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9" r:id="rId3"/>
    <p:sldId id="280" r:id="rId4"/>
    <p:sldId id="284" r:id="rId5"/>
    <p:sldId id="283" r:id="rId6"/>
    <p:sldId id="282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81" r:id="rId16"/>
    <p:sldId id="285" r:id="rId17"/>
    <p:sldId id="265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E07C9-292F-4772-80FF-D1698E4A8F3E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C54F-EF04-48F9-8F98-D01837680C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55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2872734-F8EE-4AEB-BC52-D92B81508B73}" type="datetimeFigureOut">
              <a:rPr lang="ru-RU" smtClean="0"/>
              <a:t>09.10.2014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8208912" cy="1524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5400" b="1" kern="0" spc="50" dirty="0" err="1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Дызэджахэр</a:t>
            </a:r>
            <a:r>
              <a:rPr lang="ru-RU" sz="5400" b="1" kern="0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5400" b="1" kern="0" spc="50" dirty="0" err="1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къыдопщытэж</a:t>
            </a:r>
            <a:endParaRPr kumimoji="0" lang="ru-RU" sz="5400" b="1" i="0" u="none" strike="noStrike" kern="0" cap="none" spc="50" normalizeH="0" baseline="0" noProof="0" dirty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5517232"/>
            <a:ext cx="3672408" cy="60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E67C8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Candara"/>
                <a:cs typeface="Levenim MT" pitchFamily="2" charset="-79"/>
              </a:rPr>
              <a:t>Занятие №</a:t>
            </a:r>
            <a:r>
              <a:rPr lang="ru-RU" sz="4400" b="1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andara"/>
                <a:cs typeface="Levenim MT" pitchFamily="2" charset="-79"/>
              </a:rPr>
              <a:t>88</a:t>
            </a:r>
            <a:endParaRPr kumimoji="0" lang="ru-RU" sz="4400" b="1" i="0" u="none" strike="noStrike" kern="120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  <a:uLnTx/>
              <a:uFillTx/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7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836712"/>
            <a:ext cx="8640960" cy="388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r>
              <a:rPr lang="ru-RU" sz="3200" dirty="0">
                <a:ea typeface="Calibri"/>
                <a:cs typeface="Times New Roman"/>
              </a:rPr>
              <a:t>9</a:t>
            </a:r>
            <a:r>
              <a:rPr lang="ru-RU" sz="3200" dirty="0" smtClean="0">
                <a:ea typeface="Calibri"/>
                <a:cs typeface="Times New Roman"/>
              </a:rPr>
              <a:t>. Как перевести: </a:t>
            </a:r>
            <a:r>
              <a:rPr lang="ru-RU" sz="3200" dirty="0" err="1" smtClean="0">
                <a:solidFill>
                  <a:srgbClr val="FF0000"/>
                </a:solidFill>
                <a:ea typeface="Calibri"/>
                <a:cs typeface="Times New Roman"/>
              </a:rPr>
              <a:t>гуэлым</a:t>
            </a:r>
            <a:r>
              <a:rPr lang="ru-RU" sz="3200" dirty="0" smtClean="0">
                <a:solidFill>
                  <a:srgbClr val="FF0000"/>
                </a:solidFill>
                <a:ea typeface="Calibri"/>
                <a:cs typeface="Times New Roman"/>
              </a:rPr>
              <a:t> зыщызыгъэпск1 </a:t>
            </a:r>
            <a:r>
              <a:rPr lang="ru-RU" sz="3200" dirty="0" err="1" smtClean="0">
                <a:solidFill>
                  <a:srgbClr val="FF0000"/>
                </a:solidFill>
                <a:ea typeface="Calibri"/>
                <a:cs typeface="Times New Roman"/>
              </a:rPr>
              <a:t>сабийхэр</a:t>
            </a:r>
            <a:r>
              <a:rPr lang="ru-RU" sz="3200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  <a:ea typeface="Calibri"/>
                <a:cs typeface="Times New Roman"/>
              </a:rPr>
              <a:t>нэжэгужэхэт</a:t>
            </a:r>
            <a:r>
              <a:rPr lang="ru-RU" sz="2600" dirty="0" smtClean="0">
                <a:ea typeface="Calibri"/>
                <a:cs typeface="Times New Roman"/>
              </a:rPr>
              <a:t>?</a:t>
            </a: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r>
              <a:rPr lang="ru-RU" sz="2800" b="1" dirty="0" smtClean="0">
                <a:ea typeface="Calibri"/>
                <a:cs typeface="Times New Roman"/>
              </a:rPr>
              <a:t>А. Дети, которые купались в реке, были веселые.</a:t>
            </a: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r>
              <a:rPr lang="ru-RU" sz="2800" b="1" dirty="0" smtClean="0">
                <a:ea typeface="Calibri"/>
                <a:cs typeface="Times New Roman"/>
              </a:rPr>
              <a:t>Б. Купающиеся в озере дети были веселые.</a:t>
            </a: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r>
              <a:rPr lang="ru-RU" sz="2600" dirty="0" smtClean="0">
                <a:ea typeface="Calibri"/>
                <a:cs typeface="Times New Roman"/>
              </a:rPr>
              <a:t> </a:t>
            </a: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81549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836712"/>
            <a:ext cx="8640960" cy="388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r>
              <a:rPr lang="ru-RU" sz="3200" dirty="0" smtClean="0">
                <a:ea typeface="Calibri"/>
                <a:cs typeface="Times New Roman"/>
              </a:rPr>
              <a:t>10. Как перевести: </a:t>
            </a:r>
            <a:r>
              <a:rPr lang="ru-RU" sz="3200" dirty="0" smtClean="0">
                <a:solidFill>
                  <a:srgbClr val="FF0000"/>
                </a:solidFill>
                <a:ea typeface="Calibri"/>
                <a:cs typeface="Times New Roman"/>
              </a:rPr>
              <a:t>жыгыщ1эхэр </a:t>
            </a:r>
            <a:r>
              <a:rPr lang="ru-RU" sz="3200" dirty="0" err="1" smtClean="0">
                <a:solidFill>
                  <a:srgbClr val="FF0000"/>
                </a:solidFill>
                <a:ea typeface="Calibri"/>
                <a:cs typeface="Times New Roman"/>
              </a:rPr>
              <a:t>хэзыса</a:t>
            </a:r>
            <a:r>
              <a:rPr lang="ru-RU" sz="3200" dirty="0" smtClean="0">
                <a:solidFill>
                  <a:srgbClr val="FF0000"/>
                </a:solidFill>
                <a:ea typeface="Calibri"/>
                <a:cs typeface="Times New Roman"/>
              </a:rPr>
              <a:t> л1ыжьымрэ щ1алэ ц1ык1умрэ гуф1эхэрт</a:t>
            </a:r>
            <a:r>
              <a:rPr lang="ru-RU" sz="2600" dirty="0" smtClean="0">
                <a:ea typeface="Calibri"/>
                <a:cs typeface="Times New Roman"/>
              </a:rPr>
              <a:t>?</a:t>
            </a: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None/>
              <a:tabLst>
                <a:tab pos="630555" algn="l"/>
              </a:tabLst>
            </a:pPr>
            <a:r>
              <a:rPr lang="ru-RU" sz="2800" b="1" dirty="0" smtClean="0">
                <a:ea typeface="Calibri"/>
                <a:cs typeface="Times New Roman"/>
              </a:rPr>
              <a:t>А. </a:t>
            </a:r>
            <a:r>
              <a:rPr lang="ru-RU" sz="2800" b="1" dirty="0" smtClean="0">
                <a:ea typeface="Calibri"/>
                <a:cs typeface="Times New Roman"/>
              </a:rPr>
              <a:t>С</a:t>
            </a:r>
            <a:r>
              <a:rPr lang="ru-RU" sz="2800" b="1" dirty="0" smtClean="0">
                <a:ea typeface="Calibri"/>
                <a:cs typeface="Times New Roman"/>
              </a:rPr>
              <a:t>тарик </a:t>
            </a:r>
            <a:r>
              <a:rPr lang="ru-RU" sz="2800" b="1" dirty="0">
                <a:ea typeface="Calibri"/>
                <a:cs typeface="Times New Roman"/>
              </a:rPr>
              <a:t>и </a:t>
            </a:r>
            <a:r>
              <a:rPr lang="ru-RU" sz="2800" b="1" dirty="0" smtClean="0">
                <a:ea typeface="Calibri"/>
                <a:cs typeface="Times New Roman"/>
              </a:rPr>
              <a:t>мальчик, посадившие </a:t>
            </a:r>
            <a:r>
              <a:rPr lang="ru-RU" sz="2800" b="1" dirty="0" smtClean="0">
                <a:ea typeface="Calibri"/>
                <a:cs typeface="Times New Roman"/>
              </a:rPr>
              <a:t>молодые </a:t>
            </a:r>
            <a:r>
              <a:rPr lang="ru-RU" sz="2800" b="1" dirty="0" smtClean="0">
                <a:ea typeface="Calibri"/>
                <a:cs typeface="Times New Roman"/>
              </a:rPr>
              <a:t>деревья, радовались</a:t>
            </a:r>
            <a:r>
              <a:rPr lang="ru-RU" sz="2800" b="1" dirty="0" smtClean="0">
                <a:ea typeface="Calibri"/>
                <a:cs typeface="Times New Roman"/>
              </a:rPr>
              <a:t>.</a:t>
            </a:r>
          </a:p>
          <a:p>
            <a:pPr marL="180000" indent="0" algn="just">
              <a:spcBef>
                <a:spcPts val="0"/>
              </a:spcBef>
              <a:buNone/>
              <a:tabLst>
                <a:tab pos="630555" algn="l"/>
              </a:tabLst>
            </a:pPr>
            <a:r>
              <a:rPr lang="ru-RU" sz="2800" b="1" dirty="0" smtClean="0">
                <a:ea typeface="Calibri"/>
                <a:cs typeface="Times New Roman"/>
              </a:rPr>
              <a:t>Б. Старик и мальчик </a:t>
            </a:r>
            <a:r>
              <a:rPr lang="ru-RU" sz="2800" b="1" dirty="0">
                <a:ea typeface="Calibri"/>
                <a:cs typeface="Times New Roman"/>
              </a:rPr>
              <a:t>с радостью </a:t>
            </a:r>
            <a:r>
              <a:rPr lang="ru-RU" sz="2800" b="1" dirty="0" smtClean="0">
                <a:ea typeface="Calibri"/>
                <a:cs typeface="Times New Roman"/>
              </a:rPr>
              <a:t>посадили молодые деревья.</a:t>
            </a: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182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332656"/>
            <a:ext cx="6781800" cy="1008112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Образуем причастия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060848"/>
            <a:ext cx="2664296" cy="30243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sz="2800" b="1" dirty="0"/>
              <a:t>к</a:t>
            </a:r>
            <a:r>
              <a:rPr lang="ru-RU" sz="2800" b="1" dirty="0" smtClean="0"/>
              <a:t>1уэн</a:t>
            </a:r>
          </a:p>
          <a:p>
            <a:r>
              <a:rPr lang="ru-RU" sz="2800" b="1" dirty="0" err="1"/>
              <a:t>т</a:t>
            </a:r>
            <a:r>
              <a:rPr lang="ru-RU" sz="2800" b="1" dirty="0" err="1" smtClean="0"/>
              <a:t>хэн</a:t>
            </a:r>
            <a:endParaRPr lang="ru-RU" sz="2800" b="1" dirty="0" smtClean="0"/>
          </a:p>
          <a:p>
            <a:r>
              <a:rPr lang="ru-RU" sz="2800" b="1" dirty="0" smtClean="0"/>
              <a:t>пщэф1эн</a:t>
            </a:r>
          </a:p>
          <a:p>
            <a:r>
              <a:rPr lang="ru-RU" sz="2800" b="1" dirty="0" err="1"/>
              <a:t>л</a:t>
            </a:r>
            <a:r>
              <a:rPr lang="ru-RU" sz="2800" b="1" dirty="0" err="1" smtClean="0"/>
              <a:t>эжьэн</a:t>
            </a:r>
            <a:endParaRPr lang="ru-RU" sz="2800" b="1" dirty="0" smtClean="0"/>
          </a:p>
          <a:p>
            <a:r>
              <a:rPr lang="ru-RU" sz="2800" b="1" dirty="0" err="1" smtClean="0"/>
              <a:t>еджэн</a:t>
            </a:r>
            <a:endParaRPr lang="ru-RU" sz="2800" b="1" dirty="0" smtClean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059832" y="2060848"/>
            <a:ext cx="2880320" cy="3024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/>
              <a:t>щ1эк1уэр</a:t>
            </a:r>
          </a:p>
          <a:p>
            <a:r>
              <a:rPr lang="ru-RU" sz="2800" b="1" dirty="0" smtClean="0"/>
              <a:t>щ1этхэр</a:t>
            </a:r>
          </a:p>
          <a:p>
            <a:r>
              <a:rPr lang="ru-RU" sz="2800" b="1" dirty="0" smtClean="0"/>
              <a:t>щ1эпщаф1эр</a:t>
            </a:r>
          </a:p>
          <a:p>
            <a:r>
              <a:rPr lang="ru-RU" sz="2800" b="1" dirty="0" smtClean="0"/>
              <a:t>щ1элажьэр</a:t>
            </a:r>
          </a:p>
          <a:p>
            <a:r>
              <a:rPr lang="ru-RU" sz="2800" b="1" dirty="0" smtClean="0"/>
              <a:t>щ1еджэр</a:t>
            </a:r>
          </a:p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084168" y="2060848"/>
            <a:ext cx="2880320" cy="3024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/>
              <a:t>зэрык1уэр</a:t>
            </a:r>
          </a:p>
          <a:p>
            <a:r>
              <a:rPr lang="ru-RU" sz="2800" b="1" dirty="0" err="1" smtClean="0"/>
              <a:t>зэрытхэр</a:t>
            </a:r>
            <a:endParaRPr lang="ru-RU" sz="2800" b="1" dirty="0" smtClean="0"/>
          </a:p>
          <a:p>
            <a:r>
              <a:rPr lang="ru-RU" sz="2800" b="1" dirty="0" smtClean="0"/>
              <a:t>зэрыпщаф1эр</a:t>
            </a:r>
          </a:p>
          <a:p>
            <a:r>
              <a:rPr lang="ru-RU" sz="2800" b="1" dirty="0" err="1" smtClean="0"/>
              <a:t>зэрылажьэр</a:t>
            </a:r>
            <a:endParaRPr lang="ru-RU" sz="2800" b="1" dirty="0" smtClean="0"/>
          </a:p>
          <a:p>
            <a:r>
              <a:rPr lang="ru-RU" sz="2800" b="1" dirty="0" err="1" smtClean="0"/>
              <a:t>зэреджэр</a:t>
            </a:r>
            <a:endParaRPr lang="ru-RU" sz="2800" b="1" dirty="0" smtClean="0"/>
          </a:p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51520" y="1407460"/>
            <a:ext cx="266429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инфинитив</a:t>
            </a:r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059832" y="1407460"/>
            <a:ext cx="28803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обстоят. </a:t>
            </a:r>
            <a:r>
              <a:rPr lang="ru-RU" dirty="0"/>
              <a:t>п</a:t>
            </a:r>
            <a:r>
              <a:rPr lang="ru-RU" dirty="0" smtClean="0"/>
              <a:t>ричастия причины, цели 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084168" y="1407460"/>
            <a:ext cx="2880320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</a:t>
            </a:r>
            <a:r>
              <a:rPr lang="ru-RU" dirty="0" smtClean="0"/>
              <a:t>бстоят. причастия образа действия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86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331640" y="332656"/>
            <a:ext cx="6781800" cy="100811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smtClean="0"/>
              <a:t>Образуем причастия</a:t>
            </a:r>
            <a:endParaRPr lang="ru-RU" sz="44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51520" y="2060848"/>
            <a:ext cx="2664296" cy="3024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/>
              <a:t>ж</a:t>
            </a:r>
            <a:r>
              <a:rPr lang="ru-RU" sz="2800" b="1" dirty="0" err="1" smtClean="0"/>
              <a:t>эн</a:t>
            </a:r>
            <a:endParaRPr lang="ru-RU" sz="2800" b="1" dirty="0" smtClean="0"/>
          </a:p>
          <a:p>
            <a:r>
              <a:rPr lang="ru-RU" sz="2800" b="1" dirty="0" err="1"/>
              <a:t>ш</a:t>
            </a:r>
            <a:r>
              <a:rPr lang="ru-RU" sz="2800" b="1" dirty="0" err="1" smtClean="0"/>
              <a:t>хэн</a:t>
            </a:r>
            <a:endParaRPr lang="ru-RU" sz="2800" b="1" dirty="0" smtClean="0"/>
          </a:p>
          <a:p>
            <a:r>
              <a:rPr lang="ru-RU" sz="2800" b="1" dirty="0" smtClean="0"/>
              <a:t>тхьэщ1ын</a:t>
            </a:r>
          </a:p>
          <a:p>
            <a:r>
              <a:rPr lang="ru-RU" sz="2800" b="1" dirty="0" err="1" smtClean="0"/>
              <a:t>жеин</a:t>
            </a:r>
            <a:endParaRPr lang="ru-RU" sz="2800" b="1" dirty="0" smtClean="0"/>
          </a:p>
          <a:p>
            <a:r>
              <a:rPr lang="ru-RU" sz="2800" b="1" dirty="0" err="1" smtClean="0"/>
              <a:t>еплъын</a:t>
            </a:r>
            <a:endParaRPr lang="ru-RU" sz="2800" b="1" dirty="0" smtClean="0"/>
          </a:p>
          <a:p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51520" y="1407460"/>
            <a:ext cx="266429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инфинитив</a:t>
            </a:r>
            <a:endParaRPr lang="ru-RU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3131840" y="2079013"/>
            <a:ext cx="2808312" cy="3024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 smtClean="0"/>
              <a:t>щыжэм</a:t>
            </a:r>
            <a:endParaRPr lang="ru-RU" sz="2800" b="1" dirty="0" smtClean="0"/>
          </a:p>
          <a:p>
            <a:r>
              <a:rPr lang="ru-RU" sz="2800" b="1" dirty="0" err="1" smtClean="0"/>
              <a:t>щышхэм</a:t>
            </a:r>
            <a:endParaRPr lang="ru-RU" sz="2800" b="1" dirty="0" smtClean="0"/>
          </a:p>
          <a:p>
            <a:r>
              <a:rPr lang="ru-RU" sz="2800" b="1" dirty="0" smtClean="0"/>
              <a:t>щитхьэщ1ым</a:t>
            </a:r>
          </a:p>
          <a:p>
            <a:r>
              <a:rPr lang="ru-RU" sz="2800" b="1" dirty="0" err="1" smtClean="0"/>
              <a:t>щыжейм</a:t>
            </a:r>
            <a:endParaRPr lang="ru-RU" sz="2800" b="1" dirty="0" smtClean="0"/>
          </a:p>
          <a:p>
            <a:r>
              <a:rPr lang="ru-RU" sz="2800" b="1" dirty="0" err="1" smtClean="0"/>
              <a:t>щеплъым</a:t>
            </a:r>
            <a:endParaRPr lang="ru-RU" sz="2800" b="1" dirty="0" smtClean="0"/>
          </a:p>
          <a:p>
            <a:endParaRPr lang="ru-RU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6156176" y="2079013"/>
            <a:ext cx="2808312" cy="3024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 smtClean="0"/>
              <a:t>здэжэр</a:t>
            </a:r>
            <a:endParaRPr lang="ru-RU" sz="2800" b="1" dirty="0" smtClean="0"/>
          </a:p>
          <a:p>
            <a:r>
              <a:rPr lang="ru-RU" sz="2800" b="1" dirty="0" err="1" smtClean="0"/>
              <a:t>здэшхэр</a:t>
            </a:r>
            <a:endParaRPr lang="ru-RU" sz="2800" b="1" dirty="0" smtClean="0"/>
          </a:p>
          <a:p>
            <a:r>
              <a:rPr lang="ru-RU" sz="2800" b="1" dirty="0" smtClean="0"/>
              <a:t>здитхьэщ1ыр</a:t>
            </a:r>
          </a:p>
          <a:p>
            <a:r>
              <a:rPr lang="ru-RU" sz="2800" b="1" dirty="0" err="1" smtClean="0"/>
              <a:t>здэжейр</a:t>
            </a:r>
            <a:endParaRPr lang="ru-RU" sz="2800" b="1" dirty="0" smtClean="0"/>
          </a:p>
          <a:p>
            <a:r>
              <a:rPr lang="ru-RU" sz="2800" b="1" dirty="0" err="1" smtClean="0"/>
              <a:t>здеплъыр</a:t>
            </a:r>
            <a:endParaRPr lang="ru-RU" sz="2800" b="1" dirty="0" smtClean="0"/>
          </a:p>
          <a:p>
            <a:endParaRPr lang="ru-RU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131840" y="1430941"/>
            <a:ext cx="28014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обстоят. причастия </a:t>
            </a:r>
            <a:r>
              <a:rPr lang="ru-RU" dirty="0" smtClean="0"/>
              <a:t>времени в эр. </a:t>
            </a:r>
            <a:r>
              <a:rPr lang="ru-RU" dirty="0" err="1"/>
              <a:t>п</a:t>
            </a:r>
            <a:r>
              <a:rPr lang="ru-RU" dirty="0" err="1" smtClean="0"/>
              <a:t>ад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6156176" y="1430941"/>
            <a:ext cx="2808312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 fontScale="92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обстоят. причастия </a:t>
            </a:r>
            <a:r>
              <a:rPr lang="ru-RU" dirty="0" smtClean="0"/>
              <a:t>места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8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6781800" cy="1008112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Адыгэбзэк1э  жыф1э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3816424" cy="48965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т</a:t>
            </a:r>
            <a:r>
              <a:rPr lang="ru-RU" sz="2800" dirty="0" smtClean="0"/>
              <a:t>от, который сидит</a:t>
            </a:r>
          </a:p>
          <a:p>
            <a:r>
              <a:rPr lang="ru-RU" sz="2800" dirty="0"/>
              <a:t>тот, </a:t>
            </a:r>
            <a:r>
              <a:rPr lang="ru-RU" sz="2800" dirty="0" smtClean="0"/>
              <a:t>который говорит</a:t>
            </a:r>
          </a:p>
          <a:p>
            <a:r>
              <a:rPr lang="ru-RU" sz="2800" dirty="0"/>
              <a:t>тот, </a:t>
            </a:r>
            <a:r>
              <a:rPr lang="ru-RU" sz="2800" dirty="0" smtClean="0"/>
              <a:t>который стоит</a:t>
            </a:r>
          </a:p>
          <a:p>
            <a:r>
              <a:rPr lang="ru-RU" sz="2800" dirty="0" smtClean="0"/>
              <a:t>та, которая танцует</a:t>
            </a:r>
          </a:p>
          <a:p>
            <a:r>
              <a:rPr lang="ru-RU" sz="2800" dirty="0" smtClean="0"/>
              <a:t>та, которая поет</a:t>
            </a:r>
          </a:p>
          <a:p>
            <a:r>
              <a:rPr lang="ru-RU" sz="2800" dirty="0" smtClean="0"/>
              <a:t>та, которая готовит</a:t>
            </a:r>
          </a:p>
          <a:p>
            <a:r>
              <a:rPr lang="ru-RU" sz="2800" dirty="0"/>
              <a:t>т</a:t>
            </a:r>
            <a:r>
              <a:rPr lang="ru-RU" sz="2800" dirty="0" smtClean="0"/>
              <a:t>е, которые идут</a:t>
            </a:r>
          </a:p>
          <a:p>
            <a:r>
              <a:rPr lang="ru-RU" sz="2800" dirty="0"/>
              <a:t>те, </a:t>
            </a:r>
            <a:r>
              <a:rPr lang="ru-RU" sz="2800" dirty="0" smtClean="0"/>
              <a:t>которые играют</a:t>
            </a:r>
          </a:p>
          <a:p>
            <a:r>
              <a:rPr lang="ru-RU" sz="2800" dirty="0"/>
              <a:t>т</a:t>
            </a:r>
            <a:r>
              <a:rPr lang="ru-RU" sz="2800" dirty="0" smtClean="0"/>
              <a:t>е, которые работают </a:t>
            </a:r>
          </a:p>
          <a:p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11960" y="1276279"/>
            <a:ext cx="3024336" cy="4896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err="1"/>
              <a:t>щ</a:t>
            </a:r>
            <a:r>
              <a:rPr lang="ru-RU" sz="2800" dirty="0" err="1" smtClean="0"/>
              <a:t>ысыр</a:t>
            </a:r>
            <a:endParaRPr lang="ru-RU" sz="2800" dirty="0" smtClean="0"/>
          </a:p>
          <a:p>
            <a:r>
              <a:rPr lang="ru-RU" sz="2800" dirty="0" err="1"/>
              <a:t>п</a:t>
            </a:r>
            <a:r>
              <a:rPr lang="ru-RU" sz="2800" dirty="0" err="1" smtClean="0"/>
              <a:t>салъэр</a:t>
            </a:r>
            <a:endParaRPr lang="ru-RU" sz="2800" dirty="0" smtClean="0"/>
          </a:p>
          <a:p>
            <a:r>
              <a:rPr lang="ru-RU" sz="2800" dirty="0" err="1"/>
              <a:t>щ</a:t>
            </a:r>
            <a:r>
              <a:rPr lang="ru-RU" sz="2800" dirty="0" err="1" smtClean="0"/>
              <a:t>ытыр</a:t>
            </a:r>
            <a:endParaRPr lang="ru-RU" sz="2800" dirty="0" smtClean="0"/>
          </a:p>
          <a:p>
            <a:r>
              <a:rPr lang="ru-RU" sz="2800" dirty="0" err="1"/>
              <a:t>к</a:t>
            </a:r>
            <a:r>
              <a:rPr lang="ru-RU" sz="2800" dirty="0" err="1" smtClean="0"/>
              <a:t>ъафэр</a:t>
            </a:r>
            <a:endParaRPr lang="ru-RU" sz="2800" dirty="0" smtClean="0"/>
          </a:p>
          <a:p>
            <a:r>
              <a:rPr lang="ru-RU" sz="2800" dirty="0" err="1"/>
              <a:t>у</a:t>
            </a:r>
            <a:r>
              <a:rPr lang="ru-RU" sz="2800" dirty="0" err="1" smtClean="0"/>
              <a:t>эрэд</a:t>
            </a:r>
            <a:r>
              <a:rPr lang="ru-RU" sz="2800" dirty="0" smtClean="0"/>
              <a:t> жызы1эр</a:t>
            </a:r>
          </a:p>
          <a:p>
            <a:r>
              <a:rPr lang="ru-RU" sz="2800" dirty="0"/>
              <a:t>п</a:t>
            </a:r>
            <a:r>
              <a:rPr lang="ru-RU" sz="2800" dirty="0" smtClean="0"/>
              <a:t>щаф1эр</a:t>
            </a:r>
          </a:p>
          <a:p>
            <a:r>
              <a:rPr lang="ru-RU" sz="2800" dirty="0"/>
              <a:t>к</a:t>
            </a:r>
            <a:r>
              <a:rPr lang="ru-RU" sz="2800" dirty="0" smtClean="0"/>
              <a:t>1уэхэр</a:t>
            </a:r>
          </a:p>
          <a:p>
            <a:r>
              <a:rPr lang="ru-RU" sz="2800" dirty="0" err="1"/>
              <a:t>д</a:t>
            </a:r>
            <a:r>
              <a:rPr lang="ru-RU" sz="2800" dirty="0" err="1" smtClean="0"/>
              <a:t>жэгухэр</a:t>
            </a:r>
            <a:endParaRPr lang="ru-RU" sz="2800" dirty="0" smtClean="0"/>
          </a:p>
          <a:p>
            <a:r>
              <a:rPr lang="ru-RU" sz="2800" dirty="0" err="1"/>
              <a:t>л</a:t>
            </a:r>
            <a:r>
              <a:rPr lang="ru-RU" sz="2800" dirty="0" err="1" smtClean="0"/>
              <a:t>ажьэхэр</a:t>
            </a:r>
            <a:endParaRPr lang="ru-RU" sz="2800" dirty="0" smtClean="0"/>
          </a:p>
          <a:p>
            <a:endParaRPr lang="ru-RU" sz="28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7452320" y="1265041"/>
            <a:ext cx="1368152" cy="4896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smtClean="0"/>
              <a:t>С    П</a:t>
            </a:r>
          </a:p>
          <a:p>
            <a:r>
              <a:rPr lang="ru-RU" b="1" dirty="0" smtClean="0"/>
              <a:t>О    Р</a:t>
            </a:r>
          </a:p>
          <a:p>
            <a:r>
              <a:rPr lang="ru-RU" b="1" dirty="0" smtClean="0"/>
              <a:t>С    Е </a:t>
            </a:r>
          </a:p>
          <a:p>
            <a:r>
              <a:rPr lang="ru-RU" b="1" dirty="0" smtClean="0"/>
              <a:t>Т    Д</a:t>
            </a:r>
          </a:p>
          <a:p>
            <a:r>
              <a:rPr lang="ru-RU" b="1" dirty="0" smtClean="0"/>
              <a:t>А    Л</a:t>
            </a:r>
          </a:p>
          <a:p>
            <a:r>
              <a:rPr lang="ru-RU" b="1" dirty="0" smtClean="0"/>
              <a:t>В    О</a:t>
            </a:r>
          </a:p>
          <a:p>
            <a:r>
              <a:rPr lang="ru-RU" b="1" dirty="0" smtClean="0"/>
              <a:t>Т    Ж</a:t>
            </a:r>
          </a:p>
          <a:p>
            <a:r>
              <a:rPr lang="ru-RU" b="1" dirty="0" smtClean="0"/>
              <a:t>Ь    Е</a:t>
            </a:r>
          </a:p>
          <a:p>
            <a:r>
              <a:rPr lang="ru-RU" b="1" dirty="0" smtClean="0"/>
              <a:t>Т    Н</a:t>
            </a:r>
          </a:p>
          <a:p>
            <a:r>
              <a:rPr lang="ru-RU" b="1" dirty="0" smtClean="0"/>
              <a:t>Е    И</a:t>
            </a:r>
          </a:p>
          <a:p>
            <a:r>
              <a:rPr lang="ru-RU" b="1" dirty="0" smtClean="0"/>
              <a:t>       Я 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3266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6781800" cy="936104"/>
          </a:xfrm>
        </p:spPr>
        <p:txBody>
          <a:bodyPr>
            <a:normAutofit/>
          </a:bodyPr>
          <a:lstStyle/>
          <a:p>
            <a:pPr algn="ctr"/>
            <a:r>
              <a:rPr lang="ru-RU" sz="4400" dirty="0" err="1" smtClean="0"/>
              <a:t>Текстхэр</a:t>
            </a:r>
            <a:r>
              <a:rPr lang="ru-RU" sz="4400" dirty="0" smtClean="0"/>
              <a:t>  зыдодзэк1.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24744"/>
            <a:ext cx="4392488" cy="56166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80000" algn="just">
              <a:spcBef>
                <a:spcPts val="0"/>
              </a:spcBef>
            </a:pPr>
            <a:r>
              <a:rPr lang="ru-RU" sz="2800" dirty="0" err="1" smtClean="0"/>
              <a:t>Гъатхэ</a:t>
            </a:r>
            <a:r>
              <a:rPr lang="ru-RU" sz="2800" dirty="0" smtClean="0"/>
              <a:t> </a:t>
            </a:r>
            <a:r>
              <a:rPr lang="ru-RU" sz="2800" dirty="0" err="1" smtClean="0"/>
              <a:t>пасэщ</a:t>
            </a:r>
            <a:r>
              <a:rPr lang="ru-RU" sz="2800" dirty="0" smtClean="0"/>
              <a:t>. </a:t>
            </a:r>
            <a:r>
              <a:rPr lang="ru-RU" sz="2800" dirty="0" err="1" smtClean="0"/>
              <a:t>Дунейр</a:t>
            </a:r>
            <a:r>
              <a:rPr lang="ru-RU" sz="2800" dirty="0" smtClean="0"/>
              <a:t> </a:t>
            </a:r>
            <a:r>
              <a:rPr lang="ru-RU" sz="2800" dirty="0" err="1" smtClean="0"/>
              <a:t>иджыри</a:t>
            </a:r>
            <a:r>
              <a:rPr lang="ru-RU" sz="2800" dirty="0" smtClean="0"/>
              <a:t> </a:t>
            </a:r>
            <a:r>
              <a:rPr lang="ru-RU" sz="2800" dirty="0" err="1" smtClean="0"/>
              <a:t>хуабэ</a:t>
            </a:r>
            <a:r>
              <a:rPr lang="ru-RU" sz="2800" dirty="0" smtClean="0"/>
              <a:t> </a:t>
            </a:r>
            <a:r>
              <a:rPr lang="ru-RU" sz="2800" dirty="0" err="1" smtClean="0"/>
              <a:t>хъуакъым</a:t>
            </a:r>
            <a:r>
              <a:rPr lang="ru-RU" sz="2800" dirty="0" smtClean="0"/>
              <a:t>. Щ1ып1э-щ1ып1эк1эрэ </a:t>
            </a:r>
            <a:r>
              <a:rPr lang="ru-RU" sz="2800" dirty="0" err="1" smtClean="0"/>
              <a:t>иджыри</a:t>
            </a:r>
            <a:r>
              <a:rPr lang="ru-RU" sz="2800" dirty="0" smtClean="0"/>
              <a:t> </a:t>
            </a:r>
            <a:r>
              <a:rPr lang="ru-RU" sz="2800" dirty="0" err="1" smtClean="0"/>
              <a:t>уэс</a:t>
            </a:r>
            <a:r>
              <a:rPr lang="ru-RU" sz="2800" dirty="0" smtClean="0"/>
              <a:t> </a:t>
            </a:r>
            <a:r>
              <a:rPr lang="ru-RU" sz="2800" dirty="0" err="1" smtClean="0"/>
              <a:t>телъщ</a:t>
            </a:r>
            <a:r>
              <a:rPr lang="ru-RU" sz="2800" dirty="0" smtClean="0"/>
              <a:t>. </a:t>
            </a:r>
            <a:r>
              <a:rPr lang="ru-RU" sz="2800" dirty="0" err="1" smtClean="0"/>
              <a:t>Ауэ</a:t>
            </a:r>
            <a:r>
              <a:rPr lang="ru-RU" sz="2800" dirty="0" smtClean="0"/>
              <a:t> </a:t>
            </a:r>
            <a:r>
              <a:rPr lang="ru-RU" sz="2800" dirty="0" err="1" smtClean="0"/>
              <a:t>ажэгъуэмэр</a:t>
            </a:r>
            <a:r>
              <a:rPr lang="ru-RU" sz="2800" dirty="0" smtClean="0"/>
              <a:t> </a:t>
            </a:r>
            <a:r>
              <a:rPr lang="ru-RU" sz="2800" dirty="0" err="1" smtClean="0"/>
              <a:t>къэгъэгъащ</a:t>
            </a:r>
            <a:r>
              <a:rPr lang="ru-RU" sz="2800" dirty="0" smtClean="0"/>
              <a:t>. </a:t>
            </a:r>
            <a:r>
              <a:rPr lang="ru-RU" sz="2800" dirty="0" err="1" smtClean="0"/>
              <a:t>Куэд</a:t>
            </a:r>
            <a:r>
              <a:rPr lang="ru-RU" sz="2800" dirty="0" smtClean="0"/>
              <a:t> мыщ1эу </a:t>
            </a:r>
            <a:r>
              <a:rPr lang="ru-RU" sz="2800" dirty="0" err="1" smtClean="0"/>
              <a:t>нэхъ</a:t>
            </a:r>
            <a:r>
              <a:rPr lang="ru-RU" sz="2800" dirty="0" smtClean="0"/>
              <a:t> </a:t>
            </a:r>
            <a:r>
              <a:rPr lang="ru-RU" sz="2800" dirty="0" err="1" smtClean="0"/>
              <a:t>хуабэ</a:t>
            </a:r>
            <a:r>
              <a:rPr lang="ru-RU" sz="2800" dirty="0" smtClean="0"/>
              <a:t> </a:t>
            </a:r>
            <a:r>
              <a:rPr lang="ru-RU" sz="2800" dirty="0" err="1" smtClean="0"/>
              <a:t>хъунущ</a:t>
            </a:r>
            <a:r>
              <a:rPr lang="ru-RU" sz="2800" dirty="0" smtClean="0"/>
              <a:t>, </a:t>
            </a:r>
            <a:r>
              <a:rPr lang="ru-RU" sz="2800" dirty="0" err="1" smtClean="0"/>
              <a:t>къуалэбзухэр</a:t>
            </a:r>
            <a:r>
              <a:rPr lang="ru-RU" sz="2800" dirty="0" smtClean="0"/>
              <a:t> </a:t>
            </a:r>
            <a:r>
              <a:rPr lang="ru-RU" sz="2800" dirty="0" err="1" smtClean="0"/>
              <a:t>къэлъэтэжынущ</a:t>
            </a:r>
            <a:r>
              <a:rPr lang="ru-RU" sz="2800" dirty="0" smtClean="0"/>
              <a:t>. Апрель </a:t>
            </a:r>
            <a:r>
              <a:rPr lang="ru-RU" sz="2800" dirty="0" err="1" smtClean="0"/>
              <a:t>мазэм</a:t>
            </a:r>
            <a:r>
              <a:rPr lang="ru-RU" sz="2800" dirty="0" smtClean="0"/>
              <a:t> </a:t>
            </a:r>
            <a:r>
              <a:rPr lang="ru-RU" sz="2800" dirty="0" err="1" smtClean="0"/>
              <a:t>пхъэгулъей</a:t>
            </a:r>
            <a:r>
              <a:rPr lang="ru-RU" sz="2800" dirty="0" smtClean="0"/>
              <a:t>, </a:t>
            </a:r>
            <a:r>
              <a:rPr lang="ru-RU" sz="2800" dirty="0" err="1" smtClean="0"/>
              <a:t>балией</a:t>
            </a:r>
            <a:r>
              <a:rPr lang="ru-RU" sz="2800" dirty="0" smtClean="0"/>
              <a:t>, балий1эрысей </a:t>
            </a:r>
            <a:r>
              <a:rPr lang="ru-RU" sz="2800" dirty="0" err="1" smtClean="0"/>
              <a:t>жыгхэр</a:t>
            </a:r>
            <a:r>
              <a:rPr lang="ru-RU" sz="2800" dirty="0" smtClean="0"/>
              <a:t> </a:t>
            </a:r>
            <a:r>
              <a:rPr lang="ru-RU" sz="2800" dirty="0" err="1" smtClean="0"/>
              <a:t>къэгъэгъэнущ</a:t>
            </a:r>
            <a:r>
              <a:rPr lang="ru-RU" sz="2800" dirty="0" smtClean="0"/>
              <a:t>. </a:t>
            </a:r>
            <a:r>
              <a:rPr lang="ru-RU" sz="2800" dirty="0" err="1" smtClean="0"/>
              <a:t>Дунейр</a:t>
            </a:r>
            <a:r>
              <a:rPr lang="ru-RU" sz="2800" dirty="0" smtClean="0"/>
              <a:t> </a:t>
            </a:r>
            <a:r>
              <a:rPr lang="ru-RU" sz="2800" dirty="0" err="1" smtClean="0"/>
              <a:t>дахэ</a:t>
            </a:r>
            <a:r>
              <a:rPr lang="ru-RU" sz="2800" dirty="0" smtClean="0"/>
              <a:t> </a:t>
            </a:r>
            <a:r>
              <a:rPr lang="ru-RU" sz="2800" dirty="0" err="1" smtClean="0"/>
              <a:t>дыдэ</a:t>
            </a:r>
            <a:r>
              <a:rPr lang="ru-RU" sz="2800" dirty="0" smtClean="0"/>
              <a:t> </a:t>
            </a:r>
            <a:r>
              <a:rPr lang="ru-RU" sz="2800" dirty="0" err="1" smtClean="0"/>
              <a:t>хъунущ</a:t>
            </a:r>
            <a:r>
              <a:rPr lang="ru-RU" sz="2800" dirty="0" smtClean="0"/>
              <a:t>.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580384" y="1124744"/>
            <a:ext cx="4427984" cy="5616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algn="just">
              <a:spcBef>
                <a:spcPts val="0"/>
              </a:spcBef>
            </a:pPr>
            <a:r>
              <a:rPr lang="ru-RU" sz="2800" dirty="0" err="1" smtClean="0"/>
              <a:t>Гъэмахуэкущ</a:t>
            </a:r>
            <a:r>
              <a:rPr lang="ru-RU" sz="2800" dirty="0" smtClean="0"/>
              <a:t>. </a:t>
            </a:r>
            <a:r>
              <a:rPr lang="ru-RU" sz="2800" dirty="0" err="1" smtClean="0"/>
              <a:t>Дунейр</a:t>
            </a:r>
            <a:r>
              <a:rPr lang="ru-RU" sz="2800" dirty="0" smtClean="0"/>
              <a:t> икъук1э </a:t>
            </a:r>
            <a:r>
              <a:rPr lang="ru-RU" sz="2800" dirty="0" err="1" smtClean="0"/>
              <a:t>хуабэщ</a:t>
            </a:r>
            <a:r>
              <a:rPr lang="ru-RU" sz="2800" dirty="0" smtClean="0"/>
              <a:t>. </a:t>
            </a:r>
            <a:r>
              <a:rPr lang="ru-RU" sz="2800" dirty="0" err="1" smtClean="0"/>
              <a:t>Махуэ</a:t>
            </a:r>
            <a:r>
              <a:rPr lang="ru-RU" sz="2800" dirty="0" smtClean="0"/>
              <a:t> </a:t>
            </a:r>
            <a:r>
              <a:rPr lang="ru-RU" sz="2800" dirty="0" err="1" smtClean="0"/>
              <a:t>къэс</a:t>
            </a:r>
            <a:r>
              <a:rPr lang="ru-RU" sz="2800" dirty="0" smtClean="0"/>
              <a:t> </a:t>
            </a:r>
            <a:r>
              <a:rPr lang="ru-RU" sz="2800" dirty="0" err="1" smtClean="0"/>
              <a:t>нэхъ</a:t>
            </a:r>
            <a:r>
              <a:rPr lang="ru-RU" sz="2800" dirty="0" smtClean="0"/>
              <a:t> </a:t>
            </a:r>
            <a:r>
              <a:rPr lang="ru-RU" sz="2800" dirty="0" err="1" smtClean="0"/>
              <a:t>хуабэж</a:t>
            </a:r>
            <a:r>
              <a:rPr lang="ru-RU" sz="2800" dirty="0" smtClean="0"/>
              <a:t> </a:t>
            </a:r>
            <a:r>
              <a:rPr lang="ru-RU" sz="2800" dirty="0" err="1" smtClean="0"/>
              <a:t>мэхъу</a:t>
            </a:r>
            <a:r>
              <a:rPr lang="ru-RU" sz="2800" dirty="0" smtClean="0"/>
              <a:t>. </a:t>
            </a:r>
            <a:r>
              <a:rPr lang="ru-RU" sz="2800" dirty="0" err="1" smtClean="0"/>
              <a:t>Дыгъэр</a:t>
            </a:r>
            <a:r>
              <a:rPr lang="ru-RU" sz="2800" dirty="0" smtClean="0"/>
              <a:t> </a:t>
            </a:r>
            <a:r>
              <a:rPr lang="ru-RU" sz="2800" dirty="0" err="1" smtClean="0"/>
              <a:t>мэдзакъэ</a:t>
            </a:r>
            <a:r>
              <a:rPr lang="ru-RU" sz="2800" dirty="0" smtClean="0"/>
              <a:t>. </a:t>
            </a:r>
            <a:r>
              <a:rPr lang="ru-RU" sz="2800" dirty="0" err="1" smtClean="0"/>
              <a:t>Сабийхэми</a:t>
            </a:r>
            <a:r>
              <a:rPr lang="ru-RU" sz="2800" dirty="0" smtClean="0"/>
              <a:t> </a:t>
            </a:r>
            <a:r>
              <a:rPr lang="ru-RU" sz="2800" dirty="0" err="1" smtClean="0"/>
              <a:t>балигъхэми</a:t>
            </a:r>
            <a:r>
              <a:rPr lang="ru-RU" sz="2800" dirty="0" smtClean="0"/>
              <a:t> </a:t>
            </a:r>
            <a:r>
              <a:rPr lang="ru-RU" sz="2800" dirty="0" err="1" smtClean="0"/>
              <a:t>гуэлхэм</a:t>
            </a:r>
            <a:r>
              <a:rPr lang="ru-RU" sz="2800" dirty="0" smtClean="0"/>
              <a:t>, </a:t>
            </a:r>
            <a:r>
              <a:rPr lang="ru-RU" sz="2800" dirty="0" err="1" smtClean="0"/>
              <a:t>псыежэххэм</a:t>
            </a:r>
            <a:r>
              <a:rPr lang="ru-RU" sz="2800" dirty="0" smtClean="0"/>
              <a:t> зыщагъэпск1. </a:t>
            </a:r>
            <a:r>
              <a:rPr lang="ru-RU" sz="2800" dirty="0" err="1" smtClean="0"/>
              <a:t>Пхъэщхьэмыщхьэхэмрэ</a:t>
            </a:r>
            <a:r>
              <a:rPr lang="ru-RU" sz="2800" dirty="0" smtClean="0"/>
              <a:t> хадэхэк1хэмрэ </a:t>
            </a:r>
            <a:r>
              <a:rPr lang="ru-RU" sz="2800" dirty="0" err="1" smtClean="0"/>
              <a:t>мэхъу</a:t>
            </a:r>
            <a:r>
              <a:rPr lang="ru-RU" sz="2800" dirty="0" smtClean="0"/>
              <a:t>. Ц1ыху </a:t>
            </a:r>
            <a:r>
              <a:rPr lang="ru-RU" sz="2800" dirty="0" err="1" smtClean="0"/>
              <a:t>куэд</a:t>
            </a:r>
            <a:r>
              <a:rPr lang="ru-RU" sz="2800" dirty="0" smtClean="0"/>
              <a:t> </a:t>
            </a:r>
            <a:r>
              <a:rPr lang="ru-RU" sz="2800" dirty="0" err="1" smtClean="0"/>
              <a:t>тенджыз</a:t>
            </a:r>
            <a:r>
              <a:rPr lang="ru-RU" sz="2800" dirty="0" smtClean="0"/>
              <a:t> Ф1ыц1эм мак1уэ. </a:t>
            </a:r>
            <a:r>
              <a:rPr lang="ru-RU" sz="2800" dirty="0" err="1" smtClean="0"/>
              <a:t>Абыхэм</a:t>
            </a:r>
            <a:r>
              <a:rPr lang="ru-RU" sz="2800" dirty="0" smtClean="0"/>
              <a:t> я </a:t>
            </a:r>
            <a:r>
              <a:rPr lang="ru-RU" sz="2800" dirty="0" err="1" smtClean="0"/>
              <a:t>нэгу</a:t>
            </a:r>
            <a:r>
              <a:rPr lang="ru-RU" sz="2800" dirty="0" smtClean="0"/>
              <a:t> щ1ып1э </a:t>
            </a:r>
            <a:r>
              <a:rPr lang="ru-RU" sz="2800" dirty="0" err="1" smtClean="0"/>
              <a:t>дахэхэм</a:t>
            </a:r>
            <a:r>
              <a:rPr lang="ru-RU" sz="2800" dirty="0" smtClean="0"/>
              <a:t> </a:t>
            </a:r>
            <a:r>
              <a:rPr lang="ru-RU" sz="2800" dirty="0" err="1" smtClean="0"/>
              <a:t>зыщрагъэужь</a:t>
            </a:r>
            <a:r>
              <a:rPr lang="ru-RU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161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936104"/>
          </a:xfrm>
        </p:spPr>
        <p:txBody>
          <a:bodyPr>
            <a:normAutofit/>
          </a:bodyPr>
          <a:lstStyle/>
          <a:p>
            <a:pPr algn="ctr"/>
            <a:r>
              <a:rPr lang="ru-RU" sz="3600" dirty="0" err="1" smtClean="0"/>
              <a:t>Псалъэжьхэр</a:t>
            </a:r>
            <a:r>
              <a:rPr lang="ru-RU" sz="3600" dirty="0" smtClean="0"/>
              <a:t> </a:t>
            </a:r>
            <a:r>
              <a:rPr lang="ru-RU" sz="3600" dirty="0" err="1" smtClean="0"/>
              <a:t>нэвгъэсыж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307" y="1484784"/>
            <a:ext cx="8856984" cy="3886200"/>
          </a:xfrm>
        </p:spPr>
        <p:txBody>
          <a:bodyPr>
            <a:normAutofit/>
          </a:bodyPr>
          <a:lstStyle/>
          <a:p>
            <a:r>
              <a:rPr lang="ru-RU" sz="3200" dirty="0" err="1"/>
              <a:t>Гъатхэм</a:t>
            </a:r>
            <a:r>
              <a:rPr lang="ru-RU" sz="3200" dirty="0"/>
              <a:t> </a:t>
            </a:r>
            <a:r>
              <a:rPr lang="ru-RU" sz="3200" dirty="0" err="1"/>
              <a:t>жеяр</a:t>
            </a:r>
            <a:r>
              <a:rPr lang="ru-RU" sz="3200" dirty="0"/>
              <a:t> </a:t>
            </a:r>
            <a:r>
              <a:rPr lang="ru-RU" sz="3200" dirty="0" smtClean="0"/>
              <a:t>… </a:t>
            </a:r>
            <a:r>
              <a:rPr lang="ru-RU" sz="3200" dirty="0"/>
              <a:t>	</a:t>
            </a:r>
          </a:p>
          <a:p>
            <a:r>
              <a:rPr lang="ru-RU" sz="3200" dirty="0" err="1"/>
              <a:t>Гъатхэм</a:t>
            </a:r>
            <a:r>
              <a:rPr lang="ru-RU" sz="3200" dirty="0"/>
              <a:t> </a:t>
            </a:r>
            <a:r>
              <a:rPr lang="ru-RU" sz="3200" dirty="0" err="1"/>
              <a:t>тумысар</a:t>
            </a:r>
            <a:r>
              <a:rPr lang="ru-RU" sz="3200" dirty="0"/>
              <a:t> </a:t>
            </a:r>
            <a:r>
              <a:rPr lang="ru-RU" sz="3200" dirty="0" smtClean="0"/>
              <a:t>… </a:t>
            </a:r>
          </a:p>
          <a:p>
            <a:r>
              <a:rPr lang="ru-RU" sz="3200" dirty="0" err="1" smtClean="0"/>
              <a:t>Гъэмахуэм</a:t>
            </a:r>
            <a:r>
              <a:rPr lang="ru-RU" sz="3200" dirty="0" smtClean="0"/>
              <a:t> </a:t>
            </a:r>
            <a:r>
              <a:rPr lang="ru-RU" sz="3200" dirty="0"/>
              <a:t>1эжьэ щ1ы</a:t>
            </a:r>
            <a:r>
              <a:rPr lang="ru-RU" sz="3200" dirty="0" smtClean="0"/>
              <a:t>, … </a:t>
            </a:r>
          </a:p>
          <a:p>
            <a:r>
              <a:rPr lang="ru-RU" sz="3200" dirty="0" err="1" smtClean="0"/>
              <a:t>Гъэмахуэ</a:t>
            </a:r>
            <a:r>
              <a:rPr lang="ru-RU" sz="3200" dirty="0" smtClean="0"/>
              <a:t> </a:t>
            </a:r>
            <a:r>
              <a:rPr lang="ru-RU" sz="3200" dirty="0" err="1" smtClean="0"/>
              <a:t>тхьэмахуэр</a:t>
            </a:r>
            <a:r>
              <a:rPr lang="ru-RU" sz="3200" dirty="0" smtClean="0"/>
              <a:t> ….</a:t>
            </a:r>
            <a:endParaRPr lang="ru-RU" sz="3200" dirty="0"/>
          </a:p>
          <a:p>
            <a:r>
              <a:rPr lang="ru-RU" sz="3200" dirty="0" err="1"/>
              <a:t>Гъэм</a:t>
            </a:r>
            <a:r>
              <a:rPr lang="ru-RU" sz="3200" dirty="0"/>
              <a:t> и </a:t>
            </a:r>
            <a:r>
              <a:rPr lang="ru-RU" sz="3200" dirty="0" err="1"/>
              <a:t>зы</a:t>
            </a:r>
            <a:r>
              <a:rPr lang="ru-RU" sz="3200" dirty="0"/>
              <a:t> </a:t>
            </a:r>
            <a:r>
              <a:rPr lang="ru-RU" sz="3200" dirty="0" err="1"/>
              <a:t>махуэм</a:t>
            </a:r>
            <a:r>
              <a:rPr lang="ru-RU" sz="3200" dirty="0"/>
              <a:t> </a:t>
            </a:r>
            <a:r>
              <a:rPr lang="ru-RU" sz="3200" dirty="0" smtClean="0"/>
              <a:t>…</a:t>
            </a:r>
            <a:endParaRPr lang="ru-RU" sz="3200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460432" y="5589240"/>
            <a:ext cx="576064" cy="5760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4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509120"/>
            <a:ext cx="6781800" cy="16002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34" y="903582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3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68952" cy="576064"/>
          </a:xfrm>
        </p:spPr>
        <p:txBody>
          <a:bodyPr>
            <a:normAutofit fontScale="90000"/>
          </a:bodyPr>
          <a:lstStyle/>
          <a:p>
            <a:pPr algn="ctr"/>
            <a:endParaRPr lang="ru-RU" sz="4000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07504" y="1124744"/>
            <a:ext cx="8928992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 smtClean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1. Сыт </a:t>
            </a:r>
            <a:r>
              <a:rPr lang="ru-RU" sz="3200" dirty="0" err="1" smtClean="0">
                <a:solidFill>
                  <a:schemeClr val="tx1"/>
                </a:solidFill>
                <a:ea typeface="Calibri"/>
                <a:cs typeface="Times New Roman"/>
              </a:rPr>
              <a:t>хуэдэ</a:t>
            </a: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  <a:ea typeface="Calibri"/>
                <a:cs typeface="Times New Roman"/>
              </a:rPr>
              <a:t>темэ</a:t>
            </a: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200" dirty="0">
                <a:solidFill>
                  <a:schemeClr val="tx1"/>
                </a:solidFill>
                <a:ea typeface="Calibri"/>
                <a:cs typeface="Times New Roman"/>
              </a:rPr>
              <a:t>урокипщ1 </a:t>
            </a: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к1уам </a:t>
            </a:r>
            <a:r>
              <a:rPr lang="ru-RU" sz="3200" dirty="0" err="1" smtClean="0">
                <a:solidFill>
                  <a:schemeClr val="tx1"/>
                </a:solidFill>
                <a:ea typeface="Calibri"/>
                <a:cs typeface="Times New Roman"/>
              </a:rPr>
              <a:t>дызэмыджар</a:t>
            </a:r>
            <a:r>
              <a:rPr lang="ru-RU" sz="3200" dirty="0" smtClean="0">
                <a:solidFill>
                  <a:schemeClr val="tx1"/>
                </a:solidFill>
                <a:ea typeface="Calibri"/>
                <a:cs typeface="Times New Roman"/>
              </a:rPr>
              <a:t>?</a:t>
            </a: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 smtClean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 smtClean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 smtClean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>
              <a:solidFill>
                <a:schemeClr val="tx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9532" y="5349977"/>
            <a:ext cx="8568952" cy="8873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u-RU" sz="36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981145"/>
              </p:ext>
            </p:extLst>
          </p:nvPr>
        </p:nvGraphicFramePr>
        <p:xfrm>
          <a:off x="359532" y="1916832"/>
          <a:ext cx="8388932" cy="1808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3649"/>
                <a:gridCol w="3500817"/>
                <a:gridCol w="661085"/>
                <a:gridCol w="3533381"/>
              </a:tblGrid>
              <a:tr h="864096"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А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«</a:t>
                      </a:r>
                      <a:r>
                        <a:rPr lang="ru-RU" sz="2800" b="1" dirty="0" err="1" smtClean="0"/>
                        <a:t>Гъатхэ</a:t>
                      </a:r>
                      <a:r>
                        <a:rPr lang="ru-RU" sz="2800" b="1" dirty="0" smtClean="0"/>
                        <a:t>»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Б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«</a:t>
                      </a:r>
                      <a:r>
                        <a:rPr lang="ru-RU" sz="2800" b="1" dirty="0" err="1" smtClean="0"/>
                        <a:t>Гъэмахуэ</a:t>
                      </a:r>
                      <a:r>
                        <a:rPr lang="ru-RU" sz="2800" b="1" dirty="0" smtClean="0"/>
                        <a:t>»</a:t>
                      </a:r>
                      <a:endParaRPr lang="ru-RU" sz="2800" b="1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В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«</a:t>
                      </a:r>
                      <a:r>
                        <a:rPr lang="ru-RU" sz="2800" b="1" dirty="0" err="1" smtClean="0"/>
                        <a:t>Къуалэбзухэр</a:t>
                      </a:r>
                      <a:r>
                        <a:rPr lang="ru-RU" sz="2800" b="1" dirty="0" smtClean="0"/>
                        <a:t>»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Г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«</a:t>
                      </a:r>
                      <a:r>
                        <a:rPr lang="ru-RU" sz="2800" b="1" dirty="0" err="1" smtClean="0"/>
                        <a:t>Унэмрэ</a:t>
                      </a:r>
                      <a:r>
                        <a:rPr lang="ru-RU" sz="2800" b="1" dirty="0" smtClean="0"/>
                        <a:t> унэлъащ1эмрэ»</a:t>
                      </a:r>
                      <a:endParaRPr lang="ru-RU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5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331236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200" dirty="0" smtClean="0">
                <a:ea typeface="Calibri"/>
                <a:cs typeface="Times New Roman"/>
              </a:rPr>
              <a:t>2. «</a:t>
            </a:r>
            <a:r>
              <a:rPr lang="ru-RU" sz="3200" dirty="0" err="1" smtClean="0">
                <a:ea typeface="Calibri"/>
                <a:cs typeface="Times New Roman"/>
              </a:rPr>
              <a:t>Гъатхэ</a:t>
            </a:r>
            <a:r>
              <a:rPr lang="ru-RU" sz="3200" dirty="0" smtClean="0">
                <a:ea typeface="Calibri"/>
                <a:cs typeface="Times New Roman"/>
              </a:rPr>
              <a:t>» </a:t>
            </a:r>
            <a:r>
              <a:rPr lang="ru-RU" sz="3200" dirty="0" err="1" smtClean="0">
                <a:ea typeface="Calibri"/>
                <a:cs typeface="Times New Roman"/>
              </a:rPr>
              <a:t>темэм</a:t>
            </a:r>
            <a:r>
              <a:rPr lang="ru-RU" sz="3200" dirty="0" smtClean="0">
                <a:ea typeface="Calibri"/>
                <a:cs typeface="Times New Roman"/>
              </a:rPr>
              <a:t> сыт </a:t>
            </a:r>
            <a:r>
              <a:rPr lang="ru-RU" sz="3200" dirty="0" err="1" smtClean="0">
                <a:ea typeface="Calibri"/>
                <a:cs typeface="Times New Roman"/>
              </a:rPr>
              <a:t>хуэдэ</a:t>
            </a:r>
            <a:r>
              <a:rPr lang="ru-RU" sz="3200" dirty="0" smtClean="0">
                <a:ea typeface="Calibri"/>
                <a:cs typeface="Times New Roman"/>
              </a:rPr>
              <a:t> </a:t>
            </a:r>
            <a:r>
              <a:rPr lang="ru-RU" sz="3200" dirty="0" err="1" smtClean="0">
                <a:ea typeface="Calibri"/>
                <a:cs typeface="Times New Roman"/>
              </a:rPr>
              <a:t>псалъэр</a:t>
            </a:r>
            <a:r>
              <a:rPr lang="ru-RU" sz="3200" dirty="0" smtClean="0">
                <a:ea typeface="Calibri"/>
                <a:cs typeface="Times New Roman"/>
              </a:rPr>
              <a:t> хуэмык1уэрэ?</a:t>
            </a: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endParaRPr lang="ru-RU" sz="2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35000"/>
              </p:ext>
            </p:extLst>
          </p:nvPr>
        </p:nvGraphicFramePr>
        <p:xfrm>
          <a:off x="539552" y="2420888"/>
          <a:ext cx="8064896" cy="172819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6857"/>
                <a:gridCol w="3365591"/>
                <a:gridCol w="635549"/>
                <a:gridCol w="3396899"/>
              </a:tblGrid>
              <a:tr h="864096"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А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err="1" smtClean="0"/>
                        <a:t>къэгъэгъащ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Б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err="1" smtClean="0"/>
                        <a:t>гъужащ</a:t>
                      </a:r>
                      <a:endParaRPr lang="ru-RU" sz="2800" b="1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В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къэт1эп1ащ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Г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err="1" smtClean="0"/>
                        <a:t>къэлъэтэжын</a:t>
                      </a:r>
                      <a:endParaRPr lang="ru-RU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37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204864"/>
            <a:ext cx="7543800" cy="3886200"/>
          </a:xfrm>
        </p:spPr>
        <p:txBody>
          <a:bodyPr/>
          <a:lstStyle/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dirty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dirty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dirty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spcAft>
                <a:spcPts val="0"/>
              </a:spcAft>
              <a:buNone/>
              <a:tabLst>
                <a:tab pos="630555" algn="l"/>
              </a:tabLst>
            </a:pPr>
            <a:endParaRPr lang="ru-RU" dirty="0"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56441" y="1268760"/>
            <a:ext cx="8784976" cy="33123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r>
              <a:rPr lang="ru-RU" sz="3200" dirty="0">
                <a:ea typeface="Calibri"/>
                <a:cs typeface="Times New Roman"/>
              </a:rPr>
              <a:t>3</a:t>
            </a:r>
            <a:r>
              <a:rPr lang="ru-RU" sz="3200" dirty="0" smtClean="0">
                <a:ea typeface="Calibri"/>
                <a:cs typeface="Times New Roman"/>
              </a:rPr>
              <a:t>. «</a:t>
            </a:r>
            <a:r>
              <a:rPr lang="ru-RU" sz="3200" dirty="0" err="1" smtClean="0">
                <a:ea typeface="Calibri"/>
                <a:cs typeface="Times New Roman"/>
              </a:rPr>
              <a:t>Гъэмахуэ</a:t>
            </a:r>
            <a:r>
              <a:rPr lang="ru-RU" sz="3200" dirty="0" smtClean="0">
                <a:ea typeface="Calibri"/>
                <a:cs typeface="Times New Roman"/>
              </a:rPr>
              <a:t>» </a:t>
            </a:r>
            <a:r>
              <a:rPr lang="ru-RU" sz="3200" dirty="0" err="1" smtClean="0">
                <a:ea typeface="Calibri"/>
                <a:cs typeface="Times New Roman"/>
              </a:rPr>
              <a:t>темэм</a:t>
            </a:r>
            <a:r>
              <a:rPr lang="ru-RU" sz="3200" dirty="0" smtClean="0">
                <a:ea typeface="Calibri"/>
                <a:cs typeface="Times New Roman"/>
              </a:rPr>
              <a:t> сыт </a:t>
            </a:r>
            <a:r>
              <a:rPr lang="ru-RU" sz="3200" dirty="0" err="1" smtClean="0">
                <a:ea typeface="Calibri"/>
                <a:cs typeface="Times New Roman"/>
              </a:rPr>
              <a:t>хуэдэ</a:t>
            </a:r>
            <a:r>
              <a:rPr lang="ru-RU" sz="3200" dirty="0" smtClean="0">
                <a:ea typeface="Calibri"/>
                <a:cs typeface="Times New Roman"/>
              </a:rPr>
              <a:t> </a:t>
            </a:r>
            <a:r>
              <a:rPr lang="ru-RU" sz="3200" dirty="0" err="1" smtClean="0">
                <a:ea typeface="Calibri"/>
                <a:cs typeface="Times New Roman"/>
              </a:rPr>
              <a:t>псалъэ</a:t>
            </a:r>
            <a:r>
              <a:rPr lang="ru-RU" sz="3200" dirty="0" smtClean="0">
                <a:ea typeface="Calibri"/>
                <a:cs typeface="Times New Roman"/>
              </a:rPr>
              <a:t> </a:t>
            </a:r>
            <a:r>
              <a:rPr lang="ru-RU" sz="3200" dirty="0" err="1" smtClean="0">
                <a:ea typeface="Calibri"/>
                <a:cs typeface="Times New Roman"/>
              </a:rPr>
              <a:t>зэпхар</a:t>
            </a:r>
            <a:r>
              <a:rPr lang="ru-RU" sz="3200" dirty="0" smtClean="0">
                <a:ea typeface="Calibri"/>
                <a:cs typeface="Times New Roman"/>
              </a:rPr>
              <a:t> хуэмык1уэрэ</a:t>
            </a:r>
            <a:r>
              <a:rPr lang="ru-RU" sz="2600" dirty="0" smtClean="0">
                <a:ea typeface="Calibri"/>
                <a:cs typeface="Times New Roman"/>
              </a:rPr>
              <a:t>?</a:t>
            </a: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endParaRPr lang="ru-RU" sz="2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31045"/>
              </p:ext>
            </p:extLst>
          </p:nvPr>
        </p:nvGraphicFramePr>
        <p:xfrm>
          <a:off x="408469" y="2420888"/>
          <a:ext cx="8280919" cy="1889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4719"/>
                <a:gridCol w="3455740"/>
                <a:gridCol w="652573"/>
                <a:gridCol w="3487887"/>
              </a:tblGrid>
              <a:tr h="864096"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А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лъапц1эу къэк1ухьын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Б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err="1" smtClean="0"/>
                        <a:t>пшахъуэм</a:t>
                      </a:r>
                      <a:r>
                        <a:rPr lang="ru-RU" sz="2800" b="1" dirty="0" smtClean="0"/>
                        <a:t> </a:t>
                      </a:r>
                      <a:r>
                        <a:rPr lang="ru-RU" sz="2800" b="1" dirty="0" err="1" smtClean="0"/>
                        <a:t>хэсщ</a:t>
                      </a:r>
                      <a:endParaRPr lang="ru-RU" sz="2800" b="1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В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err="1" smtClean="0"/>
                        <a:t>тенджызым</a:t>
                      </a:r>
                      <a:r>
                        <a:rPr lang="ru-RU" sz="2800" b="1" dirty="0" smtClean="0"/>
                        <a:t> зыщыгъэпск1ын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Г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к1эрт1оф </a:t>
                      </a:r>
                      <a:r>
                        <a:rPr lang="ru-RU" sz="2800" b="1" dirty="0" err="1" smtClean="0"/>
                        <a:t>хэсэн</a:t>
                      </a:r>
                      <a:endParaRPr lang="ru-RU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 noGrp="1"/>
          </p:cNvSpPr>
          <p:nvPr>
            <p:ph idx="1"/>
          </p:nvPr>
        </p:nvSpPr>
        <p:spPr>
          <a:xfrm>
            <a:off x="179512" y="1052736"/>
            <a:ext cx="8784976" cy="388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r>
              <a:rPr lang="ru-RU" sz="3200" dirty="0" smtClean="0">
                <a:ea typeface="Calibri"/>
                <a:cs typeface="Times New Roman"/>
              </a:rPr>
              <a:t>4. Сыт </a:t>
            </a:r>
            <a:r>
              <a:rPr lang="ru-RU" sz="3200" dirty="0" err="1" smtClean="0">
                <a:ea typeface="Calibri"/>
                <a:cs typeface="Times New Roman"/>
              </a:rPr>
              <a:t>хуэдэ</a:t>
            </a:r>
            <a:r>
              <a:rPr lang="ru-RU" sz="3200" dirty="0" smtClean="0">
                <a:ea typeface="Calibri"/>
                <a:cs typeface="Times New Roman"/>
              </a:rPr>
              <a:t> </a:t>
            </a:r>
            <a:r>
              <a:rPr lang="ru-RU" sz="3200" dirty="0" err="1" smtClean="0">
                <a:ea typeface="Calibri"/>
                <a:cs typeface="Times New Roman"/>
              </a:rPr>
              <a:t>дунейр</a:t>
            </a:r>
            <a:r>
              <a:rPr lang="ru-RU" sz="3200" dirty="0" smtClean="0">
                <a:ea typeface="Calibri"/>
                <a:cs typeface="Times New Roman"/>
              </a:rPr>
              <a:t> </a:t>
            </a:r>
            <a:r>
              <a:rPr lang="ru-RU" sz="3200" dirty="0" err="1" smtClean="0">
                <a:ea typeface="Calibri"/>
                <a:cs typeface="Times New Roman"/>
              </a:rPr>
              <a:t>гъатхэм</a:t>
            </a:r>
            <a:r>
              <a:rPr lang="ru-RU" sz="2600" dirty="0" smtClean="0">
                <a:ea typeface="Calibri"/>
                <a:cs typeface="Times New Roman"/>
              </a:rPr>
              <a:t>?</a:t>
            </a: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endParaRPr lang="ru-RU" sz="26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95648"/>
              </p:ext>
            </p:extLst>
          </p:nvPr>
        </p:nvGraphicFramePr>
        <p:xfrm>
          <a:off x="539552" y="2420888"/>
          <a:ext cx="8064896" cy="180897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6857"/>
                <a:gridCol w="3365591"/>
                <a:gridCol w="635549"/>
                <a:gridCol w="3396899"/>
              </a:tblGrid>
              <a:tr h="864096"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А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err="1" smtClean="0"/>
                        <a:t>дахэщ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Б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щ1ы1э</a:t>
                      </a:r>
                      <a:r>
                        <a:rPr lang="ru-RU" sz="2800" b="1" baseline="0" dirty="0" smtClean="0"/>
                        <a:t> </a:t>
                      </a:r>
                      <a:r>
                        <a:rPr lang="ru-RU" sz="2800" b="1" baseline="0" dirty="0" err="1" smtClean="0"/>
                        <a:t>дыдэ</a:t>
                      </a:r>
                      <a:r>
                        <a:rPr lang="ru-RU" sz="2800" b="1" dirty="0" err="1" smtClean="0"/>
                        <a:t>щ</a:t>
                      </a:r>
                      <a:endParaRPr lang="ru-RU" sz="2800" b="1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В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err="1" smtClean="0"/>
                        <a:t>хуабэвэхщ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Г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 smtClean="0"/>
                        <a:t>1умылщ</a:t>
                      </a:r>
                    </a:p>
                    <a:p>
                      <a:endParaRPr lang="ru-RU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79512" y="1052736"/>
            <a:ext cx="8784976" cy="388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r>
              <a:rPr lang="ru-RU" sz="3200" dirty="0">
                <a:ea typeface="Calibri"/>
                <a:cs typeface="Times New Roman"/>
              </a:rPr>
              <a:t>5</a:t>
            </a:r>
            <a:r>
              <a:rPr lang="ru-RU" sz="3200" dirty="0" smtClean="0">
                <a:ea typeface="Calibri"/>
                <a:cs typeface="Times New Roman"/>
              </a:rPr>
              <a:t>. Сыт </a:t>
            </a:r>
            <a:r>
              <a:rPr lang="ru-RU" sz="3200" dirty="0" err="1" smtClean="0">
                <a:ea typeface="Calibri"/>
                <a:cs typeface="Times New Roman"/>
              </a:rPr>
              <a:t>хуэдэ</a:t>
            </a:r>
            <a:r>
              <a:rPr lang="ru-RU" sz="3200" dirty="0" smtClean="0">
                <a:ea typeface="Calibri"/>
                <a:cs typeface="Times New Roman"/>
              </a:rPr>
              <a:t> </a:t>
            </a:r>
            <a:r>
              <a:rPr lang="ru-RU" sz="3200" dirty="0" err="1" smtClean="0">
                <a:ea typeface="Calibri"/>
                <a:cs typeface="Times New Roman"/>
              </a:rPr>
              <a:t>дунейр</a:t>
            </a:r>
            <a:r>
              <a:rPr lang="ru-RU" sz="3200" dirty="0" smtClean="0">
                <a:ea typeface="Calibri"/>
                <a:cs typeface="Times New Roman"/>
              </a:rPr>
              <a:t> </a:t>
            </a:r>
            <a:r>
              <a:rPr lang="ru-RU" sz="3200" dirty="0" err="1" smtClean="0">
                <a:ea typeface="Calibri"/>
                <a:cs typeface="Times New Roman"/>
              </a:rPr>
              <a:t>гъэмахуэм</a:t>
            </a:r>
            <a:r>
              <a:rPr lang="ru-RU" sz="2600" dirty="0" smtClean="0">
                <a:ea typeface="Calibri"/>
                <a:cs typeface="Times New Roman"/>
              </a:rPr>
              <a:t>?</a:t>
            </a: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endParaRPr lang="ru-RU" sz="2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746207"/>
              </p:ext>
            </p:extLst>
          </p:nvPr>
        </p:nvGraphicFramePr>
        <p:xfrm>
          <a:off x="539552" y="2420888"/>
          <a:ext cx="8064896" cy="1889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6857"/>
                <a:gridCol w="3365591"/>
                <a:gridCol w="635549"/>
                <a:gridCol w="3396899"/>
              </a:tblGrid>
              <a:tr h="864096"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А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 err="1" smtClean="0"/>
                        <a:t>пшагъуэщ</a:t>
                      </a:r>
                      <a:endParaRPr lang="ru-RU" sz="2800" b="1" dirty="0" smtClean="0"/>
                    </a:p>
                    <a:p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Б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псы1эщ</a:t>
                      </a:r>
                      <a:endParaRPr lang="ru-RU" sz="2800" b="1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В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err="1" smtClean="0"/>
                        <a:t>хуабэвэхщ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 smtClean="0"/>
                        <a:t>Г</a:t>
                      </a:r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 smtClean="0"/>
                        <a:t>щ1ы1э</a:t>
                      </a:r>
                      <a:r>
                        <a:rPr lang="ru-RU" sz="2800" b="1" baseline="0" dirty="0" smtClean="0"/>
                        <a:t> </a:t>
                      </a:r>
                      <a:r>
                        <a:rPr lang="ru-RU" sz="2800" b="1" baseline="0" dirty="0" err="1" smtClean="0"/>
                        <a:t>дыдэ</a:t>
                      </a:r>
                      <a:r>
                        <a:rPr lang="ru-RU" sz="2800" b="1" dirty="0" err="1" smtClean="0"/>
                        <a:t>щ</a:t>
                      </a:r>
                      <a:endParaRPr lang="ru-RU" sz="2800" b="1" dirty="0" smtClean="0"/>
                    </a:p>
                    <a:p>
                      <a:endParaRPr lang="ru-RU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45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 noGrp="1"/>
          </p:cNvSpPr>
          <p:nvPr>
            <p:ph idx="1"/>
          </p:nvPr>
        </p:nvSpPr>
        <p:spPr>
          <a:xfrm>
            <a:off x="251520" y="836712"/>
            <a:ext cx="8640960" cy="388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r>
              <a:rPr lang="ru-RU" sz="3200" dirty="0" smtClean="0">
                <a:ea typeface="Calibri"/>
                <a:cs typeface="Times New Roman"/>
              </a:rPr>
              <a:t>6. Как перевести: </a:t>
            </a:r>
            <a:r>
              <a:rPr lang="ru-RU" sz="3200" dirty="0" err="1" smtClean="0">
                <a:solidFill>
                  <a:srgbClr val="FF0000"/>
                </a:solidFill>
                <a:ea typeface="Calibri"/>
                <a:cs typeface="Times New Roman"/>
              </a:rPr>
              <a:t>гъэмахуэм</a:t>
            </a:r>
            <a:r>
              <a:rPr lang="ru-RU" sz="3200" dirty="0" smtClean="0">
                <a:solidFill>
                  <a:srgbClr val="FF0000"/>
                </a:solidFill>
                <a:ea typeface="Calibri"/>
                <a:cs typeface="Times New Roman"/>
              </a:rPr>
              <a:t> ц1ыху </a:t>
            </a:r>
            <a:r>
              <a:rPr lang="ru-RU" sz="3200" dirty="0" err="1" smtClean="0">
                <a:solidFill>
                  <a:srgbClr val="FF0000"/>
                </a:solidFill>
                <a:ea typeface="Calibri"/>
                <a:cs typeface="Times New Roman"/>
              </a:rPr>
              <a:t>куэдым</a:t>
            </a:r>
            <a:r>
              <a:rPr lang="ru-RU" sz="3200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  <a:ea typeface="Calibri"/>
                <a:cs typeface="Times New Roman"/>
              </a:rPr>
              <a:t>дыгъэм</a:t>
            </a:r>
            <a:r>
              <a:rPr lang="ru-RU" sz="3200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  <a:ea typeface="Calibri"/>
                <a:cs typeface="Times New Roman"/>
              </a:rPr>
              <a:t>зрагъэс</a:t>
            </a:r>
            <a:r>
              <a:rPr lang="ru-RU" sz="2600" dirty="0" smtClean="0">
                <a:ea typeface="Calibri"/>
                <a:cs typeface="Times New Roman"/>
              </a:rPr>
              <a:t>?</a:t>
            </a: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r>
              <a:rPr lang="ru-RU" sz="2800" b="1" dirty="0" smtClean="0">
                <a:ea typeface="Calibri"/>
                <a:cs typeface="Times New Roman"/>
              </a:rPr>
              <a:t>А. Многие люди летом загорают.</a:t>
            </a: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r>
              <a:rPr lang="ru-RU" sz="2800" b="1" dirty="0" smtClean="0">
                <a:ea typeface="Calibri"/>
                <a:cs typeface="Times New Roman"/>
              </a:rPr>
              <a:t>Б. Летом люди часто загорают.</a:t>
            </a: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5143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2"/>
          <p:cNvSpPr txBox="1">
            <a:spLocks noGrp="1"/>
          </p:cNvSpPr>
          <p:nvPr>
            <p:ph idx="1"/>
          </p:nvPr>
        </p:nvSpPr>
        <p:spPr>
          <a:xfrm>
            <a:off x="251520" y="692696"/>
            <a:ext cx="8712968" cy="388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r>
              <a:rPr lang="ru-RU" sz="3200" dirty="0">
                <a:ea typeface="Calibri"/>
                <a:cs typeface="Times New Roman"/>
              </a:rPr>
              <a:t>7</a:t>
            </a:r>
            <a:r>
              <a:rPr lang="ru-RU" sz="3200" dirty="0" smtClean="0">
                <a:ea typeface="Calibri"/>
                <a:cs typeface="Times New Roman"/>
              </a:rPr>
              <a:t>. Как перевести: </a:t>
            </a:r>
            <a:r>
              <a:rPr lang="ru-RU" sz="3200" dirty="0" err="1" smtClean="0">
                <a:solidFill>
                  <a:srgbClr val="FF0000"/>
                </a:solidFill>
                <a:ea typeface="Calibri"/>
                <a:cs typeface="Times New Roman"/>
              </a:rPr>
              <a:t>гъэмахуэм</a:t>
            </a:r>
            <a:r>
              <a:rPr lang="ru-RU" sz="3200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  <a:ea typeface="Calibri"/>
                <a:cs typeface="Times New Roman"/>
              </a:rPr>
              <a:t>куэдрэ</a:t>
            </a:r>
            <a:r>
              <a:rPr lang="ru-RU" sz="3200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  <a:ea typeface="Calibri"/>
                <a:cs typeface="Times New Roman"/>
              </a:rPr>
              <a:t>уафэгъуагъуэ</a:t>
            </a:r>
            <a:r>
              <a:rPr lang="ru-RU" sz="3200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  <a:ea typeface="Calibri"/>
                <a:cs typeface="Times New Roman"/>
              </a:rPr>
              <a:t>уэшхышхуэ</a:t>
            </a:r>
            <a:r>
              <a:rPr lang="ru-RU" sz="3200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  <a:ea typeface="Calibri"/>
                <a:cs typeface="Times New Roman"/>
              </a:rPr>
              <a:t>къошх</a:t>
            </a:r>
            <a:r>
              <a:rPr lang="ru-RU" sz="2600" dirty="0" smtClean="0">
                <a:ea typeface="Calibri"/>
                <a:cs typeface="Times New Roman"/>
              </a:rPr>
              <a:t>?</a:t>
            </a: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r>
              <a:rPr lang="ru-RU" sz="2800" b="1" dirty="0" smtClean="0">
                <a:ea typeface="Calibri"/>
                <a:cs typeface="Times New Roman"/>
              </a:rPr>
              <a:t>А. Летом часто идут грозовые дожди.</a:t>
            </a: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r>
              <a:rPr lang="ru-RU" sz="2800" b="1" dirty="0" smtClean="0">
                <a:ea typeface="Calibri"/>
                <a:cs typeface="Times New Roman"/>
              </a:rPr>
              <a:t>Б. Каждое лето бывает грозовой дождь .</a:t>
            </a: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68061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836712"/>
            <a:ext cx="8640960" cy="388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r>
              <a:rPr lang="ru-RU" sz="3200" dirty="0">
                <a:ea typeface="Calibri"/>
                <a:cs typeface="Times New Roman"/>
              </a:rPr>
              <a:t>8</a:t>
            </a:r>
            <a:r>
              <a:rPr lang="ru-RU" sz="3200" dirty="0" smtClean="0">
                <a:ea typeface="Calibri"/>
                <a:cs typeface="Times New Roman"/>
              </a:rPr>
              <a:t>. Как перевести: </a:t>
            </a:r>
            <a:r>
              <a:rPr lang="ru-RU" sz="3200" dirty="0" err="1" smtClean="0">
                <a:solidFill>
                  <a:srgbClr val="FF0000"/>
                </a:solidFill>
                <a:ea typeface="Calibri"/>
                <a:cs typeface="Times New Roman"/>
              </a:rPr>
              <a:t>жыгхэр</a:t>
            </a:r>
            <a:r>
              <a:rPr lang="ru-RU" sz="3200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  <a:ea typeface="Calibri"/>
                <a:cs typeface="Times New Roman"/>
              </a:rPr>
              <a:t>къыщыгъагъэ</a:t>
            </a:r>
            <a:r>
              <a:rPr lang="ru-RU" sz="3200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  <a:ea typeface="Calibri"/>
                <a:cs typeface="Times New Roman"/>
              </a:rPr>
              <a:t>зэманыр</a:t>
            </a:r>
            <a:r>
              <a:rPr lang="ru-RU" sz="3200" dirty="0" smtClean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  <a:ea typeface="Calibri"/>
                <a:cs typeface="Times New Roman"/>
              </a:rPr>
              <a:t>куэдым</a:t>
            </a:r>
            <a:r>
              <a:rPr lang="ru-RU" sz="3200" dirty="0" smtClean="0">
                <a:solidFill>
                  <a:srgbClr val="FF0000"/>
                </a:solidFill>
                <a:ea typeface="Calibri"/>
                <a:cs typeface="Times New Roman"/>
              </a:rPr>
              <a:t> ф1ыуэ </a:t>
            </a:r>
            <a:r>
              <a:rPr lang="ru-RU" sz="3200" dirty="0" err="1" smtClean="0">
                <a:solidFill>
                  <a:srgbClr val="FF0000"/>
                </a:solidFill>
                <a:ea typeface="Calibri"/>
                <a:cs typeface="Times New Roman"/>
              </a:rPr>
              <a:t>ялъагъу</a:t>
            </a:r>
            <a:r>
              <a:rPr lang="ru-RU" sz="2600" dirty="0" smtClean="0">
                <a:ea typeface="Calibri"/>
                <a:cs typeface="Times New Roman"/>
              </a:rPr>
              <a:t>?</a:t>
            </a: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r>
              <a:rPr lang="ru-RU" sz="2800" b="1" dirty="0" smtClean="0">
                <a:ea typeface="Calibri"/>
                <a:cs typeface="Times New Roman"/>
              </a:rPr>
              <a:t>А. Многие любят время цветения деревьев.</a:t>
            </a: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r>
              <a:rPr lang="ru-RU" sz="2800" b="1" dirty="0" smtClean="0">
                <a:ea typeface="Calibri"/>
                <a:cs typeface="Times New Roman"/>
              </a:rPr>
              <a:t>Б. Не все любят время цветения деревьев.</a:t>
            </a: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pPr marL="180000" indent="0" algn="just">
              <a:spcBef>
                <a:spcPts val="0"/>
              </a:spcBef>
              <a:buFont typeface="Arial" pitchFamily="34" charset="0"/>
              <a:buNone/>
              <a:tabLst>
                <a:tab pos="630555" algn="l"/>
              </a:tabLst>
            </a:pPr>
            <a:endParaRPr lang="ru-RU" sz="2600" dirty="0" smtClean="0">
              <a:ea typeface="Calibri"/>
              <a:cs typeface="Times New Roman"/>
            </a:endParaRPr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5661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1090</TotalTime>
  <Words>472</Words>
  <Application>Microsoft Office PowerPoint</Application>
  <PresentationFormat>Экран (4:3)</PresentationFormat>
  <Paragraphs>266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NewsPrint</vt:lpstr>
      <vt:lpstr>Дызэджахэр къыдопщытэж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Образуем причастия</vt:lpstr>
      <vt:lpstr>Презентация PowerPoint</vt:lpstr>
      <vt:lpstr>Адыгэбзэк1э  жыф1э</vt:lpstr>
      <vt:lpstr>Текстхэр  зыдодзэк1.</vt:lpstr>
      <vt:lpstr>Псалъэжьхэр нэвгъэсыж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88</cp:revision>
  <dcterms:created xsi:type="dcterms:W3CDTF">2013-11-03T16:46:49Z</dcterms:created>
  <dcterms:modified xsi:type="dcterms:W3CDTF">2014-10-09T18:26:30Z</dcterms:modified>
</cp:coreProperties>
</file>