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57" r:id="rId7"/>
    <p:sldId id="268" r:id="rId8"/>
    <p:sldId id="269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E7048-ADC7-4F7E-A2BA-0E9D70D48144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D69F4-351F-465B-B3CC-9CAF23148E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76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D69F4-351F-465B-B3CC-9CAF23148E0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77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D69F4-351F-465B-B3CC-9CAF23148E0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481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D69F4-351F-465B-B3CC-9CAF23148E0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39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2168-A10E-4859-ABF4-FDDA75A1E91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FC3B-5AB1-4EE8-8644-A9738E586D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2168-A10E-4859-ABF4-FDDA75A1E91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FC3B-5AB1-4EE8-8644-A9738E586D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2168-A10E-4859-ABF4-FDDA75A1E91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FC3B-5AB1-4EE8-8644-A9738E586D69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2168-A10E-4859-ABF4-FDDA75A1E91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FC3B-5AB1-4EE8-8644-A9738E586D6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2168-A10E-4859-ABF4-FDDA75A1E91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FC3B-5AB1-4EE8-8644-A9738E586D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2168-A10E-4859-ABF4-FDDA75A1E91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FC3B-5AB1-4EE8-8644-A9738E586D6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2168-A10E-4859-ABF4-FDDA75A1E91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FC3B-5AB1-4EE8-8644-A9738E586D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2168-A10E-4859-ABF4-FDDA75A1E91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FC3B-5AB1-4EE8-8644-A9738E586D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2168-A10E-4859-ABF4-FDDA75A1E91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FC3B-5AB1-4EE8-8644-A9738E586D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2168-A10E-4859-ABF4-FDDA75A1E91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FC3B-5AB1-4EE8-8644-A9738E586D69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2168-A10E-4859-ABF4-FDDA75A1E91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FC3B-5AB1-4EE8-8644-A9738E586D6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E02168-A10E-4859-ABF4-FDDA75A1E91C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233FC3B-5AB1-4EE8-8644-A9738E586D6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Изучаем </a:t>
            </a: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кабардинский </a:t>
            </a: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язык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4048" y="5733256"/>
            <a:ext cx="3960440" cy="825128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Занятие №89</a:t>
            </a:r>
            <a:endParaRPr lang="ru-RU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9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2132856"/>
            <a:ext cx="8568951" cy="4392487"/>
          </a:xfrm>
        </p:spPr>
        <p:txBody>
          <a:bodyPr>
            <a:normAutofit/>
          </a:bodyPr>
          <a:lstStyle/>
          <a:p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Фащэм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я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нэхъ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дахэр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нэмысщ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Нэмыс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зи1эм, насып и1эщ.</a:t>
            </a:r>
          </a:p>
          <a:p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Гупсыси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псалъэ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зыплъыхьи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т1ыс.</a:t>
            </a:r>
          </a:p>
          <a:p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Нэхъыжьыр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гъэлъап1и,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уи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щхьэр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лъап1э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хъунщ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Нэхъыжь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к1элъыджэркъым – к1элъок1уэ.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Псалъэжьхэр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зыдогъащ1э.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844824"/>
            <a:ext cx="8784975" cy="4896544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Фащэм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я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нэхъ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дахэр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нэмысщ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», – же1э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куэдрэ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си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адэшхуэм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Нэмыс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зи1эм, насып и1эщ», – къызже1э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куэдрэ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си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анэм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Гупсыси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псалъэ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зыплъыхьи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т1ыс, щ1алэ»  – жи1ащ л1ыжьым. 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Хъыджэбз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зыгъэт1ысам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нанэ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жри1ащ: «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Упсэу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си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хъыджэбз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Нэхъыжьыр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гъэлъап1и,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уи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щхьэр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лъап1э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хъунщ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». 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Нэхъыжь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к1элъыджэркъым – к1элъок1уэ»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- жа1эу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зэхэпха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си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къуэш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Фыкъеджэ</a:t>
            </a:r>
            <a:r>
              <a:rPr lang="ru-RU" b="1" dirty="0" smtClean="0"/>
              <a:t>, урысыбзэк1э зэвдзэк1.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6716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1" cy="5184576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468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Диалог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64704"/>
            <a:ext cx="8928992" cy="5953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Анэр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Хэту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п1эрэ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бжэм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къытеу1уэр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ru-RU" sz="2600" u="sng" dirty="0">
                <a:latin typeface="Times New Roman" pitchFamily="18" charset="0"/>
                <a:cs typeface="Times New Roman" pitchFamily="18" charset="0"/>
              </a:rPr>
              <a:t>К1уэи </a:t>
            </a:r>
            <a:r>
              <a:rPr lang="ru-RU" sz="2600" u="sng" dirty="0" err="1">
                <a:latin typeface="Times New Roman" pitchFamily="18" charset="0"/>
                <a:cs typeface="Times New Roman" pitchFamily="18" charset="0"/>
              </a:rPr>
              <a:t>плъэт</a:t>
            </a:r>
            <a:r>
              <a:rPr lang="ru-RU" sz="2600" u="sng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Лизэ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Лизэ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О! Хьэщ1э ди1эщ,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фыкъеблагъэ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Хьэсэн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Ф1ык1э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диблагъэ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Маринэ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Фи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благъэ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куэд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ухъу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Лизэ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Анэр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Хэт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ахэр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, си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хъыджэбз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Лизэ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Си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ныбжьэгъухэрщ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мамэ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 Фыкъыщ1ыхьэ.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Анэр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Фыкъеблагъэ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т1асэ.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Маринэ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Дауэ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ущыт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Фат1имэт?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Анэр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Упсэу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си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хъыджэбз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ц1ык1у,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сыузыншэщ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Хьэсэн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Дауэ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ущыт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Фат1имэт?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гуапэщ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узэрытлъэгъуар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Анэр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Упсэу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щ1алэ.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Нэхъыжьыр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гъэлъап1и,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уи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щхьэр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лъап1э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хъунщ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 – же1э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адыгэм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 Си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гуапэ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хъуащ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жып1ар. Фынак1уэ залымк1э.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Лизэ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Си пэшымк1э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сшэнщ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мамэ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Хьэсэн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си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компьютерым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схуеплъынущ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88640"/>
            <a:ext cx="8784976" cy="6552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Анэр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Фызэрыф1эф1щ, т1асэ.</a:t>
            </a:r>
          </a:p>
          <a:p>
            <a:r>
              <a:rPr lang="ru-RU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Маринэ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Уи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компьютерыр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куэд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щ1а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зэрымылажьэрэ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Лизэ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Лизэ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Махуит1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хъуауэ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лажьэркъым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 Фыт1ыс,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щхьэ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фыщыт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Хьэсэн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компьютерым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сыбгъэдэт1ысхьэнщ.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Маринэ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Дэ диванымк1э дыт1ысынщ.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Лизэ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Хьэуэ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сыт1ысынукъым.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Мамэ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хъыршын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егъажьэ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Хьэсэн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Уо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ru-RU" sz="2600" b="1" dirty="0" err="1">
                <a:latin typeface="Times New Roman" pitchFamily="18" charset="0"/>
                <a:cs typeface="Times New Roman" pitchFamily="18" charset="0"/>
              </a:rPr>
              <a:t>Гъуэзэджэщ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Дэ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ф1ы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дыдэу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долъагъу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адыгэ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дэлэныр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Пэжкъэ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Маринэ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Маринэ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Пэж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дыдэщ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Хэт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дэлэн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ф1ыуэ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зымылъагъур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Лизэ</a:t>
            </a:r>
            <a:r>
              <a:rPr lang="ru-RU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Иджыпсту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шей фхуэсщ1ынщ,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хъыршыным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фыдефэну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Къалмыкъ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шей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фефэн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Хьэсэн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Ауэ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сытми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дефэн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Маринэ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Фат1имэт и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хъыршыныр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1эф1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дыдэщ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Лизэ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Мамэ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сытым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дежи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1эф1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дыдэу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мэпщаф1э. Сок1уэ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Хьэсэн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Компьютерым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лажьэшхуи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и1этэкъым. 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Сщ1ыжащ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Маринэ</a:t>
            </a:r>
            <a:r>
              <a:rPr lang="ru-RU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Афэрым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Хьэсэн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Лизэ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гуф1энщ. 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Псалъэщ1эхэм </a:t>
            </a:r>
            <a:r>
              <a:rPr lang="ru-RU" b="1" dirty="0" err="1" smtClean="0"/>
              <a:t>долэжь</a:t>
            </a:r>
            <a:r>
              <a:rPr lang="ru-RU" b="1" dirty="0" smtClean="0"/>
              <a:t>. </a:t>
            </a:r>
            <a:endParaRPr lang="ru-RU" b="1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13"/>
          </p:nvPr>
        </p:nvSpPr>
        <p:spPr>
          <a:xfrm>
            <a:off x="251520" y="2276872"/>
            <a:ext cx="2592288" cy="1296144"/>
          </a:xfrm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3200" b="1" dirty="0">
                <a:solidFill>
                  <a:schemeClr val="tx1"/>
                </a:solidFill>
              </a:rPr>
              <a:t>т</a:t>
            </a:r>
            <a:r>
              <a:rPr lang="ru-RU" sz="3200" b="1" dirty="0" smtClean="0">
                <a:solidFill>
                  <a:schemeClr val="tx1"/>
                </a:solidFill>
              </a:rPr>
              <a:t>еу1уэн</a:t>
            </a:r>
            <a:r>
              <a:rPr lang="ru-RU" sz="4000" dirty="0" smtClean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ru-RU" sz="4000" dirty="0"/>
          </a:p>
          <a:p>
            <a:pPr marL="0" indent="0" algn="just">
              <a:lnSpc>
                <a:spcPct val="120000"/>
              </a:lnSpc>
              <a:buNone/>
            </a:pP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quarter" idx="14"/>
          </p:nvPr>
        </p:nvSpPr>
        <p:spPr>
          <a:xfrm>
            <a:off x="2987824" y="2276872"/>
            <a:ext cx="5904656" cy="1296144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ru-RU" sz="3000" i="1" dirty="0" err="1">
                <a:solidFill>
                  <a:schemeClr val="tx1"/>
                </a:solidFill>
              </a:rPr>
              <a:t>неперех</a:t>
            </a:r>
            <a:r>
              <a:rPr lang="ru-RU" sz="3000" i="1" dirty="0">
                <a:solidFill>
                  <a:schemeClr val="tx1"/>
                </a:solidFill>
              </a:rPr>
              <a:t>.</a:t>
            </a:r>
            <a:r>
              <a:rPr lang="ru-RU" sz="3000" dirty="0">
                <a:solidFill>
                  <a:schemeClr val="tx1"/>
                </a:solidFill>
              </a:rPr>
              <a:t> стучать, хлопать, ударять кого-л. по чему-л</a:t>
            </a:r>
            <a:r>
              <a:rPr lang="ru-RU" sz="3000" dirty="0" smtClean="0">
                <a:solidFill>
                  <a:schemeClr val="tx1"/>
                </a:solidFill>
              </a:rPr>
              <a:t>.; 1 тип </a:t>
            </a:r>
            <a:endParaRPr lang="ru-RU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3717032"/>
            <a:ext cx="8640959" cy="2664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3200" i="1" dirty="0" err="1">
                <a:latin typeface="Times New Roman" pitchFamily="18" charset="0"/>
                <a:cs typeface="Times New Roman" pitchFamily="18" charset="0"/>
              </a:rPr>
              <a:t>бжэм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теу1уэн, </a:t>
            </a:r>
            <a:r>
              <a:rPr lang="ru-RU" sz="3200" i="1" dirty="0" err="1">
                <a:latin typeface="Times New Roman" pitchFamily="18" charset="0"/>
                <a:cs typeface="Times New Roman" pitchFamily="18" charset="0"/>
              </a:rPr>
              <a:t>бжэм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теу1уар, </a:t>
            </a:r>
            <a:r>
              <a:rPr lang="ru-RU" sz="3200" i="1" dirty="0" err="1">
                <a:latin typeface="Times New Roman" pitchFamily="18" charset="0"/>
                <a:cs typeface="Times New Roman" pitchFamily="18" charset="0"/>
              </a:rPr>
              <a:t>дамэм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теу1уэн, </a:t>
            </a:r>
            <a:r>
              <a:rPr lang="ru-RU" sz="3200" i="1" dirty="0" err="1">
                <a:latin typeface="Times New Roman" pitchFamily="18" charset="0"/>
                <a:cs typeface="Times New Roman" pitchFamily="18" charset="0"/>
              </a:rPr>
              <a:t>дамэм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теу1уар; </a:t>
            </a:r>
            <a:r>
              <a:rPr lang="ru-RU" sz="3200" i="1" dirty="0" err="1">
                <a:latin typeface="Times New Roman" pitchFamily="18" charset="0"/>
                <a:cs typeface="Times New Roman" pitchFamily="18" charset="0"/>
              </a:rPr>
              <a:t>бжэм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теу1уэ!  </a:t>
            </a:r>
            <a:endParaRPr lang="ru-RU" sz="3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3200" i="1" dirty="0" err="1" smtClean="0">
                <a:latin typeface="Times New Roman" pitchFamily="18" charset="0"/>
                <a:cs typeface="Times New Roman" pitchFamily="18" charset="0"/>
              </a:rPr>
              <a:t>Бжэм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i="1" dirty="0" err="1">
                <a:latin typeface="Times New Roman" pitchFamily="18" charset="0"/>
                <a:cs typeface="Times New Roman" pitchFamily="18" charset="0"/>
              </a:rPr>
              <a:t>зыгуэр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къытеу1уащ. </a:t>
            </a:r>
            <a:endParaRPr lang="ru-RU" sz="32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3200" i="1" dirty="0" err="1" smtClean="0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i="1" dirty="0" err="1">
                <a:latin typeface="Times New Roman" pitchFamily="18" charset="0"/>
                <a:cs typeface="Times New Roman" pitchFamily="18" charset="0"/>
              </a:rPr>
              <a:t>сабийм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3200" i="1" dirty="0" err="1">
                <a:latin typeface="Times New Roman" pitchFamily="18" charset="0"/>
                <a:cs typeface="Times New Roman" pitchFamily="18" charset="0"/>
              </a:rPr>
              <a:t>бгъэм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 сытеу1уащ.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61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63028" y="1628800"/>
            <a:ext cx="3228852" cy="151216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dirty="0" err="1"/>
              <a:t>е</a:t>
            </a:r>
            <a:r>
              <a:rPr lang="ru-RU" sz="3200" b="1" dirty="0" err="1" smtClean="0"/>
              <a:t>плъын</a:t>
            </a:r>
            <a:r>
              <a:rPr lang="ru-RU" sz="3200" b="1" dirty="0" smtClean="0"/>
              <a:t> </a:t>
            </a:r>
            <a:r>
              <a:rPr lang="ru-RU" sz="3200" b="1" dirty="0"/>
              <a:t>– </a:t>
            </a:r>
            <a:r>
              <a:rPr lang="ru-RU" sz="3200" b="1" dirty="0" err="1"/>
              <a:t>хуеплъын</a:t>
            </a:r>
            <a:endParaRPr lang="ru-RU" sz="32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3635896" y="332656"/>
            <a:ext cx="5256584" cy="280831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sz="2800" dirty="0"/>
              <a:t>Префикс </a:t>
            </a:r>
            <a:r>
              <a:rPr lang="ru-RU" sz="2800" i="1" dirty="0" err="1"/>
              <a:t>ху</a:t>
            </a:r>
            <a:r>
              <a:rPr lang="ru-RU" sz="2800" i="1" dirty="0"/>
              <a:t>-/</a:t>
            </a:r>
            <a:r>
              <a:rPr lang="ru-RU" sz="2800" i="1" dirty="0" err="1"/>
              <a:t>хуэ</a:t>
            </a:r>
            <a:r>
              <a:rPr lang="ru-RU" sz="2800" dirty="0"/>
              <a:t> в большинстве случаев показывает, в чью пользу, ради кого совершается действие. Например: </a:t>
            </a:r>
            <a:r>
              <a:rPr lang="ru-RU" sz="2800" i="1" dirty="0" err="1"/>
              <a:t>сыпхуоджэ</a:t>
            </a:r>
            <a:r>
              <a:rPr lang="ru-RU" sz="2800" dirty="0"/>
              <a:t> – читаю для тебя, </a:t>
            </a:r>
            <a:r>
              <a:rPr lang="ru-RU" sz="2800" i="1" dirty="0" err="1"/>
              <a:t>сыпхуоплъ</a:t>
            </a:r>
            <a:r>
              <a:rPr lang="ru-RU" sz="2800" dirty="0"/>
              <a:t> – смотрю для тебя.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3356992"/>
            <a:ext cx="8640960" cy="3168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3200" i="1" dirty="0"/>
              <a:t>Си </a:t>
            </a:r>
            <a:r>
              <a:rPr lang="ru-RU" sz="3200" i="1" dirty="0" err="1"/>
              <a:t>шыпхъум</a:t>
            </a:r>
            <a:r>
              <a:rPr lang="ru-RU" sz="3200" i="1" dirty="0"/>
              <a:t> и </a:t>
            </a:r>
            <a:r>
              <a:rPr lang="ru-RU" sz="3200" i="1" dirty="0" err="1"/>
              <a:t>сочиненэр</a:t>
            </a:r>
            <a:r>
              <a:rPr lang="ru-RU" sz="3200" i="1" dirty="0"/>
              <a:t> </a:t>
            </a:r>
            <a:r>
              <a:rPr lang="ru-RU" sz="3200" i="1" dirty="0" err="1"/>
              <a:t>хуэстхащ</a:t>
            </a:r>
            <a:r>
              <a:rPr lang="ru-RU" sz="3200" i="1" dirty="0"/>
              <a:t>. </a:t>
            </a:r>
            <a:endParaRPr lang="ru-RU" sz="3200" i="1" dirty="0" smtClean="0"/>
          </a:p>
          <a:p>
            <a:pPr algn="just"/>
            <a:r>
              <a:rPr lang="ru-RU" sz="3200" i="1" dirty="0" err="1" smtClean="0"/>
              <a:t>Уи</a:t>
            </a:r>
            <a:r>
              <a:rPr lang="ru-RU" sz="3200" i="1" dirty="0" smtClean="0"/>
              <a:t> </a:t>
            </a:r>
            <a:r>
              <a:rPr lang="ru-RU" sz="3200" i="1" dirty="0" err="1"/>
              <a:t>анэшхуэм</a:t>
            </a:r>
            <a:r>
              <a:rPr lang="ru-RU" sz="3200" i="1" dirty="0"/>
              <a:t> </a:t>
            </a:r>
            <a:r>
              <a:rPr lang="ru-RU" sz="3200" i="1" dirty="0" err="1"/>
              <a:t>тыкуэным</a:t>
            </a:r>
            <a:r>
              <a:rPr lang="ru-RU" sz="3200" i="1" dirty="0"/>
              <a:t> ухуэк1уащ. </a:t>
            </a:r>
            <a:endParaRPr lang="ru-RU" sz="3200" i="1" dirty="0" smtClean="0"/>
          </a:p>
          <a:p>
            <a:pPr algn="just"/>
            <a:r>
              <a:rPr lang="ru-RU" sz="3200" i="1" dirty="0" smtClean="0"/>
              <a:t>Андрей </a:t>
            </a:r>
            <a:r>
              <a:rPr lang="ru-RU" sz="3200" i="1" dirty="0" err="1"/>
              <a:t>Мухьэмэд</a:t>
            </a:r>
            <a:r>
              <a:rPr lang="ru-RU" sz="3200" i="1" dirty="0"/>
              <a:t> и </a:t>
            </a:r>
            <a:r>
              <a:rPr lang="ru-RU" sz="3200" i="1" dirty="0" err="1"/>
              <a:t>компьютерым</a:t>
            </a:r>
            <a:r>
              <a:rPr lang="ru-RU" sz="3200" i="1" dirty="0"/>
              <a:t> </a:t>
            </a:r>
            <a:r>
              <a:rPr lang="ru-RU" sz="3200" i="1" dirty="0" err="1"/>
              <a:t>хуеплъащ</a:t>
            </a:r>
            <a:r>
              <a:rPr lang="ru-RU" sz="3200" i="1" dirty="0"/>
              <a:t>. Си </a:t>
            </a:r>
            <a:r>
              <a:rPr lang="ru-RU" sz="3200" i="1" dirty="0" err="1"/>
              <a:t>къуэшым</a:t>
            </a:r>
            <a:r>
              <a:rPr lang="ru-RU" sz="3200" i="1" dirty="0"/>
              <a:t> и письмом </a:t>
            </a:r>
            <a:r>
              <a:rPr lang="ru-RU" sz="3200" i="1" dirty="0" err="1"/>
              <a:t>мамэ</a:t>
            </a:r>
            <a:r>
              <a:rPr lang="ru-RU" sz="3200" i="1" dirty="0"/>
              <a:t> </a:t>
            </a:r>
            <a:r>
              <a:rPr lang="ru-RU" sz="3200" i="1" dirty="0" err="1"/>
              <a:t>сыкъыхуеджащ</a:t>
            </a:r>
            <a:r>
              <a:rPr lang="ru-RU" sz="3200" i="1" dirty="0"/>
              <a:t>. </a:t>
            </a:r>
            <a:r>
              <a:rPr lang="ru-RU" sz="3200" i="1" dirty="0" err="1"/>
              <a:t>Ди</a:t>
            </a:r>
            <a:r>
              <a:rPr lang="ru-RU" sz="3200" i="1" dirty="0"/>
              <a:t> </a:t>
            </a:r>
            <a:r>
              <a:rPr lang="ru-RU" sz="3200" i="1" dirty="0" err="1"/>
              <a:t>ныбжьэгъум</a:t>
            </a:r>
            <a:r>
              <a:rPr lang="ru-RU" sz="3200" i="1" dirty="0"/>
              <a:t> телефон </a:t>
            </a:r>
            <a:r>
              <a:rPr lang="ru-RU" sz="3200" i="1" dirty="0" err="1"/>
              <a:t>къыхуэтщэхуащ</a:t>
            </a:r>
            <a:r>
              <a:rPr lang="ru-RU" sz="3200" i="1" dirty="0"/>
              <a:t>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553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1" y="1628800"/>
            <a:ext cx="2520280" cy="110984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1ыжын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2915816" y="1340768"/>
            <a:ext cx="5976664" cy="14401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i="1" dirty="0" err="1"/>
              <a:t>перех</a:t>
            </a:r>
            <a:r>
              <a:rPr lang="ru-RU" sz="2800" i="1" dirty="0"/>
              <a:t>. </a:t>
            </a:r>
            <a:r>
              <a:rPr lang="ru-RU" sz="2800" dirty="0"/>
              <a:t>исправлять, исправить, чинить, починить, ремонтировать, отремонтировать </a:t>
            </a:r>
            <a:r>
              <a:rPr lang="ru-RU" sz="2800" i="1" dirty="0"/>
              <a:t>что-л</a:t>
            </a:r>
            <a:r>
              <a:rPr lang="ru-RU" sz="2800" i="1" dirty="0" smtClean="0"/>
              <a:t>.; 4 тип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8608" y="2974130"/>
            <a:ext cx="5619536" cy="34792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80000" indent="180000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err="1">
                <a:latin typeface="Times New Roman"/>
                <a:ea typeface="Calibri"/>
                <a:cs typeface="Times New Roman"/>
              </a:rPr>
              <a:t>Сэ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етур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телевизорыр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…</a:t>
            </a:r>
          </a:p>
          <a:p>
            <a:pPr marL="180000" indent="180000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Уэ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етур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телевизорыр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... </a:t>
            </a:r>
          </a:p>
          <a:p>
            <a:pPr marL="180000" indent="180000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Абы </a:t>
            </a: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етур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телевизорыр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... </a:t>
            </a:r>
          </a:p>
          <a:p>
            <a:pPr marL="180000" indent="180000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Дэ </a:t>
            </a: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етур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телевизорыр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... </a:t>
            </a:r>
          </a:p>
          <a:p>
            <a:pPr marL="180000" indent="180000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Фэ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етур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телевизорыр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.... </a:t>
            </a:r>
          </a:p>
          <a:p>
            <a:pPr marL="180000" indent="180000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Абыхэм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етур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телевизорыр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 …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72200" y="2974130"/>
            <a:ext cx="2520280" cy="3456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80000" indent="1800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>
                <a:latin typeface="Times New Roman"/>
                <a:ea typeface="Calibri"/>
                <a:cs typeface="Times New Roman"/>
              </a:rPr>
              <a:t>с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ощ1ыж</a:t>
            </a:r>
          </a:p>
          <a:p>
            <a:pPr marL="180000" indent="1800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уощ1ыж</a:t>
            </a:r>
          </a:p>
          <a:p>
            <a:pPr marL="180000" indent="1800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ещ1ыж </a:t>
            </a:r>
          </a:p>
          <a:p>
            <a:pPr marL="180000" indent="1800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дощ1ыж </a:t>
            </a:r>
          </a:p>
          <a:p>
            <a:pPr marL="180000" indent="1800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фощ1ыж </a:t>
            </a:r>
          </a:p>
          <a:p>
            <a:pPr marL="180000" indent="1800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ящ1ыж</a:t>
            </a:r>
            <a:endParaRPr lang="ru-RU" sz="28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5-конечная звезда 7"/>
          <p:cNvSpPr/>
          <p:nvPr/>
        </p:nvSpPr>
        <p:spPr>
          <a:xfrm>
            <a:off x="8316416" y="5849981"/>
            <a:ext cx="576064" cy="5760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2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err="1">
                <a:latin typeface="Times New Roman"/>
                <a:ea typeface="Calibri"/>
              </a:rPr>
              <a:t>Фыпсэу</a:t>
            </a:r>
            <a:r>
              <a:rPr lang="ru-RU" sz="6000" dirty="0">
                <a:latin typeface="Times New Roman"/>
                <a:ea typeface="Calibri"/>
              </a:rPr>
              <a:t>! </a:t>
            </a:r>
            <a:endParaRPr lang="ru-RU" sz="6000" dirty="0" smtClean="0">
              <a:latin typeface="Times New Roman"/>
              <a:ea typeface="Calibri"/>
            </a:endParaRPr>
          </a:p>
          <a:p>
            <a:pPr marL="0" indent="0" algn="ctr">
              <a:buNone/>
            </a:pPr>
            <a:r>
              <a:rPr lang="ru-RU" sz="6000" dirty="0" err="1" smtClean="0">
                <a:latin typeface="Times New Roman"/>
                <a:ea typeface="Calibri"/>
              </a:rPr>
              <a:t>Узыншэу</a:t>
            </a:r>
            <a:r>
              <a:rPr lang="ru-RU" sz="6000" dirty="0" smtClean="0">
                <a:latin typeface="Times New Roman"/>
                <a:ea typeface="Calibri"/>
              </a:rPr>
              <a:t> </a:t>
            </a:r>
            <a:r>
              <a:rPr lang="ru-RU" sz="6000" dirty="0" err="1">
                <a:latin typeface="Times New Roman"/>
                <a:ea typeface="Calibri"/>
              </a:rPr>
              <a:t>фыщыт</a:t>
            </a:r>
            <a:r>
              <a:rPr lang="ru-RU" sz="6000" dirty="0">
                <a:latin typeface="Times New Roman"/>
                <a:ea typeface="Calibri"/>
              </a:rPr>
              <a:t>! </a:t>
            </a:r>
            <a:endParaRPr lang="ru-RU" sz="6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3111500"/>
            <a:ext cx="38227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596" y="3212976"/>
            <a:ext cx="38227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9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269</TotalTime>
  <Words>542</Words>
  <Application>Microsoft Office PowerPoint</Application>
  <PresentationFormat>Экран (4:3)</PresentationFormat>
  <Paragraphs>75</Paragraphs>
  <Slides>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Волна</vt:lpstr>
      <vt:lpstr>Изучаем  кабардинский язык</vt:lpstr>
      <vt:lpstr>Псалъэжьхэр зыдогъащ1э.</vt:lpstr>
      <vt:lpstr>Фыкъеджэ, урысыбзэк1э зэвдзэк1.</vt:lpstr>
      <vt:lpstr>Диалог</vt:lpstr>
      <vt:lpstr>Презентация PowerPoint</vt:lpstr>
      <vt:lpstr>Псалъэщ1эхэм долэжь.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21</cp:revision>
  <dcterms:created xsi:type="dcterms:W3CDTF">2013-07-28T13:22:02Z</dcterms:created>
  <dcterms:modified xsi:type="dcterms:W3CDTF">2014-10-09T18:18:07Z</dcterms:modified>
</cp:coreProperties>
</file>