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393-C83C-4450-8E0A-581B13FEE7FA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393-C83C-4450-8E0A-581B13FEE7FA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393-C83C-4450-8E0A-581B13FEE7FA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393-C83C-4450-8E0A-581B13FEE7FA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393-C83C-4450-8E0A-581B13FEE7FA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393-C83C-4450-8E0A-581B13FEE7FA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393-C83C-4450-8E0A-581B13FEE7FA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393-C83C-4450-8E0A-581B13FEE7FA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393-C83C-4450-8E0A-581B13FEE7FA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393-C83C-4450-8E0A-581B13FEE7FA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393-C83C-4450-8E0A-581B13FEE7FA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5D8A393-C83C-4450-8E0A-581B13FEE7FA}" type="datetimeFigureOut">
              <a:rPr lang="ru-RU" smtClean="0"/>
              <a:t>01.11.2013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</a:t>
            </a: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6021288"/>
            <a:ext cx="3672408" cy="537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 w="12700">
                  <a:solidFill>
                    <a:srgbClr val="676A55">
                      <a:satMod val="1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Занятие №9</a:t>
            </a:r>
            <a:endParaRPr kumimoji="0" lang="ru-RU" sz="3200" b="1" i="0" u="none" strike="noStrike" kern="1200" cap="none" spc="0" normalizeH="0" baseline="0" noProof="0" dirty="0">
              <a:ln w="12700">
                <a:solidFill>
                  <a:srgbClr val="676A55">
                    <a:satMod val="1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2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95536" y="620688"/>
            <a:ext cx="3822192" cy="172819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Спряжение глаголов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395536" y="2492896"/>
            <a:ext cx="3820055" cy="3633267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олажьэ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Уэ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олажьэ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Ар </a:t>
            </a:r>
            <a:r>
              <a:rPr lang="ru-RU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мэ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лажьэ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Дэ </a:t>
            </a:r>
            <a:r>
              <a:rPr lang="ru-RU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олажьэ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Фэ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олажьэ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Ахэр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мэ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лажьэ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3"/>
          </p:nvPr>
        </p:nvSpPr>
        <p:spPr>
          <a:xfrm>
            <a:off x="4644008" y="620688"/>
            <a:ext cx="4104456" cy="172819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b="1" dirty="0" smtClean="0">
                <a:solidFill>
                  <a:schemeClr val="tx1"/>
                </a:solidFill>
                <a:latin typeface="Times New Roman"/>
                <a:ea typeface="Calibri"/>
              </a:rPr>
              <a:t>Личные </a:t>
            </a:r>
            <a:r>
              <a:rPr lang="ru-RU" b="1" dirty="0">
                <a:solidFill>
                  <a:schemeClr val="tx1"/>
                </a:solidFill>
                <a:latin typeface="Times New Roman"/>
                <a:ea typeface="Calibri"/>
              </a:rPr>
              <a:t>показатели глагола </a:t>
            </a:r>
            <a:endParaRPr lang="ru-RU" b="1" dirty="0" smtClean="0">
              <a:solidFill>
                <a:schemeClr val="tx1"/>
              </a:solidFill>
              <a:latin typeface="Times New Roman"/>
              <a:ea typeface="Calibri"/>
            </a:endParaRPr>
          </a:p>
          <a:p>
            <a:r>
              <a:rPr lang="ru-RU" b="1" dirty="0" smtClean="0">
                <a:solidFill>
                  <a:schemeClr val="tx1"/>
                </a:solidFill>
                <a:latin typeface="Times New Roman"/>
                <a:ea typeface="Calibri"/>
              </a:rPr>
              <a:t>служат одновременно </a:t>
            </a:r>
            <a:r>
              <a:rPr lang="ru-RU" b="1" dirty="0">
                <a:solidFill>
                  <a:schemeClr val="tx1"/>
                </a:solidFill>
                <a:latin typeface="Times New Roman"/>
                <a:ea typeface="Calibri"/>
              </a:rPr>
              <a:t>и </a:t>
            </a:r>
            <a:endParaRPr lang="ru-RU" b="1" dirty="0" smtClean="0">
              <a:solidFill>
                <a:schemeClr val="tx1"/>
              </a:solidFill>
              <a:latin typeface="Times New Roman"/>
              <a:ea typeface="Calibri"/>
            </a:endParaRPr>
          </a:p>
          <a:p>
            <a:r>
              <a:rPr lang="ru-RU" b="1" dirty="0" smtClean="0">
                <a:solidFill>
                  <a:schemeClr val="tx1"/>
                </a:solidFill>
                <a:latin typeface="Times New Roman"/>
                <a:ea typeface="Calibri"/>
              </a:rPr>
              <a:t>показателями числа</a:t>
            </a:r>
            <a:r>
              <a:rPr lang="ru-RU" dirty="0" smtClean="0">
                <a:solidFill>
                  <a:schemeClr val="tx1"/>
                </a:solidFill>
                <a:latin typeface="Times New Roman"/>
                <a:ea typeface="Calibri"/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4" y="2492896"/>
            <a:ext cx="4103439" cy="3633267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олажьэ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олажьэ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ок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уэ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ок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уэ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щопсэу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ды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щопсэу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оджэгу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оджэгу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ожей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ожей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у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щоджэ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28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фы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щоджэ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43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/>
                <a:ea typeface="Calibri"/>
              </a:rPr>
              <a:t>Н</a:t>
            </a:r>
            <a:r>
              <a:rPr lang="ru-RU" b="1" dirty="0" smtClean="0">
                <a:latin typeface="Times New Roman"/>
                <a:ea typeface="Calibri"/>
              </a:rPr>
              <a:t>аречия времени</a:t>
            </a:r>
            <a:r>
              <a:rPr lang="ru-RU" dirty="0" smtClean="0">
                <a:latin typeface="Times New Roman"/>
                <a:ea typeface="Calibri"/>
              </a:rPr>
              <a:t/>
            </a:r>
            <a:br>
              <a:rPr lang="ru-RU" dirty="0" smtClean="0">
                <a:latin typeface="Times New Roman"/>
                <a:ea typeface="Calibri"/>
              </a:rPr>
            </a:b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3822192" cy="558924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300" dirty="0" err="1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300" b="1" dirty="0" err="1">
                <a:latin typeface="Times New Roman" pitchFamily="18" charset="0"/>
                <a:cs typeface="Times New Roman" pitchFamily="18" charset="0"/>
              </a:rPr>
              <a:t>дж</a:t>
            </a:r>
            <a:r>
              <a:rPr lang="ru-RU" sz="2300" dirty="0" err="1">
                <a:latin typeface="Times New Roman" pitchFamily="18" charset="0"/>
                <a:cs typeface="Times New Roman" pitchFamily="18" charset="0"/>
              </a:rPr>
              <a:t>ыпсту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нобэ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ды</a:t>
            </a:r>
            <a:r>
              <a:rPr lang="ru-RU" sz="2300" b="1" dirty="0" err="1" smtClean="0">
                <a:latin typeface="Times New Roman" pitchFamily="18" charset="0"/>
                <a:cs typeface="Times New Roman" pitchFamily="18" charset="0"/>
              </a:rPr>
              <a:t>гъу</a:t>
            </a:r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асэ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вэсма</a:t>
            </a:r>
            <a:r>
              <a:rPr lang="ru-RU" sz="2300" b="1" dirty="0" err="1" smtClean="0">
                <a:latin typeface="Times New Roman" pitchFamily="18" charset="0"/>
                <a:cs typeface="Times New Roman" pitchFamily="18" charset="0"/>
              </a:rPr>
              <a:t>ху</a:t>
            </a:r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300" b="1" dirty="0" err="1" smtClean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эдей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300" b="1" dirty="0" err="1" smtClean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эдеймы</a:t>
            </a:r>
            <a:r>
              <a:rPr lang="ru-RU" sz="2300" b="1" dirty="0" err="1" smtClean="0">
                <a:latin typeface="Times New Roman" pitchFamily="18" charset="0"/>
                <a:cs typeface="Times New Roman" pitchFamily="18" charset="0"/>
              </a:rPr>
              <a:t>щк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э </a:t>
            </a:r>
          </a:p>
          <a:p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300" b="1" dirty="0" err="1" smtClean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эд</a:t>
            </a:r>
            <a:r>
              <a:rPr lang="ru-RU" sz="2300" b="1" dirty="0" err="1" smtClean="0">
                <a:latin typeface="Times New Roman" pitchFamily="18" charset="0"/>
                <a:cs typeface="Times New Roman" pitchFamily="18" charset="0"/>
              </a:rPr>
              <a:t>дж</a:t>
            </a:r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sz="2300" b="1" dirty="0" err="1" smtClean="0">
                <a:latin typeface="Times New Roman" pitchFamily="18" charset="0"/>
                <a:cs typeface="Times New Roman" pitchFamily="18" charset="0"/>
              </a:rPr>
              <a:t>жь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300" b="1" dirty="0" err="1" smtClean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sz="2300" b="1" dirty="0" err="1" smtClean="0">
                <a:latin typeface="Times New Roman" pitchFamily="18" charset="0"/>
                <a:cs typeface="Times New Roman" pitchFamily="18" charset="0"/>
              </a:rPr>
              <a:t>хь</a:t>
            </a:r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sz="2300" b="1" dirty="0" err="1" smtClean="0">
                <a:latin typeface="Times New Roman" pitchFamily="18" charset="0"/>
                <a:cs typeface="Times New Roman" pitchFamily="18" charset="0"/>
              </a:rPr>
              <a:t>щхь</a:t>
            </a:r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ныжэбэ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ны</a:t>
            </a:r>
            <a:r>
              <a:rPr lang="ru-RU" sz="2300" b="1" dirty="0" err="1" smtClean="0">
                <a:latin typeface="Times New Roman" pitchFamily="18" charset="0"/>
                <a:cs typeface="Times New Roman" pitchFamily="18" charset="0"/>
              </a:rPr>
              <a:t>щхь</a:t>
            </a:r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эбэ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нышэдибэ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3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300" dirty="0" err="1">
                <a:latin typeface="Times New Roman" pitchFamily="18" charset="0"/>
                <a:cs typeface="Times New Roman" pitchFamily="18" charset="0"/>
              </a:rPr>
              <a:t>ды</a:t>
            </a:r>
            <a:r>
              <a:rPr lang="ru-RU" sz="2300" b="1" dirty="0" err="1">
                <a:latin typeface="Times New Roman" pitchFamily="18" charset="0"/>
                <a:cs typeface="Times New Roman" pitchFamily="18" charset="0"/>
              </a:rPr>
              <a:t>гъу</a:t>
            </a:r>
            <a:r>
              <a:rPr lang="ru-RU" sz="2300" dirty="0" err="1">
                <a:latin typeface="Times New Roman" pitchFamily="18" charset="0"/>
                <a:cs typeface="Times New Roman" pitchFamily="18" charset="0"/>
              </a:rPr>
              <a:t>эпшы</a:t>
            </a:r>
            <a:r>
              <a:rPr lang="ru-RU" sz="2300" b="1" dirty="0" err="1">
                <a:latin typeface="Times New Roman" pitchFamily="18" charset="0"/>
                <a:cs typeface="Times New Roman" pitchFamily="18" charset="0"/>
              </a:rPr>
              <a:t>хь</a:t>
            </a: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3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300" dirty="0" err="1" smtClean="0">
                <a:latin typeface="Times New Roman" pitchFamily="18" charset="0"/>
                <a:cs typeface="Times New Roman" pitchFamily="18" charset="0"/>
              </a:rPr>
              <a:t>вэсэпшы</a:t>
            </a:r>
            <a:r>
              <a:rPr lang="ru-RU" sz="2300" b="1" dirty="0" err="1" smtClean="0">
                <a:latin typeface="Times New Roman" pitchFamily="18" charset="0"/>
                <a:cs typeface="Times New Roman" pitchFamily="18" charset="0"/>
              </a:rPr>
              <a:t>хь</a:t>
            </a: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4644008" y="1196752"/>
            <a:ext cx="3822192" cy="558924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сейчас</a:t>
            </a:r>
          </a:p>
          <a:p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сегодня</a:t>
            </a:r>
          </a:p>
          <a:p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вчера</a:t>
            </a:r>
          </a:p>
          <a:p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позавчера</a:t>
            </a:r>
          </a:p>
          <a:p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завтра</a:t>
            </a:r>
          </a:p>
          <a:p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послезавтра</a:t>
            </a:r>
          </a:p>
          <a:p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завтра утром</a:t>
            </a:r>
          </a:p>
          <a:p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сегодня вечером</a:t>
            </a:r>
          </a:p>
          <a:p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сегодня ночью</a:t>
            </a:r>
          </a:p>
          <a:p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сегодня вечером</a:t>
            </a:r>
          </a:p>
          <a:p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сегодня утром</a:t>
            </a:r>
          </a:p>
          <a:p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вчера 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вечером</a:t>
            </a:r>
          </a:p>
          <a:p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позавчера вечером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9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2996952"/>
            <a:ext cx="7992888" cy="3129210"/>
          </a:xfr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1: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Сэ</a:t>
            </a:r>
            <a:r>
              <a:rPr lang="ru-RU" sz="28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дыгъуасэ</a:t>
            </a:r>
            <a:r>
              <a:rPr lang="ru-RU" sz="28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сылэжьащ</a:t>
            </a:r>
            <a:r>
              <a:rPr lang="ru-RU" sz="28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. </a:t>
            </a:r>
            <a:r>
              <a:rPr lang="ru-RU" sz="2800" b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Уэ</a:t>
            </a:r>
            <a:r>
              <a:rPr lang="ru-RU" sz="28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сыт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пщ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I</a:t>
            </a:r>
            <a:r>
              <a:rPr lang="ru-RU" sz="28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ар?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2: ...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3: ...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4: ...</a:t>
            </a:r>
            <a:endParaRPr lang="ru-RU" sz="2800" b="1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Продолжить аналогично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2424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971600" y="2852936"/>
            <a:ext cx="7408333" cy="3633267"/>
          </a:xfr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Пщыхьэщхьэ</a:t>
            </a:r>
            <a:r>
              <a:rPr lang="ru-RU" sz="32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сэ</a:t>
            </a:r>
            <a:r>
              <a:rPr lang="ru-RU" sz="32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кафем</a:t>
            </a:r>
            <a:r>
              <a:rPr lang="ru-RU" sz="32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... </a:t>
            </a:r>
            <a:endParaRPr lang="ru-RU" sz="3200" b="1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 err="1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Пщэдджыжь</a:t>
            </a:r>
            <a:r>
              <a:rPr lang="ru-RU" sz="32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уэ</a:t>
            </a:r>
            <a:r>
              <a:rPr lang="ru-RU" sz="32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... </a:t>
            </a:r>
            <a:endParaRPr lang="ru-RU" sz="3200" b="1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 err="1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Пщэдей</a:t>
            </a:r>
            <a:r>
              <a:rPr lang="ru-RU" sz="32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фэ</a:t>
            </a:r>
            <a:r>
              <a:rPr lang="ru-RU" sz="32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... </a:t>
            </a:r>
            <a:endParaRPr lang="ru-RU" sz="3200" b="1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200" b="1" dirty="0" err="1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Пщэдеймыщк</a:t>
            </a:r>
            <a:r>
              <a:rPr lang="en-US" sz="32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I</a:t>
            </a:r>
            <a:r>
              <a:rPr lang="ru-RU" sz="32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э </a:t>
            </a:r>
            <a:r>
              <a:rPr lang="ru-RU" sz="32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дэ Москва ... </a:t>
            </a:r>
            <a:endParaRPr lang="ru-RU" sz="3200" b="1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Вставить глаголы </a:t>
            </a:r>
            <a:b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ru-RU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в будущем времени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55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872208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tx1"/>
                </a:solidFill>
              </a:rPr>
              <a:t>Учимся ставить вопросы с использованием наречий </a:t>
            </a:r>
            <a:r>
              <a:rPr lang="ru-RU" sz="4000" b="1" dirty="0">
                <a:solidFill>
                  <a:schemeClr val="tx1"/>
                </a:solidFill>
              </a:rPr>
              <a:t>в</a:t>
            </a:r>
            <a:r>
              <a:rPr lang="ru-RU" sz="4000" b="1" dirty="0" smtClean="0">
                <a:solidFill>
                  <a:schemeClr val="tx1"/>
                </a:solidFill>
              </a:rPr>
              <a:t>ремени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sz="quarter" idx="13"/>
          </p:nvPr>
        </p:nvSpPr>
        <p:spPr>
          <a:xfrm>
            <a:off x="107505" y="2060848"/>
            <a:ext cx="3240359" cy="439248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Сыт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пщ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эр? </a:t>
            </a:r>
          </a:p>
          <a:p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Сыт ...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пщ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эр?</a:t>
            </a:r>
          </a:p>
          <a:p>
            <a:endParaRPr lang="ru-RU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Сыт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пщ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ар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 </a:t>
            </a:r>
            <a:endParaRPr lang="ru-RU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Сыт ...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пщ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ар?</a:t>
            </a:r>
          </a:p>
          <a:p>
            <a:pPr marL="0" indent="0">
              <a:buNone/>
            </a:pPr>
            <a:r>
              <a:rPr lang="ru-RU" sz="2800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rgbClr val="CEB966"/>
              </a:buClr>
            </a:pP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Сыт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пщ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энур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 </a:t>
            </a:r>
            <a:endParaRPr lang="ru-RU" sz="2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Clr>
                <a:srgbClr val="CEB966"/>
              </a:buClr>
            </a:pPr>
            <a:r>
              <a:rPr lang="ru-RU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Сыт ...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пщ</a:t>
            </a: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энур</a:t>
            </a:r>
            <a:r>
              <a:rPr lang="ru-RU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 </a:t>
            </a:r>
          </a:p>
          <a:p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3419872" y="2060848"/>
            <a:ext cx="5616624" cy="439248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numCol="2">
            <a:normAutofit/>
          </a:bodyPr>
          <a:lstStyle/>
          <a:p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дж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ыпсту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нобэ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ды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гъу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асэ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вэсма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ху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эд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дж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жь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эдей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эдеймы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щк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э</a:t>
            </a:r>
          </a:p>
          <a:p>
            <a:pPr marL="0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щ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ы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хь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щхь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э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ныжэбэ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ны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щхь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эбэ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нышэдибэ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ды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гъу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эпшы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хь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вэсэпшы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хь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79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11560" y="2636912"/>
            <a:ext cx="7992888" cy="2841765"/>
          </a:xfrm>
        </p:spPr>
        <p:txBody>
          <a:bodyPr/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Вед.</a:t>
            </a:r>
            <a:r>
              <a:rPr lang="ru-RU" sz="28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: ..., </a:t>
            </a:r>
            <a:r>
              <a:rPr lang="ru-RU" sz="28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сыт </a:t>
            </a:r>
            <a:r>
              <a:rPr lang="ru-RU" sz="2800" b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дыгъуэпшыхь</a:t>
            </a:r>
            <a:r>
              <a:rPr lang="ru-RU" sz="28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пщ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I</a:t>
            </a:r>
            <a:r>
              <a:rPr lang="ru-RU" sz="28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ар</a:t>
            </a:r>
            <a:r>
              <a:rPr lang="ru-RU" sz="28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? </a:t>
            </a:r>
            <a:endParaRPr lang="ru-RU" sz="2800" b="1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1 </a:t>
            </a:r>
            <a:r>
              <a:rPr lang="ru-RU" sz="2800" b="1" dirty="0" err="1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участ</a:t>
            </a:r>
            <a:r>
              <a:rPr lang="ru-RU" sz="28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.:</a:t>
            </a:r>
            <a:r>
              <a:rPr lang="ru-RU" sz="2800" b="1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Дыгъуэпшыхь</a:t>
            </a:r>
            <a:r>
              <a:rPr lang="ru-RU" sz="28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сылэжьащ</a:t>
            </a:r>
            <a:r>
              <a:rPr lang="ru-RU" sz="28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.</a:t>
            </a:r>
            <a:endParaRPr lang="ru-RU" sz="2800" b="1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Вед</a:t>
            </a:r>
            <a:r>
              <a:rPr lang="ru-RU" sz="28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.: Сыт </a:t>
            </a:r>
            <a:r>
              <a:rPr lang="ru-RU" sz="2800" b="1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пщэдей</a:t>
            </a:r>
            <a:r>
              <a:rPr lang="ru-RU" sz="28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пщ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I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энур</a:t>
            </a:r>
            <a:r>
              <a:rPr lang="ru-RU" sz="28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?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dirty="0" smtClean="0">
                <a:solidFill>
                  <a:srgbClr val="FF0000"/>
                </a:solidFill>
                <a:latin typeface="Times New Roman"/>
                <a:ea typeface="Calibri"/>
              </a:rPr>
              <a:t>1 </a:t>
            </a:r>
            <a:r>
              <a:rPr lang="ru-RU" sz="2800" b="1" dirty="0" err="1" smtClean="0">
                <a:solidFill>
                  <a:srgbClr val="FF0000"/>
                </a:solidFill>
                <a:latin typeface="Times New Roman"/>
                <a:ea typeface="Calibri"/>
              </a:rPr>
              <a:t>участ</a:t>
            </a:r>
            <a:r>
              <a:rPr lang="ru-RU" sz="2800" b="1" dirty="0" smtClean="0">
                <a:solidFill>
                  <a:schemeClr val="tx1"/>
                </a:solidFill>
                <a:latin typeface="Times New Roman"/>
                <a:ea typeface="Calibri"/>
              </a:rPr>
              <a:t>.: </a:t>
            </a:r>
            <a:r>
              <a:rPr lang="ru-RU" sz="2800" b="1" dirty="0" err="1">
                <a:solidFill>
                  <a:schemeClr val="tx1"/>
                </a:solidFill>
                <a:latin typeface="Times New Roman"/>
                <a:ea typeface="Calibri"/>
              </a:rPr>
              <a:t>Сэ</a:t>
            </a:r>
            <a:r>
              <a:rPr lang="ru-RU" sz="2800" b="1" dirty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/>
                <a:ea typeface="Calibri"/>
              </a:rPr>
              <a:t>пщэдей</a:t>
            </a:r>
            <a:r>
              <a:rPr lang="ru-RU" sz="2800" b="1" dirty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Times New Roman"/>
                <a:ea typeface="Calibri"/>
              </a:rPr>
              <a:t>Бахъсэн</a:t>
            </a:r>
            <a:r>
              <a:rPr lang="ru-RU" sz="2800" b="1" dirty="0">
                <a:solidFill>
                  <a:schemeClr val="tx1"/>
                </a:solidFill>
                <a:latin typeface="Times New Roman"/>
                <a:ea typeface="Calibri"/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сык</a:t>
            </a:r>
            <a:r>
              <a:rPr lang="en-US" sz="2800" b="1" dirty="0" smtClean="0">
                <a:solidFill>
                  <a:schemeClr val="tx1"/>
                </a:solidFill>
                <a:latin typeface="Times New Roman"/>
                <a:ea typeface="Calibri"/>
              </a:rPr>
              <a:t>I</a:t>
            </a:r>
            <a:r>
              <a:rPr lang="ru-RU" sz="2800" b="1" dirty="0" err="1" smtClean="0">
                <a:solidFill>
                  <a:schemeClr val="tx1"/>
                </a:solidFill>
                <a:latin typeface="Times New Roman"/>
                <a:ea typeface="Calibri"/>
              </a:rPr>
              <a:t>уэнущ</a:t>
            </a:r>
            <a:r>
              <a:rPr lang="ru-RU" sz="2800" b="1" dirty="0" smtClean="0">
                <a:solidFill>
                  <a:schemeClr val="tx1"/>
                </a:solidFill>
                <a:latin typeface="Times New Roman"/>
                <a:ea typeface="Calibri"/>
              </a:rPr>
              <a:t>.</a:t>
            </a:r>
            <a:endParaRPr lang="ru-RU" sz="2800" b="1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Продолжить аналогично</a:t>
            </a:r>
            <a:endParaRPr lang="ru-RU" b="1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172400" y="5949280"/>
            <a:ext cx="648072" cy="5760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5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3213" y="2674938"/>
            <a:ext cx="6965512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65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149</TotalTime>
  <Words>225</Words>
  <Application>Microsoft Office PowerPoint</Application>
  <PresentationFormat>Экран (4:3)</PresentationFormat>
  <Paragraphs>83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Волна</vt:lpstr>
      <vt:lpstr>Изучаем  кабардинский язык</vt:lpstr>
      <vt:lpstr>Презентация PowerPoint</vt:lpstr>
      <vt:lpstr>Наречия времени </vt:lpstr>
      <vt:lpstr>Продолжить аналогично</vt:lpstr>
      <vt:lpstr>Вставить глаголы  в будущем времени</vt:lpstr>
      <vt:lpstr>Учимся ставить вопросы с использованием наречий времени</vt:lpstr>
      <vt:lpstr>Продолжить аналогично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TV</cp:lastModifiedBy>
  <cp:revision>12</cp:revision>
  <dcterms:created xsi:type="dcterms:W3CDTF">2013-08-04T10:10:03Z</dcterms:created>
  <dcterms:modified xsi:type="dcterms:W3CDTF">2013-11-01T09:21:31Z</dcterms:modified>
</cp:coreProperties>
</file>