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9" r:id="rId3"/>
    <p:sldId id="284" r:id="rId4"/>
    <p:sldId id="285" r:id="rId5"/>
    <p:sldId id="277" r:id="rId6"/>
    <p:sldId id="286" r:id="rId7"/>
    <p:sldId id="283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07C9-292F-4772-80FF-D1698E4A8F3E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C54F-EF04-48F9-8F98-D01837680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5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C54F-EF04-48F9-8F98-D01837680C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1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язык</a:t>
            </a:r>
            <a:endParaRPr kumimoji="0" lang="ru-RU" sz="5400" b="1" i="0" u="none" strike="noStrike" kern="0" cap="none" spc="50" normalizeH="0" baseline="0" noProof="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5517232"/>
            <a:ext cx="3672408" cy="6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</a:t>
            </a: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№</a:t>
            </a:r>
            <a:r>
              <a:rPr lang="ru-RU" sz="4400" b="1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91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1584176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Къафщ1э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пэшым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щ1этыр (щ1элъыр).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6277" y="1772816"/>
            <a:ext cx="8928992" cy="4884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3200" dirty="0" smtClean="0">
              <a:solidFill>
                <a:schemeClr val="tx1"/>
              </a:solidFill>
              <a:effectLst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dirty="0" err="1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Пэшым</a:t>
            </a:r>
            <a:r>
              <a:rPr lang="ru-RU" sz="32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 щ1этыр …?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dirty="0" err="1" smtClean="0">
                <a:solidFill>
                  <a:schemeClr val="tx1"/>
                </a:solidFill>
                <a:ea typeface="Calibri"/>
                <a:cs typeface="Times New Roman"/>
              </a:rPr>
              <a:t>Пэшым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 щ1элъыр …?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9532" y="5349977"/>
            <a:ext cx="8568952" cy="8873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36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8" t="4488" r="13805" b="6257"/>
          <a:stretch/>
        </p:blipFill>
        <p:spPr bwMode="auto">
          <a:xfrm>
            <a:off x="611560" y="3142486"/>
            <a:ext cx="2520280" cy="2664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Заказать подушки с изображением - рисунки за линолеу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7"/>
          <a:stretch/>
        </p:blipFill>
        <p:spPr bwMode="auto">
          <a:xfrm>
            <a:off x="5076056" y="3295811"/>
            <a:ext cx="3384376" cy="235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5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56984" cy="1224136"/>
          </a:xfrm>
        </p:spPr>
        <p:txBody>
          <a:bodyPr>
            <a:noAutofit/>
          </a:bodyPr>
          <a:lstStyle/>
          <a:p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Хэт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сыт ищ1эр?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Нэвгъэсыж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.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3902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 err="1"/>
              <a:t>Хъыджэбз</a:t>
            </a:r>
            <a:r>
              <a:rPr lang="ru-RU" sz="3200" dirty="0"/>
              <a:t> ц1ык1ум </a:t>
            </a:r>
            <a:r>
              <a:rPr lang="ru-RU" sz="3200" dirty="0" err="1"/>
              <a:t>хьэкъущыкъухэр</a:t>
            </a:r>
            <a:r>
              <a:rPr lang="ru-RU" sz="3200" dirty="0"/>
              <a:t> етхьэщ1, щ1алэ ц1ык1ум ... .</a:t>
            </a:r>
          </a:p>
          <a:p>
            <a:r>
              <a:rPr lang="ru-RU" sz="3200" dirty="0" err="1"/>
              <a:t>Зэшыпхъухэм</a:t>
            </a:r>
            <a:r>
              <a:rPr lang="ru-RU" sz="3200" dirty="0"/>
              <a:t> </a:t>
            </a:r>
            <a:r>
              <a:rPr lang="ru-RU" sz="3200" dirty="0" err="1"/>
              <a:t>унэр</a:t>
            </a:r>
            <a:r>
              <a:rPr lang="ru-RU" sz="3200" dirty="0"/>
              <a:t> япхъэнк1, </a:t>
            </a:r>
            <a:r>
              <a:rPr lang="ru-RU" sz="3200" dirty="0" err="1"/>
              <a:t>зэкъуэшхэм</a:t>
            </a:r>
            <a:r>
              <a:rPr lang="ru-RU" sz="3200" dirty="0"/>
              <a:t> ... .</a:t>
            </a:r>
          </a:p>
          <a:p>
            <a:r>
              <a:rPr lang="ru-RU" sz="3200" dirty="0"/>
              <a:t>Дэ </a:t>
            </a:r>
            <a:r>
              <a:rPr lang="ru-RU" sz="3200" dirty="0" err="1"/>
              <a:t>щыгъынхэр</a:t>
            </a:r>
            <a:r>
              <a:rPr lang="ru-RU" sz="3200" dirty="0"/>
              <a:t> </a:t>
            </a:r>
            <a:r>
              <a:rPr lang="ru-RU" sz="3200" dirty="0" err="1"/>
              <a:t>къабзэу</a:t>
            </a:r>
            <a:r>
              <a:rPr lang="ru-RU" sz="3200" dirty="0"/>
              <a:t> дожьыщ1, </a:t>
            </a:r>
            <a:r>
              <a:rPr lang="ru-RU" sz="3200" dirty="0" err="1"/>
              <a:t>фэ</a:t>
            </a:r>
            <a:r>
              <a:rPr lang="ru-RU" sz="3200" dirty="0"/>
              <a:t> ... .</a:t>
            </a:r>
          </a:p>
          <a:p>
            <a:r>
              <a:rPr lang="ru-RU" sz="3200" dirty="0" err="1"/>
              <a:t>Сэ</a:t>
            </a:r>
            <a:r>
              <a:rPr lang="ru-RU" sz="3200" dirty="0"/>
              <a:t> </a:t>
            </a:r>
            <a:r>
              <a:rPr lang="ru-RU" sz="3200" dirty="0" err="1"/>
              <a:t>ету</a:t>
            </a:r>
            <a:r>
              <a:rPr lang="ru-RU" sz="3200" dirty="0"/>
              <a:t> </a:t>
            </a:r>
            <a:r>
              <a:rPr lang="ru-RU" sz="3200" dirty="0" err="1"/>
              <a:t>тызодзэ</a:t>
            </a:r>
            <a:r>
              <a:rPr lang="ru-RU" sz="3200" dirty="0"/>
              <a:t>, </a:t>
            </a:r>
            <a:r>
              <a:rPr lang="ru-RU" sz="3200" dirty="0" err="1"/>
              <a:t>уэ</a:t>
            </a:r>
            <a:r>
              <a:rPr lang="ru-RU" sz="3200" dirty="0"/>
              <a:t> ... . </a:t>
            </a:r>
          </a:p>
          <a:p>
            <a:r>
              <a:rPr lang="ru-RU" sz="3200" dirty="0"/>
              <a:t>Си </a:t>
            </a:r>
            <a:r>
              <a:rPr lang="ru-RU" sz="3200" dirty="0" err="1"/>
              <a:t>анэм</a:t>
            </a:r>
            <a:r>
              <a:rPr lang="ru-RU" sz="3200" dirty="0"/>
              <a:t> </a:t>
            </a:r>
            <a:r>
              <a:rPr lang="ru-RU" sz="3200" dirty="0" err="1"/>
              <a:t>джанэ</a:t>
            </a:r>
            <a:r>
              <a:rPr lang="ru-RU" sz="3200" dirty="0"/>
              <a:t> </a:t>
            </a:r>
            <a:r>
              <a:rPr lang="ru-RU" sz="3200" dirty="0" err="1"/>
              <a:t>схуед</a:t>
            </a:r>
            <a:r>
              <a:rPr lang="ru-RU" sz="3200" dirty="0"/>
              <a:t>, </a:t>
            </a:r>
            <a:r>
              <a:rPr lang="ru-RU" sz="3200" dirty="0" err="1"/>
              <a:t>уи</a:t>
            </a:r>
            <a:r>
              <a:rPr lang="ru-RU" sz="3200" dirty="0"/>
              <a:t> </a:t>
            </a:r>
            <a:r>
              <a:rPr lang="ru-RU" sz="3200" dirty="0" err="1"/>
              <a:t>анэм</a:t>
            </a:r>
            <a:r>
              <a:rPr lang="ru-RU" sz="3200" dirty="0"/>
              <a:t> ... . </a:t>
            </a:r>
          </a:p>
        </p:txBody>
      </p:sp>
    </p:spTree>
    <p:extLst>
      <p:ext uri="{BB962C8B-B14F-4D97-AF65-F5344CB8AC3E}">
        <p14:creationId xmlns:p14="http://schemas.microsoft.com/office/powerpoint/2010/main" val="22223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7818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</a:rPr>
              <a:t>Аудирование</a:t>
            </a:r>
            <a:endParaRPr lang="ru-RU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80728"/>
            <a:ext cx="878497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Си </a:t>
            </a:r>
            <a:r>
              <a:rPr lang="ru-RU" sz="2800" dirty="0" err="1"/>
              <a:t>пэшыр</a:t>
            </a:r>
            <a:r>
              <a:rPr lang="ru-RU" sz="2800" dirty="0"/>
              <a:t>.</a:t>
            </a:r>
          </a:p>
          <a:p>
            <a:pPr algn="just"/>
            <a:r>
              <a:rPr lang="ru-RU" sz="2800" dirty="0"/>
              <a:t>Дэ </a:t>
            </a:r>
            <a:r>
              <a:rPr lang="ru-RU" sz="2800" dirty="0" err="1"/>
              <a:t>унэ</a:t>
            </a:r>
            <a:r>
              <a:rPr lang="ru-RU" sz="2800" dirty="0"/>
              <a:t> </a:t>
            </a:r>
            <a:r>
              <a:rPr lang="ru-RU" sz="2800" dirty="0" err="1"/>
              <a:t>хьэлэмэт</a:t>
            </a:r>
            <a:r>
              <a:rPr lang="ru-RU" sz="2800" dirty="0"/>
              <a:t> </a:t>
            </a:r>
            <a:r>
              <a:rPr lang="ru-RU" sz="2800" dirty="0" err="1"/>
              <a:t>къуажэм</a:t>
            </a:r>
            <a:r>
              <a:rPr lang="ru-RU" sz="2800" dirty="0"/>
              <a:t> щыди1эщ. Ар </a:t>
            </a:r>
            <a:r>
              <a:rPr lang="ru-RU" sz="2800" dirty="0" err="1"/>
              <a:t>унэ</a:t>
            </a:r>
            <a:r>
              <a:rPr lang="ru-RU" sz="2800" dirty="0"/>
              <a:t> </a:t>
            </a:r>
            <a:r>
              <a:rPr lang="ru-RU" sz="2800" dirty="0" err="1"/>
              <a:t>зэтеткъым</a:t>
            </a:r>
            <a:r>
              <a:rPr lang="ru-RU" sz="2800" dirty="0"/>
              <a:t>, </a:t>
            </a:r>
            <a:r>
              <a:rPr lang="ru-RU" sz="2800" dirty="0" err="1"/>
              <a:t>ауэ</a:t>
            </a:r>
            <a:r>
              <a:rPr lang="ru-RU" sz="2800" dirty="0"/>
              <a:t> </a:t>
            </a:r>
            <a:r>
              <a:rPr lang="ru-RU" sz="2800" dirty="0" err="1"/>
              <a:t>инщ</a:t>
            </a:r>
            <a:r>
              <a:rPr lang="ru-RU" sz="2800" dirty="0"/>
              <a:t>. </a:t>
            </a:r>
            <a:r>
              <a:rPr lang="ru-RU" sz="2800" dirty="0" err="1"/>
              <a:t>Унэр</a:t>
            </a:r>
            <a:r>
              <a:rPr lang="ru-RU" sz="2800" dirty="0"/>
              <a:t> </a:t>
            </a:r>
            <a:r>
              <a:rPr lang="ru-RU" sz="2800" dirty="0" err="1"/>
              <a:t>пэшитху</a:t>
            </a:r>
            <a:r>
              <a:rPr lang="ru-RU" sz="2800" dirty="0"/>
              <a:t> </a:t>
            </a:r>
            <a:r>
              <a:rPr lang="ru-RU" sz="2800" dirty="0" err="1"/>
              <a:t>мэхъу</a:t>
            </a:r>
            <a:r>
              <a:rPr lang="ru-RU" sz="2800" dirty="0"/>
              <a:t>. Си </a:t>
            </a:r>
            <a:r>
              <a:rPr lang="ru-RU" sz="2800" dirty="0" err="1"/>
              <a:t>пэшыр</a:t>
            </a:r>
            <a:r>
              <a:rPr lang="ru-RU" sz="2800" dirty="0"/>
              <a:t> щ1ыхьэп1эм и ижьырабгъумк1э щы1эщ. Ар </a:t>
            </a:r>
            <a:r>
              <a:rPr lang="ru-RU" sz="2800" dirty="0" err="1"/>
              <a:t>пэш</a:t>
            </a:r>
            <a:r>
              <a:rPr lang="ru-RU" sz="2800" dirty="0"/>
              <a:t> ц1ык1укъым.  Абы </a:t>
            </a:r>
            <a:r>
              <a:rPr lang="ru-RU" sz="2800" dirty="0" err="1"/>
              <a:t>зы</a:t>
            </a:r>
            <a:r>
              <a:rPr lang="ru-RU" sz="2800" dirty="0"/>
              <a:t> </a:t>
            </a:r>
            <a:r>
              <a:rPr lang="ru-RU" sz="2800" dirty="0" err="1"/>
              <a:t>бжэрэ</a:t>
            </a:r>
            <a:r>
              <a:rPr lang="ru-RU" sz="2800" dirty="0"/>
              <a:t> щхьэгъубжит1рэ </a:t>
            </a:r>
            <a:r>
              <a:rPr lang="ru-RU" sz="2800" u="sng" dirty="0" err="1">
                <a:solidFill>
                  <a:schemeClr val="tx1"/>
                </a:solidFill>
              </a:rPr>
              <a:t>хэлъщ</a:t>
            </a:r>
            <a:r>
              <a:rPr lang="ru-RU" sz="2800" dirty="0">
                <a:solidFill>
                  <a:schemeClr val="tx1"/>
                </a:solidFill>
              </a:rPr>
              <a:t>. </a:t>
            </a:r>
            <a:r>
              <a:rPr lang="ru-RU" sz="2800" dirty="0" err="1"/>
              <a:t>Щхьэгъубжэхэм</a:t>
            </a:r>
            <a:r>
              <a:rPr lang="ru-RU" sz="2800" dirty="0"/>
              <a:t> 1упхъуэ </a:t>
            </a:r>
            <a:r>
              <a:rPr lang="ru-RU" sz="2800" dirty="0" err="1"/>
              <a:t>хужь</a:t>
            </a:r>
            <a:r>
              <a:rPr lang="ru-RU" sz="2800" dirty="0"/>
              <a:t> </a:t>
            </a:r>
            <a:r>
              <a:rPr lang="ru-RU" sz="2800" dirty="0" err="1"/>
              <a:t>дахэ</a:t>
            </a:r>
            <a:r>
              <a:rPr lang="ru-RU" sz="2800" dirty="0"/>
              <a:t> ф1элъщ. Си </a:t>
            </a:r>
            <a:r>
              <a:rPr lang="ru-RU" sz="2800" dirty="0" err="1"/>
              <a:t>пэшым</a:t>
            </a:r>
            <a:r>
              <a:rPr lang="ru-RU" sz="2800" dirty="0"/>
              <a:t> унэлъащ1э къек1у щ1этщ. Ижьымк1э шкаф </a:t>
            </a:r>
            <a:r>
              <a:rPr lang="ru-RU" sz="2800" dirty="0" err="1"/>
              <a:t>хужь</a:t>
            </a:r>
            <a:r>
              <a:rPr lang="ru-RU" sz="2800" dirty="0"/>
              <a:t> </a:t>
            </a:r>
            <a:r>
              <a:rPr lang="ru-RU" sz="2800" dirty="0" err="1"/>
              <a:t>лъагэ</a:t>
            </a:r>
            <a:r>
              <a:rPr lang="ru-RU" sz="2800" dirty="0"/>
              <a:t> </a:t>
            </a:r>
            <a:r>
              <a:rPr lang="ru-RU" sz="2800" dirty="0" err="1"/>
              <a:t>щытщ</a:t>
            </a:r>
            <a:r>
              <a:rPr lang="ru-RU" sz="2800" dirty="0"/>
              <a:t>, сэмэгумк1э гъуэлъып1э бгъуф1э </a:t>
            </a:r>
            <a:r>
              <a:rPr lang="ru-RU" sz="2800" dirty="0" err="1"/>
              <a:t>щытщ</a:t>
            </a:r>
            <a:r>
              <a:rPr lang="ru-RU" sz="2800" dirty="0"/>
              <a:t>. Гъуэлъып1эм </a:t>
            </a:r>
            <a:r>
              <a:rPr lang="ru-RU" sz="2800" dirty="0" err="1"/>
              <a:t>пэгъунэгъуу</a:t>
            </a:r>
            <a:r>
              <a:rPr lang="ru-RU" sz="2800" dirty="0"/>
              <a:t> </a:t>
            </a:r>
            <a:r>
              <a:rPr lang="ru-RU" sz="2800" dirty="0" err="1"/>
              <a:t>тумбочкэхэр</a:t>
            </a:r>
            <a:r>
              <a:rPr lang="ru-RU" sz="2800" dirty="0"/>
              <a:t> </a:t>
            </a:r>
            <a:r>
              <a:rPr lang="ru-RU" sz="2800" dirty="0" err="1"/>
              <a:t>щытщ</a:t>
            </a:r>
            <a:r>
              <a:rPr lang="ru-RU" sz="2800" dirty="0"/>
              <a:t>.  Адэк1э си ст1олымрэ </a:t>
            </a:r>
            <a:r>
              <a:rPr lang="ru-RU" sz="2800" dirty="0" err="1"/>
              <a:t>шэнтиуэмрэ</a:t>
            </a:r>
            <a:r>
              <a:rPr lang="ru-RU" sz="2800" dirty="0"/>
              <a:t> </a:t>
            </a:r>
            <a:r>
              <a:rPr lang="ru-RU" sz="2800" dirty="0" err="1"/>
              <a:t>щытщ</a:t>
            </a:r>
            <a:r>
              <a:rPr lang="ru-RU" sz="2800" dirty="0"/>
              <a:t>. Ст1олым </a:t>
            </a:r>
            <a:r>
              <a:rPr lang="ru-RU" sz="2800" dirty="0" err="1"/>
              <a:t>сызэрылажьэ</a:t>
            </a:r>
            <a:r>
              <a:rPr lang="ru-RU" sz="2800" dirty="0"/>
              <a:t> </a:t>
            </a:r>
            <a:r>
              <a:rPr lang="ru-RU" sz="2800" dirty="0" err="1"/>
              <a:t>компьютерыр</a:t>
            </a:r>
            <a:r>
              <a:rPr lang="ru-RU" sz="2800" dirty="0"/>
              <a:t> </a:t>
            </a:r>
            <a:r>
              <a:rPr lang="ru-RU" sz="2800" dirty="0" err="1"/>
              <a:t>тетщ</a:t>
            </a:r>
            <a:r>
              <a:rPr lang="ru-RU" sz="2800" dirty="0"/>
              <a:t>. </a:t>
            </a:r>
            <a:r>
              <a:rPr lang="ru-RU" sz="2800" dirty="0" err="1"/>
              <a:t>Блынхэм</a:t>
            </a:r>
            <a:r>
              <a:rPr lang="ru-RU" sz="2800" dirty="0"/>
              <a:t> си </a:t>
            </a:r>
            <a:r>
              <a:rPr lang="ru-RU" sz="2800" dirty="0" err="1"/>
              <a:t>анэшхуэ-адэшхуэхэм</a:t>
            </a:r>
            <a:r>
              <a:rPr lang="ru-RU" sz="2800" dirty="0"/>
              <a:t> я </a:t>
            </a:r>
            <a:r>
              <a:rPr lang="ru-RU" sz="2800" dirty="0" err="1"/>
              <a:t>сурэтхэр</a:t>
            </a:r>
            <a:r>
              <a:rPr lang="ru-RU" sz="2800" dirty="0"/>
              <a:t> ф1элъщ, </a:t>
            </a:r>
            <a:r>
              <a:rPr lang="ru-RU" sz="2800" dirty="0" err="1"/>
              <a:t>ауэ</a:t>
            </a:r>
            <a:r>
              <a:rPr lang="ru-RU" sz="2800" dirty="0"/>
              <a:t> </a:t>
            </a:r>
            <a:r>
              <a:rPr lang="ru-RU" sz="2800" dirty="0" err="1"/>
              <a:t>алэрыбгъу</a:t>
            </a:r>
            <a:r>
              <a:rPr lang="ru-RU" sz="2800" dirty="0"/>
              <a:t> ф1элъкъым. </a:t>
            </a:r>
            <a:r>
              <a:rPr lang="ru-RU" sz="2800" dirty="0" err="1"/>
              <a:t>Алэрыбгъу</a:t>
            </a:r>
            <a:r>
              <a:rPr lang="ru-RU" sz="2800" dirty="0"/>
              <a:t> </a:t>
            </a:r>
            <a:r>
              <a:rPr lang="ru-RU" sz="2800" dirty="0" err="1"/>
              <a:t>щабэр</a:t>
            </a:r>
            <a:r>
              <a:rPr lang="ru-RU" sz="2800" dirty="0"/>
              <a:t> </a:t>
            </a:r>
            <a:r>
              <a:rPr lang="ru-RU" sz="2800" dirty="0" err="1"/>
              <a:t>унэ</a:t>
            </a:r>
            <a:r>
              <a:rPr lang="ru-RU" sz="2800" dirty="0"/>
              <a:t> </a:t>
            </a:r>
            <a:r>
              <a:rPr lang="ru-RU" sz="2800" dirty="0" err="1"/>
              <a:t>лъэгум</a:t>
            </a:r>
            <a:r>
              <a:rPr lang="ru-RU" sz="2800" dirty="0"/>
              <a:t> </a:t>
            </a:r>
            <a:r>
              <a:rPr lang="ru-RU" sz="2800" dirty="0" err="1"/>
              <a:t>илъщ</a:t>
            </a:r>
            <a:r>
              <a:rPr lang="ru-RU" sz="2800" dirty="0"/>
              <a:t>. </a:t>
            </a:r>
            <a:r>
              <a:rPr lang="ru-RU" sz="2800" dirty="0" err="1"/>
              <a:t>Апхуэдэщ</a:t>
            </a:r>
            <a:r>
              <a:rPr lang="ru-RU" sz="2800" dirty="0"/>
              <a:t> си </a:t>
            </a:r>
            <a:r>
              <a:rPr lang="ru-RU" sz="2800" dirty="0" err="1"/>
              <a:t>пэшыр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5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488832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Хэлъын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глагол</a:t>
            </a:r>
            <a:r>
              <a:rPr lang="ru-RU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ым</a:t>
            </a:r>
            <a:r>
              <a:rPr lang="ru-RU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елэжьын</a:t>
            </a:r>
            <a:endParaRPr lang="ru-RU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3528392" cy="540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52000">
              <a:spcBef>
                <a:spcPts val="0"/>
              </a:spcBef>
            </a:pPr>
            <a:endParaRPr lang="ru-RU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dirty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dirty="0" err="1" smtClean="0">
                <a:solidFill>
                  <a:schemeClr val="tx1"/>
                </a:solidFill>
              </a:rPr>
              <a:t>хэлъын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</a:p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3600" dirty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40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dirty="0" err="1" smtClean="0">
                <a:solidFill>
                  <a:schemeClr val="tx1"/>
                </a:solidFill>
              </a:rPr>
              <a:t>псым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хэлъын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pPr marL="252000"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</a:rPr>
              <a:t>пIэм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хэлъын</a:t>
            </a:r>
            <a:endParaRPr lang="ru-RU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dirty="0" err="1">
                <a:solidFill>
                  <a:schemeClr val="tx1"/>
                </a:solidFill>
              </a:rPr>
              <a:t>х</a:t>
            </a:r>
            <a:r>
              <a:rPr lang="ru-RU" dirty="0" err="1" smtClean="0">
                <a:solidFill>
                  <a:schemeClr val="tx1"/>
                </a:solidFill>
              </a:rPr>
              <a:t>ьэл-щэн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дахэ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хэлъын</a:t>
            </a:r>
            <a:endParaRPr lang="ru-RU" dirty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1920" y="1187853"/>
            <a:ext cx="5159348" cy="540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>
              <a:spcBef>
                <a:spcPts val="0"/>
              </a:spcBef>
            </a:pPr>
            <a:r>
              <a:rPr lang="ru-RU" i="1" dirty="0" err="1" smtClean="0">
                <a:solidFill>
                  <a:schemeClr val="tx1"/>
                </a:solidFill>
              </a:rPr>
              <a:t>неперех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1) лежать в чём-либо, где-либо;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ru-RU" dirty="0">
                <a:solidFill>
                  <a:schemeClr val="tx1"/>
                </a:solidFill>
              </a:rPr>
              <a:t>) лежать, быть сложенным вместе с чем-либо; </a:t>
            </a:r>
            <a:endParaRPr lang="ru-RU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ru-RU" dirty="0">
                <a:solidFill>
                  <a:schemeClr val="tx1"/>
                </a:solidFill>
              </a:rPr>
              <a:t>) находиться, храниться где-либо (напр. о деньгах в сберкассе); </a:t>
            </a:r>
            <a:endParaRPr lang="ru-RU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4</a:t>
            </a:r>
            <a:r>
              <a:rPr lang="ru-RU" dirty="0">
                <a:solidFill>
                  <a:schemeClr val="tx1"/>
                </a:solidFill>
              </a:rPr>
              <a:t>) быть вкрапленным в чём-либо</a:t>
            </a:r>
            <a:r>
              <a:rPr lang="ru-RU" dirty="0" smtClean="0">
                <a:solidFill>
                  <a:schemeClr val="tx1"/>
                </a:solidFill>
              </a:rPr>
              <a:t>;</a:t>
            </a:r>
          </a:p>
          <a:p>
            <a:pPr marL="252000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5</a:t>
            </a:r>
            <a:r>
              <a:rPr lang="ru-RU" dirty="0">
                <a:solidFill>
                  <a:schemeClr val="tx1"/>
                </a:solidFill>
              </a:rPr>
              <a:t>) быть прикреплённым к чему-либо, на чём-либо; </a:t>
            </a:r>
            <a:endParaRPr lang="ru-RU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6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i="1" dirty="0" err="1" smtClean="0">
                <a:solidFill>
                  <a:schemeClr val="tx1"/>
                </a:solidFill>
              </a:rPr>
              <a:t>перех</a:t>
            </a:r>
            <a:r>
              <a:rPr lang="ru-RU" i="1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быть, иметься (в характере, мысли и т. п.). </a:t>
            </a:r>
          </a:p>
          <a:p>
            <a:pPr marL="252000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лежать в воде; </a:t>
            </a:r>
            <a:endParaRPr lang="ru-RU" b="1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лежать в постели; </a:t>
            </a:r>
            <a:endParaRPr lang="ru-RU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и</a:t>
            </a:r>
            <a:r>
              <a:rPr lang="ru-RU" dirty="0" smtClean="0">
                <a:solidFill>
                  <a:schemeClr val="tx1"/>
                </a:solidFill>
              </a:rPr>
              <a:t>меть хороший характер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(воспитание)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504" y="404664"/>
            <a:ext cx="8928992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err="1" smtClean="0">
                <a:solidFill>
                  <a:srgbClr val="FF0000"/>
                </a:solidFill>
                <a:latin typeface="Arial Black" pitchFamily="34" charset="0"/>
              </a:rPr>
              <a:t>Хэлъын</a:t>
            </a:r>
            <a:r>
              <a:rPr lang="ru-RU" sz="4000" dirty="0" smtClean="0">
                <a:latin typeface="Arial Black" pitchFamily="34" charset="0"/>
              </a:rPr>
              <a:t> </a:t>
            </a:r>
            <a:r>
              <a:rPr lang="ru-RU" sz="4000" dirty="0" err="1" smtClean="0">
                <a:latin typeface="Arial Black" pitchFamily="34" charset="0"/>
              </a:rPr>
              <a:t>глаголыр</a:t>
            </a:r>
            <a:r>
              <a:rPr lang="ru-RU" sz="4000" dirty="0" smtClean="0">
                <a:latin typeface="Arial Black" pitchFamily="34" charset="0"/>
              </a:rPr>
              <a:t> </a:t>
            </a:r>
            <a:br>
              <a:rPr lang="ru-RU" sz="4000" dirty="0" smtClean="0">
                <a:latin typeface="Arial Black" pitchFamily="34" charset="0"/>
              </a:rPr>
            </a:br>
            <a:r>
              <a:rPr lang="ru-RU" sz="4000" dirty="0" smtClean="0">
                <a:latin typeface="Arial Black" pitchFamily="34" charset="0"/>
              </a:rPr>
              <a:t>зэхъуэк1а </a:t>
            </a:r>
            <a:r>
              <a:rPr lang="ru-RU" sz="4000" dirty="0" err="1" smtClean="0">
                <a:latin typeface="Arial Black" pitchFamily="34" charset="0"/>
              </a:rPr>
              <a:t>зэрыхъур</a:t>
            </a:r>
            <a:r>
              <a:rPr lang="ru-RU" sz="4000" dirty="0" smtClean="0">
                <a:latin typeface="Arial Black" pitchFamily="34" charset="0"/>
              </a:rPr>
              <a:t>.</a:t>
            </a:r>
            <a:endParaRPr lang="ru-RU" sz="4000" dirty="0">
              <a:latin typeface="Arial Black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700808"/>
            <a:ext cx="3672408" cy="44644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i="1" dirty="0" smtClean="0"/>
              <a:t>Непереходный,1 тип</a:t>
            </a:r>
          </a:p>
          <a:p>
            <a:r>
              <a:rPr lang="ru-RU" dirty="0" err="1" smtClean="0"/>
              <a:t>Сэ</a:t>
            </a:r>
            <a:r>
              <a:rPr lang="ru-RU" dirty="0" smtClean="0"/>
              <a:t> п1эм </a:t>
            </a:r>
            <a:r>
              <a:rPr lang="ru-RU" b="1" dirty="0" err="1" smtClean="0">
                <a:solidFill>
                  <a:srgbClr val="FF0000"/>
                </a:solidFill>
              </a:rPr>
              <a:t>сы</a:t>
            </a:r>
            <a:r>
              <a:rPr lang="ru-RU" dirty="0" err="1" smtClean="0"/>
              <a:t>хэлъщ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Уэ</a:t>
            </a:r>
            <a:r>
              <a:rPr lang="ru-RU" dirty="0" smtClean="0"/>
              <a:t> п1эм </a:t>
            </a:r>
            <a:r>
              <a:rPr lang="ru-RU" b="1" dirty="0" err="1" smtClean="0">
                <a:solidFill>
                  <a:srgbClr val="FF0000"/>
                </a:solidFill>
              </a:rPr>
              <a:t>у</a:t>
            </a:r>
            <a:r>
              <a:rPr lang="ru-RU" dirty="0" err="1" smtClean="0"/>
              <a:t>хэлъщ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Ар п1эм </a:t>
            </a:r>
            <a:r>
              <a:rPr lang="ru-RU" dirty="0" err="1" smtClean="0"/>
              <a:t>хэлъщ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Дэ п1эм </a:t>
            </a:r>
            <a:r>
              <a:rPr lang="ru-RU" b="1" dirty="0" err="1" smtClean="0">
                <a:solidFill>
                  <a:srgbClr val="FF0000"/>
                </a:solidFill>
              </a:rPr>
              <a:t>ды</a:t>
            </a:r>
            <a:r>
              <a:rPr lang="ru-RU" dirty="0" err="1" smtClean="0"/>
              <a:t>хэлъщ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Фэ</a:t>
            </a:r>
            <a:r>
              <a:rPr lang="ru-RU" dirty="0" smtClean="0"/>
              <a:t> п1эм </a:t>
            </a:r>
            <a:r>
              <a:rPr lang="ru-RU" b="1" dirty="0" err="1" smtClean="0">
                <a:solidFill>
                  <a:srgbClr val="FF0000"/>
                </a:solidFill>
              </a:rPr>
              <a:t>фы</a:t>
            </a:r>
            <a:r>
              <a:rPr lang="ru-RU" dirty="0" err="1" smtClean="0"/>
              <a:t>хэлъщ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Ахэр</a:t>
            </a:r>
            <a:r>
              <a:rPr lang="ru-RU" dirty="0" smtClean="0"/>
              <a:t> п1эм </a:t>
            </a:r>
            <a:r>
              <a:rPr lang="ru-RU" dirty="0" err="1" smtClean="0"/>
              <a:t>хэлъщ</a:t>
            </a:r>
            <a:r>
              <a:rPr lang="ru-RU" dirty="0" smtClean="0"/>
              <a:t>.</a:t>
            </a:r>
          </a:p>
          <a:p>
            <a:endParaRPr lang="ru-RU" sz="2000" dirty="0" smtClean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923928" y="1700808"/>
            <a:ext cx="5040560" cy="44644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i="1" dirty="0" smtClean="0"/>
              <a:t>Переходный, 4 тип</a:t>
            </a:r>
          </a:p>
          <a:p>
            <a:r>
              <a:rPr lang="ru-RU" dirty="0" err="1" smtClean="0"/>
              <a:t>Сэ</a:t>
            </a:r>
            <a:r>
              <a:rPr lang="ru-RU" dirty="0" smtClean="0"/>
              <a:t>  </a:t>
            </a:r>
            <a:r>
              <a:rPr lang="ru-RU" dirty="0" err="1" smtClean="0"/>
              <a:t>хьэл-щэн</a:t>
            </a:r>
            <a:r>
              <a:rPr lang="ru-RU" dirty="0" smtClean="0"/>
              <a:t> </a:t>
            </a:r>
            <a:r>
              <a:rPr lang="ru-RU" dirty="0" err="1" smtClean="0"/>
              <a:t>дахэ</a:t>
            </a:r>
            <a:r>
              <a:rPr lang="ru-RU" dirty="0" smtClean="0"/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с</a:t>
            </a:r>
            <a:r>
              <a:rPr lang="ru-RU" dirty="0" err="1" smtClean="0"/>
              <a:t>хэлъщ</a:t>
            </a:r>
            <a:r>
              <a:rPr lang="ru-RU" dirty="0"/>
              <a:t>.</a:t>
            </a:r>
          </a:p>
          <a:p>
            <a:r>
              <a:rPr lang="ru-RU" dirty="0" err="1"/>
              <a:t>Уэ</a:t>
            </a:r>
            <a:r>
              <a:rPr lang="ru-RU" dirty="0"/>
              <a:t> </a:t>
            </a:r>
            <a:r>
              <a:rPr lang="ru-RU" dirty="0" err="1">
                <a:solidFill>
                  <a:prstClr val="black"/>
                </a:solidFill>
              </a:rPr>
              <a:t>хьэл-щэн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дахэ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п</a:t>
            </a:r>
            <a:r>
              <a:rPr lang="ru-RU" dirty="0" err="1" smtClean="0"/>
              <a:t>хэлъщ</a:t>
            </a:r>
            <a:r>
              <a:rPr lang="ru-RU" dirty="0"/>
              <a:t>.</a:t>
            </a:r>
          </a:p>
          <a:p>
            <a:r>
              <a:rPr lang="ru-RU" dirty="0" smtClean="0"/>
              <a:t>Абы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хьэл-щэн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дахэ</a:t>
            </a:r>
            <a:r>
              <a:rPr lang="ru-RU" dirty="0" smtClean="0"/>
              <a:t> </a:t>
            </a:r>
            <a:r>
              <a:rPr lang="ru-RU" dirty="0" err="1" smtClean="0"/>
              <a:t>хэлъщ</a:t>
            </a:r>
            <a:r>
              <a:rPr lang="ru-RU" dirty="0"/>
              <a:t>.</a:t>
            </a:r>
          </a:p>
          <a:p>
            <a:r>
              <a:rPr lang="ru-RU" dirty="0"/>
              <a:t>Дэ </a:t>
            </a:r>
            <a:r>
              <a:rPr lang="ru-RU" dirty="0" err="1">
                <a:solidFill>
                  <a:prstClr val="black"/>
                </a:solidFill>
              </a:rPr>
              <a:t>хьэл-щэн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дахэ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т</a:t>
            </a:r>
            <a:r>
              <a:rPr lang="ru-RU" dirty="0" err="1" smtClean="0"/>
              <a:t>хэлъщ</a:t>
            </a:r>
            <a:r>
              <a:rPr lang="ru-RU" dirty="0"/>
              <a:t>.</a:t>
            </a:r>
          </a:p>
          <a:p>
            <a:r>
              <a:rPr lang="ru-RU" dirty="0" err="1"/>
              <a:t>Фэ</a:t>
            </a:r>
            <a:r>
              <a:rPr lang="ru-RU" dirty="0"/>
              <a:t> </a:t>
            </a:r>
            <a:r>
              <a:rPr lang="ru-RU" dirty="0" err="1">
                <a:solidFill>
                  <a:prstClr val="black"/>
                </a:solidFill>
              </a:rPr>
              <a:t>хьэл-щэн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дахэ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ф</a:t>
            </a:r>
            <a:r>
              <a:rPr lang="ru-RU" dirty="0" err="1" smtClean="0"/>
              <a:t>хэлъщ</a:t>
            </a:r>
            <a:r>
              <a:rPr lang="ru-RU" dirty="0"/>
              <a:t>.</a:t>
            </a:r>
          </a:p>
          <a:p>
            <a:r>
              <a:rPr lang="ru-RU" dirty="0" err="1" smtClean="0"/>
              <a:t>Абыхэм</a:t>
            </a:r>
            <a:r>
              <a:rPr lang="ru-RU" dirty="0" smtClean="0"/>
              <a:t> </a:t>
            </a:r>
            <a:r>
              <a:rPr lang="ru-RU" dirty="0" err="1">
                <a:solidFill>
                  <a:prstClr val="black"/>
                </a:solidFill>
              </a:rPr>
              <a:t>хьэл-щэн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дахэ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я</a:t>
            </a:r>
            <a:r>
              <a:rPr lang="ru-RU" dirty="0" err="1" smtClean="0"/>
              <a:t>хэлъщ</a:t>
            </a:r>
            <a:r>
              <a:rPr lang="ru-RU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62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68952" cy="1656184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Задаем друг другу вопросы по пройденной теме.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060848"/>
            <a:ext cx="7560840" cy="38884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3300" dirty="0" smtClean="0">
                <a:solidFill>
                  <a:schemeClr val="tx1"/>
                </a:solidFill>
              </a:rPr>
              <a:t>Используйте </a:t>
            </a:r>
            <a:r>
              <a:rPr lang="ru-RU" sz="3300" dirty="0">
                <a:solidFill>
                  <a:schemeClr val="tx1"/>
                </a:solidFill>
              </a:rPr>
              <a:t>в</a:t>
            </a:r>
            <a:r>
              <a:rPr lang="ru-RU" sz="3300" dirty="0" smtClean="0">
                <a:solidFill>
                  <a:schemeClr val="tx1"/>
                </a:solidFill>
              </a:rPr>
              <a:t>опросы: </a:t>
            </a:r>
            <a:r>
              <a:rPr lang="ru-RU" sz="3300" b="1" dirty="0" err="1" smtClean="0">
                <a:solidFill>
                  <a:srgbClr val="FF0000"/>
                </a:solidFill>
              </a:rPr>
              <a:t>дэнэ</a:t>
            </a:r>
            <a:r>
              <a:rPr lang="ru-RU" sz="3300" b="1" dirty="0" smtClean="0">
                <a:solidFill>
                  <a:srgbClr val="FF0000"/>
                </a:solidFill>
              </a:rPr>
              <a:t>? Сыт </a:t>
            </a:r>
            <a:r>
              <a:rPr lang="ru-RU" sz="3300" b="1" dirty="0" err="1" smtClean="0">
                <a:solidFill>
                  <a:srgbClr val="FF0000"/>
                </a:solidFill>
              </a:rPr>
              <a:t>хуэдэ</a:t>
            </a:r>
            <a:r>
              <a:rPr lang="ru-RU" sz="3300" b="1" dirty="0" smtClean="0">
                <a:solidFill>
                  <a:srgbClr val="FF0000"/>
                </a:solidFill>
              </a:rPr>
              <a:t>? </a:t>
            </a:r>
            <a:r>
              <a:rPr lang="ru-RU" sz="3300" b="1" dirty="0" err="1" smtClean="0">
                <a:solidFill>
                  <a:srgbClr val="FF0000"/>
                </a:solidFill>
              </a:rPr>
              <a:t>Дапщэ</a:t>
            </a:r>
            <a:r>
              <a:rPr lang="ru-RU" sz="3300" b="1" dirty="0" smtClean="0">
                <a:solidFill>
                  <a:srgbClr val="FF0000"/>
                </a:solidFill>
              </a:rPr>
              <a:t>? </a:t>
            </a:r>
            <a:r>
              <a:rPr lang="ru-RU" sz="3300" b="1" dirty="0" err="1" smtClean="0">
                <a:solidFill>
                  <a:srgbClr val="FF0000"/>
                </a:solidFill>
              </a:rPr>
              <a:t>Хэт</a:t>
            </a:r>
            <a:r>
              <a:rPr lang="ru-RU" sz="3300" b="1" dirty="0" smtClean="0">
                <a:solidFill>
                  <a:srgbClr val="FF0000"/>
                </a:solidFill>
              </a:rPr>
              <a:t> </a:t>
            </a:r>
            <a:r>
              <a:rPr lang="ru-RU" sz="3300" b="1" dirty="0" err="1" smtClean="0">
                <a:solidFill>
                  <a:srgbClr val="FF0000"/>
                </a:solidFill>
              </a:rPr>
              <a:t>зейр</a:t>
            </a:r>
            <a:r>
              <a:rPr lang="ru-RU" sz="3300" b="1" dirty="0" smtClean="0">
                <a:solidFill>
                  <a:srgbClr val="FF0000"/>
                </a:solidFill>
              </a:rPr>
              <a:t>? Сыт щ1этыр? Сыт щ1элъыр? Сыт ф1элъыр?</a:t>
            </a:r>
          </a:p>
          <a:p>
            <a:pPr marL="0" indent="0">
              <a:buNone/>
            </a:pPr>
            <a:r>
              <a:rPr lang="ru-RU" sz="33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sz="3300" dirty="0" smtClean="0">
                <a:solidFill>
                  <a:schemeClr val="tx1"/>
                </a:solidFill>
              </a:rPr>
              <a:t>…, </a:t>
            </a:r>
            <a:r>
              <a:rPr lang="ru-RU" sz="3300" dirty="0" err="1" smtClean="0">
                <a:solidFill>
                  <a:schemeClr val="tx1"/>
                </a:solidFill>
              </a:rPr>
              <a:t>узыщыпсэур</a:t>
            </a:r>
            <a:r>
              <a:rPr lang="ru-RU" sz="3300" dirty="0" smtClean="0">
                <a:solidFill>
                  <a:schemeClr val="tx1"/>
                </a:solidFill>
              </a:rPr>
              <a:t> </a:t>
            </a:r>
            <a:r>
              <a:rPr lang="ru-RU" sz="3300" dirty="0" err="1" smtClean="0">
                <a:solidFill>
                  <a:schemeClr val="tx1"/>
                </a:solidFill>
              </a:rPr>
              <a:t>унэ</a:t>
            </a:r>
            <a:r>
              <a:rPr lang="ru-RU" sz="3300" dirty="0" smtClean="0">
                <a:solidFill>
                  <a:schemeClr val="tx1"/>
                </a:solidFill>
              </a:rPr>
              <a:t>?</a:t>
            </a:r>
          </a:p>
          <a:p>
            <a:r>
              <a:rPr lang="ru-RU" sz="3300" dirty="0" smtClean="0">
                <a:solidFill>
                  <a:schemeClr val="tx1"/>
                </a:solidFill>
              </a:rPr>
              <a:t>…, </a:t>
            </a:r>
            <a:r>
              <a:rPr lang="ru-RU" sz="3300" dirty="0" err="1" smtClean="0">
                <a:solidFill>
                  <a:schemeClr val="tx1"/>
                </a:solidFill>
              </a:rPr>
              <a:t>узыщыпсэур</a:t>
            </a:r>
            <a:r>
              <a:rPr lang="ru-RU" sz="3300" b="1" dirty="0" smtClean="0">
                <a:solidFill>
                  <a:schemeClr val="tx1"/>
                </a:solidFill>
              </a:rPr>
              <a:t> </a:t>
            </a:r>
            <a:r>
              <a:rPr lang="ru-RU" sz="3300" b="1" dirty="0" err="1" smtClean="0">
                <a:solidFill>
                  <a:schemeClr val="tx1"/>
                </a:solidFill>
              </a:rPr>
              <a:t>фэтэр</a:t>
            </a:r>
            <a:r>
              <a:rPr lang="ru-RU" sz="3300" dirty="0" smtClean="0">
                <a:solidFill>
                  <a:schemeClr val="tx1"/>
                </a:solidFill>
              </a:rPr>
              <a:t>?</a:t>
            </a:r>
            <a:endParaRPr lang="ru-RU" sz="3300" dirty="0">
              <a:solidFill>
                <a:schemeClr val="tx1"/>
              </a:solidFill>
            </a:endParaRPr>
          </a:p>
          <a:p>
            <a:endParaRPr lang="ru-RU" sz="33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180340" algn="l"/>
              </a:tabLst>
            </a:pPr>
            <a:r>
              <a:rPr lang="ru-RU" sz="3300" b="1" dirty="0" err="1">
                <a:solidFill>
                  <a:schemeClr val="tx1"/>
                </a:solidFill>
              </a:rPr>
              <a:t>ф</a:t>
            </a:r>
            <a:r>
              <a:rPr lang="ru-RU" sz="3300" b="1" dirty="0" err="1" smtClean="0">
                <a:solidFill>
                  <a:schemeClr val="tx1"/>
                </a:solidFill>
              </a:rPr>
              <a:t>этэр</a:t>
            </a:r>
            <a:r>
              <a:rPr lang="ru-RU" sz="3300" b="1" dirty="0" smtClean="0">
                <a:solidFill>
                  <a:schemeClr val="tx1"/>
                </a:solidFill>
              </a:rPr>
              <a:t> </a:t>
            </a:r>
            <a:r>
              <a:rPr lang="ru-RU" sz="3300" dirty="0" smtClean="0">
                <a:solidFill>
                  <a:schemeClr val="tx1"/>
                </a:solidFill>
              </a:rPr>
              <a:t>- квартира</a:t>
            </a:r>
            <a:endParaRPr lang="ru-RU" sz="3300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6021288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1042</TotalTime>
  <Words>359</Words>
  <Application>Microsoft Office PowerPoint</Application>
  <PresentationFormat>Экран (4:3)</PresentationFormat>
  <Paragraphs>73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NewsPrint</vt:lpstr>
      <vt:lpstr>Изучаем  кабардинский язык</vt:lpstr>
      <vt:lpstr>Къафщ1э пэшым щ1этыр (щ1элъыр).</vt:lpstr>
      <vt:lpstr>Хэт сыт ищ1эр? Нэвгъэсыж.</vt:lpstr>
      <vt:lpstr>Аудирование</vt:lpstr>
      <vt:lpstr>Хэлъын глаголым елэжьын</vt:lpstr>
      <vt:lpstr>Хэлъын глаголыр  зэхъуэк1а зэрыхъур.</vt:lpstr>
      <vt:lpstr> Задаем друг другу вопросы по пройденной теме.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81</cp:revision>
  <dcterms:created xsi:type="dcterms:W3CDTF">2013-11-03T16:46:49Z</dcterms:created>
  <dcterms:modified xsi:type="dcterms:W3CDTF">2014-10-13T06:19:58Z</dcterms:modified>
</cp:coreProperties>
</file>