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81" r:id="rId4"/>
    <p:sldId id="282" r:id="rId5"/>
    <p:sldId id="283" r:id="rId6"/>
    <p:sldId id="284" r:id="rId7"/>
    <p:sldId id="286" r:id="rId8"/>
    <p:sldId id="287" r:id="rId9"/>
    <p:sldId id="285" r:id="rId10"/>
    <p:sldId id="274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4800" kern="0" dirty="0">
                <a:ln/>
                <a:effectLst/>
              </a:rPr>
              <a:t>Изучаем </a:t>
            </a:r>
            <a:br>
              <a:rPr lang="ru-RU" sz="4800" kern="0" dirty="0">
                <a:ln/>
                <a:effectLst/>
              </a:rPr>
            </a:br>
            <a:r>
              <a:rPr lang="ru-RU" sz="4800" kern="0" dirty="0">
                <a:ln/>
                <a:effectLst/>
              </a:rPr>
              <a:t>кабардинский язык</a:t>
            </a:r>
            <a:endParaRPr lang="ru-RU" sz="4800" dirty="0">
              <a:ln/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99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04856" cy="1224136"/>
          </a:xfrm>
        </p:spPr>
        <p:txBody>
          <a:bodyPr>
            <a:noAutofit/>
          </a:bodyPr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" name="5-конечная звезда 1"/>
          <p:cNvSpPr/>
          <p:nvPr/>
        </p:nvSpPr>
        <p:spPr>
          <a:xfrm>
            <a:off x="8244408" y="5877272"/>
            <a:ext cx="720080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2780928"/>
            <a:ext cx="7620000" cy="3345235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solidFill>
                  <a:schemeClr val="tx2"/>
                </a:solidFill>
                <a:latin typeface="+mj-lt"/>
              </a:rPr>
              <a:t>№8. Развитие монологической речи. </a:t>
            </a:r>
          </a:p>
          <a:p>
            <a:pPr algn="ctr"/>
            <a:r>
              <a:rPr lang="ru-RU" sz="3200" dirty="0" smtClean="0">
                <a:solidFill>
                  <a:schemeClr val="tx2"/>
                </a:solidFill>
                <a:latin typeface="+mj-lt"/>
              </a:rPr>
              <a:t>Рассказать о каком-либо животном.</a:t>
            </a:r>
            <a:endParaRPr lang="ru-RU" sz="3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4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34" y="22140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57912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Дызэджахэр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къыдопщытэж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556792"/>
            <a:ext cx="8280920" cy="4752528"/>
          </a:xfrm>
        </p:spPr>
        <p:txBody>
          <a:bodyPr>
            <a:noAutofit/>
          </a:bodyPr>
          <a:lstStyle/>
          <a:p>
            <a:pPr algn="just"/>
            <a:r>
              <a:rPr lang="ru-RU" sz="3400" i="1" dirty="0"/>
              <a:t>Урокипщ1ым и к1уэц1к1э (в течение) дэ зэдгъэщ1ащ </a:t>
            </a:r>
            <a:r>
              <a:rPr lang="ru-RU" sz="3400" i="1" dirty="0" err="1"/>
              <a:t>псалъэ</a:t>
            </a:r>
            <a:r>
              <a:rPr lang="ru-RU" sz="3400" i="1" dirty="0"/>
              <a:t> </a:t>
            </a:r>
            <a:r>
              <a:rPr lang="ru-RU" sz="3400" i="1" dirty="0" err="1"/>
              <a:t>куэд</a:t>
            </a:r>
            <a:r>
              <a:rPr lang="ru-RU" sz="3400" i="1" dirty="0"/>
              <a:t>, </a:t>
            </a:r>
            <a:r>
              <a:rPr lang="ru-RU" sz="3400" i="1" dirty="0" err="1"/>
              <a:t>щыгъуазэ</a:t>
            </a:r>
            <a:r>
              <a:rPr lang="ru-RU" sz="3400" i="1" dirty="0"/>
              <a:t> зыхуэтщ1ащ </a:t>
            </a:r>
            <a:r>
              <a:rPr lang="ru-RU" sz="3400" i="1" dirty="0" err="1"/>
              <a:t>грамматическэ</a:t>
            </a:r>
            <a:r>
              <a:rPr lang="ru-RU" sz="3400" i="1" dirty="0"/>
              <a:t> </a:t>
            </a:r>
            <a:r>
              <a:rPr lang="ru-RU" sz="3400" i="1" dirty="0" err="1"/>
              <a:t>материалхэм</a:t>
            </a:r>
            <a:r>
              <a:rPr lang="ru-RU" sz="3400" i="1" dirty="0"/>
              <a:t>. «</a:t>
            </a:r>
            <a:r>
              <a:rPr lang="ru-RU" sz="3400" i="1" dirty="0" err="1"/>
              <a:t>Унэмрэ</a:t>
            </a:r>
            <a:r>
              <a:rPr lang="ru-RU" sz="3400" i="1" dirty="0"/>
              <a:t> унэлъащ1эхэмрэ», «</a:t>
            </a:r>
            <a:r>
              <a:rPr lang="ru-RU" sz="3400" i="1" dirty="0" err="1"/>
              <a:t>Унэ</a:t>
            </a:r>
            <a:r>
              <a:rPr lang="ru-RU" sz="3400" i="1" dirty="0"/>
              <a:t> </a:t>
            </a:r>
            <a:r>
              <a:rPr lang="ru-RU" sz="3400" i="1" dirty="0" err="1"/>
              <a:t>псэущхьэхэмрэ</a:t>
            </a:r>
            <a:r>
              <a:rPr lang="ru-RU" sz="3400" i="1" dirty="0"/>
              <a:t> </a:t>
            </a:r>
            <a:r>
              <a:rPr lang="ru-RU" sz="3400" i="1" dirty="0" err="1"/>
              <a:t>джэдкъазхэмрэ</a:t>
            </a:r>
            <a:r>
              <a:rPr lang="ru-RU" sz="3400" i="1" dirty="0"/>
              <a:t>», «</a:t>
            </a:r>
            <a:r>
              <a:rPr lang="ru-RU" sz="3400" i="1" dirty="0" err="1"/>
              <a:t>Мэз</a:t>
            </a:r>
            <a:r>
              <a:rPr lang="ru-RU" sz="3400" i="1" dirty="0"/>
              <a:t> </a:t>
            </a:r>
            <a:r>
              <a:rPr lang="ru-RU" sz="3400" i="1" dirty="0" err="1"/>
              <a:t>псэущхьэхэмрэ</a:t>
            </a:r>
            <a:r>
              <a:rPr lang="ru-RU" sz="3400" i="1" dirty="0"/>
              <a:t> </a:t>
            </a:r>
            <a:r>
              <a:rPr lang="ru-RU" sz="3400" i="1" dirty="0" err="1"/>
              <a:t>къуалэбзухэмрэ</a:t>
            </a:r>
            <a:r>
              <a:rPr lang="ru-RU" sz="3400" i="1" dirty="0"/>
              <a:t>» </a:t>
            </a:r>
            <a:r>
              <a:rPr lang="ru-RU" sz="3400" i="1" dirty="0" err="1"/>
              <a:t>темэхэм</a:t>
            </a:r>
            <a:r>
              <a:rPr lang="ru-RU" sz="3400" i="1" dirty="0"/>
              <a:t> </a:t>
            </a:r>
            <a:r>
              <a:rPr lang="ru-RU" sz="3400" i="1" dirty="0" err="1" smtClean="0"/>
              <a:t>делэжьащ</a:t>
            </a:r>
            <a:r>
              <a:rPr lang="ru-RU" sz="3400" i="1" dirty="0" smtClean="0"/>
              <a:t>. </a:t>
            </a:r>
            <a:endParaRPr lang="ru-RU" sz="3400" i="1" dirty="0"/>
          </a:p>
        </p:txBody>
      </p:sp>
    </p:spTree>
    <p:extLst>
      <p:ext uri="{BB962C8B-B14F-4D97-AF65-F5344CB8AC3E}">
        <p14:creationId xmlns:p14="http://schemas.microsoft.com/office/powerpoint/2010/main" val="9721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/>
          <a:lstStyle/>
          <a:p>
            <a:r>
              <a:rPr lang="ru-RU" dirty="0" smtClean="0"/>
              <a:t>№1. </a:t>
            </a:r>
            <a:r>
              <a:rPr lang="ru-RU" dirty="0" err="1" smtClean="0"/>
              <a:t>Фыкъеджэ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упщ1эхэм </a:t>
            </a:r>
            <a:r>
              <a:rPr lang="ru-RU" dirty="0" err="1" smtClean="0"/>
              <a:t>жэуап</a:t>
            </a:r>
            <a:r>
              <a:rPr lang="ru-RU" dirty="0" smtClean="0"/>
              <a:t> </a:t>
            </a:r>
            <a:r>
              <a:rPr lang="ru-RU" dirty="0" err="1" smtClean="0"/>
              <a:t>ефт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72816"/>
            <a:ext cx="8507288" cy="4824536"/>
          </a:xfrm>
        </p:spPr>
        <p:txBody>
          <a:bodyPr>
            <a:normAutofit lnSpcReduction="10000"/>
          </a:bodyPr>
          <a:lstStyle/>
          <a:p>
            <a:r>
              <a:rPr lang="ru-RU" sz="3200" dirty="0" smtClean="0"/>
              <a:t>Фи </a:t>
            </a:r>
            <a:r>
              <a:rPr lang="ru-RU" sz="3200" dirty="0" err="1"/>
              <a:t>унэм</a:t>
            </a:r>
            <a:r>
              <a:rPr lang="ru-RU" sz="3200" dirty="0"/>
              <a:t> </a:t>
            </a:r>
            <a:r>
              <a:rPr lang="ru-RU" sz="3200" dirty="0" err="1"/>
              <a:t>щхьэгъубжэу</a:t>
            </a:r>
            <a:r>
              <a:rPr lang="ru-RU" sz="3200" dirty="0"/>
              <a:t> </a:t>
            </a:r>
            <a:r>
              <a:rPr lang="ru-RU" sz="3200" dirty="0" err="1"/>
              <a:t>дапщэ</a:t>
            </a:r>
            <a:r>
              <a:rPr lang="ru-RU" sz="3200" dirty="0"/>
              <a:t> </a:t>
            </a:r>
            <a:r>
              <a:rPr lang="ru-RU" sz="3200" dirty="0" err="1"/>
              <a:t>хэлъ</a:t>
            </a:r>
            <a:r>
              <a:rPr lang="ru-RU" sz="3200" dirty="0"/>
              <a:t>? </a:t>
            </a:r>
            <a:endParaRPr lang="ru-RU" sz="3200" dirty="0" smtClean="0"/>
          </a:p>
          <a:p>
            <a:r>
              <a:rPr lang="ru-RU" sz="3200" dirty="0" smtClean="0"/>
              <a:t>Фи </a:t>
            </a:r>
            <a:r>
              <a:rPr lang="ru-RU" sz="3200" dirty="0" err="1"/>
              <a:t>фэтэрым</a:t>
            </a:r>
            <a:r>
              <a:rPr lang="ru-RU" sz="3200" dirty="0"/>
              <a:t> </a:t>
            </a:r>
            <a:r>
              <a:rPr lang="ru-RU" sz="3200" dirty="0" err="1"/>
              <a:t>бжэуэ</a:t>
            </a:r>
            <a:r>
              <a:rPr lang="ru-RU" sz="3200" dirty="0"/>
              <a:t> </a:t>
            </a:r>
            <a:r>
              <a:rPr lang="ru-RU" sz="3200" dirty="0" err="1"/>
              <a:t>дапщэ</a:t>
            </a:r>
            <a:r>
              <a:rPr lang="ru-RU" sz="3200" dirty="0"/>
              <a:t> </a:t>
            </a:r>
            <a:r>
              <a:rPr lang="ru-RU" sz="3200" dirty="0" err="1"/>
              <a:t>хэлъ</a:t>
            </a:r>
            <a:r>
              <a:rPr lang="ru-RU" sz="3200" dirty="0"/>
              <a:t>? </a:t>
            </a:r>
            <a:endParaRPr lang="ru-RU" sz="3200" dirty="0" smtClean="0"/>
          </a:p>
          <a:p>
            <a:r>
              <a:rPr lang="ru-RU" sz="3200" dirty="0" smtClean="0"/>
              <a:t>Фи </a:t>
            </a:r>
            <a:r>
              <a:rPr lang="ru-RU" sz="3200" dirty="0" err="1"/>
              <a:t>унэм</a:t>
            </a:r>
            <a:r>
              <a:rPr lang="ru-RU" sz="3200" dirty="0"/>
              <a:t> дивану </a:t>
            </a:r>
            <a:r>
              <a:rPr lang="ru-RU" sz="3200" dirty="0" err="1"/>
              <a:t>дапщэ</a:t>
            </a:r>
            <a:r>
              <a:rPr lang="ru-RU" sz="3200" dirty="0"/>
              <a:t> щ1эт? </a:t>
            </a:r>
            <a:endParaRPr lang="ru-RU" sz="3200" dirty="0" smtClean="0"/>
          </a:p>
          <a:p>
            <a:r>
              <a:rPr lang="ru-RU" sz="3200" dirty="0" err="1" smtClean="0"/>
              <a:t>Уи</a:t>
            </a:r>
            <a:r>
              <a:rPr lang="ru-RU" sz="3200" dirty="0" smtClean="0"/>
              <a:t> </a:t>
            </a:r>
            <a:r>
              <a:rPr lang="ru-RU" sz="3200" dirty="0" err="1"/>
              <a:t>пэшым</a:t>
            </a:r>
            <a:r>
              <a:rPr lang="ru-RU" sz="3200" dirty="0"/>
              <a:t> </a:t>
            </a:r>
            <a:r>
              <a:rPr lang="ru-RU" sz="3200" dirty="0" err="1"/>
              <a:t>шэнту</a:t>
            </a:r>
            <a:r>
              <a:rPr lang="ru-RU" sz="3200" dirty="0"/>
              <a:t> </a:t>
            </a:r>
            <a:r>
              <a:rPr lang="ru-RU" sz="3200" dirty="0" err="1"/>
              <a:t>дапщэ</a:t>
            </a:r>
            <a:r>
              <a:rPr lang="ru-RU" sz="3200" dirty="0"/>
              <a:t> щ1эт? </a:t>
            </a:r>
            <a:endParaRPr lang="ru-RU" sz="3200" dirty="0" smtClean="0"/>
          </a:p>
          <a:p>
            <a:r>
              <a:rPr lang="ru-RU" sz="3200" dirty="0" err="1" smtClean="0"/>
              <a:t>Уи</a:t>
            </a:r>
            <a:r>
              <a:rPr lang="ru-RU" sz="3200" dirty="0" smtClean="0"/>
              <a:t> </a:t>
            </a:r>
            <a:r>
              <a:rPr lang="ru-RU" sz="3200" dirty="0" err="1"/>
              <a:t>шыпхъум</a:t>
            </a:r>
            <a:r>
              <a:rPr lang="ru-RU" sz="3200" dirty="0"/>
              <a:t> и </a:t>
            </a:r>
            <a:r>
              <a:rPr lang="ru-RU" sz="3200" dirty="0" err="1"/>
              <a:t>пэшым</a:t>
            </a:r>
            <a:r>
              <a:rPr lang="ru-RU" sz="3200" dirty="0"/>
              <a:t> </a:t>
            </a:r>
            <a:r>
              <a:rPr lang="ru-RU" sz="3200" dirty="0" err="1"/>
              <a:t>шэнтиуэу</a:t>
            </a:r>
            <a:r>
              <a:rPr lang="ru-RU" sz="3200" dirty="0"/>
              <a:t> </a:t>
            </a:r>
            <a:r>
              <a:rPr lang="ru-RU" sz="3200" dirty="0" err="1"/>
              <a:t>дапщэ</a:t>
            </a:r>
            <a:r>
              <a:rPr lang="ru-RU" sz="3200" dirty="0"/>
              <a:t> щ1эт? </a:t>
            </a:r>
            <a:endParaRPr lang="ru-RU" sz="3200" dirty="0" smtClean="0"/>
          </a:p>
          <a:p>
            <a:r>
              <a:rPr lang="ru-RU" sz="3200" dirty="0" smtClean="0"/>
              <a:t>Фи </a:t>
            </a:r>
            <a:r>
              <a:rPr lang="ru-RU" sz="3200" dirty="0"/>
              <a:t>пщэф1ап1эм </a:t>
            </a:r>
            <a:r>
              <a:rPr lang="ru-RU" sz="3200" dirty="0" err="1"/>
              <a:t>шэнт</a:t>
            </a:r>
            <a:r>
              <a:rPr lang="ru-RU" sz="3200" dirty="0"/>
              <a:t> </a:t>
            </a:r>
            <a:r>
              <a:rPr lang="ru-RU" sz="3200" dirty="0" err="1"/>
              <a:t>щхьэгуэу</a:t>
            </a:r>
            <a:r>
              <a:rPr lang="ru-RU" sz="3200" dirty="0"/>
              <a:t> </a:t>
            </a:r>
            <a:r>
              <a:rPr lang="ru-RU" sz="3200" dirty="0" err="1"/>
              <a:t>дапщэ</a:t>
            </a:r>
            <a:r>
              <a:rPr lang="ru-RU" sz="3200" dirty="0"/>
              <a:t> щ1эт?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2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718"/>
            <a:ext cx="8784976" cy="1260058"/>
          </a:xfrm>
        </p:spPr>
        <p:txBody>
          <a:bodyPr>
            <a:normAutofit/>
          </a:bodyPr>
          <a:lstStyle/>
          <a:p>
            <a:r>
              <a:rPr lang="ru-RU" dirty="0" smtClean="0"/>
              <a:t>№2. </a:t>
            </a:r>
            <a:r>
              <a:rPr lang="ru-RU" dirty="0" err="1" smtClean="0"/>
              <a:t>Псалъэухахэм</a:t>
            </a:r>
            <a:r>
              <a:rPr lang="ru-RU" dirty="0" smtClean="0"/>
              <a:t> </a:t>
            </a:r>
            <a:r>
              <a:rPr lang="ru-RU" dirty="0" err="1" smtClean="0"/>
              <a:t>къезэгъ</a:t>
            </a:r>
            <a:r>
              <a:rPr lang="ru-RU" dirty="0" smtClean="0"/>
              <a:t> </a:t>
            </a:r>
            <a:r>
              <a:rPr lang="ru-RU" dirty="0" err="1" smtClean="0"/>
              <a:t>псалъэхэр</a:t>
            </a:r>
            <a:r>
              <a:rPr lang="ru-RU" dirty="0" smtClean="0"/>
              <a:t> </a:t>
            </a:r>
            <a:r>
              <a:rPr lang="ru-RU" dirty="0" err="1" smtClean="0"/>
              <a:t>хэвгъэувэж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568952" cy="5040560"/>
          </a:xfrm>
        </p:spPr>
        <p:txBody>
          <a:bodyPr>
            <a:normAutofit fontScale="70000" lnSpcReduction="20000"/>
          </a:bodyPr>
          <a:lstStyle/>
          <a:p>
            <a:r>
              <a:rPr lang="ru-RU" sz="4100" dirty="0"/>
              <a:t>Си </a:t>
            </a:r>
            <a:r>
              <a:rPr lang="ru-RU" sz="4100" dirty="0" err="1"/>
              <a:t>анэшхуэ</a:t>
            </a:r>
            <a:r>
              <a:rPr lang="ru-RU" sz="4100" dirty="0"/>
              <a:t> Рае </a:t>
            </a:r>
            <a:r>
              <a:rPr lang="ru-RU" sz="4100" dirty="0" err="1"/>
              <a:t>илъэс</a:t>
            </a:r>
            <a:r>
              <a:rPr lang="ru-RU" sz="4100" dirty="0"/>
              <a:t> т1ощ1 </a:t>
            </a:r>
            <a:r>
              <a:rPr lang="ru-RU" sz="4100" dirty="0" err="1"/>
              <a:t>хъуауэ</a:t>
            </a:r>
            <a:r>
              <a:rPr lang="ru-RU" sz="4100" dirty="0"/>
              <a:t> ...  </a:t>
            </a:r>
            <a:r>
              <a:rPr lang="ru-RU" sz="4100" dirty="0" err="1"/>
              <a:t>мэлажьэ</a:t>
            </a:r>
            <a:r>
              <a:rPr lang="ru-RU" sz="4100" dirty="0"/>
              <a:t>.</a:t>
            </a:r>
          </a:p>
          <a:p>
            <a:r>
              <a:rPr lang="ru-RU" sz="4100" dirty="0" err="1"/>
              <a:t>Ди</a:t>
            </a:r>
            <a:r>
              <a:rPr lang="ru-RU" sz="4100" dirty="0"/>
              <a:t> </a:t>
            </a:r>
            <a:r>
              <a:rPr lang="ru-RU" sz="4100" dirty="0" err="1"/>
              <a:t>гъунэгъу</a:t>
            </a:r>
            <a:r>
              <a:rPr lang="ru-RU" sz="4100" dirty="0"/>
              <a:t> </a:t>
            </a:r>
            <a:r>
              <a:rPr lang="ru-RU" sz="4100" dirty="0" err="1"/>
              <a:t>Юрэ</a:t>
            </a:r>
            <a:r>
              <a:rPr lang="ru-RU" sz="4100" dirty="0"/>
              <a:t> </a:t>
            </a:r>
            <a:r>
              <a:rPr lang="ru-RU" sz="4100" dirty="0" err="1"/>
              <a:t>илъэситху</a:t>
            </a:r>
            <a:r>
              <a:rPr lang="ru-RU" sz="4100" dirty="0"/>
              <a:t> </a:t>
            </a:r>
            <a:r>
              <a:rPr lang="ru-RU" sz="4100" dirty="0" err="1"/>
              <a:t>хъуауэ</a:t>
            </a:r>
            <a:r>
              <a:rPr lang="ru-RU" sz="4100" dirty="0"/>
              <a:t> ... </a:t>
            </a:r>
            <a:r>
              <a:rPr lang="ru-RU" sz="4100" dirty="0" err="1"/>
              <a:t>мэлажьэ</a:t>
            </a:r>
            <a:r>
              <a:rPr lang="ru-RU" sz="4100" dirty="0"/>
              <a:t>.</a:t>
            </a:r>
          </a:p>
          <a:p>
            <a:r>
              <a:rPr lang="ru-RU" sz="4100" dirty="0"/>
              <a:t>Щ1алэм и </a:t>
            </a:r>
            <a:r>
              <a:rPr lang="ru-RU" sz="4100" dirty="0" err="1"/>
              <a:t>анэр</a:t>
            </a:r>
            <a:r>
              <a:rPr lang="ru-RU" sz="4100" dirty="0"/>
              <a:t> </a:t>
            </a:r>
            <a:r>
              <a:rPr lang="ru-RU" sz="4100" dirty="0" err="1"/>
              <a:t>нэгъабэ</a:t>
            </a:r>
            <a:r>
              <a:rPr lang="ru-RU" sz="4100" dirty="0"/>
              <a:t> </a:t>
            </a:r>
            <a:r>
              <a:rPr lang="ru-RU" sz="4100" dirty="0" err="1"/>
              <a:t>лъандэрэ</a:t>
            </a:r>
            <a:r>
              <a:rPr lang="ru-RU" sz="4100" dirty="0"/>
              <a:t> ... </a:t>
            </a:r>
            <a:r>
              <a:rPr lang="ru-RU" sz="4100" dirty="0" err="1"/>
              <a:t>мэлажьэ</a:t>
            </a:r>
            <a:r>
              <a:rPr lang="ru-RU" sz="4100" dirty="0"/>
              <a:t>.</a:t>
            </a:r>
          </a:p>
          <a:p>
            <a:r>
              <a:rPr lang="ru-RU" sz="4100" dirty="0"/>
              <a:t>Си </a:t>
            </a:r>
            <a:r>
              <a:rPr lang="ru-RU" sz="4100" dirty="0" err="1"/>
              <a:t>ныбжьэгъум</a:t>
            </a:r>
            <a:r>
              <a:rPr lang="ru-RU" sz="4100" dirty="0"/>
              <a:t> и </a:t>
            </a:r>
            <a:r>
              <a:rPr lang="ru-RU" sz="4100" dirty="0" err="1"/>
              <a:t>адэр</a:t>
            </a:r>
            <a:r>
              <a:rPr lang="ru-RU" sz="4100" dirty="0"/>
              <a:t> </a:t>
            </a:r>
            <a:r>
              <a:rPr lang="ru-RU" sz="4100" dirty="0" err="1"/>
              <a:t>мазищ</a:t>
            </a:r>
            <a:r>
              <a:rPr lang="ru-RU" sz="4100" dirty="0"/>
              <a:t> </a:t>
            </a:r>
            <a:r>
              <a:rPr lang="ru-RU" sz="4100" dirty="0" err="1"/>
              <a:t>хъуауэ</a:t>
            </a:r>
            <a:r>
              <a:rPr lang="ru-RU" sz="4100" dirty="0"/>
              <a:t> ... </a:t>
            </a:r>
            <a:r>
              <a:rPr lang="ru-RU" sz="4100" dirty="0" err="1"/>
              <a:t>мэлажьэ</a:t>
            </a:r>
            <a:r>
              <a:rPr lang="ru-RU" sz="4100" dirty="0"/>
              <a:t>.   </a:t>
            </a:r>
            <a:endParaRPr lang="ru-RU" sz="4100" dirty="0" smtClean="0"/>
          </a:p>
          <a:p>
            <a:r>
              <a:rPr lang="ru-RU" sz="3200" dirty="0" smtClean="0"/>
              <a:t> </a:t>
            </a:r>
            <a:r>
              <a:rPr lang="ru-RU" sz="3200" dirty="0" err="1" smtClean="0"/>
              <a:t>Псалъэм</a:t>
            </a:r>
            <a:r>
              <a:rPr lang="ru-RU" sz="3200" dirty="0" smtClean="0"/>
              <a:t> папщ1э: </a:t>
            </a:r>
            <a:r>
              <a:rPr lang="ru-RU" sz="4100" dirty="0">
                <a:solidFill>
                  <a:srgbClr val="FF0000"/>
                </a:solidFill>
              </a:rPr>
              <a:t>г</a:t>
            </a:r>
            <a:r>
              <a:rPr lang="ru-RU" sz="4100" dirty="0" smtClean="0">
                <a:solidFill>
                  <a:srgbClr val="FF0000"/>
                </a:solidFill>
              </a:rPr>
              <a:t>ъэсак1уэ, унафэщ1, егъэджак1уэ, ухуак1уэ, </a:t>
            </a:r>
            <a:r>
              <a:rPr lang="ru-RU" sz="4100" dirty="0" err="1" smtClean="0">
                <a:solidFill>
                  <a:srgbClr val="FF0000"/>
                </a:solidFill>
              </a:rPr>
              <a:t>тыкуэнтет</a:t>
            </a:r>
            <a:r>
              <a:rPr lang="ru-RU" sz="4100" dirty="0" smtClean="0">
                <a:solidFill>
                  <a:srgbClr val="FF0000"/>
                </a:solidFill>
              </a:rPr>
              <a:t>, шофер.</a:t>
            </a:r>
            <a:endParaRPr lang="ru-RU" sz="4100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ru-RU" dirty="0" smtClean="0"/>
              <a:t>№3. Упщ1эхэм </a:t>
            </a:r>
            <a:r>
              <a:rPr lang="ru-RU" dirty="0" err="1" smtClean="0"/>
              <a:t>дыкъоджэ</a:t>
            </a:r>
            <a:r>
              <a:rPr lang="ru-RU" dirty="0" smtClean="0"/>
              <a:t>, </a:t>
            </a:r>
            <a:r>
              <a:rPr lang="ru-RU" dirty="0" err="1" smtClean="0"/>
              <a:t>жэуап</a:t>
            </a:r>
            <a:r>
              <a:rPr lang="ru-RU" dirty="0" smtClean="0"/>
              <a:t> </a:t>
            </a:r>
            <a:r>
              <a:rPr lang="ru-RU" dirty="0" err="1" smtClean="0"/>
              <a:t>идот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52600"/>
            <a:ext cx="8219256" cy="4772744"/>
          </a:xfrm>
        </p:spPr>
        <p:txBody>
          <a:bodyPr>
            <a:normAutofit/>
          </a:bodyPr>
          <a:lstStyle/>
          <a:p>
            <a:r>
              <a:rPr lang="ru-RU" sz="3200" dirty="0"/>
              <a:t>Сытк1э, ..., </a:t>
            </a:r>
            <a:r>
              <a:rPr lang="ru-RU" sz="3200" dirty="0" err="1"/>
              <a:t>узэрытхэр</a:t>
            </a:r>
            <a:r>
              <a:rPr lang="ru-RU" sz="3200" dirty="0"/>
              <a:t>? </a:t>
            </a:r>
            <a:endParaRPr lang="ru-RU" sz="3200" dirty="0" smtClean="0"/>
          </a:p>
          <a:p>
            <a:r>
              <a:rPr lang="ru-RU" sz="3200" dirty="0" smtClean="0"/>
              <a:t>Сытк1э</a:t>
            </a:r>
            <a:r>
              <a:rPr lang="ru-RU" sz="3200" dirty="0"/>
              <a:t>, ..., </a:t>
            </a:r>
            <a:r>
              <a:rPr lang="ru-RU" sz="3200" dirty="0" err="1"/>
              <a:t>сурэт</a:t>
            </a:r>
            <a:r>
              <a:rPr lang="ru-RU" sz="3200" dirty="0"/>
              <a:t> зэрыпщ1ыр? </a:t>
            </a:r>
            <a:endParaRPr lang="ru-RU" sz="3200" dirty="0" smtClean="0"/>
          </a:p>
          <a:p>
            <a:r>
              <a:rPr lang="ru-RU" sz="3200" dirty="0" smtClean="0"/>
              <a:t>Сытк1э</a:t>
            </a:r>
            <a:r>
              <a:rPr lang="ru-RU" sz="3200" dirty="0"/>
              <a:t>, ..., </a:t>
            </a:r>
            <a:r>
              <a:rPr lang="ru-RU" sz="3200" dirty="0" err="1"/>
              <a:t>хьэкъущыкъухэр</a:t>
            </a:r>
            <a:r>
              <a:rPr lang="ru-RU" sz="3200" dirty="0"/>
              <a:t> зэрыптхьэщ1ыр?  </a:t>
            </a:r>
            <a:endParaRPr lang="ru-RU" sz="3200" dirty="0" smtClean="0"/>
          </a:p>
          <a:p>
            <a:r>
              <a:rPr lang="ru-RU" sz="3200" dirty="0" smtClean="0"/>
              <a:t>Сытк1э</a:t>
            </a:r>
            <a:r>
              <a:rPr lang="ru-RU" sz="3200" dirty="0"/>
              <a:t>, ..., </a:t>
            </a:r>
            <a:r>
              <a:rPr lang="ru-RU" sz="3200" dirty="0" err="1"/>
              <a:t>жыгыр</a:t>
            </a:r>
            <a:r>
              <a:rPr lang="ru-RU" sz="3200" dirty="0"/>
              <a:t> </a:t>
            </a:r>
            <a:r>
              <a:rPr lang="ru-RU" sz="3200" dirty="0" err="1"/>
              <a:t>зэрыхэпсэр</a:t>
            </a:r>
            <a:r>
              <a:rPr lang="ru-RU" sz="3200" dirty="0"/>
              <a:t>? </a:t>
            </a:r>
            <a:endParaRPr lang="ru-RU" sz="3200" dirty="0" smtClean="0"/>
          </a:p>
          <a:p>
            <a:r>
              <a:rPr lang="ru-RU" sz="3200" dirty="0" smtClean="0"/>
              <a:t>Сытк1э</a:t>
            </a:r>
            <a:r>
              <a:rPr lang="ru-RU" sz="3200" dirty="0"/>
              <a:t>, ..., </a:t>
            </a:r>
            <a:r>
              <a:rPr lang="ru-RU" sz="3200" dirty="0" err="1"/>
              <a:t>докладым</a:t>
            </a:r>
            <a:r>
              <a:rPr lang="ru-RU" sz="3200" dirty="0"/>
              <a:t> и </a:t>
            </a:r>
            <a:r>
              <a:rPr lang="ru-RU" sz="3200" dirty="0" err="1"/>
              <a:t>презентацэр</a:t>
            </a:r>
            <a:r>
              <a:rPr lang="ru-RU" sz="3200" dirty="0"/>
              <a:t> </a:t>
            </a:r>
            <a:r>
              <a:rPr lang="ru-RU" sz="3200" dirty="0" smtClean="0"/>
              <a:t>зэрыпщ1ар?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240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52718"/>
            <a:ext cx="8712968" cy="1188050"/>
          </a:xfrm>
        </p:spPr>
        <p:txBody>
          <a:bodyPr>
            <a:noAutofit/>
          </a:bodyPr>
          <a:lstStyle/>
          <a:p>
            <a:r>
              <a:rPr lang="ru-RU" sz="2400" dirty="0" smtClean="0"/>
              <a:t>№4. употребление </a:t>
            </a:r>
            <a:r>
              <a:rPr lang="ru-RU" sz="2400" dirty="0"/>
              <a:t>существительных в послеложном падеже с выражением направления действия.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568952" cy="5256584"/>
          </a:xfrm>
        </p:spPr>
        <p:txBody>
          <a:bodyPr>
            <a:normAutofit fontScale="85000" lnSpcReduction="20000"/>
          </a:bodyPr>
          <a:lstStyle/>
          <a:p>
            <a:r>
              <a:rPr lang="ru-RU" sz="3500" dirty="0" err="1"/>
              <a:t>Хъыджэбзхэр</a:t>
            </a:r>
            <a:r>
              <a:rPr lang="ru-RU" sz="3500" dirty="0"/>
              <a:t> ... к1уащ. </a:t>
            </a:r>
            <a:endParaRPr lang="ru-RU" sz="3500" dirty="0" smtClean="0"/>
          </a:p>
          <a:p>
            <a:r>
              <a:rPr lang="ru-RU" sz="3500" dirty="0" err="1" smtClean="0"/>
              <a:t>Зэдэлъхузэшыпхъур</a:t>
            </a:r>
            <a:r>
              <a:rPr lang="ru-RU" sz="3500" dirty="0" smtClean="0"/>
              <a:t> </a:t>
            </a:r>
            <a:r>
              <a:rPr lang="ru-RU" sz="3500" dirty="0"/>
              <a:t>... </a:t>
            </a:r>
            <a:r>
              <a:rPr lang="ru-RU" sz="3500" dirty="0" err="1"/>
              <a:t>еблэгъащ</a:t>
            </a:r>
            <a:r>
              <a:rPr lang="ru-RU" sz="3500" dirty="0"/>
              <a:t>. </a:t>
            </a:r>
            <a:endParaRPr lang="ru-RU" sz="3500" dirty="0" smtClean="0"/>
          </a:p>
          <a:p>
            <a:r>
              <a:rPr lang="ru-RU" sz="3500" dirty="0" smtClean="0"/>
              <a:t>Щ1алэ </a:t>
            </a:r>
            <a:r>
              <a:rPr lang="ru-RU" sz="3500" dirty="0"/>
              <a:t>ц1ык1ухэр ... к1уащ. </a:t>
            </a:r>
            <a:endParaRPr lang="ru-RU" sz="3500" dirty="0" smtClean="0"/>
          </a:p>
          <a:p>
            <a:r>
              <a:rPr lang="ru-RU" sz="3500" dirty="0" smtClean="0"/>
              <a:t>Хьэщ1эхэр </a:t>
            </a:r>
            <a:r>
              <a:rPr lang="ru-RU" sz="3500" dirty="0"/>
              <a:t>... </a:t>
            </a:r>
            <a:r>
              <a:rPr lang="ru-RU" sz="3500" dirty="0" err="1"/>
              <a:t>яшащ</a:t>
            </a:r>
            <a:r>
              <a:rPr lang="ru-RU" sz="3500" dirty="0"/>
              <a:t> (повели). </a:t>
            </a:r>
            <a:endParaRPr lang="ru-RU" sz="3500" dirty="0" smtClean="0"/>
          </a:p>
          <a:p>
            <a:r>
              <a:rPr lang="ru-RU" sz="3500" dirty="0" smtClean="0"/>
              <a:t>Еджак1уэхэм </a:t>
            </a:r>
            <a:r>
              <a:rPr lang="ru-RU" sz="3500" dirty="0"/>
              <a:t>... </a:t>
            </a:r>
            <a:r>
              <a:rPr lang="ru-RU" sz="3500" dirty="0" err="1"/>
              <a:t>ягъэшащ</a:t>
            </a:r>
            <a:r>
              <a:rPr lang="ru-RU" sz="3500" dirty="0"/>
              <a:t> (повернули). </a:t>
            </a:r>
            <a:endParaRPr lang="ru-RU" sz="3500" dirty="0" smtClean="0"/>
          </a:p>
          <a:p>
            <a:endParaRPr lang="ru-RU" sz="2800" dirty="0"/>
          </a:p>
          <a:p>
            <a:r>
              <a:rPr lang="ru-RU" sz="2800" i="1" dirty="0" smtClean="0"/>
              <a:t>Глагол </a:t>
            </a:r>
            <a:r>
              <a:rPr lang="ru-RU" sz="2800" i="1" dirty="0" err="1" smtClean="0">
                <a:solidFill>
                  <a:srgbClr val="FF0000"/>
                </a:solidFill>
              </a:rPr>
              <a:t>шэн</a:t>
            </a:r>
            <a:r>
              <a:rPr lang="ru-RU" sz="2800" i="1" dirty="0" smtClean="0"/>
              <a:t> – </a:t>
            </a:r>
            <a:r>
              <a:rPr lang="ru-RU" sz="2800" i="1" dirty="0" err="1" smtClean="0"/>
              <a:t>перех</a:t>
            </a:r>
            <a:r>
              <a:rPr lang="ru-RU" sz="2800" i="1" dirty="0" smtClean="0"/>
              <a:t>. водить, вести кого-что-л. или возить, везти кого-что-л.</a:t>
            </a:r>
          </a:p>
          <a:p>
            <a:r>
              <a:rPr lang="ru-RU" sz="2800" i="1" dirty="0" smtClean="0"/>
              <a:t>Глагол </a:t>
            </a:r>
            <a:r>
              <a:rPr lang="ru-RU" sz="2800" i="1" dirty="0" err="1" smtClean="0">
                <a:solidFill>
                  <a:srgbClr val="FF0000"/>
                </a:solidFill>
              </a:rPr>
              <a:t>гъэшын</a:t>
            </a:r>
            <a:r>
              <a:rPr lang="ru-RU" sz="2800" i="1" dirty="0" smtClean="0"/>
              <a:t> – </a:t>
            </a:r>
            <a:r>
              <a:rPr lang="ru-RU" sz="2800" i="1" dirty="0" err="1" smtClean="0"/>
              <a:t>перех</a:t>
            </a:r>
            <a:r>
              <a:rPr lang="ru-RU" sz="2800" i="1" dirty="0" smtClean="0"/>
              <a:t>. 1) сгибать, согнуть кого-что-л.; 2) поворачивать, повернуть; сворачивать, свернуть куда-л. в сторону (от дороги, от главного направления).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1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718"/>
            <a:ext cx="8712968" cy="13716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№5. употребление </a:t>
            </a:r>
            <a:r>
              <a:rPr lang="ru-RU" sz="2800" dirty="0"/>
              <a:t>существительных в эргативном падеже с выражением обстоятельства места.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Тхьэмахуэм</a:t>
            </a:r>
            <a:r>
              <a:rPr lang="ru-RU" sz="3200" dirty="0"/>
              <a:t> </a:t>
            </a:r>
            <a:r>
              <a:rPr lang="ru-RU" sz="3200" dirty="0" err="1"/>
              <a:t>дэнэ</a:t>
            </a:r>
            <a:r>
              <a:rPr lang="ru-RU" sz="3200" dirty="0"/>
              <a:t> ущы1а, ...? </a:t>
            </a:r>
            <a:endParaRPr lang="ru-RU" sz="3200" dirty="0" smtClean="0"/>
          </a:p>
          <a:p>
            <a:r>
              <a:rPr lang="ru-RU" sz="3200" dirty="0" err="1" smtClean="0"/>
              <a:t>Щэбэтым</a:t>
            </a:r>
            <a:r>
              <a:rPr lang="ru-RU" sz="3200" dirty="0" smtClean="0"/>
              <a:t> </a:t>
            </a:r>
            <a:r>
              <a:rPr lang="ru-RU" sz="3200" dirty="0" err="1"/>
              <a:t>дэнэ</a:t>
            </a:r>
            <a:r>
              <a:rPr lang="ru-RU" sz="3200" dirty="0"/>
              <a:t> ущы1а, </a:t>
            </a:r>
            <a:r>
              <a:rPr lang="ru-RU" sz="3200" dirty="0" smtClean="0"/>
              <a:t>...?</a:t>
            </a:r>
          </a:p>
          <a:p>
            <a:r>
              <a:rPr lang="ru-RU" sz="3200" dirty="0" err="1" smtClean="0"/>
              <a:t>Дэнэ</a:t>
            </a:r>
            <a:r>
              <a:rPr lang="ru-RU" sz="3200" dirty="0" smtClean="0"/>
              <a:t> </a:t>
            </a:r>
            <a:r>
              <a:rPr lang="ru-RU" sz="3200" dirty="0" err="1"/>
              <a:t>щыпсэурэ</a:t>
            </a:r>
            <a:r>
              <a:rPr lang="ru-RU" sz="3200" dirty="0"/>
              <a:t> </a:t>
            </a:r>
            <a:r>
              <a:rPr lang="ru-RU" sz="3200" dirty="0" err="1"/>
              <a:t>къаплъэныр</a:t>
            </a:r>
            <a:r>
              <a:rPr lang="ru-RU" sz="3200" dirty="0"/>
              <a:t>, ...? </a:t>
            </a:r>
            <a:endParaRPr lang="ru-RU" sz="3200" dirty="0" smtClean="0"/>
          </a:p>
          <a:p>
            <a:r>
              <a:rPr lang="ru-RU" sz="3200" dirty="0" err="1" smtClean="0"/>
              <a:t>Дэнэ</a:t>
            </a:r>
            <a:r>
              <a:rPr lang="ru-RU" sz="3200" dirty="0" smtClean="0"/>
              <a:t> </a:t>
            </a:r>
            <a:r>
              <a:rPr lang="ru-RU" sz="3200" dirty="0" err="1"/>
              <a:t>щыпсэурэ</a:t>
            </a:r>
            <a:r>
              <a:rPr lang="ru-RU" sz="3200" dirty="0"/>
              <a:t> </a:t>
            </a:r>
            <a:r>
              <a:rPr lang="ru-RU" sz="3200" dirty="0" err="1"/>
              <a:t>джейр</a:t>
            </a:r>
            <a:r>
              <a:rPr lang="ru-RU" sz="3200" dirty="0"/>
              <a:t>, ...? </a:t>
            </a:r>
            <a:endParaRPr lang="ru-RU" sz="3200" dirty="0" smtClean="0"/>
          </a:p>
          <a:p>
            <a:r>
              <a:rPr lang="ru-RU" sz="3200" dirty="0" err="1" smtClean="0"/>
              <a:t>Дэнэ</a:t>
            </a:r>
            <a:r>
              <a:rPr lang="ru-RU" sz="3200" dirty="0" smtClean="0"/>
              <a:t> </a:t>
            </a:r>
            <a:r>
              <a:rPr lang="ru-RU" sz="3200" dirty="0" err="1"/>
              <a:t>щыпсэурэ</a:t>
            </a:r>
            <a:r>
              <a:rPr lang="ru-RU" sz="3200" dirty="0"/>
              <a:t> </a:t>
            </a:r>
            <a:r>
              <a:rPr lang="ru-RU" sz="3200" dirty="0" err="1"/>
              <a:t>махъшэр</a:t>
            </a:r>
            <a:r>
              <a:rPr lang="ru-RU" sz="3200" dirty="0"/>
              <a:t>, ...? </a:t>
            </a:r>
            <a:endParaRPr lang="ru-RU" sz="3200" dirty="0" smtClean="0"/>
          </a:p>
          <a:p>
            <a:r>
              <a:rPr lang="ru-RU" sz="3200" dirty="0" err="1" smtClean="0"/>
              <a:t>Дэнэ</a:t>
            </a:r>
            <a:r>
              <a:rPr lang="ru-RU" sz="3200" dirty="0" smtClean="0"/>
              <a:t> </a:t>
            </a:r>
            <a:r>
              <a:rPr lang="ru-RU" sz="3200" dirty="0" err="1"/>
              <a:t>щыпсэурэ</a:t>
            </a:r>
            <a:r>
              <a:rPr lang="ru-RU" sz="3200" dirty="0"/>
              <a:t> </a:t>
            </a:r>
            <a:r>
              <a:rPr lang="ru-RU" sz="3200" dirty="0" err="1"/>
              <a:t>джэдур</a:t>
            </a:r>
            <a:r>
              <a:rPr lang="ru-RU" sz="3200" dirty="0"/>
              <a:t>, ...? </a:t>
            </a:r>
          </a:p>
        </p:txBody>
      </p:sp>
    </p:spTree>
    <p:extLst>
      <p:ext uri="{BB962C8B-B14F-4D97-AF65-F5344CB8AC3E}">
        <p14:creationId xmlns:p14="http://schemas.microsoft.com/office/powerpoint/2010/main" val="22764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62009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№6. Составить предложения </a:t>
            </a:r>
            <a:r>
              <a:rPr lang="ru-RU" dirty="0"/>
              <a:t>с послелогами </a:t>
            </a:r>
            <a:r>
              <a:rPr lang="ru-RU" dirty="0" err="1">
                <a:solidFill>
                  <a:srgbClr val="7030A0"/>
                </a:solidFill>
              </a:rPr>
              <a:t>нэс</a:t>
            </a:r>
            <a:r>
              <a:rPr lang="ru-RU" dirty="0">
                <a:solidFill>
                  <a:srgbClr val="7030A0"/>
                </a:solidFill>
              </a:rPr>
              <a:t>, </a:t>
            </a:r>
            <a:r>
              <a:rPr lang="ru-RU" dirty="0" err="1">
                <a:solidFill>
                  <a:srgbClr val="7030A0"/>
                </a:solidFill>
              </a:rPr>
              <a:t>деж</a:t>
            </a:r>
            <a:r>
              <a:rPr lang="ru-RU" dirty="0">
                <a:solidFill>
                  <a:srgbClr val="7030A0"/>
                </a:solidFill>
              </a:rPr>
              <a:t>, папщ1э, </a:t>
            </a:r>
            <a:r>
              <a:rPr lang="ru-RU" dirty="0" smtClean="0">
                <a:solidFill>
                  <a:srgbClr val="7030A0"/>
                </a:solidFill>
              </a:rPr>
              <a:t>щхьэк1э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err="1" smtClean="0"/>
              <a:t>Псалъэм</a:t>
            </a:r>
            <a:r>
              <a:rPr lang="ru-RU" sz="2800" dirty="0" smtClean="0"/>
              <a:t> папщ1э: </a:t>
            </a:r>
          </a:p>
          <a:p>
            <a:r>
              <a:rPr lang="ru-RU" sz="2800" dirty="0" err="1" smtClean="0"/>
              <a:t>Зэныбжьэгъухэр</a:t>
            </a:r>
            <a:r>
              <a:rPr lang="ru-RU" sz="2800" dirty="0" smtClean="0"/>
              <a:t> </a:t>
            </a:r>
            <a:r>
              <a:rPr lang="ru-RU" sz="2800" dirty="0" err="1" smtClean="0"/>
              <a:t>къалэ</a:t>
            </a:r>
            <a:r>
              <a:rPr lang="ru-RU" sz="2800" dirty="0" smtClean="0"/>
              <a:t> </a:t>
            </a:r>
            <a:r>
              <a:rPr lang="ru-RU" sz="2800" u="sng" dirty="0" err="1" smtClean="0"/>
              <a:t>паркым</a:t>
            </a:r>
            <a:r>
              <a:rPr lang="ru-RU" sz="2800" dirty="0" smtClean="0"/>
              <a:t> </a:t>
            </a:r>
            <a:r>
              <a:rPr lang="ru-RU" sz="2800" dirty="0" err="1" smtClean="0">
                <a:solidFill>
                  <a:srgbClr val="7030A0"/>
                </a:solidFill>
              </a:rPr>
              <a:t>нэс</a:t>
            </a:r>
            <a:r>
              <a:rPr lang="ru-RU" sz="2800" dirty="0" smtClean="0"/>
              <a:t> </a:t>
            </a:r>
            <a:r>
              <a:rPr lang="ru-RU" sz="2800" dirty="0" err="1" smtClean="0"/>
              <a:t>лъэсу</a:t>
            </a:r>
            <a:r>
              <a:rPr lang="ru-RU" sz="2800" dirty="0" smtClean="0"/>
              <a:t> к1уащ.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535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5624" cy="1371600"/>
          </a:xfrm>
        </p:spPr>
        <p:txBody>
          <a:bodyPr/>
          <a:lstStyle/>
          <a:p>
            <a:r>
              <a:rPr lang="ru-RU" dirty="0" smtClean="0"/>
              <a:t>№8. В именительном или эргативном падеже?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5368"/>
            <a:ext cx="3744416" cy="49719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... </a:t>
            </a:r>
            <a:r>
              <a:rPr lang="ru-RU" sz="2800" dirty="0" err="1"/>
              <a:t>фо</a:t>
            </a:r>
            <a:r>
              <a:rPr lang="ru-RU" sz="2800" dirty="0"/>
              <a:t> ф1ыуэ </a:t>
            </a:r>
            <a:r>
              <a:rPr lang="ru-RU" sz="2800" dirty="0" err="1"/>
              <a:t>елъагъу</a:t>
            </a:r>
            <a:r>
              <a:rPr lang="ru-RU" sz="2800" dirty="0"/>
              <a:t>.</a:t>
            </a:r>
          </a:p>
          <a:p>
            <a:r>
              <a:rPr lang="ru-RU" sz="2800" dirty="0"/>
              <a:t> ... </a:t>
            </a:r>
            <a:r>
              <a:rPr lang="ru-RU" sz="2800" dirty="0" err="1"/>
              <a:t>шэ</a:t>
            </a:r>
            <a:r>
              <a:rPr lang="ru-RU" sz="2800" dirty="0"/>
              <a:t> </a:t>
            </a:r>
            <a:r>
              <a:rPr lang="ru-RU" sz="2800" dirty="0" err="1"/>
              <a:t>иреф</a:t>
            </a:r>
            <a:r>
              <a:rPr lang="ru-RU" sz="2800" dirty="0"/>
              <a:t>. </a:t>
            </a:r>
          </a:p>
          <a:p>
            <a:r>
              <a:rPr lang="ru-RU" sz="2800" dirty="0" err="1"/>
              <a:t>Ди</a:t>
            </a:r>
            <a:r>
              <a:rPr lang="ru-RU" sz="2800" dirty="0"/>
              <a:t> ... </a:t>
            </a:r>
            <a:r>
              <a:rPr lang="ru-RU" sz="2800" dirty="0" err="1"/>
              <a:t>диваным</a:t>
            </a:r>
            <a:r>
              <a:rPr lang="ru-RU" sz="2800" dirty="0"/>
              <a:t> </a:t>
            </a:r>
            <a:r>
              <a:rPr lang="ru-RU" sz="2800" dirty="0" err="1"/>
              <a:t>исщ</a:t>
            </a:r>
            <a:r>
              <a:rPr lang="ru-RU" sz="2800" dirty="0"/>
              <a:t>. </a:t>
            </a:r>
          </a:p>
          <a:p>
            <a:r>
              <a:rPr lang="ru-RU" sz="2800" dirty="0"/>
              <a:t>... </a:t>
            </a:r>
            <a:r>
              <a:rPr lang="ru-RU" sz="2800" dirty="0" err="1"/>
              <a:t>жыгым</a:t>
            </a:r>
            <a:r>
              <a:rPr lang="ru-RU" sz="2800" dirty="0"/>
              <a:t> </a:t>
            </a:r>
            <a:r>
              <a:rPr lang="ru-RU" sz="2800" dirty="0" err="1"/>
              <a:t>тесщ</a:t>
            </a:r>
            <a:r>
              <a:rPr lang="ru-RU" sz="2800" dirty="0"/>
              <a:t>. </a:t>
            </a:r>
          </a:p>
          <a:p>
            <a:r>
              <a:rPr lang="ru-RU" sz="2800" dirty="0"/>
              <a:t>... </a:t>
            </a:r>
            <a:r>
              <a:rPr lang="ru-RU" sz="2800" dirty="0" err="1"/>
              <a:t>псым</a:t>
            </a:r>
            <a:r>
              <a:rPr lang="ru-RU" sz="2800" dirty="0"/>
              <a:t> </a:t>
            </a:r>
            <a:r>
              <a:rPr lang="ru-RU" sz="2800" dirty="0" err="1"/>
              <a:t>хэсщ</a:t>
            </a:r>
            <a:r>
              <a:rPr lang="ru-RU" sz="2800" dirty="0"/>
              <a:t>. </a:t>
            </a:r>
          </a:p>
          <a:p>
            <a:r>
              <a:rPr lang="ru-RU" sz="2800" dirty="0"/>
              <a:t>... псы пэгунит1 </a:t>
            </a:r>
            <a:r>
              <a:rPr lang="ru-RU" sz="2800" dirty="0" err="1"/>
              <a:t>иреф</a:t>
            </a:r>
            <a:r>
              <a:rPr lang="ru-RU" sz="2800" dirty="0"/>
              <a:t>. </a:t>
            </a:r>
          </a:p>
          <a:p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139952" y="1628800"/>
            <a:ext cx="4762872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... и </a:t>
            </a:r>
            <a:r>
              <a:rPr lang="ru-RU" sz="2800" dirty="0" err="1"/>
              <a:t>щхьэр</a:t>
            </a:r>
            <a:r>
              <a:rPr lang="ru-RU" sz="2800" dirty="0"/>
              <a:t> </a:t>
            </a:r>
            <a:r>
              <a:rPr lang="ru-RU" sz="2800" dirty="0" err="1"/>
              <a:t>инщ</a:t>
            </a:r>
            <a:r>
              <a:rPr lang="ru-RU" sz="2800" dirty="0"/>
              <a:t>. </a:t>
            </a:r>
          </a:p>
          <a:p>
            <a:r>
              <a:rPr lang="ru-RU" sz="2800" dirty="0"/>
              <a:t>... Индием е </a:t>
            </a:r>
            <a:r>
              <a:rPr lang="ru-RU" sz="2800" dirty="0" err="1"/>
              <a:t>Африкэм</a:t>
            </a:r>
            <a:r>
              <a:rPr lang="ru-RU" sz="2800" dirty="0"/>
              <a:t> </a:t>
            </a:r>
            <a:r>
              <a:rPr lang="ru-RU" sz="2800" dirty="0" err="1"/>
              <a:t>щопсэу</a:t>
            </a:r>
            <a:r>
              <a:rPr lang="ru-RU" sz="2800" dirty="0"/>
              <a:t>. </a:t>
            </a:r>
          </a:p>
          <a:p>
            <a:r>
              <a:rPr lang="ru-RU" sz="2800" dirty="0"/>
              <a:t>... и </a:t>
            </a:r>
            <a:r>
              <a:rPr lang="ru-RU" sz="2800" dirty="0" err="1"/>
              <a:t>лъакъуэхэр</a:t>
            </a:r>
            <a:r>
              <a:rPr lang="ru-RU" sz="2800" dirty="0"/>
              <a:t> к1эщ1 </a:t>
            </a:r>
            <a:r>
              <a:rPr lang="ru-RU" sz="2800" dirty="0" err="1"/>
              <a:t>дыдэщ</a:t>
            </a:r>
            <a:r>
              <a:rPr lang="ru-RU" sz="2800" dirty="0"/>
              <a:t>. </a:t>
            </a:r>
          </a:p>
          <a:p>
            <a:r>
              <a:rPr lang="ru-RU" sz="2800" dirty="0"/>
              <a:t>... и тхьэк1умэхэр к1ыхьщ. </a:t>
            </a:r>
          </a:p>
          <a:p>
            <a:r>
              <a:rPr lang="ru-RU" sz="2800" dirty="0"/>
              <a:t>... </a:t>
            </a:r>
            <a:r>
              <a:rPr lang="ru-RU" sz="2800" dirty="0" err="1"/>
              <a:t>мэзым</a:t>
            </a:r>
            <a:r>
              <a:rPr lang="ru-RU" sz="2800" dirty="0"/>
              <a:t> </a:t>
            </a:r>
            <a:r>
              <a:rPr lang="ru-RU" sz="2800" dirty="0" err="1"/>
              <a:t>щопсэу</a:t>
            </a:r>
            <a:r>
              <a:rPr lang="ru-RU" sz="2800" dirty="0"/>
              <a:t>.</a:t>
            </a:r>
          </a:p>
          <a:p>
            <a:r>
              <a:rPr lang="ru-RU" sz="2800" smtClean="0"/>
              <a:t>... бжьыхьэм</a:t>
            </a:r>
            <a:r>
              <a:rPr lang="ru-RU" sz="2800" dirty="0" smtClean="0"/>
              <a:t> </a:t>
            </a:r>
            <a:r>
              <a:rPr lang="ru-RU" sz="2800" dirty="0" err="1"/>
              <a:t>мэлъэтэж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8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792</TotalTime>
  <Words>416</Words>
  <Application>Microsoft Office PowerPoint</Application>
  <PresentationFormat>Экран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Главная</vt:lpstr>
      <vt:lpstr>Изучаем  кабардинский язык</vt:lpstr>
      <vt:lpstr>Дызэджахэр къыдопщытэж</vt:lpstr>
      <vt:lpstr>№1. Фыкъеджэ,  упщ1эхэм жэуап ефт.</vt:lpstr>
      <vt:lpstr>№2. Псалъэухахэм къезэгъ псалъэхэр хэвгъэувэж.</vt:lpstr>
      <vt:lpstr>№3. Упщ1эхэм дыкъоджэ, жэуап идот.</vt:lpstr>
      <vt:lpstr>№4. употребление существительных в послеложном падеже с выражением направления действия. </vt:lpstr>
      <vt:lpstr>№5. употребление существительных в эргативном падеже с выражением обстоятельства места. </vt:lpstr>
      <vt:lpstr>№6. Составить предложения с послелогами нэс, деж, папщ1э, щхьэк1э. </vt:lpstr>
      <vt:lpstr>№8. В именительном или эргативном падеже?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49</cp:revision>
  <dcterms:created xsi:type="dcterms:W3CDTF">2014-03-12T17:19:47Z</dcterms:created>
  <dcterms:modified xsi:type="dcterms:W3CDTF">2014-10-28T13:35:29Z</dcterms:modified>
</cp:coreProperties>
</file>