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81" r:id="rId5"/>
    <p:sldId id="269" r:id="rId6"/>
    <p:sldId id="271" r:id="rId7"/>
    <p:sldId id="272" r:id="rId8"/>
    <p:sldId id="274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effectLst/>
              </a:rPr>
              <a:t>Изучаем </a:t>
            </a:r>
            <a:br>
              <a:rPr lang="ru-RU" sz="4800" kern="0" dirty="0">
                <a:ln/>
                <a:effectLst/>
              </a:rPr>
            </a:br>
            <a:r>
              <a:rPr lang="ru-RU" sz="4800" kern="0" dirty="0">
                <a:ln/>
                <a:effectLst/>
              </a:rPr>
              <a:t>кабардинский язык</a:t>
            </a:r>
            <a:endParaRPr lang="ru-RU" sz="4800" dirty="0">
              <a:ln/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№100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72008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адыгэ</a:t>
            </a:r>
            <a:r>
              <a:rPr lang="ru-RU" dirty="0" smtClean="0">
                <a:solidFill>
                  <a:srgbClr val="FF0000"/>
                </a:solidFill>
              </a:rPr>
              <a:t>бзэк1э </a:t>
            </a:r>
            <a:r>
              <a:rPr lang="ru-RU" dirty="0" smtClean="0">
                <a:solidFill>
                  <a:srgbClr val="FF0000"/>
                </a:solidFill>
              </a:rPr>
              <a:t>жыф1э: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4752528"/>
          </a:xfrm>
        </p:spPr>
        <p:txBody>
          <a:bodyPr>
            <a:noAutofit/>
          </a:bodyPr>
          <a:lstStyle/>
          <a:p>
            <a:pPr algn="just"/>
            <a:r>
              <a:rPr lang="ru-RU" sz="3200" u="sng" dirty="0"/>
              <a:t>Дайте, пожалуйста, </a:t>
            </a:r>
            <a:r>
              <a:rPr lang="ru-RU" sz="3200" dirty="0"/>
              <a:t>нам по две груши. </a:t>
            </a:r>
            <a:endParaRPr lang="ru-RU" sz="3200" dirty="0" smtClean="0"/>
          </a:p>
          <a:p>
            <a:pPr algn="just"/>
            <a:r>
              <a:rPr lang="ru-RU" sz="3200" u="sng" dirty="0" smtClean="0"/>
              <a:t>Возьмите</a:t>
            </a:r>
            <a:r>
              <a:rPr lang="ru-RU" sz="3200" u="sng" dirty="0"/>
              <a:t>, пожалуйста, </a:t>
            </a:r>
            <a:r>
              <a:rPr lang="ru-RU" sz="3200" dirty="0"/>
              <a:t>по две груши.  </a:t>
            </a:r>
            <a:endParaRPr lang="ru-RU" sz="3200" dirty="0" smtClean="0"/>
          </a:p>
          <a:p>
            <a:pPr algn="just"/>
            <a:r>
              <a:rPr lang="ru-RU" sz="3200" dirty="0" smtClean="0"/>
              <a:t>Дайте</a:t>
            </a:r>
            <a:r>
              <a:rPr lang="ru-RU" sz="3200" dirty="0"/>
              <a:t>, пожалуйста, нам по три апельсина. </a:t>
            </a:r>
            <a:endParaRPr lang="ru-RU" sz="3200" dirty="0" smtClean="0"/>
          </a:p>
          <a:p>
            <a:pPr algn="just"/>
            <a:r>
              <a:rPr lang="ru-RU" sz="3200" dirty="0" smtClean="0"/>
              <a:t>Возьмите</a:t>
            </a:r>
            <a:r>
              <a:rPr lang="ru-RU" sz="3200" dirty="0"/>
              <a:t>, пожалуйста, по три апельсина. </a:t>
            </a:r>
            <a:endParaRPr lang="ru-RU" sz="3200" dirty="0" smtClean="0"/>
          </a:p>
          <a:p>
            <a:pPr algn="just"/>
            <a:r>
              <a:rPr lang="ru-RU" sz="3200" dirty="0" smtClean="0"/>
              <a:t>Дайте</a:t>
            </a:r>
            <a:r>
              <a:rPr lang="ru-RU" sz="3200" dirty="0"/>
              <a:t>, пожалуйста, нам по одному стулу. </a:t>
            </a:r>
            <a:endParaRPr lang="ru-RU" sz="3200" dirty="0" smtClean="0"/>
          </a:p>
          <a:p>
            <a:pPr algn="just"/>
            <a:r>
              <a:rPr lang="ru-RU" sz="3200" dirty="0" smtClean="0"/>
              <a:t>Возьмите</a:t>
            </a:r>
            <a:r>
              <a:rPr lang="ru-RU" sz="3200" dirty="0"/>
              <a:t>, пожалуйста, по одному стулу.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200800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Вставить порядковые числительные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25658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3200" dirty="0"/>
              <a:t>Си </a:t>
            </a:r>
            <a:r>
              <a:rPr lang="ru-RU" sz="3200" dirty="0" err="1"/>
              <a:t>дэлъху</a:t>
            </a:r>
            <a:r>
              <a:rPr lang="ru-RU" sz="3200" dirty="0"/>
              <a:t> </a:t>
            </a:r>
            <a:r>
              <a:rPr lang="ru-RU" sz="3200" dirty="0" err="1"/>
              <a:t>нэхъыжьыр</a:t>
            </a:r>
            <a:r>
              <a:rPr lang="ru-RU" sz="3200" dirty="0"/>
              <a:t> ... </a:t>
            </a:r>
            <a:r>
              <a:rPr lang="ru-RU" sz="3200" dirty="0" err="1"/>
              <a:t>курсым</a:t>
            </a:r>
            <a:r>
              <a:rPr lang="ru-RU" sz="3200" dirty="0"/>
              <a:t> </a:t>
            </a:r>
            <a:r>
              <a:rPr lang="ru-RU" sz="3200" dirty="0" err="1"/>
              <a:t>щоджэ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Хэт</a:t>
            </a:r>
            <a:r>
              <a:rPr lang="ru-RU" sz="3200" dirty="0" smtClean="0"/>
              <a:t> </a:t>
            </a:r>
            <a:r>
              <a:rPr lang="ru-RU" sz="3200" dirty="0"/>
              <a:t>... </a:t>
            </a:r>
            <a:r>
              <a:rPr lang="ru-RU" sz="3200" dirty="0" err="1"/>
              <a:t>курсым</a:t>
            </a:r>
            <a:r>
              <a:rPr lang="ru-RU" sz="3200" dirty="0"/>
              <a:t> </a:t>
            </a:r>
            <a:r>
              <a:rPr lang="ru-RU" sz="3200" dirty="0" err="1"/>
              <a:t>щеджэр</a:t>
            </a:r>
            <a:r>
              <a:rPr lang="ru-RU" sz="3200" dirty="0"/>
              <a:t>?  </a:t>
            </a: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Уи</a:t>
            </a:r>
            <a:r>
              <a:rPr lang="ru-RU" sz="3200" dirty="0" smtClean="0"/>
              <a:t> </a:t>
            </a:r>
            <a:r>
              <a:rPr lang="ru-RU" sz="3200" dirty="0" err="1"/>
              <a:t>къуэш</a:t>
            </a:r>
            <a:r>
              <a:rPr lang="ru-RU" sz="3200" dirty="0"/>
              <a:t> нэхъыщ1эр ... </a:t>
            </a:r>
            <a:r>
              <a:rPr lang="ru-RU" sz="3200" dirty="0" err="1"/>
              <a:t>классым</a:t>
            </a:r>
            <a:r>
              <a:rPr lang="ru-RU" sz="3200" dirty="0"/>
              <a:t> </a:t>
            </a:r>
            <a:r>
              <a:rPr lang="ru-RU" sz="3200" dirty="0" err="1"/>
              <a:t>щеджэрэ</a:t>
            </a:r>
            <a:r>
              <a:rPr lang="ru-RU" sz="3200" dirty="0"/>
              <a:t>? </a:t>
            </a: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smtClean="0"/>
              <a:t>Си </a:t>
            </a:r>
            <a:r>
              <a:rPr lang="ru-RU" sz="3200" dirty="0" err="1"/>
              <a:t>анэ</a:t>
            </a:r>
            <a:r>
              <a:rPr lang="ru-RU" sz="3200" dirty="0"/>
              <a:t> </a:t>
            </a:r>
            <a:r>
              <a:rPr lang="ru-RU" sz="3200" dirty="0" err="1"/>
              <a:t>шыпхъур</a:t>
            </a:r>
            <a:r>
              <a:rPr lang="ru-RU" sz="3200" dirty="0"/>
              <a:t> ... </a:t>
            </a:r>
            <a:r>
              <a:rPr lang="ru-RU" sz="3200" dirty="0" err="1"/>
              <a:t>этажым</a:t>
            </a:r>
            <a:r>
              <a:rPr lang="ru-RU" sz="3200" dirty="0"/>
              <a:t> </a:t>
            </a:r>
            <a:r>
              <a:rPr lang="ru-RU" sz="3200" dirty="0" err="1"/>
              <a:t>щопсэу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</a:pPr>
            <a:r>
              <a:rPr lang="ru-RU" sz="3200" dirty="0" err="1" smtClean="0"/>
              <a:t>Уи</a:t>
            </a:r>
            <a:r>
              <a:rPr lang="ru-RU" sz="3200" dirty="0" smtClean="0"/>
              <a:t> </a:t>
            </a:r>
            <a:r>
              <a:rPr lang="ru-RU" sz="3200" dirty="0" err="1"/>
              <a:t>ныбжьэгъур</a:t>
            </a:r>
            <a:r>
              <a:rPr lang="ru-RU" sz="3200" dirty="0"/>
              <a:t> ... </a:t>
            </a:r>
            <a:r>
              <a:rPr lang="ru-RU" sz="3200" dirty="0" err="1"/>
              <a:t>етажым</a:t>
            </a:r>
            <a:r>
              <a:rPr lang="ru-RU" sz="3200" dirty="0"/>
              <a:t> </a:t>
            </a:r>
            <a:r>
              <a:rPr lang="ru-RU" sz="3200" dirty="0" err="1"/>
              <a:t>щыпсэурэ</a:t>
            </a:r>
            <a:r>
              <a:rPr lang="ru-RU" sz="3200" dirty="0"/>
              <a:t>? </a:t>
            </a:r>
            <a:r>
              <a:rPr lang="ru-RU" sz="3200" dirty="0" err="1"/>
              <a:t>Хэт</a:t>
            </a:r>
            <a:r>
              <a:rPr lang="ru-RU" sz="3200" dirty="0"/>
              <a:t> ... </a:t>
            </a:r>
            <a:r>
              <a:rPr lang="ru-RU" sz="3200" dirty="0" err="1"/>
              <a:t>къатым</a:t>
            </a:r>
            <a:r>
              <a:rPr lang="ru-RU" sz="3200" dirty="0"/>
              <a:t> </a:t>
            </a:r>
            <a:r>
              <a:rPr lang="ru-RU" sz="3200" dirty="0" err="1"/>
              <a:t>щыпсэур</a:t>
            </a:r>
            <a:r>
              <a:rPr lang="ru-RU" sz="3200" dirty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935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27504" cy="4968552"/>
          </a:xfrm>
        </p:spPr>
        <p:txBody>
          <a:bodyPr>
            <a:normAutofit/>
          </a:bodyPr>
          <a:lstStyle/>
          <a:p>
            <a:r>
              <a:rPr lang="ru-RU" sz="2800" dirty="0"/>
              <a:t>А как перевести такие словосочетания с кратными числительными: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>
                <a:solidFill>
                  <a:srgbClr val="FF0000"/>
                </a:solidFill>
              </a:rPr>
              <a:t>пщ1э сык1уащ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>т1эу </a:t>
            </a:r>
            <a:r>
              <a:rPr lang="ru-RU" sz="2800" dirty="0" err="1" smtClean="0">
                <a:solidFill>
                  <a:srgbClr val="FF0000"/>
                </a:solidFill>
              </a:rPr>
              <a:t>къэслъэсащ</a:t>
            </a:r>
            <a:r>
              <a:rPr lang="ru-RU" sz="2800" dirty="0" smtClean="0">
                <a:solidFill>
                  <a:srgbClr val="FF0000"/>
                </a:solidFill>
              </a:rPr>
              <a:t/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err="1" smtClean="0">
                <a:solidFill>
                  <a:srgbClr val="FF0000"/>
                </a:solidFill>
              </a:rPr>
              <a:t>тхуэ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сеплъащ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err="1" smtClean="0">
                <a:solidFill>
                  <a:srgbClr val="FF0000"/>
                </a:solidFill>
              </a:rPr>
              <a:t>щэ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err="1" smtClean="0">
                <a:solidFill>
                  <a:srgbClr val="FF0000"/>
                </a:solidFill>
              </a:rPr>
              <a:t>естащ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smtClean="0">
                <a:solidFill>
                  <a:srgbClr val="FF0000"/>
                </a:solidFill>
              </a:rPr>
              <a:t>т1ощ1рэ бжес1ащ 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sz="2800" dirty="0" err="1" smtClean="0">
                <a:solidFill>
                  <a:srgbClr val="FF0000"/>
                </a:solidFill>
              </a:rPr>
              <a:t>минрэ</a:t>
            </a:r>
            <a:r>
              <a:rPr lang="ru-RU" sz="2800" dirty="0" smtClean="0">
                <a:solidFill>
                  <a:srgbClr val="FF0000"/>
                </a:solidFill>
              </a:rPr>
              <a:t> щ1эк1ащ? </a:t>
            </a:r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301208"/>
            <a:ext cx="8280920" cy="1080120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Минрэ</a:t>
            </a:r>
            <a:r>
              <a:rPr lang="ru-RU" sz="3200" dirty="0" smtClean="0"/>
              <a:t> щ1эк1ащ – 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383" y="188640"/>
            <a:ext cx="8568952" cy="864096"/>
          </a:xfrm>
        </p:spPr>
        <p:txBody>
          <a:bodyPr/>
          <a:lstStyle/>
          <a:p>
            <a:r>
              <a:rPr lang="ru-RU" dirty="0" smtClean="0"/>
              <a:t>Псалъэщ1эхэр зыдогъащ1э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4032448" cy="547260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1эщ1агъэ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кхъухьлъатэзехуэ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/>
              <a:t>м</a:t>
            </a:r>
            <a:r>
              <a:rPr lang="ru-RU" sz="3200" dirty="0" err="1" smtClean="0"/>
              <a:t>акъамэтх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сурэтыщ1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усак1уэ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тхак1уэ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к</a:t>
            </a:r>
            <a:r>
              <a:rPr lang="ru-RU" sz="3200" dirty="0" smtClean="0"/>
              <a:t>ъэфак1уэ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сурэттех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п</a:t>
            </a:r>
            <a:r>
              <a:rPr lang="ru-RU" sz="3200" dirty="0" smtClean="0"/>
              <a:t>щаф1э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г</a:t>
            </a:r>
            <a:r>
              <a:rPr lang="ru-RU" sz="3200" dirty="0" smtClean="0"/>
              <a:t>ъук1э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пхъащ1э</a:t>
            </a:r>
            <a:endParaRPr lang="ru-RU" sz="32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16017" y="1196752"/>
            <a:ext cx="4104456" cy="547260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профессия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летчик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композитор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художник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поэт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писатель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танцор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ф</a:t>
            </a:r>
            <a:r>
              <a:rPr lang="ru-RU" sz="3200" dirty="0" smtClean="0"/>
              <a:t>отограф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п</a:t>
            </a:r>
            <a:r>
              <a:rPr lang="ru-RU" sz="3200" dirty="0" smtClean="0"/>
              <a:t>овар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кузнец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столяр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79512" y="332656"/>
            <a:ext cx="3744416" cy="61926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дэрбзэр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хъума</a:t>
            </a:r>
            <a:r>
              <a:rPr lang="ru-RU" sz="3200" dirty="0" smtClean="0">
                <a:solidFill>
                  <a:srgbClr val="0070C0"/>
                </a:solidFill>
              </a:rPr>
              <a:t>к1уэ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бжьа</a:t>
            </a:r>
            <a:r>
              <a:rPr lang="ru-RU" sz="3200" dirty="0" err="1" smtClean="0">
                <a:solidFill>
                  <a:srgbClr val="0070C0"/>
                </a:solidFill>
              </a:rPr>
              <a:t>хъуэ</a:t>
            </a:r>
            <a:endParaRPr lang="ru-RU" sz="32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мэлы</a:t>
            </a:r>
            <a:r>
              <a:rPr lang="ru-RU" sz="3200" dirty="0" err="1" smtClean="0">
                <a:solidFill>
                  <a:srgbClr val="0070C0"/>
                </a:solidFill>
              </a:rPr>
              <a:t>хъуэ</a:t>
            </a:r>
            <a:endParaRPr lang="ru-RU" sz="32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/>
              <a:t>сурэт</a:t>
            </a:r>
            <a:r>
              <a:rPr lang="ru-RU" sz="3200" dirty="0"/>
              <a:t> </a:t>
            </a:r>
            <a:r>
              <a:rPr lang="ru-RU" sz="3200" dirty="0" err="1" smtClean="0"/>
              <a:t>техын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къэфэн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лезгинкэ</a:t>
            </a:r>
            <a:r>
              <a:rPr lang="ru-RU" sz="3200" dirty="0" smtClean="0"/>
              <a:t> </a:t>
            </a:r>
            <a:r>
              <a:rPr lang="ru-RU" sz="3200" dirty="0" err="1"/>
              <a:t>къэфэн</a:t>
            </a:r>
            <a:r>
              <a:rPr lang="ru-RU" sz="3200" dirty="0"/>
              <a:t>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гъэхъун</a:t>
            </a:r>
            <a:r>
              <a:rPr lang="ru-RU" sz="3200" dirty="0" smtClean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мэл</a:t>
            </a:r>
            <a:r>
              <a:rPr lang="ru-RU" sz="3200" dirty="0" smtClean="0"/>
              <a:t> </a:t>
            </a:r>
            <a:r>
              <a:rPr lang="ru-RU" sz="3200" dirty="0" err="1" smtClean="0"/>
              <a:t>гъэхъун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067944" y="332655"/>
            <a:ext cx="4824536" cy="61926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портной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сторож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пчеловод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чабан </a:t>
            </a:r>
            <a:endParaRPr lang="ru-RU" sz="3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перех</a:t>
            </a:r>
            <a:r>
              <a:rPr lang="ru-RU" sz="3200" dirty="0"/>
              <a:t>. снять, сфотографировать </a:t>
            </a:r>
            <a:r>
              <a:rPr lang="ru-RU" sz="3200" dirty="0" smtClean="0"/>
              <a:t>кого-что-л</a:t>
            </a:r>
            <a:r>
              <a:rPr lang="ru-RU" sz="3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i="1" dirty="0" err="1" smtClean="0"/>
              <a:t>неперех</a:t>
            </a:r>
            <a:r>
              <a:rPr lang="ru-RU" sz="3200" i="1" dirty="0"/>
              <a:t>. </a:t>
            </a:r>
            <a:r>
              <a:rPr lang="ru-RU" sz="3200" dirty="0"/>
              <a:t>танцевать, плясать что-л.;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танцевать </a:t>
            </a:r>
            <a:r>
              <a:rPr lang="ru-RU" sz="3200" dirty="0"/>
              <a:t>лезгинку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перех</a:t>
            </a:r>
            <a:r>
              <a:rPr lang="ru-RU" sz="3200" dirty="0"/>
              <a:t>. пасти кого-л.;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пасти </a:t>
            </a:r>
            <a:r>
              <a:rPr lang="ru-RU" sz="3200" dirty="0"/>
              <a:t>овец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881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63272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 smtClean="0"/>
              <a:t>Псалъэухахэм</a:t>
            </a:r>
            <a:r>
              <a:rPr lang="ru-RU" dirty="0" smtClean="0"/>
              <a:t> </a:t>
            </a:r>
            <a:r>
              <a:rPr lang="ru-RU" dirty="0" err="1" smtClean="0"/>
              <a:t>къезэгъ</a:t>
            </a:r>
            <a:r>
              <a:rPr lang="ru-RU" dirty="0" smtClean="0"/>
              <a:t> </a:t>
            </a:r>
            <a:r>
              <a:rPr lang="ru-RU" dirty="0" err="1" smtClean="0"/>
              <a:t>псалъэхэр</a:t>
            </a:r>
            <a:r>
              <a:rPr lang="ru-RU" dirty="0" smtClean="0"/>
              <a:t> </a:t>
            </a:r>
            <a:r>
              <a:rPr lang="ru-RU" dirty="0" err="1" smtClean="0"/>
              <a:t>хэвгъэувэж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40768"/>
            <a:ext cx="8964488" cy="5517232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ru-RU" sz="3200" dirty="0"/>
              <a:t>... </a:t>
            </a:r>
            <a:r>
              <a:rPr lang="ru-RU" sz="3200" dirty="0" err="1"/>
              <a:t>макъамэ</a:t>
            </a:r>
            <a:r>
              <a:rPr lang="ru-RU" sz="3200" dirty="0"/>
              <a:t> </a:t>
            </a:r>
            <a:r>
              <a:rPr lang="ru-RU" sz="3200" dirty="0" err="1"/>
              <a:t>хьэлэмэтхэр</a:t>
            </a:r>
            <a:r>
              <a:rPr lang="ru-RU" sz="3200" dirty="0"/>
              <a:t> </a:t>
            </a:r>
            <a:r>
              <a:rPr lang="ru-RU" sz="3200" dirty="0" err="1"/>
              <a:t>етх</a:t>
            </a:r>
            <a:r>
              <a:rPr lang="ru-RU" sz="3200" dirty="0"/>
              <a:t>. </a:t>
            </a:r>
            <a:endParaRPr lang="ru-RU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... </a:t>
            </a:r>
            <a:r>
              <a:rPr lang="en-US" sz="3200" dirty="0"/>
              <a:t>I</a:t>
            </a:r>
            <a:r>
              <a:rPr lang="ru-RU" sz="3200" dirty="0" err="1"/>
              <a:t>уащхьэмахуэ</a:t>
            </a:r>
            <a:r>
              <a:rPr lang="ru-RU" sz="3200" dirty="0"/>
              <a:t> </a:t>
            </a:r>
            <a:r>
              <a:rPr lang="ru-RU" sz="3200" dirty="0" err="1"/>
              <a:t>сурэт</a:t>
            </a:r>
            <a:r>
              <a:rPr lang="ru-RU" sz="3200" dirty="0"/>
              <a:t> </a:t>
            </a:r>
            <a:r>
              <a:rPr lang="ru-RU" sz="3200" dirty="0" err="1"/>
              <a:t>трихащ</a:t>
            </a:r>
            <a:r>
              <a:rPr lang="ru-RU" sz="3200" dirty="0"/>
              <a:t>. </a:t>
            </a:r>
            <a:endParaRPr lang="ru-RU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... </a:t>
            </a:r>
            <a:r>
              <a:rPr lang="ru-RU" sz="3200" dirty="0"/>
              <a:t>и </a:t>
            </a:r>
            <a:r>
              <a:rPr lang="ru-RU" sz="3200" dirty="0" err="1"/>
              <a:t>рассказхэм</a:t>
            </a:r>
            <a:r>
              <a:rPr lang="ru-RU" sz="3200" dirty="0"/>
              <a:t> </a:t>
            </a:r>
            <a:r>
              <a:rPr lang="ru-RU" sz="3200" dirty="0" err="1"/>
              <a:t>седжащ</a:t>
            </a:r>
            <a:r>
              <a:rPr lang="ru-RU" sz="3200" dirty="0"/>
              <a:t>. </a:t>
            </a:r>
            <a:endParaRPr lang="ru-RU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err="1" smtClean="0"/>
              <a:t>Сабий</a:t>
            </a:r>
            <a:r>
              <a:rPr lang="ru-RU" sz="3200" dirty="0" smtClean="0"/>
              <a:t> </a:t>
            </a:r>
            <a:r>
              <a:rPr lang="ru-RU" sz="3200" dirty="0" err="1"/>
              <a:t>садхэм</a:t>
            </a:r>
            <a:r>
              <a:rPr lang="ru-RU" sz="3200" dirty="0"/>
              <a:t> я ... 1эф1у мэпщаф1э. </a:t>
            </a:r>
            <a:endParaRPr lang="ru-RU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... </a:t>
            </a:r>
            <a:r>
              <a:rPr lang="ru-RU" sz="3200" dirty="0" err="1"/>
              <a:t>сценэм</a:t>
            </a:r>
            <a:r>
              <a:rPr lang="ru-RU" sz="3200" dirty="0"/>
              <a:t> </a:t>
            </a:r>
            <a:r>
              <a:rPr lang="ru-RU" sz="3200" dirty="0" err="1"/>
              <a:t>дахэ</a:t>
            </a:r>
            <a:r>
              <a:rPr lang="ru-RU" sz="3200" dirty="0"/>
              <a:t> </a:t>
            </a:r>
            <a:r>
              <a:rPr lang="ru-RU" sz="3200" dirty="0" err="1"/>
              <a:t>дыдэу</a:t>
            </a:r>
            <a:r>
              <a:rPr lang="ru-RU" sz="3200" dirty="0"/>
              <a:t> </a:t>
            </a:r>
            <a:r>
              <a:rPr lang="ru-RU" sz="3200" dirty="0" err="1"/>
              <a:t>къыщофэ</a:t>
            </a:r>
            <a:r>
              <a:rPr lang="ru-RU" sz="3200" dirty="0"/>
              <a:t>. </a:t>
            </a:r>
            <a:endParaRPr lang="ru-RU" sz="3200" dirty="0" smtClean="0"/>
          </a:p>
          <a:p>
            <a:pPr marL="457200" indent="-457200">
              <a:buFont typeface="Wingdings" pitchFamily="2" charset="2"/>
              <a:buChar char="ü"/>
            </a:pPr>
            <a:r>
              <a:rPr lang="ru-RU" sz="3200" dirty="0" smtClean="0"/>
              <a:t>... </a:t>
            </a:r>
            <a:r>
              <a:rPr lang="ru-RU" sz="3200" dirty="0" err="1"/>
              <a:t>кхъухьлъатэм</a:t>
            </a:r>
            <a:r>
              <a:rPr lang="ru-RU" sz="3200" dirty="0"/>
              <a:t> </a:t>
            </a:r>
            <a:r>
              <a:rPr lang="ru-RU" sz="3200" dirty="0" err="1"/>
              <a:t>исщ</a:t>
            </a:r>
            <a:r>
              <a:rPr lang="ru-RU" sz="3200" dirty="0"/>
              <a:t>. </a:t>
            </a:r>
            <a:endParaRPr lang="ru-RU" sz="3200" dirty="0" smtClean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45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79512" y="1124744"/>
            <a:ext cx="8784976" cy="554461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smtClean="0"/>
              <a:t>Сыт </a:t>
            </a:r>
            <a:r>
              <a:rPr lang="ru-RU" sz="3200" dirty="0" err="1"/>
              <a:t>уи</a:t>
            </a:r>
            <a:r>
              <a:rPr lang="ru-RU" sz="3200" dirty="0"/>
              <a:t> 1эщ1агъэр?          </a:t>
            </a:r>
            <a:endParaRPr lang="ru-RU" sz="32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сыбухгалтерщ</a:t>
            </a:r>
            <a:r>
              <a:rPr lang="ru-RU" sz="3200" dirty="0" smtClean="0"/>
              <a:t> /</a:t>
            </a:r>
            <a:r>
              <a:rPr lang="ru-RU" sz="3200" dirty="0" err="1" smtClean="0"/>
              <a:t>дохутырщ</a:t>
            </a:r>
            <a:r>
              <a:rPr lang="ru-RU" sz="3200" dirty="0" smtClean="0"/>
              <a:t> /егъэджак1уэщ</a:t>
            </a:r>
            <a:r>
              <a:rPr lang="ru-RU" sz="3200" dirty="0"/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smtClean="0"/>
              <a:t>Сыту </a:t>
            </a:r>
            <a:r>
              <a:rPr lang="ru-RU" sz="3200" dirty="0" err="1"/>
              <a:t>улажьэрэ</a:t>
            </a:r>
            <a:r>
              <a:rPr lang="ru-RU" sz="3200" dirty="0"/>
              <a:t>?         </a:t>
            </a:r>
            <a:endParaRPr lang="ru-RU" sz="32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err="1" smtClean="0"/>
              <a:t>Сэ</a:t>
            </a:r>
            <a:r>
              <a:rPr lang="ru-RU" sz="3200" dirty="0" smtClean="0"/>
              <a:t> инженеру /администратору /</a:t>
            </a:r>
            <a:r>
              <a:rPr lang="ru-RU" sz="3200" dirty="0" err="1"/>
              <a:t>сурэттехыу</a:t>
            </a:r>
            <a:r>
              <a:rPr lang="ru-RU" sz="3200" dirty="0"/>
              <a:t> </a:t>
            </a:r>
            <a:r>
              <a:rPr lang="ru-RU" sz="3200" dirty="0" err="1"/>
              <a:t>солажьэ</a:t>
            </a:r>
            <a:r>
              <a:rPr lang="ru-RU" sz="3200" dirty="0"/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err="1" smtClean="0"/>
              <a:t>Уи</a:t>
            </a:r>
            <a:r>
              <a:rPr lang="ru-RU" sz="3200" dirty="0" smtClean="0"/>
              <a:t> </a:t>
            </a:r>
            <a:r>
              <a:rPr lang="ru-RU" sz="3200" dirty="0" err="1"/>
              <a:t>адэ-анэм</a:t>
            </a:r>
            <a:r>
              <a:rPr lang="ru-RU" sz="3200" dirty="0"/>
              <a:t> сыт </a:t>
            </a:r>
            <a:r>
              <a:rPr lang="ru-RU" sz="3200" dirty="0" smtClean="0"/>
              <a:t>я 1эщ1агъэр</a:t>
            </a:r>
            <a:r>
              <a:rPr lang="ru-RU" sz="3200" dirty="0"/>
              <a:t>? 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smtClean="0"/>
              <a:t>Си </a:t>
            </a:r>
            <a:r>
              <a:rPr lang="ru-RU" sz="3200" dirty="0" err="1"/>
              <a:t>анэр</a:t>
            </a:r>
            <a:r>
              <a:rPr lang="ru-RU" sz="3200" dirty="0"/>
              <a:t> </a:t>
            </a:r>
            <a:r>
              <a:rPr lang="ru-RU" sz="3200" dirty="0" err="1"/>
              <a:t>дэрбзэрщ</a:t>
            </a:r>
            <a:r>
              <a:rPr lang="ru-RU" sz="3200" dirty="0"/>
              <a:t>, си </a:t>
            </a:r>
            <a:r>
              <a:rPr lang="ru-RU" sz="3200" dirty="0" err="1"/>
              <a:t>адэр</a:t>
            </a:r>
            <a:r>
              <a:rPr lang="ru-RU" sz="3200" dirty="0"/>
              <a:t> ухуак1уэщ.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smtClean="0"/>
              <a:t>Сыт </a:t>
            </a:r>
            <a:r>
              <a:rPr lang="ru-RU" sz="3200" dirty="0" err="1"/>
              <a:t>хуэдэ</a:t>
            </a:r>
            <a:r>
              <a:rPr lang="ru-RU" sz="3200" dirty="0"/>
              <a:t> 1эщ1агъэ уи1э?  </a:t>
            </a:r>
            <a:endParaRPr lang="ru-RU" sz="3200" dirty="0" smtClean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3200" dirty="0" smtClean="0"/>
              <a:t>Программист/гъук1э/уэрэджы1ак1уэ </a:t>
            </a:r>
            <a:r>
              <a:rPr lang="ru-RU" sz="3200" dirty="0"/>
              <a:t>1эщ1агъэ си1эщ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720080"/>
          </a:xfrm>
        </p:spPr>
        <p:txBody>
          <a:bodyPr>
            <a:no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Дыкъоджэ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err="1" smtClean="0">
                <a:solidFill>
                  <a:srgbClr val="FF0000"/>
                </a:solidFill>
              </a:rPr>
              <a:t>дигу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идоубыдэ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799</TotalTime>
  <Words>262</Words>
  <Application>Microsoft Office PowerPoint</Application>
  <PresentationFormat>Экран (4:3)</PresentationFormat>
  <Paragraphs>77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Изучаем  кабардинский язык</vt:lpstr>
      <vt:lpstr>адыгэбзэк1э жыф1э:</vt:lpstr>
      <vt:lpstr>Вставить порядковые числительные</vt:lpstr>
      <vt:lpstr>А как перевести такие словосочетания с кратными числительными:  пщ1э сык1уащ т1эу къэслъэсащ тхуэ сеплъащ  щэ естащ  т1ощ1рэ бжес1ащ  минрэ щ1эк1ащ?  </vt:lpstr>
      <vt:lpstr>Псалъэщ1эхэр зыдогъащ1э</vt:lpstr>
      <vt:lpstr>Презентация PowerPoint</vt:lpstr>
      <vt:lpstr>Псалъэухахэм къезэгъ псалъэхэр хэвгъэувэж.</vt:lpstr>
      <vt:lpstr>Дыкъоджэ, дигу идоубыдэ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48</cp:revision>
  <dcterms:created xsi:type="dcterms:W3CDTF">2014-03-12T17:19:47Z</dcterms:created>
  <dcterms:modified xsi:type="dcterms:W3CDTF">2014-10-28T15:26:51Z</dcterms:modified>
</cp:coreProperties>
</file>