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F4AC2-8DCA-4D6A-8C26-20A455B276D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F8003-F86A-4312-A198-987F5F527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12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Средняя точность и средняя уверенность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F8003-F86A-4312-A198-987F5F5275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84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Adjusted Rand Index –</a:t>
            </a:r>
            <a:r>
              <a:rPr lang="ru-RU" dirty="0"/>
              <a:t> среднее значение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F8003-F86A-4312-A198-987F5F52758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64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Реальный </a:t>
            </a:r>
            <a:r>
              <a:rPr lang="ru-RU" dirty="0" err="1"/>
              <a:t>винрейт</a:t>
            </a:r>
            <a:r>
              <a:rPr lang="ru-RU" dirty="0"/>
              <a:t> – 48,5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F8003-F86A-4312-A198-987F5F52758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98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72D5E-11B3-3903-E68A-47D574799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4B33E0-7332-ABF7-D664-FF1E7BB54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D0DDCA-425E-C5AC-A7C3-4AC86E38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3843-35CF-43B5-A8AB-C03E33D8397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17D894-19D5-6C68-3E4B-86FFEF19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5B70A5-86F9-540C-A7C0-FE07C51F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F999-C5B4-46A5-B52E-9DDF6B102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3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EB492-8E86-BEC2-49FE-CC4FE025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2C5F8F-97BE-1B62-D2A0-D536C7BA3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A3873A-8C67-E485-1713-835EBF1C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3843-35CF-43B5-A8AB-C03E33D8397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BFDD4-0928-2880-CE53-1DC21E24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0D2EDB-B14F-0F0D-B2E9-C96BFB5E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F999-C5B4-46A5-B52E-9DDF6B102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2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F77D8C-A590-CE0E-2BB4-E87A5B092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05ADD8-673A-3561-AAB1-F5317E0C1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AB378D-F980-9ABD-EBE0-8D384208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3843-35CF-43B5-A8AB-C03E33D8397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26A24-FE75-DF62-CD86-1FDE39A9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77AC64-864F-BA2D-128C-C20EF7D9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F999-C5B4-46A5-B52E-9DDF6B102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72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58306-EADC-A54F-16B7-E259BDF2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90DD7-F9BD-ED0E-9291-4114B2A5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5F1E2-5189-7D31-5494-0010AFD2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3843-35CF-43B5-A8AB-C03E33D8397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9AD25A-A191-EFFE-1FF4-058DD64D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2EA66C-3BF7-9ED3-92F7-E1190003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F999-C5B4-46A5-B52E-9DDF6B102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9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7E679-1CFA-3384-85C7-B521EF4B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CE992E-D939-955E-D386-A6388929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531D9B-B379-CB2A-E294-4598EB4F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3843-35CF-43B5-A8AB-C03E33D8397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ECEEEA-C26A-1666-F149-E1CA126A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FF9B9-C995-C494-0654-9E2A13C7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F999-C5B4-46A5-B52E-9DDF6B102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19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2557E-6AE1-3F0C-3271-CC03D73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949720-A6FC-3827-C5C1-7E0A8BE39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250798-7021-7210-AE95-18412376D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311C3B-CDC9-7D7A-5421-73BE77AC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3843-35CF-43B5-A8AB-C03E33D8397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6C5E45-687F-D244-56B1-BF7C066F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B1DBFD-5801-1F6C-E392-95417BFE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F999-C5B4-46A5-B52E-9DDF6B102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41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B9860-387A-F777-4A24-97C46D66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737FF4-8E3A-70CF-4F67-2462C974F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21BB61-CBBE-0DB9-3F52-30A492217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3E2FB8-827C-59E8-52BF-335C6B7EC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2A39D7-D97D-9018-8ECB-7009631D9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4C5EB6F-3D60-5AEF-9806-D23335D9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3843-35CF-43B5-A8AB-C03E33D8397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6476F7-F7BB-C9E9-D8E0-CA75A548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7767E0-C157-BBF1-670B-E8716F1F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F999-C5B4-46A5-B52E-9DDF6B102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48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C94E-3337-A182-7200-1618608D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753927-4702-AB22-0293-C379B719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3843-35CF-43B5-A8AB-C03E33D8397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3784AD-C058-8954-BC55-2D614806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0F8A0B-5FE1-BAA9-37F3-C8FCE82A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F999-C5B4-46A5-B52E-9DDF6B102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76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B3B054-6EDC-7EAD-02D2-966B433A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3843-35CF-43B5-A8AB-C03E33D8397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5F533B-D771-C095-E8E6-25C1C1F7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40A0C6-F7C9-0E41-CB4D-2FF91B1F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F999-C5B4-46A5-B52E-9DDF6B102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5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0D708-9B44-AA25-7AA9-40737BC9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02ED8-A00A-325B-24B9-75560D68F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5B64B8-9BAB-2ACB-53B3-A223A36C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923BB6-207D-1BDA-19BF-64F4593B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3843-35CF-43B5-A8AB-C03E33D8397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DFCFB9-33C0-8596-F6CD-44CC6255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EDB106-A7FF-687D-0A1C-86F3EB98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F999-C5B4-46A5-B52E-9DDF6B102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78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45878-E75B-7918-6FF3-BD21D53D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C6BD1E-9C98-6954-3F1F-9303E7366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BC72A7-2397-E03C-EED5-924965E90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CF50C4-752B-D5DC-48F1-D5C3BA09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3843-35CF-43B5-A8AB-C03E33D8397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95F942-13B8-5D1A-D0E6-A5B5BCBF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CEB2DB-4749-831A-E897-3F30AF15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F999-C5B4-46A5-B52E-9DDF6B102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2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CC202-EF24-B496-8FD6-8E4E0E21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672BF-629E-1D67-220B-49C7C7B4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7BB1AB-B0D2-B0F3-F309-9D1119806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B3843-35CF-43B5-A8AB-C03E33D8397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5B4E84-E77A-6E87-284A-6084BD51E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73D2C-F3E5-09E2-1336-8EB2AFA55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F999-C5B4-46A5-B52E-9DDF6B102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44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891915-C93F-C486-A55F-611079E48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14F3185D-74FA-D229-57AB-BCFE116A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847AA-5102-2BC7-D701-D50D8CE3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66ECF-CAE8-1FED-6506-FCF23733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Picture background">
            <a:extLst>
              <a:ext uri="{FF2B5EF4-FFF2-40B4-BE49-F238E27FC236}">
                <a16:creationId xmlns:a16="http://schemas.microsoft.com/office/drawing/2014/main" id="{61FF4DFF-3116-108B-02A3-D0472A3C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857CF-8B06-5876-7B41-578D4D5B8CC3}"/>
              </a:ext>
            </a:extLst>
          </p:cNvPr>
          <p:cNvSpPr txBox="1"/>
          <p:nvPr/>
        </p:nvSpPr>
        <p:spPr>
          <a:xfrm>
            <a:off x="6596742" y="158621"/>
            <a:ext cx="4833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Выводы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1FD6F-185A-973F-6238-3D3408A07D57}"/>
              </a:ext>
            </a:extLst>
          </p:cNvPr>
          <p:cNvSpPr txBox="1"/>
          <p:nvPr/>
        </p:nvSpPr>
        <p:spPr>
          <a:xfrm>
            <a:off x="6596742" y="1027906"/>
            <a:ext cx="4189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Модель подходит для решения задач классификации и </a:t>
            </a:r>
          </a:p>
        </p:txBody>
      </p:sp>
    </p:spTree>
    <p:extLst>
      <p:ext uri="{BB962C8B-B14F-4D97-AF65-F5344CB8AC3E}">
        <p14:creationId xmlns:p14="http://schemas.microsoft.com/office/powerpoint/2010/main" val="124923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7ACD8-41D6-7163-DF3B-7AE0F501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506E2-4859-6F04-EF7D-471B687B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E3581501-0F5D-AF8D-2562-A30051E8F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F407D0-3326-A16D-7E52-8CC4D8603B16}"/>
              </a:ext>
            </a:extLst>
          </p:cNvPr>
          <p:cNvSpPr txBox="1"/>
          <p:nvPr/>
        </p:nvSpPr>
        <p:spPr>
          <a:xfrm>
            <a:off x="111967" y="121297"/>
            <a:ext cx="5103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Предметная область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C39FD-B2CF-6EB3-00C4-B9C95C5070B6}"/>
              </a:ext>
            </a:extLst>
          </p:cNvPr>
          <p:cNvSpPr txBox="1"/>
          <p:nvPr/>
        </p:nvSpPr>
        <p:spPr>
          <a:xfrm>
            <a:off x="373224" y="970384"/>
            <a:ext cx="4954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Агенты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Умения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Карты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Матчи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Line-ups</a:t>
            </a:r>
            <a:endParaRPr lang="ru-RU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Оружие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58575-DAD2-15F9-D1A0-F3C3E23F3671}"/>
              </a:ext>
            </a:extLst>
          </p:cNvPr>
          <p:cNvSpPr txBox="1"/>
          <p:nvPr/>
        </p:nvSpPr>
        <p:spPr>
          <a:xfrm>
            <a:off x="7725746" y="122528"/>
            <a:ext cx="4189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Проблемы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62A25-D4D8-FD20-7BDE-51D2C67A08C4}"/>
              </a:ext>
            </a:extLst>
          </p:cNvPr>
          <p:cNvSpPr txBox="1"/>
          <p:nvPr/>
        </p:nvSpPr>
        <p:spPr>
          <a:xfrm>
            <a:off x="7847045" y="890738"/>
            <a:ext cx="41894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Анализ экономики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Анализ пиков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Анализ тактик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Принятие 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Прогноз игры</a:t>
            </a:r>
          </a:p>
        </p:txBody>
      </p:sp>
    </p:spTree>
    <p:extLst>
      <p:ext uri="{BB962C8B-B14F-4D97-AF65-F5344CB8AC3E}">
        <p14:creationId xmlns:p14="http://schemas.microsoft.com/office/powerpoint/2010/main" val="350931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CC9AF-4A26-8FC0-BB64-29347E40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6E6B9-1C25-0900-FA30-1FE1921E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07B419D8-F57A-5459-893F-DA421564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CC3DA-5E93-5418-63BA-899960497271}"/>
              </a:ext>
            </a:extLst>
          </p:cNvPr>
          <p:cNvSpPr txBox="1"/>
          <p:nvPr/>
        </p:nvSpPr>
        <p:spPr>
          <a:xfrm>
            <a:off x="6596742" y="158621"/>
            <a:ext cx="4833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Источники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3FCE7-B74E-8E87-780F-7791E5518A95}"/>
              </a:ext>
            </a:extLst>
          </p:cNvPr>
          <p:cNvSpPr txBox="1"/>
          <p:nvPr/>
        </p:nvSpPr>
        <p:spPr>
          <a:xfrm>
            <a:off x="6596742" y="1027906"/>
            <a:ext cx="41894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Официальное </a:t>
            </a:r>
            <a:r>
              <a:rPr lang="en-US" sz="3200" dirty="0">
                <a:solidFill>
                  <a:schemeClr val="bg1"/>
                </a:solidFill>
              </a:rPr>
              <a:t>API </a:t>
            </a:r>
            <a:r>
              <a:rPr lang="ru-RU" sz="3200" dirty="0">
                <a:solidFill>
                  <a:schemeClr val="bg1"/>
                </a:solidFill>
              </a:rPr>
              <a:t>для разработчиков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от </a:t>
            </a:r>
            <a:r>
              <a:rPr lang="en-US" sz="3200" dirty="0">
                <a:solidFill>
                  <a:schemeClr val="bg1"/>
                </a:solidFill>
              </a:rPr>
              <a:t>Riot Games</a:t>
            </a:r>
            <a:endParaRPr lang="ru-RU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Сайты со статистикой </a:t>
            </a:r>
            <a:r>
              <a:rPr lang="en-US" sz="3200" dirty="0">
                <a:solidFill>
                  <a:schemeClr val="bg1"/>
                </a:solidFill>
              </a:rPr>
              <a:t>OP.GG, Blitz.GG</a:t>
            </a:r>
            <a:endParaRPr lang="ru-RU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Сайты с аналитикой матчей </a:t>
            </a:r>
            <a:r>
              <a:rPr lang="en-US" sz="3200" dirty="0">
                <a:solidFill>
                  <a:schemeClr val="bg1"/>
                </a:solidFill>
              </a:rPr>
              <a:t>Tracker.GG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6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FDCCC-4445-80DA-DD48-DEA21CB1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FA73D-BAF1-E84A-F3FB-BB942CF2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78A4B-EAD2-1416-734C-F52D45C770D3}"/>
              </a:ext>
            </a:extLst>
          </p:cNvPr>
          <p:cNvSpPr txBox="1"/>
          <p:nvPr/>
        </p:nvSpPr>
        <p:spPr>
          <a:xfrm>
            <a:off x="912844" y="843240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Визуализация онтологии</a:t>
            </a:r>
          </a:p>
        </p:txBody>
      </p:sp>
      <p:pic>
        <p:nvPicPr>
          <p:cNvPr id="9" name="Picture 12" descr="Picture background">
            <a:extLst>
              <a:ext uri="{FF2B5EF4-FFF2-40B4-BE49-F238E27FC236}">
                <a16:creationId xmlns:a16="http://schemas.microsoft.com/office/drawing/2014/main" id="{810AE009-CDC2-0902-1512-C37BD1BC2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002AC2-3B53-7232-589B-CA7E64A2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31" y="1212572"/>
            <a:ext cx="12192000" cy="40443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635396-6223-55E5-7822-1D8DC5CC92DD}"/>
              </a:ext>
            </a:extLst>
          </p:cNvPr>
          <p:cNvSpPr txBox="1"/>
          <p:nvPr/>
        </p:nvSpPr>
        <p:spPr>
          <a:xfrm>
            <a:off x="139958" y="230188"/>
            <a:ext cx="4730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Визуализация онтологии</a:t>
            </a:r>
          </a:p>
        </p:txBody>
      </p:sp>
    </p:spTree>
    <p:extLst>
      <p:ext uri="{BB962C8B-B14F-4D97-AF65-F5344CB8AC3E}">
        <p14:creationId xmlns:p14="http://schemas.microsoft.com/office/powerpoint/2010/main" val="143274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050DE-531E-6DC4-43A2-AB6736D1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B4C14C-4D4A-591D-4E9D-08576FD8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12" descr="Picture background">
            <a:extLst>
              <a:ext uri="{FF2B5EF4-FFF2-40B4-BE49-F238E27FC236}">
                <a16:creationId xmlns:a16="http://schemas.microsoft.com/office/drawing/2014/main" id="{EFF36D9A-F48F-1540-2D7A-C54B47651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67B4F5-C3E1-BDB2-4135-5F4FF2B3F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21" y="396391"/>
            <a:ext cx="4185649" cy="33188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DD417E-50BE-740C-EDCA-80ACD185E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54952"/>
            <a:ext cx="12188824" cy="29030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3A5D68-F915-E9D4-BEFB-A4EB7D1AF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027" y="1405102"/>
            <a:ext cx="7182852" cy="2314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B47050-2E78-3872-C071-5983B1EC571F}"/>
              </a:ext>
            </a:extLst>
          </p:cNvPr>
          <p:cNvSpPr txBox="1"/>
          <p:nvPr/>
        </p:nvSpPr>
        <p:spPr>
          <a:xfrm>
            <a:off x="6858000" y="83976"/>
            <a:ext cx="5080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Sparql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запросы к онтологии</a:t>
            </a:r>
          </a:p>
        </p:txBody>
      </p:sp>
    </p:spTree>
    <p:extLst>
      <p:ext uri="{BB962C8B-B14F-4D97-AF65-F5344CB8AC3E}">
        <p14:creationId xmlns:p14="http://schemas.microsoft.com/office/powerpoint/2010/main" val="306437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B7D64-470C-83B7-0F43-425E82A6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E6C1F-EFAD-639C-B91C-A59542EF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12" descr="Picture background">
            <a:extLst>
              <a:ext uri="{FF2B5EF4-FFF2-40B4-BE49-F238E27FC236}">
                <a16:creationId xmlns:a16="http://schemas.microsoft.com/office/drawing/2014/main" id="{04148CF7-23A5-DDE7-535C-6D2E92202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C1334-BB41-63A2-3C24-C4393CEDD43A}"/>
              </a:ext>
            </a:extLst>
          </p:cNvPr>
          <p:cNvSpPr txBox="1"/>
          <p:nvPr/>
        </p:nvSpPr>
        <p:spPr>
          <a:xfrm>
            <a:off x="167951" y="66824"/>
            <a:ext cx="5080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Обучение </a:t>
            </a:r>
            <a:r>
              <a:rPr lang="ru-RU" sz="2400" dirty="0" err="1">
                <a:solidFill>
                  <a:schemeClr val="bg1"/>
                </a:solidFill>
              </a:rPr>
              <a:t>ембендингов</a:t>
            </a:r>
            <a:br>
              <a:rPr lang="ru-RU" sz="2400" dirty="0">
                <a:solidFill>
                  <a:schemeClr val="bg1"/>
                </a:solidFill>
              </a:rPr>
            </a:b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778B7B-A71B-F70F-02B7-F314BF2D1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1196122"/>
            <a:ext cx="799259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8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D7782-385A-A6CD-1794-3E8157CE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3F4B0-1EEB-A94E-7AA5-B7944EFE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12" descr="Picture background">
            <a:extLst>
              <a:ext uri="{FF2B5EF4-FFF2-40B4-BE49-F238E27FC236}">
                <a16:creationId xmlns:a16="http://schemas.microsoft.com/office/drawing/2014/main" id="{A3D633B9-D719-DF05-707F-B808052ED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67EE83-4FEA-B901-3705-50660E3C1C07}"/>
              </a:ext>
            </a:extLst>
          </p:cNvPr>
          <p:cNvSpPr txBox="1"/>
          <p:nvPr/>
        </p:nvSpPr>
        <p:spPr>
          <a:xfrm>
            <a:off x="167951" y="66824"/>
            <a:ext cx="5080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Обучение </a:t>
            </a:r>
            <a:r>
              <a:rPr lang="ru-RU" sz="2400" dirty="0" err="1">
                <a:solidFill>
                  <a:schemeClr val="bg1"/>
                </a:solidFill>
              </a:rPr>
              <a:t>ембендингов</a:t>
            </a:r>
            <a:r>
              <a:rPr lang="ru-RU" sz="2400" dirty="0">
                <a:solidFill>
                  <a:schemeClr val="bg1"/>
                </a:solidFill>
              </a:rPr>
              <a:t>. Кластеризация</a:t>
            </a:r>
            <a:br>
              <a:rPr lang="ru-RU" sz="2400" dirty="0">
                <a:solidFill>
                  <a:schemeClr val="bg1"/>
                </a:solidFill>
              </a:rPr>
            </a:b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ADE618-6061-C12A-5C5A-CAECEA575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813546"/>
            <a:ext cx="6106881" cy="56793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A13DD7-2345-217B-C9B4-23BC63F41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279" y="813545"/>
            <a:ext cx="5925950" cy="567932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7AA9FB-D106-24EB-205D-0CB269F2E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087" y="34721"/>
            <a:ext cx="5467913" cy="7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1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A7500-9DED-158B-688A-89C16214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419D29-CAA4-075F-007B-C40DBFFA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12" descr="Picture background">
            <a:extLst>
              <a:ext uri="{FF2B5EF4-FFF2-40B4-BE49-F238E27FC236}">
                <a16:creationId xmlns:a16="http://schemas.microsoft.com/office/drawing/2014/main" id="{979F2B78-64F7-97B4-EBAC-EEC80AAE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8E5962-6883-F2DF-C470-4DE940164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54" y="1027906"/>
            <a:ext cx="7421011" cy="5210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CF448-E40A-8F3E-6C93-66F24D04A611}"/>
              </a:ext>
            </a:extLst>
          </p:cNvPr>
          <p:cNvSpPr txBox="1"/>
          <p:nvPr/>
        </p:nvSpPr>
        <p:spPr>
          <a:xfrm>
            <a:off x="167951" y="66824"/>
            <a:ext cx="5080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Обучение </a:t>
            </a:r>
            <a:r>
              <a:rPr lang="ru-RU" sz="2400" dirty="0" err="1">
                <a:solidFill>
                  <a:schemeClr val="bg1"/>
                </a:solidFill>
              </a:rPr>
              <a:t>ембендингов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Классификация</a:t>
            </a:r>
            <a:br>
              <a:rPr lang="ru-RU" sz="2400" dirty="0">
                <a:solidFill>
                  <a:schemeClr val="bg1"/>
                </a:solidFill>
              </a:rPr>
            </a:b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9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C3F5E-1623-42B7-985D-E512502D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4C4295-4738-F13C-5CDE-97DC16B4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12" descr="Picture background">
            <a:extLst>
              <a:ext uri="{FF2B5EF4-FFF2-40B4-BE49-F238E27FC236}">
                <a16:creationId xmlns:a16="http://schemas.microsoft.com/office/drawing/2014/main" id="{C87974C0-A5DB-96CC-5A77-977773FC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D64455-3FA9-D0E4-CB08-0FA087F57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837" y="3842134"/>
            <a:ext cx="6153150" cy="1162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88030F-9D56-1E51-7B51-CEC4AE762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514" y="1370158"/>
            <a:ext cx="7066966" cy="1299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F13D82-4B46-6A87-9C4F-B95CCF2B2CF0}"/>
              </a:ext>
            </a:extLst>
          </p:cNvPr>
          <p:cNvSpPr txBox="1"/>
          <p:nvPr/>
        </p:nvSpPr>
        <p:spPr>
          <a:xfrm>
            <a:off x="279918" y="198860"/>
            <a:ext cx="5080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Обучение </a:t>
            </a:r>
            <a:r>
              <a:rPr lang="ru-RU" sz="2400" dirty="0" err="1">
                <a:solidFill>
                  <a:schemeClr val="bg1"/>
                </a:solidFill>
              </a:rPr>
              <a:t>ембендингов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en-US" sz="2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Link prediction</a:t>
            </a:r>
            <a:br>
              <a:rPr lang="ru-RU" sz="2400" dirty="0">
                <a:solidFill>
                  <a:schemeClr val="bg1"/>
                </a:solidFill>
              </a:rPr>
            </a:b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49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100</Words>
  <Application>Microsoft Office PowerPoint</Application>
  <PresentationFormat>Широкоэкранный</PresentationFormat>
  <Paragraphs>32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Артур Мухамеджанов</dc:creator>
  <cp:lastModifiedBy>Артур Мухамеджанов</cp:lastModifiedBy>
  <cp:revision>3</cp:revision>
  <dcterms:created xsi:type="dcterms:W3CDTF">2024-09-14T09:04:03Z</dcterms:created>
  <dcterms:modified xsi:type="dcterms:W3CDTF">2024-12-23T21:16:11Z</dcterms:modified>
</cp:coreProperties>
</file>