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13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5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3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8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530A-CEEE-4361-83A2-33EE263BA71D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8072-116F-4388-B944-FD0DC9737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8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0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-1"/>
          <a:stretch/>
        </p:blipFill>
        <p:spPr>
          <a:xfrm>
            <a:off x="0" y="7856"/>
            <a:ext cx="12177252" cy="68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5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03" y="0"/>
            <a:ext cx="12314903" cy="68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6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Олег Петров</cp:lastModifiedBy>
  <cp:revision>1</cp:revision>
  <dcterms:created xsi:type="dcterms:W3CDTF">2022-12-18T16:45:40Z</dcterms:created>
  <dcterms:modified xsi:type="dcterms:W3CDTF">2022-12-18T16:55:39Z</dcterms:modified>
</cp:coreProperties>
</file>