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8E9F-D0E1-4C93-9016-5F4DA1F3C50B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54B0-FE1D-4727-AEBC-DA2465E7DC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5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8E9F-D0E1-4C93-9016-5F4DA1F3C50B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54B0-FE1D-4727-AEBC-DA2465E7DC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8E9F-D0E1-4C93-9016-5F4DA1F3C50B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54B0-FE1D-4727-AEBC-DA2465E7DC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4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8E9F-D0E1-4C93-9016-5F4DA1F3C50B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54B0-FE1D-4727-AEBC-DA2465E7DC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6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8E9F-D0E1-4C93-9016-5F4DA1F3C50B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54B0-FE1D-4727-AEBC-DA2465E7DC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8E9F-D0E1-4C93-9016-5F4DA1F3C50B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54B0-FE1D-4727-AEBC-DA2465E7DC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3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8E9F-D0E1-4C93-9016-5F4DA1F3C50B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54B0-FE1D-4727-AEBC-DA2465E7DC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8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8E9F-D0E1-4C93-9016-5F4DA1F3C50B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54B0-FE1D-4727-AEBC-DA2465E7DC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8E9F-D0E1-4C93-9016-5F4DA1F3C50B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54B0-FE1D-4727-AEBC-DA2465E7DC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6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8E9F-D0E1-4C93-9016-5F4DA1F3C50B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54B0-FE1D-4727-AEBC-DA2465E7DC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0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8E9F-D0E1-4C93-9016-5F4DA1F3C50B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54B0-FE1D-4727-AEBC-DA2465E7DC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7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D8E9F-D0E1-4C93-9016-5F4DA1F3C50B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54B0-FE1D-4727-AEBC-DA2465E7DC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3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Daily Business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14/05/2021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751" y="5735677"/>
            <a:ext cx="1374198" cy="9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92479" y="2518901"/>
            <a:ext cx="1106147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l-PL" sz="3000" dirty="0" smtClean="0"/>
              <a:t>Top 3 total countries: Belgium, USA, Austria</a:t>
            </a:r>
          </a:p>
          <a:p>
            <a:pPr marL="571500" indent="-5715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l-PL" sz="3000" dirty="0" smtClean="0"/>
              <a:t>Negative totals: Spain, France, Germany</a:t>
            </a:r>
          </a:p>
          <a:p>
            <a:pPr marL="571500" indent="-5715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l-PL" sz="3000" dirty="0" smtClean="0"/>
              <a:t>Most active countiers: Austria, Belgium, USA, UK</a:t>
            </a:r>
          </a:p>
          <a:p>
            <a:pPr marL="571500" indent="-5715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l-PL" sz="3000" dirty="0" smtClean="0"/>
              <a:t>Least active countries: Poland, Germany, Italy</a:t>
            </a:r>
          </a:p>
          <a:p>
            <a:pPr marL="571500" indent="-5715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l-PL" sz="3000" dirty="0" smtClean="0"/>
              <a:t>Countiers with alerts (6): USA, Austria</a:t>
            </a:r>
          </a:p>
          <a:p>
            <a:pPr marL="571500" indent="-5715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l-PL" sz="3000" dirty="0" smtClean="0"/>
              <a:t>Count of verified transactions: 24 out of 218 = </a:t>
            </a:r>
            <a:r>
              <a:rPr lang="pl-PL" sz="3000" b="1" dirty="0" smtClean="0">
                <a:solidFill>
                  <a:srgbClr val="FF0000"/>
                </a:solidFill>
              </a:rPr>
              <a:t>11%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572" y="507076"/>
            <a:ext cx="685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>
                <a:latin typeface="+mj-lt"/>
                <a:ea typeface="+mj-ea"/>
                <a:cs typeface="+mj-cs"/>
              </a:rPr>
              <a:t>Insights</a:t>
            </a:r>
            <a:r>
              <a:rPr lang="pl-PL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751" y="5735677"/>
            <a:ext cx="1374198" cy="9312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07572" y="1230284"/>
            <a:ext cx="1092292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8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1" y="2735032"/>
            <a:ext cx="1157131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l-PL" sz="3000" dirty="0" smtClean="0"/>
              <a:t>Sales Manager to get in touch with </a:t>
            </a:r>
            <a:r>
              <a:rPr lang="pl-PL" sz="3000" dirty="0" smtClean="0"/>
              <a:t>Spain, France, Germany depart.</a:t>
            </a:r>
            <a:endParaRPr lang="pl-PL" sz="3000" dirty="0" smtClean="0"/>
          </a:p>
          <a:p>
            <a:pPr marL="571500" indent="-5715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l-PL" sz="3000" dirty="0" smtClean="0"/>
              <a:t>Priority on transaction verification to meet SLA (at least 30% by COB) </a:t>
            </a:r>
          </a:p>
          <a:p>
            <a:pPr marL="571500" indent="-5715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l-PL" sz="3000" dirty="0" smtClean="0"/>
              <a:t>Emergency Team to check alerts in </a:t>
            </a:r>
            <a:r>
              <a:rPr lang="pl-PL" sz="3000" dirty="0" smtClean="0"/>
              <a:t>USA, Austria</a:t>
            </a:r>
          </a:p>
          <a:p>
            <a:pPr marL="571500" indent="-5715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l-PL" sz="3000" dirty="0" smtClean="0"/>
              <a:t>More action on marketing in Poland, Germany, Italy</a:t>
            </a:r>
          </a:p>
          <a:p>
            <a:pPr marL="571500" indent="-5715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l-PL" sz="3000" dirty="0" smtClean="0"/>
              <a:t>Nulls to be identified by Data Team</a:t>
            </a:r>
          </a:p>
          <a:p>
            <a:pPr marL="571500" indent="-571500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pl-PL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7572" y="573578"/>
            <a:ext cx="685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smtClean="0">
                <a:latin typeface="+mj-lt"/>
                <a:ea typeface="+mj-ea"/>
                <a:cs typeface="+mj-cs"/>
              </a:rPr>
              <a:t>Action Plan</a:t>
            </a:r>
            <a:r>
              <a:rPr lang="pl-PL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751" y="5735677"/>
            <a:ext cx="1374198" cy="9312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7572" y="1230284"/>
            <a:ext cx="1092292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Thanks for Your attention!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751" y="5735677"/>
            <a:ext cx="1374198" cy="9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Daily Business Monitoring</vt:lpstr>
      <vt:lpstr>PowerPoint Presentation</vt:lpstr>
      <vt:lpstr>PowerPoint Presentation</vt:lpstr>
      <vt:lpstr>Thanks for Your attention!</vt:lpstr>
    </vt:vector>
  </TitlesOfParts>
  <Company>Deutsche Lufthansa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Transaction Report</dc:title>
  <dc:creator>SKRZETA, ARTUR</dc:creator>
  <cp:lastModifiedBy>SKRZETA, ARTUR</cp:lastModifiedBy>
  <cp:revision>7</cp:revision>
  <dcterms:created xsi:type="dcterms:W3CDTF">2021-05-12T17:29:43Z</dcterms:created>
  <dcterms:modified xsi:type="dcterms:W3CDTF">2021-05-12T18:19:16Z</dcterms:modified>
</cp:coreProperties>
</file>