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19b4b147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19b4b147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d32c9f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d32c9f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19b4b147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19b4b147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d32c9f3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d32c9f3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19b4b147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19b4b147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ulana@ufg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r>
              <a:rPr lang="pt-BR"/>
              <a:t> de Predição em Base de Plano de Saúde</a:t>
            </a:r>
            <a:endParaRPr/>
          </a:p>
        </p:txBody>
      </p:sp>
      <p:sp>
        <p:nvSpPr>
          <p:cNvPr id="125" name="Google Shape;125;p22"/>
          <p:cNvSpPr txBox="1"/>
          <p:nvPr>
            <p:ph idx="3" type="body"/>
          </p:nvPr>
        </p:nvSpPr>
        <p:spPr>
          <a:xfrm>
            <a:off x="2190350" y="2001675"/>
            <a:ext cx="50502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Artur Schneider </a:t>
            </a:r>
            <a:r>
              <a:rPr lang="pt-BR"/>
              <a:t>Trautenmüller</a:t>
            </a:r>
            <a:endParaRPr baseline="30000"/>
          </a:p>
        </p:txBody>
      </p:sp>
      <p:sp>
        <p:nvSpPr>
          <p:cNvPr id="126" name="Google Shape;126;p22"/>
          <p:cNvSpPr txBox="1"/>
          <p:nvPr>
            <p:ph idx="4" type="subTitle"/>
          </p:nvPr>
        </p:nvSpPr>
        <p:spPr>
          <a:xfrm>
            <a:off x="4026450" y="3656950"/>
            <a:ext cx="1091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2022</a:t>
            </a:r>
            <a:endParaRPr/>
          </a:p>
        </p:txBody>
      </p:sp>
      <p:sp>
        <p:nvSpPr>
          <p:cNvPr id="127" name="Google Shape;127;p22"/>
          <p:cNvSpPr txBox="1"/>
          <p:nvPr>
            <p:ph idx="5" type="body"/>
          </p:nvPr>
        </p:nvSpPr>
        <p:spPr>
          <a:xfrm>
            <a:off x="2829000" y="2510563"/>
            <a:ext cx="34860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1199" lvl="0" marL="224999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artur_trautenmuller</a:t>
            </a:r>
            <a:r>
              <a:rPr lang="pt-BR" u="sng">
                <a:solidFill>
                  <a:schemeClr val="hlink"/>
                </a:solidFill>
                <a:hlinkClick r:id="rId3"/>
              </a:rPr>
              <a:t>@discente.ufg.br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Situação Problema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311700" y="939025"/>
            <a:ext cx="7531500" cy="1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</a:t>
            </a:r>
            <a:r>
              <a:rPr lang="pt-BR"/>
              <a:t>procedimentos</a:t>
            </a:r>
            <a:r>
              <a:rPr lang="pt-BR"/>
              <a:t> de saúde passam por uma avaliação para decidir se ele deve ser autorizado ou negado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Uma Base de Dados Histórica </a:t>
            </a:r>
            <a:r>
              <a:rPr lang="pt-BR"/>
              <a:t>contém 30 Características sendo 2 de datas,  5 numéricas e 23 categóricas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Campos Escolhidos para o Treinamento</a:t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311700" y="1274950"/>
            <a:ext cx="3622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Campos Selecionados: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DS_CARATER_ATENDIMENTO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DS_GRUPO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DS_TIPO_ATENDIMENTO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DS_TIPO_GUIA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DS_TIPO_ITEM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DS_TIPO_PREST_SOLICITANTE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QT_DIA_SOLICITADO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3495750" y="1157325"/>
            <a:ext cx="52548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Tratamentos Utilizados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35900" y="951075"/>
            <a:ext cx="6655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Preencher com 0 os valores nulos para a coluna QT_DIA_SOLICITADO</a:t>
            </a:r>
            <a:endParaRPr sz="14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" y="1503675"/>
            <a:ext cx="8555700" cy="4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35900" y="2133250"/>
            <a:ext cx="684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Aplicar One Hot Encoder para os Campos </a:t>
            </a:r>
            <a:r>
              <a:rPr lang="pt-BR" sz="1400"/>
              <a:t>Categóricos</a:t>
            </a:r>
            <a:endParaRPr sz="14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00" y="2685850"/>
            <a:ext cx="8555700" cy="1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r>
              <a:rPr lang="pt-BR"/>
              <a:t> de Predição Utilizados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35900" y="951075"/>
            <a:ext cx="6655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Preencher com 0 os valores nulos para a coluna QT_DIA_SOLICITADO</a:t>
            </a:r>
            <a:endParaRPr sz="1400"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" y="1351275"/>
            <a:ext cx="37242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500" y="1765613"/>
            <a:ext cx="29051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00" y="2635775"/>
            <a:ext cx="57816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6975" y="2665413"/>
            <a:ext cx="2867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1263" y="3091600"/>
            <a:ext cx="28384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900" y="3144000"/>
            <a:ext cx="56864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525" y="3547450"/>
            <a:ext cx="55911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5088" y="3593975"/>
            <a:ext cx="27908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632525" y="2307150"/>
            <a:ext cx="3817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 ou sugestões:</a:t>
            </a:r>
            <a:endParaRPr b="1"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artur_trautenmuller</a:t>
            </a:r>
            <a:r>
              <a:rPr lang="pt-BR" sz="1400"/>
              <a:t>@discente.ufg.br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