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033676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033676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033676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033676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033676f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033676f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033676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033676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033676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6033676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033676f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033676f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033676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6033676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033676f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6033676f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№8:”Музыкальный магазин”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Гилязов Артур Юрисович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 18208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Оглавление: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Введение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Раздел 1. Анализ проекта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Раздел 2. Проектирование системы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Раздел 3. Реализация системы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Раздел 4. Тестирование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Заключение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Актуальность этого проекта заключается в том, чтобы создать приложение, способное вести учёт музыкального магазина. Расформировывать песни по дискам. Отслеживать изменения в дискографии. Следить за работами любимых композиторов, авторов, исполнителей.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проекта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Инфологическая модель содержит 5 сущностей: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Авторы песен (композиторы, поэты, исполнители)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Род занятий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Песни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Диски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ru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Диски-Песни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75" y="1853850"/>
            <a:ext cx="7976449" cy="28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Проектирование системы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75" y="1853850"/>
            <a:ext cx="6826650" cy="3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Проектирование системы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Для реализации </a:t>
            </a: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функционала</a:t>
            </a: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 потребовались запросы 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1. Запрос, подбирающий диск по названию песни.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2. Запрос, выводящий диск по фамилии имени </a:t>
            </a: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отчеству</a:t>
            </a: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 композитора.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результате прохождения нескольких тестов приложение подтвердило свою работоспособность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 выполнения задания был разбит на несколько этапов.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Сначала определялось, кто и как будет пользоваться приложением. Далее – строилась сематическая модель будущего приложения и, наконец, эта модель была реализована в Microsoft Access 2019.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конце работы было выполнено тестирование приложения, которое позволило удостовериться, что приложение работает корректно.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основании этого можно сделать вывод, что задача выполнена полностью.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