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CD544-558B-69D3-739F-E31308963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1647" y="2516452"/>
            <a:ext cx="9448800" cy="1825096"/>
          </a:xfrm>
        </p:spPr>
        <p:txBody>
          <a:bodyPr>
            <a:normAutofit/>
          </a:bodyPr>
          <a:lstStyle/>
          <a:p>
            <a:r>
              <a:rPr lang="ru-RU" dirty="0"/>
              <a:t>приложение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 err="1"/>
              <a:t>StockSpotter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02107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B4A64-9D0F-BB9A-2FFE-0D601E94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2D047E-C0B6-15BE-7153-A632093C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8101940" cy="4024125"/>
          </a:xfrm>
        </p:spPr>
        <p:txBody>
          <a:bodyPr/>
          <a:lstStyle/>
          <a:p>
            <a:r>
              <a:rPr lang="en-US" dirty="0" err="1"/>
              <a:t>StockSpotter</a:t>
            </a:r>
            <a:r>
              <a:rPr lang="ru-RU" dirty="0"/>
              <a:t> – приложение для отслеживания стоимости разных ценных бумаг таких как акции, облигации и другие. Также оно позволит создавать уведомления, чтобы знать, когда акция достигла определенной стоимости</a:t>
            </a:r>
          </a:p>
          <a:p>
            <a:r>
              <a:rPr lang="ru-RU" dirty="0"/>
              <a:t>Целевая аудитория: люди, которые всегда хотят знать стоимость акций а также иметь возможность узнать об нужном изменении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D5C92C-190D-00F0-E29B-56565709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0" y="2057401"/>
            <a:ext cx="2665021" cy="2665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B715E-BF51-3C93-348E-4E0F16131598}"/>
              </a:ext>
            </a:extLst>
          </p:cNvPr>
          <p:cNvSpPr txBox="1"/>
          <p:nvPr/>
        </p:nvSpPr>
        <p:spPr>
          <a:xfrm>
            <a:off x="8787739" y="4722422"/>
            <a:ext cx="2665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Возможная иконка будущего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04988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523AA-4B64-F395-A5C2-0DCA823F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00274"/>
            <a:ext cx="8610600" cy="1293028"/>
          </a:xfrm>
        </p:spPr>
        <p:txBody>
          <a:bodyPr/>
          <a:lstStyle/>
          <a:p>
            <a:pPr algn="l"/>
            <a:r>
              <a:rPr lang="ru-RU" dirty="0"/>
              <a:t>Функционал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19874-E333-21D7-4295-F3DF68E0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0116"/>
            <a:ext cx="10820400" cy="4024125"/>
          </a:xfrm>
        </p:spPr>
        <p:txBody>
          <a:bodyPr/>
          <a:lstStyle/>
          <a:p>
            <a:r>
              <a:rPr lang="ru-RU" dirty="0"/>
              <a:t>Регистрация и авторизация пользователей</a:t>
            </a:r>
          </a:p>
          <a:p>
            <a:r>
              <a:rPr lang="ru-RU" dirty="0"/>
              <a:t>Просмотр стоимости ценных бумаг (возможно с возможностью просмотра графика за некоторый промежуток времени)</a:t>
            </a:r>
          </a:p>
          <a:p>
            <a:r>
              <a:rPr lang="ru-RU" dirty="0"/>
              <a:t>Создание уведомления на определенную ценную бумагу и на определенную стоимость</a:t>
            </a:r>
          </a:p>
        </p:txBody>
      </p:sp>
    </p:spTree>
    <p:extLst>
      <p:ext uri="{BB962C8B-B14F-4D97-AF65-F5344CB8AC3E}">
        <p14:creationId xmlns:p14="http://schemas.microsoft.com/office/powerpoint/2010/main" val="180654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4BF18-1DF2-BA8E-3BE1-C56C5AF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08757"/>
            <a:ext cx="8610600" cy="1293028"/>
          </a:xfrm>
        </p:spPr>
        <p:txBody>
          <a:bodyPr/>
          <a:lstStyle/>
          <a:p>
            <a:pPr algn="l"/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347D4-5240-75E9-8E3C-EC45727C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Мобильная разработка</a:t>
            </a:r>
            <a:r>
              <a:rPr lang="en-US" dirty="0"/>
              <a:t> (</a:t>
            </a:r>
            <a:r>
              <a:rPr lang="ru-RU" dirty="0"/>
              <a:t>язык программирования </a:t>
            </a:r>
            <a:r>
              <a:rPr lang="en-US" dirty="0"/>
              <a:t>Java)</a:t>
            </a:r>
            <a:endParaRPr lang="ru-RU" dirty="0"/>
          </a:p>
          <a:p>
            <a:r>
              <a:rPr lang="ru-RU" dirty="0"/>
              <a:t>Язык программирования </a:t>
            </a:r>
            <a:r>
              <a:rPr lang="en-US" dirty="0"/>
              <a:t>C </a:t>
            </a:r>
            <a:r>
              <a:rPr lang="ru-RU" dirty="0"/>
              <a:t>для серверной разработки</a:t>
            </a:r>
          </a:p>
          <a:p>
            <a:r>
              <a:rPr lang="en-US" dirty="0"/>
              <a:t>PostgreSQL</a:t>
            </a:r>
            <a:r>
              <a:rPr lang="ru-RU" dirty="0"/>
              <a:t> для хранения данных пользователей</a:t>
            </a:r>
          </a:p>
          <a:p>
            <a:r>
              <a:rPr lang="ru-RU" dirty="0"/>
              <a:t>Запросы </a:t>
            </a:r>
            <a:r>
              <a:rPr lang="en-US" dirty="0"/>
              <a:t>URL </a:t>
            </a:r>
            <a:r>
              <a:rPr lang="ru-RU" dirty="0"/>
              <a:t>к </a:t>
            </a:r>
            <a:r>
              <a:rPr lang="ru-RU" dirty="0" err="1"/>
              <a:t>МосБиржи</a:t>
            </a:r>
            <a:r>
              <a:rPr lang="ru-RU" dirty="0"/>
              <a:t> для получения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24123330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15</TotalTime>
  <Words>119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След самолета</vt:lpstr>
      <vt:lpstr>приложение «StockSpotter»</vt:lpstr>
      <vt:lpstr>Описание приложения</vt:lpstr>
      <vt:lpstr>Функционал приложения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«StockSpotter»</dc:title>
  <dc:creator>I</dc:creator>
  <cp:lastModifiedBy>I</cp:lastModifiedBy>
  <cp:revision>1</cp:revision>
  <dcterms:created xsi:type="dcterms:W3CDTF">2023-09-27T20:04:21Z</dcterms:created>
  <dcterms:modified xsi:type="dcterms:W3CDTF">2023-09-27T20:19:24Z</dcterms:modified>
</cp:coreProperties>
</file>