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24"/>
  </p:notesMasterIdLst>
  <p:handoutMasterIdLst>
    <p:handoutMasterId r:id="rId25"/>
  </p:handoutMasterIdLst>
  <p:sldIdLst>
    <p:sldId id="265" r:id="rId5"/>
    <p:sldId id="266" r:id="rId6"/>
    <p:sldId id="281" r:id="rId7"/>
    <p:sldId id="270" r:id="rId8"/>
    <p:sldId id="273" r:id="rId9"/>
    <p:sldId id="272" r:id="rId10"/>
    <p:sldId id="282" r:id="rId11"/>
    <p:sldId id="275" r:id="rId12"/>
    <p:sldId id="288" r:id="rId13"/>
    <p:sldId id="283" r:id="rId14"/>
    <p:sldId id="274" r:id="rId15"/>
    <p:sldId id="284" r:id="rId16"/>
    <p:sldId id="269" r:id="rId17"/>
    <p:sldId id="276" r:id="rId18"/>
    <p:sldId id="278" r:id="rId19"/>
    <p:sldId id="277" r:id="rId20"/>
    <p:sldId id="279" r:id="rId21"/>
    <p:sldId id="285" r:id="rId22"/>
    <p:sldId id="28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CD1233-E91C-A08C-EC01-7BFC3BE24382}" v="8" dt="2025-06-05T12:27:15.5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0" y="6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ís Pedro Ribeiro Garcês" userId="S::8230235@estg.ipp.pt::d91617df-d4e7-44d0-969f-6229ba3fc565" providerId="AD" clId="Web-{A801498D-F5B0-5663-8773-E3A03498D1F0}"/>
    <pc:docChg chg="modSld">
      <pc:chgData name="Luís Pedro Ribeiro Garcês" userId="S::8230235@estg.ipp.pt::d91617df-d4e7-44d0-969f-6229ba3fc565" providerId="AD" clId="Web-{A801498D-F5B0-5663-8773-E3A03498D1F0}" dt="2025-03-27T16:11:53.951" v="935" actId="20577"/>
      <pc:docMkLst>
        <pc:docMk/>
      </pc:docMkLst>
      <pc:sldChg chg="modSp">
        <pc:chgData name="Luís Pedro Ribeiro Garcês" userId="S::8230235@estg.ipp.pt::d91617df-d4e7-44d0-969f-6229ba3fc565" providerId="AD" clId="Web-{A801498D-F5B0-5663-8773-E3A03498D1F0}" dt="2025-03-27T16:11:53.951" v="935" actId="20577"/>
        <pc:sldMkLst>
          <pc:docMk/>
          <pc:sldMk cId="923078003" sldId="265"/>
        </pc:sldMkLst>
        <pc:spChg chg="mod">
          <ac:chgData name="Luís Pedro Ribeiro Garcês" userId="S::8230235@estg.ipp.pt::d91617df-d4e7-44d0-969f-6229ba3fc565" providerId="AD" clId="Web-{A801498D-F5B0-5663-8773-E3A03498D1F0}" dt="2025-03-27T16:11:53.951" v="935" actId="20577"/>
          <ac:spMkLst>
            <pc:docMk/>
            <pc:sldMk cId="923078003" sldId="265"/>
            <ac:spMk id="4" creationId="{00000000-0000-0000-0000-000000000000}"/>
          </ac:spMkLst>
        </pc:spChg>
      </pc:sldChg>
      <pc:sldChg chg="modSp">
        <pc:chgData name="Luís Pedro Ribeiro Garcês" userId="S::8230235@estg.ipp.pt::d91617df-d4e7-44d0-969f-6229ba3fc565" providerId="AD" clId="Web-{A801498D-F5B0-5663-8773-E3A03498D1F0}" dt="2025-03-27T16:10:27.057" v="923" actId="20577"/>
        <pc:sldMkLst>
          <pc:docMk/>
          <pc:sldMk cId="2364934239" sldId="272"/>
        </pc:sldMkLst>
        <pc:spChg chg="mod">
          <ac:chgData name="Luís Pedro Ribeiro Garcês" userId="S::8230235@estg.ipp.pt::d91617df-d4e7-44d0-969f-6229ba3fc565" providerId="AD" clId="Web-{A801498D-F5B0-5663-8773-E3A03498D1F0}" dt="2025-03-27T16:10:27.057" v="923" actId="20577"/>
          <ac:spMkLst>
            <pc:docMk/>
            <pc:sldMk cId="2364934239" sldId="272"/>
            <ac:spMk id="14" creationId="{00000000-0000-0000-0000-000000000000}"/>
          </ac:spMkLst>
        </pc:spChg>
      </pc:sldChg>
      <pc:sldChg chg="addSp delSp modSp">
        <pc:chgData name="Luís Pedro Ribeiro Garcês" userId="S::8230235@estg.ipp.pt::d91617df-d4e7-44d0-969f-6229ba3fc565" providerId="AD" clId="Web-{A801498D-F5B0-5663-8773-E3A03498D1F0}" dt="2025-03-27T15:00:04.434" v="470" actId="20577"/>
        <pc:sldMkLst>
          <pc:docMk/>
          <pc:sldMk cId="2364934239" sldId="274"/>
        </pc:sldMkLst>
        <pc:graphicFrameChg chg="add del mod modGraphic">
          <ac:chgData name="Luís Pedro Ribeiro Garcês" userId="S::8230235@estg.ipp.pt::d91617df-d4e7-44d0-969f-6229ba3fc565" providerId="AD" clId="Web-{A801498D-F5B0-5663-8773-E3A03498D1F0}" dt="2025-03-27T15:00:04.434" v="470" actId="20577"/>
          <ac:graphicFrameMkLst>
            <pc:docMk/>
            <pc:sldMk cId="2364934239" sldId="274"/>
            <ac:graphicFrameMk id="7" creationId="{00000000-0000-0000-0000-000000000000}"/>
          </ac:graphicFrameMkLst>
        </pc:graphicFrameChg>
      </pc:sldChg>
      <pc:sldChg chg="modSp">
        <pc:chgData name="Luís Pedro Ribeiro Garcês" userId="S::8230235@estg.ipp.pt::d91617df-d4e7-44d0-969f-6229ba3fc565" providerId="AD" clId="Web-{A801498D-F5B0-5663-8773-E3A03498D1F0}" dt="2025-03-27T15:40:31.900" v="606"/>
        <pc:sldMkLst>
          <pc:docMk/>
          <pc:sldMk cId="2364934239" sldId="276"/>
        </pc:sldMkLst>
        <pc:graphicFrameChg chg="mod modGraphic">
          <ac:chgData name="Luís Pedro Ribeiro Garcês" userId="S::8230235@estg.ipp.pt::d91617df-d4e7-44d0-969f-6229ba3fc565" providerId="AD" clId="Web-{A801498D-F5B0-5663-8773-E3A03498D1F0}" dt="2025-03-27T15:40:31.900" v="606"/>
          <ac:graphicFrameMkLst>
            <pc:docMk/>
            <pc:sldMk cId="2364934239" sldId="276"/>
            <ac:graphicFrameMk id="5" creationId="{00000000-0000-0000-0000-000000000000}"/>
          </ac:graphicFrameMkLst>
        </pc:graphicFrameChg>
      </pc:sldChg>
      <pc:sldChg chg="modSp">
        <pc:chgData name="Luís Pedro Ribeiro Garcês" userId="S::8230235@estg.ipp.pt::d91617df-d4e7-44d0-969f-6229ba3fc565" providerId="AD" clId="Web-{A801498D-F5B0-5663-8773-E3A03498D1F0}" dt="2025-03-27T16:11:26.341" v="933" actId="20577"/>
        <pc:sldMkLst>
          <pc:docMk/>
          <pc:sldMk cId="2364934239" sldId="279"/>
        </pc:sldMkLst>
        <pc:spChg chg="mod">
          <ac:chgData name="Luís Pedro Ribeiro Garcês" userId="S::8230235@estg.ipp.pt::d91617df-d4e7-44d0-969f-6229ba3fc565" providerId="AD" clId="Web-{A801498D-F5B0-5663-8773-E3A03498D1F0}" dt="2025-03-27T16:11:26.341" v="933" actId="20577"/>
          <ac:spMkLst>
            <pc:docMk/>
            <pc:sldMk cId="2364934239" sldId="279"/>
            <ac:spMk id="14" creationId="{00000000-0000-0000-0000-000000000000}"/>
          </ac:spMkLst>
        </pc:spChg>
      </pc:sldChg>
      <pc:sldChg chg="modSp">
        <pc:chgData name="Luís Pedro Ribeiro Garcês" userId="S::8230235@estg.ipp.pt::d91617df-d4e7-44d0-969f-6229ba3fc565" providerId="AD" clId="Web-{A801498D-F5B0-5663-8773-E3A03498D1F0}" dt="2025-03-27T15:09:19.169" v="518"/>
        <pc:sldMkLst>
          <pc:docMk/>
          <pc:sldMk cId="3756229137" sldId="285"/>
        </pc:sldMkLst>
        <pc:graphicFrameChg chg="mod modGraphic">
          <ac:chgData name="Luís Pedro Ribeiro Garcês" userId="S::8230235@estg.ipp.pt::d91617df-d4e7-44d0-969f-6229ba3fc565" providerId="AD" clId="Web-{A801498D-F5B0-5663-8773-E3A03498D1F0}" dt="2025-03-27T15:09:19.169" v="518"/>
          <ac:graphicFrameMkLst>
            <pc:docMk/>
            <pc:sldMk cId="3756229137" sldId="285"/>
            <ac:graphicFrameMk id="2" creationId="{E9250C6B-51C3-032F-0F89-B44ABB146E17}"/>
          </ac:graphicFrameMkLst>
        </pc:graphicFrameChg>
      </pc:sldChg>
    </pc:docChg>
  </pc:docChgLst>
  <pc:docChgLst>
    <pc:chgData name="Artur Gentil Silva Pinto" userId="S::8230138@estg.ipp.pt::5a7126f5-21a6-4469-93fa-8430969ab911" providerId="AD" clId="Web-{300B1BBD-9452-07C8-9E6E-4FBBA780727D}"/>
    <pc:docChg chg="modSld">
      <pc:chgData name="Artur Gentil Silva Pinto" userId="S::8230138@estg.ipp.pt::5a7126f5-21a6-4469-93fa-8430969ab911" providerId="AD" clId="Web-{300B1BBD-9452-07C8-9E6E-4FBBA780727D}" dt="2025-03-27T15:28:32.826" v="19"/>
      <pc:docMkLst>
        <pc:docMk/>
      </pc:docMkLst>
      <pc:sldChg chg="modSp">
        <pc:chgData name="Artur Gentil Silva Pinto" userId="S::8230138@estg.ipp.pt::5a7126f5-21a6-4469-93fa-8430969ab911" providerId="AD" clId="Web-{300B1BBD-9452-07C8-9E6E-4FBBA780727D}" dt="2025-03-27T15:28:32.826" v="19"/>
        <pc:sldMkLst>
          <pc:docMk/>
          <pc:sldMk cId="3756229137" sldId="285"/>
        </pc:sldMkLst>
        <pc:graphicFrameChg chg="mod modGraphic">
          <ac:chgData name="Artur Gentil Silva Pinto" userId="S::8230138@estg.ipp.pt::5a7126f5-21a6-4469-93fa-8430969ab911" providerId="AD" clId="Web-{300B1BBD-9452-07C8-9E6E-4FBBA780727D}" dt="2025-03-27T15:28:32.826" v="19"/>
          <ac:graphicFrameMkLst>
            <pc:docMk/>
            <pc:sldMk cId="3756229137" sldId="285"/>
            <ac:graphicFrameMk id="2" creationId="{E9250C6B-51C3-032F-0F89-B44ABB146E17}"/>
          </ac:graphicFrameMkLst>
        </pc:graphicFrameChg>
      </pc:sldChg>
    </pc:docChg>
  </pc:docChgLst>
  <pc:docChgLst>
    <pc:chgData name="Francisco Miguel Pereira Oliveira" userId="S::8230148@estg.ipp.pt::2e73ae8f-3fee-49a7-91b4-ca021ae91ef3" providerId="AD" clId="Web-{86AD2C63-B6C8-3743-B67F-4D72A1E8B30C}"/>
    <pc:docChg chg="modSld">
      <pc:chgData name="Francisco Miguel Pereira Oliveira" userId="S::8230148@estg.ipp.pt::2e73ae8f-3fee-49a7-91b4-ca021ae91ef3" providerId="AD" clId="Web-{86AD2C63-B6C8-3743-B67F-4D72A1E8B30C}" dt="2025-03-26T18:04:18.362" v="1161" actId="20577"/>
      <pc:docMkLst>
        <pc:docMk/>
      </pc:docMkLst>
      <pc:sldChg chg="modSp">
        <pc:chgData name="Francisco Miguel Pereira Oliveira" userId="S::8230148@estg.ipp.pt::2e73ae8f-3fee-49a7-91b4-ca021ae91ef3" providerId="AD" clId="Web-{86AD2C63-B6C8-3743-B67F-4D72A1E8B30C}" dt="2025-03-26T16:28:17.071" v="43" actId="20577"/>
        <pc:sldMkLst>
          <pc:docMk/>
          <pc:sldMk cId="923078003" sldId="265"/>
        </pc:sldMkLst>
        <pc:spChg chg="mod">
          <ac:chgData name="Francisco Miguel Pereira Oliveira" userId="S::8230148@estg.ipp.pt::2e73ae8f-3fee-49a7-91b4-ca021ae91ef3" providerId="AD" clId="Web-{86AD2C63-B6C8-3743-B67F-4D72A1E8B30C}" dt="2025-03-26T16:28:17.071" v="43" actId="20577"/>
          <ac:spMkLst>
            <pc:docMk/>
            <pc:sldMk cId="923078003" sldId="265"/>
            <ac:spMk id="2" creationId="{00000000-0000-0000-0000-000000000000}"/>
          </ac:spMkLst>
        </pc:spChg>
      </pc:sldChg>
      <pc:sldChg chg="modSp">
        <pc:chgData name="Francisco Miguel Pereira Oliveira" userId="S::8230148@estg.ipp.pt::2e73ae8f-3fee-49a7-91b4-ca021ae91ef3" providerId="AD" clId="Web-{86AD2C63-B6C8-3743-B67F-4D72A1E8B30C}" dt="2025-03-26T16:30:53.419" v="62" actId="20577"/>
        <pc:sldMkLst>
          <pc:docMk/>
          <pc:sldMk cId="2364934239" sldId="270"/>
        </pc:sldMkLst>
        <pc:spChg chg="mod">
          <ac:chgData name="Francisco Miguel Pereira Oliveira" userId="S::8230148@estg.ipp.pt::2e73ae8f-3fee-49a7-91b4-ca021ae91ef3" providerId="AD" clId="Web-{86AD2C63-B6C8-3743-B67F-4D72A1E8B30C}" dt="2025-03-26T16:30:53.419" v="62" actId="20577"/>
          <ac:spMkLst>
            <pc:docMk/>
            <pc:sldMk cId="2364934239" sldId="270"/>
            <ac:spMk id="14" creationId="{00000000-0000-0000-0000-000000000000}"/>
          </ac:spMkLst>
        </pc:spChg>
      </pc:sldChg>
      <pc:sldChg chg="modSp">
        <pc:chgData name="Francisco Miguel Pereira Oliveira" userId="S::8230148@estg.ipp.pt::2e73ae8f-3fee-49a7-91b4-ca021ae91ef3" providerId="AD" clId="Web-{86AD2C63-B6C8-3743-B67F-4D72A1E8B30C}" dt="2025-03-26T16:36:00.209" v="143"/>
        <pc:sldMkLst>
          <pc:docMk/>
          <pc:sldMk cId="1375391719" sldId="273"/>
        </pc:sldMkLst>
        <pc:graphicFrameChg chg="mod modGraphic">
          <ac:chgData name="Francisco Miguel Pereira Oliveira" userId="S::8230148@estg.ipp.pt::2e73ae8f-3fee-49a7-91b4-ca021ae91ef3" providerId="AD" clId="Web-{86AD2C63-B6C8-3743-B67F-4D72A1E8B30C}" dt="2025-03-26T16:36:00.209" v="143"/>
          <ac:graphicFrameMkLst>
            <pc:docMk/>
            <pc:sldMk cId="1375391719" sldId="273"/>
            <ac:graphicFrameMk id="4" creationId="{00000000-0000-0000-0000-000000000000}"/>
          </ac:graphicFrameMkLst>
        </pc:graphicFrameChg>
      </pc:sldChg>
      <pc:sldChg chg="addSp delSp modSp">
        <pc:chgData name="Francisco Miguel Pereira Oliveira" userId="S::8230148@estg.ipp.pt::2e73ae8f-3fee-49a7-91b4-ca021ae91ef3" providerId="AD" clId="Web-{86AD2C63-B6C8-3743-B67F-4D72A1E8B30C}" dt="2025-03-26T16:41:09.999" v="787"/>
        <pc:sldMkLst>
          <pc:docMk/>
          <pc:sldMk cId="2364934239" sldId="277"/>
        </pc:sldMkLst>
        <pc:graphicFrameChg chg="mod modGraphic">
          <ac:chgData name="Francisco Miguel Pereira Oliveira" userId="S::8230148@estg.ipp.pt::2e73ae8f-3fee-49a7-91b4-ca021ae91ef3" providerId="AD" clId="Web-{86AD2C63-B6C8-3743-B67F-4D72A1E8B30C}" dt="2025-03-26T16:41:09.999" v="787"/>
          <ac:graphicFrameMkLst>
            <pc:docMk/>
            <pc:sldMk cId="2364934239" sldId="277"/>
            <ac:graphicFrameMk id="5" creationId="{00000000-0000-0000-0000-000000000000}"/>
          </ac:graphicFrameMkLst>
        </pc:graphicFrameChg>
      </pc:sldChg>
      <pc:sldChg chg="modSp">
        <pc:chgData name="Francisco Miguel Pereira Oliveira" userId="S::8230148@estg.ipp.pt::2e73ae8f-3fee-49a7-91b4-ca021ae91ef3" providerId="AD" clId="Web-{86AD2C63-B6C8-3743-B67F-4D72A1E8B30C}" dt="2025-03-26T16:42:05.704" v="799"/>
        <pc:sldMkLst>
          <pc:docMk/>
          <pc:sldMk cId="2364934239" sldId="278"/>
        </pc:sldMkLst>
        <pc:graphicFrameChg chg="mod modGraphic">
          <ac:chgData name="Francisco Miguel Pereira Oliveira" userId="S::8230148@estg.ipp.pt::2e73ae8f-3fee-49a7-91b4-ca021ae91ef3" providerId="AD" clId="Web-{86AD2C63-B6C8-3743-B67F-4D72A1E8B30C}" dt="2025-03-26T16:42:05.704" v="799"/>
          <ac:graphicFrameMkLst>
            <pc:docMk/>
            <pc:sldMk cId="2364934239" sldId="278"/>
            <ac:graphicFrameMk id="5" creationId="{00000000-0000-0000-0000-000000000000}"/>
          </ac:graphicFrameMkLst>
        </pc:graphicFrameChg>
      </pc:sldChg>
      <pc:sldChg chg="modSp">
        <pc:chgData name="Francisco Miguel Pereira Oliveira" userId="S::8230148@estg.ipp.pt::2e73ae8f-3fee-49a7-91b4-ca021ae91ef3" providerId="AD" clId="Web-{86AD2C63-B6C8-3743-B67F-4D72A1E8B30C}" dt="2025-03-26T18:04:18.362" v="1161" actId="20577"/>
        <pc:sldMkLst>
          <pc:docMk/>
          <pc:sldMk cId="4178508671" sldId="283"/>
        </pc:sldMkLst>
        <pc:spChg chg="mod">
          <ac:chgData name="Francisco Miguel Pereira Oliveira" userId="S::8230148@estg.ipp.pt::2e73ae8f-3fee-49a7-91b4-ca021ae91ef3" providerId="AD" clId="Web-{86AD2C63-B6C8-3743-B67F-4D72A1E8B30C}" dt="2025-03-26T18:04:18.362" v="1161" actId="20577"/>
          <ac:spMkLst>
            <pc:docMk/>
            <pc:sldMk cId="4178508671" sldId="283"/>
            <ac:spMk id="14" creationId="{9D2B2CBC-587B-FED1-1C3D-BAF84181B9C4}"/>
          </ac:spMkLst>
        </pc:spChg>
      </pc:sldChg>
    </pc:docChg>
  </pc:docChgLst>
  <pc:docChgLst>
    <pc:chgData name="Willkie Bianchi Parahyba Filho" userId="S::8230127@estg.ipp.pt::914f206a-bb56-41b6-bcf3-f1ae0ee4ea38" providerId="AD" clId="Web-{4CFAE947-0230-6C27-8013-313AD8893517}"/>
    <pc:docChg chg="modSld">
      <pc:chgData name="Willkie Bianchi Parahyba Filho" userId="S::8230127@estg.ipp.pt::914f206a-bb56-41b6-bcf3-f1ae0ee4ea38" providerId="AD" clId="Web-{4CFAE947-0230-6C27-8013-313AD8893517}" dt="2025-03-28T12:45:29.096" v="44" actId="20577"/>
      <pc:docMkLst>
        <pc:docMk/>
      </pc:docMkLst>
      <pc:sldChg chg="modSp">
        <pc:chgData name="Willkie Bianchi Parahyba Filho" userId="S::8230127@estg.ipp.pt::914f206a-bb56-41b6-bcf3-f1ae0ee4ea38" providerId="AD" clId="Web-{4CFAE947-0230-6C27-8013-313AD8893517}" dt="2025-03-28T12:42:53.935" v="16" actId="20577"/>
        <pc:sldMkLst>
          <pc:docMk/>
          <pc:sldMk cId="2364934239" sldId="272"/>
        </pc:sldMkLst>
        <pc:spChg chg="mod">
          <ac:chgData name="Willkie Bianchi Parahyba Filho" userId="S::8230127@estg.ipp.pt::914f206a-bb56-41b6-bcf3-f1ae0ee4ea38" providerId="AD" clId="Web-{4CFAE947-0230-6C27-8013-313AD8893517}" dt="2025-03-28T12:42:53.935" v="16" actId="20577"/>
          <ac:spMkLst>
            <pc:docMk/>
            <pc:sldMk cId="2364934239" sldId="272"/>
            <ac:spMk id="14" creationId="{00000000-0000-0000-0000-000000000000}"/>
          </ac:spMkLst>
        </pc:spChg>
      </pc:sldChg>
      <pc:sldChg chg="modSp">
        <pc:chgData name="Willkie Bianchi Parahyba Filho" userId="S::8230127@estg.ipp.pt::914f206a-bb56-41b6-bcf3-f1ae0ee4ea38" providerId="AD" clId="Web-{4CFAE947-0230-6C27-8013-313AD8893517}" dt="2025-03-28T12:45:29.096" v="44" actId="20577"/>
        <pc:sldMkLst>
          <pc:docMk/>
          <pc:sldMk cId="2602691197" sldId="284"/>
        </pc:sldMkLst>
        <pc:spChg chg="mod">
          <ac:chgData name="Willkie Bianchi Parahyba Filho" userId="S::8230127@estg.ipp.pt::914f206a-bb56-41b6-bcf3-f1ae0ee4ea38" providerId="AD" clId="Web-{4CFAE947-0230-6C27-8013-313AD8893517}" dt="2025-03-28T12:45:29.096" v="44" actId="20577"/>
          <ac:spMkLst>
            <pc:docMk/>
            <pc:sldMk cId="2602691197" sldId="284"/>
            <ac:spMk id="14" creationId="{883857E9-B44E-7909-844C-64B1A969BA0D}"/>
          </ac:spMkLst>
        </pc:spChg>
      </pc:sldChg>
    </pc:docChg>
  </pc:docChgLst>
  <pc:docChgLst>
    <pc:chgData name="Artur Gentil Silva Pinto" userId="5a7126f5-21a6-4469-93fa-8430969ab911" providerId="ADAL" clId="{4B375151-930B-4237-BB12-36E9CE6FD915}"/>
    <pc:docChg chg="undo custSel modSld">
      <pc:chgData name="Artur Gentil Silva Pinto" userId="5a7126f5-21a6-4469-93fa-8430969ab911" providerId="ADAL" clId="{4B375151-930B-4237-BB12-36E9CE6FD915}" dt="2025-04-18T08:15:51.531" v="39" actId="27918"/>
      <pc:docMkLst>
        <pc:docMk/>
      </pc:docMkLst>
      <pc:sldChg chg="modSp mod">
        <pc:chgData name="Artur Gentil Silva Pinto" userId="5a7126f5-21a6-4469-93fa-8430969ab911" providerId="ADAL" clId="{4B375151-930B-4237-BB12-36E9CE6FD915}" dt="2025-04-18T08:15:51.531" v="39" actId="27918"/>
        <pc:sldMkLst>
          <pc:docMk/>
          <pc:sldMk cId="1316809569" sldId="288"/>
        </pc:sldMkLst>
        <pc:graphicFrameChg chg="mod">
          <ac:chgData name="Artur Gentil Silva Pinto" userId="5a7126f5-21a6-4469-93fa-8430969ab911" providerId="ADAL" clId="{4B375151-930B-4237-BB12-36E9CE6FD915}" dt="2025-04-18T08:14:24.701" v="20" actId="14100"/>
          <ac:graphicFrameMkLst>
            <pc:docMk/>
            <pc:sldMk cId="1316809569" sldId="288"/>
            <ac:graphicFrameMk id="6" creationId="{B26962C3-23FB-FA6F-A198-04768A8BDF84}"/>
          </ac:graphicFrameMkLst>
        </pc:graphicFrameChg>
      </pc:sldChg>
    </pc:docChg>
  </pc:docChgLst>
  <pc:docChgLst>
    <pc:chgData name="Willkie Bianchi Parahyba Filho" userId="S::8230127@estg.ipp.pt::914f206a-bb56-41b6-bcf3-f1ae0ee4ea38" providerId="AD" clId="Web-{F38B7AB5-96B3-C18D-297B-9B7194B7B815}"/>
    <pc:docChg chg="modSld">
      <pc:chgData name="Willkie Bianchi Parahyba Filho" userId="S::8230127@estg.ipp.pt::914f206a-bb56-41b6-bcf3-f1ae0ee4ea38" providerId="AD" clId="Web-{F38B7AB5-96B3-C18D-297B-9B7194B7B815}" dt="2025-03-28T19:32:50.952" v="145" actId="20577"/>
      <pc:docMkLst>
        <pc:docMk/>
      </pc:docMkLst>
      <pc:sldChg chg="modSp">
        <pc:chgData name="Willkie Bianchi Parahyba Filho" userId="S::8230127@estg.ipp.pt::914f206a-bb56-41b6-bcf3-f1ae0ee4ea38" providerId="AD" clId="Web-{F38B7AB5-96B3-C18D-297B-9B7194B7B815}" dt="2025-03-28T19:27:17.002" v="20" actId="20577"/>
        <pc:sldMkLst>
          <pc:docMk/>
          <pc:sldMk cId="2364934239" sldId="272"/>
        </pc:sldMkLst>
        <pc:spChg chg="mod">
          <ac:chgData name="Willkie Bianchi Parahyba Filho" userId="S::8230127@estg.ipp.pt::914f206a-bb56-41b6-bcf3-f1ae0ee4ea38" providerId="AD" clId="Web-{F38B7AB5-96B3-C18D-297B-9B7194B7B815}" dt="2025-03-28T19:27:17.002" v="20" actId="20577"/>
          <ac:spMkLst>
            <pc:docMk/>
            <pc:sldMk cId="2364934239" sldId="272"/>
            <ac:spMk id="14" creationId="{00000000-0000-0000-0000-000000000000}"/>
          </ac:spMkLst>
        </pc:spChg>
      </pc:sldChg>
      <pc:sldChg chg="modSp">
        <pc:chgData name="Willkie Bianchi Parahyba Filho" userId="S::8230127@estg.ipp.pt::914f206a-bb56-41b6-bcf3-f1ae0ee4ea38" providerId="AD" clId="Web-{F38B7AB5-96B3-C18D-297B-9B7194B7B815}" dt="2025-03-28T19:32:50.952" v="145" actId="20577"/>
        <pc:sldMkLst>
          <pc:docMk/>
          <pc:sldMk cId="2602691197" sldId="284"/>
        </pc:sldMkLst>
        <pc:spChg chg="mod">
          <ac:chgData name="Willkie Bianchi Parahyba Filho" userId="S::8230127@estg.ipp.pt::914f206a-bb56-41b6-bcf3-f1ae0ee4ea38" providerId="AD" clId="Web-{F38B7AB5-96B3-C18D-297B-9B7194B7B815}" dt="2025-03-28T19:32:50.952" v="145" actId="20577"/>
          <ac:spMkLst>
            <pc:docMk/>
            <pc:sldMk cId="2602691197" sldId="284"/>
            <ac:spMk id="14" creationId="{883857E9-B44E-7909-844C-64B1A969BA0D}"/>
          </ac:spMkLst>
        </pc:spChg>
      </pc:sldChg>
    </pc:docChg>
  </pc:docChgLst>
  <pc:docChgLst>
    <pc:chgData name="Artur Gentil Silva Pinto" userId="S::8230138@estg.ipp.pt::5a7126f5-21a6-4469-93fa-8430969ab911" providerId="AD" clId="Web-{D3CD67D7-170B-5B12-A241-883C95DE779B}"/>
    <pc:docChg chg="modSld">
      <pc:chgData name="Artur Gentil Silva Pinto" userId="S::8230138@estg.ipp.pt::5a7126f5-21a6-4469-93fa-8430969ab911" providerId="AD" clId="Web-{D3CD67D7-170B-5B12-A241-883C95DE779B}" dt="2025-03-30T09:15:05.979" v="0" actId="1076"/>
      <pc:docMkLst>
        <pc:docMk/>
      </pc:docMkLst>
      <pc:sldChg chg="modSp">
        <pc:chgData name="Artur Gentil Silva Pinto" userId="S::8230138@estg.ipp.pt::5a7126f5-21a6-4469-93fa-8430969ab911" providerId="AD" clId="Web-{D3CD67D7-170B-5B12-A241-883C95DE779B}" dt="2025-03-30T09:15:05.979" v="0" actId="1076"/>
        <pc:sldMkLst>
          <pc:docMk/>
          <pc:sldMk cId="2151031789" sldId="287"/>
        </pc:sldMkLst>
      </pc:sldChg>
    </pc:docChg>
  </pc:docChgLst>
  <pc:docChgLst>
    <pc:chgData name="Artur Gentil Silva Pinto" userId="S::8230138@estg.ipp.pt::5a7126f5-21a6-4469-93fa-8430969ab911" providerId="AD" clId="Web-{28F7F254-B3EF-EFFF-3F79-73044350B14D}"/>
    <pc:docChg chg="addSld delSld modSld">
      <pc:chgData name="Artur Gentil Silva Pinto" userId="S::8230138@estg.ipp.pt::5a7126f5-21a6-4469-93fa-8430969ab911" providerId="AD" clId="Web-{28F7F254-B3EF-EFFF-3F79-73044350B14D}" dt="2025-03-28T14:12:48.789" v="158"/>
      <pc:docMkLst>
        <pc:docMk/>
      </pc:docMkLst>
      <pc:sldChg chg="addSp delSp modSp del">
        <pc:chgData name="Artur Gentil Silva Pinto" userId="S::8230138@estg.ipp.pt::5a7126f5-21a6-4469-93fa-8430969ab911" providerId="AD" clId="Web-{28F7F254-B3EF-EFFF-3F79-73044350B14D}" dt="2025-03-28T14:07:09.998" v="6"/>
        <pc:sldMkLst>
          <pc:docMk/>
          <pc:sldMk cId="1215699286" sldId="287"/>
        </pc:sldMkLst>
      </pc:sldChg>
      <pc:sldChg chg="addSp delSp modSp new">
        <pc:chgData name="Artur Gentil Silva Pinto" userId="S::8230138@estg.ipp.pt::5a7126f5-21a6-4469-93fa-8430969ab911" providerId="AD" clId="Web-{28F7F254-B3EF-EFFF-3F79-73044350B14D}" dt="2025-03-28T14:12:48.789" v="158"/>
        <pc:sldMkLst>
          <pc:docMk/>
          <pc:sldMk cId="3530142418" sldId="287"/>
        </pc:sldMkLst>
      </pc:sldChg>
    </pc:docChg>
  </pc:docChgLst>
  <pc:docChgLst>
    <pc:chgData name="Francisco Miguel Pereira Oliveira" userId="S::8230148@estg.ipp.pt::2e73ae8f-3fee-49a7-91b4-ca021ae91ef3" providerId="AD" clId="Web-{D9CD1233-E91C-A08C-EC01-7BFC3BE24382}"/>
    <pc:docChg chg="modSld">
      <pc:chgData name="Francisco Miguel Pereira Oliveira" userId="S::8230148@estg.ipp.pt::2e73ae8f-3fee-49a7-91b4-ca021ae91ef3" providerId="AD" clId="Web-{D9CD1233-E91C-A08C-EC01-7BFC3BE24382}" dt="2025-06-05T12:27:15.579" v="7" actId="20577"/>
      <pc:docMkLst>
        <pc:docMk/>
      </pc:docMkLst>
      <pc:sldChg chg="modSp">
        <pc:chgData name="Francisco Miguel Pereira Oliveira" userId="S::8230148@estg.ipp.pt::2e73ae8f-3fee-49a7-91b4-ca021ae91ef3" providerId="AD" clId="Web-{D9CD1233-E91C-A08C-EC01-7BFC3BE24382}" dt="2025-06-05T12:22:14.855" v="5" actId="20577"/>
        <pc:sldMkLst>
          <pc:docMk/>
          <pc:sldMk cId="2364934239" sldId="270"/>
        </pc:sldMkLst>
        <pc:spChg chg="mod">
          <ac:chgData name="Francisco Miguel Pereira Oliveira" userId="S::8230148@estg.ipp.pt::2e73ae8f-3fee-49a7-91b4-ca021ae91ef3" providerId="AD" clId="Web-{D9CD1233-E91C-A08C-EC01-7BFC3BE24382}" dt="2025-06-05T12:22:14.855" v="5" actId="20577"/>
          <ac:spMkLst>
            <pc:docMk/>
            <pc:sldMk cId="2364934239" sldId="270"/>
            <ac:spMk id="14" creationId="{00000000-0000-0000-0000-000000000000}"/>
          </ac:spMkLst>
        </pc:spChg>
      </pc:sldChg>
      <pc:sldChg chg="modSp">
        <pc:chgData name="Francisco Miguel Pereira Oliveira" userId="S::8230148@estg.ipp.pt::2e73ae8f-3fee-49a7-91b4-ca021ae91ef3" providerId="AD" clId="Web-{D9CD1233-E91C-A08C-EC01-7BFC3BE24382}" dt="2025-06-05T12:21:04.604" v="3" actId="20577"/>
        <pc:sldMkLst>
          <pc:docMk/>
          <pc:sldMk cId="3362339523" sldId="281"/>
        </pc:sldMkLst>
        <pc:spChg chg="mod">
          <ac:chgData name="Francisco Miguel Pereira Oliveira" userId="S::8230148@estg.ipp.pt::2e73ae8f-3fee-49a7-91b4-ca021ae91ef3" providerId="AD" clId="Web-{D9CD1233-E91C-A08C-EC01-7BFC3BE24382}" dt="2025-06-05T12:21:04.604" v="3" actId="20577"/>
          <ac:spMkLst>
            <pc:docMk/>
            <pc:sldMk cId="3362339523" sldId="281"/>
            <ac:spMk id="14" creationId="{19E3F002-70E6-4D83-C800-0E83979FAD47}"/>
          </ac:spMkLst>
        </pc:spChg>
      </pc:sldChg>
      <pc:sldChg chg="modSp">
        <pc:chgData name="Francisco Miguel Pereira Oliveira" userId="S::8230148@estg.ipp.pt::2e73ae8f-3fee-49a7-91b4-ca021ae91ef3" providerId="AD" clId="Web-{D9CD1233-E91C-A08C-EC01-7BFC3BE24382}" dt="2025-06-05T12:27:15.579" v="7" actId="20577"/>
        <pc:sldMkLst>
          <pc:docMk/>
          <pc:sldMk cId="4178508671" sldId="283"/>
        </pc:sldMkLst>
        <pc:spChg chg="mod">
          <ac:chgData name="Francisco Miguel Pereira Oliveira" userId="S::8230148@estg.ipp.pt::2e73ae8f-3fee-49a7-91b4-ca021ae91ef3" providerId="AD" clId="Web-{D9CD1233-E91C-A08C-EC01-7BFC3BE24382}" dt="2025-06-05T12:27:15.579" v="7" actId="20577"/>
          <ac:spMkLst>
            <pc:docMk/>
            <pc:sldMk cId="4178508671" sldId="283"/>
            <ac:spMk id="14" creationId="{9D2B2CBC-587B-FED1-1C3D-BAF84181B9C4}"/>
          </ac:spMkLst>
        </pc:spChg>
      </pc:sldChg>
    </pc:docChg>
  </pc:docChgLst>
  <pc:docChgLst>
    <pc:chgData name="Willkie Bianchi Parahyba Filho" userId="S::8230127@estg.ipp.pt::914f206a-bb56-41b6-bcf3-f1ae0ee4ea38" providerId="AD" clId="Web-{38252F7D-3650-8A61-AD12-18C0608933DA}"/>
    <pc:docChg chg="modSld">
      <pc:chgData name="Willkie Bianchi Parahyba Filho" userId="S::8230127@estg.ipp.pt::914f206a-bb56-41b6-bcf3-f1ae0ee4ea38" providerId="AD" clId="Web-{38252F7D-3650-8A61-AD12-18C0608933DA}" dt="2025-03-28T08:51:42.282" v="47"/>
      <pc:docMkLst>
        <pc:docMk/>
      </pc:docMkLst>
      <pc:sldChg chg="modSp">
        <pc:chgData name="Willkie Bianchi Parahyba Filho" userId="S::8230127@estg.ipp.pt::914f206a-bb56-41b6-bcf3-f1ae0ee4ea38" providerId="AD" clId="Web-{38252F7D-3650-8A61-AD12-18C0608933DA}" dt="2025-03-28T08:51:42.282" v="47"/>
        <pc:sldMkLst>
          <pc:docMk/>
          <pc:sldMk cId="2364934239" sldId="276"/>
        </pc:sldMkLst>
        <pc:graphicFrameChg chg="mod modGraphic">
          <ac:chgData name="Willkie Bianchi Parahyba Filho" userId="S::8230127@estg.ipp.pt::914f206a-bb56-41b6-bcf3-f1ae0ee4ea38" providerId="AD" clId="Web-{38252F7D-3650-8A61-AD12-18C0608933DA}" dt="2025-03-28T08:51:42.282" v="47"/>
          <ac:graphicFrameMkLst>
            <pc:docMk/>
            <pc:sldMk cId="2364934239" sldId="276"/>
            <ac:graphicFrameMk id="5" creationId="{00000000-0000-0000-0000-000000000000}"/>
          </ac:graphicFrameMkLst>
        </pc:graphicFrameChg>
      </pc:sldChg>
    </pc:docChg>
  </pc:docChgLst>
  <pc:docChgLst>
    <pc:chgData name="Artur Gentil Silva Pinto" userId="S::8230138@estg.ipp.pt::5a7126f5-21a6-4469-93fa-8430969ab911" providerId="AD" clId="Web-{2E73E00F-FF41-C19A-F54A-9871A965F259}"/>
    <pc:docChg chg="modSld">
      <pc:chgData name="Artur Gentil Silva Pinto" userId="S::8230138@estg.ipp.pt::5a7126f5-21a6-4469-93fa-8430969ab911" providerId="AD" clId="Web-{2E73E00F-FF41-C19A-F54A-9871A965F259}" dt="2025-03-28T09:00:09.846" v="180"/>
      <pc:docMkLst>
        <pc:docMk/>
      </pc:docMkLst>
      <pc:sldChg chg="modSp">
        <pc:chgData name="Artur Gentil Silva Pinto" userId="S::8230138@estg.ipp.pt::5a7126f5-21a6-4469-93fa-8430969ab911" providerId="AD" clId="Web-{2E73E00F-FF41-C19A-F54A-9871A965F259}" dt="2025-03-28T08:47:40.365" v="130" actId="20577"/>
        <pc:sldMkLst>
          <pc:docMk/>
          <pc:sldMk cId="2364934239" sldId="270"/>
        </pc:sldMkLst>
        <pc:spChg chg="mod">
          <ac:chgData name="Artur Gentil Silva Pinto" userId="S::8230138@estg.ipp.pt::5a7126f5-21a6-4469-93fa-8430969ab911" providerId="AD" clId="Web-{2E73E00F-FF41-C19A-F54A-9871A965F259}" dt="2025-03-28T08:47:40.365" v="130" actId="20577"/>
          <ac:spMkLst>
            <pc:docMk/>
            <pc:sldMk cId="2364934239" sldId="270"/>
            <ac:spMk id="14" creationId="{00000000-0000-0000-0000-000000000000}"/>
          </ac:spMkLst>
        </pc:spChg>
      </pc:sldChg>
      <pc:sldChg chg="modSp">
        <pc:chgData name="Artur Gentil Silva Pinto" userId="S::8230138@estg.ipp.pt::5a7126f5-21a6-4469-93fa-8430969ab911" providerId="AD" clId="Web-{2E73E00F-FF41-C19A-F54A-9871A965F259}" dt="2025-03-28T08:47:13.457" v="118" actId="20577"/>
        <pc:sldMkLst>
          <pc:docMk/>
          <pc:sldMk cId="2364934239" sldId="272"/>
        </pc:sldMkLst>
        <pc:spChg chg="mod">
          <ac:chgData name="Artur Gentil Silva Pinto" userId="S::8230138@estg.ipp.pt::5a7126f5-21a6-4469-93fa-8430969ab911" providerId="AD" clId="Web-{2E73E00F-FF41-C19A-F54A-9871A965F259}" dt="2025-03-28T08:47:13.457" v="118" actId="20577"/>
          <ac:spMkLst>
            <pc:docMk/>
            <pc:sldMk cId="2364934239" sldId="272"/>
            <ac:spMk id="14" creationId="{00000000-0000-0000-0000-000000000000}"/>
          </ac:spMkLst>
        </pc:spChg>
      </pc:sldChg>
      <pc:sldChg chg="modSp">
        <pc:chgData name="Artur Gentil Silva Pinto" userId="S::8230138@estg.ipp.pt::5a7126f5-21a6-4469-93fa-8430969ab911" providerId="AD" clId="Web-{2E73E00F-FF41-C19A-F54A-9871A965F259}" dt="2025-03-28T09:00:09.846" v="180"/>
        <pc:sldMkLst>
          <pc:docMk/>
          <pc:sldMk cId="2364934239" sldId="276"/>
        </pc:sldMkLst>
        <pc:graphicFrameChg chg="mod modGraphic">
          <ac:chgData name="Artur Gentil Silva Pinto" userId="S::8230138@estg.ipp.pt::5a7126f5-21a6-4469-93fa-8430969ab911" providerId="AD" clId="Web-{2E73E00F-FF41-C19A-F54A-9871A965F259}" dt="2025-03-28T09:00:09.846" v="180"/>
          <ac:graphicFrameMkLst>
            <pc:docMk/>
            <pc:sldMk cId="2364934239" sldId="276"/>
            <ac:graphicFrameMk id="5" creationId="{00000000-0000-0000-0000-000000000000}"/>
          </ac:graphicFrameMkLst>
        </pc:graphicFrameChg>
      </pc:sldChg>
      <pc:sldChg chg="modSp">
        <pc:chgData name="Artur Gentil Silva Pinto" userId="S::8230138@estg.ipp.pt::5a7126f5-21a6-4469-93fa-8430969ab911" providerId="AD" clId="Web-{2E73E00F-FF41-C19A-F54A-9871A965F259}" dt="2025-03-28T08:40:44.505" v="25" actId="20577"/>
        <pc:sldMkLst>
          <pc:docMk/>
          <pc:sldMk cId="2364934239" sldId="279"/>
        </pc:sldMkLst>
        <pc:spChg chg="mod">
          <ac:chgData name="Artur Gentil Silva Pinto" userId="S::8230138@estg.ipp.pt::5a7126f5-21a6-4469-93fa-8430969ab911" providerId="AD" clId="Web-{2E73E00F-FF41-C19A-F54A-9871A965F259}" dt="2025-03-28T08:40:44.505" v="25" actId="20577"/>
          <ac:spMkLst>
            <pc:docMk/>
            <pc:sldMk cId="2364934239" sldId="279"/>
            <ac:spMk id="14" creationId="{00000000-0000-0000-0000-000000000000}"/>
          </ac:spMkLst>
        </pc:spChg>
      </pc:sldChg>
      <pc:sldChg chg="modSp">
        <pc:chgData name="Artur Gentil Silva Pinto" userId="S::8230138@estg.ipp.pt::5a7126f5-21a6-4469-93fa-8430969ab911" providerId="AD" clId="Web-{2E73E00F-FF41-C19A-F54A-9871A965F259}" dt="2025-03-28T08:47:24.958" v="122" actId="20577"/>
        <pc:sldMkLst>
          <pc:docMk/>
          <pc:sldMk cId="3362339523" sldId="281"/>
        </pc:sldMkLst>
        <pc:spChg chg="mod">
          <ac:chgData name="Artur Gentil Silva Pinto" userId="S::8230138@estg.ipp.pt::5a7126f5-21a6-4469-93fa-8430969ab911" providerId="AD" clId="Web-{2E73E00F-FF41-C19A-F54A-9871A965F259}" dt="2025-03-28T08:47:24.958" v="122" actId="20577"/>
          <ac:spMkLst>
            <pc:docMk/>
            <pc:sldMk cId="3362339523" sldId="281"/>
            <ac:spMk id="14" creationId="{19E3F002-70E6-4D83-C800-0E83979FAD47}"/>
          </ac:spMkLst>
        </pc:spChg>
      </pc:sldChg>
      <pc:sldChg chg="modSp">
        <pc:chgData name="Artur Gentil Silva Pinto" userId="S::8230138@estg.ipp.pt::5a7126f5-21a6-4469-93fa-8430969ab911" providerId="AD" clId="Web-{2E73E00F-FF41-C19A-F54A-9871A965F259}" dt="2025-03-28T08:47:02.613" v="114" actId="20577"/>
        <pc:sldMkLst>
          <pc:docMk/>
          <pc:sldMk cId="1585927033" sldId="282"/>
        </pc:sldMkLst>
        <pc:spChg chg="mod">
          <ac:chgData name="Artur Gentil Silva Pinto" userId="S::8230138@estg.ipp.pt::5a7126f5-21a6-4469-93fa-8430969ab911" providerId="AD" clId="Web-{2E73E00F-FF41-C19A-F54A-9871A965F259}" dt="2025-03-28T08:47:02.613" v="114" actId="20577"/>
          <ac:spMkLst>
            <pc:docMk/>
            <pc:sldMk cId="1585927033" sldId="282"/>
            <ac:spMk id="14" creationId="{4818CA2D-C439-C637-3107-0AD4C73CD319}"/>
          </ac:spMkLst>
        </pc:spChg>
      </pc:sldChg>
      <pc:sldChg chg="modSp">
        <pc:chgData name="Artur Gentil Silva Pinto" userId="S::8230138@estg.ipp.pt::5a7126f5-21a6-4469-93fa-8430969ab911" providerId="AD" clId="Web-{2E73E00F-FF41-C19A-F54A-9871A965F259}" dt="2025-03-28T08:43:11.245" v="27"/>
        <pc:sldMkLst>
          <pc:docMk/>
          <pc:sldMk cId="3756229137" sldId="285"/>
        </pc:sldMkLst>
        <pc:graphicFrameChg chg="mod modGraphic">
          <ac:chgData name="Artur Gentil Silva Pinto" userId="S::8230138@estg.ipp.pt::5a7126f5-21a6-4469-93fa-8430969ab911" providerId="AD" clId="Web-{2E73E00F-FF41-C19A-F54A-9871A965F259}" dt="2025-03-28T08:43:11.245" v="27"/>
          <ac:graphicFrameMkLst>
            <pc:docMk/>
            <pc:sldMk cId="3756229137" sldId="285"/>
            <ac:graphicFrameMk id="2" creationId="{E9250C6B-51C3-032F-0F89-B44ABB146E17}"/>
          </ac:graphicFrameMkLst>
        </pc:graphicFrameChg>
      </pc:sldChg>
    </pc:docChg>
  </pc:docChgLst>
  <pc:docChgLst>
    <pc:chgData name="Willkie Bianchi Parahyba Filho" userId="S::8230127@estg.ipp.pt::914f206a-bb56-41b6-bcf3-f1ae0ee4ea38" providerId="AD" clId="Web-{BD6C7051-7129-D567-442D-F82EBDDFD121}"/>
    <pc:docChg chg="modSld">
      <pc:chgData name="Willkie Bianchi Parahyba Filho" userId="S::8230127@estg.ipp.pt::914f206a-bb56-41b6-bcf3-f1ae0ee4ea38" providerId="AD" clId="Web-{BD6C7051-7129-D567-442D-F82EBDDFD121}" dt="2025-03-27T11:29:38.639" v="462"/>
      <pc:docMkLst>
        <pc:docMk/>
      </pc:docMkLst>
      <pc:sldChg chg="addSp delSp modSp mod modClrScheme chgLayout">
        <pc:chgData name="Willkie Bianchi Parahyba Filho" userId="S::8230127@estg.ipp.pt::914f206a-bb56-41b6-bcf3-f1ae0ee4ea38" providerId="AD" clId="Web-{BD6C7051-7129-D567-442D-F82EBDDFD121}" dt="2025-03-27T08:41:27.789" v="77" actId="20577"/>
        <pc:sldMkLst>
          <pc:docMk/>
          <pc:sldMk cId="2364934239" sldId="272"/>
        </pc:sldMkLst>
        <pc:spChg chg="mod ord">
          <ac:chgData name="Willkie Bianchi Parahyba Filho" userId="S::8230127@estg.ipp.pt::914f206a-bb56-41b6-bcf3-f1ae0ee4ea38" providerId="AD" clId="Web-{BD6C7051-7129-D567-442D-F82EBDDFD121}" dt="2025-03-27T08:15:44.953" v="22"/>
          <ac:spMkLst>
            <pc:docMk/>
            <pc:sldMk cId="2364934239" sldId="272"/>
            <ac:spMk id="13" creationId="{00000000-0000-0000-0000-000000000000}"/>
          </ac:spMkLst>
        </pc:spChg>
        <pc:spChg chg="mod ord">
          <ac:chgData name="Willkie Bianchi Parahyba Filho" userId="S::8230127@estg.ipp.pt::914f206a-bb56-41b6-bcf3-f1ae0ee4ea38" providerId="AD" clId="Web-{BD6C7051-7129-D567-442D-F82EBDDFD121}" dt="2025-03-27T08:41:27.789" v="77" actId="20577"/>
          <ac:spMkLst>
            <pc:docMk/>
            <pc:sldMk cId="2364934239" sldId="272"/>
            <ac:spMk id="14" creationId="{00000000-0000-0000-0000-000000000000}"/>
          </ac:spMkLst>
        </pc:spChg>
      </pc:sldChg>
      <pc:sldChg chg="modSp">
        <pc:chgData name="Willkie Bianchi Parahyba Filho" userId="S::8230127@estg.ipp.pt::914f206a-bb56-41b6-bcf3-f1ae0ee4ea38" providerId="AD" clId="Web-{BD6C7051-7129-D567-442D-F82EBDDFD121}" dt="2025-03-27T11:29:38.639" v="462"/>
        <pc:sldMkLst>
          <pc:docMk/>
          <pc:sldMk cId="2364934239" sldId="276"/>
        </pc:sldMkLst>
        <pc:spChg chg="mod">
          <ac:chgData name="Willkie Bianchi Parahyba Filho" userId="S::8230127@estg.ipp.pt::914f206a-bb56-41b6-bcf3-f1ae0ee4ea38" providerId="AD" clId="Web-{BD6C7051-7129-D567-442D-F82EBDDFD121}" dt="2025-03-27T11:09:24.852" v="373" actId="1076"/>
          <ac:spMkLst>
            <pc:docMk/>
            <pc:sldMk cId="2364934239" sldId="276"/>
            <ac:spMk id="13" creationId="{00000000-0000-0000-0000-000000000000}"/>
          </ac:spMkLst>
        </pc:spChg>
        <pc:graphicFrameChg chg="mod modGraphic">
          <ac:chgData name="Willkie Bianchi Parahyba Filho" userId="S::8230127@estg.ipp.pt::914f206a-bb56-41b6-bcf3-f1ae0ee4ea38" providerId="AD" clId="Web-{BD6C7051-7129-D567-442D-F82EBDDFD121}" dt="2025-03-27T11:29:38.639" v="462"/>
          <ac:graphicFrameMkLst>
            <pc:docMk/>
            <pc:sldMk cId="2364934239" sldId="276"/>
            <ac:graphicFrameMk id="5" creationId="{00000000-0000-0000-0000-000000000000}"/>
          </ac:graphicFrameMkLst>
        </pc:graphicFrameChg>
      </pc:sldChg>
      <pc:sldChg chg="modSp">
        <pc:chgData name="Willkie Bianchi Parahyba Filho" userId="S::8230127@estg.ipp.pt::914f206a-bb56-41b6-bcf3-f1ae0ee4ea38" providerId="AD" clId="Web-{BD6C7051-7129-D567-442D-F82EBDDFD121}" dt="2025-03-27T10:06:45.105" v="172" actId="20577"/>
        <pc:sldMkLst>
          <pc:docMk/>
          <pc:sldMk cId="1585927033" sldId="282"/>
        </pc:sldMkLst>
        <pc:spChg chg="mod">
          <ac:chgData name="Willkie Bianchi Parahyba Filho" userId="S::8230127@estg.ipp.pt::914f206a-bb56-41b6-bcf3-f1ae0ee4ea38" providerId="AD" clId="Web-{BD6C7051-7129-D567-442D-F82EBDDFD121}" dt="2025-03-27T10:06:45.105" v="172" actId="20577"/>
          <ac:spMkLst>
            <pc:docMk/>
            <pc:sldMk cId="1585927033" sldId="282"/>
            <ac:spMk id="14" creationId="{4818CA2D-C439-C637-3107-0AD4C73CD319}"/>
          </ac:spMkLst>
        </pc:spChg>
      </pc:sldChg>
      <pc:sldChg chg="modSp">
        <pc:chgData name="Willkie Bianchi Parahyba Filho" userId="S::8230127@estg.ipp.pt::914f206a-bb56-41b6-bcf3-f1ae0ee4ea38" providerId="AD" clId="Web-{BD6C7051-7129-D567-442D-F82EBDDFD121}" dt="2025-03-27T10:25:15.935" v="214" actId="20577"/>
        <pc:sldMkLst>
          <pc:docMk/>
          <pc:sldMk cId="2602691197" sldId="284"/>
        </pc:sldMkLst>
        <pc:spChg chg="mod">
          <ac:chgData name="Willkie Bianchi Parahyba Filho" userId="S::8230127@estg.ipp.pt::914f206a-bb56-41b6-bcf3-f1ae0ee4ea38" providerId="AD" clId="Web-{BD6C7051-7129-D567-442D-F82EBDDFD121}" dt="2025-03-27T10:19:10.674" v="209" actId="1076"/>
          <ac:spMkLst>
            <pc:docMk/>
            <pc:sldMk cId="2602691197" sldId="284"/>
            <ac:spMk id="13" creationId="{345E7334-FC0C-5464-2006-C0767232F875}"/>
          </ac:spMkLst>
        </pc:spChg>
        <pc:spChg chg="mod">
          <ac:chgData name="Willkie Bianchi Parahyba Filho" userId="S::8230127@estg.ipp.pt::914f206a-bb56-41b6-bcf3-f1ae0ee4ea38" providerId="AD" clId="Web-{BD6C7051-7129-D567-442D-F82EBDDFD121}" dt="2025-03-27T10:25:15.935" v="214" actId="20577"/>
          <ac:spMkLst>
            <pc:docMk/>
            <pc:sldMk cId="2602691197" sldId="284"/>
            <ac:spMk id="14" creationId="{883857E9-B44E-7909-844C-64B1A969BA0D}"/>
          </ac:spMkLst>
        </pc:spChg>
      </pc:sldChg>
    </pc:docChg>
  </pc:docChgLst>
  <pc:docChgLst>
    <pc:chgData name="Artur Gentil Silva Pinto" userId="5a7126f5-21a6-4469-93fa-8430969ab911" providerId="ADAL" clId="{6390473E-C670-45EF-B6F4-3EA87684E4A5}"/>
    <pc:docChg chg="undo custSel addSld delSld modSld">
      <pc:chgData name="Artur Gentil Silva Pinto" userId="5a7126f5-21a6-4469-93fa-8430969ab911" providerId="ADAL" clId="{6390473E-C670-45EF-B6F4-3EA87684E4A5}" dt="2025-03-30T10:24:40.985" v="3255" actId="27918"/>
      <pc:docMkLst>
        <pc:docMk/>
      </pc:docMkLst>
      <pc:sldChg chg="modSp mod">
        <pc:chgData name="Artur Gentil Silva Pinto" userId="5a7126f5-21a6-4469-93fa-8430969ab911" providerId="ADAL" clId="{6390473E-C670-45EF-B6F4-3EA87684E4A5}" dt="2025-03-30T10:20:59.115" v="3229" actId="20577"/>
        <pc:sldMkLst>
          <pc:docMk/>
          <pc:sldMk cId="3284576889" sldId="269"/>
        </pc:sldMkLst>
        <pc:spChg chg="mod">
          <ac:chgData name="Artur Gentil Silva Pinto" userId="5a7126f5-21a6-4469-93fa-8430969ab911" providerId="ADAL" clId="{6390473E-C670-45EF-B6F4-3EA87684E4A5}" dt="2025-03-26T19:28:42.447" v="2445" actId="313"/>
          <ac:spMkLst>
            <pc:docMk/>
            <pc:sldMk cId="3284576889" sldId="269"/>
            <ac:spMk id="10" creationId="{00000000-0000-0000-0000-000000000000}"/>
          </ac:spMkLst>
        </pc:spChg>
        <pc:graphicFrameChg chg="mod">
          <ac:chgData name="Artur Gentil Silva Pinto" userId="5a7126f5-21a6-4469-93fa-8430969ab911" providerId="ADAL" clId="{6390473E-C670-45EF-B6F4-3EA87684E4A5}" dt="2025-03-30T10:20:59.115" v="3229" actId="20577"/>
          <ac:graphicFrameMkLst>
            <pc:docMk/>
            <pc:sldMk cId="3284576889" sldId="269"/>
            <ac:graphicFrameMk id="9" creationId="{00000000-0000-0000-0000-000000000000}"/>
          </ac:graphicFrameMkLst>
        </pc:graphicFrameChg>
      </pc:sldChg>
      <pc:sldChg chg="modSp mod">
        <pc:chgData name="Artur Gentil Silva Pinto" userId="5a7126f5-21a6-4469-93fa-8430969ab911" providerId="ADAL" clId="{6390473E-C670-45EF-B6F4-3EA87684E4A5}" dt="2025-03-26T17:11:49.779" v="1884" actId="20577"/>
        <pc:sldMkLst>
          <pc:docMk/>
          <pc:sldMk cId="2364934239" sldId="275"/>
        </pc:sldMkLst>
        <pc:graphicFrameChg chg="mod">
          <ac:chgData name="Artur Gentil Silva Pinto" userId="5a7126f5-21a6-4469-93fa-8430969ab911" providerId="ADAL" clId="{6390473E-C670-45EF-B6F4-3EA87684E4A5}" dt="2025-03-26T17:11:49.779" v="1884" actId="20577"/>
          <ac:graphicFrameMkLst>
            <pc:docMk/>
            <pc:sldMk cId="2364934239" sldId="275"/>
            <ac:graphicFrameMk id="5" creationId="{00000000-0000-0000-0000-000000000000}"/>
          </ac:graphicFrameMkLst>
        </pc:graphicFrameChg>
      </pc:sldChg>
      <pc:sldChg chg="modSp mod">
        <pc:chgData name="Artur Gentil Silva Pinto" userId="5a7126f5-21a6-4469-93fa-8430969ab911" providerId="ADAL" clId="{6390473E-C670-45EF-B6F4-3EA87684E4A5}" dt="2025-03-26T17:14:45.737" v="1902" actId="20577"/>
        <pc:sldMkLst>
          <pc:docMk/>
          <pc:sldMk cId="2364934239" sldId="277"/>
        </pc:sldMkLst>
        <pc:graphicFrameChg chg="modGraphic">
          <ac:chgData name="Artur Gentil Silva Pinto" userId="5a7126f5-21a6-4469-93fa-8430969ab911" providerId="ADAL" clId="{6390473E-C670-45EF-B6F4-3EA87684E4A5}" dt="2025-03-26T17:14:45.737" v="1902" actId="20577"/>
          <ac:graphicFrameMkLst>
            <pc:docMk/>
            <pc:sldMk cId="2364934239" sldId="277"/>
            <ac:graphicFrameMk id="5" creationId="{00000000-0000-0000-0000-000000000000}"/>
          </ac:graphicFrameMkLst>
        </pc:graphicFrameChg>
      </pc:sldChg>
      <pc:sldChg chg="modSp mod">
        <pc:chgData name="Artur Gentil Silva Pinto" userId="5a7126f5-21a6-4469-93fa-8430969ab911" providerId="ADAL" clId="{6390473E-C670-45EF-B6F4-3EA87684E4A5}" dt="2025-03-26T19:44:23.722" v="2648" actId="20577"/>
        <pc:sldMkLst>
          <pc:docMk/>
          <pc:sldMk cId="2364934239" sldId="278"/>
        </pc:sldMkLst>
        <pc:graphicFrameChg chg="mod modGraphic">
          <ac:chgData name="Artur Gentil Silva Pinto" userId="5a7126f5-21a6-4469-93fa-8430969ab911" providerId="ADAL" clId="{6390473E-C670-45EF-B6F4-3EA87684E4A5}" dt="2025-03-26T19:44:23.722" v="2648" actId="20577"/>
          <ac:graphicFrameMkLst>
            <pc:docMk/>
            <pc:sldMk cId="2364934239" sldId="278"/>
            <ac:graphicFrameMk id="5" creationId="{00000000-0000-0000-0000-000000000000}"/>
          </ac:graphicFrameMkLst>
        </pc:graphicFrameChg>
      </pc:sldChg>
      <pc:sldChg chg="modSp mod">
        <pc:chgData name="Artur Gentil Silva Pinto" userId="5a7126f5-21a6-4469-93fa-8430969ab911" providerId="ADAL" clId="{6390473E-C670-45EF-B6F4-3EA87684E4A5}" dt="2025-03-26T16:12:25.553" v="514" actId="20577"/>
        <pc:sldMkLst>
          <pc:docMk/>
          <pc:sldMk cId="3362339523" sldId="281"/>
        </pc:sldMkLst>
        <pc:spChg chg="mod">
          <ac:chgData name="Artur Gentil Silva Pinto" userId="5a7126f5-21a6-4469-93fa-8430969ab911" providerId="ADAL" clId="{6390473E-C670-45EF-B6F4-3EA87684E4A5}" dt="2025-03-26T16:12:25.553" v="514" actId="20577"/>
          <ac:spMkLst>
            <pc:docMk/>
            <pc:sldMk cId="3362339523" sldId="281"/>
            <ac:spMk id="14" creationId="{19E3F002-70E6-4D83-C800-0E83979FAD47}"/>
          </ac:spMkLst>
        </pc:spChg>
      </pc:sldChg>
      <pc:sldChg chg="modSp new del mod">
        <pc:chgData name="Artur Gentil Silva Pinto" userId="5a7126f5-21a6-4469-93fa-8430969ab911" providerId="ADAL" clId="{6390473E-C670-45EF-B6F4-3EA87684E4A5}" dt="2025-03-26T16:08:19.582" v="470" actId="47"/>
        <pc:sldMkLst>
          <pc:docMk/>
          <pc:sldMk cId="747637963" sldId="286"/>
        </pc:sldMkLst>
      </pc:sldChg>
      <pc:sldChg chg="modSp new mod">
        <pc:chgData name="Artur Gentil Silva Pinto" userId="5a7126f5-21a6-4469-93fa-8430969ab911" providerId="ADAL" clId="{6390473E-C670-45EF-B6F4-3EA87684E4A5}" dt="2025-03-26T16:22:48.194" v="574" actId="20577"/>
        <pc:sldMkLst>
          <pc:docMk/>
          <pc:sldMk cId="3106675367" sldId="286"/>
        </pc:sldMkLst>
        <pc:spChg chg="mod">
          <ac:chgData name="Artur Gentil Silva Pinto" userId="5a7126f5-21a6-4469-93fa-8430969ab911" providerId="ADAL" clId="{6390473E-C670-45EF-B6F4-3EA87684E4A5}" dt="2025-03-26T16:22:48.194" v="574" actId="20577"/>
          <ac:spMkLst>
            <pc:docMk/>
            <pc:sldMk cId="3106675367" sldId="286"/>
            <ac:spMk id="2" creationId="{8C8E0261-A263-8828-0145-27022D42BBCC}"/>
          </ac:spMkLst>
        </pc:spChg>
        <pc:spChg chg="mod">
          <ac:chgData name="Artur Gentil Silva Pinto" userId="5a7126f5-21a6-4469-93fa-8430969ab911" providerId="ADAL" clId="{6390473E-C670-45EF-B6F4-3EA87684E4A5}" dt="2025-03-26T16:21:40.055" v="539" actId="20577"/>
          <ac:spMkLst>
            <pc:docMk/>
            <pc:sldMk cId="3106675367" sldId="286"/>
            <ac:spMk id="3" creationId="{2417AF29-6B6E-B5EF-7031-A8CF32824D06}"/>
          </ac:spMkLst>
        </pc:spChg>
      </pc:sldChg>
      <pc:sldChg chg="addSp delSp modSp new del mod">
        <pc:chgData name="Artur Gentil Silva Pinto" userId="5a7126f5-21a6-4469-93fa-8430969ab911" providerId="ADAL" clId="{6390473E-C670-45EF-B6F4-3EA87684E4A5}" dt="2025-03-30T09:57:48.371" v="3020" actId="47"/>
        <pc:sldMkLst>
          <pc:docMk/>
          <pc:sldMk cId="2151031789" sldId="287"/>
        </pc:sldMkLst>
      </pc:sldChg>
      <pc:sldChg chg="addSp delSp modSp del mod">
        <pc:chgData name="Artur Gentil Silva Pinto" userId="5a7126f5-21a6-4469-93fa-8430969ab911" providerId="ADAL" clId="{6390473E-C670-45EF-B6F4-3EA87684E4A5}" dt="2025-03-28T18:30:52.647" v="2703" actId="47"/>
        <pc:sldMkLst>
          <pc:docMk/>
          <pc:sldMk cId="3530142418" sldId="287"/>
        </pc:sldMkLst>
      </pc:sldChg>
      <pc:sldChg chg="modSp del mod">
        <pc:chgData name="Artur Gentil Silva Pinto" userId="5a7126f5-21a6-4469-93fa-8430969ab911" providerId="ADAL" clId="{6390473E-C670-45EF-B6F4-3EA87684E4A5}" dt="2025-03-28T18:19:11.193" v="2655" actId="47"/>
        <pc:sldMkLst>
          <pc:docMk/>
          <pc:sldMk cId="875042817" sldId="288"/>
        </pc:sldMkLst>
      </pc:sldChg>
      <pc:sldChg chg="addSp delSp modSp new del mod">
        <pc:chgData name="Artur Gentil Silva Pinto" userId="5a7126f5-21a6-4469-93fa-8430969ab911" providerId="ADAL" clId="{6390473E-C670-45EF-B6F4-3EA87684E4A5}" dt="2025-03-28T19:00:56.790" v="2783" actId="47"/>
        <pc:sldMkLst>
          <pc:docMk/>
          <pc:sldMk cId="1185660573" sldId="288"/>
        </pc:sldMkLst>
      </pc:sldChg>
      <pc:sldChg chg="addSp delSp modSp new mod">
        <pc:chgData name="Artur Gentil Silva Pinto" userId="5a7126f5-21a6-4469-93fa-8430969ab911" providerId="ADAL" clId="{6390473E-C670-45EF-B6F4-3EA87684E4A5}" dt="2025-03-30T10:24:40.985" v="3255" actId="27918"/>
        <pc:sldMkLst>
          <pc:docMk/>
          <pc:sldMk cId="1316809569" sldId="288"/>
        </pc:sldMkLst>
        <pc:spChg chg="mod">
          <ac:chgData name="Artur Gentil Silva Pinto" userId="5a7126f5-21a6-4469-93fa-8430969ab911" providerId="ADAL" clId="{6390473E-C670-45EF-B6F4-3EA87684E4A5}" dt="2025-03-30T09:57:46.602" v="3019" actId="20577"/>
          <ac:spMkLst>
            <pc:docMk/>
            <pc:sldMk cId="1316809569" sldId="288"/>
            <ac:spMk id="3" creationId="{A732D07A-8E4A-23D5-2692-5335273D48E0}"/>
          </ac:spMkLst>
        </pc:spChg>
        <pc:spChg chg="add mod">
          <ac:chgData name="Artur Gentil Silva Pinto" userId="5a7126f5-21a6-4469-93fa-8430969ab911" providerId="ADAL" clId="{6390473E-C670-45EF-B6F4-3EA87684E4A5}" dt="2025-03-30T10:08:36.133" v="3183" actId="1076"/>
          <ac:spMkLst>
            <pc:docMk/>
            <pc:sldMk cId="1316809569" sldId="288"/>
            <ac:spMk id="8" creationId="{5190B94E-C9DF-2682-19C0-AA6AAD75DEB0}"/>
          </ac:spMkLst>
        </pc:spChg>
        <pc:spChg chg="add mod">
          <ac:chgData name="Artur Gentil Silva Pinto" userId="5a7126f5-21a6-4469-93fa-8430969ab911" providerId="ADAL" clId="{6390473E-C670-45EF-B6F4-3EA87684E4A5}" dt="2025-03-30T10:08:36.133" v="3183" actId="1076"/>
          <ac:spMkLst>
            <pc:docMk/>
            <pc:sldMk cId="1316809569" sldId="288"/>
            <ac:spMk id="9" creationId="{B680533A-5B30-3B66-E94A-BE45C08F05AF}"/>
          </ac:spMkLst>
        </pc:spChg>
        <pc:spChg chg="add mod">
          <ac:chgData name="Artur Gentil Silva Pinto" userId="5a7126f5-21a6-4469-93fa-8430969ab911" providerId="ADAL" clId="{6390473E-C670-45EF-B6F4-3EA87684E4A5}" dt="2025-03-30T10:08:36.133" v="3183" actId="1076"/>
          <ac:spMkLst>
            <pc:docMk/>
            <pc:sldMk cId="1316809569" sldId="288"/>
            <ac:spMk id="10" creationId="{C2CC6918-3883-6B0D-8181-FBCA64030380}"/>
          </ac:spMkLst>
        </pc:spChg>
        <pc:spChg chg="add mod">
          <ac:chgData name="Artur Gentil Silva Pinto" userId="5a7126f5-21a6-4469-93fa-8430969ab911" providerId="ADAL" clId="{6390473E-C670-45EF-B6F4-3EA87684E4A5}" dt="2025-03-30T10:08:36.133" v="3183" actId="1076"/>
          <ac:spMkLst>
            <pc:docMk/>
            <pc:sldMk cId="1316809569" sldId="288"/>
            <ac:spMk id="11" creationId="{D1216BB2-BC26-0A44-6EF7-53A744D92D89}"/>
          </ac:spMkLst>
        </pc:spChg>
        <pc:spChg chg="add mod">
          <ac:chgData name="Artur Gentil Silva Pinto" userId="5a7126f5-21a6-4469-93fa-8430969ab911" providerId="ADAL" clId="{6390473E-C670-45EF-B6F4-3EA87684E4A5}" dt="2025-03-30T10:12:29.430" v="3214" actId="208"/>
          <ac:spMkLst>
            <pc:docMk/>
            <pc:sldMk cId="1316809569" sldId="288"/>
            <ac:spMk id="12" creationId="{A3E46CDA-BBCD-0EEA-20C9-E52E0F77E183}"/>
          </ac:spMkLst>
        </pc:spChg>
        <pc:spChg chg="add mod">
          <ac:chgData name="Artur Gentil Silva Pinto" userId="5a7126f5-21a6-4469-93fa-8430969ab911" providerId="ADAL" clId="{6390473E-C670-45EF-B6F4-3EA87684E4A5}" dt="2025-03-30T10:08:36.133" v="3183" actId="1076"/>
          <ac:spMkLst>
            <pc:docMk/>
            <pc:sldMk cId="1316809569" sldId="288"/>
            <ac:spMk id="13" creationId="{E860A57B-821F-37AD-DF47-9CE7766C84E7}"/>
          </ac:spMkLst>
        </pc:spChg>
        <pc:spChg chg="add mod">
          <ac:chgData name="Artur Gentil Silva Pinto" userId="5a7126f5-21a6-4469-93fa-8430969ab911" providerId="ADAL" clId="{6390473E-C670-45EF-B6F4-3EA87684E4A5}" dt="2025-03-30T10:12:35.135" v="3216" actId="207"/>
          <ac:spMkLst>
            <pc:docMk/>
            <pc:sldMk cId="1316809569" sldId="288"/>
            <ac:spMk id="14" creationId="{3FE7F624-F6C1-6D96-9E62-A76FE9D2C61B}"/>
          </ac:spMkLst>
        </pc:spChg>
        <pc:spChg chg="add mod">
          <ac:chgData name="Artur Gentil Silva Pinto" userId="5a7126f5-21a6-4469-93fa-8430969ab911" providerId="ADAL" clId="{6390473E-C670-45EF-B6F4-3EA87684E4A5}" dt="2025-03-30T10:08:36.133" v="3183" actId="1076"/>
          <ac:spMkLst>
            <pc:docMk/>
            <pc:sldMk cId="1316809569" sldId="288"/>
            <ac:spMk id="15" creationId="{23275974-56F9-EAFC-AD50-47520FC13FD2}"/>
          </ac:spMkLst>
        </pc:spChg>
        <pc:graphicFrameChg chg="add mod">
          <ac:chgData name="Artur Gentil Silva Pinto" userId="5a7126f5-21a6-4469-93fa-8430969ab911" providerId="ADAL" clId="{6390473E-C670-45EF-B6F4-3EA87684E4A5}" dt="2025-03-30T10:23:01.946" v="3244"/>
          <ac:graphicFrameMkLst>
            <pc:docMk/>
            <pc:sldMk cId="1316809569" sldId="288"/>
            <ac:graphicFrameMk id="6" creationId="{B26962C3-23FB-FA6F-A198-04768A8BDF84}"/>
          </ac:graphicFrameMkLst>
        </pc:graphicFrameChg>
      </pc:sldChg>
      <pc:sldChg chg="new del">
        <pc:chgData name="Artur Gentil Silva Pinto" userId="5a7126f5-21a6-4469-93fa-8430969ab911" providerId="ADAL" clId="{6390473E-C670-45EF-B6F4-3EA87684E4A5}" dt="2025-03-28T18:19:26.313" v="2659" actId="47"/>
        <pc:sldMkLst>
          <pc:docMk/>
          <pc:sldMk cId="1977860009" sldId="288"/>
        </pc:sldMkLst>
      </pc:sldChg>
      <pc:sldChg chg="new del">
        <pc:chgData name="Artur Gentil Silva Pinto" userId="5a7126f5-21a6-4469-93fa-8430969ab911" providerId="ADAL" clId="{6390473E-C670-45EF-B6F4-3EA87684E4A5}" dt="2025-03-28T18:19:24.426" v="2658" actId="47"/>
        <pc:sldMkLst>
          <pc:docMk/>
          <pc:sldMk cId="438666162" sldId="289"/>
        </pc:sldMkLst>
      </pc:sldChg>
    </pc:docChg>
  </pc:docChgLst>
  <pc:docChgLst>
    <pc:chgData name="Artur Gentil Silva Pinto" userId="S::8230138@estg.ipp.pt::5a7126f5-21a6-4469-93fa-8430969ab911" providerId="AD" clId="Web-{381EE0D0-4AE0-9263-1057-1FCDE0354F1C}"/>
    <pc:docChg chg="addSld modSld">
      <pc:chgData name="Artur Gentil Silva Pinto" userId="S::8230138@estg.ipp.pt::5a7126f5-21a6-4469-93fa-8430969ab911" providerId="AD" clId="Web-{381EE0D0-4AE0-9263-1057-1FCDE0354F1C}" dt="2025-03-28T14:01:56.092" v="25"/>
      <pc:docMkLst>
        <pc:docMk/>
      </pc:docMkLst>
      <pc:sldChg chg="addSp delSp modSp new">
        <pc:chgData name="Artur Gentil Silva Pinto" userId="S::8230138@estg.ipp.pt::5a7126f5-21a6-4469-93fa-8430969ab911" providerId="AD" clId="Web-{381EE0D0-4AE0-9263-1057-1FCDE0354F1C}" dt="2025-03-28T14:01:56.092" v="25"/>
        <pc:sldMkLst>
          <pc:docMk/>
          <pc:sldMk cId="1215699286" sldId="287"/>
        </pc:sldMkLst>
      </pc:sldChg>
    </pc:docChg>
  </pc:docChgLst>
  <pc:docChgLst>
    <pc:chgData name="Francisco Miguel Pereira Oliveira" userId="S::8230148@estg.ipp.pt::2e73ae8f-3fee-49a7-91b4-ca021ae91ef3" providerId="AD" clId="Web-{9D32419C-5CC2-7561-F146-F08263F64CEF}"/>
    <pc:docChg chg="modSld">
      <pc:chgData name="Francisco Miguel Pereira Oliveira" userId="S::8230148@estg.ipp.pt::2e73ae8f-3fee-49a7-91b4-ca021ae91ef3" providerId="AD" clId="Web-{9D32419C-5CC2-7561-F146-F08263F64CEF}" dt="2025-03-27T23:25:17.729" v="86" actId="20577"/>
      <pc:docMkLst>
        <pc:docMk/>
      </pc:docMkLst>
      <pc:sldChg chg="modSp">
        <pc:chgData name="Francisco Miguel Pereira Oliveira" userId="S::8230148@estg.ipp.pt::2e73ae8f-3fee-49a7-91b4-ca021ae91ef3" providerId="AD" clId="Web-{9D32419C-5CC2-7561-F146-F08263F64CEF}" dt="2025-03-27T23:25:17.729" v="86" actId="20577"/>
        <pc:sldMkLst>
          <pc:docMk/>
          <pc:sldMk cId="2364934239" sldId="270"/>
        </pc:sldMkLst>
        <pc:spChg chg="mod">
          <ac:chgData name="Francisco Miguel Pereira Oliveira" userId="S::8230148@estg.ipp.pt::2e73ae8f-3fee-49a7-91b4-ca021ae91ef3" providerId="AD" clId="Web-{9D32419C-5CC2-7561-F146-F08263F64CEF}" dt="2025-03-27T23:25:17.729" v="86" actId="20577"/>
          <ac:spMkLst>
            <pc:docMk/>
            <pc:sldMk cId="2364934239" sldId="270"/>
            <ac:spMk id="14" creationId="{00000000-0000-0000-0000-000000000000}"/>
          </ac:spMkLst>
        </pc:spChg>
      </pc:sldChg>
      <pc:sldChg chg="modSp">
        <pc:chgData name="Francisco Miguel Pereira Oliveira" userId="S::8230148@estg.ipp.pt::2e73ae8f-3fee-49a7-91b4-ca021ae91ef3" providerId="AD" clId="Web-{9D32419C-5CC2-7561-F146-F08263F64CEF}" dt="2025-03-27T23:06:39.795" v="77"/>
        <pc:sldMkLst>
          <pc:docMk/>
          <pc:sldMk cId="1375391719" sldId="273"/>
        </pc:sldMkLst>
        <pc:graphicFrameChg chg="mod modGraphic">
          <ac:chgData name="Francisco Miguel Pereira Oliveira" userId="S::8230148@estg.ipp.pt::2e73ae8f-3fee-49a7-91b4-ca021ae91ef3" providerId="AD" clId="Web-{9D32419C-5CC2-7561-F146-F08263F64CEF}" dt="2025-03-27T23:06:39.795" v="77"/>
          <ac:graphicFrameMkLst>
            <pc:docMk/>
            <pc:sldMk cId="1375391719" sldId="273"/>
            <ac:graphicFrameMk id="4" creationId="{00000000-0000-0000-0000-000000000000}"/>
          </ac:graphicFrameMkLst>
        </pc:graphicFrameChg>
      </pc:sldChg>
    </pc:docChg>
  </pc:docChgLst>
  <pc:docChgLst>
    <pc:chgData name="Artur Gentil Silva Pinto" userId="S::8230138@estg.ipp.pt::5a7126f5-21a6-4469-93fa-8430969ab911" providerId="AD" clId="Web-{7396BA13-D5E0-3941-1588-D92E99EBD861}"/>
    <pc:docChg chg="modSld">
      <pc:chgData name="Artur Gentil Silva Pinto" userId="S::8230138@estg.ipp.pt::5a7126f5-21a6-4469-93fa-8430969ab911" providerId="AD" clId="Web-{7396BA13-D5E0-3941-1588-D92E99EBD861}" dt="2025-03-26T10:50:12.614" v="1100" actId="20577"/>
      <pc:docMkLst>
        <pc:docMk/>
      </pc:docMkLst>
      <pc:sldChg chg="modSp">
        <pc:chgData name="Artur Gentil Silva Pinto" userId="S::8230138@estg.ipp.pt::5a7126f5-21a6-4469-93fa-8430969ab911" providerId="AD" clId="Web-{7396BA13-D5E0-3941-1588-D92E99EBD861}" dt="2025-03-26T10:48:59.202" v="1062" actId="20577"/>
        <pc:sldMkLst>
          <pc:docMk/>
          <pc:sldMk cId="3284576889" sldId="269"/>
        </pc:sldMkLst>
        <pc:spChg chg="mod">
          <ac:chgData name="Artur Gentil Silva Pinto" userId="S::8230138@estg.ipp.pt::5a7126f5-21a6-4469-93fa-8430969ab911" providerId="AD" clId="Web-{7396BA13-D5E0-3941-1588-D92E99EBD861}" dt="2025-03-26T10:48:59.202" v="1062" actId="20577"/>
          <ac:spMkLst>
            <pc:docMk/>
            <pc:sldMk cId="3284576889" sldId="269"/>
            <ac:spMk id="10" creationId="{00000000-0000-0000-0000-000000000000}"/>
          </ac:spMkLst>
        </pc:spChg>
        <pc:graphicFrameChg chg="modGraphic">
          <ac:chgData name="Artur Gentil Silva Pinto" userId="S::8230138@estg.ipp.pt::5a7126f5-21a6-4469-93fa-8430969ab911" providerId="AD" clId="Web-{7396BA13-D5E0-3941-1588-D92E99EBD861}" dt="2025-03-26T10:36:00.885" v="994" actId="20577"/>
          <ac:graphicFrameMkLst>
            <pc:docMk/>
            <pc:sldMk cId="3284576889" sldId="269"/>
            <ac:graphicFrameMk id="9" creationId="{00000000-0000-0000-0000-000000000000}"/>
          </ac:graphicFrameMkLst>
        </pc:graphicFrameChg>
      </pc:sldChg>
      <pc:sldChg chg="modSp">
        <pc:chgData name="Artur Gentil Silva Pinto" userId="S::8230138@estg.ipp.pt::5a7126f5-21a6-4469-93fa-8430969ab911" providerId="AD" clId="Web-{7396BA13-D5E0-3941-1588-D92E99EBD861}" dt="2025-03-26T10:50:12.614" v="1100" actId="20577"/>
        <pc:sldMkLst>
          <pc:docMk/>
          <pc:sldMk cId="2364934239" sldId="275"/>
        </pc:sldMkLst>
        <pc:graphicFrameChg chg="modGraphic">
          <ac:chgData name="Artur Gentil Silva Pinto" userId="S::8230138@estg.ipp.pt::5a7126f5-21a6-4469-93fa-8430969ab911" providerId="AD" clId="Web-{7396BA13-D5E0-3941-1588-D92E99EBD861}" dt="2025-03-26T10:50:12.614" v="1100" actId="20577"/>
          <ac:graphicFrameMkLst>
            <pc:docMk/>
            <pc:sldMk cId="2364934239" sldId="275"/>
            <ac:graphicFrameMk id="5" creationId="{00000000-0000-0000-0000-000000000000}"/>
          </ac:graphicFrameMkLst>
        </pc:graphicFrameChg>
      </pc:sldChg>
      <pc:sldChg chg="modSp">
        <pc:chgData name="Artur Gentil Silva Pinto" userId="S::8230138@estg.ipp.pt::5a7126f5-21a6-4469-93fa-8430969ab911" providerId="AD" clId="Web-{7396BA13-D5E0-3941-1588-D92E99EBD861}" dt="2025-03-26T10:17:44.421" v="854"/>
        <pc:sldMkLst>
          <pc:docMk/>
          <pc:sldMk cId="2364934239" sldId="278"/>
        </pc:sldMkLst>
        <pc:graphicFrameChg chg="mod modGraphic">
          <ac:chgData name="Artur Gentil Silva Pinto" userId="S::8230138@estg.ipp.pt::5a7126f5-21a6-4469-93fa-8430969ab911" providerId="AD" clId="Web-{7396BA13-D5E0-3941-1588-D92E99EBD861}" dt="2025-03-26T10:17:44.421" v="854"/>
          <ac:graphicFrameMkLst>
            <pc:docMk/>
            <pc:sldMk cId="2364934239" sldId="278"/>
            <ac:graphicFrameMk id="5" creationId="{00000000-0000-0000-0000-000000000000}"/>
          </ac:graphicFrameMkLst>
        </pc:graphicFrameChg>
      </pc:sldChg>
    </pc:docChg>
  </pc:docChgLst>
  <pc:docChgLst>
    <pc:chgData name="Artur Gentil Silva Pinto" userId="S::8230138@estg.ipp.pt::5a7126f5-21a6-4469-93fa-8430969ab911" providerId="AD" clId="Web-{50368DB3-3352-0307-CE25-6BCFBE1EF418}"/>
    <pc:docChg chg="addSld modSld">
      <pc:chgData name="Artur Gentil Silva Pinto" userId="S::8230138@estg.ipp.pt::5a7126f5-21a6-4469-93fa-8430969ab911" providerId="AD" clId="Web-{50368DB3-3352-0307-CE25-6BCFBE1EF418}" dt="2025-03-28T14:43:33.639" v="687"/>
      <pc:docMkLst>
        <pc:docMk/>
      </pc:docMkLst>
      <pc:sldChg chg="addSp delSp modSp">
        <pc:chgData name="Artur Gentil Silva Pinto" userId="S::8230138@estg.ipp.pt::5a7126f5-21a6-4469-93fa-8430969ab911" providerId="AD" clId="Web-{50368DB3-3352-0307-CE25-6BCFBE1EF418}" dt="2025-03-28T14:37:06.841" v="680"/>
        <pc:sldMkLst>
          <pc:docMk/>
          <pc:sldMk cId="3530142418" sldId="287"/>
        </pc:sldMkLst>
      </pc:sldChg>
      <pc:sldChg chg="addSp delSp modSp new">
        <pc:chgData name="Artur Gentil Silva Pinto" userId="S::8230138@estg.ipp.pt::5a7126f5-21a6-4469-93fa-8430969ab911" providerId="AD" clId="Web-{50368DB3-3352-0307-CE25-6BCFBE1EF418}" dt="2025-03-28T14:43:33.639" v="687"/>
        <pc:sldMkLst>
          <pc:docMk/>
          <pc:sldMk cId="875042817" sldId="288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8720866670644446"/>
          <c:y val="8.1264746365303064E-2"/>
          <c:w val="0.67327762837323024"/>
          <c:h val="0.88759583396024544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Folha1!$B$1</c:f>
              <c:strCache>
                <c:ptCount val="1"/>
                <c:pt idx="0">
                  <c:v>Start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Folha1!$A$2:$A$11</c:f>
              <c:strCache>
                <c:ptCount val="10"/>
                <c:pt idx="0">
                  <c:v>Especificação de requisitos</c:v>
                </c:pt>
                <c:pt idx="1">
                  <c:v>Diagrama de Fluxo</c:v>
                </c:pt>
                <c:pt idx="2">
                  <c:v>Plano do Projeto</c:v>
                </c:pt>
                <c:pt idx="3">
                  <c:v>Módulo exportação dados</c:v>
                </c:pt>
                <c:pt idx="4">
                  <c:v>Módulo Data Quality</c:v>
                </c:pt>
                <c:pt idx="5">
                  <c:v>Módulo KNN e Calibração</c:v>
                </c:pt>
                <c:pt idx="6">
                  <c:v>Módulo Portal de Mentoria</c:v>
                </c:pt>
                <c:pt idx="7">
                  <c:v>Integração do sistema no ambiente de produção</c:v>
                </c:pt>
                <c:pt idx="8">
                  <c:v>Entrega o projeto e documentação</c:v>
                </c:pt>
                <c:pt idx="9">
                  <c:v>Suporte Inicial</c:v>
                </c:pt>
              </c:strCache>
            </c:strRef>
          </c:cat>
          <c:val>
            <c:numRef>
              <c:f>Folha1!$B$2:$B$11</c:f>
              <c:numCache>
                <c:formatCode>m/d/yyyy</c:formatCode>
                <c:ptCount val="10"/>
                <c:pt idx="0">
                  <c:v>45737</c:v>
                </c:pt>
                <c:pt idx="1">
                  <c:v>45757</c:v>
                </c:pt>
                <c:pt idx="2">
                  <c:v>45777</c:v>
                </c:pt>
                <c:pt idx="3">
                  <c:v>45804</c:v>
                </c:pt>
                <c:pt idx="4">
                  <c:v>45888</c:v>
                </c:pt>
                <c:pt idx="5">
                  <c:v>45931</c:v>
                </c:pt>
                <c:pt idx="6">
                  <c:v>46042</c:v>
                </c:pt>
                <c:pt idx="7">
                  <c:v>46127</c:v>
                </c:pt>
                <c:pt idx="8">
                  <c:v>46203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81-4CAB-8A0A-8DD03DE2F0C4}"/>
            </c:ext>
          </c:extLst>
        </c:ser>
        <c:ser>
          <c:idx val="2"/>
          <c:order val="2"/>
          <c:tx>
            <c:strRef>
              <c:f>Folha1!$D$1</c:f>
              <c:strCache>
                <c:ptCount val="1"/>
                <c:pt idx="0">
                  <c:v>Duration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E81-4CAB-8A0A-8DD03DE2F0C4}"/>
              </c:ext>
            </c:extLst>
          </c:dPt>
          <c:dPt>
            <c:idx val="1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4E81-4CAB-8A0A-8DD03DE2F0C4}"/>
              </c:ext>
            </c:extLst>
          </c:dPt>
          <c:dPt>
            <c:idx val="2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E81-4CAB-8A0A-8DD03DE2F0C4}"/>
              </c:ext>
            </c:extLst>
          </c:dPt>
          <c:dPt>
            <c:idx val="3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4E81-4CAB-8A0A-8DD03DE2F0C4}"/>
              </c:ext>
            </c:extLst>
          </c:dPt>
          <c:dPt>
            <c:idx val="4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E81-4CAB-8A0A-8DD03DE2F0C4}"/>
              </c:ext>
            </c:extLst>
          </c:dPt>
          <c:dPt>
            <c:idx val="5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4E81-4CAB-8A0A-8DD03DE2F0C4}"/>
              </c:ext>
            </c:extLst>
          </c:dPt>
          <c:dPt>
            <c:idx val="6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4E81-4CAB-8A0A-8DD03DE2F0C4}"/>
              </c:ext>
            </c:extLst>
          </c:dPt>
          <c:dPt>
            <c:idx val="7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4E81-4CAB-8A0A-8DD03DE2F0C4}"/>
              </c:ext>
            </c:extLst>
          </c:dPt>
          <c:dPt>
            <c:idx val="8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4E81-4CAB-8A0A-8DD03DE2F0C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Folha1!$A$2:$A$11</c:f>
              <c:strCache>
                <c:ptCount val="10"/>
                <c:pt idx="0">
                  <c:v>Especificação de requisitos</c:v>
                </c:pt>
                <c:pt idx="1">
                  <c:v>Diagrama de Fluxo</c:v>
                </c:pt>
                <c:pt idx="2">
                  <c:v>Plano do Projeto</c:v>
                </c:pt>
                <c:pt idx="3">
                  <c:v>Módulo exportação dados</c:v>
                </c:pt>
                <c:pt idx="4">
                  <c:v>Módulo Data Quality</c:v>
                </c:pt>
                <c:pt idx="5">
                  <c:v>Módulo KNN e Calibração</c:v>
                </c:pt>
                <c:pt idx="6">
                  <c:v>Módulo Portal de Mentoria</c:v>
                </c:pt>
                <c:pt idx="7">
                  <c:v>Integração do sistema no ambiente de produção</c:v>
                </c:pt>
                <c:pt idx="8">
                  <c:v>Entrega o projeto e documentação</c:v>
                </c:pt>
                <c:pt idx="9">
                  <c:v>Suporte Inicial</c:v>
                </c:pt>
              </c:strCache>
            </c:strRef>
          </c:cat>
          <c:val>
            <c:numRef>
              <c:f>Folha1!$D$2:$D$11</c:f>
              <c:numCache>
                <c:formatCode>0</c:formatCode>
                <c:ptCount val="10"/>
                <c:pt idx="0">
                  <c:v>20</c:v>
                </c:pt>
                <c:pt idx="1">
                  <c:v>20</c:v>
                </c:pt>
                <c:pt idx="2">
                  <c:v>27</c:v>
                </c:pt>
                <c:pt idx="3">
                  <c:v>84</c:v>
                </c:pt>
                <c:pt idx="4">
                  <c:v>43</c:v>
                </c:pt>
                <c:pt idx="5">
                  <c:v>111</c:v>
                </c:pt>
                <c:pt idx="6">
                  <c:v>85</c:v>
                </c:pt>
                <c:pt idx="7">
                  <c:v>76</c:v>
                </c:pt>
                <c:pt idx="8">
                  <c:v>1</c:v>
                </c:pt>
                <c:pt idx="9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E81-4CAB-8A0A-8DD03DE2F0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184281679"/>
        <c:axId val="184280239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Folha1!$C$1</c15:sqref>
                        </c15:formulaRef>
                      </c:ext>
                    </c:extLst>
                    <c:strCache>
                      <c:ptCount val="1"/>
                      <c:pt idx="0">
                        <c:v>End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Folha1!$A$2:$A$11</c15:sqref>
                        </c15:formulaRef>
                      </c:ext>
                    </c:extLst>
                    <c:strCache>
                      <c:ptCount val="10"/>
                      <c:pt idx="0">
                        <c:v>Especificação de requisitos</c:v>
                      </c:pt>
                      <c:pt idx="1">
                        <c:v>Diagrama de Fluxo</c:v>
                      </c:pt>
                      <c:pt idx="2">
                        <c:v>Plano do Projeto</c:v>
                      </c:pt>
                      <c:pt idx="3">
                        <c:v>Módulo exportação dados</c:v>
                      </c:pt>
                      <c:pt idx="4">
                        <c:v>Módulo Data Quality</c:v>
                      </c:pt>
                      <c:pt idx="5">
                        <c:v>Módulo KNN e Calibração</c:v>
                      </c:pt>
                      <c:pt idx="6">
                        <c:v>Módulo Portal de Mentoria</c:v>
                      </c:pt>
                      <c:pt idx="7">
                        <c:v>Integração do sistema no ambiente de produção</c:v>
                      </c:pt>
                      <c:pt idx="8">
                        <c:v>Entrega o projeto e documentação</c:v>
                      </c:pt>
                      <c:pt idx="9">
                        <c:v>Suporte Inicial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Folha1!$C$2:$C$11</c15:sqref>
                        </c15:formulaRef>
                      </c:ext>
                    </c:extLst>
                    <c:numCache>
                      <c:formatCode>m/d/yyyy</c:formatCode>
                      <c:ptCount val="10"/>
                      <c:pt idx="0">
                        <c:v>45757</c:v>
                      </c:pt>
                      <c:pt idx="1">
                        <c:v>45777</c:v>
                      </c:pt>
                      <c:pt idx="2">
                        <c:v>45804</c:v>
                      </c:pt>
                      <c:pt idx="3">
                        <c:v>45888</c:v>
                      </c:pt>
                      <c:pt idx="4">
                        <c:v>45931</c:v>
                      </c:pt>
                      <c:pt idx="5">
                        <c:v>46042</c:v>
                      </c:pt>
                      <c:pt idx="6">
                        <c:v>46127</c:v>
                      </c:pt>
                      <c:pt idx="7">
                        <c:v>46203</c:v>
                      </c:pt>
                      <c:pt idx="8">
                        <c:v>0</c:v>
                      </c:pt>
                      <c:pt idx="9">
                        <c:v>46218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4E81-4CAB-8A0A-8DD03DE2F0C4}"/>
                  </c:ext>
                </c:extLst>
              </c15:ser>
            </c15:filteredBarSeries>
          </c:ext>
        </c:extLst>
      </c:barChart>
      <c:catAx>
        <c:axId val="184281679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84280239"/>
        <c:crosses val="autoZero"/>
        <c:auto val="1"/>
        <c:lblAlgn val="ctr"/>
        <c:lblOffset val="100"/>
        <c:noMultiLvlLbl val="0"/>
      </c:catAx>
      <c:valAx>
        <c:axId val="184280239"/>
        <c:scaling>
          <c:orientation val="minMax"/>
          <c:max val="46220"/>
          <c:min val="45737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842816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F2D4B1-2EC5-4BEC-B2F8-E633BD375E8B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9FCE8F2-B504-47C9-9FF7-AE0251507599}">
      <dgm:prSet phldrT="[Text]" phldr="0"/>
      <dgm:spPr/>
      <dgm:t>
        <a:bodyPr/>
        <a:lstStyle/>
        <a:p>
          <a:pPr rtl="0"/>
          <a:r>
            <a:rPr lang="en-US"/>
            <a:t>Fase inicial</a:t>
          </a:r>
        </a:p>
      </dgm:t>
    </dgm:pt>
    <dgm:pt modelId="{BAF44189-8F7E-4247-93E4-48FE87615CEF}" type="parTrans" cxnId="{3DDF8124-2EA0-49D2-94CE-010006B9EE28}">
      <dgm:prSet/>
      <dgm:spPr/>
      <dgm:t>
        <a:bodyPr/>
        <a:lstStyle/>
        <a:p>
          <a:endParaRPr lang="en-US"/>
        </a:p>
      </dgm:t>
    </dgm:pt>
    <dgm:pt modelId="{0207AE2F-51D0-42DE-85DD-1C3B3006F1BD}" type="sibTrans" cxnId="{3DDF8124-2EA0-49D2-94CE-010006B9EE28}">
      <dgm:prSet/>
      <dgm:spPr/>
      <dgm:t>
        <a:bodyPr/>
        <a:lstStyle/>
        <a:p>
          <a:endParaRPr lang="en-US"/>
        </a:p>
      </dgm:t>
    </dgm:pt>
    <dgm:pt modelId="{13F76946-F895-458E-BC7C-9367569FF0EC}">
      <dgm:prSet phldrT="[Text]"/>
      <dgm:spPr/>
      <dgm:t>
        <a:bodyPr/>
        <a:lstStyle/>
        <a:p>
          <a:r>
            <a:rPr lang="pt-PT" sz="1900" b="1"/>
            <a:t>Planeamento e preparação do projeto</a:t>
          </a:r>
          <a:endParaRPr lang="en-US" sz="1900" b="1"/>
        </a:p>
      </dgm:t>
    </dgm:pt>
    <dgm:pt modelId="{E03B2989-25F9-4E08-B68C-8FE4FFE3CDCA}" type="parTrans" cxnId="{D7D713F2-D139-4FCA-BD61-A1EBA27C175F}">
      <dgm:prSet/>
      <dgm:spPr/>
      <dgm:t>
        <a:bodyPr/>
        <a:lstStyle/>
        <a:p>
          <a:endParaRPr lang="en-US"/>
        </a:p>
      </dgm:t>
    </dgm:pt>
    <dgm:pt modelId="{05AF5915-DF2D-4BD5-998A-5F585C8E81B7}" type="sibTrans" cxnId="{D7D713F2-D139-4FCA-BD61-A1EBA27C175F}">
      <dgm:prSet/>
      <dgm:spPr/>
      <dgm:t>
        <a:bodyPr/>
        <a:lstStyle/>
        <a:p>
          <a:endParaRPr lang="en-US"/>
        </a:p>
      </dgm:t>
    </dgm:pt>
    <dgm:pt modelId="{B450CE34-29DC-4C4B-B0F6-3C37A9B747AE}">
      <dgm:prSet phldrT="[Text]" custT="1"/>
      <dgm:spPr/>
      <dgm:t>
        <a:bodyPr/>
        <a:lstStyle/>
        <a:p>
          <a:r>
            <a:rPr lang="pt-PT" sz="1600" dirty="0"/>
            <a:t>Duração: Desde do dia 21/03/2025 até 27/05/2025 
Entregável: Especificação dos requisitos do sistema, diagrama de fluxo de dados e o plano do projeto</a:t>
          </a:r>
          <a:endParaRPr lang="en-US" sz="1600" dirty="0"/>
        </a:p>
      </dgm:t>
    </dgm:pt>
    <dgm:pt modelId="{EDEFE969-71BD-455C-A1EA-041513A99D02}" type="parTrans" cxnId="{17A56FB4-01FA-4723-907D-79BFFEBC02E1}">
      <dgm:prSet/>
      <dgm:spPr/>
      <dgm:t>
        <a:bodyPr/>
        <a:lstStyle/>
        <a:p>
          <a:endParaRPr lang="en-US"/>
        </a:p>
      </dgm:t>
    </dgm:pt>
    <dgm:pt modelId="{364E4FEC-3CA4-4EED-A176-4C0FC09A3553}" type="sibTrans" cxnId="{17A56FB4-01FA-4723-907D-79BFFEBC02E1}">
      <dgm:prSet/>
      <dgm:spPr/>
      <dgm:t>
        <a:bodyPr/>
        <a:lstStyle/>
        <a:p>
          <a:endParaRPr lang="en-US"/>
        </a:p>
      </dgm:t>
    </dgm:pt>
    <dgm:pt modelId="{2E3DE3BD-C0B3-48C6-87E6-17137A552861}">
      <dgm:prSet phldrT="[Text]" phldr="0"/>
      <dgm:spPr/>
      <dgm:t>
        <a:bodyPr/>
        <a:lstStyle/>
        <a:p>
          <a:pPr rtl="0"/>
          <a:r>
            <a:rPr lang="en-US">
              <a:latin typeface="Cambria"/>
            </a:rPr>
            <a:t>Fase de desenvolvimento</a:t>
          </a:r>
          <a:endParaRPr lang="en-US"/>
        </a:p>
      </dgm:t>
    </dgm:pt>
    <dgm:pt modelId="{10E7006D-B029-4BCB-BA17-07851D722C55}" type="parTrans" cxnId="{390BAE2B-7CFD-41FC-9940-621F027A7A51}">
      <dgm:prSet/>
      <dgm:spPr/>
      <dgm:t>
        <a:bodyPr/>
        <a:lstStyle/>
        <a:p>
          <a:endParaRPr lang="en-US"/>
        </a:p>
      </dgm:t>
    </dgm:pt>
    <dgm:pt modelId="{6F5AD87C-CD6E-48FE-85B0-6C96C4E7C9A8}" type="sibTrans" cxnId="{390BAE2B-7CFD-41FC-9940-621F027A7A51}">
      <dgm:prSet/>
      <dgm:spPr/>
      <dgm:t>
        <a:bodyPr/>
        <a:lstStyle/>
        <a:p>
          <a:endParaRPr lang="en-US"/>
        </a:p>
      </dgm:t>
    </dgm:pt>
    <dgm:pt modelId="{C61BA03B-FA2C-45AE-8EE0-C96D075F231A}">
      <dgm:prSet phldrT="[Text]" custT="1"/>
      <dgm:spPr/>
      <dgm:t>
        <a:bodyPr/>
        <a:lstStyle/>
        <a:p>
          <a:pPr rtl="0"/>
          <a:r>
            <a:rPr lang="pt-PT" sz="1900" b="1">
              <a:latin typeface="Cambria"/>
            </a:rPr>
            <a:t>Construção e testagem dos componentes do projeto</a:t>
          </a:r>
          <a:endParaRPr lang="en-US" sz="1900" b="1"/>
        </a:p>
      </dgm:t>
    </dgm:pt>
    <dgm:pt modelId="{391B3CCC-9336-44FA-8874-811C383F5A40}" type="parTrans" cxnId="{43CA80A4-594C-4134-A792-8D3948409BB7}">
      <dgm:prSet/>
      <dgm:spPr/>
      <dgm:t>
        <a:bodyPr/>
        <a:lstStyle/>
        <a:p>
          <a:endParaRPr lang="en-US"/>
        </a:p>
      </dgm:t>
    </dgm:pt>
    <dgm:pt modelId="{F66F918B-8ECF-4D9D-A21E-645E8F20EFC0}" type="sibTrans" cxnId="{43CA80A4-594C-4134-A792-8D3948409BB7}">
      <dgm:prSet/>
      <dgm:spPr/>
      <dgm:t>
        <a:bodyPr/>
        <a:lstStyle/>
        <a:p>
          <a:endParaRPr lang="en-US"/>
        </a:p>
      </dgm:t>
    </dgm:pt>
    <dgm:pt modelId="{2104786B-4C4F-48E8-AFBB-5D62C122A8AA}">
      <dgm:prSet phldrT="[Text]" phldr="0"/>
      <dgm:spPr/>
      <dgm:t>
        <a:bodyPr/>
        <a:lstStyle/>
        <a:p>
          <a:pPr rtl="0"/>
          <a:r>
            <a:rPr lang="en-US">
              <a:latin typeface="Cambria"/>
            </a:rPr>
            <a:t>Fase</a:t>
          </a:r>
          <a:r>
            <a:rPr lang="en-US"/>
            <a:t> de Implementação</a:t>
          </a:r>
        </a:p>
      </dgm:t>
    </dgm:pt>
    <dgm:pt modelId="{6C643F65-FEEF-42EF-9893-93BC988656D0}" type="parTrans" cxnId="{2D86D8DD-90A5-44D0-BE6D-EBBC1074434F}">
      <dgm:prSet/>
      <dgm:spPr/>
      <dgm:t>
        <a:bodyPr/>
        <a:lstStyle/>
        <a:p>
          <a:endParaRPr lang="en-US"/>
        </a:p>
      </dgm:t>
    </dgm:pt>
    <dgm:pt modelId="{6F9D97E0-A857-41E2-B5C9-924BB37403AE}" type="sibTrans" cxnId="{2D86D8DD-90A5-44D0-BE6D-EBBC1074434F}">
      <dgm:prSet/>
      <dgm:spPr/>
      <dgm:t>
        <a:bodyPr/>
        <a:lstStyle/>
        <a:p>
          <a:endParaRPr lang="en-US"/>
        </a:p>
      </dgm:t>
    </dgm:pt>
    <dgm:pt modelId="{817A6976-19AF-44EC-9670-383FB1CF9F15}">
      <dgm:prSet/>
      <dgm:spPr/>
      <dgm:t>
        <a:bodyPr/>
        <a:lstStyle/>
        <a:p>
          <a:r>
            <a:rPr lang="pt-PT" sz="1600"/>
            <a:t>Duração: Do termino da fase inicial até </a:t>
          </a:r>
          <a:r>
            <a:rPr lang="pt-PT" sz="1600" b="0" i="0"/>
            <a:t>15/04/2026 </a:t>
          </a:r>
          <a:endParaRPr lang="pt-PT" sz="1600"/>
        </a:p>
      </dgm:t>
    </dgm:pt>
    <dgm:pt modelId="{584A3EF8-F7D2-4E94-9CD6-92F4BF1A88B5}" type="parTrans" cxnId="{1D5F32F8-1FB8-4210-B09E-5E9B43BFCE3D}">
      <dgm:prSet/>
      <dgm:spPr/>
      <dgm:t>
        <a:bodyPr/>
        <a:lstStyle/>
        <a:p>
          <a:endParaRPr lang="en-US"/>
        </a:p>
      </dgm:t>
    </dgm:pt>
    <dgm:pt modelId="{04086834-8117-4E48-B8EC-31F264BCC52D}" type="sibTrans" cxnId="{1D5F32F8-1FB8-4210-B09E-5E9B43BFCE3D}">
      <dgm:prSet/>
      <dgm:spPr/>
      <dgm:t>
        <a:bodyPr/>
        <a:lstStyle/>
        <a:p>
          <a:endParaRPr lang="en-US"/>
        </a:p>
      </dgm:t>
    </dgm:pt>
    <dgm:pt modelId="{D6F0E2F1-B0DA-4763-86CF-E910F61A20D8}">
      <dgm:prSet phldrT="[Text]" custT="1"/>
      <dgm:spPr/>
      <dgm:t>
        <a:bodyPr/>
        <a:lstStyle/>
        <a:p>
          <a:r>
            <a:rPr lang="pt-PT" sz="1900" b="1"/>
            <a:t>Colocação do sistema em operação</a:t>
          </a:r>
          <a:endParaRPr lang="en-US" sz="1900" b="1"/>
        </a:p>
      </dgm:t>
    </dgm:pt>
    <dgm:pt modelId="{22E588F9-2D47-46DD-A46F-F87314C96A13}" type="parTrans" cxnId="{9AA43F28-1D91-4EAD-9EEB-ADA0C26058BB}">
      <dgm:prSet/>
      <dgm:spPr/>
      <dgm:t>
        <a:bodyPr/>
        <a:lstStyle/>
        <a:p>
          <a:endParaRPr lang="pt-PT"/>
        </a:p>
      </dgm:t>
    </dgm:pt>
    <dgm:pt modelId="{3D813C9C-B438-40FC-B1DC-00DE7D45BEDB}" type="sibTrans" cxnId="{9AA43F28-1D91-4EAD-9EEB-ADA0C26058BB}">
      <dgm:prSet/>
      <dgm:spPr/>
      <dgm:t>
        <a:bodyPr/>
        <a:lstStyle/>
        <a:p>
          <a:endParaRPr lang="pt-PT"/>
        </a:p>
      </dgm:t>
    </dgm:pt>
    <dgm:pt modelId="{1C5437EB-615D-4A24-A4AD-B777B67686B5}">
      <dgm:prSet phldrT="[Text]"/>
      <dgm:spPr/>
      <dgm:t>
        <a:bodyPr/>
        <a:lstStyle/>
        <a:p>
          <a:r>
            <a:rPr lang="pt-PT" sz="1600"/>
            <a:t>Duração: Do termino da fase de desenvolvimento até 30/06/2026 </a:t>
          </a:r>
          <a:endParaRPr lang="en-US" sz="1600"/>
        </a:p>
      </dgm:t>
    </dgm:pt>
    <dgm:pt modelId="{046FFAA4-B72F-4540-9FA1-D8B90CC1D963}" type="parTrans" cxnId="{4306DD25-F1A8-4D97-8208-C07215105DE9}">
      <dgm:prSet/>
      <dgm:spPr/>
      <dgm:t>
        <a:bodyPr/>
        <a:lstStyle/>
        <a:p>
          <a:endParaRPr lang="pt-PT"/>
        </a:p>
      </dgm:t>
    </dgm:pt>
    <dgm:pt modelId="{3CBAD861-C20B-4233-9030-1AC759A72B54}" type="sibTrans" cxnId="{4306DD25-F1A8-4D97-8208-C07215105DE9}">
      <dgm:prSet/>
      <dgm:spPr/>
      <dgm:t>
        <a:bodyPr/>
        <a:lstStyle/>
        <a:p>
          <a:endParaRPr lang="pt-PT"/>
        </a:p>
      </dgm:t>
    </dgm:pt>
    <dgm:pt modelId="{F3A18841-225D-481D-8150-F2832AE1DA65}">
      <dgm:prSet/>
      <dgm:spPr/>
      <dgm:t>
        <a:bodyPr/>
        <a:lstStyle/>
        <a:p>
          <a:r>
            <a:rPr lang="pt-PT" sz="1600"/>
            <a:t>Entregáveis: Módulo de exportação de dados, módulo data </a:t>
          </a:r>
          <a:r>
            <a:rPr lang="pt-PT" sz="1600" err="1"/>
            <a:t>quality</a:t>
          </a:r>
          <a:r>
            <a:rPr lang="pt-PT" sz="1600"/>
            <a:t>, modulo de KNN e Calibração e o módulo portal de mentoria</a:t>
          </a:r>
        </a:p>
      </dgm:t>
    </dgm:pt>
    <dgm:pt modelId="{58EA58C9-F71D-4093-A4BA-976804BA4662}" type="parTrans" cxnId="{90D0ACA4-24C4-4A33-A058-806D85BA5B8E}">
      <dgm:prSet/>
      <dgm:spPr/>
      <dgm:t>
        <a:bodyPr/>
        <a:lstStyle/>
        <a:p>
          <a:endParaRPr lang="pt-PT"/>
        </a:p>
      </dgm:t>
    </dgm:pt>
    <dgm:pt modelId="{CFEE7303-C660-4209-B6A6-D9A8A82A04F6}" type="sibTrans" cxnId="{90D0ACA4-24C4-4A33-A058-806D85BA5B8E}">
      <dgm:prSet/>
      <dgm:spPr/>
      <dgm:t>
        <a:bodyPr/>
        <a:lstStyle/>
        <a:p>
          <a:endParaRPr lang="pt-PT"/>
        </a:p>
      </dgm:t>
    </dgm:pt>
    <dgm:pt modelId="{2F75AF91-4A38-4A1B-B976-95C594B21074}">
      <dgm:prSet phldrT="[Text]"/>
      <dgm:spPr/>
      <dgm:t>
        <a:bodyPr/>
        <a:lstStyle/>
        <a:p>
          <a:r>
            <a:rPr lang="en-US" sz="1600" err="1"/>
            <a:t>Integração</a:t>
          </a:r>
          <a:r>
            <a:rPr lang="en-US" sz="1600"/>
            <a:t> do Sistema no </a:t>
          </a:r>
          <a:r>
            <a:rPr lang="en-US" sz="1600" err="1"/>
            <a:t>ambiente</a:t>
          </a:r>
          <a:r>
            <a:rPr lang="en-US" sz="1600"/>
            <a:t> de </a:t>
          </a:r>
          <a:r>
            <a:rPr lang="en-US" sz="1600" err="1"/>
            <a:t>produção</a:t>
          </a:r>
          <a:endParaRPr lang="en-US" sz="1600"/>
        </a:p>
      </dgm:t>
    </dgm:pt>
    <dgm:pt modelId="{51249900-A16E-4D57-89C3-CE8CFB63F691}" type="sibTrans" cxnId="{D6FF0A04-0F95-4EDB-89D7-BB807F78ADF7}">
      <dgm:prSet/>
      <dgm:spPr/>
      <dgm:t>
        <a:bodyPr/>
        <a:lstStyle/>
        <a:p>
          <a:endParaRPr lang="pt-PT"/>
        </a:p>
      </dgm:t>
    </dgm:pt>
    <dgm:pt modelId="{1DAAEDE0-F432-4E89-A67E-DB30F12D467C}" type="parTrans" cxnId="{D6FF0A04-0F95-4EDB-89D7-BB807F78ADF7}">
      <dgm:prSet/>
      <dgm:spPr/>
      <dgm:t>
        <a:bodyPr/>
        <a:lstStyle/>
        <a:p>
          <a:endParaRPr lang="pt-PT"/>
        </a:p>
      </dgm:t>
    </dgm:pt>
    <dgm:pt modelId="{6CD0B5B9-9CE4-45DB-A152-C0E8D644B23F}">
      <dgm:prSet phldr="0"/>
      <dgm:spPr/>
      <dgm:t>
        <a:bodyPr/>
        <a:lstStyle/>
        <a:p>
          <a:pPr rtl="0"/>
          <a:r>
            <a:rPr lang="pt-PT">
              <a:latin typeface="Cambria"/>
            </a:rPr>
            <a:t>Fase</a:t>
          </a:r>
          <a:r>
            <a:rPr lang="pt-PT"/>
            <a:t> de Pós-Produção e </a:t>
          </a:r>
          <a:r>
            <a:rPr lang="pt-PT">
              <a:latin typeface="Cambria"/>
            </a:rPr>
            <a:t>Entrega</a:t>
          </a:r>
          <a:endParaRPr lang="pt-PT"/>
        </a:p>
      </dgm:t>
    </dgm:pt>
    <dgm:pt modelId="{30F3262D-5153-4C82-811A-4EF706207AD2}" type="sibTrans" cxnId="{BE7EDECC-3FBD-4220-89CA-1CD90C5B917A}">
      <dgm:prSet/>
      <dgm:spPr/>
      <dgm:t>
        <a:bodyPr/>
        <a:lstStyle/>
        <a:p>
          <a:endParaRPr lang="pt-PT"/>
        </a:p>
      </dgm:t>
    </dgm:pt>
    <dgm:pt modelId="{EC9518ED-0DFA-4587-BD54-72D1375EA4D8}" type="parTrans" cxnId="{BE7EDECC-3FBD-4220-89CA-1CD90C5B917A}">
      <dgm:prSet/>
      <dgm:spPr/>
      <dgm:t>
        <a:bodyPr/>
        <a:lstStyle/>
        <a:p>
          <a:endParaRPr lang="pt-PT"/>
        </a:p>
      </dgm:t>
    </dgm:pt>
    <dgm:pt modelId="{BBFDCF28-F210-4D22-AFF2-21ACADF4D5BF}">
      <dgm:prSet phldr="0" custT="1"/>
      <dgm:spPr/>
      <dgm:t>
        <a:bodyPr/>
        <a:lstStyle/>
        <a:p>
          <a:pPr rtl="0"/>
          <a:r>
            <a:rPr lang="pt-PT" sz="1900" b="1"/>
            <a:t>Transferência oficial do projeto</a:t>
          </a:r>
        </a:p>
      </dgm:t>
    </dgm:pt>
    <dgm:pt modelId="{978B11C1-24B1-4647-92F3-18DE5708103C}" type="sibTrans" cxnId="{242EB4F6-A246-45B2-9136-EE3028681FFA}">
      <dgm:prSet/>
      <dgm:spPr/>
      <dgm:t>
        <a:bodyPr/>
        <a:lstStyle/>
        <a:p>
          <a:endParaRPr lang="pt-PT"/>
        </a:p>
      </dgm:t>
    </dgm:pt>
    <dgm:pt modelId="{F1E17C56-BA07-4D7F-A088-4F2E8A9CC6BB}" type="parTrans" cxnId="{242EB4F6-A246-45B2-9136-EE3028681FFA}">
      <dgm:prSet/>
      <dgm:spPr/>
      <dgm:t>
        <a:bodyPr/>
        <a:lstStyle/>
        <a:p>
          <a:endParaRPr lang="pt-PT"/>
        </a:p>
      </dgm:t>
    </dgm:pt>
    <dgm:pt modelId="{545E124E-26AD-4AA0-B326-D1EDA8019CAB}">
      <dgm:prSet phldr="0" custT="1"/>
      <dgm:spPr/>
      <dgm:t>
        <a:bodyPr/>
        <a:lstStyle/>
        <a:p>
          <a:pPr rtl="0"/>
          <a:r>
            <a:rPr lang="pt-PT" sz="1600"/>
            <a:t>Entrega de toda a documentação necessária e transição do software</a:t>
          </a:r>
        </a:p>
      </dgm:t>
    </dgm:pt>
    <dgm:pt modelId="{F87C04D9-2BC0-4C6A-B851-B9C826815961}" type="sibTrans" cxnId="{32362DC0-E1F7-4AEA-8303-49FF758C1F2A}">
      <dgm:prSet/>
      <dgm:spPr/>
      <dgm:t>
        <a:bodyPr/>
        <a:lstStyle/>
        <a:p>
          <a:endParaRPr lang="pt-PT"/>
        </a:p>
      </dgm:t>
    </dgm:pt>
    <dgm:pt modelId="{FAF8928C-AF05-4533-9CAF-FE704289438A}" type="parTrans" cxnId="{32362DC0-E1F7-4AEA-8303-49FF758C1F2A}">
      <dgm:prSet/>
      <dgm:spPr/>
      <dgm:t>
        <a:bodyPr/>
        <a:lstStyle/>
        <a:p>
          <a:endParaRPr lang="pt-PT"/>
        </a:p>
      </dgm:t>
    </dgm:pt>
    <dgm:pt modelId="{02FC8765-B8D3-4436-99A5-E1C6FD6B0502}">
      <dgm:prSet phldr="0" custT="1"/>
      <dgm:spPr/>
      <dgm:t>
        <a:bodyPr/>
        <a:lstStyle/>
        <a:p>
          <a:pPr rtl="0"/>
          <a:r>
            <a:rPr lang="pt-PT" sz="1600"/>
            <a:t>Realização de Manutenção</a:t>
          </a:r>
        </a:p>
      </dgm:t>
    </dgm:pt>
    <dgm:pt modelId="{84BFD0E6-2C9E-4A42-AB6B-6E347CC0F920}" type="parTrans" cxnId="{72BAEDB0-3E9E-4FD9-95C0-406C47FD750E}">
      <dgm:prSet/>
      <dgm:spPr/>
      <dgm:t>
        <a:bodyPr/>
        <a:lstStyle/>
        <a:p>
          <a:endParaRPr lang="pt-PT"/>
        </a:p>
      </dgm:t>
    </dgm:pt>
    <dgm:pt modelId="{BD99712B-E4C0-455D-BCAD-A322D34173CA}" type="sibTrans" cxnId="{72BAEDB0-3E9E-4FD9-95C0-406C47FD750E}">
      <dgm:prSet/>
      <dgm:spPr/>
      <dgm:t>
        <a:bodyPr/>
        <a:lstStyle/>
        <a:p>
          <a:endParaRPr lang="pt-PT"/>
        </a:p>
      </dgm:t>
    </dgm:pt>
    <dgm:pt modelId="{3DB2EB4F-D951-4B74-BAFC-969EFCAEA0C1}">
      <dgm:prSet phldr="0" custT="1"/>
      <dgm:spPr/>
      <dgm:t>
        <a:bodyPr/>
        <a:lstStyle/>
        <a:p>
          <a:pPr rtl="0"/>
          <a:r>
            <a:rPr lang="pt-PT" sz="1600"/>
            <a:t>Suporte inicial do projeto</a:t>
          </a:r>
        </a:p>
      </dgm:t>
    </dgm:pt>
    <dgm:pt modelId="{19E91D91-6135-4B80-AF37-D975DDE8C010}" type="parTrans" cxnId="{D32F1E89-D10B-40D0-A985-25C482421753}">
      <dgm:prSet/>
      <dgm:spPr/>
      <dgm:t>
        <a:bodyPr/>
        <a:lstStyle/>
        <a:p>
          <a:endParaRPr lang="pt-PT"/>
        </a:p>
      </dgm:t>
    </dgm:pt>
    <dgm:pt modelId="{10DB9664-617D-4296-B475-099DC325A433}" type="sibTrans" cxnId="{D32F1E89-D10B-40D0-A985-25C482421753}">
      <dgm:prSet/>
      <dgm:spPr/>
      <dgm:t>
        <a:bodyPr/>
        <a:lstStyle/>
        <a:p>
          <a:endParaRPr lang="pt-PT"/>
        </a:p>
      </dgm:t>
    </dgm:pt>
    <dgm:pt modelId="{7D71E55A-D936-40B5-AE86-A445EDC7611A}" type="pres">
      <dgm:prSet presAssocID="{8DF2D4B1-2EC5-4BEC-B2F8-E633BD375E8B}" presName="Name0" presStyleCnt="0">
        <dgm:presLayoutVars>
          <dgm:dir/>
          <dgm:animLvl val="lvl"/>
          <dgm:resizeHandles val="exact"/>
        </dgm:presLayoutVars>
      </dgm:prSet>
      <dgm:spPr/>
    </dgm:pt>
    <dgm:pt modelId="{005DE0D8-623B-466C-9984-05D17EBC40D9}" type="pres">
      <dgm:prSet presAssocID="{89FCE8F2-B504-47C9-9FF7-AE0251507599}" presName="linNode" presStyleCnt="0"/>
      <dgm:spPr/>
    </dgm:pt>
    <dgm:pt modelId="{51A175A9-7FA5-49A9-BAFE-E8B1869CB385}" type="pres">
      <dgm:prSet presAssocID="{89FCE8F2-B504-47C9-9FF7-AE0251507599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71349FF2-74D0-4E38-A157-81184EF2F795}" type="pres">
      <dgm:prSet presAssocID="{89FCE8F2-B504-47C9-9FF7-AE0251507599}" presName="descendantText" presStyleLbl="alignAccFollowNode1" presStyleIdx="0" presStyleCnt="4" custScaleY="122176">
        <dgm:presLayoutVars>
          <dgm:bulletEnabled val="1"/>
        </dgm:presLayoutVars>
      </dgm:prSet>
      <dgm:spPr/>
    </dgm:pt>
    <dgm:pt modelId="{23506201-5C3E-4D4C-B5EF-F3A256781803}" type="pres">
      <dgm:prSet presAssocID="{0207AE2F-51D0-42DE-85DD-1C3B3006F1BD}" presName="sp" presStyleCnt="0"/>
      <dgm:spPr/>
    </dgm:pt>
    <dgm:pt modelId="{041B6BFD-D969-48F7-8FA9-F1160F963AD7}" type="pres">
      <dgm:prSet presAssocID="{2E3DE3BD-C0B3-48C6-87E6-17137A552861}" presName="linNode" presStyleCnt="0"/>
      <dgm:spPr/>
    </dgm:pt>
    <dgm:pt modelId="{1D55C672-9413-43EF-9713-864C46B9A57F}" type="pres">
      <dgm:prSet presAssocID="{2E3DE3BD-C0B3-48C6-87E6-17137A552861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037FB025-66E0-4E93-BC64-BA2362D88146}" type="pres">
      <dgm:prSet presAssocID="{2E3DE3BD-C0B3-48C6-87E6-17137A552861}" presName="descendantText" presStyleLbl="alignAccFollowNode1" presStyleIdx="1" presStyleCnt="4" custScaleY="116631">
        <dgm:presLayoutVars>
          <dgm:bulletEnabled val="1"/>
        </dgm:presLayoutVars>
      </dgm:prSet>
      <dgm:spPr/>
    </dgm:pt>
    <dgm:pt modelId="{FBB00FE1-2666-47A1-B49F-2916E2BF8F65}" type="pres">
      <dgm:prSet presAssocID="{6F5AD87C-CD6E-48FE-85B0-6C96C4E7C9A8}" presName="sp" presStyleCnt="0"/>
      <dgm:spPr/>
    </dgm:pt>
    <dgm:pt modelId="{63742089-C5E6-44BE-B644-B71FE43BD0EA}" type="pres">
      <dgm:prSet presAssocID="{2104786B-4C4F-48E8-AFBB-5D62C122A8AA}" presName="linNode" presStyleCnt="0"/>
      <dgm:spPr/>
    </dgm:pt>
    <dgm:pt modelId="{B89ECF25-DA46-43FA-A074-9EFF4EF831FD}" type="pres">
      <dgm:prSet presAssocID="{2104786B-4C4F-48E8-AFBB-5D62C122A8AA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F4D4D21E-62D7-41A4-B070-64C29FA29FFD}" type="pres">
      <dgm:prSet presAssocID="{2104786B-4C4F-48E8-AFBB-5D62C122A8AA}" presName="descendantText" presStyleLbl="alignAccFollowNode1" presStyleIdx="2" presStyleCnt="4" custScaleY="115240">
        <dgm:presLayoutVars>
          <dgm:bulletEnabled val="1"/>
        </dgm:presLayoutVars>
      </dgm:prSet>
      <dgm:spPr/>
    </dgm:pt>
    <dgm:pt modelId="{B2E83485-855F-4D3F-AE7E-8604C6F4AC82}" type="pres">
      <dgm:prSet presAssocID="{6F9D97E0-A857-41E2-B5C9-924BB37403AE}" presName="sp" presStyleCnt="0"/>
      <dgm:spPr/>
    </dgm:pt>
    <dgm:pt modelId="{BCAF7B47-DFE6-4282-963B-82E2A7DA3C46}" type="pres">
      <dgm:prSet presAssocID="{6CD0B5B9-9CE4-45DB-A152-C0E8D644B23F}" presName="linNode" presStyleCnt="0"/>
      <dgm:spPr/>
    </dgm:pt>
    <dgm:pt modelId="{978AC7A1-4B14-43CD-8140-6C0FEE4432F5}" type="pres">
      <dgm:prSet presAssocID="{6CD0B5B9-9CE4-45DB-A152-C0E8D644B23F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63BA0368-E280-46A2-A592-B79AC02899B5}" type="pres">
      <dgm:prSet presAssocID="{6CD0B5B9-9CE4-45DB-A152-C0E8D644B23F}" presName="descendantText" presStyleLbl="alignAccFollowNode1" presStyleIdx="3" presStyleCnt="4" custScaleY="125576">
        <dgm:presLayoutVars>
          <dgm:bulletEnabled val="1"/>
        </dgm:presLayoutVars>
      </dgm:prSet>
      <dgm:spPr/>
    </dgm:pt>
  </dgm:ptLst>
  <dgm:cxnLst>
    <dgm:cxn modelId="{D6FF0A04-0F95-4EDB-89D7-BB807F78ADF7}" srcId="{D6F0E2F1-B0DA-4763-86CF-E910F61A20D8}" destId="{2F75AF91-4A38-4A1B-B976-95C594B21074}" srcOrd="1" destOrd="0" parTransId="{1DAAEDE0-F432-4E89-A67E-DB30F12D467C}" sibTransId="{51249900-A16E-4D57-89C3-CE8CFB63F691}"/>
    <dgm:cxn modelId="{240F7106-CA65-4260-9CC8-B50273BD4A52}" type="presOf" srcId="{3DB2EB4F-D951-4B74-BAFC-969EFCAEA0C1}" destId="{63BA0368-E280-46A2-A592-B79AC02899B5}" srcOrd="0" destOrd="2" presId="urn:microsoft.com/office/officeart/2005/8/layout/vList5"/>
    <dgm:cxn modelId="{24F7931C-EE25-4C14-ADAB-53A45FED842F}" type="presOf" srcId="{B450CE34-29DC-4C4B-B0F6-3C37A9B747AE}" destId="{71349FF2-74D0-4E38-A157-81184EF2F795}" srcOrd="0" destOrd="1" presId="urn:microsoft.com/office/officeart/2005/8/layout/vList5"/>
    <dgm:cxn modelId="{68442320-5175-4CEF-9CA2-81B2C3CE1778}" type="presOf" srcId="{C61BA03B-FA2C-45AE-8EE0-C96D075F231A}" destId="{037FB025-66E0-4E93-BC64-BA2362D88146}" srcOrd="0" destOrd="0" presId="urn:microsoft.com/office/officeart/2005/8/layout/vList5"/>
    <dgm:cxn modelId="{4224C021-00C8-47D9-B6E4-831D8934908F}" type="presOf" srcId="{8DF2D4B1-2EC5-4BEC-B2F8-E633BD375E8B}" destId="{7D71E55A-D936-40B5-AE86-A445EDC7611A}" srcOrd="0" destOrd="0" presId="urn:microsoft.com/office/officeart/2005/8/layout/vList5"/>
    <dgm:cxn modelId="{98D04A24-18E4-4DE8-BD68-6EB1E54BC93A}" type="presOf" srcId="{817A6976-19AF-44EC-9670-383FB1CF9F15}" destId="{037FB025-66E0-4E93-BC64-BA2362D88146}" srcOrd="0" destOrd="1" presId="urn:microsoft.com/office/officeart/2005/8/layout/vList5"/>
    <dgm:cxn modelId="{3DDF8124-2EA0-49D2-94CE-010006B9EE28}" srcId="{8DF2D4B1-2EC5-4BEC-B2F8-E633BD375E8B}" destId="{89FCE8F2-B504-47C9-9FF7-AE0251507599}" srcOrd="0" destOrd="0" parTransId="{BAF44189-8F7E-4247-93E4-48FE87615CEF}" sibTransId="{0207AE2F-51D0-42DE-85DD-1C3B3006F1BD}"/>
    <dgm:cxn modelId="{4867A724-4E34-495A-BCDD-97F54249F91A}" type="presOf" srcId="{13F76946-F895-458E-BC7C-9367569FF0EC}" destId="{71349FF2-74D0-4E38-A157-81184EF2F795}" srcOrd="0" destOrd="0" presId="urn:microsoft.com/office/officeart/2005/8/layout/vList5"/>
    <dgm:cxn modelId="{52EC9325-0312-4C6A-B361-48ABA2BDF26D}" type="presOf" srcId="{02FC8765-B8D3-4436-99A5-E1C6FD6B0502}" destId="{63BA0368-E280-46A2-A592-B79AC02899B5}" srcOrd="0" destOrd="3" presId="urn:microsoft.com/office/officeart/2005/8/layout/vList5"/>
    <dgm:cxn modelId="{4306DD25-F1A8-4D97-8208-C07215105DE9}" srcId="{D6F0E2F1-B0DA-4763-86CF-E910F61A20D8}" destId="{1C5437EB-615D-4A24-A4AD-B777B67686B5}" srcOrd="0" destOrd="0" parTransId="{046FFAA4-B72F-4540-9FA1-D8B90CC1D963}" sibTransId="{3CBAD861-C20B-4233-9030-1AC759A72B54}"/>
    <dgm:cxn modelId="{EB973227-0AC9-41E5-819C-0719B61B7937}" type="presOf" srcId="{BBFDCF28-F210-4D22-AFF2-21ACADF4D5BF}" destId="{63BA0368-E280-46A2-A592-B79AC02899B5}" srcOrd="0" destOrd="0" presId="urn:microsoft.com/office/officeart/2005/8/layout/vList5"/>
    <dgm:cxn modelId="{9AA43F28-1D91-4EAD-9EEB-ADA0C26058BB}" srcId="{2104786B-4C4F-48E8-AFBB-5D62C122A8AA}" destId="{D6F0E2F1-B0DA-4763-86CF-E910F61A20D8}" srcOrd="0" destOrd="0" parTransId="{22E588F9-2D47-46DD-A46F-F87314C96A13}" sibTransId="{3D813C9C-B438-40FC-B1DC-00DE7D45BEDB}"/>
    <dgm:cxn modelId="{E4C6EA2A-C278-4097-8586-CE0ED054652B}" type="presOf" srcId="{D6F0E2F1-B0DA-4763-86CF-E910F61A20D8}" destId="{F4D4D21E-62D7-41A4-B070-64C29FA29FFD}" srcOrd="0" destOrd="0" presId="urn:microsoft.com/office/officeart/2005/8/layout/vList5"/>
    <dgm:cxn modelId="{390BAE2B-7CFD-41FC-9940-621F027A7A51}" srcId="{8DF2D4B1-2EC5-4BEC-B2F8-E633BD375E8B}" destId="{2E3DE3BD-C0B3-48C6-87E6-17137A552861}" srcOrd="1" destOrd="0" parTransId="{10E7006D-B029-4BCB-BA17-07851D722C55}" sibTransId="{6F5AD87C-CD6E-48FE-85B0-6C96C4E7C9A8}"/>
    <dgm:cxn modelId="{E0594A81-C613-4C37-936C-7EA46FCEAE3B}" type="presOf" srcId="{6CD0B5B9-9CE4-45DB-A152-C0E8D644B23F}" destId="{978AC7A1-4B14-43CD-8140-6C0FEE4432F5}" srcOrd="0" destOrd="0" presId="urn:microsoft.com/office/officeart/2005/8/layout/vList5"/>
    <dgm:cxn modelId="{D32F1E89-D10B-40D0-A985-25C482421753}" srcId="{BBFDCF28-F210-4D22-AFF2-21ACADF4D5BF}" destId="{3DB2EB4F-D951-4B74-BAFC-969EFCAEA0C1}" srcOrd="1" destOrd="0" parTransId="{19E91D91-6135-4B80-AF37-D975DDE8C010}" sibTransId="{10DB9664-617D-4296-B475-099DC325A433}"/>
    <dgm:cxn modelId="{F709479F-61D8-4E12-AC14-855FAF557376}" type="presOf" srcId="{2E3DE3BD-C0B3-48C6-87E6-17137A552861}" destId="{1D55C672-9413-43EF-9713-864C46B9A57F}" srcOrd="0" destOrd="0" presId="urn:microsoft.com/office/officeart/2005/8/layout/vList5"/>
    <dgm:cxn modelId="{43CA80A4-594C-4134-A792-8D3948409BB7}" srcId="{2E3DE3BD-C0B3-48C6-87E6-17137A552861}" destId="{C61BA03B-FA2C-45AE-8EE0-C96D075F231A}" srcOrd="0" destOrd="0" parTransId="{391B3CCC-9336-44FA-8874-811C383F5A40}" sibTransId="{F66F918B-8ECF-4D9D-A21E-645E8F20EFC0}"/>
    <dgm:cxn modelId="{90D0ACA4-24C4-4A33-A058-806D85BA5B8E}" srcId="{C61BA03B-FA2C-45AE-8EE0-C96D075F231A}" destId="{F3A18841-225D-481D-8150-F2832AE1DA65}" srcOrd="1" destOrd="0" parTransId="{58EA58C9-F71D-4093-A4BA-976804BA4662}" sibTransId="{CFEE7303-C660-4209-B6A6-D9A8A82A04F6}"/>
    <dgm:cxn modelId="{A56C99A8-93C7-4431-AA58-622062A1800B}" type="presOf" srcId="{2104786B-4C4F-48E8-AFBB-5D62C122A8AA}" destId="{B89ECF25-DA46-43FA-A074-9EFF4EF831FD}" srcOrd="0" destOrd="0" presId="urn:microsoft.com/office/officeart/2005/8/layout/vList5"/>
    <dgm:cxn modelId="{72BAEDB0-3E9E-4FD9-95C0-406C47FD750E}" srcId="{BBFDCF28-F210-4D22-AFF2-21ACADF4D5BF}" destId="{02FC8765-B8D3-4436-99A5-E1C6FD6B0502}" srcOrd="2" destOrd="0" parTransId="{84BFD0E6-2C9E-4A42-AB6B-6E347CC0F920}" sibTransId="{BD99712B-E4C0-455D-BCAD-A322D34173CA}"/>
    <dgm:cxn modelId="{17A56FB4-01FA-4723-907D-79BFFEBC02E1}" srcId="{13F76946-F895-458E-BC7C-9367569FF0EC}" destId="{B450CE34-29DC-4C4B-B0F6-3C37A9B747AE}" srcOrd="0" destOrd="0" parTransId="{EDEFE969-71BD-455C-A1EA-041513A99D02}" sibTransId="{364E4FEC-3CA4-4EED-A176-4C0FC09A3553}"/>
    <dgm:cxn modelId="{32362DC0-E1F7-4AEA-8303-49FF758C1F2A}" srcId="{BBFDCF28-F210-4D22-AFF2-21ACADF4D5BF}" destId="{545E124E-26AD-4AA0-B326-D1EDA8019CAB}" srcOrd="0" destOrd="0" parTransId="{FAF8928C-AF05-4533-9CAF-FE704289438A}" sibTransId="{F87C04D9-2BC0-4C6A-B851-B9C826815961}"/>
    <dgm:cxn modelId="{3422B5C5-85B8-4DF8-8345-29295E858522}" type="presOf" srcId="{F3A18841-225D-481D-8150-F2832AE1DA65}" destId="{037FB025-66E0-4E93-BC64-BA2362D88146}" srcOrd="0" destOrd="2" presId="urn:microsoft.com/office/officeart/2005/8/layout/vList5"/>
    <dgm:cxn modelId="{BE7EDECC-3FBD-4220-89CA-1CD90C5B917A}" srcId="{8DF2D4B1-2EC5-4BEC-B2F8-E633BD375E8B}" destId="{6CD0B5B9-9CE4-45DB-A152-C0E8D644B23F}" srcOrd="3" destOrd="0" parTransId="{EC9518ED-0DFA-4587-BD54-72D1375EA4D8}" sibTransId="{30F3262D-5153-4C82-811A-4EF706207AD2}"/>
    <dgm:cxn modelId="{3DF83BD1-DC26-48E7-A08F-95851A66CE0D}" type="presOf" srcId="{2F75AF91-4A38-4A1B-B976-95C594B21074}" destId="{F4D4D21E-62D7-41A4-B070-64C29FA29FFD}" srcOrd="0" destOrd="2" presId="urn:microsoft.com/office/officeart/2005/8/layout/vList5"/>
    <dgm:cxn modelId="{63FDF5DC-F3F4-4EA3-AFD3-3ADBB164CDA4}" type="presOf" srcId="{1C5437EB-615D-4A24-A4AD-B777B67686B5}" destId="{F4D4D21E-62D7-41A4-B070-64C29FA29FFD}" srcOrd="0" destOrd="1" presId="urn:microsoft.com/office/officeart/2005/8/layout/vList5"/>
    <dgm:cxn modelId="{2D86D8DD-90A5-44D0-BE6D-EBBC1074434F}" srcId="{8DF2D4B1-2EC5-4BEC-B2F8-E633BD375E8B}" destId="{2104786B-4C4F-48E8-AFBB-5D62C122A8AA}" srcOrd="2" destOrd="0" parTransId="{6C643F65-FEEF-42EF-9893-93BC988656D0}" sibTransId="{6F9D97E0-A857-41E2-B5C9-924BB37403AE}"/>
    <dgm:cxn modelId="{61B517E9-90B3-4AE4-BC9B-38EE4BEE1682}" type="presOf" srcId="{545E124E-26AD-4AA0-B326-D1EDA8019CAB}" destId="{63BA0368-E280-46A2-A592-B79AC02899B5}" srcOrd="0" destOrd="1" presId="urn:microsoft.com/office/officeart/2005/8/layout/vList5"/>
    <dgm:cxn modelId="{D7D713F2-D139-4FCA-BD61-A1EBA27C175F}" srcId="{89FCE8F2-B504-47C9-9FF7-AE0251507599}" destId="{13F76946-F895-458E-BC7C-9367569FF0EC}" srcOrd="0" destOrd="0" parTransId="{E03B2989-25F9-4E08-B68C-8FE4FFE3CDCA}" sibTransId="{05AF5915-DF2D-4BD5-998A-5F585C8E81B7}"/>
    <dgm:cxn modelId="{242EB4F6-A246-45B2-9136-EE3028681FFA}" srcId="{6CD0B5B9-9CE4-45DB-A152-C0E8D644B23F}" destId="{BBFDCF28-F210-4D22-AFF2-21ACADF4D5BF}" srcOrd="0" destOrd="0" parTransId="{F1E17C56-BA07-4D7F-A088-4F2E8A9CC6BB}" sibTransId="{978B11C1-24B1-4647-92F3-18DE5708103C}"/>
    <dgm:cxn modelId="{1D5F32F8-1FB8-4210-B09E-5E9B43BFCE3D}" srcId="{C61BA03B-FA2C-45AE-8EE0-C96D075F231A}" destId="{817A6976-19AF-44EC-9670-383FB1CF9F15}" srcOrd="0" destOrd="0" parTransId="{584A3EF8-F7D2-4E94-9CD6-92F4BF1A88B5}" sibTransId="{04086834-8117-4E48-B8EC-31F264BCC52D}"/>
    <dgm:cxn modelId="{7920B1FD-2357-4C4F-BC24-E5D0778D624D}" type="presOf" srcId="{89FCE8F2-B504-47C9-9FF7-AE0251507599}" destId="{51A175A9-7FA5-49A9-BAFE-E8B1869CB385}" srcOrd="0" destOrd="0" presId="urn:microsoft.com/office/officeart/2005/8/layout/vList5"/>
    <dgm:cxn modelId="{700FB9A2-CF02-4369-97E6-003919AF84DE}" type="presParOf" srcId="{7D71E55A-D936-40B5-AE86-A445EDC7611A}" destId="{005DE0D8-623B-466C-9984-05D17EBC40D9}" srcOrd="0" destOrd="0" presId="urn:microsoft.com/office/officeart/2005/8/layout/vList5"/>
    <dgm:cxn modelId="{5EC8906E-E4C6-48E0-8546-9CC74DE05103}" type="presParOf" srcId="{005DE0D8-623B-466C-9984-05D17EBC40D9}" destId="{51A175A9-7FA5-49A9-BAFE-E8B1869CB385}" srcOrd="0" destOrd="0" presId="urn:microsoft.com/office/officeart/2005/8/layout/vList5"/>
    <dgm:cxn modelId="{A2F54B9D-069B-49EE-816E-1DF09BD6AAB9}" type="presParOf" srcId="{005DE0D8-623B-466C-9984-05D17EBC40D9}" destId="{71349FF2-74D0-4E38-A157-81184EF2F795}" srcOrd="1" destOrd="0" presId="urn:microsoft.com/office/officeart/2005/8/layout/vList5"/>
    <dgm:cxn modelId="{F79DD4ED-D76B-47BD-9E8A-EF10CAC40D7D}" type="presParOf" srcId="{7D71E55A-D936-40B5-AE86-A445EDC7611A}" destId="{23506201-5C3E-4D4C-B5EF-F3A256781803}" srcOrd="1" destOrd="0" presId="urn:microsoft.com/office/officeart/2005/8/layout/vList5"/>
    <dgm:cxn modelId="{21AF9140-A12D-4CAF-A118-09596DBE6354}" type="presParOf" srcId="{7D71E55A-D936-40B5-AE86-A445EDC7611A}" destId="{041B6BFD-D969-48F7-8FA9-F1160F963AD7}" srcOrd="2" destOrd="0" presId="urn:microsoft.com/office/officeart/2005/8/layout/vList5"/>
    <dgm:cxn modelId="{12606653-C6AB-492C-87CF-3DE4CE2321A8}" type="presParOf" srcId="{041B6BFD-D969-48F7-8FA9-F1160F963AD7}" destId="{1D55C672-9413-43EF-9713-864C46B9A57F}" srcOrd="0" destOrd="0" presId="urn:microsoft.com/office/officeart/2005/8/layout/vList5"/>
    <dgm:cxn modelId="{DDF432D6-7D07-44B0-9A9A-7F819C186A97}" type="presParOf" srcId="{041B6BFD-D969-48F7-8FA9-F1160F963AD7}" destId="{037FB025-66E0-4E93-BC64-BA2362D88146}" srcOrd="1" destOrd="0" presId="urn:microsoft.com/office/officeart/2005/8/layout/vList5"/>
    <dgm:cxn modelId="{0C87BA60-DFD9-42E7-AA5F-1523210DC113}" type="presParOf" srcId="{7D71E55A-D936-40B5-AE86-A445EDC7611A}" destId="{FBB00FE1-2666-47A1-B49F-2916E2BF8F65}" srcOrd="3" destOrd="0" presId="urn:microsoft.com/office/officeart/2005/8/layout/vList5"/>
    <dgm:cxn modelId="{D3AFE726-9735-4D58-8695-B575DB632FDD}" type="presParOf" srcId="{7D71E55A-D936-40B5-AE86-A445EDC7611A}" destId="{63742089-C5E6-44BE-B644-B71FE43BD0EA}" srcOrd="4" destOrd="0" presId="urn:microsoft.com/office/officeart/2005/8/layout/vList5"/>
    <dgm:cxn modelId="{3CB000C8-044D-4578-9DF2-0B73C20C6380}" type="presParOf" srcId="{63742089-C5E6-44BE-B644-B71FE43BD0EA}" destId="{B89ECF25-DA46-43FA-A074-9EFF4EF831FD}" srcOrd="0" destOrd="0" presId="urn:microsoft.com/office/officeart/2005/8/layout/vList5"/>
    <dgm:cxn modelId="{8EE7DAB8-1541-4673-81D9-78358EAE4F98}" type="presParOf" srcId="{63742089-C5E6-44BE-B644-B71FE43BD0EA}" destId="{F4D4D21E-62D7-41A4-B070-64C29FA29FFD}" srcOrd="1" destOrd="0" presId="urn:microsoft.com/office/officeart/2005/8/layout/vList5"/>
    <dgm:cxn modelId="{FA9EB6D7-0081-4098-B16C-FF6E1F5D2E18}" type="presParOf" srcId="{7D71E55A-D936-40B5-AE86-A445EDC7611A}" destId="{B2E83485-855F-4D3F-AE7E-8604C6F4AC82}" srcOrd="5" destOrd="0" presId="urn:microsoft.com/office/officeart/2005/8/layout/vList5"/>
    <dgm:cxn modelId="{7775B9A7-B4AB-4DF8-8256-C17558E1140C}" type="presParOf" srcId="{7D71E55A-D936-40B5-AE86-A445EDC7611A}" destId="{BCAF7B47-DFE6-4282-963B-82E2A7DA3C46}" srcOrd="6" destOrd="0" presId="urn:microsoft.com/office/officeart/2005/8/layout/vList5"/>
    <dgm:cxn modelId="{55AA7D9A-AFBC-46DF-B55E-E394F813464A}" type="presParOf" srcId="{BCAF7B47-DFE6-4282-963B-82E2A7DA3C46}" destId="{978AC7A1-4B14-43CD-8140-6C0FEE4432F5}" srcOrd="0" destOrd="0" presId="urn:microsoft.com/office/officeart/2005/8/layout/vList5"/>
    <dgm:cxn modelId="{0DA63929-AA32-4D23-8D79-0378B6E44230}" type="presParOf" srcId="{BCAF7B47-DFE6-4282-963B-82E2A7DA3C46}" destId="{63BA0368-E280-46A2-A592-B79AC02899B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1E85BD-FEB3-4C51-B049-3A6EC3D26ECE}" type="doc">
      <dgm:prSet loTypeId="urn:microsoft.com/office/officeart/2005/8/layout/hierarchy4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4693163-2D08-47AE-B843-B9143C32EB32}">
      <dgm:prSet phldrT="[Text]"/>
      <dgm:spPr/>
      <dgm:t>
        <a:bodyPr/>
        <a:lstStyle/>
        <a:p>
          <a:pPr rtl="0"/>
          <a:r>
            <a:rPr lang="en-US"/>
            <a:t>Gestor do </a:t>
          </a:r>
          <a:r>
            <a:rPr lang="en-US" err="1"/>
            <a:t>Projeto</a:t>
          </a:r>
          <a:r>
            <a:rPr lang="en-US"/>
            <a:t>: </a:t>
          </a:r>
          <a:r>
            <a:rPr lang="en-US">
              <a:latin typeface="Cambria"/>
            </a:rPr>
            <a:t>Francisco Oliveira</a:t>
          </a:r>
          <a:endParaRPr lang="en-US"/>
        </a:p>
      </dgm:t>
    </dgm:pt>
    <dgm:pt modelId="{A9A26CE9-C054-417F-B016-31E2F99D2121}" type="parTrans" cxnId="{BDE73611-D63A-4079-B95C-9C8E9F038480}">
      <dgm:prSet/>
      <dgm:spPr/>
      <dgm:t>
        <a:bodyPr/>
        <a:lstStyle/>
        <a:p>
          <a:endParaRPr lang="en-US"/>
        </a:p>
      </dgm:t>
    </dgm:pt>
    <dgm:pt modelId="{0FDE6E3C-7F4F-4796-AB96-AC95E8D4741A}" type="sibTrans" cxnId="{BDE73611-D63A-4079-B95C-9C8E9F038480}">
      <dgm:prSet/>
      <dgm:spPr/>
      <dgm:t>
        <a:bodyPr/>
        <a:lstStyle/>
        <a:p>
          <a:endParaRPr lang="en-US"/>
        </a:p>
      </dgm:t>
    </dgm:pt>
    <dgm:pt modelId="{BD99C271-27DC-4178-8D31-EB2B6F993080}">
      <dgm:prSet phldrT="[Text]" phldr="0"/>
      <dgm:spPr/>
      <dgm:t>
        <a:bodyPr/>
        <a:lstStyle/>
        <a:p>
          <a:pPr rtl="0"/>
          <a:r>
            <a:rPr lang="en-US" err="1">
              <a:latin typeface="Cambria"/>
            </a:rPr>
            <a:t>Equipa</a:t>
          </a:r>
          <a:r>
            <a:rPr lang="en-US">
              <a:latin typeface="Cambria"/>
            </a:rPr>
            <a:t> de </a:t>
          </a:r>
          <a:r>
            <a:rPr lang="en-US" err="1">
              <a:latin typeface="Cambria"/>
            </a:rPr>
            <a:t>Desenvolvimento</a:t>
          </a:r>
          <a:endParaRPr lang="en-US"/>
        </a:p>
      </dgm:t>
    </dgm:pt>
    <dgm:pt modelId="{17270E80-F2BC-496D-9C5E-2CD9CCB87EF4}" type="parTrans" cxnId="{5DA68F54-AB82-4F17-A0FD-AE7BDAE8AC5B}">
      <dgm:prSet/>
      <dgm:spPr/>
      <dgm:t>
        <a:bodyPr/>
        <a:lstStyle/>
        <a:p>
          <a:endParaRPr lang="en-US"/>
        </a:p>
      </dgm:t>
    </dgm:pt>
    <dgm:pt modelId="{61B05383-6C07-4F77-9A19-5A9FD294E786}" type="sibTrans" cxnId="{5DA68F54-AB82-4F17-A0FD-AE7BDAE8AC5B}">
      <dgm:prSet/>
      <dgm:spPr/>
      <dgm:t>
        <a:bodyPr/>
        <a:lstStyle/>
        <a:p>
          <a:endParaRPr lang="en-US"/>
        </a:p>
      </dgm:t>
    </dgm:pt>
    <dgm:pt modelId="{446C2E88-97F7-4703-B830-876F4E7D3E33}">
      <dgm:prSet phldrT="[Text]"/>
      <dgm:spPr/>
      <dgm:t>
        <a:bodyPr/>
        <a:lstStyle/>
        <a:p>
          <a:r>
            <a:rPr lang="en-US">
              <a:latin typeface="Cambria"/>
            </a:rPr>
            <a:t>1</a:t>
          </a:r>
          <a:endParaRPr lang="en-US"/>
        </a:p>
        <a:p>
          <a:pPr rtl="0"/>
          <a:r>
            <a:rPr lang="en-US">
              <a:latin typeface="Cambria"/>
            </a:rPr>
            <a:t>Francisco Oliveira</a:t>
          </a:r>
          <a:endParaRPr lang="en-US"/>
        </a:p>
      </dgm:t>
    </dgm:pt>
    <dgm:pt modelId="{83983E13-691E-4C58-8198-EE2DAFEDC23D}" type="parTrans" cxnId="{04D88A38-DA44-49BE-B178-48F4D0AF2F37}">
      <dgm:prSet/>
      <dgm:spPr/>
      <dgm:t>
        <a:bodyPr/>
        <a:lstStyle/>
        <a:p>
          <a:endParaRPr lang="en-US"/>
        </a:p>
      </dgm:t>
    </dgm:pt>
    <dgm:pt modelId="{2EDA2D8B-3CB0-46D5-8E25-21A626EDFCD8}" type="sibTrans" cxnId="{04D88A38-DA44-49BE-B178-48F4D0AF2F37}">
      <dgm:prSet/>
      <dgm:spPr/>
      <dgm:t>
        <a:bodyPr/>
        <a:lstStyle/>
        <a:p>
          <a:endParaRPr lang="en-US"/>
        </a:p>
      </dgm:t>
    </dgm:pt>
    <dgm:pt modelId="{C9394AF1-F805-481A-BC5D-9B4021E96AF6}">
      <dgm:prSet phldrT="[Text]"/>
      <dgm:spPr/>
      <dgm:t>
        <a:bodyPr/>
        <a:lstStyle/>
        <a:p>
          <a:r>
            <a:rPr lang="en-US"/>
            <a:t>2</a:t>
          </a:r>
        </a:p>
        <a:p>
          <a:pPr rtl="0"/>
          <a:r>
            <a:rPr lang="en-US">
              <a:latin typeface="Cambria"/>
            </a:rPr>
            <a:t>Artur Pinto</a:t>
          </a:r>
          <a:endParaRPr lang="en-US"/>
        </a:p>
      </dgm:t>
    </dgm:pt>
    <dgm:pt modelId="{90BF258C-6D5E-42C3-BC45-D7CB82767155}" type="parTrans" cxnId="{9172AFE2-011B-482D-A7CA-2D7351106017}">
      <dgm:prSet/>
      <dgm:spPr/>
      <dgm:t>
        <a:bodyPr/>
        <a:lstStyle/>
        <a:p>
          <a:endParaRPr lang="en-US"/>
        </a:p>
      </dgm:t>
    </dgm:pt>
    <dgm:pt modelId="{CAA524CA-E175-401E-A253-7DCA97275005}" type="sibTrans" cxnId="{9172AFE2-011B-482D-A7CA-2D7351106017}">
      <dgm:prSet/>
      <dgm:spPr/>
      <dgm:t>
        <a:bodyPr/>
        <a:lstStyle/>
        <a:p>
          <a:endParaRPr lang="en-US"/>
        </a:p>
      </dgm:t>
    </dgm:pt>
    <dgm:pt modelId="{462EEBC8-2316-4898-B51E-7BEE1A357369}">
      <dgm:prSet phldrT="[Text]"/>
      <dgm:spPr/>
      <dgm:t>
        <a:bodyPr/>
        <a:lstStyle/>
        <a:p>
          <a:r>
            <a:rPr lang="en-US"/>
            <a:t>3</a:t>
          </a:r>
        </a:p>
        <a:p>
          <a:pPr rtl="0"/>
          <a:r>
            <a:rPr lang="en-US">
              <a:latin typeface="Cambria"/>
            </a:rPr>
            <a:t>Luís Garcês</a:t>
          </a:r>
          <a:endParaRPr lang="en-US"/>
        </a:p>
      </dgm:t>
    </dgm:pt>
    <dgm:pt modelId="{D14E4B6A-8255-4446-B1E8-71F741277122}" type="parTrans" cxnId="{799D9F12-29E6-4D5F-B435-1AD283391355}">
      <dgm:prSet/>
      <dgm:spPr/>
      <dgm:t>
        <a:bodyPr/>
        <a:lstStyle/>
        <a:p>
          <a:endParaRPr lang="en-US"/>
        </a:p>
      </dgm:t>
    </dgm:pt>
    <dgm:pt modelId="{5B6AB769-2F1E-482D-B6AB-98E4EBD011F5}" type="sibTrans" cxnId="{799D9F12-29E6-4D5F-B435-1AD283391355}">
      <dgm:prSet/>
      <dgm:spPr/>
      <dgm:t>
        <a:bodyPr/>
        <a:lstStyle/>
        <a:p>
          <a:endParaRPr lang="en-US"/>
        </a:p>
      </dgm:t>
    </dgm:pt>
    <dgm:pt modelId="{156CC450-DACB-4382-B01F-BAFEFD5E8293}">
      <dgm:prSet phldrT="[Text]"/>
      <dgm:spPr/>
      <dgm:t>
        <a:bodyPr/>
        <a:lstStyle/>
        <a:p>
          <a:r>
            <a:rPr lang="en-US"/>
            <a:t>4</a:t>
          </a:r>
        </a:p>
        <a:p>
          <a:pPr rtl="0"/>
          <a:r>
            <a:rPr lang="en-US">
              <a:latin typeface="Cambria"/>
            </a:rPr>
            <a:t>Willkie Bianchi</a:t>
          </a:r>
          <a:endParaRPr lang="en-US"/>
        </a:p>
      </dgm:t>
    </dgm:pt>
    <dgm:pt modelId="{436EAEC0-A43E-4683-9C63-9E77A3770A5F}" type="parTrans" cxnId="{DE40A3AB-C02A-4051-839E-1E87BE37AE40}">
      <dgm:prSet/>
      <dgm:spPr/>
    </dgm:pt>
    <dgm:pt modelId="{3F411731-56FC-42DD-A3FA-0A272BD59243}" type="sibTrans" cxnId="{DE40A3AB-C02A-4051-839E-1E87BE37AE40}">
      <dgm:prSet/>
      <dgm:spPr/>
    </dgm:pt>
    <dgm:pt modelId="{51C4D8BB-F264-4C0E-9E57-1628891CF3CE}">
      <dgm:prSet phldrT="[Text]" phldr="0"/>
      <dgm:spPr/>
      <dgm:t>
        <a:bodyPr/>
        <a:lstStyle/>
        <a:p>
          <a:r>
            <a:rPr lang="en-US">
              <a:latin typeface="Cambria"/>
            </a:rPr>
            <a:t>Gestor de contrato </a:t>
          </a:r>
          <a:endParaRPr lang="en-US"/>
        </a:p>
      </dgm:t>
    </dgm:pt>
    <dgm:pt modelId="{B79C414C-651D-491E-B8FC-98261B71E662}" type="parTrans" cxnId="{51B8074A-7D0E-4E7D-9483-A80C64EB0C05}">
      <dgm:prSet/>
      <dgm:spPr/>
    </dgm:pt>
    <dgm:pt modelId="{67F0DF13-4994-42A0-8D75-EB561C5A548D}" type="sibTrans" cxnId="{51B8074A-7D0E-4E7D-9483-A80C64EB0C05}">
      <dgm:prSet/>
      <dgm:spPr/>
    </dgm:pt>
    <dgm:pt modelId="{706FAF80-E9EF-4B83-A094-C0C9C8E7C9C0}">
      <dgm:prSet phldr="0"/>
      <dgm:spPr/>
      <dgm:t>
        <a:bodyPr/>
        <a:lstStyle/>
        <a:p>
          <a:pPr rtl="0"/>
          <a:r>
            <a:rPr lang="en-US" err="1">
              <a:latin typeface="Cambria"/>
            </a:rPr>
            <a:t>Universidade</a:t>
          </a:r>
          <a:r>
            <a:rPr lang="en-US">
              <a:latin typeface="Cambria"/>
            </a:rPr>
            <a:t> da Madeira    </a:t>
          </a:r>
        </a:p>
      </dgm:t>
    </dgm:pt>
    <dgm:pt modelId="{0858F17B-E838-4F24-B32C-A2988B4D87FF}" type="parTrans" cxnId="{EB78EFE4-D063-4B6E-9D94-79ED7CE62E49}">
      <dgm:prSet/>
      <dgm:spPr/>
    </dgm:pt>
    <dgm:pt modelId="{2F5ACD64-BC25-4D98-A3C4-0C161E21895D}" type="sibTrans" cxnId="{EB78EFE4-D063-4B6E-9D94-79ED7CE62E49}">
      <dgm:prSet/>
      <dgm:spPr/>
    </dgm:pt>
    <dgm:pt modelId="{5BBDCAEF-7155-494F-94A6-B25E047807C2}" type="pres">
      <dgm:prSet presAssocID="{3A1E85BD-FEB3-4C51-B049-3A6EC3D26ECE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0AD0CA1-CA4B-49F7-9A85-3800B9D33937}" type="pres">
      <dgm:prSet presAssocID="{74693163-2D08-47AE-B843-B9143C32EB32}" presName="vertOne" presStyleCnt="0"/>
      <dgm:spPr/>
    </dgm:pt>
    <dgm:pt modelId="{F8CC41DC-BA8F-4355-B1C2-B7F57497E610}" type="pres">
      <dgm:prSet presAssocID="{74693163-2D08-47AE-B843-B9143C32EB32}" presName="txOne" presStyleLbl="node0" presStyleIdx="0" presStyleCnt="1">
        <dgm:presLayoutVars>
          <dgm:chPref val="3"/>
        </dgm:presLayoutVars>
      </dgm:prSet>
      <dgm:spPr/>
    </dgm:pt>
    <dgm:pt modelId="{D0BEEC77-1013-4388-8F1A-8C8A75CE7CDB}" type="pres">
      <dgm:prSet presAssocID="{74693163-2D08-47AE-B843-B9143C32EB32}" presName="parTransOne" presStyleCnt="0"/>
      <dgm:spPr/>
    </dgm:pt>
    <dgm:pt modelId="{20A6A727-856D-4F5C-B53E-5FCF642E3629}" type="pres">
      <dgm:prSet presAssocID="{74693163-2D08-47AE-B843-B9143C32EB32}" presName="horzOne" presStyleCnt="0"/>
      <dgm:spPr/>
    </dgm:pt>
    <dgm:pt modelId="{42858502-B932-48C1-862E-6BF09886FA82}" type="pres">
      <dgm:prSet presAssocID="{BD99C271-27DC-4178-8D31-EB2B6F993080}" presName="vertTwo" presStyleCnt="0"/>
      <dgm:spPr/>
    </dgm:pt>
    <dgm:pt modelId="{1EA0A0E9-5796-49C4-8AE3-637B078576E2}" type="pres">
      <dgm:prSet presAssocID="{BD99C271-27DC-4178-8D31-EB2B6F993080}" presName="txTwo" presStyleLbl="node2" presStyleIdx="0" presStyleCnt="3">
        <dgm:presLayoutVars>
          <dgm:chPref val="3"/>
        </dgm:presLayoutVars>
      </dgm:prSet>
      <dgm:spPr/>
    </dgm:pt>
    <dgm:pt modelId="{59827A70-9AB8-4863-B801-86D2AFFB5D31}" type="pres">
      <dgm:prSet presAssocID="{BD99C271-27DC-4178-8D31-EB2B6F993080}" presName="parTransTwo" presStyleCnt="0"/>
      <dgm:spPr/>
    </dgm:pt>
    <dgm:pt modelId="{D6CC8454-6A38-4465-B6A1-1292D110EEB9}" type="pres">
      <dgm:prSet presAssocID="{BD99C271-27DC-4178-8D31-EB2B6F993080}" presName="horzTwo" presStyleCnt="0"/>
      <dgm:spPr/>
    </dgm:pt>
    <dgm:pt modelId="{C41FDCCE-36F0-4CED-B5BA-0D3926663BA6}" type="pres">
      <dgm:prSet presAssocID="{446C2E88-97F7-4703-B830-876F4E7D3E33}" presName="vertThree" presStyleCnt="0"/>
      <dgm:spPr/>
    </dgm:pt>
    <dgm:pt modelId="{EED868C2-9728-474A-ACF7-1FCF5EE45EBF}" type="pres">
      <dgm:prSet presAssocID="{446C2E88-97F7-4703-B830-876F4E7D3E33}" presName="txThree" presStyleLbl="node3" presStyleIdx="0" presStyleCnt="4">
        <dgm:presLayoutVars>
          <dgm:chPref val="3"/>
        </dgm:presLayoutVars>
      </dgm:prSet>
      <dgm:spPr/>
    </dgm:pt>
    <dgm:pt modelId="{AFBC5A0E-F747-4D9C-A8A0-C1786244C080}" type="pres">
      <dgm:prSet presAssocID="{446C2E88-97F7-4703-B830-876F4E7D3E33}" presName="horzThree" presStyleCnt="0"/>
      <dgm:spPr/>
    </dgm:pt>
    <dgm:pt modelId="{F4D7159D-C701-47C2-B052-9895A7F97D42}" type="pres">
      <dgm:prSet presAssocID="{2EDA2D8B-3CB0-46D5-8E25-21A626EDFCD8}" presName="sibSpaceThree" presStyleCnt="0"/>
      <dgm:spPr/>
    </dgm:pt>
    <dgm:pt modelId="{0E7C1CBB-194B-43D8-9C17-2736F180F289}" type="pres">
      <dgm:prSet presAssocID="{C9394AF1-F805-481A-BC5D-9B4021E96AF6}" presName="vertThree" presStyleCnt="0"/>
      <dgm:spPr/>
    </dgm:pt>
    <dgm:pt modelId="{D558CA46-2A17-4161-85AB-9D77906A4ED4}" type="pres">
      <dgm:prSet presAssocID="{C9394AF1-F805-481A-BC5D-9B4021E96AF6}" presName="txThree" presStyleLbl="node3" presStyleIdx="1" presStyleCnt="4">
        <dgm:presLayoutVars>
          <dgm:chPref val="3"/>
        </dgm:presLayoutVars>
      </dgm:prSet>
      <dgm:spPr/>
    </dgm:pt>
    <dgm:pt modelId="{704186C6-1958-47C9-85E2-9C2717D6A47D}" type="pres">
      <dgm:prSet presAssocID="{C9394AF1-F805-481A-BC5D-9B4021E96AF6}" presName="horzThree" presStyleCnt="0"/>
      <dgm:spPr/>
    </dgm:pt>
    <dgm:pt modelId="{AD38C7E0-2FDD-4F1D-83E7-184400463D61}" type="pres">
      <dgm:prSet presAssocID="{CAA524CA-E175-401E-A253-7DCA97275005}" presName="sibSpaceThree" presStyleCnt="0"/>
      <dgm:spPr/>
    </dgm:pt>
    <dgm:pt modelId="{A269FA19-DD49-43B6-9012-F21B44FE1ADE}" type="pres">
      <dgm:prSet presAssocID="{462EEBC8-2316-4898-B51E-7BEE1A357369}" presName="vertThree" presStyleCnt="0"/>
      <dgm:spPr/>
    </dgm:pt>
    <dgm:pt modelId="{80808A97-294C-432D-8FAA-8FEA21E5DD49}" type="pres">
      <dgm:prSet presAssocID="{462EEBC8-2316-4898-B51E-7BEE1A357369}" presName="txThree" presStyleLbl="node3" presStyleIdx="2" presStyleCnt="4">
        <dgm:presLayoutVars>
          <dgm:chPref val="3"/>
        </dgm:presLayoutVars>
      </dgm:prSet>
      <dgm:spPr/>
    </dgm:pt>
    <dgm:pt modelId="{1EB08B9A-3082-4A91-A17E-CFA1B9A552F1}" type="pres">
      <dgm:prSet presAssocID="{462EEBC8-2316-4898-B51E-7BEE1A357369}" presName="horzThree" presStyleCnt="0"/>
      <dgm:spPr/>
    </dgm:pt>
    <dgm:pt modelId="{05FF9F66-2A94-4ABB-95DD-19562F494DAE}" type="pres">
      <dgm:prSet presAssocID="{5B6AB769-2F1E-482D-B6AB-98E4EBD011F5}" presName="sibSpaceThree" presStyleCnt="0"/>
      <dgm:spPr/>
    </dgm:pt>
    <dgm:pt modelId="{F00C2A2E-2A44-4D75-B600-63DED84EECBF}" type="pres">
      <dgm:prSet presAssocID="{156CC450-DACB-4382-B01F-BAFEFD5E8293}" presName="vertThree" presStyleCnt="0"/>
      <dgm:spPr/>
    </dgm:pt>
    <dgm:pt modelId="{44F61075-4BB1-440A-BD7C-2838685E01AB}" type="pres">
      <dgm:prSet presAssocID="{156CC450-DACB-4382-B01F-BAFEFD5E8293}" presName="txThree" presStyleLbl="node3" presStyleIdx="3" presStyleCnt="4">
        <dgm:presLayoutVars>
          <dgm:chPref val="3"/>
        </dgm:presLayoutVars>
      </dgm:prSet>
      <dgm:spPr/>
    </dgm:pt>
    <dgm:pt modelId="{D07D8E98-5672-45C7-9F4F-3D15895A1EDC}" type="pres">
      <dgm:prSet presAssocID="{156CC450-DACB-4382-B01F-BAFEFD5E8293}" presName="horzThree" presStyleCnt="0"/>
      <dgm:spPr/>
    </dgm:pt>
    <dgm:pt modelId="{40BC1E1B-15D9-430F-BB4C-0863F7007908}" type="pres">
      <dgm:prSet presAssocID="{61B05383-6C07-4F77-9A19-5A9FD294E786}" presName="sibSpaceTwo" presStyleCnt="0"/>
      <dgm:spPr/>
    </dgm:pt>
    <dgm:pt modelId="{E4BABE8B-B805-4137-B9D5-20F9242875A7}" type="pres">
      <dgm:prSet presAssocID="{51C4D8BB-F264-4C0E-9E57-1628891CF3CE}" presName="vertTwo" presStyleCnt="0"/>
      <dgm:spPr/>
    </dgm:pt>
    <dgm:pt modelId="{0E04393C-71DC-402E-B886-A1792746881E}" type="pres">
      <dgm:prSet presAssocID="{51C4D8BB-F264-4C0E-9E57-1628891CF3CE}" presName="txTwo" presStyleLbl="node2" presStyleIdx="1" presStyleCnt="3">
        <dgm:presLayoutVars>
          <dgm:chPref val="3"/>
        </dgm:presLayoutVars>
      </dgm:prSet>
      <dgm:spPr/>
    </dgm:pt>
    <dgm:pt modelId="{B3EC3EF7-A48A-4E31-A2B0-5700AF1EDAD1}" type="pres">
      <dgm:prSet presAssocID="{51C4D8BB-F264-4C0E-9E57-1628891CF3CE}" presName="horzTwo" presStyleCnt="0"/>
      <dgm:spPr/>
    </dgm:pt>
    <dgm:pt modelId="{40FDC9FD-D0E2-4342-91DC-3715C29BFD13}" type="pres">
      <dgm:prSet presAssocID="{67F0DF13-4994-42A0-8D75-EB561C5A548D}" presName="sibSpaceTwo" presStyleCnt="0"/>
      <dgm:spPr/>
    </dgm:pt>
    <dgm:pt modelId="{CE550CD4-EC74-4103-BC50-A58A5C5CA2DF}" type="pres">
      <dgm:prSet presAssocID="{706FAF80-E9EF-4B83-A094-C0C9C8E7C9C0}" presName="vertTwo" presStyleCnt="0"/>
      <dgm:spPr/>
    </dgm:pt>
    <dgm:pt modelId="{4C3CB6C6-773B-482D-BBA8-E93495166A5C}" type="pres">
      <dgm:prSet presAssocID="{706FAF80-E9EF-4B83-A094-C0C9C8E7C9C0}" presName="txTwo" presStyleLbl="node2" presStyleIdx="2" presStyleCnt="3">
        <dgm:presLayoutVars>
          <dgm:chPref val="3"/>
        </dgm:presLayoutVars>
      </dgm:prSet>
      <dgm:spPr/>
    </dgm:pt>
    <dgm:pt modelId="{F7F92167-8FF9-477E-A1F0-7AC2FCB58257}" type="pres">
      <dgm:prSet presAssocID="{706FAF80-E9EF-4B83-A094-C0C9C8E7C9C0}" presName="horzTwo" presStyleCnt="0"/>
      <dgm:spPr/>
    </dgm:pt>
  </dgm:ptLst>
  <dgm:cxnLst>
    <dgm:cxn modelId="{BDE73611-D63A-4079-B95C-9C8E9F038480}" srcId="{3A1E85BD-FEB3-4C51-B049-3A6EC3D26ECE}" destId="{74693163-2D08-47AE-B843-B9143C32EB32}" srcOrd="0" destOrd="0" parTransId="{A9A26CE9-C054-417F-B016-31E2F99D2121}" sibTransId="{0FDE6E3C-7F4F-4796-AB96-AC95E8D4741A}"/>
    <dgm:cxn modelId="{799D9F12-29E6-4D5F-B435-1AD283391355}" srcId="{BD99C271-27DC-4178-8D31-EB2B6F993080}" destId="{462EEBC8-2316-4898-B51E-7BEE1A357369}" srcOrd="2" destOrd="0" parTransId="{D14E4B6A-8255-4446-B1E8-71F741277122}" sibTransId="{5B6AB769-2F1E-482D-B6AB-98E4EBD011F5}"/>
    <dgm:cxn modelId="{29CBDE21-F1DF-4BCB-8055-FA903FD6040E}" type="presOf" srcId="{462EEBC8-2316-4898-B51E-7BEE1A357369}" destId="{80808A97-294C-432D-8FAA-8FEA21E5DD49}" srcOrd="0" destOrd="0" presId="urn:microsoft.com/office/officeart/2005/8/layout/hierarchy4"/>
    <dgm:cxn modelId="{04D88A38-DA44-49BE-B178-48F4D0AF2F37}" srcId="{BD99C271-27DC-4178-8D31-EB2B6F993080}" destId="{446C2E88-97F7-4703-B830-876F4E7D3E33}" srcOrd="0" destOrd="0" parTransId="{83983E13-691E-4C58-8198-EE2DAFEDC23D}" sibTransId="{2EDA2D8B-3CB0-46D5-8E25-21A626EDFCD8}"/>
    <dgm:cxn modelId="{51B8074A-7D0E-4E7D-9483-A80C64EB0C05}" srcId="{74693163-2D08-47AE-B843-B9143C32EB32}" destId="{51C4D8BB-F264-4C0E-9E57-1628891CF3CE}" srcOrd="1" destOrd="0" parTransId="{B79C414C-651D-491E-B8FC-98261B71E662}" sibTransId="{67F0DF13-4994-42A0-8D75-EB561C5A548D}"/>
    <dgm:cxn modelId="{5DA68F54-AB82-4F17-A0FD-AE7BDAE8AC5B}" srcId="{74693163-2D08-47AE-B843-B9143C32EB32}" destId="{BD99C271-27DC-4178-8D31-EB2B6F993080}" srcOrd="0" destOrd="0" parTransId="{17270E80-F2BC-496D-9C5E-2CD9CCB87EF4}" sibTransId="{61B05383-6C07-4F77-9A19-5A9FD294E786}"/>
    <dgm:cxn modelId="{773EE293-D663-4BDC-8C62-DBED6CFDFD59}" type="presOf" srcId="{446C2E88-97F7-4703-B830-876F4E7D3E33}" destId="{EED868C2-9728-474A-ACF7-1FCF5EE45EBF}" srcOrd="0" destOrd="0" presId="urn:microsoft.com/office/officeart/2005/8/layout/hierarchy4"/>
    <dgm:cxn modelId="{2EDBE99D-E121-4AEF-8775-A78E555087DF}" type="presOf" srcId="{74693163-2D08-47AE-B843-B9143C32EB32}" destId="{F8CC41DC-BA8F-4355-B1C2-B7F57497E610}" srcOrd="0" destOrd="0" presId="urn:microsoft.com/office/officeart/2005/8/layout/hierarchy4"/>
    <dgm:cxn modelId="{BE5249A7-06E7-4FEE-9907-44EB3441201A}" type="presOf" srcId="{51C4D8BB-F264-4C0E-9E57-1628891CF3CE}" destId="{0E04393C-71DC-402E-B886-A1792746881E}" srcOrd="0" destOrd="0" presId="urn:microsoft.com/office/officeart/2005/8/layout/hierarchy4"/>
    <dgm:cxn modelId="{DE40A3AB-C02A-4051-839E-1E87BE37AE40}" srcId="{BD99C271-27DC-4178-8D31-EB2B6F993080}" destId="{156CC450-DACB-4382-B01F-BAFEFD5E8293}" srcOrd="3" destOrd="0" parTransId="{436EAEC0-A43E-4683-9C63-9E77A3770A5F}" sibTransId="{3F411731-56FC-42DD-A3FA-0A272BD59243}"/>
    <dgm:cxn modelId="{317946B4-3357-434B-8471-CCEB4A4CED39}" type="presOf" srcId="{156CC450-DACB-4382-B01F-BAFEFD5E8293}" destId="{44F61075-4BB1-440A-BD7C-2838685E01AB}" srcOrd="0" destOrd="0" presId="urn:microsoft.com/office/officeart/2005/8/layout/hierarchy4"/>
    <dgm:cxn modelId="{2F8F07CF-2DAF-46B6-B914-23D092AEC928}" type="presOf" srcId="{C9394AF1-F805-481A-BC5D-9B4021E96AF6}" destId="{D558CA46-2A17-4161-85AB-9D77906A4ED4}" srcOrd="0" destOrd="0" presId="urn:microsoft.com/office/officeart/2005/8/layout/hierarchy4"/>
    <dgm:cxn modelId="{F2301ADA-8F1C-431D-8C29-4F76D1FAAFBC}" type="presOf" srcId="{BD99C271-27DC-4178-8D31-EB2B6F993080}" destId="{1EA0A0E9-5796-49C4-8AE3-637B078576E2}" srcOrd="0" destOrd="0" presId="urn:microsoft.com/office/officeart/2005/8/layout/hierarchy4"/>
    <dgm:cxn modelId="{9172AFE2-011B-482D-A7CA-2D7351106017}" srcId="{BD99C271-27DC-4178-8D31-EB2B6F993080}" destId="{C9394AF1-F805-481A-BC5D-9B4021E96AF6}" srcOrd="1" destOrd="0" parTransId="{90BF258C-6D5E-42C3-BC45-D7CB82767155}" sibTransId="{CAA524CA-E175-401E-A253-7DCA97275005}"/>
    <dgm:cxn modelId="{EB78EFE4-D063-4B6E-9D94-79ED7CE62E49}" srcId="{74693163-2D08-47AE-B843-B9143C32EB32}" destId="{706FAF80-E9EF-4B83-A094-C0C9C8E7C9C0}" srcOrd="2" destOrd="0" parTransId="{0858F17B-E838-4F24-B32C-A2988B4D87FF}" sibTransId="{2F5ACD64-BC25-4D98-A3C4-0C161E21895D}"/>
    <dgm:cxn modelId="{8F2269F0-E538-41DF-90FC-4566F37A4864}" type="presOf" srcId="{3A1E85BD-FEB3-4C51-B049-3A6EC3D26ECE}" destId="{5BBDCAEF-7155-494F-94A6-B25E047807C2}" srcOrd="0" destOrd="0" presId="urn:microsoft.com/office/officeart/2005/8/layout/hierarchy4"/>
    <dgm:cxn modelId="{D64E7BF6-37EB-400A-B960-FFC60919F2A3}" type="presOf" srcId="{706FAF80-E9EF-4B83-A094-C0C9C8E7C9C0}" destId="{4C3CB6C6-773B-482D-BBA8-E93495166A5C}" srcOrd="0" destOrd="0" presId="urn:microsoft.com/office/officeart/2005/8/layout/hierarchy4"/>
    <dgm:cxn modelId="{BFC0D5AF-CE52-4107-9E01-45A4C10AE273}" type="presParOf" srcId="{5BBDCAEF-7155-494F-94A6-B25E047807C2}" destId="{40AD0CA1-CA4B-49F7-9A85-3800B9D33937}" srcOrd="0" destOrd="0" presId="urn:microsoft.com/office/officeart/2005/8/layout/hierarchy4"/>
    <dgm:cxn modelId="{75E65DE9-F24D-4349-9875-A1F519C495DB}" type="presParOf" srcId="{40AD0CA1-CA4B-49F7-9A85-3800B9D33937}" destId="{F8CC41DC-BA8F-4355-B1C2-B7F57497E610}" srcOrd="0" destOrd="0" presId="urn:microsoft.com/office/officeart/2005/8/layout/hierarchy4"/>
    <dgm:cxn modelId="{19E81E7F-1856-41F8-A46A-463F2A094D3D}" type="presParOf" srcId="{40AD0CA1-CA4B-49F7-9A85-3800B9D33937}" destId="{D0BEEC77-1013-4388-8F1A-8C8A75CE7CDB}" srcOrd="1" destOrd="0" presId="urn:microsoft.com/office/officeart/2005/8/layout/hierarchy4"/>
    <dgm:cxn modelId="{DD1C3890-1A8E-4C97-85FF-21A3C13763B1}" type="presParOf" srcId="{40AD0CA1-CA4B-49F7-9A85-3800B9D33937}" destId="{20A6A727-856D-4F5C-B53E-5FCF642E3629}" srcOrd="2" destOrd="0" presId="urn:microsoft.com/office/officeart/2005/8/layout/hierarchy4"/>
    <dgm:cxn modelId="{685DA05A-151E-48E4-9282-E5A9A676708F}" type="presParOf" srcId="{20A6A727-856D-4F5C-B53E-5FCF642E3629}" destId="{42858502-B932-48C1-862E-6BF09886FA82}" srcOrd="0" destOrd="0" presId="urn:microsoft.com/office/officeart/2005/8/layout/hierarchy4"/>
    <dgm:cxn modelId="{3EA32956-D664-44AB-804F-8BD89FE45E9C}" type="presParOf" srcId="{42858502-B932-48C1-862E-6BF09886FA82}" destId="{1EA0A0E9-5796-49C4-8AE3-637B078576E2}" srcOrd="0" destOrd="0" presId="urn:microsoft.com/office/officeart/2005/8/layout/hierarchy4"/>
    <dgm:cxn modelId="{54FFCD14-13B2-4B7E-9969-FABD65D53433}" type="presParOf" srcId="{42858502-B932-48C1-862E-6BF09886FA82}" destId="{59827A70-9AB8-4863-B801-86D2AFFB5D31}" srcOrd="1" destOrd="0" presId="urn:microsoft.com/office/officeart/2005/8/layout/hierarchy4"/>
    <dgm:cxn modelId="{45104299-3F4F-4346-A2C5-711FE4C4F99D}" type="presParOf" srcId="{42858502-B932-48C1-862E-6BF09886FA82}" destId="{D6CC8454-6A38-4465-B6A1-1292D110EEB9}" srcOrd="2" destOrd="0" presId="urn:microsoft.com/office/officeart/2005/8/layout/hierarchy4"/>
    <dgm:cxn modelId="{296E9EEF-9A27-448E-87D0-8DF050D3B956}" type="presParOf" srcId="{D6CC8454-6A38-4465-B6A1-1292D110EEB9}" destId="{C41FDCCE-36F0-4CED-B5BA-0D3926663BA6}" srcOrd="0" destOrd="0" presId="urn:microsoft.com/office/officeart/2005/8/layout/hierarchy4"/>
    <dgm:cxn modelId="{6AFA2FDB-1EE0-46FC-BD1C-0B1745462EBC}" type="presParOf" srcId="{C41FDCCE-36F0-4CED-B5BA-0D3926663BA6}" destId="{EED868C2-9728-474A-ACF7-1FCF5EE45EBF}" srcOrd="0" destOrd="0" presId="urn:microsoft.com/office/officeart/2005/8/layout/hierarchy4"/>
    <dgm:cxn modelId="{783FF98D-D21D-4D70-8E51-2802D3C46175}" type="presParOf" srcId="{C41FDCCE-36F0-4CED-B5BA-0D3926663BA6}" destId="{AFBC5A0E-F747-4D9C-A8A0-C1786244C080}" srcOrd="1" destOrd="0" presId="urn:microsoft.com/office/officeart/2005/8/layout/hierarchy4"/>
    <dgm:cxn modelId="{9D65FE3F-2761-4D0B-A958-3E7F77495CF9}" type="presParOf" srcId="{D6CC8454-6A38-4465-B6A1-1292D110EEB9}" destId="{F4D7159D-C701-47C2-B052-9895A7F97D42}" srcOrd="1" destOrd="0" presId="urn:microsoft.com/office/officeart/2005/8/layout/hierarchy4"/>
    <dgm:cxn modelId="{1D62D78A-322D-4F07-9C51-10641BEA6A71}" type="presParOf" srcId="{D6CC8454-6A38-4465-B6A1-1292D110EEB9}" destId="{0E7C1CBB-194B-43D8-9C17-2736F180F289}" srcOrd="2" destOrd="0" presId="urn:microsoft.com/office/officeart/2005/8/layout/hierarchy4"/>
    <dgm:cxn modelId="{93AEEE90-8097-4BB6-BFB3-3A19E415541E}" type="presParOf" srcId="{0E7C1CBB-194B-43D8-9C17-2736F180F289}" destId="{D558CA46-2A17-4161-85AB-9D77906A4ED4}" srcOrd="0" destOrd="0" presId="urn:microsoft.com/office/officeart/2005/8/layout/hierarchy4"/>
    <dgm:cxn modelId="{25432B7B-A760-4E6B-800F-746EFBE7338D}" type="presParOf" srcId="{0E7C1CBB-194B-43D8-9C17-2736F180F289}" destId="{704186C6-1958-47C9-85E2-9C2717D6A47D}" srcOrd="1" destOrd="0" presId="urn:microsoft.com/office/officeart/2005/8/layout/hierarchy4"/>
    <dgm:cxn modelId="{A7655955-19D4-4A20-83FA-390CAD0D3EFD}" type="presParOf" srcId="{D6CC8454-6A38-4465-B6A1-1292D110EEB9}" destId="{AD38C7E0-2FDD-4F1D-83E7-184400463D61}" srcOrd="3" destOrd="0" presId="urn:microsoft.com/office/officeart/2005/8/layout/hierarchy4"/>
    <dgm:cxn modelId="{ECD428B1-45BF-479F-8906-4E38E4107650}" type="presParOf" srcId="{D6CC8454-6A38-4465-B6A1-1292D110EEB9}" destId="{A269FA19-DD49-43B6-9012-F21B44FE1ADE}" srcOrd="4" destOrd="0" presId="urn:microsoft.com/office/officeart/2005/8/layout/hierarchy4"/>
    <dgm:cxn modelId="{6E0FD9E1-83A9-49AE-8DBF-842658283118}" type="presParOf" srcId="{A269FA19-DD49-43B6-9012-F21B44FE1ADE}" destId="{80808A97-294C-432D-8FAA-8FEA21E5DD49}" srcOrd="0" destOrd="0" presId="urn:microsoft.com/office/officeart/2005/8/layout/hierarchy4"/>
    <dgm:cxn modelId="{387D7D57-E625-4A0A-9358-ACD1FA91E2FB}" type="presParOf" srcId="{A269FA19-DD49-43B6-9012-F21B44FE1ADE}" destId="{1EB08B9A-3082-4A91-A17E-CFA1B9A552F1}" srcOrd="1" destOrd="0" presId="urn:microsoft.com/office/officeart/2005/8/layout/hierarchy4"/>
    <dgm:cxn modelId="{309C987F-80E7-460D-9356-A026BF1709EB}" type="presParOf" srcId="{D6CC8454-6A38-4465-B6A1-1292D110EEB9}" destId="{05FF9F66-2A94-4ABB-95DD-19562F494DAE}" srcOrd="5" destOrd="0" presId="urn:microsoft.com/office/officeart/2005/8/layout/hierarchy4"/>
    <dgm:cxn modelId="{74CC39B0-13F3-422E-B945-295A8C579F7A}" type="presParOf" srcId="{D6CC8454-6A38-4465-B6A1-1292D110EEB9}" destId="{F00C2A2E-2A44-4D75-B600-63DED84EECBF}" srcOrd="6" destOrd="0" presId="urn:microsoft.com/office/officeart/2005/8/layout/hierarchy4"/>
    <dgm:cxn modelId="{8EAE7E93-C2E2-4B44-93A2-EDA9CE31468F}" type="presParOf" srcId="{F00C2A2E-2A44-4D75-B600-63DED84EECBF}" destId="{44F61075-4BB1-440A-BD7C-2838685E01AB}" srcOrd="0" destOrd="0" presId="urn:microsoft.com/office/officeart/2005/8/layout/hierarchy4"/>
    <dgm:cxn modelId="{B393F4E9-01E3-4B0B-8B28-C17832B37F1A}" type="presParOf" srcId="{F00C2A2E-2A44-4D75-B600-63DED84EECBF}" destId="{D07D8E98-5672-45C7-9F4F-3D15895A1EDC}" srcOrd="1" destOrd="0" presId="urn:microsoft.com/office/officeart/2005/8/layout/hierarchy4"/>
    <dgm:cxn modelId="{BC4FBA00-8318-4729-83CA-25DCE54BA8B4}" type="presParOf" srcId="{20A6A727-856D-4F5C-B53E-5FCF642E3629}" destId="{40BC1E1B-15D9-430F-BB4C-0863F7007908}" srcOrd="1" destOrd="0" presId="urn:microsoft.com/office/officeart/2005/8/layout/hierarchy4"/>
    <dgm:cxn modelId="{BE709A2A-5851-4641-8697-8BDAB90DA04B}" type="presParOf" srcId="{20A6A727-856D-4F5C-B53E-5FCF642E3629}" destId="{E4BABE8B-B805-4137-B9D5-20F9242875A7}" srcOrd="2" destOrd="0" presId="urn:microsoft.com/office/officeart/2005/8/layout/hierarchy4"/>
    <dgm:cxn modelId="{C8939C3D-EC19-4A2B-AC24-87C9005F0C25}" type="presParOf" srcId="{E4BABE8B-B805-4137-B9D5-20F9242875A7}" destId="{0E04393C-71DC-402E-B886-A1792746881E}" srcOrd="0" destOrd="0" presId="urn:microsoft.com/office/officeart/2005/8/layout/hierarchy4"/>
    <dgm:cxn modelId="{CFB00E33-477E-420A-8BB9-AFF7014B2550}" type="presParOf" srcId="{E4BABE8B-B805-4137-B9D5-20F9242875A7}" destId="{B3EC3EF7-A48A-4E31-A2B0-5700AF1EDAD1}" srcOrd="1" destOrd="0" presId="urn:microsoft.com/office/officeart/2005/8/layout/hierarchy4"/>
    <dgm:cxn modelId="{A54AC399-E23D-45C7-8B40-8CCE34A5E65F}" type="presParOf" srcId="{20A6A727-856D-4F5C-B53E-5FCF642E3629}" destId="{40FDC9FD-D0E2-4342-91DC-3715C29BFD13}" srcOrd="3" destOrd="0" presId="urn:microsoft.com/office/officeart/2005/8/layout/hierarchy4"/>
    <dgm:cxn modelId="{99B4843F-2B47-45D7-A4AF-996BCD0F0D0F}" type="presParOf" srcId="{20A6A727-856D-4F5C-B53E-5FCF642E3629}" destId="{CE550CD4-EC74-4103-BC50-A58A5C5CA2DF}" srcOrd="4" destOrd="0" presId="urn:microsoft.com/office/officeart/2005/8/layout/hierarchy4"/>
    <dgm:cxn modelId="{B88685F4-7EE1-49F4-AE15-E2687731E173}" type="presParOf" srcId="{CE550CD4-EC74-4103-BC50-A58A5C5CA2DF}" destId="{4C3CB6C6-773B-482D-BBA8-E93495166A5C}" srcOrd="0" destOrd="0" presId="urn:microsoft.com/office/officeart/2005/8/layout/hierarchy4"/>
    <dgm:cxn modelId="{63FDD1D6-BEA5-4BC3-A809-3FBC19C454CE}" type="presParOf" srcId="{CE550CD4-EC74-4103-BC50-A58A5C5CA2DF}" destId="{F7F92167-8FF9-477E-A1F0-7AC2FCB58257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5/8/layout/target1" loCatId="relationship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DF9FE7B-F642-4898-A360-D4E3814E1A3D}">
      <dgm:prSet phldrT="[Text]" custT="1"/>
      <dgm:spPr/>
      <dgm:t>
        <a:bodyPr/>
        <a:lstStyle/>
        <a:p>
          <a:r>
            <a:rPr lang="en-US" sz="1100" dirty="0" err="1"/>
            <a:t>Universidade</a:t>
          </a:r>
          <a:endParaRPr lang="en-US" sz="1100" dirty="0"/>
        </a:p>
      </dgm:t>
    </dgm:pt>
    <dgm:pt modelId="{1C10F06D-860A-4604-A7AD-02E614FE3976}" type="parTrans" cxnId="{EBD8BE8D-6018-43E2-B081-034BB5656EB6}">
      <dgm:prSet/>
      <dgm:spPr/>
      <dgm:t>
        <a:bodyPr/>
        <a:lstStyle/>
        <a:p>
          <a:endParaRPr lang="en-US"/>
        </a:p>
      </dgm:t>
    </dgm:pt>
    <dgm:pt modelId="{43C18EFF-81FC-4D70-8C6B-E95FF3730413}" type="sibTrans" cxnId="{EBD8BE8D-6018-43E2-B081-034BB5656EB6}">
      <dgm:prSet/>
      <dgm:spPr/>
      <dgm:t>
        <a:bodyPr/>
        <a:lstStyle/>
        <a:p>
          <a:endParaRPr lang="en-US"/>
        </a:p>
      </dgm:t>
    </dgm:pt>
    <dgm:pt modelId="{3929B1E1-4BC4-4C73-ABE8-27CEF96A3652}">
      <dgm:prSet phldrT="[Text]" custT="1"/>
      <dgm:spPr/>
      <dgm:t>
        <a:bodyPr/>
        <a:lstStyle/>
        <a:p>
          <a:r>
            <a:rPr lang="en-US" sz="1100" dirty="0" err="1"/>
            <a:t>Professores</a:t>
          </a:r>
          <a:endParaRPr lang="en-US" sz="1100" dirty="0"/>
        </a:p>
      </dgm:t>
    </dgm:pt>
    <dgm:pt modelId="{F356CC76-9117-4B79-A270-BBBAFD3E9C79}" type="parTrans" cxnId="{1339090C-9A95-4C05-841C-FA3AF987601B}">
      <dgm:prSet/>
      <dgm:spPr/>
      <dgm:t>
        <a:bodyPr/>
        <a:lstStyle/>
        <a:p>
          <a:endParaRPr lang="en-US"/>
        </a:p>
      </dgm:t>
    </dgm:pt>
    <dgm:pt modelId="{19BA0C22-38BB-4E9F-89D5-0FF5FF9F12CE}" type="sibTrans" cxnId="{1339090C-9A95-4C05-841C-FA3AF987601B}">
      <dgm:prSet/>
      <dgm:spPr/>
      <dgm:t>
        <a:bodyPr/>
        <a:lstStyle/>
        <a:p>
          <a:endParaRPr lang="en-US"/>
        </a:p>
      </dgm:t>
    </dgm:pt>
    <dgm:pt modelId="{60CDF8D0-D4FC-4467-A51E-79C5A58B0B2C}">
      <dgm:prSet phldrT="[Text]" custT="1"/>
      <dgm:spPr/>
      <dgm:t>
        <a:bodyPr/>
        <a:lstStyle/>
        <a:p>
          <a:r>
            <a:rPr lang="en-US" sz="1100" dirty="0" err="1"/>
            <a:t>Alunos</a:t>
          </a:r>
          <a:endParaRPr lang="en-US" sz="1100" dirty="0"/>
        </a:p>
      </dgm:t>
    </dgm:pt>
    <dgm:pt modelId="{E12A269F-AB82-486A-9077-80F2BBBE48C2}" type="parTrans" cxnId="{2BA65DEC-E719-4ED3-8135-48349D42DD04}">
      <dgm:prSet/>
      <dgm:spPr/>
      <dgm:t>
        <a:bodyPr/>
        <a:lstStyle/>
        <a:p>
          <a:endParaRPr lang="en-US"/>
        </a:p>
      </dgm:t>
    </dgm:pt>
    <dgm:pt modelId="{3F7FD59D-A716-4310-A89A-AB6F740D9FFF}" type="sibTrans" cxnId="{2BA65DEC-E719-4ED3-8135-48349D42DD04}">
      <dgm:prSet/>
      <dgm:spPr/>
      <dgm:t>
        <a:bodyPr/>
        <a:lstStyle/>
        <a:p>
          <a:endParaRPr lang="en-US"/>
        </a:p>
      </dgm:t>
    </dgm:pt>
    <dgm:pt modelId="{D0D629DD-F835-4B02-84BF-BECE4554BE81}">
      <dgm:prSet phldrT="[Text]" custT="1"/>
      <dgm:spPr/>
      <dgm:t>
        <a:bodyPr/>
        <a:lstStyle/>
        <a:p>
          <a:r>
            <a:rPr lang="en-US" sz="1100" dirty="0" err="1"/>
            <a:t>Equipa</a:t>
          </a:r>
          <a:r>
            <a:rPr lang="en-US" sz="1100" dirty="0"/>
            <a:t> do </a:t>
          </a:r>
          <a:r>
            <a:rPr lang="en-US" sz="1100" dirty="0" err="1"/>
            <a:t>projeto</a:t>
          </a:r>
          <a:endParaRPr lang="en-US" sz="1100" dirty="0"/>
        </a:p>
      </dgm:t>
    </dgm:pt>
    <dgm:pt modelId="{62F12A87-E9F8-4CB7-9906-773BA0F1615E}" type="sibTrans" cxnId="{D0F8FB00-AD12-4FA5-8709-3A7741D11E7A}">
      <dgm:prSet/>
      <dgm:spPr/>
      <dgm:t>
        <a:bodyPr/>
        <a:lstStyle/>
        <a:p>
          <a:endParaRPr lang="pt-PT"/>
        </a:p>
      </dgm:t>
    </dgm:pt>
    <dgm:pt modelId="{F4F6B3C4-7962-40A9-B858-1550B0F2347E}" type="parTrans" cxnId="{D0F8FB00-AD12-4FA5-8709-3A7741D11E7A}">
      <dgm:prSet/>
      <dgm:spPr/>
      <dgm:t>
        <a:bodyPr/>
        <a:lstStyle/>
        <a:p>
          <a:endParaRPr lang="pt-PT"/>
        </a:p>
      </dgm:t>
    </dgm:pt>
    <dgm:pt modelId="{AA67F66C-F4E3-4AE3-9C55-A9DF49CFA6B2}" type="pres">
      <dgm:prSet presAssocID="{3F442EA2-39BA-4C9A-AD59-755D4917D532}" presName="composite" presStyleCnt="0">
        <dgm:presLayoutVars>
          <dgm:chMax val="5"/>
          <dgm:dir/>
          <dgm:resizeHandles val="exact"/>
        </dgm:presLayoutVars>
      </dgm:prSet>
      <dgm:spPr/>
    </dgm:pt>
    <dgm:pt modelId="{CBC7FCC3-4508-4A2C-A699-80B56AC4DB56}" type="pres">
      <dgm:prSet presAssocID="{4DF9FE7B-F642-4898-A360-D4E3814E1A3D}" presName="circle1" presStyleLbl="lnNode1" presStyleIdx="0" presStyleCnt="4"/>
      <dgm:spPr/>
    </dgm:pt>
    <dgm:pt modelId="{721C4484-2C4E-47CE-9E3D-C44F02A7E166}" type="pres">
      <dgm:prSet presAssocID="{4DF9FE7B-F642-4898-A360-D4E3814E1A3D}" presName="text1" presStyleLbl="revTx" presStyleIdx="0" presStyleCnt="4" custScaleY="67870">
        <dgm:presLayoutVars>
          <dgm:bulletEnabled val="1"/>
        </dgm:presLayoutVars>
      </dgm:prSet>
      <dgm:spPr/>
    </dgm:pt>
    <dgm:pt modelId="{BD57CE74-1890-43D3-8AF8-CC63CCCAD27B}" type="pres">
      <dgm:prSet presAssocID="{4DF9FE7B-F642-4898-A360-D4E3814E1A3D}" presName="line1" presStyleLbl="callout" presStyleIdx="0" presStyleCnt="8"/>
      <dgm:spPr/>
    </dgm:pt>
    <dgm:pt modelId="{47E073D5-28F9-48F7-9EE3-CD1ABC58D94E}" type="pres">
      <dgm:prSet presAssocID="{4DF9FE7B-F642-4898-A360-D4E3814E1A3D}" presName="d1" presStyleLbl="callout" presStyleIdx="1" presStyleCnt="8"/>
      <dgm:spPr/>
    </dgm:pt>
    <dgm:pt modelId="{B736C755-26C8-4FEA-91D7-F8104FF77E82}" type="pres">
      <dgm:prSet presAssocID="{3929B1E1-4BC4-4C73-ABE8-27CEF96A3652}" presName="circle2" presStyleLbl="lnNode1" presStyleIdx="1" presStyleCnt="4"/>
      <dgm:spPr/>
    </dgm:pt>
    <dgm:pt modelId="{CEA4BEA9-01EB-4151-A2FD-98FDADE4D4C5}" type="pres">
      <dgm:prSet presAssocID="{3929B1E1-4BC4-4C73-ABE8-27CEF96A3652}" presName="text2" presStyleLbl="revTx" presStyleIdx="1" presStyleCnt="4" custScaleY="37797">
        <dgm:presLayoutVars>
          <dgm:bulletEnabled val="1"/>
        </dgm:presLayoutVars>
      </dgm:prSet>
      <dgm:spPr/>
    </dgm:pt>
    <dgm:pt modelId="{ED3D34C2-9BDC-4865-B076-019F361ABD54}" type="pres">
      <dgm:prSet presAssocID="{3929B1E1-4BC4-4C73-ABE8-27CEF96A3652}" presName="line2" presStyleLbl="callout" presStyleIdx="2" presStyleCnt="8"/>
      <dgm:spPr/>
    </dgm:pt>
    <dgm:pt modelId="{6EAB163B-9BDD-4B30-AF27-57BCEF47A7CE}" type="pres">
      <dgm:prSet presAssocID="{3929B1E1-4BC4-4C73-ABE8-27CEF96A3652}" presName="d2" presStyleLbl="callout" presStyleIdx="3" presStyleCnt="8"/>
      <dgm:spPr/>
    </dgm:pt>
    <dgm:pt modelId="{62624312-B6AB-4491-B341-2BB3F078D684}" type="pres">
      <dgm:prSet presAssocID="{60CDF8D0-D4FC-4467-A51E-79C5A58B0B2C}" presName="circle3" presStyleLbl="lnNode1" presStyleIdx="2" presStyleCnt="4"/>
      <dgm:spPr/>
    </dgm:pt>
    <dgm:pt modelId="{F4B3DB09-8D8A-4833-A3A0-C8C2FB6EE995}" type="pres">
      <dgm:prSet presAssocID="{60CDF8D0-D4FC-4467-A51E-79C5A58B0B2C}" presName="text3" presStyleLbl="revTx" presStyleIdx="2" presStyleCnt="4" custScaleY="49391">
        <dgm:presLayoutVars>
          <dgm:bulletEnabled val="1"/>
        </dgm:presLayoutVars>
      </dgm:prSet>
      <dgm:spPr/>
    </dgm:pt>
    <dgm:pt modelId="{A0324D28-E700-487E-A5A5-E2FB1D5914A7}" type="pres">
      <dgm:prSet presAssocID="{60CDF8D0-D4FC-4467-A51E-79C5A58B0B2C}" presName="line3" presStyleLbl="callout" presStyleIdx="4" presStyleCnt="8"/>
      <dgm:spPr/>
    </dgm:pt>
    <dgm:pt modelId="{822C1557-A7EF-4D85-AEDD-F484CC850E49}" type="pres">
      <dgm:prSet presAssocID="{60CDF8D0-D4FC-4467-A51E-79C5A58B0B2C}" presName="d3" presStyleLbl="callout" presStyleIdx="5" presStyleCnt="8"/>
      <dgm:spPr/>
    </dgm:pt>
    <dgm:pt modelId="{9CB2315E-1A4D-416B-A6CA-06C22075DD88}" type="pres">
      <dgm:prSet presAssocID="{D0D629DD-F835-4B02-84BF-BECE4554BE81}" presName="circle4" presStyleLbl="lnNode1" presStyleIdx="3" presStyleCnt="4"/>
      <dgm:spPr/>
    </dgm:pt>
    <dgm:pt modelId="{726B038E-B8C7-451E-8DFB-27FAD2BCE334}" type="pres">
      <dgm:prSet presAssocID="{D0D629DD-F835-4B02-84BF-BECE4554BE81}" presName="text4" presStyleLbl="revTx" presStyleIdx="3" presStyleCnt="4" custScaleY="49342">
        <dgm:presLayoutVars>
          <dgm:bulletEnabled val="1"/>
        </dgm:presLayoutVars>
      </dgm:prSet>
      <dgm:spPr/>
    </dgm:pt>
    <dgm:pt modelId="{F42DE8FA-8543-443A-A581-32FA53573DE6}" type="pres">
      <dgm:prSet presAssocID="{D0D629DD-F835-4B02-84BF-BECE4554BE81}" presName="line4" presStyleLbl="callout" presStyleIdx="6" presStyleCnt="8"/>
      <dgm:spPr/>
    </dgm:pt>
    <dgm:pt modelId="{7D9D5DDC-06D0-4C7C-ADE8-799B38934879}" type="pres">
      <dgm:prSet presAssocID="{D0D629DD-F835-4B02-84BF-BECE4554BE81}" presName="d4" presStyleLbl="callout" presStyleIdx="7" presStyleCnt="8"/>
      <dgm:spPr/>
    </dgm:pt>
  </dgm:ptLst>
  <dgm:cxnLst>
    <dgm:cxn modelId="{D0F8FB00-AD12-4FA5-8709-3A7741D11E7A}" srcId="{3F442EA2-39BA-4C9A-AD59-755D4917D532}" destId="{D0D629DD-F835-4B02-84BF-BECE4554BE81}" srcOrd="3" destOrd="0" parTransId="{F4F6B3C4-7962-40A9-B858-1550B0F2347E}" sibTransId="{62F12A87-E9F8-4CB7-9906-773BA0F1615E}"/>
    <dgm:cxn modelId="{1339090C-9A95-4C05-841C-FA3AF987601B}" srcId="{3F442EA2-39BA-4C9A-AD59-755D4917D532}" destId="{3929B1E1-4BC4-4C73-ABE8-27CEF96A3652}" srcOrd="1" destOrd="0" parTransId="{F356CC76-9117-4B79-A270-BBBAFD3E9C79}" sibTransId="{19BA0C22-38BB-4E9F-89D5-0FF5FF9F12CE}"/>
    <dgm:cxn modelId="{21A6251B-C0F9-4719-8ECF-31915EFD814C}" type="presOf" srcId="{4DF9FE7B-F642-4898-A360-D4E3814E1A3D}" destId="{721C4484-2C4E-47CE-9E3D-C44F02A7E166}" srcOrd="0" destOrd="0" presId="urn:microsoft.com/office/officeart/2005/8/layout/target1"/>
    <dgm:cxn modelId="{EF6A9C2D-CD1D-4159-B395-B979FDAF4749}" type="presOf" srcId="{D0D629DD-F835-4B02-84BF-BECE4554BE81}" destId="{726B038E-B8C7-451E-8DFB-27FAD2BCE334}" srcOrd="0" destOrd="0" presId="urn:microsoft.com/office/officeart/2005/8/layout/target1"/>
    <dgm:cxn modelId="{5A70FA4A-195D-4B31-AA86-3DC5D1C2EC98}" type="presOf" srcId="{60CDF8D0-D4FC-4467-A51E-79C5A58B0B2C}" destId="{F4B3DB09-8D8A-4833-A3A0-C8C2FB6EE995}" srcOrd="0" destOrd="0" presId="urn:microsoft.com/office/officeart/2005/8/layout/target1"/>
    <dgm:cxn modelId="{7A4B474F-94DE-4C9D-BBC3-D696C78BEEF1}" type="presOf" srcId="{3929B1E1-4BC4-4C73-ABE8-27CEF96A3652}" destId="{CEA4BEA9-01EB-4151-A2FD-98FDADE4D4C5}" srcOrd="0" destOrd="0" presId="urn:microsoft.com/office/officeart/2005/8/layout/target1"/>
    <dgm:cxn modelId="{EBD8BE8D-6018-43E2-B081-034BB5656EB6}" srcId="{3F442EA2-39BA-4C9A-AD59-755D4917D532}" destId="{4DF9FE7B-F642-4898-A360-D4E3814E1A3D}" srcOrd="0" destOrd="0" parTransId="{1C10F06D-860A-4604-A7AD-02E614FE3976}" sibTransId="{43C18EFF-81FC-4D70-8C6B-E95FF3730413}"/>
    <dgm:cxn modelId="{7540B0A9-79C0-422C-9A30-1FFC79A03107}" type="presOf" srcId="{3F442EA2-39BA-4C9A-AD59-755D4917D532}" destId="{AA67F66C-F4E3-4AE3-9C55-A9DF49CFA6B2}" srcOrd="0" destOrd="0" presId="urn:microsoft.com/office/officeart/2005/8/layout/target1"/>
    <dgm:cxn modelId="{2BA65DEC-E719-4ED3-8135-48349D42DD04}" srcId="{3F442EA2-39BA-4C9A-AD59-755D4917D532}" destId="{60CDF8D0-D4FC-4467-A51E-79C5A58B0B2C}" srcOrd="2" destOrd="0" parTransId="{E12A269F-AB82-486A-9077-80F2BBBE48C2}" sibTransId="{3F7FD59D-A716-4310-A89A-AB6F740D9FFF}"/>
    <dgm:cxn modelId="{6B8A0600-2F3C-4C1C-BB0C-35E13595CB36}" type="presParOf" srcId="{AA67F66C-F4E3-4AE3-9C55-A9DF49CFA6B2}" destId="{CBC7FCC3-4508-4A2C-A699-80B56AC4DB56}" srcOrd="0" destOrd="0" presId="urn:microsoft.com/office/officeart/2005/8/layout/target1"/>
    <dgm:cxn modelId="{CD986D54-F397-4C00-B589-80D8AA5D9D7E}" type="presParOf" srcId="{AA67F66C-F4E3-4AE3-9C55-A9DF49CFA6B2}" destId="{721C4484-2C4E-47CE-9E3D-C44F02A7E166}" srcOrd="1" destOrd="0" presId="urn:microsoft.com/office/officeart/2005/8/layout/target1"/>
    <dgm:cxn modelId="{310C3318-566D-4605-B45E-C9F096662669}" type="presParOf" srcId="{AA67F66C-F4E3-4AE3-9C55-A9DF49CFA6B2}" destId="{BD57CE74-1890-43D3-8AF8-CC63CCCAD27B}" srcOrd="2" destOrd="0" presId="urn:microsoft.com/office/officeart/2005/8/layout/target1"/>
    <dgm:cxn modelId="{E7FD8EA0-A4C2-4C81-9E17-2C0723092A0D}" type="presParOf" srcId="{AA67F66C-F4E3-4AE3-9C55-A9DF49CFA6B2}" destId="{47E073D5-28F9-48F7-9EE3-CD1ABC58D94E}" srcOrd="3" destOrd="0" presId="urn:microsoft.com/office/officeart/2005/8/layout/target1"/>
    <dgm:cxn modelId="{FB3B2AFE-BD25-46C2-8C5E-1C20603FF4D3}" type="presParOf" srcId="{AA67F66C-F4E3-4AE3-9C55-A9DF49CFA6B2}" destId="{B736C755-26C8-4FEA-91D7-F8104FF77E82}" srcOrd="4" destOrd="0" presId="urn:microsoft.com/office/officeart/2005/8/layout/target1"/>
    <dgm:cxn modelId="{A386DEDE-2E7A-4C9B-9576-C13AA320E81B}" type="presParOf" srcId="{AA67F66C-F4E3-4AE3-9C55-A9DF49CFA6B2}" destId="{CEA4BEA9-01EB-4151-A2FD-98FDADE4D4C5}" srcOrd="5" destOrd="0" presId="urn:microsoft.com/office/officeart/2005/8/layout/target1"/>
    <dgm:cxn modelId="{53EC1AED-3FAE-42A4-BE82-3ECC9A7A79CF}" type="presParOf" srcId="{AA67F66C-F4E3-4AE3-9C55-A9DF49CFA6B2}" destId="{ED3D34C2-9BDC-4865-B076-019F361ABD54}" srcOrd="6" destOrd="0" presId="urn:microsoft.com/office/officeart/2005/8/layout/target1"/>
    <dgm:cxn modelId="{CB12964F-A01A-4221-AB86-1CAE99A1765B}" type="presParOf" srcId="{AA67F66C-F4E3-4AE3-9C55-A9DF49CFA6B2}" destId="{6EAB163B-9BDD-4B30-AF27-57BCEF47A7CE}" srcOrd="7" destOrd="0" presId="urn:microsoft.com/office/officeart/2005/8/layout/target1"/>
    <dgm:cxn modelId="{F347D77B-7F1F-4238-B49A-011DDC75B3CA}" type="presParOf" srcId="{AA67F66C-F4E3-4AE3-9C55-A9DF49CFA6B2}" destId="{62624312-B6AB-4491-B341-2BB3F078D684}" srcOrd="8" destOrd="0" presId="urn:microsoft.com/office/officeart/2005/8/layout/target1"/>
    <dgm:cxn modelId="{12BC6203-E603-464F-87A0-3436395E77CA}" type="presParOf" srcId="{AA67F66C-F4E3-4AE3-9C55-A9DF49CFA6B2}" destId="{F4B3DB09-8D8A-4833-A3A0-C8C2FB6EE995}" srcOrd="9" destOrd="0" presId="urn:microsoft.com/office/officeart/2005/8/layout/target1"/>
    <dgm:cxn modelId="{8CC0E9D2-8B9C-4FDD-BE56-8191C6630AC1}" type="presParOf" srcId="{AA67F66C-F4E3-4AE3-9C55-A9DF49CFA6B2}" destId="{A0324D28-E700-487E-A5A5-E2FB1D5914A7}" srcOrd="10" destOrd="0" presId="urn:microsoft.com/office/officeart/2005/8/layout/target1"/>
    <dgm:cxn modelId="{F88FD1D1-8324-4685-ABE8-1B294BBEA0EB}" type="presParOf" srcId="{AA67F66C-F4E3-4AE3-9C55-A9DF49CFA6B2}" destId="{822C1557-A7EF-4D85-AEDD-F484CC850E49}" srcOrd="11" destOrd="0" presId="urn:microsoft.com/office/officeart/2005/8/layout/target1"/>
    <dgm:cxn modelId="{EAF24C18-B64D-40FA-AEF5-B9351F710ED1}" type="presParOf" srcId="{AA67F66C-F4E3-4AE3-9C55-A9DF49CFA6B2}" destId="{9CB2315E-1A4D-416B-A6CA-06C22075DD88}" srcOrd="12" destOrd="0" presId="urn:microsoft.com/office/officeart/2005/8/layout/target1"/>
    <dgm:cxn modelId="{95C42EA6-F601-4386-841F-574CD4D6E114}" type="presParOf" srcId="{AA67F66C-F4E3-4AE3-9C55-A9DF49CFA6B2}" destId="{726B038E-B8C7-451E-8DFB-27FAD2BCE334}" srcOrd="13" destOrd="0" presId="urn:microsoft.com/office/officeart/2005/8/layout/target1"/>
    <dgm:cxn modelId="{A654F582-AE40-41CD-937E-B005BA33123E}" type="presParOf" srcId="{AA67F66C-F4E3-4AE3-9C55-A9DF49CFA6B2}" destId="{F42DE8FA-8543-443A-A581-32FA53573DE6}" srcOrd="14" destOrd="0" presId="urn:microsoft.com/office/officeart/2005/8/layout/target1"/>
    <dgm:cxn modelId="{2E19B012-1D85-4210-9D0C-6E18AF7ADDB9}" type="presParOf" srcId="{AA67F66C-F4E3-4AE3-9C55-A9DF49CFA6B2}" destId="{7D9D5DDC-06D0-4C7C-ADE8-799B38934879}" srcOrd="15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349FF2-74D0-4E38-A157-81184EF2F795}">
      <dsp:nvSpPr>
        <dsp:cNvPr id="0" name=""/>
        <dsp:cNvSpPr/>
      </dsp:nvSpPr>
      <dsp:spPr>
        <a:xfrm rot="5400000">
          <a:off x="6886774" y="-2926832"/>
          <a:ext cx="1128733" cy="7012838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900" b="1" kern="1200"/>
            <a:t>Planeamento e preparação do projeto</a:t>
          </a:r>
          <a:endParaRPr lang="en-US" sz="1900" b="1" kern="120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600" kern="1200" dirty="0"/>
            <a:t>Duração: Desde do dia 21/03/2025 até 27/05/2025 
Entregável: Especificação dos requisitos do sistema, diagrama de fluxo de dados e o plano do projeto</a:t>
          </a:r>
          <a:endParaRPr lang="en-US" sz="1600" kern="1200" dirty="0"/>
        </a:p>
      </dsp:txBody>
      <dsp:txXfrm rot="-5400000">
        <a:off x="3944722" y="70320"/>
        <a:ext cx="6957738" cy="1018533"/>
      </dsp:txXfrm>
    </dsp:sp>
    <dsp:sp modelId="{51A175A9-7FA5-49A9-BAFE-E8B1869CB385}">
      <dsp:nvSpPr>
        <dsp:cNvPr id="0" name=""/>
        <dsp:cNvSpPr/>
      </dsp:nvSpPr>
      <dsp:spPr>
        <a:xfrm>
          <a:off x="0" y="2175"/>
          <a:ext cx="3944721" cy="115482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Fase inicial</a:t>
          </a:r>
        </a:p>
      </dsp:txBody>
      <dsp:txXfrm>
        <a:off x="56374" y="58549"/>
        <a:ext cx="3831973" cy="1042074"/>
      </dsp:txXfrm>
    </dsp:sp>
    <dsp:sp modelId="{037FB025-66E0-4E93-BC64-BA2362D88146}">
      <dsp:nvSpPr>
        <dsp:cNvPr id="0" name=""/>
        <dsp:cNvSpPr/>
      </dsp:nvSpPr>
      <dsp:spPr>
        <a:xfrm rot="5400000">
          <a:off x="6912388" y="-1714268"/>
          <a:ext cx="1077505" cy="7012838"/>
        </a:xfrm>
        <a:prstGeom prst="round2SameRect">
          <a:avLst/>
        </a:prstGeom>
        <a:solidFill>
          <a:schemeClr val="accent5">
            <a:tint val="40000"/>
            <a:alpha val="90000"/>
            <a:hueOff val="-2463918"/>
            <a:satOff val="-4272"/>
            <a:lumOff val="-43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463918"/>
              <a:satOff val="-4272"/>
              <a:lumOff val="-4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900" b="1" kern="1200">
              <a:latin typeface="Cambria"/>
            </a:rPr>
            <a:t>Construção e testagem dos componentes do projeto</a:t>
          </a:r>
          <a:endParaRPr lang="en-US" sz="1900" b="1" kern="120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600" kern="1200"/>
            <a:t>Duração: Do termino da fase inicial até </a:t>
          </a:r>
          <a:r>
            <a:rPr lang="pt-PT" sz="1600" b="0" i="0" kern="1200"/>
            <a:t>15/04/2026 </a:t>
          </a:r>
          <a:endParaRPr lang="pt-PT" sz="1600" kern="120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600" kern="1200"/>
            <a:t>Entregáveis: Módulo de exportação de dados, módulo data </a:t>
          </a:r>
          <a:r>
            <a:rPr lang="pt-PT" sz="1600" kern="1200" err="1"/>
            <a:t>quality</a:t>
          </a:r>
          <a:r>
            <a:rPr lang="pt-PT" sz="1600" kern="1200"/>
            <a:t>, modulo de KNN e Calibração e o módulo portal de mentoria</a:t>
          </a:r>
        </a:p>
      </dsp:txBody>
      <dsp:txXfrm rot="-5400000">
        <a:off x="3944722" y="1305997"/>
        <a:ext cx="6960239" cy="972307"/>
      </dsp:txXfrm>
    </dsp:sp>
    <dsp:sp modelId="{1D55C672-9413-43EF-9713-864C46B9A57F}">
      <dsp:nvSpPr>
        <dsp:cNvPr id="0" name=""/>
        <dsp:cNvSpPr/>
      </dsp:nvSpPr>
      <dsp:spPr>
        <a:xfrm>
          <a:off x="0" y="1214739"/>
          <a:ext cx="3944721" cy="1154822"/>
        </a:xfrm>
        <a:prstGeom prst="round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>
              <a:latin typeface="Cambria"/>
            </a:rPr>
            <a:t>Fase de desenvolvimento</a:t>
          </a:r>
          <a:endParaRPr lang="en-US" sz="3200" kern="1200"/>
        </a:p>
      </dsp:txBody>
      <dsp:txXfrm>
        <a:off x="56374" y="1271113"/>
        <a:ext cx="3831973" cy="1042074"/>
      </dsp:txXfrm>
    </dsp:sp>
    <dsp:sp modelId="{F4D4D21E-62D7-41A4-B070-64C29FA29FFD}">
      <dsp:nvSpPr>
        <dsp:cNvPr id="0" name=""/>
        <dsp:cNvSpPr/>
      </dsp:nvSpPr>
      <dsp:spPr>
        <a:xfrm rot="5400000">
          <a:off x="6918813" y="-501704"/>
          <a:ext cx="1064654" cy="7012838"/>
        </a:xfrm>
        <a:prstGeom prst="round2SameRect">
          <a:avLst/>
        </a:prstGeom>
        <a:solidFill>
          <a:schemeClr val="accent5">
            <a:tint val="40000"/>
            <a:alpha val="90000"/>
            <a:hueOff val="-4927837"/>
            <a:satOff val="-8544"/>
            <a:lumOff val="-85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927837"/>
              <a:satOff val="-8544"/>
              <a:lumOff val="-8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900" b="1" kern="1200"/>
            <a:t>Colocação do sistema em operação</a:t>
          </a:r>
          <a:endParaRPr lang="en-US" sz="1900" b="1" kern="120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600" kern="1200"/>
            <a:t>Duração: Do termino da fase de desenvolvimento até 30/06/2026 </a:t>
          </a:r>
          <a:endParaRPr lang="en-US" sz="1600" kern="120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err="1"/>
            <a:t>Integração</a:t>
          </a:r>
          <a:r>
            <a:rPr lang="en-US" sz="1600" kern="1200"/>
            <a:t> do Sistema no </a:t>
          </a:r>
          <a:r>
            <a:rPr lang="en-US" sz="1600" kern="1200" err="1"/>
            <a:t>ambiente</a:t>
          </a:r>
          <a:r>
            <a:rPr lang="en-US" sz="1600" kern="1200"/>
            <a:t> de </a:t>
          </a:r>
          <a:r>
            <a:rPr lang="en-US" sz="1600" kern="1200" err="1"/>
            <a:t>produção</a:t>
          </a:r>
          <a:endParaRPr lang="en-US" sz="1600" kern="1200"/>
        </a:p>
      </dsp:txBody>
      <dsp:txXfrm rot="-5400000">
        <a:off x="3944721" y="2524360"/>
        <a:ext cx="6960866" cy="960710"/>
      </dsp:txXfrm>
    </dsp:sp>
    <dsp:sp modelId="{B89ECF25-DA46-43FA-A074-9EFF4EF831FD}">
      <dsp:nvSpPr>
        <dsp:cNvPr id="0" name=""/>
        <dsp:cNvSpPr/>
      </dsp:nvSpPr>
      <dsp:spPr>
        <a:xfrm>
          <a:off x="0" y="2427303"/>
          <a:ext cx="3944721" cy="1154822"/>
        </a:xfrm>
        <a:prstGeom prst="round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>
              <a:latin typeface="Cambria"/>
            </a:rPr>
            <a:t>Fase</a:t>
          </a:r>
          <a:r>
            <a:rPr lang="en-US" sz="3200" kern="1200"/>
            <a:t> de Implementação</a:t>
          </a:r>
        </a:p>
      </dsp:txBody>
      <dsp:txXfrm>
        <a:off x="56374" y="2483677"/>
        <a:ext cx="3831973" cy="1042074"/>
      </dsp:txXfrm>
    </dsp:sp>
    <dsp:sp modelId="{63BA0368-E280-46A2-A592-B79AC02899B5}">
      <dsp:nvSpPr>
        <dsp:cNvPr id="0" name=""/>
        <dsp:cNvSpPr/>
      </dsp:nvSpPr>
      <dsp:spPr>
        <a:xfrm rot="5400000">
          <a:off x="6863792" y="716944"/>
          <a:ext cx="1160144" cy="7005989"/>
        </a:xfrm>
        <a:prstGeom prst="round2Same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900" b="1" kern="1200"/>
            <a:t>Transferência oficial do projeto</a:t>
          </a:r>
        </a:p>
        <a:p>
          <a:pPr marL="342900" lvl="2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600" kern="1200"/>
            <a:t>Entrega de toda a documentação necessária e transição do software</a:t>
          </a:r>
        </a:p>
        <a:p>
          <a:pPr marL="342900" lvl="2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600" kern="1200"/>
            <a:t>Suporte inicial do projeto</a:t>
          </a:r>
        </a:p>
        <a:p>
          <a:pPr marL="342900" lvl="2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600" kern="1200"/>
            <a:t>Realização de Manutenção</a:t>
          </a:r>
        </a:p>
      </dsp:txBody>
      <dsp:txXfrm rot="-5400000">
        <a:off x="3940870" y="3696500"/>
        <a:ext cx="6949355" cy="1046876"/>
      </dsp:txXfrm>
    </dsp:sp>
    <dsp:sp modelId="{978AC7A1-4B14-43CD-8140-6C0FEE4432F5}">
      <dsp:nvSpPr>
        <dsp:cNvPr id="0" name=""/>
        <dsp:cNvSpPr/>
      </dsp:nvSpPr>
      <dsp:spPr>
        <a:xfrm>
          <a:off x="0" y="3642528"/>
          <a:ext cx="3940869" cy="1154822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200" kern="1200">
              <a:latin typeface="Cambria"/>
            </a:rPr>
            <a:t>Fase</a:t>
          </a:r>
          <a:r>
            <a:rPr lang="pt-PT" sz="3200" kern="1200"/>
            <a:t> de Pós-Produção e </a:t>
          </a:r>
          <a:r>
            <a:rPr lang="pt-PT" sz="3200" kern="1200">
              <a:latin typeface="Cambria"/>
            </a:rPr>
            <a:t>Entrega</a:t>
          </a:r>
          <a:endParaRPr lang="pt-PT" sz="3200" kern="1200"/>
        </a:p>
      </dsp:txBody>
      <dsp:txXfrm>
        <a:off x="56374" y="3698902"/>
        <a:ext cx="3828121" cy="10420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CC41DC-BA8F-4355-B1C2-B7F57497E610}">
      <dsp:nvSpPr>
        <dsp:cNvPr id="0" name=""/>
        <dsp:cNvSpPr/>
      </dsp:nvSpPr>
      <dsp:spPr>
        <a:xfrm>
          <a:off x="6536" y="2068"/>
          <a:ext cx="10914900" cy="13102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/>
            <a:t>Gestor do </a:t>
          </a:r>
          <a:r>
            <a:rPr lang="en-US" sz="5300" kern="1200" err="1"/>
            <a:t>Projeto</a:t>
          </a:r>
          <a:r>
            <a:rPr lang="en-US" sz="5300" kern="1200"/>
            <a:t>: </a:t>
          </a:r>
          <a:r>
            <a:rPr lang="en-US" sz="5300" kern="1200">
              <a:latin typeface="Cambria"/>
            </a:rPr>
            <a:t>Francisco Oliveira</a:t>
          </a:r>
          <a:endParaRPr lang="en-US" sz="5300" kern="1200"/>
        </a:p>
      </dsp:txBody>
      <dsp:txXfrm>
        <a:off x="44912" y="40444"/>
        <a:ext cx="10838148" cy="1233484"/>
      </dsp:txXfrm>
    </dsp:sp>
    <dsp:sp modelId="{1EA0A0E9-5796-49C4-8AE3-637B078576E2}">
      <dsp:nvSpPr>
        <dsp:cNvPr id="0" name=""/>
        <dsp:cNvSpPr/>
      </dsp:nvSpPr>
      <dsp:spPr>
        <a:xfrm>
          <a:off x="6536" y="1498464"/>
          <a:ext cx="7155208" cy="131023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err="1">
              <a:latin typeface="Cambria"/>
            </a:rPr>
            <a:t>Equipa</a:t>
          </a:r>
          <a:r>
            <a:rPr lang="en-US" sz="2000" kern="1200">
              <a:latin typeface="Cambria"/>
            </a:rPr>
            <a:t> de </a:t>
          </a:r>
          <a:r>
            <a:rPr lang="en-US" sz="2000" kern="1200" err="1">
              <a:latin typeface="Cambria"/>
            </a:rPr>
            <a:t>Desenvolvimento</a:t>
          </a:r>
          <a:endParaRPr lang="en-US" sz="2000" kern="1200"/>
        </a:p>
      </dsp:txBody>
      <dsp:txXfrm>
        <a:off x="44912" y="1536840"/>
        <a:ext cx="7078456" cy="1233484"/>
      </dsp:txXfrm>
    </dsp:sp>
    <dsp:sp modelId="{EED868C2-9728-474A-ACF7-1FCF5EE45EBF}">
      <dsp:nvSpPr>
        <dsp:cNvPr id="0" name=""/>
        <dsp:cNvSpPr/>
      </dsp:nvSpPr>
      <dsp:spPr>
        <a:xfrm>
          <a:off x="6536" y="2994860"/>
          <a:ext cx="1734175" cy="131023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Cambria"/>
            </a:rPr>
            <a:t>1</a:t>
          </a:r>
          <a:endParaRPr lang="en-US" sz="2000" kern="1200"/>
        </a:p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Cambria"/>
            </a:rPr>
            <a:t>Francisco Oliveira</a:t>
          </a:r>
          <a:endParaRPr lang="en-US" sz="2000" kern="1200"/>
        </a:p>
      </dsp:txBody>
      <dsp:txXfrm>
        <a:off x="44912" y="3033236"/>
        <a:ext cx="1657423" cy="1233484"/>
      </dsp:txXfrm>
    </dsp:sp>
    <dsp:sp modelId="{D558CA46-2A17-4161-85AB-9D77906A4ED4}">
      <dsp:nvSpPr>
        <dsp:cNvPr id="0" name=""/>
        <dsp:cNvSpPr/>
      </dsp:nvSpPr>
      <dsp:spPr>
        <a:xfrm>
          <a:off x="1813547" y="2994860"/>
          <a:ext cx="1734175" cy="131023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2</a:t>
          </a:r>
        </a:p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Cambria"/>
            </a:rPr>
            <a:t>Artur Pinto</a:t>
          </a:r>
          <a:endParaRPr lang="en-US" sz="2000" kern="1200"/>
        </a:p>
      </dsp:txBody>
      <dsp:txXfrm>
        <a:off x="1851923" y="3033236"/>
        <a:ext cx="1657423" cy="1233484"/>
      </dsp:txXfrm>
    </dsp:sp>
    <dsp:sp modelId="{80808A97-294C-432D-8FAA-8FEA21E5DD49}">
      <dsp:nvSpPr>
        <dsp:cNvPr id="0" name=""/>
        <dsp:cNvSpPr/>
      </dsp:nvSpPr>
      <dsp:spPr>
        <a:xfrm>
          <a:off x="3620558" y="2994860"/>
          <a:ext cx="1734175" cy="131023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3</a:t>
          </a:r>
        </a:p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Cambria"/>
            </a:rPr>
            <a:t>Luís Garcês</a:t>
          </a:r>
          <a:endParaRPr lang="en-US" sz="2000" kern="1200"/>
        </a:p>
      </dsp:txBody>
      <dsp:txXfrm>
        <a:off x="3658934" y="3033236"/>
        <a:ext cx="1657423" cy="1233484"/>
      </dsp:txXfrm>
    </dsp:sp>
    <dsp:sp modelId="{44F61075-4BB1-440A-BD7C-2838685E01AB}">
      <dsp:nvSpPr>
        <dsp:cNvPr id="0" name=""/>
        <dsp:cNvSpPr/>
      </dsp:nvSpPr>
      <dsp:spPr>
        <a:xfrm>
          <a:off x="5427569" y="2994860"/>
          <a:ext cx="1734175" cy="131023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4</a:t>
          </a:r>
        </a:p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Cambria"/>
            </a:rPr>
            <a:t>Willkie Bianchi</a:t>
          </a:r>
          <a:endParaRPr lang="en-US" sz="2000" kern="1200"/>
        </a:p>
      </dsp:txBody>
      <dsp:txXfrm>
        <a:off x="5465945" y="3033236"/>
        <a:ext cx="1657423" cy="1233484"/>
      </dsp:txXfrm>
    </dsp:sp>
    <dsp:sp modelId="{0E04393C-71DC-402E-B886-A1792746881E}">
      <dsp:nvSpPr>
        <dsp:cNvPr id="0" name=""/>
        <dsp:cNvSpPr/>
      </dsp:nvSpPr>
      <dsp:spPr>
        <a:xfrm>
          <a:off x="7307415" y="1498464"/>
          <a:ext cx="1734175" cy="131023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Cambria"/>
            </a:rPr>
            <a:t>Gestor de contrato </a:t>
          </a:r>
          <a:endParaRPr lang="en-US" sz="2000" kern="1200"/>
        </a:p>
      </dsp:txBody>
      <dsp:txXfrm>
        <a:off x="7345791" y="1536840"/>
        <a:ext cx="1657423" cy="1233484"/>
      </dsp:txXfrm>
    </dsp:sp>
    <dsp:sp modelId="{4C3CB6C6-773B-482D-BBA8-E93495166A5C}">
      <dsp:nvSpPr>
        <dsp:cNvPr id="0" name=""/>
        <dsp:cNvSpPr/>
      </dsp:nvSpPr>
      <dsp:spPr>
        <a:xfrm>
          <a:off x="9187261" y="1498464"/>
          <a:ext cx="1734175" cy="131023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err="1">
              <a:latin typeface="Cambria"/>
            </a:rPr>
            <a:t>Universidade</a:t>
          </a:r>
          <a:r>
            <a:rPr lang="en-US" sz="2000" kern="1200">
              <a:latin typeface="Cambria"/>
            </a:rPr>
            <a:t> da Madeira    </a:t>
          </a:r>
        </a:p>
      </dsp:txBody>
      <dsp:txXfrm>
        <a:off x="9225637" y="1536840"/>
        <a:ext cx="1657423" cy="12334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B2315E-1A4D-416B-A6CA-06C22075DD88}">
      <dsp:nvSpPr>
        <dsp:cNvPr id="0" name=""/>
        <dsp:cNvSpPr/>
      </dsp:nvSpPr>
      <dsp:spPr>
        <a:xfrm>
          <a:off x="0" y="1169952"/>
          <a:ext cx="2852737" cy="2852737"/>
        </a:xfrm>
        <a:prstGeom prst="ellipse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tint val="60000"/>
                <a:satMod val="160000"/>
              </a:schemeClr>
            </a:gs>
            <a:gs pos="46000">
              <a:schemeClr val="accent2">
                <a:hueOff val="-1455363"/>
                <a:satOff val="-83928"/>
                <a:lumOff val="8628"/>
                <a:alphaOff val="0"/>
                <a:tint val="86000"/>
                <a:satMod val="16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624312-B6AB-4491-B341-2BB3F078D684}">
      <dsp:nvSpPr>
        <dsp:cNvPr id="0" name=""/>
        <dsp:cNvSpPr/>
      </dsp:nvSpPr>
      <dsp:spPr>
        <a:xfrm>
          <a:off x="407703" y="1577656"/>
          <a:ext cx="2037329" cy="2037329"/>
        </a:xfrm>
        <a:prstGeom prst="ellipse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tint val="60000"/>
                <a:satMod val="160000"/>
              </a:schemeClr>
            </a:gs>
            <a:gs pos="46000">
              <a:schemeClr val="accent2">
                <a:hueOff val="-970242"/>
                <a:satOff val="-55952"/>
                <a:lumOff val="5752"/>
                <a:alphaOff val="0"/>
                <a:tint val="86000"/>
                <a:satMod val="16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736C755-26C8-4FEA-91D7-F8104FF77E82}">
      <dsp:nvSpPr>
        <dsp:cNvPr id="0" name=""/>
        <dsp:cNvSpPr/>
      </dsp:nvSpPr>
      <dsp:spPr>
        <a:xfrm>
          <a:off x="815169" y="1985122"/>
          <a:ext cx="1222397" cy="1222397"/>
        </a:xfrm>
        <a:prstGeom prst="ellipse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tint val="60000"/>
                <a:satMod val="160000"/>
              </a:schemeClr>
            </a:gs>
            <a:gs pos="46000">
              <a:schemeClr val="accent2">
                <a:hueOff val="-485121"/>
                <a:satOff val="-27976"/>
                <a:lumOff val="2876"/>
                <a:alphaOff val="0"/>
                <a:tint val="86000"/>
                <a:satMod val="16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BC7FCC3-4508-4A2C-A699-80B56AC4DB56}">
      <dsp:nvSpPr>
        <dsp:cNvPr id="0" name=""/>
        <dsp:cNvSpPr/>
      </dsp:nvSpPr>
      <dsp:spPr>
        <a:xfrm>
          <a:off x="1222635" y="2392588"/>
          <a:ext cx="407465" cy="407465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2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21C4484-2C4E-47CE-9E3D-C44F02A7E166}">
      <dsp:nvSpPr>
        <dsp:cNvPr id="0" name=""/>
        <dsp:cNvSpPr/>
      </dsp:nvSpPr>
      <dsp:spPr>
        <a:xfrm>
          <a:off x="3328193" y="328648"/>
          <a:ext cx="1426368" cy="463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13970" bIns="1397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Universidade</a:t>
          </a:r>
          <a:endParaRPr lang="en-US" sz="1100" kern="1200" dirty="0"/>
        </a:p>
      </dsp:txBody>
      <dsp:txXfrm>
        <a:off x="3328193" y="328648"/>
        <a:ext cx="1426368" cy="463063"/>
      </dsp:txXfrm>
    </dsp:sp>
    <dsp:sp modelId="{BD57CE74-1890-43D3-8AF8-CC63CCCAD27B}">
      <dsp:nvSpPr>
        <dsp:cNvPr id="0" name=""/>
        <dsp:cNvSpPr/>
      </dsp:nvSpPr>
      <dsp:spPr>
        <a:xfrm>
          <a:off x="2971601" y="560179"/>
          <a:ext cx="35659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7E073D5-28F9-48F7-9EE3-CD1ABC58D94E}">
      <dsp:nvSpPr>
        <dsp:cNvPr id="0" name=""/>
        <dsp:cNvSpPr/>
      </dsp:nvSpPr>
      <dsp:spPr>
        <a:xfrm rot="5400000">
          <a:off x="1179131" y="784832"/>
          <a:ext cx="2015934" cy="1569005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EA4BEA9-01EB-4151-A2FD-98FDADE4D4C5}">
      <dsp:nvSpPr>
        <dsp:cNvPr id="0" name=""/>
        <dsp:cNvSpPr/>
      </dsp:nvSpPr>
      <dsp:spPr>
        <a:xfrm>
          <a:off x="3328193" y="1113518"/>
          <a:ext cx="1426368" cy="257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13970" bIns="1397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Professores</a:t>
          </a:r>
          <a:endParaRPr lang="en-US" sz="1100" kern="1200" dirty="0"/>
        </a:p>
      </dsp:txBody>
      <dsp:txXfrm>
        <a:off x="3328193" y="1113518"/>
        <a:ext cx="1426368" cy="257881"/>
      </dsp:txXfrm>
    </dsp:sp>
    <dsp:sp modelId="{ED3D34C2-9BDC-4865-B076-019F361ABD54}">
      <dsp:nvSpPr>
        <dsp:cNvPr id="0" name=""/>
        <dsp:cNvSpPr/>
      </dsp:nvSpPr>
      <dsp:spPr>
        <a:xfrm>
          <a:off x="2971601" y="1242459"/>
          <a:ext cx="35659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EAB163B-9BDD-4B30-AF27-57BCEF47A7CE}">
      <dsp:nvSpPr>
        <dsp:cNvPr id="0" name=""/>
        <dsp:cNvSpPr/>
      </dsp:nvSpPr>
      <dsp:spPr>
        <a:xfrm rot="5400000">
          <a:off x="1528116" y="1455939"/>
          <a:ext cx="1655538" cy="1229054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4B3DB09-8D8A-4833-A3A0-C8C2FB6EE995}">
      <dsp:nvSpPr>
        <dsp:cNvPr id="0" name=""/>
        <dsp:cNvSpPr/>
      </dsp:nvSpPr>
      <dsp:spPr>
        <a:xfrm>
          <a:off x="3328193" y="1756246"/>
          <a:ext cx="1426368" cy="336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13970" bIns="1397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Alunos</a:t>
          </a:r>
          <a:endParaRPr lang="en-US" sz="1100" kern="1200" dirty="0"/>
        </a:p>
      </dsp:txBody>
      <dsp:txXfrm>
        <a:off x="3328193" y="1756246"/>
        <a:ext cx="1426368" cy="336984"/>
      </dsp:txXfrm>
    </dsp:sp>
    <dsp:sp modelId="{A0324D28-E700-487E-A5A5-E2FB1D5914A7}">
      <dsp:nvSpPr>
        <dsp:cNvPr id="0" name=""/>
        <dsp:cNvSpPr/>
      </dsp:nvSpPr>
      <dsp:spPr>
        <a:xfrm>
          <a:off x="2971601" y="1924739"/>
          <a:ext cx="35659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22C1557-A7EF-4D85-AEDD-F484CC850E49}">
      <dsp:nvSpPr>
        <dsp:cNvPr id="0" name=""/>
        <dsp:cNvSpPr/>
      </dsp:nvSpPr>
      <dsp:spPr>
        <a:xfrm rot="5400000">
          <a:off x="1865927" y="2081402"/>
          <a:ext cx="1262811" cy="948535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26B038E-B8C7-451E-8DFB-27FAD2BCE334}">
      <dsp:nvSpPr>
        <dsp:cNvPr id="0" name=""/>
        <dsp:cNvSpPr/>
      </dsp:nvSpPr>
      <dsp:spPr>
        <a:xfrm>
          <a:off x="3328193" y="2438693"/>
          <a:ext cx="1426368" cy="336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13970" bIns="1397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Equipa</a:t>
          </a:r>
          <a:r>
            <a:rPr lang="en-US" sz="1100" kern="1200" dirty="0"/>
            <a:t> do </a:t>
          </a:r>
          <a:r>
            <a:rPr lang="en-US" sz="1100" kern="1200" dirty="0" err="1"/>
            <a:t>projeto</a:t>
          </a:r>
          <a:endParaRPr lang="en-US" sz="1100" kern="1200" dirty="0"/>
        </a:p>
      </dsp:txBody>
      <dsp:txXfrm>
        <a:off x="3328193" y="2438693"/>
        <a:ext cx="1426368" cy="336650"/>
      </dsp:txXfrm>
    </dsp:sp>
    <dsp:sp modelId="{F42DE8FA-8543-443A-A581-32FA53573DE6}">
      <dsp:nvSpPr>
        <dsp:cNvPr id="0" name=""/>
        <dsp:cNvSpPr/>
      </dsp:nvSpPr>
      <dsp:spPr>
        <a:xfrm>
          <a:off x="2971601" y="2607018"/>
          <a:ext cx="35659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D9D5DDC-06D0-4C7C-ADE8-799B38934879}">
      <dsp:nvSpPr>
        <dsp:cNvPr id="0" name=""/>
        <dsp:cNvSpPr/>
      </dsp:nvSpPr>
      <dsp:spPr>
        <a:xfrm rot="5400000">
          <a:off x="2204547" y="2709337"/>
          <a:ext cx="867992" cy="662785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8A34-83F4-4B2E-BC5A-DE51EE8822F9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E58C-C1A6-4C4C-90C2-B7F5B0504B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E1917-0BAF-4687-978A-82FFF05559C3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1E9A-E921-4174-A0FC-51868D7AC5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38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670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1825625"/>
            <a:ext cx="9791700" cy="4351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2188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365125"/>
            <a:ext cx="70104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883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879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658" y="4589463"/>
            <a:ext cx="10105791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658" y="1709738"/>
            <a:ext cx="10105791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768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5325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9700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3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9892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9892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210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274638"/>
            <a:ext cx="902335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166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1058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8905" y="987425"/>
            <a:ext cx="56764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871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935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AB7D7-3608-4730-B2E2-670834DF882C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825625"/>
            <a:ext cx="9791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1936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1464" userDrawn="1">
          <p15:clr>
            <a:srgbClr val="F26B43"/>
          </p15:clr>
        </p15:guide>
        <p15:guide id="3" pos="7152" userDrawn="1">
          <p15:clr>
            <a:srgbClr val="F26B43"/>
          </p15:clr>
        </p15:guide>
        <p15:guide id="4" pos="984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ase.gov.pt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ma.pt/ensino/projetos-de-ensino/programa-de-promocao-de-sucesso-e-reducao-de-abandono-no-ensino-superior/?projectid=192603" TargetMode="External"/><Relationship Id="rId2" Type="http://schemas.openxmlformats.org/officeDocument/2006/relationships/hyperlink" Target="https://www.uma.pt/ensino/projetos-de-ensino/projeto-de-ensino-detalh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noProof="0"/>
              <a:t>21-03-2025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PT"/>
              <a:t>[SPAU]</a:t>
            </a:r>
            <a:r>
              <a:rPr lang="pt-PT" noProof="0"/>
              <a:t> - </a:t>
            </a:r>
            <a:r>
              <a:rPr lang="pt-PT" noProof="0" err="1"/>
              <a:t>Kick-Off</a:t>
            </a:r>
            <a:br>
              <a:rPr lang="pt-PT" noProof="0"/>
            </a:br>
            <a:r>
              <a:rPr lang="pt-PT">
                <a:solidFill>
                  <a:srgbClr val="5B9BD5"/>
                </a:solidFill>
                <a:ea typeface="Cambria"/>
              </a:rPr>
              <a:t>Software de predição de abandono universitário</a:t>
            </a:r>
            <a:endParaRPr lang="pt-PT" noProof="0">
              <a:solidFill>
                <a:srgbClr val="5B9BD5"/>
              </a:solidFill>
              <a:ea typeface="Cambri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80570" y="6222515"/>
            <a:ext cx="4711430" cy="55399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lIns="91440" tIns="45720" rIns="91440" bIns="45720" rtlCol="0" anchor="ctr" anchorCtr="1">
            <a:spAutoFit/>
          </a:bodyPr>
          <a:lstStyle/>
          <a:p>
            <a:pPr algn="r"/>
            <a:r>
              <a:rPr lang="en-US" sz="1000"/>
              <a:t>Com base no </a:t>
            </a:r>
            <a:r>
              <a:rPr lang="en-US" sz="1000" err="1"/>
              <a:t>Caderno</a:t>
            </a:r>
            <a:r>
              <a:rPr lang="en-US" sz="1000"/>
              <a:t> de </a:t>
            </a:r>
            <a:r>
              <a:rPr lang="en-US" sz="1000" err="1"/>
              <a:t>Encargos</a:t>
            </a:r>
            <a:r>
              <a:rPr lang="en-US" sz="1000"/>
              <a:t>:</a:t>
            </a:r>
          </a:p>
          <a:p>
            <a:pPr algn="r"/>
            <a:r>
              <a:rPr lang="en-US" sz="1000">
                <a:hlinkClick r:id="rId2"/>
              </a:rPr>
              <a:t>https://www.base.gov.pt/</a:t>
            </a:r>
            <a:r>
              <a:rPr lang="en-US" sz="1000"/>
              <a:t>...</a:t>
            </a:r>
          </a:p>
          <a:p>
            <a:pPr algn="r"/>
            <a:r>
              <a:rPr lang="en-US" sz="1000"/>
              <a:t>Grupo #12</a:t>
            </a:r>
            <a:endParaRPr lang="en-US" sz="10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4F0AC0-B957-4BE5-0EE3-4EEB5D7F6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D2B2CBC-587B-FED1-1C3D-BAF84181B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100" y="1825624"/>
            <a:ext cx="9791700" cy="50323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pt-PT" sz="2800" b="1" dirty="0">
                <a:ea typeface="Calibri"/>
                <a:cs typeface="Calibri"/>
              </a:rPr>
              <a:t>Estrutura de Gestão</a:t>
            </a:r>
            <a:endParaRPr lang="pt-PT" sz="2800" dirty="0"/>
          </a:p>
          <a:p>
            <a:pPr lvl="2" algn="just"/>
            <a:r>
              <a:rPr lang="pt-PT" sz="2400">
                <a:ea typeface="Calibri"/>
                <a:cs typeface="Calibri"/>
              </a:rPr>
              <a:t>Gestão Universidade da Madeira: Gestor de Contrato</a:t>
            </a:r>
          </a:p>
          <a:p>
            <a:pPr lvl="2" algn="just"/>
            <a:r>
              <a:rPr lang="pt-PT" sz="2400">
                <a:ea typeface="Calibri"/>
                <a:cs typeface="Calibri"/>
              </a:rPr>
              <a:t>Entidade Adjudicatária: Gestor de Projeto</a:t>
            </a:r>
            <a:endParaRPr lang="pt-PT">
              <a:ea typeface="Calibri"/>
              <a:cs typeface="Calibri"/>
            </a:endParaRPr>
          </a:p>
          <a:p>
            <a:pPr lvl="2" algn="just"/>
            <a:r>
              <a:rPr lang="pt-PT" sz="2400">
                <a:ea typeface="Calibri"/>
                <a:cs typeface="Calibri"/>
              </a:rPr>
              <a:t>Entidade Adjudicante: Universidade da Madeira</a:t>
            </a:r>
            <a:endParaRPr lang="pt-PT" sz="3200" b="1">
              <a:ea typeface="Calibri"/>
              <a:cs typeface="Calibri"/>
            </a:endParaRPr>
          </a:p>
          <a:p>
            <a:pPr marL="914400" lvl="2" indent="0" algn="just">
              <a:buNone/>
            </a:pPr>
            <a:endParaRPr lang="pt-PT" sz="2400">
              <a:ea typeface="Calibri"/>
              <a:cs typeface="Calibri"/>
            </a:endParaRPr>
          </a:p>
          <a:p>
            <a:pPr lvl="1" algn="just"/>
            <a:r>
              <a:rPr lang="pt-PT" sz="2800" b="1">
                <a:ea typeface="Calibri"/>
                <a:cs typeface="Calibri"/>
              </a:rPr>
              <a:t>Comunicação e acompanhamento</a:t>
            </a:r>
            <a:endParaRPr lang="pt-PT" sz="2800">
              <a:ea typeface="Calibri"/>
              <a:cs typeface="Calibri"/>
            </a:endParaRPr>
          </a:p>
          <a:p>
            <a:pPr lvl="2" algn="just"/>
            <a:r>
              <a:rPr lang="pt-PT" sz="2400">
                <a:ea typeface="Calibri"/>
                <a:cs typeface="Calibri"/>
              </a:rPr>
              <a:t>Comunicação através do Gestor de Contrato e Gestor de Projeto</a:t>
            </a:r>
          </a:p>
          <a:p>
            <a:pPr lvl="2" algn="just"/>
            <a:r>
              <a:rPr lang="pt-PT" sz="2400">
                <a:ea typeface="Calibri"/>
                <a:cs typeface="Calibri"/>
              </a:rPr>
              <a:t>PMIS: </a:t>
            </a:r>
            <a:r>
              <a:rPr lang="pt-PT" sz="2400">
                <a:ea typeface="+mn-lt"/>
                <a:cs typeface="+mn-lt"/>
              </a:rPr>
              <a:t>Ferramentas digitais como o Teams e o </a:t>
            </a:r>
            <a:r>
              <a:rPr lang="pt-PT" sz="2400" err="1">
                <a:ea typeface="+mn-lt"/>
                <a:cs typeface="+mn-lt"/>
              </a:rPr>
              <a:t>Planner</a:t>
            </a:r>
            <a:r>
              <a:rPr lang="pt-PT" sz="2400">
                <a:ea typeface="+mn-lt"/>
                <a:cs typeface="+mn-lt"/>
              </a:rPr>
              <a:t> serão utilizadas para planeamento de tarefas, acompanhamento do progresso e comunicação interna entre a equipa</a:t>
            </a:r>
          </a:p>
          <a:p>
            <a:pPr marL="914400" lvl="2" indent="0">
              <a:buNone/>
            </a:pPr>
            <a:endParaRPr lang="pt-PT">
              <a:ea typeface="Calibri"/>
              <a:cs typeface="Calibri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53E4914A-043C-B273-EDA5-6B9620F89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Modelo de Gestão de Projeto</a:t>
            </a:r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17850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/>
              <a:t>Equipa de Projeto</a:t>
            </a:r>
            <a:endParaRPr lang="pt-PT" noProof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3402890"/>
              </p:ext>
            </p:extLst>
          </p:nvPr>
        </p:nvGraphicFramePr>
        <p:xfrm>
          <a:off x="536412" y="1693102"/>
          <a:ext cx="10927974" cy="43071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493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1AC10-6195-4F55-B9F7-D181C30C3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83857E9-B44E-7909-844C-64B1A969B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706" y="1407061"/>
            <a:ext cx="10618094" cy="5450938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pt-PT" dirty="0">
                <a:ea typeface="+mn-lt"/>
                <a:cs typeface="+mn-lt"/>
              </a:rPr>
              <a:t>Regras de Gestão</a:t>
            </a:r>
            <a:endParaRPr lang="pt-PT" dirty="0">
              <a:ea typeface="Calibri"/>
              <a:cs typeface="Calibri"/>
            </a:endParaRPr>
          </a:p>
          <a:p>
            <a:pPr lvl="1"/>
            <a:r>
              <a:rPr lang="pt-PT" dirty="0">
                <a:ea typeface="+mn-lt"/>
                <a:cs typeface="+mn-lt"/>
              </a:rPr>
              <a:t>Elaboração de um plano de projeto detalhado, com definição clara de objetivos, metas e </a:t>
            </a:r>
            <a:r>
              <a:rPr lang="pt-PT">
                <a:ea typeface="+mn-lt"/>
                <a:cs typeface="+mn-lt"/>
              </a:rPr>
              <a:t>cronograma</a:t>
            </a:r>
            <a:endParaRPr lang="pt-PT">
              <a:ea typeface="Calibri"/>
              <a:cs typeface="Calibri"/>
            </a:endParaRPr>
          </a:p>
          <a:p>
            <a:pPr lvl="1"/>
            <a:r>
              <a:rPr lang="pt-PT" dirty="0">
                <a:ea typeface="+mn-lt"/>
                <a:cs typeface="+mn-lt"/>
              </a:rPr>
              <a:t> Uso de matriz de responsabilidades e Estrutura Analítica do Projeto para divisão e acompanhamento das atividades</a:t>
            </a:r>
            <a:endParaRPr lang="pt-PT" dirty="0">
              <a:ea typeface="Calibri"/>
              <a:cs typeface="Calibri"/>
            </a:endParaRPr>
          </a:p>
          <a:p>
            <a:pPr lvl="1"/>
            <a:r>
              <a:rPr lang="pt-PT" dirty="0">
                <a:ea typeface="+mn-lt"/>
                <a:cs typeface="+mn-lt"/>
              </a:rPr>
              <a:t> Adoção do SCRUM como metodologia de gestão, com iterações a cada dois meses</a:t>
            </a:r>
            <a:endParaRPr lang="pt-PT" dirty="0">
              <a:ea typeface="Calibri"/>
              <a:cs typeface="Calibri"/>
            </a:endParaRPr>
          </a:p>
          <a:p>
            <a:pPr lvl="1"/>
            <a:r>
              <a:rPr lang="pt-PT" dirty="0">
                <a:ea typeface="+mn-lt"/>
                <a:cs typeface="+mn-lt"/>
              </a:rPr>
              <a:t>Reavaliação de riscos com identificação, avaliação e definição de ações mitigadoras, em caso </a:t>
            </a:r>
            <a:r>
              <a:rPr lang="pt-PT">
                <a:ea typeface="+mn-lt"/>
                <a:cs typeface="+mn-lt"/>
              </a:rPr>
              <a:t>de alteração contratual. Realizada pelo Gestor do projeto.</a:t>
            </a:r>
          </a:p>
          <a:p>
            <a:pPr lvl="1"/>
            <a:r>
              <a:rPr lang="pt-PT" dirty="0">
                <a:ea typeface="Calibri"/>
                <a:cs typeface="Calibri"/>
              </a:rPr>
              <a:t>Reuniões a cada dois meses entre </a:t>
            </a:r>
            <a:r>
              <a:rPr lang="pt-PT" dirty="0">
                <a:ea typeface="+mn-lt"/>
                <a:cs typeface="+mn-lt"/>
              </a:rPr>
              <a:t>Proprietário do produto, </a:t>
            </a:r>
            <a:r>
              <a:rPr lang="pt-PT" dirty="0" err="1">
                <a:ea typeface="+mn-lt"/>
                <a:cs typeface="+mn-lt"/>
              </a:rPr>
              <a:t>Scrum</a:t>
            </a:r>
            <a:r>
              <a:rPr lang="pt-PT" dirty="0">
                <a:ea typeface="+mn-lt"/>
                <a:cs typeface="+mn-lt"/>
              </a:rPr>
              <a:t> Master, Membros da equipe </a:t>
            </a:r>
            <a:r>
              <a:rPr lang="pt-PT">
                <a:ea typeface="+mn-lt"/>
                <a:cs typeface="+mn-lt"/>
              </a:rPr>
              <a:t>de </a:t>
            </a:r>
            <a:r>
              <a:rPr lang="pt-PT" dirty="0">
                <a:ea typeface="+mn-lt"/>
                <a:cs typeface="+mn-lt"/>
              </a:rPr>
              <a:t>desenvolvimento.</a:t>
            </a:r>
            <a:endParaRPr lang="pt-PT" dirty="0">
              <a:ea typeface="Calibri"/>
              <a:cs typeface="Calibri"/>
            </a:endParaRPr>
          </a:p>
          <a:p>
            <a:pPr lvl="1"/>
            <a:endParaRPr lang="pt-PT"/>
          </a:p>
          <a:p>
            <a:r>
              <a:rPr lang="pt-PT" dirty="0">
                <a:ea typeface="+mn-lt"/>
                <a:cs typeface="+mn-lt"/>
              </a:rPr>
              <a:t> Ferramentas de Gestão</a:t>
            </a:r>
            <a:endParaRPr lang="pt-PT" dirty="0">
              <a:ea typeface="Calibri"/>
              <a:cs typeface="Calibri"/>
            </a:endParaRPr>
          </a:p>
          <a:p>
            <a:pPr lvl="1">
              <a:buFont typeface="Arial"/>
            </a:pPr>
            <a:r>
              <a:rPr lang="pt-PT" dirty="0">
                <a:ea typeface="+mn-lt"/>
                <a:cs typeface="+mn-lt"/>
              </a:rPr>
              <a:t>Ferramentas de planejamento e monitoramento</a:t>
            </a:r>
            <a:endParaRPr lang="pt-PT" dirty="0">
              <a:ea typeface="Calibri"/>
              <a:cs typeface="Calibri"/>
            </a:endParaRPr>
          </a:p>
          <a:p>
            <a:pPr lvl="1"/>
            <a:r>
              <a:rPr lang="pt-PT" dirty="0">
                <a:ea typeface="+mn-lt"/>
                <a:cs typeface="+mn-lt"/>
              </a:rPr>
              <a:t>Sistemas de controle de versão para gestão das alterações no código</a:t>
            </a:r>
            <a:endParaRPr lang="pt-PT" dirty="0">
              <a:ea typeface="Calibri"/>
              <a:cs typeface="Calibri"/>
            </a:endParaRPr>
          </a:p>
          <a:p>
            <a:pPr lvl="1"/>
            <a:r>
              <a:rPr lang="pt-PT">
                <a:ea typeface="+mn-lt"/>
                <a:cs typeface="+mn-lt"/>
              </a:rPr>
              <a:t>Plataformas colaborativas para gestão de tarefas, partilha de documentos e comunicação </a:t>
            </a:r>
            <a:endParaRPr lang="pt-PT"/>
          </a:p>
          <a:p>
            <a:pPr lvl="1"/>
            <a:r>
              <a:rPr lang="pt-PT" dirty="0">
                <a:ea typeface="+mn-lt"/>
                <a:cs typeface="+mn-lt"/>
              </a:rPr>
              <a:t>Ferramentas para criação e manutenção da documentação do projeto </a:t>
            </a:r>
          </a:p>
          <a:p>
            <a:pPr lvl="1"/>
            <a:r>
              <a:rPr lang="pt-PT" dirty="0" err="1">
                <a:ea typeface="+mn-lt"/>
                <a:cs typeface="+mn-lt"/>
              </a:rPr>
              <a:t>Dashboards</a:t>
            </a:r>
            <a:r>
              <a:rPr lang="pt-PT" dirty="0">
                <a:ea typeface="+mn-lt"/>
                <a:cs typeface="+mn-lt"/>
              </a:rPr>
              <a:t> e relatórios para acompanhamento dos indicadores de desempenho e alertas</a:t>
            </a:r>
            <a:endParaRPr lang="pt-PT" dirty="0">
              <a:ea typeface="Calibri"/>
              <a:cs typeface="Calibri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345E7334-FC0C-5464-2006-C0767232F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382" y="193407"/>
            <a:ext cx="9791700" cy="1325563"/>
          </a:xfrm>
        </p:spPr>
        <p:txBody>
          <a:bodyPr>
            <a:normAutofit fontScale="90000"/>
          </a:bodyPr>
          <a:lstStyle/>
          <a:p>
            <a:r>
              <a:rPr lang="pt-PT"/>
              <a:t>Regras e Ferramentas de Gestão do Projeto</a:t>
            </a:r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60269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54381405"/>
              </p:ext>
            </p:extLst>
          </p:nvPr>
        </p:nvGraphicFramePr>
        <p:xfrm>
          <a:off x="6605588" y="1825625"/>
          <a:ext cx="475456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906087" y="1404851"/>
            <a:ext cx="5418493" cy="4772112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pt-PT" sz="2400"/>
              <a:t>Universidade da Madeira</a:t>
            </a:r>
            <a:endParaRPr lang="pt-PT" sz="2400" noProof="0"/>
          </a:p>
          <a:p>
            <a:pPr lvl="1"/>
            <a:r>
              <a:rPr lang="pt-PT" sz="2200"/>
              <a:t>Aumento da taxa de renovação de matrículas;</a:t>
            </a:r>
          </a:p>
          <a:p>
            <a:pPr lvl="1"/>
            <a:r>
              <a:rPr lang="pt-PT" sz="2200"/>
              <a:t>Aumentar a média de créditos realizados;</a:t>
            </a:r>
          </a:p>
          <a:p>
            <a:r>
              <a:rPr lang="pt-PT" sz="2400"/>
              <a:t>Professores</a:t>
            </a:r>
          </a:p>
          <a:p>
            <a:pPr lvl="1"/>
            <a:r>
              <a:rPr lang="pt-PT" sz="2000"/>
              <a:t>Desenvolvimento de competências transversais e sociais</a:t>
            </a:r>
          </a:p>
          <a:p>
            <a:r>
              <a:rPr lang="pt-PT" sz="2400"/>
              <a:t>Alunos</a:t>
            </a:r>
            <a:endParaRPr lang="pt-PT" sz="2400" noProof="0">
              <a:ea typeface="Calibri"/>
              <a:cs typeface="Calibri"/>
            </a:endParaRPr>
          </a:p>
          <a:p>
            <a:pPr lvl="1"/>
            <a:r>
              <a:rPr lang="pt-PT" sz="2200">
                <a:ea typeface="Calibri"/>
                <a:cs typeface="Calibri"/>
              </a:rPr>
              <a:t>Maior sucesso académico;</a:t>
            </a:r>
          </a:p>
          <a:p>
            <a:pPr lvl="1"/>
            <a:r>
              <a:rPr lang="pt-PT" sz="2200">
                <a:ea typeface="Calibri"/>
                <a:cs typeface="Calibri"/>
              </a:rPr>
              <a:t>Melhor Integração;</a:t>
            </a:r>
          </a:p>
          <a:p>
            <a:r>
              <a:rPr lang="pt-PT" sz="2400">
                <a:ea typeface="Calibri"/>
                <a:cs typeface="Calibri"/>
              </a:rPr>
              <a:t>Equipa do projeto</a:t>
            </a:r>
            <a:endParaRPr lang="pt-PT" sz="2400" noProof="0">
              <a:ea typeface="Calibri"/>
              <a:cs typeface="Calibri"/>
            </a:endParaRPr>
          </a:p>
          <a:p>
            <a:pPr lvl="1"/>
            <a:r>
              <a:rPr lang="pt-PT" sz="2200">
                <a:ea typeface="Calibri"/>
                <a:cs typeface="Calibri"/>
              </a:rPr>
              <a:t>Desenvolvimento de competências</a:t>
            </a:r>
          </a:p>
          <a:p>
            <a:pPr lvl="1"/>
            <a:r>
              <a:rPr lang="pt-PT" sz="2200">
                <a:ea typeface="Calibri"/>
                <a:cs typeface="Calibri"/>
              </a:rPr>
              <a:t>Melhoria na comunicação e colaboração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/>
              <a:t>Grupos Impactados
</a:t>
            </a:r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28457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377762" y="129012"/>
            <a:ext cx="9029700" cy="1325563"/>
          </a:xfrm>
        </p:spPr>
        <p:txBody>
          <a:bodyPr>
            <a:normAutofit fontScale="90000"/>
          </a:bodyPr>
          <a:lstStyle/>
          <a:p>
            <a:r>
              <a:rPr lang="pt-PT"/>
              <a:t>Plano de Implementação
</a:t>
            </a:r>
            <a:endParaRPr lang="pt-PT" noProof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7225740"/>
              </p:ext>
            </p:extLst>
          </p:nvPr>
        </p:nvGraphicFramePr>
        <p:xfrm>
          <a:off x="772488" y="1170949"/>
          <a:ext cx="9923318" cy="497782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20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0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24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91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Ação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Data-</a:t>
                      </a:r>
                      <a:r>
                        <a:rPr lang="en-US" err="1"/>
                        <a:t>alvo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Proprietário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Comentários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0" i="0" u="none" strike="noStrike" noProof="0" err="1"/>
                        <a:t>Planeamento</a:t>
                      </a:r>
                      <a:r>
                        <a:rPr lang="en-US" sz="1400" b="0" i="0" u="none" strike="noStrike" noProof="0"/>
                        <a:t> da </a:t>
                      </a:r>
                      <a:r>
                        <a:rPr lang="en-US" sz="1400" b="0" i="0" u="none" strike="noStrike" noProof="0" err="1"/>
                        <a:t>Implementação</a:t>
                      </a:r>
                      <a:endParaRPr lang="pt-PT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Calibri"/>
                        </a:rPr>
                        <a:t>21/03/2025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Calibri"/>
                        </a:rPr>
                        <a:t>Gestor de </a:t>
                      </a:r>
                      <a:r>
                        <a:rPr lang="en-US" sz="1400" b="0" i="0" u="none" strike="noStrike" noProof="0" err="1">
                          <a:latin typeface="Calibri"/>
                        </a:rPr>
                        <a:t>Projeto</a:t>
                      </a:r>
                      <a:endParaRPr lang="en-US" sz="140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err="1"/>
                        <a:t>Definir</a:t>
                      </a:r>
                      <a:r>
                        <a:rPr lang="en-US" sz="1400"/>
                        <a:t> </a:t>
                      </a:r>
                      <a:r>
                        <a:rPr lang="en-US" sz="1400" err="1"/>
                        <a:t>cronograma</a:t>
                      </a:r>
                      <a:r>
                        <a:rPr lang="en-US" sz="1400"/>
                        <a:t>, </a:t>
                      </a:r>
                      <a:r>
                        <a:rPr lang="en-US" sz="1400" err="1"/>
                        <a:t>recursos</a:t>
                      </a:r>
                      <a:r>
                        <a:rPr lang="en-US" sz="1400"/>
                        <a:t>, </a:t>
                      </a:r>
                      <a:r>
                        <a:rPr lang="en-US" sz="1400" err="1"/>
                        <a:t>estratégias</a:t>
                      </a:r>
                      <a:r>
                        <a:rPr lang="en-US" sz="1400"/>
                        <a:t> de </a:t>
                      </a:r>
                      <a:r>
                        <a:rPr lang="en-US" sz="1400" err="1"/>
                        <a:t>mitigação</a:t>
                      </a:r>
                      <a:r>
                        <a:rPr lang="en-US" sz="1400"/>
                        <a:t> de </a:t>
                      </a:r>
                      <a:r>
                        <a:rPr lang="en-US" sz="1400" err="1"/>
                        <a:t>riscos</a:t>
                      </a:r>
                      <a:r>
                        <a:rPr lang="en-US" sz="1400"/>
                        <a:t> e </a:t>
                      </a:r>
                      <a:r>
                        <a:rPr lang="en-US" sz="1400" err="1"/>
                        <a:t>elaboração</a:t>
                      </a:r>
                      <a:r>
                        <a:rPr lang="en-US" sz="1400"/>
                        <a:t> </a:t>
                      </a:r>
                      <a:r>
                        <a:rPr lang="en-US" sz="1400" err="1"/>
                        <a:t>detalhada</a:t>
                      </a:r>
                      <a:r>
                        <a:rPr lang="en-US" sz="1400"/>
                        <a:t> do plano. </a:t>
                      </a:r>
                      <a:r>
                        <a:rPr lang="en-US" sz="1400" b="0" i="0" u="none" strike="noStrike" noProof="0">
                          <a:latin typeface="Calibri"/>
                        </a:rPr>
                        <a:t>Recolha e </a:t>
                      </a:r>
                      <a:r>
                        <a:rPr lang="en-US" sz="1400" b="0" i="0" u="none" strike="noStrike" noProof="0" err="1">
                          <a:latin typeface="Calibri"/>
                        </a:rPr>
                        <a:t>preparação</a:t>
                      </a:r>
                      <a:r>
                        <a:rPr lang="en-US" sz="1400" b="0" i="0" u="none" strike="noStrike" noProof="0">
                          <a:latin typeface="Calibri"/>
                        </a:rPr>
                        <a:t> dos dados para o </a:t>
                      </a:r>
                      <a:r>
                        <a:rPr lang="en-US" sz="1400" b="0" i="0" u="none" strike="noStrike" noProof="0" err="1">
                          <a:latin typeface="Calibri"/>
                        </a:rPr>
                        <a:t>projeto</a:t>
                      </a:r>
                      <a:r>
                        <a:rPr lang="en-US" sz="1400" b="0" i="0" u="none" strike="noStrike" noProof="0">
                          <a:latin typeface="Calibri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602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err="1">
                          <a:latin typeface="Calibri"/>
                        </a:rPr>
                        <a:t>Desenvolvimento,Instalação</a:t>
                      </a:r>
                      <a:r>
                        <a:rPr lang="en-US" sz="1400" b="0" i="0" u="none" strike="noStrike" noProof="0">
                          <a:latin typeface="Calibri"/>
                        </a:rPr>
                        <a:t> e </a:t>
                      </a:r>
                      <a:r>
                        <a:rPr lang="en-US" sz="1400" b="0" i="0" u="none" strike="noStrike" noProof="0" err="1">
                          <a:latin typeface="Calibri"/>
                        </a:rPr>
                        <a:t>Configuração</a:t>
                      </a:r>
                      <a:endParaRPr lang="en-US" sz="140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27/05/2025</a:t>
                      </a:r>
                      <a:endParaRPr lang="en-US" sz="1400" b="0" i="0" u="none" strike="noStrike" noProof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err="1">
                          <a:latin typeface="Calibri"/>
                        </a:rPr>
                        <a:t>Equipa</a:t>
                      </a:r>
                      <a:r>
                        <a:rPr lang="en-US" sz="1400" b="0" i="0" u="none" strike="noStrike" noProof="0">
                          <a:latin typeface="Calibri"/>
                        </a:rPr>
                        <a:t> de </a:t>
                      </a:r>
                      <a:r>
                        <a:rPr lang="en-US" sz="1400" b="0" i="0" u="none" strike="noStrike" noProof="0" err="1">
                          <a:latin typeface="Calibri"/>
                        </a:rPr>
                        <a:t>Desenvolvimento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err="1">
                          <a:latin typeface="Calibri"/>
                        </a:rPr>
                        <a:t>Preparar</a:t>
                      </a:r>
                      <a:r>
                        <a:rPr lang="en-US" sz="1400" b="0" i="0" u="none" strike="noStrike" noProof="0">
                          <a:latin typeface="Calibri"/>
                        </a:rPr>
                        <a:t> o ambientes de </a:t>
                      </a:r>
                      <a:r>
                        <a:rPr lang="en-US" sz="1400" b="0" i="0" u="none" strike="noStrike" noProof="0" err="1">
                          <a:latin typeface="Calibri"/>
                        </a:rPr>
                        <a:t>produção</a:t>
                      </a:r>
                      <a:r>
                        <a:rPr lang="en-US" sz="1400" b="0" i="0" u="none" strike="noStrike" noProof="0">
                          <a:latin typeface="Calibri"/>
                        </a:rPr>
                        <a:t> e teste, e </a:t>
                      </a:r>
                      <a:r>
                        <a:rPr lang="en-US" sz="1400" b="0" i="0" u="none" strike="noStrike" noProof="0" err="1">
                          <a:latin typeface="Calibri"/>
                        </a:rPr>
                        <a:t>configurar</a:t>
                      </a:r>
                      <a:r>
                        <a:rPr lang="en-US" sz="1400" b="0" i="0" u="none" strike="noStrike" noProof="0">
                          <a:latin typeface="Calibri"/>
                        </a:rPr>
                        <a:t> a </a:t>
                      </a:r>
                      <a:r>
                        <a:rPr lang="en-US" sz="1400" b="0" i="0" u="none" strike="noStrike" noProof="0" err="1">
                          <a:latin typeface="Calibri"/>
                        </a:rPr>
                        <a:t>solução</a:t>
                      </a:r>
                      <a:r>
                        <a:rPr lang="en-US" sz="1400" b="0" i="0" u="none" strike="noStrike" noProof="0">
                          <a:latin typeface="Calibri"/>
                        </a:rPr>
                        <a:t> conforme especificações </a:t>
                      </a:r>
                      <a:r>
                        <a:rPr lang="en-US" sz="1400" b="0" i="0" u="none" strike="noStrike" noProof="0" err="1">
                          <a:latin typeface="Calibri"/>
                        </a:rPr>
                        <a:t>técnicas</a:t>
                      </a:r>
                      <a:r>
                        <a:rPr lang="en-US" sz="1400" b="0" i="0" u="none" strike="noStrike" noProof="0">
                          <a:latin typeface="Calibri"/>
                        </a:rPr>
                        <a:t>.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err="1">
                          <a:latin typeface="Calibri"/>
                        </a:rPr>
                        <a:t>Migração</a:t>
                      </a:r>
                      <a:r>
                        <a:rPr lang="en-US" sz="1400" b="0" i="0" u="none" strike="noStrike" noProof="0">
                          <a:latin typeface="Calibri"/>
                        </a:rPr>
                        <a:t> de Dados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27/05/2025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err="1">
                          <a:latin typeface="Calibri"/>
                        </a:rPr>
                        <a:t>Equipa</a:t>
                      </a:r>
                      <a:r>
                        <a:rPr lang="en-US" sz="1400" b="0" i="0" u="none" strike="noStrike" noProof="0">
                          <a:latin typeface="Calibri"/>
                        </a:rPr>
                        <a:t> de Dados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err="1">
                          <a:latin typeface="Calibri"/>
                        </a:rPr>
                        <a:t>Transferir</a:t>
                      </a:r>
                      <a:r>
                        <a:rPr lang="en-US" sz="1400" b="0" i="0" u="none" strike="noStrike" noProof="0">
                          <a:latin typeface="Calibri"/>
                        </a:rPr>
                        <a:t> os dados dos </a:t>
                      </a:r>
                      <a:r>
                        <a:rPr lang="en-US" sz="1400" b="0" i="0" u="none" strike="noStrike" noProof="0" err="1">
                          <a:latin typeface="Calibri"/>
                        </a:rPr>
                        <a:t>sistemas</a:t>
                      </a:r>
                      <a:r>
                        <a:rPr lang="en-US" sz="1400" b="0" i="0" u="none" strike="noStrike" noProof="0">
                          <a:latin typeface="Calibri"/>
                        </a:rPr>
                        <a:t> </a:t>
                      </a:r>
                      <a:r>
                        <a:rPr lang="en-US" sz="1400" b="0" i="0" u="none" strike="noStrike" noProof="0" err="1">
                          <a:latin typeface="Calibri"/>
                        </a:rPr>
                        <a:t>legados</a:t>
                      </a:r>
                      <a:r>
                        <a:rPr lang="en-US" sz="1400" b="0" i="0" u="none" strike="noStrike" noProof="0">
                          <a:latin typeface="Calibri"/>
                        </a:rPr>
                        <a:t>, </a:t>
                      </a:r>
                      <a:r>
                        <a:rPr lang="en-US" sz="1400" b="0" i="0" u="none" strike="noStrike" noProof="0" err="1">
                          <a:latin typeface="Calibri"/>
                        </a:rPr>
                        <a:t>garantindo</a:t>
                      </a:r>
                      <a:r>
                        <a:rPr lang="en-US" sz="1400" b="0" i="0" u="none" strike="noStrike" noProof="0">
                          <a:latin typeface="Calibri"/>
                        </a:rPr>
                        <a:t> </a:t>
                      </a:r>
                      <a:r>
                        <a:rPr lang="en-US" sz="1400" b="0" i="0" u="none" strike="noStrike" noProof="0" err="1">
                          <a:latin typeface="Calibri"/>
                        </a:rPr>
                        <a:t>integridade</a:t>
                      </a:r>
                      <a:r>
                        <a:rPr lang="en-US" sz="1400" b="0" i="0" u="none" strike="noStrike" noProof="0">
                          <a:latin typeface="Calibri"/>
                        </a:rPr>
                        <a:t> e </a:t>
                      </a:r>
                      <a:r>
                        <a:rPr lang="en-US" sz="1400" b="0" i="0" u="none" strike="noStrike" noProof="0" err="1">
                          <a:latin typeface="Calibri"/>
                        </a:rPr>
                        <a:t>precisão</a:t>
                      </a:r>
                      <a:r>
                        <a:rPr lang="en-US" sz="1400" b="0" i="0" u="none" strike="noStrike" noProof="0">
                          <a:latin typeface="Calibri"/>
                        </a:rPr>
                        <a:t> </a:t>
                      </a:r>
                      <a:r>
                        <a:rPr lang="en-US" sz="1400" b="0" i="0" u="none" strike="noStrike" noProof="0" err="1">
                          <a:latin typeface="Calibri"/>
                        </a:rPr>
                        <a:t>na</a:t>
                      </a:r>
                      <a:r>
                        <a:rPr lang="en-US" sz="1400" b="0" i="0" u="none" strike="noStrike" noProof="0">
                          <a:latin typeface="Calibri"/>
                        </a:rPr>
                        <a:t> </a:t>
                      </a:r>
                      <a:r>
                        <a:rPr lang="en-US" sz="1400" b="0" i="0" u="none" strike="noStrike" noProof="0" err="1">
                          <a:latin typeface="Calibri"/>
                        </a:rPr>
                        <a:t>migração</a:t>
                      </a:r>
                      <a:r>
                        <a:rPr lang="en-US" sz="1400" b="0" i="0" u="none" strike="noStrike" noProof="0">
                          <a:latin typeface="Calibri"/>
                        </a:rPr>
                        <a:t>.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err="1">
                          <a:latin typeface="Calibri"/>
                        </a:rPr>
                        <a:t>Formação</a:t>
                      </a:r>
                      <a:r>
                        <a:rPr lang="en-US" sz="1400" b="0" i="0" u="none" strike="noStrike" noProof="0">
                          <a:latin typeface="Calibri"/>
                        </a:rPr>
                        <a:t> dos </a:t>
                      </a:r>
                      <a:r>
                        <a:rPr lang="en-US" sz="1400" b="0" i="0" u="none" strike="noStrike" noProof="0" err="1">
                          <a:latin typeface="Calibri"/>
                        </a:rPr>
                        <a:t>Utilizadores</a:t>
                      </a:r>
                      <a:endParaRPr lang="en-US" sz="140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15/04/2026</a:t>
                      </a:r>
                      <a:endParaRPr lang="en-US" sz="1400" b="0" i="0" u="none" strike="noStrike" noProof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err="1">
                          <a:latin typeface="Calibri"/>
                        </a:rPr>
                        <a:t>Equipa</a:t>
                      </a:r>
                      <a:r>
                        <a:rPr lang="en-US" sz="1400" b="0" i="0" u="none" strike="noStrike" noProof="0">
                          <a:latin typeface="Calibri"/>
                        </a:rPr>
                        <a:t> de </a:t>
                      </a:r>
                      <a:r>
                        <a:rPr lang="en-US" sz="1400" b="0" i="0" u="none" strike="noStrike" noProof="0" err="1">
                          <a:latin typeface="Calibri"/>
                        </a:rPr>
                        <a:t>Treinamento</a:t>
                      </a:r>
                      <a:endParaRPr lang="en-US" sz="140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err="1">
                          <a:latin typeface="Calibri"/>
                        </a:rPr>
                        <a:t>Realizar</a:t>
                      </a:r>
                      <a:r>
                        <a:rPr lang="en-US" sz="1400" b="0" i="0" u="none" strike="noStrike" noProof="0">
                          <a:latin typeface="Calibri"/>
                        </a:rPr>
                        <a:t> </a:t>
                      </a:r>
                      <a:r>
                        <a:rPr lang="en-US" sz="1400" b="0" i="0" u="none" strike="noStrike" noProof="0" err="1">
                          <a:latin typeface="Calibri"/>
                        </a:rPr>
                        <a:t>sessões</a:t>
                      </a:r>
                      <a:r>
                        <a:rPr lang="en-US" sz="1400" b="0" i="0" u="none" strike="noStrike" noProof="0">
                          <a:latin typeface="Calibri"/>
                        </a:rPr>
                        <a:t> de </a:t>
                      </a:r>
                      <a:r>
                        <a:rPr lang="en-US" sz="1400" b="0" i="0" u="none" strike="noStrike" noProof="0" err="1">
                          <a:latin typeface="Calibri"/>
                        </a:rPr>
                        <a:t>formação</a:t>
                      </a:r>
                      <a:r>
                        <a:rPr lang="en-US" sz="1400" b="0" i="0" u="none" strike="noStrike" noProof="0">
                          <a:latin typeface="Calibri"/>
                        </a:rPr>
                        <a:t> e </a:t>
                      </a:r>
                      <a:r>
                        <a:rPr lang="en-US" sz="1400" b="0" i="0" u="none" strike="noStrike" noProof="0" err="1">
                          <a:latin typeface="Calibri"/>
                        </a:rPr>
                        <a:t>fornecer</a:t>
                      </a:r>
                      <a:r>
                        <a:rPr lang="en-US" sz="1400" b="0" i="0" u="none" strike="noStrike" noProof="0">
                          <a:latin typeface="Calibri"/>
                        </a:rPr>
                        <a:t> </a:t>
                      </a:r>
                      <a:r>
                        <a:rPr lang="en-US" sz="1400" b="0" i="0" u="none" strike="noStrike" noProof="0" err="1">
                          <a:latin typeface="Calibri"/>
                        </a:rPr>
                        <a:t>manuais</a:t>
                      </a:r>
                      <a:r>
                        <a:rPr lang="en-US" sz="1400" b="0" i="0" u="none" strike="noStrike" noProof="0">
                          <a:latin typeface="Calibri"/>
                        </a:rPr>
                        <a:t> e </a:t>
                      </a:r>
                      <a:r>
                        <a:rPr lang="en-US" sz="1400" b="0" i="0" u="none" strike="noStrike" noProof="0" err="1">
                          <a:latin typeface="Calibri"/>
                        </a:rPr>
                        <a:t>guias</a:t>
                      </a:r>
                      <a:r>
                        <a:rPr lang="en-US" sz="1400" b="0" i="0" u="none" strike="noStrike" noProof="0">
                          <a:latin typeface="Calibri"/>
                        </a:rPr>
                        <a:t> de </a:t>
                      </a:r>
                      <a:r>
                        <a:rPr lang="en-US" sz="1400" b="0" i="0" u="none" strike="noStrike" noProof="0" err="1">
                          <a:latin typeface="Calibri"/>
                        </a:rPr>
                        <a:t>utilização</a:t>
                      </a:r>
                      <a:r>
                        <a:rPr lang="en-US" sz="1400" b="0" i="0" u="none" strike="noStrike" noProof="0">
                          <a:latin typeface="Calibri"/>
                        </a:rPr>
                        <a:t> para </a:t>
                      </a:r>
                      <a:r>
                        <a:rPr lang="en-US" sz="1400" b="0" i="0" u="none" strike="noStrike" noProof="0" err="1">
                          <a:latin typeface="Calibri"/>
                        </a:rPr>
                        <a:t>garantir</a:t>
                      </a:r>
                      <a:r>
                        <a:rPr lang="en-US" sz="1400" b="0" i="0" u="none" strike="noStrike" noProof="0">
                          <a:latin typeface="Calibri"/>
                        </a:rPr>
                        <a:t> a </a:t>
                      </a:r>
                      <a:r>
                        <a:rPr lang="en-US" sz="1400" b="0" i="0" u="none" strike="noStrike" noProof="0" err="1">
                          <a:latin typeface="Calibri"/>
                        </a:rPr>
                        <a:t>adoção</a:t>
                      </a:r>
                      <a:r>
                        <a:rPr lang="en-US" sz="1400" b="0" i="0" u="none" strike="noStrike" noProof="0">
                          <a:latin typeface="Calibri"/>
                        </a:rPr>
                        <a:t> do </a:t>
                      </a:r>
                      <a:r>
                        <a:rPr lang="en-US" sz="1400" b="0" i="0" u="none" strike="noStrike" noProof="0" err="1">
                          <a:latin typeface="Calibri"/>
                        </a:rPr>
                        <a:t>sistema</a:t>
                      </a:r>
                      <a:r>
                        <a:rPr lang="en-US" sz="1400" b="0" i="0" u="none" strike="noStrike" noProof="0">
                          <a:latin typeface="Calibri"/>
                        </a:rPr>
                        <a:t>.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Calibri"/>
                        </a:rPr>
                        <a:t>Teste de </a:t>
                      </a:r>
                      <a:r>
                        <a:rPr lang="en-US" sz="1400" b="0" i="0" u="none" strike="noStrike" noProof="0" err="1">
                          <a:latin typeface="Calibri"/>
                        </a:rPr>
                        <a:t>Aceitação</a:t>
                      </a:r>
                      <a:r>
                        <a:rPr lang="en-US" sz="1400" b="0" i="0" u="none" strike="noStrike" noProof="0">
                          <a:latin typeface="Calibri"/>
                        </a:rPr>
                        <a:t> do </a:t>
                      </a:r>
                      <a:r>
                        <a:rPr lang="en-US" sz="1400" b="0" i="0" u="none" strike="noStrike" noProof="0" err="1">
                          <a:latin typeface="Calibri"/>
                        </a:rPr>
                        <a:t>Utilizador</a:t>
                      </a:r>
                      <a:r>
                        <a:rPr lang="en-US" sz="1400" b="0" i="0" u="none" strike="noStrike" noProof="0">
                          <a:latin typeface="Calibri"/>
                        </a:rPr>
                        <a:t> (UAT)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15/04/2026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Calibri"/>
                        </a:rPr>
                        <a:t>Gestor de </a:t>
                      </a:r>
                      <a:r>
                        <a:rPr lang="en-US" sz="1400" b="0" i="0" u="none" strike="noStrike" noProof="0" err="1">
                          <a:latin typeface="Calibri"/>
                        </a:rPr>
                        <a:t>Projeto</a:t>
                      </a:r>
                      <a:r>
                        <a:rPr lang="en-US" sz="1400" b="0" i="0" u="none" strike="noStrike" noProof="0">
                          <a:latin typeface="Calibri"/>
                        </a:rPr>
                        <a:t> e </a:t>
                      </a:r>
                      <a:r>
                        <a:rPr lang="en-US" sz="1400" b="0" i="0" u="none" strike="noStrike" noProof="0" err="1">
                          <a:latin typeface="Calibri"/>
                        </a:rPr>
                        <a:t>Utilizadores</a:t>
                      </a:r>
                      <a:r>
                        <a:rPr lang="en-US" sz="1400" b="0" i="0" u="none" strike="noStrike" noProof="0">
                          <a:latin typeface="Calibri"/>
                        </a:rPr>
                        <a:t> Chave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Calibri"/>
                        </a:rPr>
                        <a:t>Validar o </a:t>
                      </a:r>
                      <a:r>
                        <a:rPr lang="en-US" sz="1400" b="0" i="0" u="none" strike="noStrike" noProof="0" err="1">
                          <a:latin typeface="Calibri"/>
                        </a:rPr>
                        <a:t>sistema</a:t>
                      </a:r>
                      <a:r>
                        <a:rPr lang="en-US" sz="1400" b="0" i="0" u="none" strike="noStrike" noProof="0">
                          <a:latin typeface="Calibri"/>
                        </a:rPr>
                        <a:t> </a:t>
                      </a:r>
                      <a:r>
                        <a:rPr lang="en-US" sz="1400" b="0" i="0" u="none" strike="noStrike" noProof="0" err="1">
                          <a:latin typeface="Calibri"/>
                        </a:rPr>
                        <a:t>em</a:t>
                      </a:r>
                      <a:r>
                        <a:rPr lang="en-US" sz="1400" b="0" i="0" u="none" strike="noStrike" noProof="0">
                          <a:latin typeface="Calibri"/>
                        </a:rPr>
                        <a:t> </a:t>
                      </a:r>
                      <a:r>
                        <a:rPr lang="en-US" sz="1400" b="0" i="0" u="none" strike="noStrike" noProof="0" err="1">
                          <a:latin typeface="Calibri"/>
                        </a:rPr>
                        <a:t>ambiente</a:t>
                      </a:r>
                      <a:r>
                        <a:rPr lang="en-US" sz="1400" b="0" i="0" u="none" strike="noStrike" noProof="0">
                          <a:latin typeface="Calibri"/>
                        </a:rPr>
                        <a:t> </a:t>
                      </a:r>
                      <a:r>
                        <a:rPr lang="en-US" sz="1400" b="0" i="0" u="none" strike="noStrike" noProof="0" err="1">
                          <a:latin typeface="Calibri"/>
                        </a:rPr>
                        <a:t>controlado</a:t>
                      </a:r>
                      <a:r>
                        <a:rPr lang="en-US" sz="1400" b="0" i="0" u="none" strike="noStrike" noProof="0">
                          <a:latin typeface="Calibri"/>
                        </a:rPr>
                        <a:t>, </a:t>
                      </a:r>
                      <a:r>
                        <a:rPr lang="en-US" sz="1400" b="0" i="0" u="none" strike="noStrike" noProof="0" err="1">
                          <a:latin typeface="Calibri"/>
                        </a:rPr>
                        <a:t>recolher</a:t>
                      </a:r>
                      <a:r>
                        <a:rPr lang="en-US" sz="1400" b="0" i="0" u="none" strike="noStrike" noProof="0">
                          <a:latin typeface="Calibri"/>
                        </a:rPr>
                        <a:t> feedback e </a:t>
                      </a:r>
                      <a:r>
                        <a:rPr lang="en-US" sz="1400" b="0" i="0" u="none" strike="noStrike" noProof="0" err="1">
                          <a:latin typeface="Calibri"/>
                        </a:rPr>
                        <a:t>realizar</a:t>
                      </a:r>
                      <a:r>
                        <a:rPr lang="en-US" sz="1400" b="0" i="0" u="none" strike="noStrike" noProof="0">
                          <a:latin typeface="Calibri"/>
                        </a:rPr>
                        <a:t> </a:t>
                      </a:r>
                      <a:r>
                        <a:rPr lang="en-US" sz="1400" b="0" i="0" u="none" strike="noStrike" noProof="0" err="1">
                          <a:latin typeface="Calibri"/>
                        </a:rPr>
                        <a:t>ajustes</a:t>
                      </a:r>
                      <a:r>
                        <a:rPr lang="en-US" sz="1400" b="0" i="0" u="none" strike="noStrike" noProof="0">
                          <a:latin typeface="Calibri"/>
                        </a:rPr>
                        <a:t> </a:t>
                      </a:r>
                      <a:r>
                        <a:rPr lang="en-US" sz="1400" b="0" i="0" u="none" strike="noStrike" noProof="0" err="1">
                          <a:latin typeface="Calibri"/>
                        </a:rPr>
                        <a:t>necessários</a:t>
                      </a:r>
                      <a:r>
                        <a:rPr lang="en-US" sz="1400" b="0" i="0" u="none" strike="noStrike" noProof="0">
                          <a:latin typeface="Calibri"/>
                        </a:rPr>
                        <a:t>.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Calibri"/>
                        </a:rPr>
                        <a:t>Go-Live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30/06/2026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err="1">
                          <a:latin typeface="Calibri"/>
                        </a:rPr>
                        <a:t>Equipa</a:t>
                      </a:r>
                      <a:r>
                        <a:rPr lang="en-US" sz="1400" b="0" i="0" u="none" strike="noStrike" noProof="0">
                          <a:latin typeface="Calibri"/>
                        </a:rPr>
                        <a:t> de </a:t>
                      </a:r>
                      <a:r>
                        <a:rPr lang="en-US" sz="1400" b="0" i="0" u="none" strike="noStrike" noProof="0" err="1">
                          <a:latin typeface="Calibri"/>
                        </a:rPr>
                        <a:t>Implementação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err="1">
                          <a:latin typeface="Calibri"/>
                        </a:rPr>
                        <a:t>Lançamento</a:t>
                      </a:r>
                      <a:r>
                        <a:rPr lang="en-US" sz="1400" b="0" i="0" u="none" strike="noStrike" noProof="0">
                          <a:latin typeface="Calibri"/>
                        </a:rPr>
                        <a:t> </a:t>
                      </a:r>
                      <a:r>
                        <a:rPr lang="en-US" sz="1400" b="0" i="0" u="none" strike="noStrike" noProof="0" err="1">
                          <a:latin typeface="Calibri"/>
                        </a:rPr>
                        <a:t>oficial</a:t>
                      </a:r>
                      <a:r>
                        <a:rPr lang="en-US" sz="1400" b="0" i="0" u="none" strike="noStrike" noProof="0">
                          <a:latin typeface="Calibri"/>
                        </a:rPr>
                        <a:t> do </a:t>
                      </a:r>
                      <a:r>
                        <a:rPr lang="en-US" sz="1400" b="0" i="0" u="none" strike="noStrike" noProof="0" err="1">
                          <a:latin typeface="Calibri"/>
                        </a:rPr>
                        <a:t>sistema</a:t>
                      </a:r>
                      <a:r>
                        <a:rPr lang="en-US" sz="1400" b="0" i="0" u="none" strike="noStrike" noProof="0">
                          <a:latin typeface="Calibri"/>
                        </a:rPr>
                        <a:t>, com </a:t>
                      </a:r>
                      <a:r>
                        <a:rPr lang="en-US" sz="1400" b="0" i="0" u="none" strike="noStrike" noProof="0" err="1">
                          <a:latin typeface="Calibri"/>
                        </a:rPr>
                        <a:t>monitoramento</a:t>
                      </a:r>
                      <a:r>
                        <a:rPr lang="en-US" sz="1400" b="0" i="0" u="none" strike="noStrike" noProof="0">
                          <a:latin typeface="Calibri"/>
                        </a:rPr>
                        <a:t> </a:t>
                      </a:r>
                      <a:r>
                        <a:rPr lang="en-US" sz="1400" b="0" i="0" u="none" strike="noStrike" noProof="0" err="1">
                          <a:latin typeface="Calibri"/>
                        </a:rPr>
                        <a:t>intensivo</a:t>
                      </a:r>
                      <a:r>
                        <a:rPr lang="en-US" sz="1400" b="0" i="0" u="none" strike="noStrike" noProof="0">
                          <a:latin typeface="Calibri"/>
                        </a:rPr>
                        <a:t> para </a:t>
                      </a:r>
                      <a:r>
                        <a:rPr lang="en-US" sz="1400" b="0" i="0" u="none" strike="noStrike" noProof="0" err="1">
                          <a:latin typeface="Calibri"/>
                        </a:rPr>
                        <a:t>resolução</a:t>
                      </a:r>
                      <a:r>
                        <a:rPr lang="en-US" sz="1400" b="0" i="0" u="none" strike="noStrike" noProof="0">
                          <a:latin typeface="Calibri"/>
                        </a:rPr>
                        <a:t> </a:t>
                      </a:r>
                      <a:r>
                        <a:rPr lang="en-US" sz="1400" b="0" i="0" u="none" strike="noStrike" noProof="0" err="1">
                          <a:latin typeface="Calibri"/>
                        </a:rPr>
                        <a:t>rápida</a:t>
                      </a:r>
                      <a:r>
                        <a:rPr lang="en-US" sz="1400" b="0" i="0" u="none" strike="noStrike" noProof="0">
                          <a:latin typeface="Calibri"/>
                        </a:rPr>
                        <a:t> de </a:t>
                      </a:r>
                      <a:r>
                        <a:rPr lang="en-US" sz="1400" b="0" i="0" u="none" strike="noStrike" noProof="0" err="1">
                          <a:latin typeface="Calibri"/>
                        </a:rPr>
                        <a:t>eventuais</a:t>
                      </a:r>
                      <a:r>
                        <a:rPr lang="en-US" sz="1400" b="0" i="0" u="none" strike="noStrike" noProof="0">
                          <a:latin typeface="Calibri"/>
                        </a:rPr>
                        <a:t> </a:t>
                      </a:r>
                      <a:r>
                        <a:rPr lang="en-US" sz="1400" b="0" i="0" u="none" strike="noStrike" noProof="0" err="1">
                          <a:latin typeface="Calibri"/>
                        </a:rPr>
                        <a:t>problemas</a:t>
                      </a:r>
                      <a:r>
                        <a:rPr lang="en-US" sz="1400" b="0" i="0" u="none" strike="noStrike" noProof="0">
                          <a:latin typeface="Calibri"/>
                        </a:rPr>
                        <a:t>.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493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/>
              <a:t>Plano de Riscos e Mitigação</a:t>
            </a:r>
            <a:endParaRPr lang="pt-PT" noProof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8959609"/>
              </p:ext>
            </p:extLst>
          </p:nvPr>
        </p:nvGraphicFramePr>
        <p:xfrm>
          <a:off x="264790" y="1719480"/>
          <a:ext cx="11654708" cy="4119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606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9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2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037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24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Risco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Probabilidade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Gravidade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Planos</a:t>
                      </a:r>
                      <a:r>
                        <a:rPr lang="en-US"/>
                        <a:t> de </a:t>
                      </a:r>
                      <a:r>
                        <a:rPr lang="en-US" err="1"/>
                        <a:t>Mitigação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Proprietário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Falta de </a:t>
                      </a:r>
                      <a:r>
                        <a:rPr lang="en-US" sz="1800" b="0" i="0" u="none" strike="noStrike" noProof="0" err="1">
                          <a:latin typeface="Calibri"/>
                        </a:rPr>
                        <a:t>qualidade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 </a:t>
                      </a:r>
                      <a:r>
                        <a:rPr lang="en-US" sz="1800" b="0" i="0" u="none" strike="noStrike" noProof="0" err="1">
                          <a:latin typeface="Calibri"/>
                        </a:rPr>
                        <a:t>ou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 </a:t>
                      </a:r>
                      <a:r>
                        <a:rPr lang="en-US" sz="1800" b="0" i="0" u="none" strike="noStrike" noProof="0" err="1">
                          <a:latin typeface="Calibri"/>
                        </a:rPr>
                        <a:t>quantidade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 </a:t>
                      </a:r>
                      <a:r>
                        <a:rPr lang="en-US" sz="1800" b="0" i="0" u="none" strike="noStrike" noProof="0" err="1">
                          <a:latin typeface="Calibri"/>
                        </a:rPr>
                        <a:t>suficiente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 de dados para </a:t>
                      </a:r>
                      <a:r>
                        <a:rPr lang="en-US" sz="1800" b="0" i="0" u="none" strike="noStrike" noProof="0" err="1">
                          <a:latin typeface="Calibri"/>
                        </a:rPr>
                        <a:t>análise</a:t>
                      </a:r>
                      <a:endParaRPr lang="pt-PT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Baixa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Criação</a:t>
                      </a:r>
                      <a:r>
                        <a:rPr lang="en-US"/>
                        <a:t> de dados </a:t>
                      </a:r>
                      <a:r>
                        <a:rPr lang="en-US" err="1"/>
                        <a:t>génericos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Universidade</a:t>
                      </a:r>
                      <a:r>
                        <a:rPr lang="en-US"/>
                        <a:t> da Madeira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latin typeface="Calibri"/>
                        </a:rPr>
                        <a:t>Integração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 </a:t>
                      </a:r>
                      <a:r>
                        <a:rPr lang="en-US" sz="1800" b="0" i="0" u="none" strike="noStrike" noProof="0" err="1">
                          <a:latin typeface="Calibri"/>
                        </a:rPr>
                        <a:t>complexa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 com </a:t>
                      </a:r>
                      <a:r>
                        <a:rPr lang="en-US" sz="1800" b="0" i="0" u="none" strike="noStrike" noProof="0" err="1">
                          <a:latin typeface="Calibri"/>
                        </a:rPr>
                        <a:t>sistemas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 </a:t>
                      </a:r>
                      <a:r>
                        <a:rPr lang="en-US" sz="1800" b="0" i="0" u="none" strike="noStrike" noProof="0" err="1">
                          <a:latin typeface="Calibri"/>
                        </a:rPr>
                        <a:t>existente</a:t>
                      </a:r>
                      <a:endParaRPr lang="pt-PT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Média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Média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Aumento</a:t>
                      </a:r>
                      <a:r>
                        <a:rPr lang="en-US"/>
                        <a:t> do </a:t>
                      </a:r>
                      <a:r>
                        <a:rPr lang="en-US" err="1"/>
                        <a:t>prazo</a:t>
                      </a:r>
                      <a:r>
                        <a:rPr lang="en-US"/>
                        <a:t> de </a:t>
                      </a:r>
                      <a:r>
                        <a:rPr lang="en-US" err="1"/>
                        <a:t>desenvolvimento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Universidade</a:t>
                      </a:r>
                      <a:r>
                        <a:rPr lang="en-US"/>
                        <a:t> da Madeira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latin typeface="Calibri"/>
                        </a:rPr>
                        <a:t>Não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 </a:t>
                      </a:r>
                      <a:r>
                        <a:rPr lang="en-US" sz="1800" b="0" i="0" u="none" strike="noStrike" noProof="0" err="1">
                          <a:latin typeface="Calibri"/>
                        </a:rPr>
                        <a:t>cumprir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 com as </a:t>
                      </a:r>
                      <a:r>
                        <a:rPr lang="en-US" sz="1800" b="0" i="0" u="none" strike="noStrike" noProof="0" err="1">
                          <a:latin typeface="+mn-lt"/>
                        </a:rPr>
                        <a:t>expectativas</a:t>
                      </a:r>
                      <a:r>
                        <a:rPr lang="en-US" sz="1800" b="0" i="0" u="none" strike="noStrike" noProof="0">
                          <a:latin typeface="+mn-lt"/>
                        </a:rPr>
                        <a:t> 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dos </a:t>
                      </a:r>
                      <a:r>
                        <a:rPr lang="en-US" sz="1800" b="0" i="0" u="none" strike="noStrike" noProof="0" err="1">
                          <a:latin typeface="Calibri"/>
                        </a:rPr>
                        <a:t>utilizadores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 e </a:t>
                      </a:r>
                      <a:r>
                        <a:rPr lang="en-US" sz="1800" b="0" i="0" u="none" strike="noStrike" noProof="0" err="1">
                          <a:latin typeface="Calibri"/>
                        </a:rPr>
                        <a:t>cliente</a:t>
                      </a:r>
                      <a:endParaRPr lang="pt-PT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Baixa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Realização</a:t>
                      </a:r>
                      <a:r>
                        <a:rPr lang="en-US"/>
                        <a:t> de </a:t>
                      </a:r>
                      <a:r>
                        <a:rPr lang="en-US" err="1"/>
                        <a:t>reuniões</a:t>
                      </a:r>
                      <a:r>
                        <a:rPr lang="en-US"/>
                        <a:t> com </a:t>
                      </a:r>
                      <a:r>
                        <a:rPr lang="en-US" err="1"/>
                        <a:t>os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skateholders</a:t>
                      </a:r>
                      <a:r>
                        <a:rPr lang="en-US"/>
                        <a:t>, de </a:t>
                      </a:r>
                      <a:r>
                        <a:rPr lang="en-US" err="1"/>
                        <a:t>maneira</a:t>
                      </a:r>
                      <a:r>
                        <a:rPr lang="en-US"/>
                        <a:t> a </a:t>
                      </a:r>
                      <a:r>
                        <a:rPr lang="en-US" err="1"/>
                        <a:t>entender</a:t>
                      </a:r>
                      <a:r>
                        <a:rPr lang="en-US"/>
                        <a:t> o que é </a:t>
                      </a:r>
                      <a:r>
                        <a:rPr lang="en-US" err="1"/>
                        <a:t>preciso</a:t>
                      </a:r>
                      <a:r>
                        <a:rPr lang="en-US"/>
                        <a:t> ser </a:t>
                      </a:r>
                      <a:r>
                        <a:rPr lang="en-US" err="1"/>
                        <a:t>melhorado</a:t>
                      </a:r>
                      <a:r>
                        <a:rPr lang="en-US"/>
                        <a:t>/</a:t>
                      </a:r>
                      <a:r>
                        <a:rPr lang="en-US" err="1"/>
                        <a:t>ajustado</a:t>
                      </a:r>
                      <a:r>
                        <a:rPr lang="en-US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Equipa</a:t>
                      </a:r>
                      <a:r>
                        <a:rPr lang="en-US"/>
                        <a:t> de </a:t>
                      </a:r>
                      <a:r>
                        <a:rPr lang="en-US" err="1"/>
                        <a:t>desenvolvimento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latin typeface="Calibri"/>
                        </a:rPr>
                        <a:t>Possíveis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 </a:t>
                      </a:r>
                      <a:r>
                        <a:rPr lang="en-US" sz="1800" b="0" i="0" u="none" strike="noStrike" noProof="0" err="1">
                          <a:latin typeface="Calibri"/>
                        </a:rPr>
                        <a:t>atrasos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 </a:t>
                      </a:r>
                      <a:r>
                        <a:rPr lang="en-US" sz="1800" b="0" i="0" u="none" strike="noStrike" noProof="0" err="1">
                          <a:latin typeface="Calibri"/>
                        </a:rPr>
                        <a:t>na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 </a:t>
                      </a:r>
                      <a:r>
                        <a:rPr lang="en-US" sz="1800" b="0" i="0" u="none" strike="noStrike" noProof="0" err="1">
                          <a:latin typeface="Calibri"/>
                        </a:rPr>
                        <a:t>implementação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 </a:t>
                      </a:r>
                      <a:r>
                        <a:rPr lang="en-US" sz="1800" b="0" i="0" u="none" strike="noStrike" noProof="0" err="1">
                          <a:latin typeface="Calibri"/>
                        </a:rPr>
                        <a:t>devido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 a </a:t>
                      </a:r>
                      <a:r>
                        <a:rPr lang="en-US" sz="1800" b="0" i="0" u="none" strike="noStrike" noProof="0" err="1">
                          <a:latin typeface="Calibri"/>
                        </a:rPr>
                        <a:t>questões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 </a:t>
                      </a:r>
                      <a:r>
                        <a:rPr lang="en-US" sz="1800" b="0" i="0" u="none" strike="noStrike" noProof="0" err="1">
                          <a:latin typeface="Calibri"/>
                        </a:rPr>
                        <a:t>técnicas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Alta</a:t>
                      </a:r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Média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Redução</a:t>
                      </a:r>
                      <a:r>
                        <a:rPr lang="en-US"/>
                        <a:t> do </a:t>
                      </a:r>
                      <a:r>
                        <a:rPr lang="en-US" err="1"/>
                        <a:t>âmbito</a:t>
                      </a:r>
                      <a:r>
                        <a:rPr lang="en-US"/>
                        <a:t> do </a:t>
                      </a:r>
                      <a:r>
                        <a:rPr lang="en-US" err="1"/>
                        <a:t>projeto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Equipa</a:t>
                      </a:r>
                      <a:r>
                        <a:rPr lang="en-US"/>
                        <a:t> de </a:t>
                      </a:r>
                      <a:r>
                        <a:rPr lang="en-US" err="1"/>
                        <a:t>desenvolvimento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latin typeface="Calibri"/>
                        </a:rPr>
                        <a:t>Problemas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 de </a:t>
                      </a:r>
                      <a:r>
                        <a:rPr lang="en-US" sz="1800" b="0" i="0" u="none" strike="noStrike" noProof="0" err="1">
                          <a:latin typeface="Calibri"/>
                        </a:rPr>
                        <a:t>segurança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Média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Deteção</a:t>
                      </a:r>
                      <a:r>
                        <a:rPr lang="en-US"/>
                        <a:t> e </a:t>
                      </a:r>
                      <a:r>
                        <a:rPr lang="en-US" err="1"/>
                        <a:t>correção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rápida</a:t>
                      </a:r>
                      <a:r>
                        <a:rPr lang="en-US"/>
                        <a:t> do </a:t>
                      </a:r>
                      <a:r>
                        <a:rPr lang="en-US" err="1"/>
                        <a:t>problema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detetado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Equipa</a:t>
                      </a:r>
                      <a:r>
                        <a:rPr lang="en-US"/>
                        <a:t> de </a:t>
                      </a:r>
                      <a:r>
                        <a:rPr lang="en-US" err="1"/>
                        <a:t>desenvolvimento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493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/>
              <a:t>Plano de Comunicação</a:t>
            </a:r>
            <a:endParaRPr lang="pt-PT" noProof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7863705"/>
              </p:ext>
            </p:extLst>
          </p:nvPr>
        </p:nvGraphicFramePr>
        <p:xfrm>
          <a:off x="987136" y="1825625"/>
          <a:ext cx="10156925" cy="37541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117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6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60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130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Tópico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Público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Data/</a:t>
                      </a:r>
                      <a:r>
                        <a:rPr lang="en-US" err="1"/>
                        <a:t>Frequência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Canal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Proprietário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Comunicações formais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PM e Universidade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Sempre que necessário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Equipa de Desenvolvimento</a:t>
                      </a:r>
                      <a:endParaRPr 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Reuniões mensais de acompanhamento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Equipa de Desenvolvimento e Universidade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Mensal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Reunião presencial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PM</a:t>
                      </a:r>
                      <a:endParaRPr 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Relatórios de progresso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Universidade e stakeholders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Mensal (até ao 10º dia de cada mês)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PM</a:t>
                      </a:r>
                      <a:endParaRPr 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Validação de entregáveis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Equipa de Desenvolvimento e PM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Conforme necessidade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Sharepoint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Universidade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493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 sz="1800" b="1"/>
              <a:t>1.  Planeamento e Análise de Dados</a:t>
            </a:r>
            <a:r>
              <a:rPr lang="pt-PT" sz="1800"/>
              <a:t> </a:t>
            </a:r>
            <a:endParaRPr lang="pt-PT" sz="1800" i="1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1800">
                <a:ea typeface="+mn-lt"/>
                <a:cs typeface="+mn-lt"/>
              </a:rPr>
              <a:t>Recolha de dados históricos académicos e institucionais.</a:t>
            </a:r>
            <a:endParaRPr lang="pt-PT" sz="1800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1800">
                <a:ea typeface="+mn-lt"/>
                <a:cs typeface="+mn-lt"/>
              </a:rPr>
              <a:t>Definição da metodologia de predição.</a:t>
            </a:r>
            <a:endParaRPr lang="pt-PT" sz="1800">
              <a:ea typeface="Calibri"/>
              <a:cs typeface="Calibri"/>
            </a:endParaRPr>
          </a:p>
          <a:p>
            <a:r>
              <a:rPr lang="pt-PT" sz="1800" b="1"/>
              <a:t>2. Desenvolvimento e configuração do Sistema</a:t>
            </a:r>
            <a:endParaRPr lang="pt-PT" sz="1800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1800">
                <a:ea typeface="+mn-lt"/>
                <a:cs typeface="+mn-lt"/>
              </a:rPr>
              <a:t>Implementação do módulo de predição com KNN.</a:t>
            </a:r>
            <a:endParaRPr lang="pt-PT" sz="1800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1800">
                <a:ea typeface="+mn-lt"/>
                <a:cs typeface="+mn-lt"/>
              </a:rPr>
              <a:t>Desenvolvimento do portal de mentoria.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1800">
                <a:ea typeface="+mn-lt"/>
                <a:cs typeface="+mn-lt"/>
              </a:rPr>
              <a:t>Integração com o sistema da Universidade da Madeira.</a:t>
            </a:r>
            <a:endParaRPr lang="pt-PT" sz="1800">
              <a:ea typeface="Calibri"/>
              <a:cs typeface="Calibri"/>
            </a:endParaRPr>
          </a:p>
          <a:p>
            <a:r>
              <a:rPr lang="pt-PT" sz="1800" b="1">
                <a:ea typeface="Calibri"/>
                <a:cs typeface="Calibri"/>
              </a:rPr>
              <a:t>Ações para os participantes da reunião 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1800" b="1">
                <a:ea typeface="+mn-lt"/>
                <a:cs typeface="+mn-lt"/>
              </a:rPr>
              <a:t>Gestor de Projeto:</a:t>
            </a:r>
            <a:r>
              <a:rPr lang="pt-PT" sz="1800">
                <a:ea typeface="+mn-lt"/>
                <a:cs typeface="+mn-lt"/>
              </a:rPr>
              <a:t> Validar cronograma e distribuir responsabilidades. </a:t>
            </a:r>
            <a:endParaRPr lang="pt-PT" sz="1800" b="1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1800" b="1">
                <a:ea typeface="+mn-lt"/>
                <a:cs typeface="+mn-lt"/>
              </a:rPr>
              <a:t>Equipa do Projeto :</a:t>
            </a:r>
            <a:r>
              <a:rPr lang="pt-PT" sz="1800">
                <a:ea typeface="+mn-lt"/>
                <a:cs typeface="+mn-lt"/>
              </a:rPr>
              <a:t> Iniciar recolha e tratamento de dados.</a:t>
            </a:r>
            <a:endParaRPr lang="pt-PT" sz="1800" b="1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1800" b="1">
                <a:ea typeface="+mn-lt"/>
                <a:cs typeface="+mn-lt"/>
              </a:rPr>
              <a:t>Universidade da Madeira:</a:t>
            </a:r>
            <a:r>
              <a:rPr lang="pt-PT" sz="1800">
                <a:ea typeface="+mn-lt"/>
                <a:cs typeface="+mn-lt"/>
              </a:rPr>
              <a:t> Disponibilizar acesso aos dados e validar requisitos.</a:t>
            </a:r>
            <a:endParaRPr lang="pt-PT" sz="1800" b="1">
              <a:ea typeface="Calibri"/>
              <a:cs typeface="Calibri"/>
            </a:endParaRPr>
          </a:p>
          <a:p>
            <a:endParaRPr lang="pt-PT" sz="1800">
              <a:ea typeface="Calibri"/>
              <a:cs typeface="Calibri"/>
            </a:endParaRPr>
          </a:p>
          <a:p>
            <a:endParaRPr lang="pt-PT" sz="1800"/>
          </a:p>
          <a:p>
            <a:endParaRPr lang="pt-PT" sz="1800"/>
          </a:p>
          <a:p>
            <a:pPr marL="0" indent="0">
              <a:buNone/>
            </a:pPr>
            <a:endParaRPr lang="pt-PT">
              <a:ea typeface="Calibri"/>
              <a:cs typeface="Calibri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/>
              <a:t>Próximos Passos</a:t>
            </a:r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36493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35A698-A239-905A-4511-645396EF4D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9C1E0CE-2DE6-877A-F763-861A24241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/>
              <a:t>Aprovação</a:t>
            </a:r>
            <a:endParaRPr lang="pt-PT" noProof="0"/>
          </a:p>
        </p:txBody>
      </p:sp>
      <p:graphicFrame>
        <p:nvGraphicFramePr>
          <p:cNvPr id="2" name="Content Placeholder 4">
            <a:extLst>
              <a:ext uri="{FF2B5EF4-FFF2-40B4-BE49-F238E27FC236}">
                <a16:creationId xmlns:a16="http://schemas.microsoft.com/office/drawing/2014/main" id="{E9250C6B-51C3-032F-0F89-B44ABB146E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7770352"/>
              </p:ext>
            </p:extLst>
          </p:nvPr>
        </p:nvGraphicFramePr>
        <p:xfrm>
          <a:off x="987135" y="1825625"/>
          <a:ext cx="10861153" cy="13817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954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04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30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Papel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Assinatura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Diretor</a:t>
                      </a:r>
                      <a:r>
                        <a:rPr lang="en-US"/>
                        <a:t> do </a:t>
                      </a:r>
                      <a:r>
                        <a:rPr lang="en-US" err="1"/>
                        <a:t>Projeto</a:t>
                      </a:r>
                      <a:r>
                        <a:rPr lang="en-US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Francisco Oliveira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2025-03-28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Diretor</a:t>
                      </a:r>
                      <a:r>
                        <a:rPr lang="en-US"/>
                        <a:t> da </a:t>
                      </a:r>
                      <a:r>
                        <a:rPr lang="en-US" err="1"/>
                        <a:t>Universidade</a:t>
                      </a:r>
                      <a:r>
                        <a:rPr lang="en-US"/>
                        <a:t> da Madeira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Prof. </a:t>
                      </a:r>
                      <a:r>
                        <a:rPr lang="en-US" err="1"/>
                        <a:t>Doutor</a:t>
                      </a:r>
                      <a:r>
                        <a:rPr lang="en-US"/>
                        <a:t> José Silvio Moreira Fernandes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2025-03-28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622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>
            <a:extLst>
              <a:ext uri="{FF2B5EF4-FFF2-40B4-BE49-F238E27FC236}">
                <a16:creationId xmlns:a16="http://schemas.microsoft.com/office/drawing/2014/main" id="{8C8E0261-A263-8828-0145-27022D42B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>
                <a:hlinkClick r:id="rId2"/>
              </a:rPr>
              <a:t>https://www.uma.pt/ensino/projetos-de-ensino/projeto-de-ensino-detalhe/</a:t>
            </a:r>
            <a:r>
              <a:rPr lang="pt-PT"/>
              <a:t> (26/03/2025)</a:t>
            </a:r>
          </a:p>
          <a:p>
            <a:r>
              <a:rPr lang="pt-PT">
                <a:hlinkClick r:id="rId3"/>
              </a:rPr>
              <a:t>https://www.uma.pt/ensino/projetos-de-ensino/programa-de-promocao-de-sucesso-e-reducao-de-abandono-no-ensino-superior/?projectid=192603</a:t>
            </a:r>
            <a:r>
              <a:rPr lang="pt-PT"/>
              <a:t> (26/03/2025)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417AF29-6B6E-B5EF-7031-A8CF32824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Referência</a:t>
            </a:r>
          </a:p>
        </p:txBody>
      </p:sp>
    </p:spTree>
    <p:extLst>
      <p:ext uri="{BB962C8B-B14F-4D97-AF65-F5344CB8AC3E}">
        <p14:creationId xmlns:p14="http://schemas.microsoft.com/office/powerpoint/2010/main" val="310667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pt-PT" noProof="0"/>
              <a:t>Enquadramento</a:t>
            </a:r>
          </a:p>
          <a:p>
            <a:pPr lvl="0"/>
            <a:r>
              <a:rPr lang="pt-PT" noProof="0"/>
              <a:t>Objetivos do Projeto </a:t>
            </a:r>
          </a:p>
          <a:p>
            <a:pPr lvl="0"/>
            <a:r>
              <a:rPr lang="pt-PT" noProof="0"/>
              <a:t>Âmbito do Projeto</a:t>
            </a:r>
          </a:p>
          <a:p>
            <a:pPr lvl="0"/>
            <a:r>
              <a:rPr lang="pt-PT" noProof="0"/>
              <a:t>Abordagem e Metodologia</a:t>
            </a:r>
          </a:p>
          <a:p>
            <a:pPr lvl="0"/>
            <a:r>
              <a:rPr lang="pt-PT" noProof="0"/>
              <a:t>Descrição do Projeto</a:t>
            </a:r>
          </a:p>
          <a:p>
            <a:pPr lvl="0"/>
            <a:r>
              <a:rPr lang="pt-PT" noProof="0"/>
              <a:t>Datas Chave e Marcos/Cronograma do Projeto </a:t>
            </a:r>
          </a:p>
          <a:p>
            <a:pPr lvl="0"/>
            <a:r>
              <a:rPr lang="pt-PT" noProof="0"/>
              <a:t>Modelo de Gestão e Equipa de Projeto</a:t>
            </a:r>
          </a:p>
          <a:p>
            <a:pPr lvl="0"/>
            <a:r>
              <a:rPr lang="pt-PT" noProof="0"/>
              <a:t>Regras e Ferramentas de Gestão do Projeto</a:t>
            </a:r>
          </a:p>
          <a:p>
            <a:pPr lvl="0"/>
            <a:r>
              <a:rPr lang="pt-PT" noProof="0"/>
              <a:t>Aprovação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noProof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36493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4D4BC8-8F86-1058-87B4-00E2C5C5B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9E3F002-70E6-4D83-C800-0E83979FA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100" y="1825624"/>
            <a:ext cx="9791700" cy="50323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pt-PT" noProof="0" dirty="0"/>
              <a:t>Contexto</a:t>
            </a:r>
          </a:p>
          <a:p>
            <a:pPr lvl="2" algn="just"/>
            <a:r>
              <a:rPr lang="pt-PT" dirty="0"/>
              <a:t>Este projeto encaixa-se no programa de Promoção de sucesso e redução de Abandono no Ensino Superior, programa esse que visa garantir a regularidade de iniciativas de promoção do sucesso escolar e de prevenção da retenção e do abandono no Ensino Superior.</a:t>
            </a:r>
            <a:endParaRPr lang="pt-PT" dirty="0">
              <a:ea typeface="Calibri"/>
              <a:cs typeface="Calibri"/>
            </a:endParaRPr>
          </a:p>
          <a:p>
            <a:pPr lvl="1" algn="just"/>
            <a:r>
              <a:rPr lang="pt-PT" noProof="0" dirty="0"/>
              <a:t>Entidade adjudicante</a:t>
            </a:r>
            <a:endParaRPr lang="pt-PT" noProof="0" dirty="0">
              <a:ea typeface="Calibri"/>
              <a:cs typeface="Calibri"/>
            </a:endParaRPr>
          </a:p>
          <a:p>
            <a:pPr lvl="2" algn="just"/>
            <a:r>
              <a:rPr lang="pt-PT" dirty="0"/>
              <a:t>Universidade da Madeira.</a:t>
            </a:r>
            <a:endParaRPr lang="pt-PT" dirty="0">
              <a:ea typeface="Calibri"/>
              <a:cs typeface="Calibri"/>
            </a:endParaRPr>
          </a:p>
          <a:p>
            <a:pPr lvl="1" algn="just"/>
            <a:r>
              <a:rPr lang="pt-PT" noProof="0" dirty="0"/>
              <a:t>Data limite do projeto</a:t>
            </a:r>
            <a:endParaRPr lang="pt-PT" noProof="0" dirty="0">
              <a:ea typeface="Calibri"/>
              <a:cs typeface="Calibri"/>
            </a:endParaRPr>
          </a:p>
          <a:p>
            <a:pPr lvl="2" algn="just"/>
            <a:r>
              <a:rPr lang="pt-PT" dirty="0"/>
              <a:t>Até 30/06/2026 admitindo aprovação em 21/03/2025.</a:t>
            </a:r>
            <a:endParaRPr lang="pt-PT" dirty="0">
              <a:ea typeface="Calibri"/>
              <a:cs typeface="Calibri"/>
            </a:endParaRPr>
          </a:p>
          <a:p>
            <a:pPr lvl="1" algn="just"/>
            <a:r>
              <a:rPr lang="pt-PT" noProof="0" dirty="0"/>
              <a:t>Motivação</a:t>
            </a:r>
            <a:endParaRPr lang="pt-PT" noProof="0" dirty="0">
              <a:ea typeface="Calibri"/>
              <a:cs typeface="Calibri"/>
            </a:endParaRPr>
          </a:p>
          <a:p>
            <a:pPr lvl="2" algn="just"/>
            <a:r>
              <a:rPr lang="pt-PT" dirty="0"/>
              <a:t>Desenvolvimento e a implementação de um software de predição de casos de abandono dos alunos da Universidade da Madeira.</a:t>
            </a:r>
            <a:endParaRPr lang="pt-PT" noProof="0" dirty="0">
              <a:ea typeface="Calibri"/>
              <a:cs typeface="Calibri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9CE5C48-45D7-5B68-C2C0-3EB9BA810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noProof="0"/>
              <a:t>Enquadramento</a:t>
            </a:r>
          </a:p>
        </p:txBody>
      </p:sp>
    </p:spTree>
    <p:extLst>
      <p:ext uri="{BB962C8B-B14F-4D97-AF65-F5344CB8AC3E}">
        <p14:creationId xmlns:p14="http://schemas.microsoft.com/office/powerpoint/2010/main" val="336233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62100" y="1825624"/>
            <a:ext cx="9791700" cy="50323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sz="2400" b="1">
                <a:ea typeface="+mn-lt"/>
                <a:cs typeface="+mn-lt"/>
              </a:rPr>
              <a:t>Antecipar</a:t>
            </a:r>
            <a:r>
              <a:rPr lang="pt-PT" sz="2400">
                <a:ea typeface="+mn-lt"/>
                <a:cs typeface="+mn-lt"/>
              </a:rPr>
              <a:t> casos de abandono com base em dados históricos e indicadores académicos;</a:t>
            </a:r>
            <a:endParaRPr lang="pt-PT" sz="2400">
              <a:ea typeface="Calibri"/>
              <a:cs typeface="Calibri"/>
            </a:endParaRPr>
          </a:p>
          <a:p>
            <a:pPr algn="just"/>
            <a:endParaRPr lang="pt-PT" sz="2400">
              <a:ea typeface="+mn-lt"/>
              <a:cs typeface="+mn-lt"/>
            </a:endParaRPr>
          </a:p>
          <a:p>
            <a:pPr algn="just"/>
            <a:r>
              <a:rPr lang="pt-PT" sz="2400" b="1">
                <a:ea typeface="+mn-lt"/>
                <a:cs typeface="+mn-lt"/>
              </a:rPr>
              <a:t>Fornecer</a:t>
            </a:r>
            <a:r>
              <a:rPr lang="pt-PT" sz="2400" dirty="0">
                <a:ea typeface="+mn-lt"/>
                <a:cs typeface="+mn-lt"/>
              </a:rPr>
              <a:t> </a:t>
            </a:r>
            <a:r>
              <a:rPr lang="pt-PT" sz="2400" i="1">
                <a:ea typeface="+mn-lt"/>
                <a:cs typeface="+mn-lt"/>
              </a:rPr>
              <a:t>insights</a:t>
            </a:r>
            <a:r>
              <a:rPr lang="pt-PT" sz="2400">
                <a:ea typeface="+mn-lt"/>
                <a:cs typeface="+mn-lt"/>
              </a:rPr>
              <a:t> para a implementação de políticas de prevenção e intervenção;</a:t>
            </a:r>
          </a:p>
          <a:p>
            <a:pPr algn="just"/>
            <a:endParaRPr lang="pt-PT" sz="2400">
              <a:ea typeface="Calibri"/>
              <a:cs typeface="Calibri"/>
            </a:endParaRPr>
          </a:p>
          <a:p>
            <a:pPr algn="just"/>
            <a:r>
              <a:rPr lang="pt-PT" sz="2400" b="1">
                <a:ea typeface="+mn-lt"/>
                <a:cs typeface="+mn-lt"/>
              </a:rPr>
              <a:t>Criar</a:t>
            </a:r>
            <a:r>
              <a:rPr lang="pt-PT" sz="2400">
                <a:ea typeface="+mn-lt"/>
                <a:cs typeface="+mn-lt"/>
              </a:rPr>
              <a:t> um portal interativo para acompanhamento dos alunos em risco;</a:t>
            </a:r>
            <a:endParaRPr lang="pt-PT" sz="2400">
              <a:ea typeface="Calibri"/>
              <a:cs typeface="Calibri"/>
            </a:endParaRPr>
          </a:p>
          <a:p>
            <a:pPr algn="just"/>
            <a:endParaRPr lang="pt-PT" sz="2400">
              <a:ea typeface="+mn-lt"/>
              <a:cs typeface="+mn-lt"/>
            </a:endParaRPr>
          </a:p>
          <a:p>
            <a:pPr algn="just"/>
            <a:r>
              <a:rPr lang="pt-PT" sz="2400" b="1">
                <a:ea typeface="+mn-lt"/>
                <a:cs typeface="+mn-lt"/>
              </a:rPr>
              <a:t>Integrar</a:t>
            </a:r>
            <a:r>
              <a:rPr lang="pt-PT" sz="2400">
                <a:ea typeface="+mn-lt"/>
                <a:cs typeface="+mn-lt"/>
              </a:rPr>
              <a:t> a solução com os sistemas existentes da universidade.</a:t>
            </a:r>
            <a:endParaRPr lang="pt-PT" sz="2400">
              <a:ea typeface="Calibri"/>
              <a:cs typeface="Calibri"/>
            </a:endParaRPr>
          </a:p>
          <a:p>
            <a:pPr lvl="0" algn="just"/>
            <a:endParaRPr lang="pt-PT" noProof="0">
              <a:ea typeface="Calibri"/>
              <a:cs typeface="Calibri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noProof="0"/>
              <a:t>Objetivos do Projeto</a:t>
            </a:r>
          </a:p>
        </p:txBody>
      </p:sp>
    </p:spTree>
    <p:extLst>
      <p:ext uri="{BB962C8B-B14F-4D97-AF65-F5344CB8AC3E}">
        <p14:creationId xmlns:p14="http://schemas.microsoft.com/office/powerpoint/2010/main" val="236493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42968439"/>
              </p:ext>
            </p:extLst>
          </p:nvPr>
        </p:nvGraphicFramePr>
        <p:xfrm>
          <a:off x="893618" y="1825625"/>
          <a:ext cx="10442864" cy="43307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5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No </a:t>
                      </a:r>
                      <a:r>
                        <a:rPr lang="en-US" err="1"/>
                        <a:t>Âmbito</a:t>
                      </a:r>
                      <a:endParaRPr lang="en-US"/>
                    </a:p>
                  </a:txBody>
                  <a:tcPr marL="91075" marR="910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Fora de </a:t>
                      </a:r>
                      <a:r>
                        <a:rPr lang="en-US" err="1"/>
                        <a:t>Âmbito</a:t>
                      </a:r>
                      <a:endParaRPr lang="en-US"/>
                    </a:p>
                  </a:txBody>
                  <a:tcPr marL="91075" marR="9107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pt-PT" sz="2000" b="0" i="0" u="none" strike="noStrike" noProof="0">
                          <a:latin typeface="Calibri"/>
                        </a:rPr>
                        <a:t>Desenvolvimento de um </a:t>
                      </a:r>
                      <a:r>
                        <a:rPr lang="pt-PT" sz="2000" b="0" i="1" u="none" strike="noStrike" noProof="0">
                          <a:latin typeface="Calibri"/>
                        </a:rPr>
                        <a:t>software</a:t>
                      </a:r>
                      <a:r>
                        <a:rPr lang="pt-PT" sz="2000" b="0" i="0" u="none" strike="noStrike" noProof="0">
                          <a:latin typeface="Calibri"/>
                        </a:rPr>
                        <a:t> baseado em algoritmos de </a:t>
                      </a:r>
                      <a:r>
                        <a:rPr lang="pt-PT" sz="2000" b="0" i="1" u="none" strike="noStrike" noProof="0" err="1">
                          <a:latin typeface="Calibri"/>
                        </a:rPr>
                        <a:t>machine</a:t>
                      </a:r>
                      <a:r>
                        <a:rPr lang="pt-PT" sz="2000" b="0" i="1" u="none" strike="noStrike" noProof="0">
                          <a:latin typeface="Calibri"/>
                        </a:rPr>
                        <a:t> </a:t>
                      </a:r>
                      <a:r>
                        <a:rPr lang="pt-PT" sz="2000" b="0" i="1" u="none" strike="noStrike" noProof="0" err="1">
                          <a:latin typeface="Calibri"/>
                        </a:rPr>
                        <a:t>learning</a:t>
                      </a:r>
                      <a:r>
                        <a:rPr lang="pt-PT" sz="2000" b="0" i="0" u="none" strike="noStrike" noProof="0">
                          <a:latin typeface="Calibri"/>
                        </a:rPr>
                        <a:t> para a predição de abandono universitário</a:t>
                      </a:r>
                      <a:endParaRPr lang="pt-PT" sz="2000"/>
                    </a:p>
                  </a:txBody>
                  <a:tcPr marL="91075" marR="91075"/>
                </a:tc>
                <a:tc>
                  <a:txBody>
                    <a:bodyPr/>
                    <a:lstStyle/>
                    <a:p>
                      <a:pPr marL="342900" marR="0" indent="-34290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pt-PT" sz="2000" b="0" i="0" u="none" strike="noStrike" kern="1200" noProof="0">
                          <a:solidFill>
                            <a:schemeClr val="dk1"/>
                          </a:solidFill>
                        </a:rPr>
                        <a:t>Manutenção a longo prazo após o término do contrato</a:t>
                      </a:r>
                      <a:endParaRPr lang="pt-PT"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075" marR="910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pt-PT" sz="2000" b="0" i="0" u="none" strike="noStrike" noProof="0">
                          <a:latin typeface="Calibri"/>
                        </a:rPr>
                        <a:t>Implementação de um portal </a:t>
                      </a:r>
                      <a:r>
                        <a:rPr lang="pt-PT" sz="2000" b="0" i="1" u="none" strike="noStrike" noProof="0">
                          <a:latin typeface="Calibri"/>
                        </a:rPr>
                        <a:t>web</a:t>
                      </a:r>
                      <a:r>
                        <a:rPr lang="pt-PT" sz="2000" b="0" i="0" u="none" strike="noStrike" noProof="0">
                          <a:latin typeface="Calibri"/>
                        </a:rPr>
                        <a:t> responsivo para gestão e acompanhamento dos alunos</a:t>
                      </a:r>
                      <a:endParaRPr lang="pt-PT" sz="2000"/>
                    </a:p>
                  </a:txBody>
                  <a:tcPr marL="91075" marR="91075"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pt-PT" sz="2000" b="0" i="0" u="none" strike="noStrike" kern="1200" noProof="0">
                          <a:solidFill>
                            <a:schemeClr val="dk1"/>
                          </a:solidFill>
                        </a:rPr>
                        <a:t>Desenvolvimento de funcionalidades não especificadas no caderno de encargos</a:t>
                      </a:r>
                      <a:endParaRPr lang="pt-PT"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075" marR="910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pt-PT" sz="2000" b="0" i="0" u="none" strike="noStrike" noProof="0">
                          <a:latin typeface="Calibri"/>
                        </a:rPr>
                        <a:t>Integração com bases de dados institucionais para análise preditiva</a:t>
                      </a:r>
                      <a:endParaRPr lang="pt-PT" sz="2000"/>
                    </a:p>
                  </a:txBody>
                  <a:tcPr marL="91075" marR="91075"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pt-PT" sz="2000" b="0" i="0" u="none" strike="noStrike" kern="1200" noProof="0">
                          <a:solidFill>
                            <a:schemeClr val="dk1"/>
                          </a:solidFill>
                        </a:rPr>
                        <a:t>Criação de conteúdos pedagógicos para intervenção académica</a:t>
                      </a:r>
                      <a:endParaRPr lang="pt-PT"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075" marR="910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pt-PT" sz="2000" b="0" i="0" u="none" strike="noStrike" noProof="0">
                          <a:latin typeface="Calibri"/>
                        </a:rPr>
                        <a:t>Formação dos utilizadores e documentação do sistema</a:t>
                      </a:r>
                    </a:p>
                  </a:txBody>
                  <a:tcPr marL="91075" marR="91075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pt-PT"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075" marR="910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342900" lvl="0" indent="-342900" algn="l">
                        <a:buFont typeface="Arial"/>
                        <a:buChar char="•"/>
                      </a:pPr>
                      <a:r>
                        <a:rPr lang="pt-PT" sz="2000" b="0" i="0" u="none" strike="noStrike" noProof="0"/>
                        <a:t>Suporte técnico evolutivo por 400 horas com SLA NBD</a:t>
                      </a:r>
                      <a:endParaRPr lang="pt-PT" sz="2000" b="0" i="0" u="none" strike="noStrike" noProof="0">
                        <a:latin typeface="Calibri"/>
                      </a:endParaRPr>
                    </a:p>
                  </a:txBody>
                  <a:tcPr marL="91074" marR="91074"/>
                </a:tc>
                <a:tc>
                  <a:txBody>
                    <a:bodyPr/>
                    <a:lstStyle/>
                    <a:p>
                      <a:pPr marL="342900" lvl="0" indent="-342900" algn="l">
                        <a:buFont typeface="Arial"/>
                        <a:buChar char="•"/>
                      </a:pPr>
                      <a:endParaRPr lang="pt-PT"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074" marR="91074"/>
                </a:tc>
                <a:extLst>
                  <a:ext uri="{0D108BD9-81ED-4DB2-BD59-A6C34878D82A}">
                    <a16:rowId xmlns:a16="http://schemas.microsoft.com/office/drawing/2014/main" val="107933392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/>
              <a:t>Âmbito do Projeto </a:t>
            </a:r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37539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97199" y="1696835"/>
            <a:ext cx="9791700" cy="503237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</a:pPr>
            <a:r>
              <a:rPr lang="pt-PT" dirty="0">
                <a:ea typeface="+mn-lt"/>
                <a:cs typeface="+mn-lt"/>
              </a:rPr>
              <a:t>Fases Principais:</a:t>
            </a:r>
            <a:endParaRPr lang="pt-PT" dirty="0">
              <a:ea typeface="Calibri"/>
              <a:cs typeface="Calibri"/>
            </a:endParaRPr>
          </a:p>
          <a:p>
            <a:pPr lvl="1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</a:pPr>
            <a:r>
              <a:rPr lang="pt-PT" dirty="0">
                <a:ea typeface="+mn-lt"/>
                <a:cs typeface="+mn-lt"/>
              </a:rPr>
              <a:t>Inicial (Planeamento, análise de dados, design técnico);</a:t>
            </a:r>
            <a:endParaRPr lang="pt-PT" dirty="0">
              <a:ea typeface="Calibri"/>
              <a:cs typeface="Calibri"/>
            </a:endParaRPr>
          </a:p>
          <a:p>
            <a:pPr lvl="1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</a:pPr>
            <a:r>
              <a:rPr lang="pt-PT" dirty="0">
                <a:ea typeface="+mn-lt"/>
                <a:cs typeface="+mn-lt"/>
              </a:rPr>
              <a:t>Desenvolvimento (Módulos: exportação de dados, Data </a:t>
            </a:r>
            <a:r>
              <a:rPr lang="pt-PT" dirty="0" err="1">
                <a:ea typeface="+mn-lt"/>
                <a:cs typeface="+mn-lt"/>
              </a:rPr>
              <a:t>Quality</a:t>
            </a:r>
            <a:r>
              <a:rPr lang="pt-PT" dirty="0">
                <a:ea typeface="+mn-lt"/>
                <a:cs typeface="+mn-lt"/>
              </a:rPr>
              <a:t>, KNN e calibração, portal de mentoria);</a:t>
            </a:r>
            <a:endParaRPr lang="pt-PT" dirty="0">
              <a:ea typeface="Calibri"/>
              <a:cs typeface="Calibri"/>
            </a:endParaRPr>
          </a:p>
          <a:p>
            <a:pPr lvl="1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</a:pPr>
            <a:r>
              <a:rPr lang="pt-PT" dirty="0">
                <a:ea typeface="+mn-lt"/>
                <a:cs typeface="+mn-lt"/>
              </a:rPr>
              <a:t>Implementação (Integração segura, formação de utilizadores);</a:t>
            </a:r>
            <a:endParaRPr lang="pt-PT" dirty="0">
              <a:ea typeface="Calibri"/>
              <a:cs typeface="Calibri"/>
            </a:endParaRPr>
          </a:p>
          <a:p>
            <a:pPr lvl="1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</a:pPr>
            <a:r>
              <a:rPr lang="pt-PT" dirty="0">
                <a:ea typeface="+mn-lt"/>
                <a:cs typeface="+mn-lt"/>
              </a:rPr>
              <a:t>Pós-Produção (400h suporte inicial, manutenção evolutiva, encerramento do projeto).</a:t>
            </a:r>
          </a:p>
          <a:p>
            <a:pPr lvl="1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</a:pPr>
            <a:endParaRPr lang="pt-PT">
              <a:ea typeface="+mn-lt"/>
              <a:cs typeface="+mn-lt"/>
            </a:endParaRPr>
          </a:p>
          <a:p>
            <a:r>
              <a:rPr lang="pt-PT" dirty="0">
                <a:ea typeface="+mn-lt"/>
                <a:cs typeface="+mn-lt"/>
              </a:rPr>
              <a:t>Metodologias e Abordagens de Gestão</a:t>
            </a:r>
          </a:p>
          <a:p>
            <a:pPr lvl="1"/>
            <a:r>
              <a:rPr lang="pt-PT" dirty="0">
                <a:ea typeface="+mn-lt"/>
                <a:cs typeface="+mn-lt"/>
              </a:rPr>
              <a:t>Aplicação da metodologia gestão de projetos SCRUM com iterações a cada dois meses.</a:t>
            </a:r>
            <a:endParaRPr lang="pt-PT" dirty="0">
              <a:ea typeface="Calibri"/>
              <a:cs typeface="Calibri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noProof="0"/>
              <a:t>Abordagem e Metodologia</a:t>
            </a:r>
          </a:p>
        </p:txBody>
      </p:sp>
    </p:spTree>
    <p:extLst>
      <p:ext uri="{BB962C8B-B14F-4D97-AF65-F5344CB8AC3E}">
        <p14:creationId xmlns:p14="http://schemas.microsoft.com/office/powerpoint/2010/main" val="236493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099FED-2EE0-0BC3-0412-8A2F0AE696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818CA2D-C439-C637-3107-0AD4C73CD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298" y="1460723"/>
            <a:ext cx="10521502" cy="539727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PT" sz="1600">
                <a:ea typeface="+mn-lt"/>
                <a:cs typeface="+mn-lt"/>
              </a:rPr>
              <a:t>Componente 1: Módulo de Coleta e Preparação de Dados</a:t>
            </a:r>
            <a:endParaRPr lang="pt-PT" sz="1600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1400">
                <a:ea typeface="+mn-lt"/>
                <a:cs typeface="+mn-lt"/>
              </a:rPr>
              <a:t>Integração e importação de dados de múltiplas fontes (históricos acadêmicos, sistemas institucionais, etc.);</a:t>
            </a:r>
            <a:endParaRPr lang="pt-PT" sz="1400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1400">
                <a:ea typeface="+mn-lt"/>
                <a:cs typeface="+mn-lt"/>
              </a:rPr>
              <a:t>Processos de limpeza, tratamento e normalização dos dados;</a:t>
            </a:r>
            <a:endParaRPr lang="pt-PT" sz="1400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1400">
                <a:ea typeface="+mn-lt"/>
                <a:cs typeface="+mn-lt"/>
              </a:rPr>
              <a:t>Criação de um repositório central para armazenamento dos dados brutos e processados.</a:t>
            </a:r>
            <a:endParaRPr lang="pt-PT" sz="1400">
              <a:ea typeface="Calibri"/>
              <a:cs typeface="Calibri"/>
            </a:endParaRPr>
          </a:p>
          <a:p>
            <a:pPr>
              <a:buFont typeface="Arial"/>
            </a:pPr>
            <a:r>
              <a:rPr lang="pt-PT" sz="1600">
                <a:ea typeface="+mn-lt"/>
                <a:cs typeface="+mn-lt"/>
              </a:rPr>
              <a:t>Componente 2: Módulo de Análise e Predição</a:t>
            </a:r>
            <a:endParaRPr lang="pt-PT" sz="1600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1400">
                <a:ea typeface="+mn-lt"/>
                <a:cs typeface="+mn-lt"/>
              </a:rPr>
              <a:t> Implementação do algoritmo KNN para predição de riscos de abandono;</a:t>
            </a:r>
            <a:endParaRPr lang="pt-PT" sz="1400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1400">
                <a:ea typeface="+mn-lt"/>
                <a:cs typeface="+mn-lt"/>
              </a:rPr>
              <a:t>Calibração de modelos e ajuste de </a:t>
            </a:r>
            <a:r>
              <a:rPr lang="pt-PT" sz="1400" err="1">
                <a:ea typeface="+mn-lt"/>
                <a:cs typeface="+mn-lt"/>
              </a:rPr>
              <a:t>hiperparâmetros</a:t>
            </a:r>
            <a:r>
              <a:rPr lang="pt-PT" sz="1400">
                <a:ea typeface="+mn-lt"/>
                <a:cs typeface="+mn-lt"/>
              </a:rPr>
              <a:t>;</a:t>
            </a:r>
            <a:endParaRPr lang="pt-PT" sz="1400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1400">
                <a:ea typeface="+mn-lt"/>
                <a:cs typeface="+mn-lt"/>
              </a:rPr>
              <a:t>Visualização gráfica dos indicadores de risco e geração de alertas parametrizáveis.</a:t>
            </a:r>
            <a:endParaRPr lang="pt-PT" sz="1400">
              <a:ea typeface="Calibri"/>
              <a:cs typeface="Calibri"/>
            </a:endParaRPr>
          </a:p>
          <a:p>
            <a:r>
              <a:rPr lang="pt-PT" sz="1600">
                <a:ea typeface="+mn-lt"/>
                <a:cs typeface="+mn-lt"/>
              </a:rPr>
              <a:t>Componente 3: Portal de Mentoria e Acompanhamento</a:t>
            </a:r>
            <a:endParaRPr lang="pt-PT" sz="1600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1400">
                <a:ea typeface="+mn-lt"/>
                <a:cs typeface="+mn-lt"/>
              </a:rPr>
              <a:t>Área de trabalho colaborativa para tutores, mentores e alunos;</a:t>
            </a:r>
            <a:endParaRPr lang="pt-PT" sz="1400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1400">
                <a:ea typeface="+mn-lt"/>
                <a:cs typeface="+mn-lt"/>
              </a:rPr>
              <a:t>Ferramentas para agendamento de sessões, partilha de informações e acompanhamento dos casos;</a:t>
            </a:r>
            <a:endParaRPr lang="pt-PT" sz="1400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1400">
                <a:ea typeface="+mn-lt"/>
                <a:cs typeface="+mn-lt"/>
              </a:rPr>
              <a:t>Integração com o sistema de autenticação da Universidade da Madeira.</a:t>
            </a:r>
            <a:endParaRPr lang="pt-PT" sz="1400">
              <a:ea typeface="Calibri"/>
              <a:cs typeface="Calibri"/>
            </a:endParaRPr>
          </a:p>
          <a:p>
            <a:r>
              <a:rPr lang="pt-PT" sz="1600">
                <a:ea typeface="+mn-lt"/>
                <a:cs typeface="+mn-lt"/>
              </a:rPr>
              <a:t>Componente 4: Gestão e Monitorização do Projeto</a:t>
            </a:r>
            <a:endParaRPr lang="pt-PT" sz="1600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1400">
                <a:ea typeface="+mn-lt"/>
                <a:cs typeface="+mn-lt"/>
              </a:rPr>
              <a:t>Sistema de controle de versão e gestão de tarefas (ex.: </a:t>
            </a:r>
            <a:r>
              <a:rPr lang="pt-PT" sz="1400" err="1">
                <a:ea typeface="+mn-lt"/>
                <a:cs typeface="+mn-lt"/>
              </a:rPr>
              <a:t>Git</a:t>
            </a:r>
            <a:r>
              <a:rPr lang="pt-PT" sz="1400">
                <a:ea typeface="+mn-lt"/>
                <a:cs typeface="+mn-lt"/>
              </a:rPr>
              <a:t>, Kanban);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1400">
                <a:ea typeface="+mn-lt"/>
                <a:cs typeface="+mn-lt"/>
              </a:rPr>
              <a:t>Comunicação multipolar entre membros da equipe (chat, fóruns);</a:t>
            </a:r>
            <a:endParaRPr lang="pt-PT" sz="1400">
              <a:ea typeface="Calibri"/>
              <a:cs typeface="Calibri"/>
            </a:endParaRPr>
          </a:p>
          <a:p>
            <a:pPr lvl="1">
              <a:buFont typeface="Arial" panose="020B0604020202020204" pitchFamily="34" charset="0"/>
              <a:buChar char="o"/>
            </a:pPr>
            <a:r>
              <a:rPr lang="pt-PT" sz="1400">
                <a:ea typeface="+mn-lt"/>
                <a:cs typeface="+mn-lt"/>
              </a:rPr>
              <a:t>Relatórios e indicadores de desempenho do sistema e feedback contínuo.</a:t>
            </a:r>
            <a:endParaRPr lang="pt-PT" sz="1400">
              <a:ea typeface="Calibri"/>
              <a:cs typeface="Calibri"/>
            </a:endParaRPr>
          </a:p>
          <a:p>
            <a:pPr>
              <a:buFont typeface="Arial"/>
            </a:pPr>
            <a:r>
              <a:rPr lang="pt-PT" sz="1600">
                <a:ea typeface="+mn-lt"/>
                <a:cs typeface="+mn-lt"/>
              </a:rPr>
              <a:t>Requisitos Transversais</a:t>
            </a:r>
            <a:endParaRPr lang="pt-PT" sz="1600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1400">
                <a:ea typeface="+mn-lt"/>
                <a:cs typeface="+mn-lt"/>
              </a:rPr>
              <a:t>Conformidade com padrões de usabilidade e acessibilidade;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1400">
                <a:ea typeface="+mn-lt"/>
                <a:cs typeface="+mn-lt"/>
              </a:rPr>
              <a:t>Segurança, privacidade dos dados e revisão/histórico de alterações.</a:t>
            </a:r>
            <a:endParaRPr lang="pt-PT" sz="1400">
              <a:ea typeface="Calibri"/>
              <a:cs typeface="Calibri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7476DE20-FB89-9E11-18BC-4A4B72197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noProof="0"/>
              <a:t>Descrição do Projeto</a:t>
            </a:r>
          </a:p>
        </p:txBody>
      </p:sp>
    </p:spTree>
    <p:extLst>
      <p:ext uri="{BB962C8B-B14F-4D97-AF65-F5344CB8AC3E}">
        <p14:creationId xmlns:p14="http://schemas.microsoft.com/office/powerpoint/2010/main" val="158592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noProof="0"/>
              <a:t>Datas Chave e Marcos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4738947"/>
              </p:ext>
            </p:extLst>
          </p:nvPr>
        </p:nvGraphicFramePr>
        <p:xfrm>
          <a:off x="838200" y="1690687"/>
          <a:ext cx="10957560" cy="4802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493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Marcador de Posição de Conteúdo 5">
            <a:extLst>
              <a:ext uri="{FF2B5EF4-FFF2-40B4-BE49-F238E27FC236}">
                <a16:creationId xmlns:a16="http://schemas.microsoft.com/office/drawing/2014/main" id="{B26962C3-23FB-FA6F-A198-04768A8BDF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970972"/>
              </p:ext>
            </p:extLst>
          </p:nvPr>
        </p:nvGraphicFramePr>
        <p:xfrm>
          <a:off x="141513" y="1690688"/>
          <a:ext cx="11212287" cy="4486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ítulo 2">
            <a:extLst>
              <a:ext uri="{FF2B5EF4-FFF2-40B4-BE49-F238E27FC236}">
                <a16:creationId xmlns:a16="http://schemas.microsoft.com/office/drawing/2014/main" id="{A732D07A-8E4A-23D5-2692-5335273D4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Datas Chaves e Marcos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90B94E-C9DF-2682-19C0-AA6AAD75DEB0}"/>
              </a:ext>
            </a:extLst>
          </p:cNvPr>
          <p:cNvSpPr/>
          <p:nvPr/>
        </p:nvSpPr>
        <p:spPr>
          <a:xfrm>
            <a:off x="3868270" y="6322701"/>
            <a:ext cx="152401" cy="9412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680533A-5B30-3B66-E94A-BE45C08F05AF}"/>
              </a:ext>
            </a:extLst>
          </p:cNvPr>
          <p:cNvSpPr txBox="1"/>
          <p:nvPr/>
        </p:nvSpPr>
        <p:spPr>
          <a:xfrm>
            <a:off x="4020671" y="6246654"/>
            <a:ext cx="748923" cy="24622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pt-PT" sz="1000" dirty="0"/>
              <a:t>Fase Inicial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2CC6918-3883-6B0D-8181-FBCA64030380}"/>
              </a:ext>
            </a:extLst>
          </p:cNvPr>
          <p:cNvSpPr/>
          <p:nvPr/>
        </p:nvSpPr>
        <p:spPr>
          <a:xfrm>
            <a:off x="4921995" y="6322699"/>
            <a:ext cx="152401" cy="9412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1216BB2-BC26-0A44-6EF7-53A744D92D89}"/>
              </a:ext>
            </a:extLst>
          </p:cNvPr>
          <p:cNvSpPr txBox="1"/>
          <p:nvPr/>
        </p:nvSpPr>
        <p:spPr>
          <a:xfrm>
            <a:off x="5074396" y="6246654"/>
            <a:ext cx="1505540" cy="24622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pt-PT" sz="1000" dirty="0"/>
              <a:t>Fase de desenvolvimento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3E46CDA-BBCD-0EEA-20C9-E52E0F77E183}"/>
              </a:ext>
            </a:extLst>
          </p:cNvPr>
          <p:cNvSpPr/>
          <p:nvPr/>
        </p:nvSpPr>
        <p:spPr>
          <a:xfrm>
            <a:off x="6615952" y="6322699"/>
            <a:ext cx="152401" cy="9412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860A57B-821F-37AD-DF47-9CE7766C84E7}"/>
              </a:ext>
            </a:extLst>
          </p:cNvPr>
          <p:cNvSpPr txBox="1"/>
          <p:nvPr/>
        </p:nvSpPr>
        <p:spPr>
          <a:xfrm>
            <a:off x="6768353" y="6246652"/>
            <a:ext cx="1434353" cy="24622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pt-PT" sz="1000" dirty="0"/>
              <a:t>Fase de Implementação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3FE7F624-F6C1-6D96-9E62-A76FE9D2C61B}"/>
              </a:ext>
            </a:extLst>
          </p:cNvPr>
          <p:cNvSpPr/>
          <p:nvPr/>
        </p:nvSpPr>
        <p:spPr>
          <a:xfrm>
            <a:off x="8238722" y="6322697"/>
            <a:ext cx="152401" cy="9412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3275974-56F9-EAFC-AD50-47520FC13FD2}"/>
              </a:ext>
            </a:extLst>
          </p:cNvPr>
          <p:cNvSpPr txBox="1"/>
          <p:nvPr/>
        </p:nvSpPr>
        <p:spPr>
          <a:xfrm>
            <a:off x="8391123" y="6246652"/>
            <a:ext cx="1850186" cy="24622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pt-PT" sz="1000" dirty="0"/>
              <a:t>Fase de Pós-Produção e Entrega</a:t>
            </a:r>
          </a:p>
        </p:txBody>
      </p:sp>
    </p:spTree>
    <p:extLst>
      <p:ext uri="{BB962C8B-B14F-4D97-AF65-F5344CB8AC3E}">
        <p14:creationId xmlns:p14="http://schemas.microsoft.com/office/powerpoint/2010/main" val="131680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S103460508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Cloud skipper design template" id="{30DBBF30-EDA2-4408-9702-3B0A8AED6F12}" vid="{0F128B79-39D4-4007-9EC6-E245A2CC91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35FE2D1C1142E4BA2DC9C765CD05993" ma:contentTypeVersion="10" ma:contentTypeDescription="Criar um novo documento." ma:contentTypeScope="" ma:versionID="a9219e7a2380875a6e1ccc1295c4153f">
  <xsd:schema xmlns:xsd="http://www.w3.org/2001/XMLSchema" xmlns:xs="http://www.w3.org/2001/XMLSchema" xmlns:p="http://schemas.microsoft.com/office/2006/metadata/properties" xmlns:ns2="60d94f3b-632e-4315-b022-026ac351898b" targetNamespace="http://schemas.microsoft.com/office/2006/metadata/properties" ma:root="true" ma:fieldsID="f338df7d474e727cf11c7ea0a31a2f55" ns2:_="">
    <xsd:import namespace="60d94f3b-632e-4315-b022-026ac351898b"/>
    <xsd:element name="properties">
      <xsd:complexType>
        <xsd:sequence>
          <xsd:element name="documentManagement">
            <xsd:complexType>
              <xsd:all>
                <xsd:element ref="ns2:Detalhes_x002f_OBS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d94f3b-632e-4315-b022-026ac351898b" elementFormDefault="qualified">
    <xsd:import namespace="http://schemas.microsoft.com/office/2006/documentManagement/types"/>
    <xsd:import namespace="http://schemas.microsoft.com/office/infopath/2007/PartnerControls"/>
    <xsd:element name="Detalhes_x002f_OBS" ma:index="8" nillable="true" ma:displayName="Detalhes/OBS" ma:format="Dropdown" ma:internalName="Detalhes_x002f_OBS">
      <xsd:simpleType>
        <xsd:restriction base="dms:Text">
          <xsd:maxLength value="255"/>
        </xsd:restriction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talhes_x002f_OBS xmlns="60d94f3b-632e-4315-b022-026ac351898b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851E437-E958-456E-9BD9-2317D63F5D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d94f3b-632e-4315-b022-026ac35189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7054CF-B8C9-47FC-84C6-97F4656F03FF}">
  <ds:schemaRefs>
    <ds:schemaRef ds:uri="http://www.w3.org/XML/1998/namespace"/>
    <ds:schemaRef ds:uri="http://purl.org/dc/terms/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60d94f3b-632e-4315-b022-026ac351898b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5B596EAD-B6A3-4D4F-B482-CAF43451800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TS103460508</Template>
  <TotalTime>74</TotalTime>
  <Words>1515</Words>
  <Application>Microsoft Office PowerPoint</Application>
  <PresentationFormat>Widescreen</PresentationFormat>
  <Paragraphs>261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TS103460508</vt:lpstr>
      <vt:lpstr>[SPAU] - Kick-Off Software de predição de abandono universitário</vt:lpstr>
      <vt:lpstr>Agenda</vt:lpstr>
      <vt:lpstr>Enquadramento</vt:lpstr>
      <vt:lpstr>Objetivos do Projeto</vt:lpstr>
      <vt:lpstr>Âmbito do Projeto </vt:lpstr>
      <vt:lpstr>Abordagem e Metodologia</vt:lpstr>
      <vt:lpstr>Descrição do Projeto</vt:lpstr>
      <vt:lpstr>Datas Chave e Marcos</vt:lpstr>
      <vt:lpstr>Datas Chaves e Marcos</vt:lpstr>
      <vt:lpstr>Modelo de Gestão de Projeto</vt:lpstr>
      <vt:lpstr>Equipa de Projeto</vt:lpstr>
      <vt:lpstr>Regras e Ferramentas de Gestão do Projeto</vt:lpstr>
      <vt:lpstr>Grupos Impactados
</vt:lpstr>
      <vt:lpstr>Plano de Implementação
</vt:lpstr>
      <vt:lpstr>Plano de Riscos e Mitigação</vt:lpstr>
      <vt:lpstr>Plano de Comunicação</vt:lpstr>
      <vt:lpstr>Próximos Passos</vt:lpstr>
      <vt:lpstr>Aprovação</vt:lpstr>
      <vt:lpstr>Referência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[Project Name] Kick-Off</dc:title>
  <dc:creator/>
  <cp:lastModifiedBy>Artur Gentil Silva Pinto</cp:lastModifiedBy>
  <cp:revision>62</cp:revision>
  <dcterms:created xsi:type="dcterms:W3CDTF">2014-03-28T21:03:21Z</dcterms:created>
  <dcterms:modified xsi:type="dcterms:W3CDTF">2025-06-05T12:27:25Z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TC034605089991</vt:lpwstr>
  </property>
  <property fmtid="{D5CDD505-2E9C-101B-9397-08002B2CF9AE}" pid="3" name="ContentTypeId">
    <vt:lpwstr>0x010100335FE2D1C1142E4BA2DC9C765CD05993</vt:lpwstr>
  </property>
</Properties>
</file>