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diagrams/quickStyle3.xml" ContentType="application/vnd.openxmlformats-officedocument.drawingml.diagramStyle+xml"/>
  <Override PartName="/ppt/theme/theme2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layout3.xml" ContentType="application/vnd.openxmlformats-officedocument.drawingml.diagram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2"/>
  </p:sldMasterIdLst>
  <p:notesMasterIdLst>
    <p:notesMasterId r:id="rId20"/>
  </p:notesMasterIdLst>
  <p:handoutMasterIdLst>
    <p:handoutMasterId r:id="rId21"/>
  </p:handoutMasterIdLst>
  <p:sldIdLst>
    <p:sldId id="265" r:id="rId3"/>
    <p:sldId id="266" r:id="rId4"/>
    <p:sldId id="281" r:id="rId5"/>
    <p:sldId id="270" r:id="rId6"/>
    <p:sldId id="273" r:id="rId7"/>
    <p:sldId id="272" r:id="rId8"/>
    <p:sldId id="282" r:id="rId9"/>
    <p:sldId id="275" r:id="rId10"/>
    <p:sldId id="283" r:id="rId11"/>
    <p:sldId id="274" r:id="rId12"/>
    <p:sldId id="284" r:id="rId13"/>
    <p:sldId id="269" r:id="rId14"/>
    <p:sldId id="276" r:id="rId15"/>
    <p:sldId id="278" r:id="rId16"/>
    <p:sldId id="277" r:id="rId17"/>
    <p:sldId id="27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4" autoAdjust="0"/>
    <p:restoredTop sz="83673" autoAdjust="0"/>
  </p:normalViewPr>
  <p:slideViewPr>
    <p:cSldViewPr snapToGrid="0" showGuides="1">
      <p:cViewPr varScale="1">
        <p:scale>
          <a:sx n="98" d="100"/>
          <a:sy n="98" d="100"/>
        </p:scale>
        <p:origin x="780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4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2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F2D4B1-2EC5-4BEC-B2F8-E633BD375E8B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9FCE8F2-B504-47C9-9FF7-AE0251507599}">
      <dgm:prSet phldrT="[Text]"/>
      <dgm:spPr/>
      <dgm:t>
        <a:bodyPr/>
        <a:lstStyle/>
        <a:p>
          <a:r>
            <a:rPr lang="en-US" dirty="0"/>
            <a:t>Fase 1</a:t>
          </a:r>
        </a:p>
      </dgm:t>
    </dgm:pt>
    <dgm:pt modelId="{BAF44189-8F7E-4247-93E4-48FE87615CEF}" type="parTrans" cxnId="{3DDF8124-2EA0-49D2-94CE-010006B9EE28}">
      <dgm:prSet/>
      <dgm:spPr/>
      <dgm:t>
        <a:bodyPr/>
        <a:lstStyle/>
        <a:p>
          <a:endParaRPr lang="en-US"/>
        </a:p>
      </dgm:t>
    </dgm:pt>
    <dgm:pt modelId="{0207AE2F-51D0-42DE-85DD-1C3B3006F1BD}" type="sibTrans" cxnId="{3DDF8124-2EA0-49D2-94CE-010006B9EE28}">
      <dgm:prSet/>
      <dgm:spPr/>
      <dgm:t>
        <a:bodyPr/>
        <a:lstStyle/>
        <a:p>
          <a:endParaRPr lang="en-US"/>
        </a:p>
      </dgm:t>
    </dgm:pt>
    <dgm:pt modelId="{13F76946-F895-458E-BC7C-9367569FF0EC}">
      <dgm:prSet phldrT="[Text]"/>
      <dgm:spPr/>
      <dgm:t>
        <a:bodyPr/>
        <a:lstStyle/>
        <a:p>
          <a:r>
            <a:rPr lang="pt-PT" sz="1900" b="1" dirty="0"/>
            <a:t>[Meta]</a:t>
          </a:r>
          <a:endParaRPr lang="en-US" sz="1900" b="1" dirty="0"/>
        </a:p>
      </dgm:t>
    </dgm:pt>
    <dgm:pt modelId="{E03B2989-25F9-4E08-B68C-8FE4FFE3CDCA}" type="parTrans" cxnId="{D7D713F2-D139-4FCA-BD61-A1EBA27C175F}">
      <dgm:prSet/>
      <dgm:spPr/>
      <dgm:t>
        <a:bodyPr/>
        <a:lstStyle/>
        <a:p>
          <a:endParaRPr lang="en-US"/>
        </a:p>
      </dgm:t>
    </dgm:pt>
    <dgm:pt modelId="{05AF5915-DF2D-4BD5-998A-5F585C8E81B7}" type="sibTrans" cxnId="{D7D713F2-D139-4FCA-BD61-A1EBA27C175F}">
      <dgm:prSet/>
      <dgm:spPr/>
      <dgm:t>
        <a:bodyPr/>
        <a:lstStyle/>
        <a:p>
          <a:endParaRPr lang="en-US"/>
        </a:p>
      </dgm:t>
    </dgm:pt>
    <dgm:pt modelId="{B450CE34-29DC-4C4B-B0F6-3C37A9B747AE}">
      <dgm:prSet phldrT="[Text]" custT="1"/>
      <dgm:spPr/>
      <dgm:t>
        <a:bodyPr/>
        <a:lstStyle/>
        <a:p>
          <a:r>
            <a:rPr lang="pt-PT" sz="1600" dirty="0"/>
            <a:t>[…]
[…]</a:t>
          </a:r>
          <a:endParaRPr lang="en-US" sz="1600" dirty="0"/>
        </a:p>
      </dgm:t>
    </dgm:pt>
    <dgm:pt modelId="{EDEFE969-71BD-455C-A1EA-041513A99D02}" type="parTrans" cxnId="{17A56FB4-01FA-4723-907D-79BFFEBC02E1}">
      <dgm:prSet/>
      <dgm:spPr/>
      <dgm:t>
        <a:bodyPr/>
        <a:lstStyle/>
        <a:p>
          <a:endParaRPr lang="en-US"/>
        </a:p>
      </dgm:t>
    </dgm:pt>
    <dgm:pt modelId="{364E4FEC-3CA4-4EED-A176-4C0FC09A3553}" type="sibTrans" cxnId="{17A56FB4-01FA-4723-907D-79BFFEBC02E1}">
      <dgm:prSet/>
      <dgm:spPr/>
      <dgm:t>
        <a:bodyPr/>
        <a:lstStyle/>
        <a:p>
          <a:endParaRPr lang="en-US"/>
        </a:p>
      </dgm:t>
    </dgm:pt>
    <dgm:pt modelId="{2E3DE3BD-C0B3-48C6-87E6-17137A552861}">
      <dgm:prSet phldrT="[Text]"/>
      <dgm:spPr/>
      <dgm:t>
        <a:bodyPr/>
        <a:lstStyle/>
        <a:p>
          <a:r>
            <a:rPr lang="en-US" dirty="0"/>
            <a:t>Fase 2</a:t>
          </a:r>
        </a:p>
      </dgm:t>
    </dgm:pt>
    <dgm:pt modelId="{10E7006D-B029-4BCB-BA17-07851D722C55}" type="parTrans" cxnId="{390BAE2B-7CFD-41FC-9940-621F027A7A51}">
      <dgm:prSet/>
      <dgm:spPr/>
      <dgm:t>
        <a:bodyPr/>
        <a:lstStyle/>
        <a:p>
          <a:endParaRPr lang="en-US"/>
        </a:p>
      </dgm:t>
    </dgm:pt>
    <dgm:pt modelId="{6F5AD87C-CD6E-48FE-85B0-6C96C4E7C9A8}" type="sibTrans" cxnId="{390BAE2B-7CFD-41FC-9940-621F027A7A51}">
      <dgm:prSet/>
      <dgm:spPr/>
      <dgm:t>
        <a:bodyPr/>
        <a:lstStyle/>
        <a:p>
          <a:endParaRPr lang="en-US"/>
        </a:p>
      </dgm:t>
    </dgm:pt>
    <dgm:pt modelId="{C61BA03B-FA2C-45AE-8EE0-C96D075F231A}">
      <dgm:prSet phldrT="[Text]" custT="1"/>
      <dgm:spPr/>
      <dgm:t>
        <a:bodyPr/>
        <a:lstStyle/>
        <a:p>
          <a:r>
            <a:rPr lang="pt-PT" sz="1900" b="1" dirty="0"/>
            <a:t>[Meta]</a:t>
          </a:r>
          <a:endParaRPr lang="en-US" sz="1900" b="1" dirty="0"/>
        </a:p>
      </dgm:t>
    </dgm:pt>
    <dgm:pt modelId="{391B3CCC-9336-44FA-8874-811C383F5A40}" type="parTrans" cxnId="{43CA80A4-594C-4134-A792-8D3948409BB7}">
      <dgm:prSet/>
      <dgm:spPr/>
      <dgm:t>
        <a:bodyPr/>
        <a:lstStyle/>
        <a:p>
          <a:endParaRPr lang="en-US"/>
        </a:p>
      </dgm:t>
    </dgm:pt>
    <dgm:pt modelId="{F66F918B-8ECF-4D9D-A21E-645E8F20EFC0}" type="sibTrans" cxnId="{43CA80A4-594C-4134-A792-8D3948409BB7}">
      <dgm:prSet/>
      <dgm:spPr/>
      <dgm:t>
        <a:bodyPr/>
        <a:lstStyle/>
        <a:p>
          <a:endParaRPr lang="en-US"/>
        </a:p>
      </dgm:t>
    </dgm:pt>
    <dgm:pt modelId="{2104786B-4C4F-48E8-AFBB-5D62C122A8AA}">
      <dgm:prSet phldrT="[Text]"/>
      <dgm:spPr/>
      <dgm:t>
        <a:bodyPr/>
        <a:lstStyle/>
        <a:p>
          <a:r>
            <a:rPr lang="en-US" dirty="0"/>
            <a:t>Fase 3</a:t>
          </a:r>
        </a:p>
      </dgm:t>
    </dgm:pt>
    <dgm:pt modelId="{6C643F65-FEEF-42EF-9893-93BC988656D0}" type="parTrans" cxnId="{2D86D8DD-90A5-44D0-BE6D-EBBC1074434F}">
      <dgm:prSet/>
      <dgm:spPr/>
      <dgm:t>
        <a:bodyPr/>
        <a:lstStyle/>
        <a:p>
          <a:endParaRPr lang="en-US"/>
        </a:p>
      </dgm:t>
    </dgm:pt>
    <dgm:pt modelId="{6F9D97E0-A857-41E2-B5C9-924BB37403AE}" type="sibTrans" cxnId="{2D86D8DD-90A5-44D0-BE6D-EBBC1074434F}">
      <dgm:prSet/>
      <dgm:spPr/>
      <dgm:t>
        <a:bodyPr/>
        <a:lstStyle/>
        <a:p>
          <a:endParaRPr lang="en-US"/>
        </a:p>
      </dgm:t>
    </dgm:pt>
    <dgm:pt modelId="{817A6976-19AF-44EC-9670-383FB1CF9F15}">
      <dgm:prSet/>
      <dgm:spPr/>
      <dgm:t>
        <a:bodyPr/>
        <a:lstStyle/>
        <a:p>
          <a:r>
            <a:rPr lang="pt-PT" sz="1600" dirty="0"/>
            <a:t>[…]
[…]</a:t>
          </a:r>
          <a:endParaRPr lang="en-US" sz="1600" dirty="0"/>
        </a:p>
      </dgm:t>
    </dgm:pt>
    <dgm:pt modelId="{584A3EF8-F7D2-4E94-9CD6-92F4BF1A88B5}" type="parTrans" cxnId="{1D5F32F8-1FB8-4210-B09E-5E9B43BFCE3D}">
      <dgm:prSet/>
      <dgm:spPr/>
      <dgm:t>
        <a:bodyPr/>
        <a:lstStyle/>
        <a:p>
          <a:endParaRPr lang="en-US"/>
        </a:p>
      </dgm:t>
    </dgm:pt>
    <dgm:pt modelId="{04086834-8117-4E48-B8EC-31F264BCC52D}" type="sibTrans" cxnId="{1D5F32F8-1FB8-4210-B09E-5E9B43BFCE3D}">
      <dgm:prSet/>
      <dgm:spPr/>
      <dgm:t>
        <a:bodyPr/>
        <a:lstStyle/>
        <a:p>
          <a:endParaRPr lang="en-US"/>
        </a:p>
      </dgm:t>
    </dgm:pt>
    <dgm:pt modelId="{D6F0E2F1-B0DA-4763-86CF-E910F61A20D8}">
      <dgm:prSet phldrT="[Text]" custT="1"/>
      <dgm:spPr/>
      <dgm:t>
        <a:bodyPr/>
        <a:lstStyle/>
        <a:p>
          <a:r>
            <a:rPr lang="pt-PT" sz="1900" b="1" dirty="0"/>
            <a:t>[Meta]</a:t>
          </a:r>
          <a:endParaRPr lang="en-US" sz="1900" b="1" dirty="0"/>
        </a:p>
      </dgm:t>
    </dgm:pt>
    <dgm:pt modelId="{22E588F9-2D47-46DD-A46F-F87314C96A13}" type="parTrans" cxnId="{9AA43F28-1D91-4EAD-9EEB-ADA0C26058BB}">
      <dgm:prSet/>
      <dgm:spPr/>
      <dgm:t>
        <a:bodyPr/>
        <a:lstStyle/>
        <a:p>
          <a:endParaRPr lang="pt-PT"/>
        </a:p>
      </dgm:t>
    </dgm:pt>
    <dgm:pt modelId="{3D813C9C-B438-40FC-B1DC-00DE7D45BEDB}" type="sibTrans" cxnId="{9AA43F28-1D91-4EAD-9EEB-ADA0C26058BB}">
      <dgm:prSet/>
      <dgm:spPr/>
      <dgm:t>
        <a:bodyPr/>
        <a:lstStyle/>
        <a:p>
          <a:endParaRPr lang="pt-PT"/>
        </a:p>
      </dgm:t>
    </dgm:pt>
    <dgm:pt modelId="{1C5437EB-615D-4A24-A4AD-B777B67686B5}">
      <dgm:prSet phldrT="[Text]"/>
      <dgm:spPr/>
      <dgm:t>
        <a:bodyPr/>
        <a:lstStyle/>
        <a:p>
          <a:r>
            <a:rPr lang="pt-PT" sz="1600"/>
            <a:t>[…]</a:t>
          </a:r>
          <a:endParaRPr lang="en-US" sz="1600" dirty="0"/>
        </a:p>
      </dgm:t>
    </dgm:pt>
    <dgm:pt modelId="{046FFAA4-B72F-4540-9FA1-D8B90CC1D963}" type="parTrans" cxnId="{4306DD25-F1A8-4D97-8208-C07215105DE9}">
      <dgm:prSet/>
      <dgm:spPr/>
      <dgm:t>
        <a:bodyPr/>
        <a:lstStyle/>
        <a:p>
          <a:endParaRPr lang="pt-PT"/>
        </a:p>
      </dgm:t>
    </dgm:pt>
    <dgm:pt modelId="{3CBAD861-C20B-4233-9030-1AC759A72B54}" type="sibTrans" cxnId="{4306DD25-F1A8-4D97-8208-C07215105DE9}">
      <dgm:prSet/>
      <dgm:spPr/>
      <dgm:t>
        <a:bodyPr/>
        <a:lstStyle/>
        <a:p>
          <a:endParaRPr lang="pt-PT"/>
        </a:p>
      </dgm:t>
    </dgm:pt>
    <dgm:pt modelId="{2F75AF91-4A38-4A1B-B976-95C594B21074}">
      <dgm:prSet phldrT="[Text]"/>
      <dgm:spPr/>
      <dgm:t>
        <a:bodyPr/>
        <a:lstStyle/>
        <a:p>
          <a:r>
            <a:rPr lang="pt-PT" sz="1600"/>
            <a:t>[…]</a:t>
          </a:r>
          <a:endParaRPr lang="en-US" sz="1600" dirty="0"/>
        </a:p>
      </dgm:t>
    </dgm:pt>
    <dgm:pt modelId="{1DAAEDE0-F432-4E89-A67E-DB30F12D467C}" type="parTrans" cxnId="{D6FF0A04-0F95-4EDB-89D7-BB807F78ADF7}">
      <dgm:prSet/>
      <dgm:spPr/>
      <dgm:t>
        <a:bodyPr/>
        <a:lstStyle/>
        <a:p>
          <a:endParaRPr lang="pt-PT"/>
        </a:p>
      </dgm:t>
    </dgm:pt>
    <dgm:pt modelId="{51249900-A16E-4D57-89C3-CE8CFB63F691}" type="sibTrans" cxnId="{D6FF0A04-0F95-4EDB-89D7-BB807F78ADF7}">
      <dgm:prSet/>
      <dgm:spPr/>
      <dgm:t>
        <a:bodyPr/>
        <a:lstStyle/>
        <a:p>
          <a:endParaRPr lang="pt-PT"/>
        </a:p>
      </dgm:t>
    </dgm:pt>
    <dgm:pt modelId="{7D71E55A-D936-40B5-AE86-A445EDC7611A}" type="pres">
      <dgm:prSet presAssocID="{8DF2D4B1-2EC5-4BEC-B2F8-E633BD375E8B}" presName="Name0" presStyleCnt="0">
        <dgm:presLayoutVars>
          <dgm:dir/>
          <dgm:animLvl val="lvl"/>
          <dgm:resizeHandles val="exact"/>
        </dgm:presLayoutVars>
      </dgm:prSet>
      <dgm:spPr/>
    </dgm:pt>
    <dgm:pt modelId="{005DE0D8-623B-466C-9984-05D17EBC40D9}" type="pres">
      <dgm:prSet presAssocID="{89FCE8F2-B504-47C9-9FF7-AE0251507599}" presName="linNode" presStyleCnt="0"/>
      <dgm:spPr/>
    </dgm:pt>
    <dgm:pt modelId="{51A175A9-7FA5-49A9-BAFE-E8B1869CB385}" type="pres">
      <dgm:prSet presAssocID="{89FCE8F2-B504-47C9-9FF7-AE025150759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1349FF2-74D0-4E38-A157-81184EF2F795}" type="pres">
      <dgm:prSet presAssocID="{89FCE8F2-B504-47C9-9FF7-AE0251507599}" presName="descendantText" presStyleLbl="alignAccFollowNode1" presStyleIdx="0" presStyleCnt="3">
        <dgm:presLayoutVars>
          <dgm:bulletEnabled val="1"/>
        </dgm:presLayoutVars>
      </dgm:prSet>
      <dgm:spPr/>
    </dgm:pt>
    <dgm:pt modelId="{23506201-5C3E-4D4C-B5EF-F3A256781803}" type="pres">
      <dgm:prSet presAssocID="{0207AE2F-51D0-42DE-85DD-1C3B3006F1BD}" presName="sp" presStyleCnt="0"/>
      <dgm:spPr/>
    </dgm:pt>
    <dgm:pt modelId="{041B6BFD-D969-48F7-8FA9-F1160F963AD7}" type="pres">
      <dgm:prSet presAssocID="{2E3DE3BD-C0B3-48C6-87E6-17137A552861}" presName="linNode" presStyleCnt="0"/>
      <dgm:spPr/>
    </dgm:pt>
    <dgm:pt modelId="{1D55C672-9413-43EF-9713-864C46B9A57F}" type="pres">
      <dgm:prSet presAssocID="{2E3DE3BD-C0B3-48C6-87E6-17137A552861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37FB025-66E0-4E93-BC64-BA2362D88146}" type="pres">
      <dgm:prSet presAssocID="{2E3DE3BD-C0B3-48C6-87E6-17137A552861}" presName="descendantText" presStyleLbl="alignAccFollowNode1" presStyleIdx="1" presStyleCnt="3">
        <dgm:presLayoutVars>
          <dgm:bulletEnabled val="1"/>
        </dgm:presLayoutVars>
      </dgm:prSet>
      <dgm:spPr/>
    </dgm:pt>
    <dgm:pt modelId="{FBB00FE1-2666-47A1-B49F-2916E2BF8F65}" type="pres">
      <dgm:prSet presAssocID="{6F5AD87C-CD6E-48FE-85B0-6C96C4E7C9A8}" presName="sp" presStyleCnt="0"/>
      <dgm:spPr/>
    </dgm:pt>
    <dgm:pt modelId="{63742089-C5E6-44BE-B644-B71FE43BD0EA}" type="pres">
      <dgm:prSet presAssocID="{2104786B-4C4F-48E8-AFBB-5D62C122A8AA}" presName="linNode" presStyleCnt="0"/>
      <dgm:spPr/>
    </dgm:pt>
    <dgm:pt modelId="{B89ECF25-DA46-43FA-A074-9EFF4EF831FD}" type="pres">
      <dgm:prSet presAssocID="{2104786B-4C4F-48E8-AFBB-5D62C122A8AA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4D4D21E-62D7-41A4-B070-64C29FA29FFD}" type="pres">
      <dgm:prSet presAssocID="{2104786B-4C4F-48E8-AFBB-5D62C122A8AA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6FF0A04-0F95-4EDB-89D7-BB807F78ADF7}" srcId="{D6F0E2F1-B0DA-4763-86CF-E910F61A20D8}" destId="{2F75AF91-4A38-4A1B-B976-95C594B21074}" srcOrd="1" destOrd="0" parTransId="{1DAAEDE0-F432-4E89-A67E-DB30F12D467C}" sibTransId="{51249900-A16E-4D57-89C3-CE8CFB63F691}"/>
    <dgm:cxn modelId="{B8676B14-CE0E-4997-9635-3EF18123579D}" type="presOf" srcId="{B450CE34-29DC-4C4B-B0F6-3C37A9B747AE}" destId="{71349FF2-74D0-4E38-A157-81184EF2F795}" srcOrd="0" destOrd="1" presId="urn:microsoft.com/office/officeart/2005/8/layout/vList5"/>
    <dgm:cxn modelId="{4224C021-00C8-47D9-B6E4-831D8934908F}" type="presOf" srcId="{8DF2D4B1-2EC5-4BEC-B2F8-E633BD375E8B}" destId="{7D71E55A-D936-40B5-AE86-A445EDC7611A}" srcOrd="0" destOrd="0" presId="urn:microsoft.com/office/officeart/2005/8/layout/vList5"/>
    <dgm:cxn modelId="{3DDF8124-2EA0-49D2-94CE-010006B9EE28}" srcId="{8DF2D4B1-2EC5-4BEC-B2F8-E633BD375E8B}" destId="{89FCE8F2-B504-47C9-9FF7-AE0251507599}" srcOrd="0" destOrd="0" parTransId="{BAF44189-8F7E-4247-93E4-48FE87615CEF}" sibTransId="{0207AE2F-51D0-42DE-85DD-1C3B3006F1BD}"/>
    <dgm:cxn modelId="{4306DD25-F1A8-4D97-8208-C07215105DE9}" srcId="{D6F0E2F1-B0DA-4763-86CF-E910F61A20D8}" destId="{1C5437EB-615D-4A24-A4AD-B777B67686B5}" srcOrd="0" destOrd="0" parTransId="{046FFAA4-B72F-4540-9FA1-D8B90CC1D963}" sibTransId="{3CBAD861-C20B-4233-9030-1AC759A72B54}"/>
    <dgm:cxn modelId="{9AA43F28-1D91-4EAD-9EEB-ADA0C26058BB}" srcId="{2104786B-4C4F-48E8-AFBB-5D62C122A8AA}" destId="{D6F0E2F1-B0DA-4763-86CF-E910F61A20D8}" srcOrd="0" destOrd="0" parTransId="{22E588F9-2D47-46DD-A46F-F87314C96A13}" sibTransId="{3D813C9C-B438-40FC-B1DC-00DE7D45BEDB}"/>
    <dgm:cxn modelId="{7C34F329-2BDC-4FA4-B4C0-8DE18C0AA803}" type="presOf" srcId="{2F75AF91-4A38-4A1B-B976-95C594B21074}" destId="{F4D4D21E-62D7-41A4-B070-64C29FA29FFD}" srcOrd="0" destOrd="2" presId="urn:microsoft.com/office/officeart/2005/8/layout/vList5"/>
    <dgm:cxn modelId="{390BAE2B-7CFD-41FC-9940-621F027A7A51}" srcId="{8DF2D4B1-2EC5-4BEC-B2F8-E633BD375E8B}" destId="{2E3DE3BD-C0B3-48C6-87E6-17137A552861}" srcOrd="1" destOrd="0" parTransId="{10E7006D-B029-4BCB-BA17-07851D722C55}" sibTransId="{6F5AD87C-CD6E-48FE-85B0-6C96C4E7C9A8}"/>
    <dgm:cxn modelId="{29292E3A-9392-4BA3-8901-3C04437CC818}" type="presOf" srcId="{C61BA03B-FA2C-45AE-8EE0-C96D075F231A}" destId="{037FB025-66E0-4E93-BC64-BA2362D88146}" srcOrd="0" destOrd="0" presId="urn:microsoft.com/office/officeart/2005/8/layout/vList5"/>
    <dgm:cxn modelId="{0D007961-05A3-45A3-AECD-B83597D2D756}" type="presOf" srcId="{2104786B-4C4F-48E8-AFBB-5D62C122A8AA}" destId="{B89ECF25-DA46-43FA-A074-9EFF4EF831FD}" srcOrd="0" destOrd="0" presId="urn:microsoft.com/office/officeart/2005/8/layout/vList5"/>
    <dgm:cxn modelId="{52C6BC4B-E8EF-483D-A1E2-A7D8CD5CA611}" type="presOf" srcId="{817A6976-19AF-44EC-9670-383FB1CF9F15}" destId="{037FB025-66E0-4E93-BC64-BA2362D88146}" srcOrd="0" destOrd="1" presId="urn:microsoft.com/office/officeart/2005/8/layout/vList5"/>
    <dgm:cxn modelId="{652F0C88-BE56-4801-8F73-ACADCFEB9B44}" type="presOf" srcId="{13F76946-F895-458E-BC7C-9367569FF0EC}" destId="{71349FF2-74D0-4E38-A157-81184EF2F795}" srcOrd="0" destOrd="0" presId="urn:microsoft.com/office/officeart/2005/8/layout/vList5"/>
    <dgm:cxn modelId="{C8AE699C-1FA6-474E-8013-C910D07F3869}" type="presOf" srcId="{89FCE8F2-B504-47C9-9FF7-AE0251507599}" destId="{51A175A9-7FA5-49A9-BAFE-E8B1869CB385}" srcOrd="0" destOrd="0" presId="urn:microsoft.com/office/officeart/2005/8/layout/vList5"/>
    <dgm:cxn modelId="{43CA80A4-594C-4134-A792-8D3948409BB7}" srcId="{2E3DE3BD-C0B3-48C6-87E6-17137A552861}" destId="{C61BA03B-FA2C-45AE-8EE0-C96D075F231A}" srcOrd="0" destOrd="0" parTransId="{391B3CCC-9336-44FA-8874-811C383F5A40}" sibTransId="{F66F918B-8ECF-4D9D-A21E-645E8F20EFC0}"/>
    <dgm:cxn modelId="{1F553BA8-9198-4B1D-AEB5-B631F0E20B02}" type="presOf" srcId="{2E3DE3BD-C0B3-48C6-87E6-17137A552861}" destId="{1D55C672-9413-43EF-9713-864C46B9A57F}" srcOrd="0" destOrd="0" presId="urn:microsoft.com/office/officeart/2005/8/layout/vList5"/>
    <dgm:cxn modelId="{17A56FB4-01FA-4723-907D-79BFFEBC02E1}" srcId="{13F76946-F895-458E-BC7C-9367569FF0EC}" destId="{B450CE34-29DC-4C4B-B0F6-3C37A9B747AE}" srcOrd="0" destOrd="0" parTransId="{EDEFE969-71BD-455C-A1EA-041513A99D02}" sibTransId="{364E4FEC-3CA4-4EED-A176-4C0FC09A3553}"/>
    <dgm:cxn modelId="{8C686DD4-34C8-4CD7-A1A4-99E6626B6A61}" type="presOf" srcId="{1C5437EB-615D-4A24-A4AD-B777B67686B5}" destId="{F4D4D21E-62D7-41A4-B070-64C29FA29FFD}" srcOrd="0" destOrd="1" presId="urn:microsoft.com/office/officeart/2005/8/layout/vList5"/>
    <dgm:cxn modelId="{08E941DB-C7E5-4327-9E68-3A5A0F044D46}" type="presOf" srcId="{D6F0E2F1-B0DA-4763-86CF-E910F61A20D8}" destId="{F4D4D21E-62D7-41A4-B070-64C29FA29FFD}" srcOrd="0" destOrd="0" presId="urn:microsoft.com/office/officeart/2005/8/layout/vList5"/>
    <dgm:cxn modelId="{2D86D8DD-90A5-44D0-BE6D-EBBC1074434F}" srcId="{8DF2D4B1-2EC5-4BEC-B2F8-E633BD375E8B}" destId="{2104786B-4C4F-48E8-AFBB-5D62C122A8AA}" srcOrd="2" destOrd="0" parTransId="{6C643F65-FEEF-42EF-9893-93BC988656D0}" sibTransId="{6F9D97E0-A857-41E2-B5C9-924BB37403AE}"/>
    <dgm:cxn modelId="{D7D713F2-D139-4FCA-BD61-A1EBA27C175F}" srcId="{89FCE8F2-B504-47C9-9FF7-AE0251507599}" destId="{13F76946-F895-458E-BC7C-9367569FF0EC}" srcOrd="0" destOrd="0" parTransId="{E03B2989-25F9-4E08-B68C-8FE4FFE3CDCA}" sibTransId="{05AF5915-DF2D-4BD5-998A-5F585C8E81B7}"/>
    <dgm:cxn modelId="{1D5F32F8-1FB8-4210-B09E-5E9B43BFCE3D}" srcId="{C61BA03B-FA2C-45AE-8EE0-C96D075F231A}" destId="{817A6976-19AF-44EC-9670-383FB1CF9F15}" srcOrd="0" destOrd="0" parTransId="{584A3EF8-F7D2-4E94-9CD6-92F4BF1A88B5}" sibTransId="{04086834-8117-4E48-B8EC-31F264BCC52D}"/>
    <dgm:cxn modelId="{AF2783C8-D8DB-4AC9-819F-AE995398415B}" type="presParOf" srcId="{7D71E55A-D936-40B5-AE86-A445EDC7611A}" destId="{005DE0D8-623B-466C-9984-05D17EBC40D9}" srcOrd="0" destOrd="0" presId="urn:microsoft.com/office/officeart/2005/8/layout/vList5"/>
    <dgm:cxn modelId="{B66AE903-9F08-4A04-B490-B9BAF20D4EDD}" type="presParOf" srcId="{005DE0D8-623B-466C-9984-05D17EBC40D9}" destId="{51A175A9-7FA5-49A9-BAFE-E8B1869CB385}" srcOrd="0" destOrd="0" presId="urn:microsoft.com/office/officeart/2005/8/layout/vList5"/>
    <dgm:cxn modelId="{C170D3DB-46E7-4AFD-B145-9BD8F20CE346}" type="presParOf" srcId="{005DE0D8-623B-466C-9984-05D17EBC40D9}" destId="{71349FF2-74D0-4E38-A157-81184EF2F795}" srcOrd="1" destOrd="0" presId="urn:microsoft.com/office/officeart/2005/8/layout/vList5"/>
    <dgm:cxn modelId="{1122CA8C-F3BD-46E2-970B-4CCC4D8F2BA6}" type="presParOf" srcId="{7D71E55A-D936-40B5-AE86-A445EDC7611A}" destId="{23506201-5C3E-4D4C-B5EF-F3A256781803}" srcOrd="1" destOrd="0" presId="urn:microsoft.com/office/officeart/2005/8/layout/vList5"/>
    <dgm:cxn modelId="{A256479A-A21E-492F-B922-338B75073CDF}" type="presParOf" srcId="{7D71E55A-D936-40B5-AE86-A445EDC7611A}" destId="{041B6BFD-D969-48F7-8FA9-F1160F963AD7}" srcOrd="2" destOrd="0" presId="urn:microsoft.com/office/officeart/2005/8/layout/vList5"/>
    <dgm:cxn modelId="{9CB9F8DE-E7B7-4F82-AA99-E327AA950465}" type="presParOf" srcId="{041B6BFD-D969-48F7-8FA9-F1160F963AD7}" destId="{1D55C672-9413-43EF-9713-864C46B9A57F}" srcOrd="0" destOrd="0" presId="urn:microsoft.com/office/officeart/2005/8/layout/vList5"/>
    <dgm:cxn modelId="{ECC42712-AA72-468E-B015-8F4336ABA107}" type="presParOf" srcId="{041B6BFD-D969-48F7-8FA9-F1160F963AD7}" destId="{037FB025-66E0-4E93-BC64-BA2362D88146}" srcOrd="1" destOrd="0" presId="urn:microsoft.com/office/officeart/2005/8/layout/vList5"/>
    <dgm:cxn modelId="{BE2BDFF7-FC8F-4FAE-A357-A72116F42175}" type="presParOf" srcId="{7D71E55A-D936-40B5-AE86-A445EDC7611A}" destId="{FBB00FE1-2666-47A1-B49F-2916E2BF8F65}" srcOrd="3" destOrd="0" presId="urn:microsoft.com/office/officeart/2005/8/layout/vList5"/>
    <dgm:cxn modelId="{765BF2D7-A4FB-4DB7-A004-423DC4181458}" type="presParOf" srcId="{7D71E55A-D936-40B5-AE86-A445EDC7611A}" destId="{63742089-C5E6-44BE-B644-B71FE43BD0EA}" srcOrd="4" destOrd="0" presId="urn:microsoft.com/office/officeart/2005/8/layout/vList5"/>
    <dgm:cxn modelId="{AFA83824-E828-4DB9-B904-ADDB2826B3F3}" type="presParOf" srcId="{63742089-C5E6-44BE-B644-B71FE43BD0EA}" destId="{B89ECF25-DA46-43FA-A074-9EFF4EF831FD}" srcOrd="0" destOrd="0" presId="urn:microsoft.com/office/officeart/2005/8/layout/vList5"/>
    <dgm:cxn modelId="{33328799-1089-4378-A408-BA99676D9C12}" type="presParOf" srcId="{63742089-C5E6-44BE-B644-B71FE43BD0EA}" destId="{F4D4D21E-62D7-41A4-B070-64C29FA29F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1E85BD-FEB3-4C51-B049-3A6EC3D26ECE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4693163-2D08-47AE-B843-B9143C32EB32}">
      <dgm:prSet phldrT="[Text]"/>
      <dgm:spPr/>
      <dgm:t>
        <a:bodyPr/>
        <a:lstStyle/>
        <a:p>
          <a:r>
            <a:rPr lang="en-US" dirty="0"/>
            <a:t>Gestor do </a:t>
          </a:r>
          <a:r>
            <a:rPr lang="en-US" dirty="0" err="1"/>
            <a:t>Projeto</a:t>
          </a:r>
          <a:r>
            <a:rPr lang="en-US" dirty="0"/>
            <a:t>: </a:t>
          </a:r>
          <a:r>
            <a:rPr lang="en-US" dirty="0" err="1"/>
            <a:t>xxxxxxx</a:t>
          </a:r>
          <a:endParaRPr lang="en-US" dirty="0"/>
        </a:p>
      </dgm:t>
    </dgm:pt>
    <dgm:pt modelId="{A9A26CE9-C054-417F-B016-31E2F99D2121}" type="parTrans" cxnId="{BDE73611-D63A-4079-B95C-9C8E9F038480}">
      <dgm:prSet/>
      <dgm:spPr/>
      <dgm:t>
        <a:bodyPr/>
        <a:lstStyle/>
        <a:p>
          <a:endParaRPr lang="en-US"/>
        </a:p>
      </dgm:t>
    </dgm:pt>
    <dgm:pt modelId="{0FDE6E3C-7F4F-4796-AB96-AC95E8D4741A}" type="sibTrans" cxnId="{BDE73611-D63A-4079-B95C-9C8E9F038480}">
      <dgm:prSet/>
      <dgm:spPr/>
      <dgm:t>
        <a:bodyPr/>
        <a:lstStyle/>
        <a:p>
          <a:endParaRPr lang="en-US"/>
        </a:p>
      </dgm:t>
    </dgm:pt>
    <dgm:pt modelId="{BD99C271-27DC-4178-8D31-EB2B6F993080}">
      <dgm:prSet phldrT="[Text]"/>
      <dgm:spPr/>
      <dgm:t>
        <a:bodyPr/>
        <a:lstStyle/>
        <a:p>
          <a:r>
            <a:rPr lang="en-US" dirty="0" err="1"/>
            <a:t>Área</a:t>
          </a:r>
          <a:endParaRPr lang="en-US" dirty="0"/>
        </a:p>
      </dgm:t>
    </dgm:pt>
    <dgm:pt modelId="{17270E80-F2BC-496D-9C5E-2CD9CCB87EF4}" type="parTrans" cxnId="{5DA68F54-AB82-4F17-A0FD-AE7BDAE8AC5B}">
      <dgm:prSet/>
      <dgm:spPr/>
      <dgm:t>
        <a:bodyPr/>
        <a:lstStyle/>
        <a:p>
          <a:endParaRPr lang="en-US"/>
        </a:p>
      </dgm:t>
    </dgm:pt>
    <dgm:pt modelId="{61B05383-6C07-4F77-9A19-5A9FD294E786}" type="sibTrans" cxnId="{5DA68F54-AB82-4F17-A0FD-AE7BDAE8AC5B}">
      <dgm:prSet/>
      <dgm:spPr/>
      <dgm:t>
        <a:bodyPr/>
        <a:lstStyle/>
        <a:p>
          <a:endParaRPr lang="en-US"/>
        </a:p>
      </dgm:t>
    </dgm:pt>
    <dgm:pt modelId="{111FC4F9-BE13-4377-B415-AACEC02486B8}">
      <dgm:prSet phldrT="[Text]"/>
      <dgm:spPr/>
      <dgm:t>
        <a:bodyPr/>
        <a:lstStyle/>
        <a:p>
          <a:r>
            <a:rPr lang="en-US" dirty="0" err="1"/>
            <a:t>Área</a:t>
          </a:r>
          <a:endParaRPr lang="en-US" dirty="0"/>
        </a:p>
      </dgm:t>
    </dgm:pt>
    <dgm:pt modelId="{69AEA70C-A150-45C8-89F4-2A44277D90AD}" type="parTrans" cxnId="{F010A1D8-82CF-4F12-BEE5-D6F87AD573D9}">
      <dgm:prSet/>
      <dgm:spPr/>
      <dgm:t>
        <a:bodyPr/>
        <a:lstStyle/>
        <a:p>
          <a:endParaRPr lang="en-US"/>
        </a:p>
      </dgm:t>
    </dgm:pt>
    <dgm:pt modelId="{A4E9A52F-474A-4387-A73F-BB9345D2098A}" type="sibTrans" cxnId="{F010A1D8-82CF-4F12-BEE5-D6F87AD573D9}">
      <dgm:prSet/>
      <dgm:spPr/>
      <dgm:t>
        <a:bodyPr/>
        <a:lstStyle/>
        <a:p>
          <a:endParaRPr lang="en-US"/>
        </a:p>
      </dgm:t>
    </dgm:pt>
    <dgm:pt modelId="{66A4E04B-DFCC-40C0-B836-32CBF51C1D40}">
      <dgm:prSet phldrT="[Text]"/>
      <dgm:spPr/>
      <dgm:t>
        <a:bodyPr/>
        <a:lstStyle/>
        <a:p>
          <a:r>
            <a:rPr lang="en-US" dirty="0"/>
            <a:t>#1</a:t>
          </a:r>
        </a:p>
        <a:p>
          <a:r>
            <a:rPr lang="en-US" dirty="0" err="1"/>
            <a:t>xxxxxxx</a:t>
          </a:r>
          <a:endParaRPr lang="en-US" dirty="0"/>
        </a:p>
      </dgm:t>
    </dgm:pt>
    <dgm:pt modelId="{39F51739-438D-4D83-B3B8-0DF1C499FEA8}" type="parTrans" cxnId="{F5D30563-9BAC-48AD-ADB9-FCEBB0A046C1}">
      <dgm:prSet/>
      <dgm:spPr/>
      <dgm:t>
        <a:bodyPr/>
        <a:lstStyle/>
        <a:p>
          <a:endParaRPr lang="en-US"/>
        </a:p>
      </dgm:t>
    </dgm:pt>
    <dgm:pt modelId="{AF8AA15D-4B88-4C58-8957-4CC672BC2B80}" type="sibTrans" cxnId="{F5D30563-9BAC-48AD-ADB9-FCEBB0A046C1}">
      <dgm:prSet/>
      <dgm:spPr/>
      <dgm:t>
        <a:bodyPr/>
        <a:lstStyle/>
        <a:p>
          <a:endParaRPr lang="en-US"/>
        </a:p>
      </dgm:t>
    </dgm:pt>
    <dgm:pt modelId="{E341C392-4BE3-49C8-A719-97373FB9C07B}">
      <dgm:prSet phldrT="[Text]"/>
      <dgm:spPr/>
      <dgm:t>
        <a:bodyPr/>
        <a:lstStyle/>
        <a:p>
          <a:r>
            <a:rPr lang="en-US" dirty="0"/>
            <a:t>#2</a:t>
          </a:r>
        </a:p>
        <a:p>
          <a:r>
            <a:rPr lang="en-US" dirty="0" err="1"/>
            <a:t>xxxxxxx</a:t>
          </a:r>
          <a:endParaRPr lang="en-US" dirty="0"/>
        </a:p>
      </dgm:t>
    </dgm:pt>
    <dgm:pt modelId="{3704BFD4-8A66-462F-A599-434F6A5B2C9E}" type="parTrans" cxnId="{46795479-75D5-4B3D-BB32-9E7C4810670D}">
      <dgm:prSet/>
      <dgm:spPr/>
      <dgm:t>
        <a:bodyPr/>
        <a:lstStyle/>
        <a:p>
          <a:endParaRPr lang="en-US"/>
        </a:p>
      </dgm:t>
    </dgm:pt>
    <dgm:pt modelId="{3571B7F4-392C-4F28-B787-0CF2A2BCA79D}" type="sibTrans" cxnId="{46795479-75D5-4B3D-BB32-9E7C4810670D}">
      <dgm:prSet/>
      <dgm:spPr/>
      <dgm:t>
        <a:bodyPr/>
        <a:lstStyle/>
        <a:p>
          <a:endParaRPr lang="en-US"/>
        </a:p>
      </dgm:t>
    </dgm:pt>
    <dgm:pt modelId="{52EB6043-085B-4157-97FA-CADF5451A8FB}">
      <dgm:prSet phldrT="[Text]"/>
      <dgm:spPr/>
      <dgm:t>
        <a:bodyPr/>
        <a:lstStyle/>
        <a:p>
          <a:r>
            <a:rPr lang="en-US" dirty="0"/>
            <a:t>#1</a:t>
          </a:r>
        </a:p>
        <a:p>
          <a:r>
            <a:rPr lang="en-US" dirty="0" err="1"/>
            <a:t>xxxxxxx</a:t>
          </a:r>
          <a:endParaRPr lang="en-US" dirty="0"/>
        </a:p>
      </dgm:t>
    </dgm:pt>
    <dgm:pt modelId="{7991F8DB-32D3-4EEF-AF70-1CCA1312D22B}" type="parTrans" cxnId="{7FBC186A-AB18-4C33-AA74-4ACBE261899E}">
      <dgm:prSet/>
      <dgm:spPr/>
      <dgm:t>
        <a:bodyPr/>
        <a:lstStyle/>
        <a:p>
          <a:endParaRPr lang="en-US"/>
        </a:p>
      </dgm:t>
    </dgm:pt>
    <dgm:pt modelId="{11948843-3164-48EC-9BF0-36754EC63EF1}" type="sibTrans" cxnId="{7FBC186A-AB18-4C33-AA74-4ACBE261899E}">
      <dgm:prSet/>
      <dgm:spPr/>
      <dgm:t>
        <a:bodyPr/>
        <a:lstStyle/>
        <a:p>
          <a:endParaRPr lang="en-US"/>
        </a:p>
      </dgm:t>
    </dgm:pt>
    <dgm:pt modelId="{D3954B80-D4F5-4363-ACCA-3DA3917EA9D0}">
      <dgm:prSet phldrT="[Text]"/>
      <dgm:spPr/>
      <dgm:t>
        <a:bodyPr/>
        <a:lstStyle/>
        <a:p>
          <a:r>
            <a:rPr lang="en-US" dirty="0"/>
            <a:t>#2</a:t>
          </a:r>
        </a:p>
        <a:p>
          <a:r>
            <a:rPr lang="en-US" dirty="0" err="1"/>
            <a:t>xxxxxxx</a:t>
          </a:r>
          <a:endParaRPr lang="en-US" dirty="0"/>
        </a:p>
      </dgm:t>
    </dgm:pt>
    <dgm:pt modelId="{F320E00C-4965-4A51-AF4C-FB6CFD2A9433}" type="parTrans" cxnId="{106C23B7-9E5B-4F2B-AD02-BBD14287380C}">
      <dgm:prSet/>
      <dgm:spPr/>
      <dgm:t>
        <a:bodyPr/>
        <a:lstStyle/>
        <a:p>
          <a:endParaRPr lang="en-US"/>
        </a:p>
      </dgm:t>
    </dgm:pt>
    <dgm:pt modelId="{44FE353D-B2DB-46E8-8A66-83FD4CB64B54}" type="sibTrans" cxnId="{106C23B7-9E5B-4F2B-AD02-BBD14287380C}">
      <dgm:prSet/>
      <dgm:spPr/>
      <dgm:t>
        <a:bodyPr/>
        <a:lstStyle/>
        <a:p>
          <a:endParaRPr lang="en-US"/>
        </a:p>
      </dgm:t>
    </dgm:pt>
    <dgm:pt modelId="{446C2E88-97F7-4703-B830-876F4E7D3E33}">
      <dgm:prSet phldrT="[Text]"/>
      <dgm:spPr/>
      <dgm:t>
        <a:bodyPr/>
        <a:lstStyle/>
        <a:p>
          <a:r>
            <a:rPr lang="en-US" dirty="0"/>
            <a:t>#1</a:t>
          </a:r>
        </a:p>
        <a:p>
          <a:r>
            <a:rPr lang="en-US" dirty="0" err="1"/>
            <a:t>xxxxxx</a:t>
          </a:r>
          <a:endParaRPr lang="en-US" dirty="0"/>
        </a:p>
      </dgm:t>
    </dgm:pt>
    <dgm:pt modelId="{83983E13-691E-4C58-8198-EE2DAFEDC23D}" type="parTrans" cxnId="{04D88A38-DA44-49BE-B178-48F4D0AF2F37}">
      <dgm:prSet/>
      <dgm:spPr/>
      <dgm:t>
        <a:bodyPr/>
        <a:lstStyle/>
        <a:p>
          <a:endParaRPr lang="en-US"/>
        </a:p>
      </dgm:t>
    </dgm:pt>
    <dgm:pt modelId="{2EDA2D8B-3CB0-46D5-8E25-21A626EDFCD8}" type="sibTrans" cxnId="{04D88A38-DA44-49BE-B178-48F4D0AF2F37}">
      <dgm:prSet/>
      <dgm:spPr/>
      <dgm:t>
        <a:bodyPr/>
        <a:lstStyle/>
        <a:p>
          <a:endParaRPr lang="en-US"/>
        </a:p>
      </dgm:t>
    </dgm:pt>
    <dgm:pt modelId="{C9394AF1-F805-481A-BC5D-9B4021E96AF6}">
      <dgm:prSet phldrT="[Text]"/>
      <dgm:spPr/>
      <dgm:t>
        <a:bodyPr/>
        <a:lstStyle/>
        <a:p>
          <a:r>
            <a:rPr lang="en-US" dirty="0"/>
            <a:t>#2</a:t>
          </a:r>
        </a:p>
        <a:p>
          <a:r>
            <a:rPr lang="en-US" dirty="0" err="1"/>
            <a:t>xxxxxxx</a:t>
          </a:r>
          <a:endParaRPr lang="en-US" dirty="0"/>
        </a:p>
      </dgm:t>
    </dgm:pt>
    <dgm:pt modelId="{90BF258C-6D5E-42C3-BC45-D7CB82767155}" type="parTrans" cxnId="{9172AFE2-011B-482D-A7CA-2D7351106017}">
      <dgm:prSet/>
      <dgm:spPr/>
      <dgm:t>
        <a:bodyPr/>
        <a:lstStyle/>
        <a:p>
          <a:endParaRPr lang="en-US"/>
        </a:p>
      </dgm:t>
    </dgm:pt>
    <dgm:pt modelId="{CAA524CA-E175-401E-A253-7DCA97275005}" type="sibTrans" cxnId="{9172AFE2-011B-482D-A7CA-2D7351106017}">
      <dgm:prSet/>
      <dgm:spPr/>
      <dgm:t>
        <a:bodyPr/>
        <a:lstStyle/>
        <a:p>
          <a:endParaRPr lang="en-US"/>
        </a:p>
      </dgm:t>
    </dgm:pt>
    <dgm:pt modelId="{462EEBC8-2316-4898-B51E-7BEE1A357369}">
      <dgm:prSet phldrT="[Text]"/>
      <dgm:spPr/>
      <dgm:t>
        <a:bodyPr/>
        <a:lstStyle/>
        <a:p>
          <a:r>
            <a:rPr lang="en-US" dirty="0"/>
            <a:t>#3</a:t>
          </a:r>
        </a:p>
        <a:p>
          <a:r>
            <a:rPr lang="en-US" dirty="0" err="1"/>
            <a:t>xxxxxxx</a:t>
          </a:r>
          <a:endParaRPr lang="en-US" dirty="0"/>
        </a:p>
      </dgm:t>
    </dgm:pt>
    <dgm:pt modelId="{D14E4B6A-8255-4446-B1E8-71F741277122}" type="parTrans" cxnId="{799D9F12-29E6-4D5F-B435-1AD283391355}">
      <dgm:prSet/>
      <dgm:spPr/>
      <dgm:t>
        <a:bodyPr/>
        <a:lstStyle/>
        <a:p>
          <a:endParaRPr lang="en-US"/>
        </a:p>
      </dgm:t>
    </dgm:pt>
    <dgm:pt modelId="{5B6AB769-2F1E-482D-B6AB-98E4EBD011F5}" type="sibTrans" cxnId="{799D9F12-29E6-4D5F-B435-1AD283391355}">
      <dgm:prSet/>
      <dgm:spPr/>
      <dgm:t>
        <a:bodyPr/>
        <a:lstStyle/>
        <a:p>
          <a:endParaRPr lang="en-US"/>
        </a:p>
      </dgm:t>
    </dgm:pt>
    <dgm:pt modelId="{156CC450-DACB-4382-B01F-BAFEFD5E8293}">
      <dgm:prSet phldrT="[Text]"/>
      <dgm:spPr/>
      <dgm:t>
        <a:bodyPr/>
        <a:lstStyle/>
        <a:p>
          <a:r>
            <a:rPr lang="en-US" dirty="0"/>
            <a:t>#4</a:t>
          </a:r>
        </a:p>
        <a:p>
          <a:r>
            <a:rPr lang="en-US" dirty="0" err="1"/>
            <a:t>xxxxxxx</a:t>
          </a:r>
          <a:endParaRPr lang="en-US" dirty="0"/>
        </a:p>
      </dgm:t>
    </dgm:pt>
    <dgm:pt modelId="{436EAEC0-A43E-4683-9C63-9E77A3770A5F}" type="parTrans" cxnId="{DE40A3AB-C02A-4051-839E-1E87BE37AE40}">
      <dgm:prSet/>
      <dgm:spPr/>
    </dgm:pt>
    <dgm:pt modelId="{3F411731-56FC-42DD-A3FA-0A272BD59243}" type="sibTrans" cxnId="{DE40A3AB-C02A-4051-839E-1E87BE37AE40}">
      <dgm:prSet/>
      <dgm:spPr/>
    </dgm:pt>
    <dgm:pt modelId="{51C4D8BB-F264-4C0E-9E57-1628891CF3CE}">
      <dgm:prSet phldrT="[Text]"/>
      <dgm:spPr/>
      <dgm:t>
        <a:bodyPr/>
        <a:lstStyle/>
        <a:p>
          <a:r>
            <a:rPr lang="en-US" dirty="0"/>
            <a:t>#5</a:t>
          </a:r>
        </a:p>
        <a:p>
          <a:r>
            <a:rPr lang="en-US" dirty="0" err="1"/>
            <a:t>xxxxxxx</a:t>
          </a:r>
          <a:endParaRPr lang="en-US" dirty="0"/>
        </a:p>
      </dgm:t>
    </dgm:pt>
    <dgm:pt modelId="{B79C414C-651D-491E-B8FC-98261B71E662}" type="parTrans" cxnId="{51B8074A-7D0E-4E7D-9483-A80C64EB0C05}">
      <dgm:prSet/>
      <dgm:spPr/>
    </dgm:pt>
    <dgm:pt modelId="{67F0DF13-4994-42A0-8D75-EB561C5A548D}" type="sibTrans" cxnId="{51B8074A-7D0E-4E7D-9483-A80C64EB0C05}">
      <dgm:prSet/>
      <dgm:spPr/>
    </dgm:pt>
    <dgm:pt modelId="{EB7EBEF1-6CE8-46D9-950C-18C2BFE2BC56}">
      <dgm:prSet phldrT="[Text]"/>
      <dgm:spPr/>
      <dgm:t>
        <a:bodyPr/>
        <a:lstStyle/>
        <a:p>
          <a:r>
            <a:rPr lang="en-US" dirty="0" err="1"/>
            <a:t>Área</a:t>
          </a:r>
          <a:endParaRPr lang="en-US" dirty="0"/>
        </a:p>
      </dgm:t>
    </dgm:pt>
    <dgm:pt modelId="{13A9F8AE-B2B2-49C0-8417-4BFD723E6BDA}" type="sibTrans" cxnId="{17B7103A-2F3C-48D8-AF95-279649FFD649}">
      <dgm:prSet/>
      <dgm:spPr/>
      <dgm:t>
        <a:bodyPr/>
        <a:lstStyle/>
        <a:p>
          <a:endParaRPr lang="en-US"/>
        </a:p>
      </dgm:t>
    </dgm:pt>
    <dgm:pt modelId="{1FC2FE4C-9160-4B57-93AB-BEB68046280F}" type="parTrans" cxnId="{17B7103A-2F3C-48D8-AF95-279649FFD649}">
      <dgm:prSet/>
      <dgm:spPr/>
      <dgm:t>
        <a:bodyPr/>
        <a:lstStyle/>
        <a:p>
          <a:endParaRPr lang="en-US"/>
        </a:p>
      </dgm:t>
    </dgm:pt>
    <dgm:pt modelId="{5BBDCAEF-7155-494F-94A6-B25E047807C2}" type="pres">
      <dgm:prSet presAssocID="{3A1E85BD-FEB3-4C51-B049-3A6EC3D26EC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AD0CA1-CA4B-49F7-9A85-3800B9D33937}" type="pres">
      <dgm:prSet presAssocID="{74693163-2D08-47AE-B843-B9143C32EB32}" presName="vertOne" presStyleCnt="0"/>
      <dgm:spPr/>
    </dgm:pt>
    <dgm:pt modelId="{F8CC41DC-BA8F-4355-B1C2-B7F57497E610}" type="pres">
      <dgm:prSet presAssocID="{74693163-2D08-47AE-B843-B9143C32EB32}" presName="txOne" presStyleLbl="node0" presStyleIdx="0" presStyleCnt="1">
        <dgm:presLayoutVars>
          <dgm:chPref val="3"/>
        </dgm:presLayoutVars>
      </dgm:prSet>
      <dgm:spPr/>
    </dgm:pt>
    <dgm:pt modelId="{D0BEEC77-1013-4388-8F1A-8C8A75CE7CDB}" type="pres">
      <dgm:prSet presAssocID="{74693163-2D08-47AE-B843-B9143C32EB32}" presName="parTransOne" presStyleCnt="0"/>
      <dgm:spPr/>
    </dgm:pt>
    <dgm:pt modelId="{20A6A727-856D-4F5C-B53E-5FCF642E3629}" type="pres">
      <dgm:prSet presAssocID="{74693163-2D08-47AE-B843-B9143C32EB32}" presName="horzOne" presStyleCnt="0"/>
      <dgm:spPr/>
    </dgm:pt>
    <dgm:pt modelId="{42858502-B932-48C1-862E-6BF09886FA82}" type="pres">
      <dgm:prSet presAssocID="{BD99C271-27DC-4178-8D31-EB2B6F993080}" presName="vertTwo" presStyleCnt="0"/>
      <dgm:spPr/>
    </dgm:pt>
    <dgm:pt modelId="{1EA0A0E9-5796-49C4-8AE3-637B078576E2}" type="pres">
      <dgm:prSet presAssocID="{BD99C271-27DC-4178-8D31-EB2B6F993080}" presName="txTwo" presStyleLbl="node2" presStyleIdx="0" presStyleCnt="3">
        <dgm:presLayoutVars>
          <dgm:chPref val="3"/>
        </dgm:presLayoutVars>
      </dgm:prSet>
      <dgm:spPr/>
    </dgm:pt>
    <dgm:pt modelId="{59827A70-9AB8-4863-B801-86D2AFFB5D31}" type="pres">
      <dgm:prSet presAssocID="{BD99C271-27DC-4178-8D31-EB2B6F993080}" presName="parTransTwo" presStyleCnt="0"/>
      <dgm:spPr/>
    </dgm:pt>
    <dgm:pt modelId="{D6CC8454-6A38-4465-B6A1-1292D110EEB9}" type="pres">
      <dgm:prSet presAssocID="{BD99C271-27DC-4178-8D31-EB2B6F993080}" presName="horzTwo" presStyleCnt="0"/>
      <dgm:spPr/>
    </dgm:pt>
    <dgm:pt modelId="{C41FDCCE-36F0-4CED-B5BA-0D3926663BA6}" type="pres">
      <dgm:prSet presAssocID="{446C2E88-97F7-4703-B830-876F4E7D3E33}" presName="vertThree" presStyleCnt="0"/>
      <dgm:spPr/>
    </dgm:pt>
    <dgm:pt modelId="{EED868C2-9728-474A-ACF7-1FCF5EE45EBF}" type="pres">
      <dgm:prSet presAssocID="{446C2E88-97F7-4703-B830-876F4E7D3E33}" presName="txThree" presStyleLbl="node3" presStyleIdx="0" presStyleCnt="9">
        <dgm:presLayoutVars>
          <dgm:chPref val="3"/>
        </dgm:presLayoutVars>
      </dgm:prSet>
      <dgm:spPr/>
    </dgm:pt>
    <dgm:pt modelId="{AFBC5A0E-F747-4D9C-A8A0-C1786244C080}" type="pres">
      <dgm:prSet presAssocID="{446C2E88-97F7-4703-B830-876F4E7D3E33}" presName="horzThree" presStyleCnt="0"/>
      <dgm:spPr/>
    </dgm:pt>
    <dgm:pt modelId="{F4D7159D-C701-47C2-B052-9895A7F97D42}" type="pres">
      <dgm:prSet presAssocID="{2EDA2D8B-3CB0-46D5-8E25-21A626EDFCD8}" presName="sibSpaceThree" presStyleCnt="0"/>
      <dgm:spPr/>
    </dgm:pt>
    <dgm:pt modelId="{0E7C1CBB-194B-43D8-9C17-2736F180F289}" type="pres">
      <dgm:prSet presAssocID="{C9394AF1-F805-481A-BC5D-9B4021E96AF6}" presName="vertThree" presStyleCnt="0"/>
      <dgm:spPr/>
    </dgm:pt>
    <dgm:pt modelId="{D558CA46-2A17-4161-85AB-9D77906A4ED4}" type="pres">
      <dgm:prSet presAssocID="{C9394AF1-F805-481A-BC5D-9B4021E96AF6}" presName="txThree" presStyleLbl="node3" presStyleIdx="1" presStyleCnt="9">
        <dgm:presLayoutVars>
          <dgm:chPref val="3"/>
        </dgm:presLayoutVars>
      </dgm:prSet>
      <dgm:spPr/>
    </dgm:pt>
    <dgm:pt modelId="{704186C6-1958-47C9-85E2-9C2717D6A47D}" type="pres">
      <dgm:prSet presAssocID="{C9394AF1-F805-481A-BC5D-9B4021E96AF6}" presName="horzThree" presStyleCnt="0"/>
      <dgm:spPr/>
    </dgm:pt>
    <dgm:pt modelId="{AD38C7E0-2FDD-4F1D-83E7-184400463D61}" type="pres">
      <dgm:prSet presAssocID="{CAA524CA-E175-401E-A253-7DCA97275005}" presName="sibSpaceThree" presStyleCnt="0"/>
      <dgm:spPr/>
    </dgm:pt>
    <dgm:pt modelId="{A269FA19-DD49-43B6-9012-F21B44FE1ADE}" type="pres">
      <dgm:prSet presAssocID="{462EEBC8-2316-4898-B51E-7BEE1A357369}" presName="vertThree" presStyleCnt="0"/>
      <dgm:spPr/>
    </dgm:pt>
    <dgm:pt modelId="{80808A97-294C-432D-8FAA-8FEA21E5DD49}" type="pres">
      <dgm:prSet presAssocID="{462EEBC8-2316-4898-B51E-7BEE1A357369}" presName="txThree" presStyleLbl="node3" presStyleIdx="2" presStyleCnt="9">
        <dgm:presLayoutVars>
          <dgm:chPref val="3"/>
        </dgm:presLayoutVars>
      </dgm:prSet>
      <dgm:spPr/>
    </dgm:pt>
    <dgm:pt modelId="{1EB08B9A-3082-4A91-A17E-CFA1B9A552F1}" type="pres">
      <dgm:prSet presAssocID="{462EEBC8-2316-4898-B51E-7BEE1A357369}" presName="horzThree" presStyleCnt="0"/>
      <dgm:spPr/>
    </dgm:pt>
    <dgm:pt modelId="{05FF9F66-2A94-4ABB-95DD-19562F494DAE}" type="pres">
      <dgm:prSet presAssocID="{5B6AB769-2F1E-482D-B6AB-98E4EBD011F5}" presName="sibSpaceThree" presStyleCnt="0"/>
      <dgm:spPr/>
    </dgm:pt>
    <dgm:pt modelId="{F00C2A2E-2A44-4D75-B600-63DED84EECBF}" type="pres">
      <dgm:prSet presAssocID="{156CC450-DACB-4382-B01F-BAFEFD5E8293}" presName="vertThree" presStyleCnt="0"/>
      <dgm:spPr/>
    </dgm:pt>
    <dgm:pt modelId="{44F61075-4BB1-440A-BD7C-2838685E01AB}" type="pres">
      <dgm:prSet presAssocID="{156CC450-DACB-4382-B01F-BAFEFD5E8293}" presName="txThree" presStyleLbl="node3" presStyleIdx="3" presStyleCnt="9">
        <dgm:presLayoutVars>
          <dgm:chPref val="3"/>
        </dgm:presLayoutVars>
      </dgm:prSet>
      <dgm:spPr/>
    </dgm:pt>
    <dgm:pt modelId="{D07D8E98-5672-45C7-9F4F-3D15895A1EDC}" type="pres">
      <dgm:prSet presAssocID="{156CC450-DACB-4382-B01F-BAFEFD5E8293}" presName="horzThree" presStyleCnt="0"/>
      <dgm:spPr/>
    </dgm:pt>
    <dgm:pt modelId="{A4614D4B-F449-4027-AFE5-59ABA9CA4A9D}" type="pres">
      <dgm:prSet presAssocID="{3F411731-56FC-42DD-A3FA-0A272BD59243}" presName="sibSpaceThree" presStyleCnt="0"/>
      <dgm:spPr/>
    </dgm:pt>
    <dgm:pt modelId="{4358292C-5C6E-486D-9481-72AB7E8EFCF1}" type="pres">
      <dgm:prSet presAssocID="{51C4D8BB-F264-4C0E-9E57-1628891CF3CE}" presName="vertThree" presStyleCnt="0"/>
      <dgm:spPr/>
    </dgm:pt>
    <dgm:pt modelId="{9A84D814-3380-41D7-9209-C82191546C5A}" type="pres">
      <dgm:prSet presAssocID="{51C4D8BB-F264-4C0E-9E57-1628891CF3CE}" presName="txThree" presStyleLbl="node3" presStyleIdx="4" presStyleCnt="9">
        <dgm:presLayoutVars>
          <dgm:chPref val="3"/>
        </dgm:presLayoutVars>
      </dgm:prSet>
      <dgm:spPr/>
    </dgm:pt>
    <dgm:pt modelId="{7FD6910B-39A3-456E-880A-7EE48F6CCF89}" type="pres">
      <dgm:prSet presAssocID="{51C4D8BB-F264-4C0E-9E57-1628891CF3CE}" presName="horzThree" presStyleCnt="0"/>
      <dgm:spPr/>
    </dgm:pt>
    <dgm:pt modelId="{A29A2C3B-255F-4D27-8DC7-9FCAEAD3F273}" type="pres">
      <dgm:prSet presAssocID="{61B05383-6C07-4F77-9A19-5A9FD294E786}" presName="sibSpaceTwo" presStyleCnt="0"/>
      <dgm:spPr/>
    </dgm:pt>
    <dgm:pt modelId="{B30627F1-26DF-4347-9BBF-69A0E56E5DC6}" type="pres">
      <dgm:prSet presAssocID="{111FC4F9-BE13-4377-B415-AACEC02486B8}" presName="vertTwo" presStyleCnt="0"/>
      <dgm:spPr/>
    </dgm:pt>
    <dgm:pt modelId="{316FC7BF-3AED-4286-824B-63769E6317F3}" type="pres">
      <dgm:prSet presAssocID="{111FC4F9-BE13-4377-B415-AACEC02486B8}" presName="txTwo" presStyleLbl="node2" presStyleIdx="1" presStyleCnt="3">
        <dgm:presLayoutVars>
          <dgm:chPref val="3"/>
        </dgm:presLayoutVars>
      </dgm:prSet>
      <dgm:spPr/>
    </dgm:pt>
    <dgm:pt modelId="{61E4D65A-ACC1-4CB5-94BA-A9D5B368E14B}" type="pres">
      <dgm:prSet presAssocID="{111FC4F9-BE13-4377-B415-AACEC02486B8}" presName="parTransTwo" presStyleCnt="0"/>
      <dgm:spPr/>
    </dgm:pt>
    <dgm:pt modelId="{8020F518-B89E-4A55-A5B0-20F2CB32351C}" type="pres">
      <dgm:prSet presAssocID="{111FC4F9-BE13-4377-B415-AACEC02486B8}" presName="horzTwo" presStyleCnt="0"/>
      <dgm:spPr/>
    </dgm:pt>
    <dgm:pt modelId="{87B89295-CC62-484D-A376-F824794D0DCF}" type="pres">
      <dgm:prSet presAssocID="{52EB6043-085B-4157-97FA-CADF5451A8FB}" presName="vertThree" presStyleCnt="0"/>
      <dgm:spPr/>
    </dgm:pt>
    <dgm:pt modelId="{F1092DBA-42CC-4358-8475-C46AD73EE4B7}" type="pres">
      <dgm:prSet presAssocID="{52EB6043-085B-4157-97FA-CADF5451A8FB}" presName="txThree" presStyleLbl="node3" presStyleIdx="5" presStyleCnt="9">
        <dgm:presLayoutVars>
          <dgm:chPref val="3"/>
        </dgm:presLayoutVars>
      </dgm:prSet>
      <dgm:spPr/>
    </dgm:pt>
    <dgm:pt modelId="{99C78307-D3E0-45D5-AE08-A11942F2C8A8}" type="pres">
      <dgm:prSet presAssocID="{52EB6043-085B-4157-97FA-CADF5451A8FB}" presName="horzThree" presStyleCnt="0"/>
      <dgm:spPr/>
    </dgm:pt>
    <dgm:pt modelId="{10D5C7F8-4FBF-4DDA-86BB-4120FBBEE66E}" type="pres">
      <dgm:prSet presAssocID="{11948843-3164-48EC-9BF0-36754EC63EF1}" presName="sibSpaceThree" presStyleCnt="0"/>
      <dgm:spPr/>
    </dgm:pt>
    <dgm:pt modelId="{498B107C-2B28-4D6B-A8E6-C76935332281}" type="pres">
      <dgm:prSet presAssocID="{D3954B80-D4F5-4363-ACCA-3DA3917EA9D0}" presName="vertThree" presStyleCnt="0"/>
      <dgm:spPr/>
    </dgm:pt>
    <dgm:pt modelId="{49083497-993F-4361-9D3F-D95BF75FE80F}" type="pres">
      <dgm:prSet presAssocID="{D3954B80-D4F5-4363-ACCA-3DA3917EA9D0}" presName="txThree" presStyleLbl="node3" presStyleIdx="6" presStyleCnt="9">
        <dgm:presLayoutVars>
          <dgm:chPref val="3"/>
        </dgm:presLayoutVars>
      </dgm:prSet>
      <dgm:spPr/>
    </dgm:pt>
    <dgm:pt modelId="{7FAC43A1-4FB5-4BC0-8D43-6B25F2024BF6}" type="pres">
      <dgm:prSet presAssocID="{D3954B80-D4F5-4363-ACCA-3DA3917EA9D0}" presName="horzThree" presStyleCnt="0"/>
      <dgm:spPr/>
    </dgm:pt>
    <dgm:pt modelId="{B2FF63AD-FF83-46C5-A8DF-4BE82FD4EA9E}" type="pres">
      <dgm:prSet presAssocID="{A4E9A52F-474A-4387-A73F-BB9345D2098A}" presName="sibSpaceTwo" presStyleCnt="0"/>
      <dgm:spPr/>
    </dgm:pt>
    <dgm:pt modelId="{6162FF35-1E22-4120-877B-7244B4D0EB48}" type="pres">
      <dgm:prSet presAssocID="{EB7EBEF1-6CE8-46D9-950C-18C2BFE2BC56}" presName="vertTwo" presStyleCnt="0"/>
      <dgm:spPr/>
    </dgm:pt>
    <dgm:pt modelId="{2F264CB9-8BD2-412A-899C-10B453FFBACF}" type="pres">
      <dgm:prSet presAssocID="{EB7EBEF1-6CE8-46D9-950C-18C2BFE2BC56}" presName="txTwo" presStyleLbl="node2" presStyleIdx="2" presStyleCnt="3">
        <dgm:presLayoutVars>
          <dgm:chPref val="3"/>
        </dgm:presLayoutVars>
      </dgm:prSet>
      <dgm:spPr/>
    </dgm:pt>
    <dgm:pt modelId="{506D9163-A668-46B1-84CF-4B577076A11F}" type="pres">
      <dgm:prSet presAssocID="{EB7EBEF1-6CE8-46D9-950C-18C2BFE2BC56}" presName="parTransTwo" presStyleCnt="0"/>
      <dgm:spPr/>
    </dgm:pt>
    <dgm:pt modelId="{51EC9AD1-118A-4D82-B4FF-17A189EC08E1}" type="pres">
      <dgm:prSet presAssocID="{EB7EBEF1-6CE8-46D9-950C-18C2BFE2BC56}" presName="horzTwo" presStyleCnt="0"/>
      <dgm:spPr/>
    </dgm:pt>
    <dgm:pt modelId="{C786E0BC-1253-4A50-993A-688717A5EB88}" type="pres">
      <dgm:prSet presAssocID="{66A4E04B-DFCC-40C0-B836-32CBF51C1D40}" presName="vertThree" presStyleCnt="0"/>
      <dgm:spPr/>
    </dgm:pt>
    <dgm:pt modelId="{2CB5B817-B6EB-4B24-9916-07F00F41FB79}" type="pres">
      <dgm:prSet presAssocID="{66A4E04B-DFCC-40C0-B836-32CBF51C1D40}" presName="txThree" presStyleLbl="node3" presStyleIdx="7" presStyleCnt="9">
        <dgm:presLayoutVars>
          <dgm:chPref val="3"/>
        </dgm:presLayoutVars>
      </dgm:prSet>
      <dgm:spPr/>
    </dgm:pt>
    <dgm:pt modelId="{87D5D62A-FA1A-43FA-BFCA-C3FB8735E981}" type="pres">
      <dgm:prSet presAssocID="{66A4E04B-DFCC-40C0-B836-32CBF51C1D40}" presName="horzThree" presStyleCnt="0"/>
      <dgm:spPr/>
    </dgm:pt>
    <dgm:pt modelId="{22F0E93E-A19D-4D6F-83E5-F754F77A3D2B}" type="pres">
      <dgm:prSet presAssocID="{AF8AA15D-4B88-4C58-8957-4CC672BC2B80}" presName="sibSpaceThree" presStyleCnt="0"/>
      <dgm:spPr/>
    </dgm:pt>
    <dgm:pt modelId="{23B51CFC-9B86-4A52-A2F2-26948E4EB44E}" type="pres">
      <dgm:prSet presAssocID="{E341C392-4BE3-49C8-A719-97373FB9C07B}" presName="vertThree" presStyleCnt="0"/>
      <dgm:spPr/>
    </dgm:pt>
    <dgm:pt modelId="{98313DFC-1514-4809-A21B-8326CD51E245}" type="pres">
      <dgm:prSet presAssocID="{E341C392-4BE3-49C8-A719-97373FB9C07B}" presName="txThree" presStyleLbl="node3" presStyleIdx="8" presStyleCnt="9">
        <dgm:presLayoutVars>
          <dgm:chPref val="3"/>
        </dgm:presLayoutVars>
      </dgm:prSet>
      <dgm:spPr/>
    </dgm:pt>
    <dgm:pt modelId="{A228A8C4-71BF-4024-BD50-29F9A79A4DA5}" type="pres">
      <dgm:prSet presAssocID="{E341C392-4BE3-49C8-A719-97373FB9C07B}" presName="horzThree" presStyleCnt="0"/>
      <dgm:spPr/>
    </dgm:pt>
  </dgm:ptLst>
  <dgm:cxnLst>
    <dgm:cxn modelId="{9C4D7500-41CA-42B0-A68E-422C15D09AC1}" type="presOf" srcId="{D3954B80-D4F5-4363-ACCA-3DA3917EA9D0}" destId="{49083497-993F-4361-9D3F-D95BF75FE80F}" srcOrd="0" destOrd="0" presId="urn:microsoft.com/office/officeart/2005/8/layout/hierarchy4"/>
    <dgm:cxn modelId="{3E7E3902-89CD-48AE-A09E-DDDC28EDE064}" type="presOf" srcId="{E341C392-4BE3-49C8-A719-97373FB9C07B}" destId="{98313DFC-1514-4809-A21B-8326CD51E245}" srcOrd="0" destOrd="0" presId="urn:microsoft.com/office/officeart/2005/8/layout/hierarchy4"/>
    <dgm:cxn modelId="{37C7670C-71FC-4083-97E4-BA7416DC270C}" type="presOf" srcId="{BD99C271-27DC-4178-8D31-EB2B6F993080}" destId="{1EA0A0E9-5796-49C4-8AE3-637B078576E2}" srcOrd="0" destOrd="0" presId="urn:microsoft.com/office/officeart/2005/8/layout/hierarchy4"/>
    <dgm:cxn modelId="{BDE73611-D63A-4079-B95C-9C8E9F038480}" srcId="{3A1E85BD-FEB3-4C51-B049-3A6EC3D26ECE}" destId="{74693163-2D08-47AE-B843-B9143C32EB32}" srcOrd="0" destOrd="0" parTransId="{A9A26CE9-C054-417F-B016-31E2F99D2121}" sibTransId="{0FDE6E3C-7F4F-4796-AB96-AC95E8D4741A}"/>
    <dgm:cxn modelId="{799D9F12-29E6-4D5F-B435-1AD283391355}" srcId="{BD99C271-27DC-4178-8D31-EB2B6F993080}" destId="{462EEBC8-2316-4898-B51E-7BEE1A357369}" srcOrd="2" destOrd="0" parTransId="{D14E4B6A-8255-4446-B1E8-71F741277122}" sibTransId="{5B6AB769-2F1E-482D-B6AB-98E4EBD011F5}"/>
    <dgm:cxn modelId="{6F22F022-E6B2-4670-9828-D6A52D2A0B89}" type="presOf" srcId="{66A4E04B-DFCC-40C0-B836-32CBF51C1D40}" destId="{2CB5B817-B6EB-4B24-9916-07F00F41FB79}" srcOrd="0" destOrd="0" presId="urn:microsoft.com/office/officeart/2005/8/layout/hierarchy4"/>
    <dgm:cxn modelId="{31DD4E28-6896-4600-8220-7E2778E3CAC2}" type="presOf" srcId="{446C2E88-97F7-4703-B830-876F4E7D3E33}" destId="{EED868C2-9728-474A-ACF7-1FCF5EE45EBF}" srcOrd="0" destOrd="0" presId="urn:microsoft.com/office/officeart/2005/8/layout/hierarchy4"/>
    <dgm:cxn modelId="{04D88A38-DA44-49BE-B178-48F4D0AF2F37}" srcId="{BD99C271-27DC-4178-8D31-EB2B6F993080}" destId="{446C2E88-97F7-4703-B830-876F4E7D3E33}" srcOrd="0" destOrd="0" parTransId="{83983E13-691E-4C58-8198-EE2DAFEDC23D}" sibTransId="{2EDA2D8B-3CB0-46D5-8E25-21A626EDFCD8}"/>
    <dgm:cxn modelId="{17B7103A-2F3C-48D8-AF95-279649FFD649}" srcId="{74693163-2D08-47AE-B843-B9143C32EB32}" destId="{EB7EBEF1-6CE8-46D9-950C-18C2BFE2BC56}" srcOrd="2" destOrd="0" parTransId="{1FC2FE4C-9160-4B57-93AB-BEB68046280F}" sibTransId="{13A9F8AE-B2B2-49C0-8417-4BFD723E6BDA}"/>
    <dgm:cxn modelId="{F5D30563-9BAC-48AD-ADB9-FCEBB0A046C1}" srcId="{EB7EBEF1-6CE8-46D9-950C-18C2BFE2BC56}" destId="{66A4E04B-DFCC-40C0-B836-32CBF51C1D40}" srcOrd="0" destOrd="0" parTransId="{39F51739-438D-4D83-B3B8-0DF1C499FEA8}" sibTransId="{AF8AA15D-4B88-4C58-8957-4CC672BC2B80}"/>
    <dgm:cxn modelId="{51B8074A-7D0E-4E7D-9483-A80C64EB0C05}" srcId="{BD99C271-27DC-4178-8D31-EB2B6F993080}" destId="{51C4D8BB-F264-4C0E-9E57-1628891CF3CE}" srcOrd="4" destOrd="0" parTransId="{B79C414C-651D-491E-B8FC-98261B71E662}" sibTransId="{67F0DF13-4994-42A0-8D75-EB561C5A548D}"/>
    <dgm:cxn modelId="{7FBC186A-AB18-4C33-AA74-4ACBE261899E}" srcId="{111FC4F9-BE13-4377-B415-AACEC02486B8}" destId="{52EB6043-085B-4157-97FA-CADF5451A8FB}" srcOrd="0" destOrd="0" parTransId="{7991F8DB-32D3-4EEF-AF70-1CCA1312D22B}" sibTransId="{11948843-3164-48EC-9BF0-36754EC63EF1}"/>
    <dgm:cxn modelId="{8E35A06E-B256-4DA3-95AD-D23F558E4100}" type="presOf" srcId="{156CC450-DACB-4382-B01F-BAFEFD5E8293}" destId="{44F61075-4BB1-440A-BD7C-2838685E01AB}" srcOrd="0" destOrd="0" presId="urn:microsoft.com/office/officeart/2005/8/layout/hierarchy4"/>
    <dgm:cxn modelId="{5DA68F54-AB82-4F17-A0FD-AE7BDAE8AC5B}" srcId="{74693163-2D08-47AE-B843-B9143C32EB32}" destId="{BD99C271-27DC-4178-8D31-EB2B6F993080}" srcOrd="0" destOrd="0" parTransId="{17270E80-F2BC-496D-9C5E-2CD9CCB87EF4}" sibTransId="{61B05383-6C07-4F77-9A19-5A9FD294E786}"/>
    <dgm:cxn modelId="{46795479-75D5-4B3D-BB32-9E7C4810670D}" srcId="{EB7EBEF1-6CE8-46D9-950C-18C2BFE2BC56}" destId="{E341C392-4BE3-49C8-A719-97373FB9C07B}" srcOrd="1" destOrd="0" parTransId="{3704BFD4-8A66-462F-A599-434F6A5B2C9E}" sibTransId="{3571B7F4-392C-4F28-B787-0CF2A2BCA79D}"/>
    <dgm:cxn modelId="{4199F580-C191-4A2E-91E3-1BEB46335322}" type="presOf" srcId="{3A1E85BD-FEB3-4C51-B049-3A6EC3D26ECE}" destId="{5BBDCAEF-7155-494F-94A6-B25E047807C2}" srcOrd="0" destOrd="0" presId="urn:microsoft.com/office/officeart/2005/8/layout/hierarchy4"/>
    <dgm:cxn modelId="{A0EC0F99-5754-401B-8412-ECD0F31BA0BC}" type="presOf" srcId="{52EB6043-085B-4157-97FA-CADF5451A8FB}" destId="{F1092DBA-42CC-4358-8475-C46AD73EE4B7}" srcOrd="0" destOrd="0" presId="urn:microsoft.com/office/officeart/2005/8/layout/hierarchy4"/>
    <dgm:cxn modelId="{4AD97999-BABD-43D5-B458-23C68CF37CC2}" type="presOf" srcId="{111FC4F9-BE13-4377-B415-AACEC02486B8}" destId="{316FC7BF-3AED-4286-824B-63769E6317F3}" srcOrd="0" destOrd="0" presId="urn:microsoft.com/office/officeart/2005/8/layout/hierarchy4"/>
    <dgm:cxn modelId="{DE40A3AB-C02A-4051-839E-1E87BE37AE40}" srcId="{BD99C271-27DC-4178-8D31-EB2B6F993080}" destId="{156CC450-DACB-4382-B01F-BAFEFD5E8293}" srcOrd="3" destOrd="0" parTransId="{436EAEC0-A43E-4683-9C63-9E77A3770A5F}" sibTransId="{3F411731-56FC-42DD-A3FA-0A272BD59243}"/>
    <dgm:cxn modelId="{106C23B7-9E5B-4F2B-AD02-BBD14287380C}" srcId="{111FC4F9-BE13-4377-B415-AACEC02486B8}" destId="{D3954B80-D4F5-4363-ACCA-3DA3917EA9D0}" srcOrd="1" destOrd="0" parTransId="{F320E00C-4965-4A51-AF4C-FB6CFD2A9433}" sibTransId="{44FE353D-B2DB-46E8-8A66-83FD4CB64B54}"/>
    <dgm:cxn modelId="{064C56C1-90ED-4E0C-9B55-BBDA7B820389}" type="presOf" srcId="{74693163-2D08-47AE-B843-B9143C32EB32}" destId="{F8CC41DC-BA8F-4355-B1C2-B7F57497E610}" srcOrd="0" destOrd="0" presId="urn:microsoft.com/office/officeart/2005/8/layout/hierarchy4"/>
    <dgm:cxn modelId="{F010A1D8-82CF-4F12-BEE5-D6F87AD573D9}" srcId="{74693163-2D08-47AE-B843-B9143C32EB32}" destId="{111FC4F9-BE13-4377-B415-AACEC02486B8}" srcOrd="1" destOrd="0" parTransId="{69AEA70C-A150-45C8-89F4-2A44277D90AD}" sibTransId="{A4E9A52F-474A-4387-A73F-BB9345D2098A}"/>
    <dgm:cxn modelId="{EF4EBFD8-CC96-4164-BB18-7441BA66B0A0}" type="presOf" srcId="{51C4D8BB-F264-4C0E-9E57-1628891CF3CE}" destId="{9A84D814-3380-41D7-9209-C82191546C5A}" srcOrd="0" destOrd="0" presId="urn:microsoft.com/office/officeart/2005/8/layout/hierarchy4"/>
    <dgm:cxn modelId="{60E7F2DB-CA43-4A67-9A8C-4F7998BAFA5C}" type="presOf" srcId="{462EEBC8-2316-4898-B51E-7BEE1A357369}" destId="{80808A97-294C-432D-8FAA-8FEA21E5DD49}" srcOrd="0" destOrd="0" presId="urn:microsoft.com/office/officeart/2005/8/layout/hierarchy4"/>
    <dgm:cxn modelId="{953BBCDF-A601-45DA-BF27-3BE5D8632917}" type="presOf" srcId="{C9394AF1-F805-481A-BC5D-9B4021E96AF6}" destId="{D558CA46-2A17-4161-85AB-9D77906A4ED4}" srcOrd="0" destOrd="0" presId="urn:microsoft.com/office/officeart/2005/8/layout/hierarchy4"/>
    <dgm:cxn modelId="{9172AFE2-011B-482D-A7CA-2D7351106017}" srcId="{BD99C271-27DC-4178-8D31-EB2B6F993080}" destId="{C9394AF1-F805-481A-BC5D-9B4021E96AF6}" srcOrd="1" destOrd="0" parTransId="{90BF258C-6D5E-42C3-BC45-D7CB82767155}" sibTransId="{CAA524CA-E175-401E-A253-7DCA97275005}"/>
    <dgm:cxn modelId="{C6B26BF2-4EA6-4EB6-BED2-D93AF2E107ED}" type="presOf" srcId="{EB7EBEF1-6CE8-46D9-950C-18C2BFE2BC56}" destId="{2F264CB9-8BD2-412A-899C-10B453FFBACF}" srcOrd="0" destOrd="0" presId="urn:microsoft.com/office/officeart/2005/8/layout/hierarchy4"/>
    <dgm:cxn modelId="{4C855B4E-58E4-4237-8791-F5EA8B9B9BE0}" type="presParOf" srcId="{5BBDCAEF-7155-494F-94A6-B25E047807C2}" destId="{40AD0CA1-CA4B-49F7-9A85-3800B9D33937}" srcOrd="0" destOrd="0" presId="urn:microsoft.com/office/officeart/2005/8/layout/hierarchy4"/>
    <dgm:cxn modelId="{777DDC3D-97C3-4C7E-80E8-597462E8E7D8}" type="presParOf" srcId="{40AD0CA1-CA4B-49F7-9A85-3800B9D33937}" destId="{F8CC41DC-BA8F-4355-B1C2-B7F57497E610}" srcOrd="0" destOrd="0" presId="urn:microsoft.com/office/officeart/2005/8/layout/hierarchy4"/>
    <dgm:cxn modelId="{A8C31C3E-AF86-4198-B1ED-72B99CC73971}" type="presParOf" srcId="{40AD0CA1-CA4B-49F7-9A85-3800B9D33937}" destId="{D0BEEC77-1013-4388-8F1A-8C8A75CE7CDB}" srcOrd="1" destOrd="0" presId="urn:microsoft.com/office/officeart/2005/8/layout/hierarchy4"/>
    <dgm:cxn modelId="{762F05FD-3694-4681-B7F7-D372E0E586A8}" type="presParOf" srcId="{40AD0CA1-CA4B-49F7-9A85-3800B9D33937}" destId="{20A6A727-856D-4F5C-B53E-5FCF642E3629}" srcOrd="2" destOrd="0" presId="urn:microsoft.com/office/officeart/2005/8/layout/hierarchy4"/>
    <dgm:cxn modelId="{CBC17395-305E-42C3-B92F-2EF160761949}" type="presParOf" srcId="{20A6A727-856D-4F5C-B53E-5FCF642E3629}" destId="{42858502-B932-48C1-862E-6BF09886FA82}" srcOrd="0" destOrd="0" presId="urn:microsoft.com/office/officeart/2005/8/layout/hierarchy4"/>
    <dgm:cxn modelId="{C275490A-C841-45E7-AD10-29B25C8437C7}" type="presParOf" srcId="{42858502-B932-48C1-862E-6BF09886FA82}" destId="{1EA0A0E9-5796-49C4-8AE3-637B078576E2}" srcOrd="0" destOrd="0" presId="urn:microsoft.com/office/officeart/2005/8/layout/hierarchy4"/>
    <dgm:cxn modelId="{77DA9920-5789-4FEF-9370-F01E0E1C74D3}" type="presParOf" srcId="{42858502-B932-48C1-862E-6BF09886FA82}" destId="{59827A70-9AB8-4863-B801-86D2AFFB5D31}" srcOrd="1" destOrd="0" presId="urn:microsoft.com/office/officeart/2005/8/layout/hierarchy4"/>
    <dgm:cxn modelId="{1F183F33-EE17-4521-9D46-B02C9567347C}" type="presParOf" srcId="{42858502-B932-48C1-862E-6BF09886FA82}" destId="{D6CC8454-6A38-4465-B6A1-1292D110EEB9}" srcOrd="2" destOrd="0" presId="urn:microsoft.com/office/officeart/2005/8/layout/hierarchy4"/>
    <dgm:cxn modelId="{E541957F-1442-4A8D-8ABE-EBD7929BFC3C}" type="presParOf" srcId="{D6CC8454-6A38-4465-B6A1-1292D110EEB9}" destId="{C41FDCCE-36F0-4CED-B5BA-0D3926663BA6}" srcOrd="0" destOrd="0" presId="urn:microsoft.com/office/officeart/2005/8/layout/hierarchy4"/>
    <dgm:cxn modelId="{F8666D53-51B5-4A39-87E9-0243B9B56428}" type="presParOf" srcId="{C41FDCCE-36F0-4CED-B5BA-0D3926663BA6}" destId="{EED868C2-9728-474A-ACF7-1FCF5EE45EBF}" srcOrd="0" destOrd="0" presId="urn:microsoft.com/office/officeart/2005/8/layout/hierarchy4"/>
    <dgm:cxn modelId="{FBDB5193-FE2A-40BC-9D21-228666FFB267}" type="presParOf" srcId="{C41FDCCE-36F0-4CED-B5BA-0D3926663BA6}" destId="{AFBC5A0E-F747-4D9C-A8A0-C1786244C080}" srcOrd="1" destOrd="0" presId="urn:microsoft.com/office/officeart/2005/8/layout/hierarchy4"/>
    <dgm:cxn modelId="{3AB4D22B-8C3E-49AC-BDB1-5C86948056D4}" type="presParOf" srcId="{D6CC8454-6A38-4465-B6A1-1292D110EEB9}" destId="{F4D7159D-C701-47C2-B052-9895A7F97D42}" srcOrd="1" destOrd="0" presId="urn:microsoft.com/office/officeart/2005/8/layout/hierarchy4"/>
    <dgm:cxn modelId="{E6A36C6B-70B9-4612-9F55-E5AD03B91D64}" type="presParOf" srcId="{D6CC8454-6A38-4465-B6A1-1292D110EEB9}" destId="{0E7C1CBB-194B-43D8-9C17-2736F180F289}" srcOrd="2" destOrd="0" presId="urn:microsoft.com/office/officeart/2005/8/layout/hierarchy4"/>
    <dgm:cxn modelId="{A4B246A4-7EF0-4CE4-8BD3-B194DB93A410}" type="presParOf" srcId="{0E7C1CBB-194B-43D8-9C17-2736F180F289}" destId="{D558CA46-2A17-4161-85AB-9D77906A4ED4}" srcOrd="0" destOrd="0" presId="urn:microsoft.com/office/officeart/2005/8/layout/hierarchy4"/>
    <dgm:cxn modelId="{09960A47-C7C2-48AA-AA39-E5CF99F6E761}" type="presParOf" srcId="{0E7C1CBB-194B-43D8-9C17-2736F180F289}" destId="{704186C6-1958-47C9-85E2-9C2717D6A47D}" srcOrd="1" destOrd="0" presId="urn:microsoft.com/office/officeart/2005/8/layout/hierarchy4"/>
    <dgm:cxn modelId="{E5766B14-F1C7-4C37-B8D0-F9E42526AEAA}" type="presParOf" srcId="{D6CC8454-6A38-4465-B6A1-1292D110EEB9}" destId="{AD38C7E0-2FDD-4F1D-83E7-184400463D61}" srcOrd="3" destOrd="0" presId="urn:microsoft.com/office/officeart/2005/8/layout/hierarchy4"/>
    <dgm:cxn modelId="{3141ABDD-B4F2-4DF6-8F13-FD915F0EEA21}" type="presParOf" srcId="{D6CC8454-6A38-4465-B6A1-1292D110EEB9}" destId="{A269FA19-DD49-43B6-9012-F21B44FE1ADE}" srcOrd="4" destOrd="0" presId="urn:microsoft.com/office/officeart/2005/8/layout/hierarchy4"/>
    <dgm:cxn modelId="{12699ED5-43A5-4B25-A0E5-C043CC96F474}" type="presParOf" srcId="{A269FA19-DD49-43B6-9012-F21B44FE1ADE}" destId="{80808A97-294C-432D-8FAA-8FEA21E5DD49}" srcOrd="0" destOrd="0" presId="urn:microsoft.com/office/officeart/2005/8/layout/hierarchy4"/>
    <dgm:cxn modelId="{A5A768C1-7EBA-496D-BADA-F4B697577013}" type="presParOf" srcId="{A269FA19-DD49-43B6-9012-F21B44FE1ADE}" destId="{1EB08B9A-3082-4A91-A17E-CFA1B9A552F1}" srcOrd="1" destOrd="0" presId="urn:microsoft.com/office/officeart/2005/8/layout/hierarchy4"/>
    <dgm:cxn modelId="{E2912B1C-7B05-43C5-A364-10F179308CF7}" type="presParOf" srcId="{D6CC8454-6A38-4465-B6A1-1292D110EEB9}" destId="{05FF9F66-2A94-4ABB-95DD-19562F494DAE}" srcOrd="5" destOrd="0" presId="urn:microsoft.com/office/officeart/2005/8/layout/hierarchy4"/>
    <dgm:cxn modelId="{2882DD4F-5C46-4FA1-8979-F03930C904EB}" type="presParOf" srcId="{D6CC8454-6A38-4465-B6A1-1292D110EEB9}" destId="{F00C2A2E-2A44-4D75-B600-63DED84EECBF}" srcOrd="6" destOrd="0" presId="urn:microsoft.com/office/officeart/2005/8/layout/hierarchy4"/>
    <dgm:cxn modelId="{6FDCA57F-3A62-45A3-8CE9-E9B413F05C4C}" type="presParOf" srcId="{F00C2A2E-2A44-4D75-B600-63DED84EECBF}" destId="{44F61075-4BB1-440A-BD7C-2838685E01AB}" srcOrd="0" destOrd="0" presId="urn:microsoft.com/office/officeart/2005/8/layout/hierarchy4"/>
    <dgm:cxn modelId="{5FBC57E9-AD92-4D64-89A0-821A68C57B80}" type="presParOf" srcId="{F00C2A2E-2A44-4D75-B600-63DED84EECBF}" destId="{D07D8E98-5672-45C7-9F4F-3D15895A1EDC}" srcOrd="1" destOrd="0" presId="urn:microsoft.com/office/officeart/2005/8/layout/hierarchy4"/>
    <dgm:cxn modelId="{114E8FAB-951C-4CF4-BD35-00C5B0FEEAE8}" type="presParOf" srcId="{D6CC8454-6A38-4465-B6A1-1292D110EEB9}" destId="{A4614D4B-F449-4027-AFE5-59ABA9CA4A9D}" srcOrd="7" destOrd="0" presId="urn:microsoft.com/office/officeart/2005/8/layout/hierarchy4"/>
    <dgm:cxn modelId="{BD948BBB-E3C0-4B70-8A72-250B6235CBD0}" type="presParOf" srcId="{D6CC8454-6A38-4465-B6A1-1292D110EEB9}" destId="{4358292C-5C6E-486D-9481-72AB7E8EFCF1}" srcOrd="8" destOrd="0" presId="urn:microsoft.com/office/officeart/2005/8/layout/hierarchy4"/>
    <dgm:cxn modelId="{E2B68C9C-EC67-4727-9405-91A0A9C1B8B1}" type="presParOf" srcId="{4358292C-5C6E-486D-9481-72AB7E8EFCF1}" destId="{9A84D814-3380-41D7-9209-C82191546C5A}" srcOrd="0" destOrd="0" presId="urn:microsoft.com/office/officeart/2005/8/layout/hierarchy4"/>
    <dgm:cxn modelId="{F044C107-3135-49B5-A7D2-90EFFDE6C4A0}" type="presParOf" srcId="{4358292C-5C6E-486D-9481-72AB7E8EFCF1}" destId="{7FD6910B-39A3-456E-880A-7EE48F6CCF89}" srcOrd="1" destOrd="0" presId="urn:microsoft.com/office/officeart/2005/8/layout/hierarchy4"/>
    <dgm:cxn modelId="{578C4FB8-158E-4E9E-AA76-6A8AD0BA89CA}" type="presParOf" srcId="{20A6A727-856D-4F5C-B53E-5FCF642E3629}" destId="{A29A2C3B-255F-4D27-8DC7-9FCAEAD3F273}" srcOrd="1" destOrd="0" presId="urn:microsoft.com/office/officeart/2005/8/layout/hierarchy4"/>
    <dgm:cxn modelId="{E139FAEC-7D85-4EF4-AA1A-D0BFBCB89BF7}" type="presParOf" srcId="{20A6A727-856D-4F5C-B53E-5FCF642E3629}" destId="{B30627F1-26DF-4347-9BBF-69A0E56E5DC6}" srcOrd="2" destOrd="0" presId="urn:microsoft.com/office/officeart/2005/8/layout/hierarchy4"/>
    <dgm:cxn modelId="{536C650E-9515-4086-A5E3-E3614D152157}" type="presParOf" srcId="{B30627F1-26DF-4347-9BBF-69A0E56E5DC6}" destId="{316FC7BF-3AED-4286-824B-63769E6317F3}" srcOrd="0" destOrd="0" presId="urn:microsoft.com/office/officeart/2005/8/layout/hierarchy4"/>
    <dgm:cxn modelId="{AB4EAEAC-EFE2-49D6-9D7E-58D1B86D649F}" type="presParOf" srcId="{B30627F1-26DF-4347-9BBF-69A0E56E5DC6}" destId="{61E4D65A-ACC1-4CB5-94BA-A9D5B368E14B}" srcOrd="1" destOrd="0" presId="urn:microsoft.com/office/officeart/2005/8/layout/hierarchy4"/>
    <dgm:cxn modelId="{8B36823C-FE59-4CB9-8BE0-2E7EA681052E}" type="presParOf" srcId="{B30627F1-26DF-4347-9BBF-69A0E56E5DC6}" destId="{8020F518-B89E-4A55-A5B0-20F2CB32351C}" srcOrd="2" destOrd="0" presId="urn:microsoft.com/office/officeart/2005/8/layout/hierarchy4"/>
    <dgm:cxn modelId="{C926DF97-ED07-4C63-A035-5D72A24DABDF}" type="presParOf" srcId="{8020F518-B89E-4A55-A5B0-20F2CB32351C}" destId="{87B89295-CC62-484D-A376-F824794D0DCF}" srcOrd="0" destOrd="0" presId="urn:microsoft.com/office/officeart/2005/8/layout/hierarchy4"/>
    <dgm:cxn modelId="{5EBDF462-934C-42D1-9F06-707D2FB6F3B5}" type="presParOf" srcId="{87B89295-CC62-484D-A376-F824794D0DCF}" destId="{F1092DBA-42CC-4358-8475-C46AD73EE4B7}" srcOrd="0" destOrd="0" presId="urn:microsoft.com/office/officeart/2005/8/layout/hierarchy4"/>
    <dgm:cxn modelId="{C3CA6185-5494-4907-901D-103986AF22C4}" type="presParOf" srcId="{87B89295-CC62-484D-A376-F824794D0DCF}" destId="{99C78307-D3E0-45D5-AE08-A11942F2C8A8}" srcOrd="1" destOrd="0" presId="urn:microsoft.com/office/officeart/2005/8/layout/hierarchy4"/>
    <dgm:cxn modelId="{32590866-493D-4F44-B2DA-4F4CCF6AA23C}" type="presParOf" srcId="{8020F518-B89E-4A55-A5B0-20F2CB32351C}" destId="{10D5C7F8-4FBF-4DDA-86BB-4120FBBEE66E}" srcOrd="1" destOrd="0" presId="urn:microsoft.com/office/officeart/2005/8/layout/hierarchy4"/>
    <dgm:cxn modelId="{90C97A58-2A61-4236-A84E-FD9E886903B1}" type="presParOf" srcId="{8020F518-B89E-4A55-A5B0-20F2CB32351C}" destId="{498B107C-2B28-4D6B-A8E6-C76935332281}" srcOrd="2" destOrd="0" presId="urn:microsoft.com/office/officeart/2005/8/layout/hierarchy4"/>
    <dgm:cxn modelId="{483AFDCC-666F-47C6-B437-4530EE81FA08}" type="presParOf" srcId="{498B107C-2B28-4D6B-A8E6-C76935332281}" destId="{49083497-993F-4361-9D3F-D95BF75FE80F}" srcOrd="0" destOrd="0" presId="urn:microsoft.com/office/officeart/2005/8/layout/hierarchy4"/>
    <dgm:cxn modelId="{49405B93-8352-47AE-B3AD-6C26CF919330}" type="presParOf" srcId="{498B107C-2B28-4D6B-A8E6-C76935332281}" destId="{7FAC43A1-4FB5-4BC0-8D43-6B25F2024BF6}" srcOrd="1" destOrd="0" presId="urn:microsoft.com/office/officeart/2005/8/layout/hierarchy4"/>
    <dgm:cxn modelId="{FFCA43B7-8FA0-42B8-9BB9-C4ECB296A301}" type="presParOf" srcId="{20A6A727-856D-4F5C-B53E-5FCF642E3629}" destId="{B2FF63AD-FF83-46C5-A8DF-4BE82FD4EA9E}" srcOrd="3" destOrd="0" presId="urn:microsoft.com/office/officeart/2005/8/layout/hierarchy4"/>
    <dgm:cxn modelId="{37457553-B98A-4758-A14B-0E5717B97E38}" type="presParOf" srcId="{20A6A727-856D-4F5C-B53E-5FCF642E3629}" destId="{6162FF35-1E22-4120-877B-7244B4D0EB48}" srcOrd="4" destOrd="0" presId="urn:microsoft.com/office/officeart/2005/8/layout/hierarchy4"/>
    <dgm:cxn modelId="{70AAA45B-9118-439A-A16C-0192F129CF12}" type="presParOf" srcId="{6162FF35-1E22-4120-877B-7244B4D0EB48}" destId="{2F264CB9-8BD2-412A-899C-10B453FFBACF}" srcOrd="0" destOrd="0" presId="urn:microsoft.com/office/officeart/2005/8/layout/hierarchy4"/>
    <dgm:cxn modelId="{C16B0370-17DC-49EB-BD73-FDAE17464D2E}" type="presParOf" srcId="{6162FF35-1E22-4120-877B-7244B4D0EB48}" destId="{506D9163-A668-46B1-84CF-4B577076A11F}" srcOrd="1" destOrd="0" presId="urn:microsoft.com/office/officeart/2005/8/layout/hierarchy4"/>
    <dgm:cxn modelId="{315AA0A0-5B96-4FF1-A7F1-022A01784C11}" type="presParOf" srcId="{6162FF35-1E22-4120-877B-7244B4D0EB48}" destId="{51EC9AD1-118A-4D82-B4FF-17A189EC08E1}" srcOrd="2" destOrd="0" presId="urn:microsoft.com/office/officeart/2005/8/layout/hierarchy4"/>
    <dgm:cxn modelId="{1F15517D-663F-4F17-8509-A97FBEE9DAF6}" type="presParOf" srcId="{51EC9AD1-118A-4D82-B4FF-17A189EC08E1}" destId="{C786E0BC-1253-4A50-993A-688717A5EB88}" srcOrd="0" destOrd="0" presId="urn:microsoft.com/office/officeart/2005/8/layout/hierarchy4"/>
    <dgm:cxn modelId="{D859FB71-B42D-4C99-ACB0-E1A606645E8B}" type="presParOf" srcId="{C786E0BC-1253-4A50-993A-688717A5EB88}" destId="{2CB5B817-B6EB-4B24-9916-07F00F41FB79}" srcOrd="0" destOrd="0" presId="urn:microsoft.com/office/officeart/2005/8/layout/hierarchy4"/>
    <dgm:cxn modelId="{648E88C4-E377-4F96-B9BB-79ADA056C874}" type="presParOf" srcId="{C786E0BC-1253-4A50-993A-688717A5EB88}" destId="{87D5D62A-FA1A-43FA-BFCA-C3FB8735E981}" srcOrd="1" destOrd="0" presId="urn:microsoft.com/office/officeart/2005/8/layout/hierarchy4"/>
    <dgm:cxn modelId="{14D5D340-A8C5-484E-BF4B-CA4A6C206F41}" type="presParOf" srcId="{51EC9AD1-118A-4D82-B4FF-17A189EC08E1}" destId="{22F0E93E-A19D-4D6F-83E5-F754F77A3D2B}" srcOrd="1" destOrd="0" presId="urn:microsoft.com/office/officeart/2005/8/layout/hierarchy4"/>
    <dgm:cxn modelId="{D08FB5E5-AD31-4169-8B2C-0656CB404A11}" type="presParOf" srcId="{51EC9AD1-118A-4D82-B4FF-17A189EC08E1}" destId="{23B51CFC-9B86-4A52-A2F2-26948E4EB44E}" srcOrd="2" destOrd="0" presId="urn:microsoft.com/office/officeart/2005/8/layout/hierarchy4"/>
    <dgm:cxn modelId="{7995664D-AB51-486A-8356-C5D6F0F63803}" type="presParOf" srcId="{23B51CFC-9B86-4A52-A2F2-26948E4EB44E}" destId="{98313DFC-1514-4809-A21B-8326CD51E245}" srcOrd="0" destOrd="0" presId="urn:microsoft.com/office/officeart/2005/8/layout/hierarchy4"/>
    <dgm:cxn modelId="{6752B4AC-3027-489B-8DE6-AC25B82679F3}" type="presParOf" srcId="{23B51CFC-9B86-4A52-A2F2-26948E4EB44E}" destId="{A228A8C4-71BF-4024-BD50-29F9A79A4DA5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442EA2-39BA-4C9A-AD59-755D4917D532}" type="doc">
      <dgm:prSet loTypeId="urn:microsoft.com/office/officeart/2005/8/layout/target1" loCatId="relationship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DF9FE7B-F642-4898-A360-D4E3814E1A3D}">
      <dgm:prSet phldrT="[Text]"/>
      <dgm:spPr/>
      <dgm:t>
        <a:bodyPr/>
        <a:lstStyle/>
        <a:p>
          <a:r>
            <a:rPr lang="en-US" dirty="0"/>
            <a:t>Grupo 1</a:t>
          </a:r>
        </a:p>
      </dgm:t>
    </dgm:pt>
    <dgm:pt modelId="{1C10F06D-860A-4604-A7AD-02E614FE3976}" type="parTrans" cxnId="{EBD8BE8D-6018-43E2-B081-034BB5656EB6}">
      <dgm:prSet/>
      <dgm:spPr/>
      <dgm:t>
        <a:bodyPr/>
        <a:lstStyle/>
        <a:p>
          <a:endParaRPr lang="en-US"/>
        </a:p>
      </dgm:t>
    </dgm:pt>
    <dgm:pt modelId="{43C18EFF-81FC-4D70-8C6B-E95FF3730413}" type="sibTrans" cxnId="{EBD8BE8D-6018-43E2-B081-034BB5656EB6}">
      <dgm:prSet/>
      <dgm:spPr/>
      <dgm:t>
        <a:bodyPr/>
        <a:lstStyle/>
        <a:p>
          <a:endParaRPr lang="en-US"/>
        </a:p>
      </dgm:t>
    </dgm:pt>
    <dgm:pt modelId="{EFF2750D-B4B3-474C-8B62-8B638DC31F7E}">
      <dgm:prSet phldrT="[Text]"/>
      <dgm:spPr/>
      <dgm:t>
        <a:bodyPr/>
        <a:lstStyle/>
        <a:p>
          <a:r>
            <a:rPr lang="en-US" dirty="0" err="1"/>
            <a:t>Impacto</a:t>
          </a:r>
          <a:endParaRPr lang="en-US" dirty="0"/>
        </a:p>
      </dgm:t>
    </dgm:pt>
    <dgm:pt modelId="{AEBC78E6-CDDC-4C8F-A157-3C51E907FACD}" type="parTrans" cxnId="{A058DDA2-48CA-4E5B-B389-F71A59C262B0}">
      <dgm:prSet/>
      <dgm:spPr/>
      <dgm:t>
        <a:bodyPr/>
        <a:lstStyle/>
        <a:p>
          <a:endParaRPr lang="en-US"/>
        </a:p>
      </dgm:t>
    </dgm:pt>
    <dgm:pt modelId="{75C067D7-FCD2-4969-8F27-4BBDA88E75ED}" type="sibTrans" cxnId="{A058DDA2-48CA-4E5B-B389-F71A59C262B0}">
      <dgm:prSet/>
      <dgm:spPr/>
      <dgm:t>
        <a:bodyPr/>
        <a:lstStyle/>
        <a:p>
          <a:endParaRPr lang="en-US"/>
        </a:p>
      </dgm:t>
    </dgm:pt>
    <dgm:pt modelId="{3929B1E1-4BC4-4C73-ABE8-27CEF96A3652}">
      <dgm:prSet phldrT="[Text]"/>
      <dgm:spPr/>
      <dgm:t>
        <a:bodyPr/>
        <a:lstStyle/>
        <a:p>
          <a:r>
            <a:rPr lang="en-US" dirty="0"/>
            <a:t>Grupo 2</a:t>
          </a:r>
        </a:p>
      </dgm:t>
    </dgm:pt>
    <dgm:pt modelId="{F356CC76-9117-4B79-A270-BBBAFD3E9C79}" type="parTrans" cxnId="{1339090C-9A95-4C05-841C-FA3AF987601B}">
      <dgm:prSet/>
      <dgm:spPr/>
      <dgm:t>
        <a:bodyPr/>
        <a:lstStyle/>
        <a:p>
          <a:endParaRPr lang="en-US"/>
        </a:p>
      </dgm:t>
    </dgm:pt>
    <dgm:pt modelId="{19BA0C22-38BB-4E9F-89D5-0FF5FF9F12CE}" type="sibTrans" cxnId="{1339090C-9A95-4C05-841C-FA3AF987601B}">
      <dgm:prSet/>
      <dgm:spPr/>
      <dgm:t>
        <a:bodyPr/>
        <a:lstStyle/>
        <a:p>
          <a:endParaRPr lang="en-US"/>
        </a:p>
      </dgm:t>
    </dgm:pt>
    <dgm:pt modelId="{99E0600D-9954-43F4-8926-13B8777FAAA1}">
      <dgm:prSet phldrT="[Text]"/>
      <dgm:spPr/>
      <dgm:t>
        <a:bodyPr/>
        <a:lstStyle/>
        <a:p>
          <a:r>
            <a:rPr lang="en-US" dirty="0" err="1"/>
            <a:t>Impacto</a:t>
          </a:r>
          <a:r>
            <a:rPr lang="en-US" dirty="0"/>
            <a:t> A</a:t>
          </a:r>
        </a:p>
      </dgm:t>
    </dgm:pt>
    <dgm:pt modelId="{BE23F476-2C5C-42ED-BF2B-CD5FC7ADDDF6}" type="parTrans" cxnId="{09FCCB9D-A30A-4326-970E-26252D39327F}">
      <dgm:prSet/>
      <dgm:spPr/>
      <dgm:t>
        <a:bodyPr/>
        <a:lstStyle/>
        <a:p>
          <a:endParaRPr lang="en-US"/>
        </a:p>
      </dgm:t>
    </dgm:pt>
    <dgm:pt modelId="{C44937DC-4907-4769-AA8B-1B3E7391D7B0}" type="sibTrans" cxnId="{09FCCB9D-A30A-4326-970E-26252D39327F}">
      <dgm:prSet/>
      <dgm:spPr/>
      <dgm:t>
        <a:bodyPr/>
        <a:lstStyle/>
        <a:p>
          <a:endParaRPr lang="en-US"/>
        </a:p>
      </dgm:t>
    </dgm:pt>
    <dgm:pt modelId="{60CDF8D0-D4FC-4467-A51E-79C5A58B0B2C}">
      <dgm:prSet phldrT="[Text]"/>
      <dgm:spPr/>
      <dgm:t>
        <a:bodyPr/>
        <a:lstStyle/>
        <a:p>
          <a:r>
            <a:rPr lang="en-US" dirty="0"/>
            <a:t>Grupo 3</a:t>
          </a:r>
        </a:p>
      </dgm:t>
    </dgm:pt>
    <dgm:pt modelId="{E12A269F-AB82-486A-9077-80F2BBBE48C2}" type="parTrans" cxnId="{2BA65DEC-E719-4ED3-8135-48349D42DD04}">
      <dgm:prSet/>
      <dgm:spPr/>
      <dgm:t>
        <a:bodyPr/>
        <a:lstStyle/>
        <a:p>
          <a:endParaRPr lang="en-US"/>
        </a:p>
      </dgm:t>
    </dgm:pt>
    <dgm:pt modelId="{3F7FD59D-A716-4310-A89A-AB6F740D9FFF}" type="sibTrans" cxnId="{2BA65DEC-E719-4ED3-8135-48349D42DD04}">
      <dgm:prSet/>
      <dgm:spPr/>
      <dgm:t>
        <a:bodyPr/>
        <a:lstStyle/>
        <a:p>
          <a:endParaRPr lang="en-US"/>
        </a:p>
      </dgm:t>
    </dgm:pt>
    <dgm:pt modelId="{50629C12-7464-4473-ADEF-1A284F8A9957}">
      <dgm:prSet phldrT="[Text]"/>
      <dgm:spPr/>
      <dgm:t>
        <a:bodyPr/>
        <a:lstStyle/>
        <a:p>
          <a:r>
            <a:rPr lang="en-US" dirty="0" err="1"/>
            <a:t>Impacto</a:t>
          </a:r>
          <a:endParaRPr lang="en-US" dirty="0"/>
        </a:p>
      </dgm:t>
    </dgm:pt>
    <dgm:pt modelId="{9D1CB46C-0CFA-4B27-9224-267431FBD094}" type="parTrans" cxnId="{1D32FCC9-657C-4348-9C0D-52115D559FEB}">
      <dgm:prSet/>
      <dgm:spPr/>
      <dgm:t>
        <a:bodyPr/>
        <a:lstStyle/>
        <a:p>
          <a:endParaRPr lang="en-US"/>
        </a:p>
      </dgm:t>
    </dgm:pt>
    <dgm:pt modelId="{4576BCC5-0598-4332-A2E7-87AC3ADD4EB8}" type="sibTrans" cxnId="{1D32FCC9-657C-4348-9C0D-52115D559FEB}">
      <dgm:prSet/>
      <dgm:spPr/>
      <dgm:t>
        <a:bodyPr/>
        <a:lstStyle/>
        <a:p>
          <a:endParaRPr lang="en-US"/>
        </a:p>
      </dgm:t>
    </dgm:pt>
    <dgm:pt modelId="{771DA3BF-EACD-4AC9-9FB0-BBBE0C230FAC}">
      <dgm:prSet phldrT="[Text]"/>
      <dgm:spPr/>
      <dgm:t>
        <a:bodyPr/>
        <a:lstStyle/>
        <a:p>
          <a:r>
            <a:rPr lang="en-US" dirty="0" err="1"/>
            <a:t>Impacto</a:t>
          </a:r>
          <a:r>
            <a:rPr lang="en-US" dirty="0"/>
            <a:t> B</a:t>
          </a:r>
        </a:p>
      </dgm:t>
    </dgm:pt>
    <dgm:pt modelId="{64E93811-3694-43D8-8D1D-47C30C9205D3}" type="parTrans" cxnId="{32B1E27E-8B78-4CFF-B400-1BA54F9ECD45}">
      <dgm:prSet/>
      <dgm:spPr/>
      <dgm:t>
        <a:bodyPr/>
        <a:lstStyle/>
        <a:p>
          <a:endParaRPr lang="en-GB"/>
        </a:p>
      </dgm:t>
    </dgm:pt>
    <dgm:pt modelId="{B023F2D5-465A-4EEB-8234-6BA638708091}" type="sibTrans" cxnId="{32B1E27E-8B78-4CFF-B400-1BA54F9ECD45}">
      <dgm:prSet/>
      <dgm:spPr/>
      <dgm:t>
        <a:bodyPr/>
        <a:lstStyle/>
        <a:p>
          <a:endParaRPr lang="en-GB"/>
        </a:p>
      </dgm:t>
    </dgm:pt>
    <dgm:pt modelId="{AA67F66C-F4E3-4AE3-9C55-A9DF49CFA6B2}" type="pres">
      <dgm:prSet presAssocID="{3F442EA2-39BA-4C9A-AD59-755D4917D532}" presName="composite" presStyleCnt="0">
        <dgm:presLayoutVars>
          <dgm:chMax val="5"/>
          <dgm:dir/>
          <dgm:resizeHandles val="exact"/>
        </dgm:presLayoutVars>
      </dgm:prSet>
      <dgm:spPr/>
    </dgm:pt>
    <dgm:pt modelId="{CBC7FCC3-4508-4A2C-A699-80B56AC4DB56}" type="pres">
      <dgm:prSet presAssocID="{4DF9FE7B-F642-4898-A360-D4E3814E1A3D}" presName="circle1" presStyleLbl="lnNode1" presStyleIdx="0" presStyleCnt="3"/>
      <dgm:spPr/>
    </dgm:pt>
    <dgm:pt modelId="{721C4484-2C4E-47CE-9E3D-C44F02A7E166}" type="pres">
      <dgm:prSet presAssocID="{4DF9FE7B-F642-4898-A360-D4E3814E1A3D}" presName="text1" presStyleLbl="revTx" presStyleIdx="0" presStyleCnt="3">
        <dgm:presLayoutVars>
          <dgm:bulletEnabled val="1"/>
        </dgm:presLayoutVars>
      </dgm:prSet>
      <dgm:spPr/>
    </dgm:pt>
    <dgm:pt modelId="{BD57CE74-1890-43D3-8AF8-CC63CCCAD27B}" type="pres">
      <dgm:prSet presAssocID="{4DF9FE7B-F642-4898-A360-D4E3814E1A3D}" presName="line1" presStyleLbl="callout" presStyleIdx="0" presStyleCnt="6"/>
      <dgm:spPr/>
    </dgm:pt>
    <dgm:pt modelId="{47E073D5-28F9-48F7-9EE3-CD1ABC58D94E}" type="pres">
      <dgm:prSet presAssocID="{4DF9FE7B-F642-4898-A360-D4E3814E1A3D}" presName="d1" presStyleLbl="callout" presStyleIdx="1" presStyleCnt="6"/>
      <dgm:spPr/>
    </dgm:pt>
    <dgm:pt modelId="{B736C755-26C8-4FEA-91D7-F8104FF77E82}" type="pres">
      <dgm:prSet presAssocID="{3929B1E1-4BC4-4C73-ABE8-27CEF96A3652}" presName="circle2" presStyleLbl="lnNode1" presStyleIdx="1" presStyleCnt="3"/>
      <dgm:spPr/>
    </dgm:pt>
    <dgm:pt modelId="{CEA4BEA9-01EB-4151-A2FD-98FDADE4D4C5}" type="pres">
      <dgm:prSet presAssocID="{3929B1E1-4BC4-4C73-ABE8-27CEF96A3652}" presName="text2" presStyleLbl="revTx" presStyleIdx="1" presStyleCnt="3">
        <dgm:presLayoutVars>
          <dgm:bulletEnabled val="1"/>
        </dgm:presLayoutVars>
      </dgm:prSet>
      <dgm:spPr/>
    </dgm:pt>
    <dgm:pt modelId="{ED3D34C2-9BDC-4865-B076-019F361ABD54}" type="pres">
      <dgm:prSet presAssocID="{3929B1E1-4BC4-4C73-ABE8-27CEF96A3652}" presName="line2" presStyleLbl="callout" presStyleIdx="2" presStyleCnt="6"/>
      <dgm:spPr/>
    </dgm:pt>
    <dgm:pt modelId="{6EAB163B-9BDD-4B30-AF27-57BCEF47A7CE}" type="pres">
      <dgm:prSet presAssocID="{3929B1E1-4BC4-4C73-ABE8-27CEF96A3652}" presName="d2" presStyleLbl="callout" presStyleIdx="3" presStyleCnt="6"/>
      <dgm:spPr/>
    </dgm:pt>
    <dgm:pt modelId="{62624312-B6AB-4491-B341-2BB3F078D684}" type="pres">
      <dgm:prSet presAssocID="{60CDF8D0-D4FC-4467-A51E-79C5A58B0B2C}" presName="circle3" presStyleLbl="lnNode1" presStyleIdx="2" presStyleCnt="3"/>
      <dgm:spPr/>
    </dgm:pt>
    <dgm:pt modelId="{F4B3DB09-8D8A-4833-A3A0-C8C2FB6EE995}" type="pres">
      <dgm:prSet presAssocID="{60CDF8D0-D4FC-4467-A51E-79C5A58B0B2C}" presName="text3" presStyleLbl="revTx" presStyleIdx="2" presStyleCnt="3">
        <dgm:presLayoutVars>
          <dgm:bulletEnabled val="1"/>
        </dgm:presLayoutVars>
      </dgm:prSet>
      <dgm:spPr/>
    </dgm:pt>
    <dgm:pt modelId="{A0324D28-E700-487E-A5A5-E2FB1D5914A7}" type="pres">
      <dgm:prSet presAssocID="{60CDF8D0-D4FC-4467-A51E-79C5A58B0B2C}" presName="line3" presStyleLbl="callout" presStyleIdx="4" presStyleCnt="6"/>
      <dgm:spPr/>
    </dgm:pt>
    <dgm:pt modelId="{822C1557-A7EF-4D85-AEDD-F484CC850E49}" type="pres">
      <dgm:prSet presAssocID="{60CDF8D0-D4FC-4467-A51E-79C5A58B0B2C}" presName="d3" presStyleLbl="callout" presStyleIdx="5" presStyleCnt="6"/>
      <dgm:spPr/>
    </dgm:pt>
  </dgm:ptLst>
  <dgm:cxnLst>
    <dgm:cxn modelId="{1339090C-9A95-4C05-841C-FA3AF987601B}" srcId="{3F442EA2-39BA-4C9A-AD59-755D4917D532}" destId="{3929B1E1-4BC4-4C73-ABE8-27CEF96A3652}" srcOrd="1" destOrd="0" parTransId="{F356CC76-9117-4B79-A270-BBBAFD3E9C79}" sibTransId="{19BA0C22-38BB-4E9F-89D5-0FF5FF9F12CE}"/>
    <dgm:cxn modelId="{21A6251B-C0F9-4719-8ECF-31915EFD814C}" type="presOf" srcId="{4DF9FE7B-F642-4898-A360-D4E3814E1A3D}" destId="{721C4484-2C4E-47CE-9E3D-C44F02A7E166}" srcOrd="0" destOrd="0" presId="urn:microsoft.com/office/officeart/2005/8/layout/target1"/>
    <dgm:cxn modelId="{FF5B8D28-0BF6-4E1B-B387-92AE745C4FE7}" type="presOf" srcId="{771DA3BF-EACD-4AC9-9FB0-BBBE0C230FAC}" destId="{CEA4BEA9-01EB-4151-A2FD-98FDADE4D4C5}" srcOrd="0" destOrd="2" presId="urn:microsoft.com/office/officeart/2005/8/layout/target1"/>
    <dgm:cxn modelId="{5A70FA4A-195D-4B31-AA86-3DC5D1C2EC98}" type="presOf" srcId="{60CDF8D0-D4FC-4467-A51E-79C5A58B0B2C}" destId="{F4B3DB09-8D8A-4833-A3A0-C8C2FB6EE995}" srcOrd="0" destOrd="0" presId="urn:microsoft.com/office/officeart/2005/8/layout/target1"/>
    <dgm:cxn modelId="{7A4B474F-94DE-4C9D-BBC3-D696C78BEEF1}" type="presOf" srcId="{3929B1E1-4BC4-4C73-ABE8-27CEF96A3652}" destId="{CEA4BEA9-01EB-4151-A2FD-98FDADE4D4C5}" srcOrd="0" destOrd="0" presId="urn:microsoft.com/office/officeart/2005/8/layout/target1"/>
    <dgm:cxn modelId="{32B1E27E-8B78-4CFF-B400-1BA54F9ECD45}" srcId="{3929B1E1-4BC4-4C73-ABE8-27CEF96A3652}" destId="{771DA3BF-EACD-4AC9-9FB0-BBBE0C230FAC}" srcOrd="1" destOrd="0" parTransId="{64E93811-3694-43D8-8D1D-47C30C9205D3}" sibTransId="{B023F2D5-465A-4EEB-8234-6BA638708091}"/>
    <dgm:cxn modelId="{EBD8BE8D-6018-43E2-B081-034BB5656EB6}" srcId="{3F442EA2-39BA-4C9A-AD59-755D4917D532}" destId="{4DF9FE7B-F642-4898-A360-D4E3814E1A3D}" srcOrd="0" destOrd="0" parTransId="{1C10F06D-860A-4604-A7AD-02E614FE3976}" sibTransId="{43C18EFF-81FC-4D70-8C6B-E95FF3730413}"/>
    <dgm:cxn modelId="{09FCCB9D-A30A-4326-970E-26252D39327F}" srcId="{3929B1E1-4BC4-4C73-ABE8-27CEF96A3652}" destId="{99E0600D-9954-43F4-8926-13B8777FAAA1}" srcOrd="0" destOrd="0" parTransId="{BE23F476-2C5C-42ED-BF2B-CD5FC7ADDDF6}" sibTransId="{C44937DC-4907-4769-AA8B-1B3E7391D7B0}"/>
    <dgm:cxn modelId="{A058DDA2-48CA-4E5B-B389-F71A59C262B0}" srcId="{4DF9FE7B-F642-4898-A360-D4E3814E1A3D}" destId="{EFF2750D-B4B3-474C-8B62-8B638DC31F7E}" srcOrd="0" destOrd="0" parTransId="{AEBC78E6-CDDC-4C8F-A157-3C51E907FACD}" sibTransId="{75C067D7-FCD2-4969-8F27-4BBDA88E75ED}"/>
    <dgm:cxn modelId="{4027AFA9-32A9-4522-9BBE-50DF17A88188}" type="presOf" srcId="{EFF2750D-B4B3-474C-8B62-8B638DC31F7E}" destId="{721C4484-2C4E-47CE-9E3D-C44F02A7E166}" srcOrd="0" destOrd="1" presId="urn:microsoft.com/office/officeart/2005/8/layout/target1"/>
    <dgm:cxn modelId="{7540B0A9-79C0-422C-9A30-1FFC79A03107}" type="presOf" srcId="{3F442EA2-39BA-4C9A-AD59-755D4917D532}" destId="{AA67F66C-F4E3-4AE3-9C55-A9DF49CFA6B2}" srcOrd="0" destOrd="0" presId="urn:microsoft.com/office/officeart/2005/8/layout/target1"/>
    <dgm:cxn modelId="{4599C3BA-159B-45A2-B9CD-8BDC429B09F2}" type="presOf" srcId="{50629C12-7464-4473-ADEF-1A284F8A9957}" destId="{F4B3DB09-8D8A-4833-A3A0-C8C2FB6EE995}" srcOrd="0" destOrd="1" presId="urn:microsoft.com/office/officeart/2005/8/layout/target1"/>
    <dgm:cxn modelId="{1D32FCC9-657C-4348-9C0D-52115D559FEB}" srcId="{60CDF8D0-D4FC-4467-A51E-79C5A58B0B2C}" destId="{50629C12-7464-4473-ADEF-1A284F8A9957}" srcOrd="0" destOrd="0" parTransId="{9D1CB46C-0CFA-4B27-9224-267431FBD094}" sibTransId="{4576BCC5-0598-4332-A2E7-87AC3ADD4EB8}"/>
    <dgm:cxn modelId="{E6D53BD5-7CD0-4098-AB93-BFA8FDE34BC5}" type="presOf" srcId="{99E0600D-9954-43F4-8926-13B8777FAAA1}" destId="{CEA4BEA9-01EB-4151-A2FD-98FDADE4D4C5}" srcOrd="0" destOrd="1" presId="urn:microsoft.com/office/officeart/2005/8/layout/target1"/>
    <dgm:cxn modelId="{2BA65DEC-E719-4ED3-8135-48349D42DD04}" srcId="{3F442EA2-39BA-4C9A-AD59-755D4917D532}" destId="{60CDF8D0-D4FC-4467-A51E-79C5A58B0B2C}" srcOrd="2" destOrd="0" parTransId="{E12A269F-AB82-486A-9077-80F2BBBE48C2}" sibTransId="{3F7FD59D-A716-4310-A89A-AB6F740D9FFF}"/>
    <dgm:cxn modelId="{6B8A0600-2F3C-4C1C-BB0C-35E13595CB36}" type="presParOf" srcId="{AA67F66C-F4E3-4AE3-9C55-A9DF49CFA6B2}" destId="{CBC7FCC3-4508-4A2C-A699-80B56AC4DB56}" srcOrd="0" destOrd="0" presId="urn:microsoft.com/office/officeart/2005/8/layout/target1"/>
    <dgm:cxn modelId="{CD986D54-F397-4C00-B589-80D8AA5D9D7E}" type="presParOf" srcId="{AA67F66C-F4E3-4AE3-9C55-A9DF49CFA6B2}" destId="{721C4484-2C4E-47CE-9E3D-C44F02A7E166}" srcOrd="1" destOrd="0" presId="urn:microsoft.com/office/officeart/2005/8/layout/target1"/>
    <dgm:cxn modelId="{310C3318-566D-4605-B45E-C9F096662669}" type="presParOf" srcId="{AA67F66C-F4E3-4AE3-9C55-A9DF49CFA6B2}" destId="{BD57CE74-1890-43D3-8AF8-CC63CCCAD27B}" srcOrd="2" destOrd="0" presId="urn:microsoft.com/office/officeart/2005/8/layout/target1"/>
    <dgm:cxn modelId="{E7FD8EA0-A4C2-4C81-9E17-2C0723092A0D}" type="presParOf" srcId="{AA67F66C-F4E3-4AE3-9C55-A9DF49CFA6B2}" destId="{47E073D5-28F9-48F7-9EE3-CD1ABC58D94E}" srcOrd="3" destOrd="0" presId="urn:microsoft.com/office/officeart/2005/8/layout/target1"/>
    <dgm:cxn modelId="{FB3B2AFE-BD25-46C2-8C5E-1C20603FF4D3}" type="presParOf" srcId="{AA67F66C-F4E3-4AE3-9C55-A9DF49CFA6B2}" destId="{B736C755-26C8-4FEA-91D7-F8104FF77E82}" srcOrd="4" destOrd="0" presId="urn:microsoft.com/office/officeart/2005/8/layout/target1"/>
    <dgm:cxn modelId="{A386DEDE-2E7A-4C9B-9576-C13AA320E81B}" type="presParOf" srcId="{AA67F66C-F4E3-4AE3-9C55-A9DF49CFA6B2}" destId="{CEA4BEA9-01EB-4151-A2FD-98FDADE4D4C5}" srcOrd="5" destOrd="0" presId="urn:microsoft.com/office/officeart/2005/8/layout/target1"/>
    <dgm:cxn modelId="{53EC1AED-3FAE-42A4-BE82-3ECC9A7A79CF}" type="presParOf" srcId="{AA67F66C-F4E3-4AE3-9C55-A9DF49CFA6B2}" destId="{ED3D34C2-9BDC-4865-B076-019F361ABD54}" srcOrd="6" destOrd="0" presId="urn:microsoft.com/office/officeart/2005/8/layout/target1"/>
    <dgm:cxn modelId="{CB12964F-A01A-4221-AB86-1CAE99A1765B}" type="presParOf" srcId="{AA67F66C-F4E3-4AE3-9C55-A9DF49CFA6B2}" destId="{6EAB163B-9BDD-4B30-AF27-57BCEF47A7CE}" srcOrd="7" destOrd="0" presId="urn:microsoft.com/office/officeart/2005/8/layout/target1"/>
    <dgm:cxn modelId="{F347D77B-7F1F-4238-B49A-011DDC75B3CA}" type="presParOf" srcId="{AA67F66C-F4E3-4AE3-9C55-A9DF49CFA6B2}" destId="{62624312-B6AB-4491-B341-2BB3F078D684}" srcOrd="8" destOrd="0" presId="urn:microsoft.com/office/officeart/2005/8/layout/target1"/>
    <dgm:cxn modelId="{12BC6203-E603-464F-87A0-3436395E77CA}" type="presParOf" srcId="{AA67F66C-F4E3-4AE3-9C55-A9DF49CFA6B2}" destId="{F4B3DB09-8D8A-4833-A3A0-C8C2FB6EE995}" srcOrd="9" destOrd="0" presId="urn:microsoft.com/office/officeart/2005/8/layout/target1"/>
    <dgm:cxn modelId="{8CC0E9D2-8B9C-4FDD-BE56-8191C6630AC1}" type="presParOf" srcId="{AA67F66C-F4E3-4AE3-9C55-A9DF49CFA6B2}" destId="{A0324D28-E700-487E-A5A5-E2FB1D5914A7}" srcOrd="10" destOrd="0" presId="urn:microsoft.com/office/officeart/2005/8/layout/target1"/>
    <dgm:cxn modelId="{F88FD1D1-8324-4685-ABE8-1B294BBEA0EB}" type="presParOf" srcId="{AA67F66C-F4E3-4AE3-9C55-A9DF49CFA6B2}" destId="{822C1557-A7EF-4D85-AEDD-F484CC850E49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49FF2-74D0-4E38-A157-81184EF2F795}">
      <dsp:nvSpPr>
        <dsp:cNvPr id="0" name=""/>
        <dsp:cNvSpPr/>
      </dsp:nvSpPr>
      <dsp:spPr>
        <a:xfrm rot="5400000">
          <a:off x="6055602" y="-2377618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dirty="0"/>
            <a:t>[Meta]</a:t>
          </a:r>
          <a:endParaRPr lang="en-US" sz="19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[…]
[…]</a:t>
          </a:r>
          <a:endParaRPr lang="en-US" sz="1600" kern="1200" dirty="0"/>
        </a:p>
      </dsp:txBody>
      <dsp:txXfrm rot="-5400000">
        <a:off x="3525012" y="211820"/>
        <a:ext cx="6207840" cy="1087811"/>
      </dsp:txXfrm>
    </dsp:sp>
    <dsp:sp modelId="{51A175A9-7FA5-49A9-BAFE-E8B1869CB385}">
      <dsp:nvSpPr>
        <dsp:cNvPr id="0" name=""/>
        <dsp:cNvSpPr/>
      </dsp:nvSpPr>
      <dsp:spPr>
        <a:xfrm>
          <a:off x="0" y="2283"/>
          <a:ext cx="3525012" cy="15068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Fase 1</a:t>
          </a:r>
        </a:p>
      </dsp:txBody>
      <dsp:txXfrm>
        <a:off x="73560" y="75843"/>
        <a:ext cx="3377892" cy="1359764"/>
      </dsp:txXfrm>
    </dsp:sp>
    <dsp:sp modelId="{037FB025-66E0-4E93-BC64-BA2362D88146}">
      <dsp:nvSpPr>
        <dsp:cNvPr id="0" name=""/>
        <dsp:cNvSpPr/>
      </dsp:nvSpPr>
      <dsp:spPr>
        <a:xfrm rot="5400000">
          <a:off x="6055602" y="-795390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-3695877"/>
            <a:satOff val="-6408"/>
            <a:lumOff val="-64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695877"/>
              <a:satOff val="-6408"/>
              <a:lumOff val="-6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dirty="0"/>
            <a:t>[Meta]</a:t>
          </a:r>
          <a:endParaRPr lang="en-US" sz="19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 dirty="0"/>
            <a:t>[…]
[…]</a:t>
          </a:r>
          <a:endParaRPr lang="en-US" sz="1600" kern="1200" dirty="0"/>
        </a:p>
      </dsp:txBody>
      <dsp:txXfrm rot="-5400000">
        <a:off x="3525012" y="1794048"/>
        <a:ext cx="6207840" cy="1087811"/>
      </dsp:txXfrm>
    </dsp:sp>
    <dsp:sp modelId="{1D55C672-9413-43EF-9713-864C46B9A57F}">
      <dsp:nvSpPr>
        <dsp:cNvPr id="0" name=""/>
        <dsp:cNvSpPr/>
      </dsp:nvSpPr>
      <dsp:spPr>
        <a:xfrm>
          <a:off x="0" y="1584511"/>
          <a:ext cx="3525012" cy="1506884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Fase 2</a:t>
          </a:r>
        </a:p>
      </dsp:txBody>
      <dsp:txXfrm>
        <a:off x="73560" y="1658071"/>
        <a:ext cx="3377892" cy="1359764"/>
      </dsp:txXfrm>
    </dsp:sp>
    <dsp:sp modelId="{F4D4D21E-62D7-41A4-B070-64C29FA29FFD}">
      <dsp:nvSpPr>
        <dsp:cNvPr id="0" name=""/>
        <dsp:cNvSpPr/>
      </dsp:nvSpPr>
      <dsp:spPr>
        <a:xfrm rot="5400000">
          <a:off x="6055602" y="786838"/>
          <a:ext cx="1205507" cy="6266688"/>
        </a:xfrm>
        <a:prstGeom prst="round2Same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900" b="1" kern="1200" dirty="0"/>
            <a:t>[Meta]</a:t>
          </a:r>
          <a:endParaRPr lang="en-US" sz="1900" b="1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[…]</a:t>
          </a:r>
          <a:endParaRPr lang="en-US" sz="1600" kern="1200" dirty="0"/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600" kern="1200"/>
            <a:t>[…]</a:t>
          </a:r>
          <a:endParaRPr lang="en-US" sz="1600" kern="1200" dirty="0"/>
        </a:p>
      </dsp:txBody>
      <dsp:txXfrm rot="-5400000">
        <a:off x="3525012" y="3376276"/>
        <a:ext cx="6207840" cy="1087811"/>
      </dsp:txXfrm>
    </dsp:sp>
    <dsp:sp modelId="{B89ECF25-DA46-43FA-A074-9EFF4EF831FD}">
      <dsp:nvSpPr>
        <dsp:cNvPr id="0" name=""/>
        <dsp:cNvSpPr/>
      </dsp:nvSpPr>
      <dsp:spPr>
        <a:xfrm>
          <a:off x="0" y="3166740"/>
          <a:ext cx="3525012" cy="1506884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Fase 3</a:t>
          </a:r>
        </a:p>
      </dsp:txBody>
      <dsp:txXfrm>
        <a:off x="73560" y="3240300"/>
        <a:ext cx="3377892" cy="1359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CC41DC-BA8F-4355-B1C2-B7F57497E610}">
      <dsp:nvSpPr>
        <dsp:cNvPr id="0" name=""/>
        <dsp:cNvSpPr/>
      </dsp:nvSpPr>
      <dsp:spPr>
        <a:xfrm>
          <a:off x="4035" y="3058"/>
          <a:ext cx="10975119" cy="13236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Gestor do </a:t>
          </a:r>
          <a:r>
            <a:rPr lang="en-US" sz="5700" kern="1200" dirty="0" err="1"/>
            <a:t>Projeto</a:t>
          </a:r>
          <a:r>
            <a:rPr lang="en-US" sz="5700" kern="1200" dirty="0"/>
            <a:t>: </a:t>
          </a:r>
          <a:r>
            <a:rPr lang="en-US" sz="5700" kern="1200" dirty="0" err="1"/>
            <a:t>xxxxxxx</a:t>
          </a:r>
          <a:endParaRPr lang="en-US" sz="5700" kern="1200" dirty="0"/>
        </a:p>
      </dsp:txBody>
      <dsp:txXfrm>
        <a:off x="42804" y="41827"/>
        <a:ext cx="10897581" cy="1246135"/>
      </dsp:txXfrm>
    </dsp:sp>
    <dsp:sp modelId="{1EA0A0E9-5796-49C4-8AE3-637B078576E2}">
      <dsp:nvSpPr>
        <dsp:cNvPr id="0" name=""/>
        <dsp:cNvSpPr/>
      </dsp:nvSpPr>
      <dsp:spPr>
        <a:xfrm>
          <a:off x="4035" y="1513832"/>
          <a:ext cx="6021169" cy="1323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Área</a:t>
          </a:r>
          <a:endParaRPr lang="en-US" sz="5700" kern="1200" dirty="0"/>
        </a:p>
      </dsp:txBody>
      <dsp:txXfrm>
        <a:off x="42804" y="1552601"/>
        <a:ext cx="5943631" cy="1246135"/>
      </dsp:txXfrm>
    </dsp:sp>
    <dsp:sp modelId="{EED868C2-9728-474A-ACF7-1FCF5EE45EBF}">
      <dsp:nvSpPr>
        <dsp:cNvPr id="0" name=""/>
        <dsp:cNvSpPr/>
      </dsp:nvSpPr>
      <dsp:spPr>
        <a:xfrm>
          <a:off x="4035" y="3024606"/>
          <a:ext cx="1165087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#1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xxxxxx</a:t>
          </a:r>
          <a:endParaRPr lang="en-US" sz="2300" kern="1200" dirty="0"/>
        </a:p>
      </dsp:txBody>
      <dsp:txXfrm>
        <a:off x="38159" y="3058730"/>
        <a:ext cx="1096839" cy="1255425"/>
      </dsp:txXfrm>
    </dsp:sp>
    <dsp:sp modelId="{D558CA46-2A17-4161-85AB-9D77906A4ED4}">
      <dsp:nvSpPr>
        <dsp:cNvPr id="0" name=""/>
        <dsp:cNvSpPr/>
      </dsp:nvSpPr>
      <dsp:spPr>
        <a:xfrm>
          <a:off x="1218056" y="3024606"/>
          <a:ext cx="1165087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#2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xxxxxxx</a:t>
          </a:r>
          <a:endParaRPr lang="en-US" sz="2300" kern="1200" dirty="0"/>
        </a:p>
      </dsp:txBody>
      <dsp:txXfrm>
        <a:off x="1252180" y="3058730"/>
        <a:ext cx="1096839" cy="1255425"/>
      </dsp:txXfrm>
    </dsp:sp>
    <dsp:sp modelId="{80808A97-294C-432D-8FAA-8FEA21E5DD49}">
      <dsp:nvSpPr>
        <dsp:cNvPr id="0" name=""/>
        <dsp:cNvSpPr/>
      </dsp:nvSpPr>
      <dsp:spPr>
        <a:xfrm>
          <a:off x="2432076" y="3024606"/>
          <a:ext cx="1165087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#3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xxxxxxx</a:t>
          </a:r>
          <a:endParaRPr lang="en-US" sz="2300" kern="1200" dirty="0"/>
        </a:p>
      </dsp:txBody>
      <dsp:txXfrm>
        <a:off x="2466200" y="3058730"/>
        <a:ext cx="1096839" cy="1255425"/>
      </dsp:txXfrm>
    </dsp:sp>
    <dsp:sp modelId="{44F61075-4BB1-440A-BD7C-2838685E01AB}">
      <dsp:nvSpPr>
        <dsp:cNvPr id="0" name=""/>
        <dsp:cNvSpPr/>
      </dsp:nvSpPr>
      <dsp:spPr>
        <a:xfrm>
          <a:off x="3646097" y="3024606"/>
          <a:ext cx="1165087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#4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xxxxxxx</a:t>
          </a:r>
          <a:endParaRPr lang="en-US" sz="2300" kern="1200" dirty="0"/>
        </a:p>
      </dsp:txBody>
      <dsp:txXfrm>
        <a:off x="3680221" y="3058730"/>
        <a:ext cx="1096839" cy="1255425"/>
      </dsp:txXfrm>
    </dsp:sp>
    <dsp:sp modelId="{9A84D814-3380-41D7-9209-C82191546C5A}">
      <dsp:nvSpPr>
        <dsp:cNvPr id="0" name=""/>
        <dsp:cNvSpPr/>
      </dsp:nvSpPr>
      <dsp:spPr>
        <a:xfrm>
          <a:off x="4860118" y="3024606"/>
          <a:ext cx="1165087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#5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xxxxxxx</a:t>
          </a:r>
          <a:endParaRPr lang="en-US" sz="2300" kern="1200" dirty="0"/>
        </a:p>
      </dsp:txBody>
      <dsp:txXfrm>
        <a:off x="4894242" y="3058730"/>
        <a:ext cx="1096839" cy="1255425"/>
      </dsp:txXfrm>
    </dsp:sp>
    <dsp:sp modelId="{316FC7BF-3AED-4286-824B-63769E6317F3}">
      <dsp:nvSpPr>
        <dsp:cNvPr id="0" name=""/>
        <dsp:cNvSpPr/>
      </dsp:nvSpPr>
      <dsp:spPr>
        <a:xfrm>
          <a:off x="6123072" y="1513832"/>
          <a:ext cx="2379107" cy="1323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Área</a:t>
          </a:r>
          <a:endParaRPr lang="en-US" sz="5700" kern="1200" dirty="0"/>
        </a:p>
      </dsp:txBody>
      <dsp:txXfrm>
        <a:off x="6161841" y="1552601"/>
        <a:ext cx="2301569" cy="1246135"/>
      </dsp:txXfrm>
    </dsp:sp>
    <dsp:sp modelId="{F1092DBA-42CC-4358-8475-C46AD73EE4B7}">
      <dsp:nvSpPr>
        <dsp:cNvPr id="0" name=""/>
        <dsp:cNvSpPr/>
      </dsp:nvSpPr>
      <dsp:spPr>
        <a:xfrm>
          <a:off x="6123072" y="3024606"/>
          <a:ext cx="1165087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#1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xxxxxxx</a:t>
          </a:r>
          <a:endParaRPr lang="en-US" sz="2300" kern="1200" dirty="0"/>
        </a:p>
      </dsp:txBody>
      <dsp:txXfrm>
        <a:off x="6157196" y="3058730"/>
        <a:ext cx="1096839" cy="1255425"/>
      </dsp:txXfrm>
    </dsp:sp>
    <dsp:sp modelId="{49083497-993F-4361-9D3F-D95BF75FE80F}">
      <dsp:nvSpPr>
        <dsp:cNvPr id="0" name=""/>
        <dsp:cNvSpPr/>
      </dsp:nvSpPr>
      <dsp:spPr>
        <a:xfrm>
          <a:off x="7337093" y="3024606"/>
          <a:ext cx="1165087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#2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xxxxxxx</a:t>
          </a:r>
          <a:endParaRPr lang="en-US" sz="2300" kern="1200" dirty="0"/>
        </a:p>
      </dsp:txBody>
      <dsp:txXfrm>
        <a:off x="7371217" y="3058730"/>
        <a:ext cx="1096839" cy="1255425"/>
      </dsp:txXfrm>
    </dsp:sp>
    <dsp:sp modelId="{2F264CB9-8BD2-412A-899C-10B453FFBACF}">
      <dsp:nvSpPr>
        <dsp:cNvPr id="0" name=""/>
        <dsp:cNvSpPr/>
      </dsp:nvSpPr>
      <dsp:spPr>
        <a:xfrm>
          <a:off x="8600047" y="1513832"/>
          <a:ext cx="2379107" cy="13236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 err="1"/>
            <a:t>Área</a:t>
          </a:r>
          <a:endParaRPr lang="en-US" sz="5700" kern="1200" dirty="0"/>
        </a:p>
      </dsp:txBody>
      <dsp:txXfrm>
        <a:off x="8638816" y="1552601"/>
        <a:ext cx="2301569" cy="1246135"/>
      </dsp:txXfrm>
    </dsp:sp>
    <dsp:sp modelId="{2CB5B817-B6EB-4B24-9916-07F00F41FB79}">
      <dsp:nvSpPr>
        <dsp:cNvPr id="0" name=""/>
        <dsp:cNvSpPr/>
      </dsp:nvSpPr>
      <dsp:spPr>
        <a:xfrm>
          <a:off x="8600047" y="3024606"/>
          <a:ext cx="1165087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#1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xxxxxxx</a:t>
          </a:r>
          <a:endParaRPr lang="en-US" sz="2300" kern="1200" dirty="0"/>
        </a:p>
      </dsp:txBody>
      <dsp:txXfrm>
        <a:off x="8634171" y="3058730"/>
        <a:ext cx="1096839" cy="1255425"/>
      </dsp:txXfrm>
    </dsp:sp>
    <dsp:sp modelId="{98313DFC-1514-4809-A21B-8326CD51E245}">
      <dsp:nvSpPr>
        <dsp:cNvPr id="0" name=""/>
        <dsp:cNvSpPr/>
      </dsp:nvSpPr>
      <dsp:spPr>
        <a:xfrm>
          <a:off x="9814068" y="3024606"/>
          <a:ext cx="1165087" cy="132367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#2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 err="1"/>
            <a:t>xxxxxxx</a:t>
          </a:r>
          <a:endParaRPr lang="en-US" sz="2300" kern="1200" dirty="0"/>
        </a:p>
      </dsp:txBody>
      <dsp:txXfrm>
        <a:off x="9848192" y="3058730"/>
        <a:ext cx="1096839" cy="1255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24312-B6AB-4491-B341-2BB3F078D684}">
      <dsp:nvSpPr>
        <dsp:cNvPr id="0" name=""/>
        <dsp:cNvSpPr/>
      </dsp:nvSpPr>
      <dsp:spPr>
        <a:xfrm>
          <a:off x="0" y="1224756"/>
          <a:ext cx="2852737" cy="2852737"/>
        </a:xfrm>
        <a:prstGeom prst="ellipse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60000"/>
                <a:satMod val="160000"/>
              </a:schemeClr>
            </a:gs>
            <a:gs pos="46000">
              <a:schemeClr val="accent2">
                <a:hueOff val="-1455363"/>
                <a:satOff val="-83928"/>
                <a:lumOff val="8628"/>
                <a:alphaOff val="0"/>
                <a:tint val="86000"/>
                <a:satMod val="16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36C755-26C8-4FEA-91D7-F8104FF77E82}">
      <dsp:nvSpPr>
        <dsp:cNvPr id="0" name=""/>
        <dsp:cNvSpPr/>
      </dsp:nvSpPr>
      <dsp:spPr>
        <a:xfrm>
          <a:off x="570547" y="1795304"/>
          <a:ext cx="1711642" cy="1711642"/>
        </a:xfrm>
        <a:prstGeom prst="ellipse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tint val="60000"/>
                <a:satMod val="160000"/>
              </a:schemeClr>
            </a:gs>
            <a:gs pos="46000">
              <a:schemeClr val="accent2">
                <a:hueOff val="-727682"/>
                <a:satOff val="-41964"/>
                <a:lumOff val="4314"/>
                <a:alphaOff val="0"/>
                <a:tint val="86000"/>
                <a:satMod val="16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BC7FCC3-4508-4A2C-A699-80B56AC4DB56}">
      <dsp:nvSpPr>
        <dsp:cNvPr id="0" name=""/>
        <dsp:cNvSpPr/>
      </dsp:nvSpPr>
      <dsp:spPr>
        <a:xfrm>
          <a:off x="1141094" y="2365851"/>
          <a:ext cx="570547" cy="570547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0000"/>
                <a:satMod val="160000"/>
              </a:schemeClr>
            </a:gs>
            <a:gs pos="46000">
              <a:schemeClr val="accent2">
                <a:hueOff val="0"/>
                <a:satOff val="0"/>
                <a:lumOff val="0"/>
                <a:alphaOff val="0"/>
                <a:tint val="86000"/>
                <a:satMod val="16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14700000" algn="t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1C4484-2C4E-47CE-9E3D-C44F02A7E166}">
      <dsp:nvSpPr>
        <dsp:cNvPr id="0" name=""/>
        <dsp:cNvSpPr/>
      </dsp:nvSpPr>
      <dsp:spPr>
        <a:xfrm>
          <a:off x="3328193" y="273844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Grupo 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Impacto</a:t>
          </a:r>
          <a:endParaRPr lang="en-US" sz="1400" kern="1200" dirty="0"/>
        </a:p>
      </dsp:txBody>
      <dsp:txXfrm>
        <a:off x="3328193" y="273844"/>
        <a:ext cx="1426368" cy="832048"/>
      </dsp:txXfrm>
    </dsp:sp>
    <dsp:sp modelId="{BD57CE74-1890-43D3-8AF8-CC63CCCAD27B}">
      <dsp:nvSpPr>
        <dsp:cNvPr id="0" name=""/>
        <dsp:cNvSpPr/>
      </dsp:nvSpPr>
      <dsp:spPr>
        <a:xfrm>
          <a:off x="2971601" y="689868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7E073D5-28F9-48F7-9EE3-CD1ABC58D94E}">
      <dsp:nvSpPr>
        <dsp:cNvPr id="0" name=""/>
        <dsp:cNvSpPr/>
      </dsp:nvSpPr>
      <dsp:spPr>
        <a:xfrm rot="5400000">
          <a:off x="1217881" y="898831"/>
          <a:ext cx="1960781" cy="1543806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EA4BEA9-01EB-4151-A2FD-98FDADE4D4C5}">
      <dsp:nvSpPr>
        <dsp:cNvPr id="0" name=""/>
        <dsp:cNvSpPr/>
      </dsp:nvSpPr>
      <dsp:spPr>
        <a:xfrm>
          <a:off x="3328193" y="1105892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Grupo 2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Impacto</a:t>
          </a:r>
          <a:r>
            <a:rPr lang="en-US" sz="1400" kern="1200" dirty="0"/>
            <a:t> A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Impacto</a:t>
          </a:r>
          <a:r>
            <a:rPr lang="en-US" sz="1400" kern="1200" dirty="0"/>
            <a:t> B</a:t>
          </a:r>
        </a:p>
      </dsp:txBody>
      <dsp:txXfrm>
        <a:off x="3328193" y="1105892"/>
        <a:ext cx="1426368" cy="832048"/>
      </dsp:txXfrm>
    </dsp:sp>
    <dsp:sp modelId="{ED3D34C2-9BDC-4865-B076-019F361ABD54}">
      <dsp:nvSpPr>
        <dsp:cNvPr id="0" name=""/>
        <dsp:cNvSpPr/>
      </dsp:nvSpPr>
      <dsp:spPr>
        <a:xfrm>
          <a:off x="2971601" y="1521916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EAB163B-9BDD-4B30-AF27-57BCEF47A7CE}">
      <dsp:nvSpPr>
        <dsp:cNvPr id="0" name=""/>
        <dsp:cNvSpPr/>
      </dsp:nvSpPr>
      <dsp:spPr>
        <a:xfrm rot="5400000">
          <a:off x="1638754" y="1717899"/>
          <a:ext cx="1527926" cy="1134913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B3DB09-8D8A-4833-A3A0-C8C2FB6EE995}">
      <dsp:nvSpPr>
        <dsp:cNvPr id="0" name=""/>
        <dsp:cNvSpPr/>
      </dsp:nvSpPr>
      <dsp:spPr>
        <a:xfrm>
          <a:off x="3328193" y="1937940"/>
          <a:ext cx="1426368" cy="832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Grupo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Impacto</a:t>
          </a:r>
          <a:endParaRPr lang="en-US" sz="1400" kern="1200" dirty="0"/>
        </a:p>
      </dsp:txBody>
      <dsp:txXfrm>
        <a:off x="3328193" y="1937940"/>
        <a:ext cx="1426368" cy="832048"/>
      </dsp:txXfrm>
    </dsp:sp>
    <dsp:sp modelId="{A0324D28-E700-487E-A5A5-E2FB1D5914A7}">
      <dsp:nvSpPr>
        <dsp:cNvPr id="0" name=""/>
        <dsp:cNvSpPr/>
      </dsp:nvSpPr>
      <dsp:spPr>
        <a:xfrm>
          <a:off x="2971601" y="2353965"/>
          <a:ext cx="35659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22C1557-A7EF-4D85-AEDD-F484CC850E49}">
      <dsp:nvSpPr>
        <dsp:cNvPr id="0" name=""/>
        <dsp:cNvSpPr/>
      </dsp:nvSpPr>
      <dsp:spPr>
        <a:xfrm rot="5400000">
          <a:off x="2060151" y="2536302"/>
          <a:ext cx="1091647" cy="726021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14700000" algn="t" rotWithShape="0">
            <a:srgbClr val="000000">
              <a:alpha val="50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58A34-83F4-4B2E-BC5A-DE51EE8822F9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E58C-C1A6-4C4C-90C2-B7F5B0504B2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E1917-0BAF-4687-978A-82FFF05559C3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E1E9A-E921-4174-A0FC-51868D7AC56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E1E9A-E921-4174-A0FC-51868D7AC56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3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0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1825625"/>
            <a:ext cx="97917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88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62100" y="365125"/>
            <a:ext cx="70104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83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388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9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1658" y="4589463"/>
            <a:ext cx="10105791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1658" y="1709738"/>
            <a:ext cx="10105791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768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5325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69700" y="1825625"/>
            <a:ext cx="475488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3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9892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9892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62100" y="2193925"/>
            <a:ext cx="475488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489075"/>
            <a:ext cx="4754880" cy="64135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4100" y="274638"/>
            <a:ext cx="902335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166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05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1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8905" y="987425"/>
            <a:ext cx="56764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71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8904" y="987425"/>
            <a:ext cx="567842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2100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6210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935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62100" y="6356350"/>
            <a:ext cx="2552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B7D7-3608-4730-B2E2-670834DF882C}" type="datetimeFigureOut">
              <a:rPr lang="en-US" smtClean="0"/>
              <a:pPr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7BAC7-FE87-40F6-AA24-4F4685D1B022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2100" y="1825625"/>
            <a:ext cx="9791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100" y="365125"/>
            <a:ext cx="9029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6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8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1464" userDrawn="1">
          <p15:clr>
            <a:srgbClr val="F26B43"/>
          </p15:clr>
        </p15:guide>
        <p15:guide id="3" pos="7152" userDrawn="1">
          <p15:clr>
            <a:srgbClr val="F26B43"/>
          </p15:clr>
        </p15:guide>
        <p15:guide id="4" pos="984" userDrawn="1">
          <p15:clr>
            <a:srgbClr val="F26B43"/>
          </p15:clr>
        </p15:guide>
        <p15:guide id="5" orient="horz" pos="38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se.gov.p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noProof="0" dirty="0"/>
              <a:t>21-03-2025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noProof="0" dirty="0"/>
              <a:t>[sigla] - </a:t>
            </a:r>
            <a:r>
              <a:rPr lang="pt-PT" noProof="0" dirty="0" err="1"/>
              <a:t>Kick-Off</a:t>
            </a:r>
            <a:br>
              <a:rPr lang="pt-PT" noProof="0" dirty="0"/>
            </a:br>
            <a:r>
              <a:rPr lang="pt-PT" noProof="0" dirty="0"/>
              <a:t>título de projeto</a:t>
            </a:r>
            <a:endParaRPr lang="pt-PT" noProof="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80570" y="6222515"/>
            <a:ext cx="4711430" cy="55399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pPr algn="r"/>
            <a:r>
              <a:rPr lang="en-US" sz="1000" dirty="0"/>
              <a:t>Com base no </a:t>
            </a:r>
            <a:r>
              <a:rPr lang="en-US" sz="1000" dirty="0" err="1"/>
              <a:t>Caderno</a:t>
            </a:r>
            <a:r>
              <a:rPr lang="en-US" sz="1000" dirty="0"/>
              <a:t> de </a:t>
            </a:r>
            <a:r>
              <a:rPr lang="en-US" sz="1000" dirty="0" err="1"/>
              <a:t>Encargos</a:t>
            </a:r>
            <a:r>
              <a:rPr lang="en-US" sz="1000" dirty="0"/>
              <a:t>:</a:t>
            </a:r>
          </a:p>
          <a:p>
            <a:pPr algn="r"/>
            <a:r>
              <a:rPr lang="en-US" sz="1000" dirty="0">
                <a:hlinkClick r:id="rId2"/>
              </a:rPr>
              <a:t>https://www.base.gov.pt/</a:t>
            </a:r>
            <a:r>
              <a:rPr lang="en-US" sz="1000" dirty="0"/>
              <a:t>...</a:t>
            </a:r>
          </a:p>
          <a:p>
            <a:pPr algn="r"/>
            <a:r>
              <a:rPr lang="en-US" sz="1000" dirty="0"/>
              <a:t>Grupo #XX</a:t>
            </a:r>
          </a:p>
        </p:txBody>
      </p:sp>
    </p:spTree>
    <p:extLst>
      <p:ext uri="{BB962C8B-B14F-4D97-AF65-F5344CB8AC3E}">
        <p14:creationId xmlns:p14="http://schemas.microsoft.com/office/powerpoint/2010/main" val="92307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Equipa de Projeto</a:t>
            </a:r>
            <a:endParaRPr lang="pt-PT" noProof="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085977"/>
              </p:ext>
            </p:extLst>
          </p:nvPr>
        </p:nvGraphicFramePr>
        <p:xfrm>
          <a:off x="602673" y="1825625"/>
          <a:ext cx="1098319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AC10-6195-4F55-B9F7-D181C30C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83857E9-B44E-7909-844C-64B1A969B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/>
          </a:bodyPr>
          <a:lstStyle/>
          <a:p>
            <a:pPr lvl="1"/>
            <a:endParaRPr lang="pt-PT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45E7334-FC0C-5464-2006-C0767232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0" y="365125"/>
            <a:ext cx="9791700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Regras e Ferramentas de Gestão do Projeto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60269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4709597"/>
              </p:ext>
            </p:extLst>
          </p:nvPr>
        </p:nvGraphicFramePr>
        <p:xfrm>
          <a:off x="6605588" y="1825625"/>
          <a:ext cx="475456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PT" noProof="0" dirty="0"/>
              <a:t>[Grupo 1]</a:t>
            </a:r>
          </a:p>
          <a:p>
            <a:pPr lvl="1"/>
            <a:r>
              <a:rPr lang="pt-PT" noProof="0" dirty="0"/>
              <a:t>[Impacto]</a:t>
            </a:r>
          </a:p>
          <a:p>
            <a:r>
              <a:rPr lang="pt-PT" noProof="0" dirty="0"/>
              <a:t>[Grupo 2]</a:t>
            </a:r>
          </a:p>
          <a:p>
            <a:pPr lvl="1"/>
            <a:r>
              <a:rPr lang="pt-PT" noProof="0" dirty="0"/>
              <a:t>[Impacto]</a:t>
            </a:r>
          </a:p>
          <a:p>
            <a:r>
              <a:rPr lang="pt-PT" noProof="0" dirty="0"/>
              <a:t>[Grupo 3]</a:t>
            </a:r>
          </a:p>
          <a:p>
            <a:pPr lvl="1"/>
            <a:r>
              <a:rPr lang="pt-PT" noProof="0" dirty="0"/>
              <a:t>[Impacto]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Grupos Impactados
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328457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Plano de Implementação
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7108147"/>
              </p:ext>
            </p:extLst>
          </p:nvPr>
        </p:nvGraphicFramePr>
        <p:xfrm>
          <a:off x="987136" y="1825625"/>
          <a:ext cx="9923318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2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1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Data-</a:t>
                      </a:r>
                      <a:r>
                        <a:rPr lang="en-US" dirty="0" err="1"/>
                        <a:t>alvo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Comentários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Plano de Riscos e Mitigação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7391727"/>
              </p:ext>
            </p:extLst>
          </p:nvPr>
        </p:nvGraphicFramePr>
        <p:xfrm>
          <a:off x="987136" y="1825625"/>
          <a:ext cx="10366665" cy="407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076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59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8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Risco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Probabilidade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Gravidade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Planos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Mitigação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Média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Média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Baixa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Baixa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Plano de Comunicação</a:t>
            </a:r>
            <a:endParaRPr lang="pt-PT" noProof="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351599"/>
              </p:ext>
            </p:extLst>
          </p:nvPr>
        </p:nvGraphicFramePr>
        <p:xfrm>
          <a:off x="987136" y="1825625"/>
          <a:ext cx="9923319" cy="2225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17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5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Tópico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Público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Data/</a:t>
                      </a:r>
                      <a:r>
                        <a:rPr lang="en-US" dirty="0" err="1"/>
                        <a:t>Frequência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Proprietário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dirty="0"/>
              <a:t>[Listar os próximos passos imediatos para o projeto]</a:t>
            </a:r>
            <a:endParaRPr lang="pt-PT" noProof="0" dirty="0"/>
          </a:p>
          <a:p>
            <a:pPr lvl="0"/>
            <a:r>
              <a:rPr lang="pt-PT" dirty="0"/>
              <a:t>[Incluir ações para os participantes da reunião</a:t>
            </a:r>
            <a:endParaRPr lang="pt-PT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Próximos Passos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5A698-A239-905A-4511-645396EF4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C1E0CE-2DE6-877A-F763-861A2424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Aprovação</a:t>
            </a:r>
            <a:endParaRPr lang="pt-PT" noProof="0" dirty="0"/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E9250C6B-51C3-032F-0F89-B44ABB146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495719"/>
              </p:ext>
            </p:extLst>
          </p:nvPr>
        </p:nvGraphicFramePr>
        <p:xfrm>
          <a:off x="987135" y="1825625"/>
          <a:ext cx="10861153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9545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0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30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Papel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Assinatura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pt-PT" noProof="0" dirty="0"/>
              <a:t>Enquadramento</a:t>
            </a:r>
          </a:p>
          <a:p>
            <a:pPr lvl="0"/>
            <a:r>
              <a:rPr lang="pt-PT" noProof="0" dirty="0"/>
              <a:t>Objetivos do Projeto </a:t>
            </a:r>
          </a:p>
          <a:p>
            <a:pPr lvl="0"/>
            <a:r>
              <a:rPr lang="pt-PT" noProof="0" dirty="0"/>
              <a:t>Âmbito do Projeto</a:t>
            </a:r>
          </a:p>
          <a:p>
            <a:pPr lvl="0"/>
            <a:r>
              <a:rPr lang="pt-PT" noProof="0" dirty="0"/>
              <a:t>Abordagem e Metodologia</a:t>
            </a:r>
          </a:p>
          <a:p>
            <a:pPr lvl="0"/>
            <a:r>
              <a:rPr lang="pt-PT" noProof="0" dirty="0"/>
              <a:t>Descrição do Projeto</a:t>
            </a:r>
          </a:p>
          <a:p>
            <a:pPr lvl="0"/>
            <a:r>
              <a:rPr lang="pt-PT" noProof="0" dirty="0"/>
              <a:t>Datas Chave e Marcos/Cronograma do Projeto </a:t>
            </a:r>
          </a:p>
          <a:p>
            <a:pPr lvl="0"/>
            <a:r>
              <a:rPr lang="pt-PT" noProof="0" dirty="0"/>
              <a:t>Modelo de Gestão e Equipa de Projeto</a:t>
            </a:r>
          </a:p>
          <a:p>
            <a:pPr lvl="0"/>
            <a:r>
              <a:rPr lang="pt-PT" noProof="0" dirty="0"/>
              <a:t>Regras e Ferramentas de Gestão do Projeto</a:t>
            </a:r>
          </a:p>
          <a:p>
            <a:pPr lvl="0"/>
            <a:r>
              <a:rPr lang="pt-PT" noProof="0" dirty="0"/>
              <a:t>Aprovação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D4BC8-8F86-1058-87B4-00E2C5C5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9E3F002-70E6-4D83-C800-0E83979FA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/>
          </a:bodyPr>
          <a:lstStyle/>
          <a:p>
            <a:pPr lvl="1"/>
            <a:endParaRPr lang="pt-PT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9CE5C48-45D7-5B68-C2C0-3EB9BA81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Enquadramento</a:t>
            </a:r>
          </a:p>
        </p:txBody>
      </p:sp>
    </p:spTree>
    <p:extLst>
      <p:ext uri="{BB962C8B-B14F-4D97-AF65-F5344CB8AC3E}">
        <p14:creationId xmlns:p14="http://schemas.microsoft.com/office/powerpoint/2010/main" val="3362339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/>
          </a:bodyPr>
          <a:lstStyle/>
          <a:p>
            <a:pPr lvl="0"/>
            <a:endParaRPr lang="pt-PT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Objetivos do Projeto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07995921"/>
              </p:ext>
            </p:extLst>
          </p:nvPr>
        </p:nvGraphicFramePr>
        <p:xfrm>
          <a:off x="893618" y="1825625"/>
          <a:ext cx="10442864" cy="26035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5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</a:t>
                      </a:r>
                      <a:r>
                        <a:rPr lang="en-US" dirty="0" err="1"/>
                        <a:t>Âmbito</a:t>
                      </a:r>
                      <a:endParaRPr lang="en-US" dirty="0"/>
                    </a:p>
                  </a:txBody>
                  <a:tcPr marL="91075" marR="910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Fora de </a:t>
                      </a:r>
                      <a:r>
                        <a:rPr lang="en-US" dirty="0" err="1"/>
                        <a:t>Âmbito</a:t>
                      </a:r>
                      <a:endParaRPr lang="en-US" dirty="0"/>
                    </a:p>
                  </a:txBody>
                  <a:tcPr marL="91075" marR="910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dirty="0"/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pt-P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dirty="0"/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dirty="0"/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dirty="0"/>
                    </a:p>
                  </a:txBody>
                  <a:tcPr marL="91075" marR="91075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pt-PT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075" marR="910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Âmbito do Projeto 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37539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/>
          </a:bodyPr>
          <a:lstStyle/>
          <a:p>
            <a:pPr lvl="1"/>
            <a:endParaRPr lang="pt-PT" noProof="0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Abordagem e Metodologia</a:t>
            </a:r>
          </a:p>
        </p:txBody>
      </p:sp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99FED-2EE0-0BC3-0412-8A2F0AE6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818CA2D-C439-C637-3107-0AD4C73CD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/>
          </a:bodyPr>
          <a:lstStyle/>
          <a:p>
            <a:endParaRPr lang="pt-PT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7476DE20-FB89-9E11-18BC-4A4B7219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Descrição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1585927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Datas Chave e Marcos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447734"/>
              </p:ext>
            </p:extLst>
          </p:nvPr>
        </p:nvGraphicFramePr>
        <p:xfrm>
          <a:off x="1562100" y="1683328"/>
          <a:ext cx="9791700" cy="4675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93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F0AC0-B957-4BE5-0EE3-4EEB5D7F6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D2B2CBC-587B-FED1-1C3D-BAF84181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100" y="1825624"/>
            <a:ext cx="9791700" cy="5032375"/>
          </a:xfrm>
        </p:spPr>
        <p:txBody>
          <a:bodyPr>
            <a:normAutofit/>
          </a:bodyPr>
          <a:lstStyle/>
          <a:p>
            <a:pPr lvl="1"/>
            <a:endParaRPr lang="pt-PT" noProof="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3E4914A-043C-B273-EDA5-6B9620F8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Modelo de Gestão de Projeto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4178508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S103460508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Cloud skipper design template" id="{30DBBF30-EDA2-4408-9702-3B0A8AED6F12}" vid="{0F128B79-39D4-4007-9EC6-E245A2CC9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5FE2D1C1142E4BA2DC9C765CD05993" ma:contentTypeVersion="10" ma:contentTypeDescription="Criar um novo documento." ma:contentTypeScope="" ma:versionID="a9219e7a2380875a6e1ccc1295c4153f">
  <xsd:schema xmlns:xsd="http://www.w3.org/2001/XMLSchema" xmlns:xs="http://www.w3.org/2001/XMLSchema" xmlns:p="http://schemas.microsoft.com/office/2006/metadata/properties" xmlns:ns2="60d94f3b-632e-4315-b022-026ac351898b" targetNamespace="http://schemas.microsoft.com/office/2006/metadata/properties" ma:root="true" ma:fieldsID="f338df7d474e727cf11c7ea0a31a2f55" ns2:_="">
    <xsd:import namespace="60d94f3b-632e-4315-b022-026ac351898b"/>
    <xsd:element name="properties">
      <xsd:complexType>
        <xsd:sequence>
          <xsd:element name="documentManagement">
            <xsd:complexType>
              <xsd:all>
                <xsd:element ref="ns2:Detalhes_x002f_OBS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d94f3b-632e-4315-b022-026ac351898b" elementFormDefault="qualified">
    <xsd:import namespace="http://schemas.microsoft.com/office/2006/documentManagement/types"/>
    <xsd:import namespace="http://schemas.microsoft.com/office/infopath/2007/PartnerControls"/>
    <xsd:element name="Detalhes_x002f_OBS" ma:index="8" nillable="true" ma:displayName="Detalhes/OBS" ma:format="Dropdown" ma:internalName="Detalhes_x002f_OBS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talhes_x002f_OBS xmlns="60d94f3b-632e-4315-b022-026ac351898b" xsi:nil="true"/>
  </documentManagement>
</p:properties>
</file>

<file path=customXml/itemProps1.xml><?xml version="1.0" encoding="utf-8"?>
<ds:datastoreItem xmlns:ds="http://schemas.openxmlformats.org/officeDocument/2006/customXml" ds:itemID="{51DFA618-C305-4EEA-95CE-C3BA7DE463B4}"/>
</file>

<file path=customXml/itemProps2.xml><?xml version="1.0" encoding="utf-8"?>
<ds:datastoreItem xmlns:ds="http://schemas.openxmlformats.org/officeDocument/2006/customXml" ds:itemID="{AB1CA6F1-F45B-4304-8DBD-E97717282120}"/>
</file>

<file path=customXml/itemProps3.xml><?xml version="1.0" encoding="utf-8"?>
<ds:datastoreItem xmlns:ds="http://schemas.openxmlformats.org/officeDocument/2006/customXml" ds:itemID="{544D9635-3BF9-449C-9C50-DCC8DC879614}"/>
</file>

<file path=docProps/app.xml><?xml version="1.0" encoding="utf-8"?>
<Properties xmlns="http://schemas.openxmlformats.org/officeDocument/2006/extended-properties" xmlns:vt="http://schemas.openxmlformats.org/officeDocument/2006/docPropsVTypes">
  <Template>TS103460508</Template>
  <TotalTime>418</TotalTime>
  <Words>260</Words>
  <Application>Microsoft Office PowerPoint</Application>
  <PresentationFormat>Ecrã Panorâmico</PresentationFormat>
  <Paragraphs>104</Paragraphs>
  <Slides>17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TS103460508</vt:lpstr>
      <vt:lpstr>[sigla] - Kick-Off título de projeto</vt:lpstr>
      <vt:lpstr>Agenda</vt:lpstr>
      <vt:lpstr>Enquadramento</vt:lpstr>
      <vt:lpstr>Objetivos do Projeto</vt:lpstr>
      <vt:lpstr>Âmbito do Projeto </vt:lpstr>
      <vt:lpstr>Abordagem e Metodologia</vt:lpstr>
      <vt:lpstr>Descrição do Projeto</vt:lpstr>
      <vt:lpstr>Datas Chave e Marcos</vt:lpstr>
      <vt:lpstr>Modelo de Gestão de Projeto</vt:lpstr>
      <vt:lpstr>Equipa de Projeto</vt:lpstr>
      <vt:lpstr>Regras e Ferramentas de Gestão do Projeto</vt:lpstr>
      <vt:lpstr>Grupos Impactados
</vt:lpstr>
      <vt:lpstr>Plano de Implementação
</vt:lpstr>
      <vt:lpstr>Plano de Riscos e Mitigação</vt:lpstr>
      <vt:lpstr>Plano de Comunicação</vt:lpstr>
      <vt:lpstr>Próximos Passos</vt:lpstr>
      <vt:lpstr>Aprovação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[Project Name] Kick-Off</dc:title>
  <dc:creator/>
  <cp:lastModifiedBy>Álvaro Jorge Loureiro De Melo Albuquerque.</cp:lastModifiedBy>
  <cp:revision>5</cp:revision>
  <dcterms:created xsi:type="dcterms:W3CDTF">2014-03-28T21:03:21Z</dcterms:created>
  <dcterms:modified xsi:type="dcterms:W3CDTF">2025-03-21T02:34:37Z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TC034605089991</vt:lpwstr>
  </property>
  <property fmtid="{D5CDD505-2E9C-101B-9397-08002B2CF9AE}" pid="3" name="ContentTypeId">
    <vt:lpwstr>0x010100335FE2D1C1142E4BA2DC9C765CD05993</vt:lpwstr>
  </property>
</Properties>
</file>