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>
        <p:scale>
          <a:sx n="67" d="100"/>
          <a:sy n="67" d="100"/>
        </p:scale>
        <p:origin x="663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lia Benquet" userId="9f9769c4-0ca0-44d4-9bbf-2a4440e0c67d" providerId="ADAL" clId="{E2C6AE6D-9DEB-4110-AF3F-D3E3445755FE}"/>
    <pc:docChg chg="custSel delSld modSld sldOrd">
      <pc:chgData name="Célia Benquet" userId="9f9769c4-0ca0-44d4-9bbf-2a4440e0c67d" providerId="ADAL" clId="{E2C6AE6D-9DEB-4110-AF3F-D3E3445755FE}" dt="2020-05-13T08:28:49.633" v="157" actId="47"/>
      <pc:docMkLst>
        <pc:docMk/>
      </pc:docMkLst>
      <pc:sldChg chg="del">
        <pc:chgData name="Célia Benquet" userId="9f9769c4-0ca0-44d4-9bbf-2a4440e0c67d" providerId="ADAL" clId="{E2C6AE6D-9DEB-4110-AF3F-D3E3445755FE}" dt="2020-05-13T08:22:17.667" v="101" actId="47"/>
        <pc:sldMkLst>
          <pc:docMk/>
          <pc:sldMk cId="714324916" sldId="256"/>
        </pc:sldMkLst>
      </pc:sldChg>
      <pc:sldChg chg="addSp delSp modSp mod">
        <pc:chgData name="Célia Benquet" userId="9f9769c4-0ca0-44d4-9bbf-2a4440e0c67d" providerId="ADAL" clId="{E2C6AE6D-9DEB-4110-AF3F-D3E3445755FE}" dt="2020-05-13T08:27:20.133" v="142" actId="1076"/>
        <pc:sldMkLst>
          <pc:docMk/>
          <pc:sldMk cId="2456171825" sldId="257"/>
        </pc:sldMkLst>
        <pc:picChg chg="add mod modCrop">
          <ac:chgData name="Célia Benquet" userId="9f9769c4-0ca0-44d4-9bbf-2a4440e0c67d" providerId="ADAL" clId="{E2C6AE6D-9DEB-4110-AF3F-D3E3445755FE}" dt="2020-05-13T08:27:12.987" v="141" actId="14100"/>
          <ac:picMkLst>
            <pc:docMk/>
            <pc:sldMk cId="2456171825" sldId="257"/>
            <ac:picMk id="2" creationId="{8EDBCF74-10BD-425E-922A-ABE443B07B70}"/>
          </ac:picMkLst>
        </pc:picChg>
        <pc:picChg chg="mod modCrop">
          <ac:chgData name="Célia Benquet" userId="9f9769c4-0ca0-44d4-9bbf-2a4440e0c67d" providerId="ADAL" clId="{E2C6AE6D-9DEB-4110-AF3F-D3E3445755FE}" dt="2020-05-13T08:14:52.140" v="36" actId="1076"/>
          <ac:picMkLst>
            <pc:docMk/>
            <pc:sldMk cId="2456171825" sldId="257"/>
            <ac:picMk id="4" creationId="{BACC1BE4-87BF-4177-BC9E-6A715906432B}"/>
          </ac:picMkLst>
        </pc:picChg>
        <pc:picChg chg="mod modCrop">
          <ac:chgData name="Célia Benquet" userId="9f9769c4-0ca0-44d4-9bbf-2a4440e0c67d" providerId="ADAL" clId="{E2C6AE6D-9DEB-4110-AF3F-D3E3445755FE}" dt="2020-05-13T08:14:52.140" v="36" actId="1076"/>
          <ac:picMkLst>
            <pc:docMk/>
            <pc:sldMk cId="2456171825" sldId="257"/>
            <ac:picMk id="5" creationId="{438C71AE-0A2B-418D-91DA-611CFA75B537}"/>
          </ac:picMkLst>
        </pc:picChg>
        <pc:picChg chg="add mod modCrop">
          <ac:chgData name="Célia Benquet" userId="9f9769c4-0ca0-44d4-9bbf-2a4440e0c67d" providerId="ADAL" clId="{E2C6AE6D-9DEB-4110-AF3F-D3E3445755FE}" dt="2020-05-13T08:27:20.133" v="142" actId="1076"/>
          <ac:picMkLst>
            <pc:docMk/>
            <pc:sldMk cId="2456171825" sldId="257"/>
            <ac:picMk id="6" creationId="{9FBD6BD3-DD1F-4BC9-8B4F-51AD2BABC651}"/>
          </ac:picMkLst>
        </pc:picChg>
        <pc:picChg chg="add del mod">
          <ac:chgData name="Célia Benquet" userId="9f9769c4-0ca0-44d4-9bbf-2a4440e0c67d" providerId="ADAL" clId="{E2C6AE6D-9DEB-4110-AF3F-D3E3445755FE}" dt="2020-05-13T08:18:31.905" v="68" actId="21"/>
          <ac:picMkLst>
            <pc:docMk/>
            <pc:sldMk cId="2456171825" sldId="257"/>
            <ac:picMk id="7" creationId="{EF900807-D167-4BC6-BEE8-DF47EA64C475}"/>
          </ac:picMkLst>
        </pc:picChg>
        <pc:picChg chg="add del mod modCrop">
          <ac:chgData name="Célia Benquet" userId="9f9769c4-0ca0-44d4-9bbf-2a4440e0c67d" providerId="ADAL" clId="{E2C6AE6D-9DEB-4110-AF3F-D3E3445755FE}" dt="2020-05-13T08:21:51.735" v="97" actId="21"/>
          <ac:picMkLst>
            <pc:docMk/>
            <pc:sldMk cId="2456171825" sldId="257"/>
            <ac:picMk id="8" creationId="{7CA4351D-A406-48BA-B07E-2ACCB9679C86}"/>
          </ac:picMkLst>
        </pc:picChg>
        <pc:picChg chg="add del mod">
          <ac:chgData name="Célia Benquet" userId="9f9769c4-0ca0-44d4-9bbf-2a4440e0c67d" providerId="ADAL" clId="{E2C6AE6D-9DEB-4110-AF3F-D3E3445755FE}" dt="2020-05-13T08:26:27.537" v="133" actId="21"/>
          <ac:picMkLst>
            <pc:docMk/>
            <pc:sldMk cId="2456171825" sldId="257"/>
            <ac:picMk id="9" creationId="{66030AE6-703B-4EE7-BB47-67B956568AFD}"/>
          </ac:picMkLst>
        </pc:picChg>
      </pc:sldChg>
      <pc:sldChg chg="addSp delSp modSp mod">
        <pc:chgData name="Célia Benquet" userId="9f9769c4-0ca0-44d4-9bbf-2a4440e0c67d" providerId="ADAL" clId="{E2C6AE6D-9DEB-4110-AF3F-D3E3445755FE}" dt="2020-05-13T08:28:36.007" v="153" actId="478"/>
        <pc:sldMkLst>
          <pc:docMk/>
          <pc:sldMk cId="2131587247" sldId="258"/>
        </pc:sldMkLst>
        <pc:spChg chg="add del mod">
          <ac:chgData name="Célia Benquet" userId="9f9769c4-0ca0-44d4-9bbf-2a4440e0c67d" providerId="ADAL" clId="{E2C6AE6D-9DEB-4110-AF3F-D3E3445755FE}" dt="2020-05-13T08:18:42.449" v="71" actId="478"/>
          <ac:spMkLst>
            <pc:docMk/>
            <pc:sldMk cId="2131587247" sldId="258"/>
            <ac:spMk id="3" creationId="{6E35A0CB-5A5C-4784-84E6-A8CDB429EBCA}"/>
          </ac:spMkLst>
        </pc:spChg>
        <pc:spChg chg="add del mod">
          <ac:chgData name="Célia Benquet" userId="9f9769c4-0ca0-44d4-9bbf-2a4440e0c67d" providerId="ADAL" clId="{E2C6AE6D-9DEB-4110-AF3F-D3E3445755FE}" dt="2020-05-13T08:23:26.578" v="117" actId="478"/>
          <ac:spMkLst>
            <pc:docMk/>
            <pc:sldMk cId="2131587247" sldId="258"/>
            <ac:spMk id="11" creationId="{BFE8F724-E462-4F19-BED9-741C8A7A4315}"/>
          </ac:spMkLst>
        </pc:spChg>
        <pc:spChg chg="add del mod">
          <ac:chgData name="Célia Benquet" userId="9f9769c4-0ca0-44d4-9bbf-2a4440e0c67d" providerId="ADAL" clId="{E2C6AE6D-9DEB-4110-AF3F-D3E3445755FE}" dt="2020-05-13T08:28:36.007" v="153" actId="478"/>
          <ac:spMkLst>
            <pc:docMk/>
            <pc:sldMk cId="2131587247" sldId="258"/>
            <ac:spMk id="15" creationId="{0B500C0E-5BB3-434F-B4AF-902ED2718A4F}"/>
          </ac:spMkLst>
        </pc:spChg>
        <pc:picChg chg="del mod modCrop">
          <ac:chgData name="Célia Benquet" userId="9f9769c4-0ca0-44d4-9bbf-2a4440e0c67d" providerId="ADAL" clId="{E2C6AE6D-9DEB-4110-AF3F-D3E3445755FE}" dt="2020-05-13T08:18:20.522" v="63" actId="21"/>
          <ac:picMkLst>
            <pc:docMk/>
            <pc:sldMk cId="2131587247" sldId="258"/>
            <ac:picMk id="4" creationId="{60643E20-5FEE-45AA-AB72-DEF24E5806B6}"/>
          </ac:picMkLst>
        </pc:picChg>
        <pc:picChg chg="mod modCrop">
          <ac:chgData name="Célia Benquet" userId="9f9769c4-0ca0-44d4-9bbf-2a4440e0c67d" providerId="ADAL" clId="{E2C6AE6D-9DEB-4110-AF3F-D3E3445755FE}" dt="2020-05-13T08:18:50.241" v="74" actId="14100"/>
          <ac:picMkLst>
            <pc:docMk/>
            <pc:sldMk cId="2131587247" sldId="258"/>
            <ac:picMk id="5" creationId="{EE42C622-ACB8-49DC-AB67-5F3F049D2605}"/>
          </ac:picMkLst>
        </pc:picChg>
        <pc:picChg chg="add mod">
          <ac:chgData name="Célia Benquet" userId="9f9769c4-0ca0-44d4-9bbf-2a4440e0c67d" providerId="ADAL" clId="{E2C6AE6D-9DEB-4110-AF3F-D3E3445755FE}" dt="2020-05-13T08:18:38.791" v="70" actId="1076"/>
          <ac:picMkLst>
            <pc:docMk/>
            <pc:sldMk cId="2131587247" sldId="258"/>
            <ac:picMk id="6" creationId="{18BBF53F-21C1-4BE1-A9D2-517FF37CE211}"/>
          </ac:picMkLst>
        </pc:picChg>
        <pc:picChg chg="add mod">
          <ac:chgData name="Célia Benquet" userId="9f9769c4-0ca0-44d4-9bbf-2a4440e0c67d" providerId="ADAL" clId="{E2C6AE6D-9DEB-4110-AF3F-D3E3445755FE}" dt="2020-05-13T08:27:05.527" v="140" actId="1076"/>
          <ac:picMkLst>
            <pc:docMk/>
            <pc:sldMk cId="2131587247" sldId="258"/>
            <ac:picMk id="7" creationId="{C2DDAADB-8E7A-492B-94DE-41ACC3DC5021}"/>
          </ac:picMkLst>
        </pc:picChg>
        <pc:picChg chg="add del mod">
          <ac:chgData name="Célia Benquet" userId="9f9769c4-0ca0-44d4-9bbf-2a4440e0c67d" providerId="ADAL" clId="{E2C6AE6D-9DEB-4110-AF3F-D3E3445755FE}" dt="2020-05-13T08:26:14.948" v="129" actId="21"/>
          <ac:picMkLst>
            <pc:docMk/>
            <pc:sldMk cId="2131587247" sldId="258"/>
            <ac:picMk id="8" creationId="{6AD5B476-9080-4DF1-B5C8-63FC107EADF6}"/>
          </ac:picMkLst>
        </pc:picChg>
        <pc:picChg chg="add del mod modCrop">
          <ac:chgData name="Célia Benquet" userId="9f9769c4-0ca0-44d4-9bbf-2a4440e0c67d" providerId="ADAL" clId="{E2C6AE6D-9DEB-4110-AF3F-D3E3445755FE}" dt="2020-05-13T08:23:13.088" v="114" actId="21"/>
          <ac:picMkLst>
            <pc:docMk/>
            <pc:sldMk cId="2131587247" sldId="258"/>
            <ac:picMk id="9" creationId="{AF5CB9FD-A3C3-4195-973D-23A932E6AF6D}"/>
          </ac:picMkLst>
        </pc:picChg>
        <pc:picChg chg="add mod">
          <ac:chgData name="Célia Benquet" userId="9f9769c4-0ca0-44d4-9bbf-2a4440e0c67d" providerId="ADAL" clId="{E2C6AE6D-9DEB-4110-AF3F-D3E3445755FE}" dt="2020-05-13T08:27:27.818" v="143" actId="1076"/>
          <ac:picMkLst>
            <pc:docMk/>
            <pc:sldMk cId="2131587247" sldId="258"/>
            <ac:picMk id="12" creationId="{F440A9A4-B69E-45B9-AE2F-CA975A426DBA}"/>
          </ac:picMkLst>
        </pc:picChg>
        <pc:picChg chg="add del mod modCrop">
          <ac:chgData name="Célia Benquet" userId="9f9769c4-0ca0-44d4-9bbf-2a4440e0c67d" providerId="ADAL" clId="{E2C6AE6D-9DEB-4110-AF3F-D3E3445755FE}" dt="2020-05-13T08:28:32.588" v="152" actId="21"/>
          <ac:picMkLst>
            <pc:docMk/>
            <pc:sldMk cId="2131587247" sldId="258"/>
            <ac:picMk id="13" creationId="{07DE81E2-F67B-48E9-B3FE-D3505222C533}"/>
          </ac:picMkLst>
        </pc:picChg>
      </pc:sldChg>
      <pc:sldChg chg="addSp delSp modSp del mod ord">
        <pc:chgData name="Célia Benquet" userId="9f9769c4-0ca0-44d4-9bbf-2a4440e0c67d" providerId="ADAL" clId="{E2C6AE6D-9DEB-4110-AF3F-D3E3445755FE}" dt="2020-05-13T08:17:24.698" v="56" actId="47"/>
        <pc:sldMkLst>
          <pc:docMk/>
          <pc:sldMk cId="3211100313" sldId="259"/>
        </pc:sldMkLst>
        <pc:spChg chg="add mod">
          <ac:chgData name="Célia Benquet" userId="9f9769c4-0ca0-44d4-9bbf-2a4440e0c67d" providerId="ADAL" clId="{E2C6AE6D-9DEB-4110-AF3F-D3E3445755FE}" dt="2020-05-13T08:14:22.827" v="31" actId="21"/>
          <ac:spMkLst>
            <pc:docMk/>
            <pc:sldMk cId="3211100313" sldId="259"/>
            <ac:spMk id="5" creationId="{25D294C0-4E49-43C6-8622-53BEBB924077}"/>
          </ac:spMkLst>
        </pc:spChg>
        <pc:picChg chg="del">
          <ac:chgData name="Célia Benquet" userId="9f9769c4-0ca0-44d4-9bbf-2a4440e0c67d" providerId="ADAL" clId="{E2C6AE6D-9DEB-4110-AF3F-D3E3445755FE}" dt="2020-05-13T08:14:22.827" v="31" actId="21"/>
          <ac:picMkLst>
            <pc:docMk/>
            <pc:sldMk cId="3211100313" sldId="259"/>
            <ac:picMk id="4" creationId="{A327171E-A15A-480C-8772-15A4EB31217F}"/>
          </ac:picMkLst>
        </pc:picChg>
      </pc:sldChg>
      <pc:sldChg chg="addSp delSp modSp mod">
        <pc:chgData name="Célia Benquet" userId="9f9769c4-0ca0-44d4-9bbf-2a4440e0c67d" providerId="ADAL" clId="{E2C6AE6D-9DEB-4110-AF3F-D3E3445755FE}" dt="2020-05-13T08:28:44.586" v="155" actId="1076"/>
        <pc:sldMkLst>
          <pc:docMk/>
          <pc:sldMk cId="3239714489" sldId="260"/>
        </pc:sldMkLst>
        <pc:spChg chg="add del mod">
          <ac:chgData name="Célia Benquet" userId="9f9769c4-0ca0-44d4-9bbf-2a4440e0c67d" providerId="ADAL" clId="{E2C6AE6D-9DEB-4110-AF3F-D3E3445755FE}" dt="2020-05-13T08:23:16.785" v="115" actId="478"/>
          <ac:spMkLst>
            <pc:docMk/>
            <pc:sldMk cId="3239714489" sldId="260"/>
            <ac:spMk id="3" creationId="{38DDBB56-3715-4224-A5BD-66721C469DFC}"/>
          </ac:spMkLst>
        </pc:spChg>
        <pc:picChg chg="del">
          <ac:chgData name="Célia Benquet" userId="9f9769c4-0ca0-44d4-9bbf-2a4440e0c67d" providerId="ADAL" clId="{E2C6AE6D-9DEB-4110-AF3F-D3E3445755FE}" dt="2020-05-13T08:22:21.144" v="102" actId="21"/>
          <ac:picMkLst>
            <pc:docMk/>
            <pc:sldMk cId="3239714489" sldId="260"/>
            <ac:picMk id="4" creationId="{C46A58C2-1926-401F-87FD-175960589EFC}"/>
          </ac:picMkLst>
        </pc:picChg>
        <pc:picChg chg="mod modCrop">
          <ac:chgData name="Célia Benquet" userId="9f9769c4-0ca0-44d4-9bbf-2a4440e0c67d" providerId="ADAL" clId="{E2C6AE6D-9DEB-4110-AF3F-D3E3445755FE}" dt="2020-05-13T08:23:50.372" v="123" actId="1076"/>
          <ac:picMkLst>
            <pc:docMk/>
            <pc:sldMk cId="3239714489" sldId="260"/>
            <ac:picMk id="5" creationId="{1F466F91-1312-4881-ADE6-939C5A5B33A0}"/>
          </ac:picMkLst>
        </pc:picChg>
        <pc:picChg chg="add mod">
          <ac:chgData name="Célia Benquet" userId="9f9769c4-0ca0-44d4-9bbf-2a4440e0c67d" providerId="ADAL" clId="{E2C6AE6D-9DEB-4110-AF3F-D3E3445755FE}" dt="2020-05-13T08:23:33.595" v="119" actId="1076"/>
          <ac:picMkLst>
            <pc:docMk/>
            <pc:sldMk cId="3239714489" sldId="260"/>
            <ac:picMk id="6" creationId="{823E6AE8-FA73-4118-A719-5E4675B735E6}"/>
          </ac:picMkLst>
        </pc:picChg>
        <pc:picChg chg="add mod">
          <ac:chgData name="Célia Benquet" userId="9f9769c4-0ca0-44d4-9bbf-2a4440e0c67d" providerId="ADAL" clId="{E2C6AE6D-9DEB-4110-AF3F-D3E3445755FE}" dt="2020-05-13T08:26:53.089" v="138" actId="14100"/>
          <ac:picMkLst>
            <pc:docMk/>
            <pc:sldMk cId="3239714489" sldId="260"/>
            <ac:picMk id="7" creationId="{356DBB34-6B65-4F5B-B94A-220445ECBCD6}"/>
          </ac:picMkLst>
        </pc:picChg>
        <pc:picChg chg="add mod">
          <ac:chgData name="Célia Benquet" userId="9f9769c4-0ca0-44d4-9bbf-2a4440e0c67d" providerId="ADAL" clId="{E2C6AE6D-9DEB-4110-AF3F-D3E3445755FE}" dt="2020-05-13T08:28:44.586" v="155" actId="1076"/>
          <ac:picMkLst>
            <pc:docMk/>
            <pc:sldMk cId="3239714489" sldId="260"/>
            <ac:picMk id="8" creationId="{B759653D-F938-4931-A2CC-920E9C9DB119}"/>
          </ac:picMkLst>
        </pc:picChg>
      </pc:sldChg>
      <pc:sldChg chg="addSp delSp modSp del mod">
        <pc:chgData name="Célia Benquet" userId="9f9769c4-0ca0-44d4-9bbf-2a4440e0c67d" providerId="ADAL" clId="{E2C6AE6D-9DEB-4110-AF3F-D3E3445755FE}" dt="2020-05-13T08:28:49.633" v="157" actId="47"/>
        <pc:sldMkLst>
          <pc:docMk/>
          <pc:sldMk cId="4263457126" sldId="261"/>
        </pc:sldMkLst>
        <pc:spChg chg="add mod">
          <ac:chgData name="Célia Benquet" userId="9f9769c4-0ca0-44d4-9bbf-2a4440e0c67d" providerId="ADAL" clId="{E2C6AE6D-9DEB-4110-AF3F-D3E3445755FE}" dt="2020-05-13T08:20:56.637" v="84" actId="21"/>
          <ac:spMkLst>
            <pc:docMk/>
            <pc:sldMk cId="4263457126" sldId="261"/>
            <ac:spMk id="5" creationId="{5E2D0935-C1B1-4967-8345-4BC447B7681B}"/>
          </ac:spMkLst>
        </pc:spChg>
        <pc:picChg chg="del">
          <ac:chgData name="Célia Benquet" userId="9f9769c4-0ca0-44d4-9bbf-2a4440e0c67d" providerId="ADAL" clId="{E2C6AE6D-9DEB-4110-AF3F-D3E3445755FE}" dt="2020-05-13T08:20:56.637" v="84" actId="21"/>
          <ac:picMkLst>
            <pc:docMk/>
            <pc:sldMk cId="4263457126" sldId="261"/>
            <ac:picMk id="4" creationId="{CB6FCDC1-EB35-4FD7-88DB-3A7262864A5E}"/>
          </ac:picMkLst>
        </pc:picChg>
      </pc:sldChg>
      <pc:sldChg chg="addSp delSp modSp del mod">
        <pc:chgData name="Célia Benquet" userId="9f9769c4-0ca0-44d4-9bbf-2a4440e0c67d" providerId="ADAL" clId="{E2C6AE6D-9DEB-4110-AF3F-D3E3445755FE}" dt="2020-05-13T08:28:48.954" v="156" actId="47"/>
        <pc:sldMkLst>
          <pc:docMk/>
          <pc:sldMk cId="3407952446" sldId="274"/>
        </pc:sldMkLst>
        <pc:spChg chg="add mod">
          <ac:chgData name="Célia Benquet" userId="9f9769c4-0ca0-44d4-9bbf-2a4440e0c67d" providerId="ADAL" clId="{E2C6AE6D-9DEB-4110-AF3F-D3E3445755FE}" dt="2020-05-13T08:27:38.375" v="144" actId="21"/>
          <ac:spMkLst>
            <pc:docMk/>
            <pc:sldMk cId="3407952446" sldId="274"/>
            <ac:spMk id="5" creationId="{736F0158-C82A-4E22-A58E-A15DAE7E7F3A}"/>
          </ac:spMkLst>
        </pc:spChg>
        <pc:picChg chg="del">
          <ac:chgData name="Célia Benquet" userId="9f9769c4-0ca0-44d4-9bbf-2a4440e0c67d" providerId="ADAL" clId="{E2C6AE6D-9DEB-4110-AF3F-D3E3445755FE}" dt="2020-05-13T08:27:38.375" v="144" actId="21"/>
          <ac:picMkLst>
            <pc:docMk/>
            <pc:sldMk cId="3407952446" sldId="274"/>
            <ac:picMk id="4" creationId="{613A9FC8-B4DA-446A-8DB3-C22C9B1669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EFBE0-E81D-49F4-AFE0-99FD639A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78A31A-EB7B-4F1B-B179-FA07BF494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98BA8-9E0E-4659-B1C9-4CB374C1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1FA7C-AA74-4D00-B63A-8600D783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920CB-CE57-4339-BCB0-1C58AE59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EBC41-58A4-4AFD-8A2A-A6A1C10A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9FE80E-F099-403F-AF52-455B8D263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58408-B14F-4701-AC58-0D1C1C07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1D76C8-620B-4648-8FBC-F0C401FA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E7270-9AD2-4327-AFF1-BB078E60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08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C6CB77-B982-4CAB-BF68-D9E9F2C7C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A08ACF-817A-45F1-AD43-D7A6D805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DD481B-32EF-4FD7-9C93-5D74D80D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FD4D8E-8BF4-45D4-98BE-43212163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5A315D-E909-476A-88D6-5BB7193D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0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A85C7-15E4-4CB8-8342-3957CC1D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A5B61-68E2-4B13-B8D8-779BB58C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E10E9E-50B0-4C17-9BB6-EA1B06C7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CE7F6-A4AA-448C-AA8E-785385DC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1353E-1DA4-45D8-8CE4-D4507BA1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89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13B66-EACC-40FD-9556-2D3F74C0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99F7CB-E80E-4A50-8221-866EA5A1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323AF-FF7A-4B38-A11D-09CE6216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F6A51-A368-4399-BB3C-B1C969BB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CF7EF-B467-46BB-BF05-1F7CE969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27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8197E-0EF4-46F1-A70C-8AA4836E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82869-1388-47E8-8877-265787ED4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CD14B-85CD-47E5-AFE7-C905FF1B3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0433F3-1BF8-4280-BBE0-6934D9C0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7E9DE0-A085-4E6E-9680-343D1E6F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E13E8D-15BF-4659-823C-B02C704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25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D930-595B-484A-B1C4-87F05D9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3C1C41-6642-4041-9483-B7383FB06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C8243-A85E-4C0B-A99F-DA6AC5EF4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F3B1DB-1C21-4CDD-8FDB-FCF15ADAC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F241B-65B3-4377-8FC8-2AFDBF703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A62D8-BD77-48B3-81AB-202F523F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9A502E-FE8B-4D9D-80B1-87EC9A2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59A15C-09B9-4EC3-8224-05264C29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0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7F27E-EBA8-4AF8-B148-A07E39C0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1BCF48-A829-45B9-B402-775778C7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C886BA-44DA-49DF-86EF-A4449A5F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AE371F-8C23-4C8C-9574-A6F45022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52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E7884A-FF73-45F1-9E4C-6F0C84D4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AFDAF6-7EB6-41C8-8E5C-594F0996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632FFA-666B-4A6D-8760-887A89E4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54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266A4-214C-4D86-9E0E-EA0017E3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567BE-034A-40C7-9820-8F567CC5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A6E0C0-5B03-4E4A-A74B-0C176DD4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BE28AF-E397-43C8-8454-715FE2AF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8927AE-B3A3-4506-8620-8D4BC4E5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5204B4-64B8-4612-BA2F-B0535F93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29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2DDFE-C00C-4D91-9F54-19E5CE44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BE6C6-F25D-4D45-9483-7F76A97F0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4D6CA3-7923-4844-905A-87D1494AA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96FD0F-5B60-499D-A789-1FA56909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C30BE-F6C6-4D20-8F69-6DC271F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CA4DA9-3837-4C13-9D99-389B7B34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E2E424-1B33-4388-8884-EBB9360D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D03BC-360D-45FD-A445-DA7B1F18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6B8E3-E7D4-4ABC-B8AB-BA9349FFF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39B7-61A4-4081-B9A7-D3BD6D0C2431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A32BFD-DBA2-4460-9C75-EE24C1816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24765-EE9B-424C-9948-255A1647A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E0A5-26D1-44E9-B66F-DA5A903C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8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ACC1BE4-87BF-4177-BC9E-6A7159064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44"/>
          <a:stretch/>
        </p:blipFill>
        <p:spPr>
          <a:xfrm>
            <a:off x="120206" y="578790"/>
            <a:ext cx="2640268" cy="27958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8C71AE-0A2B-418D-91DA-611CFA75B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4"/>
          <a:stretch/>
        </p:blipFill>
        <p:spPr>
          <a:xfrm>
            <a:off x="2822285" y="578790"/>
            <a:ext cx="2673214" cy="27958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EDBCF74-10BD-425E-922A-ABE443B07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9" r="3906"/>
          <a:stretch/>
        </p:blipFill>
        <p:spPr>
          <a:xfrm>
            <a:off x="149071" y="3429001"/>
            <a:ext cx="2622179" cy="2850210"/>
          </a:xfrm>
          <a:prstGeom prst="rect">
            <a:avLst/>
          </a:prstGeom>
        </p:spPr>
      </p:pic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9FBD6BD3-DD1F-4BC9-8B4F-51AD2BABC6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77"/>
          <a:stretch/>
        </p:blipFill>
        <p:spPr>
          <a:xfrm>
            <a:off x="2760474" y="3428999"/>
            <a:ext cx="9204171" cy="29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12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5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5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4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00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E42C622-ACB8-49DC-AB67-5F3F049D2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1"/>
          <a:stretch/>
        </p:blipFill>
        <p:spPr>
          <a:xfrm>
            <a:off x="2773669" y="228269"/>
            <a:ext cx="2563403" cy="2795824"/>
          </a:xfrm>
          <a:prstGeom prst="rect">
            <a:avLst/>
          </a:prstGeom>
        </p:spPr>
      </p:pic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18BBF53F-21C1-4BE1-A9D2-517FF37CE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5"/>
          <a:stretch/>
        </p:blipFill>
        <p:spPr>
          <a:xfrm>
            <a:off x="167970" y="228269"/>
            <a:ext cx="2605700" cy="2795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DDAADB-8E7A-492B-94DE-41ACC3DC5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71" y="3024092"/>
            <a:ext cx="2605698" cy="2740476"/>
          </a:xfrm>
          <a:prstGeom prst="rect">
            <a:avLst/>
          </a:prstGeom>
        </p:spPr>
      </p:pic>
      <p:pic>
        <p:nvPicPr>
          <p:cNvPr id="12" name="Espace réservé du contenu 3">
            <a:extLst>
              <a:ext uri="{FF2B5EF4-FFF2-40B4-BE49-F238E27FC236}">
                <a16:creationId xmlns:a16="http://schemas.microsoft.com/office/drawing/2014/main" id="{F440A9A4-B69E-45B9-AE2F-CA975A426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18" b="50443"/>
          <a:stretch/>
        </p:blipFill>
        <p:spPr>
          <a:xfrm>
            <a:off x="2773669" y="3024092"/>
            <a:ext cx="9124706" cy="27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466F91-1312-4881-ADE6-939C5A5B3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5"/>
          <a:stretch/>
        </p:blipFill>
        <p:spPr>
          <a:xfrm>
            <a:off x="2724354" y="365125"/>
            <a:ext cx="2656816" cy="2795823"/>
          </a:xfrm>
          <a:prstGeom prst="rect">
            <a:avLst/>
          </a:prstGeom>
        </p:spPr>
      </p:pic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823E6AE8-FA73-4118-A719-5E4675B73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22" b="20"/>
          <a:stretch/>
        </p:blipFill>
        <p:spPr>
          <a:xfrm>
            <a:off x="160953" y="365125"/>
            <a:ext cx="2563401" cy="2795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6DBB34-6B65-4F5B-B94A-220445ECB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53" y="3160949"/>
            <a:ext cx="2563401" cy="2780792"/>
          </a:xfrm>
          <a:prstGeom prst="rect">
            <a:avLst/>
          </a:prstGeom>
        </p:spPr>
      </p:pic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B759653D-F938-4931-A2CC-920E9C9DB1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111" b="2"/>
          <a:stretch/>
        </p:blipFill>
        <p:spPr>
          <a:xfrm>
            <a:off x="2724354" y="3160948"/>
            <a:ext cx="9088683" cy="27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17735D2-4A55-4C7A-BFF5-58E9747E8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606" y="302419"/>
            <a:ext cx="3240810" cy="29487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ABE4B3-B01F-4320-98C3-AED1D36F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16" y="302419"/>
            <a:ext cx="2599185" cy="2903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94C425B-588F-4696-B32E-074C269C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606" y="3251200"/>
            <a:ext cx="3240810" cy="29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8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72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1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41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02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F78A-9E95-4C6D-B756-7739975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D1E34-A2E7-4BBE-A021-33C5D38D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93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EBFE622C73754E82258DEB96D6388B" ma:contentTypeVersion="10" ma:contentTypeDescription="Crée un document." ma:contentTypeScope="" ma:versionID="090714edb3d2fc763b91e8996e07d96d">
  <xsd:schema xmlns:xsd="http://www.w3.org/2001/XMLSchema" xmlns:xs="http://www.w3.org/2001/XMLSchema" xmlns:p="http://schemas.microsoft.com/office/2006/metadata/properties" xmlns:ns3="251d1170-6ca8-4390-b781-e87e8b9bba5a" targetNamespace="http://schemas.microsoft.com/office/2006/metadata/properties" ma:root="true" ma:fieldsID="839de7b965e8371e01870000348cfd07" ns3:_="">
    <xsd:import namespace="251d1170-6ca8-4390-b781-e87e8b9bba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d1170-6ca8-4390-b781-e87e8b9bb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9461C8-21FF-4F86-8948-B20C761773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81AE73-AEBB-40C5-83EE-E5432DC04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d1170-6ca8-4390-b781-e87e8b9bba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707C1-A3DE-45CB-B5D4-F35BCF18F2A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0</Words>
  <Application>Microsoft Office PowerPoint</Application>
  <PresentationFormat>Grand écran</PresentationFormat>
  <Paragraphs>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Célia Benquet</dc:creator>
  <cp:lastModifiedBy>Célia Benquet</cp:lastModifiedBy>
  <cp:revision>7</cp:revision>
  <dcterms:created xsi:type="dcterms:W3CDTF">2020-05-12T15:47:04Z</dcterms:created>
  <dcterms:modified xsi:type="dcterms:W3CDTF">2020-05-13T08:28:52Z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0x0101005DEBFE622C73754E82258DEB96D6388B</vt:lpwstr>
  </property>
</Properties>
</file>