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0172-0AE8-469D-882C-6467C5E55823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29562-1F28-4D28-BD2A-B12866D04E8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41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SS0237 </a:t>
            </a:r>
            <a:r>
              <a:rPr lang="en-US" dirty="0" err="1"/>
              <a:t>ressemble</a:t>
            </a:r>
            <a:r>
              <a:rPr lang="en-US" dirty="0"/>
              <a:t> un </a:t>
            </a:r>
            <a:r>
              <a:rPr lang="en-US" dirty="0" err="1"/>
              <a:t>peu</a:t>
            </a:r>
            <a:r>
              <a:rPr lang="en-US" dirty="0"/>
              <a:t> à MDN, SS02111, </a:t>
            </a:r>
            <a:r>
              <a:rPr lang="en-US" b="1" dirty="0"/>
              <a:t>SS02617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29562-1F28-4D28-BD2A-B12866D04E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70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SS02608 le plus </a:t>
            </a:r>
            <a:r>
              <a:rPr lang="en-US" dirty="0" err="1"/>
              <a:t>proche</a:t>
            </a:r>
            <a:r>
              <a:rPr lang="en-US" dirty="0"/>
              <a:t> de SS02617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29562-1F28-4D28-BD2A-B12866D04E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61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SS02617 -&gt; close de </a:t>
            </a:r>
            <a:r>
              <a:rPr lang="en-US" b="1" dirty="0"/>
              <a:t>SS02377, SS02608, </a:t>
            </a:r>
            <a:r>
              <a:rPr lang="en-US" b="0" dirty="0"/>
              <a:t>SS02111</a:t>
            </a:r>
            <a:endParaRPr lang="en-US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29562-1F28-4D28-BD2A-B12866D04E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76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SS02279 and SS01540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29562-1F28-4D28-BD2A-B12866D04E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53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MDN avec </a:t>
            </a:r>
            <a:r>
              <a:rPr lang="en-US" b="1" dirty="0"/>
              <a:t>SS02111, </a:t>
            </a:r>
            <a:r>
              <a:rPr lang="en-US" b="0" dirty="0"/>
              <a:t>SS02377</a:t>
            </a:r>
            <a:endParaRPr lang="en-US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29562-1F28-4D28-BD2A-B12866D04E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68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SS01049 and SS02617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29562-1F28-4D28-BD2A-B12866D04E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85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SS01054 with SS02617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29562-1F28-4D28-BD2A-B12866D04E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88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SS02279 and SS01540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29562-1F28-4D28-BD2A-B12866D04E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85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SS02111 avec MDN, SS02279, SS02377, SS02617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29562-1F28-4D28-BD2A-B12866D04E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7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28FBF6-22E3-4BAF-927B-FBEAA1DAF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FB9759-6083-4FFE-A013-271CD908E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5B6E59-F4D5-4460-8CF6-4C0E1967D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F729-910D-4E8B-9F93-FCC39BE85778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89ECB4-AED0-49C4-8F51-C113009FD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79EF70-F41F-4D76-8D5D-0DDC5D64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ABE6-B6D8-4047-A345-B021D2A6FE6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9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390741-EF3F-4EC3-84C9-3B5B45C1F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178131-2B41-4EDB-9B9E-76D967808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7792B7-F834-4EDF-86FC-E193134F2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F729-910D-4E8B-9F93-FCC39BE85778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86DB9B-414D-48F3-97CE-33742011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E7A40D-75B0-4E72-A46A-20871276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ABE6-B6D8-4047-A345-B021D2A6FE6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6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887A0ED-8C25-4C7F-8EAD-7B029D961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600219-3A52-4FB9-86D3-0A6F521C7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729DB7-2EC1-46FD-BEC9-AE02DB300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F729-910D-4E8B-9F93-FCC39BE85778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04F032-BB91-4D20-9579-DCDC393C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01FD62-003D-42A4-87B2-CD0E900D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ABE6-B6D8-4047-A345-B021D2A6FE6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1C8ECA-596E-4D1D-9C86-0E1C26DA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51848E-8675-4610-9EF0-24F8320EB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30F6EC-F008-4C05-AFCB-CD153FA0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F729-910D-4E8B-9F93-FCC39BE85778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305A18-67F4-4A47-8192-B12AF9AB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F15C1F-3E30-4763-B5F0-A6CC92EA7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ABE6-B6D8-4047-A345-B021D2A6FE6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7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D8B84-A06A-4028-AE8A-2B4BD9FA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BAC026-6B03-4C29-801E-802B9CC15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DE8169-4E88-4DD7-B528-A52DF58F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F729-910D-4E8B-9F93-FCC39BE85778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2E0E5F-E006-48A9-BA61-A5A0E594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6C19AC-E008-4999-AD70-E5F30A8A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ABE6-B6D8-4047-A345-B021D2A6FE6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1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D39B0-2456-4694-BC2F-867C5D2DE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4241FE-13FE-4731-8B79-D7EC9A50D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CE746F-3D47-403C-9237-837C206ED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3609C8-BB92-4513-8A64-3A307902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F729-910D-4E8B-9F93-FCC39BE85778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63CE2C-F54B-486D-864F-B22183FB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50F458-9EE5-4087-8A68-E6BBB6ED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ABE6-B6D8-4047-A345-B021D2A6FE6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1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4B13F-90C2-42CF-9BA2-F09672AE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5E929-C925-49C7-8E90-7178302DE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364171-5E57-44AC-9565-B8F19A033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597167-AF1B-4D4B-91C0-C1C5A5A50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9DFDA3F-356F-4D53-A992-05ECD21AB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9F2666-359B-4999-A4F6-01418679C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F729-910D-4E8B-9F93-FCC39BE85778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550F524-58C4-463D-9DF0-C58339CC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3D18DD7-0097-4BF2-8E71-65EB3692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ABE6-B6D8-4047-A345-B021D2A6FE6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4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600C65-B727-428D-9B18-0DFD6898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7C694B-10D0-4956-A40A-4B282CF27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F729-910D-4E8B-9F93-FCC39BE85778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99BDD9-40FD-42E9-A029-843F600C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FECEE7E-4ECB-455B-A87F-61683AF07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ABE6-B6D8-4047-A345-B021D2A6FE6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1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2543214-400D-42BF-8FF8-299AA371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F729-910D-4E8B-9F93-FCC39BE85778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4D1EF9-336C-401D-8880-4ABE3053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96ABC6-E4E1-43AC-96E4-C1F326E2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ABE6-B6D8-4047-A345-B021D2A6FE6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0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A9D358-C090-4EE9-8CEB-DE2B12B27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48466F-D54D-4A03-B61B-FD4C1F470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7DCABE-2651-4F8B-A391-0168ACB2E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DEDB1D-8526-469E-A8CA-50362092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F729-910D-4E8B-9F93-FCC39BE85778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0275AC-A65C-4A16-81A4-9A3CD7D21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9826BA-AB02-40E1-B67B-03711643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ABE6-B6D8-4047-A345-B021D2A6FE6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9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F84812-EE59-4226-81F9-8B69EAF8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335489E-5CC5-488B-97E1-CFC5C4338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994063-ECA1-49A8-91CA-01F094AAF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18EEDF-A6B4-4EDA-88A3-C808953B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F729-910D-4E8B-9F93-FCC39BE85778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FA860F-3030-4BF9-91A2-F8EF268F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9993E0-AF50-41C8-A4C3-F0EB44BD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ABE6-B6D8-4047-A345-B021D2A6FE6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9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BF9C7FF-1867-4B1B-8241-90C0CF8ED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FF9E2A-8C9A-4621-AC20-80E2C6095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4AA790-10C7-49C2-89E9-BD37D3082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8F729-910D-4E8B-9F93-FCC39BE85778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9F2313-96F6-49F1-9F16-2B6197BE9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FA42FF-4C7B-4BB9-B6F0-4F4A72DFF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0ABE6-B6D8-4047-A345-B021D2A6FE6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4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ADCD2A8-AC1A-4B0D-801F-ED671FC65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644" y="0"/>
            <a:ext cx="71327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06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ADCD2A8-AC1A-4B0D-801F-ED671FC65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644" y="0"/>
            <a:ext cx="7132712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5569BFA-39E0-4A4F-A548-DB4BBE6DEA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28" r="-2270" b="67361"/>
          <a:stretch/>
        </p:blipFill>
        <p:spPr>
          <a:xfrm>
            <a:off x="8010964" y="4726305"/>
            <a:ext cx="2470981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9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ADCD2A8-AC1A-4B0D-801F-ED671FC65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644" y="0"/>
            <a:ext cx="7132712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B307930-A4E0-4AA7-BC03-3C5F3A46AF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32083" r="65356" b="35278"/>
          <a:stretch/>
        </p:blipFill>
        <p:spPr>
          <a:xfrm>
            <a:off x="8095027" y="2176144"/>
            <a:ext cx="2470981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49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ADCD2A8-AC1A-4B0D-801F-ED671FC65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644" y="0"/>
            <a:ext cx="7132712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CE19646-B884-4F03-B024-6AD2D18E35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65" t="33194" r="29893" b="34167"/>
          <a:stretch/>
        </p:blipFill>
        <p:spPr>
          <a:xfrm>
            <a:off x="1847066" y="0"/>
            <a:ext cx="2470981" cy="22383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1B38D00-C8A2-420D-853B-4A0DF62C3B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65" t="33194" r="29893" b="34167"/>
          <a:stretch/>
        </p:blipFill>
        <p:spPr>
          <a:xfrm>
            <a:off x="7709386" y="2428240"/>
            <a:ext cx="2470981" cy="22383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63A9340-22D5-4664-A9BA-1FE9F825B2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65" t="33194" r="29893" b="34167"/>
          <a:stretch/>
        </p:blipFill>
        <p:spPr>
          <a:xfrm>
            <a:off x="2051196" y="4490720"/>
            <a:ext cx="2470981" cy="22383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2B072BB-DEF7-4522-A6B9-734D28A8FE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65" t="33194" r="29893" b="34167"/>
          <a:stretch/>
        </p:blipFill>
        <p:spPr>
          <a:xfrm>
            <a:off x="8593306" y="4596130"/>
            <a:ext cx="2470981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4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D3819A7-5481-4FBE-90E2-8B737B7DFA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57" b="67361"/>
          <a:stretch/>
        </p:blipFill>
        <p:spPr>
          <a:xfrm>
            <a:off x="0" y="4543425"/>
            <a:ext cx="2470981" cy="22383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8272DEC-D2B9-4371-AFE1-D640135126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66" t="555" r="29892" b="66806"/>
          <a:stretch/>
        </p:blipFill>
        <p:spPr>
          <a:xfrm>
            <a:off x="2367719" y="4657725"/>
            <a:ext cx="2470981" cy="22383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43FD62F-1A7D-4D15-90C6-5693046C2A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28" r="-2270" b="67361"/>
          <a:stretch/>
        </p:blipFill>
        <p:spPr>
          <a:xfrm>
            <a:off x="4587044" y="4543425"/>
            <a:ext cx="2470981" cy="22383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3155F59-E990-475B-80DD-742A8F7DA8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32083" r="65356" b="35278"/>
          <a:stretch/>
        </p:blipFill>
        <p:spPr>
          <a:xfrm>
            <a:off x="6703107" y="4543424"/>
            <a:ext cx="2470981" cy="22383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2DC71D1-BCDF-4E8A-99DB-67FE48D36F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65" t="33194" r="29893" b="34167"/>
          <a:stretch/>
        </p:blipFill>
        <p:spPr>
          <a:xfrm>
            <a:off x="9070826" y="4657725"/>
            <a:ext cx="2470981" cy="22383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6357DFB-6D17-4B52-92C3-E719F3B2C6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5" t="33750" r="-1087" b="33611"/>
          <a:stretch/>
        </p:blipFill>
        <p:spPr>
          <a:xfrm>
            <a:off x="8892344" y="2228848"/>
            <a:ext cx="2470981" cy="22383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140E1F6-3240-4FA8-BB92-0F676B489B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66945" r="64535" b="416"/>
          <a:stretch/>
        </p:blipFill>
        <p:spPr>
          <a:xfrm>
            <a:off x="224594" y="2271712"/>
            <a:ext cx="2470981" cy="22383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A024645-2AFD-4CBB-A6AE-2B6555406A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9" t="67361" r="30409"/>
          <a:stretch/>
        </p:blipFill>
        <p:spPr>
          <a:xfrm>
            <a:off x="2695575" y="2297906"/>
            <a:ext cx="2470981" cy="22383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9C189FA-33B6-4AF6-A2B9-92A46582A0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97" t="66146" r="-839" b="1215"/>
          <a:stretch/>
        </p:blipFill>
        <p:spPr>
          <a:xfrm>
            <a:off x="5955886" y="2162175"/>
            <a:ext cx="2470981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7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1E66BBB-0BD6-40E1-8BD0-ACE4470D5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50" y="1117600"/>
            <a:ext cx="4968875" cy="443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7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ADCD2A8-AC1A-4B0D-801F-ED671FC65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644" y="0"/>
            <a:ext cx="7132712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5D1FA16-4194-4340-A24C-64A741BA27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66945" r="64535" b="416"/>
          <a:stretch/>
        </p:blipFill>
        <p:spPr>
          <a:xfrm>
            <a:off x="699081" y="0"/>
            <a:ext cx="2470981" cy="22383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1E2CBF6-EF95-4C91-A2E9-4635B3AD20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66945" r="64535" b="416"/>
          <a:stretch/>
        </p:blipFill>
        <p:spPr>
          <a:xfrm>
            <a:off x="5089109" y="2327791"/>
            <a:ext cx="2470981" cy="22383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A073CD0-4A38-48BA-9FE9-09BD7E506A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66945" r="64535" b="416"/>
          <a:stretch/>
        </p:blipFill>
        <p:spPr>
          <a:xfrm>
            <a:off x="8543925" y="4619625"/>
            <a:ext cx="2470981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53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ADCD2A8-AC1A-4B0D-801F-ED671FC65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644" y="0"/>
            <a:ext cx="7132712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9DE4A04-2180-4824-A6A4-0CAC429EE4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9" t="67361" r="30409"/>
          <a:stretch/>
        </p:blipFill>
        <p:spPr>
          <a:xfrm>
            <a:off x="8231113" y="4619625"/>
            <a:ext cx="2470981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6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ADCD2A8-AC1A-4B0D-801F-ED671FC65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644" y="0"/>
            <a:ext cx="7132712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B1A9B62-841E-47A0-BFA7-52AA43F7DC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97" t="66146" r="-839" b="1215"/>
          <a:stretch/>
        </p:blipFill>
        <p:spPr>
          <a:xfrm>
            <a:off x="5200650" y="2433637"/>
            <a:ext cx="2470981" cy="22383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B892FFB-AD49-4E69-B877-71987F3BC2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97" t="66146" r="-839" b="1215"/>
          <a:stretch/>
        </p:blipFill>
        <p:spPr>
          <a:xfrm>
            <a:off x="2238375" y="4619624"/>
            <a:ext cx="2470981" cy="22383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4F3BD37-FEED-44F4-99F9-F73787998D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97" t="66146" r="-839" b="1215"/>
          <a:stretch/>
        </p:blipFill>
        <p:spPr>
          <a:xfrm>
            <a:off x="5086350" y="4672012"/>
            <a:ext cx="2470981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2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ADCD2A8-AC1A-4B0D-801F-ED671FC65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644" y="0"/>
            <a:ext cx="7132712" cy="68580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EC41A86-FF49-46A9-933D-FD8101F4E2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5" t="33750" r="-1087" b="33611"/>
          <a:stretch/>
        </p:blipFill>
        <p:spPr>
          <a:xfrm>
            <a:off x="1973384" y="2309812"/>
            <a:ext cx="2470981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13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ADCD2A8-AC1A-4B0D-801F-ED671FC65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644" y="0"/>
            <a:ext cx="7132712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44FFA9A-314B-460D-9D0F-CCFB5F08D0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57" b="67361"/>
          <a:stretch/>
        </p:blipFill>
        <p:spPr>
          <a:xfrm>
            <a:off x="4860509" y="2431732"/>
            <a:ext cx="2470981" cy="22383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92FE256-3DFB-45E4-AE9E-4F0CD8ADE7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57" b="67361"/>
          <a:stretch/>
        </p:blipFill>
        <p:spPr>
          <a:xfrm>
            <a:off x="1141949" y="4584064"/>
            <a:ext cx="2470981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24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ADCD2A8-AC1A-4B0D-801F-ED671FC65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644" y="0"/>
            <a:ext cx="7132712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D793F03-59C6-4E8D-80E5-86F48F0A7F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66" t="555" r="29892" b="66806"/>
          <a:stretch/>
        </p:blipFill>
        <p:spPr>
          <a:xfrm>
            <a:off x="8118279" y="4619625"/>
            <a:ext cx="2470981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979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60</Words>
  <Application>Microsoft Office PowerPoint</Application>
  <PresentationFormat>Grand écran</PresentationFormat>
  <Paragraphs>18</Paragraphs>
  <Slides>12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Léa Schmidt</dc:creator>
  <cp:lastModifiedBy>Léa Schmidt</cp:lastModifiedBy>
  <cp:revision>4</cp:revision>
  <dcterms:created xsi:type="dcterms:W3CDTF">2020-05-15T15:04:55Z</dcterms:created>
  <dcterms:modified xsi:type="dcterms:W3CDTF">2020-05-15T15:26:02Z</dcterms:modified>
</cp:coreProperties>
</file>