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</p:sldIdLst>
  <p:sldSz cx="6858000" cy="1332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35" d="100"/>
          <a:sy n="35" d="100"/>
        </p:scale>
        <p:origin x="28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1:18:49.2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80035"/>
            <a:ext cx="5829300" cy="463758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996459"/>
            <a:ext cx="5143500" cy="321608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5" indent="0" algn="ctr">
              <a:buNone/>
              <a:defRPr sz="1500"/>
            </a:lvl2pPr>
            <a:lvl3pPr marL="685789" indent="0" algn="ctr">
              <a:buNone/>
              <a:defRPr sz="1350"/>
            </a:lvl3pPr>
            <a:lvl4pPr marL="1028683" indent="0" algn="ctr">
              <a:buNone/>
              <a:defRPr sz="1200"/>
            </a:lvl4pPr>
            <a:lvl5pPr marL="1371577" indent="0" algn="ctr">
              <a:buNone/>
              <a:defRPr sz="1200"/>
            </a:lvl5pPr>
            <a:lvl6pPr marL="1714472" indent="0" algn="ctr">
              <a:buNone/>
              <a:defRPr sz="1200"/>
            </a:lvl6pPr>
            <a:lvl7pPr marL="2057366" indent="0" algn="ctr">
              <a:buNone/>
              <a:defRPr sz="1200"/>
            </a:lvl7pPr>
            <a:lvl8pPr marL="2400261" indent="0" algn="ctr">
              <a:buNone/>
              <a:defRPr sz="1200"/>
            </a:lvl8pPr>
            <a:lvl9pPr marL="2743154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1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0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09204"/>
            <a:ext cx="1478756" cy="112886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09204"/>
            <a:ext cx="4350544" cy="112886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121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179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3320931"/>
            <a:ext cx="5915025" cy="554104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8914399"/>
            <a:ext cx="5915025" cy="291390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895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789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683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577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472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366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261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154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67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546023"/>
            <a:ext cx="2914650" cy="84518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546023"/>
            <a:ext cx="2914650" cy="84518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361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709208"/>
            <a:ext cx="5915025" cy="25747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265427"/>
            <a:ext cx="2901255" cy="16003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5" indent="0">
              <a:buNone/>
              <a:defRPr sz="1500" b="1"/>
            </a:lvl2pPr>
            <a:lvl3pPr marL="685789" indent="0">
              <a:buNone/>
              <a:defRPr sz="1350" b="1"/>
            </a:lvl3pPr>
            <a:lvl4pPr marL="1028683" indent="0">
              <a:buNone/>
              <a:defRPr sz="1200" b="1"/>
            </a:lvl4pPr>
            <a:lvl5pPr marL="1371577" indent="0">
              <a:buNone/>
              <a:defRPr sz="1200" b="1"/>
            </a:lvl5pPr>
            <a:lvl6pPr marL="1714472" indent="0">
              <a:buNone/>
              <a:defRPr sz="1200" b="1"/>
            </a:lvl6pPr>
            <a:lvl7pPr marL="2057366" indent="0">
              <a:buNone/>
              <a:defRPr sz="1200" b="1"/>
            </a:lvl7pPr>
            <a:lvl8pPr marL="2400261" indent="0">
              <a:buNone/>
              <a:defRPr sz="1200" b="1"/>
            </a:lvl8pPr>
            <a:lvl9pPr marL="274315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865760"/>
            <a:ext cx="2901255" cy="7156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3265427"/>
            <a:ext cx="2915543" cy="16003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5" indent="0">
              <a:buNone/>
              <a:defRPr sz="1500" b="1"/>
            </a:lvl2pPr>
            <a:lvl3pPr marL="685789" indent="0">
              <a:buNone/>
              <a:defRPr sz="1350" b="1"/>
            </a:lvl3pPr>
            <a:lvl4pPr marL="1028683" indent="0">
              <a:buNone/>
              <a:defRPr sz="1200" b="1"/>
            </a:lvl4pPr>
            <a:lvl5pPr marL="1371577" indent="0">
              <a:buNone/>
              <a:defRPr sz="1200" b="1"/>
            </a:lvl5pPr>
            <a:lvl6pPr marL="1714472" indent="0">
              <a:buNone/>
              <a:defRPr sz="1200" b="1"/>
            </a:lvl6pPr>
            <a:lvl7pPr marL="2057366" indent="0">
              <a:buNone/>
              <a:defRPr sz="1200" b="1"/>
            </a:lvl7pPr>
            <a:lvl8pPr marL="2400261" indent="0">
              <a:buNone/>
              <a:defRPr sz="1200" b="1"/>
            </a:lvl8pPr>
            <a:lvl9pPr marL="274315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865760"/>
            <a:ext cx="2915543" cy="7156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640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5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05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88048"/>
            <a:ext cx="2211884" cy="310816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917939"/>
            <a:ext cx="3471863" cy="94663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996215"/>
            <a:ext cx="2211884" cy="7403481"/>
          </a:xfrm>
        </p:spPr>
        <p:txBody>
          <a:bodyPr/>
          <a:lstStyle>
            <a:lvl1pPr marL="0" indent="0">
              <a:buNone/>
              <a:defRPr sz="1200"/>
            </a:lvl1pPr>
            <a:lvl2pPr marL="342895" indent="0">
              <a:buNone/>
              <a:defRPr sz="1050"/>
            </a:lvl2pPr>
            <a:lvl3pPr marL="685789" indent="0">
              <a:buNone/>
              <a:defRPr sz="900"/>
            </a:lvl3pPr>
            <a:lvl4pPr marL="1028683" indent="0">
              <a:buNone/>
              <a:defRPr sz="750"/>
            </a:lvl4pPr>
            <a:lvl5pPr marL="1371577" indent="0">
              <a:buNone/>
              <a:defRPr sz="750"/>
            </a:lvl5pPr>
            <a:lvl6pPr marL="1714472" indent="0">
              <a:buNone/>
              <a:defRPr sz="750"/>
            </a:lvl6pPr>
            <a:lvl7pPr marL="2057366" indent="0">
              <a:buNone/>
              <a:defRPr sz="750"/>
            </a:lvl7pPr>
            <a:lvl8pPr marL="2400261" indent="0">
              <a:buNone/>
              <a:defRPr sz="750"/>
            </a:lvl8pPr>
            <a:lvl9pPr marL="274315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883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88048"/>
            <a:ext cx="2211884" cy="310816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917939"/>
            <a:ext cx="3471863" cy="946634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5" indent="0">
              <a:buNone/>
              <a:defRPr sz="2100"/>
            </a:lvl2pPr>
            <a:lvl3pPr marL="685789" indent="0">
              <a:buNone/>
              <a:defRPr sz="1800"/>
            </a:lvl3pPr>
            <a:lvl4pPr marL="1028683" indent="0">
              <a:buNone/>
              <a:defRPr sz="1500"/>
            </a:lvl4pPr>
            <a:lvl5pPr marL="1371577" indent="0">
              <a:buNone/>
              <a:defRPr sz="1500"/>
            </a:lvl5pPr>
            <a:lvl6pPr marL="1714472" indent="0">
              <a:buNone/>
              <a:defRPr sz="1500"/>
            </a:lvl6pPr>
            <a:lvl7pPr marL="2057366" indent="0">
              <a:buNone/>
              <a:defRPr sz="1500"/>
            </a:lvl7pPr>
            <a:lvl8pPr marL="2400261" indent="0">
              <a:buNone/>
              <a:defRPr sz="1500"/>
            </a:lvl8pPr>
            <a:lvl9pPr marL="2743154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996215"/>
            <a:ext cx="2211884" cy="7403481"/>
          </a:xfrm>
        </p:spPr>
        <p:txBody>
          <a:bodyPr/>
          <a:lstStyle>
            <a:lvl1pPr marL="0" indent="0">
              <a:buNone/>
              <a:defRPr sz="1200"/>
            </a:lvl1pPr>
            <a:lvl2pPr marL="342895" indent="0">
              <a:buNone/>
              <a:defRPr sz="1050"/>
            </a:lvl2pPr>
            <a:lvl3pPr marL="685789" indent="0">
              <a:buNone/>
              <a:defRPr sz="900"/>
            </a:lvl3pPr>
            <a:lvl4pPr marL="1028683" indent="0">
              <a:buNone/>
              <a:defRPr sz="750"/>
            </a:lvl4pPr>
            <a:lvl5pPr marL="1371577" indent="0">
              <a:buNone/>
              <a:defRPr sz="750"/>
            </a:lvl5pPr>
            <a:lvl6pPr marL="1714472" indent="0">
              <a:buNone/>
              <a:defRPr sz="750"/>
            </a:lvl6pPr>
            <a:lvl7pPr marL="2057366" indent="0">
              <a:buNone/>
              <a:defRPr sz="750"/>
            </a:lvl7pPr>
            <a:lvl8pPr marL="2400261" indent="0">
              <a:buNone/>
              <a:defRPr sz="750"/>
            </a:lvl8pPr>
            <a:lvl9pPr marL="274315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28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709208"/>
            <a:ext cx="5915025" cy="257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546023"/>
            <a:ext cx="5915025" cy="845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346331"/>
            <a:ext cx="1543050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0F4A4-081A-41BA-B68C-E06DB9BA0881}" type="datetimeFigureOut">
              <a:rPr lang="es-ES" smtClean="0"/>
              <a:t>06/10/2024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2346331"/>
            <a:ext cx="2314575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346331"/>
            <a:ext cx="1543050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20D83-91CB-4DE8-944B-4A78D2BB9E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931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78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7" indent="-171447" algn="l" defTabSz="68578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2" indent="-171447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6" indent="-171447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0" indent="-171447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4" indent="-171447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9" indent="-171447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13" indent="-171447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8" indent="-171447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01" indent="-171447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5" algn="l" defTabSz="6857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9" algn="l" defTabSz="6857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3" algn="l" defTabSz="6857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7" algn="l" defTabSz="6857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72" algn="l" defTabSz="6857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6" algn="l" defTabSz="6857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61" algn="l" defTabSz="6857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54" algn="l" defTabSz="6857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1000">
              <a:srgbClr val="A7D9F1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156DE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oto de dos colegas trabajando juntos en una sala de servidores">
            <a:extLst>
              <a:ext uri="{FF2B5EF4-FFF2-40B4-BE49-F238E27FC236}">
                <a16:creationId xmlns:a16="http://schemas.microsoft.com/office/drawing/2014/main" id="{4803D2B3-EF30-6BDF-8081-9208E5F5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78" y="2117381"/>
            <a:ext cx="3877298" cy="20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to de dos colegas trabajando juntos en una sala de servidores">
            <a:extLst>
              <a:ext uri="{FF2B5EF4-FFF2-40B4-BE49-F238E27FC236}">
                <a16:creationId xmlns:a16="http://schemas.microsoft.com/office/drawing/2014/main" id="{F015D9D5-0772-41F1-9DCF-73F0746EF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279" y="2117381"/>
            <a:ext cx="3877298" cy="20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oto de dos colegas trabajando juntos en una sala de servidores">
            <a:extLst>
              <a:ext uri="{FF2B5EF4-FFF2-40B4-BE49-F238E27FC236}">
                <a16:creationId xmlns:a16="http://schemas.microsoft.com/office/drawing/2014/main" id="{1D648126-4725-15F1-47B7-F83DCA70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57" y="2117381"/>
            <a:ext cx="3877298" cy="20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oto de dos colegas trabajando juntos en una sala de servidores">
            <a:extLst>
              <a:ext uri="{FF2B5EF4-FFF2-40B4-BE49-F238E27FC236}">
                <a16:creationId xmlns:a16="http://schemas.microsoft.com/office/drawing/2014/main" id="{4F0692FE-CC9B-AEDA-EB84-E2E71CB8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6" y="2117380"/>
            <a:ext cx="3877298" cy="20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02103B35-6770-704F-73A9-23025E509BA9}"/>
              </a:ext>
            </a:extLst>
          </p:cNvPr>
          <p:cNvSpPr txBox="1"/>
          <p:nvPr/>
        </p:nvSpPr>
        <p:spPr>
          <a:xfrm>
            <a:off x="121421" y="785778"/>
            <a:ext cx="1396050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68"/>
            <a:r>
              <a:rPr lang="es-ES" sz="1935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E3AB6E9-5345-6E1B-0DE8-17EB3083F276}"/>
              </a:ext>
            </a:extLst>
          </p:cNvPr>
          <p:cNvSpPr txBox="1"/>
          <p:nvPr/>
        </p:nvSpPr>
        <p:spPr>
          <a:xfrm>
            <a:off x="119438" y="1302878"/>
            <a:ext cx="1398035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68"/>
            <a:r>
              <a:rPr lang="es-ES" sz="1935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84F30D-1908-CA51-367D-5A793850784D}"/>
              </a:ext>
            </a:extLst>
          </p:cNvPr>
          <p:cNvSpPr txBox="1"/>
          <p:nvPr/>
        </p:nvSpPr>
        <p:spPr>
          <a:xfrm>
            <a:off x="5974385" y="785779"/>
            <a:ext cx="1295435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68"/>
            <a:r>
              <a:rPr lang="es-ES" sz="1935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53C923-C2EB-C381-6062-28A19965AD68}"/>
              </a:ext>
            </a:extLst>
          </p:cNvPr>
          <p:cNvSpPr txBox="1"/>
          <p:nvPr/>
        </p:nvSpPr>
        <p:spPr>
          <a:xfrm>
            <a:off x="5657421" y="1299119"/>
            <a:ext cx="1228410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68"/>
            <a:r>
              <a:rPr lang="es-ES" sz="1935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  <a:endParaRPr lang="es-ES" sz="116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BC54A774-8A90-DC22-C9E3-A52BDC02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33326" r="7717" b="35062"/>
          <a:stretch/>
        </p:blipFill>
        <p:spPr>
          <a:xfrm>
            <a:off x="1379614" y="588905"/>
            <a:ext cx="4098773" cy="1178353"/>
          </a:xfrm>
          <a:prstGeom prst="rect">
            <a:avLst/>
          </a:prstGeom>
        </p:spPr>
      </p:pic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35594AC-0BB9-5150-7D9E-458FDD9EF111}"/>
              </a:ext>
            </a:extLst>
          </p:cNvPr>
          <p:cNvSpPr/>
          <p:nvPr/>
        </p:nvSpPr>
        <p:spPr>
          <a:xfrm>
            <a:off x="1200582" y="4454877"/>
            <a:ext cx="4456837" cy="3986025"/>
          </a:xfrm>
          <a:prstGeom prst="round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2268"/>
            <a:endParaRPr lang="es-ES" sz="1741" dirty="0">
              <a:solidFill>
                <a:prstClr val="white"/>
              </a:solidFill>
              <a:latin typeface="Aptos" panose="02110004020202020204"/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04523BD-D1D4-0321-F1DC-9016050C374B}"/>
              </a:ext>
            </a:extLst>
          </p:cNvPr>
          <p:cNvCxnSpPr>
            <a:cxnSpLocks/>
          </p:cNvCxnSpPr>
          <p:nvPr/>
        </p:nvCxnSpPr>
        <p:spPr>
          <a:xfrm>
            <a:off x="1702319" y="5334826"/>
            <a:ext cx="3511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680E912-15C9-BE49-C718-899B58D82888}"/>
              </a:ext>
            </a:extLst>
          </p:cNvPr>
          <p:cNvSpPr txBox="1"/>
          <p:nvPr/>
        </p:nvSpPr>
        <p:spPr>
          <a:xfrm>
            <a:off x="2144995" y="4592893"/>
            <a:ext cx="2752704" cy="68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68"/>
            <a:r>
              <a:rPr lang="es-ES" sz="3869" dirty="0">
                <a:solidFill>
                  <a:srgbClr val="015AEB"/>
                </a:solidFill>
                <a:latin typeface="Aptos" panose="02110004020202020204"/>
              </a:rPr>
              <a:t>0.004€</a:t>
            </a:r>
            <a:r>
              <a:rPr lang="es-ES" sz="2321" dirty="0">
                <a:solidFill>
                  <a:srgbClr val="015AEB"/>
                </a:solidFill>
                <a:latin typeface="Aptos" panose="02110004020202020204"/>
              </a:rPr>
              <a:t>/hora</a:t>
            </a:r>
            <a:endParaRPr lang="es-ES" sz="3869" dirty="0">
              <a:solidFill>
                <a:srgbClr val="015AEB"/>
              </a:solidFill>
              <a:latin typeface="Aptos" panose="02110004020202020204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B0110F6-8C51-A59A-D7F1-CA7BC6F0CC07}"/>
              </a:ext>
            </a:extLst>
          </p:cNvPr>
          <p:cNvSpPr txBox="1"/>
          <p:nvPr/>
        </p:nvSpPr>
        <p:spPr>
          <a:xfrm>
            <a:off x="2144997" y="5410901"/>
            <a:ext cx="2568008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2268">
              <a:lnSpc>
                <a:spcPct val="200000"/>
              </a:lnSpc>
            </a:pPr>
            <a:r>
              <a:rPr lang="es-ES" sz="2321" b="1" dirty="0">
                <a:solidFill>
                  <a:srgbClr val="015AEB"/>
                </a:solidFill>
                <a:latin typeface="Aptos" panose="02110004020202020204"/>
              </a:rPr>
              <a:t>1GB</a:t>
            </a:r>
            <a:r>
              <a:rPr lang="es-ES" sz="2321" dirty="0">
                <a:solidFill>
                  <a:srgbClr val="015AEB"/>
                </a:solidFill>
                <a:latin typeface="Aptos" panose="02110004020202020204"/>
              </a:rPr>
              <a:t> RAM</a:t>
            </a:r>
          </a:p>
          <a:p>
            <a:pPr algn="ctr" defTabSz="442268">
              <a:lnSpc>
                <a:spcPct val="200000"/>
              </a:lnSpc>
            </a:pPr>
            <a:r>
              <a:rPr lang="es-ES" sz="3483" b="1" dirty="0">
                <a:solidFill>
                  <a:srgbClr val="015AEB"/>
                </a:solidFill>
                <a:latin typeface="Aptos" panose="02110004020202020204"/>
              </a:rPr>
              <a:t>½</a:t>
            </a:r>
            <a:r>
              <a:rPr lang="es-ES" sz="2321" dirty="0">
                <a:solidFill>
                  <a:srgbClr val="015AEB"/>
                </a:solidFill>
                <a:latin typeface="Aptos" panose="02110004020202020204"/>
              </a:rPr>
              <a:t> vCore</a:t>
            </a:r>
          </a:p>
          <a:p>
            <a:pPr algn="ctr" defTabSz="442268">
              <a:lnSpc>
                <a:spcPct val="200000"/>
              </a:lnSpc>
            </a:pPr>
            <a:r>
              <a:rPr lang="es-ES" sz="2321" b="1" dirty="0">
                <a:solidFill>
                  <a:srgbClr val="015AEB"/>
                </a:solidFill>
                <a:latin typeface="Aptos" panose="02110004020202020204"/>
              </a:rPr>
              <a:t>5 GB </a:t>
            </a:r>
            <a:r>
              <a:rPr lang="es-ES" sz="2321" dirty="0">
                <a:solidFill>
                  <a:srgbClr val="015AEB"/>
                </a:solidFill>
                <a:latin typeface="Aptos" panose="02110004020202020204"/>
              </a:rPr>
              <a:t>SSD NVMe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" name="Entrada de lápiz 1023">
                <a:extLst>
                  <a:ext uri="{FF2B5EF4-FFF2-40B4-BE49-F238E27FC236}">
                    <a16:creationId xmlns:a16="http://schemas.microsoft.com/office/drawing/2014/main" id="{8EF90EC8-199E-2691-0086-0D251A2CCA6E}"/>
                  </a:ext>
                </a:extLst>
              </p14:cNvPr>
              <p14:cNvContentPartPr/>
              <p14:nvPr/>
            </p14:nvContentPartPr>
            <p14:xfrm>
              <a:off x="-1130420" y="1476979"/>
              <a:ext cx="349" cy="349"/>
            </p14:xfrm>
          </p:contentPart>
        </mc:Choice>
        <mc:Fallback>
          <p:pic>
            <p:nvPicPr>
              <p:cNvPr id="1024" name="Entrada de lápiz 1023">
                <a:extLst>
                  <a:ext uri="{FF2B5EF4-FFF2-40B4-BE49-F238E27FC236}">
                    <a16:creationId xmlns:a16="http://schemas.microsoft.com/office/drawing/2014/main" id="{8EF90EC8-199E-2691-0086-0D251A2CCA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91146" y="1415904"/>
                <a:ext cx="122150" cy="12215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C2026A1D-D676-0562-5A73-A0E681B92C6E}"/>
              </a:ext>
            </a:extLst>
          </p:cNvPr>
          <p:cNvSpPr/>
          <p:nvPr/>
        </p:nvSpPr>
        <p:spPr>
          <a:xfrm>
            <a:off x="2419279" y="3335084"/>
            <a:ext cx="4359398" cy="3304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2268"/>
            <a:endParaRPr lang="es-ES" sz="1741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C60C2FA-0B42-6DF4-AB76-25AA7F1FD87C}"/>
              </a:ext>
            </a:extLst>
          </p:cNvPr>
          <p:cNvSpPr txBox="1"/>
          <p:nvPr/>
        </p:nvSpPr>
        <p:spPr>
          <a:xfrm>
            <a:off x="2512141" y="2304535"/>
            <a:ext cx="4226714" cy="191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2268"/>
            <a:r>
              <a:rPr lang="es-ES" sz="3096" b="1" dirty="0">
                <a:solidFill>
                  <a:srgbClr val="F4F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Infraestructura Domo a tu servicio</a:t>
            </a:r>
          </a:p>
          <a:p>
            <a:pPr algn="ctr" defTabSz="442268"/>
            <a:r>
              <a:rPr lang="es-ES" sz="1548" dirty="0">
                <a:solidFill>
                  <a:srgbClr val="F4F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 Cloud para domótica potentes, estables y flexibles. Mucho más que máquinas virtuales</a:t>
            </a:r>
            <a:r>
              <a:rPr lang="es-ES" sz="580" dirty="0">
                <a:solidFill>
                  <a:srgbClr val="F4F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442268"/>
            <a:endParaRPr lang="es-ES" sz="101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53A2998-E62F-6E5F-5CA1-52D1D112ABB3}"/>
              </a:ext>
            </a:extLst>
          </p:cNvPr>
          <p:cNvSpPr/>
          <p:nvPr/>
        </p:nvSpPr>
        <p:spPr>
          <a:xfrm>
            <a:off x="1200585" y="8791027"/>
            <a:ext cx="4456837" cy="3986025"/>
          </a:xfrm>
          <a:prstGeom prst="roundRect">
            <a:avLst/>
          </a:prstGeom>
          <a:solidFill>
            <a:srgbClr val="ACDC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2268"/>
            <a:endParaRPr lang="es-ES" sz="1741" dirty="0">
              <a:solidFill>
                <a:prstClr val="white"/>
              </a:solidFill>
              <a:latin typeface="Aptos" panose="02110004020202020204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B833FD7-B8C4-C483-6703-CB7221153143}"/>
              </a:ext>
            </a:extLst>
          </p:cNvPr>
          <p:cNvCxnSpPr>
            <a:cxnSpLocks/>
          </p:cNvCxnSpPr>
          <p:nvPr/>
        </p:nvCxnSpPr>
        <p:spPr>
          <a:xfrm>
            <a:off x="1702322" y="9670973"/>
            <a:ext cx="3511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39F59EBE-DFCB-ADCD-9902-6ADBF34D100C}"/>
              </a:ext>
            </a:extLst>
          </p:cNvPr>
          <p:cNvSpPr txBox="1"/>
          <p:nvPr/>
        </p:nvSpPr>
        <p:spPr>
          <a:xfrm>
            <a:off x="2144997" y="8929042"/>
            <a:ext cx="2752704" cy="68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2268"/>
            <a:r>
              <a:rPr lang="es-ES" sz="3869" dirty="0">
                <a:solidFill>
                  <a:srgbClr val="015AEB"/>
                </a:solidFill>
                <a:latin typeface="Aptos" panose="02110004020202020204"/>
              </a:rPr>
              <a:t>0.011€</a:t>
            </a:r>
            <a:r>
              <a:rPr lang="es-ES" sz="2321" dirty="0">
                <a:solidFill>
                  <a:srgbClr val="015AEB"/>
                </a:solidFill>
                <a:latin typeface="Aptos" panose="02110004020202020204"/>
              </a:rPr>
              <a:t>/hora</a:t>
            </a:r>
            <a:endParaRPr lang="es-ES" sz="3869" dirty="0">
              <a:solidFill>
                <a:srgbClr val="015AEB"/>
              </a:solidFill>
              <a:latin typeface="Aptos" panose="0211000402020202020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6677D1-17E2-E1B3-29D6-0C504CBECEAB}"/>
              </a:ext>
            </a:extLst>
          </p:cNvPr>
          <p:cNvSpPr txBox="1"/>
          <p:nvPr/>
        </p:nvSpPr>
        <p:spPr>
          <a:xfrm>
            <a:off x="2144999" y="9747048"/>
            <a:ext cx="2568008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2268">
              <a:lnSpc>
                <a:spcPct val="200000"/>
              </a:lnSpc>
            </a:pPr>
            <a:r>
              <a:rPr lang="es-ES" sz="2321" b="1" dirty="0">
                <a:solidFill>
                  <a:srgbClr val="015AEB"/>
                </a:solidFill>
                <a:latin typeface="Aptos" panose="02110004020202020204"/>
              </a:rPr>
              <a:t>2GB</a:t>
            </a:r>
            <a:r>
              <a:rPr lang="es-ES" sz="2321" dirty="0">
                <a:solidFill>
                  <a:srgbClr val="015AEB"/>
                </a:solidFill>
                <a:latin typeface="Aptos" panose="02110004020202020204"/>
              </a:rPr>
              <a:t> RAM</a:t>
            </a:r>
          </a:p>
          <a:p>
            <a:pPr algn="ctr" defTabSz="442268">
              <a:lnSpc>
                <a:spcPct val="200000"/>
              </a:lnSpc>
            </a:pPr>
            <a:r>
              <a:rPr lang="es-ES" sz="3483" b="1" dirty="0">
                <a:solidFill>
                  <a:srgbClr val="015AEB"/>
                </a:solidFill>
                <a:latin typeface="Aptos" panose="02110004020202020204"/>
              </a:rPr>
              <a:t>½</a:t>
            </a:r>
            <a:r>
              <a:rPr lang="es-ES" sz="2321" dirty="0">
                <a:solidFill>
                  <a:srgbClr val="015AEB"/>
                </a:solidFill>
                <a:latin typeface="Aptos" panose="02110004020202020204"/>
              </a:rPr>
              <a:t> vCore</a:t>
            </a:r>
          </a:p>
          <a:p>
            <a:pPr algn="ctr" defTabSz="442268">
              <a:lnSpc>
                <a:spcPct val="200000"/>
              </a:lnSpc>
            </a:pPr>
            <a:r>
              <a:rPr lang="es-ES" sz="2321" b="1" dirty="0">
                <a:solidFill>
                  <a:srgbClr val="015AEB"/>
                </a:solidFill>
                <a:latin typeface="Aptos" panose="02110004020202020204"/>
              </a:rPr>
              <a:t>5 GB </a:t>
            </a:r>
            <a:r>
              <a:rPr lang="es-ES" sz="2321" dirty="0">
                <a:solidFill>
                  <a:srgbClr val="015AEB"/>
                </a:solidFill>
                <a:latin typeface="Aptos" panose="02110004020202020204"/>
              </a:rPr>
              <a:t>SSD NVMe</a:t>
            </a:r>
          </a:p>
        </p:txBody>
      </p:sp>
    </p:spTree>
    <p:extLst>
      <p:ext uri="{BB962C8B-B14F-4D97-AF65-F5344CB8AC3E}">
        <p14:creationId xmlns:p14="http://schemas.microsoft.com/office/powerpoint/2010/main" val="305790665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50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1_Tema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MIQUEL FORTAÑA, ARTURO</dc:creator>
  <cp:lastModifiedBy>MIQUEL FORTAÑA, ARTURO</cp:lastModifiedBy>
  <cp:revision>1</cp:revision>
  <dcterms:created xsi:type="dcterms:W3CDTF">2024-10-06T16:09:11Z</dcterms:created>
  <dcterms:modified xsi:type="dcterms:W3CDTF">2024-10-06T16:16:07Z</dcterms:modified>
</cp:coreProperties>
</file>