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B"/>
    <a:srgbClr val="015AEB"/>
    <a:srgbClr val="156082"/>
    <a:srgbClr val="ACDCF2"/>
    <a:srgbClr val="002E7A"/>
    <a:srgbClr val="97BFFF"/>
    <a:srgbClr val="15C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387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1:18:49.2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C1351-F87B-744B-63BD-8E52629CC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49795"/>
            <a:ext cx="5669756" cy="3722335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6882E3-A00E-2343-960C-FDBDD0BB8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25FDB0-644F-20B6-873D-A32DE74A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570F7-BEA5-1B38-46CD-F6F908C6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9B5F24-8674-465B-EA7A-02B972EA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652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42900-26D4-8CFE-3F42-C68463F8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772467-6E8B-0DB7-6D7F-9B136647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00688F-9A20-7069-7048-B931D0C3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F4ACA6-A066-8B0F-A479-EA96F56B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26727-2665-0562-C0B9-1656A657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2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B616A8-979A-FDDA-F67B-F96AEFF6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2" y="569240"/>
            <a:ext cx="1630055" cy="90608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E6FC88-B7F6-2703-1776-3C69CDBE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7" y="569240"/>
            <a:ext cx="4795669" cy="9060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B5442-B313-CB6A-8C43-78038E41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F77249-FC9C-5909-F1A8-AA2BCBD4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777E14-CD40-5771-E8E7-FFC90422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57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1FBFD-21DF-1C9A-9BE3-7E764FB4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6EBE6-73F0-F93A-C6F8-BAA1770A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F077C-DDCB-8E95-B253-786C4F11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8B327-139D-06A6-B058-5AEA5B6E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31CD26-F501-ECC6-A0C9-0F5165C1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8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F1333-7409-3B77-E281-55E9E668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1" y="2665530"/>
            <a:ext cx="6520220" cy="4447496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F9B904-2B3A-48CD-E244-D63D3DCB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82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82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98D3C-76DF-C3C7-4F73-11CA3D39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3C08B-ACA1-5253-45DF-06862969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AC0F4-6BC8-6878-D898-375B2BB9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005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A2BCF-93A4-CF47-0B11-9C96F85B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90E53-514F-5A0A-0FB5-E6930FB5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C309B6-7280-48FD-D812-3FA4EC348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6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227F8-80DF-C233-8678-418974DB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9C689D-0DB7-F021-26F7-44893B52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060847-E9DF-9287-399F-28940DBB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991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3B17E-074A-2183-C532-772A15C6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569241"/>
            <a:ext cx="6520220" cy="20665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B50046-039F-2456-9E40-3C27F6097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7" cy="128450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FA00F0-4D00-6BB5-A180-0641219B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3" y="3905483"/>
            <a:ext cx="3198097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F74A05-9887-9758-C6D1-0B312BE63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3187AE-F665-04B0-46EF-523279C6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6" y="3905483"/>
            <a:ext cx="3213847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0A3EEF-3E82-6720-BAC0-68D8D982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00D114-6786-4163-EAC8-88D4A032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B964C2-48C4-1709-1704-0616C6E4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80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1C52-25A0-E3F4-4635-6F2CEFF0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F00E73-94E4-53F7-CFBF-C7A6A395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A2EDEC-38AF-4735-DB9B-64B58996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C94A7B-C6A8-AA24-3373-32C62C80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122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158D40-9614-C148-DAB7-9949467A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5DF826-3BB9-01FA-2812-499C08EE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EB74ED-92F9-0872-9CF7-0179C34D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05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2B4D8-8CE6-4F66-82F3-1F799457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4" y="712788"/>
            <a:ext cx="2438191" cy="249475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45ABF-A610-F188-A69C-4DC9FE81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7" y="1539424"/>
            <a:ext cx="3827086" cy="7598117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6E3A18-10A1-B599-933F-3791B40BE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4" y="3207544"/>
            <a:ext cx="2438191" cy="5942372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863140-0412-B838-474E-AD1619C4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747943-A318-DAA8-9603-4D7A01E0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838C76-AE46-2DFB-C18A-B235611C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90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FFEBE-3CAF-9A4B-3A29-46652FC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4" y="712788"/>
            <a:ext cx="2438191" cy="249475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A16E20-C9DA-A804-D367-B1AC0174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7" y="1539424"/>
            <a:ext cx="3827086" cy="7598117"/>
          </a:xfrm>
        </p:spPr>
        <p:txBody>
          <a:bodyPr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55012B-16E0-8357-4F10-DA8A48CF5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4" y="3207544"/>
            <a:ext cx="2438191" cy="5942372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59E0EB-928D-5118-8894-D5C496C3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E9DD68-CC1F-F12F-EC61-F0D282D7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526C28-68D6-9FB4-A084-BE5004FC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617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EDCB1F-DF52-E7B8-6E49-1EA1F839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9" y="569241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D6AAB-B80B-C1DB-FD64-0F690B3BC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9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8E73C-D855-F898-B879-357A4FDB0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162EC-9D89-9114-9C4B-48F0EA24C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4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FCC73-C5DC-D829-9E3E-B1AF1AEA6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1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798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3.png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1000">
              <a:srgbClr val="A7D9F1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156DE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45" y="3219748"/>
            <a:ext cx="7557785" cy="4252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67019">
              <a:defRPr/>
            </a:pPr>
            <a:endParaRPr lang="en-US" sz="1116" dirty="0">
              <a:solidFill>
                <a:prstClr val="white"/>
              </a:solidFill>
              <a:latin typeface="Aptos" panose="02110004020202020204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2831E1A9-2FF5-60C1-9FF4-5BCAC897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3" t="35845" r="34053" b="36651"/>
          <a:stretch/>
        </p:blipFill>
        <p:spPr>
          <a:xfrm>
            <a:off x="7004544" y="10277657"/>
            <a:ext cx="481178" cy="333605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93AD648-0B22-D6AC-4631-9FF55765E0CC}"/>
              </a:ext>
            </a:extLst>
          </p:cNvPr>
          <p:cNvCxnSpPr>
            <a:cxnSpLocks/>
          </p:cNvCxnSpPr>
          <p:nvPr/>
        </p:nvCxnSpPr>
        <p:spPr>
          <a:xfrm>
            <a:off x="951490" y="307020"/>
            <a:ext cx="0" cy="268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55FD742-4552-1F74-D0AE-CFB889CDF15B}"/>
              </a:ext>
            </a:extLst>
          </p:cNvPr>
          <p:cNvCxnSpPr>
            <a:cxnSpLocks/>
          </p:cNvCxnSpPr>
          <p:nvPr/>
        </p:nvCxnSpPr>
        <p:spPr>
          <a:xfrm>
            <a:off x="6594758" y="376659"/>
            <a:ext cx="0" cy="253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103B35-6770-704F-73A9-23025E509BA9}"/>
              </a:ext>
            </a:extLst>
          </p:cNvPr>
          <p:cNvSpPr txBox="1"/>
          <p:nvPr/>
        </p:nvSpPr>
        <p:spPr>
          <a:xfrm>
            <a:off x="98074" y="335702"/>
            <a:ext cx="951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E3AB6E9-5345-6E1B-0DE8-17EB3083F276}"/>
              </a:ext>
            </a:extLst>
          </p:cNvPr>
          <p:cNvSpPr txBox="1"/>
          <p:nvPr/>
        </p:nvSpPr>
        <p:spPr>
          <a:xfrm>
            <a:off x="1026828" y="321520"/>
            <a:ext cx="771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84F30D-1908-CA51-367D-5A793850784D}"/>
              </a:ext>
            </a:extLst>
          </p:cNvPr>
          <p:cNvSpPr txBox="1"/>
          <p:nvPr/>
        </p:nvSpPr>
        <p:spPr>
          <a:xfrm>
            <a:off x="5886103" y="359876"/>
            <a:ext cx="61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53C923-C2EB-C381-6062-28A19965AD68}"/>
              </a:ext>
            </a:extLst>
          </p:cNvPr>
          <p:cNvSpPr txBox="1"/>
          <p:nvPr/>
        </p:nvSpPr>
        <p:spPr>
          <a:xfrm>
            <a:off x="6642907" y="353576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BC54A774-8A90-DC22-C9E3-A52BDC02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474602" y="117139"/>
            <a:ext cx="2608353" cy="749874"/>
          </a:xfrm>
          <a:prstGeom prst="rect">
            <a:avLst/>
          </a:prstGeom>
        </p:spPr>
      </p:pic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35594AC-0BB9-5150-7D9E-458FDD9EF111}"/>
              </a:ext>
            </a:extLst>
          </p:cNvPr>
          <p:cNvSpPr/>
          <p:nvPr/>
        </p:nvSpPr>
        <p:spPr>
          <a:xfrm>
            <a:off x="475743" y="2447925"/>
            <a:ext cx="1934081" cy="1609725"/>
          </a:xfrm>
          <a:prstGeom prst="roundRect">
            <a:avLst/>
          </a:prstGeom>
          <a:solidFill>
            <a:srgbClr val="ACDC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E9F0319-52B3-8E0E-55FC-C0E71C1C67DE}"/>
              </a:ext>
            </a:extLst>
          </p:cNvPr>
          <p:cNvSpPr/>
          <p:nvPr/>
        </p:nvSpPr>
        <p:spPr>
          <a:xfrm>
            <a:off x="2850472" y="2447924"/>
            <a:ext cx="1934081" cy="1609725"/>
          </a:xfrm>
          <a:prstGeom prst="roundRect">
            <a:avLst/>
          </a:prstGeom>
          <a:solidFill>
            <a:srgbClr val="ACDC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88418608-ACEB-892C-2A06-7ACC20A5C3D0}"/>
              </a:ext>
            </a:extLst>
          </p:cNvPr>
          <p:cNvSpPr/>
          <p:nvPr/>
        </p:nvSpPr>
        <p:spPr>
          <a:xfrm>
            <a:off x="5225202" y="2463673"/>
            <a:ext cx="1934081" cy="1609725"/>
          </a:xfrm>
          <a:prstGeom prst="roundRect">
            <a:avLst/>
          </a:prstGeom>
          <a:solidFill>
            <a:srgbClr val="ACDC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04523BD-D1D4-0321-F1DC-9016050C374B}"/>
              </a:ext>
            </a:extLst>
          </p:cNvPr>
          <p:cNvCxnSpPr/>
          <p:nvPr/>
        </p:nvCxnSpPr>
        <p:spPr>
          <a:xfrm>
            <a:off x="657225" y="2900363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257082C-5A5B-C643-F609-9572CD514997}"/>
              </a:ext>
            </a:extLst>
          </p:cNvPr>
          <p:cNvCxnSpPr/>
          <p:nvPr/>
        </p:nvCxnSpPr>
        <p:spPr>
          <a:xfrm>
            <a:off x="3055512" y="2900363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7434B2A-A67D-5705-C35F-68F3A240665B}"/>
              </a:ext>
            </a:extLst>
          </p:cNvPr>
          <p:cNvCxnSpPr/>
          <p:nvPr/>
        </p:nvCxnSpPr>
        <p:spPr>
          <a:xfrm>
            <a:off x="5430242" y="2900363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680E912-15C9-BE49-C718-899B58D82888}"/>
              </a:ext>
            </a:extLst>
          </p:cNvPr>
          <p:cNvSpPr txBox="1"/>
          <p:nvPr/>
        </p:nvSpPr>
        <p:spPr>
          <a:xfrm>
            <a:off x="817711" y="248947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15AEB"/>
                </a:solidFill>
              </a:rPr>
              <a:t>0.004€</a:t>
            </a:r>
            <a:r>
              <a:rPr lang="es-ES" sz="1100" dirty="0">
                <a:solidFill>
                  <a:srgbClr val="015AEB"/>
                </a:solidFill>
              </a:rPr>
              <a:t>/hora</a:t>
            </a:r>
            <a:endParaRPr lang="es-ES" dirty="0">
              <a:solidFill>
                <a:srgbClr val="015AEB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8F08A04-C932-A871-C2D9-36B44FCA8037}"/>
              </a:ext>
            </a:extLst>
          </p:cNvPr>
          <p:cNvSpPr txBox="1"/>
          <p:nvPr/>
        </p:nvSpPr>
        <p:spPr>
          <a:xfrm>
            <a:off x="3181499" y="253103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15AEB"/>
                </a:solidFill>
              </a:rPr>
              <a:t>0.011€</a:t>
            </a:r>
            <a:r>
              <a:rPr lang="es-ES" sz="1100" dirty="0">
                <a:solidFill>
                  <a:srgbClr val="015AEB"/>
                </a:solidFill>
              </a:rPr>
              <a:t>/hora</a:t>
            </a:r>
            <a:endParaRPr lang="es-ES" dirty="0">
              <a:solidFill>
                <a:srgbClr val="015AEB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B2B8241-3622-1F96-D991-FF70C809EB72}"/>
              </a:ext>
            </a:extLst>
          </p:cNvPr>
          <p:cNvSpPr txBox="1"/>
          <p:nvPr/>
        </p:nvSpPr>
        <p:spPr>
          <a:xfrm>
            <a:off x="5594963" y="253060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15AEB"/>
                </a:solidFill>
              </a:rPr>
              <a:t>0.022€</a:t>
            </a:r>
            <a:r>
              <a:rPr lang="es-ES" sz="1100" dirty="0">
                <a:solidFill>
                  <a:srgbClr val="015AEB"/>
                </a:solidFill>
              </a:rPr>
              <a:t>/hora</a:t>
            </a:r>
            <a:endParaRPr lang="es-ES" dirty="0">
              <a:solidFill>
                <a:srgbClr val="015AEB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E4D282A-A52A-0486-51AE-36C289745F56}"/>
              </a:ext>
            </a:extLst>
          </p:cNvPr>
          <p:cNvSpPr/>
          <p:nvPr/>
        </p:nvSpPr>
        <p:spPr>
          <a:xfrm>
            <a:off x="475743" y="4395787"/>
            <a:ext cx="6683540" cy="3076277"/>
          </a:xfrm>
          <a:prstGeom prst="rect">
            <a:avLst/>
          </a:prstGeom>
          <a:solidFill>
            <a:srgbClr val="ACDC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B0110F6-8C51-A59A-D7F1-CA7BC6F0CC07}"/>
              </a:ext>
            </a:extLst>
          </p:cNvPr>
          <p:cNvSpPr txBox="1"/>
          <p:nvPr/>
        </p:nvSpPr>
        <p:spPr>
          <a:xfrm>
            <a:off x="857786" y="2872675"/>
            <a:ext cx="1114408" cy="112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050" b="1" dirty="0">
                <a:solidFill>
                  <a:srgbClr val="015AEB"/>
                </a:solidFill>
              </a:rPr>
              <a:t>1GB</a:t>
            </a:r>
            <a:r>
              <a:rPr lang="es-ES" sz="1050" dirty="0">
                <a:solidFill>
                  <a:srgbClr val="015AEB"/>
                </a:solidFill>
              </a:rPr>
              <a:t> RAM</a:t>
            </a:r>
          </a:p>
          <a:p>
            <a:pPr algn="ctr">
              <a:lnSpc>
                <a:spcPct val="200000"/>
              </a:lnSpc>
            </a:pPr>
            <a:r>
              <a:rPr lang="es-ES" sz="1400" b="1" dirty="0">
                <a:solidFill>
                  <a:srgbClr val="015AEB"/>
                </a:solidFill>
              </a:rPr>
              <a:t>½</a:t>
            </a:r>
            <a:r>
              <a:rPr lang="es-ES" sz="1050" dirty="0">
                <a:solidFill>
                  <a:srgbClr val="015AEB"/>
                </a:solidFill>
              </a:rPr>
              <a:t> vCore</a:t>
            </a:r>
          </a:p>
          <a:p>
            <a:pPr algn="ctr">
              <a:lnSpc>
                <a:spcPct val="200000"/>
              </a:lnSpc>
            </a:pPr>
            <a:r>
              <a:rPr lang="es-ES" sz="1050" b="1" dirty="0">
                <a:solidFill>
                  <a:srgbClr val="015AEB"/>
                </a:solidFill>
              </a:rPr>
              <a:t>5 GB </a:t>
            </a:r>
            <a:r>
              <a:rPr lang="es-ES" sz="1050" dirty="0">
                <a:solidFill>
                  <a:srgbClr val="015AEB"/>
                </a:solidFill>
              </a:rPr>
              <a:t>SSD NVMe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39720AD-3CEC-ADB8-5742-3F107ADB8F6D}"/>
              </a:ext>
            </a:extLst>
          </p:cNvPr>
          <p:cNvSpPr txBox="1"/>
          <p:nvPr/>
        </p:nvSpPr>
        <p:spPr>
          <a:xfrm>
            <a:off x="3185507" y="2880885"/>
            <a:ext cx="1186543" cy="112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050" b="1" dirty="0">
                <a:solidFill>
                  <a:srgbClr val="015AEB"/>
                </a:solidFill>
              </a:rPr>
              <a:t>2GB</a:t>
            </a:r>
            <a:r>
              <a:rPr lang="es-ES" sz="1050" dirty="0">
                <a:solidFill>
                  <a:srgbClr val="015AEB"/>
                </a:solidFill>
              </a:rPr>
              <a:t> RAM</a:t>
            </a:r>
          </a:p>
          <a:p>
            <a:pPr algn="ctr">
              <a:lnSpc>
                <a:spcPct val="200000"/>
              </a:lnSpc>
            </a:pPr>
            <a:r>
              <a:rPr lang="es-ES" sz="1400" b="1" dirty="0">
                <a:solidFill>
                  <a:srgbClr val="015AEB"/>
                </a:solidFill>
              </a:rPr>
              <a:t>1</a:t>
            </a:r>
            <a:r>
              <a:rPr lang="es-ES" sz="1050" dirty="0">
                <a:solidFill>
                  <a:srgbClr val="015AEB"/>
                </a:solidFill>
              </a:rPr>
              <a:t> vCore</a:t>
            </a:r>
          </a:p>
          <a:p>
            <a:pPr algn="ctr">
              <a:lnSpc>
                <a:spcPct val="200000"/>
              </a:lnSpc>
            </a:pPr>
            <a:r>
              <a:rPr lang="es-ES" sz="1050" b="1" dirty="0">
                <a:solidFill>
                  <a:srgbClr val="015AEB"/>
                </a:solidFill>
              </a:rPr>
              <a:t>30 GB </a:t>
            </a:r>
            <a:r>
              <a:rPr lang="es-ES" sz="1050" dirty="0">
                <a:solidFill>
                  <a:srgbClr val="015AEB"/>
                </a:solidFill>
              </a:rPr>
              <a:t>SSD NVMe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AD5FF22-17A5-0C2E-7CFF-F4FA74BFCC32}"/>
              </a:ext>
            </a:extLst>
          </p:cNvPr>
          <p:cNvSpPr txBox="1"/>
          <p:nvPr/>
        </p:nvSpPr>
        <p:spPr>
          <a:xfrm>
            <a:off x="5598971" y="2879636"/>
            <a:ext cx="1186543" cy="112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050" b="1" dirty="0">
                <a:solidFill>
                  <a:srgbClr val="015AEB"/>
                </a:solidFill>
              </a:rPr>
              <a:t>4GB</a:t>
            </a:r>
            <a:r>
              <a:rPr lang="es-ES" sz="1050" dirty="0">
                <a:solidFill>
                  <a:srgbClr val="015AEB"/>
                </a:solidFill>
              </a:rPr>
              <a:t> RAM</a:t>
            </a:r>
          </a:p>
          <a:p>
            <a:pPr algn="ctr">
              <a:lnSpc>
                <a:spcPct val="200000"/>
              </a:lnSpc>
            </a:pPr>
            <a:r>
              <a:rPr lang="es-ES" sz="1400" b="1" dirty="0">
                <a:solidFill>
                  <a:srgbClr val="015AEB"/>
                </a:solidFill>
              </a:rPr>
              <a:t>2</a:t>
            </a:r>
            <a:r>
              <a:rPr lang="es-ES" sz="1050" dirty="0">
                <a:solidFill>
                  <a:srgbClr val="015AEB"/>
                </a:solidFill>
              </a:rPr>
              <a:t> vCore</a:t>
            </a:r>
          </a:p>
          <a:p>
            <a:pPr algn="ctr">
              <a:lnSpc>
                <a:spcPct val="200000"/>
              </a:lnSpc>
            </a:pPr>
            <a:r>
              <a:rPr lang="es-ES" sz="1050" b="1" dirty="0">
                <a:solidFill>
                  <a:srgbClr val="015AEB"/>
                </a:solidFill>
              </a:rPr>
              <a:t>60 GB </a:t>
            </a:r>
            <a:r>
              <a:rPr lang="es-ES" sz="1050" dirty="0">
                <a:solidFill>
                  <a:srgbClr val="015AEB"/>
                </a:solidFill>
              </a:rPr>
              <a:t>SSD NVMe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1F3CB62-0249-881B-62CB-F9991BF517BC}"/>
              </a:ext>
            </a:extLst>
          </p:cNvPr>
          <p:cNvCxnSpPr/>
          <p:nvPr/>
        </p:nvCxnSpPr>
        <p:spPr>
          <a:xfrm>
            <a:off x="5001992" y="4395788"/>
            <a:ext cx="0" cy="2609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6CCC137-33E8-5C2E-5CD4-75C345CEFF3C}"/>
              </a:ext>
            </a:extLst>
          </p:cNvPr>
          <p:cNvCxnSpPr/>
          <p:nvPr/>
        </p:nvCxnSpPr>
        <p:spPr>
          <a:xfrm>
            <a:off x="5005388" y="4719638"/>
            <a:ext cx="2153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11AA9324-3171-859C-75E9-2F9AC19BC725}"/>
              </a:ext>
            </a:extLst>
          </p:cNvPr>
          <p:cNvCxnSpPr/>
          <p:nvPr/>
        </p:nvCxnSpPr>
        <p:spPr>
          <a:xfrm flipV="1">
            <a:off x="6143626" y="4395788"/>
            <a:ext cx="0" cy="323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44605B9-F1F2-F02B-6A9B-659892A2EBC5}"/>
              </a:ext>
            </a:extLst>
          </p:cNvPr>
          <p:cNvSpPr txBox="1"/>
          <p:nvPr/>
        </p:nvSpPr>
        <p:spPr>
          <a:xfrm>
            <a:off x="5154098" y="43927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7FC3383-E2A3-EFEE-3810-2975AACFED1D}"/>
              </a:ext>
            </a:extLst>
          </p:cNvPr>
          <p:cNvSpPr txBox="1"/>
          <p:nvPr/>
        </p:nvSpPr>
        <p:spPr>
          <a:xfrm>
            <a:off x="6317481" y="4402321"/>
            <a:ext cx="5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4DCE1AC-892B-5919-641E-57DFD735CC56}"/>
              </a:ext>
            </a:extLst>
          </p:cNvPr>
          <p:cNvSpPr txBox="1"/>
          <p:nvPr/>
        </p:nvSpPr>
        <p:spPr>
          <a:xfrm>
            <a:off x="575425" y="4454435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F20D500-263E-EBD0-E7A6-493B2EBE14B4}"/>
              </a:ext>
            </a:extLst>
          </p:cNvPr>
          <p:cNvSpPr txBox="1"/>
          <p:nvPr/>
        </p:nvSpPr>
        <p:spPr>
          <a:xfrm>
            <a:off x="573820" y="503816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8485A0B-7755-7A55-1E3A-E8EAD309B4C3}"/>
              </a:ext>
            </a:extLst>
          </p:cNvPr>
          <p:cNvSpPr txBox="1"/>
          <p:nvPr/>
        </p:nvSpPr>
        <p:spPr>
          <a:xfrm>
            <a:off x="573820" y="5685683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Procesador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115E81C-A1A1-5829-E8C8-00B20B43F14C}"/>
              </a:ext>
            </a:extLst>
          </p:cNvPr>
          <p:cNvSpPr txBox="1"/>
          <p:nvPr/>
        </p:nvSpPr>
        <p:spPr>
          <a:xfrm>
            <a:off x="573820" y="6266885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SSD NVMe</a:t>
            </a:r>
          </a:p>
        </p:txBody>
      </p:sp>
      <p:sp>
        <p:nvSpPr>
          <p:cNvPr id="62" name="Diagrama de flujo: conector 61">
            <a:extLst>
              <a:ext uri="{FF2B5EF4-FFF2-40B4-BE49-F238E27FC236}">
                <a16:creationId xmlns:a16="http://schemas.microsoft.com/office/drawing/2014/main" id="{6F8A33C9-A779-42E1-404C-3C62750ABBBE}"/>
              </a:ext>
            </a:extLst>
          </p:cNvPr>
          <p:cNvSpPr/>
          <p:nvPr/>
        </p:nvSpPr>
        <p:spPr>
          <a:xfrm>
            <a:off x="827659" y="4832909"/>
            <a:ext cx="105792" cy="103345"/>
          </a:xfrm>
          <a:prstGeom prst="flowChartConnector">
            <a:avLst/>
          </a:prstGeom>
          <a:solidFill>
            <a:srgbClr val="FEFF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Diagrama de flujo: conector 62">
            <a:extLst>
              <a:ext uri="{FF2B5EF4-FFF2-40B4-BE49-F238E27FC236}">
                <a16:creationId xmlns:a16="http://schemas.microsoft.com/office/drawing/2014/main" id="{0C3229EB-CF40-4CB9-5489-92E2BB0C13F3}"/>
              </a:ext>
            </a:extLst>
          </p:cNvPr>
          <p:cNvSpPr/>
          <p:nvPr/>
        </p:nvSpPr>
        <p:spPr>
          <a:xfrm>
            <a:off x="850250" y="4856512"/>
            <a:ext cx="60610" cy="5720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BF189773-8C41-7AC0-F5DB-71B6BBBDA0F8}"/>
              </a:ext>
            </a:extLst>
          </p:cNvPr>
          <p:cNvSpPr txBox="1"/>
          <p:nvPr/>
        </p:nvSpPr>
        <p:spPr>
          <a:xfrm>
            <a:off x="1026829" y="4761160"/>
            <a:ext cx="704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</p:txBody>
      </p:sp>
      <p:sp>
        <p:nvSpPr>
          <p:cNvPr id="68" name="Diagrama de flujo: conector 67">
            <a:extLst>
              <a:ext uri="{FF2B5EF4-FFF2-40B4-BE49-F238E27FC236}">
                <a16:creationId xmlns:a16="http://schemas.microsoft.com/office/drawing/2014/main" id="{3C642FAE-A664-C520-65A1-B30319B6CB10}"/>
              </a:ext>
            </a:extLst>
          </p:cNvPr>
          <p:cNvSpPr/>
          <p:nvPr/>
        </p:nvSpPr>
        <p:spPr>
          <a:xfrm>
            <a:off x="2504322" y="4843410"/>
            <a:ext cx="105792" cy="103345"/>
          </a:xfrm>
          <a:prstGeom prst="flowChartConnector">
            <a:avLst/>
          </a:prstGeom>
          <a:solidFill>
            <a:srgbClr val="FEFF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7F5CCC4-2B87-DEB1-CA7D-B0F96572142D}"/>
              </a:ext>
            </a:extLst>
          </p:cNvPr>
          <p:cNvSpPr txBox="1"/>
          <p:nvPr/>
        </p:nvSpPr>
        <p:spPr>
          <a:xfrm>
            <a:off x="2703491" y="4771661"/>
            <a:ext cx="815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</p:txBody>
      </p:sp>
      <p:sp>
        <p:nvSpPr>
          <p:cNvPr id="71" name="Diagrama de flujo: conector 70">
            <a:extLst>
              <a:ext uri="{FF2B5EF4-FFF2-40B4-BE49-F238E27FC236}">
                <a16:creationId xmlns:a16="http://schemas.microsoft.com/office/drawing/2014/main" id="{8DC331F3-90F2-42A6-9D62-014F7FE95BA4}"/>
              </a:ext>
            </a:extLst>
          </p:cNvPr>
          <p:cNvSpPr/>
          <p:nvPr/>
        </p:nvSpPr>
        <p:spPr>
          <a:xfrm>
            <a:off x="817711" y="5413903"/>
            <a:ext cx="105792" cy="103345"/>
          </a:xfrm>
          <a:prstGeom prst="flowChartConnector">
            <a:avLst/>
          </a:prstGeom>
          <a:solidFill>
            <a:srgbClr val="FEFF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Diagrama de flujo: conector 71">
            <a:extLst>
              <a:ext uri="{FF2B5EF4-FFF2-40B4-BE49-F238E27FC236}">
                <a16:creationId xmlns:a16="http://schemas.microsoft.com/office/drawing/2014/main" id="{3702E566-45C0-4849-74D1-A443E6592D65}"/>
              </a:ext>
            </a:extLst>
          </p:cNvPr>
          <p:cNvSpPr/>
          <p:nvPr/>
        </p:nvSpPr>
        <p:spPr>
          <a:xfrm>
            <a:off x="840302" y="5437506"/>
            <a:ext cx="60610" cy="5720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37214A7-1D5D-A7E9-71EE-C81D7B546375}"/>
              </a:ext>
            </a:extLst>
          </p:cNvPr>
          <p:cNvSpPr txBox="1"/>
          <p:nvPr/>
        </p:nvSpPr>
        <p:spPr>
          <a:xfrm>
            <a:off x="1016880" y="5342154"/>
            <a:ext cx="119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2GB por vCore</a:t>
            </a:r>
          </a:p>
        </p:txBody>
      </p:sp>
      <p:sp>
        <p:nvSpPr>
          <p:cNvPr id="74" name="Diagrama de flujo: conector 73">
            <a:extLst>
              <a:ext uri="{FF2B5EF4-FFF2-40B4-BE49-F238E27FC236}">
                <a16:creationId xmlns:a16="http://schemas.microsoft.com/office/drawing/2014/main" id="{C5D047D1-DA0F-2044-CC93-ABBD955FA151}"/>
              </a:ext>
            </a:extLst>
          </p:cNvPr>
          <p:cNvSpPr/>
          <p:nvPr/>
        </p:nvSpPr>
        <p:spPr>
          <a:xfrm>
            <a:off x="2504322" y="5413903"/>
            <a:ext cx="105792" cy="103345"/>
          </a:xfrm>
          <a:prstGeom prst="flowChartConnector">
            <a:avLst/>
          </a:prstGeom>
          <a:solidFill>
            <a:srgbClr val="FEFF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C2F09BF-587D-3C5D-086E-6A12BF0138E0}"/>
              </a:ext>
            </a:extLst>
          </p:cNvPr>
          <p:cNvSpPr txBox="1"/>
          <p:nvPr/>
        </p:nvSpPr>
        <p:spPr>
          <a:xfrm>
            <a:off x="2703491" y="5342154"/>
            <a:ext cx="119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4GB por vCore</a:t>
            </a:r>
          </a:p>
        </p:txBody>
      </p:sp>
      <p:sp>
        <p:nvSpPr>
          <p:cNvPr id="77" name="Diagrama de flujo: conector 76">
            <a:extLst>
              <a:ext uri="{FF2B5EF4-FFF2-40B4-BE49-F238E27FC236}">
                <a16:creationId xmlns:a16="http://schemas.microsoft.com/office/drawing/2014/main" id="{4B768A75-1758-5823-8E9E-B50F2F836061}"/>
              </a:ext>
            </a:extLst>
          </p:cNvPr>
          <p:cNvSpPr/>
          <p:nvPr/>
        </p:nvSpPr>
        <p:spPr>
          <a:xfrm>
            <a:off x="817711" y="6056524"/>
            <a:ext cx="83199" cy="9694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7B190AD0-6374-ABDA-C59E-FC441D84CB8B}"/>
              </a:ext>
            </a:extLst>
          </p:cNvPr>
          <p:cNvCxnSpPr>
            <a:cxnSpLocks/>
          </p:cNvCxnSpPr>
          <p:nvPr/>
        </p:nvCxnSpPr>
        <p:spPr>
          <a:xfrm>
            <a:off x="900912" y="6107083"/>
            <a:ext cx="3676817" cy="19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A77AE584-584B-3CB3-6BBB-0FCF0B5F50B6}"/>
              </a:ext>
            </a:extLst>
          </p:cNvPr>
          <p:cNvSpPr/>
          <p:nvPr/>
        </p:nvSpPr>
        <p:spPr>
          <a:xfrm>
            <a:off x="933451" y="6020017"/>
            <a:ext cx="45719" cy="169959"/>
          </a:xfrm>
          <a:prstGeom prst="roundRect">
            <a:avLst/>
          </a:prstGeom>
          <a:solidFill>
            <a:srgbClr val="EFF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Diagrama de flujo: conector 81">
            <a:extLst>
              <a:ext uri="{FF2B5EF4-FFF2-40B4-BE49-F238E27FC236}">
                <a16:creationId xmlns:a16="http://schemas.microsoft.com/office/drawing/2014/main" id="{BC695AFF-F81C-7BE6-C0ED-C2208B090C26}"/>
              </a:ext>
            </a:extLst>
          </p:cNvPr>
          <p:cNvSpPr/>
          <p:nvPr/>
        </p:nvSpPr>
        <p:spPr>
          <a:xfrm>
            <a:off x="4570582" y="6077940"/>
            <a:ext cx="83199" cy="9694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7E53B040-94BF-250E-E276-AEC4BEF4ED74}"/>
              </a:ext>
            </a:extLst>
          </p:cNvPr>
          <p:cNvSpPr/>
          <p:nvPr/>
        </p:nvSpPr>
        <p:spPr>
          <a:xfrm>
            <a:off x="3860359" y="5750685"/>
            <a:ext cx="799409" cy="172463"/>
          </a:xfrm>
          <a:prstGeom prst="roundRect">
            <a:avLst/>
          </a:prstGeom>
          <a:noFill/>
          <a:ln w="6350">
            <a:solidFill>
              <a:srgbClr val="015A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72D4D34C-FB01-EDE5-9237-F2FB5A776034}"/>
              </a:ext>
            </a:extLst>
          </p:cNvPr>
          <p:cNvSpPr txBox="1"/>
          <p:nvPr/>
        </p:nvSpPr>
        <p:spPr>
          <a:xfrm>
            <a:off x="3846195" y="5700330"/>
            <a:ext cx="119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½ Cores</a:t>
            </a:r>
          </a:p>
        </p:txBody>
      </p:sp>
      <p:sp>
        <p:nvSpPr>
          <p:cNvPr id="92" name="Diagrama de flujo: conector 91">
            <a:extLst>
              <a:ext uri="{FF2B5EF4-FFF2-40B4-BE49-F238E27FC236}">
                <a16:creationId xmlns:a16="http://schemas.microsoft.com/office/drawing/2014/main" id="{896CED8A-7DBE-B0FE-01E6-F05953B8E20C}"/>
              </a:ext>
            </a:extLst>
          </p:cNvPr>
          <p:cNvSpPr/>
          <p:nvPr/>
        </p:nvSpPr>
        <p:spPr>
          <a:xfrm>
            <a:off x="827659" y="6676690"/>
            <a:ext cx="83199" cy="9694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092F1875-E7E4-C293-5B5D-6C0884B947DA}"/>
              </a:ext>
            </a:extLst>
          </p:cNvPr>
          <p:cNvCxnSpPr>
            <a:cxnSpLocks/>
          </p:cNvCxnSpPr>
          <p:nvPr/>
        </p:nvCxnSpPr>
        <p:spPr>
          <a:xfrm>
            <a:off x="910860" y="6727249"/>
            <a:ext cx="3676817" cy="19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73283884-E92E-C701-F1BE-A7B572C82053}"/>
              </a:ext>
            </a:extLst>
          </p:cNvPr>
          <p:cNvSpPr/>
          <p:nvPr/>
        </p:nvSpPr>
        <p:spPr>
          <a:xfrm>
            <a:off x="941191" y="6640183"/>
            <a:ext cx="45719" cy="169959"/>
          </a:xfrm>
          <a:prstGeom prst="roundRect">
            <a:avLst/>
          </a:prstGeom>
          <a:solidFill>
            <a:srgbClr val="EFF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6F1F82D2-CCAF-6913-E0B2-637539D055FA}"/>
              </a:ext>
            </a:extLst>
          </p:cNvPr>
          <p:cNvSpPr txBox="1"/>
          <p:nvPr/>
        </p:nvSpPr>
        <p:spPr>
          <a:xfrm>
            <a:off x="3846195" y="6318743"/>
            <a:ext cx="119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5 GB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7035D707-841C-D61B-C03D-449A03C322FC}"/>
              </a:ext>
            </a:extLst>
          </p:cNvPr>
          <p:cNvSpPr/>
          <p:nvPr/>
        </p:nvSpPr>
        <p:spPr>
          <a:xfrm>
            <a:off x="3854372" y="6360534"/>
            <a:ext cx="799409" cy="172463"/>
          </a:xfrm>
          <a:prstGeom prst="roundRect">
            <a:avLst/>
          </a:prstGeom>
          <a:noFill/>
          <a:ln w="6350">
            <a:solidFill>
              <a:srgbClr val="015A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Diagrama de flujo: conector 96">
            <a:extLst>
              <a:ext uri="{FF2B5EF4-FFF2-40B4-BE49-F238E27FC236}">
                <a16:creationId xmlns:a16="http://schemas.microsoft.com/office/drawing/2014/main" id="{5E24E2B5-C0C8-EC0A-00D5-CC130CA20EB2}"/>
              </a:ext>
            </a:extLst>
          </p:cNvPr>
          <p:cNvSpPr/>
          <p:nvPr/>
        </p:nvSpPr>
        <p:spPr>
          <a:xfrm>
            <a:off x="4577729" y="6701550"/>
            <a:ext cx="83199" cy="9694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6BF6413C-ECD4-B852-0A8D-B5148E743CC0}"/>
              </a:ext>
            </a:extLst>
          </p:cNvPr>
          <p:cNvSpPr txBox="1"/>
          <p:nvPr/>
        </p:nvSpPr>
        <p:spPr>
          <a:xfrm>
            <a:off x="5364502" y="4765249"/>
            <a:ext cx="452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0 €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C02B177-2B95-527D-1CE7-8D7313F9AF10}"/>
              </a:ext>
            </a:extLst>
          </p:cNvPr>
          <p:cNvSpPr txBox="1"/>
          <p:nvPr/>
        </p:nvSpPr>
        <p:spPr>
          <a:xfrm>
            <a:off x="5253947" y="5218270"/>
            <a:ext cx="711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1.25 €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F72D2138-34FA-0254-2148-CC2FA9379B96}"/>
              </a:ext>
            </a:extLst>
          </p:cNvPr>
          <p:cNvSpPr txBox="1"/>
          <p:nvPr/>
        </p:nvSpPr>
        <p:spPr>
          <a:xfrm>
            <a:off x="5235007" y="5656295"/>
            <a:ext cx="711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2.50 €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062A8B6-CF0C-0E05-5319-CF1216146301}"/>
              </a:ext>
            </a:extLst>
          </p:cNvPr>
          <p:cNvSpPr txBox="1"/>
          <p:nvPr/>
        </p:nvSpPr>
        <p:spPr>
          <a:xfrm>
            <a:off x="5263559" y="6189976"/>
            <a:ext cx="635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0.10 €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5E983C51-9BF9-6E46-4EDF-5A433C431B56}"/>
              </a:ext>
            </a:extLst>
          </p:cNvPr>
          <p:cNvSpPr txBox="1"/>
          <p:nvPr/>
        </p:nvSpPr>
        <p:spPr>
          <a:xfrm>
            <a:off x="6412935" y="4771661"/>
            <a:ext cx="452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0 €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F807524-7336-7CE7-1000-158558DDCCD4}"/>
              </a:ext>
            </a:extLst>
          </p:cNvPr>
          <p:cNvSpPr txBox="1"/>
          <p:nvPr/>
        </p:nvSpPr>
        <p:spPr>
          <a:xfrm>
            <a:off x="6302380" y="5224682"/>
            <a:ext cx="711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1.25 €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2D61C52E-EFCF-E4EC-5136-FE81C4128186}"/>
              </a:ext>
            </a:extLst>
          </p:cNvPr>
          <p:cNvSpPr txBox="1"/>
          <p:nvPr/>
        </p:nvSpPr>
        <p:spPr>
          <a:xfrm>
            <a:off x="6283440" y="5662707"/>
            <a:ext cx="711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1.25 €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F12A4380-4B35-E285-A64D-E45EEFD5AAB4}"/>
              </a:ext>
            </a:extLst>
          </p:cNvPr>
          <p:cNvSpPr txBox="1"/>
          <p:nvPr/>
        </p:nvSpPr>
        <p:spPr>
          <a:xfrm>
            <a:off x="6311992" y="6196388"/>
            <a:ext cx="635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0.50 €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1E647656-85A0-C03F-A502-20C065EA0334}"/>
              </a:ext>
            </a:extLst>
          </p:cNvPr>
          <p:cNvSpPr txBox="1"/>
          <p:nvPr/>
        </p:nvSpPr>
        <p:spPr>
          <a:xfrm>
            <a:off x="5706270" y="659488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3,00€ </a:t>
            </a:r>
            <a:r>
              <a:rPr lang="es-ES" sz="10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/mes</a:t>
            </a:r>
            <a:endParaRPr lang="es-ES" sz="1400" dirty="0">
              <a:solidFill>
                <a:srgbClr val="015A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87B78562-6432-2B46-1318-AF63C4CF237E}"/>
              </a:ext>
            </a:extLst>
          </p:cNvPr>
          <p:cNvCxnSpPr>
            <a:cxnSpLocks/>
          </p:cNvCxnSpPr>
          <p:nvPr/>
        </p:nvCxnSpPr>
        <p:spPr>
          <a:xfrm>
            <a:off x="475743" y="7005638"/>
            <a:ext cx="6683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784B1BD6-C6FF-8EE1-2ADA-0D1F53D8037F}"/>
              </a:ext>
            </a:extLst>
          </p:cNvPr>
          <p:cNvSpPr/>
          <p:nvPr/>
        </p:nvSpPr>
        <p:spPr>
          <a:xfrm>
            <a:off x="3358320" y="7155581"/>
            <a:ext cx="918383" cy="182404"/>
          </a:xfrm>
          <a:prstGeom prst="roundRect">
            <a:avLst/>
          </a:prstGeom>
          <a:solidFill>
            <a:srgbClr val="EFF500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Continuar</a:t>
            </a: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9F625AFE-F654-F39C-D42E-FEC7E6F25E1A}"/>
              </a:ext>
            </a:extLst>
          </p:cNvPr>
          <p:cNvSpPr/>
          <p:nvPr/>
        </p:nvSpPr>
        <p:spPr>
          <a:xfrm>
            <a:off x="0" y="7794180"/>
            <a:ext cx="7568835" cy="2900363"/>
          </a:xfrm>
          <a:prstGeom prst="rect">
            <a:avLst/>
          </a:prstGeom>
          <a:solidFill>
            <a:srgbClr val="002E7A"/>
          </a:solidFill>
          <a:ln>
            <a:solidFill>
              <a:srgbClr val="002E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13" name="Imagen 112" descr="Logotipo&#10;&#10;Descripción generada automáticamente">
            <a:extLst>
              <a:ext uri="{FF2B5EF4-FFF2-40B4-BE49-F238E27FC236}">
                <a16:creationId xmlns:a16="http://schemas.microsoft.com/office/drawing/2014/main" id="{FC5274BD-8D74-F7A5-C7AD-B6EEB004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24899" y="8475975"/>
            <a:ext cx="2608353" cy="749874"/>
          </a:xfrm>
          <a:prstGeom prst="rect">
            <a:avLst/>
          </a:prstGeom>
        </p:spPr>
      </p:pic>
      <p:sp>
        <p:nvSpPr>
          <p:cNvPr id="114" name="AutoShape 2" descr="facebook-icon">
            <a:extLst>
              <a:ext uri="{FF2B5EF4-FFF2-40B4-BE49-F238E27FC236}">
                <a16:creationId xmlns:a16="http://schemas.microsoft.com/office/drawing/2014/main" id="{6A1F0864-A7B9-7729-8BC8-914F8594AA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7438" y="5192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logotipo de redes sociales en color blanco y negro 1972889 Vector en  Vecteezy">
            <a:extLst>
              <a:ext uri="{FF2B5EF4-FFF2-40B4-BE49-F238E27FC236}">
                <a16:creationId xmlns:a16="http://schemas.microsoft.com/office/drawing/2014/main" id="{816A7BF5-9DAC-F51B-DDF2-715B202D9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0"/>
          <a:stretch/>
        </p:blipFill>
        <p:spPr bwMode="auto">
          <a:xfrm>
            <a:off x="883830" y="9231511"/>
            <a:ext cx="1255998" cy="4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7DE6A364-D948-28CA-E322-B1B9E87898BC}"/>
              </a:ext>
            </a:extLst>
          </p:cNvPr>
          <p:cNvSpPr txBox="1"/>
          <p:nvPr/>
        </p:nvSpPr>
        <p:spPr>
          <a:xfrm>
            <a:off x="3854294" y="8540318"/>
            <a:ext cx="1993565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</a:rPr>
              <a:t>Nosotros</a:t>
            </a:r>
          </a:p>
          <a:p>
            <a:r>
              <a:rPr lang="es-ES" sz="1050" dirty="0">
                <a:solidFill>
                  <a:schemeClr val="bg1">
                    <a:lumMod val="85000"/>
                  </a:schemeClr>
                </a:solidFill>
              </a:rPr>
              <a:t>Más sobre Domo</a:t>
            </a:r>
          </a:p>
          <a:p>
            <a:r>
              <a:rPr lang="es-ES" sz="1050" dirty="0">
                <a:solidFill>
                  <a:schemeClr val="bg1">
                    <a:lumMod val="85000"/>
                  </a:schemeClr>
                </a:solidFill>
              </a:rPr>
              <a:t>Contacto</a:t>
            </a:r>
          </a:p>
          <a:p>
            <a:r>
              <a:rPr lang="es-ES" sz="1050" dirty="0">
                <a:solidFill>
                  <a:schemeClr val="bg1">
                    <a:lumMod val="85000"/>
                  </a:schemeClr>
                </a:solidFill>
              </a:rPr>
              <a:t>Blog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E9046316-5EF3-1D98-B374-E4D6ED0771BF}"/>
              </a:ext>
            </a:extLst>
          </p:cNvPr>
          <p:cNvSpPr txBox="1"/>
          <p:nvPr/>
        </p:nvSpPr>
        <p:spPr>
          <a:xfrm>
            <a:off x="5450990" y="8545107"/>
            <a:ext cx="10262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</a:rPr>
              <a:t>Soporte</a:t>
            </a:r>
          </a:p>
          <a:p>
            <a:r>
              <a:rPr lang="es-ES" sz="1050" dirty="0">
                <a:solidFill>
                  <a:schemeClr val="bg1">
                    <a:lumMod val="85000"/>
                  </a:schemeClr>
                </a:solidFill>
              </a:rPr>
              <a:t>Soporte Domo</a:t>
            </a:r>
          </a:p>
          <a:p>
            <a:r>
              <a:rPr lang="es-ES" sz="1050" dirty="0">
                <a:solidFill>
                  <a:schemeClr val="bg1">
                    <a:lumMod val="85000"/>
                  </a:schemeClr>
                </a:solidFill>
              </a:rPr>
              <a:t>Domo Pro</a:t>
            </a:r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9C1BA53B-6682-7F23-2778-9855D7367003}"/>
              </a:ext>
            </a:extLst>
          </p:cNvPr>
          <p:cNvCxnSpPr>
            <a:cxnSpLocks/>
          </p:cNvCxnSpPr>
          <p:nvPr/>
        </p:nvCxnSpPr>
        <p:spPr>
          <a:xfrm>
            <a:off x="0" y="10148888"/>
            <a:ext cx="755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EE558E55-27D4-B41E-5164-EDE5EAF2F9C4}"/>
              </a:ext>
            </a:extLst>
          </p:cNvPr>
          <p:cNvSpPr txBox="1"/>
          <p:nvPr/>
        </p:nvSpPr>
        <p:spPr>
          <a:xfrm>
            <a:off x="187660" y="10251766"/>
            <a:ext cx="2867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chemeClr val="bg1">
                    <a:lumMod val="65000"/>
                  </a:schemeClr>
                </a:solidFill>
              </a:rPr>
              <a:t>@Copyright Domo System co.</a:t>
            </a:r>
            <a:endParaRPr lang="es-E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3" name="Picture 10" descr="Foto de dos colegas trabajando juntos en una sala de servidores">
            <a:extLst>
              <a:ext uri="{FF2B5EF4-FFF2-40B4-BE49-F238E27FC236}">
                <a16:creationId xmlns:a16="http://schemas.microsoft.com/office/drawing/2014/main" id="{371C376E-7B46-5C26-1599-B38277AFB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1" y="1104702"/>
            <a:ext cx="7001279" cy="10800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0" descr="Foto de dos colegas trabajando juntos en una sala de servidores">
            <a:extLst>
              <a:ext uri="{FF2B5EF4-FFF2-40B4-BE49-F238E27FC236}">
                <a16:creationId xmlns:a16="http://schemas.microsoft.com/office/drawing/2014/main" id="{08DD49DE-EE64-8563-9616-6CD8E29AD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8"/>
          <a:stretch/>
        </p:blipFill>
        <p:spPr bwMode="auto">
          <a:xfrm>
            <a:off x="406280" y="1104701"/>
            <a:ext cx="5540610" cy="10800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oto de dos colegas trabajando juntos en una sala de servidores">
            <a:extLst>
              <a:ext uri="{FF2B5EF4-FFF2-40B4-BE49-F238E27FC236}">
                <a16:creationId xmlns:a16="http://schemas.microsoft.com/office/drawing/2014/main" id="{7FD20710-33AA-2DD8-19B6-B0287837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1" y="1104703"/>
            <a:ext cx="2636827" cy="10800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" name="Entrada de lápiz 1023">
                <a:extLst>
                  <a:ext uri="{FF2B5EF4-FFF2-40B4-BE49-F238E27FC236}">
                    <a16:creationId xmlns:a16="http://schemas.microsoft.com/office/drawing/2014/main" id="{8EF90EC8-199E-2691-0086-0D251A2CCA6E}"/>
                  </a:ext>
                </a:extLst>
              </p14:cNvPr>
              <p14:cNvContentPartPr/>
              <p14:nvPr/>
            </p14:nvContentPartPr>
            <p14:xfrm>
              <a:off x="-1168560" y="990180"/>
              <a:ext cx="360" cy="360"/>
            </p14:xfrm>
          </p:contentPart>
        </mc:Choice>
        <mc:Fallback>
          <p:pic>
            <p:nvPicPr>
              <p:cNvPr id="1024" name="Entrada de lápiz 1023">
                <a:extLst>
                  <a:ext uri="{FF2B5EF4-FFF2-40B4-BE49-F238E27FC236}">
                    <a16:creationId xmlns:a16="http://schemas.microsoft.com/office/drawing/2014/main" id="{8EF90EC8-199E-2691-0086-0D251A2CC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31200" y="92754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026" name="Rectángulo 1025">
            <a:extLst>
              <a:ext uri="{FF2B5EF4-FFF2-40B4-BE49-F238E27FC236}">
                <a16:creationId xmlns:a16="http://schemas.microsoft.com/office/drawing/2014/main" id="{7798BC16-17C2-9DB0-54D4-A54C5AFCC406}"/>
              </a:ext>
            </a:extLst>
          </p:cNvPr>
          <p:cNvSpPr/>
          <p:nvPr/>
        </p:nvSpPr>
        <p:spPr>
          <a:xfrm>
            <a:off x="1924050" y="1733550"/>
            <a:ext cx="5378450" cy="1807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C60C2FA-0B42-6DF4-AB76-25AA7F1FD87C}"/>
              </a:ext>
            </a:extLst>
          </p:cNvPr>
          <p:cNvSpPr txBox="1"/>
          <p:nvPr/>
        </p:nvSpPr>
        <p:spPr>
          <a:xfrm>
            <a:off x="1795838" y="1316168"/>
            <a:ext cx="535755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i="0" dirty="0">
                <a:solidFill>
                  <a:srgbClr val="F4F9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Infraestructura Domo a tu servicio</a:t>
            </a:r>
          </a:p>
          <a:p>
            <a:pPr algn="ctr">
              <a:lnSpc>
                <a:spcPct val="250000"/>
              </a:lnSpc>
            </a:pPr>
            <a:r>
              <a:rPr lang="es-ES" sz="900" b="0" i="0" dirty="0">
                <a:solidFill>
                  <a:srgbClr val="F4F9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Servidores Cloud para domótica potentes, estables y flexibles. Mucho más que máquinas virtuales.</a:t>
            </a:r>
          </a:p>
          <a:p>
            <a:endParaRPr lang="es-E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0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1000">
              <a:srgbClr val="A7D9F1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156DE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45" y="3219748"/>
            <a:ext cx="7557785" cy="4252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670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1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2831E1A9-2FF5-60C1-9FF4-5BCAC897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3" t="35845" r="34053" b="36651"/>
          <a:stretch/>
        </p:blipFill>
        <p:spPr>
          <a:xfrm>
            <a:off x="7004544" y="10277657"/>
            <a:ext cx="481178" cy="333605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93AD648-0B22-D6AC-4631-9FF55765E0CC}"/>
              </a:ext>
            </a:extLst>
          </p:cNvPr>
          <p:cNvCxnSpPr>
            <a:cxnSpLocks/>
          </p:cNvCxnSpPr>
          <p:nvPr/>
        </p:nvCxnSpPr>
        <p:spPr>
          <a:xfrm>
            <a:off x="1247988" y="384671"/>
            <a:ext cx="0" cy="268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55FD742-4552-1F74-D0AE-CFB889CDF15B}"/>
              </a:ext>
            </a:extLst>
          </p:cNvPr>
          <p:cNvCxnSpPr>
            <a:cxnSpLocks/>
          </p:cNvCxnSpPr>
          <p:nvPr/>
        </p:nvCxnSpPr>
        <p:spPr>
          <a:xfrm>
            <a:off x="6171116" y="399488"/>
            <a:ext cx="0" cy="253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103B35-6770-704F-73A9-23025E509BA9}"/>
              </a:ext>
            </a:extLst>
          </p:cNvPr>
          <p:cNvSpPr txBox="1"/>
          <p:nvPr/>
        </p:nvSpPr>
        <p:spPr>
          <a:xfrm>
            <a:off x="296497" y="405522"/>
            <a:ext cx="951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E3AB6E9-5345-6E1B-0DE8-17EB3083F276}"/>
              </a:ext>
            </a:extLst>
          </p:cNvPr>
          <p:cNvSpPr txBox="1"/>
          <p:nvPr/>
        </p:nvSpPr>
        <p:spPr>
          <a:xfrm>
            <a:off x="1367864" y="399488"/>
            <a:ext cx="771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84F30D-1908-CA51-367D-5A793850784D}"/>
              </a:ext>
            </a:extLst>
          </p:cNvPr>
          <p:cNvSpPr txBox="1"/>
          <p:nvPr/>
        </p:nvSpPr>
        <p:spPr>
          <a:xfrm>
            <a:off x="5462461" y="382705"/>
            <a:ext cx="61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53C923-C2EB-C381-6062-28A19965AD68}"/>
              </a:ext>
            </a:extLst>
          </p:cNvPr>
          <p:cNvSpPr txBox="1"/>
          <p:nvPr/>
        </p:nvSpPr>
        <p:spPr>
          <a:xfrm>
            <a:off x="6267493" y="376405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BC54A774-8A90-DC22-C9E3-A52BDC02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474602" y="117139"/>
            <a:ext cx="2608353" cy="749874"/>
          </a:xfrm>
          <a:prstGeom prst="rect">
            <a:avLst/>
          </a:prstGeom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88418608-ACEB-892C-2A06-7ACC20A5C3D0}"/>
              </a:ext>
            </a:extLst>
          </p:cNvPr>
          <p:cNvSpPr/>
          <p:nvPr/>
        </p:nvSpPr>
        <p:spPr>
          <a:xfrm>
            <a:off x="5105401" y="1550120"/>
            <a:ext cx="1934081" cy="1351373"/>
          </a:xfrm>
          <a:prstGeom prst="roundRect">
            <a:avLst/>
          </a:prstGeom>
          <a:solidFill>
            <a:srgbClr val="ACDC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E4D282A-A52A-0486-51AE-36C289745F56}"/>
              </a:ext>
            </a:extLst>
          </p:cNvPr>
          <p:cNvSpPr/>
          <p:nvPr/>
        </p:nvSpPr>
        <p:spPr>
          <a:xfrm>
            <a:off x="390859" y="4011774"/>
            <a:ext cx="6683540" cy="3076277"/>
          </a:xfrm>
          <a:prstGeom prst="rect">
            <a:avLst/>
          </a:prstGeom>
          <a:solidFill>
            <a:srgbClr val="ACDC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87B78562-6432-2B46-1318-AF63C4CF237E}"/>
              </a:ext>
            </a:extLst>
          </p:cNvPr>
          <p:cNvCxnSpPr>
            <a:cxnSpLocks/>
          </p:cNvCxnSpPr>
          <p:nvPr/>
        </p:nvCxnSpPr>
        <p:spPr>
          <a:xfrm>
            <a:off x="390859" y="5547825"/>
            <a:ext cx="6683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9F625AFE-F654-F39C-D42E-FEC7E6F25E1A}"/>
              </a:ext>
            </a:extLst>
          </p:cNvPr>
          <p:cNvSpPr/>
          <p:nvPr/>
        </p:nvSpPr>
        <p:spPr>
          <a:xfrm>
            <a:off x="0" y="7794180"/>
            <a:ext cx="7568835" cy="2900363"/>
          </a:xfrm>
          <a:prstGeom prst="rect">
            <a:avLst/>
          </a:prstGeom>
          <a:solidFill>
            <a:srgbClr val="002E7A"/>
          </a:solidFill>
          <a:ln>
            <a:solidFill>
              <a:srgbClr val="002E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Imagen 112" descr="Logotipo&#10;&#10;Descripción generada automáticamente">
            <a:extLst>
              <a:ext uri="{FF2B5EF4-FFF2-40B4-BE49-F238E27FC236}">
                <a16:creationId xmlns:a16="http://schemas.microsoft.com/office/drawing/2014/main" id="{FC5274BD-8D74-F7A5-C7AD-B6EEB004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24899" y="8475975"/>
            <a:ext cx="2608353" cy="749874"/>
          </a:xfrm>
          <a:prstGeom prst="rect">
            <a:avLst/>
          </a:prstGeom>
        </p:spPr>
      </p:pic>
      <p:pic>
        <p:nvPicPr>
          <p:cNvPr id="1032" name="Picture 8" descr="logotipo de redes sociales en color blanco y negro 1972889 Vector en  Vecteezy">
            <a:extLst>
              <a:ext uri="{FF2B5EF4-FFF2-40B4-BE49-F238E27FC236}">
                <a16:creationId xmlns:a16="http://schemas.microsoft.com/office/drawing/2014/main" id="{816A7BF5-9DAC-F51B-DDF2-715B202D9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0"/>
          <a:stretch/>
        </p:blipFill>
        <p:spPr bwMode="auto">
          <a:xfrm>
            <a:off x="883830" y="9231511"/>
            <a:ext cx="1255998" cy="4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7DE6A364-D948-28CA-E322-B1B9E87898BC}"/>
              </a:ext>
            </a:extLst>
          </p:cNvPr>
          <p:cNvSpPr txBox="1"/>
          <p:nvPr/>
        </p:nvSpPr>
        <p:spPr>
          <a:xfrm>
            <a:off x="3979863" y="8540277"/>
            <a:ext cx="1993565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Nosotros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Más sobre Domo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E9046316-5EF3-1D98-B374-E4D6ED0771BF}"/>
              </a:ext>
            </a:extLst>
          </p:cNvPr>
          <p:cNvSpPr txBox="1"/>
          <p:nvPr/>
        </p:nvSpPr>
        <p:spPr>
          <a:xfrm>
            <a:off x="5576559" y="8545066"/>
            <a:ext cx="10550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 Domo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Domo Pro</a:t>
            </a:r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9C1BA53B-6682-7F23-2778-9855D7367003}"/>
              </a:ext>
            </a:extLst>
          </p:cNvPr>
          <p:cNvCxnSpPr>
            <a:cxnSpLocks/>
          </p:cNvCxnSpPr>
          <p:nvPr/>
        </p:nvCxnSpPr>
        <p:spPr>
          <a:xfrm>
            <a:off x="0" y="10148888"/>
            <a:ext cx="755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EE558E55-27D4-B41E-5164-EDE5EAF2F9C4}"/>
              </a:ext>
            </a:extLst>
          </p:cNvPr>
          <p:cNvSpPr txBox="1"/>
          <p:nvPr/>
        </p:nvSpPr>
        <p:spPr>
          <a:xfrm>
            <a:off x="187660" y="10251766"/>
            <a:ext cx="2867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@Copyright Domo System co.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omponentes claves de los servidores: qué debes saber | Comunidad FS">
            <a:extLst>
              <a:ext uri="{FF2B5EF4-FFF2-40B4-BE49-F238E27FC236}">
                <a16:creationId xmlns:a16="http://schemas.microsoft.com/office/drawing/2014/main" id="{20F72BF6-4DA9-5A31-6A04-300186308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9"/>
          <a:stretch/>
        </p:blipFill>
        <p:spPr bwMode="auto">
          <a:xfrm>
            <a:off x="5196273" y="1648655"/>
            <a:ext cx="1767858" cy="1175457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636FE8A-D3AC-3137-8BF3-7C4482C48F35}"/>
              </a:ext>
            </a:extLst>
          </p:cNvPr>
          <p:cNvSpPr/>
          <p:nvPr/>
        </p:nvSpPr>
        <p:spPr>
          <a:xfrm>
            <a:off x="2767287" y="1548808"/>
            <a:ext cx="1934081" cy="1351373"/>
          </a:xfrm>
          <a:prstGeom prst="roundRect">
            <a:avLst/>
          </a:prstGeom>
          <a:solidFill>
            <a:srgbClr val="ACDC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5F2C538-4DE7-8152-8047-96A48CAEF826}"/>
              </a:ext>
            </a:extLst>
          </p:cNvPr>
          <p:cNvSpPr/>
          <p:nvPr/>
        </p:nvSpPr>
        <p:spPr>
          <a:xfrm>
            <a:off x="429173" y="1557438"/>
            <a:ext cx="1934081" cy="1351373"/>
          </a:xfrm>
          <a:prstGeom prst="roundRect">
            <a:avLst/>
          </a:prstGeom>
          <a:solidFill>
            <a:srgbClr val="ACDC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Domótica en el hogar">
            <a:extLst>
              <a:ext uri="{FF2B5EF4-FFF2-40B4-BE49-F238E27FC236}">
                <a16:creationId xmlns:a16="http://schemas.microsoft.com/office/drawing/2014/main" id="{F090AC0D-5253-46DF-DE2D-EDA44305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635398"/>
            <a:ext cx="1750258" cy="117819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magen de la pantalla de una ventana en una cocina&#10;&#10;Descripción generada automáticamente con confianza baja">
            <a:extLst>
              <a:ext uri="{FF2B5EF4-FFF2-40B4-BE49-F238E27FC236}">
                <a16:creationId xmlns:a16="http://schemas.microsoft.com/office/drawing/2014/main" id="{ACDA7F4E-0E42-7E68-85C6-715446E46F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1" y="1648655"/>
            <a:ext cx="1743930" cy="1164933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A978EA3-3D1E-7D69-8BD3-C56889C195CE}"/>
              </a:ext>
            </a:extLst>
          </p:cNvPr>
          <p:cNvSpPr/>
          <p:nvPr/>
        </p:nvSpPr>
        <p:spPr>
          <a:xfrm>
            <a:off x="953706" y="3054949"/>
            <a:ext cx="918383" cy="182404"/>
          </a:xfrm>
          <a:prstGeom prst="roundRect">
            <a:avLst/>
          </a:prstGeom>
          <a:solidFill>
            <a:srgbClr val="EFF500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26B199F-0073-1C24-D7CC-48A4F0DB45F7}"/>
              </a:ext>
            </a:extLst>
          </p:cNvPr>
          <p:cNvSpPr/>
          <p:nvPr/>
        </p:nvSpPr>
        <p:spPr>
          <a:xfrm>
            <a:off x="3319586" y="3064980"/>
            <a:ext cx="918383" cy="182404"/>
          </a:xfrm>
          <a:prstGeom prst="roundRect">
            <a:avLst/>
          </a:prstGeom>
          <a:solidFill>
            <a:srgbClr val="EFF500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Hogar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CA3BA76-2DC4-DCB0-A979-1D3DD92277B0}"/>
              </a:ext>
            </a:extLst>
          </p:cNvPr>
          <p:cNvSpPr/>
          <p:nvPr/>
        </p:nvSpPr>
        <p:spPr>
          <a:xfrm>
            <a:off x="5688601" y="3052943"/>
            <a:ext cx="918383" cy="182404"/>
          </a:xfrm>
          <a:prstGeom prst="roundRect">
            <a:avLst/>
          </a:prstGeom>
          <a:solidFill>
            <a:srgbClr val="EFF500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FF1275-2E85-9FC5-7A2E-436773119D08}"/>
              </a:ext>
            </a:extLst>
          </p:cNvPr>
          <p:cNvCxnSpPr>
            <a:stCxn id="48" idx="0"/>
            <a:endCxn id="48" idx="2"/>
          </p:cNvCxnSpPr>
          <p:nvPr/>
        </p:nvCxnSpPr>
        <p:spPr>
          <a:xfrm>
            <a:off x="3732629" y="4011774"/>
            <a:ext cx="0" cy="3076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8CFBD9-FB00-D5FD-BDB8-3CB394BE9E79}"/>
              </a:ext>
            </a:extLst>
          </p:cNvPr>
          <p:cNvSpPr txBox="1"/>
          <p:nvPr/>
        </p:nvSpPr>
        <p:spPr>
          <a:xfrm>
            <a:off x="2956134" y="361996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vendidos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88F2601-C90E-F4DA-57B6-79162A22CF4D}"/>
              </a:ext>
            </a:extLst>
          </p:cNvPr>
          <p:cNvSpPr txBox="1"/>
          <p:nvPr/>
        </p:nvSpPr>
        <p:spPr>
          <a:xfrm>
            <a:off x="3185513" y="107659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A6E1925-A973-F8ED-9569-B9FAE83FCD00}"/>
              </a:ext>
            </a:extLst>
          </p:cNvPr>
          <p:cNvSpPr txBox="1"/>
          <p:nvPr/>
        </p:nvSpPr>
        <p:spPr>
          <a:xfrm>
            <a:off x="2059683" y="4190863"/>
            <a:ext cx="141096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Cámara de seguridad</a:t>
            </a:r>
          </a:p>
          <a:p>
            <a:pPr>
              <a:lnSpc>
                <a:spcPct val="150000"/>
              </a:lnSpc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para exteriores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159,99€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E8D0E89-086C-07E2-511F-C9036695C46A}"/>
              </a:ext>
            </a:extLst>
          </p:cNvPr>
          <p:cNvSpPr/>
          <p:nvPr/>
        </p:nvSpPr>
        <p:spPr>
          <a:xfrm>
            <a:off x="2130424" y="5081848"/>
            <a:ext cx="918383" cy="182404"/>
          </a:xfrm>
          <a:prstGeom prst="roundRect">
            <a:avLst/>
          </a:prstGeom>
          <a:solidFill>
            <a:srgbClr val="EFF500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Comprar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E546608-8EA5-D6D0-36C7-6457AAFDE3C7}"/>
              </a:ext>
            </a:extLst>
          </p:cNvPr>
          <p:cNvSpPr txBox="1"/>
          <p:nvPr/>
        </p:nvSpPr>
        <p:spPr>
          <a:xfrm>
            <a:off x="5403921" y="4271949"/>
            <a:ext cx="1507144" cy="61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Climatizador inteligente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259,99€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8162274-B115-560D-055E-C5C386AC8C1A}"/>
              </a:ext>
            </a:extLst>
          </p:cNvPr>
          <p:cNvSpPr/>
          <p:nvPr/>
        </p:nvSpPr>
        <p:spPr>
          <a:xfrm>
            <a:off x="5474662" y="5162934"/>
            <a:ext cx="918383" cy="182404"/>
          </a:xfrm>
          <a:prstGeom prst="roundRect">
            <a:avLst/>
          </a:prstGeom>
          <a:solidFill>
            <a:srgbClr val="EFF500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Comprar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8DD1364-FD3C-041C-5A50-0856725B6534}"/>
              </a:ext>
            </a:extLst>
          </p:cNvPr>
          <p:cNvSpPr txBox="1"/>
          <p:nvPr/>
        </p:nvSpPr>
        <p:spPr>
          <a:xfrm>
            <a:off x="2059683" y="5781131"/>
            <a:ext cx="1266693" cy="606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Enchufe inteligente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19,99€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DAACDC09-1118-8E40-2CB1-FC58493CA7D7}"/>
              </a:ext>
            </a:extLst>
          </p:cNvPr>
          <p:cNvSpPr/>
          <p:nvPr/>
        </p:nvSpPr>
        <p:spPr>
          <a:xfrm>
            <a:off x="2130424" y="6672116"/>
            <a:ext cx="918383" cy="182404"/>
          </a:xfrm>
          <a:prstGeom prst="roundRect">
            <a:avLst/>
          </a:prstGeom>
          <a:solidFill>
            <a:srgbClr val="EFF500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Comprar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9A85516-779C-7603-9BCA-B398AA1BE9BC}"/>
              </a:ext>
            </a:extLst>
          </p:cNvPr>
          <p:cNvSpPr txBox="1"/>
          <p:nvPr/>
        </p:nvSpPr>
        <p:spPr>
          <a:xfrm>
            <a:off x="5374691" y="5781131"/>
            <a:ext cx="1439818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Portero con cámara y </a:t>
            </a:r>
          </a:p>
          <a:p>
            <a:pPr>
              <a:lnSpc>
                <a:spcPct val="150000"/>
              </a:lnSpc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acceso remoto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129,99€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736F7A1-8CD0-FDBB-1BA3-21C4BF96B7CA}"/>
              </a:ext>
            </a:extLst>
          </p:cNvPr>
          <p:cNvSpPr/>
          <p:nvPr/>
        </p:nvSpPr>
        <p:spPr>
          <a:xfrm>
            <a:off x="5445432" y="6672116"/>
            <a:ext cx="918383" cy="182404"/>
          </a:xfrm>
          <a:prstGeom prst="roundRect">
            <a:avLst/>
          </a:prstGeom>
          <a:solidFill>
            <a:srgbClr val="EFF500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Comprar</a:t>
            </a:r>
          </a:p>
        </p:txBody>
      </p:sp>
      <p:pic>
        <p:nvPicPr>
          <p:cNvPr id="57" name="Imagen 56" descr="Reflejo en el espejo&#10;&#10;Descripción generada automáticamente con confianza media">
            <a:extLst>
              <a:ext uri="{FF2B5EF4-FFF2-40B4-BE49-F238E27FC236}">
                <a16:creationId xmlns:a16="http://schemas.microsoft.com/office/drawing/2014/main" id="{A2F0AC36-FA23-C6D8-BEAB-6970C3575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9" y="4182259"/>
            <a:ext cx="1223478" cy="1223478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Imagen 64" descr="Mano de persona sosteniendo teléfono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64EAF788-3466-FF51-6678-B10D72F7A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3" y="5688287"/>
            <a:ext cx="1223478" cy="1223478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Imagen 65" descr="Un celular en la mano&#10;&#10;Descripción generada automáticamente">
            <a:extLst>
              <a:ext uri="{FF2B5EF4-FFF2-40B4-BE49-F238E27FC236}">
                <a16:creationId xmlns:a16="http://schemas.microsoft.com/office/drawing/2014/main" id="{A89C714F-0A03-7396-BF7E-C89107E780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63" y="5695686"/>
            <a:ext cx="1223478" cy="1223478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Imagen 66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C2749C4B-ACCC-3754-6540-D8B5CA1331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57" y="4212502"/>
            <a:ext cx="1223478" cy="1223478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51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1000">
              <a:srgbClr val="A7D9F1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156DE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45" y="3219748"/>
            <a:ext cx="7557785" cy="4252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670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1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2831E1A9-2FF5-60C1-9FF4-5BCAC897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3" t="35845" r="34053" b="36651"/>
          <a:stretch/>
        </p:blipFill>
        <p:spPr>
          <a:xfrm>
            <a:off x="7004544" y="10277657"/>
            <a:ext cx="481178" cy="333605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93AD648-0B22-D6AC-4631-9FF55765E0CC}"/>
              </a:ext>
            </a:extLst>
          </p:cNvPr>
          <p:cNvCxnSpPr>
            <a:cxnSpLocks/>
          </p:cNvCxnSpPr>
          <p:nvPr/>
        </p:nvCxnSpPr>
        <p:spPr>
          <a:xfrm>
            <a:off x="1247988" y="400235"/>
            <a:ext cx="0" cy="268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55FD742-4552-1F74-D0AE-CFB889CDF15B}"/>
              </a:ext>
            </a:extLst>
          </p:cNvPr>
          <p:cNvCxnSpPr>
            <a:cxnSpLocks/>
          </p:cNvCxnSpPr>
          <p:nvPr/>
        </p:nvCxnSpPr>
        <p:spPr>
          <a:xfrm>
            <a:off x="6281349" y="427507"/>
            <a:ext cx="0" cy="253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103B35-6770-704F-73A9-23025E509BA9}"/>
              </a:ext>
            </a:extLst>
          </p:cNvPr>
          <p:cNvSpPr txBox="1"/>
          <p:nvPr/>
        </p:nvSpPr>
        <p:spPr>
          <a:xfrm>
            <a:off x="296497" y="421086"/>
            <a:ext cx="951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E3AB6E9-5345-6E1B-0DE8-17EB3083F276}"/>
              </a:ext>
            </a:extLst>
          </p:cNvPr>
          <p:cNvSpPr txBox="1"/>
          <p:nvPr/>
        </p:nvSpPr>
        <p:spPr>
          <a:xfrm>
            <a:off x="1367864" y="415052"/>
            <a:ext cx="771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84F30D-1908-CA51-367D-5A793850784D}"/>
              </a:ext>
            </a:extLst>
          </p:cNvPr>
          <p:cNvSpPr txBox="1"/>
          <p:nvPr/>
        </p:nvSpPr>
        <p:spPr>
          <a:xfrm>
            <a:off x="5572694" y="410724"/>
            <a:ext cx="61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53C923-C2EB-C381-6062-28A19965AD68}"/>
              </a:ext>
            </a:extLst>
          </p:cNvPr>
          <p:cNvSpPr txBox="1"/>
          <p:nvPr/>
        </p:nvSpPr>
        <p:spPr>
          <a:xfrm>
            <a:off x="6377726" y="404424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BC54A774-8A90-DC22-C9E3-A52BDC02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474602" y="117139"/>
            <a:ext cx="2608353" cy="749874"/>
          </a:xfrm>
          <a:prstGeom prst="rect">
            <a:avLst/>
          </a:prstGeom>
        </p:spPr>
      </p:pic>
      <p:sp>
        <p:nvSpPr>
          <p:cNvPr id="112" name="Rectángulo 111">
            <a:extLst>
              <a:ext uri="{FF2B5EF4-FFF2-40B4-BE49-F238E27FC236}">
                <a16:creationId xmlns:a16="http://schemas.microsoft.com/office/drawing/2014/main" id="{9F625AFE-F654-F39C-D42E-FEC7E6F25E1A}"/>
              </a:ext>
            </a:extLst>
          </p:cNvPr>
          <p:cNvSpPr/>
          <p:nvPr/>
        </p:nvSpPr>
        <p:spPr>
          <a:xfrm>
            <a:off x="0" y="7794180"/>
            <a:ext cx="7568835" cy="2900363"/>
          </a:xfrm>
          <a:prstGeom prst="rect">
            <a:avLst/>
          </a:prstGeom>
          <a:solidFill>
            <a:srgbClr val="002E7A"/>
          </a:solidFill>
          <a:ln>
            <a:solidFill>
              <a:srgbClr val="002E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5162088-5BA9-F4C0-664A-DF74A812549E}"/>
              </a:ext>
            </a:extLst>
          </p:cNvPr>
          <p:cNvSpPr/>
          <p:nvPr/>
        </p:nvSpPr>
        <p:spPr>
          <a:xfrm>
            <a:off x="133354" y="1962150"/>
            <a:ext cx="7251696" cy="2711450"/>
          </a:xfrm>
          <a:prstGeom prst="rect">
            <a:avLst/>
          </a:prstGeom>
          <a:solidFill>
            <a:srgbClr val="ACDC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Imagen 112" descr="Logotipo&#10;&#10;Descripción generada automáticamente">
            <a:extLst>
              <a:ext uri="{FF2B5EF4-FFF2-40B4-BE49-F238E27FC236}">
                <a16:creationId xmlns:a16="http://schemas.microsoft.com/office/drawing/2014/main" id="{FC5274BD-8D74-F7A5-C7AD-B6EEB004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24899" y="8475975"/>
            <a:ext cx="2608353" cy="749874"/>
          </a:xfrm>
          <a:prstGeom prst="rect">
            <a:avLst/>
          </a:prstGeom>
        </p:spPr>
      </p:pic>
      <p:pic>
        <p:nvPicPr>
          <p:cNvPr id="1032" name="Picture 8" descr="logotipo de redes sociales en color blanco y negro 1972889 Vector en  Vecteezy">
            <a:extLst>
              <a:ext uri="{FF2B5EF4-FFF2-40B4-BE49-F238E27FC236}">
                <a16:creationId xmlns:a16="http://schemas.microsoft.com/office/drawing/2014/main" id="{816A7BF5-9DAC-F51B-DDF2-715B202D9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0"/>
          <a:stretch/>
        </p:blipFill>
        <p:spPr bwMode="auto">
          <a:xfrm>
            <a:off x="883830" y="9231511"/>
            <a:ext cx="1255998" cy="4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7DE6A364-D948-28CA-E322-B1B9E87898BC}"/>
              </a:ext>
            </a:extLst>
          </p:cNvPr>
          <p:cNvSpPr txBox="1"/>
          <p:nvPr/>
        </p:nvSpPr>
        <p:spPr>
          <a:xfrm>
            <a:off x="3937858" y="8570483"/>
            <a:ext cx="1993565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Nosotros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Más sobre Domo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E9046316-5EF3-1D98-B374-E4D6ED0771BF}"/>
              </a:ext>
            </a:extLst>
          </p:cNvPr>
          <p:cNvSpPr txBox="1"/>
          <p:nvPr/>
        </p:nvSpPr>
        <p:spPr>
          <a:xfrm>
            <a:off x="5534554" y="8575272"/>
            <a:ext cx="10550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 Domo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Domo Pro</a:t>
            </a:r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9C1BA53B-6682-7F23-2778-9855D7367003}"/>
              </a:ext>
            </a:extLst>
          </p:cNvPr>
          <p:cNvCxnSpPr>
            <a:cxnSpLocks/>
          </p:cNvCxnSpPr>
          <p:nvPr/>
        </p:nvCxnSpPr>
        <p:spPr>
          <a:xfrm>
            <a:off x="0" y="10148888"/>
            <a:ext cx="755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EE558E55-27D4-B41E-5164-EDE5EAF2F9C4}"/>
              </a:ext>
            </a:extLst>
          </p:cNvPr>
          <p:cNvSpPr txBox="1"/>
          <p:nvPr/>
        </p:nvSpPr>
        <p:spPr>
          <a:xfrm>
            <a:off x="187660" y="10251766"/>
            <a:ext cx="2867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@Copyright Domo System co.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342E35-D2A1-EA9F-F5AD-305BEDBE096E}"/>
              </a:ext>
            </a:extLst>
          </p:cNvPr>
          <p:cNvSpPr/>
          <p:nvPr/>
        </p:nvSpPr>
        <p:spPr>
          <a:xfrm>
            <a:off x="270322" y="2177928"/>
            <a:ext cx="3001944" cy="2142819"/>
          </a:xfrm>
          <a:prstGeom prst="rect">
            <a:avLst/>
          </a:prstGeom>
          <a:solidFill>
            <a:srgbClr val="1560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C1140E-36D3-658C-110E-C78F3AA88791}"/>
              </a:ext>
            </a:extLst>
          </p:cNvPr>
          <p:cNvSpPr txBox="1"/>
          <p:nvPr/>
        </p:nvSpPr>
        <p:spPr>
          <a:xfrm>
            <a:off x="3373230" y="111897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pic>
        <p:nvPicPr>
          <p:cNvPr id="3076" name="Picture 4" descr="Young Asian businesswoman sitting on the bench in an urban park working outdoors, logging in to her laptop and holding smartphone on hand with a security key lock icon on the screen. Privacy protection, internet and mobile security concept">
            <a:extLst>
              <a:ext uri="{FF2B5EF4-FFF2-40B4-BE49-F238E27FC236}">
                <a16:creationId xmlns:a16="http://schemas.microsoft.com/office/drawing/2014/main" id="{CE432A32-3647-0801-9F63-386D8A1F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4" y="2310799"/>
            <a:ext cx="2700836" cy="180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8A743E1-6E0A-8EE5-C86E-84930DD1931D}"/>
              </a:ext>
            </a:extLst>
          </p:cNvPr>
          <p:cNvSpPr/>
          <p:nvPr/>
        </p:nvSpPr>
        <p:spPr>
          <a:xfrm>
            <a:off x="3445430" y="2480998"/>
            <a:ext cx="3723384" cy="293144"/>
          </a:xfrm>
          <a:prstGeom prst="roundRect">
            <a:avLst/>
          </a:prstGeom>
          <a:solidFill>
            <a:srgbClr val="FE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5D1EEF-117D-6C04-0739-965C8BB5EA82}"/>
              </a:ext>
            </a:extLst>
          </p:cNvPr>
          <p:cNvSpPr txBox="1"/>
          <p:nvPr/>
        </p:nvSpPr>
        <p:spPr>
          <a:xfrm>
            <a:off x="3531338" y="2489070"/>
            <a:ext cx="142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9B33525-B7F1-8C71-77A8-76A63ED153C6}"/>
              </a:ext>
            </a:extLst>
          </p:cNvPr>
          <p:cNvSpPr/>
          <p:nvPr/>
        </p:nvSpPr>
        <p:spPr>
          <a:xfrm>
            <a:off x="3445430" y="3291574"/>
            <a:ext cx="3723384" cy="293144"/>
          </a:xfrm>
          <a:prstGeom prst="roundRect">
            <a:avLst/>
          </a:prstGeom>
          <a:solidFill>
            <a:srgbClr val="FE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07ECB1E-9D7B-BF13-0CDA-334776BC8D0C}"/>
              </a:ext>
            </a:extLst>
          </p:cNvPr>
          <p:cNvSpPr txBox="1"/>
          <p:nvPr/>
        </p:nvSpPr>
        <p:spPr>
          <a:xfrm>
            <a:off x="3531338" y="3299646"/>
            <a:ext cx="142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Contraseña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A1628A-4F95-53BC-84AD-533864C55181}"/>
              </a:ext>
            </a:extLst>
          </p:cNvPr>
          <p:cNvSpPr txBox="1"/>
          <p:nvPr/>
        </p:nvSpPr>
        <p:spPr>
          <a:xfrm>
            <a:off x="3392806" y="210952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ACDC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61AC29A-A9DB-CD23-0710-66EFC634D06C}"/>
              </a:ext>
            </a:extLst>
          </p:cNvPr>
          <p:cNvSpPr txBox="1"/>
          <p:nvPr/>
        </p:nvSpPr>
        <p:spPr>
          <a:xfrm>
            <a:off x="3392806" y="288632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ACDC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Contraseña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C916D8A-87F5-0240-AF9B-7DCB7C087DC0}"/>
              </a:ext>
            </a:extLst>
          </p:cNvPr>
          <p:cNvSpPr txBox="1"/>
          <p:nvPr/>
        </p:nvSpPr>
        <p:spPr>
          <a:xfrm>
            <a:off x="3392806" y="3672608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¿Ha olvidado su contraseña?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B9EFB75-3957-2D1E-615B-7E4346F38DDB}"/>
              </a:ext>
            </a:extLst>
          </p:cNvPr>
          <p:cNvSpPr/>
          <p:nvPr/>
        </p:nvSpPr>
        <p:spPr>
          <a:xfrm>
            <a:off x="4550381" y="4004619"/>
            <a:ext cx="1513482" cy="227426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s-E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sesión</a:t>
            </a:r>
            <a:endParaRPr lang="es-E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5EECC8B-A17F-1636-D7CD-9EF01D0389EB}"/>
              </a:ext>
            </a:extLst>
          </p:cNvPr>
          <p:cNvSpPr txBox="1"/>
          <p:nvPr/>
        </p:nvSpPr>
        <p:spPr>
          <a:xfrm>
            <a:off x="4491834" y="4320747"/>
            <a:ext cx="15720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cuenta</a:t>
            </a:r>
          </a:p>
        </p:txBody>
      </p:sp>
    </p:spTree>
    <p:extLst>
      <p:ext uri="{BB962C8B-B14F-4D97-AF65-F5344CB8AC3E}">
        <p14:creationId xmlns:p14="http://schemas.microsoft.com/office/powerpoint/2010/main" val="258057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1000">
              <a:srgbClr val="A7D9F1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156DE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45" y="3219748"/>
            <a:ext cx="7557785" cy="4252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670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1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2831E1A9-2FF5-60C1-9FF4-5BCAC897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3" t="35845" r="34053" b="36651"/>
          <a:stretch/>
        </p:blipFill>
        <p:spPr>
          <a:xfrm>
            <a:off x="7004544" y="10277657"/>
            <a:ext cx="481178" cy="333605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93AD648-0B22-D6AC-4631-9FF55765E0CC}"/>
              </a:ext>
            </a:extLst>
          </p:cNvPr>
          <p:cNvCxnSpPr>
            <a:cxnSpLocks/>
          </p:cNvCxnSpPr>
          <p:nvPr/>
        </p:nvCxnSpPr>
        <p:spPr>
          <a:xfrm>
            <a:off x="1234068" y="400644"/>
            <a:ext cx="0" cy="268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55FD742-4552-1F74-D0AE-CFB889CDF15B}"/>
              </a:ext>
            </a:extLst>
          </p:cNvPr>
          <p:cNvCxnSpPr>
            <a:cxnSpLocks/>
          </p:cNvCxnSpPr>
          <p:nvPr/>
        </p:nvCxnSpPr>
        <p:spPr>
          <a:xfrm>
            <a:off x="6227111" y="441316"/>
            <a:ext cx="0" cy="253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103B35-6770-704F-73A9-23025E509BA9}"/>
              </a:ext>
            </a:extLst>
          </p:cNvPr>
          <p:cNvSpPr txBox="1"/>
          <p:nvPr/>
        </p:nvSpPr>
        <p:spPr>
          <a:xfrm>
            <a:off x="282577" y="421495"/>
            <a:ext cx="951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E3AB6E9-5345-6E1B-0DE8-17EB3083F276}"/>
              </a:ext>
            </a:extLst>
          </p:cNvPr>
          <p:cNvSpPr txBox="1"/>
          <p:nvPr/>
        </p:nvSpPr>
        <p:spPr>
          <a:xfrm>
            <a:off x="1353944" y="415461"/>
            <a:ext cx="771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84F30D-1908-CA51-367D-5A793850784D}"/>
              </a:ext>
            </a:extLst>
          </p:cNvPr>
          <p:cNvSpPr txBox="1"/>
          <p:nvPr/>
        </p:nvSpPr>
        <p:spPr>
          <a:xfrm>
            <a:off x="5518456" y="424533"/>
            <a:ext cx="61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53C923-C2EB-C381-6062-28A19965AD68}"/>
              </a:ext>
            </a:extLst>
          </p:cNvPr>
          <p:cNvSpPr txBox="1"/>
          <p:nvPr/>
        </p:nvSpPr>
        <p:spPr>
          <a:xfrm>
            <a:off x="6323488" y="418233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BC54A774-8A90-DC22-C9E3-A52BDC02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474602" y="117139"/>
            <a:ext cx="2608353" cy="749874"/>
          </a:xfrm>
          <a:prstGeom prst="rect">
            <a:avLst/>
          </a:prstGeom>
        </p:spPr>
      </p:pic>
      <p:sp>
        <p:nvSpPr>
          <p:cNvPr id="112" name="Rectángulo 111">
            <a:extLst>
              <a:ext uri="{FF2B5EF4-FFF2-40B4-BE49-F238E27FC236}">
                <a16:creationId xmlns:a16="http://schemas.microsoft.com/office/drawing/2014/main" id="{9F625AFE-F654-F39C-D42E-FEC7E6F25E1A}"/>
              </a:ext>
            </a:extLst>
          </p:cNvPr>
          <p:cNvSpPr/>
          <p:nvPr/>
        </p:nvSpPr>
        <p:spPr>
          <a:xfrm>
            <a:off x="0" y="8674100"/>
            <a:ext cx="7568835" cy="2020443"/>
          </a:xfrm>
          <a:prstGeom prst="rect">
            <a:avLst/>
          </a:prstGeom>
          <a:solidFill>
            <a:srgbClr val="002E7A"/>
          </a:solidFill>
          <a:ln>
            <a:solidFill>
              <a:srgbClr val="002E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Imagen 112" descr="Logotipo&#10;&#10;Descripción generada automáticamente">
            <a:extLst>
              <a:ext uri="{FF2B5EF4-FFF2-40B4-BE49-F238E27FC236}">
                <a16:creationId xmlns:a16="http://schemas.microsoft.com/office/drawing/2014/main" id="{FC5274BD-8D74-F7A5-C7AD-B6EEB004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58479" y="8843956"/>
            <a:ext cx="2608353" cy="749874"/>
          </a:xfrm>
          <a:prstGeom prst="rect">
            <a:avLst/>
          </a:prstGeom>
        </p:spPr>
      </p:pic>
      <p:pic>
        <p:nvPicPr>
          <p:cNvPr id="1032" name="Picture 8" descr="logotipo de redes sociales en color blanco y negro 1972889 Vector en  Vecteezy">
            <a:extLst>
              <a:ext uri="{FF2B5EF4-FFF2-40B4-BE49-F238E27FC236}">
                <a16:creationId xmlns:a16="http://schemas.microsoft.com/office/drawing/2014/main" id="{816A7BF5-9DAC-F51B-DDF2-715B202D9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0"/>
          <a:stretch/>
        </p:blipFill>
        <p:spPr bwMode="auto">
          <a:xfrm>
            <a:off x="917410" y="9599492"/>
            <a:ext cx="1255998" cy="4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7DE6A364-D948-28CA-E322-B1B9E87898BC}"/>
              </a:ext>
            </a:extLst>
          </p:cNvPr>
          <p:cNvSpPr txBox="1"/>
          <p:nvPr/>
        </p:nvSpPr>
        <p:spPr>
          <a:xfrm>
            <a:off x="3981139" y="8994148"/>
            <a:ext cx="1993565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Nosotros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Más sobre Domo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E9046316-5EF3-1D98-B374-E4D6ED0771BF}"/>
              </a:ext>
            </a:extLst>
          </p:cNvPr>
          <p:cNvSpPr txBox="1"/>
          <p:nvPr/>
        </p:nvSpPr>
        <p:spPr>
          <a:xfrm>
            <a:off x="5577835" y="8998937"/>
            <a:ext cx="10550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 Domo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Domo Pro</a:t>
            </a:r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9C1BA53B-6682-7F23-2778-9855D7367003}"/>
              </a:ext>
            </a:extLst>
          </p:cNvPr>
          <p:cNvCxnSpPr>
            <a:cxnSpLocks/>
          </p:cNvCxnSpPr>
          <p:nvPr/>
        </p:nvCxnSpPr>
        <p:spPr>
          <a:xfrm>
            <a:off x="0" y="10148888"/>
            <a:ext cx="755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EE558E55-27D4-B41E-5164-EDE5EAF2F9C4}"/>
              </a:ext>
            </a:extLst>
          </p:cNvPr>
          <p:cNvSpPr txBox="1"/>
          <p:nvPr/>
        </p:nvSpPr>
        <p:spPr>
          <a:xfrm>
            <a:off x="187660" y="10251766"/>
            <a:ext cx="2867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@Copyright Domo System co.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C1140E-36D3-658C-110E-C78F3AA88791}"/>
              </a:ext>
            </a:extLst>
          </p:cNvPr>
          <p:cNvSpPr txBox="1"/>
          <p:nvPr/>
        </p:nvSpPr>
        <p:spPr>
          <a:xfrm>
            <a:off x="3333281" y="11448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42F6F0-139B-07EB-9F5C-0AB261CF6650}"/>
              </a:ext>
            </a:extLst>
          </p:cNvPr>
          <p:cNvSpPr txBox="1"/>
          <p:nvPr/>
        </p:nvSpPr>
        <p:spPr>
          <a:xfrm>
            <a:off x="284163" y="1532666"/>
            <a:ext cx="699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solidFill>
                  <a:srgbClr val="F4F9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Nuestra mayor satisfacción es dar solución a tus problemas. ¿Hablamos?</a:t>
            </a:r>
          </a:p>
          <a:p>
            <a:pPr algn="ctr"/>
            <a:r>
              <a:rPr lang="es-ES" sz="1400" b="0" i="0" dirty="0">
                <a:solidFill>
                  <a:srgbClr val="F4F9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Estamos muy cerca de ti y siempre dispuestos a ayudarte.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27F6ECE-05EE-FC72-EDBA-B571BE3BC02B}"/>
              </a:ext>
            </a:extLst>
          </p:cNvPr>
          <p:cNvSpPr/>
          <p:nvPr/>
        </p:nvSpPr>
        <p:spPr>
          <a:xfrm>
            <a:off x="2856751" y="2446668"/>
            <a:ext cx="1513482" cy="227426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Contacta con nosotros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82B7F5F-C723-E902-F7DB-E80C5E8CF874}"/>
              </a:ext>
            </a:extLst>
          </p:cNvPr>
          <p:cNvSpPr/>
          <p:nvPr/>
        </p:nvSpPr>
        <p:spPr>
          <a:xfrm>
            <a:off x="224899" y="2936495"/>
            <a:ext cx="7039501" cy="24094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2B626C-9478-50AE-3C11-5C7D6D4F2A78}"/>
              </a:ext>
            </a:extLst>
          </p:cNvPr>
          <p:cNvSpPr txBox="1"/>
          <p:nvPr/>
        </p:nvSpPr>
        <p:spPr>
          <a:xfrm>
            <a:off x="2797769" y="2989951"/>
            <a:ext cx="15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Soporte 24/7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DC7689C-885B-372A-7F83-63D2620BA246}"/>
              </a:ext>
            </a:extLst>
          </p:cNvPr>
          <p:cNvSpPr txBox="1"/>
          <p:nvPr/>
        </p:nvSpPr>
        <p:spPr>
          <a:xfrm>
            <a:off x="3383011" y="3459159"/>
            <a:ext cx="323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b="0" i="0" dirty="0">
                <a:solidFill>
                  <a:srgbClr val="4A5B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pasa si te surge algún problema? </a:t>
            </a:r>
          </a:p>
          <a:p>
            <a:pPr algn="ctr"/>
            <a:r>
              <a:rPr lang="es-ES" sz="1200" b="0" i="0" dirty="0">
                <a:solidFill>
                  <a:srgbClr val="4A5B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¡Estamos a tu lado, nuestro equipo</a:t>
            </a:r>
            <a:b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200" b="0" i="0" dirty="0">
                <a:solidFill>
                  <a:srgbClr val="4A5B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Soporte estará siempre disponible para ti!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C90944E-A341-731E-C131-C74237A6F5B6}"/>
              </a:ext>
            </a:extLst>
          </p:cNvPr>
          <p:cNvSpPr txBox="1"/>
          <p:nvPr/>
        </p:nvSpPr>
        <p:spPr>
          <a:xfrm>
            <a:off x="3140834" y="4300030"/>
            <a:ext cx="3937296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050" b="0" i="0" dirty="0">
                <a:solidFill>
                  <a:srgbClr val="3246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ayudamos a resolver los problemas que puedas tener con </a:t>
            </a:r>
          </a:p>
          <a:p>
            <a:pPr algn="l"/>
            <a:r>
              <a:rPr lang="es-ES" sz="1050" b="0" i="0" dirty="0">
                <a:solidFill>
                  <a:srgbClr val="3246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 software instalado en tu servidor.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050" b="0" i="0" dirty="0">
                <a:solidFill>
                  <a:srgbClr val="3246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Resolvemos tus dudas 24/7, todo el año.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050" b="0" i="0" dirty="0">
                <a:solidFill>
                  <a:srgbClr val="3246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 de Call Centers, atención directa.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050" b="0" i="0" dirty="0">
                <a:solidFill>
                  <a:srgbClr val="3246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Incluido sin coste adicional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A4F67124-495B-E642-02FB-EC0B7754C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6" y="3387090"/>
            <a:ext cx="2629401" cy="17255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9D27190-2F06-90B8-81AE-C4A93E926C78}"/>
              </a:ext>
            </a:extLst>
          </p:cNvPr>
          <p:cNvSpPr txBox="1"/>
          <p:nvPr/>
        </p:nvSpPr>
        <p:spPr>
          <a:xfrm>
            <a:off x="5338483" y="5797837"/>
            <a:ext cx="18004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soporte@domo.com</a:t>
            </a:r>
          </a:p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24 horas al día, 365 días al año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1EE223B-39A0-D5DF-91F4-1B9C363534B3}"/>
              </a:ext>
            </a:extLst>
          </p:cNvPr>
          <p:cNvSpPr txBox="1"/>
          <p:nvPr/>
        </p:nvSpPr>
        <p:spPr>
          <a:xfrm>
            <a:off x="5338483" y="6336446"/>
            <a:ext cx="21210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</a:t>
            </a:r>
          </a:p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+34 666.666.666</a:t>
            </a:r>
          </a:p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Lun – vie, de 9h a 14h y de 16h a 19h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A4D6F3B-711D-202D-C35B-83A8EA07BFF7}"/>
              </a:ext>
            </a:extLst>
          </p:cNvPr>
          <p:cNvSpPr txBox="1"/>
          <p:nvPr/>
        </p:nvSpPr>
        <p:spPr>
          <a:xfrm>
            <a:off x="5338483" y="6875733"/>
            <a:ext cx="147989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Oficinas</a:t>
            </a:r>
          </a:p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Calle la Rue 37</a:t>
            </a:r>
          </a:p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46000 Valencia (España)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9484EE-6B49-E956-AD34-DBA627337942}"/>
              </a:ext>
            </a:extLst>
          </p:cNvPr>
          <p:cNvSpPr txBox="1"/>
          <p:nvPr/>
        </p:nvSpPr>
        <p:spPr>
          <a:xfrm>
            <a:off x="5338483" y="7477543"/>
            <a:ext cx="147989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</a:p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Calle la Rue 37</a:t>
            </a:r>
          </a:p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46000 Valencia (España)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8CFE8C9-C0CA-20BE-24B2-EBB47B7E74BB}"/>
              </a:ext>
            </a:extLst>
          </p:cNvPr>
          <p:cNvCxnSpPr/>
          <p:nvPr/>
        </p:nvCxnSpPr>
        <p:spPr>
          <a:xfrm>
            <a:off x="5162550" y="5613400"/>
            <a:ext cx="0" cy="264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BD04032-6660-F18E-BA2E-2B9DD806F887}"/>
              </a:ext>
            </a:extLst>
          </p:cNvPr>
          <p:cNvSpPr/>
          <p:nvPr/>
        </p:nvSpPr>
        <p:spPr>
          <a:xfrm>
            <a:off x="282577" y="7523575"/>
            <a:ext cx="4639661" cy="630523"/>
          </a:xfrm>
          <a:prstGeom prst="roundRect">
            <a:avLst/>
          </a:prstGeom>
          <a:solidFill>
            <a:srgbClr val="FE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C37C077-90EE-A934-3EAD-3DEC7469F67E}"/>
              </a:ext>
            </a:extLst>
          </p:cNvPr>
          <p:cNvSpPr/>
          <p:nvPr/>
        </p:nvSpPr>
        <p:spPr>
          <a:xfrm>
            <a:off x="294753" y="5773242"/>
            <a:ext cx="2179848" cy="261611"/>
          </a:xfrm>
          <a:prstGeom prst="roundRect">
            <a:avLst/>
          </a:prstGeom>
          <a:solidFill>
            <a:srgbClr val="FE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0AB8342-B42F-35E4-4EDF-927AB85DB65F}"/>
              </a:ext>
            </a:extLst>
          </p:cNvPr>
          <p:cNvSpPr txBox="1"/>
          <p:nvPr/>
        </p:nvSpPr>
        <p:spPr>
          <a:xfrm>
            <a:off x="338706" y="5792989"/>
            <a:ext cx="151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Escriba aquí…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7FBEBFEB-6388-FDBD-B2A4-8EDA6E6E8FFA}"/>
              </a:ext>
            </a:extLst>
          </p:cNvPr>
          <p:cNvSpPr/>
          <p:nvPr/>
        </p:nvSpPr>
        <p:spPr>
          <a:xfrm>
            <a:off x="2728651" y="5770722"/>
            <a:ext cx="2179848" cy="261611"/>
          </a:xfrm>
          <a:prstGeom prst="roundRect">
            <a:avLst/>
          </a:prstGeom>
          <a:solidFill>
            <a:srgbClr val="FE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89A672A2-DCF5-F413-BB10-0E8DDAF12D34}"/>
              </a:ext>
            </a:extLst>
          </p:cNvPr>
          <p:cNvSpPr/>
          <p:nvPr/>
        </p:nvSpPr>
        <p:spPr>
          <a:xfrm>
            <a:off x="295050" y="6374194"/>
            <a:ext cx="2179848" cy="261611"/>
          </a:xfrm>
          <a:prstGeom prst="roundRect">
            <a:avLst/>
          </a:prstGeom>
          <a:solidFill>
            <a:srgbClr val="FE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9A4DE03A-4423-EAB0-57AE-03B8C6B25A7F}"/>
              </a:ext>
            </a:extLst>
          </p:cNvPr>
          <p:cNvSpPr/>
          <p:nvPr/>
        </p:nvSpPr>
        <p:spPr>
          <a:xfrm>
            <a:off x="2742390" y="6374194"/>
            <a:ext cx="2179848" cy="261611"/>
          </a:xfrm>
          <a:prstGeom prst="roundRect">
            <a:avLst/>
          </a:prstGeom>
          <a:solidFill>
            <a:srgbClr val="FE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95E5A059-72D5-0BD5-CDDD-6CD34F7A63B5}"/>
              </a:ext>
            </a:extLst>
          </p:cNvPr>
          <p:cNvSpPr/>
          <p:nvPr/>
        </p:nvSpPr>
        <p:spPr>
          <a:xfrm>
            <a:off x="294753" y="6990439"/>
            <a:ext cx="2179843" cy="262020"/>
          </a:xfrm>
          <a:prstGeom prst="roundRect">
            <a:avLst/>
          </a:prstGeom>
          <a:solidFill>
            <a:srgbClr val="FE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52AD1F1-0ACF-895E-93FF-8742A2C5749B}"/>
              </a:ext>
            </a:extLst>
          </p:cNvPr>
          <p:cNvSpPr txBox="1"/>
          <p:nvPr/>
        </p:nvSpPr>
        <p:spPr>
          <a:xfrm>
            <a:off x="285897" y="6988110"/>
            <a:ext cx="144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No me va el interné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EF8FECAA-C930-F9EF-5677-ED650287D0EE}"/>
              </a:ext>
            </a:extLst>
          </p:cNvPr>
          <p:cNvSpPr/>
          <p:nvPr/>
        </p:nvSpPr>
        <p:spPr>
          <a:xfrm>
            <a:off x="2183081" y="6991410"/>
            <a:ext cx="291515" cy="255009"/>
          </a:xfrm>
          <a:prstGeom prst="roundRect">
            <a:avLst/>
          </a:prstGeom>
          <a:solidFill>
            <a:srgbClr val="EFF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89280E6-0D26-00E1-E882-F0681C264D6A}"/>
              </a:ext>
            </a:extLst>
          </p:cNvPr>
          <p:cNvSpPr txBox="1"/>
          <p:nvPr/>
        </p:nvSpPr>
        <p:spPr>
          <a:xfrm>
            <a:off x="184434" y="7270645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Comentario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51490EA-ACE1-36EB-3E16-41827498EFF5}"/>
              </a:ext>
            </a:extLst>
          </p:cNvPr>
          <p:cNvSpPr txBox="1"/>
          <p:nvPr/>
        </p:nvSpPr>
        <p:spPr>
          <a:xfrm>
            <a:off x="184434" y="6700745"/>
            <a:ext cx="2284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Seleccione su motivo de contacto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EE2D6E4-33D9-9A43-6270-B6D112ECE9D2}"/>
              </a:ext>
            </a:extLst>
          </p:cNvPr>
          <p:cNvSpPr txBox="1"/>
          <p:nvPr/>
        </p:nvSpPr>
        <p:spPr>
          <a:xfrm>
            <a:off x="187660" y="607767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3CE51AC-7023-6EB2-C437-2C8C3E014EC2}"/>
              </a:ext>
            </a:extLst>
          </p:cNvPr>
          <p:cNvSpPr txBox="1"/>
          <p:nvPr/>
        </p:nvSpPr>
        <p:spPr>
          <a:xfrm>
            <a:off x="158937" y="5493446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DCA8D88-971E-F8A9-9E04-0FE80558BBB9}"/>
              </a:ext>
            </a:extLst>
          </p:cNvPr>
          <p:cNvSpPr txBox="1"/>
          <p:nvPr/>
        </p:nvSpPr>
        <p:spPr>
          <a:xfrm>
            <a:off x="2668299" y="5498472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Apellido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E4BECA7-967D-0D17-3926-66D39F4A3BDC}"/>
              </a:ext>
            </a:extLst>
          </p:cNvPr>
          <p:cNvSpPr txBox="1"/>
          <p:nvPr/>
        </p:nvSpPr>
        <p:spPr>
          <a:xfrm>
            <a:off x="2660744" y="608225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15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97DC3DA-E0A2-ED7C-CFA2-4725B1ABF033}"/>
              </a:ext>
            </a:extLst>
          </p:cNvPr>
          <p:cNvSpPr txBox="1"/>
          <p:nvPr/>
        </p:nvSpPr>
        <p:spPr>
          <a:xfrm>
            <a:off x="2692731" y="5788631"/>
            <a:ext cx="151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Escriba aquí…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4860E4C-4CBA-77F2-EC96-8E1B14C4B6D4}"/>
              </a:ext>
            </a:extLst>
          </p:cNvPr>
          <p:cNvSpPr txBox="1"/>
          <p:nvPr/>
        </p:nvSpPr>
        <p:spPr>
          <a:xfrm>
            <a:off x="2728651" y="6389583"/>
            <a:ext cx="151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Escriba aquí…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3278AF7-ACD4-D32A-0895-F4B8E5F1A3E4}"/>
              </a:ext>
            </a:extLst>
          </p:cNvPr>
          <p:cNvSpPr txBox="1"/>
          <p:nvPr/>
        </p:nvSpPr>
        <p:spPr>
          <a:xfrm>
            <a:off x="307278" y="6389849"/>
            <a:ext cx="151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Escriba aquí…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40BEB45-30A4-3BD8-E2D0-DCCE58CBFAF9}"/>
              </a:ext>
            </a:extLst>
          </p:cNvPr>
          <p:cNvSpPr txBox="1"/>
          <p:nvPr/>
        </p:nvSpPr>
        <p:spPr>
          <a:xfrm>
            <a:off x="356021" y="7598661"/>
            <a:ext cx="151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Escriba aquí…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840C111-2936-F0DB-2BB5-E366A5786AC0}"/>
              </a:ext>
            </a:extLst>
          </p:cNvPr>
          <p:cNvSpPr/>
          <p:nvPr/>
        </p:nvSpPr>
        <p:spPr>
          <a:xfrm>
            <a:off x="1839620" y="8295660"/>
            <a:ext cx="1513482" cy="227426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52FFB1D8-D906-2178-75B7-4FAA9591D56D}"/>
              </a:ext>
            </a:extLst>
          </p:cNvPr>
          <p:cNvCxnSpPr>
            <a:cxnSpLocks/>
          </p:cNvCxnSpPr>
          <p:nvPr/>
        </p:nvCxnSpPr>
        <p:spPr>
          <a:xfrm>
            <a:off x="2328838" y="7044278"/>
            <a:ext cx="0" cy="149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9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1000">
              <a:srgbClr val="A7D9F1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156DE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45" y="3219748"/>
            <a:ext cx="7557785" cy="4252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670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1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2831E1A9-2FF5-60C1-9FF4-5BCAC897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3" t="35845" r="34053" b="36651"/>
          <a:stretch/>
        </p:blipFill>
        <p:spPr>
          <a:xfrm>
            <a:off x="7004544" y="10277657"/>
            <a:ext cx="481178" cy="333605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93AD648-0B22-D6AC-4631-9FF55765E0CC}"/>
              </a:ext>
            </a:extLst>
          </p:cNvPr>
          <p:cNvCxnSpPr>
            <a:cxnSpLocks/>
          </p:cNvCxnSpPr>
          <p:nvPr/>
        </p:nvCxnSpPr>
        <p:spPr>
          <a:xfrm>
            <a:off x="1186463" y="412529"/>
            <a:ext cx="0" cy="268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55FD742-4552-1F74-D0AE-CFB889CDF15B}"/>
              </a:ext>
            </a:extLst>
          </p:cNvPr>
          <p:cNvCxnSpPr>
            <a:cxnSpLocks/>
          </p:cNvCxnSpPr>
          <p:nvPr/>
        </p:nvCxnSpPr>
        <p:spPr>
          <a:xfrm>
            <a:off x="6208965" y="405358"/>
            <a:ext cx="0" cy="253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103B35-6770-704F-73A9-23025E509BA9}"/>
              </a:ext>
            </a:extLst>
          </p:cNvPr>
          <p:cNvSpPr txBox="1"/>
          <p:nvPr/>
        </p:nvSpPr>
        <p:spPr>
          <a:xfrm>
            <a:off x="234972" y="433380"/>
            <a:ext cx="951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E3AB6E9-5345-6E1B-0DE8-17EB3083F276}"/>
              </a:ext>
            </a:extLst>
          </p:cNvPr>
          <p:cNvSpPr txBox="1"/>
          <p:nvPr/>
        </p:nvSpPr>
        <p:spPr>
          <a:xfrm>
            <a:off x="1306339" y="427346"/>
            <a:ext cx="771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84F30D-1908-CA51-367D-5A793850784D}"/>
              </a:ext>
            </a:extLst>
          </p:cNvPr>
          <p:cNvSpPr txBox="1"/>
          <p:nvPr/>
        </p:nvSpPr>
        <p:spPr>
          <a:xfrm>
            <a:off x="5500310" y="388575"/>
            <a:ext cx="61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53C923-C2EB-C381-6062-28A19965AD68}"/>
              </a:ext>
            </a:extLst>
          </p:cNvPr>
          <p:cNvSpPr txBox="1"/>
          <p:nvPr/>
        </p:nvSpPr>
        <p:spPr>
          <a:xfrm>
            <a:off x="6305342" y="382275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BC54A774-8A90-DC22-C9E3-A52BDC02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474602" y="117139"/>
            <a:ext cx="2608353" cy="749874"/>
          </a:xfrm>
          <a:prstGeom prst="rect">
            <a:avLst/>
          </a:prstGeom>
        </p:spPr>
      </p:pic>
      <p:sp>
        <p:nvSpPr>
          <p:cNvPr id="112" name="Rectángulo 111">
            <a:extLst>
              <a:ext uri="{FF2B5EF4-FFF2-40B4-BE49-F238E27FC236}">
                <a16:creationId xmlns:a16="http://schemas.microsoft.com/office/drawing/2014/main" id="{9F625AFE-F654-F39C-D42E-FEC7E6F25E1A}"/>
              </a:ext>
            </a:extLst>
          </p:cNvPr>
          <p:cNvSpPr/>
          <p:nvPr/>
        </p:nvSpPr>
        <p:spPr>
          <a:xfrm>
            <a:off x="0" y="8674100"/>
            <a:ext cx="7568835" cy="2020443"/>
          </a:xfrm>
          <a:prstGeom prst="rect">
            <a:avLst/>
          </a:prstGeom>
          <a:solidFill>
            <a:srgbClr val="002E7A"/>
          </a:solidFill>
          <a:ln>
            <a:solidFill>
              <a:srgbClr val="002E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Imagen 112" descr="Logotipo&#10;&#10;Descripción generada automáticamente">
            <a:extLst>
              <a:ext uri="{FF2B5EF4-FFF2-40B4-BE49-F238E27FC236}">
                <a16:creationId xmlns:a16="http://schemas.microsoft.com/office/drawing/2014/main" id="{FC5274BD-8D74-F7A5-C7AD-B6EEB004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58479" y="8843956"/>
            <a:ext cx="2608353" cy="749874"/>
          </a:xfrm>
          <a:prstGeom prst="rect">
            <a:avLst/>
          </a:prstGeom>
        </p:spPr>
      </p:pic>
      <p:pic>
        <p:nvPicPr>
          <p:cNvPr id="1032" name="Picture 8" descr="logotipo de redes sociales en color blanco y negro 1972889 Vector en  Vecteezy">
            <a:extLst>
              <a:ext uri="{FF2B5EF4-FFF2-40B4-BE49-F238E27FC236}">
                <a16:creationId xmlns:a16="http://schemas.microsoft.com/office/drawing/2014/main" id="{816A7BF5-9DAC-F51B-DDF2-715B202D9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0"/>
          <a:stretch/>
        </p:blipFill>
        <p:spPr bwMode="auto">
          <a:xfrm>
            <a:off x="917410" y="9599492"/>
            <a:ext cx="1255998" cy="4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7DE6A364-D948-28CA-E322-B1B9E87898BC}"/>
              </a:ext>
            </a:extLst>
          </p:cNvPr>
          <p:cNvSpPr txBox="1"/>
          <p:nvPr/>
        </p:nvSpPr>
        <p:spPr>
          <a:xfrm>
            <a:off x="3981139" y="8994148"/>
            <a:ext cx="1993565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Nosotros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Más sobre Domo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E9046316-5EF3-1D98-B374-E4D6ED0771BF}"/>
              </a:ext>
            </a:extLst>
          </p:cNvPr>
          <p:cNvSpPr txBox="1"/>
          <p:nvPr/>
        </p:nvSpPr>
        <p:spPr>
          <a:xfrm>
            <a:off x="5577835" y="8998937"/>
            <a:ext cx="10550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 Domo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Domo Pro</a:t>
            </a:r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9C1BA53B-6682-7F23-2778-9855D7367003}"/>
              </a:ext>
            </a:extLst>
          </p:cNvPr>
          <p:cNvCxnSpPr>
            <a:cxnSpLocks/>
          </p:cNvCxnSpPr>
          <p:nvPr/>
        </p:nvCxnSpPr>
        <p:spPr>
          <a:xfrm>
            <a:off x="0" y="10148888"/>
            <a:ext cx="755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EE558E55-27D4-B41E-5164-EDE5EAF2F9C4}"/>
              </a:ext>
            </a:extLst>
          </p:cNvPr>
          <p:cNvSpPr txBox="1"/>
          <p:nvPr/>
        </p:nvSpPr>
        <p:spPr>
          <a:xfrm>
            <a:off x="187660" y="10251766"/>
            <a:ext cx="2867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@Copyright Domo System co.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C1140E-36D3-658C-110E-C78F3AA88791}"/>
              </a:ext>
            </a:extLst>
          </p:cNvPr>
          <p:cNvSpPr txBox="1"/>
          <p:nvPr/>
        </p:nvSpPr>
        <p:spPr>
          <a:xfrm>
            <a:off x="3386749" y="118706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Hogar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E435C05-CBE9-94E1-F6FD-55986F656308}"/>
              </a:ext>
            </a:extLst>
          </p:cNvPr>
          <p:cNvSpPr/>
          <p:nvPr/>
        </p:nvSpPr>
        <p:spPr>
          <a:xfrm>
            <a:off x="2316283" y="1981958"/>
            <a:ext cx="1336391" cy="292389"/>
          </a:xfrm>
          <a:prstGeom prst="roundRect">
            <a:avLst/>
          </a:prstGeom>
          <a:solidFill>
            <a:srgbClr val="9EA2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s-E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DCCD5F2-66BF-6D93-BEC0-BF20E7C4EC66}"/>
              </a:ext>
            </a:extLst>
          </p:cNvPr>
          <p:cNvSpPr/>
          <p:nvPr/>
        </p:nvSpPr>
        <p:spPr>
          <a:xfrm>
            <a:off x="732450" y="1978865"/>
            <a:ext cx="1336391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s-E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Climatización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9992CD6-86D5-5130-125E-CFA662B20A88}"/>
              </a:ext>
            </a:extLst>
          </p:cNvPr>
          <p:cNvSpPr/>
          <p:nvPr/>
        </p:nvSpPr>
        <p:spPr>
          <a:xfrm>
            <a:off x="3902638" y="1978865"/>
            <a:ext cx="1336391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s-E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Iluminación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014DEEB-D5B5-00D2-4505-4CF06484F22B}"/>
              </a:ext>
            </a:extLst>
          </p:cNvPr>
          <p:cNvSpPr/>
          <p:nvPr/>
        </p:nvSpPr>
        <p:spPr>
          <a:xfrm>
            <a:off x="5483949" y="1985358"/>
            <a:ext cx="1336391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Electrónica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7B4DD1D-AB1B-33BF-0ABA-AC24AC1A7EE0}"/>
              </a:ext>
            </a:extLst>
          </p:cNvPr>
          <p:cNvSpPr/>
          <p:nvPr/>
        </p:nvSpPr>
        <p:spPr>
          <a:xfrm>
            <a:off x="745997" y="2628900"/>
            <a:ext cx="6087890" cy="55261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D5039A04-AE6C-D0D3-98DF-BD3C38CB4263}"/>
              </a:ext>
            </a:extLst>
          </p:cNvPr>
          <p:cNvSpPr/>
          <p:nvPr/>
        </p:nvSpPr>
        <p:spPr>
          <a:xfrm>
            <a:off x="6615767" y="2635393"/>
            <a:ext cx="216261" cy="55196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2C6438A-233F-94FB-458E-481EE216D93F}"/>
              </a:ext>
            </a:extLst>
          </p:cNvPr>
          <p:cNvSpPr/>
          <p:nvPr/>
        </p:nvSpPr>
        <p:spPr>
          <a:xfrm>
            <a:off x="6635751" y="2984247"/>
            <a:ext cx="184590" cy="174878"/>
          </a:xfrm>
          <a:prstGeom prst="roundRect">
            <a:avLst/>
          </a:prstGeom>
          <a:solidFill>
            <a:srgbClr val="EFF500"/>
          </a:solidFill>
          <a:ln>
            <a:solidFill>
              <a:srgbClr val="015A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BB670EA-1490-8B36-6296-52B969F8EA92}"/>
              </a:ext>
            </a:extLst>
          </p:cNvPr>
          <p:cNvCxnSpPr/>
          <p:nvPr/>
        </p:nvCxnSpPr>
        <p:spPr>
          <a:xfrm>
            <a:off x="1071366" y="4029075"/>
            <a:ext cx="5157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EE7E163-020C-8E69-7A8D-084158B5D1F8}"/>
              </a:ext>
            </a:extLst>
          </p:cNvPr>
          <p:cNvCxnSpPr>
            <a:cxnSpLocks/>
          </p:cNvCxnSpPr>
          <p:nvPr/>
        </p:nvCxnSpPr>
        <p:spPr>
          <a:xfrm>
            <a:off x="1071366" y="5493659"/>
            <a:ext cx="5157984" cy="10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65514A7-EF3F-20E0-2CA2-AE36F2BFE5DC}"/>
              </a:ext>
            </a:extLst>
          </p:cNvPr>
          <p:cNvCxnSpPr>
            <a:cxnSpLocks/>
          </p:cNvCxnSpPr>
          <p:nvPr/>
        </p:nvCxnSpPr>
        <p:spPr>
          <a:xfrm>
            <a:off x="1071366" y="7011842"/>
            <a:ext cx="5157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Imagen 69" descr="Reflejo en el espejo&#10;&#10;Descripción generada automáticamente con confianza media">
            <a:extLst>
              <a:ext uri="{FF2B5EF4-FFF2-40B4-BE49-F238E27FC236}">
                <a16:creationId xmlns:a16="http://schemas.microsoft.com/office/drawing/2014/main" id="{9A4F18D3-9DA1-2BCB-D760-EA9D55965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5" y="2764631"/>
            <a:ext cx="1068765" cy="1068765"/>
          </a:xfrm>
          <a:prstGeom prst="rect">
            <a:avLst/>
          </a:prstGeom>
          <a:effectLst/>
        </p:spPr>
      </p:pic>
      <p:pic>
        <p:nvPicPr>
          <p:cNvPr id="71" name="Imagen 70" descr="Un celular en la mano&#10;&#10;Descripción generada automáticamente">
            <a:extLst>
              <a:ext uri="{FF2B5EF4-FFF2-40B4-BE49-F238E27FC236}">
                <a16:creationId xmlns:a16="http://schemas.microsoft.com/office/drawing/2014/main" id="{B590E702-0D81-D423-0616-0466616C1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7" y="4226669"/>
            <a:ext cx="1062953" cy="1062953"/>
          </a:xfrm>
          <a:prstGeom prst="rect">
            <a:avLst/>
          </a:prstGeom>
          <a:effectLst/>
        </p:spPr>
      </p:pic>
      <p:pic>
        <p:nvPicPr>
          <p:cNvPr id="75" name="Imagen 7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8EE79D2-666F-85FC-1B9C-1FD5EF5C66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5" y="5795828"/>
            <a:ext cx="1105274" cy="1065975"/>
          </a:xfrm>
          <a:prstGeom prst="rect">
            <a:avLst/>
          </a:prstGeom>
        </p:spPr>
      </p:pic>
      <p:pic>
        <p:nvPicPr>
          <p:cNvPr id="77" name="Imagen 76" descr="Una taza de cafe&#10;&#10;Descripción generada automáticamente con confianza baja">
            <a:extLst>
              <a:ext uri="{FF2B5EF4-FFF2-40B4-BE49-F238E27FC236}">
                <a16:creationId xmlns:a16="http://schemas.microsoft.com/office/drawing/2014/main" id="{0E3D08C3-76B5-12BE-6FA5-29A23BF287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22"/>
          <a:stretch/>
        </p:blipFill>
        <p:spPr>
          <a:xfrm>
            <a:off x="1108969" y="7412320"/>
            <a:ext cx="583352" cy="724798"/>
          </a:xfrm>
          <a:prstGeom prst="rect">
            <a:avLst/>
          </a:prstGeom>
        </p:spPr>
      </p:pic>
      <p:sp>
        <p:nvSpPr>
          <p:cNvPr id="78" name="CuadroTexto 77">
            <a:extLst>
              <a:ext uri="{FF2B5EF4-FFF2-40B4-BE49-F238E27FC236}">
                <a16:creationId xmlns:a16="http://schemas.microsoft.com/office/drawing/2014/main" id="{5CE7ADAE-16A4-0963-BA59-340C771BB517}"/>
              </a:ext>
            </a:extLst>
          </p:cNvPr>
          <p:cNvSpPr txBox="1"/>
          <p:nvPr/>
        </p:nvSpPr>
        <p:spPr>
          <a:xfrm>
            <a:off x="2646968" y="5715010"/>
            <a:ext cx="319510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Sistema de alarma doméstica inalámbrica</a:t>
            </a:r>
          </a:p>
          <a:p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17 piezas, gsm WIFI, Sistema completo de alarma</a:t>
            </a:r>
          </a:p>
          <a:p>
            <a:endParaRPr lang="es-E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165,00 €           </a:t>
            </a:r>
            <a:r>
              <a:rPr lang="es-ES" sz="10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stock</a:t>
            </a:r>
            <a:endParaRPr lang="es-E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Gráfico 79" descr="Camión contorno">
            <a:extLst>
              <a:ext uri="{FF2B5EF4-FFF2-40B4-BE49-F238E27FC236}">
                <a16:creationId xmlns:a16="http://schemas.microsoft.com/office/drawing/2014/main" id="{2A691067-299A-65A9-E8F6-0ABA59E38C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2477" y="6455281"/>
            <a:ext cx="264358" cy="264358"/>
          </a:xfrm>
          <a:prstGeom prst="rect">
            <a:avLst/>
          </a:prstGeom>
        </p:spPr>
      </p:pic>
      <p:sp>
        <p:nvSpPr>
          <p:cNvPr id="81" name="CuadroTexto 80">
            <a:extLst>
              <a:ext uri="{FF2B5EF4-FFF2-40B4-BE49-F238E27FC236}">
                <a16:creationId xmlns:a16="http://schemas.microsoft.com/office/drawing/2014/main" id="{8B555936-9686-26BD-C015-EDB63105E775}"/>
              </a:ext>
            </a:extLst>
          </p:cNvPr>
          <p:cNvSpPr txBox="1"/>
          <p:nvPr/>
        </p:nvSpPr>
        <p:spPr>
          <a:xfrm>
            <a:off x="2646968" y="4246127"/>
            <a:ext cx="365837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Video portero sin Hilos y sin monitores para móviles y</a:t>
            </a:r>
          </a:p>
          <a:p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 tabletas Wifi con App "Tuya" gratuita</a:t>
            </a:r>
          </a:p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17 piezas, gsm WIFI, Sistema completo de alarma</a:t>
            </a:r>
          </a:p>
          <a:p>
            <a:endParaRPr lang="es-E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138,00 €           </a:t>
            </a:r>
            <a:r>
              <a:rPr lang="es-E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 stock</a:t>
            </a:r>
            <a:endParaRPr lang="es-E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Gráfico 81" descr="Camión contorno">
            <a:extLst>
              <a:ext uri="{FF2B5EF4-FFF2-40B4-BE49-F238E27FC236}">
                <a16:creationId xmlns:a16="http://schemas.microsoft.com/office/drawing/2014/main" id="{93E9BEA1-A813-6AB7-5364-6FF980F269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2477" y="4986398"/>
            <a:ext cx="264358" cy="264358"/>
          </a:xfrm>
          <a:prstGeom prst="rect">
            <a:avLst/>
          </a:prstGeom>
        </p:spPr>
      </p:pic>
      <p:sp>
        <p:nvSpPr>
          <p:cNvPr id="83" name="CuadroTexto 82">
            <a:extLst>
              <a:ext uri="{FF2B5EF4-FFF2-40B4-BE49-F238E27FC236}">
                <a16:creationId xmlns:a16="http://schemas.microsoft.com/office/drawing/2014/main" id="{D10E1285-B279-41CA-5E79-3630977ACC4E}"/>
              </a:ext>
            </a:extLst>
          </p:cNvPr>
          <p:cNvSpPr txBox="1"/>
          <p:nvPr/>
        </p:nvSpPr>
        <p:spPr>
          <a:xfrm>
            <a:off x="2646968" y="2825959"/>
            <a:ext cx="275588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Xiaomi Outdoor Camera BW500 2k 136º</a:t>
            </a:r>
          </a:p>
          <a:p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 Visión nocturna App</a:t>
            </a:r>
          </a:p>
          <a:p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165,00 €            </a:t>
            </a:r>
            <a:r>
              <a:rPr lang="es-ES" sz="10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stock</a:t>
            </a:r>
            <a:endParaRPr lang="es-E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áfico 83" descr="Camión contorno">
            <a:extLst>
              <a:ext uri="{FF2B5EF4-FFF2-40B4-BE49-F238E27FC236}">
                <a16:creationId xmlns:a16="http://schemas.microsoft.com/office/drawing/2014/main" id="{E9905905-A3CD-D308-C711-B576B83A93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2477" y="3566230"/>
            <a:ext cx="264358" cy="264358"/>
          </a:xfrm>
          <a:prstGeom prst="rect">
            <a:avLst/>
          </a:prstGeom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id="{9C662C21-C8CB-373E-238F-9D5A3B3AAEF4}"/>
              </a:ext>
            </a:extLst>
          </p:cNvPr>
          <p:cNvSpPr txBox="1"/>
          <p:nvPr/>
        </p:nvSpPr>
        <p:spPr>
          <a:xfrm>
            <a:off x="2646967" y="7380751"/>
            <a:ext cx="29466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Netatmo Sensores de Apertura Inteligentes</a:t>
            </a:r>
          </a:p>
          <a:p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WIFI, 2 piezas</a:t>
            </a:r>
          </a:p>
          <a:p>
            <a:endParaRPr lang="es-E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0749B3B7-F950-DEAA-40D2-0C53B6F5A353}"/>
              </a:ext>
            </a:extLst>
          </p:cNvPr>
          <p:cNvSpPr/>
          <p:nvPr/>
        </p:nvSpPr>
        <p:spPr>
          <a:xfrm>
            <a:off x="5232212" y="3520976"/>
            <a:ext cx="1076570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endParaRPr lang="es-E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Gráfico 92" descr="Carro de la compra con relleno sólido">
            <a:extLst>
              <a:ext uri="{FF2B5EF4-FFF2-40B4-BE49-F238E27FC236}">
                <a16:creationId xmlns:a16="http://schemas.microsoft.com/office/drawing/2014/main" id="{47AF4179-6CEF-BC4A-A852-CB71C6C40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2864" y="3529213"/>
            <a:ext cx="275914" cy="275914"/>
          </a:xfrm>
          <a:prstGeom prst="rect">
            <a:avLst/>
          </a:prstGeom>
        </p:spPr>
      </p:pic>
      <p:sp>
        <p:nvSpPr>
          <p:cNvPr id="94" name="CuadroTexto 93">
            <a:extLst>
              <a:ext uri="{FF2B5EF4-FFF2-40B4-BE49-F238E27FC236}">
                <a16:creationId xmlns:a16="http://schemas.microsoft.com/office/drawing/2014/main" id="{34673417-151F-157E-67F2-23A824FFB214}"/>
              </a:ext>
            </a:extLst>
          </p:cNvPr>
          <p:cNvSpPr txBox="1"/>
          <p:nvPr/>
        </p:nvSpPr>
        <p:spPr>
          <a:xfrm>
            <a:off x="5275597" y="3542899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Comprar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F9675064-A947-DD63-5292-1EFCBEBF1002}"/>
              </a:ext>
            </a:extLst>
          </p:cNvPr>
          <p:cNvSpPr/>
          <p:nvPr/>
        </p:nvSpPr>
        <p:spPr>
          <a:xfrm>
            <a:off x="5234302" y="4978716"/>
            <a:ext cx="1076570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endParaRPr lang="es-E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áfico 95" descr="Carro de la compra con relleno sólido">
            <a:extLst>
              <a:ext uri="{FF2B5EF4-FFF2-40B4-BE49-F238E27FC236}">
                <a16:creationId xmlns:a16="http://schemas.microsoft.com/office/drawing/2014/main" id="{06BCB735-E531-41B4-6C60-F6B8FD3391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4954" y="4986953"/>
            <a:ext cx="275914" cy="275914"/>
          </a:xfrm>
          <a:prstGeom prst="rect">
            <a:avLst/>
          </a:prstGeom>
        </p:spPr>
      </p:pic>
      <p:sp>
        <p:nvSpPr>
          <p:cNvPr id="97" name="CuadroTexto 96">
            <a:extLst>
              <a:ext uri="{FF2B5EF4-FFF2-40B4-BE49-F238E27FC236}">
                <a16:creationId xmlns:a16="http://schemas.microsoft.com/office/drawing/2014/main" id="{66AFC2C2-4F13-ACBC-8ADA-34881D5BDABC}"/>
              </a:ext>
            </a:extLst>
          </p:cNvPr>
          <p:cNvSpPr txBox="1"/>
          <p:nvPr/>
        </p:nvSpPr>
        <p:spPr>
          <a:xfrm>
            <a:off x="5277687" y="5000639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Comprar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CB640883-89B2-8CAD-04BE-D93F77DC7867}"/>
              </a:ext>
            </a:extLst>
          </p:cNvPr>
          <p:cNvSpPr/>
          <p:nvPr/>
        </p:nvSpPr>
        <p:spPr>
          <a:xfrm>
            <a:off x="5232212" y="6449868"/>
            <a:ext cx="1076570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endParaRPr lang="es-E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áfico 98" descr="Carro de la compra con relleno sólido">
            <a:extLst>
              <a:ext uri="{FF2B5EF4-FFF2-40B4-BE49-F238E27FC236}">
                <a16:creationId xmlns:a16="http://schemas.microsoft.com/office/drawing/2014/main" id="{DBD95F56-E148-63E9-31BD-B4C8ED706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2864" y="6458105"/>
            <a:ext cx="275914" cy="275914"/>
          </a:xfrm>
          <a:prstGeom prst="rect">
            <a:avLst/>
          </a:prstGeom>
        </p:spPr>
      </p:pic>
      <p:sp>
        <p:nvSpPr>
          <p:cNvPr id="100" name="CuadroTexto 99">
            <a:extLst>
              <a:ext uri="{FF2B5EF4-FFF2-40B4-BE49-F238E27FC236}">
                <a16:creationId xmlns:a16="http://schemas.microsoft.com/office/drawing/2014/main" id="{0A9554D5-EE41-2157-4FAE-0167F7DA1F48}"/>
              </a:ext>
            </a:extLst>
          </p:cNvPr>
          <p:cNvSpPr txBox="1"/>
          <p:nvPr/>
        </p:nvSpPr>
        <p:spPr>
          <a:xfrm>
            <a:off x="5275597" y="6471791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Comprar</a:t>
            </a:r>
          </a:p>
        </p:txBody>
      </p:sp>
    </p:spTree>
    <p:extLst>
      <p:ext uri="{BB962C8B-B14F-4D97-AF65-F5344CB8AC3E}">
        <p14:creationId xmlns:p14="http://schemas.microsoft.com/office/powerpoint/2010/main" val="308310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1000">
              <a:srgbClr val="A7D9F1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156DE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45" y="3219748"/>
            <a:ext cx="7557785" cy="4252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670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1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2831E1A9-2FF5-60C1-9FF4-5BCAC897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3" t="35845" r="34053" b="36651"/>
          <a:stretch/>
        </p:blipFill>
        <p:spPr>
          <a:xfrm>
            <a:off x="7004544" y="10277657"/>
            <a:ext cx="481178" cy="333605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93AD648-0B22-D6AC-4631-9FF55765E0CC}"/>
              </a:ext>
            </a:extLst>
          </p:cNvPr>
          <p:cNvCxnSpPr>
            <a:cxnSpLocks/>
          </p:cNvCxnSpPr>
          <p:nvPr/>
        </p:nvCxnSpPr>
        <p:spPr>
          <a:xfrm>
            <a:off x="1236772" y="410618"/>
            <a:ext cx="0" cy="268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55FD742-4552-1F74-D0AE-CFB889CDF15B}"/>
              </a:ext>
            </a:extLst>
          </p:cNvPr>
          <p:cNvCxnSpPr>
            <a:cxnSpLocks/>
          </p:cNvCxnSpPr>
          <p:nvPr/>
        </p:nvCxnSpPr>
        <p:spPr>
          <a:xfrm>
            <a:off x="6322155" y="427507"/>
            <a:ext cx="0" cy="253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103B35-6770-704F-73A9-23025E509BA9}"/>
              </a:ext>
            </a:extLst>
          </p:cNvPr>
          <p:cNvSpPr txBox="1"/>
          <p:nvPr/>
        </p:nvSpPr>
        <p:spPr>
          <a:xfrm>
            <a:off x="285281" y="431469"/>
            <a:ext cx="951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E3AB6E9-5345-6E1B-0DE8-17EB3083F276}"/>
              </a:ext>
            </a:extLst>
          </p:cNvPr>
          <p:cNvSpPr txBox="1"/>
          <p:nvPr/>
        </p:nvSpPr>
        <p:spPr>
          <a:xfrm>
            <a:off x="1356648" y="425435"/>
            <a:ext cx="771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84F30D-1908-CA51-367D-5A793850784D}"/>
              </a:ext>
            </a:extLst>
          </p:cNvPr>
          <p:cNvSpPr txBox="1"/>
          <p:nvPr/>
        </p:nvSpPr>
        <p:spPr>
          <a:xfrm>
            <a:off x="5613500" y="410724"/>
            <a:ext cx="61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53C923-C2EB-C381-6062-28A19965AD68}"/>
              </a:ext>
            </a:extLst>
          </p:cNvPr>
          <p:cNvSpPr txBox="1"/>
          <p:nvPr/>
        </p:nvSpPr>
        <p:spPr>
          <a:xfrm>
            <a:off x="6418532" y="404424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BC54A774-8A90-DC22-C9E3-A52BDC02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474602" y="117139"/>
            <a:ext cx="2608353" cy="749874"/>
          </a:xfrm>
          <a:prstGeom prst="rect">
            <a:avLst/>
          </a:prstGeom>
        </p:spPr>
      </p:pic>
      <p:sp>
        <p:nvSpPr>
          <p:cNvPr id="112" name="Rectángulo 111">
            <a:extLst>
              <a:ext uri="{FF2B5EF4-FFF2-40B4-BE49-F238E27FC236}">
                <a16:creationId xmlns:a16="http://schemas.microsoft.com/office/drawing/2014/main" id="{9F625AFE-F654-F39C-D42E-FEC7E6F25E1A}"/>
              </a:ext>
            </a:extLst>
          </p:cNvPr>
          <p:cNvSpPr/>
          <p:nvPr/>
        </p:nvSpPr>
        <p:spPr>
          <a:xfrm>
            <a:off x="0" y="8674100"/>
            <a:ext cx="7568835" cy="2020443"/>
          </a:xfrm>
          <a:prstGeom prst="rect">
            <a:avLst/>
          </a:prstGeom>
          <a:solidFill>
            <a:srgbClr val="002E7A"/>
          </a:solidFill>
          <a:ln>
            <a:solidFill>
              <a:srgbClr val="002E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Imagen 112" descr="Logotipo&#10;&#10;Descripción generada automáticamente">
            <a:extLst>
              <a:ext uri="{FF2B5EF4-FFF2-40B4-BE49-F238E27FC236}">
                <a16:creationId xmlns:a16="http://schemas.microsoft.com/office/drawing/2014/main" id="{FC5274BD-8D74-F7A5-C7AD-B6EEB004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258479" y="8843956"/>
            <a:ext cx="2608353" cy="749874"/>
          </a:xfrm>
          <a:prstGeom prst="rect">
            <a:avLst/>
          </a:prstGeom>
        </p:spPr>
      </p:pic>
      <p:pic>
        <p:nvPicPr>
          <p:cNvPr id="1032" name="Picture 8" descr="logotipo de redes sociales en color blanco y negro 1972889 Vector en  Vecteezy">
            <a:extLst>
              <a:ext uri="{FF2B5EF4-FFF2-40B4-BE49-F238E27FC236}">
                <a16:creationId xmlns:a16="http://schemas.microsoft.com/office/drawing/2014/main" id="{816A7BF5-9DAC-F51B-DDF2-715B202D9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0"/>
          <a:stretch/>
        </p:blipFill>
        <p:spPr bwMode="auto">
          <a:xfrm>
            <a:off x="917410" y="9599492"/>
            <a:ext cx="1255998" cy="4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7DE6A364-D948-28CA-E322-B1B9E87898BC}"/>
              </a:ext>
            </a:extLst>
          </p:cNvPr>
          <p:cNvSpPr txBox="1"/>
          <p:nvPr/>
        </p:nvSpPr>
        <p:spPr>
          <a:xfrm>
            <a:off x="3981139" y="8994148"/>
            <a:ext cx="1993565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Nosotros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Más sobre Domo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E9046316-5EF3-1D98-B374-E4D6ED0771BF}"/>
              </a:ext>
            </a:extLst>
          </p:cNvPr>
          <p:cNvSpPr txBox="1"/>
          <p:nvPr/>
        </p:nvSpPr>
        <p:spPr>
          <a:xfrm>
            <a:off x="5577835" y="8998937"/>
            <a:ext cx="10550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Soporte Domo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Domo Pro</a:t>
            </a:r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9C1BA53B-6682-7F23-2778-9855D7367003}"/>
              </a:ext>
            </a:extLst>
          </p:cNvPr>
          <p:cNvCxnSpPr>
            <a:cxnSpLocks/>
          </p:cNvCxnSpPr>
          <p:nvPr/>
        </p:nvCxnSpPr>
        <p:spPr>
          <a:xfrm>
            <a:off x="0" y="10148888"/>
            <a:ext cx="755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EE558E55-27D4-B41E-5164-EDE5EAF2F9C4}"/>
              </a:ext>
            </a:extLst>
          </p:cNvPr>
          <p:cNvSpPr txBox="1"/>
          <p:nvPr/>
        </p:nvSpPr>
        <p:spPr>
          <a:xfrm>
            <a:off x="187660" y="10251766"/>
            <a:ext cx="2867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@Copyright Domo System co.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C1140E-36D3-658C-110E-C78F3AA88791}"/>
              </a:ext>
            </a:extLst>
          </p:cNvPr>
          <p:cNvSpPr txBox="1"/>
          <p:nvPr/>
        </p:nvSpPr>
        <p:spPr>
          <a:xfrm>
            <a:off x="3243182" y="1256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E435C05-CBE9-94E1-F6FD-55986F656308}"/>
              </a:ext>
            </a:extLst>
          </p:cNvPr>
          <p:cNvSpPr/>
          <p:nvPr/>
        </p:nvSpPr>
        <p:spPr>
          <a:xfrm>
            <a:off x="5492820" y="1988748"/>
            <a:ext cx="1336391" cy="292389"/>
          </a:xfrm>
          <a:prstGeom prst="roundRect">
            <a:avLst/>
          </a:prstGeom>
          <a:solidFill>
            <a:srgbClr val="9EA2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Audiovisuales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DCCD5F2-66BF-6D93-BEC0-BF20E7C4EC66}"/>
              </a:ext>
            </a:extLst>
          </p:cNvPr>
          <p:cNvSpPr/>
          <p:nvPr/>
        </p:nvSpPr>
        <p:spPr>
          <a:xfrm>
            <a:off x="732450" y="1978865"/>
            <a:ext cx="1336391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Climatización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9992CD6-86D5-5130-125E-CFA662B20A88}"/>
              </a:ext>
            </a:extLst>
          </p:cNvPr>
          <p:cNvSpPr/>
          <p:nvPr/>
        </p:nvSpPr>
        <p:spPr>
          <a:xfrm>
            <a:off x="3902638" y="1978865"/>
            <a:ext cx="1336391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Comunicaciones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014DEEB-D5B5-00D2-4505-4CF06484F22B}"/>
              </a:ext>
            </a:extLst>
          </p:cNvPr>
          <p:cNvSpPr/>
          <p:nvPr/>
        </p:nvSpPr>
        <p:spPr>
          <a:xfrm>
            <a:off x="2320646" y="1986649"/>
            <a:ext cx="1336391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7B4DD1D-AB1B-33BF-0ABA-AC24AC1A7EE0}"/>
              </a:ext>
            </a:extLst>
          </p:cNvPr>
          <p:cNvSpPr/>
          <p:nvPr/>
        </p:nvSpPr>
        <p:spPr>
          <a:xfrm>
            <a:off x="745997" y="2628900"/>
            <a:ext cx="6087890" cy="55261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D5039A04-AE6C-D0D3-98DF-BD3C38CB4263}"/>
              </a:ext>
            </a:extLst>
          </p:cNvPr>
          <p:cNvSpPr/>
          <p:nvPr/>
        </p:nvSpPr>
        <p:spPr>
          <a:xfrm>
            <a:off x="6615767" y="2635393"/>
            <a:ext cx="216261" cy="55196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2C6438A-233F-94FB-458E-481EE216D93F}"/>
              </a:ext>
            </a:extLst>
          </p:cNvPr>
          <p:cNvSpPr/>
          <p:nvPr/>
        </p:nvSpPr>
        <p:spPr>
          <a:xfrm>
            <a:off x="6635751" y="2984247"/>
            <a:ext cx="184590" cy="174878"/>
          </a:xfrm>
          <a:prstGeom prst="roundRect">
            <a:avLst/>
          </a:prstGeom>
          <a:solidFill>
            <a:srgbClr val="EFF500"/>
          </a:solidFill>
          <a:ln>
            <a:solidFill>
              <a:srgbClr val="015A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BB670EA-1490-8B36-6296-52B969F8EA92}"/>
              </a:ext>
            </a:extLst>
          </p:cNvPr>
          <p:cNvCxnSpPr/>
          <p:nvPr/>
        </p:nvCxnSpPr>
        <p:spPr>
          <a:xfrm>
            <a:off x="1071366" y="4029075"/>
            <a:ext cx="5157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EE7E163-020C-8E69-7A8D-084158B5D1F8}"/>
              </a:ext>
            </a:extLst>
          </p:cNvPr>
          <p:cNvCxnSpPr>
            <a:cxnSpLocks/>
          </p:cNvCxnSpPr>
          <p:nvPr/>
        </p:nvCxnSpPr>
        <p:spPr>
          <a:xfrm>
            <a:off x="1071366" y="5493659"/>
            <a:ext cx="5157984" cy="10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65514A7-EF3F-20E0-2CA2-AE36F2BFE5DC}"/>
              </a:ext>
            </a:extLst>
          </p:cNvPr>
          <p:cNvCxnSpPr>
            <a:cxnSpLocks/>
          </p:cNvCxnSpPr>
          <p:nvPr/>
        </p:nvCxnSpPr>
        <p:spPr>
          <a:xfrm>
            <a:off x="1071366" y="7011842"/>
            <a:ext cx="5157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CE7ADAE-16A4-0963-BA59-340C771BB517}"/>
              </a:ext>
            </a:extLst>
          </p:cNvPr>
          <p:cNvSpPr txBox="1"/>
          <p:nvPr/>
        </p:nvSpPr>
        <p:spPr>
          <a:xfrm>
            <a:off x="2646968" y="5715010"/>
            <a:ext cx="317586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105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Optoma</a:t>
            </a:r>
            <a:r>
              <a:rPr lang="es-ES" sz="105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3652RK 65" Pantalla Plana Interactiva </a:t>
            </a:r>
          </a:p>
          <a:p>
            <a:pPr algn="l"/>
            <a:r>
              <a:rPr lang="es-ES" sz="105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Creative Touch Serie 3 LED </a:t>
            </a:r>
            <a:r>
              <a:rPr lang="es-ES" sz="105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UltraHD</a:t>
            </a:r>
            <a:r>
              <a:rPr lang="es-ES" sz="105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4K</a:t>
            </a:r>
            <a:endParaRPr kumimoji="0" lang="es-E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0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1139,00 €         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 stock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4EA7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Gráfico 79" descr="Camión contorno">
            <a:extLst>
              <a:ext uri="{FF2B5EF4-FFF2-40B4-BE49-F238E27FC236}">
                <a16:creationId xmlns:a16="http://schemas.microsoft.com/office/drawing/2014/main" id="{2A691067-299A-65A9-E8F6-0ABA59E3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2477" y="6455281"/>
            <a:ext cx="264358" cy="264358"/>
          </a:xfrm>
          <a:prstGeom prst="rect">
            <a:avLst/>
          </a:prstGeom>
        </p:spPr>
      </p:pic>
      <p:sp>
        <p:nvSpPr>
          <p:cNvPr id="81" name="CuadroTexto 80">
            <a:extLst>
              <a:ext uri="{FF2B5EF4-FFF2-40B4-BE49-F238E27FC236}">
                <a16:creationId xmlns:a16="http://schemas.microsoft.com/office/drawing/2014/main" id="{8B555936-9686-26BD-C015-EDB63105E775}"/>
              </a:ext>
            </a:extLst>
          </p:cNvPr>
          <p:cNvSpPr txBox="1"/>
          <p:nvPr/>
        </p:nvSpPr>
        <p:spPr>
          <a:xfrm>
            <a:off x="2646968" y="4246127"/>
            <a:ext cx="355578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105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Optoma</a:t>
            </a:r>
            <a:r>
              <a:rPr lang="es-ES" sz="105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Premium Creative Touch Serie 5 de 86" </a:t>
            </a:r>
          </a:p>
          <a:p>
            <a:pPr algn="l"/>
            <a:r>
              <a:rPr lang="es-ES" sz="105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Pantalla Interactiva Certificación Google EDLA Táctil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WIFI, UHD 4k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3329,00 €         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 stock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Gráfico 81" descr="Camión contorno">
            <a:extLst>
              <a:ext uri="{FF2B5EF4-FFF2-40B4-BE49-F238E27FC236}">
                <a16:creationId xmlns:a16="http://schemas.microsoft.com/office/drawing/2014/main" id="{93E9BEA1-A813-6AB7-5364-6FF980F26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2477" y="4986398"/>
            <a:ext cx="264358" cy="264358"/>
          </a:xfrm>
          <a:prstGeom prst="rect">
            <a:avLst/>
          </a:prstGeom>
        </p:spPr>
      </p:pic>
      <p:sp>
        <p:nvSpPr>
          <p:cNvPr id="83" name="CuadroTexto 82">
            <a:extLst>
              <a:ext uri="{FF2B5EF4-FFF2-40B4-BE49-F238E27FC236}">
                <a16:creationId xmlns:a16="http://schemas.microsoft.com/office/drawing/2014/main" id="{D10E1285-B279-41CA-5E79-3630977ACC4E}"/>
              </a:ext>
            </a:extLst>
          </p:cNvPr>
          <p:cNvSpPr txBox="1"/>
          <p:nvPr/>
        </p:nvSpPr>
        <p:spPr>
          <a:xfrm>
            <a:off x="2646968" y="2825959"/>
            <a:ext cx="338105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Proyector Xiaomi Mi 4K UHD Laser Projector 150‘’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1945,95 €         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 stock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4EA7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áfico 83" descr="Camión contorno">
            <a:extLst>
              <a:ext uri="{FF2B5EF4-FFF2-40B4-BE49-F238E27FC236}">
                <a16:creationId xmlns:a16="http://schemas.microsoft.com/office/drawing/2014/main" id="{E9905905-A3CD-D308-C711-B576B83A9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2477" y="3566230"/>
            <a:ext cx="264358" cy="264358"/>
          </a:xfrm>
          <a:prstGeom prst="rect">
            <a:avLst/>
          </a:prstGeom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id="{9C662C21-C8CB-373E-238F-9D5A3B3AAEF4}"/>
              </a:ext>
            </a:extLst>
          </p:cNvPr>
          <p:cNvSpPr txBox="1"/>
          <p:nvPr/>
        </p:nvSpPr>
        <p:spPr>
          <a:xfrm>
            <a:off x="2646968" y="7334418"/>
            <a:ext cx="36631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kumimoji="0" lang="es-E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Dynamics WCS50 Conjunto activo de altavoces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techo con WIFI/BT 5,25" 952590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WIFI, 3 piezas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0749B3B7-F950-DEAA-40D2-0C53B6F5A353}"/>
              </a:ext>
            </a:extLst>
          </p:cNvPr>
          <p:cNvSpPr/>
          <p:nvPr/>
        </p:nvSpPr>
        <p:spPr>
          <a:xfrm>
            <a:off x="5232212" y="3520976"/>
            <a:ext cx="1076570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Gráfico 92" descr="Carro de la compra con relleno sólido">
            <a:extLst>
              <a:ext uri="{FF2B5EF4-FFF2-40B4-BE49-F238E27FC236}">
                <a16:creationId xmlns:a16="http://schemas.microsoft.com/office/drawing/2014/main" id="{47AF4179-6CEF-BC4A-A852-CB71C6C402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2864" y="3529213"/>
            <a:ext cx="275914" cy="275914"/>
          </a:xfrm>
          <a:prstGeom prst="rect">
            <a:avLst/>
          </a:prstGeom>
        </p:spPr>
      </p:pic>
      <p:sp>
        <p:nvSpPr>
          <p:cNvPr id="94" name="CuadroTexto 93">
            <a:extLst>
              <a:ext uri="{FF2B5EF4-FFF2-40B4-BE49-F238E27FC236}">
                <a16:creationId xmlns:a16="http://schemas.microsoft.com/office/drawing/2014/main" id="{34673417-151F-157E-67F2-23A824FFB214}"/>
              </a:ext>
            </a:extLst>
          </p:cNvPr>
          <p:cNvSpPr txBox="1"/>
          <p:nvPr/>
        </p:nvSpPr>
        <p:spPr>
          <a:xfrm>
            <a:off x="5275597" y="3542899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Comprar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F9675064-A947-DD63-5292-1EFCBEBF1002}"/>
              </a:ext>
            </a:extLst>
          </p:cNvPr>
          <p:cNvSpPr/>
          <p:nvPr/>
        </p:nvSpPr>
        <p:spPr>
          <a:xfrm>
            <a:off x="5234302" y="4978716"/>
            <a:ext cx="1076570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áfico 95" descr="Carro de la compra con relleno sólido">
            <a:extLst>
              <a:ext uri="{FF2B5EF4-FFF2-40B4-BE49-F238E27FC236}">
                <a16:creationId xmlns:a16="http://schemas.microsoft.com/office/drawing/2014/main" id="{06BCB735-E531-41B4-6C60-F6B8FD33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4954" y="4986953"/>
            <a:ext cx="275914" cy="275914"/>
          </a:xfrm>
          <a:prstGeom prst="rect">
            <a:avLst/>
          </a:prstGeom>
        </p:spPr>
      </p:pic>
      <p:sp>
        <p:nvSpPr>
          <p:cNvPr id="97" name="CuadroTexto 96">
            <a:extLst>
              <a:ext uri="{FF2B5EF4-FFF2-40B4-BE49-F238E27FC236}">
                <a16:creationId xmlns:a16="http://schemas.microsoft.com/office/drawing/2014/main" id="{66AFC2C2-4F13-ACBC-8ADA-34881D5BDABC}"/>
              </a:ext>
            </a:extLst>
          </p:cNvPr>
          <p:cNvSpPr txBox="1"/>
          <p:nvPr/>
        </p:nvSpPr>
        <p:spPr>
          <a:xfrm>
            <a:off x="5277687" y="5000639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Comprar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CB640883-89B2-8CAD-04BE-D93F77DC7867}"/>
              </a:ext>
            </a:extLst>
          </p:cNvPr>
          <p:cNvSpPr/>
          <p:nvPr/>
        </p:nvSpPr>
        <p:spPr>
          <a:xfrm>
            <a:off x="5232212" y="6449868"/>
            <a:ext cx="1076570" cy="292388"/>
          </a:xfrm>
          <a:prstGeom prst="roundRect">
            <a:avLst/>
          </a:prstGeom>
          <a:solidFill>
            <a:srgbClr val="EFF5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áfico 98" descr="Carro de la compra con relleno sólido">
            <a:extLst>
              <a:ext uri="{FF2B5EF4-FFF2-40B4-BE49-F238E27FC236}">
                <a16:creationId xmlns:a16="http://schemas.microsoft.com/office/drawing/2014/main" id="{DBD95F56-E148-63E9-31BD-B4C8ED706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2864" y="6458105"/>
            <a:ext cx="275914" cy="275914"/>
          </a:xfrm>
          <a:prstGeom prst="rect">
            <a:avLst/>
          </a:prstGeom>
        </p:spPr>
      </p:pic>
      <p:sp>
        <p:nvSpPr>
          <p:cNvPr id="100" name="CuadroTexto 99">
            <a:extLst>
              <a:ext uri="{FF2B5EF4-FFF2-40B4-BE49-F238E27FC236}">
                <a16:creationId xmlns:a16="http://schemas.microsoft.com/office/drawing/2014/main" id="{0A9554D5-EE41-2157-4FAE-0167F7DA1F48}"/>
              </a:ext>
            </a:extLst>
          </p:cNvPr>
          <p:cNvSpPr txBox="1"/>
          <p:nvPr/>
        </p:nvSpPr>
        <p:spPr>
          <a:xfrm>
            <a:off x="5275597" y="6471791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Comprar</a:t>
            </a:r>
          </a:p>
        </p:txBody>
      </p:sp>
      <p:pic>
        <p:nvPicPr>
          <p:cNvPr id="6146" name="Picture 2" descr="Proyector Xiaomi Mi 4K UHD Laser Projector 150'' - 2">
            <a:extLst>
              <a:ext uri="{FF2B5EF4-FFF2-40B4-BE49-F238E27FC236}">
                <a16:creationId xmlns:a16="http://schemas.microsoft.com/office/drawing/2014/main" id="{A5FE51F6-6CD5-465D-3AE4-34FDA0215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27" y="2816836"/>
            <a:ext cx="1145908" cy="11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toma Premium Creative Touch Serie 5 de 86&quot; Pantalla Interactiva Certificación Google EDLA Táctil">
            <a:extLst>
              <a:ext uri="{FF2B5EF4-FFF2-40B4-BE49-F238E27FC236}">
                <a16:creationId xmlns:a16="http://schemas.microsoft.com/office/drawing/2014/main" id="{49321D50-A9A6-17D7-8C3B-330A9C9F6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9" y="4213136"/>
            <a:ext cx="1125070" cy="112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Optoma 3652RK 65&quot; Pantalla Plana Interactiva Creative Touch Serie 3 LED UltraHD 4K">
            <a:extLst>
              <a:ext uri="{FF2B5EF4-FFF2-40B4-BE49-F238E27FC236}">
                <a16:creationId xmlns:a16="http://schemas.microsoft.com/office/drawing/2014/main" id="{BFACFC68-FA18-EFBA-5867-3CCA878F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77" y="5704956"/>
            <a:ext cx="1092411" cy="109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ower Dynamics WCS50 Conjunto activo de altavoces de techo con WIFI/BT 5,25&quot; 952590 - 1">
            <a:extLst>
              <a:ext uri="{FF2B5EF4-FFF2-40B4-BE49-F238E27FC236}">
                <a16:creationId xmlns:a16="http://schemas.microsoft.com/office/drawing/2014/main" id="{31D5B2EF-C18A-F0BB-DBC2-2F2BCADE6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26"/>
          <a:stretch/>
        </p:blipFill>
        <p:spPr bwMode="auto">
          <a:xfrm>
            <a:off x="1071366" y="7380752"/>
            <a:ext cx="1390890" cy="73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1438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624</Words>
  <Application>Microsoft Office PowerPoint</Application>
  <PresentationFormat>Personalizado</PresentationFormat>
  <Paragraphs>224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MIQUEL FORTAÑA, ARTURO</dc:creator>
  <cp:lastModifiedBy>MIQUEL FORTAÑA, ARTURO</cp:lastModifiedBy>
  <cp:revision>5</cp:revision>
  <dcterms:created xsi:type="dcterms:W3CDTF">2024-10-06T09:44:33Z</dcterms:created>
  <dcterms:modified xsi:type="dcterms:W3CDTF">2024-10-06T19:55:25Z</dcterms:modified>
</cp:coreProperties>
</file>