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DE6"/>
    <a:srgbClr val="012EE6"/>
    <a:srgbClr val="015AEB"/>
    <a:srgbClr val="001D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C1351-F87B-744B-63BD-8E52629CC8A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56882E3-A00E-2343-960C-FDBDD0BB8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725FDB0-644F-20B6-873D-A32DE74A0CE6}"/>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5E4570F7-BEA5-1B38-46CD-F6F908C6DB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9B5F24-8674-465B-EA7A-02B972EA48B2}"/>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01372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42900-26D4-8CFE-3F42-C68463F85A6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772467-6E8B-0DB7-6D7F-9B13664758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E00688F-9A20-7069-7048-B931D0C352C0}"/>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79F4ACA6-A066-8B0F-A479-EA96F56B9F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4D26727-2665-0562-C0B9-1656A657E9A6}"/>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78186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8B616A8-979A-FDDA-F67B-F96AEFF69C8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E6FC88-B7F6-2703-1776-3C69CDBE6BF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72B5442-B313-CB6A-8C43-78038E41454D}"/>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E0F77249-FC9C-5909-F1A8-AA2BCBD4FA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777E14-CD40-5771-E8E7-FFC90422BF83}"/>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373426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1FBFD-21DF-1C9A-9BE3-7E764FB4199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F16EBE6-73F0-F93A-C6F8-BAA1770AD02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4F077C-DDCB-8E95-B253-786C4F117840}"/>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2B68B327-139D-06A6-B058-5AEA5B6E8B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31CD26-F501-ECC6-A0C9-0F5165C14802}"/>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230341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F1333-7409-3B77-E281-55E9E668EB6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6F9B904-2B3A-48CD-E244-D63D3DCBF1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898D3C-76DF-C3C7-4F73-11CA3D39B2DE}"/>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B873C08B-ACA1-5253-45DF-0686296909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2AC0F4-6BC8-6878-D898-375B2BB947A3}"/>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229985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A2BCF-93A4-CF47-0B11-9C96F85BAF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BD90E53-514F-5A0A-0FB5-E6930FB53A7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AC309B6-7280-48FD-D812-3FA4EC3487C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E6227F8-80DF-C233-8678-418974DBEDCA}"/>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6" name="Marcador de pie de página 5">
            <a:extLst>
              <a:ext uri="{FF2B5EF4-FFF2-40B4-BE49-F238E27FC236}">
                <a16:creationId xmlns:a16="http://schemas.microsoft.com/office/drawing/2014/main" id="{DB9C689D-0DB7-F021-26F7-44893B521B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E060847-E9DF-9287-399F-28940DBBC3CF}"/>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86401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3B17E-074A-2183-C532-772A15C697C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B50046-039F-2456-9E40-3C27F6097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FFA00F0-4D00-6BB5-A180-0641219B4B0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FF74A05-9887-9758-C6D1-0B312BE63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3187AE-F665-04B0-46EF-523279C6E8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20A3EEF-3E82-6720-BAC0-68D8D982A5EE}"/>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8" name="Marcador de pie de página 7">
            <a:extLst>
              <a:ext uri="{FF2B5EF4-FFF2-40B4-BE49-F238E27FC236}">
                <a16:creationId xmlns:a16="http://schemas.microsoft.com/office/drawing/2014/main" id="{6400D114-6786-4163-EAC8-88D4A0327E8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0B964C2-48C4-1709-1704-0616C6E43733}"/>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224807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D1C52-25A0-E3F4-4635-6F2CEFF03A0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6F00E73-94E4-53F7-CFBF-C7A6A3957182}"/>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4" name="Marcador de pie de página 3">
            <a:extLst>
              <a:ext uri="{FF2B5EF4-FFF2-40B4-BE49-F238E27FC236}">
                <a16:creationId xmlns:a16="http://schemas.microsoft.com/office/drawing/2014/main" id="{EFA2EDEC-38AF-4735-DB9B-64B5899665A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0C94A7B-C6A8-AA24-3373-32C62C80768C}"/>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18619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158D40-9614-C148-DAB7-9949467A359A}"/>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3" name="Marcador de pie de página 2">
            <a:extLst>
              <a:ext uri="{FF2B5EF4-FFF2-40B4-BE49-F238E27FC236}">
                <a16:creationId xmlns:a16="http://schemas.microsoft.com/office/drawing/2014/main" id="{285DF826-3BB9-01FA-2812-499C08EE0A3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1EB74ED-92F9-0872-9CF7-0179C34D1110}"/>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36126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2B4D8-8CE6-4F66-82F3-1F79945711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7B45ABF-A610-F188-A69C-4DC9FE814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66E3A18-10A1-B599-933F-3791B40BE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863140-0412-B838-474E-AD1619C433BA}"/>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6" name="Marcador de pie de página 5">
            <a:extLst>
              <a:ext uri="{FF2B5EF4-FFF2-40B4-BE49-F238E27FC236}">
                <a16:creationId xmlns:a16="http://schemas.microsoft.com/office/drawing/2014/main" id="{E6747943-A318-DAA8-9603-4D7A01E09FA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838C76-AE46-2DFB-C18A-B235611C8E50}"/>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18014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FFEBE-3CAF-9A4B-3A29-46652FC65D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A16E20-C9DA-A804-D367-B1AC0174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355012B-16E0-8357-4F10-DA8A48CF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59E0EB-928D-5118-8894-D5C496C31447}"/>
              </a:ext>
            </a:extLst>
          </p:cNvPr>
          <p:cNvSpPr>
            <a:spLocks noGrp="1"/>
          </p:cNvSpPr>
          <p:nvPr>
            <p:ph type="dt" sz="half" idx="10"/>
          </p:nvPr>
        </p:nvSpPr>
        <p:spPr/>
        <p:txBody>
          <a:bodyPr/>
          <a:lstStyle/>
          <a:p>
            <a:fld id="{9D90F4A4-081A-41BA-B68C-E06DB9BA0881}" type="datetimeFigureOut">
              <a:rPr lang="es-ES" smtClean="0"/>
              <a:t>27/09/2024</a:t>
            </a:fld>
            <a:endParaRPr lang="es-ES"/>
          </a:p>
        </p:txBody>
      </p:sp>
      <p:sp>
        <p:nvSpPr>
          <p:cNvPr id="6" name="Marcador de pie de página 5">
            <a:extLst>
              <a:ext uri="{FF2B5EF4-FFF2-40B4-BE49-F238E27FC236}">
                <a16:creationId xmlns:a16="http://schemas.microsoft.com/office/drawing/2014/main" id="{0AE9DD68-CC1F-F12F-EC61-F0D282D75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526C28-68D6-9FB4-A084-BE5004FC2CE8}"/>
              </a:ext>
            </a:extLst>
          </p:cNvPr>
          <p:cNvSpPr>
            <a:spLocks noGrp="1"/>
          </p:cNvSpPr>
          <p:nvPr>
            <p:ph type="sldNum" sz="quarter" idx="12"/>
          </p:nvPr>
        </p:nvSpPr>
        <p:spPr/>
        <p:txBody>
          <a:bodyPr/>
          <a:lstStyle/>
          <a:p>
            <a:fld id="{AEB20D83-91CB-4DE8-944B-4A78D2BB9E9F}" type="slidenum">
              <a:rPr lang="es-ES" smtClean="0"/>
              <a:t>‹Nº›</a:t>
            </a:fld>
            <a:endParaRPr lang="es-ES"/>
          </a:p>
        </p:txBody>
      </p:sp>
    </p:spTree>
    <p:extLst>
      <p:ext uri="{BB962C8B-B14F-4D97-AF65-F5344CB8AC3E}">
        <p14:creationId xmlns:p14="http://schemas.microsoft.com/office/powerpoint/2010/main" val="926636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EDCB1F-DF52-E7B8-6E49-1EA1F8399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8FD6AAB-B80B-C1DB-FD64-0F690B3BC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08E73C-D855-F898-B879-357A4FDB0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90F4A4-081A-41BA-B68C-E06DB9BA0881}" type="datetimeFigureOut">
              <a:rPr lang="es-ES" smtClean="0"/>
              <a:t>27/09/2024</a:t>
            </a:fld>
            <a:endParaRPr lang="es-ES"/>
          </a:p>
        </p:txBody>
      </p:sp>
      <p:sp>
        <p:nvSpPr>
          <p:cNvPr id="5" name="Marcador de pie de página 4">
            <a:extLst>
              <a:ext uri="{FF2B5EF4-FFF2-40B4-BE49-F238E27FC236}">
                <a16:creationId xmlns:a16="http://schemas.microsoft.com/office/drawing/2014/main" id="{EE9162EC-9D89-9114-9C4B-48F0EA24C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102FCC73-C5DC-D829-9E3E-B1AF1AEA6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B20D83-91CB-4DE8-944B-4A78D2BB9E9F}" type="slidenum">
              <a:rPr lang="es-ES" smtClean="0"/>
              <a:t>‹Nº›</a:t>
            </a:fld>
            <a:endParaRPr lang="es-ES"/>
          </a:p>
        </p:txBody>
      </p:sp>
    </p:spTree>
    <p:extLst>
      <p:ext uri="{BB962C8B-B14F-4D97-AF65-F5344CB8AC3E}">
        <p14:creationId xmlns:p14="http://schemas.microsoft.com/office/powerpoint/2010/main" val="235945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pn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Imagen 16" descr="Un circuito electrónico&#10;&#10;Descripción generada automáticamente con confianza media">
            <a:extLst>
              <a:ext uri="{FF2B5EF4-FFF2-40B4-BE49-F238E27FC236}">
                <a16:creationId xmlns:a16="http://schemas.microsoft.com/office/drawing/2014/main" id="{76CB62A6-6248-5DE4-1FA9-0CD7682B45C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00"/>
                    </a14:imgEffect>
                    <a14:imgEffect>
                      <a14:saturation sat="400000"/>
                    </a14:imgEffect>
                  </a14:imgLayer>
                </a14:imgProps>
              </a:ext>
              <a:ext uri="{28A0092B-C50C-407E-A947-70E740481C1C}">
                <a14:useLocalDpi xmlns:a14="http://schemas.microsoft.com/office/drawing/2010/main" val="0"/>
              </a:ext>
            </a:extLst>
          </a:blip>
          <a:srcRect t="8514"/>
          <a:stretch/>
        </p:blipFill>
        <p:spPr>
          <a:xfrm>
            <a:off x="0" y="0"/>
            <a:ext cx="12192000" cy="6858000"/>
          </a:xfrm>
          <a:prstGeom prst="rect">
            <a:avLst/>
          </a:prstGeom>
        </p:spPr>
      </p:pic>
      <p:pic>
        <p:nvPicPr>
          <p:cNvPr id="14" name="Imagen 13" descr="Logotipo&#10;&#10;Descripción generada automáticamente">
            <a:extLst>
              <a:ext uri="{FF2B5EF4-FFF2-40B4-BE49-F238E27FC236}">
                <a16:creationId xmlns:a16="http://schemas.microsoft.com/office/drawing/2014/main" id="{84021B86-CBD7-4005-FA2D-CC50773CA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8903" y="3109867"/>
            <a:ext cx="5547520" cy="4225192"/>
          </a:xfrm>
          <a:prstGeom prst="rect">
            <a:avLst/>
          </a:prstGeom>
          <a:noFill/>
        </p:spPr>
      </p:pic>
      <p:sp>
        <p:nvSpPr>
          <p:cNvPr id="15" name="CuadroTexto 14">
            <a:extLst>
              <a:ext uri="{FF2B5EF4-FFF2-40B4-BE49-F238E27FC236}">
                <a16:creationId xmlns:a16="http://schemas.microsoft.com/office/drawing/2014/main" id="{42122CD8-1E4F-D02F-BF45-2112513D1493}"/>
              </a:ext>
            </a:extLst>
          </p:cNvPr>
          <p:cNvSpPr txBox="1"/>
          <p:nvPr/>
        </p:nvSpPr>
        <p:spPr>
          <a:xfrm>
            <a:off x="2659803" y="5763504"/>
            <a:ext cx="6872394" cy="1200329"/>
          </a:xfrm>
          <a:prstGeom prst="rect">
            <a:avLst/>
          </a:prstGeom>
          <a:noFill/>
        </p:spPr>
        <p:txBody>
          <a:bodyPr wrap="none" rtlCol="0">
            <a:spAutoFit/>
          </a:bodyPr>
          <a:lstStyle/>
          <a:p>
            <a:r>
              <a:rPr lang="es-ES" sz="7200" dirty="0">
                <a:solidFill>
                  <a:schemeClr val="bg1"/>
                </a:solidFill>
                <a:latin typeface="Elephant Pro" panose="00000500000000000000" pitchFamily="2" charset="0"/>
              </a:rPr>
              <a:t>Guía de estilos</a:t>
            </a:r>
          </a:p>
        </p:txBody>
      </p:sp>
      <p:pic>
        <p:nvPicPr>
          <p:cNvPr id="18" name="Imagen 17" descr="Logotipo&#10;&#10;Descripción generada automáticamente">
            <a:extLst>
              <a:ext uri="{FF2B5EF4-FFF2-40B4-BE49-F238E27FC236}">
                <a16:creationId xmlns:a16="http://schemas.microsoft.com/office/drawing/2014/main" id="{F469CE0B-E651-E1D6-696F-8741D9640E89}"/>
              </a:ext>
            </a:extLst>
          </p:cNvPr>
          <p:cNvPicPr>
            <a:picLocks noChangeAspect="1"/>
          </p:cNvPicPr>
          <p:nvPr/>
        </p:nvPicPr>
        <p:blipFill>
          <a:blip r:embed="rId5">
            <a:extLst>
              <a:ext uri="{28A0092B-C50C-407E-A947-70E740481C1C}">
                <a14:useLocalDpi xmlns:a14="http://schemas.microsoft.com/office/drawing/2010/main" val="0"/>
              </a:ext>
            </a:extLst>
          </a:blip>
          <a:srcRect l="8534" t="33326" r="57122" b="35062"/>
          <a:stretch/>
        </p:blipFill>
        <p:spPr>
          <a:xfrm>
            <a:off x="11323371" y="6229350"/>
            <a:ext cx="760862" cy="533400"/>
          </a:xfrm>
          <a:prstGeom prst="rect">
            <a:avLst/>
          </a:prstGeom>
        </p:spPr>
      </p:pic>
    </p:spTree>
    <p:extLst>
      <p:ext uri="{BB962C8B-B14F-4D97-AF65-F5344CB8AC3E}">
        <p14:creationId xmlns:p14="http://schemas.microsoft.com/office/powerpoint/2010/main" val="424547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D966B6-0B1F-4BB2-CDDD-5973F8D93DE0}"/>
              </a:ext>
            </a:extLst>
          </p:cNvPr>
          <p:cNvSpPr txBox="1"/>
          <p:nvPr/>
        </p:nvSpPr>
        <p:spPr>
          <a:xfrm>
            <a:off x="3286125" y="651162"/>
            <a:ext cx="5676900" cy="584775"/>
          </a:xfrm>
          <a:prstGeom prst="rect">
            <a:avLst/>
          </a:prstGeom>
          <a:noFill/>
        </p:spPr>
        <p:txBody>
          <a:bodyPr wrap="square" rtlCol="0">
            <a:spAutoFit/>
          </a:bodyPr>
          <a:lstStyle/>
          <a:p>
            <a:pPr algn="ctr"/>
            <a:r>
              <a:rPr lang="es-ES" sz="3200" dirty="0"/>
              <a:t>ÍNDICE</a:t>
            </a: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22586"/>
            <a:ext cx="5676900" cy="584775"/>
          </a:xfrm>
          <a:prstGeom prst="rect">
            <a:avLst/>
          </a:prstGeom>
          <a:noFill/>
        </p:spPr>
        <p:txBody>
          <a:bodyPr wrap="square" rtlCol="0">
            <a:spAutoFit/>
          </a:bodyPr>
          <a:lstStyle/>
          <a:p>
            <a:pPr algn="ctr"/>
            <a:r>
              <a:rPr lang="es-ES" sz="3200" dirty="0">
                <a:solidFill>
                  <a:schemeClr val="bg1"/>
                </a:solidFill>
              </a:rPr>
              <a:t>ÍNDICE</a:t>
            </a:r>
          </a:p>
        </p:txBody>
      </p:sp>
      <p:pic>
        <p:nvPicPr>
          <p:cNvPr id="6" name="Imagen 5" descr="Logotipo&#10;&#10;Descripción generada automáticamente">
            <a:extLst>
              <a:ext uri="{FF2B5EF4-FFF2-40B4-BE49-F238E27FC236}">
                <a16:creationId xmlns:a16="http://schemas.microsoft.com/office/drawing/2014/main" id="{2C3D706F-A9C2-9A49-9152-7F01B4FC8D77}"/>
              </a:ext>
            </a:extLst>
          </p:cNvPr>
          <p:cNvPicPr>
            <a:picLocks noChangeAspect="1"/>
          </p:cNvPicPr>
          <p:nvPr/>
        </p:nvPicPr>
        <p:blipFill>
          <a:blip r:embed="rId2">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spTree>
    <p:extLst>
      <p:ext uri="{BB962C8B-B14F-4D97-AF65-F5344CB8AC3E}">
        <p14:creationId xmlns:p14="http://schemas.microsoft.com/office/powerpoint/2010/main" val="88688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4" name="CuadroTexto 33">
            <a:extLst>
              <a:ext uri="{FF2B5EF4-FFF2-40B4-BE49-F238E27FC236}">
                <a16:creationId xmlns:a16="http://schemas.microsoft.com/office/drawing/2014/main" id="{608DECA6-E9A4-4AC9-3DA2-D473BEA4F28A}"/>
              </a:ext>
            </a:extLst>
          </p:cNvPr>
          <p:cNvSpPr txBox="1"/>
          <p:nvPr/>
        </p:nvSpPr>
        <p:spPr>
          <a:xfrm>
            <a:off x="3286125" y="647660"/>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3200" dirty="0">
                <a:latin typeface="Aptos" panose="02110004020202020204"/>
              </a:rPr>
              <a:t>LOGOTIPO</a:t>
            </a:r>
            <a:endParaRPr kumimoji="0" lang="es-ES" sz="3200" b="0" i="0" u="none" strike="noStrike" kern="1200" cap="none" spc="0" normalizeH="0" baseline="0" noProof="0" dirty="0">
              <a:ln>
                <a:noFill/>
              </a:ln>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22300"/>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3200" dirty="0">
                <a:solidFill>
                  <a:prstClr val="white"/>
                </a:solidFill>
                <a:latin typeface="Aptos" panose="02110004020202020204"/>
              </a:rPr>
              <a:t>LOGOTIPO</a:t>
            </a:r>
            <a:endParaRPr kumimoji="0" lang="es-ES" sz="32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23" name="Imagen 22" descr="Fondo negro con letras blancas&#10;&#10;Descripción generada automáticamente con confianza media">
            <a:extLst>
              <a:ext uri="{FF2B5EF4-FFF2-40B4-BE49-F238E27FC236}">
                <a16:creationId xmlns:a16="http://schemas.microsoft.com/office/drawing/2014/main" id="{F4D2835D-D6B5-BF19-CF6A-56AC28DEBE1E}"/>
              </a:ext>
            </a:extLst>
          </p:cNvPr>
          <p:cNvPicPr>
            <a:picLocks noChangeAspect="1"/>
          </p:cNvPicPr>
          <p:nvPr/>
        </p:nvPicPr>
        <p:blipFill>
          <a:blip r:embed="rId2">
            <a:extLst>
              <a:ext uri="{28A0092B-C50C-407E-A947-70E740481C1C}">
                <a14:useLocalDpi xmlns:a14="http://schemas.microsoft.com/office/drawing/2010/main" val="0"/>
              </a:ext>
            </a:extLst>
          </a:blip>
          <a:srcRect l="11065" t="26934" r="12111" b="26385"/>
          <a:stretch/>
        </p:blipFill>
        <p:spPr>
          <a:xfrm>
            <a:off x="703288" y="4966241"/>
            <a:ext cx="4078263" cy="1177925"/>
          </a:xfrm>
          <a:prstGeom prst="rect">
            <a:avLst/>
          </a:prstGeom>
        </p:spPr>
      </p:pic>
      <p:pic>
        <p:nvPicPr>
          <p:cNvPr id="25" name="Imagen 24" descr="Logotipo&#10;&#10;Descripción generada automáticamente con confianza media">
            <a:extLst>
              <a:ext uri="{FF2B5EF4-FFF2-40B4-BE49-F238E27FC236}">
                <a16:creationId xmlns:a16="http://schemas.microsoft.com/office/drawing/2014/main" id="{8B7F65F4-CB3D-6C70-1C18-1AC092E43226}"/>
              </a:ext>
            </a:extLst>
          </p:cNvPr>
          <p:cNvPicPr>
            <a:picLocks noChangeAspect="1"/>
          </p:cNvPicPr>
          <p:nvPr/>
        </p:nvPicPr>
        <p:blipFill>
          <a:blip r:embed="rId3">
            <a:extLst>
              <a:ext uri="{28A0092B-C50C-407E-A947-70E740481C1C}">
                <a14:useLocalDpi xmlns:a14="http://schemas.microsoft.com/office/drawing/2010/main" val="0"/>
              </a:ext>
            </a:extLst>
          </a:blip>
          <a:srcRect l="10930" t="27289" r="13427" b="22909"/>
          <a:stretch/>
        </p:blipFill>
        <p:spPr>
          <a:xfrm>
            <a:off x="6867525" y="1734251"/>
            <a:ext cx="4276209" cy="1199449"/>
          </a:xfrm>
          <a:prstGeom prst="rect">
            <a:avLst/>
          </a:prstGeom>
        </p:spPr>
      </p:pic>
      <p:pic>
        <p:nvPicPr>
          <p:cNvPr id="27" name="Imagen 26" descr="Logotipo&#10;&#10;Descripción generada automáticamente con confianza baja">
            <a:extLst>
              <a:ext uri="{FF2B5EF4-FFF2-40B4-BE49-F238E27FC236}">
                <a16:creationId xmlns:a16="http://schemas.microsoft.com/office/drawing/2014/main" id="{6BDB3704-8A5B-045E-7F2A-95DB3CBAF45D}"/>
              </a:ext>
            </a:extLst>
          </p:cNvPr>
          <p:cNvPicPr>
            <a:picLocks noChangeAspect="1"/>
          </p:cNvPicPr>
          <p:nvPr/>
        </p:nvPicPr>
        <p:blipFill>
          <a:blip r:embed="rId4">
            <a:extLst>
              <a:ext uri="{28A0092B-C50C-407E-A947-70E740481C1C}">
                <a14:useLocalDpi xmlns:a14="http://schemas.microsoft.com/office/drawing/2010/main" val="0"/>
              </a:ext>
            </a:extLst>
          </a:blip>
          <a:srcRect l="7507" t="34257" r="8745" b="35170"/>
          <a:stretch/>
        </p:blipFill>
        <p:spPr>
          <a:xfrm>
            <a:off x="6867525" y="5057775"/>
            <a:ext cx="3907432" cy="1086391"/>
          </a:xfrm>
          <a:prstGeom prst="rect">
            <a:avLst/>
          </a:prstGeom>
        </p:spPr>
      </p:pic>
      <p:pic>
        <p:nvPicPr>
          <p:cNvPr id="29" name="Imagen 28" descr="Logotipo&#10;&#10;Descripción generada automáticamente">
            <a:extLst>
              <a:ext uri="{FF2B5EF4-FFF2-40B4-BE49-F238E27FC236}">
                <a16:creationId xmlns:a16="http://schemas.microsoft.com/office/drawing/2014/main" id="{FEFB37E7-8C17-25F3-D2C6-521CA61A5D71}"/>
              </a:ext>
            </a:extLst>
          </p:cNvPr>
          <p:cNvPicPr>
            <a:picLocks noChangeAspect="1"/>
          </p:cNvPicPr>
          <p:nvPr/>
        </p:nvPicPr>
        <p:blipFill>
          <a:blip r:embed="rId5">
            <a:extLst>
              <a:ext uri="{28A0092B-C50C-407E-A947-70E740481C1C}">
                <a14:useLocalDpi xmlns:a14="http://schemas.microsoft.com/office/drawing/2010/main" val="0"/>
              </a:ext>
            </a:extLst>
          </a:blip>
          <a:srcRect l="35733" t="35845" r="34053" b="36651"/>
          <a:stretch/>
        </p:blipFill>
        <p:spPr>
          <a:xfrm>
            <a:off x="8300779" y="3507058"/>
            <a:ext cx="1409700" cy="977359"/>
          </a:xfrm>
          <a:prstGeom prst="rect">
            <a:avLst/>
          </a:prstGeom>
        </p:spPr>
      </p:pic>
      <p:pic>
        <p:nvPicPr>
          <p:cNvPr id="31" name="Imagen 30" descr="Logotipo&#10;&#10;Descripción generada automáticamente">
            <a:extLst>
              <a:ext uri="{FF2B5EF4-FFF2-40B4-BE49-F238E27FC236}">
                <a16:creationId xmlns:a16="http://schemas.microsoft.com/office/drawing/2014/main" id="{E6376C7C-A7A2-9DC1-5F08-FFEFD77C47B2}"/>
              </a:ext>
            </a:extLst>
          </p:cNvPr>
          <p:cNvPicPr>
            <a:picLocks noChangeAspect="1"/>
          </p:cNvPicPr>
          <p:nvPr/>
        </p:nvPicPr>
        <p:blipFill>
          <a:blip r:embed="rId6">
            <a:extLst>
              <a:ext uri="{28A0092B-C50C-407E-A947-70E740481C1C}">
                <a14:useLocalDpi xmlns:a14="http://schemas.microsoft.com/office/drawing/2010/main" val="0"/>
              </a:ext>
            </a:extLst>
          </a:blip>
          <a:srcRect l="34819" t="36450" r="34966" b="36046"/>
          <a:stretch/>
        </p:blipFill>
        <p:spPr>
          <a:xfrm>
            <a:off x="2037569" y="3507059"/>
            <a:ext cx="1409700" cy="977358"/>
          </a:xfrm>
          <a:prstGeom prst="rect">
            <a:avLst/>
          </a:prstGeom>
        </p:spPr>
      </p:pic>
      <p:pic>
        <p:nvPicPr>
          <p:cNvPr id="33" name="Imagen 32" descr="Logotipo&#10;&#10;Descripción generada automáticamente">
            <a:extLst>
              <a:ext uri="{FF2B5EF4-FFF2-40B4-BE49-F238E27FC236}">
                <a16:creationId xmlns:a16="http://schemas.microsoft.com/office/drawing/2014/main" id="{1B1D7DF3-0537-E3FF-A2FA-141826332B46}"/>
              </a:ext>
            </a:extLst>
          </p:cNvPr>
          <p:cNvPicPr>
            <a:picLocks noChangeAspect="1"/>
          </p:cNvPicPr>
          <p:nvPr/>
        </p:nvPicPr>
        <p:blipFill>
          <a:blip r:embed="rId7">
            <a:extLst>
              <a:ext uri="{28A0092B-C50C-407E-A947-70E740481C1C}">
                <a14:useLocalDpi xmlns:a14="http://schemas.microsoft.com/office/drawing/2010/main" val="0"/>
              </a:ext>
            </a:extLst>
          </a:blip>
          <a:srcRect l="8534" t="33326" r="7717" b="35062"/>
          <a:stretch/>
        </p:blipFill>
        <p:spPr>
          <a:xfrm>
            <a:off x="874119" y="1661881"/>
            <a:ext cx="3907432" cy="1123345"/>
          </a:xfrm>
          <a:prstGeom prst="rect">
            <a:avLst/>
          </a:prstGeom>
        </p:spPr>
      </p:pic>
      <p:pic>
        <p:nvPicPr>
          <p:cNvPr id="35" name="Imagen 34" descr="Logotipo&#10;&#10;Descripción generada automáticamente">
            <a:extLst>
              <a:ext uri="{FF2B5EF4-FFF2-40B4-BE49-F238E27FC236}">
                <a16:creationId xmlns:a16="http://schemas.microsoft.com/office/drawing/2014/main" id="{090BCA6E-08E9-8505-ACCA-F418E9AA9D20}"/>
              </a:ext>
            </a:extLst>
          </p:cNvPr>
          <p:cNvPicPr>
            <a:picLocks noChangeAspect="1"/>
          </p:cNvPicPr>
          <p:nvPr/>
        </p:nvPicPr>
        <p:blipFill>
          <a:blip r:embed="rId5">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spTree>
    <p:extLst>
      <p:ext uri="{BB962C8B-B14F-4D97-AF65-F5344CB8AC3E}">
        <p14:creationId xmlns:p14="http://schemas.microsoft.com/office/powerpoint/2010/main" val="90698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F61282A-282A-C8F5-3232-223F58C7C0AA}"/>
              </a:ext>
            </a:extLst>
          </p:cNvPr>
          <p:cNvSpPr txBox="1"/>
          <p:nvPr/>
        </p:nvSpPr>
        <p:spPr>
          <a:xfrm>
            <a:off x="3276600" y="654266"/>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effectLst/>
                <a:uLnTx/>
                <a:uFillTx/>
                <a:latin typeface="Aptos" panose="02110004020202020204"/>
                <a:ea typeface="+mn-ea"/>
                <a:cs typeface="+mn-cs"/>
              </a:rPr>
              <a:t>PALETA DE COLORES</a:t>
            </a: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22300"/>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110004020202020204"/>
                <a:ea typeface="+mn-ea"/>
                <a:cs typeface="+mn-cs"/>
              </a:rPr>
              <a:t>PALETA DE COLORES</a:t>
            </a:r>
          </a:p>
        </p:txBody>
      </p:sp>
      <p:pic>
        <p:nvPicPr>
          <p:cNvPr id="6" name="Imagen 5" descr="Gráfico, Gráfico de rectángulos&#10;&#10;Descripción generada automáticamente">
            <a:extLst>
              <a:ext uri="{FF2B5EF4-FFF2-40B4-BE49-F238E27FC236}">
                <a16:creationId xmlns:a16="http://schemas.microsoft.com/office/drawing/2014/main" id="{3E6A63B9-E104-CF18-A3D6-594B909BF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68" y="1524432"/>
            <a:ext cx="10329863" cy="1904568"/>
          </a:xfrm>
          <a:prstGeom prst="rect">
            <a:avLst/>
          </a:prstGeom>
          <a:effectLst>
            <a:outerShdw blurRad="50800" dist="38100" dir="16200000" rotWithShape="0">
              <a:prstClr val="black">
                <a:alpha val="40000"/>
              </a:prstClr>
            </a:outerShdw>
          </a:effectLst>
        </p:spPr>
      </p:pic>
      <p:pic>
        <p:nvPicPr>
          <p:cNvPr id="7" name="Imagen 6" descr="Gráfico, Gráfico de rectángulos&#10;&#10;Descripción generada automáticamente">
            <a:extLst>
              <a:ext uri="{FF2B5EF4-FFF2-40B4-BE49-F238E27FC236}">
                <a16:creationId xmlns:a16="http://schemas.microsoft.com/office/drawing/2014/main" id="{EF747EB6-5FC6-4AA3-7E47-5F08109EC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68" y="2731507"/>
            <a:ext cx="10329863" cy="1904568"/>
          </a:xfrm>
          <a:prstGeom prst="rect">
            <a:avLst/>
          </a:prstGeom>
          <a:effectLst/>
        </p:spPr>
      </p:pic>
      <p:pic>
        <p:nvPicPr>
          <p:cNvPr id="8" name="Imagen 7" descr="Gráfico, Gráfico de rectángulos&#10;&#10;Descripción generada automáticamente">
            <a:extLst>
              <a:ext uri="{FF2B5EF4-FFF2-40B4-BE49-F238E27FC236}">
                <a16:creationId xmlns:a16="http://schemas.microsoft.com/office/drawing/2014/main" id="{081F297B-2502-8BE7-0717-76C2B08D5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67" y="4013488"/>
            <a:ext cx="10329863" cy="1904568"/>
          </a:xfrm>
          <a:prstGeom prst="rect">
            <a:avLst/>
          </a:prstGeom>
          <a:effectLst>
            <a:outerShdw blurRad="50800" dist="38100" dir="5400000" algn="t" rotWithShape="0">
              <a:prstClr val="black">
                <a:alpha val="40000"/>
              </a:prstClr>
            </a:outerShdw>
          </a:effectLst>
        </p:spPr>
      </p:pic>
      <p:pic>
        <p:nvPicPr>
          <p:cNvPr id="11" name="Imagen 10" descr="Logotipo&#10;&#10;Descripción generada automáticamente">
            <a:extLst>
              <a:ext uri="{FF2B5EF4-FFF2-40B4-BE49-F238E27FC236}">
                <a16:creationId xmlns:a16="http://schemas.microsoft.com/office/drawing/2014/main" id="{24D2B102-66CC-4123-5E19-674646233DEB}"/>
              </a:ext>
            </a:extLst>
          </p:cNvPr>
          <p:cNvPicPr>
            <a:picLocks noChangeAspect="1"/>
          </p:cNvPicPr>
          <p:nvPr/>
        </p:nvPicPr>
        <p:blipFill>
          <a:blip r:embed="rId3">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spTree>
    <p:extLst>
      <p:ext uri="{BB962C8B-B14F-4D97-AF65-F5344CB8AC3E}">
        <p14:creationId xmlns:p14="http://schemas.microsoft.com/office/powerpoint/2010/main" val="146060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7D7DF79-4A71-AF93-DB30-92B42F8E1260}"/>
              </a:ext>
            </a:extLst>
          </p:cNvPr>
          <p:cNvSpPr txBox="1"/>
          <p:nvPr/>
        </p:nvSpPr>
        <p:spPr>
          <a:xfrm>
            <a:off x="5722153" y="1767280"/>
            <a:ext cx="785793" cy="461665"/>
          </a:xfrm>
          <a:prstGeom prst="rect">
            <a:avLst/>
          </a:prstGeom>
          <a:noFill/>
        </p:spPr>
        <p:txBody>
          <a:bodyPr wrap="none" rtlCol="0">
            <a:spAutoFit/>
          </a:bodyPr>
          <a:lstStyle/>
          <a:p>
            <a:r>
              <a:rPr lang="es-ES" sz="2400" dirty="0">
                <a:solidFill>
                  <a:schemeClr val="bg1"/>
                </a:solidFill>
              </a:rPr>
              <a:t>Arial</a:t>
            </a:r>
          </a:p>
        </p:txBody>
      </p:sp>
      <p:sp>
        <p:nvSpPr>
          <p:cNvPr id="3" name="CuadroTexto 2">
            <a:extLst>
              <a:ext uri="{FF2B5EF4-FFF2-40B4-BE49-F238E27FC236}">
                <a16:creationId xmlns:a16="http://schemas.microsoft.com/office/drawing/2014/main" id="{915BDBA2-6DC3-64B6-4EDC-E167B4B877DB}"/>
              </a:ext>
            </a:extLst>
          </p:cNvPr>
          <p:cNvSpPr txBox="1"/>
          <p:nvPr/>
        </p:nvSpPr>
        <p:spPr>
          <a:xfrm>
            <a:off x="3286125" y="650875"/>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effectLst/>
                <a:uLnTx/>
                <a:uFillTx/>
                <a:latin typeface="Aptos" panose="02110004020202020204"/>
                <a:ea typeface="+mn-ea"/>
                <a:cs typeface="+mn-cs"/>
              </a:rPr>
              <a:t>TIPOGRAFÍA</a:t>
            </a: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22299"/>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110004020202020204"/>
                <a:ea typeface="+mn-ea"/>
                <a:cs typeface="+mn-cs"/>
              </a:rPr>
              <a:t>TIPOGRAFÍA</a:t>
            </a:r>
          </a:p>
        </p:txBody>
      </p:sp>
      <p:sp>
        <p:nvSpPr>
          <p:cNvPr id="4" name="CuadroTexto 3">
            <a:extLst>
              <a:ext uri="{FF2B5EF4-FFF2-40B4-BE49-F238E27FC236}">
                <a16:creationId xmlns:a16="http://schemas.microsoft.com/office/drawing/2014/main" id="{32CCEFE7-8D88-F837-9143-A8DE865E9F49}"/>
              </a:ext>
            </a:extLst>
          </p:cNvPr>
          <p:cNvSpPr txBox="1"/>
          <p:nvPr/>
        </p:nvSpPr>
        <p:spPr>
          <a:xfrm>
            <a:off x="979289" y="2986649"/>
            <a:ext cx="4786312" cy="2308324"/>
          </a:xfrm>
          <a:prstGeom prst="rect">
            <a:avLst/>
          </a:prstGeom>
          <a:noFill/>
        </p:spPr>
        <p:txBody>
          <a:bodyPr wrap="square" rtlCol="0">
            <a:spAutoFit/>
          </a:bodyPr>
          <a:lstStyle/>
          <a:p>
            <a:pPr algn="just"/>
            <a:r>
              <a:rPr lang="es-ES" sz="1600" b="0" i="0" noProof="1">
                <a:solidFill>
                  <a:srgbClr val="000000"/>
                </a:solidFill>
                <a:effectLst/>
                <a:latin typeface="Arial" panose="020B0604020202020204" pitchFamily="34" charset="0"/>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s-ES" sz="1600" noProof="1">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D1EDC6E4-8B12-1057-35E5-19B3883BA5CA}"/>
              </a:ext>
            </a:extLst>
          </p:cNvPr>
          <p:cNvSpPr txBox="1"/>
          <p:nvPr/>
        </p:nvSpPr>
        <p:spPr>
          <a:xfrm>
            <a:off x="5703103" y="1748230"/>
            <a:ext cx="785793" cy="461665"/>
          </a:xfrm>
          <a:prstGeom prst="rect">
            <a:avLst/>
          </a:prstGeom>
          <a:noFill/>
        </p:spPr>
        <p:txBody>
          <a:bodyPr wrap="none" rtlCol="0">
            <a:spAutoFit/>
          </a:bodyPr>
          <a:lstStyle/>
          <a:p>
            <a:r>
              <a:rPr lang="es-ES" sz="2400" dirty="0"/>
              <a:t>Arial</a:t>
            </a:r>
          </a:p>
        </p:txBody>
      </p:sp>
      <p:sp>
        <p:nvSpPr>
          <p:cNvPr id="6" name="CuadroTexto 5">
            <a:extLst>
              <a:ext uri="{FF2B5EF4-FFF2-40B4-BE49-F238E27FC236}">
                <a16:creationId xmlns:a16="http://schemas.microsoft.com/office/drawing/2014/main" id="{518564B1-3A21-D914-249F-43E9B5AC7268}"/>
              </a:ext>
            </a:extLst>
          </p:cNvPr>
          <p:cNvSpPr txBox="1"/>
          <p:nvPr/>
        </p:nvSpPr>
        <p:spPr>
          <a:xfrm>
            <a:off x="6743366" y="2986136"/>
            <a:ext cx="4354449" cy="1154675"/>
          </a:xfrm>
          <a:prstGeom prst="rect">
            <a:avLst/>
          </a:prstGeom>
          <a:noFill/>
        </p:spPr>
        <p:txBody>
          <a:bodyPr wrap="square" rtlCol="0">
            <a:spAutoFit/>
          </a:bodyPr>
          <a:lstStyle/>
          <a:p>
            <a:pPr algn="just">
              <a:lnSpc>
                <a:spcPct val="150000"/>
              </a:lnSpc>
            </a:pPr>
            <a:r>
              <a:rPr lang="es-ES" sz="1600" dirty="0">
                <a:latin typeface="Arial" panose="020B0604020202020204" pitchFamily="34" charset="0"/>
                <a:cs typeface="Arial" panose="020B0604020202020204" pitchFamily="34" charset="0"/>
              </a:rPr>
              <a:t>ABCDEFGHIJKLMNOPQRSTUVWXYZ</a:t>
            </a:r>
          </a:p>
          <a:p>
            <a:pPr algn="just">
              <a:lnSpc>
                <a:spcPct val="150000"/>
              </a:lnSpc>
            </a:pPr>
            <a:r>
              <a:rPr lang="es-ES" sz="1600" dirty="0">
                <a:latin typeface="Arial" panose="020B0604020202020204" pitchFamily="34" charset="0"/>
                <a:cs typeface="Arial" panose="020B0604020202020204" pitchFamily="34" charset="0"/>
              </a:rPr>
              <a:t>Abcdefghijklmnopqrstuvwxyz</a:t>
            </a:r>
          </a:p>
          <a:p>
            <a:pPr algn="just">
              <a:lnSpc>
                <a:spcPct val="150000"/>
              </a:lnSpc>
            </a:pPr>
            <a:r>
              <a:rPr lang="es-ES" sz="1600" dirty="0">
                <a:latin typeface="Arial" panose="020B0604020202020204" pitchFamily="34" charset="0"/>
                <a:cs typeface="Arial" panose="020B0604020202020204" pitchFamily="34" charset="0"/>
              </a:rPr>
              <a:t>1234567890</a:t>
            </a:r>
          </a:p>
        </p:txBody>
      </p:sp>
      <p:pic>
        <p:nvPicPr>
          <p:cNvPr id="8" name="Imagen 7" descr="Logotipo&#10;&#10;Descripción generada automáticamente">
            <a:extLst>
              <a:ext uri="{FF2B5EF4-FFF2-40B4-BE49-F238E27FC236}">
                <a16:creationId xmlns:a16="http://schemas.microsoft.com/office/drawing/2014/main" id="{2831E1A9-2FF5-60C1-9FF4-5BCAC897A33D}"/>
              </a:ext>
            </a:extLst>
          </p:cNvPr>
          <p:cNvPicPr>
            <a:picLocks noChangeAspect="1"/>
          </p:cNvPicPr>
          <p:nvPr/>
        </p:nvPicPr>
        <p:blipFill>
          <a:blip r:embed="rId2">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spTree>
    <p:extLst>
      <p:ext uri="{BB962C8B-B14F-4D97-AF65-F5344CB8AC3E}">
        <p14:creationId xmlns:p14="http://schemas.microsoft.com/office/powerpoint/2010/main" val="364510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4E260C3-7434-9EF1-B5D3-E91682D46130}"/>
              </a:ext>
            </a:extLst>
          </p:cNvPr>
          <p:cNvSpPr txBox="1"/>
          <p:nvPr/>
        </p:nvSpPr>
        <p:spPr>
          <a:xfrm>
            <a:off x="3286125" y="650875"/>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effectLst/>
                <a:uLnTx/>
                <a:uFillTx/>
                <a:latin typeface="Aptos" panose="02110004020202020204"/>
                <a:ea typeface="+mn-ea"/>
                <a:cs typeface="+mn-cs"/>
              </a:rPr>
              <a:t>COMPONENTES</a:t>
            </a: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22300"/>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110004020202020204"/>
                <a:ea typeface="+mn-ea"/>
                <a:cs typeface="+mn-cs"/>
              </a:rPr>
              <a:t>COMPONENTES</a:t>
            </a:r>
          </a:p>
        </p:txBody>
      </p:sp>
      <p:pic>
        <p:nvPicPr>
          <p:cNvPr id="4" name="Imagen 3" descr="Logotipo&#10;&#10;Descripción generada automáticamente">
            <a:extLst>
              <a:ext uri="{FF2B5EF4-FFF2-40B4-BE49-F238E27FC236}">
                <a16:creationId xmlns:a16="http://schemas.microsoft.com/office/drawing/2014/main" id="{95077C6E-7A05-6B90-2AF8-54567D8D79E4}"/>
              </a:ext>
            </a:extLst>
          </p:cNvPr>
          <p:cNvPicPr>
            <a:picLocks noChangeAspect="1"/>
          </p:cNvPicPr>
          <p:nvPr/>
        </p:nvPicPr>
        <p:blipFill>
          <a:blip r:embed="rId2">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spTree>
    <p:extLst>
      <p:ext uri="{BB962C8B-B14F-4D97-AF65-F5344CB8AC3E}">
        <p14:creationId xmlns:p14="http://schemas.microsoft.com/office/powerpoint/2010/main" val="205207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1000">
              <a:srgbClr val="A7D9F1"/>
            </a:gs>
            <a:gs pos="41000">
              <a:schemeClr val="accent1">
                <a:lumMod val="45000"/>
                <a:lumOff val="55000"/>
              </a:schemeClr>
            </a:gs>
            <a:gs pos="100000">
              <a:srgbClr val="156D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4E260C3-7434-9EF1-B5D3-E91682D46130}"/>
              </a:ext>
            </a:extLst>
          </p:cNvPr>
          <p:cNvSpPr txBox="1"/>
          <p:nvPr/>
        </p:nvSpPr>
        <p:spPr>
          <a:xfrm>
            <a:off x="3286125" y="650875"/>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ptos" panose="02110004020202020204"/>
                <a:ea typeface="+mn-ea"/>
                <a:cs typeface="+mn-cs"/>
              </a:rPr>
              <a:t>IMÁGENES</a:t>
            </a:r>
          </a:p>
        </p:txBody>
      </p:sp>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3D845043-72A5-0EAC-5A55-01760F82F67F}"/>
              </a:ext>
            </a:extLst>
          </p:cNvPr>
          <p:cNvSpPr txBox="1"/>
          <p:nvPr/>
        </p:nvSpPr>
        <p:spPr>
          <a:xfrm>
            <a:off x="3257550" y="631824"/>
            <a:ext cx="56769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white"/>
                </a:solidFill>
                <a:effectLst/>
                <a:uLnTx/>
                <a:uFillTx/>
                <a:latin typeface="Aptos" panose="02110004020202020204"/>
                <a:ea typeface="+mn-ea"/>
                <a:cs typeface="+mn-cs"/>
              </a:rPr>
              <a:t>IMÁGENES</a:t>
            </a:r>
          </a:p>
        </p:txBody>
      </p:sp>
      <p:pic>
        <p:nvPicPr>
          <p:cNvPr id="4" name="Imagen 3" descr="Logotipo&#10;&#10;Descripción generada automáticamente">
            <a:extLst>
              <a:ext uri="{FF2B5EF4-FFF2-40B4-BE49-F238E27FC236}">
                <a16:creationId xmlns:a16="http://schemas.microsoft.com/office/drawing/2014/main" id="{5675FE06-DF52-7AA6-777F-3CF4657CB3E0}"/>
              </a:ext>
            </a:extLst>
          </p:cNvPr>
          <p:cNvPicPr>
            <a:picLocks noChangeAspect="1"/>
          </p:cNvPicPr>
          <p:nvPr/>
        </p:nvPicPr>
        <p:blipFill>
          <a:blip r:embed="rId2">
            <a:extLst>
              <a:ext uri="{28A0092B-C50C-407E-A947-70E740481C1C}">
                <a14:useLocalDpi xmlns:a14="http://schemas.microsoft.com/office/drawing/2010/main" val="0"/>
              </a:ext>
            </a:extLst>
          </a:blip>
          <a:srcRect l="35733" t="35845" r="34053" b="36651"/>
          <a:stretch/>
        </p:blipFill>
        <p:spPr>
          <a:xfrm>
            <a:off x="11344275" y="6213339"/>
            <a:ext cx="776028" cy="538028"/>
          </a:xfrm>
          <a:prstGeom prst="rect">
            <a:avLst/>
          </a:prstGeom>
        </p:spPr>
      </p:pic>
      <p:pic>
        <p:nvPicPr>
          <p:cNvPr id="8" name="Imagen 7" descr="Icono&#10;&#10;Descripción generada automáticamente">
            <a:extLst>
              <a:ext uri="{FF2B5EF4-FFF2-40B4-BE49-F238E27FC236}">
                <a16:creationId xmlns:a16="http://schemas.microsoft.com/office/drawing/2014/main" id="{A4611343-7A88-282F-85F7-3C7E1F4B5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2888" y="4141398"/>
            <a:ext cx="2629401" cy="1725544"/>
          </a:xfrm>
          <a:prstGeom prst="rect">
            <a:avLst/>
          </a:prstGeom>
        </p:spPr>
      </p:pic>
      <p:pic>
        <p:nvPicPr>
          <p:cNvPr id="21" name="Imagen 20" descr="Reflejo en el espejo&#10;&#10;Descripción generada automáticamente con confianza media">
            <a:extLst>
              <a:ext uri="{FF2B5EF4-FFF2-40B4-BE49-F238E27FC236}">
                <a16:creationId xmlns:a16="http://schemas.microsoft.com/office/drawing/2014/main" id="{6536F124-2EC1-CFB7-0AF2-7F169D09C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553" y="1689433"/>
            <a:ext cx="1590894" cy="1590894"/>
          </a:xfrm>
          <a:prstGeom prst="rect">
            <a:avLst/>
          </a:prstGeom>
          <a:effectLst>
            <a:outerShdw blurRad="50800" dist="38100" dir="2700000" sx="101000" sy="101000" algn="tl" rotWithShape="0">
              <a:prstClr val="black">
                <a:alpha val="40000"/>
              </a:prstClr>
            </a:outerShdw>
          </a:effectLst>
        </p:spPr>
      </p:pic>
      <p:pic>
        <p:nvPicPr>
          <p:cNvPr id="23" name="Imagen 22" descr="Mano de persona sosteniendo teléfono celular en la mano&#10;&#10;Descripción generada automáticamente con confianza media">
            <a:extLst>
              <a:ext uri="{FF2B5EF4-FFF2-40B4-BE49-F238E27FC236}">
                <a16:creationId xmlns:a16="http://schemas.microsoft.com/office/drawing/2014/main" id="{3DCB769F-751A-639E-63A0-DA851F669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959" y="1699950"/>
            <a:ext cx="1590894" cy="1590894"/>
          </a:xfrm>
          <a:prstGeom prst="rect">
            <a:avLst/>
          </a:prstGeom>
          <a:effectLst>
            <a:outerShdw blurRad="50800" dist="38100" dir="2700000" sx="101000" sy="101000" algn="tl" rotWithShape="0">
              <a:prstClr val="black">
                <a:alpha val="40000"/>
              </a:prstClr>
            </a:outerShdw>
          </a:effectLst>
        </p:spPr>
      </p:pic>
      <p:pic>
        <p:nvPicPr>
          <p:cNvPr id="25" name="Imagen 24" descr="Un celular en la mano&#10;&#10;Descripción generada automáticamente">
            <a:extLst>
              <a:ext uri="{FF2B5EF4-FFF2-40B4-BE49-F238E27FC236}">
                <a16:creationId xmlns:a16="http://schemas.microsoft.com/office/drawing/2014/main" id="{D3EC3A32-C45F-5638-8753-5E209102A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756" y="1699950"/>
            <a:ext cx="1590894" cy="1590894"/>
          </a:xfrm>
          <a:prstGeom prst="rect">
            <a:avLst/>
          </a:prstGeom>
          <a:effectLst>
            <a:outerShdw blurRad="50800" dist="38100" dir="2700000" sx="101000" sy="101000" algn="tl" rotWithShape="0">
              <a:prstClr val="black">
                <a:alpha val="40000"/>
              </a:prstClr>
            </a:outerShdw>
          </a:effectLst>
        </p:spPr>
      </p:pic>
      <p:pic>
        <p:nvPicPr>
          <p:cNvPr id="27" name="Imagen 26" descr="Una sala de estar&#10;&#10;Descripción generada automáticamente con confianza baja">
            <a:extLst>
              <a:ext uri="{FF2B5EF4-FFF2-40B4-BE49-F238E27FC236}">
                <a16:creationId xmlns:a16="http://schemas.microsoft.com/office/drawing/2014/main" id="{374FB33F-008E-98C7-78A2-F3C9E62BFF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147" y="1669056"/>
            <a:ext cx="1590894" cy="1590894"/>
          </a:xfrm>
          <a:prstGeom prst="rect">
            <a:avLst/>
          </a:prstGeom>
          <a:effectLst>
            <a:outerShdw blurRad="50800" dist="38100" dir="2700000" sx="101000" sy="101000" algn="tl" rotWithShape="0">
              <a:prstClr val="black">
                <a:alpha val="40000"/>
              </a:prstClr>
            </a:outerShdw>
          </a:effectLst>
        </p:spPr>
      </p:pic>
      <p:pic>
        <p:nvPicPr>
          <p:cNvPr id="29" name="Imagen 28" descr="Imagen de la pantalla de un celular con letras&#10;&#10;Descripción generada automáticamente con confianza media">
            <a:extLst>
              <a:ext uri="{FF2B5EF4-FFF2-40B4-BE49-F238E27FC236}">
                <a16:creationId xmlns:a16="http://schemas.microsoft.com/office/drawing/2014/main" id="{7C708708-358D-4411-34D5-CB4002EB84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1350" y="1699950"/>
            <a:ext cx="1590894" cy="1590894"/>
          </a:xfrm>
          <a:prstGeom prst="rect">
            <a:avLst/>
          </a:prstGeom>
          <a:effectLst>
            <a:outerShdw blurRad="50800" dist="38100" dir="2700000" sx="101000" sy="101000" algn="tl" rotWithShape="0">
              <a:prstClr val="black">
                <a:alpha val="40000"/>
              </a:prstClr>
            </a:outerShdw>
          </a:effectLst>
        </p:spPr>
      </p:pic>
      <p:pic>
        <p:nvPicPr>
          <p:cNvPr id="31" name="Imagen 30" descr="Escala de tiempo&#10;&#10;Descripción generada automáticamente">
            <a:extLst>
              <a:ext uri="{FF2B5EF4-FFF2-40B4-BE49-F238E27FC236}">
                <a16:creationId xmlns:a16="http://schemas.microsoft.com/office/drawing/2014/main" id="{7933CC0F-9A89-A6EA-E811-7ADA2DAF36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147" y="4373335"/>
            <a:ext cx="2438400" cy="1507713"/>
          </a:xfrm>
          <a:prstGeom prst="rect">
            <a:avLst/>
          </a:prstGeom>
          <a:noFill/>
        </p:spPr>
      </p:pic>
      <p:pic>
        <p:nvPicPr>
          <p:cNvPr id="33" name="Imagen 32" descr="Un hombre en frente de ventana&#10;&#10;Descripción generada automáticamente con confianza media">
            <a:extLst>
              <a:ext uri="{FF2B5EF4-FFF2-40B4-BE49-F238E27FC236}">
                <a16:creationId xmlns:a16="http://schemas.microsoft.com/office/drawing/2014/main" id="{BD419DC4-E0CD-A770-D038-B8CA853671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88192" y="4362603"/>
            <a:ext cx="2256509" cy="1504339"/>
          </a:xfrm>
          <a:prstGeom prst="rect">
            <a:avLst/>
          </a:prstGeom>
          <a:effectLst>
            <a:outerShdw blurRad="50800" dist="38100" dir="2700000" algn="tl" rotWithShape="0">
              <a:prstClr val="black">
                <a:alpha val="40000"/>
              </a:prstClr>
            </a:outerShdw>
          </a:effectLst>
        </p:spPr>
      </p:pic>
      <p:pic>
        <p:nvPicPr>
          <p:cNvPr id="35" name="Imagen 34" descr="Un hombre en frente de una computadora&#10;&#10;Descripción generada automáticamente con confianza baja">
            <a:extLst>
              <a:ext uri="{FF2B5EF4-FFF2-40B4-BE49-F238E27FC236}">
                <a16:creationId xmlns:a16="http://schemas.microsoft.com/office/drawing/2014/main" id="{5E5116B5-C0D9-34CF-EEF2-BCB176403423}"/>
              </a:ext>
            </a:extLst>
          </p:cNvPr>
          <p:cNvPicPr>
            <a:picLocks noChangeAspect="1"/>
          </p:cNvPicPr>
          <p:nvPr/>
        </p:nvPicPr>
        <p:blipFill>
          <a:blip r:embed="rId11">
            <a:extLst>
              <a:ext uri="{28A0092B-C50C-407E-A947-70E740481C1C}">
                <a14:useLocalDpi xmlns:a14="http://schemas.microsoft.com/office/drawing/2010/main" val="0"/>
              </a:ext>
            </a:extLst>
          </a:blip>
          <a:srcRect r="40082"/>
          <a:stretch/>
        </p:blipFill>
        <p:spPr>
          <a:xfrm>
            <a:off x="3657600" y="4141398"/>
            <a:ext cx="2085975" cy="18358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193113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101</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Aptos</vt:lpstr>
      <vt:lpstr>Aptos Display</vt:lpstr>
      <vt:lpstr>Arial</vt:lpstr>
      <vt:lpstr>Elephant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MIQUEL FORTAÑA, ARTURO</dc:creator>
  <cp:lastModifiedBy>MIQUEL FORTAÑA, ARTURO</cp:lastModifiedBy>
  <cp:revision>1</cp:revision>
  <dcterms:created xsi:type="dcterms:W3CDTF">2024-09-27T08:26:27Z</dcterms:created>
  <dcterms:modified xsi:type="dcterms:W3CDTF">2024-09-27T11:39:57Z</dcterms:modified>
</cp:coreProperties>
</file>