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
  </p:notesMasterIdLst>
  <p:sldIdLst>
    <p:sldId id="2147481098" r:id="rId5"/>
    <p:sldId id="2147481094" r:id="rId6"/>
    <p:sldId id="214747355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hat's new" id="{8713918E-1FEA-462B-8A2C-1D8C5522F8A7}">
          <p14:sldIdLst>
            <p14:sldId id="2147481098"/>
          </p14:sldIdLst>
        </p14:section>
        <p14:section name="Customer Journey &amp; Options" id="{1A832F54-1C8B-4A18-893B-647D0CA4FA2A}">
          <p14:sldIdLst>
            <p14:sldId id="2147481094"/>
            <p14:sldId id="21474735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turo Quiroga" userId="009ac387-d9df-4c87-8d6e-4cb5cb505e23" providerId="ADAL" clId="{3C82C9B7-0082-6A40-A910-870E3CC3EAD7}"/>
    <pc:docChg chg="undo custSel delSld modSld delSection modSection">
      <pc:chgData name="Arturo Quiroga" userId="009ac387-d9df-4c87-8d6e-4cb5cb505e23" providerId="ADAL" clId="{3C82C9B7-0082-6A40-A910-870E3CC3EAD7}" dt="2023-10-19T15:12:50.725" v="34" actId="18676"/>
      <pc:docMkLst>
        <pc:docMk/>
      </pc:docMkLst>
      <pc:sldChg chg="del">
        <pc:chgData name="Arturo Quiroga" userId="009ac387-d9df-4c87-8d6e-4cb5cb505e23" providerId="ADAL" clId="{3C82C9B7-0082-6A40-A910-870E3CC3EAD7}" dt="2023-10-19T15:12:50.725" v="34" actId="18676"/>
        <pc:sldMkLst>
          <pc:docMk/>
          <pc:sldMk cId="3596741689" sldId="272"/>
        </pc:sldMkLst>
      </pc:sldChg>
      <pc:sldChg chg="addSp delSp modSp del mod">
        <pc:chgData name="Arturo Quiroga" userId="009ac387-d9df-4c87-8d6e-4cb5cb505e23" providerId="ADAL" clId="{3C82C9B7-0082-6A40-A910-870E3CC3EAD7}" dt="2023-10-19T15:12:50.725" v="34" actId="18676"/>
        <pc:sldMkLst>
          <pc:docMk/>
          <pc:sldMk cId="3795063208" sldId="2147478561"/>
        </pc:sldMkLst>
        <pc:spChg chg="add del">
          <ac:chgData name="Arturo Quiroga" userId="009ac387-d9df-4c87-8d6e-4cb5cb505e23" providerId="ADAL" clId="{3C82C9B7-0082-6A40-A910-870E3CC3EAD7}" dt="2023-10-19T14:47:41.952" v="29" actId="478"/>
          <ac:spMkLst>
            <pc:docMk/>
            <pc:sldMk cId="3795063208" sldId="2147478561"/>
            <ac:spMk id="4" creationId="{6D39BBFB-11FE-3C84-2CF5-7AB373BF0D64}"/>
          </ac:spMkLst>
        </pc:spChg>
        <pc:spChg chg="mod">
          <ac:chgData name="Arturo Quiroga" userId="009ac387-d9df-4c87-8d6e-4cb5cb505e23" providerId="ADAL" clId="{3C82C9B7-0082-6A40-A910-870E3CC3EAD7}" dt="2023-10-19T14:46:48.189" v="20" actId="20577"/>
          <ac:spMkLst>
            <pc:docMk/>
            <pc:sldMk cId="3795063208" sldId="2147478561"/>
            <ac:spMk id="5" creationId="{5DA22154-9468-B1DA-42C7-9947B826DE94}"/>
          </ac:spMkLst>
        </pc:spChg>
        <pc:spChg chg="add del mod">
          <ac:chgData name="Arturo Quiroga" userId="009ac387-d9df-4c87-8d6e-4cb5cb505e23" providerId="ADAL" clId="{3C82C9B7-0082-6A40-A910-870E3CC3EAD7}" dt="2023-10-19T14:46:57.933" v="22" actId="478"/>
          <ac:spMkLst>
            <pc:docMk/>
            <pc:sldMk cId="3795063208" sldId="2147478561"/>
            <ac:spMk id="6" creationId="{EA6E9236-AF00-F0FC-5BF8-482983B4C94F}"/>
          </ac:spMkLst>
        </pc:spChg>
        <pc:spChg chg="del">
          <ac:chgData name="Arturo Quiroga" userId="009ac387-d9df-4c87-8d6e-4cb5cb505e23" providerId="ADAL" clId="{3C82C9B7-0082-6A40-A910-870E3CC3EAD7}" dt="2023-10-19T14:46:56.157" v="21" actId="478"/>
          <ac:spMkLst>
            <pc:docMk/>
            <pc:sldMk cId="3795063208" sldId="2147478561"/>
            <ac:spMk id="7" creationId="{782279A9-4EA6-FF83-CD34-B2066C1EABB4}"/>
          </ac:spMkLst>
        </pc:spChg>
        <pc:spChg chg="add del mod">
          <ac:chgData name="Arturo Quiroga" userId="009ac387-d9df-4c87-8d6e-4cb5cb505e23" providerId="ADAL" clId="{3C82C9B7-0082-6A40-A910-870E3CC3EAD7}" dt="2023-10-19T14:47:38.680" v="28" actId="478"/>
          <ac:spMkLst>
            <pc:docMk/>
            <pc:sldMk cId="3795063208" sldId="2147478561"/>
            <ac:spMk id="8" creationId="{DADBCEE0-5963-60B2-B9E2-34D16DCB8B83}"/>
          </ac:spMkLst>
        </pc:spChg>
        <pc:spChg chg="add del mod">
          <ac:chgData name="Arturo Quiroga" userId="009ac387-d9df-4c87-8d6e-4cb5cb505e23" providerId="ADAL" clId="{3C82C9B7-0082-6A40-A910-870E3CC3EAD7}" dt="2023-10-19T14:47:38.680" v="28" actId="478"/>
          <ac:spMkLst>
            <pc:docMk/>
            <pc:sldMk cId="3795063208" sldId="2147478561"/>
            <ac:spMk id="10" creationId="{F9F4DEDB-35E0-9210-D843-F4C9C0413C48}"/>
          </ac:spMkLst>
        </pc:spChg>
      </pc:sldChg>
      <pc:sldChg chg="del">
        <pc:chgData name="Arturo Quiroga" userId="009ac387-d9df-4c87-8d6e-4cb5cb505e23" providerId="ADAL" clId="{3C82C9B7-0082-6A40-A910-870E3CC3EAD7}" dt="2023-10-19T15:12:50.725" v="34" actId="18676"/>
        <pc:sldMkLst>
          <pc:docMk/>
          <pc:sldMk cId="1309524566" sldId="2147479750"/>
        </pc:sldMkLst>
      </pc:sldChg>
      <pc:sldChg chg="del">
        <pc:chgData name="Arturo Quiroga" userId="009ac387-d9df-4c87-8d6e-4cb5cb505e23" providerId="ADAL" clId="{3C82C9B7-0082-6A40-A910-870E3CC3EAD7}" dt="2023-10-19T15:10:38.434" v="30" actId="2696"/>
        <pc:sldMkLst>
          <pc:docMk/>
          <pc:sldMk cId="2630410163" sldId="2147481097"/>
        </pc:sldMkLst>
      </pc:sldChg>
      <pc:sldChg chg="addSp delSp modSp mod">
        <pc:chgData name="Arturo Quiroga" userId="009ac387-d9df-4c87-8d6e-4cb5cb505e23" providerId="ADAL" clId="{3C82C9B7-0082-6A40-A910-870E3CC3EAD7}" dt="2023-10-19T14:43:13.286" v="6" actId="14100"/>
        <pc:sldMkLst>
          <pc:docMk/>
          <pc:sldMk cId="1021083898" sldId="2147481098"/>
        </pc:sldMkLst>
        <pc:spChg chg="add del mod">
          <ac:chgData name="Arturo Quiroga" userId="009ac387-d9df-4c87-8d6e-4cb5cb505e23" providerId="ADAL" clId="{3C82C9B7-0082-6A40-A910-870E3CC3EAD7}" dt="2023-10-19T14:42:53.671" v="1" actId="478"/>
          <ac:spMkLst>
            <pc:docMk/>
            <pc:sldMk cId="1021083898" sldId="2147481098"/>
            <ac:spMk id="3" creationId="{E80B04F1-A443-6C78-1F86-36F68CC8CAC2}"/>
          </ac:spMkLst>
        </pc:spChg>
        <pc:spChg chg="mod">
          <ac:chgData name="Arturo Quiroga" userId="009ac387-d9df-4c87-8d6e-4cb5cb505e23" providerId="ADAL" clId="{3C82C9B7-0082-6A40-A910-870E3CC3EAD7}" dt="2023-10-19T14:43:13.286" v="6" actId="14100"/>
          <ac:spMkLst>
            <pc:docMk/>
            <pc:sldMk cId="1021083898" sldId="2147481098"/>
            <ac:spMk id="8" creationId="{42895E43-465A-6373-1834-46730A91D936}"/>
          </ac:spMkLst>
        </pc:spChg>
        <pc:spChg chg="del">
          <ac:chgData name="Arturo Quiroga" userId="009ac387-d9df-4c87-8d6e-4cb5cb505e23" providerId="ADAL" clId="{3C82C9B7-0082-6A40-A910-870E3CC3EAD7}" dt="2023-10-19T14:42:51.697" v="0" actId="478"/>
          <ac:spMkLst>
            <pc:docMk/>
            <pc:sldMk cId="1021083898" sldId="2147481098"/>
            <ac:spMk id="9" creationId="{A36F1512-1BF4-56A2-925E-8E90566D375F}"/>
          </ac:spMkLst>
        </pc:spChg>
        <pc:spChg chg="mod">
          <ac:chgData name="Arturo Quiroga" userId="009ac387-d9df-4c87-8d6e-4cb5cb505e23" providerId="ADAL" clId="{3C82C9B7-0082-6A40-A910-870E3CC3EAD7}" dt="2023-10-19T14:43:06.851" v="4" actId="14100"/>
          <ac:spMkLst>
            <pc:docMk/>
            <pc:sldMk cId="1021083898" sldId="2147481098"/>
            <ac:spMk id="10" creationId="{B7E234C4-751F-0829-9982-D1EC1BD15ECA}"/>
          </ac:spMkLst>
        </pc:spChg>
      </pc:sldChg>
      <pc:sldChg chg="del">
        <pc:chgData name="Arturo Quiroga" userId="009ac387-d9df-4c87-8d6e-4cb5cb505e23" providerId="ADAL" clId="{3C82C9B7-0082-6A40-A910-870E3CC3EAD7}" dt="2023-10-19T15:10:39.097" v="31" actId="2696"/>
        <pc:sldMkLst>
          <pc:docMk/>
          <pc:sldMk cId="3437338469" sldId="2147481099"/>
        </pc:sldMkLst>
      </pc:sldChg>
      <pc:sldChg chg="del">
        <pc:chgData name="Arturo Quiroga" userId="009ac387-d9df-4c87-8d6e-4cb5cb505e23" providerId="ADAL" clId="{3C82C9B7-0082-6A40-A910-870E3CC3EAD7}" dt="2023-10-19T15:10:40.060" v="32" actId="2696"/>
        <pc:sldMkLst>
          <pc:docMk/>
          <pc:sldMk cId="1420110148" sldId="2147481100"/>
        </pc:sldMkLst>
      </pc:sldChg>
      <pc:sldMasterChg chg="delSldLayout">
        <pc:chgData name="Arturo Quiroga" userId="009ac387-d9df-4c87-8d6e-4cb5cb505e23" providerId="ADAL" clId="{3C82C9B7-0082-6A40-A910-870E3CC3EAD7}" dt="2023-10-19T15:12:50.725" v="34" actId="18676"/>
        <pc:sldMasterMkLst>
          <pc:docMk/>
          <pc:sldMasterMk cId="2474763194" sldId="2147483660"/>
        </pc:sldMasterMkLst>
        <pc:sldLayoutChg chg="del">
          <pc:chgData name="Arturo Quiroga" userId="009ac387-d9df-4c87-8d6e-4cb5cb505e23" providerId="ADAL" clId="{3C82C9B7-0082-6A40-A910-870E3CC3EAD7}" dt="2023-10-19T15:12:50.725" v="34" actId="18676"/>
          <pc:sldLayoutMkLst>
            <pc:docMk/>
            <pc:sldMasterMk cId="2474763194" sldId="2147483660"/>
            <pc:sldLayoutMk cId="2014140188" sldId="2147483683"/>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40" b="1" i="0" u="none" strike="noStrike" kern="1200" spc="0" baseline="0">
              <a:solidFill>
                <a:schemeClr val="accent5"/>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171-43F8-AC63-E16C2F42612C}"/>
            </c:ext>
          </c:extLst>
        </c:ser>
        <c:ser>
          <c:idx val="1"/>
          <c:order val="1"/>
          <c:tx>
            <c:strRef>
              <c:f>Sheet1!$C$1</c:f>
              <c:strCache>
                <c:ptCount val="1"/>
                <c:pt idx="0">
                  <c:v>Series 2</c:v>
                </c:pt>
              </c:strCache>
            </c:strRef>
          </c:tx>
          <c:spPr>
            <a:solidFill>
              <a:schemeClr val="tx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171-43F8-AC63-E16C2F42612C}"/>
            </c:ext>
          </c:extLst>
        </c:ser>
        <c:ser>
          <c:idx val="2"/>
          <c:order val="2"/>
          <c:tx>
            <c:strRef>
              <c:f>Sheet1!$D$1</c:f>
              <c:strCache>
                <c:ptCount val="1"/>
                <c:pt idx="0">
                  <c:v>Series 3</c:v>
                </c:pt>
              </c:strCache>
            </c:strRef>
          </c:tx>
          <c:spPr>
            <a:solidFill>
              <a:schemeClr val="accent5"/>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171-43F8-AC63-E16C2F42612C}"/>
            </c:ext>
          </c:extLst>
        </c:ser>
        <c:dLbls>
          <c:showLegendKey val="0"/>
          <c:showVal val="0"/>
          <c:showCatName val="0"/>
          <c:showSerName val="0"/>
          <c:showPercent val="0"/>
          <c:showBubbleSize val="0"/>
        </c:dLbls>
        <c:gapWidth val="219"/>
        <c:overlap val="-27"/>
        <c:axId val="2021144864"/>
        <c:axId val="2021145696"/>
      </c:barChart>
      <c:catAx>
        <c:axId val="2021144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2021145696"/>
        <c:crosses val="autoZero"/>
        <c:auto val="1"/>
        <c:lblAlgn val="ctr"/>
        <c:lblOffset val="100"/>
        <c:noMultiLvlLbl val="0"/>
      </c:catAx>
      <c:valAx>
        <c:axId val="20211456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20211448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40D1E0-1223-431C-A8A5-5A631391EA75}" type="datetimeFigureOut">
              <a:rPr lang="en-GB" smtClean="0"/>
              <a:t>19/10/2023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3F17C9-1235-4AD8-8709-EB83E082909D}" type="slidenum">
              <a:rPr lang="en-GB" smtClean="0"/>
              <a:t>‹#›</a:t>
            </a:fld>
            <a:endParaRPr lang="en-GB"/>
          </a:p>
        </p:txBody>
      </p:sp>
    </p:spTree>
    <p:extLst>
      <p:ext uri="{BB962C8B-B14F-4D97-AF65-F5344CB8AC3E}">
        <p14:creationId xmlns:p14="http://schemas.microsoft.com/office/powerpoint/2010/main" val="3359969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Note</a:t>
            </a:r>
            <a:r>
              <a:rPr lang="en-GB" dirty="0"/>
              <a:t>: discounts for Arc ESU cannot be stacked with ACD or EA discounts. </a:t>
            </a:r>
          </a:p>
          <a:p>
            <a:r>
              <a:rPr lang="en-GB" dirty="0"/>
              <a:t>Pricing and ACR potential examples: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u="none" strike="noStrike" kern="1200" dirty="0">
                <a:solidFill>
                  <a:schemeClr val="accent2"/>
                </a:solidFill>
                <a:effectLst/>
              </a:rPr>
              <a:t>Arc ESU: Windows Server 2012 Datacenter 16 Core - $436/server/month &gt; 44K per month for 100 servers protected by Arc ESU!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1" i="0" u="none" strike="noStrike" kern="1200" dirty="0">
              <a:solidFill>
                <a:schemeClr val="accent2"/>
              </a:solidFill>
              <a:effectLst/>
              <a:latin typeface="+mn-lt"/>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b="0" i="0" dirty="0">
                <a:solidFill>
                  <a:srgbClr val="000000"/>
                </a:solidFill>
                <a:effectLst/>
                <a:latin typeface="Arial" panose="020B0604020202020204" pitchFamily="34" charset="0"/>
              </a:rPr>
              <a:t>Is Software Assurance (SA) required to take advantage of Extended Security Updates (ESU)?</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dirty="0">
                <a:solidFill>
                  <a:srgbClr val="000000"/>
                </a:solidFill>
                <a:effectLst/>
                <a:latin typeface="Arial" panose="020B0604020202020204" pitchFamily="34" charset="0"/>
              </a:rPr>
              <a:t>On–prem: Yes, SA is required for on-premises workloads.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dirty="0">
                <a:solidFill>
                  <a:srgbClr val="000000"/>
                </a:solidFill>
                <a:effectLst/>
                <a:latin typeface="Arial" panose="020B0604020202020204" pitchFamily="34" charset="0"/>
              </a:rPr>
              <a:t>In Azure: No, for workloads running in Azure, ESU is free and does not require SA (unless using AHB)</a:t>
            </a:r>
            <a:endParaRPr lang="en-US" sz="1200" b="1" u="none" strike="noStrike" kern="1200" dirty="0">
              <a:solidFill>
                <a:schemeClr val="accent2"/>
              </a:solidFill>
              <a:effectLs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1" u="none" strike="noStrike" kern="1200" dirty="0">
              <a:solidFill>
                <a:schemeClr val="accent2"/>
              </a:solidFill>
              <a:effectLst/>
              <a:latin typeface="+mn-lt"/>
              <a:ea typeface="+mn-ea"/>
              <a:cs typeface="+mn-cs"/>
            </a:endParaRPr>
          </a:p>
          <a:p>
            <a:pPr marL="171450" indent="-171450">
              <a:buFont typeface="Arial" panose="020B0604020202020204" pitchFamily="34" charset="0"/>
              <a:buChar char="•"/>
            </a:pPr>
            <a:endParaRPr lang="en-GB" dirty="0"/>
          </a:p>
          <a:p>
            <a:endParaRPr lang="en-GB" dirty="0"/>
          </a:p>
        </p:txBody>
      </p:sp>
      <p:sp>
        <p:nvSpPr>
          <p:cNvPr id="4" name="Slide Number Placeholder 3"/>
          <p:cNvSpPr>
            <a:spLocks noGrp="1"/>
          </p:cNvSpPr>
          <p:nvPr>
            <p:ph type="sldNum" sz="quarter" idx="5"/>
          </p:nvPr>
        </p:nvSpPr>
        <p:spPr/>
        <p:txBody>
          <a:bodyPr/>
          <a:lstStyle/>
          <a:p>
            <a:fld id="{313F17C9-1235-4AD8-8709-EB83E082909D}" type="slidenum">
              <a:rPr lang="en-GB" smtClean="0"/>
              <a:t>1</a:t>
            </a:fld>
            <a:endParaRPr lang="en-GB"/>
          </a:p>
        </p:txBody>
      </p:sp>
    </p:spTree>
    <p:extLst>
      <p:ext uri="{BB962C8B-B14F-4D97-AF65-F5344CB8AC3E}">
        <p14:creationId xmlns:p14="http://schemas.microsoft.com/office/powerpoint/2010/main" val="2494920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Single portal experience including opt-in into Azure Monitor &amp; Defender for Cloud </a:t>
            </a:r>
          </a:p>
        </p:txBody>
      </p:sp>
      <p:sp>
        <p:nvSpPr>
          <p:cNvPr id="4" name="Header Placeholder 3"/>
          <p:cNvSpPr>
            <a:spLocks noGrp="1"/>
          </p:cNvSpPr>
          <p:nvPr>
            <p:ph type="hdr" sz="quarter"/>
          </p:nvPr>
        </p:nvSpPr>
        <p:spPr/>
        <p:txBody>
          <a:bodyPr/>
          <a:lstStyle/>
          <a:p>
            <a:pPr marL="0" marR="0" lvl="0" indent="0" algn="l" defTabSz="91446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2016</a:t>
            </a:r>
          </a:p>
        </p:txBody>
      </p:sp>
      <p:sp>
        <p:nvSpPr>
          <p:cNvPr id="5" name="Footer Placeholder 4"/>
          <p:cNvSpPr>
            <a:spLocks noGrp="1"/>
          </p:cNvSpPr>
          <p:nvPr>
            <p:ph type="ftr" sz="quarter" idx="4"/>
          </p:nvPr>
        </p:nvSpPr>
        <p:spPr/>
        <p:txBody>
          <a:bodyPr/>
          <a:lstStyle/>
          <a:p>
            <a:pPr marL="581025" marR="0" lvl="0" indent="0" algn="l" defTabSz="930275" rtl="0" eaLnBrk="0" fontAlgn="base" latinLnBrk="0" hangingPunct="0">
              <a:lnSpc>
                <a:spcPct val="100000"/>
              </a:lnSpc>
              <a:spcBef>
                <a:spcPct val="0"/>
              </a:spcBef>
              <a:spcAft>
                <a:spcPct val="0"/>
              </a:spcAft>
              <a:buClrTx/>
              <a:buSzTx/>
              <a:buFontTx/>
              <a:buNone/>
              <a:tabLst/>
              <a:defRPr/>
            </a:pPr>
            <a:r>
              <a:rPr kumimoji="0" lang="en-US" altLang="en-US" sz="400" b="0" i="0" u="none" strike="noStrike" kern="1200" cap="none" spc="0" normalizeH="0" baseline="0" noProof="0">
                <a:ln>
                  <a:noFill/>
                </a:ln>
                <a:solidFill>
                  <a:prstClr val="black"/>
                </a:solidFill>
                <a:effectLst/>
                <a:uLnTx/>
                <a:uFillTx/>
                <a:latin typeface="Segoe UI" panose="020B0502040204020203" pitchFamily="34" charset="0"/>
                <a:ea typeface="MS PGothic" panose="020B0600070205080204" pitchFamily="34" charset="-128"/>
                <a:cs typeface="Segoe UI" panose="020B0502040204020203"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A9A4159-9432-43D2-A6C8-D31629EC134D}" type="datetime8">
              <a:rPr kumimoji="0" lang="en-US" altLang="en-US" sz="1200" b="0" i="0" u="none" strike="noStrike" kern="1200" cap="none" spc="0" normalizeH="0" baseline="0" noProof="0" smtClean="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10/19/23 10:37 AM</a:t>
            </a:fld>
            <a:endParaRPr kumimoji="0" lang="en-US" altLang="en-US" sz="1200" b="0" i="0" u="none" strike="noStrike" kern="1200" cap="none" spc="0" normalizeH="0" baseline="0" noProof="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86804F6-91AC-4CF2-9BA0-260D75A83CC3}" type="slidenum">
              <a:rPr kumimoji="0" lang="en-US" altLang="en-US" sz="1200" b="0" i="0" u="none" strike="noStrike" kern="1200" cap="none" spc="0" normalizeH="0" baseline="0" noProof="0" smtClean="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Tree>
    <p:extLst>
      <p:ext uri="{BB962C8B-B14F-4D97-AF65-F5344CB8AC3E}">
        <p14:creationId xmlns:p14="http://schemas.microsoft.com/office/powerpoint/2010/main" val="1299158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10/19/23 10:37 AM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6028924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emf"/><Relationship Id="rId1" Type="http://schemas.openxmlformats.org/officeDocument/2006/relationships/slideMaster" Target="../slideMasters/slideMaster1.xml"/><Relationship Id="rId5" Type="http://schemas.openxmlformats.org/officeDocument/2006/relationships/chart" Target="../charts/chart1.xml"/><Relationship Id="rId4" Type="http://schemas.openxmlformats.org/officeDocument/2006/relationships/image" Target="../media/image6.sv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6.svg"/><Relationship Id="rId2" Type="http://schemas.openxmlformats.org/officeDocument/2006/relationships/image" Target="../media/image14.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8.emf"/><Relationship Id="rId4" Type="http://schemas.openxmlformats.org/officeDocument/2006/relationships/image" Target="../media/image16.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emf"/><Relationship Id="rId4"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8.emf"/><Relationship Id="rId5" Type="http://schemas.openxmlformats.org/officeDocument/2006/relationships/image" Target="../media/image12.svg"/><Relationship Id="rId4"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8.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6.svg"/><Relationship Id="rId2" Type="http://schemas.openxmlformats.org/officeDocument/2006/relationships/image" Target="../media/image14.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8.emf"/><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gradFill>
          <a:gsLst>
            <a:gs pos="0">
              <a:srgbClr val="243A5E"/>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33459DA-B78A-FBDD-9617-05A258D24FEB}"/>
              </a:ext>
            </a:extLst>
          </p:cNvPr>
          <p:cNvGrpSpPr/>
          <p:nvPr userDrawn="1"/>
        </p:nvGrpSpPr>
        <p:grpSpPr>
          <a:xfrm rot="1800000" flipH="1">
            <a:off x="485515" y="4125376"/>
            <a:ext cx="1962521" cy="1633027"/>
            <a:chOff x="-3437504" y="1484630"/>
            <a:chExt cx="3084538" cy="2566300"/>
          </a:xfrm>
          <a:solidFill>
            <a:schemeClr val="tx2"/>
          </a:solidFill>
        </p:grpSpPr>
        <p:grpSp>
          <p:nvGrpSpPr>
            <p:cNvPr id="7" name="Group 6">
              <a:extLst>
                <a:ext uri="{FF2B5EF4-FFF2-40B4-BE49-F238E27FC236}">
                  <a16:creationId xmlns:a16="http://schemas.microsoft.com/office/drawing/2014/main" id="{2BE3971E-3206-0D0D-BCA5-5767374A2413}"/>
                </a:ext>
              </a:extLst>
            </p:cNvPr>
            <p:cNvGrpSpPr/>
            <p:nvPr/>
          </p:nvGrpSpPr>
          <p:grpSpPr>
            <a:xfrm rot="20700000">
              <a:off x="-3437504" y="1484630"/>
              <a:ext cx="115746" cy="2566300"/>
              <a:chOff x="-1388962" y="324091"/>
              <a:chExt cx="115746" cy="2566300"/>
            </a:xfrm>
            <a:grpFill/>
          </p:grpSpPr>
          <p:sp>
            <p:nvSpPr>
              <p:cNvPr id="20" name="Oval 19">
                <a:extLst>
                  <a:ext uri="{FF2B5EF4-FFF2-40B4-BE49-F238E27FC236}">
                    <a16:creationId xmlns:a16="http://schemas.microsoft.com/office/drawing/2014/main" id="{37F4CFE0-7187-51B5-0ACE-910777A8F9EA}"/>
                  </a:ext>
                </a:extLst>
              </p:cNvPr>
              <p:cNvSpPr/>
              <p:nvPr/>
            </p:nvSpPr>
            <p:spPr bwMode="auto">
              <a:xfrm>
                <a:off x="-1388962" y="324091"/>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4A05990C-7AB7-4358-6C6B-93FF385D5AAA}"/>
                  </a:ext>
                </a:extLst>
              </p:cNvPr>
              <p:cNvSpPr/>
              <p:nvPr/>
            </p:nvSpPr>
            <p:spPr bwMode="auto">
              <a:xfrm>
                <a:off x="-1388962" y="2774645"/>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22" name="Straight Connector 21">
                <a:extLst>
                  <a:ext uri="{FF2B5EF4-FFF2-40B4-BE49-F238E27FC236}">
                    <a16:creationId xmlns:a16="http://schemas.microsoft.com/office/drawing/2014/main" id="{B3715499-81C9-2E97-2849-A95003096FDE}"/>
                  </a:ext>
                </a:extLst>
              </p:cNvPr>
              <p:cNvCxnSpPr/>
              <p:nvPr/>
            </p:nvCxnSpPr>
            <p:spPr>
              <a:xfrm>
                <a:off x="-1331089" y="324091"/>
                <a:ext cx="0" cy="2566300"/>
              </a:xfrm>
              <a:prstGeom prst="line">
                <a:avLst/>
              </a:prstGeom>
              <a:grpFill/>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AA9F7754-A55B-4450-DC19-28B8F8B27942}"/>
                </a:ext>
              </a:extLst>
            </p:cNvPr>
            <p:cNvGrpSpPr/>
            <p:nvPr/>
          </p:nvGrpSpPr>
          <p:grpSpPr>
            <a:xfrm rot="15469117">
              <a:off x="-1924787" y="2404223"/>
              <a:ext cx="115746" cy="2566300"/>
              <a:chOff x="-1388962" y="324091"/>
              <a:chExt cx="115746" cy="2566300"/>
            </a:xfrm>
            <a:grpFill/>
          </p:grpSpPr>
          <p:sp>
            <p:nvSpPr>
              <p:cNvPr id="16" name="Oval 15">
                <a:extLst>
                  <a:ext uri="{FF2B5EF4-FFF2-40B4-BE49-F238E27FC236}">
                    <a16:creationId xmlns:a16="http://schemas.microsoft.com/office/drawing/2014/main" id="{57DDEC0C-8096-DBCB-6131-9B72D12BF6FB}"/>
                  </a:ext>
                </a:extLst>
              </p:cNvPr>
              <p:cNvSpPr/>
              <p:nvPr/>
            </p:nvSpPr>
            <p:spPr bwMode="auto">
              <a:xfrm>
                <a:off x="-1388962" y="324091"/>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09944A49-1275-430A-82A6-99CECAE58318}"/>
                  </a:ext>
                </a:extLst>
              </p:cNvPr>
              <p:cNvSpPr/>
              <p:nvPr/>
            </p:nvSpPr>
            <p:spPr bwMode="auto">
              <a:xfrm>
                <a:off x="-1388962" y="2774645"/>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19" name="Straight Connector 18">
                <a:extLst>
                  <a:ext uri="{FF2B5EF4-FFF2-40B4-BE49-F238E27FC236}">
                    <a16:creationId xmlns:a16="http://schemas.microsoft.com/office/drawing/2014/main" id="{A718CDCD-6930-6FC6-A9B6-DC147502D0BA}"/>
                  </a:ext>
                </a:extLst>
              </p:cNvPr>
              <p:cNvCxnSpPr/>
              <p:nvPr/>
            </p:nvCxnSpPr>
            <p:spPr>
              <a:xfrm>
                <a:off x="-1331089" y="324091"/>
                <a:ext cx="0" cy="2566300"/>
              </a:xfrm>
              <a:prstGeom prst="line">
                <a:avLst/>
              </a:prstGeom>
              <a:grpFill/>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AFD72D44-16F5-D896-7DD0-83001048892F}"/>
                </a:ext>
              </a:extLst>
            </p:cNvPr>
            <p:cNvGrpSpPr/>
            <p:nvPr/>
          </p:nvGrpSpPr>
          <p:grpSpPr>
            <a:xfrm rot="18484995">
              <a:off x="-1693989" y="1392345"/>
              <a:ext cx="115746" cy="2566300"/>
              <a:chOff x="-1388962" y="324091"/>
              <a:chExt cx="115746" cy="2566300"/>
            </a:xfrm>
            <a:grpFill/>
          </p:grpSpPr>
          <p:sp>
            <p:nvSpPr>
              <p:cNvPr id="11" name="Oval 10">
                <a:extLst>
                  <a:ext uri="{FF2B5EF4-FFF2-40B4-BE49-F238E27FC236}">
                    <a16:creationId xmlns:a16="http://schemas.microsoft.com/office/drawing/2014/main" id="{CE69D0AB-DB3D-B6CA-612A-808CAE5DA8FC}"/>
                  </a:ext>
                </a:extLst>
              </p:cNvPr>
              <p:cNvSpPr/>
              <p:nvPr/>
            </p:nvSpPr>
            <p:spPr bwMode="auto">
              <a:xfrm>
                <a:off x="-1388962" y="324091"/>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a:extLst>
                  <a:ext uri="{FF2B5EF4-FFF2-40B4-BE49-F238E27FC236}">
                    <a16:creationId xmlns:a16="http://schemas.microsoft.com/office/drawing/2014/main" id="{205750DB-86DF-93B9-9A6F-283D7D52A461}"/>
                  </a:ext>
                </a:extLst>
              </p:cNvPr>
              <p:cNvSpPr/>
              <p:nvPr/>
            </p:nvSpPr>
            <p:spPr bwMode="auto">
              <a:xfrm>
                <a:off x="-1388962" y="2774645"/>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15" name="Straight Connector 14">
                <a:extLst>
                  <a:ext uri="{FF2B5EF4-FFF2-40B4-BE49-F238E27FC236}">
                    <a16:creationId xmlns:a16="http://schemas.microsoft.com/office/drawing/2014/main" id="{85CA03CC-F867-6E30-BE5C-00CF89037615}"/>
                  </a:ext>
                </a:extLst>
              </p:cNvPr>
              <p:cNvCxnSpPr/>
              <p:nvPr/>
            </p:nvCxnSpPr>
            <p:spPr>
              <a:xfrm>
                <a:off x="-1331089" y="324091"/>
                <a:ext cx="0" cy="2566300"/>
              </a:xfrm>
              <a:prstGeom prst="line">
                <a:avLst/>
              </a:prstGeom>
              <a:grpFill/>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2" name="Rectangle: Rounded Corners 1">
            <a:extLst>
              <a:ext uri="{FF2B5EF4-FFF2-40B4-BE49-F238E27FC236}">
                <a16:creationId xmlns:a16="http://schemas.microsoft.com/office/drawing/2014/main" id="{2494CD34-09B7-D58A-E1F3-620EB065A175}"/>
              </a:ext>
            </a:extLst>
          </p:cNvPr>
          <p:cNvSpPr>
            <a:spLocks/>
          </p:cNvSpPr>
          <p:nvPr userDrawn="1"/>
        </p:nvSpPr>
        <p:spPr bwMode="auto">
          <a:xfrm>
            <a:off x="-357035" y="1980595"/>
            <a:ext cx="6784460" cy="2906111"/>
          </a:xfrm>
          <a:prstGeom prst="roundRect">
            <a:avLst>
              <a:gd name="adj" fmla="val 4767"/>
            </a:avLst>
          </a:prstGeom>
          <a:gradFill flip="none" rotWithShape="0">
            <a:gsLst>
              <a:gs pos="0">
                <a:schemeClr val="bg1">
                  <a:alpha val="10000"/>
                </a:schemeClr>
              </a:gs>
              <a:gs pos="74796">
                <a:srgbClr val="FFFFFF">
                  <a:alpha val="10000"/>
                </a:srgbClr>
              </a:gs>
              <a:gs pos="88000">
                <a:srgbClr val="FFFFFF">
                  <a:alpha val="25000"/>
                </a:srgbClr>
              </a:gs>
              <a:gs pos="100000">
                <a:schemeClr val="bg1">
                  <a:alpha val="10000"/>
                </a:schemeClr>
              </a:gs>
            </a:gsLst>
            <a:lin ang="3600000" scaled="0"/>
            <a:tileRect/>
          </a:gradFill>
          <a:ln w="12700">
            <a:gradFill>
              <a:gsLst>
                <a:gs pos="0">
                  <a:schemeClr val="bg1">
                    <a:alpha val="20000"/>
                  </a:schemeClr>
                </a:gs>
                <a:gs pos="20000">
                  <a:srgbClr val="0078D4">
                    <a:alpha val="40000"/>
                  </a:srgbClr>
                </a:gs>
                <a:gs pos="80000">
                  <a:srgbClr val="0078D4">
                    <a:alpha val="40000"/>
                  </a:srgbClr>
                </a:gs>
                <a:gs pos="100000">
                  <a:schemeClr val="bg1">
                    <a:alpha val="20000"/>
                  </a:schemeClr>
                </a:gs>
              </a:gsLst>
              <a:lin ang="0" scaled="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GB" sz="2000">
              <a:solidFill>
                <a:srgbClr val="FFFFFF"/>
              </a:solidFill>
              <a:latin typeface="Segoe UI"/>
              <a:ea typeface="Segoe UI" pitchFamily="34" charset="0"/>
              <a:cs typeface="Segoe UI" pitchFamily="34" charset="0"/>
            </a:endParaRPr>
          </a:p>
        </p:txBody>
      </p:sp>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4" y="2151271"/>
            <a:ext cx="5622184" cy="1793104"/>
          </a:xfrm>
          <a:prstGeom prst="rect">
            <a:avLst/>
          </a:prstGeom>
          <a:noFill/>
        </p:spPr>
        <p:txBody>
          <a:bodyPr lIns="0" tIns="0" rIns="0" bIns="182880" anchor="b" anchorCtr="0"/>
          <a:lstStyle>
            <a:lvl1pPr marL="0" algn="l" defTabSz="914225" rtl="0" eaLnBrk="1" latinLnBrk="0" hangingPunct="1">
              <a:lnSpc>
                <a:spcPct val="90000"/>
              </a:lnSpc>
              <a:spcAft>
                <a:spcPts val="600"/>
              </a:spcAft>
              <a:defRPr lang="en-US" sz="4313" kern="1200" dirty="0">
                <a:gradFill>
                  <a:gsLst>
                    <a:gs pos="76000">
                      <a:srgbClr val="9DCBEE"/>
                    </a:gs>
                    <a:gs pos="26000">
                      <a:srgbClr val="ADF3FF"/>
                    </a:gs>
                    <a:gs pos="0">
                      <a:srgbClr val="FFFFFF"/>
                    </a:gs>
                    <a:gs pos="51000">
                      <a:srgbClr val="FFFFFF"/>
                    </a:gs>
                    <a:gs pos="94000">
                      <a:srgbClr val="FFFFFF"/>
                    </a:gs>
                  </a:gsLst>
                  <a:lin ang="18600000" scaled="0"/>
                </a:gradFill>
                <a:latin typeface="Segoe UI Semibold"/>
                <a:ea typeface="+mn-ea"/>
                <a:cs typeface="+mn-cs"/>
              </a:defRPr>
            </a:lvl1pPr>
          </a:lstStyle>
          <a:p>
            <a:r>
              <a:rPr lang="en-US"/>
              <a:t>Azure presentation title or event name</a:t>
            </a:r>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28682" y="4057916"/>
            <a:ext cx="5622184" cy="543185"/>
          </a:xfrm>
          <a:prstGeom prst="rect">
            <a:avLst/>
          </a:prstGeom>
        </p:spPr>
        <p:txBody>
          <a:bodyPr/>
          <a:lstStyle>
            <a:lvl1pPr marL="0" algn="l" defTabSz="914225" rtl="0" eaLnBrk="1" latinLnBrk="0" hangingPunct="1">
              <a:lnSpc>
                <a:spcPct val="90000"/>
              </a:lnSpc>
              <a:spcAft>
                <a:spcPts val="600"/>
              </a:spcAft>
              <a:defRPr lang="en-US" sz="1961" kern="1200" dirty="0">
                <a:gradFill>
                  <a:gsLst>
                    <a:gs pos="76000">
                      <a:srgbClr val="9DCBEE"/>
                    </a:gs>
                    <a:gs pos="26000">
                      <a:srgbClr val="ADF3FF"/>
                    </a:gs>
                    <a:gs pos="0">
                      <a:srgbClr val="FFFFFF"/>
                    </a:gs>
                    <a:gs pos="51000">
                      <a:srgbClr val="FFFFFF"/>
                    </a:gs>
                    <a:gs pos="94000">
                      <a:srgbClr val="FFFFFF"/>
                    </a:gs>
                  </a:gsLst>
                  <a:lin ang="18600000" scaled="0"/>
                </a:gradFill>
                <a:latin typeface="Segoe UI Semibold"/>
                <a:ea typeface="+mn-ea"/>
                <a:cs typeface="+mn-cs"/>
              </a:defRPr>
            </a:lvl1pPr>
            <a:lvl2pPr>
              <a:defRPr sz="1765">
                <a:solidFill>
                  <a:srgbClr val="000000"/>
                </a:solidFill>
              </a:defRPr>
            </a:lvl2pPr>
            <a:lvl3pPr>
              <a:defRPr sz="1370"/>
            </a:lvl3pPr>
            <a:lvl4pPr>
              <a:defRPr sz="1370"/>
            </a:lvl4pPr>
            <a:lvl5pPr>
              <a:defRPr sz="1027"/>
            </a:lvl5pPr>
          </a:lstStyle>
          <a:p>
            <a:pPr lvl="0"/>
            <a:r>
              <a:rPr lang="en-US"/>
              <a:t>Author name</a:t>
            </a:r>
            <a:br>
              <a:rPr lang="en-US"/>
            </a:br>
            <a:r>
              <a:rPr lang="en-US"/>
              <a:t>Date</a:t>
            </a:r>
          </a:p>
        </p:txBody>
      </p:sp>
      <p:pic>
        <p:nvPicPr>
          <p:cNvPr id="3" name="Graphic 2">
            <a:extLst>
              <a:ext uri="{FF2B5EF4-FFF2-40B4-BE49-F238E27FC236}">
                <a16:creationId xmlns:a16="http://schemas.microsoft.com/office/drawing/2014/main" id="{D0491297-43F7-741C-2928-12ADA943799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5344774" y="3841475"/>
            <a:ext cx="225558" cy="1465919"/>
          </a:xfrm>
          <a:prstGeom prst="rect">
            <a:avLst/>
          </a:prstGeom>
        </p:spPr>
      </p:pic>
      <p:pic>
        <p:nvPicPr>
          <p:cNvPr id="4" name="Picture 3">
            <a:extLst>
              <a:ext uri="{FF2B5EF4-FFF2-40B4-BE49-F238E27FC236}">
                <a16:creationId xmlns:a16="http://schemas.microsoft.com/office/drawing/2014/main" id="{F6137D18-FB48-7379-0859-8B49012C6875}"/>
              </a:ext>
            </a:extLst>
          </p:cNvPr>
          <p:cNvPicPr>
            <a:picLocks noChangeAspect="1"/>
          </p:cNvPicPr>
          <p:nvPr userDrawn="1"/>
        </p:nvPicPr>
        <p:blipFill rotWithShape="1">
          <a:blip r:embed="rId4"/>
          <a:srcRect l="16953" r="16953"/>
          <a:stretch/>
        </p:blipFill>
        <p:spPr>
          <a:xfrm rot="16200000">
            <a:off x="1127750" y="-473534"/>
            <a:ext cx="1595768" cy="4885960"/>
          </a:xfrm>
          <a:prstGeom prst="rect">
            <a:avLst/>
          </a:prstGeom>
        </p:spPr>
      </p:pic>
      <p:pic>
        <p:nvPicPr>
          <p:cNvPr id="5" name="Picture 4">
            <a:extLst>
              <a:ext uri="{FF2B5EF4-FFF2-40B4-BE49-F238E27FC236}">
                <a16:creationId xmlns:a16="http://schemas.microsoft.com/office/drawing/2014/main" id="{181D2DC4-CD21-4384-A4B7-25674B071140}"/>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48427" y="6125620"/>
            <a:ext cx="3030292" cy="431691"/>
          </a:xfrm>
          <a:prstGeom prst="rect">
            <a:avLst/>
          </a:prstGeom>
        </p:spPr>
      </p:pic>
      <p:grpSp>
        <p:nvGrpSpPr>
          <p:cNvPr id="23" name="Group 22">
            <a:extLst>
              <a:ext uri="{FF2B5EF4-FFF2-40B4-BE49-F238E27FC236}">
                <a16:creationId xmlns:a16="http://schemas.microsoft.com/office/drawing/2014/main" id="{7F11C0EB-03FE-76BF-2F61-6014D4B01398}"/>
              </a:ext>
            </a:extLst>
          </p:cNvPr>
          <p:cNvGrpSpPr/>
          <p:nvPr userDrawn="1"/>
        </p:nvGrpSpPr>
        <p:grpSpPr>
          <a:xfrm rot="12450113">
            <a:off x="4776446" y="1761013"/>
            <a:ext cx="2583150" cy="1395582"/>
            <a:chOff x="-5334528" y="1484630"/>
            <a:chExt cx="4750764" cy="2566300"/>
          </a:xfrm>
          <a:solidFill>
            <a:schemeClr val="accent5"/>
          </a:solidFill>
        </p:grpSpPr>
        <p:grpSp>
          <p:nvGrpSpPr>
            <p:cNvPr id="24" name="Group 23">
              <a:extLst>
                <a:ext uri="{FF2B5EF4-FFF2-40B4-BE49-F238E27FC236}">
                  <a16:creationId xmlns:a16="http://schemas.microsoft.com/office/drawing/2014/main" id="{88BBCFE4-B255-0C5C-D4B2-454332BEA495}"/>
                </a:ext>
              </a:extLst>
            </p:cNvPr>
            <p:cNvGrpSpPr/>
            <p:nvPr/>
          </p:nvGrpSpPr>
          <p:grpSpPr>
            <a:xfrm>
              <a:off x="-3437504" y="1484630"/>
              <a:ext cx="2853740" cy="2566300"/>
              <a:chOff x="-3437504" y="1484630"/>
              <a:chExt cx="2853740" cy="2566300"/>
            </a:xfrm>
            <a:grpFill/>
          </p:grpSpPr>
          <p:grpSp>
            <p:nvGrpSpPr>
              <p:cNvPr id="28" name="Group 27">
                <a:extLst>
                  <a:ext uri="{FF2B5EF4-FFF2-40B4-BE49-F238E27FC236}">
                    <a16:creationId xmlns:a16="http://schemas.microsoft.com/office/drawing/2014/main" id="{7569E7E6-5318-AE61-0D59-F07FDE0C27E0}"/>
                  </a:ext>
                </a:extLst>
              </p:cNvPr>
              <p:cNvGrpSpPr/>
              <p:nvPr/>
            </p:nvGrpSpPr>
            <p:grpSpPr>
              <a:xfrm rot="20700000">
                <a:off x="-3437504" y="1484630"/>
                <a:ext cx="115746" cy="2566300"/>
                <a:chOff x="-1388962" y="324091"/>
                <a:chExt cx="115746" cy="2566300"/>
              </a:xfrm>
              <a:grpFill/>
            </p:grpSpPr>
            <p:sp>
              <p:nvSpPr>
                <p:cNvPr id="33" name="Oval 32">
                  <a:extLst>
                    <a:ext uri="{FF2B5EF4-FFF2-40B4-BE49-F238E27FC236}">
                      <a16:creationId xmlns:a16="http://schemas.microsoft.com/office/drawing/2014/main" id="{CBB4913F-2D9C-6C0F-77BA-E23A7A284E61}"/>
                    </a:ext>
                  </a:extLst>
                </p:cNvPr>
                <p:cNvSpPr/>
                <p:nvPr/>
              </p:nvSpPr>
              <p:spPr bwMode="auto">
                <a:xfrm>
                  <a:off x="-1388962" y="324091"/>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34" name="Oval 33">
                  <a:extLst>
                    <a:ext uri="{FF2B5EF4-FFF2-40B4-BE49-F238E27FC236}">
                      <a16:creationId xmlns:a16="http://schemas.microsoft.com/office/drawing/2014/main" id="{680FE9BB-BE01-AAD1-0457-ACBB4B4BF33D}"/>
                    </a:ext>
                  </a:extLst>
                </p:cNvPr>
                <p:cNvSpPr/>
                <p:nvPr/>
              </p:nvSpPr>
              <p:spPr bwMode="auto">
                <a:xfrm>
                  <a:off x="-1388962" y="2774645"/>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35" name="Straight Connector 34">
                  <a:extLst>
                    <a:ext uri="{FF2B5EF4-FFF2-40B4-BE49-F238E27FC236}">
                      <a16:creationId xmlns:a16="http://schemas.microsoft.com/office/drawing/2014/main" id="{8CEBC015-B5E0-4399-2FF5-20D0D12A6353}"/>
                    </a:ext>
                  </a:extLst>
                </p:cNvPr>
                <p:cNvCxnSpPr/>
                <p:nvPr/>
              </p:nvCxnSpPr>
              <p:spPr>
                <a:xfrm>
                  <a:off x="-1331089" y="324091"/>
                  <a:ext cx="0" cy="2566300"/>
                </a:xfrm>
                <a:prstGeom prst="line">
                  <a:avLst/>
                </a:prstGeom>
                <a:grpFill/>
                <a:ln>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A218399C-8023-D0BD-48BA-CB6B872EC20D}"/>
                  </a:ext>
                </a:extLst>
              </p:cNvPr>
              <p:cNvGrpSpPr/>
              <p:nvPr/>
            </p:nvGrpSpPr>
            <p:grpSpPr>
              <a:xfrm rot="15469117">
                <a:off x="-1924787" y="2404223"/>
                <a:ext cx="115746" cy="2566300"/>
                <a:chOff x="-1388962" y="324091"/>
                <a:chExt cx="115746" cy="2566300"/>
              </a:xfrm>
              <a:grpFill/>
            </p:grpSpPr>
            <p:sp>
              <p:nvSpPr>
                <p:cNvPr id="30" name="Oval 29">
                  <a:extLst>
                    <a:ext uri="{FF2B5EF4-FFF2-40B4-BE49-F238E27FC236}">
                      <a16:creationId xmlns:a16="http://schemas.microsoft.com/office/drawing/2014/main" id="{E430BC57-BD28-661C-3219-69B592F2AE93}"/>
                    </a:ext>
                  </a:extLst>
                </p:cNvPr>
                <p:cNvSpPr/>
                <p:nvPr/>
              </p:nvSpPr>
              <p:spPr bwMode="auto">
                <a:xfrm>
                  <a:off x="-1388962" y="324091"/>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Oval 30">
                  <a:extLst>
                    <a:ext uri="{FF2B5EF4-FFF2-40B4-BE49-F238E27FC236}">
                      <a16:creationId xmlns:a16="http://schemas.microsoft.com/office/drawing/2014/main" id="{28267E2C-3C17-A00F-BE8C-9287782B4CF2}"/>
                    </a:ext>
                  </a:extLst>
                </p:cNvPr>
                <p:cNvSpPr/>
                <p:nvPr/>
              </p:nvSpPr>
              <p:spPr bwMode="auto">
                <a:xfrm>
                  <a:off x="-1388962" y="2774645"/>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32" name="Straight Connector 31">
                  <a:extLst>
                    <a:ext uri="{FF2B5EF4-FFF2-40B4-BE49-F238E27FC236}">
                      <a16:creationId xmlns:a16="http://schemas.microsoft.com/office/drawing/2014/main" id="{58EADF35-BA15-8BDA-986C-C1BC45AD3C74}"/>
                    </a:ext>
                  </a:extLst>
                </p:cNvPr>
                <p:cNvCxnSpPr/>
                <p:nvPr/>
              </p:nvCxnSpPr>
              <p:spPr>
                <a:xfrm>
                  <a:off x="-1331089" y="324091"/>
                  <a:ext cx="0" cy="2566300"/>
                </a:xfrm>
                <a:prstGeom prst="line">
                  <a:avLst/>
                </a:prstGeom>
                <a:grpFill/>
                <a:ln>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5" name="Group 24">
              <a:extLst>
                <a:ext uri="{FF2B5EF4-FFF2-40B4-BE49-F238E27FC236}">
                  <a16:creationId xmlns:a16="http://schemas.microsoft.com/office/drawing/2014/main" id="{DCA93A0F-E896-FCA0-883C-3D8470B48CD5}"/>
                </a:ext>
              </a:extLst>
            </p:cNvPr>
            <p:cNvGrpSpPr/>
            <p:nvPr/>
          </p:nvGrpSpPr>
          <p:grpSpPr>
            <a:xfrm>
              <a:off x="-5334528" y="2371084"/>
              <a:ext cx="2566300" cy="813631"/>
              <a:chOff x="-3425339" y="-107000"/>
              <a:chExt cx="2566300" cy="813631"/>
            </a:xfrm>
            <a:grpFill/>
          </p:grpSpPr>
          <p:sp>
            <p:nvSpPr>
              <p:cNvPr id="26" name="Oval 25">
                <a:extLst>
                  <a:ext uri="{FF2B5EF4-FFF2-40B4-BE49-F238E27FC236}">
                    <a16:creationId xmlns:a16="http://schemas.microsoft.com/office/drawing/2014/main" id="{C84852D8-FE8F-7703-12D4-6C7800F6AEA7}"/>
                  </a:ext>
                </a:extLst>
              </p:cNvPr>
              <p:cNvSpPr/>
              <p:nvPr/>
            </p:nvSpPr>
            <p:spPr bwMode="auto">
              <a:xfrm rot="18484995">
                <a:off x="-3164496" y="-107000"/>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27" name="Straight Connector 26">
                <a:extLst>
                  <a:ext uri="{FF2B5EF4-FFF2-40B4-BE49-F238E27FC236}">
                    <a16:creationId xmlns:a16="http://schemas.microsoft.com/office/drawing/2014/main" id="{B346856C-F2C9-80EB-C7E5-45B164B4496E}"/>
                  </a:ext>
                </a:extLst>
              </p:cNvPr>
              <p:cNvCxnSpPr/>
              <p:nvPr/>
            </p:nvCxnSpPr>
            <p:spPr>
              <a:xfrm rot="18484995">
                <a:off x="-2142189" y="-576519"/>
                <a:ext cx="0" cy="2566300"/>
              </a:xfrm>
              <a:prstGeom prst="line">
                <a:avLst/>
              </a:prstGeom>
              <a:grpFill/>
              <a:ln>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38" name="Graphic 37">
            <a:extLst>
              <a:ext uri="{FF2B5EF4-FFF2-40B4-BE49-F238E27FC236}">
                <a16:creationId xmlns:a16="http://schemas.microsoft.com/office/drawing/2014/main" id="{CC87233A-F773-48C9-968F-5A634A00924C}"/>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8319" r="38551" b="8319"/>
          <a:stretch/>
        </p:blipFill>
        <p:spPr>
          <a:xfrm>
            <a:off x="7137367" y="0"/>
            <a:ext cx="5054633" cy="6858000"/>
          </a:xfrm>
          <a:prstGeom prst="rect">
            <a:avLst/>
          </a:prstGeom>
        </p:spPr>
      </p:pic>
    </p:spTree>
    <p:extLst>
      <p:ext uri="{BB962C8B-B14F-4D97-AF65-F5344CB8AC3E}">
        <p14:creationId xmlns:p14="http://schemas.microsoft.com/office/powerpoint/2010/main" val="31071459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itle &amp; 1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6160" y="336207"/>
            <a:ext cx="11519680" cy="434547"/>
          </a:xfrm>
          <a:prstGeom prst="rect">
            <a:avLst/>
          </a:prstGeom>
        </p:spPr>
        <p:txBody>
          <a:bodyPr wrap="square" lIns="0" tIns="0" rIns="0" bIns="0">
            <a:spAutoFit/>
          </a:bodyPr>
          <a:lstStyle>
            <a:lvl1pPr marL="0" algn="l" defTabSz="914225" rtl="0" eaLnBrk="1" latinLnBrk="0" hangingPunct="1">
              <a:lnSpc>
                <a:spcPct val="90000"/>
              </a:lnSpc>
              <a:spcBef>
                <a:spcPct val="0"/>
              </a:spcBef>
              <a:spcAft>
                <a:spcPts val="600"/>
              </a:spcAft>
              <a:buNone/>
              <a:defRPr lang="en-US" sz="3137" b="0" kern="1200" cap="none" spc="-49" baseline="0" dirty="0">
                <a:ln w="3175">
                  <a:noFill/>
                </a:ln>
                <a:gradFill>
                  <a:gsLst>
                    <a:gs pos="76000">
                      <a:srgbClr val="9DCBEE"/>
                    </a:gs>
                    <a:gs pos="26000">
                      <a:srgbClr val="ADF3FF"/>
                    </a:gs>
                    <a:gs pos="0">
                      <a:srgbClr val="FFFFFF"/>
                    </a:gs>
                    <a:gs pos="51000">
                      <a:srgbClr val="FFFFFF"/>
                    </a:gs>
                    <a:gs pos="94000">
                      <a:srgbClr val="FFFFFF"/>
                    </a:gs>
                  </a:gsLst>
                  <a:lin ang="18600000" scaled="0"/>
                </a:gradFill>
                <a:effectLst/>
                <a:latin typeface="Segoe UI Semibold"/>
                <a:ea typeface="+mn-ea"/>
                <a:cs typeface="+mn-cs"/>
              </a:defRPr>
            </a:lvl1pPr>
          </a:lstStyle>
          <a:p>
            <a:r>
              <a:rPr lang="en-US"/>
              <a:t>Title</a:t>
            </a:r>
          </a:p>
        </p:txBody>
      </p:sp>
      <p:sp>
        <p:nvSpPr>
          <p:cNvPr id="4" name="Text Placeholder 3">
            <a:extLst>
              <a:ext uri="{FF2B5EF4-FFF2-40B4-BE49-F238E27FC236}">
                <a16:creationId xmlns:a16="http://schemas.microsoft.com/office/drawing/2014/main" id="{FAA9914D-EAFE-4A1D-BC56-E820B6DDBC05}"/>
              </a:ext>
            </a:extLst>
          </p:cNvPr>
          <p:cNvSpPr>
            <a:spLocks noGrp="1"/>
          </p:cNvSpPr>
          <p:nvPr>
            <p:ph type="body" sz="quarter" idx="10" hasCustomPrompt="1"/>
          </p:nvPr>
        </p:nvSpPr>
        <p:spPr>
          <a:xfrm>
            <a:off x="336160" y="1058003"/>
            <a:ext cx="11519680" cy="282065"/>
          </a:xfrm>
          <a:prstGeom prst="rect">
            <a:avLst/>
          </a:prstGeom>
        </p:spPr>
        <p:txBody>
          <a:bodyPr wrap="square" lIns="0" tIns="0" rIns="0" bIns="0">
            <a:spAutoFit/>
          </a:bodyPr>
          <a:lstStyle>
            <a:lvl1pPr marL="0" indent="0">
              <a:lnSpc>
                <a:spcPts val="2353"/>
              </a:lnSpc>
              <a:buNone/>
              <a:defRPr lang="en-US" sz="1765" kern="1200" spc="0" baseline="0" dirty="0">
                <a:solidFill>
                  <a:schemeClr val="bg1"/>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Sub-header</a:t>
            </a:r>
          </a:p>
        </p:txBody>
      </p:sp>
      <p:sp>
        <p:nvSpPr>
          <p:cNvPr id="3" name="Text Placeholder 3">
            <a:extLst>
              <a:ext uri="{FF2B5EF4-FFF2-40B4-BE49-F238E27FC236}">
                <a16:creationId xmlns:a16="http://schemas.microsoft.com/office/drawing/2014/main" id="{F03463E0-069D-7A9D-C363-AE3DFAFEBCA2}"/>
              </a:ext>
            </a:extLst>
          </p:cNvPr>
          <p:cNvSpPr>
            <a:spLocks noGrp="1"/>
          </p:cNvSpPr>
          <p:nvPr>
            <p:ph type="body" sz="quarter" idx="11" hasCustomPrompt="1"/>
          </p:nvPr>
        </p:nvSpPr>
        <p:spPr>
          <a:xfrm>
            <a:off x="362621" y="1634766"/>
            <a:ext cx="5677353" cy="1267431"/>
          </a:xfrm>
          <a:prstGeom prst="rect">
            <a:avLst/>
          </a:prstGeom>
        </p:spPr>
        <p:txBody>
          <a:bodyPr wrap="square" lIns="0" tIns="0" rIns="0" bIns="0">
            <a:spAutoFit/>
          </a:bodyPr>
          <a:lstStyle>
            <a:lvl1pPr marL="0" indent="0">
              <a:lnSpc>
                <a:spcPct val="100000"/>
              </a:lnSpc>
              <a:buNone/>
              <a:defRPr lang="en-US" sz="1372" kern="1200" spc="0" baseline="0" dirty="0">
                <a:solidFill>
                  <a:schemeClr val="bg1"/>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Lorem ipsum dolor sit amet, consectetuer adipiscing elit. Maecenas porttitor congue massa. Fusce posuere, magna sed pulvinar ultricies, purus lectus malesuada libero, sit amet commodo magna eros quis </a:t>
            </a:r>
            <a:r>
              <a:rPr lang="en-US" err="1"/>
              <a:t>urna</a:t>
            </a:r>
            <a:r>
              <a:rPr lang="en-US"/>
              <a:t>. Nunc viverra imperdiet enim. Fusce est. Vivamus a </a:t>
            </a:r>
            <a:r>
              <a:rPr lang="en-US" err="1"/>
              <a:t>tellus</a:t>
            </a:r>
            <a:r>
              <a:rPr lang="en-US"/>
              <a:t>. </a:t>
            </a:r>
            <a:r>
              <a:rPr lang="en-US" err="1"/>
              <a:t>Pellentesque</a:t>
            </a:r>
            <a:r>
              <a:rPr lang="en-US"/>
              <a:t> habitant morbi tristique senectus et netus et malesuada fames ac turpis egestas. Proin pharetra nonummy pede. Mauris et </a:t>
            </a:r>
            <a:r>
              <a:rPr lang="en-US" err="1"/>
              <a:t>orci</a:t>
            </a:r>
            <a:r>
              <a:rPr lang="en-US"/>
              <a:t>.</a:t>
            </a:r>
          </a:p>
        </p:txBody>
      </p:sp>
      <p:pic>
        <p:nvPicPr>
          <p:cNvPr id="5" name="Picture 4">
            <a:extLst>
              <a:ext uri="{FF2B5EF4-FFF2-40B4-BE49-F238E27FC236}">
                <a16:creationId xmlns:a16="http://schemas.microsoft.com/office/drawing/2014/main" id="{0F09211D-E7CC-9A38-A036-96A26F9D8F5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92084" y="6400772"/>
            <a:ext cx="1647125" cy="234647"/>
          </a:xfrm>
          <a:prstGeom prst="rect">
            <a:avLst/>
          </a:prstGeom>
        </p:spPr>
      </p:pic>
      <p:grpSp>
        <p:nvGrpSpPr>
          <p:cNvPr id="9" name="Group 8">
            <a:extLst>
              <a:ext uri="{FF2B5EF4-FFF2-40B4-BE49-F238E27FC236}">
                <a16:creationId xmlns:a16="http://schemas.microsoft.com/office/drawing/2014/main" id="{89E86902-2ABF-3198-C5E6-D315EF4B3470}"/>
              </a:ext>
            </a:extLst>
          </p:cNvPr>
          <p:cNvGrpSpPr/>
          <p:nvPr userDrawn="1"/>
        </p:nvGrpSpPr>
        <p:grpSpPr>
          <a:xfrm rot="1800000" flipH="1">
            <a:off x="10305487" y="-151034"/>
            <a:ext cx="1962521" cy="1633027"/>
            <a:chOff x="-3437504" y="1484630"/>
            <a:chExt cx="3084538" cy="2566300"/>
          </a:xfrm>
          <a:solidFill>
            <a:schemeClr val="tx2"/>
          </a:solidFill>
        </p:grpSpPr>
        <p:grpSp>
          <p:nvGrpSpPr>
            <p:cNvPr id="10" name="Group 9">
              <a:extLst>
                <a:ext uri="{FF2B5EF4-FFF2-40B4-BE49-F238E27FC236}">
                  <a16:creationId xmlns:a16="http://schemas.microsoft.com/office/drawing/2014/main" id="{9EB794BA-CA5E-FA34-204E-37C2735DEB93}"/>
                </a:ext>
              </a:extLst>
            </p:cNvPr>
            <p:cNvGrpSpPr/>
            <p:nvPr/>
          </p:nvGrpSpPr>
          <p:grpSpPr>
            <a:xfrm rot="20700000">
              <a:off x="-3437504" y="1484630"/>
              <a:ext cx="115746" cy="2566300"/>
              <a:chOff x="-1388962" y="324091"/>
              <a:chExt cx="115746" cy="2566300"/>
            </a:xfrm>
            <a:grpFill/>
          </p:grpSpPr>
          <p:sp>
            <p:nvSpPr>
              <p:cNvPr id="19" name="Oval 18">
                <a:extLst>
                  <a:ext uri="{FF2B5EF4-FFF2-40B4-BE49-F238E27FC236}">
                    <a16:creationId xmlns:a16="http://schemas.microsoft.com/office/drawing/2014/main" id="{292174D4-C8EF-639A-7A80-DDCC09979831}"/>
                  </a:ext>
                </a:extLst>
              </p:cNvPr>
              <p:cNvSpPr/>
              <p:nvPr/>
            </p:nvSpPr>
            <p:spPr bwMode="auto">
              <a:xfrm>
                <a:off x="-1388962" y="324091"/>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9D99CDA7-11CE-5EB6-2A77-AC89AF9B1F7B}"/>
                  </a:ext>
                </a:extLst>
              </p:cNvPr>
              <p:cNvSpPr/>
              <p:nvPr/>
            </p:nvSpPr>
            <p:spPr bwMode="auto">
              <a:xfrm>
                <a:off x="-1388962" y="2774645"/>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21" name="Straight Connector 20">
                <a:extLst>
                  <a:ext uri="{FF2B5EF4-FFF2-40B4-BE49-F238E27FC236}">
                    <a16:creationId xmlns:a16="http://schemas.microsoft.com/office/drawing/2014/main" id="{03C5713A-67A4-1D15-D37B-D8EFCF6D23B6}"/>
                  </a:ext>
                </a:extLst>
              </p:cNvPr>
              <p:cNvCxnSpPr/>
              <p:nvPr/>
            </p:nvCxnSpPr>
            <p:spPr>
              <a:xfrm>
                <a:off x="-1331089" y="324091"/>
                <a:ext cx="0" cy="2566300"/>
              </a:xfrm>
              <a:prstGeom prst="line">
                <a:avLst/>
              </a:prstGeom>
              <a:grpFill/>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46EDB519-93B8-3F7F-8FD2-695AB5AF0DA6}"/>
                </a:ext>
              </a:extLst>
            </p:cNvPr>
            <p:cNvGrpSpPr/>
            <p:nvPr/>
          </p:nvGrpSpPr>
          <p:grpSpPr>
            <a:xfrm rot="15469117">
              <a:off x="-1924787" y="2404223"/>
              <a:ext cx="115746" cy="2566300"/>
              <a:chOff x="-1388962" y="324091"/>
              <a:chExt cx="115746" cy="2566300"/>
            </a:xfrm>
            <a:grpFill/>
          </p:grpSpPr>
          <p:sp>
            <p:nvSpPr>
              <p:cNvPr id="16" name="Oval 15">
                <a:extLst>
                  <a:ext uri="{FF2B5EF4-FFF2-40B4-BE49-F238E27FC236}">
                    <a16:creationId xmlns:a16="http://schemas.microsoft.com/office/drawing/2014/main" id="{2073AC0E-0EAA-C0E2-D98D-5029F8432B18}"/>
                  </a:ext>
                </a:extLst>
              </p:cNvPr>
              <p:cNvSpPr/>
              <p:nvPr/>
            </p:nvSpPr>
            <p:spPr bwMode="auto">
              <a:xfrm>
                <a:off x="-1388962" y="324091"/>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197BAF52-F72D-0481-66D8-E6463A22C51D}"/>
                  </a:ext>
                </a:extLst>
              </p:cNvPr>
              <p:cNvSpPr/>
              <p:nvPr/>
            </p:nvSpPr>
            <p:spPr bwMode="auto">
              <a:xfrm>
                <a:off x="-1388962" y="2774645"/>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18" name="Straight Connector 17">
                <a:extLst>
                  <a:ext uri="{FF2B5EF4-FFF2-40B4-BE49-F238E27FC236}">
                    <a16:creationId xmlns:a16="http://schemas.microsoft.com/office/drawing/2014/main" id="{8BE483FA-0E14-95D2-6A5E-1C21EF3FBB68}"/>
                  </a:ext>
                </a:extLst>
              </p:cNvPr>
              <p:cNvCxnSpPr/>
              <p:nvPr/>
            </p:nvCxnSpPr>
            <p:spPr>
              <a:xfrm>
                <a:off x="-1331089" y="324091"/>
                <a:ext cx="0" cy="2566300"/>
              </a:xfrm>
              <a:prstGeom prst="line">
                <a:avLst/>
              </a:prstGeom>
              <a:grpFill/>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338CE198-766A-1ACF-521A-DAFE7EABD339}"/>
                </a:ext>
              </a:extLst>
            </p:cNvPr>
            <p:cNvGrpSpPr/>
            <p:nvPr/>
          </p:nvGrpSpPr>
          <p:grpSpPr>
            <a:xfrm rot="18484995">
              <a:off x="-1693989" y="1392345"/>
              <a:ext cx="115746" cy="2566300"/>
              <a:chOff x="-1388962" y="324091"/>
              <a:chExt cx="115746" cy="2566300"/>
            </a:xfrm>
            <a:grpFill/>
          </p:grpSpPr>
          <p:sp>
            <p:nvSpPr>
              <p:cNvPr id="13" name="Oval 12">
                <a:extLst>
                  <a:ext uri="{FF2B5EF4-FFF2-40B4-BE49-F238E27FC236}">
                    <a16:creationId xmlns:a16="http://schemas.microsoft.com/office/drawing/2014/main" id="{002CE87C-5BA6-ACA5-6FF8-5C7ABB70A194}"/>
                  </a:ext>
                </a:extLst>
              </p:cNvPr>
              <p:cNvSpPr/>
              <p:nvPr/>
            </p:nvSpPr>
            <p:spPr bwMode="auto">
              <a:xfrm>
                <a:off x="-1388962" y="324091"/>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a:extLst>
                  <a:ext uri="{FF2B5EF4-FFF2-40B4-BE49-F238E27FC236}">
                    <a16:creationId xmlns:a16="http://schemas.microsoft.com/office/drawing/2014/main" id="{0E3F1140-C64F-071E-FBA0-B1B6A66897E6}"/>
                  </a:ext>
                </a:extLst>
              </p:cNvPr>
              <p:cNvSpPr/>
              <p:nvPr/>
            </p:nvSpPr>
            <p:spPr bwMode="auto">
              <a:xfrm>
                <a:off x="-1388962" y="2774645"/>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15" name="Straight Connector 14">
                <a:extLst>
                  <a:ext uri="{FF2B5EF4-FFF2-40B4-BE49-F238E27FC236}">
                    <a16:creationId xmlns:a16="http://schemas.microsoft.com/office/drawing/2014/main" id="{6F961251-E42E-2F26-EABB-7711F8FF9685}"/>
                  </a:ext>
                </a:extLst>
              </p:cNvPr>
              <p:cNvCxnSpPr/>
              <p:nvPr/>
            </p:nvCxnSpPr>
            <p:spPr>
              <a:xfrm>
                <a:off x="-1331089" y="324091"/>
                <a:ext cx="0" cy="2566300"/>
              </a:xfrm>
              <a:prstGeom prst="line">
                <a:avLst/>
              </a:prstGeom>
              <a:grpFill/>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2" name="Group 21">
            <a:extLst>
              <a:ext uri="{FF2B5EF4-FFF2-40B4-BE49-F238E27FC236}">
                <a16:creationId xmlns:a16="http://schemas.microsoft.com/office/drawing/2014/main" id="{1078DF03-C914-92E6-3693-AAD630B15D1F}"/>
              </a:ext>
            </a:extLst>
          </p:cNvPr>
          <p:cNvGrpSpPr/>
          <p:nvPr userDrawn="1"/>
        </p:nvGrpSpPr>
        <p:grpSpPr>
          <a:xfrm rot="16200000">
            <a:off x="10416172" y="-376412"/>
            <a:ext cx="1897679" cy="1024956"/>
            <a:chOff x="-5334528" y="1484630"/>
            <a:chExt cx="4750764" cy="2566300"/>
          </a:xfrm>
          <a:solidFill>
            <a:schemeClr val="accent5"/>
          </a:solidFill>
        </p:grpSpPr>
        <p:grpSp>
          <p:nvGrpSpPr>
            <p:cNvPr id="23" name="Group 22">
              <a:extLst>
                <a:ext uri="{FF2B5EF4-FFF2-40B4-BE49-F238E27FC236}">
                  <a16:creationId xmlns:a16="http://schemas.microsoft.com/office/drawing/2014/main" id="{55FBA804-C36C-639E-45BD-4F234F1FEECE}"/>
                </a:ext>
              </a:extLst>
            </p:cNvPr>
            <p:cNvGrpSpPr/>
            <p:nvPr/>
          </p:nvGrpSpPr>
          <p:grpSpPr>
            <a:xfrm>
              <a:off x="-3437504" y="1484630"/>
              <a:ext cx="2853740" cy="2566300"/>
              <a:chOff x="-3437504" y="1484630"/>
              <a:chExt cx="2853740" cy="2566300"/>
            </a:xfrm>
            <a:grpFill/>
          </p:grpSpPr>
          <p:grpSp>
            <p:nvGrpSpPr>
              <p:cNvPr id="27" name="Group 26">
                <a:extLst>
                  <a:ext uri="{FF2B5EF4-FFF2-40B4-BE49-F238E27FC236}">
                    <a16:creationId xmlns:a16="http://schemas.microsoft.com/office/drawing/2014/main" id="{3CC8EB9D-F528-F3E6-4D89-4B98300CB4B9}"/>
                  </a:ext>
                </a:extLst>
              </p:cNvPr>
              <p:cNvGrpSpPr/>
              <p:nvPr/>
            </p:nvGrpSpPr>
            <p:grpSpPr>
              <a:xfrm rot="20700000">
                <a:off x="-3437504" y="1484630"/>
                <a:ext cx="115746" cy="2566300"/>
                <a:chOff x="-1388962" y="324091"/>
                <a:chExt cx="115746" cy="2566300"/>
              </a:xfrm>
              <a:grpFill/>
            </p:grpSpPr>
            <p:sp>
              <p:nvSpPr>
                <p:cNvPr id="32" name="Oval 31">
                  <a:extLst>
                    <a:ext uri="{FF2B5EF4-FFF2-40B4-BE49-F238E27FC236}">
                      <a16:creationId xmlns:a16="http://schemas.microsoft.com/office/drawing/2014/main" id="{9D4142A4-BC0F-6A55-0794-CF8E4E87A096}"/>
                    </a:ext>
                  </a:extLst>
                </p:cNvPr>
                <p:cNvSpPr/>
                <p:nvPr/>
              </p:nvSpPr>
              <p:spPr bwMode="auto">
                <a:xfrm>
                  <a:off x="-1388962" y="324091"/>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Oval 32">
                  <a:extLst>
                    <a:ext uri="{FF2B5EF4-FFF2-40B4-BE49-F238E27FC236}">
                      <a16:creationId xmlns:a16="http://schemas.microsoft.com/office/drawing/2014/main" id="{4B483493-527B-27DB-C8DB-3FC6EDCCF8BB}"/>
                    </a:ext>
                  </a:extLst>
                </p:cNvPr>
                <p:cNvSpPr/>
                <p:nvPr/>
              </p:nvSpPr>
              <p:spPr bwMode="auto">
                <a:xfrm>
                  <a:off x="-1388962" y="2774645"/>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34" name="Straight Connector 33">
                  <a:extLst>
                    <a:ext uri="{FF2B5EF4-FFF2-40B4-BE49-F238E27FC236}">
                      <a16:creationId xmlns:a16="http://schemas.microsoft.com/office/drawing/2014/main" id="{CEB007DC-3966-6E09-420D-EC41DE4A261F}"/>
                    </a:ext>
                  </a:extLst>
                </p:cNvPr>
                <p:cNvCxnSpPr/>
                <p:nvPr/>
              </p:nvCxnSpPr>
              <p:spPr>
                <a:xfrm>
                  <a:off x="-1331089" y="324091"/>
                  <a:ext cx="0" cy="2566300"/>
                </a:xfrm>
                <a:prstGeom prst="line">
                  <a:avLst/>
                </a:prstGeom>
                <a:grpFill/>
                <a:ln>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E4D910E8-A900-A3C1-12C2-865AC42427F8}"/>
                  </a:ext>
                </a:extLst>
              </p:cNvPr>
              <p:cNvGrpSpPr/>
              <p:nvPr/>
            </p:nvGrpSpPr>
            <p:grpSpPr>
              <a:xfrm rot="15469117">
                <a:off x="-1924787" y="2404223"/>
                <a:ext cx="115746" cy="2566300"/>
                <a:chOff x="-1388962" y="324091"/>
                <a:chExt cx="115746" cy="2566300"/>
              </a:xfrm>
              <a:grpFill/>
            </p:grpSpPr>
            <p:sp>
              <p:nvSpPr>
                <p:cNvPr id="29" name="Oval 28">
                  <a:extLst>
                    <a:ext uri="{FF2B5EF4-FFF2-40B4-BE49-F238E27FC236}">
                      <a16:creationId xmlns:a16="http://schemas.microsoft.com/office/drawing/2014/main" id="{14E2F12B-D672-5B5D-D070-A28BCE55DA64}"/>
                    </a:ext>
                  </a:extLst>
                </p:cNvPr>
                <p:cNvSpPr/>
                <p:nvPr/>
              </p:nvSpPr>
              <p:spPr bwMode="auto">
                <a:xfrm>
                  <a:off x="-1388962" y="324091"/>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30" name="Oval 29">
                  <a:extLst>
                    <a:ext uri="{FF2B5EF4-FFF2-40B4-BE49-F238E27FC236}">
                      <a16:creationId xmlns:a16="http://schemas.microsoft.com/office/drawing/2014/main" id="{2B4678B2-5433-F411-F780-095FD7DDFD0D}"/>
                    </a:ext>
                  </a:extLst>
                </p:cNvPr>
                <p:cNvSpPr/>
                <p:nvPr/>
              </p:nvSpPr>
              <p:spPr bwMode="auto">
                <a:xfrm>
                  <a:off x="-1388962" y="2774645"/>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31" name="Straight Connector 30">
                  <a:extLst>
                    <a:ext uri="{FF2B5EF4-FFF2-40B4-BE49-F238E27FC236}">
                      <a16:creationId xmlns:a16="http://schemas.microsoft.com/office/drawing/2014/main" id="{EC4ABEB3-E0A8-DB60-F8C4-1118306D8EA2}"/>
                    </a:ext>
                  </a:extLst>
                </p:cNvPr>
                <p:cNvCxnSpPr/>
                <p:nvPr/>
              </p:nvCxnSpPr>
              <p:spPr>
                <a:xfrm>
                  <a:off x="-1331089" y="324091"/>
                  <a:ext cx="0" cy="2566300"/>
                </a:xfrm>
                <a:prstGeom prst="line">
                  <a:avLst/>
                </a:prstGeom>
                <a:grpFill/>
                <a:ln>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4" name="Group 23">
              <a:extLst>
                <a:ext uri="{FF2B5EF4-FFF2-40B4-BE49-F238E27FC236}">
                  <a16:creationId xmlns:a16="http://schemas.microsoft.com/office/drawing/2014/main" id="{961AB06E-5CE6-D24B-9C1B-EFB52E9CBAF6}"/>
                </a:ext>
              </a:extLst>
            </p:cNvPr>
            <p:cNvGrpSpPr/>
            <p:nvPr/>
          </p:nvGrpSpPr>
          <p:grpSpPr>
            <a:xfrm>
              <a:off x="-5334528" y="2371084"/>
              <a:ext cx="2566300" cy="813631"/>
              <a:chOff x="-3425339" y="-107000"/>
              <a:chExt cx="2566300" cy="813631"/>
            </a:xfrm>
            <a:grpFill/>
          </p:grpSpPr>
          <p:sp>
            <p:nvSpPr>
              <p:cNvPr id="25" name="Oval 24">
                <a:extLst>
                  <a:ext uri="{FF2B5EF4-FFF2-40B4-BE49-F238E27FC236}">
                    <a16:creationId xmlns:a16="http://schemas.microsoft.com/office/drawing/2014/main" id="{4D143BD2-771B-CA6E-0D8F-BF7F82A4EE9D}"/>
                  </a:ext>
                </a:extLst>
              </p:cNvPr>
              <p:cNvSpPr/>
              <p:nvPr/>
            </p:nvSpPr>
            <p:spPr bwMode="auto">
              <a:xfrm rot="18484995">
                <a:off x="-3164496" y="-107000"/>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26" name="Straight Connector 25">
                <a:extLst>
                  <a:ext uri="{FF2B5EF4-FFF2-40B4-BE49-F238E27FC236}">
                    <a16:creationId xmlns:a16="http://schemas.microsoft.com/office/drawing/2014/main" id="{F20EB057-9604-5991-15C4-E4E45EEFDB51}"/>
                  </a:ext>
                </a:extLst>
              </p:cNvPr>
              <p:cNvCxnSpPr/>
              <p:nvPr/>
            </p:nvCxnSpPr>
            <p:spPr>
              <a:xfrm rot="18484995">
                <a:off x="-2142189" y="-576519"/>
                <a:ext cx="0" cy="2566300"/>
              </a:xfrm>
              <a:prstGeom prst="line">
                <a:avLst/>
              </a:prstGeom>
              <a:grpFill/>
              <a:ln>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35" name="Content Placeholder 57">
            <a:extLst>
              <a:ext uri="{FF2B5EF4-FFF2-40B4-BE49-F238E27FC236}">
                <a16:creationId xmlns:a16="http://schemas.microsoft.com/office/drawing/2014/main" id="{102FB93B-FB13-C3F5-3568-AB65DBEC67B0}"/>
              </a:ext>
            </a:extLst>
          </p:cNvPr>
          <p:cNvSpPr>
            <a:spLocks noGrp="1"/>
          </p:cNvSpPr>
          <p:nvPr>
            <p:ph sz="quarter" idx="24" hasCustomPrompt="1"/>
          </p:nvPr>
        </p:nvSpPr>
        <p:spPr>
          <a:xfrm>
            <a:off x="6185666" y="1634766"/>
            <a:ext cx="5677353" cy="4377825"/>
          </a:xfrm>
          <a:prstGeom prst="rect">
            <a:avLst/>
          </a:prstGeom>
        </p:spPr>
        <p:txBody>
          <a:bodyPr anchor="ctr">
            <a:normAutofit/>
          </a:bodyPr>
          <a:lstStyle>
            <a:lvl1pPr marL="9337" indent="0" algn="ctr">
              <a:buNone/>
              <a:defRPr lang="en-GB" sz="3529" kern="1200" dirty="0">
                <a:solidFill>
                  <a:schemeClr val="bg1"/>
                </a:solidFill>
                <a:latin typeface="+mj-lt"/>
                <a:ea typeface="+mn-ea"/>
                <a:cs typeface="+mn-cs"/>
              </a:defRPr>
            </a:lvl1pPr>
            <a:lvl2pPr>
              <a:defRPr/>
            </a:lvl2pPr>
            <a:lvl3pPr>
              <a:defRPr/>
            </a:lvl3pPr>
            <a:lvl4pPr>
              <a:defRPr/>
            </a:lvl4pPr>
            <a:lvl5pPr>
              <a:defRPr/>
            </a:lvl5pPr>
          </a:lstStyle>
          <a:p>
            <a:pPr marL="269228" lvl="0" indent="-259890" algn="ctr" defTabSz="1066852" rtl="0" eaLnBrk="1" latinLnBrk="0" hangingPunct="1">
              <a:spcBef>
                <a:spcPts val="700"/>
              </a:spcBef>
              <a:buClr>
                <a:schemeClr val="tx1"/>
              </a:buClr>
              <a:buSzPct val="70000"/>
            </a:pPr>
            <a:r>
              <a:rPr lang="en-GB"/>
              <a:t>#</a:t>
            </a:r>
          </a:p>
        </p:txBody>
      </p:sp>
    </p:spTree>
    <p:extLst>
      <p:ext uri="{BB962C8B-B14F-4D97-AF65-F5344CB8AC3E}">
        <p14:creationId xmlns:p14="http://schemas.microsoft.com/office/powerpoint/2010/main" val="9563735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 Title &amp; 2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6160" y="336207"/>
            <a:ext cx="11519680" cy="434547"/>
          </a:xfrm>
          <a:prstGeom prst="rect">
            <a:avLst/>
          </a:prstGeom>
        </p:spPr>
        <p:txBody>
          <a:bodyPr wrap="square" lIns="0" tIns="0" rIns="0" bIns="0">
            <a:spAutoFit/>
          </a:bodyPr>
          <a:lstStyle>
            <a:lvl1pPr marL="0" algn="l" defTabSz="914225" rtl="0" eaLnBrk="1" latinLnBrk="0" hangingPunct="1">
              <a:lnSpc>
                <a:spcPct val="90000"/>
              </a:lnSpc>
              <a:spcBef>
                <a:spcPct val="0"/>
              </a:spcBef>
              <a:spcAft>
                <a:spcPts val="600"/>
              </a:spcAft>
              <a:buNone/>
              <a:defRPr lang="en-US" sz="3137" b="0" kern="1200" cap="none" spc="-49" baseline="0" dirty="0">
                <a:ln w="3175">
                  <a:noFill/>
                </a:ln>
                <a:gradFill>
                  <a:gsLst>
                    <a:gs pos="76000">
                      <a:srgbClr val="9DCBEE"/>
                    </a:gs>
                    <a:gs pos="26000">
                      <a:srgbClr val="ADF3FF"/>
                    </a:gs>
                    <a:gs pos="0">
                      <a:srgbClr val="FFFFFF"/>
                    </a:gs>
                    <a:gs pos="51000">
                      <a:srgbClr val="FFFFFF"/>
                    </a:gs>
                    <a:gs pos="94000">
                      <a:srgbClr val="FFFFFF"/>
                    </a:gs>
                  </a:gsLst>
                  <a:lin ang="18600000" scaled="0"/>
                </a:gradFill>
                <a:effectLst/>
                <a:latin typeface="Segoe UI Semibold"/>
                <a:ea typeface="+mn-ea"/>
                <a:cs typeface="+mn-cs"/>
              </a:defRPr>
            </a:lvl1pPr>
          </a:lstStyle>
          <a:p>
            <a:r>
              <a:rPr lang="en-US"/>
              <a:t>Title</a:t>
            </a:r>
          </a:p>
        </p:txBody>
      </p:sp>
      <p:sp>
        <p:nvSpPr>
          <p:cNvPr id="4" name="Text Placeholder 3">
            <a:extLst>
              <a:ext uri="{FF2B5EF4-FFF2-40B4-BE49-F238E27FC236}">
                <a16:creationId xmlns:a16="http://schemas.microsoft.com/office/drawing/2014/main" id="{FAA9914D-EAFE-4A1D-BC56-E820B6DDBC05}"/>
              </a:ext>
            </a:extLst>
          </p:cNvPr>
          <p:cNvSpPr>
            <a:spLocks noGrp="1"/>
          </p:cNvSpPr>
          <p:nvPr>
            <p:ph type="body" sz="quarter" idx="10" hasCustomPrompt="1"/>
          </p:nvPr>
        </p:nvSpPr>
        <p:spPr>
          <a:xfrm>
            <a:off x="336160" y="1058003"/>
            <a:ext cx="11519680" cy="282065"/>
          </a:xfrm>
          <a:prstGeom prst="rect">
            <a:avLst/>
          </a:prstGeom>
        </p:spPr>
        <p:txBody>
          <a:bodyPr wrap="square" lIns="0" tIns="0" rIns="0" bIns="0">
            <a:spAutoFit/>
          </a:bodyPr>
          <a:lstStyle>
            <a:lvl1pPr marL="0" indent="0">
              <a:lnSpc>
                <a:spcPts val="2353"/>
              </a:lnSpc>
              <a:buNone/>
              <a:defRPr lang="en-US" sz="1765" kern="1200" spc="0" baseline="0" dirty="0">
                <a:solidFill>
                  <a:schemeClr val="bg1"/>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Sub-header</a:t>
            </a:r>
          </a:p>
        </p:txBody>
      </p:sp>
      <p:sp>
        <p:nvSpPr>
          <p:cNvPr id="3" name="Text Placeholder 3">
            <a:extLst>
              <a:ext uri="{FF2B5EF4-FFF2-40B4-BE49-F238E27FC236}">
                <a16:creationId xmlns:a16="http://schemas.microsoft.com/office/drawing/2014/main" id="{F03463E0-069D-7A9D-C363-AE3DFAFEBCA2}"/>
              </a:ext>
            </a:extLst>
          </p:cNvPr>
          <p:cNvSpPr>
            <a:spLocks noGrp="1"/>
          </p:cNvSpPr>
          <p:nvPr>
            <p:ph type="body" sz="quarter" idx="11" hasCustomPrompt="1"/>
          </p:nvPr>
        </p:nvSpPr>
        <p:spPr>
          <a:xfrm>
            <a:off x="362621" y="4589518"/>
            <a:ext cx="5677353" cy="1267431"/>
          </a:xfrm>
          <a:prstGeom prst="rect">
            <a:avLst/>
          </a:prstGeom>
        </p:spPr>
        <p:txBody>
          <a:bodyPr wrap="square" lIns="0" tIns="0" rIns="0" bIns="0">
            <a:spAutoFit/>
          </a:bodyPr>
          <a:lstStyle>
            <a:lvl1pPr marL="0" indent="0">
              <a:lnSpc>
                <a:spcPct val="100000"/>
              </a:lnSpc>
              <a:buNone/>
              <a:defRPr lang="en-US" sz="1372" kern="1200" spc="0" baseline="0" dirty="0">
                <a:solidFill>
                  <a:schemeClr val="bg1"/>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Lorem ipsum dolor sit amet, consectetuer adipiscing elit. Maecenas porttitor congue massa. Fusce posuere, magna sed pulvinar ultricies, purus lectus malesuada libero, sit amet commodo magna eros quis </a:t>
            </a:r>
            <a:r>
              <a:rPr lang="en-US" err="1"/>
              <a:t>urna</a:t>
            </a:r>
            <a:r>
              <a:rPr lang="en-US"/>
              <a:t>. Nunc viverra imperdiet enim. Fusce est. Vivamus a </a:t>
            </a:r>
            <a:r>
              <a:rPr lang="en-US" err="1"/>
              <a:t>tellus</a:t>
            </a:r>
            <a:r>
              <a:rPr lang="en-US"/>
              <a:t>. </a:t>
            </a:r>
            <a:r>
              <a:rPr lang="en-US" err="1"/>
              <a:t>Pellentesque</a:t>
            </a:r>
            <a:r>
              <a:rPr lang="en-US"/>
              <a:t> habitant morbi tristique senectus et netus et malesuada fames ac turpis egestas. Proin pharetra nonummy pede. Mauris et </a:t>
            </a:r>
            <a:r>
              <a:rPr lang="en-US" err="1"/>
              <a:t>orci</a:t>
            </a:r>
            <a:r>
              <a:rPr lang="en-US"/>
              <a:t>.</a:t>
            </a:r>
          </a:p>
        </p:txBody>
      </p:sp>
      <p:pic>
        <p:nvPicPr>
          <p:cNvPr id="5" name="Picture 4">
            <a:extLst>
              <a:ext uri="{FF2B5EF4-FFF2-40B4-BE49-F238E27FC236}">
                <a16:creationId xmlns:a16="http://schemas.microsoft.com/office/drawing/2014/main" id="{0F09211D-E7CC-9A38-A036-96A26F9D8F5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92084" y="6400772"/>
            <a:ext cx="1647125" cy="234647"/>
          </a:xfrm>
          <a:prstGeom prst="rect">
            <a:avLst/>
          </a:prstGeom>
        </p:spPr>
      </p:pic>
      <p:grpSp>
        <p:nvGrpSpPr>
          <p:cNvPr id="9" name="Group 8">
            <a:extLst>
              <a:ext uri="{FF2B5EF4-FFF2-40B4-BE49-F238E27FC236}">
                <a16:creationId xmlns:a16="http://schemas.microsoft.com/office/drawing/2014/main" id="{89E86902-2ABF-3198-C5E6-D315EF4B3470}"/>
              </a:ext>
            </a:extLst>
          </p:cNvPr>
          <p:cNvGrpSpPr/>
          <p:nvPr userDrawn="1"/>
        </p:nvGrpSpPr>
        <p:grpSpPr>
          <a:xfrm rot="1800000" flipH="1">
            <a:off x="10305487" y="-151034"/>
            <a:ext cx="1962521" cy="1633027"/>
            <a:chOff x="-3437504" y="1484630"/>
            <a:chExt cx="3084538" cy="2566300"/>
          </a:xfrm>
          <a:solidFill>
            <a:schemeClr val="tx2"/>
          </a:solidFill>
        </p:grpSpPr>
        <p:grpSp>
          <p:nvGrpSpPr>
            <p:cNvPr id="10" name="Group 9">
              <a:extLst>
                <a:ext uri="{FF2B5EF4-FFF2-40B4-BE49-F238E27FC236}">
                  <a16:creationId xmlns:a16="http://schemas.microsoft.com/office/drawing/2014/main" id="{9EB794BA-CA5E-FA34-204E-37C2735DEB93}"/>
                </a:ext>
              </a:extLst>
            </p:cNvPr>
            <p:cNvGrpSpPr/>
            <p:nvPr/>
          </p:nvGrpSpPr>
          <p:grpSpPr>
            <a:xfrm rot="20700000">
              <a:off x="-3437504" y="1484630"/>
              <a:ext cx="115746" cy="2566300"/>
              <a:chOff x="-1388962" y="324091"/>
              <a:chExt cx="115746" cy="2566300"/>
            </a:xfrm>
            <a:grpFill/>
          </p:grpSpPr>
          <p:sp>
            <p:nvSpPr>
              <p:cNvPr id="19" name="Oval 18">
                <a:extLst>
                  <a:ext uri="{FF2B5EF4-FFF2-40B4-BE49-F238E27FC236}">
                    <a16:creationId xmlns:a16="http://schemas.microsoft.com/office/drawing/2014/main" id="{292174D4-C8EF-639A-7A80-DDCC09979831}"/>
                  </a:ext>
                </a:extLst>
              </p:cNvPr>
              <p:cNvSpPr/>
              <p:nvPr/>
            </p:nvSpPr>
            <p:spPr bwMode="auto">
              <a:xfrm>
                <a:off x="-1388962" y="324091"/>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9D99CDA7-11CE-5EB6-2A77-AC89AF9B1F7B}"/>
                  </a:ext>
                </a:extLst>
              </p:cNvPr>
              <p:cNvSpPr/>
              <p:nvPr/>
            </p:nvSpPr>
            <p:spPr bwMode="auto">
              <a:xfrm>
                <a:off x="-1388962" y="2774645"/>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21" name="Straight Connector 20">
                <a:extLst>
                  <a:ext uri="{FF2B5EF4-FFF2-40B4-BE49-F238E27FC236}">
                    <a16:creationId xmlns:a16="http://schemas.microsoft.com/office/drawing/2014/main" id="{03C5713A-67A4-1D15-D37B-D8EFCF6D23B6}"/>
                  </a:ext>
                </a:extLst>
              </p:cNvPr>
              <p:cNvCxnSpPr/>
              <p:nvPr/>
            </p:nvCxnSpPr>
            <p:spPr>
              <a:xfrm>
                <a:off x="-1331089" y="324091"/>
                <a:ext cx="0" cy="2566300"/>
              </a:xfrm>
              <a:prstGeom prst="line">
                <a:avLst/>
              </a:prstGeom>
              <a:grpFill/>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46EDB519-93B8-3F7F-8FD2-695AB5AF0DA6}"/>
                </a:ext>
              </a:extLst>
            </p:cNvPr>
            <p:cNvGrpSpPr/>
            <p:nvPr/>
          </p:nvGrpSpPr>
          <p:grpSpPr>
            <a:xfrm rot="15469117">
              <a:off x="-1924787" y="2404223"/>
              <a:ext cx="115746" cy="2566300"/>
              <a:chOff x="-1388962" y="324091"/>
              <a:chExt cx="115746" cy="2566300"/>
            </a:xfrm>
            <a:grpFill/>
          </p:grpSpPr>
          <p:sp>
            <p:nvSpPr>
              <p:cNvPr id="16" name="Oval 15">
                <a:extLst>
                  <a:ext uri="{FF2B5EF4-FFF2-40B4-BE49-F238E27FC236}">
                    <a16:creationId xmlns:a16="http://schemas.microsoft.com/office/drawing/2014/main" id="{2073AC0E-0EAA-C0E2-D98D-5029F8432B18}"/>
                  </a:ext>
                </a:extLst>
              </p:cNvPr>
              <p:cNvSpPr/>
              <p:nvPr/>
            </p:nvSpPr>
            <p:spPr bwMode="auto">
              <a:xfrm>
                <a:off x="-1388962" y="324091"/>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197BAF52-F72D-0481-66D8-E6463A22C51D}"/>
                  </a:ext>
                </a:extLst>
              </p:cNvPr>
              <p:cNvSpPr/>
              <p:nvPr/>
            </p:nvSpPr>
            <p:spPr bwMode="auto">
              <a:xfrm>
                <a:off x="-1388962" y="2774645"/>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18" name="Straight Connector 17">
                <a:extLst>
                  <a:ext uri="{FF2B5EF4-FFF2-40B4-BE49-F238E27FC236}">
                    <a16:creationId xmlns:a16="http://schemas.microsoft.com/office/drawing/2014/main" id="{8BE483FA-0E14-95D2-6A5E-1C21EF3FBB68}"/>
                  </a:ext>
                </a:extLst>
              </p:cNvPr>
              <p:cNvCxnSpPr/>
              <p:nvPr/>
            </p:nvCxnSpPr>
            <p:spPr>
              <a:xfrm>
                <a:off x="-1331089" y="324091"/>
                <a:ext cx="0" cy="2566300"/>
              </a:xfrm>
              <a:prstGeom prst="line">
                <a:avLst/>
              </a:prstGeom>
              <a:grpFill/>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338CE198-766A-1ACF-521A-DAFE7EABD339}"/>
                </a:ext>
              </a:extLst>
            </p:cNvPr>
            <p:cNvGrpSpPr/>
            <p:nvPr/>
          </p:nvGrpSpPr>
          <p:grpSpPr>
            <a:xfrm rot="18484995">
              <a:off x="-1693989" y="1392345"/>
              <a:ext cx="115746" cy="2566300"/>
              <a:chOff x="-1388962" y="324091"/>
              <a:chExt cx="115746" cy="2566300"/>
            </a:xfrm>
            <a:grpFill/>
          </p:grpSpPr>
          <p:sp>
            <p:nvSpPr>
              <p:cNvPr id="13" name="Oval 12">
                <a:extLst>
                  <a:ext uri="{FF2B5EF4-FFF2-40B4-BE49-F238E27FC236}">
                    <a16:creationId xmlns:a16="http://schemas.microsoft.com/office/drawing/2014/main" id="{002CE87C-5BA6-ACA5-6FF8-5C7ABB70A194}"/>
                  </a:ext>
                </a:extLst>
              </p:cNvPr>
              <p:cNvSpPr/>
              <p:nvPr/>
            </p:nvSpPr>
            <p:spPr bwMode="auto">
              <a:xfrm>
                <a:off x="-1388962" y="324091"/>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a:extLst>
                  <a:ext uri="{FF2B5EF4-FFF2-40B4-BE49-F238E27FC236}">
                    <a16:creationId xmlns:a16="http://schemas.microsoft.com/office/drawing/2014/main" id="{0E3F1140-C64F-071E-FBA0-B1B6A66897E6}"/>
                  </a:ext>
                </a:extLst>
              </p:cNvPr>
              <p:cNvSpPr/>
              <p:nvPr/>
            </p:nvSpPr>
            <p:spPr bwMode="auto">
              <a:xfrm>
                <a:off x="-1388962" y="2774645"/>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15" name="Straight Connector 14">
                <a:extLst>
                  <a:ext uri="{FF2B5EF4-FFF2-40B4-BE49-F238E27FC236}">
                    <a16:creationId xmlns:a16="http://schemas.microsoft.com/office/drawing/2014/main" id="{6F961251-E42E-2F26-EABB-7711F8FF9685}"/>
                  </a:ext>
                </a:extLst>
              </p:cNvPr>
              <p:cNvCxnSpPr/>
              <p:nvPr/>
            </p:nvCxnSpPr>
            <p:spPr>
              <a:xfrm>
                <a:off x="-1331089" y="324091"/>
                <a:ext cx="0" cy="2566300"/>
              </a:xfrm>
              <a:prstGeom prst="line">
                <a:avLst/>
              </a:prstGeom>
              <a:grpFill/>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2" name="Group 21">
            <a:extLst>
              <a:ext uri="{FF2B5EF4-FFF2-40B4-BE49-F238E27FC236}">
                <a16:creationId xmlns:a16="http://schemas.microsoft.com/office/drawing/2014/main" id="{1078DF03-C914-92E6-3693-AAD630B15D1F}"/>
              </a:ext>
            </a:extLst>
          </p:cNvPr>
          <p:cNvGrpSpPr/>
          <p:nvPr userDrawn="1"/>
        </p:nvGrpSpPr>
        <p:grpSpPr>
          <a:xfrm rot="16200000">
            <a:off x="10416172" y="-376412"/>
            <a:ext cx="1897679" cy="1024956"/>
            <a:chOff x="-5334528" y="1484630"/>
            <a:chExt cx="4750764" cy="2566300"/>
          </a:xfrm>
          <a:solidFill>
            <a:schemeClr val="accent5"/>
          </a:solidFill>
        </p:grpSpPr>
        <p:grpSp>
          <p:nvGrpSpPr>
            <p:cNvPr id="23" name="Group 22">
              <a:extLst>
                <a:ext uri="{FF2B5EF4-FFF2-40B4-BE49-F238E27FC236}">
                  <a16:creationId xmlns:a16="http://schemas.microsoft.com/office/drawing/2014/main" id="{55FBA804-C36C-639E-45BD-4F234F1FEECE}"/>
                </a:ext>
              </a:extLst>
            </p:cNvPr>
            <p:cNvGrpSpPr/>
            <p:nvPr/>
          </p:nvGrpSpPr>
          <p:grpSpPr>
            <a:xfrm>
              <a:off x="-3437504" y="1484630"/>
              <a:ext cx="2853740" cy="2566300"/>
              <a:chOff x="-3437504" y="1484630"/>
              <a:chExt cx="2853740" cy="2566300"/>
            </a:xfrm>
            <a:grpFill/>
          </p:grpSpPr>
          <p:grpSp>
            <p:nvGrpSpPr>
              <p:cNvPr id="27" name="Group 26">
                <a:extLst>
                  <a:ext uri="{FF2B5EF4-FFF2-40B4-BE49-F238E27FC236}">
                    <a16:creationId xmlns:a16="http://schemas.microsoft.com/office/drawing/2014/main" id="{3CC8EB9D-F528-F3E6-4D89-4B98300CB4B9}"/>
                  </a:ext>
                </a:extLst>
              </p:cNvPr>
              <p:cNvGrpSpPr/>
              <p:nvPr/>
            </p:nvGrpSpPr>
            <p:grpSpPr>
              <a:xfrm rot="20700000">
                <a:off x="-3437504" y="1484630"/>
                <a:ext cx="115746" cy="2566300"/>
                <a:chOff x="-1388962" y="324091"/>
                <a:chExt cx="115746" cy="2566300"/>
              </a:xfrm>
              <a:grpFill/>
            </p:grpSpPr>
            <p:sp>
              <p:nvSpPr>
                <p:cNvPr id="32" name="Oval 31">
                  <a:extLst>
                    <a:ext uri="{FF2B5EF4-FFF2-40B4-BE49-F238E27FC236}">
                      <a16:creationId xmlns:a16="http://schemas.microsoft.com/office/drawing/2014/main" id="{9D4142A4-BC0F-6A55-0794-CF8E4E87A096}"/>
                    </a:ext>
                  </a:extLst>
                </p:cNvPr>
                <p:cNvSpPr/>
                <p:nvPr/>
              </p:nvSpPr>
              <p:spPr bwMode="auto">
                <a:xfrm>
                  <a:off x="-1388962" y="324091"/>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Oval 32">
                  <a:extLst>
                    <a:ext uri="{FF2B5EF4-FFF2-40B4-BE49-F238E27FC236}">
                      <a16:creationId xmlns:a16="http://schemas.microsoft.com/office/drawing/2014/main" id="{4B483493-527B-27DB-C8DB-3FC6EDCCF8BB}"/>
                    </a:ext>
                  </a:extLst>
                </p:cNvPr>
                <p:cNvSpPr/>
                <p:nvPr/>
              </p:nvSpPr>
              <p:spPr bwMode="auto">
                <a:xfrm>
                  <a:off x="-1388962" y="2774645"/>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34" name="Straight Connector 33">
                  <a:extLst>
                    <a:ext uri="{FF2B5EF4-FFF2-40B4-BE49-F238E27FC236}">
                      <a16:creationId xmlns:a16="http://schemas.microsoft.com/office/drawing/2014/main" id="{CEB007DC-3966-6E09-420D-EC41DE4A261F}"/>
                    </a:ext>
                  </a:extLst>
                </p:cNvPr>
                <p:cNvCxnSpPr/>
                <p:nvPr/>
              </p:nvCxnSpPr>
              <p:spPr>
                <a:xfrm>
                  <a:off x="-1331089" y="324091"/>
                  <a:ext cx="0" cy="2566300"/>
                </a:xfrm>
                <a:prstGeom prst="line">
                  <a:avLst/>
                </a:prstGeom>
                <a:grpFill/>
                <a:ln>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E4D910E8-A900-A3C1-12C2-865AC42427F8}"/>
                  </a:ext>
                </a:extLst>
              </p:cNvPr>
              <p:cNvGrpSpPr/>
              <p:nvPr/>
            </p:nvGrpSpPr>
            <p:grpSpPr>
              <a:xfrm rot="15469117">
                <a:off x="-1924787" y="2404223"/>
                <a:ext cx="115746" cy="2566300"/>
                <a:chOff x="-1388962" y="324091"/>
                <a:chExt cx="115746" cy="2566300"/>
              </a:xfrm>
              <a:grpFill/>
            </p:grpSpPr>
            <p:sp>
              <p:nvSpPr>
                <p:cNvPr id="29" name="Oval 28">
                  <a:extLst>
                    <a:ext uri="{FF2B5EF4-FFF2-40B4-BE49-F238E27FC236}">
                      <a16:creationId xmlns:a16="http://schemas.microsoft.com/office/drawing/2014/main" id="{14E2F12B-D672-5B5D-D070-A28BCE55DA64}"/>
                    </a:ext>
                  </a:extLst>
                </p:cNvPr>
                <p:cNvSpPr/>
                <p:nvPr/>
              </p:nvSpPr>
              <p:spPr bwMode="auto">
                <a:xfrm>
                  <a:off x="-1388962" y="324091"/>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30" name="Oval 29">
                  <a:extLst>
                    <a:ext uri="{FF2B5EF4-FFF2-40B4-BE49-F238E27FC236}">
                      <a16:creationId xmlns:a16="http://schemas.microsoft.com/office/drawing/2014/main" id="{2B4678B2-5433-F411-F780-095FD7DDFD0D}"/>
                    </a:ext>
                  </a:extLst>
                </p:cNvPr>
                <p:cNvSpPr/>
                <p:nvPr/>
              </p:nvSpPr>
              <p:spPr bwMode="auto">
                <a:xfrm>
                  <a:off x="-1388962" y="2774645"/>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31" name="Straight Connector 30">
                  <a:extLst>
                    <a:ext uri="{FF2B5EF4-FFF2-40B4-BE49-F238E27FC236}">
                      <a16:creationId xmlns:a16="http://schemas.microsoft.com/office/drawing/2014/main" id="{EC4ABEB3-E0A8-DB60-F8C4-1118306D8EA2}"/>
                    </a:ext>
                  </a:extLst>
                </p:cNvPr>
                <p:cNvCxnSpPr/>
                <p:nvPr/>
              </p:nvCxnSpPr>
              <p:spPr>
                <a:xfrm>
                  <a:off x="-1331089" y="324091"/>
                  <a:ext cx="0" cy="2566300"/>
                </a:xfrm>
                <a:prstGeom prst="line">
                  <a:avLst/>
                </a:prstGeom>
                <a:grpFill/>
                <a:ln>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4" name="Group 23">
              <a:extLst>
                <a:ext uri="{FF2B5EF4-FFF2-40B4-BE49-F238E27FC236}">
                  <a16:creationId xmlns:a16="http://schemas.microsoft.com/office/drawing/2014/main" id="{961AB06E-5CE6-D24B-9C1B-EFB52E9CBAF6}"/>
                </a:ext>
              </a:extLst>
            </p:cNvPr>
            <p:cNvGrpSpPr/>
            <p:nvPr/>
          </p:nvGrpSpPr>
          <p:grpSpPr>
            <a:xfrm>
              <a:off x="-5334528" y="2371084"/>
              <a:ext cx="2566300" cy="813631"/>
              <a:chOff x="-3425339" y="-107000"/>
              <a:chExt cx="2566300" cy="813631"/>
            </a:xfrm>
            <a:grpFill/>
          </p:grpSpPr>
          <p:sp>
            <p:nvSpPr>
              <p:cNvPr id="25" name="Oval 24">
                <a:extLst>
                  <a:ext uri="{FF2B5EF4-FFF2-40B4-BE49-F238E27FC236}">
                    <a16:creationId xmlns:a16="http://schemas.microsoft.com/office/drawing/2014/main" id="{4D143BD2-771B-CA6E-0D8F-BF7F82A4EE9D}"/>
                  </a:ext>
                </a:extLst>
              </p:cNvPr>
              <p:cNvSpPr/>
              <p:nvPr/>
            </p:nvSpPr>
            <p:spPr bwMode="auto">
              <a:xfrm rot="18484995">
                <a:off x="-3164496" y="-107000"/>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26" name="Straight Connector 25">
                <a:extLst>
                  <a:ext uri="{FF2B5EF4-FFF2-40B4-BE49-F238E27FC236}">
                    <a16:creationId xmlns:a16="http://schemas.microsoft.com/office/drawing/2014/main" id="{F20EB057-9604-5991-15C4-E4E45EEFDB51}"/>
                  </a:ext>
                </a:extLst>
              </p:cNvPr>
              <p:cNvCxnSpPr/>
              <p:nvPr/>
            </p:nvCxnSpPr>
            <p:spPr>
              <a:xfrm rot="18484995">
                <a:off x="-2142189" y="-576519"/>
                <a:ext cx="0" cy="2566300"/>
              </a:xfrm>
              <a:prstGeom prst="line">
                <a:avLst/>
              </a:prstGeom>
              <a:grpFill/>
              <a:ln>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37" name="Content Placeholder 57">
            <a:extLst>
              <a:ext uri="{FF2B5EF4-FFF2-40B4-BE49-F238E27FC236}">
                <a16:creationId xmlns:a16="http://schemas.microsoft.com/office/drawing/2014/main" id="{FC2AE993-964E-43AF-CCAF-DC0F2AE1F83B}"/>
              </a:ext>
            </a:extLst>
          </p:cNvPr>
          <p:cNvSpPr>
            <a:spLocks noGrp="1"/>
          </p:cNvSpPr>
          <p:nvPr>
            <p:ph sz="quarter" idx="22" hasCustomPrompt="1"/>
          </p:nvPr>
        </p:nvSpPr>
        <p:spPr>
          <a:xfrm>
            <a:off x="362621" y="1634767"/>
            <a:ext cx="5677353" cy="2840878"/>
          </a:xfrm>
          <a:prstGeom prst="rect">
            <a:avLst/>
          </a:prstGeom>
        </p:spPr>
        <p:txBody>
          <a:bodyPr anchor="ctr">
            <a:normAutofit/>
          </a:bodyPr>
          <a:lstStyle>
            <a:lvl1pPr marL="9337" indent="0" algn="ctr">
              <a:buNone/>
              <a:defRPr lang="en-GB" sz="3529" kern="1200" dirty="0">
                <a:solidFill>
                  <a:schemeClr val="bg1"/>
                </a:solidFill>
                <a:latin typeface="+mj-lt"/>
                <a:ea typeface="+mn-ea"/>
                <a:cs typeface="+mn-cs"/>
              </a:defRPr>
            </a:lvl1pPr>
            <a:lvl2pPr>
              <a:defRPr/>
            </a:lvl2pPr>
            <a:lvl3pPr>
              <a:defRPr/>
            </a:lvl3pPr>
            <a:lvl4pPr>
              <a:defRPr/>
            </a:lvl4pPr>
            <a:lvl5pPr>
              <a:defRPr/>
            </a:lvl5pPr>
          </a:lstStyle>
          <a:p>
            <a:pPr marL="269228" lvl="0" indent="-259890" algn="ctr" defTabSz="1066852" rtl="0" eaLnBrk="1" latinLnBrk="0" hangingPunct="1">
              <a:spcBef>
                <a:spcPts val="700"/>
              </a:spcBef>
              <a:buClr>
                <a:schemeClr val="tx1"/>
              </a:buClr>
              <a:buSzPct val="70000"/>
            </a:pPr>
            <a:r>
              <a:rPr lang="en-GB"/>
              <a:t>#</a:t>
            </a:r>
          </a:p>
        </p:txBody>
      </p:sp>
      <p:sp>
        <p:nvSpPr>
          <p:cNvPr id="6" name="Text Placeholder 3">
            <a:extLst>
              <a:ext uri="{FF2B5EF4-FFF2-40B4-BE49-F238E27FC236}">
                <a16:creationId xmlns:a16="http://schemas.microsoft.com/office/drawing/2014/main" id="{398B9F14-1098-F011-2CB8-4A0475CEC4CA}"/>
              </a:ext>
            </a:extLst>
          </p:cNvPr>
          <p:cNvSpPr>
            <a:spLocks noGrp="1"/>
          </p:cNvSpPr>
          <p:nvPr>
            <p:ph type="body" sz="quarter" idx="23" hasCustomPrompt="1"/>
          </p:nvPr>
        </p:nvSpPr>
        <p:spPr>
          <a:xfrm>
            <a:off x="6185666" y="4589518"/>
            <a:ext cx="5677353" cy="1267431"/>
          </a:xfrm>
          <a:prstGeom prst="rect">
            <a:avLst/>
          </a:prstGeom>
        </p:spPr>
        <p:txBody>
          <a:bodyPr wrap="square" lIns="0" tIns="0" rIns="0" bIns="0">
            <a:spAutoFit/>
          </a:bodyPr>
          <a:lstStyle>
            <a:lvl1pPr marL="0" indent="0">
              <a:lnSpc>
                <a:spcPct val="100000"/>
              </a:lnSpc>
              <a:buNone/>
              <a:defRPr lang="en-US" sz="1372" kern="1200" spc="0" baseline="0" dirty="0">
                <a:solidFill>
                  <a:schemeClr val="bg1"/>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Lorem ipsum dolor sit amet, consectetuer adipiscing elit. Maecenas porttitor congue massa. Fusce posuere, magna sed pulvinar ultricies, purus lectus malesuada libero, sit amet commodo magna eros quis </a:t>
            </a:r>
            <a:r>
              <a:rPr lang="en-US" err="1"/>
              <a:t>urna</a:t>
            </a:r>
            <a:r>
              <a:rPr lang="en-US"/>
              <a:t>. Nunc viverra imperdiet enim. Fusce est. Vivamus a </a:t>
            </a:r>
            <a:r>
              <a:rPr lang="en-US" err="1"/>
              <a:t>tellus</a:t>
            </a:r>
            <a:r>
              <a:rPr lang="en-US"/>
              <a:t>. </a:t>
            </a:r>
            <a:r>
              <a:rPr lang="en-US" err="1"/>
              <a:t>Pellentesque</a:t>
            </a:r>
            <a:r>
              <a:rPr lang="en-US"/>
              <a:t> habitant morbi tristique senectus et netus et malesuada fames ac turpis egestas. Proin pharetra nonummy pede. Mauris et </a:t>
            </a:r>
            <a:r>
              <a:rPr lang="en-US" err="1"/>
              <a:t>orci</a:t>
            </a:r>
            <a:r>
              <a:rPr lang="en-US"/>
              <a:t>.</a:t>
            </a:r>
          </a:p>
        </p:txBody>
      </p:sp>
      <p:sp>
        <p:nvSpPr>
          <p:cNvPr id="35" name="Content Placeholder 57">
            <a:extLst>
              <a:ext uri="{FF2B5EF4-FFF2-40B4-BE49-F238E27FC236}">
                <a16:creationId xmlns:a16="http://schemas.microsoft.com/office/drawing/2014/main" id="{102FB93B-FB13-C3F5-3568-AB65DBEC67B0}"/>
              </a:ext>
            </a:extLst>
          </p:cNvPr>
          <p:cNvSpPr>
            <a:spLocks noGrp="1"/>
          </p:cNvSpPr>
          <p:nvPr>
            <p:ph sz="quarter" idx="24" hasCustomPrompt="1"/>
          </p:nvPr>
        </p:nvSpPr>
        <p:spPr>
          <a:xfrm>
            <a:off x="6185666" y="1634767"/>
            <a:ext cx="5677353" cy="2840878"/>
          </a:xfrm>
          <a:prstGeom prst="rect">
            <a:avLst/>
          </a:prstGeom>
        </p:spPr>
        <p:txBody>
          <a:bodyPr anchor="ctr">
            <a:normAutofit/>
          </a:bodyPr>
          <a:lstStyle>
            <a:lvl1pPr marL="9337" indent="0" algn="ctr">
              <a:buNone/>
              <a:defRPr lang="en-GB" sz="3529" kern="1200" dirty="0">
                <a:solidFill>
                  <a:schemeClr val="bg1"/>
                </a:solidFill>
                <a:latin typeface="+mj-lt"/>
                <a:ea typeface="+mn-ea"/>
                <a:cs typeface="+mn-cs"/>
              </a:defRPr>
            </a:lvl1pPr>
            <a:lvl2pPr>
              <a:defRPr/>
            </a:lvl2pPr>
            <a:lvl3pPr>
              <a:defRPr/>
            </a:lvl3pPr>
            <a:lvl4pPr>
              <a:defRPr/>
            </a:lvl4pPr>
            <a:lvl5pPr>
              <a:defRPr/>
            </a:lvl5pPr>
          </a:lstStyle>
          <a:p>
            <a:pPr marL="269228" lvl="0" indent="-259890" algn="ctr" defTabSz="1066852" rtl="0" eaLnBrk="1" latinLnBrk="0" hangingPunct="1">
              <a:spcBef>
                <a:spcPts val="700"/>
              </a:spcBef>
              <a:buClr>
                <a:schemeClr val="tx1"/>
              </a:buClr>
              <a:buSzPct val="70000"/>
            </a:pPr>
            <a:r>
              <a:rPr lang="en-GB"/>
              <a:t>#</a:t>
            </a:r>
          </a:p>
        </p:txBody>
      </p:sp>
    </p:spTree>
    <p:extLst>
      <p:ext uri="{BB962C8B-B14F-4D97-AF65-F5344CB8AC3E}">
        <p14:creationId xmlns:p14="http://schemas.microsoft.com/office/powerpoint/2010/main" val="367279342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 Title &amp; 3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6160" y="336207"/>
            <a:ext cx="11519680" cy="434547"/>
          </a:xfrm>
          <a:prstGeom prst="rect">
            <a:avLst/>
          </a:prstGeom>
        </p:spPr>
        <p:txBody>
          <a:bodyPr wrap="square" lIns="0" tIns="0" rIns="0" bIns="0">
            <a:spAutoFit/>
          </a:bodyPr>
          <a:lstStyle>
            <a:lvl1pPr marL="0" algn="l" defTabSz="914225" rtl="0" eaLnBrk="1" latinLnBrk="0" hangingPunct="1">
              <a:lnSpc>
                <a:spcPct val="90000"/>
              </a:lnSpc>
              <a:spcBef>
                <a:spcPct val="0"/>
              </a:spcBef>
              <a:spcAft>
                <a:spcPts val="600"/>
              </a:spcAft>
              <a:buNone/>
              <a:defRPr lang="en-US" sz="3137" b="0" kern="1200" cap="none" spc="-49" baseline="0" dirty="0">
                <a:ln w="3175">
                  <a:noFill/>
                </a:ln>
                <a:gradFill>
                  <a:gsLst>
                    <a:gs pos="76000">
                      <a:srgbClr val="9DCBEE"/>
                    </a:gs>
                    <a:gs pos="26000">
                      <a:srgbClr val="ADF3FF"/>
                    </a:gs>
                    <a:gs pos="0">
                      <a:srgbClr val="FFFFFF"/>
                    </a:gs>
                    <a:gs pos="51000">
                      <a:srgbClr val="FFFFFF"/>
                    </a:gs>
                    <a:gs pos="94000">
                      <a:srgbClr val="FFFFFF"/>
                    </a:gs>
                  </a:gsLst>
                  <a:lin ang="18600000" scaled="0"/>
                </a:gradFill>
                <a:effectLst/>
                <a:latin typeface="Segoe UI Semibold"/>
                <a:ea typeface="+mn-ea"/>
                <a:cs typeface="+mn-cs"/>
              </a:defRPr>
            </a:lvl1pPr>
          </a:lstStyle>
          <a:p>
            <a:r>
              <a:rPr lang="en-US"/>
              <a:t>Title</a:t>
            </a:r>
          </a:p>
        </p:txBody>
      </p:sp>
      <p:sp>
        <p:nvSpPr>
          <p:cNvPr id="4" name="Text Placeholder 3">
            <a:extLst>
              <a:ext uri="{FF2B5EF4-FFF2-40B4-BE49-F238E27FC236}">
                <a16:creationId xmlns:a16="http://schemas.microsoft.com/office/drawing/2014/main" id="{FAA9914D-EAFE-4A1D-BC56-E820B6DDBC05}"/>
              </a:ext>
            </a:extLst>
          </p:cNvPr>
          <p:cNvSpPr>
            <a:spLocks noGrp="1"/>
          </p:cNvSpPr>
          <p:nvPr>
            <p:ph type="body" sz="quarter" idx="10" hasCustomPrompt="1"/>
          </p:nvPr>
        </p:nvSpPr>
        <p:spPr>
          <a:xfrm>
            <a:off x="336160" y="1058003"/>
            <a:ext cx="11519680" cy="282065"/>
          </a:xfrm>
          <a:prstGeom prst="rect">
            <a:avLst/>
          </a:prstGeom>
        </p:spPr>
        <p:txBody>
          <a:bodyPr wrap="square" lIns="0" tIns="0" rIns="0" bIns="0">
            <a:spAutoFit/>
          </a:bodyPr>
          <a:lstStyle>
            <a:lvl1pPr marL="0" indent="0">
              <a:lnSpc>
                <a:spcPts val="2353"/>
              </a:lnSpc>
              <a:buNone/>
              <a:defRPr lang="en-US" sz="1765" kern="1200" spc="0" baseline="0" dirty="0">
                <a:solidFill>
                  <a:schemeClr val="bg1"/>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Sub-header</a:t>
            </a:r>
          </a:p>
        </p:txBody>
      </p:sp>
      <p:sp>
        <p:nvSpPr>
          <p:cNvPr id="3" name="Text Placeholder 3">
            <a:extLst>
              <a:ext uri="{FF2B5EF4-FFF2-40B4-BE49-F238E27FC236}">
                <a16:creationId xmlns:a16="http://schemas.microsoft.com/office/drawing/2014/main" id="{F03463E0-069D-7A9D-C363-AE3DFAFEBCA2}"/>
              </a:ext>
            </a:extLst>
          </p:cNvPr>
          <p:cNvSpPr>
            <a:spLocks noGrp="1"/>
          </p:cNvSpPr>
          <p:nvPr>
            <p:ph type="body" sz="quarter" idx="11" hasCustomPrompt="1"/>
          </p:nvPr>
        </p:nvSpPr>
        <p:spPr>
          <a:xfrm>
            <a:off x="362621" y="3934151"/>
            <a:ext cx="3738212" cy="1901145"/>
          </a:xfrm>
          <a:prstGeom prst="rect">
            <a:avLst/>
          </a:prstGeom>
        </p:spPr>
        <p:txBody>
          <a:bodyPr wrap="square" lIns="0" tIns="0" rIns="0" bIns="0">
            <a:spAutoFit/>
          </a:bodyPr>
          <a:lstStyle>
            <a:lvl1pPr marL="0" indent="0">
              <a:lnSpc>
                <a:spcPct val="100000"/>
              </a:lnSpc>
              <a:buNone/>
              <a:defRPr lang="en-US" sz="1372" kern="1200" spc="0" baseline="0" dirty="0">
                <a:solidFill>
                  <a:schemeClr val="bg1"/>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Lorem ipsum dolor sit amet, consectetuer adipiscing elit. Maecenas porttitor congue massa. Fusce posuere, magna sed pulvinar ultricies, purus lectus malesuada libero, sit amet commodo magna eros quis </a:t>
            </a:r>
            <a:r>
              <a:rPr lang="en-US" err="1"/>
              <a:t>urna</a:t>
            </a:r>
            <a:r>
              <a:rPr lang="en-US"/>
              <a:t>. Nunc viverra imperdiet enim. Fusce est. Vivamus a </a:t>
            </a:r>
            <a:r>
              <a:rPr lang="en-US" err="1"/>
              <a:t>tellus</a:t>
            </a:r>
            <a:r>
              <a:rPr lang="en-US"/>
              <a:t>. </a:t>
            </a:r>
            <a:r>
              <a:rPr lang="en-US" err="1"/>
              <a:t>Pellentesque</a:t>
            </a:r>
            <a:r>
              <a:rPr lang="en-US"/>
              <a:t> habitant morbi tristique senectus et netus et malesuada fames ac turpis egestas. Proin pharetra nonummy pede. Mauris et </a:t>
            </a:r>
            <a:r>
              <a:rPr lang="en-US" err="1"/>
              <a:t>orci</a:t>
            </a:r>
            <a:r>
              <a:rPr lang="en-US"/>
              <a:t>.</a:t>
            </a:r>
          </a:p>
        </p:txBody>
      </p:sp>
      <p:pic>
        <p:nvPicPr>
          <p:cNvPr id="5" name="Picture 4">
            <a:extLst>
              <a:ext uri="{FF2B5EF4-FFF2-40B4-BE49-F238E27FC236}">
                <a16:creationId xmlns:a16="http://schemas.microsoft.com/office/drawing/2014/main" id="{0F09211D-E7CC-9A38-A036-96A26F9D8F5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92084" y="6400772"/>
            <a:ext cx="1647125" cy="234647"/>
          </a:xfrm>
          <a:prstGeom prst="rect">
            <a:avLst/>
          </a:prstGeom>
        </p:spPr>
      </p:pic>
      <p:sp>
        <p:nvSpPr>
          <p:cNvPr id="7" name="Text Placeholder 3">
            <a:extLst>
              <a:ext uri="{FF2B5EF4-FFF2-40B4-BE49-F238E27FC236}">
                <a16:creationId xmlns:a16="http://schemas.microsoft.com/office/drawing/2014/main" id="{8BD7CCE5-9E53-0DBE-958B-C2BDE5482E25}"/>
              </a:ext>
            </a:extLst>
          </p:cNvPr>
          <p:cNvSpPr>
            <a:spLocks noGrp="1"/>
          </p:cNvSpPr>
          <p:nvPr>
            <p:ph type="body" sz="quarter" idx="12" hasCustomPrompt="1"/>
          </p:nvPr>
        </p:nvSpPr>
        <p:spPr>
          <a:xfrm>
            <a:off x="4226894" y="3934151"/>
            <a:ext cx="3738212" cy="1901145"/>
          </a:xfrm>
          <a:prstGeom prst="rect">
            <a:avLst/>
          </a:prstGeom>
        </p:spPr>
        <p:txBody>
          <a:bodyPr wrap="square" lIns="0" tIns="0" rIns="0" bIns="0">
            <a:spAutoFit/>
          </a:bodyPr>
          <a:lstStyle>
            <a:lvl1pPr marL="0" indent="0">
              <a:lnSpc>
                <a:spcPct val="100000"/>
              </a:lnSpc>
              <a:buNone/>
              <a:defRPr lang="en-US" sz="1372" kern="1200" spc="0" baseline="0" dirty="0">
                <a:solidFill>
                  <a:schemeClr val="bg1"/>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Lorem ipsum dolor sit amet, consectetuer adipiscing elit. Maecenas porttitor congue massa. Fusce posuere, magna sed pulvinar ultricies, purus lectus malesuada libero, sit amet commodo magna eros quis </a:t>
            </a:r>
            <a:r>
              <a:rPr lang="en-US" err="1"/>
              <a:t>urna</a:t>
            </a:r>
            <a:r>
              <a:rPr lang="en-US"/>
              <a:t>. Nunc viverra imperdiet enim. Fusce est. Vivamus a </a:t>
            </a:r>
            <a:r>
              <a:rPr lang="en-US" err="1"/>
              <a:t>tellus</a:t>
            </a:r>
            <a:r>
              <a:rPr lang="en-US"/>
              <a:t>. </a:t>
            </a:r>
            <a:r>
              <a:rPr lang="en-US" err="1"/>
              <a:t>Pellentesque</a:t>
            </a:r>
            <a:r>
              <a:rPr lang="en-US"/>
              <a:t> habitant morbi tristique senectus et netus et malesuada fames ac turpis egestas. Proin pharetra nonummy pede. Mauris et </a:t>
            </a:r>
            <a:r>
              <a:rPr lang="en-US" err="1"/>
              <a:t>orci</a:t>
            </a:r>
            <a:r>
              <a:rPr lang="en-US"/>
              <a:t>.</a:t>
            </a:r>
          </a:p>
        </p:txBody>
      </p:sp>
      <p:sp>
        <p:nvSpPr>
          <p:cNvPr id="8" name="Text Placeholder 3">
            <a:extLst>
              <a:ext uri="{FF2B5EF4-FFF2-40B4-BE49-F238E27FC236}">
                <a16:creationId xmlns:a16="http://schemas.microsoft.com/office/drawing/2014/main" id="{DA8CB768-2218-CB16-05EA-3F8B048D43A3}"/>
              </a:ext>
            </a:extLst>
          </p:cNvPr>
          <p:cNvSpPr>
            <a:spLocks noGrp="1"/>
          </p:cNvSpPr>
          <p:nvPr>
            <p:ph type="body" sz="quarter" idx="13" hasCustomPrompt="1"/>
          </p:nvPr>
        </p:nvSpPr>
        <p:spPr>
          <a:xfrm>
            <a:off x="8117628" y="3934151"/>
            <a:ext cx="3738212" cy="1901145"/>
          </a:xfrm>
          <a:prstGeom prst="rect">
            <a:avLst/>
          </a:prstGeom>
        </p:spPr>
        <p:txBody>
          <a:bodyPr wrap="square" lIns="0" tIns="0" rIns="0" bIns="0">
            <a:spAutoFit/>
          </a:bodyPr>
          <a:lstStyle>
            <a:lvl1pPr marL="0" indent="0">
              <a:lnSpc>
                <a:spcPct val="100000"/>
              </a:lnSpc>
              <a:buNone/>
              <a:defRPr lang="en-US" sz="1372" kern="1200" spc="0" baseline="0" dirty="0">
                <a:solidFill>
                  <a:schemeClr val="bg1"/>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Lorem ipsum dolor sit amet, consectetuer adipiscing elit. Maecenas porttitor congue massa. Fusce posuere, magna sed pulvinar ultricies, purus lectus malesuada libero, sit amet commodo magna eros quis </a:t>
            </a:r>
            <a:r>
              <a:rPr lang="en-US" err="1"/>
              <a:t>urna</a:t>
            </a:r>
            <a:r>
              <a:rPr lang="en-US"/>
              <a:t>. Nunc viverra imperdiet enim. Fusce est. Vivamus a </a:t>
            </a:r>
            <a:r>
              <a:rPr lang="en-US" err="1"/>
              <a:t>tellus</a:t>
            </a:r>
            <a:r>
              <a:rPr lang="en-US"/>
              <a:t>. </a:t>
            </a:r>
            <a:r>
              <a:rPr lang="en-US" err="1"/>
              <a:t>Pellentesque</a:t>
            </a:r>
            <a:r>
              <a:rPr lang="en-US"/>
              <a:t> habitant morbi tristique senectus et netus et malesuada fames ac turpis egestas. Proin pharetra nonummy pede. Mauris et </a:t>
            </a:r>
            <a:r>
              <a:rPr lang="en-US" err="1"/>
              <a:t>orci</a:t>
            </a:r>
            <a:r>
              <a:rPr lang="en-US"/>
              <a:t>.</a:t>
            </a:r>
          </a:p>
        </p:txBody>
      </p:sp>
      <p:grpSp>
        <p:nvGrpSpPr>
          <p:cNvPr id="9" name="Group 8">
            <a:extLst>
              <a:ext uri="{FF2B5EF4-FFF2-40B4-BE49-F238E27FC236}">
                <a16:creationId xmlns:a16="http://schemas.microsoft.com/office/drawing/2014/main" id="{89E86902-2ABF-3198-C5E6-D315EF4B3470}"/>
              </a:ext>
            </a:extLst>
          </p:cNvPr>
          <p:cNvGrpSpPr/>
          <p:nvPr userDrawn="1"/>
        </p:nvGrpSpPr>
        <p:grpSpPr>
          <a:xfrm rot="1800000" flipH="1">
            <a:off x="10305487" y="-151034"/>
            <a:ext cx="1962521" cy="1633027"/>
            <a:chOff x="-3437504" y="1484630"/>
            <a:chExt cx="3084538" cy="2566300"/>
          </a:xfrm>
          <a:solidFill>
            <a:schemeClr val="tx2"/>
          </a:solidFill>
        </p:grpSpPr>
        <p:grpSp>
          <p:nvGrpSpPr>
            <p:cNvPr id="10" name="Group 9">
              <a:extLst>
                <a:ext uri="{FF2B5EF4-FFF2-40B4-BE49-F238E27FC236}">
                  <a16:creationId xmlns:a16="http://schemas.microsoft.com/office/drawing/2014/main" id="{9EB794BA-CA5E-FA34-204E-37C2735DEB93}"/>
                </a:ext>
              </a:extLst>
            </p:cNvPr>
            <p:cNvGrpSpPr/>
            <p:nvPr/>
          </p:nvGrpSpPr>
          <p:grpSpPr>
            <a:xfrm rot="20700000">
              <a:off x="-3437504" y="1484630"/>
              <a:ext cx="115746" cy="2566300"/>
              <a:chOff x="-1388962" y="324091"/>
              <a:chExt cx="115746" cy="2566300"/>
            </a:xfrm>
            <a:grpFill/>
          </p:grpSpPr>
          <p:sp>
            <p:nvSpPr>
              <p:cNvPr id="19" name="Oval 18">
                <a:extLst>
                  <a:ext uri="{FF2B5EF4-FFF2-40B4-BE49-F238E27FC236}">
                    <a16:creationId xmlns:a16="http://schemas.microsoft.com/office/drawing/2014/main" id="{292174D4-C8EF-639A-7A80-DDCC09979831}"/>
                  </a:ext>
                </a:extLst>
              </p:cNvPr>
              <p:cNvSpPr/>
              <p:nvPr/>
            </p:nvSpPr>
            <p:spPr bwMode="auto">
              <a:xfrm>
                <a:off x="-1388962" y="324091"/>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9D99CDA7-11CE-5EB6-2A77-AC89AF9B1F7B}"/>
                  </a:ext>
                </a:extLst>
              </p:cNvPr>
              <p:cNvSpPr/>
              <p:nvPr/>
            </p:nvSpPr>
            <p:spPr bwMode="auto">
              <a:xfrm>
                <a:off x="-1388962" y="2774645"/>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21" name="Straight Connector 20">
                <a:extLst>
                  <a:ext uri="{FF2B5EF4-FFF2-40B4-BE49-F238E27FC236}">
                    <a16:creationId xmlns:a16="http://schemas.microsoft.com/office/drawing/2014/main" id="{03C5713A-67A4-1D15-D37B-D8EFCF6D23B6}"/>
                  </a:ext>
                </a:extLst>
              </p:cNvPr>
              <p:cNvCxnSpPr/>
              <p:nvPr/>
            </p:nvCxnSpPr>
            <p:spPr>
              <a:xfrm>
                <a:off x="-1331089" y="324091"/>
                <a:ext cx="0" cy="2566300"/>
              </a:xfrm>
              <a:prstGeom prst="line">
                <a:avLst/>
              </a:prstGeom>
              <a:grpFill/>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46EDB519-93B8-3F7F-8FD2-695AB5AF0DA6}"/>
                </a:ext>
              </a:extLst>
            </p:cNvPr>
            <p:cNvGrpSpPr/>
            <p:nvPr/>
          </p:nvGrpSpPr>
          <p:grpSpPr>
            <a:xfrm rot="15469117">
              <a:off x="-1924787" y="2404223"/>
              <a:ext cx="115746" cy="2566300"/>
              <a:chOff x="-1388962" y="324091"/>
              <a:chExt cx="115746" cy="2566300"/>
            </a:xfrm>
            <a:grpFill/>
          </p:grpSpPr>
          <p:sp>
            <p:nvSpPr>
              <p:cNvPr id="16" name="Oval 15">
                <a:extLst>
                  <a:ext uri="{FF2B5EF4-FFF2-40B4-BE49-F238E27FC236}">
                    <a16:creationId xmlns:a16="http://schemas.microsoft.com/office/drawing/2014/main" id="{2073AC0E-0EAA-C0E2-D98D-5029F8432B18}"/>
                  </a:ext>
                </a:extLst>
              </p:cNvPr>
              <p:cNvSpPr/>
              <p:nvPr/>
            </p:nvSpPr>
            <p:spPr bwMode="auto">
              <a:xfrm>
                <a:off x="-1388962" y="324091"/>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197BAF52-F72D-0481-66D8-E6463A22C51D}"/>
                  </a:ext>
                </a:extLst>
              </p:cNvPr>
              <p:cNvSpPr/>
              <p:nvPr/>
            </p:nvSpPr>
            <p:spPr bwMode="auto">
              <a:xfrm>
                <a:off x="-1388962" y="2774645"/>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18" name="Straight Connector 17">
                <a:extLst>
                  <a:ext uri="{FF2B5EF4-FFF2-40B4-BE49-F238E27FC236}">
                    <a16:creationId xmlns:a16="http://schemas.microsoft.com/office/drawing/2014/main" id="{8BE483FA-0E14-95D2-6A5E-1C21EF3FBB68}"/>
                  </a:ext>
                </a:extLst>
              </p:cNvPr>
              <p:cNvCxnSpPr/>
              <p:nvPr/>
            </p:nvCxnSpPr>
            <p:spPr>
              <a:xfrm>
                <a:off x="-1331089" y="324091"/>
                <a:ext cx="0" cy="2566300"/>
              </a:xfrm>
              <a:prstGeom prst="line">
                <a:avLst/>
              </a:prstGeom>
              <a:grpFill/>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338CE198-766A-1ACF-521A-DAFE7EABD339}"/>
                </a:ext>
              </a:extLst>
            </p:cNvPr>
            <p:cNvGrpSpPr/>
            <p:nvPr/>
          </p:nvGrpSpPr>
          <p:grpSpPr>
            <a:xfrm rot="18484995">
              <a:off x="-1693989" y="1392345"/>
              <a:ext cx="115746" cy="2566300"/>
              <a:chOff x="-1388962" y="324091"/>
              <a:chExt cx="115746" cy="2566300"/>
            </a:xfrm>
            <a:grpFill/>
          </p:grpSpPr>
          <p:sp>
            <p:nvSpPr>
              <p:cNvPr id="13" name="Oval 12">
                <a:extLst>
                  <a:ext uri="{FF2B5EF4-FFF2-40B4-BE49-F238E27FC236}">
                    <a16:creationId xmlns:a16="http://schemas.microsoft.com/office/drawing/2014/main" id="{002CE87C-5BA6-ACA5-6FF8-5C7ABB70A194}"/>
                  </a:ext>
                </a:extLst>
              </p:cNvPr>
              <p:cNvSpPr/>
              <p:nvPr/>
            </p:nvSpPr>
            <p:spPr bwMode="auto">
              <a:xfrm>
                <a:off x="-1388962" y="324091"/>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a:extLst>
                  <a:ext uri="{FF2B5EF4-FFF2-40B4-BE49-F238E27FC236}">
                    <a16:creationId xmlns:a16="http://schemas.microsoft.com/office/drawing/2014/main" id="{0E3F1140-C64F-071E-FBA0-B1B6A66897E6}"/>
                  </a:ext>
                </a:extLst>
              </p:cNvPr>
              <p:cNvSpPr/>
              <p:nvPr/>
            </p:nvSpPr>
            <p:spPr bwMode="auto">
              <a:xfrm>
                <a:off x="-1388962" y="2774645"/>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15" name="Straight Connector 14">
                <a:extLst>
                  <a:ext uri="{FF2B5EF4-FFF2-40B4-BE49-F238E27FC236}">
                    <a16:creationId xmlns:a16="http://schemas.microsoft.com/office/drawing/2014/main" id="{6F961251-E42E-2F26-EABB-7711F8FF9685}"/>
                  </a:ext>
                </a:extLst>
              </p:cNvPr>
              <p:cNvCxnSpPr/>
              <p:nvPr/>
            </p:nvCxnSpPr>
            <p:spPr>
              <a:xfrm>
                <a:off x="-1331089" y="324091"/>
                <a:ext cx="0" cy="2566300"/>
              </a:xfrm>
              <a:prstGeom prst="line">
                <a:avLst/>
              </a:prstGeom>
              <a:grpFill/>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2" name="Group 21">
            <a:extLst>
              <a:ext uri="{FF2B5EF4-FFF2-40B4-BE49-F238E27FC236}">
                <a16:creationId xmlns:a16="http://schemas.microsoft.com/office/drawing/2014/main" id="{1078DF03-C914-92E6-3693-AAD630B15D1F}"/>
              </a:ext>
            </a:extLst>
          </p:cNvPr>
          <p:cNvGrpSpPr/>
          <p:nvPr userDrawn="1"/>
        </p:nvGrpSpPr>
        <p:grpSpPr>
          <a:xfrm rot="16200000">
            <a:off x="10416172" y="-376412"/>
            <a:ext cx="1897679" cy="1024956"/>
            <a:chOff x="-5334528" y="1484630"/>
            <a:chExt cx="4750764" cy="2566300"/>
          </a:xfrm>
          <a:solidFill>
            <a:schemeClr val="accent5"/>
          </a:solidFill>
        </p:grpSpPr>
        <p:grpSp>
          <p:nvGrpSpPr>
            <p:cNvPr id="23" name="Group 22">
              <a:extLst>
                <a:ext uri="{FF2B5EF4-FFF2-40B4-BE49-F238E27FC236}">
                  <a16:creationId xmlns:a16="http://schemas.microsoft.com/office/drawing/2014/main" id="{55FBA804-C36C-639E-45BD-4F234F1FEECE}"/>
                </a:ext>
              </a:extLst>
            </p:cNvPr>
            <p:cNvGrpSpPr/>
            <p:nvPr/>
          </p:nvGrpSpPr>
          <p:grpSpPr>
            <a:xfrm>
              <a:off x="-3437504" y="1484630"/>
              <a:ext cx="2853740" cy="2566300"/>
              <a:chOff x="-3437504" y="1484630"/>
              <a:chExt cx="2853740" cy="2566300"/>
            </a:xfrm>
            <a:grpFill/>
          </p:grpSpPr>
          <p:grpSp>
            <p:nvGrpSpPr>
              <p:cNvPr id="27" name="Group 26">
                <a:extLst>
                  <a:ext uri="{FF2B5EF4-FFF2-40B4-BE49-F238E27FC236}">
                    <a16:creationId xmlns:a16="http://schemas.microsoft.com/office/drawing/2014/main" id="{3CC8EB9D-F528-F3E6-4D89-4B98300CB4B9}"/>
                  </a:ext>
                </a:extLst>
              </p:cNvPr>
              <p:cNvGrpSpPr/>
              <p:nvPr/>
            </p:nvGrpSpPr>
            <p:grpSpPr>
              <a:xfrm rot="20700000">
                <a:off x="-3437504" y="1484630"/>
                <a:ext cx="115746" cy="2566300"/>
                <a:chOff x="-1388962" y="324091"/>
                <a:chExt cx="115746" cy="2566300"/>
              </a:xfrm>
              <a:grpFill/>
            </p:grpSpPr>
            <p:sp>
              <p:nvSpPr>
                <p:cNvPr id="32" name="Oval 31">
                  <a:extLst>
                    <a:ext uri="{FF2B5EF4-FFF2-40B4-BE49-F238E27FC236}">
                      <a16:creationId xmlns:a16="http://schemas.microsoft.com/office/drawing/2014/main" id="{9D4142A4-BC0F-6A55-0794-CF8E4E87A096}"/>
                    </a:ext>
                  </a:extLst>
                </p:cNvPr>
                <p:cNvSpPr/>
                <p:nvPr/>
              </p:nvSpPr>
              <p:spPr bwMode="auto">
                <a:xfrm>
                  <a:off x="-1388962" y="324091"/>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Oval 32">
                  <a:extLst>
                    <a:ext uri="{FF2B5EF4-FFF2-40B4-BE49-F238E27FC236}">
                      <a16:creationId xmlns:a16="http://schemas.microsoft.com/office/drawing/2014/main" id="{4B483493-527B-27DB-C8DB-3FC6EDCCF8BB}"/>
                    </a:ext>
                  </a:extLst>
                </p:cNvPr>
                <p:cNvSpPr/>
                <p:nvPr/>
              </p:nvSpPr>
              <p:spPr bwMode="auto">
                <a:xfrm>
                  <a:off x="-1388962" y="2774645"/>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34" name="Straight Connector 33">
                  <a:extLst>
                    <a:ext uri="{FF2B5EF4-FFF2-40B4-BE49-F238E27FC236}">
                      <a16:creationId xmlns:a16="http://schemas.microsoft.com/office/drawing/2014/main" id="{CEB007DC-3966-6E09-420D-EC41DE4A261F}"/>
                    </a:ext>
                  </a:extLst>
                </p:cNvPr>
                <p:cNvCxnSpPr/>
                <p:nvPr/>
              </p:nvCxnSpPr>
              <p:spPr>
                <a:xfrm>
                  <a:off x="-1331089" y="324091"/>
                  <a:ext cx="0" cy="2566300"/>
                </a:xfrm>
                <a:prstGeom prst="line">
                  <a:avLst/>
                </a:prstGeom>
                <a:grpFill/>
                <a:ln>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E4D910E8-A900-A3C1-12C2-865AC42427F8}"/>
                  </a:ext>
                </a:extLst>
              </p:cNvPr>
              <p:cNvGrpSpPr/>
              <p:nvPr/>
            </p:nvGrpSpPr>
            <p:grpSpPr>
              <a:xfrm rot="15469117">
                <a:off x="-1924787" y="2404223"/>
                <a:ext cx="115746" cy="2566300"/>
                <a:chOff x="-1388962" y="324091"/>
                <a:chExt cx="115746" cy="2566300"/>
              </a:xfrm>
              <a:grpFill/>
            </p:grpSpPr>
            <p:sp>
              <p:nvSpPr>
                <p:cNvPr id="29" name="Oval 28">
                  <a:extLst>
                    <a:ext uri="{FF2B5EF4-FFF2-40B4-BE49-F238E27FC236}">
                      <a16:creationId xmlns:a16="http://schemas.microsoft.com/office/drawing/2014/main" id="{14E2F12B-D672-5B5D-D070-A28BCE55DA64}"/>
                    </a:ext>
                  </a:extLst>
                </p:cNvPr>
                <p:cNvSpPr/>
                <p:nvPr/>
              </p:nvSpPr>
              <p:spPr bwMode="auto">
                <a:xfrm>
                  <a:off x="-1388962" y="324091"/>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30" name="Oval 29">
                  <a:extLst>
                    <a:ext uri="{FF2B5EF4-FFF2-40B4-BE49-F238E27FC236}">
                      <a16:creationId xmlns:a16="http://schemas.microsoft.com/office/drawing/2014/main" id="{2B4678B2-5433-F411-F780-095FD7DDFD0D}"/>
                    </a:ext>
                  </a:extLst>
                </p:cNvPr>
                <p:cNvSpPr/>
                <p:nvPr/>
              </p:nvSpPr>
              <p:spPr bwMode="auto">
                <a:xfrm>
                  <a:off x="-1388962" y="2774645"/>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31" name="Straight Connector 30">
                  <a:extLst>
                    <a:ext uri="{FF2B5EF4-FFF2-40B4-BE49-F238E27FC236}">
                      <a16:creationId xmlns:a16="http://schemas.microsoft.com/office/drawing/2014/main" id="{EC4ABEB3-E0A8-DB60-F8C4-1118306D8EA2}"/>
                    </a:ext>
                  </a:extLst>
                </p:cNvPr>
                <p:cNvCxnSpPr/>
                <p:nvPr/>
              </p:nvCxnSpPr>
              <p:spPr>
                <a:xfrm>
                  <a:off x="-1331089" y="324091"/>
                  <a:ext cx="0" cy="2566300"/>
                </a:xfrm>
                <a:prstGeom prst="line">
                  <a:avLst/>
                </a:prstGeom>
                <a:grpFill/>
                <a:ln>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4" name="Group 23">
              <a:extLst>
                <a:ext uri="{FF2B5EF4-FFF2-40B4-BE49-F238E27FC236}">
                  <a16:creationId xmlns:a16="http://schemas.microsoft.com/office/drawing/2014/main" id="{961AB06E-5CE6-D24B-9C1B-EFB52E9CBAF6}"/>
                </a:ext>
              </a:extLst>
            </p:cNvPr>
            <p:cNvGrpSpPr/>
            <p:nvPr/>
          </p:nvGrpSpPr>
          <p:grpSpPr>
            <a:xfrm>
              <a:off x="-5334528" y="2371084"/>
              <a:ext cx="2566300" cy="813631"/>
              <a:chOff x="-3425339" y="-107000"/>
              <a:chExt cx="2566300" cy="813631"/>
            </a:xfrm>
            <a:grpFill/>
          </p:grpSpPr>
          <p:sp>
            <p:nvSpPr>
              <p:cNvPr id="25" name="Oval 24">
                <a:extLst>
                  <a:ext uri="{FF2B5EF4-FFF2-40B4-BE49-F238E27FC236}">
                    <a16:creationId xmlns:a16="http://schemas.microsoft.com/office/drawing/2014/main" id="{4D143BD2-771B-CA6E-0D8F-BF7F82A4EE9D}"/>
                  </a:ext>
                </a:extLst>
              </p:cNvPr>
              <p:cNvSpPr/>
              <p:nvPr/>
            </p:nvSpPr>
            <p:spPr bwMode="auto">
              <a:xfrm rot="18484995">
                <a:off x="-3164496" y="-107000"/>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26" name="Straight Connector 25">
                <a:extLst>
                  <a:ext uri="{FF2B5EF4-FFF2-40B4-BE49-F238E27FC236}">
                    <a16:creationId xmlns:a16="http://schemas.microsoft.com/office/drawing/2014/main" id="{F20EB057-9604-5991-15C4-E4E45EEFDB51}"/>
                  </a:ext>
                </a:extLst>
              </p:cNvPr>
              <p:cNvCxnSpPr/>
              <p:nvPr/>
            </p:nvCxnSpPr>
            <p:spPr>
              <a:xfrm rot="18484995">
                <a:off x="-2142189" y="-576519"/>
                <a:ext cx="0" cy="2566300"/>
              </a:xfrm>
              <a:prstGeom prst="line">
                <a:avLst/>
              </a:prstGeom>
              <a:grpFill/>
              <a:ln>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37" name="Content Placeholder 57">
            <a:extLst>
              <a:ext uri="{FF2B5EF4-FFF2-40B4-BE49-F238E27FC236}">
                <a16:creationId xmlns:a16="http://schemas.microsoft.com/office/drawing/2014/main" id="{FC2AE993-964E-43AF-CCAF-DC0F2AE1F83B}"/>
              </a:ext>
            </a:extLst>
          </p:cNvPr>
          <p:cNvSpPr>
            <a:spLocks noGrp="1"/>
          </p:cNvSpPr>
          <p:nvPr>
            <p:ph sz="quarter" idx="22" hasCustomPrompt="1"/>
          </p:nvPr>
        </p:nvSpPr>
        <p:spPr>
          <a:xfrm>
            <a:off x="362621" y="1634767"/>
            <a:ext cx="3738212" cy="2192298"/>
          </a:xfrm>
          <a:prstGeom prst="rect">
            <a:avLst/>
          </a:prstGeom>
        </p:spPr>
        <p:txBody>
          <a:bodyPr anchor="ctr">
            <a:normAutofit/>
          </a:bodyPr>
          <a:lstStyle>
            <a:lvl1pPr marL="9337" indent="0" algn="ctr">
              <a:buNone/>
              <a:defRPr lang="en-GB" sz="3529" kern="1200" dirty="0">
                <a:solidFill>
                  <a:schemeClr val="bg1"/>
                </a:solidFill>
                <a:latin typeface="+mj-lt"/>
                <a:ea typeface="+mn-ea"/>
                <a:cs typeface="+mn-cs"/>
              </a:defRPr>
            </a:lvl1pPr>
            <a:lvl2pPr>
              <a:defRPr/>
            </a:lvl2pPr>
            <a:lvl3pPr>
              <a:defRPr/>
            </a:lvl3pPr>
            <a:lvl4pPr>
              <a:defRPr/>
            </a:lvl4pPr>
            <a:lvl5pPr>
              <a:defRPr/>
            </a:lvl5pPr>
          </a:lstStyle>
          <a:p>
            <a:pPr marL="269228" lvl="0" indent="-259890" algn="ctr" defTabSz="1066852" rtl="0" eaLnBrk="1" latinLnBrk="0" hangingPunct="1">
              <a:spcBef>
                <a:spcPts val="700"/>
              </a:spcBef>
              <a:buClr>
                <a:schemeClr val="tx1"/>
              </a:buClr>
              <a:buSzPct val="70000"/>
            </a:pPr>
            <a:r>
              <a:rPr lang="en-GB"/>
              <a:t>#</a:t>
            </a:r>
          </a:p>
        </p:txBody>
      </p:sp>
      <p:sp>
        <p:nvSpPr>
          <p:cNvPr id="38" name="Content Placeholder 57">
            <a:extLst>
              <a:ext uri="{FF2B5EF4-FFF2-40B4-BE49-F238E27FC236}">
                <a16:creationId xmlns:a16="http://schemas.microsoft.com/office/drawing/2014/main" id="{3EB0CE3E-361C-0395-545A-9EA71C54DF29}"/>
              </a:ext>
            </a:extLst>
          </p:cNvPr>
          <p:cNvSpPr>
            <a:spLocks noGrp="1"/>
          </p:cNvSpPr>
          <p:nvPr>
            <p:ph sz="quarter" idx="23" hasCustomPrompt="1"/>
          </p:nvPr>
        </p:nvSpPr>
        <p:spPr>
          <a:xfrm>
            <a:off x="4226894" y="1634767"/>
            <a:ext cx="3738212" cy="2192298"/>
          </a:xfrm>
          <a:prstGeom prst="rect">
            <a:avLst/>
          </a:prstGeom>
        </p:spPr>
        <p:txBody>
          <a:bodyPr anchor="ctr">
            <a:normAutofit/>
          </a:bodyPr>
          <a:lstStyle>
            <a:lvl1pPr marL="9337" indent="0" algn="ctr">
              <a:buNone/>
              <a:defRPr lang="en-GB" sz="3529" kern="1200" dirty="0">
                <a:solidFill>
                  <a:schemeClr val="bg1"/>
                </a:solidFill>
                <a:latin typeface="+mj-lt"/>
                <a:ea typeface="+mn-ea"/>
                <a:cs typeface="+mn-cs"/>
              </a:defRPr>
            </a:lvl1pPr>
            <a:lvl2pPr>
              <a:defRPr/>
            </a:lvl2pPr>
            <a:lvl3pPr>
              <a:defRPr/>
            </a:lvl3pPr>
            <a:lvl4pPr>
              <a:defRPr/>
            </a:lvl4pPr>
            <a:lvl5pPr>
              <a:defRPr/>
            </a:lvl5pPr>
          </a:lstStyle>
          <a:p>
            <a:pPr marL="269228" lvl="0" indent="-259890" algn="ctr" defTabSz="1066852" rtl="0" eaLnBrk="1" latinLnBrk="0" hangingPunct="1">
              <a:spcBef>
                <a:spcPts val="700"/>
              </a:spcBef>
              <a:buClr>
                <a:schemeClr val="tx1"/>
              </a:buClr>
              <a:buSzPct val="70000"/>
            </a:pPr>
            <a:r>
              <a:rPr lang="en-GB"/>
              <a:t>#</a:t>
            </a:r>
          </a:p>
        </p:txBody>
      </p:sp>
      <p:sp>
        <p:nvSpPr>
          <p:cNvPr id="39" name="Content Placeholder 57">
            <a:extLst>
              <a:ext uri="{FF2B5EF4-FFF2-40B4-BE49-F238E27FC236}">
                <a16:creationId xmlns:a16="http://schemas.microsoft.com/office/drawing/2014/main" id="{276CD198-4528-13EC-F085-78585EB908AA}"/>
              </a:ext>
            </a:extLst>
          </p:cNvPr>
          <p:cNvSpPr>
            <a:spLocks noGrp="1"/>
          </p:cNvSpPr>
          <p:nvPr>
            <p:ph sz="quarter" idx="24" hasCustomPrompt="1"/>
          </p:nvPr>
        </p:nvSpPr>
        <p:spPr>
          <a:xfrm>
            <a:off x="8117628" y="1634767"/>
            <a:ext cx="3738212" cy="2192298"/>
          </a:xfrm>
          <a:prstGeom prst="rect">
            <a:avLst/>
          </a:prstGeom>
        </p:spPr>
        <p:txBody>
          <a:bodyPr anchor="ctr">
            <a:normAutofit/>
          </a:bodyPr>
          <a:lstStyle>
            <a:lvl1pPr marL="9337" indent="0" algn="ctr">
              <a:buNone/>
              <a:defRPr lang="en-GB" sz="3529" kern="1200" dirty="0">
                <a:solidFill>
                  <a:schemeClr val="bg1"/>
                </a:solidFill>
                <a:latin typeface="+mj-lt"/>
                <a:ea typeface="+mn-ea"/>
                <a:cs typeface="+mn-cs"/>
              </a:defRPr>
            </a:lvl1pPr>
            <a:lvl2pPr>
              <a:defRPr/>
            </a:lvl2pPr>
            <a:lvl3pPr>
              <a:defRPr/>
            </a:lvl3pPr>
            <a:lvl4pPr>
              <a:defRPr/>
            </a:lvl4pPr>
            <a:lvl5pPr>
              <a:defRPr/>
            </a:lvl5pPr>
          </a:lstStyle>
          <a:p>
            <a:pPr marL="269228" lvl="0" indent="-259890" algn="ctr" defTabSz="1066852" rtl="0" eaLnBrk="1" latinLnBrk="0" hangingPunct="1">
              <a:spcBef>
                <a:spcPts val="700"/>
              </a:spcBef>
              <a:buClr>
                <a:schemeClr val="tx1"/>
              </a:buClr>
              <a:buSzPct val="70000"/>
            </a:pPr>
            <a:r>
              <a:rPr lang="en-GB"/>
              <a:t>#</a:t>
            </a:r>
          </a:p>
        </p:txBody>
      </p:sp>
    </p:spTree>
    <p:extLst>
      <p:ext uri="{BB962C8B-B14F-4D97-AF65-F5344CB8AC3E}">
        <p14:creationId xmlns:p14="http://schemas.microsoft.com/office/powerpoint/2010/main" val="294405775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 Title &amp; 4 Icon/Number">
    <p:spTree>
      <p:nvGrpSpPr>
        <p:cNvPr id="1" name=""/>
        <p:cNvGrpSpPr/>
        <p:nvPr/>
      </p:nvGrpSpPr>
      <p:grpSpPr>
        <a:xfrm>
          <a:off x="0" y="0"/>
          <a:ext cx="0" cy="0"/>
          <a:chOff x="0" y="0"/>
          <a:chExt cx="0" cy="0"/>
        </a:xfrm>
      </p:grpSpPr>
      <p:sp>
        <p:nvSpPr>
          <p:cNvPr id="37" name="Rectangle: Rounded Corners 36">
            <a:extLst>
              <a:ext uri="{FF2B5EF4-FFF2-40B4-BE49-F238E27FC236}">
                <a16:creationId xmlns:a16="http://schemas.microsoft.com/office/drawing/2014/main" id="{BC967637-7C03-BFF8-B1F5-972A8C0555E7}"/>
              </a:ext>
            </a:extLst>
          </p:cNvPr>
          <p:cNvSpPr>
            <a:spLocks/>
          </p:cNvSpPr>
          <p:nvPr userDrawn="1"/>
        </p:nvSpPr>
        <p:spPr bwMode="auto">
          <a:xfrm>
            <a:off x="394159" y="2565593"/>
            <a:ext cx="3604598" cy="3122374"/>
          </a:xfrm>
          <a:prstGeom prst="roundRect">
            <a:avLst>
              <a:gd name="adj" fmla="val 4767"/>
            </a:avLst>
          </a:prstGeom>
          <a:gradFill flip="none" rotWithShape="0">
            <a:gsLst>
              <a:gs pos="0">
                <a:schemeClr val="bg1">
                  <a:alpha val="10000"/>
                </a:schemeClr>
              </a:gs>
              <a:gs pos="74796">
                <a:srgbClr val="FFFFFF">
                  <a:alpha val="10000"/>
                </a:srgbClr>
              </a:gs>
              <a:gs pos="88000">
                <a:srgbClr val="FFFFFF">
                  <a:alpha val="25000"/>
                </a:srgbClr>
              </a:gs>
              <a:gs pos="100000">
                <a:schemeClr val="bg1">
                  <a:alpha val="10000"/>
                </a:schemeClr>
              </a:gs>
            </a:gsLst>
            <a:lin ang="3600000" scaled="0"/>
            <a:tileRect/>
          </a:gradFill>
          <a:ln w="12700">
            <a:gradFill>
              <a:gsLst>
                <a:gs pos="0">
                  <a:schemeClr val="bg1">
                    <a:alpha val="20000"/>
                  </a:schemeClr>
                </a:gs>
                <a:gs pos="20000">
                  <a:srgbClr val="0078D4">
                    <a:alpha val="40000"/>
                  </a:srgbClr>
                </a:gs>
                <a:gs pos="80000">
                  <a:srgbClr val="0078D4">
                    <a:alpha val="40000"/>
                  </a:srgbClr>
                </a:gs>
                <a:gs pos="100000">
                  <a:schemeClr val="bg1">
                    <a:alpha val="20000"/>
                  </a:schemeClr>
                </a:gs>
              </a:gsLst>
              <a:lin ang="0" scaled="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rmAutofit/>
          </a:bodyPr>
          <a:lstStyle/>
          <a:p>
            <a:pPr defTabSz="932293" fontAlgn="base">
              <a:spcBef>
                <a:spcPct val="0"/>
              </a:spcBef>
              <a:spcAft>
                <a:spcPct val="0"/>
              </a:spcAft>
              <a:defRPr/>
            </a:pPr>
            <a:endParaRPr lang="en-GB" sz="2000">
              <a:solidFill>
                <a:srgbClr val="FFFFFF"/>
              </a:solidFill>
              <a:latin typeface="Segoe UI"/>
              <a:ea typeface="Segoe UI" pitchFamily="34" charset="0"/>
              <a:cs typeface="Segoe UI" pitchFamily="34" charset="0"/>
            </a:endParaRPr>
          </a:p>
        </p:txBody>
      </p:sp>
      <p:sp>
        <p:nvSpPr>
          <p:cNvPr id="2" name="Title 1"/>
          <p:cNvSpPr>
            <a:spLocks noGrp="1"/>
          </p:cNvSpPr>
          <p:nvPr>
            <p:ph type="title" hasCustomPrompt="1"/>
          </p:nvPr>
        </p:nvSpPr>
        <p:spPr>
          <a:xfrm>
            <a:off x="336160" y="336207"/>
            <a:ext cx="11519680" cy="434547"/>
          </a:xfrm>
          <a:prstGeom prst="rect">
            <a:avLst/>
          </a:prstGeom>
        </p:spPr>
        <p:txBody>
          <a:bodyPr wrap="square" lIns="0" tIns="0" rIns="0" bIns="0">
            <a:spAutoFit/>
          </a:bodyPr>
          <a:lstStyle>
            <a:lvl1pPr marL="0" algn="l" defTabSz="914225" rtl="0" eaLnBrk="1" latinLnBrk="0" hangingPunct="1">
              <a:lnSpc>
                <a:spcPct val="90000"/>
              </a:lnSpc>
              <a:spcBef>
                <a:spcPct val="0"/>
              </a:spcBef>
              <a:spcAft>
                <a:spcPts val="600"/>
              </a:spcAft>
              <a:buNone/>
              <a:defRPr lang="en-US" sz="3137" b="0" kern="1200" cap="none" spc="-49" baseline="0" dirty="0">
                <a:ln w="3175">
                  <a:noFill/>
                </a:ln>
                <a:gradFill>
                  <a:gsLst>
                    <a:gs pos="76000">
                      <a:srgbClr val="9DCBEE"/>
                    </a:gs>
                    <a:gs pos="26000">
                      <a:srgbClr val="ADF3FF"/>
                    </a:gs>
                    <a:gs pos="0">
                      <a:srgbClr val="FFFFFF"/>
                    </a:gs>
                    <a:gs pos="51000">
                      <a:srgbClr val="FFFFFF"/>
                    </a:gs>
                    <a:gs pos="94000">
                      <a:srgbClr val="FFFFFF"/>
                    </a:gs>
                  </a:gsLst>
                  <a:lin ang="18600000" scaled="0"/>
                </a:gradFill>
                <a:effectLst/>
                <a:latin typeface="Segoe UI Semibold"/>
                <a:ea typeface="+mn-ea"/>
                <a:cs typeface="+mn-cs"/>
              </a:defRPr>
            </a:lvl1pPr>
          </a:lstStyle>
          <a:p>
            <a:r>
              <a:rPr lang="en-US"/>
              <a:t>Title</a:t>
            </a:r>
          </a:p>
        </p:txBody>
      </p:sp>
      <p:sp>
        <p:nvSpPr>
          <p:cNvPr id="4" name="Text Placeholder 3">
            <a:extLst>
              <a:ext uri="{FF2B5EF4-FFF2-40B4-BE49-F238E27FC236}">
                <a16:creationId xmlns:a16="http://schemas.microsoft.com/office/drawing/2014/main" id="{FAA9914D-EAFE-4A1D-BC56-E820B6DDBC05}"/>
              </a:ext>
            </a:extLst>
          </p:cNvPr>
          <p:cNvSpPr>
            <a:spLocks noGrp="1"/>
          </p:cNvSpPr>
          <p:nvPr>
            <p:ph type="body" sz="quarter" idx="10" hasCustomPrompt="1"/>
          </p:nvPr>
        </p:nvSpPr>
        <p:spPr>
          <a:xfrm>
            <a:off x="336160" y="1191268"/>
            <a:ext cx="11519680" cy="282065"/>
          </a:xfrm>
          <a:prstGeom prst="rect">
            <a:avLst/>
          </a:prstGeom>
        </p:spPr>
        <p:txBody>
          <a:bodyPr wrap="square" lIns="0" tIns="0" rIns="0" bIns="0">
            <a:spAutoFit/>
          </a:bodyPr>
          <a:lstStyle>
            <a:lvl1pPr marL="0" indent="0">
              <a:lnSpc>
                <a:spcPts val="2353"/>
              </a:lnSpc>
              <a:buNone/>
              <a:defRPr lang="en-US" sz="1765" kern="1200" spc="0" baseline="0" dirty="0">
                <a:solidFill>
                  <a:schemeClr val="bg1"/>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Sub-header</a:t>
            </a:r>
          </a:p>
        </p:txBody>
      </p:sp>
      <p:sp>
        <p:nvSpPr>
          <p:cNvPr id="3" name="Text Placeholder 3">
            <a:extLst>
              <a:ext uri="{FF2B5EF4-FFF2-40B4-BE49-F238E27FC236}">
                <a16:creationId xmlns:a16="http://schemas.microsoft.com/office/drawing/2014/main" id="{F03463E0-069D-7A9D-C363-AE3DFAFEBCA2}"/>
              </a:ext>
            </a:extLst>
          </p:cNvPr>
          <p:cNvSpPr>
            <a:spLocks noGrp="1"/>
          </p:cNvSpPr>
          <p:nvPr>
            <p:ph type="body" sz="quarter" idx="11" hasCustomPrompt="1"/>
          </p:nvPr>
        </p:nvSpPr>
        <p:spPr>
          <a:xfrm>
            <a:off x="655818" y="3935908"/>
            <a:ext cx="3081280" cy="1478669"/>
          </a:xfrm>
          <a:prstGeom prst="rect">
            <a:avLst/>
          </a:prstGeom>
        </p:spPr>
        <p:txBody>
          <a:bodyPr wrap="square" lIns="0" tIns="0" rIns="0" bIns="0">
            <a:spAutoFit/>
          </a:bodyPr>
          <a:lstStyle>
            <a:lvl1pPr marL="0" indent="0" algn="ctr">
              <a:lnSpc>
                <a:spcPct val="100000"/>
              </a:lnSpc>
              <a:buNone/>
              <a:defRPr lang="en-US" sz="1372" kern="1200" spc="0" baseline="0" dirty="0">
                <a:solidFill>
                  <a:schemeClr val="bg1"/>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Lorem ipsum dolor sit amet, consectetuer adipiscing elit. Maecenas porttitor congue massa. Fusce posuere, magna sed pulvinar ultricies, purus lectus malesuada libero, sit amet commodo magna eros quis </a:t>
            </a:r>
            <a:r>
              <a:rPr lang="en-US" err="1"/>
              <a:t>urna</a:t>
            </a:r>
            <a:r>
              <a:rPr lang="en-US"/>
              <a:t>. Nunc viverra imperdiet enim. Fusce est. </a:t>
            </a:r>
          </a:p>
        </p:txBody>
      </p:sp>
      <p:pic>
        <p:nvPicPr>
          <p:cNvPr id="5" name="Picture 4">
            <a:extLst>
              <a:ext uri="{FF2B5EF4-FFF2-40B4-BE49-F238E27FC236}">
                <a16:creationId xmlns:a16="http://schemas.microsoft.com/office/drawing/2014/main" id="{0F09211D-E7CC-9A38-A036-96A26F9D8F5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92084" y="6400772"/>
            <a:ext cx="1647125" cy="234647"/>
          </a:xfrm>
          <a:prstGeom prst="rect">
            <a:avLst/>
          </a:prstGeom>
        </p:spPr>
      </p:pic>
      <p:grpSp>
        <p:nvGrpSpPr>
          <p:cNvPr id="9" name="Group 8">
            <a:extLst>
              <a:ext uri="{FF2B5EF4-FFF2-40B4-BE49-F238E27FC236}">
                <a16:creationId xmlns:a16="http://schemas.microsoft.com/office/drawing/2014/main" id="{89E86902-2ABF-3198-C5E6-D315EF4B3470}"/>
              </a:ext>
            </a:extLst>
          </p:cNvPr>
          <p:cNvGrpSpPr/>
          <p:nvPr userDrawn="1"/>
        </p:nvGrpSpPr>
        <p:grpSpPr>
          <a:xfrm rot="1800000" flipH="1">
            <a:off x="10305487" y="5512897"/>
            <a:ext cx="1962521" cy="1633027"/>
            <a:chOff x="-3437504" y="1484630"/>
            <a:chExt cx="3084538" cy="2566300"/>
          </a:xfrm>
          <a:solidFill>
            <a:schemeClr val="tx2"/>
          </a:solidFill>
        </p:grpSpPr>
        <p:grpSp>
          <p:nvGrpSpPr>
            <p:cNvPr id="10" name="Group 9">
              <a:extLst>
                <a:ext uri="{FF2B5EF4-FFF2-40B4-BE49-F238E27FC236}">
                  <a16:creationId xmlns:a16="http://schemas.microsoft.com/office/drawing/2014/main" id="{9EB794BA-CA5E-FA34-204E-37C2735DEB93}"/>
                </a:ext>
              </a:extLst>
            </p:cNvPr>
            <p:cNvGrpSpPr/>
            <p:nvPr/>
          </p:nvGrpSpPr>
          <p:grpSpPr>
            <a:xfrm rot="20700000">
              <a:off x="-3437504" y="1484630"/>
              <a:ext cx="115746" cy="2566300"/>
              <a:chOff x="-1388962" y="324091"/>
              <a:chExt cx="115746" cy="2566300"/>
            </a:xfrm>
            <a:grpFill/>
          </p:grpSpPr>
          <p:sp>
            <p:nvSpPr>
              <p:cNvPr id="19" name="Oval 18">
                <a:extLst>
                  <a:ext uri="{FF2B5EF4-FFF2-40B4-BE49-F238E27FC236}">
                    <a16:creationId xmlns:a16="http://schemas.microsoft.com/office/drawing/2014/main" id="{292174D4-C8EF-639A-7A80-DDCC09979831}"/>
                  </a:ext>
                </a:extLst>
              </p:cNvPr>
              <p:cNvSpPr/>
              <p:nvPr/>
            </p:nvSpPr>
            <p:spPr bwMode="auto">
              <a:xfrm>
                <a:off x="-1388962" y="324091"/>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9D99CDA7-11CE-5EB6-2A77-AC89AF9B1F7B}"/>
                  </a:ext>
                </a:extLst>
              </p:cNvPr>
              <p:cNvSpPr/>
              <p:nvPr/>
            </p:nvSpPr>
            <p:spPr bwMode="auto">
              <a:xfrm>
                <a:off x="-1388962" y="2774645"/>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21" name="Straight Connector 20">
                <a:extLst>
                  <a:ext uri="{FF2B5EF4-FFF2-40B4-BE49-F238E27FC236}">
                    <a16:creationId xmlns:a16="http://schemas.microsoft.com/office/drawing/2014/main" id="{03C5713A-67A4-1D15-D37B-D8EFCF6D23B6}"/>
                  </a:ext>
                </a:extLst>
              </p:cNvPr>
              <p:cNvCxnSpPr/>
              <p:nvPr/>
            </p:nvCxnSpPr>
            <p:spPr>
              <a:xfrm>
                <a:off x="-1331089" y="324091"/>
                <a:ext cx="0" cy="2566300"/>
              </a:xfrm>
              <a:prstGeom prst="line">
                <a:avLst/>
              </a:prstGeom>
              <a:grpFill/>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46EDB519-93B8-3F7F-8FD2-695AB5AF0DA6}"/>
                </a:ext>
              </a:extLst>
            </p:cNvPr>
            <p:cNvGrpSpPr/>
            <p:nvPr/>
          </p:nvGrpSpPr>
          <p:grpSpPr>
            <a:xfrm rot="15469117">
              <a:off x="-1924787" y="2404223"/>
              <a:ext cx="115746" cy="2566300"/>
              <a:chOff x="-1388962" y="324091"/>
              <a:chExt cx="115746" cy="2566300"/>
            </a:xfrm>
            <a:grpFill/>
          </p:grpSpPr>
          <p:sp>
            <p:nvSpPr>
              <p:cNvPr id="16" name="Oval 15">
                <a:extLst>
                  <a:ext uri="{FF2B5EF4-FFF2-40B4-BE49-F238E27FC236}">
                    <a16:creationId xmlns:a16="http://schemas.microsoft.com/office/drawing/2014/main" id="{2073AC0E-0EAA-C0E2-D98D-5029F8432B18}"/>
                  </a:ext>
                </a:extLst>
              </p:cNvPr>
              <p:cNvSpPr/>
              <p:nvPr/>
            </p:nvSpPr>
            <p:spPr bwMode="auto">
              <a:xfrm>
                <a:off x="-1388962" y="324091"/>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197BAF52-F72D-0481-66D8-E6463A22C51D}"/>
                  </a:ext>
                </a:extLst>
              </p:cNvPr>
              <p:cNvSpPr/>
              <p:nvPr/>
            </p:nvSpPr>
            <p:spPr bwMode="auto">
              <a:xfrm>
                <a:off x="-1388962" y="2774645"/>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18" name="Straight Connector 17">
                <a:extLst>
                  <a:ext uri="{FF2B5EF4-FFF2-40B4-BE49-F238E27FC236}">
                    <a16:creationId xmlns:a16="http://schemas.microsoft.com/office/drawing/2014/main" id="{8BE483FA-0E14-95D2-6A5E-1C21EF3FBB68}"/>
                  </a:ext>
                </a:extLst>
              </p:cNvPr>
              <p:cNvCxnSpPr/>
              <p:nvPr/>
            </p:nvCxnSpPr>
            <p:spPr>
              <a:xfrm>
                <a:off x="-1331089" y="324091"/>
                <a:ext cx="0" cy="2566300"/>
              </a:xfrm>
              <a:prstGeom prst="line">
                <a:avLst/>
              </a:prstGeom>
              <a:grpFill/>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338CE198-766A-1ACF-521A-DAFE7EABD339}"/>
                </a:ext>
              </a:extLst>
            </p:cNvPr>
            <p:cNvGrpSpPr/>
            <p:nvPr/>
          </p:nvGrpSpPr>
          <p:grpSpPr>
            <a:xfrm rot="18484995">
              <a:off x="-1693989" y="1392345"/>
              <a:ext cx="115746" cy="2566300"/>
              <a:chOff x="-1388962" y="324091"/>
              <a:chExt cx="115746" cy="2566300"/>
            </a:xfrm>
            <a:grpFill/>
          </p:grpSpPr>
          <p:sp>
            <p:nvSpPr>
              <p:cNvPr id="13" name="Oval 12">
                <a:extLst>
                  <a:ext uri="{FF2B5EF4-FFF2-40B4-BE49-F238E27FC236}">
                    <a16:creationId xmlns:a16="http://schemas.microsoft.com/office/drawing/2014/main" id="{002CE87C-5BA6-ACA5-6FF8-5C7ABB70A194}"/>
                  </a:ext>
                </a:extLst>
              </p:cNvPr>
              <p:cNvSpPr/>
              <p:nvPr/>
            </p:nvSpPr>
            <p:spPr bwMode="auto">
              <a:xfrm>
                <a:off x="-1388962" y="324091"/>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a:extLst>
                  <a:ext uri="{FF2B5EF4-FFF2-40B4-BE49-F238E27FC236}">
                    <a16:creationId xmlns:a16="http://schemas.microsoft.com/office/drawing/2014/main" id="{0E3F1140-C64F-071E-FBA0-B1B6A66897E6}"/>
                  </a:ext>
                </a:extLst>
              </p:cNvPr>
              <p:cNvSpPr/>
              <p:nvPr/>
            </p:nvSpPr>
            <p:spPr bwMode="auto">
              <a:xfrm>
                <a:off x="-1388962" y="2774645"/>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15" name="Straight Connector 14">
                <a:extLst>
                  <a:ext uri="{FF2B5EF4-FFF2-40B4-BE49-F238E27FC236}">
                    <a16:creationId xmlns:a16="http://schemas.microsoft.com/office/drawing/2014/main" id="{6F961251-E42E-2F26-EABB-7711F8FF9685}"/>
                  </a:ext>
                </a:extLst>
              </p:cNvPr>
              <p:cNvCxnSpPr/>
              <p:nvPr/>
            </p:nvCxnSpPr>
            <p:spPr>
              <a:xfrm>
                <a:off x="-1331089" y="324091"/>
                <a:ext cx="0" cy="2566300"/>
              </a:xfrm>
              <a:prstGeom prst="line">
                <a:avLst/>
              </a:prstGeom>
              <a:grpFill/>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2" name="Group 21">
            <a:extLst>
              <a:ext uri="{FF2B5EF4-FFF2-40B4-BE49-F238E27FC236}">
                <a16:creationId xmlns:a16="http://schemas.microsoft.com/office/drawing/2014/main" id="{1078DF03-C914-92E6-3693-AAD630B15D1F}"/>
              </a:ext>
            </a:extLst>
          </p:cNvPr>
          <p:cNvGrpSpPr/>
          <p:nvPr userDrawn="1"/>
        </p:nvGrpSpPr>
        <p:grpSpPr>
          <a:xfrm rot="16200000">
            <a:off x="10516464" y="5532359"/>
            <a:ext cx="1897679" cy="1024956"/>
            <a:chOff x="-5334528" y="1484630"/>
            <a:chExt cx="4750764" cy="2566300"/>
          </a:xfrm>
          <a:solidFill>
            <a:schemeClr val="accent5"/>
          </a:solidFill>
        </p:grpSpPr>
        <p:grpSp>
          <p:nvGrpSpPr>
            <p:cNvPr id="23" name="Group 22">
              <a:extLst>
                <a:ext uri="{FF2B5EF4-FFF2-40B4-BE49-F238E27FC236}">
                  <a16:creationId xmlns:a16="http://schemas.microsoft.com/office/drawing/2014/main" id="{55FBA804-C36C-639E-45BD-4F234F1FEECE}"/>
                </a:ext>
              </a:extLst>
            </p:cNvPr>
            <p:cNvGrpSpPr/>
            <p:nvPr/>
          </p:nvGrpSpPr>
          <p:grpSpPr>
            <a:xfrm>
              <a:off x="-3437504" y="1484630"/>
              <a:ext cx="2853740" cy="2566300"/>
              <a:chOff x="-3437504" y="1484630"/>
              <a:chExt cx="2853740" cy="2566300"/>
            </a:xfrm>
            <a:grpFill/>
          </p:grpSpPr>
          <p:grpSp>
            <p:nvGrpSpPr>
              <p:cNvPr id="27" name="Group 26">
                <a:extLst>
                  <a:ext uri="{FF2B5EF4-FFF2-40B4-BE49-F238E27FC236}">
                    <a16:creationId xmlns:a16="http://schemas.microsoft.com/office/drawing/2014/main" id="{3CC8EB9D-F528-F3E6-4D89-4B98300CB4B9}"/>
                  </a:ext>
                </a:extLst>
              </p:cNvPr>
              <p:cNvGrpSpPr/>
              <p:nvPr/>
            </p:nvGrpSpPr>
            <p:grpSpPr>
              <a:xfrm rot="20700000">
                <a:off x="-3437504" y="1484630"/>
                <a:ext cx="115746" cy="2566300"/>
                <a:chOff x="-1388962" y="324091"/>
                <a:chExt cx="115746" cy="2566300"/>
              </a:xfrm>
              <a:grpFill/>
            </p:grpSpPr>
            <p:sp>
              <p:nvSpPr>
                <p:cNvPr id="32" name="Oval 31">
                  <a:extLst>
                    <a:ext uri="{FF2B5EF4-FFF2-40B4-BE49-F238E27FC236}">
                      <a16:creationId xmlns:a16="http://schemas.microsoft.com/office/drawing/2014/main" id="{9D4142A4-BC0F-6A55-0794-CF8E4E87A096}"/>
                    </a:ext>
                  </a:extLst>
                </p:cNvPr>
                <p:cNvSpPr/>
                <p:nvPr/>
              </p:nvSpPr>
              <p:spPr bwMode="auto">
                <a:xfrm>
                  <a:off x="-1388962" y="324091"/>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Oval 32">
                  <a:extLst>
                    <a:ext uri="{FF2B5EF4-FFF2-40B4-BE49-F238E27FC236}">
                      <a16:creationId xmlns:a16="http://schemas.microsoft.com/office/drawing/2014/main" id="{4B483493-527B-27DB-C8DB-3FC6EDCCF8BB}"/>
                    </a:ext>
                  </a:extLst>
                </p:cNvPr>
                <p:cNvSpPr/>
                <p:nvPr/>
              </p:nvSpPr>
              <p:spPr bwMode="auto">
                <a:xfrm>
                  <a:off x="-1388962" y="2774645"/>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34" name="Straight Connector 33">
                  <a:extLst>
                    <a:ext uri="{FF2B5EF4-FFF2-40B4-BE49-F238E27FC236}">
                      <a16:creationId xmlns:a16="http://schemas.microsoft.com/office/drawing/2014/main" id="{CEB007DC-3966-6E09-420D-EC41DE4A261F}"/>
                    </a:ext>
                  </a:extLst>
                </p:cNvPr>
                <p:cNvCxnSpPr/>
                <p:nvPr/>
              </p:nvCxnSpPr>
              <p:spPr>
                <a:xfrm>
                  <a:off x="-1331089" y="324091"/>
                  <a:ext cx="0" cy="2566300"/>
                </a:xfrm>
                <a:prstGeom prst="line">
                  <a:avLst/>
                </a:prstGeom>
                <a:grpFill/>
                <a:ln>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E4D910E8-A900-A3C1-12C2-865AC42427F8}"/>
                  </a:ext>
                </a:extLst>
              </p:cNvPr>
              <p:cNvGrpSpPr/>
              <p:nvPr/>
            </p:nvGrpSpPr>
            <p:grpSpPr>
              <a:xfrm rot="15469117">
                <a:off x="-1924787" y="2404223"/>
                <a:ext cx="115746" cy="2566300"/>
                <a:chOff x="-1388962" y="324091"/>
                <a:chExt cx="115746" cy="2566300"/>
              </a:xfrm>
              <a:grpFill/>
            </p:grpSpPr>
            <p:sp>
              <p:nvSpPr>
                <p:cNvPr id="29" name="Oval 28">
                  <a:extLst>
                    <a:ext uri="{FF2B5EF4-FFF2-40B4-BE49-F238E27FC236}">
                      <a16:creationId xmlns:a16="http://schemas.microsoft.com/office/drawing/2014/main" id="{14E2F12B-D672-5B5D-D070-A28BCE55DA64}"/>
                    </a:ext>
                  </a:extLst>
                </p:cNvPr>
                <p:cNvSpPr/>
                <p:nvPr/>
              </p:nvSpPr>
              <p:spPr bwMode="auto">
                <a:xfrm>
                  <a:off x="-1388962" y="324091"/>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30" name="Oval 29">
                  <a:extLst>
                    <a:ext uri="{FF2B5EF4-FFF2-40B4-BE49-F238E27FC236}">
                      <a16:creationId xmlns:a16="http://schemas.microsoft.com/office/drawing/2014/main" id="{2B4678B2-5433-F411-F780-095FD7DDFD0D}"/>
                    </a:ext>
                  </a:extLst>
                </p:cNvPr>
                <p:cNvSpPr/>
                <p:nvPr/>
              </p:nvSpPr>
              <p:spPr bwMode="auto">
                <a:xfrm>
                  <a:off x="-1388962" y="2774645"/>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31" name="Straight Connector 30">
                  <a:extLst>
                    <a:ext uri="{FF2B5EF4-FFF2-40B4-BE49-F238E27FC236}">
                      <a16:creationId xmlns:a16="http://schemas.microsoft.com/office/drawing/2014/main" id="{EC4ABEB3-E0A8-DB60-F8C4-1118306D8EA2}"/>
                    </a:ext>
                  </a:extLst>
                </p:cNvPr>
                <p:cNvCxnSpPr/>
                <p:nvPr/>
              </p:nvCxnSpPr>
              <p:spPr>
                <a:xfrm>
                  <a:off x="-1331089" y="324091"/>
                  <a:ext cx="0" cy="2566300"/>
                </a:xfrm>
                <a:prstGeom prst="line">
                  <a:avLst/>
                </a:prstGeom>
                <a:grpFill/>
                <a:ln>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4" name="Group 23">
              <a:extLst>
                <a:ext uri="{FF2B5EF4-FFF2-40B4-BE49-F238E27FC236}">
                  <a16:creationId xmlns:a16="http://schemas.microsoft.com/office/drawing/2014/main" id="{961AB06E-5CE6-D24B-9C1B-EFB52E9CBAF6}"/>
                </a:ext>
              </a:extLst>
            </p:cNvPr>
            <p:cNvGrpSpPr/>
            <p:nvPr/>
          </p:nvGrpSpPr>
          <p:grpSpPr>
            <a:xfrm>
              <a:off x="-5334528" y="2371084"/>
              <a:ext cx="2566300" cy="813631"/>
              <a:chOff x="-3425339" y="-107000"/>
              <a:chExt cx="2566300" cy="813631"/>
            </a:xfrm>
            <a:grpFill/>
          </p:grpSpPr>
          <p:sp>
            <p:nvSpPr>
              <p:cNvPr id="25" name="Oval 24">
                <a:extLst>
                  <a:ext uri="{FF2B5EF4-FFF2-40B4-BE49-F238E27FC236}">
                    <a16:creationId xmlns:a16="http://schemas.microsoft.com/office/drawing/2014/main" id="{4D143BD2-771B-CA6E-0D8F-BF7F82A4EE9D}"/>
                  </a:ext>
                </a:extLst>
              </p:cNvPr>
              <p:cNvSpPr/>
              <p:nvPr/>
            </p:nvSpPr>
            <p:spPr bwMode="auto">
              <a:xfrm rot="18484995">
                <a:off x="-3164496" y="-107000"/>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26" name="Straight Connector 25">
                <a:extLst>
                  <a:ext uri="{FF2B5EF4-FFF2-40B4-BE49-F238E27FC236}">
                    <a16:creationId xmlns:a16="http://schemas.microsoft.com/office/drawing/2014/main" id="{F20EB057-9604-5991-15C4-E4E45EEFDB51}"/>
                  </a:ext>
                </a:extLst>
              </p:cNvPr>
              <p:cNvCxnSpPr/>
              <p:nvPr/>
            </p:nvCxnSpPr>
            <p:spPr>
              <a:xfrm rot="18484995">
                <a:off x="-2142189" y="-576519"/>
                <a:ext cx="0" cy="2566300"/>
              </a:xfrm>
              <a:prstGeom prst="line">
                <a:avLst/>
              </a:prstGeom>
              <a:grpFill/>
              <a:ln>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6" name="Text Placeholder 3">
            <a:extLst>
              <a:ext uri="{FF2B5EF4-FFF2-40B4-BE49-F238E27FC236}">
                <a16:creationId xmlns:a16="http://schemas.microsoft.com/office/drawing/2014/main" id="{6E12E8ED-A163-B6F1-66E8-537683EB10CC}"/>
              </a:ext>
            </a:extLst>
          </p:cNvPr>
          <p:cNvSpPr>
            <a:spLocks noGrp="1"/>
          </p:cNvSpPr>
          <p:nvPr>
            <p:ph type="body" sz="quarter" idx="14" hasCustomPrompt="1"/>
          </p:nvPr>
        </p:nvSpPr>
        <p:spPr>
          <a:xfrm>
            <a:off x="655818" y="3069351"/>
            <a:ext cx="3081280" cy="422477"/>
          </a:xfrm>
          <a:prstGeom prst="rect">
            <a:avLst/>
          </a:prstGeom>
        </p:spPr>
        <p:txBody>
          <a:bodyPr wrap="square" lIns="0" tIns="0" rIns="0" bIns="0">
            <a:spAutoFit/>
          </a:bodyPr>
          <a:lstStyle>
            <a:lvl1pPr marL="0" indent="0" algn="ctr">
              <a:lnSpc>
                <a:spcPct val="100000"/>
              </a:lnSpc>
              <a:buNone/>
              <a:defRPr lang="en-US" sz="1372" b="1" kern="1200" spc="0" baseline="0" dirty="0">
                <a:solidFill>
                  <a:schemeClr val="accent5"/>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Lorem ipsum dolor sit amet, consectetuer </a:t>
            </a:r>
            <a:r>
              <a:rPr lang="en-US" err="1"/>
              <a:t>adipiscing</a:t>
            </a:r>
            <a:r>
              <a:rPr lang="en-US"/>
              <a:t> </a:t>
            </a:r>
            <a:r>
              <a:rPr lang="en-US" err="1"/>
              <a:t>elit</a:t>
            </a:r>
            <a:endParaRPr lang="en-US"/>
          </a:p>
        </p:txBody>
      </p:sp>
      <p:grpSp>
        <p:nvGrpSpPr>
          <p:cNvPr id="42" name="Group 41">
            <a:extLst>
              <a:ext uri="{FF2B5EF4-FFF2-40B4-BE49-F238E27FC236}">
                <a16:creationId xmlns:a16="http://schemas.microsoft.com/office/drawing/2014/main" id="{14E59DDA-07F9-9441-8596-B5A8D8E1EC6D}"/>
              </a:ext>
            </a:extLst>
          </p:cNvPr>
          <p:cNvGrpSpPr/>
          <p:nvPr userDrawn="1"/>
        </p:nvGrpSpPr>
        <p:grpSpPr>
          <a:xfrm>
            <a:off x="1306750" y="3676971"/>
            <a:ext cx="1779417" cy="76819"/>
            <a:chOff x="704945" y="2877637"/>
            <a:chExt cx="3117755" cy="134578"/>
          </a:xfrm>
        </p:grpSpPr>
        <p:sp>
          <p:nvSpPr>
            <p:cNvPr id="38" name="Freeform: Shape 37">
              <a:extLst>
                <a:ext uri="{FF2B5EF4-FFF2-40B4-BE49-F238E27FC236}">
                  <a16:creationId xmlns:a16="http://schemas.microsoft.com/office/drawing/2014/main" id="{065B0B36-5A41-6328-84B7-44378F18C4AA}"/>
                </a:ext>
              </a:extLst>
            </p:cNvPr>
            <p:cNvSpPr/>
            <p:nvPr userDrawn="1"/>
          </p:nvSpPr>
          <p:spPr>
            <a:xfrm rot="10800000">
              <a:off x="2157425" y="2877637"/>
              <a:ext cx="212794" cy="134578"/>
            </a:xfrm>
            <a:custGeom>
              <a:avLst/>
              <a:gdLst>
                <a:gd name="connsiteX0" fmla="*/ 185189 w 212794"/>
                <a:gd name="connsiteY0" fmla="*/ 134578 h 134578"/>
                <a:gd name="connsiteX1" fmla="*/ 106972 w 212794"/>
                <a:gd name="connsiteY1" fmla="*/ 56362 h 134578"/>
                <a:gd name="connsiteX2" fmla="*/ 27606 w 212794"/>
                <a:gd name="connsiteY2" fmla="*/ 134578 h 134578"/>
                <a:gd name="connsiteX3" fmla="*/ 0 w 212794"/>
                <a:gd name="connsiteY3" fmla="*/ 106973 h 134578"/>
                <a:gd name="connsiteX4" fmla="*/ 106972 w 212794"/>
                <a:gd name="connsiteY4" fmla="*/ 0 h 134578"/>
                <a:gd name="connsiteX5" fmla="*/ 212794 w 212794"/>
                <a:gd name="connsiteY5" fmla="*/ 106973 h 134578"/>
                <a:gd name="connsiteX6" fmla="*/ 185189 w 212794"/>
                <a:gd name="connsiteY6" fmla="*/ 134578 h 134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794" h="134578">
                  <a:moveTo>
                    <a:pt x="185189" y="134578"/>
                  </a:moveTo>
                  <a:lnTo>
                    <a:pt x="106972" y="56362"/>
                  </a:lnTo>
                  <a:lnTo>
                    <a:pt x="27606" y="134578"/>
                  </a:lnTo>
                  <a:lnTo>
                    <a:pt x="0" y="106973"/>
                  </a:lnTo>
                  <a:lnTo>
                    <a:pt x="106972" y="0"/>
                  </a:lnTo>
                  <a:lnTo>
                    <a:pt x="212794" y="106973"/>
                  </a:lnTo>
                  <a:lnTo>
                    <a:pt x="185189" y="134578"/>
                  </a:lnTo>
                  <a:close/>
                </a:path>
              </a:pathLst>
            </a:custGeom>
            <a:solidFill>
              <a:srgbClr val="FFFFFF"/>
            </a:solidFill>
            <a:ln w="114300" cap="flat">
              <a:noFill/>
              <a:prstDash val="solid"/>
              <a:miter/>
            </a:ln>
          </p:spPr>
          <p:txBody>
            <a:bodyPr rtlCol="0" anchor="ctr"/>
            <a:lstStyle/>
            <a:p>
              <a:endParaRPr lang="en-GB" sz="1765"/>
            </a:p>
          </p:txBody>
        </p:sp>
        <p:cxnSp>
          <p:nvCxnSpPr>
            <p:cNvPr id="40" name="Straight Connector 39">
              <a:extLst>
                <a:ext uri="{FF2B5EF4-FFF2-40B4-BE49-F238E27FC236}">
                  <a16:creationId xmlns:a16="http://schemas.microsoft.com/office/drawing/2014/main" id="{FC314126-F4AA-23A2-000E-E491C96F25CF}"/>
                </a:ext>
              </a:extLst>
            </p:cNvPr>
            <p:cNvCxnSpPr/>
            <p:nvPr userDrawn="1"/>
          </p:nvCxnSpPr>
          <p:spPr>
            <a:xfrm flipH="1">
              <a:off x="704945" y="2942771"/>
              <a:ext cx="1425026" cy="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4BF97DD-B237-2102-20C8-DAE78DCCCBB1}"/>
                </a:ext>
              </a:extLst>
            </p:cNvPr>
            <p:cNvCxnSpPr/>
            <p:nvPr userDrawn="1"/>
          </p:nvCxnSpPr>
          <p:spPr>
            <a:xfrm flipH="1">
              <a:off x="2397674" y="2942771"/>
              <a:ext cx="1425026" cy="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3" name="Rectangle: Rounded Corners 42">
            <a:extLst>
              <a:ext uri="{FF2B5EF4-FFF2-40B4-BE49-F238E27FC236}">
                <a16:creationId xmlns:a16="http://schemas.microsoft.com/office/drawing/2014/main" id="{56CC2622-7D35-FFAB-74EA-72F50D0FBB94}"/>
              </a:ext>
            </a:extLst>
          </p:cNvPr>
          <p:cNvSpPr>
            <a:spLocks/>
          </p:cNvSpPr>
          <p:nvPr userDrawn="1"/>
        </p:nvSpPr>
        <p:spPr bwMode="auto">
          <a:xfrm>
            <a:off x="4297136" y="2565593"/>
            <a:ext cx="3604598" cy="3122374"/>
          </a:xfrm>
          <a:prstGeom prst="roundRect">
            <a:avLst>
              <a:gd name="adj" fmla="val 4767"/>
            </a:avLst>
          </a:prstGeom>
          <a:gradFill flip="none" rotWithShape="0">
            <a:gsLst>
              <a:gs pos="0">
                <a:schemeClr val="bg1">
                  <a:alpha val="10000"/>
                </a:schemeClr>
              </a:gs>
              <a:gs pos="74796">
                <a:srgbClr val="FFFFFF">
                  <a:alpha val="10000"/>
                </a:srgbClr>
              </a:gs>
              <a:gs pos="88000">
                <a:srgbClr val="FFFFFF">
                  <a:alpha val="25000"/>
                </a:srgbClr>
              </a:gs>
              <a:gs pos="100000">
                <a:schemeClr val="bg1">
                  <a:alpha val="10000"/>
                </a:schemeClr>
              </a:gs>
            </a:gsLst>
            <a:lin ang="3600000" scaled="0"/>
            <a:tileRect/>
          </a:gradFill>
          <a:ln w="12700">
            <a:gradFill>
              <a:gsLst>
                <a:gs pos="0">
                  <a:schemeClr val="bg1">
                    <a:alpha val="20000"/>
                  </a:schemeClr>
                </a:gs>
                <a:gs pos="20000">
                  <a:srgbClr val="0078D4">
                    <a:alpha val="40000"/>
                  </a:srgbClr>
                </a:gs>
                <a:gs pos="80000">
                  <a:srgbClr val="0078D4">
                    <a:alpha val="40000"/>
                  </a:srgbClr>
                </a:gs>
                <a:gs pos="100000">
                  <a:schemeClr val="bg1">
                    <a:alpha val="20000"/>
                  </a:schemeClr>
                </a:gs>
              </a:gsLst>
              <a:lin ang="0" scaled="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rmAutofit/>
          </a:bodyPr>
          <a:lstStyle/>
          <a:p>
            <a:pPr defTabSz="932293" fontAlgn="base">
              <a:spcBef>
                <a:spcPct val="0"/>
              </a:spcBef>
              <a:spcAft>
                <a:spcPct val="0"/>
              </a:spcAft>
              <a:defRPr/>
            </a:pPr>
            <a:endParaRPr lang="en-GB" sz="2000">
              <a:solidFill>
                <a:srgbClr val="FFFFFF"/>
              </a:solidFill>
              <a:latin typeface="Segoe UI"/>
              <a:ea typeface="Segoe UI" pitchFamily="34" charset="0"/>
              <a:cs typeface="Segoe UI" pitchFamily="34" charset="0"/>
            </a:endParaRPr>
          </a:p>
        </p:txBody>
      </p:sp>
      <p:sp>
        <p:nvSpPr>
          <p:cNvPr id="44" name="Text Placeholder 3">
            <a:extLst>
              <a:ext uri="{FF2B5EF4-FFF2-40B4-BE49-F238E27FC236}">
                <a16:creationId xmlns:a16="http://schemas.microsoft.com/office/drawing/2014/main" id="{74357F8E-C642-563D-6945-5B5EC595B24C}"/>
              </a:ext>
            </a:extLst>
          </p:cNvPr>
          <p:cNvSpPr>
            <a:spLocks noGrp="1"/>
          </p:cNvSpPr>
          <p:nvPr>
            <p:ph type="body" sz="quarter" idx="15" hasCustomPrompt="1"/>
          </p:nvPr>
        </p:nvSpPr>
        <p:spPr>
          <a:xfrm>
            <a:off x="4558795" y="3935908"/>
            <a:ext cx="3081280" cy="1478669"/>
          </a:xfrm>
          <a:prstGeom prst="rect">
            <a:avLst/>
          </a:prstGeom>
        </p:spPr>
        <p:txBody>
          <a:bodyPr wrap="square" lIns="0" tIns="0" rIns="0" bIns="0">
            <a:spAutoFit/>
          </a:bodyPr>
          <a:lstStyle>
            <a:lvl1pPr marL="0" indent="0" algn="ctr">
              <a:lnSpc>
                <a:spcPct val="100000"/>
              </a:lnSpc>
              <a:buNone/>
              <a:defRPr lang="en-US" sz="1372" kern="1200" spc="0" baseline="0" dirty="0">
                <a:solidFill>
                  <a:schemeClr val="bg1"/>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Lorem ipsum dolor sit amet, consectetuer adipiscing elit. Maecenas porttitor congue massa. Fusce posuere, magna sed pulvinar ultricies, purus lectus malesuada libero, sit amet commodo magna eros quis </a:t>
            </a:r>
            <a:r>
              <a:rPr lang="en-US" err="1"/>
              <a:t>urna</a:t>
            </a:r>
            <a:r>
              <a:rPr lang="en-US"/>
              <a:t>. Nunc viverra imperdiet enim. Fusce est. </a:t>
            </a:r>
          </a:p>
        </p:txBody>
      </p:sp>
      <p:sp>
        <p:nvSpPr>
          <p:cNvPr id="45" name="Text Placeholder 3">
            <a:extLst>
              <a:ext uri="{FF2B5EF4-FFF2-40B4-BE49-F238E27FC236}">
                <a16:creationId xmlns:a16="http://schemas.microsoft.com/office/drawing/2014/main" id="{F90E1F33-211B-B59E-E50B-FC50010C1930}"/>
              </a:ext>
            </a:extLst>
          </p:cNvPr>
          <p:cNvSpPr>
            <a:spLocks noGrp="1"/>
          </p:cNvSpPr>
          <p:nvPr>
            <p:ph type="body" sz="quarter" idx="16" hasCustomPrompt="1"/>
          </p:nvPr>
        </p:nvSpPr>
        <p:spPr>
          <a:xfrm>
            <a:off x="4558795" y="3069351"/>
            <a:ext cx="3081280" cy="422477"/>
          </a:xfrm>
          <a:prstGeom prst="rect">
            <a:avLst/>
          </a:prstGeom>
        </p:spPr>
        <p:txBody>
          <a:bodyPr wrap="square" lIns="0" tIns="0" rIns="0" bIns="0">
            <a:spAutoFit/>
          </a:bodyPr>
          <a:lstStyle>
            <a:lvl1pPr marL="0" indent="0" algn="ctr">
              <a:lnSpc>
                <a:spcPct val="100000"/>
              </a:lnSpc>
              <a:buNone/>
              <a:defRPr lang="en-US" sz="1372" b="1" kern="1200" spc="0" baseline="0" dirty="0">
                <a:solidFill>
                  <a:schemeClr val="accent5"/>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Lorem ipsum dolor sit amet, consectetuer </a:t>
            </a:r>
            <a:r>
              <a:rPr lang="en-US" err="1"/>
              <a:t>adipiscing</a:t>
            </a:r>
            <a:r>
              <a:rPr lang="en-US"/>
              <a:t> </a:t>
            </a:r>
            <a:r>
              <a:rPr lang="en-US" err="1"/>
              <a:t>elit</a:t>
            </a:r>
            <a:endParaRPr lang="en-US"/>
          </a:p>
        </p:txBody>
      </p:sp>
      <p:grpSp>
        <p:nvGrpSpPr>
          <p:cNvPr id="46" name="Group 45">
            <a:extLst>
              <a:ext uri="{FF2B5EF4-FFF2-40B4-BE49-F238E27FC236}">
                <a16:creationId xmlns:a16="http://schemas.microsoft.com/office/drawing/2014/main" id="{8EBA39FC-0099-765C-EF06-8F418DF1656C}"/>
              </a:ext>
            </a:extLst>
          </p:cNvPr>
          <p:cNvGrpSpPr/>
          <p:nvPr userDrawn="1"/>
        </p:nvGrpSpPr>
        <p:grpSpPr>
          <a:xfrm>
            <a:off x="5209726" y="3676971"/>
            <a:ext cx="1779417" cy="76819"/>
            <a:chOff x="704945" y="2877637"/>
            <a:chExt cx="3117755" cy="134578"/>
          </a:xfrm>
        </p:grpSpPr>
        <p:sp>
          <p:nvSpPr>
            <p:cNvPr id="47" name="Freeform: Shape 46">
              <a:extLst>
                <a:ext uri="{FF2B5EF4-FFF2-40B4-BE49-F238E27FC236}">
                  <a16:creationId xmlns:a16="http://schemas.microsoft.com/office/drawing/2014/main" id="{B5EE9A97-38D2-D31D-53FD-11F86F48BB63}"/>
                </a:ext>
              </a:extLst>
            </p:cNvPr>
            <p:cNvSpPr/>
            <p:nvPr userDrawn="1"/>
          </p:nvSpPr>
          <p:spPr>
            <a:xfrm rot="10800000">
              <a:off x="2157425" y="2877637"/>
              <a:ext cx="212794" cy="134578"/>
            </a:xfrm>
            <a:custGeom>
              <a:avLst/>
              <a:gdLst>
                <a:gd name="connsiteX0" fmla="*/ 185189 w 212794"/>
                <a:gd name="connsiteY0" fmla="*/ 134578 h 134578"/>
                <a:gd name="connsiteX1" fmla="*/ 106972 w 212794"/>
                <a:gd name="connsiteY1" fmla="*/ 56362 h 134578"/>
                <a:gd name="connsiteX2" fmla="*/ 27606 w 212794"/>
                <a:gd name="connsiteY2" fmla="*/ 134578 h 134578"/>
                <a:gd name="connsiteX3" fmla="*/ 0 w 212794"/>
                <a:gd name="connsiteY3" fmla="*/ 106973 h 134578"/>
                <a:gd name="connsiteX4" fmla="*/ 106972 w 212794"/>
                <a:gd name="connsiteY4" fmla="*/ 0 h 134578"/>
                <a:gd name="connsiteX5" fmla="*/ 212794 w 212794"/>
                <a:gd name="connsiteY5" fmla="*/ 106973 h 134578"/>
                <a:gd name="connsiteX6" fmla="*/ 185189 w 212794"/>
                <a:gd name="connsiteY6" fmla="*/ 134578 h 134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794" h="134578">
                  <a:moveTo>
                    <a:pt x="185189" y="134578"/>
                  </a:moveTo>
                  <a:lnTo>
                    <a:pt x="106972" y="56362"/>
                  </a:lnTo>
                  <a:lnTo>
                    <a:pt x="27606" y="134578"/>
                  </a:lnTo>
                  <a:lnTo>
                    <a:pt x="0" y="106973"/>
                  </a:lnTo>
                  <a:lnTo>
                    <a:pt x="106972" y="0"/>
                  </a:lnTo>
                  <a:lnTo>
                    <a:pt x="212794" y="106973"/>
                  </a:lnTo>
                  <a:lnTo>
                    <a:pt x="185189" y="134578"/>
                  </a:lnTo>
                  <a:close/>
                </a:path>
              </a:pathLst>
            </a:custGeom>
            <a:solidFill>
              <a:srgbClr val="FFFFFF"/>
            </a:solidFill>
            <a:ln w="114300" cap="flat">
              <a:noFill/>
              <a:prstDash val="solid"/>
              <a:miter/>
            </a:ln>
          </p:spPr>
          <p:txBody>
            <a:bodyPr rtlCol="0" anchor="ctr"/>
            <a:lstStyle/>
            <a:p>
              <a:endParaRPr lang="en-GB" sz="1765"/>
            </a:p>
          </p:txBody>
        </p:sp>
        <p:cxnSp>
          <p:nvCxnSpPr>
            <p:cNvPr id="48" name="Straight Connector 47">
              <a:extLst>
                <a:ext uri="{FF2B5EF4-FFF2-40B4-BE49-F238E27FC236}">
                  <a16:creationId xmlns:a16="http://schemas.microsoft.com/office/drawing/2014/main" id="{A8E5BDEC-8A37-1AA2-A790-A02C364ED894}"/>
                </a:ext>
              </a:extLst>
            </p:cNvPr>
            <p:cNvCxnSpPr/>
            <p:nvPr userDrawn="1"/>
          </p:nvCxnSpPr>
          <p:spPr>
            <a:xfrm flipH="1">
              <a:off x="704945" y="2942771"/>
              <a:ext cx="1425026" cy="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F172ACC-F5CC-2417-9DFC-F6C4610D1639}"/>
                </a:ext>
              </a:extLst>
            </p:cNvPr>
            <p:cNvCxnSpPr/>
            <p:nvPr userDrawn="1"/>
          </p:nvCxnSpPr>
          <p:spPr>
            <a:xfrm flipH="1">
              <a:off x="2397674" y="2942771"/>
              <a:ext cx="1425026" cy="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7" name="Rectangle: Rounded Corners 56">
            <a:extLst>
              <a:ext uri="{FF2B5EF4-FFF2-40B4-BE49-F238E27FC236}">
                <a16:creationId xmlns:a16="http://schemas.microsoft.com/office/drawing/2014/main" id="{E5336F63-D9D6-8B87-B634-BA365DA28480}"/>
              </a:ext>
            </a:extLst>
          </p:cNvPr>
          <p:cNvSpPr>
            <a:spLocks/>
          </p:cNvSpPr>
          <p:nvPr userDrawn="1"/>
        </p:nvSpPr>
        <p:spPr bwMode="auto">
          <a:xfrm>
            <a:off x="8174158" y="2565593"/>
            <a:ext cx="3604598" cy="3122374"/>
          </a:xfrm>
          <a:prstGeom prst="roundRect">
            <a:avLst>
              <a:gd name="adj" fmla="val 4767"/>
            </a:avLst>
          </a:prstGeom>
          <a:gradFill flip="none" rotWithShape="0">
            <a:gsLst>
              <a:gs pos="0">
                <a:schemeClr val="bg1">
                  <a:alpha val="10000"/>
                </a:schemeClr>
              </a:gs>
              <a:gs pos="74796">
                <a:srgbClr val="FFFFFF">
                  <a:alpha val="10000"/>
                </a:srgbClr>
              </a:gs>
              <a:gs pos="88000">
                <a:srgbClr val="FFFFFF">
                  <a:alpha val="25000"/>
                </a:srgbClr>
              </a:gs>
              <a:gs pos="100000">
                <a:schemeClr val="bg1">
                  <a:alpha val="10000"/>
                </a:schemeClr>
              </a:gs>
            </a:gsLst>
            <a:lin ang="3600000" scaled="0"/>
            <a:tileRect/>
          </a:gradFill>
          <a:ln w="12700">
            <a:gradFill>
              <a:gsLst>
                <a:gs pos="0">
                  <a:schemeClr val="bg1">
                    <a:alpha val="20000"/>
                  </a:schemeClr>
                </a:gs>
                <a:gs pos="20000">
                  <a:srgbClr val="0078D4">
                    <a:alpha val="40000"/>
                  </a:srgbClr>
                </a:gs>
                <a:gs pos="80000">
                  <a:srgbClr val="0078D4">
                    <a:alpha val="40000"/>
                  </a:srgbClr>
                </a:gs>
                <a:gs pos="100000">
                  <a:schemeClr val="bg1">
                    <a:alpha val="20000"/>
                  </a:schemeClr>
                </a:gs>
              </a:gsLst>
              <a:lin ang="0" scaled="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rmAutofit/>
          </a:bodyPr>
          <a:lstStyle/>
          <a:p>
            <a:pPr defTabSz="932293" fontAlgn="base">
              <a:spcBef>
                <a:spcPct val="0"/>
              </a:spcBef>
              <a:spcAft>
                <a:spcPct val="0"/>
              </a:spcAft>
              <a:defRPr/>
            </a:pPr>
            <a:endParaRPr lang="en-GB" sz="2000">
              <a:solidFill>
                <a:srgbClr val="FFFFFF"/>
              </a:solidFill>
              <a:latin typeface="Segoe UI"/>
              <a:ea typeface="Segoe UI" pitchFamily="34" charset="0"/>
              <a:cs typeface="Segoe UI" pitchFamily="34" charset="0"/>
            </a:endParaRPr>
          </a:p>
        </p:txBody>
      </p:sp>
      <p:sp>
        <p:nvSpPr>
          <p:cNvPr id="58" name="Text Placeholder 3">
            <a:extLst>
              <a:ext uri="{FF2B5EF4-FFF2-40B4-BE49-F238E27FC236}">
                <a16:creationId xmlns:a16="http://schemas.microsoft.com/office/drawing/2014/main" id="{034106AD-1319-00BC-66C8-9E7FEF16A94C}"/>
              </a:ext>
            </a:extLst>
          </p:cNvPr>
          <p:cNvSpPr>
            <a:spLocks noGrp="1"/>
          </p:cNvSpPr>
          <p:nvPr>
            <p:ph type="body" sz="quarter" idx="17" hasCustomPrompt="1"/>
          </p:nvPr>
        </p:nvSpPr>
        <p:spPr>
          <a:xfrm>
            <a:off x="8435817" y="3935908"/>
            <a:ext cx="3081280" cy="1478669"/>
          </a:xfrm>
          <a:prstGeom prst="rect">
            <a:avLst/>
          </a:prstGeom>
        </p:spPr>
        <p:txBody>
          <a:bodyPr wrap="square" lIns="0" tIns="0" rIns="0" bIns="0">
            <a:spAutoFit/>
          </a:bodyPr>
          <a:lstStyle>
            <a:lvl1pPr marL="0" indent="0" algn="ctr">
              <a:lnSpc>
                <a:spcPct val="100000"/>
              </a:lnSpc>
              <a:buNone/>
              <a:defRPr lang="en-US" sz="1372" kern="1200" spc="0" baseline="0" dirty="0">
                <a:solidFill>
                  <a:schemeClr val="bg1"/>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Lorem ipsum dolor sit amet, consectetuer adipiscing elit. Maecenas porttitor congue massa. Fusce posuere, magna sed pulvinar ultricies, purus lectus malesuada libero, sit amet commodo magna eros quis </a:t>
            </a:r>
            <a:r>
              <a:rPr lang="en-US" err="1"/>
              <a:t>urna</a:t>
            </a:r>
            <a:r>
              <a:rPr lang="en-US"/>
              <a:t>. Nunc viverra imperdiet enim. Fusce est. </a:t>
            </a:r>
          </a:p>
        </p:txBody>
      </p:sp>
      <p:sp>
        <p:nvSpPr>
          <p:cNvPr id="59" name="Text Placeholder 3">
            <a:extLst>
              <a:ext uri="{FF2B5EF4-FFF2-40B4-BE49-F238E27FC236}">
                <a16:creationId xmlns:a16="http://schemas.microsoft.com/office/drawing/2014/main" id="{F9F7B9C6-0456-DCAF-7449-C54B5D05C1CA}"/>
              </a:ext>
            </a:extLst>
          </p:cNvPr>
          <p:cNvSpPr>
            <a:spLocks noGrp="1"/>
          </p:cNvSpPr>
          <p:nvPr>
            <p:ph type="body" sz="quarter" idx="18" hasCustomPrompt="1"/>
          </p:nvPr>
        </p:nvSpPr>
        <p:spPr>
          <a:xfrm>
            <a:off x="8435817" y="3069351"/>
            <a:ext cx="3081280" cy="422477"/>
          </a:xfrm>
          <a:prstGeom prst="rect">
            <a:avLst/>
          </a:prstGeom>
        </p:spPr>
        <p:txBody>
          <a:bodyPr wrap="square" lIns="0" tIns="0" rIns="0" bIns="0">
            <a:spAutoFit/>
          </a:bodyPr>
          <a:lstStyle>
            <a:lvl1pPr marL="0" indent="0" algn="ctr">
              <a:lnSpc>
                <a:spcPct val="100000"/>
              </a:lnSpc>
              <a:buNone/>
              <a:defRPr lang="en-US" sz="1372" b="1" kern="1200" spc="0" baseline="0" dirty="0">
                <a:solidFill>
                  <a:schemeClr val="accent5"/>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Lorem ipsum dolor sit amet, consectetuer </a:t>
            </a:r>
            <a:r>
              <a:rPr lang="en-US" err="1"/>
              <a:t>adipiscing</a:t>
            </a:r>
            <a:r>
              <a:rPr lang="en-US"/>
              <a:t> </a:t>
            </a:r>
            <a:r>
              <a:rPr lang="en-US" err="1"/>
              <a:t>elit</a:t>
            </a:r>
            <a:endParaRPr lang="en-US"/>
          </a:p>
        </p:txBody>
      </p:sp>
      <p:grpSp>
        <p:nvGrpSpPr>
          <p:cNvPr id="60" name="Group 59">
            <a:extLst>
              <a:ext uri="{FF2B5EF4-FFF2-40B4-BE49-F238E27FC236}">
                <a16:creationId xmlns:a16="http://schemas.microsoft.com/office/drawing/2014/main" id="{C8EBC9E9-FAC5-EF9B-BB89-669ABB69C4B5}"/>
              </a:ext>
            </a:extLst>
          </p:cNvPr>
          <p:cNvGrpSpPr/>
          <p:nvPr userDrawn="1"/>
        </p:nvGrpSpPr>
        <p:grpSpPr>
          <a:xfrm>
            <a:off x="9086749" y="3676971"/>
            <a:ext cx="1779417" cy="76819"/>
            <a:chOff x="704945" y="2877637"/>
            <a:chExt cx="3117755" cy="134578"/>
          </a:xfrm>
        </p:grpSpPr>
        <p:sp>
          <p:nvSpPr>
            <p:cNvPr id="61" name="Freeform: Shape 60">
              <a:extLst>
                <a:ext uri="{FF2B5EF4-FFF2-40B4-BE49-F238E27FC236}">
                  <a16:creationId xmlns:a16="http://schemas.microsoft.com/office/drawing/2014/main" id="{4C0D35E4-6472-1B43-034D-D6496B7EAED8}"/>
                </a:ext>
              </a:extLst>
            </p:cNvPr>
            <p:cNvSpPr/>
            <p:nvPr userDrawn="1"/>
          </p:nvSpPr>
          <p:spPr>
            <a:xfrm rot="10800000">
              <a:off x="2157425" y="2877637"/>
              <a:ext cx="212794" cy="134578"/>
            </a:xfrm>
            <a:custGeom>
              <a:avLst/>
              <a:gdLst>
                <a:gd name="connsiteX0" fmla="*/ 185189 w 212794"/>
                <a:gd name="connsiteY0" fmla="*/ 134578 h 134578"/>
                <a:gd name="connsiteX1" fmla="*/ 106972 w 212794"/>
                <a:gd name="connsiteY1" fmla="*/ 56362 h 134578"/>
                <a:gd name="connsiteX2" fmla="*/ 27606 w 212794"/>
                <a:gd name="connsiteY2" fmla="*/ 134578 h 134578"/>
                <a:gd name="connsiteX3" fmla="*/ 0 w 212794"/>
                <a:gd name="connsiteY3" fmla="*/ 106973 h 134578"/>
                <a:gd name="connsiteX4" fmla="*/ 106972 w 212794"/>
                <a:gd name="connsiteY4" fmla="*/ 0 h 134578"/>
                <a:gd name="connsiteX5" fmla="*/ 212794 w 212794"/>
                <a:gd name="connsiteY5" fmla="*/ 106973 h 134578"/>
                <a:gd name="connsiteX6" fmla="*/ 185189 w 212794"/>
                <a:gd name="connsiteY6" fmla="*/ 134578 h 134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794" h="134578">
                  <a:moveTo>
                    <a:pt x="185189" y="134578"/>
                  </a:moveTo>
                  <a:lnTo>
                    <a:pt x="106972" y="56362"/>
                  </a:lnTo>
                  <a:lnTo>
                    <a:pt x="27606" y="134578"/>
                  </a:lnTo>
                  <a:lnTo>
                    <a:pt x="0" y="106973"/>
                  </a:lnTo>
                  <a:lnTo>
                    <a:pt x="106972" y="0"/>
                  </a:lnTo>
                  <a:lnTo>
                    <a:pt x="212794" y="106973"/>
                  </a:lnTo>
                  <a:lnTo>
                    <a:pt x="185189" y="134578"/>
                  </a:lnTo>
                  <a:close/>
                </a:path>
              </a:pathLst>
            </a:custGeom>
            <a:solidFill>
              <a:srgbClr val="FFFFFF"/>
            </a:solidFill>
            <a:ln w="114300" cap="flat">
              <a:noFill/>
              <a:prstDash val="solid"/>
              <a:miter/>
            </a:ln>
          </p:spPr>
          <p:txBody>
            <a:bodyPr rtlCol="0" anchor="ctr"/>
            <a:lstStyle/>
            <a:p>
              <a:endParaRPr lang="en-GB" sz="1765"/>
            </a:p>
          </p:txBody>
        </p:sp>
        <p:cxnSp>
          <p:nvCxnSpPr>
            <p:cNvPr id="62" name="Straight Connector 61">
              <a:extLst>
                <a:ext uri="{FF2B5EF4-FFF2-40B4-BE49-F238E27FC236}">
                  <a16:creationId xmlns:a16="http://schemas.microsoft.com/office/drawing/2014/main" id="{14F63330-190A-159A-BF8E-C52E852C0753}"/>
                </a:ext>
              </a:extLst>
            </p:cNvPr>
            <p:cNvCxnSpPr/>
            <p:nvPr userDrawn="1"/>
          </p:nvCxnSpPr>
          <p:spPr>
            <a:xfrm flipH="1">
              <a:off x="704945" y="2942771"/>
              <a:ext cx="1425026" cy="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B293F0E-EDE2-1D0D-A4AE-BE5955B5CCF0}"/>
                </a:ext>
              </a:extLst>
            </p:cNvPr>
            <p:cNvCxnSpPr/>
            <p:nvPr userDrawn="1"/>
          </p:nvCxnSpPr>
          <p:spPr>
            <a:xfrm flipH="1">
              <a:off x="2397674" y="2942771"/>
              <a:ext cx="1425026" cy="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572596BD-CA1F-5449-0D22-1F069A07D35A}"/>
              </a:ext>
            </a:extLst>
          </p:cNvPr>
          <p:cNvGrpSpPr/>
          <p:nvPr userDrawn="1"/>
        </p:nvGrpSpPr>
        <p:grpSpPr>
          <a:xfrm>
            <a:off x="1621748" y="1704819"/>
            <a:ext cx="1149420" cy="1149583"/>
            <a:chOff x="1536247" y="1650616"/>
            <a:chExt cx="1337582" cy="1337582"/>
          </a:xfrm>
        </p:grpSpPr>
        <p:sp>
          <p:nvSpPr>
            <p:cNvPr id="67" name="Oval 66">
              <a:extLst>
                <a:ext uri="{FF2B5EF4-FFF2-40B4-BE49-F238E27FC236}">
                  <a16:creationId xmlns:a16="http://schemas.microsoft.com/office/drawing/2014/main" id="{F4B531CC-689F-88F5-A0C3-569C5CDD1982}"/>
                </a:ext>
              </a:extLst>
            </p:cNvPr>
            <p:cNvSpPr/>
            <p:nvPr userDrawn="1"/>
          </p:nvSpPr>
          <p:spPr bwMode="auto">
            <a:xfrm>
              <a:off x="1536247" y="1650616"/>
              <a:ext cx="1337582" cy="1337582"/>
            </a:xfrm>
            <a:prstGeom prst="ellipse">
              <a:avLst/>
            </a:prstGeom>
            <a:gradFill>
              <a:gsLst>
                <a:gs pos="0">
                  <a:srgbClr val="5AE0FF"/>
                </a:gs>
                <a:gs pos="100000">
                  <a:schemeClr val="tx2"/>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rm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cs typeface="Segoe UI" pitchFamily="34" charset="0"/>
              </a:endParaRPr>
            </a:p>
          </p:txBody>
        </p:sp>
        <p:grpSp>
          <p:nvGrpSpPr>
            <p:cNvPr id="68" name="Group 67">
              <a:extLst>
                <a:ext uri="{FF2B5EF4-FFF2-40B4-BE49-F238E27FC236}">
                  <a16:creationId xmlns:a16="http://schemas.microsoft.com/office/drawing/2014/main" id="{2E5AB17F-2367-3AF7-7BA7-3727727E36BF}"/>
                </a:ext>
              </a:extLst>
            </p:cNvPr>
            <p:cNvGrpSpPr>
              <a:grpSpLocks/>
            </p:cNvGrpSpPr>
            <p:nvPr userDrawn="1"/>
          </p:nvGrpSpPr>
          <p:grpSpPr>
            <a:xfrm>
              <a:off x="1613739" y="1728108"/>
              <a:ext cx="1182598" cy="1182598"/>
              <a:chOff x="3966032" y="2902995"/>
              <a:chExt cx="2937462" cy="2937467"/>
            </a:xfrm>
          </p:grpSpPr>
          <p:grpSp>
            <p:nvGrpSpPr>
              <p:cNvPr id="69" name="Group 68">
                <a:extLst>
                  <a:ext uri="{FF2B5EF4-FFF2-40B4-BE49-F238E27FC236}">
                    <a16:creationId xmlns:a16="http://schemas.microsoft.com/office/drawing/2014/main" id="{5A7F8C04-A2B2-EF93-0DD1-ECAC3F3D11A2}"/>
                  </a:ext>
                </a:extLst>
              </p:cNvPr>
              <p:cNvGrpSpPr/>
              <p:nvPr/>
            </p:nvGrpSpPr>
            <p:grpSpPr>
              <a:xfrm>
                <a:off x="3966032" y="2902995"/>
                <a:ext cx="2937462" cy="2937462"/>
                <a:chOff x="3107352" y="3505200"/>
                <a:chExt cx="2247900" cy="2247900"/>
              </a:xfrm>
            </p:grpSpPr>
            <p:sp useBgFill="1">
              <p:nvSpPr>
                <p:cNvPr id="71" name="Oval 70">
                  <a:extLst>
                    <a:ext uri="{FF2B5EF4-FFF2-40B4-BE49-F238E27FC236}">
                      <a16:creationId xmlns:a16="http://schemas.microsoft.com/office/drawing/2014/main" id="{2EC35D54-725B-94AC-0FFC-29E987F13029}"/>
                    </a:ext>
                  </a:extLst>
                </p:cNvPr>
                <p:cNvSpPr/>
                <p:nvPr/>
              </p:nvSpPr>
              <p:spPr>
                <a:xfrm>
                  <a:off x="3107352" y="3505200"/>
                  <a:ext cx="2247900" cy="2247900"/>
                </a:xfrm>
                <a:prstGeom prst="ellipse">
                  <a:avLst/>
                </a:prstGeom>
                <a:ln>
                  <a:noFill/>
                </a:ln>
                <a:effectLst>
                  <a:outerShdw blurRad="355600" dist="152400" dir="13500000" algn="tl" rotWithShape="0">
                    <a:schemeClr val="bg1">
                      <a:alpha val="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GB" sz="1372" b="0" i="0" u="none" strike="noStrike" kern="1200" cap="none" spc="0" normalizeH="0" baseline="0" noProof="0">
                    <a:ln>
                      <a:noFill/>
                    </a:ln>
                    <a:solidFill>
                      <a:srgbClr val="FFFFFF"/>
                    </a:solidFill>
                    <a:effectLst/>
                    <a:uLnTx/>
                    <a:uFillTx/>
                    <a:latin typeface="Segoe UI"/>
                    <a:ea typeface="+mn-ea"/>
                    <a:cs typeface="+mn-cs"/>
                  </a:endParaRPr>
                </a:p>
              </p:txBody>
            </p:sp>
            <p:sp useBgFill="1">
              <p:nvSpPr>
                <p:cNvPr id="72" name="Oval 71">
                  <a:extLst>
                    <a:ext uri="{FF2B5EF4-FFF2-40B4-BE49-F238E27FC236}">
                      <a16:creationId xmlns:a16="http://schemas.microsoft.com/office/drawing/2014/main" id="{488FE300-FD4A-F983-9435-596DA92B7659}"/>
                    </a:ext>
                  </a:extLst>
                </p:cNvPr>
                <p:cNvSpPr/>
                <p:nvPr/>
              </p:nvSpPr>
              <p:spPr>
                <a:xfrm>
                  <a:off x="3107352" y="3505200"/>
                  <a:ext cx="2247900" cy="2247900"/>
                </a:xfrm>
                <a:prstGeom prst="ellipse">
                  <a:avLst/>
                </a:prstGeom>
                <a:ln>
                  <a:noFill/>
                </a:ln>
                <a:effectLst>
                  <a:outerShdw blurRad="355600" dist="152400" dir="2700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GB" sz="1372" b="0" i="0" u="none" strike="noStrike" kern="1200" cap="none" spc="0" normalizeH="0" baseline="0" noProof="0">
                    <a:ln>
                      <a:noFill/>
                    </a:ln>
                    <a:solidFill>
                      <a:srgbClr val="FFFFFF"/>
                    </a:solidFill>
                    <a:effectLst/>
                    <a:uLnTx/>
                    <a:uFillTx/>
                    <a:latin typeface="Segoe UI"/>
                    <a:ea typeface="+mn-ea"/>
                    <a:cs typeface="+mn-cs"/>
                  </a:endParaRPr>
                </a:p>
              </p:txBody>
            </p:sp>
          </p:grpSp>
          <p:sp>
            <p:nvSpPr>
              <p:cNvPr id="70" name="Oval 69">
                <a:extLst>
                  <a:ext uri="{FF2B5EF4-FFF2-40B4-BE49-F238E27FC236}">
                    <a16:creationId xmlns:a16="http://schemas.microsoft.com/office/drawing/2014/main" id="{B771677F-00E2-76C7-8348-17080787868A}"/>
                  </a:ext>
                </a:extLst>
              </p:cNvPr>
              <p:cNvSpPr>
                <a:spLocks/>
              </p:cNvSpPr>
              <p:nvPr/>
            </p:nvSpPr>
            <p:spPr>
              <a:xfrm>
                <a:off x="3966032" y="2902998"/>
                <a:ext cx="2937462" cy="2937464"/>
              </a:xfrm>
              <a:prstGeom prst="ellipse">
                <a:avLst/>
              </a:prstGeom>
              <a:gradFill>
                <a:gsLst>
                  <a:gs pos="14000">
                    <a:schemeClr val="tx1">
                      <a:alpha val="15000"/>
                    </a:schemeClr>
                  </a:gs>
                  <a:gs pos="99000">
                    <a:schemeClr val="bg1">
                      <a:alpha val="10000"/>
                    </a:schemeClr>
                  </a:gs>
                </a:gsLst>
                <a:lin ang="2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GB" sz="1372"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89" name="Group 88">
            <a:extLst>
              <a:ext uri="{FF2B5EF4-FFF2-40B4-BE49-F238E27FC236}">
                <a16:creationId xmlns:a16="http://schemas.microsoft.com/office/drawing/2014/main" id="{1D536AF4-5076-6ADB-49A2-FE699FB2D8EF}"/>
              </a:ext>
            </a:extLst>
          </p:cNvPr>
          <p:cNvGrpSpPr/>
          <p:nvPr userDrawn="1"/>
        </p:nvGrpSpPr>
        <p:grpSpPr>
          <a:xfrm>
            <a:off x="5524725" y="1704819"/>
            <a:ext cx="1149420" cy="1149583"/>
            <a:chOff x="1536247" y="1650616"/>
            <a:chExt cx="1337582" cy="1337582"/>
          </a:xfrm>
        </p:grpSpPr>
        <p:sp>
          <p:nvSpPr>
            <p:cNvPr id="90" name="Oval 89">
              <a:extLst>
                <a:ext uri="{FF2B5EF4-FFF2-40B4-BE49-F238E27FC236}">
                  <a16:creationId xmlns:a16="http://schemas.microsoft.com/office/drawing/2014/main" id="{0CD02931-8540-97AC-91B5-7D7400388A8C}"/>
                </a:ext>
              </a:extLst>
            </p:cNvPr>
            <p:cNvSpPr/>
            <p:nvPr userDrawn="1"/>
          </p:nvSpPr>
          <p:spPr bwMode="auto">
            <a:xfrm>
              <a:off x="1536247" y="1650616"/>
              <a:ext cx="1337582" cy="1337582"/>
            </a:xfrm>
            <a:prstGeom prst="ellipse">
              <a:avLst/>
            </a:prstGeom>
            <a:gradFill>
              <a:gsLst>
                <a:gs pos="0">
                  <a:srgbClr val="5AE0FF"/>
                </a:gs>
                <a:gs pos="100000">
                  <a:schemeClr val="tx2"/>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rm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cs typeface="Segoe UI" pitchFamily="34" charset="0"/>
              </a:endParaRPr>
            </a:p>
          </p:txBody>
        </p:sp>
        <p:grpSp>
          <p:nvGrpSpPr>
            <p:cNvPr id="91" name="Group 90">
              <a:extLst>
                <a:ext uri="{FF2B5EF4-FFF2-40B4-BE49-F238E27FC236}">
                  <a16:creationId xmlns:a16="http://schemas.microsoft.com/office/drawing/2014/main" id="{D9EF2FFE-023C-AB3F-5E61-EC518C33787F}"/>
                </a:ext>
              </a:extLst>
            </p:cNvPr>
            <p:cNvGrpSpPr>
              <a:grpSpLocks/>
            </p:cNvGrpSpPr>
            <p:nvPr userDrawn="1"/>
          </p:nvGrpSpPr>
          <p:grpSpPr>
            <a:xfrm>
              <a:off x="1613739" y="1728108"/>
              <a:ext cx="1182598" cy="1182598"/>
              <a:chOff x="3966032" y="2902995"/>
              <a:chExt cx="2937462" cy="2937467"/>
            </a:xfrm>
          </p:grpSpPr>
          <p:grpSp>
            <p:nvGrpSpPr>
              <p:cNvPr id="92" name="Group 91">
                <a:extLst>
                  <a:ext uri="{FF2B5EF4-FFF2-40B4-BE49-F238E27FC236}">
                    <a16:creationId xmlns:a16="http://schemas.microsoft.com/office/drawing/2014/main" id="{D67CF98F-AC18-F691-5449-5E83DBC3949C}"/>
                  </a:ext>
                </a:extLst>
              </p:cNvPr>
              <p:cNvGrpSpPr/>
              <p:nvPr/>
            </p:nvGrpSpPr>
            <p:grpSpPr>
              <a:xfrm>
                <a:off x="3966032" y="2902995"/>
                <a:ext cx="2937462" cy="2937462"/>
                <a:chOff x="3107352" y="3505200"/>
                <a:chExt cx="2247900" cy="2247900"/>
              </a:xfrm>
            </p:grpSpPr>
            <p:sp useBgFill="1">
              <p:nvSpPr>
                <p:cNvPr id="94" name="Oval 93">
                  <a:extLst>
                    <a:ext uri="{FF2B5EF4-FFF2-40B4-BE49-F238E27FC236}">
                      <a16:creationId xmlns:a16="http://schemas.microsoft.com/office/drawing/2014/main" id="{501EE775-D3A5-BB44-336A-221B8D1E713D}"/>
                    </a:ext>
                  </a:extLst>
                </p:cNvPr>
                <p:cNvSpPr/>
                <p:nvPr/>
              </p:nvSpPr>
              <p:spPr>
                <a:xfrm>
                  <a:off x="3107352" y="3505200"/>
                  <a:ext cx="2247900" cy="2247900"/>
                </a:xfrm>
                <a:prstGeom prst="ellipse">
                  <a:avLst/>
                </a:prstGeom>
                <a:ln>
                  <a:noFill/>
                </a:ln>
                <a:effectLst>
                  <a:outerShdw blurRad="355600" dist="152400" dir="13500000" algn="tl" rotWithShape="0">
                    <a:schemeClr val="bg1">
                      <a:alpha val="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GB" sz="1372" b="0" i="0" u="none" strike="noStrike" kern="1200" cap="none" spc="0" normalizeH="0" baseline="0" noProof="0">
                    <a:ln>
                      <a:noFill/>
                    </a:ln>
                    <a:solidFill>
                      <a:srgbClr val="FFFFFF"/>
                    </a:solidFill>
                    <a:effectLst/>
                    <a:uLnTx/>
                    <a:uFillTx/>
                    <a:latin typeface="Segoe UI"/>
                    <a:ea typeface="+mn-ea"/>
                    <a:cs typeface="+mn-cs"/>
                  </a:endParaRPr>
                </a:p>
              </p:txBody>
            </p:sp>
            <p:sp useBgFill="1">
              <p:nvSpPr>
                <p:cNvPr id="95" name="Oval 94">
                  <a:extLst>
                    <a:ext uri="{FF2B5EF4-FFF2-40B4-BE49-F238E27FC236}">
                      <a16:creationId xmlns:a16="http://schemas.microsoft.com/office/drawing/2014/main" id="{C0F3E935-DD6D-6294-8123-F7CACDFD376E}"/>
                    </a:ext>
                  </a:extLst>
                </p:cNvPr>
                <p:cNvSpPr/>
                <p:nvPr/>
              </p:nvSpPr>
              <p:spPr>
                <a:xfrm>
                  <a:off x="3107352" y="3505200"/>
                  <a:ext cx="2247900" cy="2247900"/>
                </a:xfrm>
                <a:prstGeom prst="ellipse">
                  <a:avLst/>
                </a:prstGeom>
                <a:ln>
                  <a:noFill/>
                </a:ln>
                <a:effectLst>
                  <a:outerShdw blurRad="355600" dist="152400" dir="2700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GB" sz="1372" b="0" i="0" u="none" strike="noStrike" kern="1200" cap="none" spc="0" normalizeH="0" baseline="0" noProof="0">
                    <a:ln>
                      <a:noFill/>
                    </a:ln>
                    <a:solidFill>
                      <a:srgbClr val="FFFFFF"/>
                    </a:solidFill>
                    <a:effectLst/>
                    <a:uLnTx/>
                    <a:uFillTx/>
                    <a:latin typeface="Segoe UI"/>
                    <a:ea typeface="+mn-ea"/>
                    <a:cs typeface="+mn-cs"/>
                  </a:endParaRPr>
                </a:p>
              </p:txBody>
            </p:sp>
          </p:grpSp>
          <p:sp>
            <p:nvSpPr>
              <p:cNvPr id="93" name="Oval 92">
                <a:extLst>
                  <a:ext uri="{FF2B5EF4-FFF2-40B4-BE49-F238E27FC236}">
                    <a16:creationId xmlns:a16="http://schemas.microsoft.com/office/drawing/2014/main" id="{084764BD-B07B-1B72-481E-60FAC97D3D27}"/>
                  </a:ext>
                </a:extLst>
              </p:cNvPr>
              <p:cNvSpPr>
                <a:spLocks/>
              </p:cNvSpPr>
              <p:nvPr/>
            </p:nvSpPr>
            <p:spPr>
              <a:xfrm>
                <a:off x="3966032" y="2902998"/>
                <a:ext cx="2937462" cy="2937464"/>
              </a:xfrm>
              <a:prstGeom prst="ellipse">
                <a:avLst/>
              </a:prstGeom>
              <a:gradFill>
                <a:gsLst>
                  <a:gs pos="14000">
                    <a:schemeClr val="tx1">
                      <a:alpha val="15000"/>
                    </a:schemeClr>
                  </a:gs>
                  <a:gs pos="99000">
                    <a:schemeClr val="bg1">
                      <a:alpha val="10000"/>
                    </a:schemeClr>
                  </a:gs>
                </a:gsLst>
                <a:lin ang="2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GB" sz="1372"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96" name="Group 95">
            <a:extLst>
              <a:ext uri="{FF2B5EF4-FFF2-40B4-BE49-F238E27FC236}">
                <a16:creationId xmlns:a16="http://schemas.microsoft.com/office/drawing/2014/main" id="{E042AB01-08E5-EBAE-868E-E1E57BD9DEFF}"/>
              </a:ext>
            </a:extLst>
          </p:cNvPr>
          <p:cNvGrpSpPr/>
          <p:nvPr userDrawn="1"/>
        </p:nvGrpSpPr>
        <p:grpSpPr>
          <a:xfrm>
            <a:off x="9401747" y="1704819"/>
            <a:ext cx="1149420" cy="1149583"/>
            <a:chOff x="1536247" y="1650616"/>
            <a:chExt cx="1337582" cy="1337582"/>
          </a:xfrm>
        </p:grpSpPr>
        <p:sp>
          <p:nvSpPr>
            <p:cNvPr id="97" name="Oval 96">
              <a:extLst>
                <a:ext uri="{FF2B5EF4-FFF2-40B4-BE49-F238E27FC236}">
                  <a16:creationId xmlns:a16="http://schemas.microsoft.com/office/drawing/2014/main" id="{5900D7CD-A869-83FA-0213-844FBF9AAADA}"/>
                </a:ext>
              </a:extLst>
            </p:cNvPr>
            <p:cNvSpPr/>
            <p:nvPr userDrawn="1"/>
          </p:nvSpPr>
          <p:spPr bwMode="auto">
            <a:xfrm>
              <a:off x="1536247" y="1650616"/>
              <a:ext cx="1337582" cy="1337582"/>
            </a:xfrm>
            <a:prstGeom prst="ellipse">
              <a:avLst/>
            </a:prstGeom>
            <a:gradFill>
              <a:gsLst>
                <a:gs pos="0">
                  <a:srgbClr val="5AE0FF"/>
                </a:gs>
                <a:gs pos="100000">
                  <a:schemeClr val="tx2"/>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rm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cs typeface="Segoe UI" pitchFamily="34" charset="0"/>
              </a:endParaRPr>
            </a:p>
          </p:txBody>
        </p:sp>
        <p:grpSp>
          <p:nvGrpSpPr>
            <p:cNvPr id="98" name="Group 97">
              <a:extLst>
                <a:ext uri="{FF2B5EF4-FFF2-40B4-BE49-F238E27FC236}">
                  <a16:creationId xmlns:a16="http://schemas.microsoft.com/office/drawing/2014/main" id="{111109C9-D755-8D97-BA2D-B06ACFD2E1CE}"/>
                </a:ext>
              </a:extLst>
            </p:cNvPr>
            <p:cNvGrpSpPr>
              <a:grpSpLocks/>
            </p:cNvGrpSpPr>
            <p:nvPr userDrawn="1"/>
          </p:nvGrpSpPr>
          <p:grpSpPr>
            <a:xfrm>
              <a:off x="1613739" y="1728108"/>
              <a:ext cx="1182598" cy="1182598"/>
              <a:chOff x="3966032" y="2902995"/>
              <a:chExt cx="2937462" cy="2937467"/>
            </a:xfrm>
          </p:grpSpPr>
          <p:grpSp>
            <p:nvGrpSpPr>
              <p:cNvPr id="99" name="Group 98">
                <a:extLst>
                  <a:ext uri="{FF2B5EF4-FFF2-40B4-BE49-F238E27FC236}">
                    <a16:creationId xmlns:a16="http://schemas.microsoft.com/office/drawing/2014/main" id="{6D17CB4B-10C0-0ECD-39FF-FA9EAEBE30F2}"/>
                  </a:ext>
                </a:extLst>
              </p:cNvPr>
              <p:cNvGrpSpPr/>
              <p:nvPr/>
            </p:nvGrpSpPr>
            <p:grpSpPr>
              <a:xfrm>
                <a:off x="3966032" y="2902995"/>
                <a:ext cx="2937462" cy="2937462"/>
                <a:chOff x="3107352" y="3505200"/>
                <a:chExt cx="2247900" cy="2247900"/>
              </a:xfrm>
            </p:grpSpPr>
            <p:sp useBgFill="1">
              <p:nvSpPr>
                <p:cNvPr id="101" name="Oval 100">
                  <a:extLst>
                    <a:ext uri="{FF2B5EF4-FFF2-40B4-BE49-F238E27FC236}">
                      <a16:creationId xmlns:a16="http://schemas.microsoft.com/office/drawing/2014/main" id="{8B8C4C87-E9DD-7E9B-270A-1CA26A289A71}"/>
                    </a:ext>
                  </a:extLst>
                </p:cNvPr>
                <p:cNvSpPr/>
                <p:nvPr/>
              </p:nvSpPr>
              <p:spPr>
                <a:xfrm>
                  <a:off x="3107352" y="3505200"/>
                  <a:ext cx="2247900" cy="2247900"/>
                </a:xfrm>
                <a:prstGeom prst="ellipse">
                  <a:avLst/>
                </a:prstGeom>
                <a:ln>
                  <a:noFill/>
                </a:ln>
                <a:effectLst>
                  <a:outerShdw blurRad="355600" dist="152400" dir="13500000" algn="tl" rotWithShape="0">
                    <a:schemeClr val="bg1">
                      <a:alpha val="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GB" sz="1372" b="0" i="0" u="none" strike="noStrike" kern="1200" cap="none" spc="0" normalizeH="0" baseline="0" noProof="0">
                    <a:ln>
                      <a:noFill/>
                    </a:ln>
                    <a:solidFill>
                      <a:srgbClr val="FFFFFF"/>
                    </a:solidFill>
                    <a:effectLst/>
                    <a:uLnTx/>
                    <a:uFillTx/>
                    <a:latin typeface="Segoe UI"/>
                    <a:ea typeface="+mn-ea"/>
                    <a:cs typeface="+mn-cs"/>
                  </a:endParaRPr>
                </a:p>
              </p:txBody>
            </p:sp>
            <p:sp useBgFill="1">
              <p:nvSpPr>
                <p:cNvPr id="102" name="Oval 101">
                  <a:extLst>
                    <a:ext uri="{FF2B5EF4-FFF2-40B4-BE49-F238E27FC236}">
                      <a16:creationId xmlns:a16="http://schemas.microsoft.com/office/drawing/2014/main" id="{B42DE716-9097-FF7E-BCA4-E2B86D995458}"/>
                    </a:ext>
                  </a:extLst>
                </p:cNvPr>
                <p:cNvSpPr/>
                <p:nvPr/>
              </p:nvSpPr>
              <p:spPr>
                <a:xfrm>
                  <a:off x="3107352" y="3505200"/>
                  <a:ext cx="2247900" cy="2247900"/>
                </a:xfrm>
                <a:prstGeom prst="ellipse">
                  <a:avLst/>
                </a:prstGeom>
                <a:ln>
                  <a:noFill/>
                </a:ln>
                <a:effectLst>
                  <a:outerShdw blurRad="355600" dist="152400" dir="2700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GB" sz="1372" b="0" i="0" u="none" strike="noStrike" kern="1200" cap="none" spc="0" normalizeH="0" baseline="0" noProof="0">
                    <a:ln>
                      <a:noFill/>
                    </a:ln>
                    <a:solidFill>
                      <a:srgbClr val="FFFFFF"/>
                    </a:solidFill>
                    <a:effectLst/>
                    <a:uLnTx/>
                    <a:uFillTx/>
                    <a:latin typeface="Segoe UI"/>
                    <a:ea typeface="+mn-ea"/>
                    <a:cs typeface="+mn-cs"/>
                  </a:endParaRPr>
                </a:p>
              </p:txBody>
            </p:sp>
          </p:grpSp>
          <p:sp>
            <p:nvSpPr>
              <p:cNvPr id="100" name="Oval 99">
                <a:extLst>
                  <a:ext uri="{FF2B5EF4-FFF2-40B4-BE49-F238E27FC236}">
                    <a16:creationId xmlns:a16="http://schemas.microsoft.com/office/drawing/2014/main" id="{C856B972-C168-424A-9D8D-769C4DA46F5B}"/>
                  </a:ext>
                </a:extLst>
              </p:cNvPr>
              <p:cNvSpPr>
                <a:spLocks/>
              </p:cNvSpPr>
              <p:nvPr/>
            </p:nvSpPr>
            <p:spPr>
              <a:xfrm>
                <a:off x="3966032" y="2902998"/>
                <a:ext cx="2937462" cy="2937464"/>
              </a:xfrm>
              <a:prstGeom prst="ellipse">
                <a:avLst/>
              </a:prstGeom>
              <a:gradFill>
                <a:gsLst>
                  <a:gs pos="14000">
                    <a:schemeClr val="tx1">
                      <a:alpha val="15000"/>
                    </a:schemeClr>
                  </a:gs>
                  <a:gs pos="99000">
                    <a:schemeClr val="bg1">
                      <a:alpha val="10000"/>
                    </a:schemeClr>
                  </a:gs>
                </a:gsLst>
                <a:lin ang="2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GB" sz="1372" b="0" i="0" u="none" strike="noStrike" kern="1200" cap="none" spc="0" normalizeH="0" baseline="0" noProof="0">
                  <a:ln>
                    <a:noFill/>
                  </a:ln>
                  <a:solidFill>
                    <a:srgbClr val="FFFFFF"/>
                  </a:solidFill>
                  <a:effectLst/>
                  <a:uLnTx/>
                  <a:uFillTx/>
                  <a:latin typeface="Segoe UI"/>
                  <a:ea typeface="+mn-ea"/>
                  <a:cs typeface="+mn-cs"/>
                </a:endParaRPr>
              </a:p>
            </p:txBody>
          </p:sp>
        </p:grpSp>
      </p:grpSp>
      <p:pic>
        <p:nvPicPr>
          <p:cNvPr id="103" name="Picture 102">
            <a:extLst>
              <a:ext uri="{FF2B5EF4-FFF2-40B4-BE49-F238E27FC236}">
                <a16:creationId xmlns:a16="http://schemas.microsoft.com/office/drawing/2014/main" id="{A9EEB8BF-632A-1484-DB20-F37189D568B4}"/>
              </a:ext>
            </a:extLst>
          </p:cNvPr>
          <p:cNvPicPr>
            <a:picLocks noChangeAspect="1"/>
          </p:cNvPicPr>
          <p:nvPr userDrawn="1"/>
        </p:nvPicPr>
        <p:blipFill rotWithShape="1">
          <a:blip r:embed="rId3"/>
          <a:srcRect l="16953" r="16953"/>
          <a:stretch/>
        </p:blipFill>
        <p:spPr>
          <a:xfrm rot="5400000">
            <a:off x="2593861" y="4576808"/>
            <a:ext cx="911810" cy="2222316"/>
          </a:xfrm>
          <a:prstGeom prst="rect">
            <a:avLst/>
          </a:prstGeom>
        </p:spPr>
      </p:pic>
      <p:sp>
        <p:nvSpPr>
          <p:cNvPr id="104" name="Content Placeholder 57">
            <a:extLst>
              <a:ext uri="{FF2B5EF4-FFF2-40B4-BE49-F238E27FC236}">
                <a16:creationId xmlns:a16="http://schemas.microsoft.com/office/drawing/2014/main" id="{4D2B0E4A-B435-859B-A766-AAB2187982E4}"/>
              </a:ext>
            </a:extLst>
          </p:cNvPr>
          <p:cNvSpPr>
            <a:spLocks noGrp="1"/>
          </p:cNvSpPr>
          <p:nvPr>
            <p:ph sz="quarter" idx="22" hasCustomPrompt="1"/>
          </p:nvPr>
        </p:nvSpPr>
        <p:spPr>
          <a:xfrm>
            <a:off x="1738795" y="1821885"/>
            <a:ext cx="915326" cy="915452"/>
          </a:xfrm>
          <a:prstGeom prst="ellipse">
            <a:avLst/>
          </a:prstGeom>
        </p:spPr>
        <p:txBody>
          <a:bodyPr anchor="ctr">
            <a:normAutofit/>
          </a:bodyPr>
          <a:lstStyle>
            <a:lvl1pPr marL="9337" indent="0" algn="ctr">
              <a:buNone/>
              <a:defRPr lang="en-GB" sz="3529" kern="1200" dirty="0">
                <a:solidFill>
                  <a:schemeClr val="bg1"/>
                </a:solidFill>
                <a:latin typeface="+mj-lt"/>
                <a:ea typeface="+mn-ea"/>
                <a:cs typeface="+mn-cs"/>
              </a:defRPr>
            </a:lvl1pPr>
            <a:lvl2pPr>
              <a:defRPr/>
            </a:lvl2pPr>
            <a:lvl3pPr>
              <a:defRPr/>
            </a:lvl3pPr>
            <a:lvl4pPr>
              <a:defRPr/>
            </a:lvl4pPr>
            <a:lvl5pPr>
              <a:defRPr/>
            </a:lvl5pPr>
          </a:lstStyle>
          <a:p>
            <a:pPr marL="269228" lvl="0" indent="-259890" algn="ctr" defTabSz="1066852" rtl="0" eaLnBrk="1" latinLnBrk="0" hangingPunct="1">
              <a:spcBef>
                <a:spcPts val="700"/>
              </a:spcBef>
              <a:buClr>
                <a:schemeClr val="tx1"/>
              </a:buClr>
              <a:buSzPct val="70000"/>
            </a:pPr>
            <a:r>
              <a:rPr lang="en-GB"/>
              <a:t>#</a:t>
            </a:r>
          </a:p>
        </p:txBody>
      </p:sp>
      <p:sp>
        <p:nvSpPr>
          <p:cNvPr id="106" name="Content Placeholder 57">
            <a:extLst>
              <a:ext uri="{FF2B5EF4-FFF2-40B4-BE49-F238E27FC236}">
                <a16:creationId xmlns:a16="http://schemas.microsoft.com/office/drawing/2014/main" id="{67C5F02D-BCD6-5EA5-E693-57B477EE9580}"/>
              </a:ext>
            </a:extLst>
          </p:cNvPr>
          <p:cNvSpPr>
            <a:spLocks noGrp="1"/>
          </p:cNvSpPr>
          <p:nvPr>
            <p:ph sz="quarter" idx="23" hasCustomPrompt="1"/>
          </p:nvPr>
        </p:nvSpPr>
        <p:spPr>
          <a:xfrm>
            <a:off x="5641773" y="1821885"/>
            <a:ext cx="915326" cy="915452"/>
          </a:xfrm>
          <a:prstGeom prst="ellipse">
            <a:avLst/>
          </a:prstGeom>
        </p:spPr>
        <p:txBody>
          <a:bodyPr anchor="ctr">
            <a:normAutofit/>
          </a:bodyPr>
          <a:lstStyle>
            <a:lvl1pPr marL="9337" indent="0" algn="ctr">
              <a:buNone/>
              <a:defRPr lang="en-GB" sz="3529" kern="1200" dirty="0">
                <a:solidFill>
                  <a:schemeClr val="bg1"/>
                </a:solidFill>
                <a:latin typeface="+mj-lt"/>
                <a:ea typeface="+mn-ea"/>
                <a:cs typeface="+mn-cs"/>
              </a:defRPr>
            </a:lvl1pPr>
            <a:lvl2pPr>
              <a:defRPr/>
            </a:lvl2pPr>
            <a:lvl3pPr>
              <a:defRPr/>
            </a:lvl3pPr>
            <a:lvl4pPr>
              <a:defRPr/>
            </a:lvl4pPr>
            <a:lvl5pPr>
              <a:defRPr/>
            </a:lvl5pPr>
          </a:lstStyle>
          <a:p>
            <a:pPr marL="269228" lvl="0" indent="-259890" algn="ctr" defTabSz="1066852" rtl="0" eaLnBrk="1" latinLnBrk="0" hangingPunct="1">
              <a:spcBef>
                <a:spcPts val="700"/>
              </a:spcBef>
              <a:buClr>
                <a:schemeClr val="tx1"/>
              </a:buClr>
              <a:buSzPct val="70000"/>
            </a:pPr>
            <a:r>
              <a:rPr lang="en-GB"/>
              <a:t>#</a:t>
            </a:r>
          </a:p>
        </p:txBody>
      </p:sp>
      <p:sp>
        <p:nvSpPr>
          <p:cNvPr id="107" name="Content Placeholder 57">
            <a:extLst>
              <a:ext uri="{FF2B5EF4-FFF2-40B4-BE49-F238E27FC236}">
                <a16:creationId xmlns:a16="http://schemas.microsoft.com/office/drawing/2014/main" id="{1A222DC7-9CDF-B0BF-74CC-3526C94538D2}"/>
              </a:ext>
            </a:extLst>
          </p:cNvPr>
          <p:cNvSpPr>
            <a:spLocks noGrp="1"/>
          </p:cNvSpPr>
          <p:nvPr>
            <p:ph sz="quarter" idx="24" hasCustomPrompt="1"/>
          </p:nvPr>
        </p:nvSpPr>
        <p:spPr>
          <a:xfrm>
            <a:off x="9518795" y="1821885"/>
            <a:ext cx="915326" cy="915452"/>
          </a:xfrm>
          <a:prstGeom prst="ellipse">
            <a:avLst/>
          </a:prstGeom>
        </p:spPr>
        <p:txBody>
          <a:bodyPr anchor="ctr">
            <a:normAutofit/>
          </a:bodyPr>
          <a:lstStyle>
            <a:lvl1pPr marL="9337" indent="0" algn="ctr">
              <a:buNone/>
              <a:defRPr lang="en-GB" sz="3529" kern="1200" dirty="0">
                <a:solidFill>
                  <a:schemeClr val="bg1"/>
                </a:solidFill>
                <a:latin typeface="+mj-lt"/>
                <a:ea typeface="+mn-ea"/>
                <a:cs typeface="+mn-cs"/>
              </a:defRPr>
            </a:lvl1pPr>
            <a:lvl2pPr>
              <a:defRPr/>
            </a:lvl2pPr>
            <a:lvl3pPr>
              <a:defRPr/>
            </a:lvl3pPr>
            <a:lvl4pPr>
              <a:defRPr/>
            </a:lvl4pPr>
            <a:lvl5pPr>
              <a:defRPr/>
            </a:lvl5pPr>
          </a:lstStyle>
          <a:p>
            <a:pPr marL="269228" lvl="0" indent="-259890" algn="ctr" defTabSz="1066852" rtl="0" eaLnBrk="1" latinLnBrk="0" hangingPunct="1">
              <a:spcBef>
                <a:spcPts val="700"/>
              </a:spcBef>
              <a:buClr>
                <a:schemeClr val="tx1"/>
              </a:buClr>
              <a:buSzPct val="70000"/>
            </a:pPr>
            <a:r>
              <a:rPr lang="en-GB"/>
              <a:t>#</a:t>
            </a:r>
          </a:p>
        </p:txBody>
      </p:sp>
    </p:spTree>
    <p:extLst>
      <p:ext uri="{BB962C8B-B14F-4D97-AF65-F5344CB8AC3E}">
        <p14:creationId xmlns:p14="http://schemas.microsoft.com/office/powerpoint/2010/main" val="45355670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 Title &amp; 3 Icon/Number">
    <p:spTree>
      <p:nvGrpSpPr>
        <p:cNvPr id="1" name=""/>
        <p:cNvGrpSpPr/>
        <p:nvPr/>
      </p:nvGrpSpPr>
      <p:grpSpPr>
        <a:xfrm>
          <a:off x="0" y="0"/>
          <a:ext cx="0" cy="0"/>
          <a:chOff x="0" y="0"/>
          <a:chExt cx="0" cy="0"/>
        </a:xfrm>
      </p:grpSpPr>
      <p:sp>
        <p:nvSpPr>
          <p:cNvPr id="222" name="Rectangle: Rounded Corners 221">
            <a:extLst>
              <a:ext uri="{FF2B5EF4-FFF2-40B4-BE49-F238E27FC236}">
                <a16:creationId xmlns:a16="http://schemas.microsoft.com/office/drawing/2014/main" id="{8A9BB10C-D74F-A7C8-E0FF-A141182E8A9E}"/>
              </a:ext>
            </a:extLst>
          </p:cNvPr>
          <p:cNvSpPr>
            <a:spLocks/>
          </p:cNvSpPr>
          <p:nvPr userDrawn="1"/>
        </p:nvSpPr>
        <p:spPr bwMode="auto">
          <a:xfrm>
            <a:off x="336160" y="2565593"/>
            <a:ext cx="2795881" cy="3122374"/>
          </a:xfrm>
          <a:prstGeom prst="roundRect">
            <a:avLst>
              <a:gd name="adj" fmla="val 4767"/>
            </a:avLst>
          </a:prstGeom>
          <a:gradFill flip="none" rotWithShape="0">
            <a:gsLst>
              <a:gs pos="0">
                <a:schemeClr val="bg1">
                  <a:alpha val="10000"/>
                </a:schemeClr>
              </a:gs>
              <a:gs pos="74796">
                <a:srgbClr val="FFFFFF">
                  <a:alpha val="10000"/>
                </a:srgbClr>
              </a:gs>
              <a:gs pos="88000">
                <a:srgbClr val="FFFFFF">
                  <a:alpha val="25000"/>
                </a:srgbClr>
              </a:gs>
              <a:gs pos="100000">
                <a:schemeClr val="bg1">
                  <a:alpha val="10000"/>
                </a:schemeClr>
              </a:gs>
            </a:gsLst>
            <a:lin ang="3600000" scaled="0"/>
            <a:tileRect/>
          </a:gradFill>
          <a:ln w="12700">
            <a:gradFill>
              <a:gsLst>
                <a:gs pos="0">
                  <a:schemeClr val="bg1">
                    <a:alpha val="20000"/>
                  </a:schemeClr>
                </a:gs>
                <a:gs pos="20000">
                  <a:srgbClr val="0078D4">
                    <a:alpha val="40000"/>
                  </a:srgbClr>
                </a:gs>
                <a:gs pos="80000">
                  <a:srgbClr val="0078D4">
                    <a:alpha val="40000"/>
                  </a:srgbClr>
                </a:gs>
                <a:gs pos="100000">
                  <a:schemeClr val="bg1">
                    <a:alpha val="20000"/>
                  </a:schemeClr>
                </a:gs>
              </a:gsLst>
              <a:lin ang="0" scaled="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rmAutofit/>
          </a:bodyPr>
          <a:lstStyle/>
          <a:p>
            <a:pPr defTabSz="932293" fontAlgn="base">
              <a:spcBef>
                <a:spcPct val="0"/>
              </a:spcBef>
              <a:spcAft>
                <a:spcPct val="0"/>
              </a:spcAft>
              <a:defRPr/>
            </a:pPr>
            <a:endParaRPr lang="en-GB" sz="2000">
              <a:solidFill>
                <a:srgbClr val="FFFFFF"/>
              </a:solidFill>
              <a:latin typeface="Segoe UI"/>
              <a:ea typeface="Segoe UI" pitchFamily="34" charset="0"/>
              <a:cs typeface="Segoe UI" pitchFamily="34" charset="0"/>
            </a:endParaRPr>
          </a:p>
        </p:txBody>
      </p:sp>
      <p:sp>
        <p:nvSpPr>
          <p:cNvPr id="223" name="Rectangle: Rounded Corners 222">
            <a:extLst>
              <a:ext uri="{FF2B5EF4-FFF2-40B4-BE49-F238E27FC236}">
                <a16:creationId xmlns:a16="http://schemas.microsoft.com/office/drawing/2014/main" id="{00585A48-3A95-3103-D89E-2712A0ACC5F1}"/>
              </a:ext>
            </a:extLst>
          </p:cNvPr>
          <p:cNvSpPr>
            <a:spLocks/>
          </p:cNvSpPr>
          <p:nvPr userDrawn="1"/>
        </p:nvSpPr>
        <p:spPr bwMode="auto">
          <a:xfrm>
            <a:off x="3244094" y="2565593"/>
            <a:ext cx="2795881" cy="3122374"/>
          </a:xfrm>
          <a:prstGeom prst="roundRect">
            <a:avLst>
              <a:gd name="adj" fmla="val 4767"/>
            </a:avLst>
          </a:prstGeom>
          <a:gradFill flip="none" rotWithShape="0">
            <a:gsLst>
              <a:gs pos="0">
                <a:schemeClr val="bg1">
                  <a:alpha val="10000"/>
                </a:schemeClr>
              </a:gs>
              <a:gs pos="74796">
                <a:srgbClr val="FFFFFF">
                  <a:alpha val="10000"/>
                </a:srgbClr>
              </a:gs>
              <a:gs pos="88000">
                <a:srgbClr val="FFFFFF">
                  <a:alpha val="25000"/>
                </a:srgbClr>
              </a:gs>
              <a:gs pos="100000">
                <a:schemeClr val="bg1">
                  <a:alpha val="10000"/>
                </a:schemeClr>
              </a:gs>
            </a:gsLst>
            <a:lin ang="3600000" scaled="0"/>
            <a:tileRect/>
          </a:gradFill>
          <a:ln w="12700">
            <a:gradFill>
              <a:gsLst>
                <a:gs pos="0">
                  <a:schemeClr val="bg1">
                    <a:alpha val="20000"/>
                  </a:schemeClr>
                </a:gs>
                <a:gs pos="20000">
                  <a:srgbClr val="0078D4">
                    <a:alpha val="40000"/>
                  </a:srgbClr>
                </a:gs>
                <a:gs pos="80000">
                  <a:srgbClr val="0078D4">
                    <a:alpha val="40000"/>
                  </a:srgbClr>
                </a:gs>
                <a:gs pos="100000">
                  <a:schemeClr val="bg1">
                    <a:alpha val="20000"/>
                  </a:schemeClr>
                </a:gs>
              </a:gsLst>
              <a:lin ang="0" scaled="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rmAutofit/>
          </a:bodyPr>
          <a:lstStyle/>
          <a:p>
            <a:pPr defTabSz="932293" fontAlgn="base">
              <a:spcBef>
                <a:spcPct val="0"/>
              </a:spcBef>
              <a:spcAft>
                <a:spcPct val="0"/>
              </a:spcAft>
              <a:defRPr/>
            </a:pPr>
            <a:endParaRPr lang="en-GB" sz="2000">
              <a:solidFill>
                <a:srgbClr val="FFFFFF"/>
              </a:solidFill>
              <a:latin typeface="Segoe UI"/>
              <a:ea typeface="Segoe UI" pitchFamily="34" charset="0"/>
              <a:cs typeface="Segoe UI" pitchFamily="34" charset="0"/>
            </a:endParaRPr>
          </a:p>
        </p:txBody>
      </p:sp>
      <p:sp>
        <p:nvSpPr>
          <p:cNvPr id="224" name="Rectangle: Rounded Corners 223">
            <a:extLst>
              <a:ext uri="{FF2B5EF4-FFF2-40B4-BE49-F238E27FC236}">
                <a16:creationId xmlns:a16="http://schemas.microsoft.com/office/drawing/2014/main" id="{F6FE4CA1-E796-F4EC-AD24-252F7A0EC104}"/>
              </a:ext>
            </a:extLst>
          </p:cNvPr>
          <p:cNvSpPr>
            <a:spLocks/>
          </p:cNvSpPr>
          <p:nvPr userDrawn="1"/>
        </p:nvSpPr>
        <p:spPr bwMode="auto">
          <a:xfrm>
            <a:off x="6152028" y="2565593"/>
            <a:ext cx="2795881" cy="3122374"/>
          </a:xfrm>
          <a:prstGeom prst="roundRect">
            <a:avLst>
              <a:gd name="adj" fmla="val 4767"/>
            </a:avLst>
          </a:prstGeom>
          <a:gradFill flip="none" rotWithShape="0">
            <a:gsLst>
              <a:gs pos="0">
                <a:schemeClr val="bg1">
                  <a:alpha val="10000"/>
                </a:schemeClr>
              </a:gs>
              <a:gs pos="74796">
                <a:srgbClr val="FFFFFF">
                  <a:alpha val="10000"/>
                </a:srgbClr>
              </a:gs>
              <a:gs pos="88000">
                <a:srgbClr val="FFFFFF">
                  <a:alpha val="25000"/>
                </a:srgbClr>
              </a:gs>
              <a:gs pos="100000">
                <a:schemeClr val="bg1">
                  <a:alpha val="10000"/>
                </a:schemeClr>
              </a:gs>
            </a:gsLst>
            <a:lin ang="3600000" scaled="0"/>
            <a:tileRect/>
          </a:gradFill>
          <a:ln w="12700">
            <a:gradFill>
              <a:gsLst>
                <a:gs pos="0">
                  <a:schemeClr val="bg1">
                    <a:alpha val="20000"/>
                  </a:schemeClr>
                </a:gs>
                <a:gs pos="20000">
                  <a:srgbClr val="0078D4">
                    <a:alpha val="40000"/>
                  </a:srgbClr>
                </a:gs>
                <a:gs pos="80000">
                  <a:srgbClr val="0078D4">
                    <a:alpha val="40000"/>
                  </a:srgbClr>
                </a:gs>
                <a:gs pos="100000">
                  <a:schemeClr val="bg1">
                    <a:alpha val="20000"/>
                  </a:schemeClr>
                </a:gs>
              </a:gsLst>
              <a:lin ang="0" scaled="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rmAutofit/>
          </a:bodyPr>
          <a:lstStyle/>
          <a:p>
            <a:pPr defTabSz="932293" fontAlgn="base">
              <a:spcBef>
                <a:spcPct val="0"/>
              </a:spcBef>
              <a:spcAft>
                <a:spcPct val="0"/>
              </a:spcAft>
              <a:defRPr/>
            </a:pPr>
            <a:endParaRPr lang="en-GB" sz="2000">
              <a:solidFill>
                <a:srgbClr val="FFFFFF"/>
              </a:solidFill>
              <a:latin typeface="Segoe UI"/>
              <a:ea typeface="Segoe UI" pitchFamily="34" charset="0"/>
              <a:cs typeface="Segoe UI" pitchFamily="34" charset="0"/>
            </a:endParaRPr>
          </a:p>
        </p:txBody>
      </p:sp>
      <p:sp>
        <p:nvSpPr>
          <p:cNvPr id="225" name="Rectangle: Rounded Corners 224">
            <a:extLst>
              <a:ext uri="{FF2B5EF4-FFF2-40B4-BE49-F238E27FC236}">
                <a16:creationId xmlns:a16="http://schemas.microsoft.com/office/drawing/2014/main" id="{103018D0-D8C0-1941-59C3-97EEFD076BA3}"/>
              </a:ext>
            </a:extLst>
          </p:cNvPr>
          <p:cNvSpPr>
            <a:spLocks/>
          </p:cNvSpPr>
          <p:nvPr userDrawn="1"/>
        </p:nvSpPr>
        <p:spPr bwMode="auto">
          <a:xfrm>
            <a:off x="9059962" y="2565593"/>
            <a:ext cx="2795881" cy="3122374"/>
          </a:xfrm>
          <a:prstGeom prst="roundRect">
            <a:avLst>
              <a:gd name="adj" fmla="val 4767"/>
            </a:avLst>
          </a:prstGeom>
          <a:gradFill flip="none" rotWithShape="0">
            <a:gsLst>
              <a:gs pos="0">
                <a:schemeClr val="bg1">
                  <a:alpha val="10000"/>
                </a:schemeClr>
              </a:gs>
              <a:gs pos="74796">
                <a:srgbClr val="FFFFFF">
                  <a:alpha val="10000"/>
                </a:srgbClr>
              </a:gs>
              <a:gs pos="88000">
                <a:srgbClr val="FFFFFF">
                  <a:alpha val="25000"/>
                </a:srgbClr>
              </a:gs>
              <a:gs pos="100000">
                <a:schemeClr val="bg1">
                  <a:alpha val="10000"/>
                </a:schemeClr>
              </a:gs>
            </a:gsLst>
            <a:lin ang="3600000" scaled="0"/>
            <a:tileRect/>
          </a:gradFill>
          <a:ln w="12700">
            <a:gradFill>
              <a:gsLst>
                <a:gs pos="0">
                  <a:schemeClr val="bg1">
                    <a:alpha val="20000"/>
                  </a:schemeClr>
                </a:gs>
                <a:gs pos="20000">
                  <a:srgbClr val="0078D4">
                    <a:alpha val="40000"/>
                  </a:srgbClr>
                </a:gs>
                <a:gs pos="80000">
                  <a:srgbClr val="0078D4">
                    <a:alpha val="40000"/>
                  </a:srgbClr>
                </a:gs>
                <a:gs pos="100000">
                  <a:schemeClr val="bg1">
                    <a:alpha val="20000"/>
                  </a:schemeClr>
                </a:gs>
              </a:gsLst>
              <a:lin ang="0" scaled="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rmAutofit/>
          </a:bodyPr>
          <a:lstStyle/>
          <a:p>
            <a:pPr defTabSz="932293" fontAlgn="base">
              <a:spcBef>
                <a:spcPct val="0"/>
              </a:spcBef>
              <a:spcAft>
                <a:spcPct val="0"/>
              </a:spcAft>
              <a:defRPr/>
            </a:pPr>
            <a:endParaRPr lang="en-GB" sz="2000">
              <a:solidFill>
                <a:srgbClr val="FFFFFF"/>
              </a:solidFill>
              <a:latin typeface="Segoe UI"/>
              <a:ea typeface="Segoe UI" pitchFamily="34" charset="0"/>
              <a:cs typeface="Segoe UI" pitchFamily="34" charset="0"/>
            </a:endParaRPr>
          </a:p>
        </p:txBody>
      </p:sp>
      <p:sp>
        <p:nvSpPr>
          <p:cNvPr id="2" name="Title 1"/>
          <p:cNvSpPr>
            <a:spLocks noGrp="1"/>
          </p:cNvSpPr>
          <p:nvPr>
            <p:ph type="title" hasCustomPrompt="1"/>
          </p:nvPr>
        </p:nvSpPr>
        <p:spPr>
          <a:xfrm>
            <a:off x="336160" y="336207"/>
            <a:ext cx="11519680" cy="434547"/>
          </a:xfrm>
          <a:prstGeom prst="rect">
            <a:avLst/>
          </a:prstGeom>
        </p:spPr>
        <p:txBody>
          <a:bodyPr wrap="square" lIns="0" tIns="0" rIns="0" bIns="0">
            <a:spAutoFit/>
          </a:bodyPr>
          <a:lstStyle>
            <a:lvl1pPr marL="0" algn="l" defTabSz="914225" rtl="0" eaLnBrk="1" latinLnBrk="0" hangingPunct="1">
              <a:lnSpc>
                <a:spcPct val="90000"/>
              </a:lnSpc>
              <a:spcBef>
                <a:spcPct val="0"/>
              </a:spcBef>
              <a:spcAft>
                <a:spcPts val="600"/>
              </a:spcAft>
              <a:buNone/>
              <a:defRPr lang="en-US" sz="3137" b="0" kern="1200" cap="none" spc="-49" baseline="0" dirty="0">
                <a:ln w="3175">
                  <a:noFill/>
                </a:ln>
                <a:gradFill>
                  <a:gsLst>
                    <a:gs pos="76000">
                      <a:srgbClr val="9DCBEE"/>
                    </a:gs>
                    <a:gs pos="26000">
                      <a:srgbClr val="ADF3FF"/>
                    </a:gs>
                    <a:gs pos="0">
                      <a:srgbClr val="FFFFFF"/>
                    </a:gs>
                    <a:gs pos="51000">
                      <a:srgbClr val="FFFFFF"/>
                    </a:gs>
                    <a:gs pos="94000">
                      <a:srgbClr val="FFFFFF"/>
                    </a:gs>
                  </a:gsLst>
                  <a:lin ang="18600000" scaled="0"/>
                </a:gradFill>
                <a:effectLst/>
                <a:latin typeface="Segoe UI Semibold"/>
                <a:ea typeface="+mn-ea"/>
                <a:cs typeface="+mn-cs"/>
              </a:defRPr>
            </a:lvl1pPr>
          </a:lstStyle>
          <a:p>
            <a:r>
              <a:rPr lang="en-US"/>
              <a:t>Title</a:t>
            </a:r>
          </a:p>
        </p:txBody>
      </p:sp>
      <p:sp>
        <p:nvSpPr>
          <p:cNvPr id="4" name="Text Placeholder 3">
            <a:extLst>
              <a:ext uri="{FF2B5EF4-FFF2-40B4-BE49-F238E27FC236}">
                <a16:creationId xmlns:a16="http://schemas.microsoft.com/office/drawing/2014/main" id="{FAA9914D-EAFE-4A1D-BC56-E820B6DDBC05}"/>
              </a:ext>
            </a:extLst>
          </p:cNvPr>
          <p:cNvSpPr>
            <a:spLocks noGrp="1"/>
          </p:cNvSpPr>
          <p:nvPr>
            <p:ph type="body" sz="quarter" idx="10" hasCustomPrompt="1"/>
          </p:nvPr>
        </p:nvSpPr>
        <p:spPr>
          <a:xfrm>
            <a:off x="336160" y="1191268"/>
            <a:ext cx="11519680" cy="282065"/>
          </a:xfrm>
          <a:prstGeom prst="rect">
            <a:avLst/>
          </a:prstGeom>
        </p:spPr>
        <p:txBody>
          <a:bodyPr wrap="square" lIns="0" tIns="0" rIns="0" bIns="0">
            <a:spAutoFit/>
          </a:bodyPr>
          <a:lstStyle>
            <a:lvl1pPr marL="0" indent="0">
              <a:lnSpc>
                <a:spcPts val="2353"/>
              </a:lnSpc>
              <a:buNone/>
              <a:defRPr lang="en-US" sz="1765" kern="1200" spc="0" baseline="0" dirty="0">
                <a:solidFill>
                  <a:schemeClr val="bg1"/>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Sub-header</a:t>
            </a:r>
          </a:p>
        </p:txBody>
      </p:sp>
      <p:sp>
        <p:nvSpPr>
          <p:cNvPr id="3" name="Text Placeholder 3">
            <a:extLst>
              <a:ext uri="{FF2B5EF4-FFF2-40B4-BE49-F238E27FC236}">
                <a16:creationId xmlns:a16="http://schemas.microsoft.com/office/drawing/2014/main" id="{F03463E0-069D-7A9D-C363-AE3DFAFEBCA2}"/>
              </a:ext>
            </a:extLst>
          </p:cNvPr>
          <p:cNvSpPr>
            <a:spLocks noGrp="1"/>
          </p:cNvSpPr>
          <p:nvPr>
            <p:ph type="body" sz="quarter" idx="11" hasCustomPrompt="1"/>
          </p:nvPr>
        </p:nvSpPr>
        <p:spPr>
          <a:xfrm>
            <a:off x="494347" y="3935907"/>
            <a:ext cx="2479507" cy="1267431"/>
          </a:xfrm>
          <a:prstGeom prst="rect">
            <a:avLst/>
          </a:prstGeom>
        </p:spPr>
        <p:txBody>
          <a:bodyPr wrap="square" lIns="0" tIns="0" rIns="0" bIns="0">
            <a:spAutoFit/>
          </a:bodyPr>
          <a:lstStyle>
            <a:lvl1pPr marL="0" indent="0" algn="ctr">
              <a:lnSpc>
                <a:spcPct val="100000"/>
              </a:lnSpc>
              <a:buNone/>
              <a:defRPr lang="en-US" sz="1372" kern="1200" spc="0" baseline="0" dirty="0">
                <a:solidFill>
                  <a:schemeClr val="bg1"/>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Lorem ipsum dolor sit amet, consectetuer adipiscing elit. Maecenas porttitor congue massa. Fusce posuere, magna sed pulvinar ultricies, purus lectus malesuada libero, sit</a:t>
            </a:r>
          </a:p>
        </p:txBody>
      </p:sp>
      <p:pic>
        <p:nvPicPr>
          <p:cNvPr id="5" name="Picture 4">
            <a:extLst>
              <a:ext uri="{FF2B5EF4-FFF2-40B4-BE49-F238E27FC236}">
                <a16:creationId xmlns:a16="http://schemas.microsoft.com/office/drawing/2014/main" id="{0F09211D-E7CC-9A38-A036-96A26F9D8F5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92084" y="6400772"/>
            <a:ext cx="1647125" cy="234647"/>
          </a:xfrm>
          <a:prstGeom prst="rect">
            <a:avLst/>
          </a:prstGeom>
        </p:spPr>
      </p:pic>
      <p:grpSp>
        <p:nvGrpSpPr>
          <p:cNvPr id="9" name="Group 8">
            <a:extLst>
              <a:ext uri="{FF2B5EF4-FFF2-40B4-BE49-F238E27FC236}">
                <a16:creationId xmlns:a16="http://schemas.microsoft.com/office/drawing/2014/main" id="{89E86902-2ABF-3198-C5E6-D315EF4B3470}"/>
              </a:ext>
            </a:extLst>
          </p:cNvPr>
          <p:cNvGrpSpPr/>
          <p:nvPr userDrawn="1"/>
        </p:nvGrpSpPr>
        <p:grpSpPr>
          <a:xfrm rot="1800000" flipH="1">
            <a:off x="10305487" y="5512897"/>
            <a:ext cx="1962521" cy="1633027"/>
            <a:chOff x="-3437504" y="1484630"/>
            <a:chExt cx="3084538" cy="2566300"/>
          </a:xfrm>
          <a:solidFill>
            <a:schemeClr val="tx2"/>
          </a:solidFill>
        </p:grpSpPr>
        <p:grpSp>
          <p:nvGrpSpPr>
            <p:cNvPr id="10" name="Group 9">
              <a:extLst>
                <a:ext uri="{FF2B5EF4-FFF2-40B4-BE49-F238E27FC236}">
                  <a16:creationId xmlns:a16="http://schemas.microsoft.com/office/drawing/2014/main" id="{9EB794BA-CA5E-FA34-204E-37C2735DEB93}"/>
                </a:ext>
              </a:extLst>
            </p:cNvPr>
            <p:cNvGrpSpPr/>
            <p:nvPr/>
          </p:nvGrpSpPr>
          <p:grpSpPr>
            <a:xfrm rot="20700000">
              <a:off x="-3437504" y="1484630"/>
              <a:ext cx="115746" cy="2566300"/>
              <a:chOff x="-1388962" y="324091"/>
              <a:chExt cx="115746" cy="2566300"/>
            </a:xfrm>
            <a:grpFill/>
          </p:grpSpPr>
          <p:sp>
            <p:nvSpPr>
              <p:cNvPr id="19" name="Oval 18">
                <a:extLst>
                  <a:ext uri="{FF2B5EF4-FFF2-40B4-BE49-F238E27FC236}">
                    <a16:creationId xmlns:a16="http://schemas.microsoft.com/office/drawing/2014/main" id="{292174D4-C8EF-639A-7A80-DDCC09979831}"/>
                  </a:ext>
                </a:extLst>
              </p:cNvPr>
              <p:cNvSpPr/>
              <p:nvPr/>
            </p:nvSpPr>
            <p:spPr bwMode="auto">
              <a:xfrm>
                <a:off x="-1388962" y="324091"/>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9D99CDA7-11CE-5EB6-2A77-AC89AF9B1F7B}"/>
                  </a:ext>
                </a:extLst>
              </p:cNvPr>
              <p:cNvSpPr/>
              <p:nvPr/>
            </p:nvSpPr>
            <p:spPr bwMode="auto">
              <a:xfrm>
                <a:off x="-1388962" y="2774645"/>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21" name="Straight Connector 20">
                <a:extLst>
                  <a:ext uri="{FF2B5EF4-FFF2-40B4-BE49-F238E27FC236}">
                    <a16:creationId xmlns:a16="http://schemas.microsoft.com/office/drawing/2014/main" id="{03C5713A-67A4-1D15-D37B-D8EFCF6D23B6}"/>
                  </a:ext>
                </a:extLst>
              </p:cNvPr>
              <p:cNvCxnSpPr/>
              <p:nvPr/>
            </p:nvCxnSpPr>
            <p:spPr>
              <a:xfrm>
                <a:off x="-1331089" y="324091"/>
                <a:ext cx="0" cy="2566300"/>
              </a:xfrm>
              <a:prstGeom prst="line">
                <a:avLst/>
              </a:prstGeom>
              <a:grpFill/>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46EDB519-93B8-3F7F-8FD2-695AB5AF0DA6}"/>
                </a:ext>
              </a:extLst>
            </p:cNvPr>
            <p:cNvGrpSpPr/>
            <p:nvPr/>
          </p:nvGrpSpPr>
          <p:grpSpPr>
            <a:xfrm rot="15469117">
              <a:off x="-1924787" y="2404223"/>
              <a:ext cx="115746" cy="2566300"/>
              <a:chOff x="-1388962" y="324091"/>
              <a:chExt cx="115746" cy="2566300"/>
            </a:xfrm>
            <a:grpFill/>
          </p:grpSpPr>
          <p:sp>
            <p:nvSpPr>
              <p:cNvPr id="16" name="Oval 15">
                <a:extLst>
                  <a:ext uri="{FF2B5EF4-FFF2-40B4-BE49-F238E27FC236}">
                    <a16:creationId xmlns:a16="http://schemas.microsoft.com/office/drawing/2014/main" id="{2073AC0E-0EAA-C0E2-D98D-5029F8432B18}"/>
                  </a:ext>
                </a:extLst>
              </p:cNvPr>
              <p:cNvSpPr/>
              <p:nvPr/>
            </p:nvSpPr>
            <p:spPr bwMode="auto">
              <a:xfrm>
                <a:off x="-1388962" y="324091"/>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197BAF52-F72D-0481-66D8-E6463A22C51D}"/>
                  </a:ext>
                </a:extLst>
              </p:cNvPr>
              <p:cNvSpPr/>
              <p:nvPr/>
            </p:nvSpPr>
            <p:spPr bwMode="auto">
              <a:xfrm>
                <a:off x="-1388962" y="2774645"/>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18" name="Straight Connector 17">
                <a:extLst>
                  <a:ext uri="{FF2B5EF4-FFF2-40B4-BE49-F238E27FC236}">
                    <a16:creationId xmlns:a16="http://schemas.microsoft.com/office/drawing/2014/main" id="{8BE483FA-0E14-95D2-6A5E-1C21EF3FBB68}"/>
                  </a:ext>
                </a:extLst>
              </p:cNvPr>
              <p:cNvCxnSpPr/>
              <p:nvPr/>
            </p:nvCxnSpPr>
            <p:spPr>
              <a:xfrm>
                <a:off x="-1331089" y="324091"/>
                <a:ext cx="0" cy="2566300"/>
              </a:xfrm>
              <a:prstGeom prst="line">
                <a:avLst/>
              </a:prstGeom>
              <a:grpFill/>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338CE198-766A-1ACF-521A-DAFE7EABD339}"/>
                </a:ext>
              </a:extLst>
            </p:cNvPr>
            <p:cNvGrpSpPr/>
            <p:nvPr/>
          </p:nvGrpSpPr>
          <p:grpSpPr>
            <a:xfrm rot="18484995">
              <a:off x="-1693989" y="1392345"/>
              <a:ext cx="115746" cy="2566300"/>
              <a:chOff x="-1388962" y="324091"/>
              <a:chExt cx="115746" cy="2566300"/>
            </a:xfrm>
            <a:grpFill/>
          </p:grpSpPr>
          <p:sp>
            <p:nvSpPr>
              <p:cNvPr id="13" name="Oval 12">
                <a:extLst>
                  <a:ext uri="{FF2B5EF4-FFF2-40B4-BE49-F238E27FC236}">
                    <a16:creationId xmlns:a16="http://schemas.microsoft.com/office/drawing/2014/main" id="{002CE87C-5BA6-ACA5-6FF8-5C7ABB70A194}"/>
                  </a:ext>
                </a:extLst>
              </p:cNvPr>
              <p:cNvSpPr/>
              <p:nvPr/>
            </p:nvSpPr>
            <p:spPr bwMode="auto">
              <a:xfrm>
                <a:off x="-1388962" y="324091"/>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a:extLst>
                  <a:ext uri="{FF2B5EF4-FFF2-40B4-BE49-F238E27FC236}">
                    <a16:creationId xmlns:a16="http://schemas.microsoft.com/office/drawing/2014/main" id="{0E3F1140-C64F-071E-FBA0-B1B6A66897E6}"/>
                  </a:ext>
                </a:extLst>
              </p:cNvPr>
              <p:cNvSpPr/>
              <p:nvPr/>
            </p:nvSpPr>
            <p:spPr bwMode="auto">
              <a:xfrm>
                <a:off x="-1388962" y="2774645"/>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15" name="Straight Connector 14">
                <a:extLst>
                  <a:ext uri="{FF2B5EF4-FFF2-40B4-BE49-F238E27FC236}">
                    <a16:creationId xmlns:a16="http://schemas.microsoft.com/office/drawing/2014/main" id="{6F961251-E42E-2F26-EABB-7711F8FF9685}"/>
                  </a:ext>
                </a:extLst>
              </p:cNvPr>
              <p:cNvCxnSpPr/>
              <p:nvPr/>
            </p:nvCxnSpPr>
            <p:spPr>
              <a:xfrm>
                <a:off x="-1331089" y="324091"/>
                <a:ext cx="0" cy="2566300"/>
              </a:xfrm>
              <a:prstGeom prst="line">
                <a:avLst/>
              </a:prstGeom>
              <a:grpFill/>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2" name="Group 21">
            <a:extLst>
              <a:ext uri="{FF2B5EF4-FFF2-40B4-BE49-F238E27FC236}">
                <a16:creationId xmlns:a16="http://schemas.microsoft.com/office/drawing/2014/main" id="{1078DF03-C914-92E6-3693-AAD630B15D1F}"/>
              </a:ext>
            </a:extLst>
          </p:cNvPr>
          <p:cNvGrpSpPr/>
          <p:nvPr userDrawn="1"/>
        </p:nvGrpSpPr>
        <p:grpSpPr>
          <a:xfrm rot="16200000">
            <a:off x="10516464" y="5532359"/>
            <a:ext cx="1897679" cy="1024956"/>
            <a:chOff x="-5334528" y="1484630"/>
            <a:chExt cx="4750764" cy="2566300"/>
          </a:xfrm>
          <a:solidFill>
            <a:schemeClr val="accent5"/>
          </a:solidFill>
        </p:grpSpPr>
        <p:grpSp>
          <p:nvGrpSpPr>
            <p:cNvPr id="23" name="Group 22">
              <a:extLst>
                <a:ext uri="{FF2B5EF4-FFF2-40B4-BE49-F238E27FC236}">
                  <a16:creationId xmlns:a16="http://schemas.microsoft.com/office/drawing/2014/main" id="{55FBA804-C36C-639E-45BD-4F234F1FEECE}"/>
                </a:ext>
              </a:extLst>
            </p:cNvPr>
            <p:cNvGrpSpPr/>
            <p:nvPr/>
          </p:nvGrpSpPr>
          <p:grpSpPr>
            <a:xfrm>
              <a:off x="-3437504" y="1484630"/>
              <a:ext cx="2853740" cy="2566300"/>
              <a:chOff x="-3437504" y="1484630"/>
              <a:chExt cx="2853740" cy="2566300"/>
            </a:xfrm>
            <a:grpFill/>
          </p:grpSpPr>
          <p:grpSp>
            <p:nvGrpSpPr>
              <p:cNvPr id="27" name="Group 26">
                <a:extLst>
                  <a:ext uri="{FF2B5EF4-FFF2-40B4-BE49-F238E27FC236}">
                    <a16:creationId xmlns:a16="http://schemas.microsoft.com/office/drawing/2014/main" id="{3CC8EB9D-F528-F3E6-4D89-4B98300CB4B9}"/>
                  </a:ext>
                </a:extLst>
              </p:cNvPr>
              <p:cNvGrpSpPr/>
              <p:nvPr/>
            </p:nvGrpSpPr>
            <p:grpSpPr>
              <a:xfrm rot="20700000">
                <a:off x="-3437504" y="1484630"/>
                <a:ext cx="115746" cy="2566300"/>
                <a:chOff x="-1388962" y="324091"/>
                <a:chExt cx="115746" cy="2566300"/>
              </a:xfrm>
              <a:grpFill/>
            </p:grpSpPr>
            <p:sp>
              <p:nvSpPr>
                <p:cNvPr id="32" name="Oval 31">
                  <a:extLst>
                    <a:ext uri="{FF2B5EF4-FFF2-40B4-BE49-F238E27FC236}">
                      <a16:creationId xmlns:a16="http://schemas.microsoft.com/office/drawing/2014/main" id="{9D4142A4-BC0F-6A55-0794-CF8E4E87A096}"/>
                    </a:ext>
                  </a:extLst>
                </p:cNvPr>
                <p:cNvSpPr/>
                <p:nvPr/>
              </p:nvSpPr>
              <p:spPr bwMode="auto">
                <a:xfrm>
                  <a:off x="-1388962" y="324091"/>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Oval 32">
                  <a:extLst>
                    <a:ext uri="{FF2B5EF4-FFF2-40B4-BE49-F238E27FC236}">
                      <a16:creationId xmlns:a16="http://schemas.microsoft.com/office/drawing/2014/main" id="{4B483493-527B-27DB-C8DB-3FC6EDCCF8BB}"/>
                    </a:ext>
                  </a:extLst>
                </p:cNvPr>
                <p:cNvSpPr/>
                <p:nvPr/>
              </p:nvSpPr>
              <p:spPr bwMode="auto">
                <a:xfrm>
                  <a:off x="-1388962" y="2774645"/>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34" name="Straight Connector 33">
                  <a:extLst>
                    <a:ext uri="{FF2B5EF4-FFF2-40B4-BE49-F238E27FC236}">
                      <a16:creationId xmlns:a16="http://schemas.microsoft.com/office/drawing/2014/main" id="{CEB007DC-3966-6E09-420D-EC41DE4A261F}"/>
                    </a:ext>
                  </a:extLst>
                </p:cNvPr>
                <p:cNvCxnSpPr/>
                <p:nvPr/>
              </p:nvCxnSpPr>
              <p:spPr>
                <a:xfrm>
                  <a:off x="-1331089" y="324091"/>
                  <a:ext cx="0" cy="2566300"/>
                </a:xfrm>
                <a:prstGeom prst="line">
                  <a:avLst/>
                </a:prstGeom>
                <a:grpFill/>
                <a:ln>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E4D910E8-A900-A3C1-12C2-865AC42427F8}"/>
                  </a:ext>
                </a:extLst>
              </p:cNvPr>
              <p:cNvGrpSpPr/>
              <p:nvPr/>
            </p:nvGrpSpPr>
            <p:grpSpPr>
              <a:xfrm rot="15469117">
                <a:off x="-1924787" y="2404223"/>
                <a:ext cx="115746" cy="2566300"/>
                <a:chOff x="-1388962" y="324091"/>
                <a:chExt cx="115746" cy="2566300"/>
              </a:xfrm>
              <a:grpFill/>
            </p:grpSpPr>
            <p:sp>
              <p:nvSpPr>
                <p:cNvPr id="29" name="Oval 28">
                  <a:extLst>
                    <a:ext uri="{FF2B5EF4-FFF2-40B4-BE49-F238E27FC236}">
                      <a16:creationId xmlns:a16="http://schemas.microsoft.com/office/drawing/2014/main" id="{14E2F12B-D672-5B5D-D070-A28BCE55DA64}"/>
                    </a:ext>
                  </a:extLst>
                </p:cNvPr>
                <p:cNvSpPr/>
                <p:nvPr/>
              </p:nvSpPr>
              <p:spPr bwMode="auto">
                <a:xfrm>
                  <a:off x="-1388962" y="324091"/>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30" name="Oval 29">
                  <a:extLst>
                    <a:ext uri="{FF2B5EF4-FFF2-40B4-BE49-F238E27FC236}">
                      <a16:creationId xmlns:a16="http://schemas.microsoft.com/office/drawing/2014/main" id="{2B4678B2-5433-F411-F780-095FD7DDFD0D}"/>
                    </a:ext>
                  </a:extLst>
                </p:cNvPr>
                <p:cNvSpPr/>
                <p:nvPr/>
              </p:nvSpPr>
              <p:spPr bwMode="auto">
                <a:xfrm>
                  <a:off x="-1388962" y="2774645"/>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31" name="Straight Connector 30">
                  <a:extLst>
                    <a:ext uri="{FF2B5EF4-FFF2-40B4-BE49-F238E27FC236}">
                      <a16:creationId xmlns:a16="http://schemas.microsoft.com/office/drawing/2014/main" id="{EC4ABEB3-E0A8-DB60-F8C4-1118306D8EA2}"/>
                    </a:ext>
                  </a:extLst>
                </p:cNvPr>
                <p:cNvCxnSpPr/>
                <p:nvPr/>
              </p:nvCxnSpPr>
              <p:spPr>
                <a:xfrm>
                  <a:off x="-1331089" y="324091"/>
                  <a:ext cx="0" cy="2566300"/>
                </a:xfrm>
                <a:prstGeom prst="line">
                  <a:avLst/>
                </a:prstGeom>
                <a:grpFill/>
                <a:ln>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4" name="Group 23">
              <a:extLst>
                <a:ext uri="{FF2B5EF4-FFF2-40B4-BE49-F238E27FC236}">
                  <a16:creationId xmlns:a16="http://schemas.microsoft.com/office/drawing/2014/main" id="{961AB06E-5CE6-D24B-9C1B-EFB52E9CBAF6}"/>
                </a:ext>
              </a:extLst>
            </p:cNvPr>
            <p:cNvGrpSpPr/>
            <p:nvPr/>
          </p:nvGrpSpPr>
          <p:grpSpPr>
            <a:xfrm>
              <a:off x="-5334528" y="2371084"/>
              <a:ext cx="2566300" cy="813631"/>
              <a:chOff x="-3425339" y="-107000"/>
              <a:chExt cx="2566300" cy="813631"/>
            </a:xfrm>
            <a:grpFill/>
          </p:grpSpPr>
          <p:sp>
            <p:nvSpPr>
              <p:cNvPr id="25" name="Oval 24">
                <a:extLst>
                  <a:ext uri="{FF2B5EF4-FFF2-40B4-BE49-F238E27FC236}">
                    <a16:creationId xmlns:a16="http://schemas.microsoft.com/office/drawing/2014/main" id="{4D143BD2-771B-CA6E-0D8F-BF7F82A4EE9D}"/>
                  </a:ext>
                </a:extLst>
              </p:cNvPr>
              <p:cNvSpPr/>
              <p:nvPr/>
            </p:nvSpPr>
            <p:spPr bwMode="auto">
              <a:xfrm rot="18484995">
                <a:off x="-3164496" y="-107000"/>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26" name="Straight Connector 25">
                <a:extLst>
                  <a:ext uri="{FF2B5EF4-FFF2-40B4-BE49-F238E27FC236}">
                    <a16:creationId xmlns:a16="http://schemas.microsoft.com/office/drawing/2014/main" id="{F20EB057-9604-5991-15C4-E4E45EEFDB51}"/>
                  </a:ext>
                </a:extLst>
              </p:cNvPr>
              <p:cNvCxnSpPr/>
              <p:nvPr/>
            </p:nvCxnSpPr>
            <p:spPr>
              <a:xfrm rot="18484995">
                <a:off x="-2142189" y="-576519"/>
                <a:ext cx="0" cy="2566300"/>
              </a:xfrm>
              <a:prstGeom prst="line">
                <a:avLst/>
              </a:prstGeom>
              <a:grpFill/>
              <a:ln>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6" name="Text Placeholder 3">
            <a:extLst>
              <a:ext uri="{FF2B5EF4-FFF2-40B4-BE49-F238E27FC236}">
                <a16:creationId xmlns:a16="http://schemas.microsoft.com/office/drawing/2014/main" id="{6E12E8ED-A163-B6F1-66E8-537683EB10CC}"/>
              </a:ext>
            </a:extLst>
          </p:cNvPr>
          <p:cNvSpPr>
            <a:spLocks noGrp="1"/>
          </p:cNvSpPr>
          <p:nvPr>
            <p:ph type="body" sz="quarter" idx="14" hasCustomPrompt="1"/>
          </p:nvPr>
        </p:nvSpPr>
        <p:spPr>
          <a:xfrm>
            <a:off x="494347" y="3069351"/>
            <a:ext cx="2479507" cy="422477"/>
          </a:xfrm>
          <a:prstGeom prst="rect">
            <a:avLst/>
          </a:prstGeom>
        </p:spPr>
        <p:txBody>
          <a:bodyPr wrap="square" lIns="0" tIns="0" rIns="0" bIns="0">
            <a:spAutoFit/>
          </a:bodyPr>
          <a:lstStyle>
            <a:lvl1pPr marL="0" indent="0" algn="ctr">
              <a:lnSpc>
                <a:spcPct val="100000"/>
              </a:lnSpc>
              <a:buNone/>
              <a:defRPr lang="en-US" sz="1372" b="1" kern="1200" spc="0" baseline="0" dirty="0">
                <a:solidFill>
                  <a:schemeClr val="accent5"/>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Lorem ipsum dolor sit amet, consectetuer </a:t>
            </a:r>
            <a:r>
              <a:rPr lang="en-US" err="1"/>
              <a:t>adipiscing</a:t>
            </a:r>
            <a:r>
              <a:rPr lang="en-US"/>
              <a:t> </a:t>
            </a:r>
            <a:r>
              <a:rPr lang="en-US" err="1"/>
              <a:t>elit</a:t>
            </a:r>
            <a:endParaRPr lang="en-US"/>
          </a:p>
        </p:txBody>
      </p:sp>
      <p:grpSp>
        <p:nvGrpSpPr>
          <p:cNvPr id="42" name="Group 41">
            <a:extLst>
              <a:ext uri="{FF2B5EF4-FFF2-40B4-BE49-F238E27FC236}">
                <a16:creationId xmlns:a16="http://schemas.microsoft.com/office/drawing/2014/main" id="{14E59DDA-07F9-9441-8596-B5A8D8E1EC6D}"/>
              </a:ext>
            </a:extLst>
          </p:cNvPr>
          <p:cNvGrpSpPr/>
          <p:nvPr userDrawn="1"/>
        </p:nvGrpSpPr>
        <p:grpSpPr>
          <a:xfrm>
            <a:off x="844392" y="3676971"/>
            <a:ext cx="1779417" cy="76819"/>
            <a:chOff x="704945" y="2877637"/>
            <a:chExt cx="3117755" cy="134578"/>
          </a:xfrm>
        </p:grpSpPr>
        <p:sp>
          <p:nvSpPr>
            <p:cNvPr id="38" name="Freeform: Shape 37">
              <a:extLst>
                <a:ext uri="{FF2B5EF4-FFF2-40B4-BE49-F238E27FC236}">
                  <a16:creationId xmlns:a16="http://schemas.microsoft.com/office/drawing/2014/main" id="{065B0B36-5A41-6328-84B7-44378F18C4AA}"/>
                </a:ext>
              </a:extLst>
            </p:cNvPr>
            <p:cNvSpPr/>
            <p:nvPr userDrawn="1"/>
          </p:nvSpPr>
          <p:spPr>
            <a:xfrm rot="10800000">
              <a:off x="2157425" y="2877637"/>
              <a:ext cx="212794" cy="134578"/>
            </a:xfrm>
            <a:custGeom>
              <a:avLst/>
              <a:gdLst>
                <a:gd name="connsiteX0" fmla="*/ 185189 w 212794"/>
                <a:gd name="connsiteY0" fmla="*/ 134578 h 134578"/>
                <a:gd name="connsiteX1" fmla="*/ 106972 w 212794"/>
                <a:gd name="connsiteY1" fmla="*/ 56362 h 134578"/>
                <a:gd name="connsiteX2" fmla="*/ 27606 w 212794"/>
                <a:gd name="connsiteY2" fmla="*/ 134578 h 134578"/>
                <a:gd name="connsiteX3" fmla="*/ 0 w 212794"/>
                <a:gd name="connsiteY3" fmla="*/ 106973 h 134578"/>
                <a:gd name="connsiteX4" fmla="*/ 106972 w 212794"/>
                <a:gd name="connsiteY4" fmla="*/ 0 h 134578"/>
                <a:gd name="connsiteX5" fmla="*/ 212794 w 212794"/>
                <a:gd name="connsiteY5" fmla="*/ 106973 h 134578"/>
                <a:gd name="connsiteX6" fmla="*/ 185189 w 212794"/>
                <a:gd name="connsiteY6" fmla="*/ 134578 h 134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794" h="134578">
                  <a:moveTo>
                    <a:pt x="185189" y="134578"/>
                  </a:moveTo>
                  <a:lnTo>
                    <a:pt x="106972" y="56362"/>
                  </a:lnTo>
                  <a:lnTo>
                    <a:pt x="27606" y="134578"/>
                  </a:lnTo>
                  <a:lnTo>
                    <a:pt x="0" y="106973"/>
                  </a:lnTo>
                  <a:lnTo>
                    <a:pt x="106972" y="0"/>
                  </a:lnTo>
                  <a:lnTo>
                    <a:pt x="212794" y="106973"/>
                  </a:lnTo>
                  <a:lnTo>
                    <a:pt x="185189" y="134578"/>
                  </a:lnTo>
                  <a:close/>
                </a:path>
              </a:pathLst>
            </a:custGeom>
            <a:solidFill>
              <a:srgbClr val="FFFFFF"/>
            </a:solidFill>
            <a:ln w="114300" cap="flat">
              <a:noFill/>
              <a:prstDash val="solid"/>
              <a:miter/>
            </a:ln>
          </p:spPr>
          <p:txBody>
            <a:bodyPr rtlCol="0" anchor="ctr"/>
            <a:lstStyle/>
            <a:p>
              <a:endParaRPr lang="en-GB" sz="1765"/>
            </a:p>
          </p:txBody>
        </p:sp>
        <p:cxnSp>
          <p:nvCxnSpPr>
            <p:cNvPr id="40" name="Straight Connector 39">
              <a:extLst>
                <a:ext uri="{FF2B5EF4-FFF2-40B4-BE49-F238E27FC236}">
                  <a16:creationId xmlns:a16="http://schemas.microsoft.com/office/drawing/2014/main" id="{FC314126-F4AA-23A2-000E-E491C96F25CF}"/>
                </a:ext>
              </a:extLst>
            </p:cNvPr>
            <p:cNvCxnSpPr/>
            <p:nvPr userDrawn="1"/>
          </p:nvCxnSpPr>
          <p:spPr>
            <a:xfrm flipH="1">
              <a:off x="704945" y="2942771"/>
              <a:ext cx="1425026" cy="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4BF97DD-B237-2102-20C8-DAE78DCCCBB1}"/>
                </a:ext>
              </a:extLst>
            </p:cNvPr>
            <p:cNvCxnSpPr/>
            <p:nvPr userDrawn="1"/>
          </p:nvCxnSpPr>
          <p:spPr>
            <a:xfrm flipH="1">
              <a:off x="2397674" y="2942771"/>
              <a:ext cx="1425026" cy="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572596BD-CA1F-5449-0D22-1F069A07D35A}"/>
              </a:ext>
            </a:extLst>
          </p:cNvPr>
          <p:cNvGrpSpPr/>
          <p:nvPr userDrawn="1"/>
        </p:nvGrpSpPr>
        <p:grpSpPr>
          <a:xfrm>
            <a:off x="1159391" y="1704819"/>
            <a:ext cx="1149420" cy="1149583"/>
            <a:chOff x="1536247" y="1650616"/>
            <a:chExt cx="1337582" cy="1337582"/>
          </a:xfrm>
        </p:grpSpPr>
        <p:sp>
          <p:nvSpPr>
            <p:cNvPr id="67" name="Oval 66">
              <a:extLst>
                <a:ext uri="{FF2B5EF4-FFF2-40B4-BE49-F238E27FC236}">
                  <a16:creationId xmlns:a16="http://schemas.microsoft.com/office/drawing/2014/main" id="{F4B531CC-689F-88F5-A0C3-569C5CDD1982}"/>
                </a:ext>
              </a:extLst>
            </p:cNvPr>
            <p:cNvSpPr/>
            <p:nvPr userDrawn="1"/>
          </p:nvSpPr>
          <p:spPr bwMode="auto">
            <a:xfrm>
              <a:off x="1536247" y="1650616"/>
              <a:ext cx="1337582" cy="1337582"/>
            </a:xfrm>
            <a:prstGeom prst="ellipse">
              <a:avLst/>
            </a:prstGeom>
            <a:gradFill>
              <a:gsLst>
                <a:gs pos="0">
                  <a:srgbClr val="5AE0FF"/>
                </a:gs>
                <a:gs pos="100000">
                  <a:schemeClr val="tx2"/>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rm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cs typeface="Segoe UI" pitchFamily="34" charset="0"/>
              </a:endParaRPr>
            </a:p>
          </p:txBody>
        </p:sp>
        <p:grpSp>
          <p:nvGrpSpPr>
            <p:cNvPr id="68" name="Group 67">
              <a:extLst>
                <a:ext uri="{FF2B5EF4-FFF2-40B4-BE49-F238E27FC236}">
                  <a16:creationId xmlns:a16="http://schemas.microsoft.com/office/drawing/2014/main" id="{2E5AB17F-2367-3AF7-7BA7-3727727E36BF}"/>
                </a:ext>
              </a:extLst>
            </p:cNvPr>
            <p:cNvGrpSpPr>
              <a:grpSpLocks/>
            </p:cNvGrpSpPr>
            <p:nvPr userDrawn="1"/>
          </p:nvGrpSpPr>
          <p:grpSpPr>
            <a:xfrm>
              <a:off x="1613739" y="1728108"/>
              <a:ext cx="1182598" cy="1182598"/>
              <a:chOff x="3966032" y="2902995"/>
              <a:chExt cx="2937462" cy="2937467"/>
            </a:xfrm>
          </p:grpSpPr>
          <p:grpSp>
            <p:nvGrpSpPr>
              <p:cNvPr id="69" name="Group 68">
                <a:extLst>
                  <a:ext uri="{FF2B5EF4-FFF2-40B4-BE49-F238E27FC236}">
                    <a16:creationId xmlns:a16="http://schemas.microsoft.com/office/drawing/2014/main" id="{5A7F8C04-A2B2-EF93-0DD1-ECAC3F3D11A2}"/>
                  </a:ext>
                </a:extLst>
              </p:cNvPr>
              <p:cNvGrpSpPr/>
              <p:nvPr/>
            </p:nvGrpSpPr>
            <p:grpSpPr>
              <a:xfrm>
                <a:off x="3966032" y="2902995"/>
                <a:ext cx="2937462" cy="2937462"/>
                <a:chOff x="3107352" y="3505200"/>
                <a:chExt cx="2247900" cy="2247900"/>
              </a:xfrm>
            </p:grpSpPr>
            <p:sp useBgFill="1">
              <p:nvSpPr>
                <p:cNvPr id="71" name="Oval 70">
                  <a:extLst>
                    <a:ext uri="{FF2B5EF4-FFF2-40B4-BE49-F238E27FC236}">
                      <a16:creationId xmlns:a16="http://schemas.microsoft.com/office/drawing/2014/main" id="{2EC35D54-725B-94AC-0FFC-29E987F13029}"/>
                    </a:ext>
                  </a:extLst>
                </p:cNvPr>
                <p:cNvSpPr/>
                <p:nvPr/>
              </p:nvSpPr>
              <p:spPr>
                <a:xfrm>
                  <a:off x="3107352" y="3505200"/>
                  <a:ext cx="2247900" cy="2247900"/>
                </a:xfrm>
                <a:prstGeom prst="ellipse">
                  <a:avLst/>
                </a:prstGeom>
                <a:ln>
                  <a:noFill/>
                </a:ln>
                <a:effectLst>
                  <a:outerShdw blurRad="355600" dist="152400" dir="13500000" algn="tl" rotWithShape="0">
                    <a:schemeClr val="bg1">
                      <a:alpha val="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GB" sz="1372" b="0" i="0" u="none" strike="noStrike" kern="1200" cap="none" spc="0" normalizeH="0" baseline="0" noProof="0">
                    <a:ln>
                      <a:noFill/>
                    </a:ln>
                    <a:solidFill>
                      <a:srgbClr val="FFFFFF"/>
                    </a:solidFill>
                    <a:effectLst/>
                    <a:uLnTx/>
                    <a:uFillTx/>
                    <a:latin typeface="Segoe UI"/>
                    <a:ea typeface="+mn-ea"/>
                    <a:cs typeface="+mn-cs"/>
                  </a:endParaRPr>
                </a:p>
              </p:txBody>
            </p:sp>
            <p:sp useBgFill="1">
              <p:nvSpPr>
                <p:cNvPr id="72" name="Oval 71">
                  <a:extLst>
                    <a:ext uri="{FF2B5EF4-FFF2-40B4-BE49-F238E27FC236}">
                      <a16:creationId xmlns:a16="http://schemas.microsoft.com/office/drawing/2014/main" id="{488FE300-FD4A-F983-9435-596DA92B7659}"/>
                    </a:ext>
                  </a:extLst>
                </p:cNvPr>
                <p:cNvSpPr/>
                <p:nvPr/>
              </p:nvSpPr>
              <p:spPr>
                <a:xfrm>
                  <a:off x="3107352" y="3505200"/>
                  <a:ext cx="2247900" cy="2247900"/>
                </a:xfrm>
                <a:prstGeom prst="ellipse">
                  <a:avLst/>
                </a:prstGeom>
                <a:ln>
                  <a:noFill/>
                </a:ln>
                <a:effectLst>
                  <a:outerShdw blurRad="355600" dist="152400" dir="2700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GB" sz="1372" b="0" i="0" u="none" strike="noStrike" kern="1200" cap="none" spc="0" normalizeH="0" baseline="0" noProof="0">
                    <a:ln>
                      <a:noFill/>
                    </a:ln>
                    <a:solidFill>
                      <a:srgbClr val="FFFFFF"/>
                    </a:solidFill>
                    <a:effectLst/>
                    <a:uLnTx/>
                    <a:uFillTx/>
                    <a:latin typeface="Segoe UI"/>
                    <a:ea typeface="+mn-ea"/>
                    <a:cs typeface="+mn-cs"/>
                  </a:endParaRPr>
                </a:p>
              </p:txBody>
            </p:sp>
          </p:grpSp>
          <p:sp>
            <p:nvSpPr>
              <p:cNvPr id="70" name="Oval 69">
                <a:extLst>
                  <a:ext uri="{FF2B5EF4-FFF2-40B4-BE49-F238E27FC236}">
                    <a16:creationId xmlns:a16="http://schemas.microsoft.com/office/drawing/2014/main" id="{B771677F-00E2-76C7-8348-17080787868A}"/>
                  </a:ext>
                </a:extLst>
              </p:cNvPr>
              <p:cNvSpPr>
                <a:spLocks/>
              </p:cNvSpPr>
              <p:nvPr/>
            </p:nvSpPr>
            <p:spPr>
              <a:xfrm>
                <a:off x="3966032" y="2902998"/>
                <a:ext cx="2937462" cy="2937464"/>
              </a:xfrm>
              <a:prstGeom prst="ellipse">
                <a:avLst/>
              </a:prstGeom>
              <a:gradFill>
                <a:gsLst>
                  <a:gs pos="14000">
                    <a:schemeClr val="tx1">
                      <a:alpha val="15000"/>
                    </a:schemeClr>
                  </a:gs>
                  <a:gs pos="99000">
                    <a:schemeClr val="bg1">
                      <a:alpha val="10000"/>
                    </a:schemeClr>
                  </a:gs>
                </a:gsLst>
                <a:lin ang="2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GB" sz="1372" b="0" i="0" u="none" strike="noStrike" kern="1200" cap="none" spc="0" normalizeH="0" baseline="0" noProof="0">
                  <a:ln>
                    <a:noFill/>
                  </a:ln>
                  <a:solidFill>
                    <a:srgbClr val="FFFFFF"/>
                  </a:solidFill>
                  <a:effectLst/>
                  <a:uLnTx/>
                  <a:uFillTx/>
                  <a:latin typeface="Segoe UI"/>
                  <a:ea typeface="+mn-ea"/>
                  <a:cs typeface="+mn-cs"/>
                </a:endParaRPr>
              </a:p>
            </p:txBody>
          </p:sp>
        </p:grpSp>
      </p:grpSp>
      <p:sp>
        <p:nvSpPr>
          <p:cNvPr id="104" name="Content Placeholder 57">
            <a:extLst>
              <a:ext uri="{FF2B5EF4-FFF2-40B4-BE49-F238E27FC236}">
                <a16:creationId xmlns:a16="http://schemas.microsoft.com/office/drawing/2014/main" id="{4D2B0E4A-B435-859B-A766-AAB2187982E4}"/>
              </a:ext>
            </a:extLst>
          </p:cNvPr>
          <p:cNvSpPr>
            <a:spLocks noGrp="1"/>
          </p:cNvSpPr>
          <p:nvPr>
            <p:ph sz="quarter" idx="22" hasCustomPrompt="1"/>
          </p:nvPr>
        </p:nvSpPr>
        <p:spPr>
          <a:xfrm>
            <a:off x="1276438" y="1821885"/>
            <a:ext cx="915326" cy="915452"/>
          </a:xfrm>
          <a:prstGeom prst="ellipse">
            <a:avLst/>
          </a:prstGeom>
        </p:spPr>
        <p:txBody>
          <a:bodyPr anchor="ctr">
            <a:normAutofit/>
          </a:bodyPr>
          <a:lstStyle>
            <a:lvl1pPr marL="9337" indent="0" algn="ctr">
              <a:buNone/>
              <a:defRPr lang="en-GB" sz="3529" kern="1200" dirty="0">
                <a:solidFill>
                  <a:schemeClr val="bg1"/>
                </a:solidFill>
                <a:latin typeface="+mj-lt"/>
                <a:ea typeface="+mn-ea"/>
                <a:cs typeface="+mn-cs"/>
              </a:defRPr>
            </a:lvl1pPr>
            <a:lvl2pPr>
              <a:defRPr/>
            </a:lvl2pPr>
            <a:lvl3pPr>
              <a:defRPr/>
            </a:lvl3pPr>
            <a:lvl4pPr>
              <a:defRPr/>
            </a:lvl4pPr>
            <a:lvl5pPr>
              <a:defRPr/>
            </a:lvl5pPr>
          </a:lstStyle>
          <a:p>
            <a:pPr marL="269228" lvl="0" indent="-259890" algn="ctr" defTabSz="1066852" rtl="0" eaLnBrk="1" latinLnBrk="0" hangingPunct="1">
              <a:spcBef>
                <a:spcPts val="700"/>
              </a:spcBef>
              <a:buClr>
                <a:schemeClr val="tx1"/>
              </a:buClr>
              <a:buSzPct val="70000"/>
            </a:pPr>
            <a:r>
              <a:rPr lang="en-GB"/>
              <a:t>#</a:t>
            </a:r>
          </a:p>
        </p:txBody>
      </p:sp>
      <p:sp>
        <p:nvSpPr>
          <p:cNvPr id="226" name="Text Placeholder 3">
            <a:extLst>
              <a:ext uri="{FF2B5EF4-FFF2-40B4-BE49-F238E27FC236}">
                <a16:creationId xmlns:a16="http://schemas.microsoft.com/office/drawing/2014/main" id="{8553B852-9044-09D8-F6E2-FD0ADD6476B0}"/>
              </a:ext>
            </a:extLst>
          </p:cNvPr>
          <p:cNvSpPr>
            <a:spLocks noGrp="1"/>
          </p:cNvSpPr>
          <p:nvPr>
            <p:ph type="body" sz="quarter" idx="23" hasCustomPrompt="1"/>
          </p:nvPr>
        </p:nvSpPr>
        <p:spPr>
          <a:xfrm>
            <a:off x="3402281" y="3935907"/>
            <a:ext cx="2479507" cy="1267431"/>
          </a:xfrm>
          <a:prstGeom prst="rect">
            <a:avLst/>
          </a:prstGeom>
        </p:spPr>
        <p:txBody>
          <a:bodyPr wrap="square" lIns="0" tIns="0" rIns="0" bIns="0">
            <a:spAutoFit/>
          </a:bodyPr>
          <a:lstStyle>
            <a:lvl1pPr marL="0" indent="0" algn="ctr">
              <a:lnSpc>
                <a:spcPct val="100000"/>
              </a:lnSpc>
              <a:buNone/>
              <a:defRPr lang="en-US" sz="1372" kern="1200" spc="0" baseline="0" dirty="0">
                <a:solidFill>
                  <a:schemeClr val="bg1"/>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Lorem ipsum dolor sit amet, consectetuer adipiscing elit. Maecenas porttitor congue massa. Fusce posuere, magna sed pulvinar ultricies, purus lectus malesuada libero, sit</a:t>
            </a:r>
          </a:p>
        </p:txBody>
      </p:sp>
      <p:sp>
        <p:nvSpPr>
          <p:cNvPr id="227" name="Text Placeholder 3">
            <a:extLst>
              <a:ext uri="{FF2B5EF4-FFF2-40B4-BE49-F238E27FC236}">
                <a16:creationId xmlns:a16="http://schemas.microsoft.com/office/drawing/2014/main" id="{B177CADD-EA85-FAE9-8666-DEBC0E40C3B1}"/>
              </a:ext>
            </a:extLst>
          </p:cNvPr>
          <p:cNvSpPr>
            <a:spLocks noGrp="1"/>
          </p:cNvSpPr>
          <p:nvPr>
            <p:ph type="body" sz="quarter" idx="24" hasCustomPrompt="1"/>
          </p:nvPr>
        </p:nvSpPr>
        <p:spPr>
          <a:xfrm>
            <a:off x="3402281" y="3069351"/>
            <a:ext cx="2479507" cy="422477"/>
          </a:xfrm>
          <a:prstGeom prst="rect">
            <a:avLst/>
          </a:prstGeom>
        </p:spPr>
        <p:txBody>
          <a:bodyPr wrap="square" lIns="0" tIns="0" rIns="0" bIns="0">
            <a:spAutoFit/>
          </a:bodyPr>
          <a:lstStyle>
            <a:lvl1pPr marL="0" indent="0" algn="ctr">
              <a:lnSpc>
                <a:spcPct val="100000"/>
              </a:lnSpc>
              <a:buNone/>
              <a:defRPr lang="en-US" sz="1372" b="1" kern="1200" spc="0" baseline="0" dirty="0">
                <a:solidFill>
                  <a:schemeClr val="accent5"/>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Lorem ipsum dolor sit amet, consectetuer </a:t>
            </a:r>
            <a:r>
              <a:rPr lang="en-US" err="1"/>
              <a:t>adipiscing</a:t>
            </a:r>
            <a:r>
              <a:rPr lang="en-US"/>
              <a:t> </a:t>
            </a:r>
            <a:r>
              <a:rPr lang="en-US" err="1"/>
              <a:t>elit</a:t>
            </a:r>
            <a:endParaRPr lang="en-US"/>
          </a:p>
        </p:txBody>
      </p:sp>
      <p:grpSp>
        <p:nvGrpSpPr>
          <p:cNvPr id="228" name="Group 227">
            <a:extLst>
              <a:ext uri="{FF2B5EF4-FFF2-40B4-BE49-F238E27FC236}">
                <a16:creationId xmlns:a16="http://schemas.microsoft.com/office/drawing/2014/main" id="{A49392A0-882F-DC40-6F1B-555976A83831}"/>
              </a:ext>
            </a:extLst>
          </p:cNvPr>
          <p:cNvGrpSpPr/>
          <p:nvPr userDrawn="1"/>
        </p:nvGrpSpPr>
        <p:grpSpPr>
          <a:xfrm>
            <a:off x="3752326" y="3676971"/>
            <a:ext cx="1779417" cy="76819"/>
            <a:chOff x="704945" y="2877637"/>
            <a:chExt cx="3117755" cy="134578"/>
          </a:xfrm>
        </p:grpSpPr>
        <p:sp>
          <p:nvSpPr>
            <p:cNvPr id="229" name="Freeform: Shape 228">
              <a:extLst>
                <a:ext uri="{FF2B5EF4-FFF2-40B4-BE49-F238E27FC236}">
                  <a16:creationId xmlns:a16="http://schemas.microsoft.com/office/drawing/2014/main" id="{F79926CB-A441-0066-D51B-F309F677E8DE}"/>
                </a:ext>
              </a:extLst>
            </p:cNvPr>
            <p:cNvSpPr/>
            <p:nvPr userDrawn="1"/>
          </p:nvSpPr>
          <p:spPr>
            <a:xfrm rot="10800000">
              <a:off x="2157425" y="2877637"/>
              <a:ext cx="212794" cy="134578"/>
            </a:xfrm>
            <a:custGeom>
              <a:avLst/>
              <a:gdLst>
                <a:gd name="connsiteX0" fmla="*/ 185189 w 212794"/>
                <a:gd name="connsiteY0" fmla="*/ 134578 h 134578"/>
                <a:gd name="connsiteX1" fmla="*/ 106972 w 212794"/>
                <a:gd name="connsiteY1" fmla="*/ 56362 h 134578"/>
                <a:gd name="connsiteX2" fmla="*/ 27606 w 212794"/>
                <a:gd name="connsiteY2" fmla="*/ 134578 h 134578"/>
                <a:gd name="connsiteX3" fmla="*/ 0 w 212794"/>
                <a:gd name="connsiteY3" fmla="*/ 106973 h 134578"/>
                <a:gd name="connsiteX4" fmla="*/ 106972 w 212794"/>
                <a:gd name="connsiteY4" fmla="*/ 0 h 134578"/>
                <a:gd name="connsiteX5" fmla="*/ 212794 w 212794"/>
                <a:gd name="connsiteY5" fmla="*/ 106973 h 134578"/>
                <a:gd name="connsiteX6" fmla="*/ 185189 w 212794"/>
                <a:gd name="connsiteY6" fmla="*/ 134578 h 134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794" h="134578">
                  <a:moveTo>
                    <a:pt x="185189" y="134578"/>
                  </a:moveTo>
                  <a:lnTo>
                    <a:pt x="106972" y="56362"/>
                  </a:lnTo>
                  <a:lnTo>
                    <a:pt x="27606" y="134578"/>
                  </a:lnTo>
                  <a:lnTo>
                    <a:pt x="0" y="106973"/>
                  </a:lnTo>
                  <a:lnTo>
                    <a:pt x="106972" y="0"/>
                  </a:lnTo>
                  <a:lnTo>
                    <a:pt x="212794" y="106973"/>
                  </a:lnTo>
                  <a:lnTo>
                    <a:pt x="185189" y="134578"/>
                  </a:lnTo>
                  <a:close/>
                </a:path>
              </a:pathLst>
            </a:custGeom>
            <a:solidFill>
              <a:srgbClr val="FFFFFF"/>
            </a:solidFill>
            <a:ln w="114300" cap="flat">
              <a:noFill/>
              <a:prstDash val="solid"/>
              <a:miter/>
            </a:ln>
          </p:spPr>
          <p:txBody>
            <a:bodyPr rtlCol="0" anchor="ctr"/>
            <a:lstStyle/>
            <a:p>
              <a:endParaRPr lang="en-GB" sz="1765"/>
            </a:p>
          </p:txBody>
        </p:sp>
        <p:cxnSp>
          <p:nvCxnSpPr>
            <p:cNvPr id="230" name="Straight Connector 229">
              <a:extLst>
                <a:ext uri="{FF2B5EF4-FFF2-40B4-BE49-F238E27FC236}">
                  <a16:creationId xmlns:a16="http://schemas.microsoft.com/office/drawing/2014/main" id="{140A566F-DE69-9337-1EAD-FAAA25C49039}"/>
                </a:ext>
              </a:extLst>
            </p:cNvPr>
            <p:cNvCxnSpPr/>
            <p:nvPr userDrawn="1"/>
          </p:nvCxnSpPr>
          <p:spPr>
            <a:xfrm flipH="1">
              <a:off x="704945" y="2942771"/>
              <a:ext cx="1425026" cy="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757E7C3E-4569-9D36-BF33-CCF2CD20336F}"/>
                </a:ext>
              </a:extLst>
            </p:cNvPr>
            <p:cNvCxnSpPr/>
            <p:nvPr userDrawn="1"/>
          </p:nvCxnSpPr>
          <p:spPr>
            <a:xfrm flipH="1">
              <a:off x="2397674" y="2942771"/>
              <a:ext cx="1425026" cy="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32" name="Group 231">
            <a:extLst>
              <a:ext uri="{FF2B5EF4-FFF2-40B4-BE49-F238E27FC236}">
                <a16:creationId xmlns:a16="http://schemas.microsoft.com/office/drawing/2014/main" id="{C6EA8B64-36CF-1382-40FC-268DF120B4A6}"/>
              </a:ext>
            </a:extLst>
          </p:cNvPr>
          <p:cNvGrpSpPr/>
          <p:nvPr userDrawn="1"/>
        </p:nvGrpSpPr>
        <p:grpSpPr>
          <a:xfrm>
            <a:off x="4067325" y="1704819"/>
            <a:ext cx="1149420" cy="1149583"/>
            <a:chOff x="1536247" y="1650616"/>
            <a:chExt cx="1337582" cy="1337582"/>
          </a:xfrm>
        </p:grpSpPr>
        <p:sp>
          <p:nvSpPr>
            <p:cNvPr id="233" name="Oval 232">
              <a:extLst>
                <a:ext uri="{FF2B5EF4-FFF2-40B4-BE49-F238E27FC236}">
                  <a16:creationId xmlns:a16="http://schemas.microsoft.com/office/drawing/2014/main" id="{0EEDEAFC-B14F-016D-EB6B-6310F0D29E31}"/>
                </a:ext>
              </a:extLst>
            </p:cNvPr>
            <p:cNvSpPr/>
            <p:nvPr userDrawn="1"/>
          </p:nvSpPr>
          <p:spPr bwMode="auto">
            <a:xfrm>
              <a:off x="1536247" y="1650616"/>
              <a:ext cx="1337582" cy="1337582"/>
            </a:xfrm>
            <a:prstGeom prst="ellipse">
              <a:avLst/>
            </a:prstGeom>
            <a:gradFill>
              <a:gsLst>
                <a:gs pos="0">
                  <a:srgbClr val="5AE0FF"/>
                </a:gs>
                <a:gs pos="100000">
                  <a:schemeClr val="tx2"/>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rm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cs typeface="Segoe UI" pitchFamily="34" charset="0"/>
              </a:endParaRPr>
            </a:p>
          </p:txBody>
        </p:sp>
        <p:grpSp>
          <p:nvGrpSpPr>
            <p:cNvPr id="234" name="Group 233">
              <a:extLst>
                <a:ext uri="{FF2B5EF4-FFF2-40B4-BE49-F238E27FC236}">
                  <a16:creationId xmlns:a16="http://schemas.microsoft.com/office/drawing/2014/main" id="{F8438EC5-5A26-F5F9-5B86-68557EDE15B8}"/>
                </a:ext>
              </a:extLst>
            </p:cNvPr>
            <p:cNvGrpSpPr>
              <a:grpSpLocks/>
            </p:cNvGrpSpPr>
            <p:nvPr userDrawn="1"/>
          </p:nvGrpSpPr>
          <p:grpSpPr>
            <a:xfrm>
              <a:off x="1613739" y="1728108"/>
              <a:ext cx="1182598" cy="1182598"/>
              <a:chOff x="3966032" y="2902995"/>
              <a:chExt cx="2937462" cy="2937467"/>
            </a:xfrm>
          </p:grpSpPr>
          <p:grpSp>
            <p:nvGrpSpPr>
              <p:cNvPr id="235" name="Group 234">
                <a:extLst>
                  <a:ext uri="{FF2B5EF4-FFF2-40B4-BE49-F238E27FC236}">
                    <a16:creationId xmlns:a16="http://schemas.microsoft.com/office/drawing/2014/main" id="{1EDF5E58-6626-74AC-3453-26C3740A7993}"/>
                  </a:ext>
                </a:extLst>
              </p:cNvPr>
              <p:cNvGrpSpPr/>
              <p:nvPr/>
            </p:nvGrpSpPr>
            <p:grpSpPr>
              <a:xfrm>
                <a:off x="3966032" y="2902995"/>
                <a:ext cx="2937462" cy="2937462"/>
                <a:chOff x="3107352" y="3505200"/>
                <a:chExt cx="2247900" cy="2247900"/>
              </a:xfrm>
            </p:grpSpPr>
            <p:sp useBgFill="1">
              <p:nvSpPr>
                <p:cNvPr id="237" name="Oval 236">
                  <a:extLst>
                    <a:ext uri="{FF2B5EF4-FFF2-40B4-BE49-F238E27FC236}">
                      <a16:creationId xmlns:a16="http://schemas.microsoft.com/office/drawing/2014/main" id="{E05928C0-C306-E153-9120-10BCD89787A1}"/>
                    </a:ext>
                  </a:extLst>
                </p:cNvPr>
                <p:cNvSpPr/>
                <p:nvPr/>
              </p:nvSpPr>
              <p:spPr>
                <a:xfrm>
                  <a:off x="3107352" y="3505200"/>
                  <a:ext cx="2247900" cy="2247900"/>
                </a:xfrm>
                <a:prstGeom prst="ellipse">
                  <a:avLst/>
                </a:prstGeom>
                <a:ln>
                  <a:noFill/>
                </a:ln>
                <a:effectLst>
                  <a:outerShdw blurRad="355600" dist="152400" dir="13500000" algn="tl" rotWithShape="0">
                    <a:schemeClr val="bg1">
                      <a:alpha val="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GB" sz="1372" b="0" i="0" u="none" strike="noStrike" kern="1200" cap="none" spc="0" normalizeH="0" baseline="0" noProof="0">
                    <a:ln>
                      <a:noFill/>
                    </a:ln>
                    <a:solidFill>
                      <a:srgbClr val="FFFFFF"/>
                    </a:solidFill>
                    <a:effectLst/>
                    <a:uLnTx/>
                    <a:uFillTx/>
                    <a:latin typeface="Segoe UI"/>
                    <a:ea typeface="+mn-ea"/>
                    <a:cs typeface="+mn-cs"/>
                  </a:endParaRPr>
                </a:p>
              </p:txBody>
            </p:sp>
            <p:sp useBgFill="1">
              <p:nvSpPr>
                <p:cNvPr id="238" name="Oval 237">
                  <a:extLst>
                    <a:ext uri="{FF2B5EF4-FFF2-40B4-BE49-F238E27FC236}">
                      <a16:creationId xmlns:a16="http://schemas.microsoft.com/office/drawing/2014/main" id="{085172BE-F824-496B-A116-A191B1C9D610}"/>
                    </a:ext>
                  </a:extLst>
                </p:cNvPr>
                <p:cNvSpPr/>
                <p:nvPr/>
              </p:nvSpPr>
              <p:spPr>
                <a:xfrm>
                  <a:off x="3107352" y="3505200"/>
                  <a:ext cx="2247900" cy="2247900"/>
                </a:xfrm>
                <a:prstGeom prst="ellipse">
                  <a:avLst/>
                </a:prstGeom>
                <a:ln>
                  <a:noFill/>
                </a:ln>
                <a:effectLst>
                  <a:outerShdw blurRad="355600" dist="152400" dir="2700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GB" sz="1372" b="0" i="0" u="none" strike="noStrike" kern="1200" cap="none" spc="0" normalizeH="0" baseline="0" noProof="0">
                    <a:ln>
                      <a:noFill/>
                    </a:ln>
                    <a:solidFill>
                      <a:srgbClr val="FFFFFF"/>
                    </a:solidFill>
                    <a:effectLst/>
                    <a:uLnTx/>
                    <a:uFillTx/>
                    <a:latin typeface="Segoe UI"/>
                    <a:ea typeface="+mn-ea"/>
                    <a:cs typeface="+mn-cs"/>
                  </a:endParaRPr>
                </a:p>
              </p:txBody>
            </p:sp>
          </p:grpSp>
          <p:sp>
            <p:nvSpPr>
              <p:cNvPr id="236" name="Oval 235">
                <a:extLst>
                  <a:ext uri="{FF2B5EF4-FFF2-40B4-BE49-F238E27FC236}">
                    <a16:creationId xmlns:a16="http://schemas.microsoft.com/office/drawing/2014/main" id="{F22E6B4B-19DA-0FB0-5092-37E65648217B}"/>
                  </a:ext>
                </a:extLst>
              </p:cNvPr>
              <p:cNvSpPr>
                <a:spLocks/>
              </p:cNvSpPr>
              <p:nvPr/>
            </p:nvSpPr>
            <p:spPr>
              <a:xfrm>
                <a:off x="3966032" y="2902998"/>
                <a:ext cx="2937462" cy="2937464"/>
              </a:xfrm>
              <a:prstGeom prst="ellipse">
                <a:avLst/>
              </a:prstGeom>
              <a:gradFill>
                <a:gsLst>
                  <a:gs pos="14000">
                    <a:schemeClr val="tx1">
                      <a:alpha val="15000"/>
                    </a:schemeClr>
                  </a:gs>
                  <a:gs pos="99000">
                    <a:schemeClr val="bg1">
                      <a:alpha val="10000"/>
                    </a:schemeClr>
                  </a:gs>
                </a:gsLst>
                <a:lin ang="2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GB" sz="1372" b="0" i="0" u="none" strike="noStrike" kern="1200" cap="none" spc="0" normalizeH="0" baseline="0" noProof="0">
                  <a:ln>
                    <a:noFill/>
                  </a:ln>
                  <a:solidFill>
                    <a:srgbClr val="FFFFFF"/>
                  </a:solidFill>
                  <a:effectLst/>
                  <a:uLnTx/>
                  <a:uFillTx/>
                  <a:latin typeface="Segoe UI"/>
                  <a:ea typeface="+mn-ea"/>
                  <a:cs typeface="+mn-cs"/>
                </a:endParaRPr>
              </a:p>
            </p:txBody>
          </p:sp>
        </p:grpSp>
      </p:grpSp>
      <p:sp>
        <p:nvSpPr>
          <p:cNvPr id="239" name="Content Placeholder 57">
            <a:extLst>
              <a:ext uri="{FF2B5EF4-FFF2-40B4-BE49-F238E27FC236}">
                <a16:creationId xmlns:a16="http://schemas.microsoft.com/office/drawing/2014/main" id="{D8F6BAD3-09C3-C295-AC88-6D73C404A5FB}"/>
              </a:ext>
            </a:extLst>
          </p:cNvPr>
          <p:cNvSpPr>
            <a:spLocks noGrp="1"/>
          </p:cNvSpPr>
          <p:nvPr>
            <p:ph sz="quarter" idx="25" hasCustomPrompt="1"/>
          </p:nvPr>
        </p:nvSpPr>
        <p:spPr>
          <a:xfrm>
            <a:off x="4184372" y="1821885"/>
            <a:ext cx="915326" cy="915452"/>
          </a:xfrm>
          <a:prstGeom prst="ellipse">
            <a:avLst/>
          </a:prstGeom>
        </p:spPr>
        <p:txBody>
          <a:bodyPr anchor="ctr">
            <a:normAutofit/>
          </a:bodyPr>
          <a:lstStyle>
            <a:lvl1pPr marL="9337" indent="0" algn="ctr">
              <a:buNone/>
              <a:defRPr lang="en-GB" sz="3529" kern="1200" dirty="0">
                <a:solidFill>
                  <a:schemeClr val="bg1"/>
                </a:solidFill>
                <a:latin typeface="+mj-lt"/>
                <a:ea typeface="+mn-ea"/>
                <a:cs typeface="+mn-cs"/>
              </a:defRPr>
            </a:lvl1pPr>
            <a:lvl2pPr>
              <a:defRPr/>
            </a:lvl2pPr>
            <a:lvl3pPr>
              <a:defRPr/>
            </a:lvl3pPr>
            <a:lvl4pPr>
              <a:defRPr/>
            </a:lvl4pPr>
            <a:lvl5pPr>
              <a:defRPr/>
            </a:lvl5pPr>
          </a:lstStyle>
          <a:p>
            <a:pPr marL="269228" lvl="0" indent="-259890" algn="ctr" defTabSz="1066852" rtl="0" eaLnBrk="1" latinLnBrk="0" hangingPunct="1">
              <a:spcBef>
                <a:spcPts val="700"/>
              </a:spcBef>
              <a:buClr>
                <a:schemeClr val="tx1"/>
              </a:buClr>
              <a:buSzPct val="70000"/>
            </a:pPr>
            <a:r>
              <a:rPr lang="en-GB"/>
              <a:t>#</a:t>
            </a:r>
          </a:p>
        </p:txBody>
      </p:sp>
      <p:sp>
        <p:nvSpPr>
          <p:cNvPr id="240" name="Text Placeholder 3">
            <a:extLst>
              <a:ext uri="{FF2B5EF4-FFF2-40B4-BE49-F238E27FC236}">
                <a16:creationId xmlns:a16="http://schemas.microsoft.com/office/drawing/2014/main" id="{CE55DC71-FD8D-5EBE-8699-B4ACD4865B63}"/>
              </a:ext>
            </a:extLst>
          </p:cNvPr>
          <p:cNvSpPr>
            <a:spLocks noGrp="1"/>
          </p:cNvSpPr>
          <p:nvPr>
            <p:ph type="body" sz="quarter" idx="26" hasCustomPrompt="1"/>
          </p:nvPr>
        </p:nvSpPr>
        <p:spPr>
          <a:xfrm>
            <a:off x="6310215" y="3935907"/>
            <a:ext cx="2479507" cy="1267431"/>
          </a:xfrm>
          <a:prstGeom prst="rect">
            <a:avLst/>
          </a:prstGeom>
        </p:spPr>
        <p:txBody>
          <a:bodyPr wrap="square" lIns="0" tIns="0" rIns="0" bIns="0">
            <a:spAutoFit/>
          </a:bodyPr>
          <a:lstStyle>
            <a:lvl1pPr marL="0" indent="0" algn="ctr">
              <a:lnSpc>
                <a:spcPct val="100000"/>
              </a:lnSpc>
              <a:buNone/>
              <a:defRPr lang="en-US" sz="1372" kern="1200" spc="0" baseline="0" dirty="0">
                <a:solidFill>
                  <a:schemeClr val="bg1"/>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Lorem ipsum dolor sit amet, consectetuer adipiscing elit. Maecenas porttitor congue massa. Fusce posuere, magna sed pulvinar ultricies, purus lectus malesuada libero, sit</a:t>
            </a:r>
          </a:p>
        </p:txBody>
      </p:sp>
      <p:sp>
        <p:nvSpPr>
          <p:cNvPr id="241" name="Text Placeholder 3">
            <a:extLst>
              <a:ext uri="{FF2B5EF4-FFF2-40B4-BE49-F238E27FC236}">
                <a16:creationId xmlns:a16="http://schemas.microsoft.com/office/drawing/2014/main" id="{055AEB41-AB8C-2E41-EF35-11543CCAB58C}"/>
              </a:ext>
            </a:extLst>
          </p:cNvPr>
          <p:cNvSpPr>
            <a:spLocks noGrp="1"/>
          </p:cNvSpPr>
          <p:nvPr>
            <p:ph type="body" sz="quarter" idx="27" hasCustomPrompt="1"/>
          </p:nvPr>
        </p:nvSpPr>
        <p:spPr>
          <a:xfrm>
            <a:off x="6310215" y="3069351"/>
            <a:ext cx="2479507" cy="422477"/>
          </a:xfrm>
          <a:prstGeom prst="rect">
            <a:avLst/>
          </a:prstGeom>
        </p:spPr>
        <p:txBody>
          <a:bodyPr wrap="square" lIns="0" tIns="0" rIns="0" bIns="0">
            <a:spAutoFit/>
          </a:bodyPr>
          <a:lstStyle>
            <a:lvl1pPr marL="0" indent="0" algn="ctr">
              <a:lnSpc>
                <a:spcPct val="100000"/>
              </a:lnSpc>
              <a:buNone/>
              <a:defRPr lang="en-US" sz="1372" b="1" kern="1200" spc="0" baseline="0" dirty="0">
                <a:solidFill>
                  <a:schemeClr val="accent5"/>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Lorem ipsum dolor sit amet, consectetuer </a:t>
            </a:r>
            <a:r>
              <a:rPr lang="en-US" err="1"/>
              <a:t>adipiscing</a:t>
            </a:r>
            <a:r>
              <a:rPr lang="en-US"/>
              <a:t> </a:t>
            </a:r>
            <a:r>
              <a:rPr lang="en-US" err="1"/>
              <a:t>elit</a:t>
            </a:r>
            <a:endParaRPr lang="en-US"/>
          </a:p>
        </p:txBody>
      </p:sp>
      <p:grpSp>
        <p:nvGrpSpPr>
          <p:cNvPr id="242" name="Group 241">
            <a:extLst>
              <a:ext uri="{FF2B5EF4-FFF2-40B4-BE49-F238E27FC236}">
                <a16:creationId xmlns:a16="http://schemas.microsoft.com/office/drawing/2014/main" id="{D0755E65-1FE3-3294-A13C-0BA43057A336}"/>
              </a:ext>
            </a:extLst>
          </p:cNvPr>
          <p:cNvGrpSpPr/>
          <p:nvPr userDrawn="1"/>
        </p:nvGrpSpPr>
        <p:grpSpPr>
          <a:xfrm>
            <a:off x="6660260" y="3676971"/>
            <a:ext cx="1779417" cy="76819"/>
            <a:chOff x="704945" y="2877637"/>
            <a:chExt cx="3117755" cy="134578"/>
          </a:xfrm>
        </p:grpSpPr>
        <p:sp>
          <p:nvSpPr>
            <p:cNvPr id="243" name="Freeform: Shape 242">
              <a:extLst>
                <a:ext uri="{FF2B5EF4-FFF2-40B4-BE49-F238E27FC236}">
                  <a16:creationId xmlns:a16="http://schemas.microsoft.com/office/drawing/2014/main" id="{7940C8B5-C128-05D4-C273-AD4FA9AD37CA}"/>
                </a:ext>
              </a:extLst>
            </p:cNvPr>
            <p:cNvSpPr/>
            <p:nvPr userDrawn="1"/>
          </p:nvSpPr>
          <p:spPr>
            <a:xfrm rot="10800000">
              <a:off x="2157425" y="2877637"/>
              <a:ext cx="212794" cy="134578"/>
            </a:xfrm>
            <a:custGeom>
              <a:avLst/>
              <a:gdLst>
                <a:gd name="connsiteX0" fmla="*/ 185189 w 212794"/>
                <a:gd name="connsiteY0" fmla="*/ 134578 h 134578"/>
                <a:gd name="connsiteX1" fmla="*/ 106972 w 212794"/>
                <a:gd name="connsiteY1" fmla="*/ 56362 h 134578"/>
                <a:gd name="connsiteX2" fmla="*/ 27606 w 212794"/>
                <a:gd name="connsiteY2" fmla="*/ 134578 h 134578"/>
                <a:gd name="connsiteX3" fmla="*/ 0 w 212794"/>
                <a:gd name="connsiteY3" fmla="*/ 106973 h 134578"/>
                <a:gd name="connsiteX4" fmla="*/ 106972 w 212794"/>
                <a:gd name="connsiteY4" fmla="*/ 0 h 134578"/>
                <a:gd name="connsiteX5" fmla="*/ 212794 w 212794"/>
                <a:gd name="connsiteY5" fmla="*/ 106973 h 134578"/>
                <a:gd name="connsiteX6" fmla="*/ 185189 w 212794"/>
                <a:gd name="connsiteY6" fmla="*/ 134578 h 134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794" h="134578">
                  <a:moveTo>
                    <a:pt x="185189" y="134578"/>
                  </a:moveTo>
                  <a:lnTo>
                    <a:pt x="106972" y="56362"/>
                  </a:lnTo>
                  <a:lnTo>
                    <a:pt x="27606" y="134578"/>
                  </a:lnTo>
                  <a:lnTo>
                    <a:pt x="0" y="106973"/>
                  </a:lnTo>
                  <a:lnTo>
                    <a:pt x="106972" y="0"/>
                  </a:lnTo>
                  <a:lnTo>
                    <a:pt x="212794" y="106973"/>
                  </a:lnTo>
                  <a:lnTo>
                    <a:pt x="185189" y="134578"/>
                  </a:lnTo>
                  <a:close/>
                </a:path>
              </a:pathLst>
            </a:custGeom>
            <a:solidFill>
              <a:srgbClr val="FFFFFF"/>
            </a:solidFill>
            <a:ln w="114300" cap="flat">
              <a:noFill/>
              <a:prstDash val="solid"/>
              <a:miter/>
            </a:ln>
          </p:spPr>
          <p:txBody>
            <a:bodyPr rtlCol="0" anchor="ctr"/>
            <a:lstStyle/>
            <a:p>
              <a:endParaRPr lang="en-GB" sz="1765"/>
            </a:p>
          </p:txBody>
        </p:sp>
        <p:cxnSp>
          <p:nvCxnSpPr>
            <p:cNvPr id="244" name="Straight Connector 243">
              <a:extLst>
                <a:ext uri="{FF2B5EF4-FFF2-40B4-BE49-F238E27FC236}">
                  <a16:creationId xmlns:a16="http://schemas.microsoft.com/office/drawing/2014/main" id="{3B1BDED3-796F-AF75-3526-12906A786126}"/>
                </a:ext>
              </a:extLst>
            </p:cNvPr>
            <p:cNvCxnSpPr/>
            <p:nvPr userDrawn="1"/>
          </p:nvCxnSpPr>
          <p:spPr>
            <a:xfrm flipH="1">
              <a:off x="704945" y="2942771"/>
              <a:ext cx="1425026" cy="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78BAE0C4-205A-23B9-AC15-680A6EE0FAA7}"/>
                </a:ext>
              </a:extLst>
            </p:cNvPr>
            <p:cNvCxnSpPr/>
            <p:nvPr userDrawn="1"/>
          </p:nvCxnSpPr>
          <p:spPr>
            <a:xfrm flipH="1">
              <a:off x="2397674" y="2942771"/>
              <a:ext cx="1425026" cy="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46" name="Group 245">
            <a:extLst>
              <a:ext uri="{FF2B5EF4-FFF2-40B4-BE49-F238E27FC236}">
                <a16:creationId xmlns:a16="http://schemas.microsoft.com/office/drawing/2014/main" id="{307A178C-82B8-8339-94C5-C9B13AA17A64}"/>
              </a:ext>
            </a:extLst>
          </p:cNvPr>
          <p:cNvGrpSpPr/>
          <p:nvPr userDrawn="1"/>
        </p:nvGrpSpPr>
        <p:grpSpPr>
          <a:xfrm>
            <a:off x="6975258" y="1704819"/>
            <a:ext cx="1149420" cy="1149583"/>
            <a:chOff x="1536247" y="1650616"/>
            <a:chExt cx="1337582" cy="1337582"/>
          </a:xfrm>
        </p:grpSpPr>
        <p:sp>
          <p:nvSpPr>
            <p:cNvPr id="247" name="Oval 246">
              <a:extLst>
                <a:ext uri="{FF2B5EF4-FFF2-40B4-BE49-F238E27FC236}">
                  <a16:creationId xmlns:a16="http://schemas.microsoft.com/office/drawing/2014/main" id="{B41F309A-4912-5DDF-6610-455DD6D284DA}"/>
                </a:ext>
              </a:extLst>
            </p:cNvPr>
            <p:cNvSpPr/>
            <p:nvPr userDrawn="1"/>
          </p:nvSpPr>
          <p:spPr bwMode="auto">
            <a:xfrm>
              <a:off x="1536247" y="1650616"/>
              <a:ext cx="1337582" cy="1337582"/>
            </a:xfrm>
            <a:prstGeom prst="ellipse">
              <a:avLst/>
            </a:prstGeom>
            <a:gradFill>
              <a:gsLst>
                <a:gs pos="0">
                  <a:srgbClr val="5AE0FF"/>
                </a:gs>
                <a:gs pos="100000">
                  <a:schemeClr val="tx2"/>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rm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cs typeface="Segoe UI" pitchFamily="34" charset="0"/>
              </a:endParaRPr>
            </a:p>
          </p:txBody>
        </p:sp>
        <p:grpSp>
          <p:nvGrpSpPr>
            <p:cNvPr id="248" name="Group 247">
              <a:extLst>
                <a:ext uri="{FF2B5EF4-FFF2-40B4-BE49-F238E27FC236}">
                  <a16:creationId xmlns:a16="http://schemas.microsoft.com/office/drawing/2014/main" id="{53846437-E00C-8B8E-9FC1-31D23690C968}"/>
                </a:ext>
              </a:extLst>
            </p:cNvPr>
            <p:cNvGrpSpPr>
              <a:grpSpLocks/>
            </p:cNvGrpSpPr>
            <p:nvPr userDrawn="1"/>
          </p:nvGrpSpPr>
          <p:grpSpPr>
            <a:xfrm>
              <a:off x="1613739" y="1728108"/>
              <a:ext cx="1182598" cy="1182598"/>
              <a:chOff x="3966032" y="2902995"/>
              <a:chExt cx="2937462" cy="2937467"/>
            </a:xfrm>
          </p:grpSpPr>
          <p:grpSp>
            <p:nvGrpSpPr>
              <p:cNvPr id="249" name="Group 248">
                <a:extLst>
                  <a:ext uri="{FF2B5EF4-FFF2-40B4-BE49-F238E27FC236}">
                    <a16:creationId xmlns:a16="http://schemas.microsoft.com/office/drawing/2014/main" id="{BE19BB06-9CA4-96A1-F312-C6361CD66B27}"/>
                  </a:ext>
                </a:extLst>
              </p:cNvPr>
              <p:cNvGrpSpPr/>
              <p:nvPr/>
            </p:nvGrpSpPr>
            <p:grpSpPr>
              <a:xfrm>
                <a:off x="3966032" y="2902995"/>
                <a:ext cx="2937462" cy="2937462"/>
                <a:chOff x="3107352" y="3505200"/>
                <a:chExt cx="2247900" cy="2247900"/>
              </a:xfrm>
            </p:grpSpPr>
            <p:sp useBgFill="1">
              <p:nvSpPr>
                <p:cNvPr id="251" name="Oval 250">
                  <a:extLst>
                    <a:ext uri="{FF2B5EF4-FFF2-40B4-BE49-F238E27FC236}">
                      <a16:creationId xmlns:a16="http://schemas.microsoft.com/office/drawing/2014/main" id="{BAE4391D-346E-5A43-154D-8961FD63C9BA}"/>
                    </a:ext>
                  </a:extLst>
                </p:cNvPr>
                <p:cNvSpPr/>
                <p:nvPr/>
              </p:nvSpPr>
              <p:spPr>
                <a:xfrm>
                  <a:off x="3107352" y="3505200"/>
                  <a:ext cx="2247900" cy="2247900"/>
                </a:xfrm>
                <a:prstGeom prst="ellipse">
                  <a:avLst/>
                </a:prstGeom>
                <a:ln>
                  <a:noFill/>
                </a:ln>
                <a:effectLst>
                  <a:outerShdw blurRad="355600" dist="152400" dir="13500000" algn="tl" rotWithShape="0">
                    <a:schemeClr val="bg1">
                      <a:alpha val="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GB" sz="1372" b="0" i="0" u="none" strike="noStrike" kern="1200" cap="none" spc="0" normalizeH="0" baseline="0" noProof="0">
                    <a:ln>
                      <a:noFill/>
                    </a:ln>
                    <a:solidFill>
                      <a:srgbClr val="FFFFFF"/>
                    </a:solidFill>
                    <a:effectLst/>
                    <a:uLnTx/>
                    <a:uFillTx/>
                    <a:latin typeface="Segoe UI"/>
                    <a:ea typeface="+mn-ea"/>
                    <a:cs typeface="+mn-cs"/>
                  </a:endParaRPr>
                </a:p>
              </p:txBody>
            </p:sp>
            <p:sp useBgFill="1">
              <p:nvSpPr>
                <p:cNvPr id="252" name="Oval 251">
                  <a:extLst>
                    <a:ext uri="{FF2B5EF4-FFF2-40B4-BE49-F238E27FC236}">
                      <a16:creationId xmlns:a16="http://schemas.microsoft.com/office/drawing/2014/main" id="{4D3A2D72-A772-C66C-A0D4-BCB6C65F4129}"/>
                    </a:ext>
                  </a:extLst>
                </p:cNvPr>
                <p:cNvSpPr/>
                <p:nvPr/>
              </p:nvSpPr>
              <p:spPr>
                <a:xfrm>
                  <a:off x="3107352" y="3505200"/>
                  <a:ext cx="2247900" cy="2247900"/>
                </a:xfrm>
                <a:prstGeom prst="ellipse">
                  <a:avLst/>
                </a:prstGeom>
                <a:ln>
                  <a:noFill/>
                </a:ln>
                <a:effectLst>
                  <a:outerShdw blurRad="355600" dist="152400" dir="2700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GB" sz="1372" b="0" i="0" u="none" strike="noStrike" kern="1200" cap="none" spc="0" normalizeH="0" baseline="0" noProof="0">
                    <a:ln>
                      <a:noFill/>
                    </a:ln>
                    <a:solidFill>
                      <a:srgbClr val="FFFFFF"/>
                    </a:solidFill>
                    <a:effectLst/>
                    <a:uLnTx/>
                    <a:uFillTx/>
                    <a:latin typeface="Segoe UI"/>
                    <a:ea typeface="+mn-ea"/>
                    <a:cs typeface="+mn-cs"/>
                  </a:endParaRPr>
                </a:p>
              </p:txBody>
            </p:sp>
          </p:grpSp>
          <p:sp>
            <p:nvSpPr>
              <p:cNvPr id="250" name="Oval 249">
                <a:extLst>
                  <a:ext uri="{FF2B5EF4-FFF2-40B4-BE49-F238E27FC236}">
                    <a16:creationId xmlns:a16="http://schemas.microsoft.com/office/drawing/2014/main" id="{E95215E5-7FB7-9A21-AC0E-B379FE0D7DE8}"/>
                  </a:ext>
                </a:extLst>
              </p:cNvPr>
              <p:cNvSpPr>
                <a:spLocks/>
              </p:cNvSpPr>
              <p:nvPr/>
            </p:nvSpPr>
            <p:spPr>
              <a:xfrm>
                <a:off x="3966032" y="2902998"/>
                <a:ext cx="2937462" cy="2937464"/>
              </a:xfrm>
              <a:prstGeom prst="ellipse">
                <a:avLst/>
              </a:prstGeom>
              <a:gradFill>
                <a:gsLst>
                  <a:gs pos="14000">
                    <a:schemeClr val="tx1">
                      <a:alpha val="15000"/>
                    </a:schemeClr>
                  </a:gs>
                  <a:gs pos="99000">
                    <a:schemeClr val="bg1">
                      <a:alpha val="10000"/>
                    </a:schemeClr>
                  </a:gs>
                </a:gsLst>
                <a:lin ang="2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GB" sz="1372" b="0" i="0" u="none" strike="noStrike" kern="1200" cap="none" spc="0" normalizeH="0" baseline="0" noProof="0">
                  <a:ln>
                    <a:noFill/>
                  </a:ln>
                  <a:solidFill>
                    <a:srgbClr val="FFFFFF"/>
                  </a:solidFill>
                  <a:effectLst/>
                  <a:uLnTx/>
                  <a:uFillTx/>
                  <a:latin typeface="Segoe UI"/>
                  <a:ea typeface="+mn-ea"/>
                  <a:cs typeface="+mn-cs"/>
                </a:endParaRPr>
              </a:p>
            </p:txBody>
          </p:sp>
        </p:grpSp>
      </p:grpSp>
      <p:sp>
        <p:nvSpPr>
          <p:cNvPr id="253" name="Content Placeholder 57">
            <a:extLst>
              <a:ext uri="{FF2B5EF4-FFF2-40B4-BE49-F238E27FC236}">
                <a16:creationId xmlns:a16="http://schemas.microsoft.com/office/drawing/2014/main" id="{FEBD066D-00FA-73E3-E2D6-04576C59A4D3}"/>
              </a:ext>
            </a:extLst>
          </p:cNvPr>
          <p:cNvSpPr>
            <a:spLocks noGrp="1"/>
          </p:cNvSpPr>
          <p:nvPr>
            <p:ph sz="quarter" idx="28" hasCustomPrompt="1"/>
          </p:nvPr>
        </p:nvSpPr>
        <p:spPr>
          <a:xfrm>
            <a:off x="7092305" y="1821885"/>
            <a:ext cx="915326" cy="915452"/>
          </a:xfrm>
          <a:prstGeom prst="ellipse">
            <a:avLst/>
          </a:prstGeom>
        </p:spPr>
        <p:txBody>
          <a:bodyPr anchor="ctr">
            <a:normAutofit/>
          </a:bodyPr>
          <a:lstStyle>
            <a:lvl1pPr marL="9337" indent="0" algn="ctr">
              <a:buNone/>
              <a:defRPr lang="en-GB" sz="3529" kern="1200" dirty="0">
                <a:solidFill>
                  <a:schemeClr val="bg1"/>
                </a:solidFill>
                <a:latin typeface="+mj-lt"/>
                <a:ea typeface="+mn-ea"/>
                <a:cs typeface="+mn-cs"/>
              </a:defRPr>
            </a:lvl1pPr>
            <a:lvl2pPr>
              <a:defRPr/>
            </a:lvl2pPr>
            <a:lvl3pPr>
              <a:defRPr/>
            </a:lvl3pPr>
            <a:lvl4pPr>
              <a:defRPr/>
            </a:lvl4pPr>
            <a:lvl5pPr>
              <a:defRPr/>
            </a:lvl5pPr>
          </a:lstStyle>
          <a:p>
            <a:pPr marL="269228" lvl="0" indent="-259890" algn="ctr" defTabSz="1066852" rtl="0" eaLnBrk="1" latinLnBrk="0" hangingPunct="1">
              <a:spcBef>
                <a:spcPts val="700"/>
              </a:spcBef>
              <a:buClr>
                <a:schemeClr val="tx1"/>
              </a:buClr>
              <a:buSzPct val="70000"/>
            </a:pPr>
            <a:r>
              <a:rPr lang="en-GB"/>
              <a:t>#</a:t>
            </a:r>
          </a:p>
        </p:txBody>
      </p:sp>
      <p:sp>
        <p:nvSpPr>
          <p:cNvPr id="254" name="Text Placeholder 3">
            <a:extLst>
              <a:ext uri="{FF2B5EF4-FFF2-40B4-BE49-F238E27FC236}">
                <a16:creationId xmlns:a16="http://schemas.microsoft.com/office/drawing/2014/main" id="{BDFBBE79-43AF-6020-2873-78B949020FE5}"/>
              </a:ext>
            </a:extLst>
          </p:cNvPr>
          <p:cNvSpPr>
            <a:spLocks noGrp="1"/>
          </p:cNvSpPr>
          <p:nvPr>
            <p:ph type="body" sz="quarter" idx="29" hasCustomPrompt="1"/>
          </p:nvPr>
        </p:nvSpPr>
        <p:spPr>
          <a:xfrm>
            <a:off x="9218149" y="3935907"/>
            <a:ext cx="2479507" cy="1267431"/>
          </a:xfrm>
          <a:prstGeom prst="rect">
            <a:avLst/>
          </a:prstGeom>
        </p:spPr>
        <p:txBody>
          <a:bodyPr wrap="square" lIns="0" tIns="0" rIns="0" bIns="0">
            <a:spAutoFit/>
          </a:bodyPr>
          <a:lstStyle>
            <a:lvl1pPr marL="0" indent="0" algn="ctr">
              <a:lnSpc>
                <a:spcPct val="100000"/>
              </a:lnSpc>
              <a:buNone/>
              <a:defRPr lang="en-US" sz="1372" kern="1200" spc="0" baseline="0" dirty="0">
                <a:solidFill>
                  <a:schemeClr val="bg1"/>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Lorem ipsum dolor sit amet, consectetuer adipiscing elit. Maecenas porttitor congue massa. Fusce posuere, magna sed pulvinar ultricies, purus lectus malesuada libero, sit</a:t>
            </a:r>
          </a:p>
        </p:txBody>
      </p:sp>
      <p:sp>
        <p:nvSpPr>
          <p:cNvPr id="255" name="Text Placeholder 3">
            <a:extLst>
              <a:ext uri="{FF2B5EF4-FFF2-40B4-BE49-F238E27FC236}">
                <a16:creationId xmlns:a16="http://schemas.microsoft.com/office/drawing/2014/main" id="{D3064AF1-980D-10E2-D301-266A72500284}"/>
              </a:ext>
            </a:extLst>
          </p:cNvPr>
          <p:cNvSpPr>
            <a:spLocks noGrp="1"/>
          </p:cNvSpPr>
          <p:nvPr>
            <p:ph type="body" sz="quarter" idx="30" hasCustomPrompt="1"/>
          </p:nvPr>
        </p:nvSpPr>
        <p:spPr>
          <a:xfrm>
            <a:off x="9218149" y="3069351"/>
            <a:ext cx="2479507" cy="422477"/>
          </a:xfrm>
          <a:prstGeom prst="rect">
            <a:avLst/>
          </a:prstGeom>
        </p:spPr>
        <p:txBody>
          <a:bodyPr wrap="square" lIns="0" tIns="0" rIns="0" bIns="0">
            <a:spAutoFit/>
          </a:bodyPr>
          <a:lstStyle>
            <a:lvl1pPr marL="0" indent="0" algn="ctr">
              <a:lnSpc>
                <a:spcPct val="100000"/>
              </a:lnSpc>
              <a:buNone/>
              <a:defRPr lang="en-US" sz="1372" b="1" kern="1200" spc="0" baseline="0" dirty="0">
                <a:solidFill>
                  <a:schemeClr val="accent5"/>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Lorem ipsum dolor sit amet, consectetuer </a:t>
            </a:r>
            <a:r>
              <a:rPr lang="en-US" err="1"/>
              <a:t>adipiscing</a:t>
            </a:r>
            <a:r>
              <a:rPr lang="en-US"/>
              <a:t> </a:t>
            </a:r>
            <a:r>
              <a:rPr lang="en-US" err="1"/>
              <a:t>elit</a:t>
            </a:r>
            <a:endParaRPr lang="en-US"/>
          </a:p>
        </p:txBody>
      </p:sp>
      <p:grpSp>
        <p:nvGrpSpPr>
          <p:cNvPr id="256" name="Group 255">
            <a:extLst>
              <a:ext uri="{FF2B5EF4-FFF2-40B4-BE49-F238E27FC236}">
                <a16:creationId xmlns:a16="http://schemas.microsoft.com/office/drawing/2014/main" id="{9A925B4E-B72E-B9BF-38A1-375C15E53675}"/>
              </a:ext>
            </a:extLst>
          </p:cNvPr>
          <p:cNvGrpSpPr/>
          <p:nvPr userDrawn="1"/>
        </p:nvGrpSpPr>
        <p:grpSpPr>
          <a:xfrm>
            <a:off x="9568193" y="3676971"/>
            <a:ext cx="1779417" cy="76819"/>
            <a:chOff x="704945" y="2877637"/>
            <a:chExt cx="3117755" cy="134578"/>
          </a:xfrm>
        </p:grpSpPr>
        <p:sp>
          <p:nvSpPr>
            <p:cNvPr id="257" name="Freeform: Shape 256">
              <a:extLst>
                <a:ext uri="{FF2B5EF4-FFF2-40B4-BE49-F238E27FC236}">
                  <a16:creationId xmlns:a16="http://schemas.microsoft.com/office/drawing/2014/main" id="{E7F8E732-B6E8-6E20-7BEF-1F52465D8C87}"/>
                </a:ext>
              </a:extLst>
            </p:cNvPr>
            <p:cNvSpPr/>
            <p:nvPr userDrawn="1"/>
          </p:nvSpPr>
          <p:spPr>
            <a:xfrm rot="10800000">
              <a:off x="2157425" y="2877637"/>
              <a:ext cx="212794" cy="134578"/>
            </a:xfrm>
            <a:custGeom>
              <a:avLst/>
              <a:gdLst>
                <a:gd name="connsiteX0" fmla="*/ 185189 w 212794"/>
                <a:gd name="connsiteY0" fmla="*/ 134578 h 134578"/>
                <a:gd name="connsiteX1" fmla="*/ 106972 w 212794"/>
                <a:gd name="connsiteY1" fmla="*/ 56362 h 134578"/>
                <a:gd name="connsiteX2" fmla="*/ 27606 w 212794"/>
                <a:gd name="connsiteY2" fmla="*/ 134578 h 134578"/>
                <a:gd name="connsiteX3" fmla="*/ 0 w 212794"/>
                <a:gd name="connsiteY3" fmla="*/ 106973 h 134578"/>
                <a:gd name="connsiteX4" fmla="*/ 106972 w 212794"/>
                <a:gd name="connsiteY4" fmla="*/ 0 h 134578"/>
                <a:gd name="connsiteX5" fmla="*/ 212794 w 212794"/>
                <a:gd name="connsiteY5" fmla="*/ 106973 h 134578"/>
                <a:gd name="connsiteX6" fmla="*/ 185189 w 212794"/>
                <a:gd name="connsiteY6" fmla="*/ 134578 h 134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794" h="134578">
                  <a:moveTo>
                    <a:pt x="185189" y="134578"/>
                  </a:moveTo>
                  <a:lnTo>
                    <a:pt x="106972" y="56362"/>
                  </a:lnTo>
                  <a:lnTo>
                    <a:pt x="27606" y="134578"/>
                  </a:lnTo>
                  <a:lnTo>
                    <a:pt x="0" y="106973"/>
                  </a:lnTo>
                  <a:lnTo>
                    <a:pt x="106972" y="0"/>
                  </a:lnTo>
                  <a:lnTo>
                    <a:pt x="212794" y="106973"/>
                  </a:lnTo>
                  <a:lnTo>
                    <a:pt x="185189" y="134578"/>
                  </a:lnTo>
                  <a:close/>
                </a:path>
              </a:pathLst>
            </a:custGeom>
            <a:solidFill>
              <a:srgbClr val="FFFFFF"/>
            </a:solidFill>
            <a:ln w="114300" cap="flat">
              <a:noFill/>
              <a:prstDash val="solid"/>
              <a:miter/>
            </a:ln>
          </p:spPr>
          <p:txBody>
            <a:bodyPr rtlCol="0" anchor="ctr"/>
            <a:lstStyle/>
            <a:p>
              <a:endParaRPr lang="en-GB" sz="1765"/>
            </a:p>
          </p:txBody>
        </p:sp>
        <p:cxnSp>
          <p:nvCxnSpPr>
            <p:cNvPr id="258" name="Straight Connector 257">
              <a:extLst>
                <a:ext uri="{FF2B5EF4-FFF2-40B4-BE49-F238E27FC236}">
                  <a16:creationId xmlns:a16="http://schemas.microsoft.com/office/drawing/2014/main" id="{2254C889-C126-F438-5172-FB05D55989E0}"/>
                </a:ext>
              </a:extLst>
            </p:cNvPr>
            <p:cNvCxnSpPr/>
            <p:nvPr userDrawn="1"/>
          </p:nvCxnSpPr>
          <p:spPr>
            <a:xfrm flipH="1">
              <a:off x="704945" y="2942771"/>
              <a:ext cx="1425026" cy="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CD14D127-62A7-4AA3-2DB8-441672D67509}"/>
                </a:ext>
              </a:extLst>
            </p:cNvPr>
            <p:cNvCxnSpPr/>
            <p:nvPr userDrawn="1"/>
          </p:nvCxnSpPr>
          <p:spPr>
            <a:xfrm flipH="1">
              <a:off x="2397674" y="2942771"/>
              <a:ext cx="1425026" cy="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60" name="Group 259">
            <a:extLst>
              <a:ext uri="{FF2B5EF4-FFF2-40B4-BE49-F238E27FC236}">
                <a16:creationId xmlns:a16="http://schemas.microsoft.com/office/drawing/2014/main" id="{AD73E996-DE77-33E7-786C-3BFBA128CE97}"/>
              </a:ext>
            </a:extLst>
          </p:cNvPr>
          <p:cNvGrpSpPr/>
          <p:nvPr userDrawn="1"/>
        </p:nvGrpSpPr>
        <p:grpSpPr>
          <a:xfrm>
            <a:off x="9883192" y="1704819"/>
            <a:ext cx="1149420" cy="1149583"/>
            <a:chOff x="1536247" y="1650616"/>
            <a:chExt cx="1337582" cy="1337582"/>
          </a:xfrm>
        </p:grpSpPr>
        <p:sp>
          <p:nvSpPr>
            <p:cNvPr id="261" name="Oval 260">
              <a:extLst>
                <a:ext uri="{FF2B5EF4-FFF2-40B4-BE49-F238E27FC236}">
                  <a16:creationId xmlns:a16="http://schemas.microsoft.com/office/drawing/2014/main" id="{D8846012-7C67-E4BF-6169-0772909D60B7}"/>
                </a:ext>
              </a:extLst>
            </p:cNvPr>
            <p:cNvSpPr/>
            <p:nvPr userDrawn="1"/>
          </p:nvSpPr>
          <p:spPr bwMode="auto">
            <a:xfrm>
              <a:off x="1536247" y="1650616"/>
              <a:ext cx="1337582" cy="1337582"/>
            </a:xfrm>
            <a:prstGeom prst="ellipse">
              <a:avLst/>
            </a:prstGeom>
            <a:gradFill>
              <a:gsLst>
                <a:gs pos="0">
                  <a:srgbClr val="5AE0FF"/>
                </a:gs>
                <a:gs pos="100000">
                  <a:schemeClr val="tx2"/>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rm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cs typeface="Segoe UI" pitchFamily="34" charset="0"/>
              </a:endParaRPr>
            </a:p>
          </p:txBody>
        </p:sp>
        <p:grpSp>
          <p:nvGrpSpPr>
            <p:cNvPr id="262" name="Group 261">
              <a:extLst>
                <a:ext uri="{FF2B5EF4-FFF2-40B4-BE49-F238E27FC236}">
                  <a16:creationId xmlns:a16="http://schemas.microsoft.com/office/drawing/2014/main" id="{5EDC3F95-D759-1220-F85E-8934CA1EBC99}"/>
                </a:ext>
              </a:extLst>
            </p:cNvPr>
            <p:cNvGrpSpPr>
              <a:grpSpLocks/>
            </p:cNvGrpSpPr>
            <p:nvPr userDrawn="1"/>
          </p:nvGrpSpPr>
          <p:grpSpPr>
            <a:xfrm>
              <a:off x="1613739" y="1728108"/>
              <a:ext cx="1182598" cy="1182598"/>
              <a:chOff x="3966032" y="2902995"/>
              <a:chExt cx="2937462" cy="2937467"/>
            </a:xfrm>
          </p:grpSpPr>
          <p:grpSp>
            <p:nvGrpSpPr>
              <p:cNvPr id="263" name="Group 262">
                <a:extLst>
                  <a:ext uri="{FF2B5EF4-FFF2-40B4-BE49-F238E27FC236}">
                    <a16:creationId xmlns:a16="http://schemas.microsoft.com/office/drawing/2014/main" id="{7E288EDB-1C13-49B9-7AF2-7082B7A6EDA1}"/>
                  </a:ext>
                </a:extLst>
              </p:cNvPr>
              <p:cNvGrpSpPr/>
              <p:nvPr/>
            </p:nvGrpSpPr>
            <p:grpSpPr>
              <a:xfrm>
                <a:off x="3966032" y="2902995"/>
                <a:ext cx="2937462" cy="2937462"/>
                <a:chOff x="3107352" y="3505200"/>
                <a:chExt cx="2247900" cy="2247900"/>
              </a:xfrm>
            </p:grpSpPr>
            <p:sp useBgFill="1">
              <p:nvSpPr>
                <p:cNvPr id="265" name="Oval 264">
                  <a:extLst>
                    <a:ext uri="{FF2B5EF4-FFF2-40B4-BE49-F238E27FC236}">
                      <a16:creationId xmlns:a16="http://schemas.microsoft.com/office/drawing/2014/main" id="{E8B1B7EE-DD1A-92D4-E195-D9D7A03F19A1}"/>
                    </a:ext>
                  </a:extLst>
                </p:cNvPr>
                <p:cNvSpPr/>
                <p:nvPr/>
              </p:nvSpPr>
              <p:spPr>
                <a:xfrm>
                  <a:off x="3107352" y="3505200"/>
                  <a:ext cx="2247900" cy="2247900"/>
                </a:xfrm>
                <a:prstGeom prst="ellipse">
                  <a:avLst/>
                </a:prstGeom>
                <a:ln>
                  <a:noFill/>
                </a:ln>
                <a:effectLst>
                  <a:outerShdw blurRad="355600" dist="152400" dir="13500000" algn="tl" rotWithShape="0">
                    <a:schemeClr val="bg1">
                      <a:alpha val="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GB" sz="1372" b="0" i="0" u="none" strike="noStrike" kern="1200" cap="none" spc="0" normalizeH="0" baseline="0" noProof="0">
                    <a:ln>
                      <a:noFill/>
                    </a:ln>
                    <a:solidFill>
                      <a:srgbClr val="FFFFFF"/>
                    </a:solidFill>
                    <a:effectLst/>
                    <a:uLnTx/>
                    <a:uFillTx/>
                    <a:latin typeface="Segoe UI"/>
                    <a:ea typeface="+mn-ea"/>
                    <a:cs typeface="+mn-cs"/>
                  </a:endParaRPr>
                </a:p>
              </p:txBody>
            </p:sp>
            <p:sp useBgFill="1">
              <p:nvSpPr>
                <p:cNvPr id="266" name="Oval 265">
                  <a:extLst>
                    <a:ext uri="{FF2B5EF4-FFF2-40B4-BE49-F238E27FC236}">
                      <a16:creationId xmlns:a16="http://schemas.microsoft.com/office/drawing/2014/main" id="{353D01AE-6E68-F4BA-7935-0CFA458A1C38}"/>
                    </a:ext>
                  </a:extLst>
                </p:cNvPr>
                <p:cNvSpPr/>
                <p:nvPr/>
              </p:nvSpPr>
              <p:spPr>
                <a:xfrm>
                  <a:off x="3107352" y="3505200"/>
                  <a:ext cx="2247900" cy="2247900"/>
                </a:xfrm>
                <a:prstGeom prst="ellipse">
                  <a:avLst/>
                </a:prstGeom>
                <a:ln>
                  <a:noFill/>
                </a:ln>
                <a:effectLst>
                  <a:outerShdw blurRad="355600" dist="152400" dir="2700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GB" sz="1372" b="0" i="0" u="none" strike="noStrike" kern="1200" cap="none" spc="0" normalizeH="0" baseline="0" noProof="0">
                    <a:ln>
                      <a:noFill/>
                    </a:ln>
                    <a:solidFill>
                      <a:srgbClr val="FFFFFF"/>
                    </a:solidFill>
                    <a:effectLst/>
                    <a:uLnTx/>
                    <a:uFillTx/>
                    <a:latin typeface="Segoe UI"/>
                    <a:ea typeface="+mn-ea"/>
                    <a:cs typeface="+mn-cs"/>
                  </a:endParaRPr>
                </a:p>
              </p:txBody>
            </p:sp>
          </p:grpSp>
          <p:sp>
            <p:nvSpPr>
              <p:cNvPr id="264" name="Oval 263">
                <a:extLst>
                  <a:ext uri="{FF2B5EF4-FFF2-40B4-BE49-F238E27FC236}">
                    <a16:creationId xmlns:a16="http://schemas.microsoft.com/office/drawing/2014/main" id="{5F7D0880-7949-C490-69F3-77E34FE5A010}"/>
                  </a:ext>
                </a:extLst>
              </p:cNvPr>
              <p:cNvSpPr>
                <a:spLocks/>
              </p:cNvSpPr>
              <p:nvPr/>
            </p:nvSpPr>
            <p:spPr>
              <a:xfrm>
                <a:off x="3966032" y="2902998"/>
                <a:ext cx="2937462" cy="2937464"/>
              </a:xfrm>
              <a:prstGeom prst="ellipse">
                <a:avLst/>
              </a:prstGeom>
              <a:gradFill>
                <a:gsLst>
                  <a:gs pos="14000">
                    <a:schemeClr val="tx1">
                      <a:alpha val="15000"/>
                    </a:schemeClr>
                  </a:gs>
                  <a:gs pos="99000">
                    <a:schemeClr val="bg1">
                      <a:alpha val="10000"/>
                    </a:schemeClr>
                  </a:gs>
                </a:gsLst>
                <a:lin ang="2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GB" sz="1372" b="0" i="0" u="none" strike="noStrike" kern="1200" cap="none" spc="0" normalizeH="0" baseline="0" noProof="0">
                  <a:ln>
                    <a:noFill/>
                  </a:ln>
                  <a:solidFill>
                    <a:srgbClr val="FFFFFF"/>
                  </a:solidFill>
                  <a:effectLst/>
                  <a:uLnTx/>
                  <a:uFillTx/>
                  <a:latin typeface="Segoe UI"/>
                  <a:ea typeface="+mn-ea"/>
                  <a:cs typeface="+mn-cs"/>
                </a:endParaRPr>
              </a:p>
            </p:txBody>
          </p:sp>
        </p:grpSp>
      </p:grpSp>
      <p:sp>
        <p:nvSpPr>
          <p:cNvPr id="267" name="Content Placeholder 57">
            <a:extLst>
              <a:ext uri="{FF2B5EF4-FFF2-40B4-BE49-F238E27FC236}">
                <a16:creationId xmlns:a16="http://schemas.microsoft.com/office/drawing/2014/main" id="{1CE0D2B0-3A8F-21CA-7F10-35EF0BFD28BF}"/>
              </a:ext>
            </a:extLst>
          </p:cNvPr>
          <p:cNvSpPr>
            <a:spLocks noGrp="1"/>
          </p:cNvSpPr>
          <p:nvPr>
            <p:ph sz="quarter" idx="31" hasCustomPrompt="1"/>
          </p:nvPr>
        </p:nvSpPr>
        <p:spPr>
          <a:xfrm>
            <a:off x="10000239" y="1821885"/>
            <a:ext cx="915326" cy="915452"/>
          </a:xfrm>
          <a:prstGeom prst="ellipse">
            <a:avLst/>
          </a:prstGeom>
        </p:spPr>
        <p:txBody>
          <a:bodyPr anchor="ctr">
            <a:normAutofit/>
          </a:bodyPr>
          <a:lstStyle>
            <a:lvl1pPr marL="9337" indent="0" algn="ctr">
              <a:buNone/>
              <a:defRPr lang="en-GB" sz="3529" kern="1200" dirty="0">
                <a:solidFill>
                  <a:schemeClr val="bg1"/>
                </a:solidFill>
                <a:latin typeface="+mj-lt"/>
                <a:ea typeface="+mn-ea"/>
                <a:cs typeface="+mn-cs"/>
              </a:defRPr>
            </a:lvl1pPr>
            <a:lvl2pPr>
              <a:defRPr/>
            </a:lvl2pPr>
            <a:lvl3pPr>
              <a:defRPr/>
            </a:lvl3pPr>
            <a:lvl4pPr>
              <a:defRPr/>
            </a:lvl4pPr>
            <a:lvl5pPr>
              <a:defRPr/>
            </a:lvl5pPr>
          </a:lstStyle>
          <a:p>
            <a:pPr marL="269228" lvl="0" indent="-259890" algn="ctr" defTabSz="1066852" rtl="0" eaLnBrk="1" latinLnBrk="0" hangingPunct="1">
              <a:spcBef>
                <a:spcPts val="700"/>
              </a:spcBef>
              <a:buClr>
                <a:schemeClr val="tx1"/>
              </a:buClr>
              <a:buSzPct val="70000"/>
            </a:pPr>
            <a:r>
              <a:rPr lang="en-GB"/>
              <a:t>#</a:t>
            </a:r>
          </a:p>
        </p:txBody>
      </p:sp>
    </p:spTree>
    <p:extLst>
      <p:ext uri="{BB962C8B-B14F-4D97-AF65-F5344CB8AC3E}">
        <p14:creationId xmlns:p14="http://schemas.microsoft.com/office/powerpoint/2010/main" val="292511668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Title &amp; 5 Icon/Number">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11663525-E148-2C30-4EC9-4973FB1709F0}"/>
              </a:ext>
            </a:extLst>
          </p:cNvPr>
          <p:cNvSpPr>
            <a:spLocks/>
          </p:cNvSpPr>
          <p:nvPr userDrawn="1"/>
        </p:nvSpPr>
        <p:spPr bwMode="auto">
          <a:xfrm>
            <a:off x="336161" y="2565593"/>
            <a:ext cx="2214294" cy="3486601"/>
          </a:xfrm>
          <a:prstGeom prst="roundRect">
            <a:avLst>
              <a:gd name="adj" fmla="val 4767"/>
            </a:avLst>
          </a:prstGeom>
          <a:gradFill flip="none" rotWithShape="0">
            <a:gsLst>
              <a:gs pos="0">
                <a:schemeClr val="bg1">
                  <a:alpha val="10000"/>
                </a:schemeClr>
              </a:gs>
              <a:gs pos="74796">
                <a:srgbClr val="FFFFFF">
                  <a:alpha val="10000"/>
                </a:srgbClr>
              </a:gs>
              <a:gs pos="88000">
                <a:srgbClr val="FFFFFF">
                  <a:alpha val="25000"/>
                </a:srgbClr>
              </a:gs>
              <a:gs pos="100000">
                <a:schemeClr val="bg1">
                  <a:alpha val="10000"/>
                </a:schemeClr>
              </a:gs>
            </a:gsLst>
            <a:lin ang="3600000" scaled="0"/>
            <a:tileRect/>
          </a:gradFill>
          <a:ln w="12700">
            <a:gradFill>
              <a:gsLst>
                <a:gs pos="0">
                  <a:schemeClr val="bg1">
                    <a:alpha val="20000"/>
                  </a:schemeClr>
                </a:gs>
                <a:gs pos="20000">
                  <a:srgbClr val="0078D4">
                    <a:alpha val="40000"/>
                  </a:srgbClr>
                </a:gs>
                <a:gs pos="80000">
                  <a:srgbClr val="0078D4">
                    <a:alpha val="40000"/>
                  </a:srgbClr>
                </a:gs>
                <a:gs pos="100000">
                  <a:schemeClr val="bg1">
                    <a:alpha val="20000"/>
                  </a:schemeClr>
                </a:gs>
              </a:gsLst>
              <a:lin ang="0" scaled="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rmAutofit/>
          </a:bodyPr>
          <a:lstStyle/>
          <a:p>
            <a:pPr defTabSz="932293" fontAlgn="base">
              <a:spcBef>
                <a:spcPct val="0"/>
              </a:spcBef>
              <a:spcAft>
                <a:spcPct val="0"/>
              </a:spcAft>
              <a:defRPr/>
            </a:pPr>
            <a:endParaRPr lang="en-GB" sz="2000">
              <a:solidFill>
                <a:srgbClr val="FFFFFF"/>
              </a:solidFill>
              <a:latin typeface="Segoe UI"/>
              <a:ea typeface="Segoe UI" pitchFamily="34" charset="0"/>
              <a:cs typeface="Segoe UI" pitchFamily="34" charset="0"/>
            </a:endParaRPr>
          </a:p>
        </p:txBody>
      </p:sp>
      <p:sp>
        <p:nvSpPr>
          <p:cNvPr id="50" name="Rectangle: Rounded Corners 49">
            <a:extLst>
              <a:ext uri="{FF2B5EF4-FFF2-40B4-BE49-F238E27FC236}">
                <a16:creationId xmlns:a16="http://schemas.microsoft.com/office/drawing/2014/main" id="{D49FC5DB-F412-A891-0A99-7BACB8CD1512}"/>
              </a:ext>
            </a:extLst>
          </p:cNvPr>
          <p:cNvSpPr>
            <a:spLocks/>
          </p:cNvSpPr>
          <p:nvPr userDrawn="1"/>
        </p:nvSpPr>
        <p:spPr bwMode="auto">
          <a:xfrm>
            <a:off x="2662508" y="2565593"/>
            <a:ext cx="2214294" cy="3486601"/>
          </a:xfrm>
          <a:prstGeom prst="roundRect">
            <a:avLst>
              <a:gd name="adj" fmla="val 4767"/>
            </a:avLst>
          </a:prstGeom>
          <a:gradFill flip="none" rotWithShape="0">
            <a:gsLst>
              <a:gs pos="0">
                <a:schemeClr val="bg1">
                  <a:alpha val="10000"/>
                </a:schemeClr>
              </a:gs>
              <a:gs pos="74796">
                <a:srgbClr val="FFFFFF">
                  <a:alpha val="10000"/>
                </a:srgbClr>
              </a:gs>
              <a:gs pos="88000">
                <a:srgbClr val="FFFFFF">
                  <a:alpha val="25000"/>
                </a:srgbClr>
              </a:gs>
              <a:gs pos="100000">
                <a:schemeClr val="bg1">
                  <a:alpha val="10000"/>
                </a:schemeClr>
              </a:gs>
            </a:gsLst>
            <a:lin ang="3600000" scaled="0"/>
            <a:tileRect/>
          </a:gradFill>
          <a:ln w="12700">
            <a:gradFill>
              <a:gsLst>
                <a:gs pos="0">
                  <a:schemeClr val="bg1">
                    <a:alpha val="20000"/>
                  </a:schemeClr>
                </a:gs>
                <a:gs pos="20000">
                  <a:srgbClr val="0078D4">
                    <a:alpha val="40000"/>
                  </a:srgbClr>
                </a:gs>
                <a:gs pos="80000">
                  <a:srgbClr val="0078D4">
                    <a:alpha val="40000"/>
                  </a:srgbClr>
                </a:gs>
                <a:gs pos="100000">
                  <a:schemeClr val="bg1">
                    <a:alpha val="20000"/>
                  </a:schemeClr>
                </a:gs>
              </a:gsLst>
              <a:lin ang="0" scaled="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rmAutofit/>
          </a:bodyPr>
          <a:lstStyle/>
          <a:p>
            <a:pPr defTabSz="932293" fontAlgn="base">
              <a:spcBef>
                <a:spcPct val="0"/>
              </a:spcBef>
              <a:spcAft>
                <a:spcPct val="0"/>
              </a:spcAft>
              <a:defRPr/>
            </a:pPr>
            <a:endParaRPr lang="en-GB" sz="2000">
              <a:solidFill>
                <a:srgbClr val="FFFFFF"/>
              </a:solidFill>
              <a:latin typeface="Segoe UI"/>
              <a:ea typeface="Segoe UI" pitchFamily="34" charset="0"/>
              <a:cs typeface="Segoe UI" pitchFamily="34" charset="0"/>
            </a:endParaRPr>
          </a:p>
        </p:txBody>
      </p:sp>
      <p:sp>
        <p:nvSpPr>
          <p:cNvPr id="51" name="Rectangle: Rounded Corners 50">
            <a:extLst>
              <a:ext uri="{FF2B5EF4-FFF2-40B4-BE49-F238E27FC236}">
                <a16:creationId xmlns:a16="http://schemas.microsoft.com/office/drawing/2014/main" id="{5C79A840-EA1C-DC43-6E5C-460B618150A7}"/>
              </a:ext>
            </a:extLst>
          </p:cNvPr>
          <p:cNvSpPr>
            <a:spLocks/>
          </p:cNvSpPr>
          <p:nvPr userDrawn="1"/>
        </p:nvSpPr>
        <p:spPr bwMode="auto">
          <a:xfrm>
            <a:off x="4988854" y="2565593"/>
            <a:ext cx="2214294" cy="3486601"/>
          </a:xfrm>
          <a:prstGeom prst="roundRect">
            <a:avLst>
              <a:gd name="adj" fmla="val 4767"/>
            </a:avLst>
          </a:prstGeom>
          <a:gradFill flip="none" rotWithShape="0">
            <a:gsLst>
              <a:gs pos="0">
                <a:schemeClr val="bg1">
                  <a:alpha val="10000"/>
                </a:schemeClr>
              </a:gs>
              <a:gs pos="74796">
                <a:srgbClr val="FFFFFF">
                  <a:alpha val="10000"/>
                </a:srgbClr>
              </a:gs>
              <a:gs pos="88000">
                <a:srgbClr val="FFFFFF">
                  <a:alpha val="25000"/>
                </a:srgbClr>
              </a:gs>
              <a:gs pos="100000">
                <a:schemeClr val="bg1">
                  <a:alpha val="10000"/>
                </a:schemeClr>
              </a:gs>
            </a:gsLst>
            <a:lin ang="3600000" scaled="0"/>
            <a:tileRect/>
          </a:gradFill>
          <a:ln w="12700">
            <a:gradFill>
              <a:gsLst>
                <a:gs pos="0">
                  <a:schemeClr val="bg1">
                    <a:alpha val="20000"/>
                  </a:schemeClr>
                </a:gs>
                <a:gs pos="20000">
                  <a:srgbClr val="0078D4">
                    <a:alpha val="40000"/>
                  </a:srgbClr>
                </a:gs>
                <a:gs pos="80000">
                  <a:srgbClr val="0078D4">
                    <a:alpha val="40000"/>
                  </a:srgbClr>
                </a:gs>
                <a:gs pos="100000">
                  <a:schemeClr val="bg1">
                    <a:alpha val="20000"/>
                  </a:schemeClr>
                </a:gs>
              </a:gsLst>
              <a:lin ang="0" scaled="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rmAutofit/>
          </a:bodyPr>
          <a:lstStyle/>
          <a:p>
            <a:pPr defTabSz="932293" fontAlgn="base">
              <a:spcBef>
                <a:spcPct val="0"/>
              </a:spcBef>
              <a:spcAft>
                <a:spcPct val="0"/>
              </a:spcAft>
              <a:defRPr/>
            </a:pPr>
            <a:endParaRPr lang="en-GB" sz="2000">
              <a:solidFill>
                <a:srgbClr val="FFFFFF"/>
              </a:solidFill>
              <a:latin typeface="Segoe UI"/>
              <a:ea typeface="Segoe UI" pitchFamily="34" charset="0"/>
              <a:cs typeface="Segoe UI" pitchFamily="34" charset="0"/>
            </a:endParaRPr>
          </a:p>
        </p:txBody>
      </p:sp>
      <p:sp>
        <p:nvSpPr>
          <p:cNvPr id="52" name="Rectangle: Rounded Corners 51">
            <a:extLst>
              <a:ext uri="{FF2B5EF4-FFF2-40B4-BE49-F238E27FC236}">
                <a16:creationId xmlns:a16="http://schemas.microsoft.com/office/drawing/2014/main" id="{CE3CF438-7B44-D7E8-49C3-6DFF6151AB84}"/>
              </a:ext>
            </a:extLst>
          </p:cNvPr>
          <p:cNvSpPr>
            <a:spLocks/>
          </p:cNvSpPr>
          <p:nvPr userDrawn="1"/>
        </p:nvSpPr>
        <p:spPr bwMode="auto">
          <a:xfrm>
            <a:off x="7315201" y="2565593"/>
            <a:ext cx="2214294" cy="3486601"/>
          </a:xfrm>
          <a:prstGeom prst="roundRect">
            <a:avLst>
              <a:gd name="adj" fmla="val 4767"/>
            </a:avLst>
          </a:prstGeom>
          <a:gradFill flip="none" rotWithShape="0">
            <a:gsLst>
              <a:gs pos="0">
                <a:schemeClr val="bg1">
                  <a:alpha val="10000"/>
                </a:schemeClr>
              </a:gs>
              <a:gs pos="74796">
                <a:srgbClr val="FFFFFF">
                  <a:alpha val="10000"/>
                </a:srgbClr>
              </a:gs>
              <a:gs pos="88000">
                <a:srgbClr val="FFFFFF">
                  <a:alpha val="25000"/>
                </a:srgbClr>
              </a:gs>
              <a:gs pos="100000">
                <a:schemeClr val="bg1">
                  <a:alpha val="10000"/>
                </a:schemeClr>
              </a:gs>
            </a:gsLst>
            <a:lin ang="3600000" scaled="0"/>
            <a:tileRect/>
          </a:gradFill>
          <a:ln w="12700">
            <a:gradFill>
              <a:gsLst>
                <a:gs pos="0">
                  <a:schemeClr val="bg1">
                    <a:alpha val="20000"/>
                  </a:schemeClr>
                </a:gs>
                <a:gs pos="20000">
                  <a:srgbClr val="0078D4">
                    <a:alpha val="40000"/>
                  </a:srgbClr>
                </a:gs>
                <a:gs pos="80000">
                  <a:srgbClr val="0078D4">
                    <a:alpha val="40000"/>
                  </a:srgbClr>
                </a:gs>
                <a:gs pos="100000">
                  <a:schemeClr val="bg1">
                    <a:alpha val="20000"/>
                  </a:schemeClr>
                </a:gs>
              </a:gsLst>
              <a:lin ang="0" scaled="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rmAutofit/>
          </a:bodyPr>
          <a:lstStyle/>
          <a:p>
            <a:pPr defTabSz="932293" fontAlgn="base">
              <a:spcBef>
                <a:spcPct val="0"/>
              </a:spcBef>
              <a:spcAft>
                <a:spcPct val="0"/>
              </a:spcAft>
              <a:defRPr/>
            </a:pPr>
            <a:endParaRPr lang="en-GB" sz="2000">
              <a:solidFill>
                <a:srgbClr val="FFFFFF"/>
              </a:solidFill>
              <a:latin typeface="Segoe UI"/>
              <a:ea typeface="Segoe UI" pitchFamily="34" charset="0"/>
              <a:cs typeface="Segoe UI" pitchFamily="34" charset="0"/>
            </a:endParaRPr>
          </a:p>
        </p:txBody>
      </p:sp>
      <p:sp>
        <p:nvSpPr>
          <p:cNvPr id="53" name="Rectangle: Rounded Corners 52">
            <a:extLst>
              <a:ext uri="{FF2B5EF4-FFF2-40B4-BE49-F238E27FC236}">
                <a16:creationId xmlns:a16="http://schemas.microsoft.com/office/drawing/2014/main" id="{F5FB6D37-668F-B0C8-3082-A61DE4A8506B}"/>
              </a:ext>
            </a:extLst>
          </p:cNvPr>
          <p:cNvSpPr>
            <a:spLocks/>
          </p:cNvSpPr>
          <p:nvPr userDrawn="1"/>
        </p:nvSpPr>
        <p:spPr bwMode="auto">
          <a:xfrm>
            <a:off x="9641548" y="2565593"/>
            <a:ext cx="2214294" cy="3486601"/>
          </a:xfrm>
          <a:prstGeom prst="roundRect">
            <a:avLst>
              <a:gd name="adj" fmla="val 4767"/>
            </a:avLst>
          </a:prstGeom>
          <a:gradFill flip="none" rotWithShape="0">
            <a:gsLst>
              <a:gs pos="0">
                <a:schemeClr val="bg1">
                  <a:alpha val="10000"/>
                </a:schemeClr>
              </a:gs>
              <a:gs pos="74796">
                <a:srgbClr val="FFFFFF">
                  <a:alpha val="10000"/>
                </a:srgbClr>
              </a:gs>
              <a:gs pos="88000">
                <a:srgbClr val="FFFFFF">
                  <a:alpha val="25000"/>
                </a:srgbClr>
              </a:gs>
              <a:gs pos="100000">
                <a:schemeClr val="bg1">
                  <a:alpha val="10000"/>
                </a:schemeClr>
              </a:gs>
            </a:gsLst>
            <a:lin ang="3600000" scaled="0"/>
            <a:tileRect/>
          </a:gradFill>
          <a:ln w="12700">
            <a:gradFill>
              <a:gsLst>
                <a:gs pos="0">
                  <a:schemeClr val="bg1">
                    <a:alpha val="20000"/>
                  </a:schemeClr>
                </a:gs>
                <a:gs pos="20000">
                  <a:srgbClr val="0078D4">
                    <a:alpha val="40000"/>
                  </a:srgbClr>
                </a:gs>
                <a:gs pos="80000">
                  <a:srgbClr val="0078D4">
                    <a:alpha val="40000"/>
                  </a:srgbClr>
                </a:gs>
                <a:gs pos="100000">
                  <a:schemeClr val="bg1">
                    <a:alpha val="20000"/>
                  </a:schemeClr>
                </a:gs>
              </a:gsLst>
              <a:lin ang="0" scaled="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rmAutofit/>
          </a:bodyPr>
          <a:lstStyle/>
          <a:p>
            <a:pPr defTabSz="932293" fontAlgn="base">
              <a:spcBef>
                <a:spcPct val="0"/>
              </a:spcBef>
              <a:spcAft>
                <a:spcPct val="0"/>
              </a:spcAft>
              <a:defRPr/>
            </a:pPr>
            <a:endParaRPr lang="en-GB" sz="2000">
              <a:solidFill>
                <a:srgbClr val="FFFFFF"/>
              </a:solidFill>
              <a:latin typeface="Segoe UI"/>
              <a:ea typeface="Segoe UI" pitchFamily="34" charset="0"/>
              <a:cs typeface="Segoe UI" pitchFamily="34" charset="0"/>
            </a:endParaRPr>
          </a:p>
        </p:txBody>
      </p:sp>
      <p:sp>
        <p:nvSpPr>
          <p:cNvPr id="2" name="Title 1"/>
          <p:cNvSpPr>
            <a:spLocks noGrp="1"/>
          </p:cNvSpPr>
          <p:nvPr>
            <p:ph type="title" hasCustomPrompt="1"/>
          </p:nvPr>
        </p:nvSpPr>
        <p:spPr>
          <a:xfrm>
            <a:off x="336160" y="336207"/>
            <a:ext cx="11519680" cy="434547"/>
          </a:xfrm>
          <a:prstGeom prst="rect">
            <a:avLst/>
          </a:prstGeom>
        </p:spPr>
        <p:txBody>
          <a:bodyPr wrap="square" lIns="0" tIns="0" rIns="0" bIns="0">
            <a:spAutoFit/>
          </a:bodyPr>
          <a:lstStyle>
            <a:lvl1pPr marL="0" algn="l" defTabSz="914225" rtl="0" eaLnBrk="1" latinLnBrk="0" hangingPunct="1">
              <a:lnSpc>
                <a:spcPct val="90000"/>
              </a:lnSpc>
              <a:spcBef>
                <a:spcPct val="0"/>
              </a:spcBef>
              <a:spcAft>
                <a:spcPts val="600"/>
              </a:spcAft>
              <a:buNone/>
              <a:defRPr lang="en-US" sz="3137" b="0" kern="1200" cap="none" spc="-49" baseline="0" dirty="0">
                <a:ln w="3175">
                  <a:noFill/>
                </a:ln>
                <a:gradFill>
                  <a:gsLst>
                    <a:gs pos="76000">
                      <a:srgbClr val="9DCBEE"/>
                    </a:gs>
                    <a:gs pos="26000">
                      <a:srgbClr val="ADF3FF"/>
                    </a:gs>
                    <a:gs pos="0">
                      <a:srgbClr val="FFFFFF"/>
                    </a:gs>
                    <a:gs pos="51000">
                      <a:srgbClr val="FFFFFF"/>
                    </a:gs>
                    <a:gs pos="94000">
                      <a:srgbClr val="FFFFFF"/>
                    </a:gs>
                  </a:gsLst>
                  <a:lin ang="18600000" scaled="0"/>
                </a:gradFill>
                <a:effectLst/>
                <a:latin typeface="Segoe UI Semibold"/>
                <a:ea typeface="+mn-ea"/>
                <a:cs typeface="+mn-cs"/>
              </a:defRPr>
            </a:lvl1pPr>
          </a:lstStyle>
          <a:p>
            <a:r>
              <a:rPr lang="en-US"/>
              <a:t>Title</a:t>
            </a:r>
          </a:p>
        </p:txBody>
      </p:sp>
      <p:sp>
        <p:nvSpPr>
          <p:cNvPr id="4" name="Text Placeholder 3">
            <a:extLst>
              <a:ext uri="{FF2B5EF4-FFF2-40B4-BE49-F238E27FC236}">
                <a16:creationId xmlns:a16="http://schemas.microsoft.com/office/drawing/2014/main" id="{FAA9914D-EAFE-4A1D-BC56-E820B6DDBC05}"/>
              </a:ext>
            </a:extLst>
          </p:cNvPr>
          <p:cNvSpPr>
            <a:spLocks noGrp="1"/>
          </p:cNvSpPr>
          <p:nvPr>
            <p:ph type="body" sz="quarter" idx="10" hasCustomPrompt="1"/>
          </p:nvPr>
        </p:nvSpPr>
        <p:spPr>
          <a:xfrm>
            <a:off x="336160" y="1191268"/>
            <a:ext cx="11519680" cy="282065"/>
          </a:xfrm>
          <a:prstGeom prst="rect">
            <a:avLst/>
          </a:prstGeom>
        </p:spPr>
        <p:txBody>
          <a:bodyPr wrap="square" lIns="0" tIns="0" rIns="0" bIns="0">
            <a:spAutoFit/>
          </a:bodyPr>
          <a:lstStyle>
            <a:lvl1pPr marL="0" indent="0">
              <a:lnSpc>
                <a:spcPts val="2353"/>
              </a:lnSpc>
              <a:buNone/>
              <a:defRPr lang="en-US" sz="1765" kern="1200" spc="0" baseline="0" dirty="0">
                <a:solidFill>
                  <a:schemeClr val="bg1"/>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Sub-header</a:t>
            </a:r>
          </a:p>
        </p:txBody>
      </p:sp>
      <p:sp>
        <p:nvSpPr>
          <p:cNvPr id="3" name="Text Placeholder 3">
            <a:extLst>
              <a:ext uri="{FF2B5EF4-FFF2-40B4-BE49-F238E27FC236}">
                <a16:creationId xmlns:a16="http://schemas.microsoft.com/office/drawing/2014/main" id="{F03463E0-069D-7A9D-C363-AE3DFAFEBCA2}"/>
              </a:ext>
            </a:extLst>
          </p:cNvPr>
          <p:cNvSpPr>
            <a:spLocks noGrp="1"/>
          </p:cNvSpPr>
          <p:nvPr>
            <p:ph type="body" sz="quarter" idx="11" hasCustomPrompt="1"/>
          </p:nvPr>
        </p:nvSpPr>
        <p:spPr>
          <a:xfrm>
            <a:off x="460575" y="4182292"/>
            <a:ext cx="1965464" cy="1689907"/>
          </a:xfrm>
          <a:prstGeom prst="rect">
            <a:avLst/>
          </a:prstGeom>
        </p:spPr>
        <p:txBody>
          <a:bodyPr wrap="square" lIns="0" tIns="0" rIns="0" bIns="0">
            <a:spAutoFit/>
          </a:bodyPr>
          <a:lstStyle>
            <a:lvl1pPr marL="0" indent="0" algn="ctr">
              <a:lnSpc>
                <a:spcPct val="100000"/>
              </a:lnSpc>
              <a:buNone/>
              <a:defRPr lang="en-US" sz="1372" kern="1200" spc="0" baseline="0" dirty="0">
                <a:solidFill>
                  <a:schemeClr val="bg1"/>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Lorem ipsum dolor sit amet, consectetuer adipiscing elit. Maecenas porttitor congue massa. Fusce posuere, magna sed pulvinar ultricies, purus lectus malesuada libero, sit </a:t>
            </a:r>
            <a:r>
              <a:rPr lang="en-US" err="1"/>
              <a:t>amet</a:t>
            </a:r>
            <a:endParaRPr lang="en-US"/>
          </a:p>
        </p:txBody>
      </p:sp>
      <p:pic>
        <p:nvPicPr>
          <p:cNvPr id="5" name="Picture 4">
            <a:extLst>
              <a:ext uri="{FF2B5EF4-FFF2-40B4-BE49-F238E27FC236}">
                <a16:creationId xmlns:a16="http://schemas.microsoft.com/office/drawing/2014/main" id="{0F09211D-E7CC-9A38-A036-96A26F9D8F5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92084" y="6400772"/>
            <a:ext cx="1647125" cy="234647"/>
          </a:xfrm>
          <a:prstGeom prst="rect">
            <a:avLst/>
          </a:prstGeom>
        </p:spPr>
      </p:pic>
      <p:grpSp>
        <p:nvGrpSpPr>
          <p:cNvPr id="9" name="Group 8">
            <a:extLst>
              <a:ext uri="{FF2B5EF4-FFF2-40B4-BE49-F238E27FC236}">
                <a16:creationId xmlns:a16="http://schemas.microsoft.com/office/drawing/2014/main" id="{89E86902-2ABF-3198-C5E6-D315EF4B3470}"/>
              </a:ext>
            </a:extLst>
          </p:cNvPr>
          <p:cNvGrpSpPr/>
          <p:nvPr userDrawn="1"/>
        </p:nvGrpSpPr>
        <p:grpSpPr>
          <a:xfrm rot="1800000" flipH="1">
            <a:off x="10056480" y="-1059056"/>
            <a:ext cx="1962521" cy="1633027"/>
            <a:chOff x="-3437504" y="1484630"/>
            <a:chExt cx="3084538" cy="2566300"/>
          </a:xfrm>
          <a:solidFill>
            <a:schemeClr val="tx2"/>
          </a:solidFill>
        </p:grpSpPr>
        <p:grpSp>
          <p:nvGrpSpPr>
            <p:cNvPr id="10" name="Group 9">
              <a:extLst>
                <a:ext uri="{FF2B5EF4-FFF2-40B4-BE49-F238E27FC236}">
                  <a16:creationId xmlns:a16="http://schemas.microsoft.com/office/drawing/2014/main" id="{9EB794BA-CA5E-FA34-204E-37C2735DEB93}"/>
                </a:ext>
              </a:extLst>
            </p:cNvPr>
            <p:cNvGrpSpPr/>
            <p:nvPr/>
          </p:nvGrpSpPr>
          <p:grpSpPr>
            <a:xfrm rot="20700000">
              <a:off x="-3437504" y="1484630"/>
              <a:ext cx="115746" cy="2566300"/>
              <a:chOff x="-1388962" y="324091"/>
              <a:chExt cx="115746" cy="2566300"/>
            </a:xfrm>
            <a:grpFill/>
          </p:grpSpPr>
          <p:sp>
            <p:nvSpPr>
              <p:cNvPr id="19" name="Oval 18">
                <a:extLst>
                  <a:ext uri="{FF2B5EF4-FFF2-40B4-BE49-F238E27FC236}">
                    <a16:creationId xmlns:a16="http://schemas.microsoft.com/office/drawing/2014/main" id="{292174D4-C8EF-639A-7A80-DDCC09979831}"/>
                  </a:ext>
                </a:extLst>
              </p:cNvPr>
              <p:cNvSpPr/>
              <p:nvPr/>
            </p:nvSpPr>
            <p:spPr bwMode="auto">
              <a:xfrm>
                <a:off x="-1388962" y="324091"/>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9D99CDA7-11CE-5EB6-2A77-AC89AF9B1F7B}"/>
                  </a:ext>
                </a:extLst>
              </p:cNvPr>
              <p:cNvSpPr/>
              <p:nvPr/>
            </p:nvSpPr>
            <p:spPr bwMode="auto">
              <a:xfrm>
                <a:off x="-1388962" y="2774645"/>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21" name="Straight Connector 20">
                <a:extLst>
                  <a:ext uri="{FF2B5EF4-FFF2-40B4-BE49-F238E27FC236}">
                    <a16:creationId xmlns:a16="http://schemas.microsoft.com/office/drawing/2014/main" id="{03C5713A-67A4-1D15-D37B-D8EFCF6D23B6}"/>
                  </a:ext>
                </a:extLst>
              </p:cNvPr>
              <p:cNvCxnSpPr/>
              <p:nvPr/>
            </p:nvCxnSpPr>
            <p:spPr>
              <a:xfrm>
                <a:off x="-1331089" y="324091"/>
                <a:ext cx="0" cy="2566300"/>
              </a:xfrm>
              <a:prstGeom prst="line">
                <a:avLst/>
              </a:prstGeom>
              <a:grpFill/>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46EDB519-93B8-3F7F-8FD2-695AB5AF0DA6}"/>
                </a:ext>
              </a:extLst>
            </p:cNvPr>
            <p:cNvGrpSpPr/>
            <p:nvPr/>
          </p:nvGrpSpPr>
          <p:grpSpPr>
            <a:xfrm rot="15469117">
              <a:off x="-1924787" y="2404223"/>
              <a:ext cx="115746" cy="2566300"/>
              <a:chOff x="-1388962" y="324091"/>
              <a:chExt cx="115746" cy="2566300"/>
            </a:xfrm>
            <a:grpFill/>
          </p:grpSpPr>
          <p:sp>
            <p:nvSpPr>
              <p:cNvPr id="16" name="Oval 15">
                <a:extLst>
                  <a:ext uri="{FF2B5EF4-FFF2-40B4-BE49-F238E27FC236}">
                    <a16:creationId xmlns:a16="http://schemas.microsoft.com/office/drawing/2014/main" id="{2073AC0E-0EAA-C0E2-D98D-5029F8432B18}"/>
                  </a:ext>
                </a:extLst>
              </p:cNvPr>
              <p:cNvSpPr/>
              <p:nvPr/>
            </p:nvSpPr>
            <p:spPr bwMode="auto">
              <a:xfrm>
                <a:off x="-1388962" y="324091"/>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197BAF52-F72D-0481-66D8-E6463A22C51D}"/>
                  </a:ext>
                </a:extLst>
              </p:cNvPr>
              <p:cNvSpPr/>
              <p:nvPr/>
            </p:nvSpPr>
            <p:spPr bwMode="auto">
              <a:xfrm>
                <a:off x="-1388962" y="2774645"/>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18" name="Straight Connector 17">
                <a:extLst>
                  <a:ext uri="{FF2B5EF4-FFF2-40B4-BE49-F238E27FC236}">
                    <a16:creationId xmlns:a16="http://schemas.microsoft.com/office/drawing/2014/main" id="{8BE483FA-0E14-95D2-6A5E-1C21EF3FBB68}"/>
                  </a:ext>
                </a:extLst>
              </p:cNvPr>
              <p:cNvCxnSpPr/>
              <p:nvPr/>
            </p:nvCxnSpPr>
            <p:spPr>
              <a:xfrm>
                <a:off x="-1331089" y="324091"/>
                <a:ext cx="0" cy="2566300"/>
              </a:xfrm>
              <a:prstGeom prst="line">
                <a:avLst/>
              </a:prstGeom>
              <a:grpFill/>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338CE198-766A-1ACF-521A-DAFE7EABD339}"/>
                </a:ext>
              </a:extLst>
            </p:cNvPr>
            <p:cNvGrpSpPr/>
            <p:nvPr/>
          </p:nvGrpSpPr>
          <p:grpSpPr>
            <a:xfrm rot="18484995">
              <a:off x="-1693989" y="1392345"/>
              <a:ext cx="115746" cy="2566300"/>
              <a:chOff x="-1388962" y="324091"/>
              <a:chExt cx="115746" cy="2566300"/>
            </a:xfrm>
            <a:grpFill/>
          </p:grpSpPr>
          <p:sp>
            <p:nvSpPr>
              <p:cNvPr id="13" name="Oval 12">
                <a:extLst>
                  <a:ext uri="{FF2B5EF4-FFF2-40B4-BE49-F238E27FC236}">
                    <a16:creationId xmlns:a16="http://schemas.microsoft.com/office/drawing/2014/main" id="{002CE87C-5BA6-ACA5-6FF8-5C7ABB70A194}"/>
                  </a:ext>
                </a:extLst>
              </p:cNvPr>
              <p:cNvSpPr/>
              <p:nvPr/>
            </p:nvSpPr>
            <p:spPr bwMode="auto">
              <a:xfrm>
                <a:off x="-1388962" y="324091"/>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a:extLst>
                  <a:ext uri="{FF2B5EF4-FFF2-40B4-BE49-F238E27FC236}">
                    <a16:creationId xmlns:a16="http://schemas.microsoft.com/office/drawing/2014/main" id="{0E3F1140-C64F-071E-FBA0-B1B6A66897E6}"/>
                  </a:ext>
                </a:extLst>
              </p:cNvPr>
              <p:cNvSpPr/>
              <p:nvPr/>
            </p:nvSpPr>
            <p:spPr bwMode="auto">
              <a:xfrm>
                <a:off x="-1388962" y="2774645"/>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15" name="Straight Connector 14">
                <a:extLst>
                  <a:ext uri="{FF2B5EF4-FFF2-40B4-BE49-F238E27FC236}">
                    <a16:creationId xmlns:a16="http://schemas.microsoft.com/office/drawing/2014/main" id="{6F961251-E42E-2F26-EABB-7711F8FF9685}"/>
                  </a:ext>
                </a:extLst>
              </p:cNvPr>
              <p:cNvCxnSpPr/>
              <p:nvPr/>
            </p:nvCxnSpPr>
            <p:spPr>
              <a:xfrm>
                <a:off x="-1331089" y="324091"/>
                <a:ext cx="0" cy="2566300"/>
              </a:xfrm>
              <a:prstGeom prst="line">
                <a:avLst/>
              </a:prstGeom>
              <a:grpFill/>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6" name="Text Placeholder 3">
            <a:extLst>
              <a:ext uri="{FF2B5EF4-FFF2-40B4-BE49-F238E27FC236}">
                <a16:creationId xmlns:a16="http://schemas.microsoft.com/office/drawing/2014/main" id="{6E12E8ED-A163-B6F1-66E8-537683EB10CC}"/>
              </a:ext>
            </a:extLst>
          </p:cNvPr>
          <p:cNvSpPr>
            <a:spLocks noGrp="1"/>
          </p:cNvSpPr>
          <p:nvPr>
            <p:ph type="body" sz="quarter" idx="14" hasCustomPrompt="1"/>
          </p:nvPr>
        </p:nvSpPr>
        <p:spPr>
          <a:xfrm>
            <a:off x="460575" y="3148347"/>
            <a:ext cx="1965464" cy="633715"/>
          </a:xfrm>
          <a:prstGeom prst="rect">
            <a:avLst/>
          </a:prstGeom>
        </p:spPr>
        <p:txBody>
          <a:bodyPr wrap="square" lIns="0" tIns="0" rIns="0" bIns="0">
            <a:spAutoFit/>
          </a:bodyPr>
          <a:lstStyle>
            <a:lvl1pPr marL="0" indent="0" algn="ctr">
              <a:lnSpc>
                <a:spcPct val="100000"/>
              </a:lnSpc>
              <a:buNone/>
              <a:defRPr lang="en-US" sz="1372" b="1" kern="1200" spc="0" baseline="0" dirty="0">
                <a:solidFill>
                  <a:schemeClr val="accent5"/>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Lorem ipsum dolor sit amet, consectetuer </a:t>
            </a:r>
            <a:r>
              <a:rPr lang="en-US" err="1"/>
              <a:t>adipiscing</a:t>
            </a:r>
            <a:r>
              <a:rPr lang="en-US"/>
              <a:t> </a:t>
            </a:r>
            <a:r>
              <a:rPr lang="en-US" err="1"/>
              <a:t>elit</a:t>
            </a:r>
            <a:endParaRPr lang="en-US"/>
          </a:p>
        </p:txBody>
      </p:sp>
      <p:grpSp>
        <p:nvGrpSpPr>
          <p:cNvPr id="42" name="Group 41">
            <a:extLst>
              <a:ext uri="{FF2B5EF4-FFF2-40B4-BE49-F238E27FC236}">
                <a16:creationId xmlns:a16="http://schemas.microsoft.com/office/drawing/2014/main" id="{14E59DDA-07F9-9441-8596-B5A8D8E1EC6D}"/>
              </a:ext>
            </a:extLst>
          </p:cNvPr>
          <p:cNvGrpSpPr/>
          <p:nvPr userDrawn="1"/>
        </p:nvGrpSpPr>
        <p:grpSpPr>
          <a:xfrm>
            <a:off x="553599" y="3923355"/>
            <a:ext cx="1779417" cy="76819"/>
            <a:chOff x="704945" y="2877637"/>
            <a:chExt cx="3117755" cy="134578"/>
          </a:xfrm>
        </p:grpSpPr>
        <p:sp>
          <p:nvSpPr>
            <p:cNvPr id="38" name="Freeform: Shape 37">
              <a:extLst>
                <a:ext uri="{FF2B5EF4-FFF2-40B4-BE49-F238E27FC236}">
                  <a16:creationId xmlns:a16="http://schemas.microsoft.com/office/drawing/2014/main" id="{065B0B36-5A41-6328-84B7-44378F18C4AA}"/>
                </a:ext>
              </a:extLst>
            </p:cNvPr>
            <p:cNvSpPr/>
            <p:nvPr userDrawn="1"/>
          </p:nvSpPr>
          <p:spPr>
            <a:xfrm rot="10800000">
              <a:off x="2157425" y="2877637"/>
              <a:ext cx="212794" cy="134578"/>
            </a:xfrm>
            <a:custGeom>
              <a:avLst/>
              <a:gdLst>
                <a:gd name="connsiteX0" fmla="*/ 185189 w 212794"/>
                <a:gd name="connsiteY0" fmla="*/ 134578 h 134578"/>
                <a:gd name="connsiteX1" fmla="*/ 106972 w 212794"/>
                <a:gd name="connsiteY1" fmla="*/ 56362 h 134578"/>
                <a:gd name="connsiteX2" fmla="*/ 27606 w 212794"/>
                <a:gd name="connsiteY2" fmla="*/ 134578 h 134578"/>
                <a:gd name="connsiteX3" fmla="*/ 0 w 212794"/>
                <a:gd name="connsiteY3" fmla="*/ 106973 h 134578"/>
                <a:gd name="connsiteX4" fmla="*/ 106972 w 212794"/>
                <a:gd name="connsiteY4" fmla="*/ 0 h 134578"/>
                <a:gd name="connsiteX5" fmla="*/ 212794 w 212794"/>
                <a:gd name="connsiteY5" fmla="*/ 106973 h 134578"/>
                <a:gd name="connsiteX6" fmla="*/ 185189 w 212794"/>
                <a:gd name="connsiteY6" fmla="*/ 134578 h 134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794" h="134578">
                  <a:moveTo>
                    <a:pt x="185189" y="134578"/>
                  </a:moveTo>
                  <a:lnTo>
                    <a:pt x="106972" y="56362"/>
                  </a:lnTo>
                  <a:lnTo>
                    <a:pt x="27606" y="134578"/>
                  </a:lnTo>
                  <a:lnTo>
                    <a:pt x="0" y="106973"/>
                  </a:lnTo>
                  <a:lnTo>
                    <a:pt x="106972" y="0"/>
                  </a:lnTo>
                  <a:lnTo>
                    <a:pt x="212794" y="106973"/>
                  </a:lnTo>
                  <a:lnTo>
                    <a:pt x="185189" y="134578"/>
                  </a:lnTo>
                  <a:close/>
                </a:path>
              </a:pathLst>
            </a:custGeom>
            <a:solidFill>
              <a:srgbClr val="FFFFFF"/>
            </a:solidFill>
            <a:ln w="114300" cap="flat">
              <a:noFill/>
              <a:prstDash val="solid"/>
              <a:miter/>
            </a:ln>
          </p:spPr>
          <p:txBody>
            <a:bodyPr rtlCol="0" anchor="ctr"/>
            <a:lstStyle/>
            <a:p>
              <a:endParaRPr lang="en-GB" sz="1765"/>
            </a:p>
          </p:txBody>
        </p:sp>
        <p:cxnSp>
          <p:nvCxnSpPr>
            <p:cNvPr id="40" name="Straight Connector 39">
              <a:extLst>
                <a:ext uri="{FF2B5EF4-FFF2-40B4-BE49-F238E27FC236}">
                  <a16:creationId xmlns:a16="http://schemas.microsoft.com/office/drawing/2014/main" id="{FC314126-F4AA-23A2-000E-E491C96F25CF}"/>
                </a:ext>
              </a:extLst>
            </p:cNvPr>
            <p:cNvCxnSpPr/>
            <p:nvPr userDrawn="1"/>
          </p:nvCxnSpPr>
          <p:spPr>
            <a:xfrm flipH="1">
              <a:off x="704945" y="2942771"/>
              <a:ext cx="1425026" cy="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4BF97DD-B237-2102-20C8-DAE78DCCCBB1}"/>
                </a:ext>
              </a:extLst>
            </p:cNvPr>
            <p:cNvCxnSpPr/>
            <p:nvPr userDrawn="1"/>
          </p:nvCxnSpPr>
          <p:spPr>
            <a:xfrm flipH="1">
              <a:off x="2397674" y="2942771"/>
              <a:ext cx="1425026" cy="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572596BD-CA1F-5449-0D22-1F069A07D35A}"/>
              </a:ext>
            </a:extLst>
          </p:cNvPr>
          <p:cNvGrpSpPr/>
          <p:nvPr userDrawn="1"/>
        </p:nvGrpSpPr>
        <p:grpSpPr>
          <a:xfrm>
            <a:off x="868598" y="1783815"/>
            <a:ext cx="1149420" cy="1149583"/>
            <a:chOff x="1536247" y="1650616"/>
            <a:chExt cx="1337582" cy="1337582"/>
          </a:xfrm>
        </p:grpSpPr>
        <p:sp>
          <p:nvSpPr>
            <p:cNvPr id="67" name="Oval 66">
              <a:extLst>
                <a:ext uri="{FF2B5EF4-FFF2-40B4-BE49-F238E27FC236}">
                  <a16:creationId xmlns:a16="http://schemas.microsoft.com/office/drawing/2014/main" id="{F4B531CC-689F-88F5-A0C3-569C5CDD1982}"/>
                </a:ext>
              </a:extLst>
            </p:cNvPr>
            <p:cNvSpPr/>
            <p:nvPr userDrawn="1"/>
          </p:nvSpPr>
          <p:spPr bwMode="auto">
            <a:xfrm>
              <a:off x="1536247" y="1650616"/>
              <a:ext cx="1337582" cy="1337582"/>
            </a:xfrm>
            <a:prstGeom prst="ellipse">
              <a:avLst/>
            </a:prstGeom>
            <a:gradFill>
              <a:gsLst>
                <a:gs pos="0">
                  <a:srgbClr val="5AE0FF"/>
                </a:gs>
                <a:gs pos="100000">
                  <a:schemeClr val="tx2"/>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rm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cs typeface="Segoe UI" pitchFamily="34" charset="0"/>
              </a:endParaRPr>
            </a:p>
          </p:txBody>
        </p:sp>
        <p:grpSp>
          <p:nvGrpSpPr>
            <p:cNvPr id="68" name="Group 67">
              <a:extLst>
                <a:ext uri="{FF2B5EF4-FFF2-40B4-BE49-F238E27FC236}">
                  <a16:creationId xmlns:a16="http://schemas.microsoft.com/office/drawing/2014/main" id="{2E5AB17F-2367-3AF7-7BA7-3727727E36BF}"/>
                </a:ext>
              </a:extLst>
            </p:cNvPr>
            <p:cNvGrpSpPr>
              <a:grpSpLocks/>
            </p:cNvGrpSpPr>
            <p:nvPr userDrawn="1"/>
          </p:nvGrpSpPr>
          <p:grpSpPr>
            <a:xfrm>
              <a:off x="1613739" y="1728108"/>
              <a:ext cx="1182598" cy="1182598"/>
              <a:chOff x="3966032" y="2902995"/>
              <a:chExt cx="2937462" cy="2937467"/>
            </a:xfrm>
          </p:grpSpPr>
          <p:grpSp>
            <p:nvGrpSpPr>
              <p:cNvPr id="69" name="Group 68">
                <a:extLst>
                  <a:ext uri="{FF2B5EF4-FFF2-40B4-BE49-F238E27FC236}">
                    <a16:creationId xmlns:a16="http://schemas.microsoft.com/office/drawing/2014/main" id="{5A7F8C04-A2B2-EF93-0DD1-ECAC3F3D11A2}"/>
                  </a:ext>
                </a:extLst>
              </p:cNvPr>
              <p:cNvGrpSpPr/>
              <p:nvPr/>
            </p:nvGrpSpPr>
            <p:grpSpPr>
              <a:xfrm>
                <a:off x="3966032" y="2902995"/>
                <a:ext cx="2937462" cy="2937462"/>
                <a:chOff x="3107352" y="3505200"/>
                <a:chExt cx="2247900" cy="2247900"/>
              </a:xfrm>
            </p:grpSpPr>
            <p:sp useBgFill="1">
              <p:nvSpPr>
                <p:cNvPr id="71" name="Oval 70">
                  <a:extLst>
                    <a:ext uri="{FF2B5EF4-FFF2-40B4-BE49-F238E27FC236}">
                      <a16:creationId xmlns:a16="http://schemas.microsoft.com/office/drawing/2014/main" id="{2EC35D54-725B-94AC-0FFC-29E987F13029}"/>
                    </a:ext>
                  </a:extLst>
                </p:cNvPr>
                <p:cNvSpPr/>
                <p:nvPr/>
              </p:nvSpPr>
              <p:spPr>
                <a:xfrm>
                  <a:off x="3107352" y="3505200"/>
                  <a:ext cx="2247900" cy="2247900"/>
                </a:xfrm>
                <a:prstGeom prst="ellipse">
                  <a:avLst/>
                </a:prstGeom>
                <a:ln>
                  <a:noFill/>
                </a:ln>
                <a:effectLst>
                  <a:outerShdw blurRad="355600" dist="152400" dir="13500000" algn="tl" rotWithShape="0">
                    <a:schemeClr val="bg1">
                      <a:alpha val="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GB" sz="1372" b="0" i="0" u="none" strike="noStrike" kern="1200" cap="none" spc="0" normalizeH="0" baseline="0" noProof="0">
                    <a:ln>
                      <a:noFill/>
                    </a:ln>
                    <a:solidFill>
                      <a:srgbClr val="FFFFFF"/>
                    </a:solidFill>
                    <a:effectLst/>
                    <a:uLnTx/>
                    <a:uFillTx/>
                    <a:latin typeface="Segoe UI"/>
                    <a:ea typeface="+mn-ea"/>
                    <a:cs typeface="+mn-cs"/>
                  </a:endParaRPr>
                </a:p>
              </p:txBody>
            </p:sp>
            <p:sp useBgFill="1">
              <p:nvSpPr>
                <p:cNvPr id="72" name="Oval 71">
                  <a:extLst>
                    <a:ext uri="{FF2B5EF4-FFF2-40B4-BE49-F238E27FC236}">
                      <a16:creationId xmlns:a16="http://schemas.microsoft.com/office/drawing/2014/main" id="{488FE300-FD4A-F983-9435-596DA92B7659}"/>
                    </a:ext>
                  </a:extLst>
                </p:cNvPr>
                <p:cNvSpPr/>
                <p:nvPr/>
              </p:nvSpPr>
              <p:spPr>
                <a:xfrm>
                  <a:off x="3107352" y="3505200"/>
                  <a:ext cx="2247900" cy="2247900"/>
                </a:xfrm>
                <a:prstGeom prst="ellipse">
                  <a:avLst/>
                </a:prstGeom>
                <a:ln>
                  <a:noFill/>
                </a:ln>
                <a:effectLst>
                  <a:outerShdw blurRad="355600" dist="152400" dir="2700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GB" sz="1372" b="0" i="0" u="none" strike="noStrike" kern="1200" cap="none" spc="0" normalizeH="0" baseline="0" noProof="0">
                    <a:ln>
                      <a:noFill/>
                    </a:ln>
                    <a:solidFill>
                      <a:srgbClr val="FFFFFF"/>
                    </a:solidFill>
                    <a:effectLst/>
                    <a:uLnTx/>
                    <a:uFillTx/>
                    <a:latin typeface="Segoe UI"/>
                    <a:ea typeface="+mn-ea"/>
                    <a:cs typeface="+mn-cs"/>
                  </a:endParaRPr>
                </a:p>
              </p:txBody>
            </p:sp>
          </p:grpSp>
          <p:sp>
            <p:nvSpPr>
              <p:cNvPr id="70" name="Oval 69">
                <a:extLst>
                  <a:ext uri="{FF2B5EF4-FFF2-40B4-BE49-F238E27FC236}">
                    <a16:creationId xmlns:a16="http://schemas.microsoft.com/office/drawing/2014/main" id="{B771677F-00E2-76C7-8348-17080787868A}"/>
                  </a:ext>
                </a:extLst>
              </p:cNvPr>
              <p:cNvSpPr>
                <a:spLocks/>
              </p:cNvSpPr>
              <p:nvPr/>
            </p:nvSpPr>
            <p:spPr>
              <a:xfrm>
                <a:off x="3966032" y="2902998"/>
                <a:ext cx="2937462" cy="2937464"/>
              </a:xfrm>
              <a:prstGeom prst="ellipse">
                <a:avLst/>
              </a:prstGeom>
              <a:gradFill>
                <a:gsLst>
                  <a:gs pos="14000">
                    <a:schemeClr val="tx1">
                      <a:alpha val="15000"/>
                    </a:schemeClr>
                  </a:gs>
                  <a:gs pos="99000">
                    <a:schemeClr val="bg1">
                      <a:alpha val="10000"/>
                    </a:schemeClr>
                  </a:gs>
                </a:gsLst>
                <a:lin ang="2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GB" sz="1372" b="0" i="0" u="none" strike="noStrike" kern="1200" cap="none" spc="0" normalizeH="0" baseline="0" noProof="0">
                  <a:ln>
                    <a:noFill/>
                  </a:ln>
                  <a:solidFill>
                    <a:srgbClr val="FFFFFF"/>
                  </a:solidFill>
                  <a:effectLst/>
                  <a:uLnTx/>
                  <a:uFillTx/>
                  <a:latin typeface="Segoe UI"/>
                  <a:ea typeface="+mn-ea"/>
                  <a:cs typeface="+mn-cs"/>
                </a:endParaRPr>
              </a:p>
            </p:txBody>
          </p:sp>
        </p:grpSp>
      </p:grpSp>
      <p:pic>
        <p:nvPicPr>
          <p:cNvPr id="103" name="Picture 102">
            <a:extLst>
              <a:ext uri="{FF2B5EF4-FFF2-40B4-BE49-F238E27FC236}">
                <a16:creationId xmlns:a16="http://schemas.microsoft.com/office/drawing/2014/main" id="{A9EEB8BF-632A-1484-DB20-F37189D568B4}"/>
              </a:ext>
            </a:extLst>
          </p:cNvPr>
          <p:cNvPicPr>
            <a:picLocks noChangeAspect="1"/>
          </p:cNvPicPr>
          <p:nvPr userDrawn="1"/>
        </p:nvPicPr>
        <p:blipFill rotWithShape="1">
          <a:blip r:embed="rId3"/>
          <a:srcRect l="16953" r="16953"/>
          <a:stretch/>
        </p:blipFill>
        <p:spPr>
          <a:xfrm rot="5400000">
            <a:off x="10820175" y="4964854"/>
            <a:ext cx="911810" cy="2222316"/>
          </a:xfrm>
          <a:prstGeom prst="rect">
            <a:avLst/>
          </a:prstGeom>
        </p:spPr>
      </p:pic>
      <p:sp>
        <p:nvSpPr>
          <p:cNvPr id="104" name="Content Placeholder 57">
            <a:extLst>
              <a:ext uri="{FF2B5EF4-FFF2-40B4-BE49-F238E27FC236}">
                <a16:creationId xmlns:a16="http://schemas.microsoft.com/office/drawing/2014/main" id="{4D2B0E4A-B435-859B-A766-AAB2187982E4}"/>
              </a:ext>
            </a:extLst>
          </p:cNvPr>
          <p:cNvSpPr>
            <a:spLocks noGrp="1"/>
          </p:cNvSpPr>
          <p:nvPr>
            <p:ph sz="quarter" idx="22" hasCustomPrompt="1"/>
          </p:nvPr>
        </p:nvSpPr>
        <p:spPr>
          <a:xfrm>
            <a:off x="985644" y="1900880"/>
            <a:ext cx="915326" cy="915452"/>
          </a:xfrm>
          <a:prstGeom prst="ellipse">
            <a:avLst/>
          </a:prstGeom>
        </p:spPr>
        <p:txBody>
          <a:bodyPr anchor="ctr">
            <a:normAutofit/>
          </a:bodyPr>
          <a:lstStyle>
            <a:lvl1pPr marL="9337" indent="0" algn="ctr">
              <a:buNone/>
              <a:defRPr lang="en-GB" sz="3529" kern="1200" dirty="0">
                <a:solidFill>
                  <a:schemeClr val="bg1"/>
                </a:solidFill>
                <a:latin typeface="+mj-lt"/>
                <a:ea typeface="+mn-ea"/>
                <a:cs typeface="+mn-cs"/>
              </a:defRPr>
            </a:lvl1pPr>
            <a:lvl2pPr>
              <a:defRPr/>
            </a:lvl2pPr>
            <a:lvl3pPr>
              <a:defRPr/>
            </a:lvl3pPr>
            <a:lvl4pPr>
              <a:defRPr/>
            </a:lvl4pPr>
            <a:lvl5pPr>
              <a:defRPr/>
            </a:lvl5pPr>
          </a:lstStyle>
          <a:p>
            <a:pPr marL="269228" lvl="0" indent="-259890" algn="ctr" defTabSz="1066852" rtl="0" eaLnBrk="1" latinLnBrk="0" hangingPunct="1">
              <a:spcBef>
                <a:spcPts val="700"/>
              </a:spcBef>
              <a:buClr>
                <a:schemeClr val="tx1"/>
              </a:buClr>
              <a:buSzPct val="70000"/>
            </a:pPr>
            <a:r>
              <a:rPr lang="en-GB"/>
              <a:t>#</a:t>
            </a:r>
          </a:p>
        </p:txBody>
      </p:sp>
      <p:sp>
        <p:nvSpPr>
          <p:cNvPr id="73" name="Text Placeholder 3">
            <a:extLst>
              <a:ext uri="{FF2B5EF4-FFF2-40B4-BE49-F238E27FC236}">
                <a16:creationId xmlns:a16="http://schemas.microsoft.com/office/drawing/2014/main" id="{D099FDFF-EB4A-6AD2-BED7-2E5FC610BA02}"/>
              </a:ext>
            </a:extLst>
          </p:cNvPr>
          <p:cNvSpPr>
            <a:spLocks noGrp="1"/>
          </p:cNvSpPr>
          <p:nvPr>
            <p:ph type="body" sz="quarter" idx="23" hasCustomPrompt="1"/>
          </p:nvPr>
        </p:nvSpPr>
        <p:spPr>
          <a:xfrm>
            <a:off x="2786923" y="4182292"/>
            <a:ext cx="1965464" cy="1689907"/>
          </a:xfrm>
          <a:prstGeom prst="rect">
            <a:avLst/>
          </a:prstGeom>
        </p:spPr>
        <p:txBody>
          <a:bodyPr wrap="square" lIns="0" tIns="0" rIns="0" bIns="0">
            <a:spAutoFit/>
          </a:bodyPr>
          <a:lstStyle>
            <a:lvl1pPr marL="0" indent="0" algn="ctr">
              <a:lnSpc>
                <a:spcPct val="100000"/>
              </a:lnSpc>
              <a:buNone/>
              <a:defRPr lang="en-US" sz="1372" kern="1200" spc="0" baseline="0" dirty="0">
                <a:solidFill>
                  <a:schemeClr val="bg1"/>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Lorem ipsum dolor sit amet, consectetuer adipiscing elit. Maecenas porttitor congue massa. Fusce posuere, magna sed pulvinar ultricies, purus lectus malesuada libero, sit </a:t>
            </a:r>
            <a:r>
              <a:rPr lang="en-US" err="1"/>
              <a:t>amet</a:t>
            </a:r>
            <a:endParaRPr lang="en-US"/>
          </a:p>
        </p:txBody>
      </p:sp>
      <p:sp>
        <p:nvSpPr>
          <p:cNvPr id="74" name="Text Placeholder 3">
            <a:extLst>
              <a:ext uri="{FF2B5EF4-FFF2-40B4-BE49-F238E27FC236}">
                <a16:creationId xmlns:a16="http://schemas.microsoft.com/office/drawing/2014/main" id="{838FFF5F-64CD-8B2B-45A0-A43E1B745A66}"/>
              </a:ext>
            </a:extLst>
          </p:cNvPr>
          <p:cNvSpPr>
            <a:spLocks noGrp="1"/>
          </p:cNvSpPr>
          <p:nvPr>
            <p:ph type="body" sz="quarter" idx="24" hasCustomPrompt="1"/>
          </p:nvPr>
        </p:nvSpPr>
        <p:spPr>
          <a:xfrm>
            <a:off x="2786923" y="3148347"/>
            <a:ext cx="1965464" cy="633715"/>
          </a:xfrm>
          <a:prstGeom prst="rect">
            <a:avLst/>
          </a:prstGeom>
        </p:spPr>
        <p:txBody>
          <a:bodyPr wrap="square" lIns="0" tIns="0" rIns="0" bIns="0">
            <a:spAutoFit/>
          </a:bodyPr>
          <a:lstStyle>
            <a:lvl1pPr marL="0" indent="0" algn="ctr">
              <a:lnSpc>
                <a:spcPct val="100000"/>
              </a:lnSpc>
              <a:buNone/>
              <a:defRPr lang="en-US" sz="1372" b="1" kern="1200" spc="0" baseline="0" dirty="0">
                <a:solidFill>
                  <a:schemeClr val="accent5"/>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Lorem ipsum dolor sit amet, consectetuer </a:t>
            </a:r>
            <a:r>
              <a:rPr lang="en-US" err="1"/>
              <a:t>adipiscing</a:t>
            </a:r>
            <a:r>
              <a:rPr lang="en-US"/>
              <a:t> </a:t>
            </a:r>
            <a:r>
              <a:rPr lang="en-US" err="1"/>
              <a:t>elit</a:t>
            </a:r>
            <a:endParaRPr lang="en-US"/>
          </a:p>
        </p:txBody>
      </p:sp>
      <p:grpSp>
        <p:nvGrpSpPr>
          <p:cNvPr id="75" name="Group 74">
            <a:extLst>
              <a:ext uri="{FF2B5EF4-FFF2-40B4-BE49-F238E27FC236}">
                <a16:creationId xmlns:a16="http://schemas.microsoft.com/office/drawing/2014/main" id="{D5BC84F1-5BF8-725D-02CC-BD87FD8A129A}"/>
              </a:ext>
            </a:extLst>
          </p:cNvPr>
          <p:cNvGrpSpPr/>
          <p:nvPr userDrawn="1"/>
        </p:nvGrpSpPr>
        <p:grpSpPr>
          <a:xfrm>
            <a:off x="2879946" y="3923355"/>
            <a:ext cx="1779417" cy="76819"/>
            <a:chOff x="704945" y="2877637"/>
            <a:chExt cx="3117755" cy="134578"/>
          </a:xfrm>
        </p:grpSpPr>
        <p:sp>
          <p:nvSpPr>
            <p:cNvPr id="76" name="Freeform: Shape 75">
              <a:extLst>
                <a:ext uri="{FF2B5EF4-FFF2-40B4-BE49-F238E27FC236}">
                  <a16:creationId xmlns:a16="http://schemas.microsoft.com/office/drawing/2014/main" id="{27FEDA2B-52C6-E44D-4B6B-A53885BC6D0C}"/>
                </a:ext>
              </a:extLst>
            </p:cNvPr>
            <p:cNvSpPr/>
            <p:nvPr userDrawn="1"/>
          </p:nvSpPr>
          <p:spPr>
            <a:xfrm rot="10800000">
              <a:off x="2157425" y="2877637"/>
              <a:ext cx="212794" cy="134578"/>
            </a:xfrm>
            <a:custGeom>
              <a:avLst/>
              <a:gdLst>
                <a:gd name="connsiteX0" fmla="*/ 185189 w 212794"/>
                <a:gd name="connsiteY0" fmla="*/ 134578 h 134578"/>
                <a:gd name="connsiteX1" fmla="*/ 106972 w 212794"/>
                <a:gd name="connsiteY1" fmla="*/ 56362 h 134578"/>
                <a:gd name="connsiteX2" fmla="*/ 27606 w 212794"/>
                <a:gd name="connsiteY2" fmla="*/ 134578 h 134578"/>
                <a:gd name="connsiteX3" fmla="*/ 0 w 212794"/>
                <a:gd name="connsiteY3" fmla="*/ 106973 h 134578"/>
                <a:gd name="connsiteX4" fmla="*/ 106972 w 212794"/>
                <a:gd name="connsiteY4" fmla="*/ 0 h 134578"/>
                <a:gd name="connsiteX5" fmla="*/ 212794 w 212794"/>
                <a:gd name="connsiteY5" fmla="*/ 106973 h 134578"/>
                <a:gd name="connsiteX6" fmla="*/ 185189 w 212794"/>
                <a:gd name="connsiteY6" fmla="*/ 134578 h 134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794" h="134578">
                  <a:moveTo>
                    <a:pt x="185189" y="134578"/>
                  </a:moveTo>
                  <a:lnTo>
                    <a:pt x="106972" y="56362"/>
                  </a:lnTo>
                  <a:lnTo>
                    <a:pt x="27606" y="134578"/>
                  </a:lnTo>
                  <a:lnTo>
                    <a:pt x="0" y="106973"/>
                  </a:lnTo>
                  <a:lnTo>
                    <a:pt x="106972" y="0"/>
                  </a:lnTo>
                  <a:lnTo>
                    <a:pt x="212794" y="106973"/>
                  </a:lnTo>
                  <a:lnTo>
                    <a:pt x="185189" y="134578"/>
                  </a:lnTo>
                  <a:close/>
                </a:path>
              </a:pathLst>
            </a:custGeom>
            <a:solidFill>
              <a:srgbClr val="FFFFFF"/>
            </a:solidFill>
            <a:ln w="114300" cap="flat">
              <a:noFill/>
              <a:prstDash val="solid"/>
              <a:miter/>
            </a:ln>
          </p:spPr>
          <p:txBody>
            <a:bodyPr rtlCol="0" anchor="ctr"/>
            <a:lstStyle/>
            <a:p>
              <a:endParaRPr lang="en-GB" sz="1765"/>
            </a:p>
          </p:txBody>
        </p:sp>
        <p:cxnSp>
          <p:nvCxnSpPr>
            <p:cNvPr id="77" name="Straight Connector 76">
              <a:extLst>
                <a:ext uri="{FF2B5EF4-FFF2-40B4-BE49-F238E27FC236}">
                  <a16:creationId xmlns:a16="http://schemas.microsoft.com/office/drawing/2014/main" id="{9D890CFD-386F-1CAB-CA8B-AF602D387637}"/>
                </a:ext>
              </a:extLst>
            </p:cNvPr>
            <p:cNvCxnSpPr/>
            <p:nvPr userDrawn="1"/>
          </p:nvCxnSpPr>
          <p:spPr>
            <a:xfrm flipH="1">
              <a:off x="704945" y="2942771"/>
              <a:ext cx="1425026" cy="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0502EF-A251-27F0-E464-B5AE85E64A45}"/>
                </a:ext>
              </a:extLst>
            </p:cNvPr>
            <p:cNvCxnSpPr/>
            <p:nvPr userDrawn="1"/>
          </p:nvCxnSpPr>
          <p:spPr>
            <a:xfrm flipH="1">
              <a:off x="2397674" y="2942771"/>
              <a:ext cx="1425026" cy="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ADFE7F77-AF4B-1431-48E9-896B724DCB14}"/>
              </a:ext>
            </a:extLst>
          </p:cNvPr>
          <p:cNvGrpSpPr/>
          <p:nvPr userDrawn="1"/>
        </p:nvGrpSpPr>
        <p:grpSpPr>
          <a:xfrm>
            <a:off x="3194945" y="1783815"/>
            <a:ext cx="1149420" cy="1149583"/>
            <a:chOff x="1536247" y="1650616"/>
            <a:chExt cx="1337582" cy="1337582"/>
          </a:xfrm>
        </p:grpSpPr>
        <p:sp>
          <p:nvSpPr>
            <p:cNvPr id="80" name="Oval 79">
              <a:extLst>
                <a:ext uri="{FF2B5EF4-FFF2-40B4-BE49-F238E27FC236}">
                  <a16:creationId xmlns:a16="http://schemas.microsoft.com/office/drawing/2014/main" id="{F38623C6-023E-5001-B9E6-A94BD550EBE6}"/>
                </a:ext>
              </a:extLst>
            </p:cNvPr>
            <p:cNvSpPr/>
            <p:nvPr userDrawn="1"/>
          </p:nvSpPr>
          <p:spPr bwMode="auto">
            <a:xfrm>
              <a:off x="1536247" y="1650616"/>
              <a:ext cx="1337582" cy="1337582"/>
            </a:xfrm>
            <a:prstGeom prst="ellipse">
              <a:avLst/>
            </a:prstGeom>
            <a:gradFill>
              <a:gsLst>
                <a:gs pos="0">
                  <a:srgbClr val="5AE0FF"/>
                </a:gs>
                <a:gs pos="100000">
                  <a:schemeClr val="tx2"/>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rm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cs typeface="Segoe UI" pitchFamily="34" charset="0"/>
              </a:endParaRPr>
            </a:p>
          </p:txBody>
        </p:sp>
        <p:grpSp>
          <p:nvGrpSpPr>
            <p:cNvPr id="81" name="Group 80">
              <a:extLst>
                <a:ext uri="{FF2B5EF4-FFF2-40B4-BE49-F238E27FC236}">
                  <a16:creationId xmlns:a16="http://schemas.microsoft.com/office/drawing/2014/main" id="{D2B7A958-B346-8016-23FC-AD9BCA9230B1}"/>
                </a:ext>
              </a:extLst>
            </p:cNvPr>
            <p:cNvGrpSpPr>
              <a:grpSpLocks/>
            </p:cNvGrpSpPr>
            <p:nvPr userDrawn="1"/>
          </p:nvGrpSpPr>
          <p:grpSpPr>
            <a:xfrm>
              <a:off x="1613739" y="1728108"/>
              <a:ext cx="1182598" cy="1182598"/>
              <a:chOff x="3966032" y="2902995"/>
              <a:chExt cx="2937462" cy="2937467"/>
            </a:xfrm>
          </p:grpSpPr>
          <p:grpSp>
            <p:nvGrpSpPr>
              <p:cNvPr id="82" name="Group 81">
                <a:extLst>
                  <a:ext uri="{FF2B5EF4-FFF2-40B4-BE49-F238E27FC236}">
                    <a16:creationId xmlns:a16="http://schemas.microsoft.com/office/drawing/2014/main" id="{4C5F65D2-F2A7-4DBA-9F7D-22FACE313C13}"/>
                  </a:ext>
                </a:extLst>
              </p:cNvPr>
              <p:cNvGrpSpPr/>
              <p:nvPr/>
            </p:nvGrpSpPr>
            <p:grpSpPr>
              <a:xfrm>
                <a:off x="3966032" y="2902995"/>
                <a:ext cx="2937462" cy="2937462"/>
                <a:chOff x="3107352" y="3505200"/>
                <a:chExt cx="2247900" cy="2247900"/>
              </a:xfrm>
            </p:grpSpPr>
            <p:sp useBgFill="1">
              <p:nvSpPr>
                <p:cNvPr id="84" name="Oval 83">
                  <a:extLst>
                    <a:ext uri="{FF2B5EF4-FFF2-40B4-BE49-F238E27FC236}">
                      <a16:creationId xmlns:a16="http://schemas.microsoft.com/office/drawing/2014/main" id="{347135D1-E992-FBA7-3CE9-3A2C70E2E85D}"/>
                    </a:ext>
                  </a:extLst>
                </p:cNvPr>
                <p:cNvSpPr/>
                <p:nvPr/>
              </p:nvSpPr>
              <p:spPr>
                <a:xfrm>
                  <a:off x="3107352" y="3505200"/>
                  <a:ext cx="2247900" cy="2247900"/>
                </a:xfrm>
                <a:prstGeom prst="ellipse">
                  <a:avLst/>
                </a:prstGeom>
                <a:ln>
                  <a:noFill/>
                </a:ln>
                <a:effectLst>
                  <a:outerShdw blurRad="355600" dist="152400" dir="13500000" algn="tl" rotWithShape="0">
                    <a:schemeClr val="bg1">
                      <a:alpha val="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GB" sz="1372" b="0" i="0" u="none" strike="noStrike" kern="1200" cap="none" spc="0" normalizeH="0" baseline="0" noProof="0">
                    <a:ln>
                      <a:noFill/>
                    </a:ln>
                    <a:solidFill>
                      <a:srgbClr val="FFFFFF"/>
                    </a:solidFill>
                    <a:effectLst/>
                    <a:uLnTx/>
                    <a:uFillTx/>
                    <a:latin typeface="Segoe UI"/>
                    <a:ea typeface="+mn-ea"/>
                    <a:cs typeface="+mn-cs"/>
                  </a:endParaRPr>
                </a:p>
              </p:txBody>
            </p:sp>
            <p:sp useBgFill="1">
              <p:nvSpPr>
                <p:cNvPr id="85" name="Oval 84">
                  <a:extLst>
                    <a:ext uri="{FF2B5EF4-FFF2-40B4-BE49-F238E27FC236}">
                      <a16:creationId xmlns:a16="http://schemas.microsoft.com/office/drawing/2014/main" id="{33562C7B-B5CE-0AF6-63C3-1127B0026123}"/>
                    </a:ext>
                  </a:extLst>
                </p:cNvPr>
                <p:cNvSpPr/>
                <p:nvPr/>
              </p:nvSpPr>
              <p:spPr>
                <a:xfrm>
                  <a:off x="3107352" y="3505200"/>
                  <a:ext cx="2247900" cy="2247900"/>
                </a:xfrm>
                <a:prstGeom prst="ellipse">
                  <a:avLst/>
                </a:prstGeom>
                <a:ln>
                  <a:noFill/>
                </a:ln>
                <a:effectLst>
                  <a:outerShdw blurRad="355600" dist="152400" dir="2700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GB" sz="1372" b="0" i="0" u="none" strike="noStrike" kern="1200" cap="none" spc="0" normalizeH="0" baseline="0" noProof="0">
                    <a:ln>
                      <a:noFill/>
                    </a:ln>
                    <a:solidFill>
                      <a:srgbClr val="FFFFFF"/>
                    </a:solidFill>
                    <a:effectLst/>
                    <a:uLnTx/>
                    <a:uFillTx/>
                    <a:latin typeface="Segoe UI"/>
                    <a:ea typeface="+mn-ea"/>
                    <a:cs typeface="+mn-cs"/>
                  </a:endParaRPr>
                </a:p>
              </p:txBody>
            </p:sp>
          </p:grpSp>
          <p:sp>
            <p:nvSpPr>
              <p:cNvPr id="83" name="Oval 82">
                <a:extLst>
                  <a:ext uri="{FF2B5EF4-FFF2-40B4-BE49-F238E27FC236}">
                    <a16:creationId xmlns:a16="http://schemas.microsoft.com/office/drawing/2014/main" id="{3A1FF40F-383A-21F4-8235-E482057E90F8}"/>
                  </a:ext>
                </a:extLst>
              </p:cNvPr>
              <p:cNvSpPr>
                <a:spLocks/>
              </p:cNvSpPr>
              <p:nvPr/>
            </p:nvSpPr>
            <p:spPr>
              <a:xfrm>
                <a:off x="3966032" y="2902998"/>
                <a:ext cx="2937462" cy="2937464"/>
              </a:xfrm>
              <a:prstGeom prst="ellipse">
                <a:avLst/>
              </a:prstGeom>
              <a:gradFill>
                <a:gsLst>
                  <a:gs pos="14000">
                    <a:schemeClr val="tx1">
                      <a:alpha val="15000"/>
                    </a:schemeClr>
                  </a:gs>
                  <a:gs pos="99000">
                    <a:schemeClr val="bg1">
                      <a:alpha val="10000"/>
                    </a:schemeClr>
                  </a:gs>
                </a:gsLst>
                <a:lin ang="2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GB" sz="1372" b="0" i="0" u="none" strike="noStrike" kern="1200" cap="none" spc="0" normalizeH="0" baseline="0" noProof="0">
                  <a:ln>
                    <a:noFill/>
                  </a:ln>
                  <a:solidFill>
                    <a:srgbClr val="FFFFFF"/>
                  </a:solidFill>
                  <a:effectLst/>
                  <a:uLnTx/>
                  <a:uFillTx/>
                  <a:latin typeface="Segoe UI"/>
                  <a:ea typeface="+mn-ea"/>
                  <a:cs typeface="+mn-cs"/>
                </a:endParaRPr>
              </a:p>
            </p:txBody>
          </p:sp>
        </p:grpSp>
      </p:grpSp>
      <p:sp>
        <p:nvSpPr>
          <p:cNvPr id="86" name="Content Placeholder 57">
            <a:extLst>
              <a:ext uri="{FF2B5EF4-FFF2-40B4-BE49-F238E27FC236}">
                <a16:creationId xmlns:a16="http://schemas.microsoft.com/office/drawing/2014/main" id="{5A2EA68C-5049-D9F0-86FC-DAD2FC1EA554}"/>
              </a:ext>
            </a:extLst>
          </p:cNvPr>
          <p:cNvSpPr>
            <a:spLocks noGrp="1"/>
          </p:cNvSpPr>
          <p:nvPr>
            <p:ph sz="quarter" idx="25" hasCustomPrompt="1"/>
          </p:nvPr>
        </p:nvSpPr>
        <p:spPr>
          <a:xfrm>
            <a:off x="3311991" y="1900880"/>
            <a:ext cx="915326" cy="915452"/>
          </a:xfrm>
          <a:prstGeom prst="ellipse">
            <a:avLst/>
          </a:prstGeom>
        </p:spPr>
        <p:txBody>
          <a:bodyPr anchor="ctr">
            <a:normAutofit/>
          </a:bodyPr>
          <a:lstStyle>
            <a:lvl1pPr marL="9337" indent="0" algn="ctr">
              <a:buNone/>
              <a:defRPr lang="en-GB" sz="3529" kern="1200" dirty="0">
                <a:solidFill>
                  <a:schemeClr val="bg1"/>
                </a:solidFill>
                <a:latin typeface="+mj-lt"/>
                <a:ea typeface="+mn-ea"/>
                <a:cs typeface="+mn-cs"/>
              </a:defRPr>
            </a:lvl1pPr>
            <a:lvl2pPr>
              <a:defRPr/>
            </a:lvl2pPr>
            <a:lvl3pPr>
              <a:defRPr/>
            </a:lvl3pPr>
            <a:lvl4pPr>
              <a:defRPr/>
            </a:lvl4pPr>
            <a:lvl5pPr>
              <a:defRPr/>
            </a:lvl5pPr>
          </a:lstStyle>
          <a:p>
            <a:pPr marL="269228" lvl="0" indent="-259890" algn="ctr" defTabSz="1066852" rtl="0" eaLnBrk="1" latinLnBrk="0" hangingPunct="1">
              <a:spcBef>
                <a:spcPts val="700"/>
              </a:spcBef>
              <a:buClr>
                <a:schemeClr val="tx1"/>
              </a:buClr>
              <a:buSzPct val="70000"/>
            </a:pPr>
            <a:r>
              <a:rPr lang="en-GB"/>
              <a:t>#</a:t>
            </a:r>
          </a:p>
        </p:txBody>
      </p:sp>
      <p:sp>
        <p:nvSpPr>
          <p:cNvPr id="87" name="Text Placeholder 3">
            <a:extLst>
              <a:ext uri="{FF2B5EF4-FFF2-40B4-BE49-F238E27FC236}">
                <a16:creationId xmlns:a16="http://schemas.microsoft.com/office/drawing/2014/main" id="{5A700331-E5E3-E38B-BFA8-784401401C3B}"/>
              </a:ext>
            </a:extLst>
          </p:cNvPr>
          <p:cNvSpPr>
            <a:spLocks noGrp="1"/>
          </p:cNvSpPr>
          <p:nvPr>
            <p:ph type="body" sz="quarter" idx="26" hasCustomPrompt="1"/>
          </p:nvPr>
        </p:nvSpPr>
        <p:spPr>
          <a:xfrm>
            <a:off x="5113268" y="4182292"/>
            <a:ext cx="1965464" cy="1689907"/>
          </a:xfrm>
          <a:prstGeom prst="rect">
            <a:avLst/>
          </a:prstGeom>
        </p:spPr>
        <p:txBody>
          <a:bodyPr wrap="square" lIns="0" tIns="0" rIns="0" bIns="0">
            <a:spAutoFit/>
          </a:bodyPr>
          <a:lstStyle>
            <a:lvl1pPr marL="0" indent="0" algn="ctr">
              <a:lnSpc>
                <a:spcPct val="100000"/>
              </a:lnSpc>
              <a:buNone/>
              <a:defRPr lang="en-US" sz="1372" kern="1200" spc="0" baseline="0" dirty="0">
                <a:solidFill>
                  <a:schemeClr val="bg1"/>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Lorem ipsum dolor sit amet, consectetuer adipiscing elit. Maecenas porttitor congue massa. Fusce posuere, magna sed pulvinar ultricies, purus lectus malesuada libero, sit </a:t>
            </a:r>
            <a:r>
              <a:rPr lang="en-US" err="1"/>
              <a:t>amet</a:t>
            </a:r>
            <a:endParaRPr lang="en-US"/>
          </a:p>
        </p:txBody>
      </p:sp>
      <p:sp>
        <p:nvSpPr>
          <p:cNvPr id="105" name="Text Placeholder 3">
            <a:extLst>
              <a:ext uri="{FF2B5EF4-FFF2-40B4-BE49-F238E27FC236}">
                <a16:creationId xmlns:a16="http://schemas.microsoft.com/office/drawing/2014/main" id="{C701A36E-6DEA-6035-F8C0-E7CB4A69042A}"/>
              </a:ext>
            </a:extLst>
          </p:cNvPr>
          <p:cNvSpPr>
            <a:spLocks noGrp="1"/>
          </p:cNvSpPr>
          <p:nvPr>
            <p:ph type="body" sz="quarter" idx="27" hasCustomPrompt="1"/>
          </p:nvPr>
        </p:nvSpPr>
        <p:spPr>
          <a:xfrm>
            <a:off x="5113268" y="3148347"/>
            <a:ext cx="1965464" cy="633715"/>
          </a:xfrm>
          <a:prstGeom prst="rect">
            <a:avLst/>
          </a:prstGeom>
        </p:spPr>
        <p:txBody>
          <a:bodyPr wrap="square" lIns="0" tIns="0" rIns="0" bIns="0">
            <a:spAutoFit/>
          </a:bodyPr>
          <a:lstStyle>
            <a:lvl1pPr marL="0" indent="0" algn="ctr">
              <a:lnSpc>
                <a:spcPct val="100000"/>
              </a:lnSpc>
              <a:buNone/>
              <a:defRPr lang="en-US" sz="1372" b="1" kern="1200" spc="0" baseline="0" dirty="0">
                <a:solidFill>
                  <a:schemeClr val="accent5"/>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Lorem ipsum dolor sit amet, consectetuer </a:t>
            </a:r>
            <a:r>
              <a:rPr lang="en-US" err="1"/>
              <a:t>adipiscing</a:t>
            </a:r>
            <a:r>
              <a:rPr lang="en-US"/>
              <a:t> </a:t>
            </a:r>
            <a:r>
              <a:rPr lang="en-US" err="1"/>
              <a:t>elit</a:t>
            </a:r>
            <a:endParaRPr lang="en-US"/>
          </a:p>
        </p:txBody>
      </p:sp>
      <p:grpSp>
        <p:nvGrpSpPr>
          <p:cNvPr id="108" name="Group 107">
            <a:extLst>
              <a:ext uri="{FF2B5EF4-FFF2-40B4-BE49-F238E27FC236}">
                <a16:creationId xmlns:a16="http://schemas.microsoft.com/office/drawing/2014/main" id="{5BDB8378-1B95-3C93-4C81-E5C7006DD534}"/>
              </a:ext>
            </a:extLst>
          </p:cNvPr>
          <p:cNvGrpSpPr/>
          <p:nvPr userDrawn="1"/>
        </p:nvGrpSpPr>
        <p:grpSpPr>
          <a:xfrm>
            <a:off x="5206292" y="3923355"/>
            <a:ext cx="1779417" cy="76819"/>
            <a:chOff x="704945" y="2877637"/>
            <a:chExt cx="3117755" cy="134578"/>
          </a:xfrm>
        </p:grpSpPr>
        <p:sp>
          <p:nvSpPr>
            <p:cNvPr id="109" name="Freeform: Shape 108">
              <a:extLst>
                <a:ext uri="{FF2B5EF4-FFF2-40B4-BE49-F238E27FC236}">
                  <a16:creationId xmlns:a16="http://schemas.microsoft.com/office/drawing/2014/main" id="{40DDDE6E-8A40-B81E-F75C-F4258ADF7618}"/>
                </a:ext>
              </a:extLst>
            </p:cNvPr>
            <p:cNvSpPr/>
            <p:nvPr userDrawn="1"/>
          </p:nvSpPr>
          <p:spPr>
            <a:xfrm rot="10800000">
              <a:off x="2157425" y="2877637"/>
              <a:ext cx="212794" cy="134578"/>
            </a:xfrm>
            <a:custGeom>
              <a:avLst/>
              <a:gdLst>
                <a:gd name="connsiteX0" fmla="*/ 185189 w 212794"/>
                <a:gd name="connsiteY0" fmla="*/ 134578 h 134578"/>
                <a:gd name="connsiteX1" fmla="*/ 106972 w 212794"/>
                <a:gd name="connsiteY1" fmla="*/ 56362 h 134578"/>
                <a:gd name="connsiteX2" fmla="*/ 27606 w 212794"/>
                <a:gd name="connsiteY2" fmla="*/ 134578 h 134578"/>
                <a:gd name="connsiteX3" fmla="*/ 0 w 212794"/>
                <a:gd name="connsiteY3" fmla="*/ 106973 h 134578"/>
                <a:gd name="connsiteX4" fmla="*/ 106972 w 212794"/>
                <a:gd name="connsiteY4" fmla="*/ 0 h 134578"/>
                <a:gd name="connsiteX5" fmla="*/ 212794 w 212794"/>
                <a:gd name="connsiteY5" fmla="*/ 106973 h 134578"/>
                <a:gd name="connsiteX6" fmla="*/ 185189 w 212794"/>
                <a:gd name="connsiteY6" fmla="*/ 134578 h 134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794" h="134578">
                  <a:moveTo>
                    <a:pt x="185189" y="134578"/>
                  </a:moveTo>
                  <a:lnTo>
                    <a:pt x="106972" y="56362"/>
                  </a:lnTo>
                  <a:lnTo>
                    <a:pt x="27606" y="134578"/>
                  </a:lnTo>
                  <a:lnTo>
                    <a:pt x="0" y="106973"/>
                  </a:lnTo>
                  <a:lnTo>
                    <a:pt x="106972" y="0"/>
                  </a:lnTo>
                  <a:lnTo>
                    <a:pt x="212794" y="106973"/>
                  </a:lnTo>
                  <a:lnTo>
                    <a:pt x="185189" y="134578"/>
                  </a:lnTo>
                  <a:close/>
                </a:path>
              </a:pathLst>
            </a:custGeom>
            <a:solidFill>
              <a:srgbClr val="FFFFFF"/>
            </a:solidFill>
            <a:ln w="114300" cap="flat">
              <a:noFill/>
              <a:prstDash val="solid"/>
              <a:miter/>
            </a:ln>
          </p:spPr>
          <p:txBody>
            <a:bodyPr rtlCol="0" anchor="ctr"/>
            <a:lstStyle/>
            <a:p>
              <a:endParaRPr lang="en-GB" sz="1765"/>
            </a:p>
          </p:txBody>
        </p:sp>
        <p:cxnSp>
          <p:nvCxnSpPr>
            <p:cNvPr id="110" name="Straight Connector 109">
              <a:extLst>
                <a:ext uri="{FF2B5EF4-FFF2-40B4-BE49-F238E27FC236}">
                  <a16:creationId xmlns:a16="http://schemas.microsoft.com/office/drawing/2014/main" id="{7D8F4936-DBBD-C110-49E9-1F3F3EFDDC91}"/>
                </a:ext>
              </a:extLst>
            </p:cNvPr>
            <p:cNvCxnSpPr/>
            <p:nvPr userDrawn="1"/>
          </p:nvCxnSpPr>
          <p:spPr>
            <a:xfrm flipH="1">
              <a:off x="704945" y="2942771"/>
              <a:ext cx="1425026" cy="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F7CC2CDB-6F6F-C3FE-0660-10F5715FA357}"/>
                </a:ext>
              </a:extLst>
            </p:cNvPr>
            <p:cNvCxnSpPr/>
            <p:nvPr userDrawn="1"/>
          </p:nvCxnSpPr>
          <p:spPr>
            <a:xfrm flipH="1">
              <a:off x="2397674" y="2942771"/>
              <a:ext cx="1425026" cy="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C4EA2CB7-4E3B-3C7B-0AAD-ED9CD91F3561}"/>
              </a:ext>
            </a:extLst>
          </p:cNvPr>
          <p:cNvGrpSpPr/>
          <p:nvPr userDrawn="1"/>
        </p:nvGrpSpPr>
        <p:grpSpPr>
          <a:xfrm>
            <a:off x="5521290" y="1783815"/>
            <a:ext cx="1149420" cy="1149583"/>
            <a:chOff x="1536247" y="1650616"/>
            <a:chExt cx="1337582" cy="1337582"/>
          </a:xfrm>
        </p:grpSpPr>
        <p:sp>
          <p:nvSpPr>
            <p:cNvPr id="113" name="Oval 112">
              <a:extLst>
                <a:ext uri="{FF2B5EF4-FFF2-40B4-BE49-F238E27FC236}">
                  <a16:creationId xmlns:a16="http://schemas.microsoft.com/office/drawing/2014/main" id="{CBE49543-76DB-256F-F3B3-071FA117B670}"/>
                </a:ext>
              </a:extLst>
            </p:cNvPr>
            <p:cNvSpPr/>
            <p:nvPr userDrawn="1"/>
          </p:nvSpPr>
          <p:spPr bwMode="auto">
            <a:xfrm>
              <a:off x="1536247" y="1650616"/>
              <a:ext cx="1337582" cy="1337582"/>
            </a:xfrm>
            <a:prstGeom prst="ellipse">
              <a:avLst/>
            </a:prstGeom>
            <a:gradFill>
              <a:gsLst>
                <a:gs pos="0">
                  <a:srgbClr val="5AE0FF"/>
                </a:gs>
                <a:gs pos="100000">
                  <a:schemeClr val="tx2"/>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rm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cs typeface="Segoe UI" pitchFamily="34" charset="0"/>
              </a:endParaRPr>
            </a:p>
          </p:txBody>
        </p:sp>
        <p:grpSp>
          <p:nvGrpSpPr>
            <p:cNvPr id="114" name="Group 113">
              <a:extLst>
                <a:ext uri="{FF2B5EF4-FFF2-40B4-BE49-F238E27FC236}">
                  <a16:creationId xmlns:a16="http://schemas.microsoft.com/office/drawing/2014/main" id="{A5526843-B37E-6B31-12F9-60004C2D0CEF}"/>
                </a:ext>
              </a:extLst>
            </p:cNvPr>
            <p:cNvGrpSpPr>
              <a:grpSpLocks/>
            </p:cNvGrpSpPr>
            <p:nvPr userDrawn="1"/>
          </p:nvGrpSpPr>
          <p:grpSpPr>
            <a:xfrm>
              <a:off x="1613739" y="1728108"/>
              <a:ext cx="1182598" cy="1182598"/>
              <a:chOff x="3966032" y="2902995"/>
              <a:chExt cx="2937462" cy="2937467"/>
            </a:xfrm>
          </p:grpSpPr>
          <p:grpSp>
            <p:nvGrpSpPr>
              <p:cNvPr id="115" name="Group 114">
                <a:extLst>
                  <a:ext uri="{FF2B5EF4-FFF2-40B4-BE49-F238E27FC236}">
                    <a16:creationId xmlns:a16="http://schemas.microsoft.com/office/drawing/2014/main" id="{951CBE61-AC40-CD82-2EAE-5138F46FB916}"/>
                  </a:ext>
                </a:extLst>
              </p:cNvPr>
              <p:cNvGrpSpPr/>
              <p:nvPr/>
            </p:nvGrpSpPr>
            <p:grpSpPr>
              <a:xfrm>
                <a:off x="3966032" y="2902995"/>
                <a:ext cx="2937462" cy="2937462"/>
                <a:chOff x="3107352" y="3505200"/>
                <a:chExt cx="2247900" cy="2247900"/>
              </a:xfrm>
            </p:grpSpPr>
            <p:sp useBgFill="1">
              <p:nvSpPr>
                <p:cNvPr id="117" name="Oval 116">
                  <a:extLst>
                    <a:ext uri="{FF2B5EF4-FFF2-40B4-BE49-F238E27FC236}">
                      <a16:creationId xmlns:a16="http://schemas.microsoft.com/office/drawing/2014/main" id="{E74A61EE-682F-5622-1682-CC29631A6F5A}"/>
                    </a:ext>
                  </a:extLst>
                </p:cNvPr>
                <p:cNvSpPr/>
                <p:nvPr/>
              </p:nvSpPr>
              <p:spPr>
                <a:xfrm>
                  <a:off x="3107352" y="3505200"/>
                  <a:ext cx="2247900" cy="2247900"/>
                </a:xfrm>
                <a:prstGeom prst="ellipse">
                  <a:avLst/>
                </a:prstGeom>
                <a:ln>
                  <a:noFill/>
                </a:ln>
                <a:effectLst>
                  <a:outerShdw blurRad="355600" dist="152400" dir="13500000" algn="tl" rotWithShape="0">
                    <a:schemeClr val="bg1">
                      <a:alpha val="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GB" sz="1372" b="0" i="0" u="none" strike="noStrike" kern="1200" cap="none" spc="0" normalizeH="0" baseline="0" noProof="0">
                    <a:ln>
                      <a:noFill/>
                    </a:ln>
                    <a:solidFill>
                      <a:srgbClr val="FFFFFF"/>
                    </a:solidFill>
                    <a:effectLst/>
                    <a:uLnTx/>
                    <a:uFillTx/>
                    <a:latin typeface="Segoe UI"/>
                    <a:ea typeface="+mn-ea"/>
                    <a:cs typeface="+mn-cs"/>
                  </a:endParaRPr>
                </a:p>
              </p:txBody>
            </p:sp>
            <p:sp useBgFill="1">
              <p:nvSpPr>
                <p:cNvPr id="118" name="Oval 117">
                  <a:extLst>
                    <a:ext uri="{FF2B5EF4-FFF2-40B4-BE49-F238E27FC236}">
                      <a16:creationId xmlns:a16="http://schemas.microsoft.com/office/drawing/2014/main" id="{A8D2E6F1-6AD3-F8CE-3E38-7CFDDDBEC232}"/>
                    </a:ext>
                  </a:extLst>
                </p:cNvPr>
                <p:cNvSpPr/>
                <p:nvPr/>
              </p:nvSpPr>
              <p:spPr>
                <a:xfrm>
                  <a:off x="3107352" y="3505200"/>
                  <a:ext cx="2247900" cy="2247900"/>
                </a:xfrm>
                <a:prstGeom prst="ellipse">
                  <a:avLst/>
                </a:prstGeom>
                <a:ln>
                  <a:noFill/>
                </a:ln>
                <a:effectLst>
                  <a:outerShdw blurRad="355600" dist="152400" dir="2700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GB" sz="1372" b="0" i="0" u="none" strike="noStrike" kern="1200" cap="none" spc="0" normalizeH="0" baseline="0" noProof="0">
                    <a:ln>
                      <a:noFill/>
                    </a:ln>
                    <a:solidFill>
                      <a:srgbClr val="FFFFFF"/>
                    </a:solidFill>
                    <a:effectLst/>
                    <a:uLnTx/>
                    <a:uFillTx/>
                    <a:latin typeface="Segoe UI"/>
                    <a:ea typeface="+mn-ea"/>
                    <a:cs typeface="+mn-cs"/>
                  </a:endParaRPr>
                </a:p>
              </p:txBody>
            </p:sp>
          </p:grpSp>
          <p:sp>
            <p:nvSpPr>
              <p:cNvPr id="116" name="Oval 115">
                <a:extLst>
                  <a:ext uri="{FF2B5EF4-FFF2-40B4-BE49-F238E27FC236}">
                    <a16:creationId xmlns:a16="http://schemas.microsoft.com/office/drawing/2014/main" id="{B6363C99-9743-3DE2-8442-F2D0F044C52E}"/>
                  </a:ext>
                </a:extLst>
              </p:cNvPr>
              <p:cNvSpPr>
                <a:spLocks/>
              </p:cNvSpPr>
              <p:nvPr/>
            </p:nvSpPr>
            <p:spPr>
              <a:xfrm>
                <a:off x="3966032" y="2902998"/>
                <a:ext cx="2937462" cy="2937464"/>
              </a:xfrm>
              <a:prstGeom prst="ellipse">
                <a:avLst/>
              </a:prstGeom>
              <a:gradFill>
                <a:gsLst>
                  <a:gs pos="14000">
                    <a:schemeClr val="tx1">
                      <a:alpha val="15000"/>
                    </a:schemeClr>
                  </a:gs>
                  <a:gs pos="99000">
                    <a:schemeClr val="bg1">
                      <a:alpha val="10000"/>
                    </a:schemeClr>
                  </a:gs>
                </a:gsLst>
                <a:lin ang="2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GB" sz="1372" b="0" i="0" u="none" strike="noStrike" kern="1200" cap="none" spc="0" normalizeH="0" baseline="0" noProof="0">
                  <a:ln>
                    <a:noFill/>
                  </a:ln>
                  <a:solidFill>
                    <a:srgbClr val="FFFFFF"/>
                  </a:solidFill>
                  <a:effectLst/>
                  <a:uLnTx/>
                  <a:uFillTx/>
                  <a:latin typeface="Segoe UI"/>
                  <a:ea typeface="+mn-ea"/>
                  <a:cs typeface="+mn-cs"/>
                </a:endParaRPr>
              </a:p>
            </p:txBody>
          </p:sp>
        </p:grpSp>
      </p:grpSp>
      <p:sp>
        <p:nvSpPr>
          <p:cNvPr id="119" name="Content Placeholder 57">
            <a:extLst>
              <a:ext uri="{FF2B5EF4-FFF2-40B4-BE49-F238E27FC236}">
                <a16:creationId xmlns:a16="http://schemas.microsoft.com/office/drawing/2014/main" id="{05224215-B0D4-0CD7-7387-F2E29B5F9EA4}"/>
              </a:ext>
            </a:extLst>
          </p:cNvPr>
          <p:cNvSpPr>
            <a:spLocks noGrp="1"/>
          </p:cNvSpPr>
          <p:nvPr>
            <p:ph sz="quarter" idx="28" hasCustomPrompt="1"/>
          </p:nvPr>
        </p:nvSpPr>
        <p:spPr>
          <a:xfrm>
            <a:off x="5638337" y="1900880"/>
            <a:ext cx="915326" cy="915452"/>
          </a:xfrm>
          <a:prstGeom prst="ellipse">
            <a:avLst/>
          </a:prstGeom>
        </p:spPr>
        <p:txBody>
          <a:bodyPr anchor="ctr">
            <a:normAutofit/>
          </a:bodyPr>
          <a:lstStyle>
            <a:lvl1pPr marL="9337" indent="0" algn="ctr">
              <a:buNone/>
              <a:defRPr lang="en-GB" sz="3529" kern="1200" dirty="0">
                <a:solidFill>
                  <a:schemeClr val="bg1"/>
                </a:solidFill>
                <a:latin typeface="+mj-lt"/>
                <a:ea typeface="+mn-ea"/>
                <a:cs typeface="+mn-cs"/>
              </a:defRPr>
            </a:lvl1pPr>
            <a:lvl2pPr>
              <a:defRPr/>
            </a:lvl2pPr>
            <a:lvl3pPr>
              <a:defRPr/>
            </a:lvl3pPr>
            <a:lvl4pPr>
              <a:defRPr/>
            </a:lvl4pPr>
            <a:lvl5pPr>
              <a:defRPr/>
            </a:lvl5pPr>
          </a:lstStyle>
          <a:p>
            <a:pPr marL="269228" lvl="0" indent="-259890" algn="ctr" defTabSz="1066852" rtl="0" eaLnBrk="1" latinLnBrk="0" hangingPunct="1">
              <a:spcBef>
                <a:spcPts val="700"/>
              </a:spcBef>
              <a:buClr>
                <a:schemeClr val="tx1"/>
              </a:buClr>
              <a:buSzPct val="70000"/>
            </a:pPr>
            <a:r>
              <a:rPr lang="en-GB"/>
              <a:t>#</a:t>
            </a:r>
          </a:p>
        </p:txBody>
      </p:sp>
      <p:sp>
        <p:nvSpPr>
          <p:cNvPr id="120" name="Text Placeholder 3">
            <a:extLst>
              <a:ext uri="{FF2B5EF4-FFF2-40B4-BE49-F238E27FC236}">
                <a16:creationId xmlns:a16="http://schemas.microsoft.com/office/drawing/2014/main" id="{276697AF-A68B-62BF-5114-D4EEB507A39F}"/>
              </a:ext>
            </a:extLst>
          </p:cNvPr>
          <p:cNvSpPr>
            <a:spLocks noGrp="1"/>
          </p:cNvSpPr>
          <p:nvPr>
            <p:ph type="body" sz="quarter" idx="29" hasCustomPrompt="1"/>
          </p:nvPr>
        </p:nvSpPr>
        <p:spPr>
          <a:xfrm>
            <a:off x="7439615" y="4182292"/>
            <a:ext cx="1965464" cy="1689907"/>
          </a:xfrm>
          <a:prstGeom prst="rect">
            <a:avLst/>
          </a:prstGeom>
        </p:spPr>
        <p:txBody>
          <a:bodyPr wrap="square" lIns="0" tIns="0" rIns="0" bIns="0">
            <a:spAutoFit/>
          </a:bodyPr>
          <a:lstStyle>
            <a:lvl1pPr marL="0" indent="0" algn="ctr">
              <a:lnSpc>
                <a:spcPct val="100000"/>
              </a:lnSpc>
              <a:buNone/>
              <a:defRPr lang="en-US" sz="1372" kern="1200" spc="0" baseline="0" dirty="0">
                <a:solidFill>
                  <a:schemeClr val="bg1"/>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Lorem ipsum dolor sit amet, consectetuer adipiscing elit. Maecenas porttitor congue massa. Fusce posuere, magna sed pulvinar ultricies, purus lectus malesuada libero, sit </a:t>
            </a:r>
            <a:r>
              <a:rPr lang="en-US" err="1"/>
              <a:t>amet</a:t>
            </a:r>
            <a:endParaRPr lang="en-US"/>
          </a:p>
        </p:txBody>
      </p:sp>
      <p:sp>
        <p:nvSpPr>
          <p:cNvPr id="121" name="Text Placeholder 3">
            <a:extLst>
              <a:ext uri="{FF2B5EF4-FFF2-40B4-BE49-F238E27FC236}">
                <a16:creationId xmlns:a16="http://schemas.microsoft.com/office/drawing/2014/main" id="{98D2CEE0-8D29-8DE2-ABAA-82744A1B9EAA}"/>
              </a:ext>
            </a:extLst>
          </p:cNvPr>
          <p:cNvSpPr>
            <a:spLocks noGrp="1"/>
          </p:cNvSpPr>
          <p:nvPr>
            <p:ph type="body" sz="quarter" idx="30" hasCustomPrompt="1"/>
          </p:nvPr>
        </p:nvSpPr>
        <p:spPr>
          <a:xfrm>
            <a:off x="7439615" y="3148347"/>
            <a:ext cx="1965464" cy="633715"/>
          </a:xfrm>
          <a:prstGeom prst="rect">
            <a:avLst/>
          </a:prstGeom>
        </p:spPr>
        <p:txBody>
          <a:bodyPr wrap="square" lIns="0" tIns="0" rIns="0" bIns="0">
            <a:spAutoFit/>
          </a:bodyPr>
          <a:lstStyle>
            <a:lvl1pPr marL="0" indent="0" algn="ctr">
              <a:lnSpc>
                <a:spcPct val="100000"/>
              </a:lnSpc>
              <a:buNone/>
              <a:defRPr lang="en-US" sz="1372" b="1" kern="1200" spc="0" baseline="0" dirty="0">
                <a:solidFill>
                  <a:schemeClr val="accent5"/>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Lorem ipsum dolor sit amet, consectetuer </a:t>
            </a:r>
            <a:r>
              <a:rPr lang="en-US" err="1"/>
              <a:t>adipiscing</a:t>
            </a:r>
            <a:r>
              <a:rPr lang="en-US"/>
              <a:t> </a:t>
            </a:r>
            <a:r>
              <a:rPr lang="en-US" err="1"/>
              <a:t>elit</a:t>
            </a:r>
            <a:endParaRPr lang="en-US"/>
          </a:p>
        </p:txBody>
      </p:sp>
      <p:grpSp>
        <p:nvGrpSpPr>
          <p:cNvPr id="122" name="Group 121">
            <a:extLst>
              <a:ext uri="{FF2B5EF4-FFF2-40B4-BE49-F238E27FC236}">
                <a16:creationId xmlns:a16="http://schemas.microsoft.com/office/drawing/2014/main" id="{BF185001-3962-2B85-6DFF-A0043FB72B25}"/>
              </a:ext>
            </a:extLst>
          </p:cNvPr>
          <p:cNvGrpSpPr/>
          <p:nvPr userDrawn="1"/>
        </p:nvGrpSpPr>
        <p:grpSpPr>
          <a:xfrm>
            <a:off x="7532639" y="3923355"/>
            <a:ext cx="1779417" cy="76819"/>
            <a:chOff x="704945" y="2877637"/>
            <a:chExt cx="3117755" cy="134578"/>
          </a:xfrm>
        </p:grpSpPr>
        <p:sp>
          <p:nvSpPr>
            <p:cNvPr id="123" name="Freeform: Shape 122">
              <a:extLst>
                <a:ext uri="{FF2B5EF4-FFF2-40B4-BE49-F238E27FC236}">
                  <a16:creationId xmlns:a16="http://schemas.microsoft.com/office/drawing/2014/main" id="{352D629D-A93B-A40F-169B-D68087DF6A3F}"/>
                </a:ext>
              </a:extLst>
            </p:cNvPr>
            <p:cNvSpPr/>
            <p:nvPr userDrawn="1"/>
          </p:nvSpPr>
          <p:spPr>
            <a:xfrm rot="10800000">
              <a:off x="2157425" y="2877637"/>
              <a:ext cx="212794" cy="134578"/>
            </a:xfrm>
            <a:custGeom>
              <a:avLst/>
              <a:gdLst>
                <a:gd name="connsiteX0" fmla="*/ 185189 w 212794"/>
                <a:gd name="connsiteY0" fmla="*/ 134578 h 134578"/>
                <a:gd name="connsiteX1" fmla="*/ 106972 w 212794"/>
                <a:gd name="connsiteY1" fmla="*/ 56362 h 134578"/>
                <a:gd name="connsiteX2" fmla="*/ 27606 w 212794"/>
                <a:gd name="connsiteY2" fmla="*/ 134578 h 134578"/>
                <a:gd name="connsiteX3" fmla="*/ 0 w 212794"/>
                <a:gd name="connsiteY3" fmla="*/ 106973 h 134578"/>
                <a:gd name="connsiteX4" fmla="*/ 106972 w 212794"/>
                <a:gd name="connsiteY4" fmla="*/ 0 h 134578"/>
                <a:gd name="connsiteX5" fmla="*/ 212794 w 212794"/>
                <a:gd name="connsiteY5" fmla="*/ 106973 h 134578"/>
                <a:gd name="connsiteX6" fmla="*/ 185189 w 212794"/>
                <a:gd name="connsiteY6" fmla="*/ 134578 h 134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794" h="134578">
                  <a:moveTo>
                    <a:pt x="185189" y="134578"/>
                  </a:moveTo>
                  <a:lnTo>
                    <a:pt x="106972" y="56362"/>
                  </a:lnTo>
                  <a:lnTo>
                    <a:pt x="27606" y="134578"/>
                  </a:lnTo>
                  <a:lnTo>
                    <a:pt x="0" y="106973"/>
                  </a:lnTo>
                  <a:lnTo>
                    <a:pt x="106972" y="0"/>
                  </a:lnTo>
                  <a:lnTo>
                    <a:pt x="212794" y="106973"/>
                  </a:lnTo>
                  <a:lnTo>
                    <a:pt x="185189" y="134578"/>
                  </a:lnTo>
                  <a:close/>
                </a:path>
              </a:pathLst>
            </a:custGeom>
            <a:solidFill>
              <a:srgbClr val="FFFFFF"/>
            </a:solidFill>
            <a:ln w="114300" cap="flat">
              <a:noFill/>
              <a:prstDash val="solid"/>
              <a:miter/>
            </a:ln>
          </p:spPr>
          <p:txBody>
            <a:bodyPr rtlCol="0" anchor="ctr"/>
            <a:lstStyle/>
            <a:p>
              <a:endParaRPr lang="en-GB" sz="1765"/>
            </a:p>
          </p:txBody>
        </p:sp>
        <p:cxnSp>
          <p:nvCxnSpPr>
            <p:cNvPr id="124" name="Straight Connector 123">
              <a:extLst>
                <a:ext uri="{FF2B5EF4-FFF2-40B4-BE49-F238E27FC236}">
                  <a16:creationId xmlns:a16="http://schemas.microsoft.com/office/drawing/2014/main" id="{0F69EFE2-FCE9-21AC-742B-0EDF76FEE340}"/>
                </a:ext>
              </a:extLst>
            </p:cNvPr>
            <p:cNvCxnSpPr/>
            <p:nvPr userDrawn="1"/>
          </p:nvCxnSpPr>
          <p:spPr>
            <a:xfrm flipH="1">
              <a:off x="704945" y="2942771"/>
              <a:ext cx="1425026" cy="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A9B49E86-622C-1FB8-EF58-06581FC267B0}"/>
                </a:ext>
              </a:extLst>
            </p:cNvPr>
            <p:cNvCxnSpPr/>
            <p:nvPr userDrawn="1"/>
          </p:nvCxnSpPr>
          <p:spPr>
            <a:xfrm flipH="1">
              <a:off x="2397674" y="2942771"/>
              <a:ext cx="1425026" cy="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26" name="Group 125">
            <a:extLst>
              <a:ext uri="{FF2B5EF4-FFF2-40B4-BE49-F238E27FC236}">
                <a16:creationId xmlns:a16="http://schemas.microsoft.com/office/drawing/2014/main" id="{AF320C3F-DE97-8E2A-628D-E9D2B8B6D23D}"/>
              </a:ext>
            </a:extLst>
          </p:cNvPr>
          <p:cNvGrpSpPr/>
          <p:nvPr userDrawn="1"/>
        </p:nvGrpSpPr>
        <p:grpSpPr>
          <a:xfrm>
            <a:off x="7847637" y="1783815"/>
            <a:ext cx="1149420" cy="1149583"/>
            <a:chOff x="1536247" y="1650616"/>
            <a:chExt cx="1337582" cy="1337582"/>
          </a:xfrm>
        </p:grpSpPr>
        <p:sp>
          <p:nvSpPr>
            <p:cNvPr id="127" name="Oval 126">
              <a:extLst>
                <a:ext uri="{FF2B5EF4-FFF2-40B4-BE49-F238E27FC236}">
                  <a16:creationId xmlns:a16="http://schemas.microsoft.com/office/drawing/2014/main" id="{B7C2CE0D-D67F-35A7-AB9B-CCACBBC8E7E1}"/>
                </a:ext>
              </a:extLst>
            </p:cNvPr>
            <p:cNvSpPr/>
            <p:nvPr userDrawn="1"/>
          </p:nvSpPr>
          <p:spPr bwMode="auto">
            <a:xfrm>
              <a:off x="1536247" y="1650616"/>
              <a:ext cx="1337582" cy="1337582"/>
            </a:xfrm>
            <a:prstGeom prst="ellipse">
              <a:avLst/>
            </a:prstGeom>
            <a:gradFill>
              <a:gsLst>
                <a:gs pos="0">
                  <a:srgbClr val="5AE0FF"/>
                </a:gs>
                <a:gs pos="100000">
                  <a:schemeClr val="tx2"/>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rm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cs typeface="Segoe UI" pitchFamily="34" charset="0"/>
              </a:endParaRPr>
            </a:p>
          </p:txBody>
        </p:sp>
        <p:grpSp>
          <p:nvGrpSpPr>
            <p:cNvPr id="128" name="Group 127">
              <a:extLst>
                <a:ext uri="{FF2B5EF4-FFF2-40B4-BE49-F238E27FC236}">
                  <a16:creationId xmlns:a16="http://schemas.microsoft.com/office/drawing/2014/main" id="{BFC76FA5-2DA8-1A11-2C04-792FF705BEE6}"/>
                </a:ext>
              </a:extLst>
            </p:cNvPr>
            <p:cNvGrpSpPr>
              <a:grpSpLocks/>
            </p:cNvGrpSpPr>
            <p:nvPr userDrawn="1"/>
          </p:nvGrpSpPr>
          <p:grpSpPr>
            <a:xfrm>
              <a:off x="1613739" y="1728108"/>
              <a:ext cx="1182598" cy="1182598"/>
              <a:chOff x="3966032" y="2902995"/>
              <a:chExt cx="2937462" cy="2937467"/>
            </a:xfrm>
          </p:grpSpPr>
          <p:grpSp>
            <p:nvGrpSpPr>
              <p:cNvPr id="129" name="Group 128">
                <a:extLst>
                  <a:ext uri="{FF2B5EF4-FFF2-40B4-BE49-F238E27FC236}">
                    <a16:creationId xmlns:a16="http://schemas.microsoft.com/office/drawing/2014/main" id="{9D7F3C26-A3C1-9E42-3D59-D9F8AB54DEAE}"/>
                  </a:ext>
                </a:extLst>
              </p:cNvPr>
              <p:cNvGrpSpPr/>
              <p:nvPr/>
            </p:nvGrpSpPr>
            <p:grpSpPr>
              <a:xfrm>
                <a:off x="3966032" y="2902995"/>
                <a:ext cx="2937462" cy="2937462"/>
                <a:chOff x="3107352" y="3505200"/>
                <a:chExt cx="2247900" cy="2247900"/>
              </a:xfrm>
            </p:grpSpPr>
            <p:sp useBgFill="1">
              <p:nvSpPr>
                <p:cNvPr id="131" name="Oval 130">
                  <a:extLst>
                    <a:ext uri="{FF2B5EF4-FFF2-40B4-BE49-F238E27FC236}">
                      <a16:creationId xmlns:a16="http://schemas.microsoft.com/office/drawing/2014/main" id="{1C64C35D-EA45-0F51-3632-5423AC26FC3F}"/>
                    </a:ext>
                  </a:extLst>
                </p:cNvPr>
                <p:cNvSpPr/>
                <p:nvPr/>
              </p:nvSpPr>
              <p:spPr>
                <a:xfrm>
                  <a:off x="3107352" y="3505200"/>
                  <a:ext cx="2247900" cy="2247900"/>
                </a:xfrm>
                <a:prstGeom prst="ellipse">
                  <a:avLst/>
                </a:prstGeom>
                <a:ln>
                  <a:noFill/>
                </a:ln>
                <a:effectLst>
                  <a:outerShdw blurRad="355600" dist="152400" dir="13500000" algn="tl" rotWithShape="0">
                    <a:schemeClr val="bg1">
                      <a:alpha val="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GB" sz="1372" b="0" i="0" u="none" strike="noStrike" kern="1200" cap="none" spc="0" normalizeH="0" baseline="0" noProof="0">
                    <a:ln>
                      <a:noFill/>
                    </a:ln>
                    <a:solidFill>
                      <a:srgbClr val="FFFFFF"/>
                    </a:solidFill>
                    <a:effectLst/>
                    <a:uLnTx/>
                    <a:uFillTx/>
                    <a:latin typeface="Segoe UI"/>
                    <a:ea typeface="+mn-ea"/>
                    <a:cs typeface="+mn-cs"/>
                  </a:endParaRPr>
                </a:p>
              </p:txBody>
            </p:sp>
            <p:sp useBgFill="1">
              <p:nvSpPr>
                <p:cNvPr id="132" name="Oval 131">
                  <a:extLst>
                    <a:ext uri="{FF2B5EF4-FFF2-40B4-BE49-F238E27FC236}">
                      <a16:creationId xmlns:a16="http://schemas.microsoft.com/office/drawing/2014/main" id="{D5EA2860-8A98-F4F8-B2BA-96D1E545F7F7}"/>
                    </a:ext>
                  </a:extLst>
                </p:cNvPr>
                <p:cNvSpPr/>
                <p:nvPr/>
              </p:nvSpPr>
              <p:spPr>
                <a:xfrm>
                  <a:off x="3107352" y="3505200"/>
                  <a:ext cx="2247900" cy="2247900"/>
                </a:xfrm>
                <a:prstGeom prst="ellipse">
                  <a:avLst/>
                </a:prstGeom>
                <a:ln>
                  <a:noFill/>
                </a:ln>
                <a:effectLst>
                  <a:outerShdw blurRad="355600" dist="152400" dir="2700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GB" sz="1372" b="0" i="0" u="none" strike="noStrike" kern="1200" cap="none" spc="0" normalizeH="0" baseline="0" noProof="0">
                    <a:ln>
                      <a:noFill/>
                    </a:ln>
                    <a:solidFill>
                      <a:srgbClr val="FFFFFF"/>
                    </a:solidFill>
                    <a:effectLst/>
                    <a:uLnTx/>
                    <a:uFillTx/>
                    <a:latin typeface="Segoe UI"/>
                    <a:ea typeface="+mn-ea"/>
                    <a:cs typeface="+mn-cs"/>
                  </a:endParaRPr>
                </a:p>
              </p:txBody>
            </p:sp>
          </p:grpSp>
          <p:sp>
            <p:nvSpPr>
              <p:cNvPr id="130" name="Oval 129">
                <a:extLst>
                  <a:ext uri="{FF2B5EF4-FFF2-40B4-BE49-F238E27FC236}">
                    <a16:creationId xmlns:a16="http://schemas.microsoft.com/office/drawing/2014/main" id="{C9492377-A513-9429-B34B-E92358FC6D53}"/>
                  </a:ext>
                </a:extLst>
              </p:cNvPr>
              <p:cNvSpPr>
                <a:spLocks/>
              </p:cNvSpPr>
              <p:nvPr/>
            </p:nvSpPr>
            <p:spPr>
              <a:xfrm>
                <a:off x="3966032" y="2902998"/>
                <a:ext cx="2937462" cy="2937464"/>
              </a:xfrm>
              <a:prstGeom prst="ellipse">
                <a:avLst/>
              </a:prstGeom>
              <a:gradFill>
                <a:gsLst>
                  <a:gs pos="14000">
                    <a:schemeClr val="tx1">
                      <a:alpha val="15000"/>
                    </a:schemeClr>
                  </a:gs>
                  <a:gs pos="99000">
                    <a:schemeClr val="bg1">
                      <a:alpha val="10000"/>
                    </a:schemeClr>
                  </a:gs>
                </a:gsLst>
                <a:lin ang="2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GB" sz="1372" b="0" i="0" u="none" strike="noStrike" kern="1200" cap="none" spc="0" normalizeH="0" baseline="0" noProof="0">
                  <a:ln>
                    <a:noFill/>
                  </a:ln>
                  <a:solidFill>
                    <a:srgbClr val="FFFFFF"/>
                  </a:solidFill>
                  <a:effectLst/>
                  <a:uLnTx/>
                  <a:uFillTx/>
                  <a:latin typeface="Segoe UI"/>
                  <a:ea typeface="+mn-ea"/>
                  <a:cs typeface="+mn-cs"/>
                </a:endParaRPr>
              </a:p>
            </p:txBody>
          </p:sp>
        </p:grpSp>
      </p:grpSp>
      <p:sp>
        <p:nvSpPr>
          <p:cNvPr id="133" name="Content Placeholder 57">
            <a:extLst>
              <a:ext uri="{FF2B5EF4-FFF2-40B4-BE49-F238E27FC236}">
                <a16:creationId xmlns:a16="http://schemas.microsoft.com/office/drawing/2014/main" id="{061D940C-A5C9-D579-B159-252D101BD998}"/>
              </a:ext>
            </a:extLst>
          </p:cNvPr>
          <p:cNvSpPr>
            <a:spLocks noGrp="1"/>
          </p:cNvSpPr>
          <p:nvPr>
            <p:ph sz="quarter" idx="31" hasCustomPrompt="1"/>
          </p:nvPr>
        </p:nvSpPr>
        <p:spPr>
          <a:xfrm>
            <a:off x="7964684" y="1900880"/>
            <a:ext cx="915326" cy="915452"/>
          </a:xfrm>
          <a:prstGeom prst="ellipse">
            <a:avLst/>
          </a:prstGeom>
        </p:spPr>
        <p:txBody>
          <a:bodyPr anchor="ctr">
            <a:normAutofit/>
          </a:bodyPr>
          <a:lstStyle>
            <a:lvl1pPr marL="9337" indent="0" algn="ctr">
              <a:buNone/>
              <a:defRPr lang="en-GB" sz="3529" kern="1200" dirty="0">
                <a:solidFill>
                  <a:schemeClr val="bg1"/>
                </a:solidFill>
                <a:latin typeface="+mj-lt"/>
                <a:ea typeface="+mn-ea"/>
                <a:cs typeface="+mn-cs"/>
              </a:defRPr>
            </a:lvl1pPr>
            <a:lvl2pPr>
              <a:defRPr/>
            </a:lvl2pPr>
            <a:lvl3pPr>
              <a:defRPr/>
            </a:lvl3pPr>
            <a:lvl4pPr>
              <a:defRPr/>
            </a:lvl4pPr>
            <a:lvl5pPr>
              <a:defRPr/>
            </a:lvl5pPr>
          </a:lstStyle>
          <a:p>
            <a:pPr marL="269228" lvl="0" indent="-259890" algn="ctr" defTabSz="1066852" rtl="0" eaLnBrk="1" latinLnBrk="0" hangingPunct="1">
              <a:spcBef>
                <a:spcPts val="700"/>
              </a:spcBef>
              <a:buClr>
                <a:schemeClr val="tx1"/>
              </a:buClr>
              <a:buSzPct val="70000"/>
            </a:pPr>
            <a:r>
              <a:rPr lang="en-GB"/>
              <a:t>#</a:t>
            </a:r>
          </a:p>
        </p:txBody>
      </p:sp>
      <p:sp>
        <p:nvSpPr>
          <p:cNvPr id="134" name="Text Placeholder 3">
            <a:extLst>
              <a:ext uri="{FF2B5EF4-FFF2-40B4-BE49-F238E27FC236}">
                <a16:creationId xmlns:a16="http://schemas.microsoft.com/office/drawing/2014/main" id="{0DCF5F44-838E-2C48-D48B-D30093561692}"/>
              </a:ext>
            </a:extLst>
          </p:cNvPr>
          <p:cNvSpPr>
            <a:spLocks noGrp="1"/>
          </p:cNvSpPr>
          <p:nvPr>
            <p:ph type="body" sz="quarter" idx="32" hasCustomPrompt="1"/>
          </p:nvPr>
        </p:nvSpPr>
        <p:spPr>
          <a:xfrm>
            <a:off x="9765962" y="4182292"/>
            <a:ext cx="1965464" cy="1689907"/>
          </a:xfrm>
          <a:prstGeom prst="rect">
            <a:avLst/>
          </a:prstGeom>
        </p:spPr>
        <p:txBody>
          <a:bodyPr wrap="square" lIns="0" tIns="0" rIns="0" bIns="0">
            <a:spAutoFit/>
          </a:bodyPr>
          <a:lstStyle>
            <a:lvl1pPr marL="0" indent="0" algn="ctr">
              <a:lnSpc>
                <a:spcPct val="100000"/>
              </a:lnSpc>
              <a:buNone/>
              <a:defRPr lang="en-US" sz="1372" kern="1200" spc="0" baseline="0" dirty="0">
                <a:solidFill>
                  <a:schemeClr val="bg1"/>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Lorem ipsum dolor sit amet, consectetuer adipiscing elit. Maecenas porttitor congue massa. Fusce posuere, magna sed pulvinar ultricies, purus lectus malesuada libero, sit </a:t>
            </a:r>
            <a:r>
              <a:rPr lang="en-US" err="1"/>
              <a:t>amet</a:t>
            </a:r>
            <a:endParaRPr lang="en-US"/>
          </a:p>
        </p:txBody>
      </p:sp>
      <p:sp>
        <p:nvSpPr>
          <p:cNvPr id="135" name="Text Placeholder 3">
            <a:extLst>
              <a:ext uri="{FF2B5EF4-FFF2-40B4-BE49-F238E27FC236}">
                <a16:creationId xmlns:a16="http://schemas.microsoft.com/office/drawing/2014/main" id="{C908F418-EC65-75D8-B402-9474B6378DBB}"/>
              </a:ext>
            </a:extLst>
          </p:cNvPr>
          <p:cNvSpPr>
            <a:spLocks noGrp="1"/>
          </p:cNvSpPr>
          <p:nvPr>
            <p:ph type="body" sz="quarter" idx="33" hasCustomPrompt="1"/>
          </p:nvPr>
        </p:nvSpPr>
        <p:spPr>
          <a:xfrm>
            <a:off x="9765962" y="3148347"/>
            <a:ext cx="1965464" cy="633715"/>
          </a:xfrm>
          <a:prstGeom prst="rect">
            <a:avLst/>
          </a:prstGeom>
        </p:spPr>
        <p:txBody>
          <a:bodyPr wrap="square" lIns="0" tIns="0" rIns="0" bIns="0">
            <a:spAutoFit/>
          </a:bodyPr>
          <a:lstStyle>
            <a:lvl1pPr marL="0" indent="0" algn="ctr">
              <a:lnSpc>
                <a:spcPct val="100000"/>
              </a:lnSpc>
              <a:buNone/>
              <a:defRPr lang="en-US" sz="1372" b="1" kern="1200" spc="0" baseline="0" dirty="0">
                <a:solidFill>
                  <a:schemeClr val="accent5"/>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Lorem ipsum dolor sit amet, consectetuer </a:t>
            </a:r>
            <a:r>
              <a:rPr lang="en-US" err="1"/>
              <a:t>adipiscing</a:t>
            </a:r>
            <a:r>
              <a:rPr lang="en-US"/>
              <a:t> </a:t>
            </a:r>
            <a:r>
              <a:rPr lang="en-US" err="1"/>
              <a:t>elit</a:t>
            </a:r>
            <a:endParaRPr lang="en-US"/>
          </a:p>
        </p:txBody>
      </p:sp>
      <p:grpSp>
        <p:nvGrpSpPr>
          <p:cNvPr id="136" name="Group 135">
            <a:extLst>
              <a:ext uri="{FF2B5EF4-FFF2-40B4-BE49-F238E27FC236}">
                <a16:creationId xmlns:a16="http://schemas.microsoft.com/office/drawing/2014/main" id="{3F14230E-EED8-2BD3-F354-57EE68328FF3}"/>
              </a:ext>
            </a:extLst>
          </p:cNvPr>
          <p:cNvGrpSpPr/>
          <p:nvPr userDrawn="1"/>
        </p:nvGrpSpPr>
        <p:grpSpPr>
          <a:xfrm>
            <a:off x="9858986" y="3923355"/>
            <a:ext cx="1779417" cy="76819"/>
            <a:chOff x="704945" y="2877637"/>
            <a:chExt cx="3117755" cy="134578"/>
          </a:xfrm>
        </p:grpSpPr>
        <p:sp>
          <p:nvSpPr>
            <p:cNvPr id="137" name="Freeform: Shape 136">
              <a:extLst>
                <a:ext uri="{FF2B5EF4-FFF2-40B4-BE49-F238E27FC236}">
                  <a16:creationId xmlns:a16="http://schemas.microsoft.com/office/drawing/2014/main" id="{4DD67C56-057F-E45D-DF89-129DFC16D559}"/>
                </a:ext>
              </a:extLst>
            </p:cNvPr>
            <p:cNvSpPr/>
            <p:nvPr userDrawn="1"/>
          </p:nvSpPr>
          <p:spPr>
            <a:xfrm rot="10800000">
              <a:off x="2157425" y="2877637"/>
              <a:ext cx="212794" cy="134578"/>
            </a:xfrm>
            <a:custGeom>
              <a:avLst/>
              <a:gdLst>
                <a:gd name="connsiteX0" fmla="*/ 185189 w 212794"/>
                <a:gd name="connsiteY0" fmla="*/ 134578 h 134578"/>
                <a:gd name="connsiteX1" fmla="*/ 106972 w 212794"/>
                <a:gd name="connsiteY1" fmla="*/ 56362 h 134578"/>
                <a:gd name="connsiteX2" fmla="*/ 27606 w 212794"/>
                <a:gd name="connsiteY2" fmla="*/ 134578 h 134578"/>
                <a:gd name="connsiteX3" fmla="*/ 0 w 212794"/>
                <a:gd name="connsiteY3" fmla="*/ 106973 h 134578"/>
                <a:gd name="connsiteX4" fmla="*/ 106972 w 212794"/>
                <a:gd name="connsiteY4" fmla="*/ 0 h 134578"/>
                <a:gd name="connsiteX5" fmla="*/ 212794 w 212794"/>
                <a:gd name="connsiteY5" fmla="*/ 106973 h 134578"/>
                <a:gd name="connsiteX6" fmla="*/ 185189 w 212794"/>
                <a:gd name="connsiteY6" fmla="*/ 134578 h 134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794" h="134578">
                  <a:moveTo>
                    <a:pt x="185189" y="134578"/>
                  </a:moveTo>
                  <a:lnTo>
                    <a:pt x="106972" y="56362"/>
                  </a:lnTo>
                  <a:lnTo>
                    <a:pt x="27606" y="134578"/>
                  </a:lnTo>
                  <a:lnTo>
                    <a:pt x="0" y="106973"/>
                  </a:lnTo>
                  <a:lnTo>
                    <a:pt x="106972" y="0"/>
                  </a:lnTo>
                  <a:lnTo>
                    <a:pt x="212794" y="106973"/>
                  </a:lnTo>
                  <a:lnTo>
                    <a:pt x="185189" y="134578"/>
                  </a:lnTo>
                  <a:close/>
                </a:path>
              </a:pathLst>
            </a:custGeom>
            <a:solidFill>
              <a:srgbClr val="FFFFFF"/>
            </a:solidFill>
            <a:ln w="114300" cap="flat">
              <a:noFill/>
              <a:prstDash val="solid"/>
              <a:miter/>
            </a:ln>
          </p:spPr>
          <p:txBody>
            <a:bodyPr rtlCol="0" anchor="ctr"/>
            <a:lstStyle/>
            <a:p>
              <a:endParaRPr lang="en-GB" sz="1765"/>
            </a:p>
          </p:txBody>
        </p:sp>
        <p:cxnSp>
          <p:nvCxnSpPr>
            <p:cNvPr id="138" name="Straight Connector 137">
              <a:extLst>
                <a:ext uri="{FF2B5EF4-FFF2-40B4-BE49-F238E27FC236}">
                  <a16:creationId xmlns:a16="http://schemas.microsoft.com/office/drawing/2014/main" id="{07EF8529-03EA-F08E-9678-B0E54109A63C}"/>
                </a:ext>
              </a:extLst>
            </p:cNvPr>
            <p:cNvCxnSpPr/>
            <p:nvPr userDrawn="1"/>
          </p:nvCxnSpPr>
          <p:spPr>
            <a:xfrm flipH="1">
              <a:off x="704945" y="2942771"/>
              <a:ext cx="1425026" cy="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2CBD94F8-B5B0-8649-0120-8C2493863E29}"/>
                </a:ext>
              </a:extLst>
            </p:cNvPr>
            <p:cNvCxnSpPr/>
            <p:nvPr userDrawn="1"/>
          </p:nvCxnSpPr>
          <p:spPr>
            <a:xfrm flipH="1">
              <a:off x="2397674" y="2942771"/>
              <a:ext cx="1425026" cy="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40" name="Group 139">
            <a:extLst>
              <a:ext uri="{FF2B5EF4-FFF2-40B4-BE49-F238E27FC236}">
                <a16:creationId xmlns:a16="http://schemas.microsoft.com/office/drawing/2014/main" id="{5F393CC0-7292-ED54-98BF-2D656AF173CB}"/>
              </a:ext>
            </a:extLst>
          </p:cNvPr>
          <p:cNvGrpSpPr/>
          <p:nvPr userDrawn="1"/>
        </p:nvGrpSpPr>
        <p:grpSpPr>
          <a:xfrm>
            <a:off x="10173984" y="1783815"/>
            <a:ext cx="1149420" cy="1149583"/>
            <a:chOff x="1536247" y="1650616"/>
            <a:chExt cx="1337582" cy="1337582"/>
          </a:xfrm>
        </p:grpSpPr>
        <p:sp>
          <p:nvSpPr>
            <p:cNvPr id="141" name="Oval 140">
              <a:extLst>
                <a:ext uri="{FF2B5EF4-FFF2-40B4-BE49-F238E27FC236}">
                  <a16:creationId xmlns:a16="http://schemas.microsoft.com/office/drawing/2014/main" id="{C12B094D-FBC2-47F4-BD8C-470AA95729F0}"/>
                </a:ext>
              </a:extLst>
            </p:cNvPr>
            <p:cNvSpPr/>
            <p:nvPr userDrawn="1"/>
          </p:nvSpPr>
          <p:spPr bwMode="auto">
            <a:xfrm>
              <a:off x="1536247" y="1650616"/>
              <a:ext cx="1337582" cy="1337582"/>
            </a:xfrm>
            <a:prstGeom prst="ellipse">
              <a:avLst/>
            </a:prstGeom>
            <a:gradFill>
              <a:gsLst>
                <a:gs pos="0">
                  <a:srgbClr val="5AE0FF"/>
                </a:gs>
                <a:gs pos="100000">
                  <a:schemeClr val="tx2"/>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rm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cs typeface="Segoe UI" pitchFamily="34" charset="0"/>
              </a:endParaRPr>
            </a:p>
          </p:txBody>
        </p:sp>
        <p:grpSp>
          <p:nvGrpSpPr>
            <p:cNvPr id="142" name="Group 141">
              <a:extLst>
                <a:ext uri="{FF2B5EF4-FFF2-40B4-BE49-F238E27FC236}">
                  <a16:creationId xmlns:a16="http://schemas.microsoft.com/office/drawing/2014/main" id="{474C6F16-1519-3D11-7234-7EC9F76564F2}"/>
                </a:ext>
              </a:extLst>
            </p:cNvPr>
            <p:cNvGrpSpPr>
              <a:grpSpLocks/>
            </p:cNvGrpSpPr>
            <p:nvPr userDrawn="1"/>
          </p:nvGrpSpPr>
          <p:grpSpPr>
            <a:xfrm>
              <a:off x="1613739" y="1728108"/>
              <a:ext cx="1182598" cy="1182598"/>
              <a:chOff x="3966032" y="2902995"/>
              <a:chExt cx="2937462" cy="2937467"/>
            </a:xfrm>
          </p:grpSpPr>
          <p:grpSp>
            <p:nvGrpSpPr>
              <p:cNvPr id="143" name="Group 142">
                <a:extLst>
                  <a:ext uri="{FF2B5EF4-FFF2-40B4-BE49-F238E27FC236}">
                    <a16:creationId xmlns:a16="http://schemas.microsoft.com/office/drawing/2014/main" id="{AE84A8CE-29BD-C940-9939-1B179A387FCC}"/>
                  </a:ext>
                </a:extLst>
              </p:cNvPr>
              <p:cNvGrpSpPr/>
              <p:nvPr/>
            </p:nvGrpSpPr>
            <p:grpSpPr>
              <a:xfrm>
                <a:off x="3966032" y="2902995"/>
                <a:ext cx="2937462" cy="2937462"/>
                <a:chOff x="3107352" y="3505200"/>
                <a:chExt cx="2247900" cy="2247900"/>
              </a:xfrm>
            </p:grpSpPr>
            <p:sp useBgFill="1">
              <p:nvSpPr>
                <p:cNvPr id="145" name="Oval 144">
                  <a:extLst>
                    <a:ext uri="{FF2B5EF4-FFF2-40B4-BE49-F238E27FC236}">
                      <a16:creationId xmlns:a16="http://schemas.microsoft.com/office/drawing/2014/main" id="{DD4B7CEE-9E25-C6AE-1F2D-CC4C0E39259B}"/>
                    </a:ext>
                  </a:extLst>
                </p:cNvPr>
                <p:cNvSpPr/>
                <p:nvPr/>
              </p:nvSpPr>
              <p:spPr>
                <a:xfrm>
                  <a:off x="3107352" y="3505200"/>
                  <a:ext cx="2247900" cy="2247900"/>
                </a:xfrm>
                <a:prstGeom prst="ellipse">
                  <a:avLst/>
                </a:prstGeom>
                <a:ln>
                  <a:noFill/>
                </a:ln>
                <a:effectLst>
                  <a:outerShdw blurRad="355600" dist="152400" dir="13500000" algn="tl" rotWithShape="0">
                    <a:schemeClr val="bg1">
                      <a:alpha val="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GB" sz="1372" b="0" i="0" u="none" strike="noStrike" kern="1200" cap="none" spc="0" normalizeH="0" baseline="0" noProof="0">
                    <a:ln>
                      <a:noFill/>
                    </a:ln>
                    <a:solidFill>
                      <a:srgbClr val="FFFFFF"/>
                    </a:solidFill>
                    <a:effectLst/>
                    <a:uLnTx/>
                    <a:uFillTx/>
                    <a:latin typeface="Segoe UI"/>
                    <a:ea typeface="+mn-ea"/>
                    <a:cs typeface="+mn-cs"/>
                  </a:endParaRPr>
                </a:p>
              </p:txBody>
            </p:sp>
            <p:sp useBgFill="1">
              <p:nvSpPr>
                <p:cNvPr id="146" name="Oval 145">
                  <a:extLst>
                    <a:ext uri="{FF2B5EF4-FFF2-40B4-BE49-F238E27FC236}">
                      <a16:creationId xmlns:a16="http://schemas.microsoft.com/office/drawing/2014/main" id="{6147CC51-2D16-02B4-4C3D-73753B473A42}"/>
                    </a:ext>
                  </a:extLst>
                </p:cNvPr>
                <p:cNvSpPr/>
                <p:nvPr/>
              </p:nvSpPr>
              <p:spPr>
                <a:xfrm>
                  <a:off x="3107352" y="3505200"/>
                  <a:ext cx="2247900" cy="2247900"/>
                </a:xfrm>
                <a:prstGeom prst="ellipse">
                  <a:avLst/>
                </a:prstGeom>
                <a:ln>
                  <a:noFill/>
                </a:ln>
                <a:effectLst>
                  <a:outerShdw blurRad="355600" dist="152400" dir="2700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GB" sz="1372" b="0" i="0" u="none" strike="noStrike" kern="1200" cap="none" spc="0" normalizeH="0" baseline="0" noProof="0">
                    <a:ln>
                      <a:noFill/>
                    </a:ln>
                    <a:solidFill>
                      <a:srgbClr val="FFFFFF"/>
                    </a:solidFill>
                    <a:effectLst/>
                    <a:uLnTx/>
                    <a:uFillTx/>
                    <a:latin typeface="Segoe UI"/>
                    <a:ea typeface="+mn-ea"/>
                    <a:cs typeface="+mn-cs"/>
                  </a:endParaRPr>
                </a:p>
              </p:txBody>
            </p:sp>
          </p:grpSp>
          <p:sp>
            <p:nvSpPr>
              <p:cNvPr id="144" name="Oval 143">
                <a:extLst>
                  <a:ext uri="{FF2B5EF4-FFF2-40B4-BE49-F238E27FC236}">
                    <a16:creationId xmlns:a16="http://schemas.microsoft.com/office/drawing/2014/main" id="{7DF65A96-5515-9D76-659A-0F31B6D892BB}"/>
                  </a:ext>
                </a:extLst>
              </p:cNvPr>
              <p:cNvSpPr>
                <a:spLocks/>
              </p:cNvSpPr>
              <p:nvPr/>
            </p:nvSpPr>
            <p:spPr>
              <a:xfrm>
                <a:off x="3966032" y="2902998"/>
                <a:ext cx="2937462" cy="2937464"/>
              </a:xfrm>
              <a:prstGeom prst="ellipse">
                <a:avLst/>
              </a:prstGeom>
              <a:gradFill>
                <a:gsLst>
                  <a:gs pos="14000">
                    <a:schemeClr val="tx1">
                      <a:alpha val="15000"/>
                    </a:schemeClr>
                  </a:gs>
                  <a:gs pos="99000">
                    <a:schemeClr val="bg1">
                      <a:alpha val="10000"/>
                    </a:schemeClr>
                  </a:gs>
                </a:gsLst>
                <a:lin ang="2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GB" sz="1372" b="0" i="0" u="none" strike="noStrike" kern="1200" cap="none" spc="0" normalizeH="0" baseline="0" noProof="0">
                  <a:ln>
                    <a:noFill/>
                  </a:ln>
                  <a:solidFill>
                    <a:srgbClr val="FFFFFF"/>
                  </a:solidFill>
                  <a:effectLst/>
                  <a:uLnTx/>
                  <a:uFillTx/>
                  <a:latin typeface="Segoe UI"/>
                  <a:ea typeface="+mn-ea"/>
                  <a:cs typeface="+mn-cs"/>
                </a:endParaRPr>
              </a:p>
            </p:txBody>
          </p:sp>
        </p:grpSp>
      </p:grpSp>
      <p:sp>
        <p:nvSpPr>
          <p:cNvPr id="147" name="Content Placeholder 57">
            <a:extLst>
              <a:ext uri="{FF2B5EF4-FFF2-40B4-BE49-F238E27FC236}">
                <a16:creationId xmlns:a16="http://schemas.microsoft.com/office/drawing/2014/main" id="{A31320C4-E3C1-91D1-C8F8-9AF1706ED3D0}"/>
              </a:ext>
            </a:extLst>
          </p:cNvPr>
          <p:cNvSpPr>
            <a:spLocks noGrp="1"/>
          </p:cNvSpPr>
          <p:nvPr>
            <p:ph sz="quarter" idx="34" hasCustomPrompt="1"/>
          </p:nvPr>
        </p:nvSpPr>
        <p:spPr>
          <a:xfrm>
            <a:off x="10291032" y="1900880"/>
            <a:ext cx="915326" cy="915452"/>
          </a:xfrm>
          <a:prstGeom prst="ellipse">
            <a:avLst/>
          </a:prstGeom>
        </p:spPr>
        <p:txBody>
          <a:bodyPr anchor="ctr">
            <a:normAutofit/>
          </a:bodyPr>
          <a:lstStyle>
            <a:lvl1pPr marL="9337" indent="0" algn="ctr">
              <a:buNone/>
              <a:defRPr lang="en-GB" sz="3529" kern="1200" dirty="0">
                <a:solidFill>
                  <a:schemeClr val="bg1"/>
                </a:solidFill>
                <a:latin typeface="+mj-lt"/>
                <a:ea typeface="+mn-ea"/>
                <a:cs typeface="+mn-cs"/>
              </a:defRPr>
            </a:lvl1pPr>
            <a:lvl2pPr>
              <a:defRPr/>
            </a:lvl2pPr>
            <a:lvl3pPr>
              <a:defRPr/>
            </a:lvl3pPr>
            <a:lvl4pPr>
              <a:defRPr/>
            </a:lvl4pPr>
            <a:lvl5pPr>
              <a:defRPr/>
            </a:lvl5pPr>
          </a:lstStyle>
          <a:p>
            <a:pPr marL="269228" lvl="0" indent="-259890" algn="ctr" defTabSz="1066852" rtl="0" eaLnBrk="1" latinLnBrk="0" hangingPunct="1">
              <a:spcBef>
                <a:spcPts val="700"/>
              </a:spcBef>
              <a:buClr>
                <a:schemeClr val="tx1"/>
              </a:buClr>
              <a:buSzPct val="70000"/>
            </a:pPr>
            <a:r>
              <a:rPr lang="en-GB"/>
              <a:t>#</a:t>
            </a:r>
          </a:p>
        </p:txBody>
      </p:sp>
    </p:spTree>
    <p:extLst>
      <p:ext uri="{BB962C8B-B14F-4D97-AF65-F5344CB8AC3E}">
        <p14:creationId xmlns:p14="http://schemas.microsoft.com/office/powerpoint/2010/main" val="331999989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amp; Grap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6160" y="336207"/>
            <a:ext cx="11519680" cy="434547"/>
          </a:xfrm>
          <a:prstGeom prst="rect">
            <a:avLst/>
          </a:prstGeom>
        </p:spPr>
        <p:txBody>
          <a:bodyPr wrap="square" lIns="0" tIns="0" rIns="0" bIns="0">
            <a:spAutoFit/>
          </a:bodyPr>
          <a:lstStyle>
            <a:lvl1pPr marL="0" algn="l" defTabSz="914225" rtl="0" eaLnBrk="1" latinLnBrk="0" hangingPunct="1">
              <a:lnSpc>
                <a:spcPct val="90000"/>
              </a:lnSpc>
              <a:spcBef>
                <a:spcPct val="0"/>
              </a:spcBef>
              <a:spcAft>
                <a:spcPts val="600"/>
              </a:spcAft>
              <a:buNone/>
              <a:defRPr lang="en-US" sz="3137" b="0" kern="1200" cap="none" spc="-49" baseline="0" dirty="0">
                <a:ln w="3175">
                  <a:noFill/>
                </a:ln>
                <a:gradFill>
                  <a:gsLst>
                    <a:gs pos="76000">
                      <a:srgbClr val="9DCBEE"/>
                    </a:gs>
                    <a:gs pos="26000">
                      <a:srgbClr val="ADF3FF"/>
                    </a:gs>
                    <a:gs pos="0">
                      <a:srgbClr val="FFFFFF"/>
                    </a:gs>
                    <a:gs pos="51000">
                      <a:srgbClr val="FFFFFF"/>
                    </a:gs>
                    <a:gs pos="94000">
                      <a:srgbClr val="FFFFFF"/>
                    </a:gs>
                  </a:gsLst>
                  <a:lin ang="18600000" scaled="0"/>
                </a:gradFill>
                <a:effectLst/>
                <a:latin typeface="Segoe UI Semibold"/>
                <a:ea typeface="+mn-ea"/>
                <a:cs typeface="+mn-cs"/>
              </a:defRPr>
            </a:lvl1pPr>
          </a:lstStyle>
          <a:p>
            <a:r>
              <a:rPr lang="en-US"/>
              <a:t>Title</a:t>
            </a:r>
          </a:p>
        </p:txBody>
      </p:sp>
      <p:sp>
        <p:nvSpPr>
          <p:cNvPr id="4" name="Text Placeholder 3">
            <a:extLst>
              <a:ext uri="{FF2B5EF4-FFF2-40B4-BE49-F238E27FC236}">
                <a16:creationId xmlns:a16="http://schemas.microsoft.com/office/drawing/2014/main" id="{FAA9914D-EAFE-4A1D-BC56-E820B6DDBC05}"/>
              </a:ext>
            </a:extLst>
          </p:cNvPr>
          <p:cNvSpPr>
            <a:spLocks noGrp="1"/>
          </p:cNvSpPr>
          <p:nvPr>
            <p:ph type="body" sz="quarter" idx="10" hasCustomPrompt="1"/>
          </p:nvPr>
        </p:nvSpPr>
        <p:spPr>
          <a:xfrm>
            <a:off x="336160" y="1058003"/>
            <a:ext cx="11519680" cy="282065"/>
          </a:xfrm>
          <a:prstGeom prst="rect">
            <a:avLst/>
          </a:prstGeom>
        </p:spPr>
        <p:txBody>
          <a:bodyPr wrap="square" lIns="0" tIns="0" rIns="0" bIns="0">
            <a:spAutoFit/>
          </a:bodyPr>
          <a:lstStyle>
            <a:lvl1pPr marL="0" indent="0">
              <a:lnSpc>
                <a:spcPts val="2353"/>
              </a:lnSpc>
              <a:buNone/>
              <a:defRPr lang="en-US" sz="1765" kern="1200" spc="0" baseline="0" dirty="0">
                <a:solidFill>
                  <a:schemeClr val="bg1"/>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Sub-header</a:t>
            </a:r>
          </a:p>
        </p:txBody>
      </p:sp>
      <p:pic>
        <p:nvPicPr>
          <p:cNvPr id="5" name="Picture 4">
            <a:extLst>
              <a:ext uri="{FF2B5EF4-FFF2-40B4-BE49-F238E27FC236}">
                <a16:creationId xmlns:a16="http://schemas.microsoft.com/office/drawing/2014/main" id="{88FA8BB8-990D-465E-0D2B-30E67FD7C77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92084" y="6400772"/>
            <a:ext cx="1647125" cy="234647"/>
          </a:xfrm>
          <a:prstGeom prst="rect">
            <a:avLst/>
          </a:prstGeom>
        </p:spPr>
      </p:pic>
      <p:grpSp>
        <p:nvGrpSpPr>
          <p:cNvPr id="13" name="Group 12">
            <a:extLst>
              <a:ext uri="{FF2B5EF4-FFF2-40B4-BE49-F238E27FC236}">
                <a16:creationId xmlns:a16="http://schemas.microsoft.com/office/drawing/2014/main" id="{3FA26D43-A528-2DB5-53DC-98754CBEE548}"/>
              </a:ext>
            </a:extLst>
          </p:cNvPr>
          <p:cNvGrpSpPr/>
          <p:nvPr userDrawn="1"/>
        </p:nvGrpSpPr>
        <p:grpSpPr>
          <a:xfrm>
            <a:off x="-23312" y="3762489"/>
            <a:ext cx="1962521" cy="2294766"/>
            <a:chOff x="10512133" y="4947732"/>
            <a:chExt cx="2001874" cy="2340449"/>
          </a:xfrm>
        </p:grpSpPr>
        <p:grpSp>
          <p:nvGrpSpPr>
            <p:cNvPr id="21" name="Group 20">
              <a:extLst>
                <a:ext uri="{FF2B5EF4-FFF2-40B4-BE49-F238E27FC236}">
                  <a16:creationId xmlns:a16="http://schemas.microsoft.com/office/drawing/2014/main" id="{8FD07B51-7577-1F0D-A8A6-448BA2CEC703}"/>
                </a:ext>
              </a:extLst>
            </p:cNvPr>
            <p:cNvGrpSpPr/>
            <p:nvPr userDrawn="1"/>
          </p:nvGrpSpPr>
          <p:grpSpPr>
            <a:xfrm rot="1800000" flipH="1">
              <a:off x="10512133" y="5622645"/>
              <a:ext cx="2001874" cy="1665536"/>
              <a:chOff x="-3437504" y="1484630"/>
              <a:chExt cx="3084538" cy="2566300"/>
            </a:xfrm>
            <a:solidFill>
              <a:schemeClr val="tx2"/>
            </a:solidFill>
          </p:grpSpPr>
          <p:grpSp>
            <p:nvGrpSpPr>
              <p:cNvPr id="22" name="Group 21">
                <a:extLst>
                  <a:ext uri="{FF2B5EF4-FFF2-40B4-BE49-F238E27FC236}">
                    <a16:creationId xmlns:a16="http://schemas.microsoft.com/office/drawing/2014/main" id="{22A211E4-40E2-7FCD-6201-E3F8569B8F2B}"/>
                  </a:ext>
                </a:extLst>
              </p:cNvPr>
              <p:cNvGrpSpPr/>
              <p:nvPr/>
            </p:nvGrpSpPr>
            <p:grpSpPr>
              <a:xfrm rot="20700000">
                <a:off x="-3437504" y="1484630"/>
                <a:ext cx="115746" cy="2566300"/>
                <a:chOff x="-1388962" y="324091"/>
                <a:chExt cx="115746" cy="2566300"/>
              </a:xfrm>
              <a:grpFill/>
            </p:grpSpPr>
            <p:sp>
              <p:nvSpPr>
                <p:cNvPr id="31" name="Oval 30">
                  <a:extLst>
                    <a:ext uri="{FF2B5EF4-FFF2-40B4-BE49-F238E27FC236}">
                      <a16:creationId xmlns:a16="http://schemas.microsoft.com/office/drawing/2014/main" id="{B6BA1F4B-35E5-E6CB-48E2-AD853874347E}"/>
                    </a:ext>
                  </a:extLst>
                </p:cNvPr>
                <p:cNvSpPr/>
                <p:nvPr/>
              </p:nvSpPr>
              <p:spPr bwMode="auto">
                <a:xfrm>
                  <a:off x="-1388962" y="324091"/>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Oval 31">
                  <a:extLst>
                    <a:ext uri="{FF2B5EF4-FFF2-40B4-BE49-F238E27FC236}">
                      <a16:creationId xmlns:a16="http://schemas.microsoft.com/office/drawing/2014/main" id="{1BEF9823-5536-354D-4B66-E24A540965C0}"/>
                    </a:ext>
                  </a:extLst>
                </p:cNvPr>
                <p:cNvSpPr/>
                <p:nvPr/>
              </p:nvSpPr>
              <p:spPr bwMode="auto">
                <a:xfrm>
                  <a:off x="-1388962" y="2774645"/>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33" name="Straight Connector 32">
                  <a:extLst>
                    <a:ext uri="{FF2B5EF4-FFF2-40B4-BE49-F238E27FC236}">
                      <a16:creationId xmlns:a16="http://schemas.microsoft.com/office/drawing/2014/main" id="{0BC4F6D1-5E7E-BDFB-9305-C0ABEABE8705}"/>
                    </a:ext>
                  </a:extLst>
                </p:cNvPr>
                <p:cNvCxnSpPr/>
                <p:nvPr/>
              </p:nvCxnSpPr>
              <p:spPr>
                <a:xfrm>
                  <a:off x="-1331089" y="324091"/>
                  <a:ext cx="0" cy="2566300"/>
                </a:xfrm>
                <a:prstGeom prst="line">
                  <a:avLst/>
                </a:prstGeom>
                <a:grpFill/>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88341FF9-A981-014C-B6AA-40F84E65BDC8}"/>
                  </a:ext>
                </a:extLst>
              </p:cNvPr>
              <p:cNvGrpSpPr/>
              <p:nvPr/>
            </p:nvGrpSpPr>
            <p:grpSpPr>
              <a:xfrm rot="15469117">
                <a:off x="-1924787" y="2404223"/>
                <a:ext cx="115746" cy="2566300"/>
                <a:chOff x="-1388962" y="324091"/>
                <a:chExt cx="115746" cy="2566300"/>
              </a:xfrm>
              <a:grpFill/>
            </p:grpSpPr>
            <p:sp>
              <p:nvSpPr>
                <p:cNvPr id="28" name="Oval 27">
                  <a:extLst>
                    <a:ext uri="{FF2B5EF4-FFF2-40B4-BE49-F238E27FC236}">
                      <a16:creationId xmlns:a16="http://schemas.microsoft.com/office/drawing/2014/main" id="{1D2780DD-F713-4D13-0656-C4A7A9B7D0AE}"/>
                    </a:ext>
                  </a:extLst>
                </p:cNvPr>
                <p:cNvSpPr/>
                <p:nvPr/>
              </p:nvSpPr>
              <p:spPr bwMode="auto">
                <a:xfrm>
                  <a:off x="-1388962" y="324091"/>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Oval 28">
                  <a:extLst>
                    <a:ext uri="{FF2B5EF4-FFF2-40B4-BE49-F238E27FC236}">
                      <a16:creationId xmlns:a16="http://schemas.microsoft.com/office/drawing/2014/main" id="{F303B456-C553-1D53-2BCE-4A934C658264}"/>
                    </a:ext>
                  </a:extLst>
                </p:cNvPr>
                <p:cNvSpPr/>
                <p:nvPr/>
              </p:nvSpPr>
              <p:spPr bwMode="auto">
                <a:xfrm>
                  <a:off x="-1388962" y="2774645"/>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30" name="Straight Connector 29">
                  <a:extLst>
                    <a:ext uri="{FF2B5EF4-FFF2-40B4-BE49-F238E27FC236}">
                      <a16:creationId xmlns:a16="http://schemas.microsoft.com/office/drawing/2014/main" id="{7C9084DA-C9F2-D734-34F2-9B2AAACB275C}"/>
                    </a:ext>
                  </a:extLst>
                </p:cNvPr>
                <p:cNvCxnSpPr/>
                <p:nvPr/>
              </p:nvCxnSpPr>
              <p:spPr>
                <a:xfrm>
                  <a:off x="-1331089" y="324091"/>
                  <a:ext cx="0" cy="2566300"/>
                </a:xfrm>
                <a:prstGeom prst="line">
                  <a:avLst/>
                </a:prstGeom>
                <a:grpFill/>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368E314C-FEA2-2CFA-DDE7-9452F308B8D6}"/>
                  </a:ext>
                </a:extLst>
              </p:cNvPr>
              <p:cNvGrpSpPr/>
              <p:nvPr/>
            </p:nvGrpSpPr>
            <p:grpSpPr>
              <a:xfrm rot="18484995">
                <a:off x="-1693989" y="1392345"/>
                <a:ext cx="115746" cy="2566300"/>
                <a:chOff x="-1388962" y="324091"/>
                <a:chExt cx="115746" cy="2566300"/>
              </a:xfrm>
              <a:grpFill/>
            </p:grpSpPr>
            <p:sp>
              <p:nvSpPr>
                <p:cNvPr id="25" name="Oval 24">
                  <a:extLst>
                    <a:ext uri="{FF2B5EF4-FFF2-40B4-BE49-F238E27FC236}">
                      <a16:creationId xmlns:a16="http://schemas.microsoft.com/office/drawing/2014/main" id="{A98B5590-AFBD-9DEB-5F3A-90076E21E0E8}"/>
                    </a:ext>
                  </a:extLst>
                </p:cNvPr>
                <p:cNvSpPr/>
                <p:nvPr/>
              </p:nvSpPr>
              <p:spPr bwMode="auto">
                <a:xfrm>
                  <a:off x="-1388962" y="324091"/>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26" name="Oval 25">
                  <a:extLst>
                    <a:ext uri="{FF2B5EF4-FFF2-40B4-BE49-F238E27FC236}">
                      <a16:creationId xmlns:a16="http://schemas.microsoft.com/office/drawing/2014/main" id="{1B8409D7-DB7B-5C4B-FAC4-FE9A4DD1629E}"/>
                    </a:ext>
                  </a:extLst>
                </p:cNvPr>
                <p:cNvSpPr/>
                <p:nvPr/>
              </p:nvSpPr>
              <p:spPr bwMode="auto">
                <a:xfrm>
                  <a:off x="-1388962" y="2774645"/>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27" name="Straight Connector 26">
                  <a:extLst>
                    <a:ext uri="{FF2B5EF4-FFF2-40B4-BE49-F238E27FC236}">
                      <a16:creationId xmlns:a16="http://schemas.microsoft.com/office/drawing/2014/main" id="{7EC3E90E-3919-D937-FEFC-38B95FC77D97}"/>
                    </a:ext>
                  </a:extLst>
                </p:cNvPr>
                <p:cNvCxnSpPr/>
                <p:nvPr/>
              </p:nvCxnSpPr>
              <p:spPr>
                <a:xfrm>
                  <a:off x="-1331089" y="324091"/>
                  <a:ext cx="0" cy="2566300"/>
                </a:xfrm>
                <a:prstGeom prst="line">
                  <a:avLst/>
                </a:prstGeom>
                <a:grpFill/>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34" name="Group 33">
              <a:extLst>
                <a:ext uri="{FF2B5EF4-FFF2-40B4-BE49-F238E27FC236}">
                  <a16:creationId xmlns:a16="http://schemas.microsoft.com/office/drawing/2014/main" id="{6985DED1-4B4A-40D3-F048-0ECA186B9714}"/>
                </a:ext>
              </a:extLst>
            </p:cNvPr>
            <p:cNvGrpSpPr/>
            <p:nvPr userDrawn="1"/>
          </p:nvGrpSpPr>
          <p:grpSpPr>
            <a:xfrm rot="16200000">
              <a:off x="10625175" y="5392707"/>
              <a:ext cx="1935457" cy="1045508"/>
              <a:chOff x="-5334528" y="1484630"/>
              <a:chExt cx="4750764" cy="2566300"/>
            </a:xfrm>
            <a:solidFill>
              <a:schemeClr val="accent5"/>
            </a:solidFill>
          </p:grpSpPr>
          <p:grpSp>
            <p:nvGrpSpPr>
              <p:cNvPr id="35" name="Group 34">
                <a:extLst>
                  <a:ext uri="{FF2B5EF4-FFF2-40B4-BE49-F238E27FC236}">
                    <a16:creationId xmlns:a16="http://schemas.microsoft.com/office/drawing/2014/main" id="{0F0741C5-1707-2827-5E5A-3EA406DB78ED}"/>
                  </a:ext>
                </a:extLst>
              </p:cNvPr>
              <p:cNvGrpSpPr/>
              <p:nvPr/>
            </p:nvGrpSpPr>
            <p:grpSpPr>
              <a:xfrm>
                <a:off x="-3437504" y="1484630"/>
                <a:ext cx="2853740" cy="2566300"/>
                <a:chOff x="-3437504" y="1484630"/>
                <a:chExt cx="2853740" cy="2566300"/>
              </a:xfrm>
              <a:grpFill/>
            </p:grpSpPr>
            <p:grpSp>
              <p:nvGrpSpPr>
                <p:cNvPr id="39" name="Group 38">
                  <a:extLst>
                    <a:ext uri="{FF2B5EF4-FFF2-40B4-BE49-F238E27FC236}">
                      <a16:creationId xmlns:a16="http://schemas.microsoft.com/office/drawing/2014/main" id="{9294DD8F-881B-A6A6-371B-9B6069FA5601}"/>
                    </a:ext>
                  </a:extLst>
                </p:cNvPr>
                <p:cNvGrpSpPr/>
                <p:nvPr/>
              </p:nvGrpSpPr>
              <p:grpSpPr>
                <a:xfrm rot="20700000">
                  <a:off x="-3437504" y="1484630"/>
                  <a:ext cx="115746" cy="2566300"/>
                  <a:chOff x="-1388962" y="324091"/>
                  <a:chExt cx="115746" cy="2566300"/>
                </a:xfrm>
                <a:grpFill/>
              </p:grpSpPr>
              <p:sp>
                <p:nvSpPr>
                  <p:cNvPr id="44" name="Oval 43">
                    <a:extLst>
                      <a:ext uri="{FF2B5EF4-FFF2-40B4-BE49-F238E27FC236}">
                        <a16:creationId xmlns:a16="http://schemas.microsoft.com/office/drawing/2014/main" id="{7CDF09C5-EBC7-B991-E833-BA9F0FD4536B}"/>
                      </a:ext>
                    </a:extLst>
                  </p:cNvPr>
                  <p:cNvSpPr/>
                  <p:nvPr/>
                </p:nvSpPr>
                <p:spPr bwMode="auto">
                  <a:xfrm>
                    <a:off x="-1388962" y="324091"/>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C69560A1-6FE6-D41C-95A4-E8E9E1050EE5}"/>
                      </a:ext>
                    </a:extLst>
                  </p:cNvPr>
                  <p:cNvSpPr/>
                  <p:nvPr/>
                </p:nvSpPr>
                <p:spPr bwMode="auto">
                  <a:xfrm>
                    <a:off x="-1388962" y="2774645"/>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46" name="Straight Connector 45">
                    <a:extLst>
                      <a:ext uri="{FF2B5EF4-FFF2-40B4-BE49-F238E27FC236}">
                        <a16:creationId xmlns:a16="http://schemas.microsoft.com/office/drawing/2014/main" id="{C94BE1B7-5BE7-BB8E-E933-5AED6805B8E5}"/>
                      </a:ext>
                    </a:extLst>
                  </p:cNvPr>
                  <p:cNvCxnSpPr/>
                  <p:nvPr/>
                </p:nvCxnSpPr>
                <p:spPr>
                  <a:xfrm>
                    <a:off x="-1331089" y="324091"/>
                    <a:ext cx="0" cy="2566300"/>
                  </a:xfrm>
                  <a:prstGeom prst="line">
                    <a:avLst/>
                  </a:prstGeom>
                  <a:grpFill/>
                  <a:ln>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04C285BE-F69D-8FB5-F71A-9F32B375BE23}"/>
                    </a:ext>
                  </a:extLst>
                </p:cNvPr>
                <p:cNvGrpSpPr/>
                <p:nvPr/>
              </p:nvGrpSpPr>
              <p:grpSpPr>
                <a:xfrm rot="15469117">
                  <a:off x="-1924787" y="2404223"/>
                  <a:ext cx="115746" cy="2566300"/>
                  <a:chOff x="-1388962" y="324091"/>
                  <a:chExt cx="115746" cy="2566300"/>
                </a:xfrm>
                <a:grpFill/>
              </p:grpSpPr>
              <p:sp>
                <p:nvSpPr>
                  <p:cNvPr id="41" name="Oval 40">
                    <a:extLst>
                      <a:ext uri="{FF2B5EF4-FFF2-40B4-BE49-F238E27FC236}">
                        <a16:creationId xmlns:a16="http://schemas.microsoft.com/office/drawing/2014/main" id="{42D1180F-7C85-B688-9B0E-B6176F88816A}"/>
                      </a:ext>
                    </a:extLst>
                  </p:cNvPr>
                  <p:cNvSpPr/>
                  <p:nvPr/>
                </p:nvSpPr>
                <p:spPr bwMode="auto">
                  <a:xfrm>
                    <a:off x="-1388962" y="324091"/>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9EFD1C1F-7B94-0AD1-476F-7DAA46521A9D}"/>
                      </a:ext>
                    </a:extLst>
                  </p:cNvPr>
                  <p:cNvSpPr/>
                  <p:nvPr/>
                </p:nvSpPr>
                <p:spPr bwMode="auto">
                  <a:xfrm>
                    <a:off x="-1388962" y="2774645"/>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43" name="Straight Connector 42">
                    <a:extLst>
                      <a:ext uri="{FF2B5EF4-FFF2-40B4-BE49-F238E27FC236}">
                        <a16:creationId xmlns:a16="http://schemas.microsoft.com/office/drawing/2014/main" id="{372E3A3B-3CC6-E5EA-B63B-C2FD9A6D1456}"/>
                      </a:ext>
                    </a:extLst>
                  </p:cNvPr>
                  <p:cNvCxnSpPr/>
                  <p:nvPr/>
                </p:nvCxnSpPr>
                <p:spPr>
                  <a:xfrm>
                    <a:off x="-1331089" y="324091"/>
                    <a:ext cx="0" cy="2566300"/>
                  </a:xfrm>
                  <a:prstGeom prst="line">
                    <a:avLst/>
                  </a:prstGeom>
                  <a:grpFill/>
                  <a:ln>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36" name="Group 35">
                <a:extLst>
                  <a:ext uri="{FF2B5EF4-FFF2-40B4-BE49-F238E27FC236}">
                    <a16:creationId xmlns:a16="http://schemas.microsoft.com/office/drawing/2014/main" id="{3E799FBC-C1DD-7DE8-3201-0B403538D79F}"/>
                  </a:ext>
                </a:extLst>
              </p:cNvPr>
              <p:cNvGrpSpPr/>
              <p:nvPr/>
            </p:nvGrpSpPr>
            <p:grpSpPr>
              <a:xfrm>
                <a:off x="-5334528" y="2371084"/>
                <a:ext cx="2566300" cy="813631"/>
                <a:chOff x="-3425339" y="-107000"/>
                <a:chExt cx="2566300" cy="813631"/>
              </a:xfrm>
              <a:grpFill/>
            </p:grpSpPr>
            <p:sp>
              <p:nvSpPr>
                <p:cNvPr id="37" name="Oval 36">
                  <a:extLst>
                    <a:ext uri="{FF2B5EF4-FFF2-40B4-BE49-F238E27FC236}">
                      <a16:creationId xmlns:a16="http://schemas.microsoft.com/office/drawing/2014/main" id="{997410A4-4504-64F9-301C-88F2BAD659F0}"/>
                    </a:ext>
                  </a:extLst>
                </p:cNvPr>
                <p:cNvSpPr/>
                <p:nvPr/>
              </p:nvSpPr>
              <p:spPr bwMode="auto">
                <a:xfrm rot="18484995">
                  <a:off x="-3164496" y="-107000"/>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38" name="Straight Connector 37">
                  <a:extLst>
                    <a:ext uri="{FF2B5EF4-FFF2-40B4-BE49-F238E27FC236}">
                      <a16:creationId xmlns:a16="http://schemas.microsoft.com/office/drawing/2014/main" id="{BD16DEDB-86A8-F0DF-7F31-0A907DC3C7EB}"/>
                    </a:ext>
                  </a:extLst>
                </p:cNvPr>
                <p:cNvCxnSpPr/>
                <p:nvPr/>
              </p:nvCxnSpPr>
              <p:spPr>
                <a:xfrm rot="18484995">
                  <a:off x="-2142189" y="-576519"/>
                  <a:ext cx="0" cy="2566300"/>
                </a:xfrm>
                <a:prstGeom prst="line">
                  <a:avLst/>
                </a:prstGeom>
                <a:grpFill/>
                <a:ln>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pic>
        <p:nvPicPr>
          <p:cNvPr id="47" name="Graphic 46">
            <a:extLst>
              <a:ext uri="{FF2B5EF4-FFF2-40B4-BE49-F238E27FC236}">
                <a16:creationId xmlns:a16="http://schemas.microsoft.com/office/drawing/2014/main" id="{75CB1464-3457-81B4-C12C-71A34FB9AC8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969086" y="-392158"/>
            <a:ext cx="225558" cy="1465919"/>
          </a:xfrm>
          <a:prstGeom prst="rect">
            <a:avLst/>
          </a:prstGeom>
        </p:spPr>
      </p:pic>
      <p:sp>
        <p:nvSpPr>
          <p:cNvPr id="3" name="Rectangle: Rounded Corners 2">
            <a:extLst>
              <a:ext uri="{FF2B5EF4-FFF2-40B4-BE49-F238E27FC236}">
                <a16:creationId xmlns:a16="http://schemas.microsoft.com/office/drawing/2014/main" id="{C981111C-022C-1CA5-A2D9-317C74A8F72F}"/>
              </a:ext>
            </a:extLst>
          </p:cNvPr>
          <p:cNvSpPr>
            <a:spLocks/>
          </p:cNvSpPr>
          <p:nvPr userDrawn="1"/>
        </p:nvSpPr>
        <p:spPr bwMode="auto">
          <a:xfrm>
            <a:off x="6152026" y="1505879"/>
            <a:ext cx="5710992" cy="4728298"/>
          </a:xfrm>
          <a:prstGeom prst="roundRect">
            <a:avLst>
              <a:gd name="adj" fmla="val 4767"/>
            </a:avLst>
          </a:prstGeom>
          <a:gradFill flip="none" rotWithShape="0">
            <a:gsLst>
              <a:gs pos="0">
                <a:schemeClr val="bg1">
                  <a:alpha val="10000"/>
                </a:schemeClr>
              </a:gs>
              <a:gs pos="74796">
                <a:srgbClr val="FFFFFF">
                  <a:alpha val="10000"/>
                </a:srgbClr>
              </a:gs>
              <a:gs pos="88000">
                <a:srgbClr val="FFFFFF">
                  <a:alpha val="25000"/>
                </a:srgbClr>
              </a:gs>
              <a:gs pos="100000">
                <a:schemeClr val="bg1">
                  <a:alpha val="10000"/>
                </a:schemeClr>
              </a:gs>
            </a:gsLst>
            <a:lin ang="3600000" scaled="0"/>
            <a:tileRect/>
          </a:gradFill>
          <a:ln w="12700">
            <a:gradFill>
              <a:gsLst>
                <a:gs pos="0">
                  <a:schemeClr val="bg1">
                    <a:alpha val="20000"/>
                  </a:schemeClr>
                </a:gs>
                <a:gs pos="20000">
                  <a:srgbClr val="0078D4">
                    <a:alpha val="40000"/>
                  </a:srgbClr>
                </a:gs>
                <a:gs pos="80000">
                  <a:srgbClr val="0078D4">
                    <a:alpha val="40000"/>
                  </a:srgbClr>
                </a:gs>
                <a:gs pos="100000">
                  <a:schemeClr val="bg1">
                    <a:alpha val="20000"/>
                  </a:schemeClr>
                </a:gs>
              </a:gsLst>
              <a:lin ang="0" scaled="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rmAutofit/>
          </a:bodyPr>
          <a:lstStyle/>
          <a:p>
            <a:pPr defTabSz="932293" fontAlgn="base">
              <a:spcBef>
                <a:spcPct val="0"/>
              </a:spcBef>
              <a:spcAft>
                <a:spcPct val="0"/>
              </a:spcAft>
              <a:defRPr/>
            </a:pPr>
            <a:endParaRPr lang="en-GB" sz="2000">
              <a:solidFill>
                <a:srgbClr val="FFFFFF"/>
              </a:solidFill>
              <a:latin typeface="Segoe UI"/>
              <a:ea typeface="Segoe UI" pitchFamily="34" charset="0"/>
              <a:cs typeface="Segoe UI" pitchFamily="34" charset="0"/>
            </a:endParaRPr>
          </a:p>
        </p:txBody>
      </p:sp>
      <p:sp>
        <p:nvSpPr>
          <p:cNvPr id="6" name="Text Placeholder 3">
            <a:extLst>
              <a:ext uri="{FF2B5EF4-FFF2-40B4-BE49-F238E27FC236}">
                <a16:creationId xmlns:a16="http://schemas.microsoft.com/office/drawing/2014/main" id="{03FE0731-7FA1-EA18-2FDF-DACD5B574AE0}"/>
              </a:ext>
            </a:extLst>
          </p:cNvPr>
          <p:cNvSpPr>
            <a:spLocks noGrp="1"/>
          </p:cNvSpPr>
          <p:nvPr>
            <p:ph type="body" sz="quarter" idx="11" hasCustomPrompt="1"/>
          </p:nvPr>
        </p:nvSpPr>
        <p:spPr>
          <a:xfrm>
            <a:off x="362621" y="1719346"/>
            <a:ext cx="5605480" cy="1267431"/>
          </a:xfrm>
          <a:prstGeom prst="rect">
            <a:avLst/>
          </a:prstGeom>
        </p:spPr>
        <p:txBody>
          <a:bodyPr wrap="square" lIns="0" tIns="0" rIns="0" bIns="0">
            <a:spAutoFit/>
          </a:bodyPr>
          <a:lstStyle>
            <a:lvl1pPr marL="0" indent="0">
              <a:lnSpc>
                <a:spcPct val="100000"/>
              </a:lnSpc>
              <a:buNone/>
              <a:defRPr lang="en-US" sz="1372" kern="1200" spc="0" baseline="0" dirty="0">
                <a:solidFill>
                  <a:schemeClr val="bg1"/>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Lorem ipsum dolor sit amet, consectetuer adipiscing elit. Maecenas porttitor congue massa. Fusce posuere, magna sed pulvinar ultricies, purus lectus malesuada libero, sit amet commodo magna eros quis </a:t>
            </a:r>
            <a:r>
              <a:rPr lang="en-US" err="1"/>
              <a:t>urna</a:t>
            </a:r>
            <a:r>
              <a:rPr lang="en-US"/>
              <a:t>. Nunc viverra imperdiet enim. Fusce est. Vivamus a </a:t>
            </a:r>
            <a:r>
              <a:rPr lang="en-US" err="1"/>
              <a:t>tellus</a:t>
            </a:r>
            <a:r>
              <a:rPr lang="en-US"/>
              <a:t>. </a:t>
            </a:r>
            <a:r>
              <a:rPr lang="en-US" err="1"/>
              <a:t>Pellentesque</a:t>
            </a:r>
            <a:r>
              <a:rPr lang="en-US"/>
              <a:t> habitant morbi tristique senectus et netus et malesuada fames ac turpis egestas. Proin pharetra nonummy pede. Mauris et </a:t>
            </a:r>
            <a:r>
              <a:rPr lang="en-US" err="1"/>
              <a:t>orci</a:t>
            </a:r>
            <a:r>
              <a:rPr lang="en-US"/>
              <a:t>.</a:t>
            </a:r>
          </a:p>
        </p:txBody>
      </p:sp>
      <p:graphicFrame>
        <p:nvGraphicFramePr>
          <p:cNvPr id="9" name="Chart 8">
            <a:extLst>
              <a:ext uri="{FF2B5EF4-FFF2-40B4-BE49-F238E27FC236}">
                <a16:creationId xmlns:a16="http://schemas.microsoft.com/office/drawing/2014/main" id="{6AA22ADC-940C-2DE1-C50D-1090690B23B4}"/>
              </a:ext>
            </a:extLst>
          </p:cNvPr>
          <p:cNvGraphicFramePr/>
          <p:nvPr userDrawn="1">
            <p:extLst>
              <p:ext uri="{D42A27DB-BD31-4B8C-83A1-F6EECF244321}">
                <p14:modId xmlns:p14="http://schemas.microsoft.com/office/powerpoint/2010/main" val="3779821074"/>
              </p:ext>
            </p:extLst>
          </p:nvPr>
        </p:nvGraphicFramePr>
        <p:xfrm>
          <a:off x="6413487" y="1735504"/>
          <a:ext cx="5188070" cy="426904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85182944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E5A551-18FD-BAD9-B442-3CA269DABB1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92084" y="6400772"/>
            <a:ext cx="1647125" cy="234647"/>
          </a:xfrm>
          <a:prstGeom prst="rect">
            <a:avLst/>
          </a:prstGeom>
        </p:spPr>
      </p:pic>
    </p:spTree>
    <p:extLst>
      <p:ext uri="{BB962C8B-B14F-4D97-AF65-F5344CB8AC3E}">
        <p14:creationId xmlns:p14="http://schemas.microsoft.com/office/powerpoint/2010/main" val="233212433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8B53A828-F881-51A6-B808-468684F42B8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23028" y="460728"/>
            <a:ext cx="5935703" cy="5936543"/>
          </a:xfrm>
          <a:prstGeom prst="rect">
            <a:avLst/>
          </a:prstGeom>
        </p:spPr>
      </p:pic>
      <p:sp useBgFill="1">
        <p:nvSpPr>
          <p:cNvPr id="12" name="Rectangle: Rounded Corners 11">
            <a:extLst>
              <a:ext uri="{FF2B5EF4-FFF2-40B4-BE49-F238E27FC236}">
                <a16:creationId xmlns:a16="http://schemas.microsoft.com/office/drawing/2014/main" id="{89C1145F-7F85-AE3F-1589-4F08115A76F9}"/>
              </a:ext>
            </a:extLst>
          </p:cNvPr>
          <p:cNvSpPr>
            <a:spLocks/>
          </p:cNvSpPr>
          <p:nvPr userDrawn="1"/>
        </p:nvSpPr>
        <p:spPr bwMode="auto">
          <a:xfrm>
            <a:off x="744797" y="1892721"/>
            <a:ext cx="10702406" cy="3072557"/>
          </a:xfrm>
          <a:prstGeom prst="roundRect">
            <a:avLst>
              <a:gd name="adj" fmla="val 4767"/>
            </a:avLst>
          </a:prstGeom>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GB" sz="2000">
              <a:solidFill>
                <a:srgbClr val="FFFFFF"/>
              </a:solidFill>
              <a:latin typeface="Segoe UI"/>
              <a:ea typeface="Segoe UI" pitchFamily="34" charset="0"/>
              <a:cs typeface="Segoe UI" pitchFamily="34" charset="0"/>
            </a:endParaRPr>
          </a:p>
        </p:txBody>
      </p:sp>
      <p:pic>
        <p:nvPicPr>
          <p:cNvPr id="16" name="Picture 15">
            <a:extLst>
              <a:ext uri="{FF2B5EF4-FFF2-40B4-BE49-F238E27FC236}">
                <a16:creationId xmlns:a16="http://schemas.microsoft.com/office/drawing/2014/main" id="{958B06F0-2A60-1D30-EF07-7B112DA5031E}"/>
              </a:ext>
            </a:extLst>
          </p:cNvPr>
          <p:cNvPicPr>
            <a:picLocks noChangeAspect="1"/>
          </p:cNvPicPr>
          <p:nvPr userDrawn="1"/>
        </p:nvPicPr>
        <p:blipFill>
          <a:blip r:embed="rId4">
            <a:alphaModFix amt="84000"/>
          </a:blip>
          <a:stretch>
            <a:fillRect/>
          </a:stretch>
        </p:blipFill>
        <p:spPr>
          <a:xfrm>
            <a:off x="3125588" y="1892774"/>
            <a:ext cx="5940823" cy="3072451"/>
          </a:xfrm>
          <a:prstGeom prst="rect">
            <a:avLst/>
          </a:prstGeom>
        </p:spPr>
      </p:pic>
      <p:sp>
        <p:nvSpPr>
          <p:cNvPr id="9" name="Rectangle: Rounded Corners 8">
            <a:extLst>
              <a:ext uri="{FF2B5EF4-FFF2-40B4-BE49-F238E27FC236}">
                <a16:creationId xmlns:a16="http://schemas.microsoft.com/office/drawing/2014/main" id="{98B2177A-66A8-BDE1-1DCB-9F4B245BB13E}"/>
              </a:ext>
            </a:extLst>
          </p:cNvPr>
          <p:cNvSpPr>
            <a:spLocks/>
          </p:cNvSpPr>
          <p:nvPr userDrawn="1"/>
        </p:nvSpPr>
        <p:spPr bwMode="auto">
          <a:xfrm>
            <a:off x="744797" y="1892721"/>
            <a:ext cx="10702406" cy="3072557"/>
          </a:xfrm>
          <a:prstGeom prst="roundRect">
            <a:avLst>
              <a:gd name="adj" fmla="val 4767"/>
            </a:avLst>
          </a:prstGeom>
          <a:gradFill flip="none" rotWithShape="0">
            <a:gsLst>
              <a:gs pos="0">
                <a:schemeClr val="bg1">
                  <a:alpha val="10000"/>
                </a:schemeClr>
              </a:gs>
              <a:gs pos="74796">
                <a:srgbClr val="FFFFFF">
                  <a:alpha val="10000"/>
                </a:srgbClr>
              </a:gs>
              <a:gs pos="88000">
                <a:srgbClr val="FFFFFF">
                  <a:alpha val="25000"/>
                </a:srgbClr>
              </a:gs>
              <a:gs pos="100000">
                <a:schemeClr val="bg1">
                  <a:alpha val="10000"/>
                </a:schemeClr>
              </a:gs>
            </a:gsLst>
            <a:lin ang="3600000" scaled="0"/>
            <a:tileRect/>
          </a:gradFill>
          <a:ln w="12700">
            <a:gradFill>
              <a:gsLst>
                <a:gs pos="0">
                  <a:schemeClr val="bg1">
                    <a:alpha val="20000"/>
                  </a:schemeClr>
                </a:gs>
                <a:gs pos="20000">
                  <a:srgbClr val="0078D4">
                    <a:alpha val="40000"/>
                  </a:srgbClr>
                </a:gs>
                <a:gs pos="80000">
                  <a:srgbClr val="0078D4">
                    <a:alpha val="40000"/>
                  </a:srgbClr>
                </a:gs>
                <a:gs pos="100000">
                  <a:schemeClr val="bg1">
                    <a:alpha val="20000"/>
                  </a:schemeClr>
                </a:gs>
              </a:gsLst>
              <a:lin ang="0" scaled="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GB" sz="2000">
              <a:solidFill>
                <a:srgbClr val="FFFFFF"/>
              </a:solidFill>
              <a:latin typeface="Segoe UI"/>
              <a:ea typeface="Segoe UI" pitchFamily="34" charset="0"/>
              <a:cs typeface="Segoe UI" pitchFamily="34" charset="0"/>
            </a:endParaRPr>
          </a:p>
        </p:txBody>
      </p:sp>
      <p:pic>
        <p:nvPicPr>
          <p:cNvPr id="2" name="Picture 1">
            <a:extLst>
              <a:ext uri="{FF2B5EF4-FFF2-40B4-BE49-F238E27FC236}">
                <a16:creationId xmlns:a16="http://schemas.microsoft.com/office/drawing/2014/main" id="{0AE5A551-18FD-BAD9-B442-3CA269DABB11}"/>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292084" y="6400772"/>
            <a:ext cx="1647125" cy="234647"/>
          </a:xfrm>
          <a:prstGeom prst="rect">
            <a:avLst/>
          </a:prstGeom>
        </p:spPr>
      </p:pic>
      <p:pic>
        <p:nvPicPr>
          <p:cNvPr id="10" name="Graphic 9">
            <a:extLst>
              <a:ext uri="{FF2B5EF4-FFF2-40B4-BE49-F238E27FC236}">
                <a16:creationId xmlns:a16="http://schemas.microsoft.com/office/drawing/2014/main" id="{1FF2B53D-61AF-BA2D-23C2-227CBACAEA3A}"/>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5400000">
            <a:off x="10458620" y="3998577"/>
            <a:ext cx="225558" cy="1465919"/>
          </a:xfrm>
          <a:prstGeom prst="rect">
            <a:avLst/>
          </a:prstGeom>
        </p:spPr>
      </p:pic>
      <p:sp>
        <p:nvSpPr>
          <p:cNvPr id="11" name="Title 1">
            <a:extLst>
              <a:ext uri="{FF2B5EF4-FFF2-40B4-BE49-F238E27FC236}">
                <a16:creationId xmlns:a16="http://schemas.microsoft.com/office/drawing/2014/main" id="{380202C1-8AF3-DA13-A36C-4AB9851DF6EC}"/>
              </a:ext>
            </a:extLst>
          </p:cNvPr>
          <p:cNvSpPr>
            <a:spLocks noGrp="1"/>
          </p:cNvSpPr>
          <p:nvPr>
            <p:ph type="title" hasCustomPrompt="1"/>
          </p:nvPr>
        </p:nvSpPr>
        <p:spPr>
          <a:xfrm>
            <a:off x="3416285" y="3017211"/>
            <a:ext cx="5359430" cy="823577"/>
          </a:xfrm>
          <a:prstGeom prst="rect">
            <a:avLst/>
          </a:prstGeom>
        </p:spPr>
        <p:txBody>
          <a:bodyPr wrap="square" lIns="0" tIns="0" rIns="0" bIns="0" anchor="ctr">
            <a:noAutofit/>
          </a:bodyPr>
          <a:lstStyle>
            <a:lvl1pPr marL="0" algn="ctr" defTabSz="914225" rtl="0" eaLnBrk="1" latinLnBrk="0" hangingPunct="1">
              <a:lnSpc>
                <a:spcPct val="90000"/>
              </a:lnSpc>
              <a:spcBef>
                <a:spcPct val="0"/>
              </a:spcBef>
              <a:spcAft>
                <a:spcPts val="600"/>
              </a:spcAft>
              <a:buNone/>
              <a:defRPr lang="en-US" sz="4313" b="0" kern="1200" cap="none" spc="-49" baseline="0">
                <a:ln w="3175">
                  <a:noFill/>
                </a:ln>
                <a:gradFill>
                  <a:gsLst>
                    <a:gs pos="76000">
                      <a:srgbClr val="9DCBEE"/>
                    </a:gs>
                    <a:gs pos="26000">
                      <a:srgbClr val="ADF3FF"/>
                    </a:gs>
                    <a:gs pos="0">
                      <a:srgbClr val="FFFFFF"/>
                    </a:gs>
                    <a:gs pos="51000">
                      <a:srgbClr val="FFFFFF"/>
                    </a:gs>
                    <a:gs pos="94000">
                      <a:srgbClr val="FFFFFF"/>
                    </a:gs>
                  </a:gsLst>
                  <a:lin ang="18600000" scaled="0"/>
                </a:gradFill>
                <a:effectLst/>
                <a:latin typeface="Segoe UI Semibold"/>
                <a:ea typeface="+mn-ea"/>
                <a:cs typeface="+mn-cs"/>
              </a:defRPr>
            </a:lvl1pPr>
          </a:lstStyle>
          <a:p>
            <a:r>
              <a:rPr lang="en-US"/>
              <a:t>Quote</a:t>
            </a:r>
          </a:p>
        </p:txBody>
      </p:sp>
      <p:grpSp>
        <p:nvGrpSpPr>
          <p:cNvPr id="17" name="Group 16">
            <a:extLst>
              <a:ext uri="{FF2B5EF4-FFF2-40B4-BE49-F238E27FC236}">
                <a16:creationId xmlns:a16="http://schemas.microsoft.com/office/drawing/2014/main" id="{974D67D3-6CE2-BFFB-8093-D978896D872D}"/>
              </a:ext>
            </a:extLst>
          </p:cNvPr>
          <p:cNvGrpSpPr/>
          <p:nvPr userDrawn="1"/>
        </p:nvGrpSpPr>
        <p:grpSpPr>
          <a:xfrm>
            <a:off x="537106" y="3223842"/>
            <a:ext cx="410257" cy="410316"/>
            <a:chOff x="6745420" y="891116"/>
            <a:chExt cx="552682" cy="552682"/>
          </a:xfrm>
        </p:grpSpPr>
        <p:sp>
          <p:nvSpPr>
            <p:cNvPr id="18" name="Oval 17">
              <a:extLst>
                <a:ext uri="{FF2B5EF4-FFF2-40B4-BE49-F238E27FC236}">
                  <a16:creationId xmlns:a16="http://schemas.microsoft.com/office/drawing/2014/main" id="{72AF7D96-344A-310F-56D4-2F010EB8DAAE}"/>
                </a:ext>
              </a:extLst>
            </p:cNvPr>
            <p:cNvSpPr/>
            <p:nvPr/>
          </p:nvSpPr>
          <p:spPr bwMode="auto">
            <a:xfrm>
              <a:off x="6745420" y="891116"/>
              <a:ext cx="552682" cy="55268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T2O] TextBox 73">
              <a:extLst>
                <a:ext uri="{FF2B5EF4-FFF2-40B4-BE49-F238E27FC236}">
                  <a16:creationId xmlns:a16="http://schemas.microsoft.com/office/drawing/2014/main" id="{82228E2A-AE3D-2C4A-9152-D65CF984B2FB}"/>
                </a:ext>
              </a:extLst>
            </p:cNvPr>
            <p:cNvSpPr/>
            <p:nvPr/>
          </p:nvSpPr>
          <p:spPr bwMode="auto">
            <a:xfrm>
              <a:off x="6895961" y="1058485"/>
              <a:ext cx="251600" cy="217944"/>
            </a:xfrm>
            <a:custGeom>
              <a:avLst/>
              <a:gdLst/>
              <a:ahLst/>
              <a:cxnLst/>
              <a:rect l="l" t="t" r="r" b="b"/>
              <a:pathLst>
                <a:path w="258487" h="223912">
                  <a:moveTo>
                    <a:pt x="232693" y="0"/>
                  </a:moveTo>
                  <a:lnTo>
                    <a:pt x="258487" y="48844"/>
                  </a:lnTo>
                  <a:cubicBezTo>
                    <a:pt x="237449" y="58722"/>
                    <a:pt x="222906" y="68555"/>
                    <a:pt x="214857" y="78342"/>
                  </a:cubicBezTo>
                  <a:cubicBezTo>
                    <a:pt x="206808" y="88129"/>
                    <a:pt x="202326" y="99699"/>
                    <a:pt x="201411" y="113054"/>
                  </a:cubicBezTo>
                  <a:lnTo>
                    <a:pt x="258487" y="113054"/>
                  </a:lnTo>
                  <a:lnTo>
                    <a:pt x="258487" y="223912"/>
                  </a:lnTo>
                  <a:lnTo>
                    <a:pt x="139122" y="223912"/>
                  </a:lnTo>
                  <a:lnTo>
                    <a:pt x="139122" y="131987"/>
                  </a:lnTo>
                  <a:cubicBezTo>
                    <a:pt x="139122" y="98144"/>
                    <a:pt x="146165" y="71436"/>
                    <a:pt x="160251" y="51862"/>
                  </a:cubicBezTo>
                  <a:cubicBezTo>
                    <a:pt x="174337" y="32288"/>
                    <a:pt x="198484" y="15001"/>
                    <a:pt x="232693" y="0"/>
                  </a:cubicBezTo>
                  <a:close/>
                  <a:moveTo>
                    <a:pt x="93571" y="0"/>
                  </a:moveTo>
                  <a:lnTo>
                    <a:pt x="119365" y="48844"/>
                  </a:lnTo>
                  <a:cubicBezTo>
                    <a:pt x="98328" y="58722"/>
                    <a:pt x="83784" y="68555"/>
                    <a:pt x="75735" y="78342"/>
                  </a:cubicBezTo>
                  <a:cubicBezTo>
                    <a:pt x="67686" y="88129"/>
                    <a:pt x="63204" y="99699"/>
                    <a:pt x="62289" y="113054"/>
                  </a:cubicBezTo>
                  <a:lnTo>
                    <a:pt x="119365" y="113054"/>
                  </a:lnTo>
                  <a:lnTo>
                    <a:pt x="119365" y="223912"/>
                  </a:lnTo>
                  <a:lnTo>
                    <a:pt x="0" y="223912"/>
                  </a:lnTo>
                  <a:lnTo>
                    <a:pt x="0" y="131987"/>
                  </a:lnTo>
                  <a:cubicBezTo>
                    <a:pt x="0" y="98144"/>
                    <a:pt x="7043" y="71436"/>
                    <a:pt x="21129" y="51862"/>
                  </a:cubicBezTo>
                  <a:cubicBezTo>
                    <a:pt x="35215" y="32288"/>
                    <a:pt x="59363" y="15001"/>
                    <a:pt x="93571"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GB"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20" name="Group 19">
            <a:extLst>
              <a:ext uri="{FF2B5EF4-FFF2-40B4-BE49-F238E27FC236}">
                <a16:creationId xmlns:a16="http://schemas.microsoft.com/office/drawing/2014/main" id="{55D5FF65-0FD6-B6F7-E2C4-AE470B2494DD}"/>
              </a:ext>
            </a:extLst>
          </p:cNvPr>
          <p:cNvGrpSpPr/>
          <p:nvPr userDrawn="1"/>
        </p:nvGrpSpPr>
        <p:grpSpPr>
          <a:xfrm rot="10800000">
            <a:off x="11217832" y="3223842"/>
            <a:ext cx="410257" cy="410316"/>
            <a:chOff x="6745420" y="891116"/>
            <a:chExt cx="552682" cy="552682"/>
          </a:xfrm>
        </p:grpSpPr>
        <p:sp>
          <p:nvSpPr>
            <p:cNvPr id="21" name="Oval 20">
              <a:extLst>
                <a:ext uri="{FF2B5EF4-FFF2-40B4-BE49-F238E27FC236}">
                  <a16:creationId xmlns:a16="http://schemas.microsoft.com/office/drawing/2014/main" id="{1D0B2634-D011-D4DC-7BDC-34D21D0D4F37}"/>
                </a:ext>
              </a:extLst>
            </p:cNvPr>
            <p:cNvSpPr/>
            <p:nvPr/>
          </p:nvSpPr>
          <p:spPr bwMode="auto">
            <a:xfrm>
              <a:off x="6745420" y="891116"/>
              <a:ext cx="552682" cy="55268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T2O] TextBox 73">
              <a:extLst>
                <a:ext uri="{FF2B5EF4-FFF2-40B4-BE49-F238E27FC236}">
                  <a16:creationId xmlns:a16="http://schemas.microsoft.com/office/drawing/2014/main" id="{85BCF86C-BA2D-82F0-D540-30F36C96D4C2}"/>
                </a:ext>
              </a:extLst>
            </p:cNvPr>
            <p:cNvSpPr/>
            <p:nvPr/>
          </p:nvSpPr>
          <p:spPr bwMode="auto">
            <a:xfrm>
              <a:off x="6895961" y="1058485"/>
              <a:ext cx="251600" cy="217944"/>
            </a:xfrm>
            <a:custGeom>
              <a:avLst/>
              <a:gdLst/>
              <a:ahLst/>
              <a:cxnLst/>
              <a:rect l="l" t="t" r="r" b="b"/>
              <a:pathLst>
                <a:path w="258487" h="223912">
                  <a:moveTo>
                    <a:pt x="232693" y="0"/>
                  </a:moveTo>
                  <a:lnTo>
                    <a:pt x="258487" y="48844"/>
                  </a:lnTo>
                  <a:cubicBezTo>
                    <a:pt x="237449" y="58722"/>
                    <a:pt x="222906" y="68555"/>
                    <a:pt x="214857" y="78342"/>
                  </a:cubicBezTo>
                  <a:cubicBezTo>
                    <a:pt x="206808" y="88129"/>
                    <a:pt x="202326" y="99699"/>
                    <a:pt x="201411" y="113054"/>
                  </a:cubicBezTo>
                  <a:lnTo>
                    <a:pt x="258487" y="113054"/>
                  </a:lnTo>
                  <a:lnTo>
                    <a:pt x="258487" y="223912"/>
                  </a:lnTo>
                  <a:lnTo>
                    <a:pt x="139122" y="223912"/>
                  </a:lnTo>
                  <a:lnTo>
                    <a:pt x="139122" y="131987"/>
                  </a:lnTo>
                  <a:cubicBezTo>
                    <a:pt x="139122" y="98144"/>
                    <a:pt x="146165" y="71436"/>
                    <a:pt x="160251" y="51862"/>
                  </a:cubicBezTo>
                  <a:cubicBezTo>
                    <a:pt x="174337" y="32288"/>
                    <a:pt x="198484" y="15001"/>
                    <a:pt x="232693" y="0"/>
                  </a:cubicBezTo>
                  <a:close/>
                  <a:moveTo>
                    <a:pt x="93571" y="0"/>
                  </a:moveTo>
                  <a:lnTo>
                    <a:pt x="119365" y="48844"/>
                  </a:lnTo>
                  <a:cubicBezTo>
                    <a:pt x="98328" y="58722"/>
                    <a:pt x="83784" y="68555"/>
                    <a:pt x="75735" y="78342"/>
                  </a:cubicBezTo>
                  <a:cubicBezTo>
                    <a:pt x="67686" y="88129"/>
                    <a:pt x="63204" y="99699"/>
                    <a:pt x="62289" y="113054"/>
                  </a:cubicBezTo>
                  <a:lnTo>
                    <a:pt x="119365" y="113054"/>
                  </a:lnTo>
                  <a:lnTo>
                    <a:pt x="119365" y="223912"/>
                  </a:lnTo>
                  <a:lnTo>
                    <a:pt x="0" y="223912"/>
                  </a:lnTo>
                  <a:lnTo>
                    <a:pt x="0" y="131987"/>
                  </a:lnTo>
                  <a:cubicBezTo>
                    <a:pt x="0" y="98144"/>
                    <a:pt x="7043" y="71436"/>
                    <a:pt x="21129" y="51862"/>
                  </a:cubicBezTo>
                  <a:cubicBezTo>
                    <a:pt x="35215" y="32288"/>
                    <a:pt x="59363" y="15001"/>
                    <a:pt x="93571"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GB"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23" name="Title 1">
            <a:extLst>
              <a:ext uri="{FF2B5EF4-FFF2-40B4-BE49-F238E27FC236}">
                <a16:creationId xmlns:a16="http://schemas.microsoft.com/office/drawing/2014/main" id="{1D555966-252D-A605-13B7-321A28DE06FD}"/>
              </a:ext>
            </a:extLst>
          </p:cNvPr>
          <p:cNvSpPr txBox="1">
            <a:spLocks/>
          </p:cNvSpPr>
          <p:nvPr userDrawn="1"/>
        </p:nvSpPr>
        <p:spPr>
          <a:xfrm>
            <a:off x="5283838" y="4077448"/>
            <a:ext cx="1624325" cy="284349"/>
          </a:xfrm>
          <a:prstGeom prst="rect">
            <a:avLst/>
          </a:prstGeom>
          <a:solidFill>
            <a:schemeClr val="bg1"/>
          </a:solidFill>
        </p:spPr>
        <p:txBody>
          <a:bodyPr vert="horz" wrap="square" lIns="0" tIns="0" rIns="0" bIns="0" rtlCol="0" anchor="ctr">
            <a:noAutofit/>
          </a:bodyPr>
          <a:lstStyle>
            <a:lvl1pPr marL="0" algn="ctr" defTabSz="932597" rtl="0" eaLnBrk="1" latinLnBrk="0" hangingPunct="1">
              <a:lnSpc>
                <a:spcPct val="90000"/>
              </a:lnSpc>
              <a:spcBef>
                <a:spcPct val="0"/>
              </a:spcBef>
              <a:spcAft>
                <a:spcPts val="612"/>
              </a:spcAft>
              <a:buNone/>
              <a:defRPr lang="en-US" sz="4400" b="0" kern="1200" cap="none" spc="-50" baseline="0">
                <a:ln w="3175">
                  <a:noFill/>
                </a:ln>
                <a:gradFill>
                  <a:gsLst>
                    <a:gs pos="76000">
                      <a:srgbClr val="9DCBEE"/>
                    </a:gs>
                    <a:gs pos="26000">
                      <a:srgbClr val="ADF3FF"/>
                    </a:gs>
                    <a:gs pos="0">
                      <a:srgbClr val="FFFFFF"/>
                    </a:gs>
                    <a:gs pos="51000">
                      <a:srgbClr val="FFFFFF"/>
                    </a:gs>
                    <a:gs pos="94000">
                      <a:srgbClr val="FFFFFF"/>
                    </a:gs>
                  </a:gsLst>
                  <a:lin ang="18600000" scaled="0"/>
                </a:gradFill>
                <a:effectLst/>
                <a:latin typeface="Segoe UI Semibold"/>
                <a:ea typeface="+mn-ea"/>
                <a:cs typeface="+mn-cs"/>
              </a:defRPr>
            </a:lvl1pPr>
          </a:lstStyle>
          <a:p>
            <a:r>
              <a:rPr lang="en-GB" sz="1765" b="1">
                <a:solidFill>
                  <a:schemeClr val="tx2"/>
                </a:solidFill>
                <a:latin typeface="+mn-lt"/>
              </a:rPr>
              <a:t>NAME, TITLE</a:t>
            </a:r>
          </a:p>
        </p:txBody>
      </p:sp>
    </p:spTree>
    <p:extLst>
      <p:ext uri="{BB962C8B-B14F-4D97-AF65-F5344CB8AC3E}">
        <p14:creationId xmlns:p14="http://schemas.microsoft.com/office/powerpoint/2010/main" val="33392659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childTnLst>
                                </p:cTn>
                              </p:par>
                              <p:par>
                                <p:cTn id="8" presetID="42" presetClass="path" presetSubtype="0" decel="100000" fill="hold" grpId="1" nodeType="withEffect">
                                  <p:stCondLst>
                                    <p:cond delay="0"/>
                                  </p:stCondLst>
                                  <p:childTnLst>
                                    <p:animMotion origin="layout" path="M -0.01723 -0.00023 L 0 0 " pathEditMode="relative" rAng="0" ptsTypes="AA">
                                      <p:cBhvr>
                                        <p:cTn id="9" dur="750" fill="hold"/>
                                        <p:tgtEl>
                                          <p:spTgt spid="9"/>
                                        </p:tgtEl>
                                        <p:attrNameLst>
                                          <p:attrName>ppt_x</p:attrName>
                                          <p:attrName>ppt_y</p:attrName>
                                        </p:attrNameLst>
                                      </p:cBhvr>
                                      <p:rCtr x="855" y="0"/>
                                    </p:animMotion>
                                  </p:childTnLst>
                                </p:cTn>
                              </p:par>
                              <p:par>
                                <p:cTn id="10" presetID="10" presetClass="entr" presetSubtype="0" fill="hold" nodeType="withEffect">
                                  <p:stCondLst>
                                    <p:cond delay="25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750"/>
                                        <p:tgtEl>
                                          <p:spTgt spid="10"/>
                                        </p:tgtEl>
                                      </p:cBhvr>
                                    </p:animEffect>
                                  </p:childTnLst>
                                </p:cTn>
                              </p:par>
                              <p:par>
                                <p:cTn id="13" presetID="42" presetClass="path" presetSubtype="0" decel="100000" fill="hold" nodeType="withEffect">
                                  <p:stCondLst>
                                    <p:cond delay="250"/>
                                  </p:stCondLst>
                                  <p:childTnLst>
                                    <p:animMotion origin="layout" path="M -0.01723 -0.00023 L -4.34006E-8 1.77485E-6 " pathEditMode="relative" rAng="0" ptsTypes="AA">
                                      <p:cBhvr>
                                        <p:cTn id="14" dur="750" fill="hold"/>
                                        <p:tgtEl>
                                          <p:spTgt spid="10"/>
                                        </p:tgtEl>
                                        <p:attrNameLst>
                                          <p:attrName>ppt_x</p:attrName>
                                          <p:attrName>ppt_y</p:attrName>
                                        </p:attrNameLst>
                                      </p:cBhvr>
                                      <p:rCtr x="855" y="0"/>
                                    </p:animMotion>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750"/>
                                        <p:tgtEl>
                                          <p:spTgt spid="12"/>
                                        </p:tgtEl>
                                      </p:cBhvr>
                                    </p:animEffect>
                                  </p:childTnLst>
                                </p:cTn>
                              </p:par>
                              <p:par>
                                <p:cTn id="18" presetID="42" presetClass="path" presetSubtype="0" decel="100000" fill="hold" grpId="1" nodeType="withEffect">
                                  <p:stCondLst>
                                    <p:cond delay="0"/>
                                  </p:stCondLst>
                                  <p:childTnLst>
                                    <p:animMotion origin="layout" path="M -0.01723 -0.00023 L 0 0 " pathEditMode="relative" rAng="0" ptsTypes="AA">
                                      <p:cBhvr>
                                        <p:cTn id="19" dur="750" fill="hold"/>
                                        <p:tgtEl>
                                          <p:spTgt spid="12"/>
                                        </p:tgtEl>
                                        <p:attrNameLst>
                                          <p:attrName>ppt_x</p:attrName>
                                          <p:attrName>ppt_y</p:attrName>
                                        </p:attrNameLst>
                                      </p:cBhvr>
                                      <p:rCtr x="855" y="0"/>
                                    </p:animMotion>
                                  </p:childTnLst>
                                </p:cTn>
                              </p:par>
                              <p:par>
                                <p:cTn id="20" presetID="23" presetClass="entr" presetSubtype="272" fill="hold" nodeType="withEffect">
                                  <p:stCondLst>
                                    <p:cond delay="250"/>
                                  </p:stCondLst>
                                  <p:childTnLst>
                                    <p:set>
                                      <p:cBhvr>
                                        <p:cTn id="21" dur="1" fill="hold">
                                          <p:stCondLst>
                                            <p:cond delay="0"/>
                                          </p:stCondLst>
                                        </p:cTn>
                                        <p:tgtEl>
                                          <p:spTgt spid="17"/>
                                        </p:tgtEl>
                                        <p:attrNameLst>
                                          <p:attrName>style.visibility</p:attrName>
                                        </p:attrNameLst>
                                      </p:cBhvr>
                                      <p:to>
                                        <p:strVal val="visible"/>
                                      </p:to>
                                    </p:set>
                                    <p:anim calcmode="lin" valueType="num">
                                      <p:cBhvr>
                                        <p:cTn id="22" dur="250" fill="hold"/>
                                        <p:tgtEl>
                                          <p:spTgt spid="17"/>
                                        </p:tgtEl>
                                        <p:attrNameLst>
                                          <p:attrName>ppt_w</p:attrName>
                                        </p:attrNameLst>
                                      </p:cBhvr>
                                      <p:tavLst>
                                        <p:tav tm="0">
                                          <p:val>
                                            <p:strVal val="2/3*#ppt_w"/>
                                          </p:val>
                                        </p:tav>
                                        <p:tav tm="100000">
                                          <p:val>
                                            <p:strVal val="#ppt_w"/>
                                          </p:val>
                                        </p:tav>
                                      </p:tavLst>
                                    </p:anim>
                                    <p:anim calcmode="lin" valueType="num">
                                      <p:cBhvr>
                                        <p:cTn id="23" dur="250" fill="hold"/>
                                        <p:tgtEl>
                                          <p:spTgt spid="17"/>
                                        </p:tgtEl>
                                        <p:attrNameLst>
                                          <p:attrName>ppt_h</p:attrName>
                                        </p:attrNameLst>
                                      </p:cBhvr>
                                      <p:tavLst>
                                        <p:tav tm="0">
                                          <p:val>
                                            <p:strVal val="2/3*#ppt_h"/>
                                          </p:val>
                                        </p:tav>
                                        <p:tav tm="100000">
                                          <p:val>
                                            <p:strVal val="#ppt_h"/>
                                          </p:val>
                                        </p:tav>
                                      </p:tavLst>
                                    </p:anim>
                                  </p:childTnLst>
                                </p:cTn>
                              </p:par>
                              <p:par>
                                <p:cTn id="24" presetID="10" presetClass="entr" presetSubtype="0" fill="hold" nodeType="withEffect">
                                  <p:stCondLst>
                                    <p:cond delay="25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par>
                                <p:cTn id="27" presetID="6" presetClass="emph" presetSubtype="0" fill="hold" nodeType="withEffect">
                                  <p:stCondLst>
                                    <p:cond delay="250"/>
                                  </p:stCondLst>
                                  <p:childTnLst>
                                    <p:animScale>
                                      <p:cBhvr>
                                        <p:cTn id="28" dur="10" fill="hold"/>
                                        <p:tgtEl>
                                          <p:spTgt spid="17"/>
                                        </p:tgtEl>
                                      </p:cBhvr>
                                      <p:by x="80000" y="80000"/>
                                    </p:animScale>
                                  </p:childTnLst>
                                </p:cTn>
                              </p:par>
                              <p:par>
                                <p:cTn id="29" presetID="6" presetClass="emph" presetSubtype="0" decel="100000" fill="hold" nodeType="withEffect">
                                  <p:stCondLst>
                                    <p:cond delay="250"/>
                                  </p:stCondLst>
                                  <p:childTnLst>
                                    <p:animScale>
                                      <p:cBhvr>
                                        <p:cTn id="30" dur="1000" fill="hold"/>
                                        <p:tgtEl>
                                          <p:spTgt spid="17"/>
                                        </p:tgtEl>
                                      </p:cBhvr>
                                      <p:by x="125000" y="125000"/>
                                    </p:animScale>
                                  </p:childTnLst>
                                </p:cTn>
                              </p:par>
                              <p:par>
                                <p:cTn id="31" presetID="23" presetClass="entr" presetSubtype="272" fill="hold" nodeType="withEffect">
                                  <p:stCondLst>
                                    <p:cond delay="250"/>
                                  </p:stCondLst>
                                  <p:childTnLst>
                                    <p:set>
                                      <p:cBhvr>
                                        <p:cTn id="32" dur="1" fill="hold">
                                          <p:stCondLst>
                                            <p:cond delay="0"/>
                                          </p:stCondLst>
                                        </p:cTn>
                                        <p:tgtEl>
                                          <p:spTgt spid="20"/>
                                        </p:tgtEl>
                                        <p:attrNameLst>
                                          <p:attrName>style.visibility</p:attrName>
                                        </p:attrNameLst>
                                      </p:cBhvr>
                                      <p:to>
                                        <p:strVal val="visible"/>
                                      </p:to>
                                    </p:set>
                                    <p:anim calcmode="lin" valueType="num">
                                      <p:cBhvr>
                                        <p:cTn id="33" dur="250" fill="hold"/>
                                        <p:tgtEl>
                                          <p:spTgt spid="20"/>
                                        </p:tgtEl>
                                        <p:attrNameLst>
                                          <p:attrName>ppt_w</p:attrName>
                                        </p:attrNameLst>
                                      </p:cBhvr>
                                      <p:tavLst>
                                        <p:tav tm="0">
                                          <p:val>
                                            <p:strVal val="2/3*#ppt_w"/>
                                          </p:val>
                                        </p:tav>
                                        <p:tav tm="100000">
                                          <p:val>
                                            <p:strVal val="#ppt_w"/>
                                          </p:val>
                                        </p:tav>
                                      </p:tavLst>
                                    </p:anim>
                                    <p:anim calcmode="lin" valueType="num">
                                      <p:cBhvr>
                                        <p:cTn id="34" dur="250" fill="hold"/>
                                        <p:tgtEl>
                                          <p:spTgt spid="20"/>
                                        </p:tgtEl>
                                        <p:attrNameLst>
                                          <p:attrName>ppt_h</p:attrName>
                                        </p:attrNameLst>
                                      </p:cBhvr>
                                      <p:tavLst>
                                        <p:tav tm="0">
                                          <p:val>
                                            <p:strVal val="2/3*#ppt_h"/>
                                          </p:val>
                                        </p:tav>
                                        <p:tav tm="100000">
                                          <p:val>
                                            <p:strVal val="#ppt_h"/>
                                          </p:val>
                                        </p:tav>
                                      </p:tavLst>
                                    </p:anim>
                                  </p:childTnLst>
                                </p:cTn>
                              </p:par>
                              <p:par>
                                <p:cTn id="35" presetID="10" presetClass="entr" presetSubtype="0" fill="hold" nodeType="withEffect">
                                  <p:stCondLst>
                                    <p:cond delay="25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6" presetClass="emph" presetSubtype="0" fill="hold" nodeType="withEffect">
                                  <p:stCondLst>
                                    <p:cond delay="250"/>
                                  </p:stCondLst>
                                  <p:childTnLst>
                                    <p:animScale>
                                      <p:cBhvr>
                                        <p:cTn id="39" dur="10" fill="hold"/>
                                        <p:tgtEl>
                                          <p:spTgt spid="20"/>
                                        </p:tgtEl>
                                      </p:cBhvr>
                                      <p:by x="80000" y="80000"/>
                                    </p:animScale>
                                  </p:childTnLst>
                                </p:cTn>
                              </p:par>
                              <p:par>
                                <p:cTn id="40" presetID="6" presetClass="emph" presetSubtype="0" decel="100000" fill="hold" nodeType="withEffect">
                                  <p:stCondLst>
                                    <p:cond delay="250"/>
                                  </p:stCondLst>
                                  <p:childTnLst>
                                    <p:animScale>
                                      <p:cBhvr>
                                        <p:cTn id="41" dur="1000" fill="hold"/>
                                        <p:tgtEl>
                                          <p:spTgt spid="20"/>
                                        </p:tgtEl>
                                      </p:cBhvr>
                                      <p:by x="125000" y="12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9" grpId="0" animBg="1"/>
      <p:bldP spid="9" grpId="1"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DE399E7-35D2-4A6E-629C-22FF64AF291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92084" y="6400772"/>
            <a:ext cx="1647125" cy="234647"/>
          </a:xfrm>
          <a:prstGeom prst="rect">
            <a:avLst/>
          </a:prstGeom>
        </p:spPr>
      </p:pic>
      <p:pic>
        <p:nvPicPr>
          <p:cNvPr id="4" name="Picture 3" descr="A blue dots on a black background&#10;&#10;Description automatically generated with low confidence">
            <a:extLst>
              <a:ext uri="{FF2B5EF4-FFF2-40B4-BE49-F238E27FC236}">
                <a16:creationId xmlns:a16="http://schemas.microsoft.com/office/drawing/2014/main" id="{1709BDE0-DE98-C28F-3C40-32674EE07AB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5661126" y="0"/>
            <a:ext cx="6530874" cy="6858001"/>
          </a:xfrm>
          <a:prstGeom prst="rect">
            <a:avLst/>
          </a:prstGeom>
        </p:spPr>
      </p:pic>
    </p:spTree>
    <p:extLst>
      <p:ext uri="{BB962C8B-B14F-4D97-AF65-F5344CB8AC3E}">
        <p14:creationId xmlns:p14="http://schemas.microsoft.com/office/powerpoint/2010/main" val="192689669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bg>
      <p:bgPr>
        <a:gradFill>
          <a:gsLst>
            <a:gs pos="0">
              <a:srgbClr val="243A5E"/>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33459DA-B78A-FBDD-9617-05A258D24FEB}"/>
              </a:ext>
            </a:extLst>
          </p:cNvPr>
          <p:cNvGrpSpPr/>
          <p:nvPr userDrawn="1"/>
        </p:nvGrpSpPr>
        <p:grpSpPr>
          <a:xfrm rot="1800000" flipH="1">
            <a:off x="485515" y="4125376"/>
            <a:ext cx="1962521" cy="1633027"/>
            <a:chOff x="-3437504" y="1484630"/>
            <a:chExt cx="3084538" cy="2566300"/>
          </a:xfrm>
          <a:solidFill>
            <a:schemeClr val="tx2"/>
          </a:solidFill>
        </p:grpSpPr>
        <p:grpSp>
          <p:nvGrpSpPr>
            <p:cNvPr id="7" name="Group 6">
              <a:extLst>
                <a:ext uri="{FF2B5EF4-FFF2-40B4-BE49-F238E27FC236}">
                  <a16:creationId xmlns:a16="http://schemas.microsoft.com/office/drawing/2014/main" id="{2BE3971E-3206-0D0D-BCA5-5767374A2413}"/>
                </a:ext>
              </a:extLst>
            </p:cNvPr>
            <p:cNvGrpSpPr/>
            <p:nvPr/>
          </p:nvGrpSpPr>
          <p:grpSpPr>
            <a:xfrm rot="20700000">
              <a:off x="-3437504" y="1484630"/>
              <a:ext cx="115746" cy="2566300"/>
              <a:chOff x="-1388962" y="324091"/>
              <a:chExt cx="115746" cy="2566300"/>
            </a:xfrm>
            <a:grpFill/>
          </p:grpSpPr>
          <p:sp>
            <p:nvSpPr>
              <p:cNvPr id="20" name="Oval 19">
                <a:extLst>
                  <a:ext uri="{FF2B5EF4-FFF2-40B4-BE49-F238E27FC236}">
                    <a16:creationId xmlns:a16="http://schemas.microsoft.com/office/drawing/2014/main" id="{37F4CFE0-7187-51B5-0ACE-910777A8F9EA}"/>
                  </a:ext>
                </a:extLst>
              </p:cNvPr>
              <p:cNvSpPr/>
              <p:nvPr/>
            </p:nvSpPr>
            <p:spPr bwMode="auto">
              <a:xfrm>
                <a:off x="-1388962" y="324091"/>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4A05990C-7AB7-4358-6C6B-93FF385D5AAA}"/>
                  </a:ext>
                </a:extLst>
              </p:cNvPr>
              <p:cNvSpPr/>
              <p:nvPr/>
            </p:nvSpPr>
            <p:spPr bwMode="auto">
              <a:xfrm>
                <a:off x="-1388962" y="2774645"/>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22" name="Straight Connector 21">
                <a:extLst>
                  <a:ext uri="{FF2B5EF4-FFF2-40B4-BE49-F238E27FC236}">
                    <a16:creationId xmlns:a16="http://schemas.microsoft.com/office/drawing/2014/main" id="{B3715499-81C9-2E97-2849-A95003096FDE}"/>
                  </a:ext>
                </a:extLst>
              </p:cNvPr>
              <p:cNvCxnSpPr/>
              <p:nvPr/>
            </p:nvCxnSpPr>
            <p:spPr>
              <a:xfrm>
                <a:off x="-1331089" y="324091"/>
                <a:ext cx="0" cy="2566300"/>
              </a:xfrm>
              <a:prstGeom prst="line">
                <a:avLst/>
              </a:prstGeom>
              <a:grpFill/>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AA9F7754-A55B-4450-DC19-28B8F8B27942}"/>
                </a:ext>
              </a:extLst>
            </p:cNvPr>
            <p:cNvGrpSpPr/>
            <p:nvPr/>
          </p:nvGrpSpPr>
          <p:grpSpPr>
            <a:xfrm rot="15469117">
              <a:off x="-1924787" y="2404223"/>
              <a:ext cx="115746" cy="2566300"/>
              <a:chOff x="-1388962" y="324091"/>
              <a:chExt cx="115746" cy="2566300"/>
            </a:xfrm>
            <a:grpFill/>
          </p:grpSpPr>
          <p:sp>
            <p:nvSpPr>
              <p:cNvPr id="16" name="Oval 15">
                <a:extLst>
                  <a:ext uri="{FF2B5EF4-FFF2-40B4-BE49-F238E27FC236}">
                    <a16:creationId xmlns:a16="http://schemas.microsoft.com/office/drawing/2014/main" id="{57DDEC0C-8096-DBCB-6131-9B72D12BF6FB}"/>
                  </a:ext>
                </a:extLst>
              </p:cNvPr>
              <p:cNvSpPr/>
              <p:nvPr/>
            </p:nvSpPr>
            <p:spPr bwMode="auto">
              <a:xfrm>
                <a:off x="-1388962" y="324091"/>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09944A49-1275-430A-82A6-99CECAE58318}"/>
                  </a:ext>
                </a:extLst>
              </p:cNvPr>
              <p:cNvSpPr/>
              <p:nvPr/>
            </p:nvSpPr>
            <p:spPr bwMode="auto">
              <a:xfrm>
                <a:off x="-1388962" y="2774645"/>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19" name="Straight Connector 18">
                <a:extLst>
                  <a:ext uri="{FF2B5EF4-FFF2-40B4-BE49-F238E27FC236}">
                    <a16:creationId xmlns:a16="http://schemas.microsoft.com/office/drawing/2014/main" id="{A718CDCD-6930-6FC6-A9B6-DC147502D0BA}"/>
                  </a:ext>
                </a:extLst>
              </p:cNvPr>
              <p:cNvCxnSpPr/>
              <p:nvPr/>
            </p:nvCxnSpPr>
            <p:spPr>
              <a:xfrm>
                <a:off x="-1331089" y="324091"/>
                <a:ext cx="0" cy="2566300"/>
              </a:xfrm>
              <a:prstGeom prst="line">
                <a:avLst/>
              </a:prstGeom>
              <a:grpFill/>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AFD72D44-16F5-D896-7DD0-83001048892F}"/>
                </a:ext>
              </a:extLst>
            </p:cNvPr>
            <p:cNvGrpSpPr/>
            <p:nvPr/>
          </p:nvGrpSpPr>
          <p:grpSpPr>
            <a:xfrm rot="18484995">
              <a:off x="-1693989" y="1392345"/>
              <a:ext cx="115746" cy="2566300"/>
              <a:chOff x="-1388962" y="324091"/>
              <a:chExt cx="115746" cy="2566300"/>
            </a:xfrm>
            <a:grpFill/>
          </p:grpSpPr>
          <p:sp>
            <p:nvSpPr>
              <p:cNvPr id="11" name="Oval 10">
                <a:extLst>
                  <a:ext uri="{FF2B5EF4-FFF2-40B4-BE49-F238E27FC236}">
                    <a16:creationId xmlns:a16="http://schemas.microsoft.com/office/drawing/2014/main" id="{CE69D0AB-DB3D-B6CA-612A-808CAE5DA8FC}"/>
                  </a:ext>
                </a:extLst>
              </p:cNvPr>
              <p:cNvSpPr/>
              <p:nvPr/>
            </p:nvSpPr>
            <p:spPr bwMode="auto">
              <a:xfrm>
                <a:off x="-1388962" y="324091"/>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a:extLst>
                  <a:ext uri="{FF2B5EF4-FFF2-40B4-BE49-F238E27FC236}">
                    <a16:creationId xmlns:a16="http://schemas.microsoft.com/office/drawing/2014/main" id="{205750DB-86DF-93B9-9A6F-283D7D52A461}"/>
                  </a:ext>
                </a:extLst>
              </p:cNvPr>
              <p:cNvSpPr/>
              <p:nvPr/>
            </p:nvSpPr>
            <p:spPr bwMode="auto">
              <a:xfrm>
                <a:off x="-1388962" y="2774645"/>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15" name="Straight Connector 14">
                <a:extLst>
                  <a:ext uri="{FF2B5EF4-FFF2-40B4-BE49-F238E27FC236}">
                    <a16:creationId xmlns:a16="http://schemas.microsoft.com/office/drawing/2014/main" id="{85CA03CC-F867-6E30-BE5C-00CF89037615}"/>
                  </a:ext>
                </a:extLst>
              </p:cNvPr>
              <p:cNvCxnSpPr/>
              <p:nvPr/>
            </p:nvCxnSpPr>
            <p:spPr>
              <a:xfrm>
                <a:off x="-1331089" y="324091"/>
                <a:ext cx="0" cy="2566300"/>
              </a:xfrm>
              <a:prstGeom prst="line">
                <a:avLst/>
              </a:prstGeom>
              <a:grpFill/>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2" name="Rectangle: Rounded Corners 1">
            <a:extLst>
              <a:ext uri="{FF2B5EF4-FFF2-40B4-BE49-F238E27FC236}">
                <a16:creationId xmlns:a16="http://schemas.microsoft.com/office/drawing/2014/main" id="{2494CD34-09B7-D58A-E1F3-620EB065A175}"/>
              </a:ext>
            </a:extLst>
          </p:cNvPr>
          <p:cNvSpPr>
            <a:spLocks/>
          </p:cNvSpPr>
          <p:nvPr userDrawn="1"/>
        </p:nvSpPr>
        <p:spPr bwMode="auto">
          <a:xfrm>
            <a:off x="-357035" y="1980595"/>
            <a:ext cx="6784460" cy="2906111"/>
          </a:xfrm>
          <a:prstGeom prst="roundRect">
            <a:avLst>
              <a:gd name="adj" fmla="val 4767"/>
            </a:avLst>
          </a:prstGeom>
          <a:gradFill flip="none" rotWithShape="0">
            <a:gsLst>
              <a:gs pos="0">
                <a:schemeClr val="bg1">
                  <a:alpha val="10000"/>
                </a:schemeClr>
              </a:gs>
              <a:gs pos="74796">
                <a:srgbClr val="FFFFFF">
                  <a:alpha val="10000"/>
                </a:srgbClr>
              </a:gs>
              <a:gs pos="88000">
                <a:srgbClr val="FFFFFF">
                  <a:alpha val="25000"/>
                </a:srgbClr>
              </a:gs>
              <a:gs pos="100000">
                <a:schemeClr val="bg1">
                  <a:alpha val="10000"/>
                </a:schemeClr>
              </a:gs>
            </a:gsLst>
            <a:lin ang="3600000" scaled="0"/>
            <a:tileRect/>
          </a:gradFill>
          <a:ln w="12700">
            <a:gradFill>
              <a:gsLst>
                <a:gs pos="0">
                  <a:schemeClr val="bg1">
                    <a:alpha val="20000"/>
                  </a:schemeClr>
                </a:gs>
                <a:gs pos="20000">
                  <a:srgbClr val="0078D4">
                    <a:alpha val="40000"/>
                  </a:srgbClr>
                </a:gs>
                <a:gs pos="80000">
                  <a:srgbClr val="0078D4">
                    <a:alpha val="40000"/>
                  </a:srgbClr>
                </a:gs>
                <a:gs pos="100000">
                  <a:schemeClr val="bg1">
                    <a:alpha val="20000"/>
                  </a:schemeClr>
                </a:gs>
              </a:gsLst>
              <a:lin ang="0" scaled="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GB" sz="2000">
              <a:solidFill>
                <a:srgbClr val="FFFFFF"/>
              </a:solidFill>
              <a:latin typeface="Segoe UI"/>
              <a:ea typeface="Segoe UI" pitchFamily="34" charset="0"/>
              <a:cs typeface="Segoe UI" pitchFamily="34" charset="0"/>
            </a:endParaRPr>
          </a:p>
        </p:txBody>
      </p:sp>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4" y="2151271"/>
            <a:ext cx="5622184" cy="1793104"/>
          </a:xfrm>
          <a:prstGeom prst="rect">
            <a:avLst/>
          </a:prstGeom>
          <a:noFill/>
        </p:spPr>
        <p:txBody>
          <a:bodyPr lIns="0" tIns="0" rIns="0" bIns="182880" anchor="b" anchorCtr="0"/>
          <a:lstStyle>
            <a:lvl1pPr marL="0" algn="l" defTabSz="914225" rtl="0" eaLnBrk="1" latinLnBrk="0" hangingPunct="1">
              <a:lnSpc>
                <a:spcPct val="90000"/>
              </a:lnSpc>
              <a:spcAft>
                <a:spcPts val="600"/>
              </a:spcAft>
              <a:defRPr lang="en-US" sz="4313" kern="1200" dirty="0">
                <a:gradFill>
                  <a:gsLst>
                    <a:gs pos="76000">
                      <a:srgbClr val="9DCBEE"/>
                    </a:gs>
                    <a:gs pos="26000">
                      <a:srgbClr val="ADF3FF"/>
                    </a:gs>
                    <a:gs pos="0">
                      <a:srgbClr val="FFFFFF"/>
                    </a:gs>
                    <a:gs pos="51000">
                      <a:srgbClr val="FFFFFF"/>
                    </a:gs>
                    <a:gs pos="94000">
                      <a:srgbClr val="FFFFFF"/>
                    </a:gs>
                  </a:gsLst>
                  <a:lin ang="18600000" scaled="0"/>
                </a:gradFill>
                <a:latin typeface="Segoe UI Semibold"/>
                <a:ea typeface="+mn-ea"/>
                <a:cs typeface="+mn-cs"/>
              </a:defRPr>
            </a:lvl1pPr>
          </a:lstStyle>
          <a:p>
            <a:r>
              <a:rPr lang="en-US"/>
              <a:t>Azure presentation title or event name</a:t>
            </a:r>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28682" y="4057916"/>
            <a:ext cx="5622184" cy="543185"/>
          </a:xfrm>
          <a:prstGeom prst="rect">
            <a:avLst/>
          </a:prstGeom>
        </p:spPr>
        <p:txBody>
          <a:bodyPr/>
          <a:lstStyle>
            <a:lvl1pPr marL="0" algn="l" defTabSz="914225" rtl="0" eaLnBrk="1" latinLnBrk="0" hangingPunct="1">
              <a:lnSpc>
                <a:spcPct val="90000"/>
              </a:lnSpc>
              <a:spcAft>
                <a:spcPts val="600"/>
              </a:spcAft>
              <a:defRPr lang="en-US" sz="1961" kern="1200" dirty="0">
                <a:gradFill>
                  <a:gsLst>
                    <a:gs pos="76000">
                      <a:srgbClr val="9DCBEE"/>
                    </a:gs>
                    <a:gs pos="26000">
                      <a:srgbClr val="ADF3FF"/>
                    </a:gs>
                    <a:gs pos="0">
                      <a:srgbClr val="FFFFFF"/>
                    </a:gs>
                    <a:gs pos="51000">
                      <a:srgbClr val="FFFFFF"/>
                    </a:gs>
                    <a:gs pos="94000">
                      <a:srgbClr val="FFFFFF"/>
                    </a:gs>
                  </a:gsLst>
                  <a:lin ang="18600000" scaled="0"/>
                </a:gradFill>
                <a:latin typeface="Segoe UI Semibold"/>
                <a:ea typeface="+mn-ea"/>
                <a:cs typeface="+mn-cs"/>
              </a:defRPr>
            </a:lvl1pPr>
            <a:lvl2pPr>
              <a:defRPr sz="1765">
                <a:solidFill>
                  <a:srgbClr val="000000"/>
                </a:solidFill>
              </a:defRPr>
            </a:lvl2pPr>
            <a:lvl3pPr>
              <a:defRPr sz="1370"/>
            </a:lvl3pPr>
            <a:lvl4pPr>
              <a:defRPr sz="1370"/>
            </a:lvl4pPr>
            <a:lvl5pPr>
              <a:defRPr sz="1027"/>
            </a:lvl5pPr>
          </a:lstStyle>
          <a:p>
            <a:pPr lvl="0"/>
            <a:r>
              <a:rPr lang="en-US"/>
              <a:t>Author name</a:t>
            </a:r>
            <a:br>
              <a:rPr lang="en-US"/>
            </a:br>
            <a:r>
              <a:rPr lang="en-US"/>
              <a:t>Date</a:t>
            </a:r>
          </a:p>
        </p:txBody>
      </p:sp>
      <p:pic>
        <p:nvPicPr>
          <p:cNvPr id="3" name="Graphic 2">
            <a:extLst>
              <a:ext uri="{FF2B5EF4-FFF2-40B4-BE49-F238E27FC236}">
                <a16:creationId xmlns:a16="http://schemas.microsoft.com/office/drawing/2014/main" id="{D0491297-43F7-741C-2928-12ADA943799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5344774" y="3841475"/>
            <a:ext cx="225558" cy="1465919"/>
          </a:xfrm>
          <a:prstGeom prst="rect">
            <a:avLst/>
          </a:prstGeom>
        </p:spPr>
      </p:pic>
      <p:pic>
        <p:nvPicPr>
          <p:cNvPr id="4" name="Picture 3">
            <a:extLst>
              <a:ext uri="{FF2B5EF4-FFF2-40B4-BE49-F238E27FC236}">
                <a16:creationId xmlns:a16="http://schemas.microsoft.com/office/drawing/2014/main" id="{F6137D18-FB48-7379-0859-8B49012C6875}"/>
              </a:ext>
            </a:extLst>
          </p:cNvPr>
          <p:cNvPicPr>
            <a:picLocks noChangeAspect="1"/>
          </p:cNvPicPr>
          <p:nvPr userDrawn="1"/>
        </p:nvPicPr>
        <p:blipFill rotWithShape="1">
          <a:blip r:embed="rId4"/>
          <a:srcRect l="16953" r="16953"/>
          <a:stretch/>
        </p:blipFill>
        <p:spPr>
          <a:xfrm rot="16200000">
            <a:off x="1127750" y="-473534"/>
            <a:ext cx="1595768" cy="4885960"/>
          </a:xfrm>
          <a:prstGeom prst="rect">
            <a:avLst/>
          </a:prstGeom>
        </p:spPr>
      </p:pic>
      <p:pic>
        <p:nvPicPr>
          <p:cNvPr id="5" name="Picture 4">
            <a:extLst>
              <a:ext uri="{FF2B5EF4-FFF2-40B4-BE49-F238E27FC236}">
                <a16:creationId xmlns:a16="http://schemas.microsoft.com/office/drawing/2014/main" id="{181D2DC4-CD21-4384-A4B7-25674B071140}"/>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48427" y="6125620"/>
            <a:ext cx="3030292" cy="431691"/>
          </a:xfrm>
          <a:prstGeom prst="rect">
            <a:avLst/>
          </a:prstGeom>
        </p:spPr>
      </p:pic>
      <p:grpSp>
        <p:nvGrpSpPr>
          <p:cNvPr id="23" name="Group 22">
            <a:extLst>
              <a:ext uri="{FF2B5EF4-FFF2-40B4-BE49-F238E27FC236}">
                <a16:creationId xmlns:a16="http://schemas.microsoft.com/office/drawing/2014/main" id="{7F11C0EB-03FE-76BF-2F61-6014D4B01398}"/>
              </a:ext>
            </a:extLst>
          </p:cNvPr>
          <p:cNvGrpSpPr/>
          <p:nvPr userDrawn="1"/>
        </p:nvGrpSpPr>
        <p:grpSpPr>
          <a:xfrm rot="12450113">
            <a:off x="4776446" y="1761013"/>
            <a:ext cx="2583150" cy="1395582"/>
            <a:chOff x="-5334528" y="1484630"/>
            <a:chExt cx="4750764" cy="2566300"/>
          </a:xfrm>
          <a:solidFill>
            <a:schemeClr val="accent5"/>
          </a:solidFill>
        </p:grpSpPr>
        <p:grpSp>
          <p:nvGrpSpPr>
            <p:cNvPr id="24" name="Group 23">
              <a:extLst>
                <a:ext uri="{FF2B5EF4-FFF2-40B4-BE49-F238E27FC236}">
                  <a16:creationId xmlns:a16="http://schemas.microsoft.com/office/drawing/2014/main" id="{88BBCFE4-B255-0C5C-D4B2-454332BEA495}"/>
                </a:ext>
              </a:extLst>
            </p:cNvPr>
            <p:cNvGrpSpPr/>
            <p:nvPr/>
          </p:nvGrpSpPr>
          <p:grpSpPr>
            <a:xfrm>
              <a:off x="-3437504" y="1484630"/>
              <a:ext cx="2853740" cy="2566300"/>
              <a:chOff x="-3437504" y="1484630"/>
              <a:chExt cx="2853740" cy="2566300"/>
            </a:xfrm>
            <a:grpFill/>
          </p:grpSpPr>
          <p:grpSp>
            <p:nvGrpSpPr>
              <p:cNvPr id="28" name="Group 27">
                <a:extLst>
                  <a:ext uri="{FF2B5EF4-FFF2-40B4-BE49-F238E27FC236}">
                    <a16:creationId xmlns:a16="http://schemas.microsoft.com/office/drawing/2014/main" id="{7569E7E6-5318-AE61-0D59-F07FDE0C27E0}"/>
                  </a:ext>
                </a:extLst>
              </p:cNvPr>
              <p:cNvGrpSpPr/>
              <p:nvPr/>
            </p:nvGrpSpPr>
            <p:grpSpPr>
              <a:xfrm rot="20700000">
                <a:off x="-3437504" y="1484630"/>
                <a:ext cx="115746" cy="2566300"/>
                <a:chOff x="-1388962" y="324091"/>
                <a:chExt cx="115746" cy="2566300"/>
              </a:xfrm>
              <a:grpFill/>
            </p:grpSpPr>
            <p:sp>
              <p:nvSpPr>
                <p:cNvPr id="33" name="Oval 32">
                  <a:extLst>
                    <a:ext uri="{FF2B5EF4-FFF2-40B4-BE49-F238E27FC236}">
                      <a16:creationId xmlns:a16="http://schemas.microsoft.com/office/drawing/2014/main" id="{CBB4913F-2D9C-6C0F-77BA-E23A7A284E61}"/>
                    </a:ext>
                  </a:extLst>
                </p:cNvPr>
                <p:cNvSpPr/>
                <p:nvPr/>
              </p:nvSpPr>
              <p:spPr bwMode="auto">
                <a:xfrm>
                  <a:off x="-1388962" y="324091"/>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34" name="Oval 33">
                  <a:extLst>
                    <a:ext uri="{FF2B5EF4-FFF2-40B4-BE49-F238E27FC236}">
                      <a16:creationId xmlns:a16="http://schemas.microsoft.com/office/drawing/2014/main" id="{680FE9BB-BE01-AAD1-0457-ACBB4B4BF33D}"/>
                    </a:ext>
                  </a:extLst>
                </p:cNvPr>
                <p:cNvSpPr/>
                <p:nvPr/>
              </p:nvSpPr>
              <p:spPr bwMode="auto">
                <a:xfrm>
                  <a:off x="-1388962" y="2774645"/>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35" name="Straight Connector 34">
                  <a:extLst>
                    <a:ext uri="{FF2B5EF4-FFF2-40B4-BE49-F238E27FC236}">
                      <a16:creationId xmlns:a16="http://schemas.microsoft.com/office/drawing/2014/main" id="{8CEBC015-B5E0-4399-2FF5-20D0D12A6353}"/>
                    </a:ext>
                  </a:extLst>
                </p:cNvPr>
                <p:cNvCxnSpPr/>
                <p:nvPr/>
              </p:nvCxnSpPr>
              <p:spPr>
                <a:xfrm>
                  <a:off x="-1331089" y="324091"/>
                  <a:ext cx="0" cy="2566300"/>
                </a:xfrm>
                <a:prstGeom prst="line">
                  <a:avLst/>
                </a:prstGeom>
                <a:grpFill/>
                <a:ln>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A218399C-8023-D0BD-48BA-CB6B872EC20D}"/>
                  </a:ext>
                </a:extLst>
              </p:cNvPr>
              <p:cNvGrpSpPr/>
              <p:nvPr/>
            </p:nvGrpSpPr>
            <p:grpSpPr>
              <a:xfrm rot="15469117">
                <a:off x="-1924787" y="2404223"/>
                <a:ext cx="115746" cy="2566300"/>
                <a:chOff x="-1388962" y="324091"/>
                <a:chExt cx="115746" cy="2566300"/>
              </a:xfrm>
              <a:grpFill/>
            </p:grpSpPr>
            <p:sp>
              <p:nvSpPr>
                <p:cNvPr id="30" name="Oval 29">
                  <a:extLst>
                    <a:ext uri="{FF2B5EF4-FFF2-40B4-BE49-F238E27FC236}">
                      <a16:creationId xmlns:a16="http://schemas.microsoft.com/office/drawing/2014/main" id="{E430BC57-BD28-661C-3219-69B592F2AE93}"/>
                    </a:ext>
                  </a:extLst>
                </p:cNvPr>
                <p:cNvSpPr/>
                <p:nvPr/>
              </p:nvSpPr>
              <p:spPr bwMode="auto">
                <a:xfrm>
                  <a:off x="-1388962" y="324091"/>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Oval 30">
                  <a:extLst>
                    <a:ext uri="{FF2B5EF4-FFF2-40B4-BE49-F238E27FC236}">
                      <a16:creationId xmlns:a16="http://schemas.microsoft.com/office/drawing/2014/main" id="{28267E2C-3C17-A00F-BE8C-9287782B4CF2}"/>
                    </a:ext>
                  </a:extLst>
                </p:cNvPr>
                <p:cNvSpPr/>
                <p:nvPr/>
              </p:nvSpPr>
              <p:spPr bwMode="auto">
                <a:xfrm>
                  <a:off x="-1388962" y="2774645"/>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32" name="Straight Connector 31">
                  <a:extLst>
                    <a:ext uri="{FF2B5EF4-FFF2-40B4-BE49-F238E27FC236}">
                      <a16:creationId xmlns:a16="http://schemas.microsoft.com/office/drawing/2014/main" id="{58EADF35-BA15-8BDA-986C-C1BC45AD3C74}"/>
                    </a:ext>
                  </a:extLst>
                </p:cNvPr>
                <p:cNvCxnSpPr/>
                <p:nvPr/>
              </p:nvCxnSpPr>
              <p:spPr>
                <a:xfrm>
                  <a:off x="-1331089" y="324091"/>
                  <a:ext cx="0" cy="2566300"/>
                </a:xfrm>
                <a:prstGeom prst="line">
                  <a:avLst/>
                </a:prstGeom>
                <a:grpFill/>
                <a:ln>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5" name="Group 24">
              <a:extLst>
                <a:ext uri="{FF2B5EF4-FFF2-40B4-BE49-F238E27FC236}">
                  <a16:creationId xmlns:a16="http://schemas.microsoft.com/office/drawing/2014/main" id="{DCA93A0F-E896-FCA0-883C-3D8470B48CD5}"/>
                </a:ext>
              </a:extLst>
            </p:cNvPr>
            <p:cNvGrpSpPr/>
            <p:nvPr/>
          </p:nvGrpSpPr>
          <p:grpSpPr>
            <a:xfrm>
              <a:off x="-5334528" y="2371084"/>
              <a:ext cx="2566300" cy="813631"/>
              <a:chOff x="-3425339" y="-107000"/>
              <a:chExt cx="2566300" cy="813631"/>
            </a:xfrm>
            <a:grpFill/>
          </p:grpSpPr>
          <p:sp>
            <p:nvSpPr>
              <p:cNvPr id="26" name="Oval 25">
                <a:extLst>
                  <a:ext uri="{FF2B5EF4-FFF2-40B4-BE49-F238E27FC236}">
                    <a16:creationId xmlns:a16="http://schemas.microsoft.com/office/drawing/2014/main" id="{C84852D8-FE8F-7703-12D4-6C7800F6AEA7}"/>
                  </a:ext>
                </a:extLst>
              </p:cNvPr>
              <p:cNvSpPr/>
              <p:nvPr/>
            </p:nvSpPr>
            <p:spPr bwMode="auto">
              <a:xfrm rot="18484995">
                <a:off x="-3164496" y="-107000"/>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27" name="Straight Connector 26">
                <a:extLst>
                  <a:ext uri="{FF2B5EF4-FFF2-40B4-BE49-F238E27FC236}">
                    <a16:creationId xmlns:a16="http://schemas.microsoft.com/office/drawing/2014/main" id="{B346856C-F2C9-80EB-C7E5-45B164B4496E}"/>
                  </a:ext>
                </a:extLst>
              </p:cNvPr>
              <p:cNvCxnSpPr/>
              <p:nvPr/>
            </p:nvCxnSpPr>
            <p:spPr>
              <a:xfrm rot="18484995">
                <a:off x="-2142189" y="-576519"/>
                <a:ext cx="0" cy="2566300"/>
              </a:xfrm>
              <a:prstGeom prst="line">
                <a:avLst/>
              </a:prstGeom>
              <a:grpFill/>
              <a:ln>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37" name="Oval 36">
            <a:extLst>
              <a:ext uri="{FF2B5EF4-FFF2-40B4-BE49-F238E27FC236}">
                <a16:creationId xmlns:a16="http://schemas.microsoft.com/office/drawing/2014/main" id="{9B30627D-59DD-144B-7465-9E3826F8B629}"/>
              </a:ext>
            </a:extLst>
          </p:cNvPr>
          <p:cNvSpPr/>
          <p:nvPr userDrawn="1"/>
        </p:nvSpPr>
        <p:spPr bwMode="auto">
          <a:xfrm>
            <a:off x="7506872" y="2476414"/>
            <a:ext cx="3634816" cy="3635332"/>
          </a:xfrm>
          <a:prstGeom prst="ellipse">
            <a:avLst/>
          </a:prstGeom>
          <a:solidFill>
            <a:schemeClr val="accent5">
              <a:alpha val="3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39" name="Oval 38">
            <a:extLst>
              <a:ext uri="{FF2B5EF4-FFF2-40B4-BE49-F238E27FC236}">
                <a16:creationId xmlns:a16="http://schemas.microsoft.com/office/drawing/2014/main" id="{BB2340E1-A4FE-B31F-CDB1-2A6DBC8ED18E}"/>
              </a:ext>
            </a:extLst>
          </p:cNvPr>
          <p:cNvSpPr/>
          <p:nvPr userDrawn="1"/>
        </p:nvSpPr>
        <p:spPr bwMode="auto">
          <a:xfrm>
            <a:off x="7506872" y="634186"/>
            <a:ext cx="3634816" cy="3635332"/>
          </a:xfrm>
          <a:prstGeom prst="ellipse">
            <a:avLst/>
          </a:prstGeom>
          <a:solidFill>
            <a:schemeClr val="accent5">
              <a:alpha val="3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15544426-43A0-E62A-B971-1E8F7578D7DF}"/>
              </a:ext>
            </a:extLst>
          </p:cNvPr>
          <p:cNvSpPr/>
          <p:nvPr userDrawn="1"/>
        </p:nvSpPr>
        <p:spPr bwMode="auto">
          <a:xfrm rot="5400000">
            <a:off x="6585630" y="1555558"/>
            <a:ext cx="3635332" cy="3634816"/>
          </a:xfrm>
          <a:prstGeom prst="ellipse">
            <a:avLst/>
          </a:prstGeom>
          <a:solidFill>
            <a:schemeClr val="accent5">
              <a:alpha val="3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4F9BE2C7-5E56-7F2D-FAB4-C481CC7A6B29}"/>
              </a:ext>
            </a:extLst>
          </p:cNvPr>
          <p:cNvSpPr/>
          <p:nvPr userDrawn="1"/>
        </p:nvSpPr>
        <p:spPr bwMode="auto">
          <a:xfrm rot="5400000">
            <a:off x="8427597" y="1555558"/>
            <a:ext cx="3635332" cy="3634816"/>
          </a:xfrm>
          <a:prstGeom prst="ellipse">
            <a:avLst/>
          </a:prstGeom>
          <a:solidFill>
            <a:schemeClr val="accent5">
              <a:alpha val="3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548675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Headline Subhead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a:prstGeom prst="rect">
            <a:avLst/>
          </a:prstGeom>
        </p:spPr>
        <p:txBody>
          <a:bodyPr wrap="square" lIns="0" tIns="0" rIns="0" bIns="0">
            <a:spAutoFit/>
          </a:bodyPr>
          <a:lstStyle>
            <a:lvl1pPr>
              <a:lnSpc>
                <a:spcPts val="3136"/>
              </a:lnSpc>
              <a:defRPr sz="2745" strike="noStrike">
                <a:solidFill>
                  <a:schemeClr val="bg1"/>
                </a:solidFill>
              </a:defRPr>
            </a:lvl1pPr>
          </a:lstStyle>
          <a:p>
            <a:r>
              <a:rPr lang="en-US"/>
              <a:t>Title</a:t>
            </a:r>
          </a:p>
        </p:txBody>
      </p:sp>
      <p:sp>
        <p:nvSpPr>
          <p:cNvPr id="4" name="Text Placeholder 3">
            <a:extLst>
              <a:ext uri="{FF2B5EF4-FFF2-40B4-BE49-F238E27FC236}">
                <a16:creationId xmlns:a16="http://schemas.microsoft.com/office/drawing/2014/main" id="{FAA9914D-EAFE-4A1D-BC56-E820B6DDBC05}"/>
              </a:ext>
            </a:extLst>
          </p:cNvPr>
          <p:cNvSpPr>
            <a:spLocks noGrp="1"/>
          </p:cNvSpPr>
          <p:nvPr>
            <p:ph type="body" sz="quarter" idx="10" hasCustomPrompt="1"/>
          </p:nvPr>
        </p:nvSpPr>
        <p:spPr>
          <a:xfrm>
            <a:off x="455996" y="1342224"/>
            <a:ext cx="11306469" cy="589841"/>
          </a:xfrm>
          <a:prstGeom prst="rect">
            <a:avLst/>
          </a:prstGeom>
        </p:spPr>
        <p:txBody>
          <a:bodyPr wrap="square" lIns="0" tIns="0" rIns="0" bIns="0">
            <a:spAutoFit/>
          </a:bodyPr>
          <a:lstStyle>
            <a:lvl1pPr marL="0" indent="0">
              <a:lnSpc>
                <a:spcPts val="2353"/>
              </a:lnSpc>
              <a:buNone/>
              <a:defRPr lang="en-US" sz="1765" kern="1200" spc="0" baseline="0" dirty="0">
                <a:solidFill>
                  <a:schemeClr val="bg1"/>
                </a:solidFill>
                <a:latin typeface="+mn-lt"/>
                <a:ea typeface="+mn-ea"/>
                <a:cs typeface="+mn-cs"/>
              </a:defRPr>
            </a:lvl1pPr>
            <a:lvl2pPr marL="224054" indent="0">
              <a:buNone/>
              <a:defRPr/>
            </a:lvl2pPr>
            <a:lvl3pPr marL="448107" indent="0">
              <a:buNone/>
              <a:defRPr/>
            </a:lvl3pPr>
            <a:lvl4pPr marL="672161" indent="0">
              <a:buNone/>
              <a:defRPr/>
            </a:lvl4pPr>
            <a:lvl5pPr marL="896214" indent="0">
              <a:buNone/>
              <a:defRPr/>
            </a:lvl5pPr>
          </a:lstStyle>
          <a:p>
            <a:pPr lvl="0"/>
            <a:r>
              <a:rPr lang="en-US"/>
              <a:t>Subhead Segoe UI Regular 18/20.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Tree>
    <p:extLst>
      <p:ext uri="{BB962C8B-B14F-4D97-AF65-F5344CB8AC3E}">
        <p14:creationId xmlns:p14="http://schemas.microsoft.com/office/powerpoint/2010/main" val="182040184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7B2D66C-ED12-49C4-87B3-971271683801}"/>
              </a:ext>
            </a:extLst>
          </p:cNvPr>
          <p:cNvSpPr>
            <a:spLocks noGrp="1"/>
          </p:cNvSpPr>
          <p:nvPr>
            <p:ph type="title"/>
          </p:nvPr>
        </p:nvSpPr>
        <p:spPr>
          <a:xfrm>
            <a:off x="588263" y="457200"/>
            <a:ext cx="11018520" cy="553998"/>
          </a:xfrm>
        </p:spPr>
        <p:txBody>
          <a:bodyPr/>
          <a:lstStyle/>
          <a:p>
            <a:r>
              <a:rPr lang="en-US"/>
              <a:t>Click to edit Master title style</a:t>
            </a:r>
          </a:p>
        </p:txBody>
      </p:sp>
    </p:spTree>
    <p:extLst>
      <p:ext uri="{BB962C8B-B14F-4D97-AF65-F5344CB8AC3E}">
        <p14:creationId xmlns:p14="http://schemas.microsoft.com/office/powerpoint/2010/main" val="1329838067"/>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Only">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8A48E2E-C5A1-338C-C2C9-A02501E3FAD0}"/>
              </a:ext>
            </a:extLst>
          </p:cNvPr>
          <p:cNvSpPr>
            <a:spLocks noGrp="1"/>
          </p:cNvSpPr>
          <p:nvPr>
            <p:ph type="dt" sz="half" idx="10"/>
          </p:nvPr>
        </p:nvSpPr>
        <p:spPr/>
        <p:txBody>
          <a:bodyPr/>
          <a:lstStyle/>
          <a:p>
            <a:fld id="{17480CF6-5A47-4FE8-ACAE-F598198BC9AB}" type="datetimeFigureOut">
              <a:rPr lang="en-US" smtClean="0"/>
              <a:t>10/19/23</a:t>
            </a:fld>
            <a:endParaRPr lang="en-US"/>
          </a:p>
        </p:txBody>
      </p:sp>
      <p:sp>
        <p:nvSpPr>
          <p:cNvPr id="4" name="Footer Placeholder 3">
            <a:extLst>
              <a:ext uri="{FF2B5EF4-FFF2-40B4-BE49-F238E27FC236}">
                <a16:creationId xmlns:a16="http://schemas.microsoft.com/office/drawing/2014/main" id="{13D3E993-FB33-8201-0908-54A95E0E68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5907A8-CE0F-E718-8618-F21CC1EB269B}"/>
              </a:ext>
            </a:extLst>
          </p:cNvPr>
          <p:cNvSpPr>
            <a:spLocks noGrp="1"/>
          </p:cNvSpPr>
          <p:nvPr>
            <p:ph type="sldNum" sz="quarter" idx="12"/>
          </p:nvPr>
        </p:nvSpPr>
        <p:spPr/>
        <p:txBody>
          <a:bodyPr/>
          <a:lstStyle/>
          <a:p>
            <a:fld id="{549A8F86-10F4-4F0A-9C9E-F2B248A05154}" type="slidenum">
              <a:rPr lang="en-US" smtClean="0"/>
              <a:t>‹#›</a:t>
            </a:fld>
            <a:endParaRPr lang="en-US"/>
          </a:p>
        </p:txBody>
      </p:sp>
      <p:sp>
        <p:nvSpPr>
          <p:cNvPr id="6" name="Rectangle 5">
            <a:extLst>
              <a:ext uri="{FF2B5EF4-FFF2-40B4-BE49-F238E27FC236}">
                <a16:creationId xmlns:a16="http://schemas.microsoft.com/office/drawing/2014/main" id="{298A7055-4EA0-4B35-B440-2A0C11385205}"/>
              </a:ext>
              <a:ext uri="{C183D7F6-B498-43B3-948B-1728B52AA6E4}">
                <adec:decorative xmlns:adec="http://schemas.microsoft.com/office/drawing/2017/decorative" val="1"/>
              </a:ext>
            </a:extLst>
          </p:cNvPr>
          <p:cNvSpPr/>
          <p:nvPr userDrawn="1"/>
        </p:nvSpPr>
        <p:spPr bwMode="auto">
          <a:xfrm flipH="1">
            <a:off x="0" y="0"/>
            <a:ext cx="12192000" cy="6857999"/>
          </a:xfrm>
          <a:prstGeom prst="rect">
            <a:avLst/>
          </a:prstGeom>
          <a:gradFill flip="none" rotWithShape="1">
            <a:gsLst>
              <a:gs pos="0">
                <a:srgbClr val="110F01">
                  <a:alpha val="0"/>
                </a:srgbClr>
              </a:gs>
              <a:gs pos="82000">
                <a:srgbClr val="015371">
                  <a:alpha val="60000"/>
                </a:srgbClr>
              </a:gs>
              <a:gs pos="41000">
                <a:srgbClr val="0F140A">
                  <a:alpha val="70000"/>
                </a:srgbClr>
              </a:gs>
              <a:gs pos="60000">
                <a:srgbClr val="014057">
                  <a:alpha val="43000"/>
                </a:srgbClr>
              </a:gs>
              <a:gs pos="99000">
                <a:srgbClr val="8661C5">
                  <a:lumMod val="75000"/>
                  <a:alpha val="63000"/>
                </a:srgbClr>
              </a:gs>
            </a:gsLst>
            <a:lin ang="9600000" scaled="0"/>
            <a:tileRect/>
          </a:gradFill>
          <a:ln w="9525" cap="flat" cmpd="sng" algn="ctr">
            <a:noFill/>
            <a:prstDash val="solid"/>
            <a:headEnd type="none" w="med" len="med"/>
            <a:tailEnd type="none" w="med" len="med"/>
          </a:ln>
          <a:effectLst/>
        </p:spPr>
        <p:txBody>
          <a:bodyPr rot="0" spcFirstLastPara="0" vert="horz" wrap="square" lIns="179285" tIns="143428" rIns="179285" bIns="143428"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Title 35">
            <a:extLst>
              <a:ext uri="{FF2B5EF4-FFF2-40B4-BE49-F238E27FC236}">
                <a16:creationId xmlns:a16="http://schemas.microsoft.com/office/drawing/2014/main" id="{097DDC01-60A9-97D7-3353-3A014BC7684A}"/>
              </a:ext>
            </a:extLst>
          </p:cNvPr>
          <p:cNvSpPr>
            <a:spLocks noGrp="1"/>
          </p:cNvSpPr>
          <p:nvPr>
            <p:ph type="title"/>
          </p:nvPr>
        </p:nvSpPr>
        <p:spPr bwMode="auto">
          <a:xfrm>
            <a:off x="0" y="0"/>
            <a:ext cx="12192000" cy="787651"/>
          </a:xfrm>
          <a:prstGeom prst="rect">
            <a:avLst/>
          </a:prstGeom>
          <a:blipFill dpi="0" rotWithShape="1">
            <a:blip r:embed="rId2" cstate="screen">
              <a:extLst>
                <a:ext uri="{28A0092B-C50C-407E-A947-70E740481C1C}">
                  <a14:useLocalDpi xmlns:a14="http://schemas.microsoft.com/office/drawing/2010/main"/>
                </a:ext>
              </a:extLst>
            </a:blip>
            <a:srcRect/>
            <a:stretch>
              <a:fillRect t="5000" b="2000"/>
            </a:stretch>
          </a:blipFill>
          <a:ln w="9525" cap="flat" cmpd="sng" algn="ctr">
            <a:noFill/>
            <a:prstDash val="solid"/>
            <a:round/>
            <a:headEnd type="none" w="med" len="med"/>
            <a:tailEnd type="none" w="med" len="med"/>
          </a:ln>
          <a:effectLst/>
        </p:spPr>
        <p:txBody>
          <a:bodyPr rot="0" spcFirstLastPara="0" vertOverflow="overflow" horzOverflow="overflow" vert="horz" wrap="square" lIns="448212" tIns="89642" rIns="806782" bIns="44816"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a:solidFill>
                  <a:srgbClr val="FFFFFF"/>
                </a:solidFill>
                <a:latin typeface="Segoe UI Semibold"/>
                <a:ea typeface="+mn-ea"/>
                <a:cs typeface="+mn-cs"/>
              </a:rPr>
              <a:t>title</a:t>
            </a:r>
          </a:p>
        </p:txBody>
      </p:sp>
    </p:spTree>
    <p:extLst>
      <p:ext uri="{BB962C8B-B14F-4D97-AF65-F5344CB8AC3E}">
        <p14:creationId xmlns:p14="http://schemas.microsoft.com/office/powerpoint/2010/main" val="1525692627"/>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Divider 1">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C08CE681-1DB0-3733-1FA7-62327AE7F02C}"/>
              </a:ext>
            </a:extLst>
          </p:cNvPr>
          <p:cNvSpPr>
            <a:spLocks/>
          </p:cNvSpPr>
          <p:nvPr userDrawn="1"/>
        </p:nvSpPr>
        <p:spPr bwMode="auto">
          <a:xfrm>
            <a:off x="6039975" y="2353893"/>
            <a:ext cx="6784460" cy="2520219"/>
          </a:xfrm>
          <a:prstGeom prst="roundRect">
            <a:avLst>
              <a:gd name="adj" fmla="val 4767"/>
            </a:avLst>
          </a:prstGeom>
          <a:gradFill flip="none" rotWithShape="0">
            <a:gsLst>
              <a:gs pos="0">
                <a:schemeClr val="bg1">
                  <a:alpha val="10000"/>
                </a:schemeClr>
              </a:gs>
              <a:gs pos="74796">
                <a:srgbClr val="FFFFFF">
                  <a:alpha val="10000"/>
                </a:srgbClr>
              </a:gs>
              <a:gs pos="88000">
                <a:srgbClr val="FFFFFF">
                  <a:alpha val="25000"/>
                </a:srgbClr>
              </a:gs>
              <a:gs pos="100000">
                <a:schemeClr val="bg1">
                  <a:alpha val="10000"/>
                </a:schemeClr>
              </a:gs>
            </a:gsLst>
            <a:lin ang="3600000" scaled="0"/>
            <a:tileRect/>
          </a:gradFill>
          <a:ln w="12700">
            <a:gradFill>
              <a:gsLst>
                <a:gs pos="0">
                  <a:schemeClr val="bg1">
                    <a:alpha val="20000"/>
                  </a:schemeClr>
                </a:gs>
                <a:gs pos="20000">
                  <a:srgbClr val="0078D4">
                    <a:alpha val="40000"/>
                  </a:srgbClr>
                </a:gs>
                <a:gs pos="80000">
                  <a:srgbClr val="0078D4">
                    <a:alpha val="40000"/>
                  </a:srgbClr>
                </a:gs>
                <a:gs pos="100000">
                  <a:schemeClr val="bg1">
                    <a:alpha val="20000"/>
                  </a:schemeClr>
                </a:gs>
              </a:gsLst>
              <a:lin ang="0" scaled="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GB" sz="2000">
              <a:solidFill>
                <a:srgbClr val="FFFFFF"/>
              </a:solidFill>
              <a:latin typeface="Segoe UI"/>
              <a:ea typeface="Segoe UI" pitchFamily="34" charset="0"/>
              <a:cs typeface="Segoe UI" pitchFamily="34" charset="0"/>
            </a:endParaRPr>
          </a:p>
        </p:txBody>
      </p:sp>
      <p:pic>
        <p:nvPicPr>
          <p:cNvPr id="7" name="Graphic 6">
            <a:extLst>
              <a:ext uri="{FF2B5EF4-FFF2-40B4-BE49-F238E27FC236}">
                <a16:creationId xmlns:a16="http://schemas.microsoft.com/office/drawing/2014/main" id="{28C83E7A-1D6C-9038-1087-9FF6BEA6C4C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7246740" y="3402905"/>
            <a:ext cx="225558" cy="1465919"/>
          </a:xfrm>
          <a:prstGeom prst="rect">
            <a:avLst/>
          </a:prstGeom>
        </p:spPr>
      </p:pic>
      <p:sp>
        <p:nvSpPr>
          <p:cNvPr id="2" name="Title 1"/>
          <p:cNvSpPr>
            <a:spLocks noGrp="1"/>
          </p:cNvSpPr>
          <p:nvPr>
            <p:ph type="title" hasCustomPrompt="1"/>
          </p:nvPr>
        </p:nvSpPr>
        <p:spPr>
          <a:xfrm>
            <a:off x="6517956" y="3017214"/>
            <a:ext cx="5359430" cy="823577"/>
          </a:xfrm>
          <a:prstGeom prst="rect">
            <a:avLst/>
          </a:prstGeom>
        </p:spPr>
        <p:txBody>
          <a:bodyPr wrap="square" lIns="0" tIns="0" rIns="0" bIns="0" anchor="ctr">
            <a:noAutofit/>
          </a:bodyPr>
          <a:lstStyle>
            <a:lvl1pPr marL="0" algn="l" defTabSz="914225" rtl="0" eaLnBrk="1" latinLnBrk="0" hangingPunct="1">
              <a:lnSpc>
                <a:spcPct val="90000"/>
              </a:lnSpc>
              <a:spcBef>
                <a:spcPct val="0"/>
              </a:spcBef>
              <a:spcAft>
                <a:spcPts val="600"/>
              </a:spcAft>
              <a:buNone/>
              <a:defRPr lang="en-US" sz="5294" b="0" kern="1200" cap="none" spc="-49" baseline="0">
                <a:ln w="3175">
                  <a:noFill/>
                </a:ln>
                <a:gradFill>
                  <a:gsLst>
                    <a:gs pos="76000">
                      <a:srgbClr val="9DCBEE"/>
                    </a:gs>
                    <a:gs pos="26000">
                      <a:srgbClr val="ADF3FF"/>
                    </a:gs>
                    <a:gs pos="0">
                      <a:srgbClr val="FFFFFF"/>
                    </a:gs>
                    <a:gs pos="51000">
                      <a:srgbClr val="FFFFFF"/>
                    </a:gs>
                    <a:gs pos="94000">
                      <a:srgbClr val="FFFFFF"/>
                    </a:gs>
                  </a:gsLst>
                  <a:lin ang="18600000" scaled="0"/>
                </a:gradFill>
                <a:effectLst/>
                <a:latin typeface="Segoe UI Semibold"/>
                <a:ea typeface="+mn-ea"/>
                <a:cs typeface="+mn-cs"/>
              </a:defRPr>
            </a:lvl1pPr>
          </a:lstStyle>
          <a:p>
            <a:r>
              <a:rPr lang="en-US"/>
              <a:t>Section Name</a:t>
            </a:r>
          </a:p>
        </p:txBody>
      </p:sp>
      <p:pic>
        <p:nvPicPr>
          <p:cNvPr id="9" name="Graphic 8">
            <a:extLst>
              <a:ext uri="{FF2B5EF4-FFF2-40B4-BE49-F238E27FC236}">
                <a16:creationId xmlns:a16="http://schemas.microsoft.com/office/drawing/2014/main" id="{E51CB3C4-663F-F0B6-0C03-7C28CF16265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1187" t="2200" b="2202"/>
          <a:stretch/>
        </p:blipFill>
        <p:spPr>
          <a:xfrm>
            <a:off x="0" y="0"/>
            <a:ext cx="5666196" cy="6858000"/>
          </a:xfrm>
          <a:prstGeom prst="rect">
            <a:avLst/>
          </a:prstGeom>
        </p:spPr>
      </p:pic>
      <p:pic>
        <p:nvPicPr>
          <p:cNvPr id="11" name="Picture 10">
            <a:extLst>
              <a:ext uri="{FF2B5EF4-FFF2-40B4-BE49-F238E27FC236}">
                <a16:creationId xmlns:a16="http://schemas.microsoft.com/office/drawing/2014/main" id="{2DE399E7-35D2-4A6E-629C-22FF64AF2913}"/>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92084" y="6400772"/>
            <a:ext cx="1647125" cy="234647"/>
          </a:xfrm>
          <a:prstGeom prst="rect">
            <a:avLst/>
          </a:prstGeom>
        </p:spPr>
      </p:pic>
    </p:spTree>
    <p:extLst>
      <p:ext uri="{BB962C8B-B14F-4D97-AF65-F5344CB8AC3E}">
        <p14:creationId xmlns:p14="http://schemas.microsoft.com/office/powerpoint/2010/main" val="411672072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vider 2">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C08CE681-1DB0-3733-1FA7-62327AE7F02C}"/>
              </a:ext>
            </a:extLst>
          </p:cNvPr>
          <p:cNvSpPr>
            <a:spLocks/>
          </p:cNvSpPr>
          <p:nvPr userDrawn="1"/>
        </p:nvSpPr>
        <p:spPr bwMode="auto">
          <a:xfrm>
            <a:off x="6039975" y="2353893"/>
            <a:ext cx="6784460" cy="2520219"/>
          </a:xfrm>
          <a:prstGeom prst="roundRect">
            <a:avLst>
              <a:gd name="adj" fmla="val 4767"/>
            </a:avLst>
          </a:prstGeom>
          <a:gradFill flip="none" rotWithShape="0">
            <a:gsLst>
              <a:gs pos="0">
                <a:schemeClr val="bg1">
                  <a:alpha val="10000"/>
                </a:schemeClr>
              </a:gs>
              <a:gs pos="74796">
                <a:srgbClr val="FFFFFF">
                  <a:alpha val="10000"/>
                </a:srgbClr>
              </a:gs>
              <a:gs pos="88000">
                <a:srgbClr val="FFFFFF">
                  <a:alpha val="25000"/>
                </a:srgbClr>
              </a:gs>
              <a:gs pos="100000">
                <a:schemeClr val="bg1">
                  <a:alpha val="10000"/>
                </a:schemeClr>
              </a:gs>
            </a:gsLst>
            <a:lin ang="3600000" scaled="0"/>
            <a:tileRect/>
          </a:gradFill>
          <a:ln w="12700">
            <a:gradFill>
              <a:gsLst>
                <a:gs pos="0">
                  <a:schemeClr val="bg1">
                    <a:alpha val="20000"/>
                  </a:schemeClr>
                </a:gs>
                <a:gs pos="20000">
                  <a:srgbClr val="0078D4">
                    <a:alpha val="40000"/>
                  </a:srgbClr>
                </a:gs>
                <a:gs pos="80000">
                  <a:srgbClr val="0078D4">
                    <a:alpha val="40000"/>
                  </a:srgbClr>
                </a:gs>
                <a:gs pos="100000">
                  <a:schemeClr val="bg1">
                    <a:alpha val="20000"/>
                  </a:schemeClr>
                </a:gs>
              </a:gsLst>
              <a:lin ang="0" scaled="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GB" sz="2000">
              <a:solidFill>
                <a:srgbClr val="FFFFFF"/>
              </a:solidFill>
              <a:latin typeface="Segoe UI"/>
              <a:ea typeface="Segoe UI" pitchFamily="34" charset="0"/>
              <a:cs typeface="Segoe UI" pitchFamily="34" charset="0"/>
            </a:endParaRPr>
          </a:p>
        </p:txBody>
      </p:sp>
      <p:pic>
        <p:nvPicPr>
          <p:cNvPr id="7" name="Graphic 6">
            <a:extLst>
              <a:ext uri="{FF2B5EF4-FFF2-40B4-BE49-F238E27FC236}">
                <a16:creationId xmlns:a16="http://schemas.microsoft.com/office/drawing/2014/main" id="{28C83E7A-1D6C-9038-1087-9FF6BEA6C4C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7246740" y="3402905"/>
            <a:ext cx="225558" cy="1465919"/>
          </a:xfrm>
          <a:prstGeom prst="rect">
            <a:avLst/>
          </a:prstGeom>
        </p:spPr>
      </p:pic>
      <p:sp>
        <p:nvSpPr>
          <p:cNvPr id="2" name="Title 1"/>
          <p:cNvSpPr>
            <a:spLocks noGrp="1"/>
          </p:cNvSpPr>
          <p:nvPr>
            <p:ph type="title" hasCustomPrompt="1"/>
          </p:nvPr>
        </p:nvSpPr>
        <p:spPr>
          <a:xfrm>
            <a:off x="6517956" y="3017214"/>
            <a:ext cx="5359430" cy="823577"/>
          </a:xfrm>
          <a:prstGeom prst="rect">
            <a:avLst/>
          </a:prstGeom>
        </p:spPr>
        <p:txBody>
          <a:bodyPr wrap="square" lIns="0" tIns="0" rIns="0" bIns="0" anchor="ctr">
            <a:noAutofit/>
          </a:bodyPr>
          <a:lstStyle>
            <a:lvl1pPr marL="0" algn="l" defTabSz="914225" rtl="0" eaLnBrk="1" latinLnBrk="0" hangingPunct="1">
              <a:lnSpc>
                <a:spcPct val="90000"/>
              </a:lnSpc>
              <a:spcBef>
                <a:spcPct val="0"/>
              </a:spcBef>
              <a:spcAft>
                <a:spcPts val="600"/>
              </a:spcAft>
              <a:buNone/>
              <a:defRPr lang="en-US" sz="5294" b="0" kern="1200" cap="none" spc="-49" baseline="0">
                <a:ln w="3175">
                  <a:noFill/>
                </a:ln>
                <a:gradFill>
                  <a:gsLst>
                    <a:gs pos="76000">
                      <a:srgbClr val="9DCBEE"/>
                    </a:gs>
                    <a:gs pos="26000">
                      <a:srgbClr val="ADF3FF"/>
                    </a:gs>
                    <a:gs pos="0">
                      <a:srgbClr val="FFFFFF"/>
                    </a:gs>
                    <a:gs pos="51000">
                      <a:srgbClr val="FFFFFF"/>
                    </a:gs>
                    <a:gs pos="94000">
                      <a:srgbClr val="FFFFFF"/>
                    </a:gs>
                  </a:gsLst>
                  <a:lin ang="18600000" scaled="0"/>
                </a:gradFill>
                <a:effectLst/>
                <a:latin typeface="Segoe UI Semibold"/>
                <a:ea typeface="+mn-ea"/>
                <a:cs typeface="+mn-cs"/>
              </a:defRPr>
            </a:lvl1pPr>
          </a:lstStyle>
          <a:p>
            <a:r>
              <a:rPr lang="en-US"/>
              <a:t>Section Name</a:t>
            </a:r>
          </a:p>
        </p:txBody>
      </p:sp>
      <p:pic>
        <p:nvPicPr>
          <p:cNvPr id="11" name="Picture 10">
            <a:extLst>
              <a:ext uri="{FF2B5EF4-FFF2-40B4-BE49-F238E27FC236}">
                <a16:creationId xmlns:a16="http://schemas.microsoft.com/office/drawing/2014/main" id="{2DE399E7-35D2-4A6E-629C-22FF64AF2913}"/>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92084" y="6400772"/>
            <a:ext cx="1647125" cy="234647"/>
          </a:xfrm>
          <a:prstGeom prst="rect">
            <a:avLst/>
          </a:prstGeom>
        </p:spPr>
      </p:pic>
      <p:pic>
        <p:nvPicPr>
          <p:cNvPr id="13" name="Picture 12" descr="A picture containing screenshot, line&#10;&#10;Description automatically generated">
            <a:extLst>
              <a:ext uri="{FF2B5EF4-FFF2-40B4-BE49-F238E27FC236}">
                <a16:creationId xmlns:a16="http://schemas.microsoft.com/office/drawing/2014/main" id="{7C48290C-96FA-9D8A-C5F5-F835A2D35EFB}"/>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a:stretch/>
        </p:blipFill>
        <p:spPr>
          <a:xfrm rot="5400000">
            <a:off x="335749" y="-552664"/>
            <a:ext cx="7306060" cy="7977558"/>
          </a:xfrm>
          <a:prstGeom prst="rect">
            <a:avLst/>
          </a:prstGeom>
        </p:spPr>
      </p:pic>
    </p:spTree>
    <p:extLst>
      <p:ext uri="{BB962C8B-B14F-4D97-AF65-F5344CB8AC3E}">
        <p14:creationId xmlns:p14="http://schemas.microsoft.com/office/powerpoint/2010/main" val="273909794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bg>
      <p:bgPr>
        <a:gradFill flip="none" rotWithShape="1">
          <a:gsLst>
            <a:gs pos="0">
              <a:srgbClr val="243A5E"/>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24" name="Graphic 23">
            <a:extLst>
              <a:ext uri="{FF2B5EF4-FFF2-40B4-BE49-F238E27FC236}">
                <a16:creationId xmlns:a16="http://schemas.microsoft.com/office/drawing/2014/main" id="{2E529EB1-850D-C396-1FB7-2929A63CFC3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68151" y="-94160"/>
            <a:ext cx="7241538" cy="7242563"/>
          </a:xfrm>
          <a:prstGeom prst="rect">
            <a:avLst/>
          </a:prstGeom>
        </p:spPr>
      </p:pic>
      <p:sp useBgFill="1">
        <p:nvSpPr>
          <p:cNvPr id="25" name="Rectangle: Rounded Corners 24">
            <a:extLst>
              <a:ext uri="{FF2B5EF4-FFF2-40B4-BE49-F238E27FC236}">
                <a16:creationId xmlns:a16="http://schemas.microsoft.com/office/drawing/2014/main" id="{753CF8F6-84CE-A3BB-CA2E-58D6BB96A915}"/>
              </a:ext>
            </a:extLst>
          </p:cNvPr>
          <p:cNvSpPr>
            <a:spLocks/>
          </p:cNvSpPr>
          <p:nvPr userDrawn="1"/>
        </p:nvSpPr>
        <p:spPr bwMode="auto">
          <a:xfrm>
            <a:off x="-300902" y="1652047"/>
            <a:ext cx="7870705" cy="4308148"/>
          </a:xfrm>
          <a:prstGeom prst="roundRect">
            <a:avLst>
              <a:gd name="adj" fmla="val 4767"/>
            </a:avLst>
          </a:prstGeom>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rmAutofit/>
          </a:bodyPr>
          <a:lstStyle/>
          <a:p>
            <a:pPr defTabSz="932293" fontAlgn="base">
              <a:spcBef>
                <a:spcPct val="0"/>
              </a:spcBef>
              <a:spcAft>
                <a:spcPct val="0"/>
              </a:spcAft>
              <a:defRPr/>
            </a:pPr>
            <a:endParaRPr lang="en-GB" sz="2000">
              <a:solidFill>
                <a:srgbClr val="FFFFFF"/>
              </a:solidFill>
              <a:latin typeface="Segoe UI"/>
              <a:ea typeface="Segoe UI" pitchFamily="34" charset="0"/>
              <a:cs typeface="Segoe UI" pitchFamily="34" charset="0"/>
            </a:endParaRPr>
          </a:p>
        </p:txBody>
      </p:sp>
      <p:sp>
        <p:nvSpPr>
          <p:cNvPr id="3" name="Rectangle: Rounded Corners 2">
            <a:extLst>
              <a:ext uri="{FF2B5EF4-FFF2-40B4-BE49-F238E27FC236}">
                <a16:creationId xmlns:a16="http://schemas.microsoft.com/office/drawing/2014/main" id="{789A9B94-D55D-2F31-257E-8D241024B10B}"/>
              </a:ext>
            </a:extLst>
          </p:cNvPr>
          <p:cNvSpPr>
            <a:spLocks/>
          </p:cNvSpPr>
          <p:nvPr userDrawn="1"/>
        </p:nvSpPr>
        <p:spPr bwMode="auto">
          <a:xfrm>
            <a:off x="-300902" y="1652047"/>
            <a:ext cx="7870705" cy="4308148"/>
          </a:xfrm>
          <a:prstGeom prst="roundRect">
            <a:avLst>
              <a:gd name="adj" fmla="val 4767"/>
            </a:avLst>
          </a:prstGeom>
          <a:gradFill flip="none" rotWithShape="0">
            <a:gsLst>
              <a:gs pos="0">
                <a:schemeClr val="bg1">
                  <a:alpha val="10000"/>
                </a:schemeClr>
              </a:gs>
              <a:gs pos="74796">
                <a:srgbClr val="FFFFFF">
                  <a:alpha val="10000"/>
                </a:srgbClr>
              </a:gs>
              <a:gs pos="88000">
                <a:srgbClr val="FFFFFF">
                  <a:alpha val="25000"/>
                </a:srgbClr>
              </a:gs>
              <a:gs pos="100000">
                <a:schemeClr val="bg1">
                  <a:alpha val="10000"/>
                </a:schemeClr>
              </a:gs>
            </a:gsLst>
            <a:lin ang="3600000" scaled="0"/>
            <a:tileRect/>
          </a:gradFill>
          <a:ln w="12700">
            <a:gradFill>
              <a:gsLst>
                <a:gs pos="0">
                  <a:schemeClr val="bg1">
                    <a:alpha val="20000"/>
                  </a:schemeClr>
                </a:gs>
                <a:gs pos="20000">
                  <a:srgbClr val="0078D4">
                    <a:alpha val="40000"/>
                  </a:srgbClr>
                </a:gs>
                <a:gs pos="80000">
                  <a:srgbClr val="0078D4">
                    <a:alpha val="40000"/>
                  </a:srgbClr>
                </a:gs>
                <a:gs pos="100000">
                  <a:schemeClr val="bg1">
                    <a:alpha val="20000"/>
                  </a:schemeClr>
                </a:gs>
              </a:gsLst>
              <a:lin ang="0" scaled="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rmAutofit/>
          </a:bodyPr>
          <a:lstStyle/>
          <a:p>
            <a:pPr defTabSz="932293" fontAlgn="base">
              <a:spcBef>
                <a:spcPct val="0"/>
              </a:spcBef>
              <a:spcAft>
                <a:spcPct val="0"/>
              </a:spcAft>
              <a:defRPr/>
            </a:pPr>
            <a:endParaRPr lang="en-GB" sz="2000">
              <a:solidFill>
                <a:srgbClr val="FFFFFF"/>
              </a:solidFill>
              <a:latin typeface="Segoe UI"/>
              <a:ea typeface="Segoe UI" pitchFamily="34" charset="0"/>
              <a:cs typeface="Segoe UI" pitchFamily="34" charset="0"/>
            </a:endParaRPr>
          </a:p>
        </p:txBody>
      </p:sp>
      <p:sp>
        <p:nvSpPr>
          <p:cNvPr id="2" name="Title 1"/>
          <p:cNvSpPr>
            <a:spLocks noGrp="1"/>
          </p:cNvSpPr>
          <p:nvPr>
            <p:ph type="title" hasCustomPrompt="1"/>
          </p:nvPr>
        </p:nvSpPr>
        <p:spPr>
          <a:xfrm>
            <a:off x="403081" y="620430"/>
            <a:ext cx="3185731" cy="597503"/>
          </a:xfrm>
          <a:prstGeom prst="rect">
            <a:avLst/>
          </a:prstGeom>
        </p:spPr>
        <p:txBody>
          <a:bodyPr wrap="square" lIns="0" tIns="0" rIns="0" bIns="0" anchor="ctr">
            <a:spAutoFit/>
          </a:bodyPr>
          <a:lstStyle>
            <a:lvl1pPr marL="0" algn="l" defTabSz="914225" rtl="0" eaLnBrk="1" latinLnBrk="0" hangingPunct="1">
              <a:lnSpc>
                <a:spcPct val="90000"/>
              </a:lnSpc>
              <a:spcBef>
                <a:spcPct val="0"/>
              </a:spcBef>
              <a:spcAft>
                <a:spcPts val="600"/>
              </a:spcAft>
              <a:buNone/>
              <a:defRPr lang="en-US" sz="4313" b="0" kern="1200" cap="none" spc="-49" baseline="0">
                <a:ln w="3175">
                  <a:noFill/>
                </a:ln>
                <a:gradFill>
                  <a:gsLst>
                    <a:gs pos="76000">
                      <a:srgbClr val="9DCBEE"/>
                    </a:gs>
                    <a:gs pos="26000">
                      <a:srgbClr val="ADF3FF"/>
                    </a:gs>
                    <a:gs pos="0">
                      <a:srgbClr val="FFFFFF"/>
                    </a:gs>
                    <a:gs pos="51000">
                      <a:srgbClr val="FFFFFF"/>
                    </a:gs>
                    <a:gs pos="94000">
                      <a:srgbClr val="FFFFFF"/>
                    </a:gs>
                  </a:gsLst>
                  <a:lin ang="18600000" scaled="0"/>
                </a:gradFill>
                <a:effectLst/>
                <a:latin typeface="Segoe UI Semibold"/>
                <a:ea typeface="+mn-ea"/>
                <a:cs typeface="+mn-cs"/>
              </a:defRPr>
            </a:lvl1pPr>
          </a:lstStyle>
          <a:p>
            <a:r>
              <a:rPr lang="en-US"/>
              <a:t>Agenda</a:t>
            </a:r>
          </a:p>
        </p:txBody>
      </p:sp>
      <p:sp>
        <p:nvSpPr>
          <p:cNvPr id="7" name="Text Placeholder 3">
            <a:extLst>
              <a:ext uri="{FF2B5EF4-FFF2-40B4-BE49-F238E27FC236}">
                <a16:creationId xmlns:a16="http://schemas.microsoft.com/office/drawing/2014/main" id="{422AA223-5410-4159-86FB-71C75AC60E95}"/>
              </a:ext>
            </a:extLst>
          </p:cNvPr>
          <p:cNvSpPr>
            <a:spLocks noGrp="1"/>
          </p:cNvSpPr>
          <p:nvPr>
            <p:ph type="body" sz="quarter" idx="11" hasCustomPrompt="1"/>
          </p:nvPr>
        </p:nvSpPr>
        <p:spPr>
          <a:xfrm>
            <a:off x="455997" y="1912622"/>
            <a:ext cx="6861915" cy="3786998"/>
          </a:xfrm>
          <a:prstGeom prst="rect">
            <a:avLst/>
          </a:prstGeom>
        </p:spPr>
        <p:txBody>
          <a:bodyPr wrap="square" lIns="0" tIns="0" rIns="0" bIns="0" anchor="ctr">
            <a:noAutofit/>
          </a:bodyPr>
          <a:lstStyle>
            <a:lvl1pPr marL="728314" indent="-728314" algn="l" defTabSz="914225" rtl="0" eaLnBrk="1" latinLnBrk="0" hangingPunct="1">
              <a:lnSpc>
                <a:spcPct val="200000"/>
              </a:lnSpc>
              <a:spcBef>
                <a:spcPct val="0"/>
              </a:spcBef>
              <a:spcAft>
                <a:spcPts val="0"/>
              </a:spcAft>
              <a:buFont typeface="+mj-lt"/>
              <a:buAutoNum type="arabicPeriod"/>
              <a:defRPr lang="en-US" sz="2353" b="0" kern="1200" cap="none" spc="-49" baseline="0" dirty="0">
                <a:ln w="3175">
                  <a:noFill/>
                </a:ln>
                <a:gradFill>
                  <a:gsLst>
                    <a:gs pos="76000">
                      <a:srgbClr val="9DCBEE"/>
                    </a:gs>
                    <a:gs pos="26000">
                      <a:srgbClr val="ADF3FF"/>
                    </a:gs>
                    <a:gs pos="0">
                      <a:srgbClr val="FFFFFF"/>
                    </a:gs>
                    <a:gs pos="51000">
                      <a:srgbClr val="FFFFFF"/>
                    </a:gs>
                    <a:gs pos="94000">
                      <a:srgbClr val="FFFFFF"/>
                    </a:gs>
                  </a:gsLst>
                  <a:lin ang="18600000" scaled="0"/>
                </a:gradFill>
                <a:effectLst/>
                <a:latin typeface="Segoe UI Semibold"/>
                <a:ea typeface="+mn-ea"/>
                <a:cs typeface="+mn-cs"/>
              </a:defRPr>
            </a:lvl1pPr>
            <a:lvl2pPr marL="224011" indent="0">
              <a:buNone/>
              <a:defRPr sz="1765"/>
            </a:lvl2pPr>
            <a:lvl3pPr marL="448021" indent="0">
              <a:buNone/>
              <a:defRPr sz="1765"/>
            </a:lvl3pPr>
            <a:lvl4pPr marL="672032" indent="0">
              <a:buNone/>
              <a:defRPr sz="1765"/>
            </a:lvl4pPr>
            <a:lvl5pPr marL="896042" indent="0">
              <a:buNone/>
              <a:defRPr sz="1765"/>
            </a:lvl5pPr>
          </a:lstStyle>
          <a:p>
            <a:pPr lvl="0"/>
            <a:r>
              <a:rPr lang="en-US"/>
              <a:t>Section Title</a:t>
            </a:r>
          </a:p>
          <a:p>
            <a:pPr lvl="0"/>
            <a:r>
              <a:rPr lang="en-US"/>
              <a:t>Section Title</a:t>
            </a:r>
          </a:p>
          <a:p>
            <a:pPr lvl="0"/>
            <a:r>
              <a:rPr lang="en-US"/>
              <a:t>Section Title</a:t>
            </a:r>
          </a:p>
          <a:p>
            <a:pPr lvl="0"/>
            <a:r>
              <a:rPr lang="en-US"/>
              <a:t>Section Title</a:t>
            </a:r>
          </a:p>
          <a:p>
            <a:pPr lvl="0"/>
            <a:r>
              <a:rPr lang="en-US"/>
              <a:t>Section Title</a:t>
            </a:r>
          </a:p>
        </p:txBody>
      </p:sp>
      <p:pic>
        <p:nvPicPr>
          <p:cNvPr id="6" name="Picture 5">
            <a:extLst>
              <a:ext uri="{FF2B5EF4-FFF2-40B4-BE49-F238E27FC236}">
                <a16:creationId xmlns:a16="http://schemas.microsoft.com/office/drawing/2014/main" id="{37898A72-36C8-229A-6709-8DF2E5C23615}"/>
              </a:ext>
            </a:extLst>
          </p:cNvPr>
          <p:cNvPicPr>
            <a:picLocks noChangeAspect="1"/>
          </p:cNvPicPr>
          <p:nvPr userDrawn="1"/>
        </p:nvPicPr>
        <p:blipFill rotWithShape="1">
          <a:blip r:embed="rId4"/>
          <a:srcRect l="16953" r="16953"/>
          <a:stretch/>
        </p:blipFill>
        <p:spPr>
          <a:xfrm rot="16200000">
            <a:off x="4874291" y="3509364"/>
            <a:ext cx="1595768" cy="4885960"/>
          </a:xfrm>
          <a:prstGeom prst="rect">
            <a:avLst/>
          </a:prstGeom>
        </p:spPr>
      </p:pic>
      <p:grpSp>
        <p:nvGrpSpPr>
          <p:cNvPr id="9" name="Group 8">
            <a:extLst>
              <a:ext uri="{FF2B5EF4-FFF2-40B4-BE49-F238E27FC236}">
                <a16:creationId xmlns:a16="http://schemas.microsoft.com/office/drawing/2014/main" id="{983F9981-104D-D87B-6405-39B78ACDE40D}"/>
              </a:ext>
            </a:extLst>
          </p:cNvPr>
          <p:cNvGrpSpPr/>
          <p:nvPr userDrawn="1"/>
        </p:nvGrpSpPr>
        <p:grpSpPr>
          <a:xfrm rot="11634563">
            <a:off x="6369208" y="1612915"/>
            <a:ext cx="1897410" cy="1025101"/>
            <a:chOff x="-5334528" y="1484630"/>
            <a:chExt cx="4750764" cy="2566300"/>
          </a:xfrm>
          <a:solidFill>
            <a:schemeClr val="accent5"/>
          </a:solidFill>
        </p:grpSpPr>
        <p:grpSp>
          <p:nvGrpSpPr>
            <p:cNvPr id="10" name="Group 9">
              <a:extLst>
                <a:ext uri="{FF2B5EF4-FFF2-40B4-BE49-F238E27FC236}">
                  <a16:creationId xmlns:a16="http://schemas.microsoft.com/office/drawing/2014/main" id="{E6309195-2233-B3AD-51B7-C05DDA040CB5}"/>
                </a:ext>
              </a:extLst>
            </p:cNvPr>
            <p:cNvGrpSpPr/>
            <p:nvPr/>
          </p:nvGrpSpPr>
          <p:grpSpPr>
            <a:xfrm>
              <a:off x="-3437504" y="1484630"/>
              <a:ext cx="2853740" cy="2566300"/>
              <a:chOff x="-3437504" y="1484630"/>
              <a:chExt cx="2853740" cy="2566300"/>
            </a:xfrm>
            <a:grpFill/>
          </p:grpSpPr>
          <p:grpSp>
            <p:nvGrpSpPr>
              <p:cNvPr id="14" name="Group 13">
                <a:extLst>
                  <a:ext uri="{FF2B5EF4-FFF2-40B4-BE49-F238E27FC236}">
                    <a16:creationId xmlns:a16="http://schemas.microsoft.com/office/drawing/2014/main" id="{EB6F1395-2FF6-B22B-7C7F-596A2A30E88D}"/>
                  </a:ext>
                </a:extLst>
              </p:cNvPr>
              <p:cNvGrpSpPr/>
              <p:nvPr/>
            </p:nvGrpSpPr>
            <p:grpSpPr>
              <a:xfrm rot="20700000">
                <a:off x="-3437504" y="1484630"/>
                <a:ext cx="115746" cy="2566300"/>
                <a:chOff x="-1388962" y="324091"/>
                <a:chExt cx="115746" cy="2566300"/>
              </a:xfrm>
              <a:grpFill/>
            </p:grpSpPr>
            <p:sp>
              <p:nvSpPr>
                <p:cNvPr id="19" name="Oval 18">
                  <a:extLst>
                    <a:ext uri="{FF2B5EF4-FFF2-40B4-BE49-F238E27FC236}">
                      <a16:creationId xmlns:a16="http://schemas.microsoft.com/office/drawing/2014/main" id="{C7851247-2012-296C-4BE1-A376F4B911D4}"/>
                    </a:ext>
                  </a:extLst>
                </p:cNvPr>
                <p:cNvSpPr/>
                <p:nvPr/>
              </p:nvSpPr>
              <p:spPr bwMode="auto">
                <a:xfrm>
                  <a:off x="-1388962" y="324091"/>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F1A17070-33FA-DEC0-CFAC-20182395E0D5}"/>
                    </a:ext>
                  </a:extLst>
                </p:cNvPr>
                <p:cNvSpPr/>
                <p:nvPr/>
              </p:nvSpPr>
              <p:spPr bwMode="auto">
                <a:xfrm>
                  <a:off x="-1388962" y="2774645"/>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21" name="Straight Connector 20">
                  <a:extLst>
                    <a:ext uri="{FF2B5EF4-FFF2-40B4-BE49-F238E27FC236}">
                      <a16:creationId xmlns:a16="http://schemas.microsoft.com/office/drawing/2014/main" id="{2F62D922-147E-C53F-A93D-3C1525D89E1D}"/>
                    </a:ext>
                  </a:extLst>
                </p:cNvPr>
                <p:cNvCxnSpPr/>
                <p:nvPr/>
              </p:nvCxnSpPr>
              <p:spPr>
                <a:xfrm>
                  <a:off x="-1331089" y="324091"/>
                  <a:ext cx="0" cy="2566300"/>
                </a:xfrm>
                <a:prstGeom prst="line">
                  <a:avLst/>
                </a:prstGeom>
                <a:grpFill/>
                <a:ln>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1E6B92F1-CE52-DCBC-773A-1D1019802BC6}"/>
                  </a:ext>
                </a:extLst>
              </p:cNvPr>
              <p:cNvGrpSpPr/>
              <p:nvPr/>
            </p:nvGrpSpPr>
            <p:grpSpPr>
              <a:xfrm rot="15469117">
                <a:off x="-1924787" y="2404223"/>
                <a:ext cx="115746" cy="2566300"/>
                <a:chOff x="-1388962" y="324091"/>
                <a:chExt cx="115746" cy="2566300"/>
              </a:xfrm>
              <a:grpFill/>
            </p:grpSpPr>
            <p:sp>
              <p:nvSpPr>
                <p:cNvPr id="16" name="Oval 15">
                  <a:extLst>
                    <a:ext uri="{FF2B5EF4-FFF2-40B4-BE49-F238E27FC236}">
                      <a16:creationId xmlns:a16="http://schemas.microsoft.com/office/drawing/2014/main" id="{15C33891-BF37-585D-A223-3EB19BFF69DE}"/>
                    </a:ext>
                  </a:extLst>
                </p:cNvPr>
                <p:cNvSpPr/>
                <p:nvPr/>
              </p:nvSpPr>
              <p:spPr bwMode="auto">
                <a:xfrm>
                  <a:off x="-1388962" y="324091"/>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DA13877E-6743-37D7-665A-8CF76C729531}"/>
                    </a:ext>
                  </a:extLst>
                </p:cNvPr>
                <p:cNvSpPr/>
                <p:nvPr/>
              </p:nvSpPr>
              <p:spPr bwMode="auto">
                <a:xfrm>
                  <a:off x="-1388962" y="2774645"/>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18" name="Straight Connector 17">
                  <a:extLst>
                    <a:ext uri="{FF2B5EF4-FFF2-40B4-BE49-F238E27FC236}">
                      <a16:creationId xmlns:a16="http://schemas.microsoft.com/office/drawing/2014/main" id="{95E927CD-D3FC-78CF-10FC-8E3493F826CB}"/>
                    </a:ext>
                  </a:extLst>
                </p:cNvPr>
                <p:cNvCxnSpPr/>
                <p:nvPr/>
              </p:nvCxnSpPr>
              <p:spPr>
                <a:xfrm>
                  <a:off x="-1331089" y="324091"/>
                  <a:ext cx="0" cy="2566300"/>
                </a:xfrm>
                <a:prstGeom prst="line">
                  <a:avLst/>
                </a:prstGeom>
                <a:grpFill/>
                <a:ln>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1" name="Group 10">
              <a:extLst>
                <a:ext uri="{FF2B5EF4-FFF2-40B4-BE49-F238E27FC236}">
                  <a16:creationId xmlns:a16="http://schemas.microsoft.com/office/drawing/2014/main" id="{A9C5A000-731D-E4DA-1D3E-A47950438105}"/>
                </a:ext>
              </a:extLst>
            </p:cNvPr>
            <p:cNvGrpSpPr/>
            <p:nvPr/>
          </p:nvGrpSpPr>
          <p:grpSpPr>
            <a:xfrm>
              <a:off x="-5334528" y="2371084"/>
              <a:ext cx="2566300" cy="813631"/>
              <a:chOff x="-3425339" y="-107000"/>
              <a:chExt cx="2566300" cy="813631"/>
            </a:xfrm>
            <a:grpFill/>
          </p:grpSpPr>
          <p:sp>
            <p:nvSpPr>
              <p:cNvPr id="12" name="Oval 11">
                <a:extLst>
                  <a:ext uri="{FF2B5EF4-FFF2-40B4-BE49-F238E27FC236}">
                    <a16:creationId xmlns:a16="http://schemas.microsoft.com/office/drawing/2014/main" id="{FA2A32F4-CACE-AB1D-7026-7FC94BFD7944}"/>
                  </a:ext>
                </a:extLst>
              </p:cNvPr>
              <p:cNvSpPr/>
              <p:nvPr/>
            </p:nvSpPr>
            <p:spPr bwMode="auto">
              <a:xfrm rot="18484995">
                <a:off x="-3164496" y="-107000"/>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13" name="Straight Connector 12">
                <a:extLst>
                  <a:ext uri="{FF2B5EF4-FFF2-40B4-BE49-F238E27FC236}">
                    <a16:creationId xmlns:a16="http://schemas.microsoft.com/office/drawing/2014/main" id="{F6A06B8B-7AB9-9853-6147-3185CAFFD643}"/>
                  </a:ext>
                </a:extLst>
              </p:cNvPr>
              <p:cNvCxnSpPr/>
              <p:nvPr/>
            </p:nvCxnSpPr>
            <p:spPr>
              <a:xfrm rot="18484995">
                <a:off x="-2142189" y="-576519"/>
                <a:ext cx="0" cy="2566300"/>
              </a:xfrm>
              <a:prstGeom prst="line">
                <a:avLst/>
              </a:prstGeom>
              <a:grpFill/>
              <a:ln>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30" name="Picture 29">
            <a:extLst>
              <a:ext uri="{FF2B5EF4-FFF2-40B4-BE49-F238E27FC236}">
                <a16:creationId xmlns:a16="http://schemas.microsoft.com/office/drawing/2014/main" id="{CB57D6AC-58D2-4E23-FEF7-49701C955C93}"/>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292084" y="6400772"/>
            <a:ext cx="1647125" cy="234647"/>
          </a:xfrm>
          <a:prstGeom prst="rect">
            <a:avLst/>
          </a:prstGeom>
        </p:spPr>
      </p:pic>
      <p:pic>
        <p:nvPicPr>
          <p:cNvPr id="31" name="Graphic 30">
            <a:extLst>
              <a:ext uri="{FF2B5EF4-FFF2-40B4-BE49-F238E27FC236}">
                <a16:creationId xmlns:a16="http://schemas.microsoft.com/office/drawing/2014/main" id="{F1450358-E0BE-31BE-B5EC-948CE2AF712E}"/>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5400000">
            <a:off x="11001875" y="5789681"/>
            <a:ext cx="225558" cy="1465919"/>
          </a:xfrm>
          <a:prstGeom prst="rect">
            <a:avLst/>
          </a:prstGeom>
        </p:spPr>
      </p:pic>
    </p:spTree>
    <p:extLst>
      <p:ext uri="{BB962C8B-B14F-4D97-AF65-F5344CB8AC3E}">
        <p14:creationId xmlns:p14="http://schemas.microsoft.com/office/powerpoint/2010/main" val="196797180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6160" y="336207"/>
            <a:ext cx="11519680" cy="434547"/>
          </a:xfrm>
          <a:prstGeom prst="rect">
            <a:avLst/>
          </a:prstGeom>
        </p:spPr>
        <p:txBody>
          <a:bodyPr wrap="square" lIns="0" tIns="0" rIns="0" bIns="0">
            <a:spAutoFit/>
          </a:bodyPr>
          <a:lstStyle>
            <a:lvl1pPr marL="0" algn="l" defTabSz="914225" rtl="0" eaLnBrk="1" latinLnBrk="0" hangingPunct="1">
              <a:lnSpc>
                <a:spcPct val="90000"/>
              </a:lnSpc>
              <a:spcBef>
                <a:spcPct val="0"/>
              </a:spcBef>
              <a:spcAft>
                <a:spcPts val="600"/>
              </a:spcAft>
              <a:buNone/>
              <a:defRPr lang="en-US" sz="3137" b="0" kern="1200" cap="none" spc="-49" baseline="0" dirty="0">
                <a:ln w="3175">
                  <a:noFill/>
                </a:ln>
                <a:gradFill>
                  <a:gsLst>
                    <a:gs pos="76000">
                      <a:srgbClr val="9DCBEE"/>
                    </a:gs>
                    <a:gs pos="26000">
                      <a:srgbClr val="ADF3FF"/>
                    </a:gs>
                    <a:gs pos="0">
                      <a:srgbClr val="FFFFFF"/>
                    </a:gs>
                    <a:gs pos="51000">
                      <a:srgbClr val="FFFFFF"/>
                    </a:gs>
                    <a:gs pos="94000">
                      <a:srgbClr val="FFFFFF"/>
                    </a:gs>
                  </a:gsLst>
                  <a:lin ang="18600000" scaled="0"/>
                </a:gradFill>
                <a:effectLst/>
                <a:latin typeface="Segoe UI Semibold"/>
                <a:ea typeface="+mn-ea"/>
                <a:cs typeface="+mn-cs"/>
              </a:defRPr>
            </a:lvl1pPr>
          </a:lstStyle>
          <a:p>
            <a:r>
              <a:rPr lang="en-US"/>
              <a:t>Title</a:t>
            </a:r>
          </a:p>
        </p:txBody>
      </p:sp>
      <p:sp>
        <p:nvSpPr>
          <p:cNvPr id="4" name="Text Placeholder 3">
            <a:extLst>
              <a:ext uri="{FF2B5EF4-FFF2-40B4-BE49-F238E27FC236}">
                <a16:creationId xmlns:a16="http://schemas.microsoft.com/office/drawing/2014/main" id="{FAA9914D-EAFE-4A1D-BC56-E820B6DDBC05}"/>
              </a:ext>
            </a:extLst>
          </p:cNvPr>
          <p:cNvSpPr>
            <a:spLocks noGrp="1"/>
          </p:cNvSpPr>
          <p:nvPr>
            <p:ph type="body" sz="quarter" idx="10" hasCustomPrompt="1"/>
          </p:nvPr>
        </p:nvSpPr>
        <p:spPr>
          <a:xfrm>
            <a:off x="336160" y="1058003"/>
            <a:ext cx="11519680" cy="282065"/>
          </a:xfrm>
          <a:prstGeom prst="rect">
            <a:avLst/>
          </a:prstGeom>
        </p:spPr>
        <p:txBody>
          <a:bodyPr wrap="square" lIns="0" tIns="0" rIns="0" bIns="0">
            <a:spAutoFit/>
          </a:bodyPr>
          <a:lstStyle>
            <a:lvl1pPr marL="0" indent="0">
              <a:lnSpc>
                <a:spcPts val="2353"/>
              </a:lnSpc>
              <a:buNone/>
              <a:defRPr lang="en-US" sz="1765" kern="1200" spc="0" baseline="0" dirty="0">
                <a:solidFill>
                  <a:schemeClr val="bg1"/>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Sub-header</a:t>
            </a:r>
          </a:p>
        </p:txBody>
      </p:sp>
      <p:pic>
        <p:nvPicPr>
          <p:cNvPr id="5" name="Picture 4">
            <a:extLst>
              <a:ext uri="{FF2B5EF4-FFF2-40B4-BE49-F238E27FC236}">
                <a16:creationId xmlns:a16="http://schemas.microsoft.com/office/drawing/2014/main" id="{88FA8BB8-990D-465E-0D2B-30E67FD7C77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92084" y="6400772"/>
            <a:ext cx="1647125" cy="234647"/>
          </a:xfrm>
          <a:prstGeom prst="rect">
            <a:avLst/>
          </a:prstGeom>
        </p:spPr>
      </p:pic>
    </p:spTree>
    <p:extLst>
      <p:ext uri="{BB962C8B-B14F-4D97-AF65-F5344CB8AC3E}">
        <p14:creationId xmlns:p14="http://schemas.microsoft.com/office/powerpoint/2010/main" val="107339763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Title &amp; 1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6160" y="336207"/>
            <a:ext cx="11519680" cy="434547"/>
          </a:xfrm>
          <a:prstGeom prst="rect">
            <a:avLst/>
          </a:prstGeom>
        </p:spPr>
        <p:txBody>
          <a:bodyPr wrap="square" lIns="0" tIns="0" rIns="0" bIns="0">
            <a:spAutoFit/>
          </a:bodyPr>
          <a:lstStyle>
            <a:lvl1pPr marL="0" algn="l" defTabSz="914225" rtl="0" eaLnBrk="1" latinLnBrk="0" hangingPunct="1">
              <a:lnSpc>
                <a:spcPct val="90000"/>
              </a:lnSpc>
              <a:spcBef>
                <a:spcPct val="0"/>
              </a:spcBef>
              <a:spcAft>
                <a:spcPts val="600"/>
              </a:spcAft>
              <a:buNone/>
              <a:defRPr lang="en-US" sz="3137" b="0" kern="1200" cap="none" spc="-49" baseline="0" dirty="0">
                <a:ln w="3175">
                  <a:noFill/>
                </a:ln>
                <a:gradFill>
                  <a:gsLst>
                    <a:gs pos="76000">
                      <a:srgbClr val="9DCBEE"/>
                    </a:gs>
                    <a:gs pos="26000">
                      <a:srgbClr val="ADF3FF"/>
                    </a:gs>
                    <a:gs pos="0">
                      <a:srgbClr val="FFFFFF"/>
                    </a:gs>
                    <a:gs pos="51000">
                      <a:srgbClr val="FFFFFF"/>
                    </a:gs>
                    <a:gs pos="94000">
                      <a:srgbClr val="FFFFFF"/>
                    </a:gs>
                  </a:gsLst>
                  <a:lin ang="18600000" scaled="0"/>
                </a:gradFill>
                <a:effectLst/>
                <a:latin typeface="Segoe UI Semibold"/>
                <a:ea typeface="+mn-ea"/>
                <a:cs typeface="+mn-cs"/>
              </a:defRPr>
            </a:lvl1pPr>
          </a:lstStyle>
          <a:p>
            <a:r>
              <a:rPr lang="en-US"/>
              <a:t>Title</a:t>
            </a:r>
          </a:p>
        </p:txBody>
      </p:sp>
      <p:sp>
        <p:nvSpPr>
          <p:cNvPr id="4" name="Text Placeholder 3">
            <a:extLst>
              <a:ext uri="{FF2B5EF4-FFF2-40B4-BE49-F238E27FC236}">
                <a16:creationId xmlns:a16="http://schemas.microsoft.com/office/drawing/2014/main" id="{FAA9914D-EAFE-4A1D-BC56-E820B6DDBC05}"/>
              </a:ext>
            </a:extLst>
          </p:cNvPr>
          <p:cNvSpPr>
            <a:spLocks noGrp="1"/>
          </p:cNvSpPr>
          <p:nvPr>
            <p:ph type="body" sz="quarter" idx="10" hasCustomPrompt="1"/>
          </p:nvPr>
        </p:nvSpPr>
        <p:spPr>
          <a:xfrm>
            <a:off x="336160" y="1058003"/>
            <a:ext cx="11519680" cy="282065"/>
          </a:xfrm>
          <a:prstGeom prst="rect">
            <a:avLst/>
          </a:prstGeom>
        </p:spPr>
        <p:txBody>
          <a:bodyPr wrap="square" lIns="0" tIns="0" rIns="0" bIns="0">
            <a:spAutoFit/>
          </a:bodyPr>
          <a:lstStyle>
            <a:lvl1pPr marL="0" indent="0">
              <a:lnSpc>
                <a:spcPts val="2353"/>
              </a:lnSpc>
              <a:buNone/>
              <a:defRPr lang="en-US" sz="1765" kern="1200" spc="0" baseline="0" dirty="0">
                <a:solidFill>
                  <a:schemeClr val="bg1"/>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Sub-header</a:t>
            </a:r>
          </a:p>
        </p:txBody>
      </p:sp>
      <p:sp>
        <p:nvSpPr>
          <p:cNvPr id="3" name="Text Placeholder 3">
            <a:extLst>
              <a:ext uri="{FF2B5EF4-FFF2-40B4-BE49-F238E27FC236}">
                <a16:creationId xmlns:a16="http://schemas.microsoft.com/office/drawing/2014/main" id="{F03463E0-069D-7A9D-C363-AE3DFAFEBCA2}"/>
              </a:ext>
            </a:extLst>
          </p:cNvPr>
          <p:cNvSpPr>
            <a:spLocks noGrp="1"/>
          </p:cNvSpPr>
          <p:nvPr>
            <p:ph type="body" sz="quarter" idx="11" hasCustomPrompt="1"/>
          </p:nvPr>
        </p:nvSpPr>
        <p:spPr>
          <a:xfrm>
            <a:off x="362621" y="1719347"/>
            <a:ext cx="11493221" cy="633715"/>
          </a:xfrm>
          <a:prstGeom prst="rect">
            <a:avLst/>
          </a:prstGeom>
        </p:spPr>
        <p:txBody>
          <a:bodyPr wrap="square" lIns="0" tIns="0" rIns="0" bIns="0">
            <a:spAutoFit/>
          </a:bodyPr>
          <a:lstStyle>
            <a:lvl1pPr marL="0" indent="0">
              <a:lnSpc>
                <a:spcPct val="100000"/>
              </a:lnSpc>
              <a:buNone/>
              <a:defRPr lang="en-US" sz="1372" kern="1200" spc="0" baseline="0" dirty="0">
                <a:solidFill>
                  <a:schemeClr val="bg1"/>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Lorem ipsum dolor sit amet, consectetuer adipiscing elit. Maecenas porttitor congue massa. Fusce posuere, magna sed pulvinar ultricies, purus lectus malesuada libero, sit amet commodo magna eros quis </a:t>
            </a:r>
            <a:r>
              <a:rPr lang="en-US" err="1"/>
              <a:t>urna</a:t>
            </a:r>
            <a:r>
              <a:rPr lang="en-US"/>
              <a:t>. Nunc viverra imperdiet enim. Fusce est. Vivamus a </a:t>
            </a:r>
            <a:r>
              <a:rPr lang="en-US" err="1"/>
              <a:t>tellus</a:t>
            </a:r>
            <a:r>
              <a:rPr lang="en-US"/>
              <a:t>. </a:t>
            </a:r>
            <a:r>
              <a:rPr lang="en-US" err="1"/>
              <a:t>Pellentesque</a:t>
            </a:r>
            <a:r>
              <a:rPr lang="en-US"/>
              <a:t> habitant morbi tristique senectus et netus et malesuada fames ac turpis egestas. Proin pharetra nonummy pede. Mauris et </a:t>
            </a:r>
            <a:r>
              <a:rPr lang="en-US" err="1"/>
              <a:t>orci</a:t>
            </a:r>
            <a:r>
              <a:rPr lang="en-US"/>
              <a:t>.</a:t>
            </a:r>
          </a:p>
        </p:txBody>
      </p:sp>
      <p:pic>
        <p:nvPicPr>
          <p:cNvPr id="5" name="Picture 4">
            <a:extLst>
              <a:ext uri="{FF2B5EF4-FFF2-40B4-BE49-F238E27FC236}">
                <a16:creationId xmlns:a16="http://schemas.microsoft.com/office/drawing/2014/main" id="{0F09211D-E7CC-9A38-A036-96A26F9D8F5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92084" y="6400772"/>
            <a:ext cx="1647125" cy="234647"/>
          </a:xfrm>
          <a:prstGeom prst="rect">
            <a:avLst/>
          </a:prstGeom>
        </p:spPr>
      </p:pic>
      <p:grpSp>
        <p:nvGrpSpPr>
          <p:cNvPr id="45" name="Group 44">
            <a:extLst>
              <a:ext uri="{FF2B5EF4-FFF2-40B4-BE49-F238E27FC236}">
                <a16:creationId xmlns:a16="http://schemas.microsoft.com/office/drawing/2014/main" id="{4D7E46CC-F683-6F64-9274-0A1964A96470}"/>
              </a:ext>
            </a:extLst>
          </p:cNvPr>
          <p:cNvGrpSpPr/>
          <p:nvPr userDrawn="1"/>
        </p:nvGrpSpPr>
        <p:grpSpPr>
          <a:xfrm rot="20332348" flipV="1">
            <a:off x="10305487" y="-504935"/>
            <a:ext cx="1962521" cy="2294766"/>
            <a:chOff x="10512133" y="4947732"/>
            <a:chExt cx="2001874" cy="2340449"/>
          </a:xfrm>
        </p:grpSpPr>
        <p:grpSp>
          <p:nvGrpSpPr>
            <p:cNvPr id="19" name="Group 18">
              <a:extLst>
                <a:ext uri="{FF2B5EF4-FFF2-40B4-BE49-F238E27FC236}">
                  <a16:creationId xmlns:a16="http://schemas.microsoft.com/office/drawing/2014/main" id="{51DAE6DB-CBF1-1263-6759-1875966C76C7}"/>
                </a:ext>
              </a:extLst>
            </p:cNvPr>
            <p:cNvGrpSpPr/>
            <p:nvPr userDrawn="1"/>
          </p:nvGrpSpPr>
          <p:grpSpPr>
            <a:xfrm rot="1800000" flipH="1">
              <a:off x="10512133" y="5622645"/>
              <a:ext cx="2001874" cy="1665536"/>
              <a:chOff x="-3437504" y="1484630"/>
              <a:chExt cx="3084538" cy="2566300"/>
            </a:xfrm>
            <a:solidFill>
              <a:schemeClr val="tx2"/>
            </a:solidFill>
          </p:grpSpPr>
          <p:grpSp>
            <p:nvGrpSpPr>
              <p:cNvPr id="20" name="Group 19">
                <a:extLst>
                  <a:ext uri="{FF2B5EF4-FFF2-40B4-BE49-F238E27FC236}">
                    <a16:creationId xmlns:a16="http://schemas.microsoft.com/office/drawing/2014/main" id="{FA4DD4EC-77C4-DC78-8F27-0333B7F634B7}"/>
                  </a:ext>
                </a:extLst>
              </p:cNvPr>
              <p:cNvGrpSpPr/>
              <p:nvPr/>
            </p:nvGrpSpPr>
            <p:grpSpPr>
              <a:xfrm rot="20700000">
                <a:off x="-3437504" y="1484630"/>
                <a:ext cx="115746" cy="2566300"/>
                <a:chOff x="-1388962" y="324091"/>
                <a:chExt cx="115746" cy="2566300"/>
              </a:xfrm>
              <a:grpFill/>
            </p:grpSpPr>
            <p:sp>
              <p:nvSpPr>
                <p:cNvPr id="29" name="Oval 28">
                  <a:extLst>
                    <a:ext uri="{FF2B5EF4-FFF2-40B4-BE49-F238E27FC236}">
                      <a16:creationId xmlns:a16="http://schemas.microsoft.com/office/drawing/2014/main" id="{C0ABB64D-4EEC-982E-B60F-B030029A5B6B}"/>
                    </a:ext>
                  </a:extLst>
                </p:cNvPr>
                <p:cNvSpPr/>
                <p:nvPr/>
              </p:nvSpPr>
              <p:spPr bwMode="auto">
                <a:xfrm>
                  <a:off x="-1388962" y="324091"/>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30" name="Oval 29">
                  <a:extLst>
                    <a:ext uri="{FF2B5EF4-FFF2-40B4-BE49-F238E27FC236}">
                      <a16:creationId xmlns:a16="http://schemas.microsoft.com/office/drawing/2014/main" id="{D276C3DB-1794-D8F2-E84C-B9BDABE6CE4F}"/>
                    </a:ext>
                  </a:extLst>
                </p:cNvPr>
                <p:cNvSpPr/>
                <p:nvPr/>
              </p:nvSpPr>
              <p:spPr bwMode="auto">
                <a:xfrm>
                  <a:off x="-1388962" y="2774645"/>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31" name="Straight Connector 30">
                  <a:extLst>
                    <a:ext uri="{FF2B5EF4-FFF2-40B4-BE49-F238E27FC236}">
                      <a16:creationId xmlns:a16="http://schemas.microsoft.com/office/drawing/2014/main" id="{641092F6-0B8D-2D1D-0494-3A01C26CFA76}"/>
                    </a:ext>
                  </a:extLst>
                </p:cNvPr>
                <p:cNvCxnSpPr/>
                <p:nvPr/>
              </p:nvCxnSpPr>
              <p:spPr>
                <a:xfrm>
                  <a:off x="-1331089" y="324091"/>
                  <a:ext cx="0" cy="2566300"/>
                </a:xfrm>
                <a:prstGeom prst="line">
                  <a:avLst/>
                </a:prstGeom>
                <a:grpFill/>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1B391C68-EE20-49C9-BD22-E80CECCE0BDD}"/>
                  </a:ext>
                </a:extLst>
              </p:cNvPr>
              <p:cNvGrpSpPr/>
              <p:nvPr/>
            </p:nvGrpSpPr>
            <p:grpSpPr>
              <a:xfrm rot="15469117">
                <a:off x="-1924787" y="2404223"/>
                <a:ext cx="115746" cy="2566300"/>
                <a:chOff x="-1388962" y="324091"/>
                <a:chExt cx="115746" cy="2566300"/>
              </a:xfrm>
              <a:grpFill/>
            </p:grpSpPr>
            <p:sp>
              <p:nvSpPr>
                <p:cNvPr id="26" name="Oval 25">
                  <a:extLst>
                    <a:ext uri="{FF2B5EF4-FFF2-40B4-BE49-F238E27FC236}">
                      <a16:creationId xmlns:a16="http://schemas.microsoft.com/office/drawing/2014/main" id="{D8290B53-A132-84B2-FDA9-A2293C1042F7}"/>
                    </a:ext>
                  </a:extLst>
                </p:cNvPr>
                <p:cNvSpPr/>
                <p:nvPr/>
              </p:nvSpPr>
              <p:spPr bwMode="auto">
                <a:xfrm>
                  <a:off x="-1388962" y="324091"/>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27" name="Oval 26">
                  <a:extLst>
                    <a:ext uri="{FF2B5EF4-FFF2-40B4-BE49-F238E27FC236}">
                      <a16:creationId xmlns:a16="http://schemas.microsoft.com/office/drawing/2014/main" id="{89AFB596-0D30-40F3-4A2F-4C510AAF029C}"/>
                    </a:ext>
                  </a:extLst>
                </p:cNvPr>
                <p:cNvSpPr/>
                <p:nvPr/>
              </p:nvSpPr>
              <p:spPr bwMode="auto">
                <a:xfrm>
                  <a:off x="-1388962" y="2774645"/>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28" name="Straight Connector 27">
                  <a:extLst>
                    <a:ext uri="{FF2B5EF4-FFF2-40B4-BE49-F238E27FC236}">
                      <a16:creationId xmlns:a16="http://schemas.microsoft.com/office/drawing/2014/main" id="{6DBE70AD-1843-6285-CAB3-E4315C896227}"/>
                    </a:ext>
                  </a:extLst>
                </p:cNvPr>
                <p:cNvCxnSpPr/>
                <p:nvPr/>
              </p:nvCxnSpPr>
              <p:spPr>
                <a:xfrm>
                  <a:off x="-1331089" y="324091"/>
                  <a:ext cx="0" cy="2566300"/>
                </a:xfrm>
                <a:prstGeom prst="line">
                  <a:avLst/>
                </a:prstGeom>
                <a:grpFill/>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FDAFEF63-AD47-E2C8-5DF6-DFCD3FEA58BF}"/>
                  </a:ext>
                </a:extLst>
              </p:cNvPr>
              <p:cNvGrpSpPr/>
              <p:nvPr/>
            </p:nvGrpSpPr>
            <p:grpSpPr>
              <a:xfrm rot="18484995">
                <a:off x="-1693989" y="1392345"/>
                <a:ext cx="115746" cy="2566300"/>
                <a:chOff x="-1388962" y="324091"/>
                <a:chExt cx="115746" cy="2566300"/>
              </a:xfrm>
              <a:grpFill/>
            </p:grpSpPr>
            <p:sp>
              <p:nvSpPr>
                <p:cNvPr id="23" name="Oval 22">
                  <a:extLst>
                    <a:ext uri="{FF2B5EF4-FFF2-40B4-BE49-F238E27FC236}">
                      <a16:creationId xmlns:a16="http://schemas.microsoft.com/office/drawing/2014/main" id="{347A927C-9D16-A7D7-B9C4-30771C26F151}"/>
                    </a:ext>
                  </a:extLst>
                </p:cNvPr>
                <p:cNvSpPr/>
                <p:nvPr/>
              </p:nvSpPr>
              <p:spPr bwMode="auto">
                <a:xfrm>
                  <a:off x="-1388962" y="324091"/>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24" name="Oval 23">
                  <a:extLst>
                    <a:ext uri="{FF2B5EF4-FFF2-40B4-BE49-F238E27FC236}">
                      <a16:creationId xmlns:a16="http://schemas.microsoft.com/office/drawing/2014/main" id="{4CAADADE-0EE8-3BA5-11C5-EEB2406D35B0}"/>
                    </a:ext>
                  </a:extLst>
                </p:cNvPr>
                <p:cNvSpPr/>
                <p:nvPr/>
              </p:nvSpPr>
              <p:spPr bwMode="auto">
                <a:xfrm>
                  <a:off x="-1388962" y="2774645"/>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66A8A2ED-BB2D-B58B-218F-4370E3452623}"/>
                    </a:ext>
                  </a:extLst>
                </p:cNvPr>
                <p:cNvCxnSpPr/>
                <p:nvPr/>
              </p:nvCxnSpPr>
              <p:spPr>
                <a:xfrm>
                  <a:off x="-1331089" y="324091"/>
                  <a:ext cx="0" cy="2566300"/>
                </a:xfrm>
                <a:prstGeom prst="line">
                  <a:avLst/>
                </a:prstGeom>
                <a:grpFill/>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32" name="Group 31">
              <a:extLst>
                <a:ext uri="{FF2B5EF4-FFF2-40B4-BE49-F238E27FC236}">
                  <a16:creationId xmlns:a16="http://schemas.microsoft.com/office/drawing/2014/main" id="{504CA702-7FC8-F4C1-1803-D1D626817147}"/>
                </a:ext>
              </a:extLst>
            </p:cNvPr>
            <p:cNvGrpSpPr/>
            <p:nvPr userDrawn="1"/>
          </p:nvGrpSpPr>
          <p:grpSpPr>
            <a:xfrm rot="16200000">
              <a:off x="10625175" y="5392707"/>
              <a:ext cx="1935457" cy="1045508"/>
              <a:chOff x="-5334528" y="1484630"/>
              <a:chExt cx="4750764" cy="2566300"/>
            </a:xfrm>
            <a:solidFill>
              <a:schemeClr val="accent5"/>
            </a:solidFill>
          </p:grpSpPr>
          <p:grpSp>
            <p:nvGrpSpPr>
              <p:cNvPr id="33" name="Group 32">
                <a:extLst>
                  <a:ext uri="{FF2B5EF4-FFF2-40B4-BE49-F238E27FC236}">
                    <a16:creationId xmlns:a16="http://schemas.microsoft.com/office/drawing/2014/main" id="{CE428AD3-43E0-BF2C-C6B7-552B09568123}"/>
                  </a:ext>
                </a:extLst>
              </p:cNvPr>
              <p:cNvGrpSpPr/>
              <p:nvPr/>
            </p:nvGrpSpPr>
            <p:grpSpPr>
              <a:xfrm>
                <a:off x="-3437504" y="1484630"/>
                <a:ext cx="2853740" cy="2566300"/>
                <a:chOff x="-3437504" y="1484630"/>
                <a:chExt cx="2853740" cy="2566300"/>
              </a:xfrm>
              <a:grpFill/>
            </p:grpSpPr>
            <p:grpSp>
              <p:nvGrpSpPr>
                <p:cNvPr id="37" name="Group 36">
                  <a:extLst>
                    <a:ext uri="{FF2B5EF4-FFF2-40B4-BE49-F238E27FC236}">
                      <a16:creationId xmlns:a16="http://schemas.microsoft.com/office/drawing/2014/main" id="{F7ABE3F0-0517-236D-1874-9E5F5D407ADA}"/>
                    </a:ext>
                  </a:extLst>
                </p:cNvPr>
                <p:cNvGrpSpPr/>
                <p:nvPr/>
              </p:nvGrpSpPr>
              <p:grpSpPr>
                <a:xfrm rot="20700000">
                  <a:off x="-3437504" y="1484630"/>
                  <a:ext cx="115746" cy="2566300"/>
                  <a:chOff x="-1388962" y="324091"/>
                  <a:chExt cx="115746" cy="2566300"/>
                </a:xfrm>
                <a:grpFill/>
              </p:grpSpPr>
              <p:sp>
                <p:nvSpPr>
                  <p:cNvPr id="42" name="Oval 41">
                    <a:extLst>
                      <a:ext uri="{FF2B5EF4-FFF2-40B4-BE49-F238E27FC236}">
                        <a16:creationId xmlns:a16="http://schemas.microsoft.com/office/drawing/2014/main" id="{7F110471-A422-01F0-55B9-A81076A03D98}"/>
                      </a:ext>
                    </a:extLst>
                  </p:cNvPr>
                  <p:cNvSpPr/>
                  <p:nvPr/>
                </p:nvSpPr>
                <p:spPr bwMode="auto">
                  <a:xfrm>
                    <a:off x="-1388962" y="324091"/>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466A401F-586D-A150-C7FC-BFB37771F9D0}"/>
                      </a:ext>
                    </a:extLst>
                  </p:cNvPr>
                  <p:cNvSpPr/>
                  <p:nvPr/>
                </p:nvSpPr>
                <p:spPr bwMode="auto">
                  <a:xfrm>
                    <a:off x="-1388962" y="2774645"/>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44" name="Straight Connector 43">
                    <a:extLst>
                      <a:ext uri="{FF2B5EF4-FFF2-40B4-BE49-F238E27FC236}">
                        <a16:creationId xmlns:a16="http://schemas.microsoft.com/office/drawing/2014/main" id="{5DC7EE09-8DAB-9438-61DC-5AECB646E839}"/>
                      </a:ext>
                    </a:extLst>
                  </p:cNvPr>
                  <p:cNvCxnSpPr/>
                  <p:nvPr/>
                </p:nvCxnSpPr>
                <p:spPr>
                  <a:xfrm>
                    <a:off x="-1331089" y="324091"/>
                    <a:ext cx="0" cy="2566300"/>
                  </a:xfrm>
                  <a:prstGeom prst="line">
                    <a:avLst/>
                  </a:prstGeom>
                  <a:grpFill/>
                  <a:ln>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619850E5-C105-855F-85BC-FFA33CC1C1EE}"/>
                    </a:ext>
                  </a:extLst>
                </p:cNvPr>
                <p:cNvGrpSpPr/>
                <p:nvPr/>
              </p:nvGrpSpPr>
              <p:grpSpPr>
                <a:xfrm rot="15469117">
                  <a:off x="-1924787" y="2404223"/>
                  <a:ext cx="115746" cy="2566300"/>
                  <a:chOff x="-1388962" y="324091"/>
                  <a:chExt cx="115746" cy="2566300"/>
                </a:xfrm>
                <a:grpFill/>
              </p:grpSpPr>
              <p:sp>
                <p:nvSpPr>
                  <p:cNvPr id="39" name="Oval 38">
                    <a:extLst>
                      <a:ext uri="{FF2B5EF4-FFF2-40B4-BE49-F238E27FC236}">
                        <a16:creationId xmlns:a16="http://schemas.microsoft.com/office/drawing/2014/main" id="{729B016A-9C18-0AC1-72A5-FD16C4FB4A95}"/>
                      </a:ext>
                    </a:extLst>
                  </p:cNvPr>
                  <p:cNvSpPr/>
                  <p:nvPr/>
                </p:nvSpPr>
                <p:spPr bwMode="auto">
                  <a:xfrm>
                    <a:off x="-1388962" y="324091"/>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D90B42DB-2486-4D2E-5B84-7A4C8F0D5DC6}"/>
                      </a:ext>
                    </a:extLst>
                  </p:cNvPr>
                  <p:cNvSpPr/>
                  <p:nvPr/>
                </p:nvSpPr>
                <p:spPr bwMode="auto">
                  <a:xfrm>
                    <a:off x="-1388962" y="2774645"/>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41" name="Straight Connector 40">
                    <a:extLst>
                      <a:ext uri="{FF2B5EF4-FFF2-40B4-BE49-F238E27FC236}">
                        <a16:creationId xmlns:a16="http://schemas.microsoft.com/office/drawing/2014/main" id="{A3570DC1-E712-5977-9178-F639E0040A78}"/>
                      </a:ext>
                    </a:extLst>
                  </p:cNvPr>
                  <p:cNvCxnSpPr/>
                  <p:nvPr/>
                </p:nvCxnSpPr>
                <p:spPr>
                  <a:xfrm>
                    <a:off x="-1331089" y="324091"/>
                    <a:ext cx="0" cy="2566300"/>
                  </a:xfrm>
                  <a:prstGeom prst="line">
                    <a:avLst/>
                  </a:prstGeom>
                  <a:grpFill/>
                  <a:ln>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34" name="Group 33">
                <a:extLst>
                  <a:ext uri="{FF2B5EF4-FFF2-40B4-BE49-F238E27FC236}">
                    <a16:creationId xmlns:a16="http://schemas.microsoft.com/office/drawing/2014/main" id="{4E0412D6-8EDF-6F4C-96D7-197F949671F6}"/>
                  </a:ext>
                </a:extLst>
              </p:cNvPr>
              <p:cNvGrpSpPr/>
              <p:nvPr/>
            </p:nvGrpSpPr>
            <p:grpSpPr>
              <a:xfrm>
                <a:off x="-5334528" y="2371084"/>
                <a:ext cx="2566300" cy="813631"/>
                <a:chOff x="-3425339" y="-107000"/>
                <a:chExt cx="2566300" cy="813631"/>
              </a:xfrm>
              <a:grpFill/>
            </p:grpSpPr>
            <p:sp>
              <p:nvSpPr>
                <p:cNvPr id="35" name="Oval 34">
                  <a:extLst>
                    <a:ext uri="{FF2B5EF4-FFF2-40B4-BE49-F238E27FC236}">
                      <a16:creationId xmlns:a16="http://schemas.microsoft.com/office/drawing/2014/main" id="{279033A2-27A0-45BC-B174-02DC6B0060EB}"/>
                    </a:ext>
                  </a:extLst>
                </p:cNvPr>
                <p:cNvSpPr/>
                <p:nvPr/>
              </p:nvSpPr>
              <p:spPr bwMode="auto">
                <a:xfrm rot="18484995">
                  <a:off x="-3164496" y="-107000"/>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36" name="Straight Connector 35">
                  <a:extLst>
                    <a:ext uri="{FF2B5EF4-FFF2-40B4-BE49-F238E27FC236}">
                      <a16:creationId xmlns:a16="http://schemas.microsoft.com/office/drawing/2014/main" id="{646096A7-F4DF-AC7E-2D0E-F25913FD3755}"/>
                    </a:ext>
                  </a:extLst>
                </p:cNvPr>
                <p:cNvCxnSpPr/>
                <p:nvPr/>
              </p:nvCxnSpPr>
              <p:spPr>
                <a:xfrm rot="18484995">
                  <a:off x="-2142189" y="-576519"/>
                  <a:ext cx="0" cy="2566300"/>
                </a:xfrm>
                <a:prstGeom prst="line">
                  <a:avLst/>
                </a:prstGeom>
                <a:grpFill/>
                <a:ln>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pic>
        <p:nvPicPr>
          <p:cNvPr id="46" name="Graphic 45">
            <a:extLst>
              <a:ext uri="{FF2B5EF4-FFF2-40B4-BE49-F238E27FC236}">
                <a16:creationId xmlns:a16="http://schemas.microsoft.com/office/drawing/2014/main" id="{5298F5B9-050C-B47A-4BDF-4FCB2C9C360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979289" y="5803244"/>
            <a:ext cx="225558" cy="1465919"/>
          </a:xfrm>
          <a:prstGeom prst="rect">
            <a:avLst/>
          </a:prstGeom>
        </p:spPr>
      </p:pic>
    </p:spTree>
    <p:extLst>
      <p:ext uri="{BB962C8B-B14F-4D97-AF65-F5344CB8AC3E}">
        <p14:creationId xmlns:p14="http://schemas.microsoft.com/office/powerpoint/2010/main" val="370587521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Title &amp;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6160" y="336207"/>
            <a:ext cx="11519680" cy="434547"/>
          </a:xfrm>
          <a:prstGeom prst="rect">
            <a:avLst/>
          </a:prstGeom>
        </p:spPr>
        <p:txBody>
          <a:bodyPr wrap="square" lIns="0" tIns="0" rIns="0" bIns="0">
            <a:spAutoFit/>
          </a:bodyPr>
          <a:lstStyle>
            <a:lvl1pPr marL="0" algn="l" defTabSz="914225" rtl="0" eaLnBrk="1" latinLnBrk="0" hangingPunct="1">
              <a:lnSpc>
                <a:spcPct val="90000"/>
              </a:lnSpc>
              <a:spcBef>
                <a:spcPct val="0"/>
              </a:spcBef>
              <a:spcAft>
                <a:spcPts val="600"/>
              </a:spcAft>
              <a:buNone/>
              <a:defRPr lang="en-US" sz="3137" b="0" kern="1200" cap="none" spc="-49" baseline="0" dirty="0">
                <a:ln w="3175">
                  <a:noFill/>
                </a:ln>
                <a:gradFill>
                  <a:gsLst>
                    <a:gs pos="76000">
                      <a:srgbClr val="9DCBEE"/>
                    </a:gs>
                    <a:gs pos="26000">
                      <a:srgbClr val="ADF3FF"/>
                    </a:gs>
                    <a:gs pos="0">
                      <a:srgbClr val="FFFFFF"/>
                    </a:gs>
                    <a:gs pos="51000">
                      <a:srgbClr val="FFFFFF"/>
                    </a:gs>
                    <a:gs pos="94000">
                      <a:srgbClr val="FFFFFF"/>
                    </a:gs>
                  </a:gsLst>
                  <a:lin ang="18600000" scaled="0"/>
                </a:gradFill>
                <a:effectLst/>
                <a:latin typeface="Segoe UI Semibold"/>
                <a:ea typeface="+mn-ea"/>
                <a:cs typeface="+mn-cs"/>
              </a:defRPr>
            </a:lvl1pPr>
          </a:lstStyle>
          <a:p>
            <a:r>
              <a:rPr lang="en-US"/>
              <a:t>Title</a:t>
            </a:r>
          </a:p>
        </p:txBody>
      </p:sp>
      <p:sp>
        <p:nvSpPr>
          <p:cNvPr id="4" name="Text Placeholder 3">
            <a:extLst>
              <a:ext uri="{FF2B5EF4-FFF2-40B4-BE49-F238E27FC236}">
                <a16:creationId xmlns:a16="http://schemas.microsoft.com/office/drawing/2014/main" id="{FAA9914D-EAFE-4A1D-BC56-E820B6DDBC05}"/>
              </a:ext>
            </a:extLst>
          </p:cNvPr>
          <p:cNvSpPr>
            <a:spLocks noGrp="1"/>
          </p:cNvSpPr>
          <p:nvPr>
            <p:ph type="body" sz="quarter" idx="10" hasCustomPrompt="1"/>
          </p:nvPr>
        </p:nvSpPr>
        <p:spPr>
          <a:xfrm>
            <a:off x="336160" y="1058003"/>
            <a:ext cx="11519680" cy="282065"/>
          </a:xfrm>
          <a:prstGeom prst="rect">
            <a:avLst/>
          </a:prstGeom>
        </p:spPr>
        <p:txBody>
          <a:bodyPr wrap="square" lIns="0" tIns="0" rIns="0" bIns="0">
            <a:spAutoFit/>
          </a:bodyPr>
          <a:lstStyle>
            <a:lvl1pPr marL="0" indent="0">
              <a:lnSpc>
                <a:spcPts val="2353"/>
              </a:lnSpc>
              <a:buNone/>
              <a:defRPr lang="en-US" sz="1765" kern="1200" spc="0" baseline="0" dirty="0">
                <a:solidFill>
                  <a:schemeClr val="bg1"/>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Sub-header</a:t>
            </a:r>
          </a:p>
        </p:txBody>
      </p:sp>
      <p:sp>
        <p:nvSpPr>
          <p:cNvPr id="3" name="Text Placeholder 3">
            <a:extLst>
              <a:ext uri="{FF2B5EF4-FFF2-40B4-BE49-F238E27FC236}">
                <a16:creationId xmlns:a16="http://schemas.microsoft.com/office/drawing/2014/main" id="{F03463E0-069D-7A9D-C363-AE3DFAFEBCA2}"/>
              </a:ext>
            </a:extLst>
          </p:cNvPr>
          <p:cNvSpPr>
            <a:spLocks noGrp="1"/>
          </p:cNvSpPr>
          <p:nvPr>
            <p:ph type="body" sz="quarter" idx="11" hasCustomPrompt="1"/>
          </p:nvPr>
        </p:nvSpPr>
        <p:spPr>
          <a:xfrm>
            <a:off x="362621" y="1719346"/>
            <a:ext cx="5677353" cy="1267431"/>
          </a:xfrm>
          <a:prstGeom prst="rect">
            <a:avLst/>
          </a:prstGeom>
        </p:spPr>
        <p:txBody>
          <a:bodyPr wrap="square" lIns="0" tIns="0" rIns="0" bIns="0">
            <a:spAutoFit/>
          </a:bodyPr>
          <a:lstStyle>
            <a:lvl1pPr marL="0" indent="0">
              <a:lnSpc>
                <a:spcPct val="100000"/>
              </a:lnSpc>
              <a:buNone/>
              <a:defRPr lang="en-US" sz="1372" kern="1200" spc="0" baseline="0" dirty="0">
                <a:solidFill>
                  <a:schemeClr val="bg1"/>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Lorem ipsum dolor sit amet, consectetuer adipiscing elit. Maecenas porttitor congue massa. Fusce posuere, magna sed pulvinar ultricies, purus lectus malesuada libero, sit amet commodo magna eros quis </a:t>
            </a:r>
            <a:r>
              <a:rPr lang="en-US" err="1"/>
              <a:t>urna</a:t>
            </a:r>
            <a:r>
              <a:rPr lang="en-US"/>
              <a:t>. Nunc viverra imperdiet enim. Fusce est. Vivamus a </a:t>
            </a:r>
            <a:r>
              <a:rPr lang="en-US" err="1"/>
              <a:t>tellus</a:t>
            </a:r>
            <a:r>
              <a:rPr lang="en-US"/>
              <a:t>. </a:t>
            </a:r>
            <a:r>
              <a:rPr lang="en-US" err="1"/>
              <a:t>Pellentesque</a:t>
            </a:r>
            <a:r>
              <a:rPr lang="en-US"/>
              <a:t> habitant morbi tristique senectus et netus et malesuada fames ac turpis egestas. Proin pharetra nonummy pede. Mauris et </a:t>
            </a:r>
            <a:r>
              <a:rPr lang="en-US" err="1"/>
              <a:t>orci</a:t>
            </a:r>
            <a:r>
              <a:rPr lang="en-US"/>
              <a:t>.</a:t>
            </a:r>
          </a:p>
        </p:txBody>
      </p:sp>
      <p:pic>
        <p:nvPicPr>
          <p:cNvPr id="5" name="Picture 4">
            <a:extLst>
              <a:ext uri="{FF2B5EF4-FFF2-40B4-BE49-F238E27FC236}">
                <a16:creationId xmlns:a16="http://schemas.microsoft.com/office/drawing/2014/main" id="{0F09211D-E7CC-9A38-A036-96A26F9D8F5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92084" y="6400772"/>
            <a:ext cx="1647125" cy="234647"/>
          </a:xfrm>
          <a:prstGeom prst="rect">
            <a:avLst/>
          </a:prstGeom>
        </p:spPr>
      </p:pic>
      <p:sp>
        <p:nvSpPr>
          <p:cNvPr id="6" name="Text Placeholder 3">
            <a:extLst>
              <a:ext uri="{FF2B5EF4-FFF2-40B4-BE49-F238E27FC236}">
                <a16:creationId xmlns:a16="http://schemas.microsoft.com/office/drawing/2014/main" id="{34C98EBC-5408-86F3-6B4B-DED73ECC821A}"/>
              </a:ext>
            </a:extLst>
          </p:cNvPr>
          <p:cNvSpPr>
            <a:spLocks noGrp="1"/>
          </p:cNvSpPr>
          <p:nvPr>
            <p:ph type="body" sz="quarter" idx="12" hasCustomPrompt="1"/>
          </p:nvPr>
        </p:nvSpPr>
        <p:spPr>
          <a:xfrm>
            <a:off x="6178488" y="1719346"/>
            <a:ext cx="5677353" cy="1267431"/>
          </a:xfrm>
          <a:prstGeom prst="rect">
            <a:avLst/>
          </a:prstGeom>
        </p:spPr>
        <p:txBody>
          <a:bodyPr wrap="square" lIns="0" tIns="0" rIns="0" bIns="0">
            <a:spAutoFit/>
          </a:bodyPr>
          <a:lstStyle>
            <a:lvl1pPr marL="0" indent="0">
              <a:lnSpc>
                <a:spcPct val="100000"/>
              </a:lnSpc>
              <a:buNone/>
              <a:defRPr lang="en-US" sz="1372" kern="1200" spc="0" baseline="0" dirty="0">
                <a:solidFill>
                  <a:schemeClr val="bg1"/>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Lorem ipsum dolor sit amet, consectetuer adipiscing elit. Maecenas porttitor congue massa. Fusce posuere, magna sed pulvinar ultricies, purus lectus malesuada libero, sit amet commodo magna eros quis </a:t>
            </a:r>
            <a:r>
              <a:rPr lang="en-US" err="1"/>
              <a:t>urna</a:t>
            </a:r>
            <a:r>
              <a:rPr lang="en-US"/>
              <a:t>. Nunc viverra imperdiet enim. Fusce est. Vivamus a </a:t>
            </a:r>
            <a:r>
              <a:rPr lang="en-US" err="1"/>
              <a:t>tellus</a:t>
            </a:r>
            <a:r>
              <a:rPr lang="en-US"/>
              <a:t>. </a:t>
            </a:r>
            <a:r>
              <a:rPr lang="en-US" err="1"/>
              <a:t>Pellentesque</a:t>
            </a:r>
            <a:r>
              <a:rPr lang="en-US"/>
              <a:t> habitant morbi tristique senectus et netus et malesuada fames ac turpis egestas. Proin pharetra nonummy pede. Mauris et </a:t>
            </a:r>
            <a:r>
              <a:rPr lang="en-US" err="1"/>
              <a:t>orci</a:t>
            </a:r>
            <a:r>
              <a:rPr lang="en-US"/>
              <a:t>.</a:t>
            </a:r>
          </a:p>
        </p:txBody>
      </p:sp>
      <p:pic>
        <p:nvPicPr>
          <p:cNvPr id="7" name="Graphic 6">
            <a:extLst>
              <a:ext uri="{FF2B5EF4-FFF2-40B4-BE49-F238E27FC236}">
                <a16:creationId xmlns:a16="http://schemas.microsoft.com/office/drawing/2014/main" id="{D4FD9228-1660-A676-10EB-94B2C481860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1010102" y="-396753"/>
            <a:ext cx="225558" cy="1465919"/>
          </a:xfrm>
          <a:prstGeom prst="rect">
            <a:avLst/>
          </a:prstGeom>
        </p:spPr>
      </p:pic>
      <p:grpSp>
        <p:nvGrpSpPr>
          <p:cNvPr id="8" name="Group 7">
            <a:extLst>
              <a:ext uri="{FF2B5EF4-FFF2-40B4-BE49-F238E27FC236}">
                <a16:creationId xmlns:a16="http://schemas.microsoft.com/office/drawing/2014/main" id="{31278F44-68CD-F97D-3583-E1D0FAF969D8}"/>
              </a:ext>
            </a:extLst>
          </p:cNvPr>
          <p:cNvGrpSpPr/>
          <p:nvPr userDrawn="1"/>
        </p:nvGrpSpPr>
        <p:grpSpPr>
          <a:xfrm rot="1800000" flipH="1">
            <a:off x="10305487" y="5512897"/>
            <a:ext cx="1962521" cy="1633027"/>
            <a:chOff x="-3437504" y="1484630"/>
            <a:chExt cx="3084538" cy="2566300"/>
          </a:xfrm>
          <a:solidFill>
            <a:schemeClr val="tx2"/>
          </a:solidFill>
        </p:grpSpPr>
        <p:grpSp>
          <p:nvGrpSpPr>
            <p:cNvPr id="9" name="Group 8">
              <a:extLst>
                <a:ext uri="{FF2B5EF4-FFF2-40B4-BE49-F238E27FC236}">
                  <a16:creationId xmlns:a16="http://schemas.microsoft.com/office/drawing/2014/main" id="{8637215B-81CC-84D8-E198-A30B36FC4326}"/>
                </a:ext>
              </a:extLst>
            </p:cNvPr>
            <p:cNvGrpSpPr/>
            <p:nvPr/>
          </p:nvGrpSpPr>
          <p:grpSpPr>
            <a:xfrm rot="20700000">
              <a:off x="-3437504" y="1484630"/>
              <a:ext cx="115746" cy="2566300"/>
              <a:chOff x="-1388962" y="324091"/>
              <a:chExt cx="115746" cy="2566300"/>
            </a:xfrm>
            <a:grpFill/>
          </p:grpSpPr>
          <p:sp>
            <p:nvSpPr>
              <p:cNvPr id="18" name="Oval 17">
                <a:extLst>
                  <a:ext uri="{FF2B5EF4-FFF2-40B4-BE49-F238E27FC236}">
                    <a16:creationId xmlns:a16="http://schemas.microsoft.com/office/drawing/2014/main" id="{016372B8-2ED6-3EB8-EC97-D305253B1237}"/>
                  </a:ext>
                </a:extLst>
              </p:cNvPr>
              <p:cNvSpPr/>
              <p:nvPr/>
            </p:nvSpPr>
            <p:spPr bwMode="auto">
              <a:xfrm>
                <a:off x="-1388962" y="324091"/>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1F9F5F8A-B136-661C-BCDF-8EAF65CA4C8C}"/>
                  </a:ext>
                </a:extLst>
              </p:cNvPr>
              <p:cNvSpPr/>
              <p:nvPr/>
            </p:nvSpPr>
            <p:spPr bwMode="auto">
              <a:xfrm>
                <a:off x="-1388962" y="2774645"/>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20" name="Straight Connector 19">
                <a:extLst>
                  <a:ext uri="{FF2B5EF4-FFF2-40B4-BE49-F238E27FC236}">
                    <a16:creationId xmlns:a16="http://schemas.microsoft.com/office/drawing/2014/main" id="{7F6AB615-FF36-10D1-A202-5A1A69ABFFF1}"/>
                  </a:ext>
                </a:extLst>
              </p:cNvPr>
              <p:cNvCxnSpPr/>
              <p:nvPr/>
            </p:nvCxnSpPr>
            <p:spPr>
              <a:xfrm>
                <a:off x="-1331089" y="324091"/>
                <a:ext cx="0" cy="2566300"/>
              </a:xfrm>
              <a:prstGeom prst="line">
                <a:avLst/>
              </a:prstGeom>
              <a:grpFill/>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3B4E36E5-C0CC-757E-7580-0C858857F44C}"/>
                </a:ext>
              </a:extLst>
            </p:cNvPr>
            <p:cNvGrpSpPr/>
            <p:nvPr/>
          </p:nvGrpSpPr>
          <p:grpSpPr>
            <a:xfrm rot="15469117">
              <a:off x="-1924787" y="2404223"/>
              <a:ext cx="115746" cy="2566300"/>
              <a:chOff x="-1388962" y="324091"/>
              <a:chExt cx="115746" cy="2566300"/>
            </a:xfrm>
            <a:grpFill/>
          </p:grpSpPr>
          <p:sp>
            <p:nvSpPr>
              <p:cNvPr id="15" name="Oval 14">
                <a:extLst>
                  <a:ext uri="{FF2B5EF4-FFF2-40B4-BE49-F238E27FC236}">
                    <a16:creationId xmlns:a16="http://schemas.microsoft.com/office/drawing/2014/main" id="{2DC8663B-F842-61E3-FD17-0DA94B227423}"/>
                  </a:ext>
                </a:extLst>
              </p:cNvPr>
              <p:cNvSpPr/>
              <p:nvPr/>
            </p:nvSpPr>
            <p:spPr bwMode="auto">
              <a:xfrm>
                <a:off x="-1388962" y="324091"/>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EB80FE0E-3B8C-24F3-85A2-789144D2C0C2}"/>
                  </a:ext>
                </a:extLst>
              </p:cNvPr>
              <p:cNvSpPr/>
              <p:nvPr/>
            </p:nvSpPr>
            <p:spPr bwMode="auto">
              <a:xfrm>
                <a:off x="-1388962" y="2774645"/>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17" name="Straight Connector 16">
                <a:extLst>
                  <a:ext uri="{FF2B5EF4-FFF2-40B4-BE49-F238E27FC236}">
                    <a16:creationId xmlns:a16="http://schemas.microsoft.com/office/drawing/2014/main" id="{CEF20C7E-7BF8-BC96-2FDC-B530F2EB6D15}"/>
                  </a:ext>
                </a:extLst>
              </p:cNvPr>
              <p:cNvCxnSpPr/>
              <p:nvPr/>
            </p:nvCxnSpPr>
            <p:spPr>
              <a:xfrm>
                <a:off x="-1331089" y="324091"/>
                <a:ext cx="0" cy="2566300"/>
              </a:xfrm>
              <a:prstGeom prst="line">
                <a:avLst/>
              </a:prstGeom>
              <a:grpFill/>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7037318D-0471-5E20-6882-A1D45199A6A8}"/>
                </a:ext>
              </a:extLst>
            </p:cNvPr>
            <p:cNvGrpSpPr/>
            <p:nvPr/>
          </p:nvGrpSpPr>
          <p:grpSpPr>
            <a:xfrm rot="18484995">
              <a:off x="-1693989" y="1392345"/>
              <a:ext cx="115746" cy="2566300"/>
              <a:chOff x="-1388962" y="324091"/>
              <a:chExt cx="115746" cy="2566300"/>
            </a:xfrm>
            <a:grpFill/>
          </p:grpSpPr>
          <p:sp>
            <p:nvSpPr>
              <p:cNvPr id="12" name="Oval 11">
                <a:extLst>
                  <a:ext uri="{FF2B5EF4-FFF2-40B4-BE49-F238E27FC236}">
                    <a16:creationId xmlns:a16="http://schemas.microsoft.com/office/drawing/2014/main" id="{9D0B609E-30E8-5798-6741-663F9BB045ED}"/>
                  </a:ext>
                </a:extLst>
              </p:cNvPr>
              <p:cNvSpPr/>
              <p:nvPr/>
            </p:nvSpPr>
            <p:spPr bwMode="auto">
              <a:xfrm>
                <a:off x="-1388962" y="324091"/>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a:extLst>
                  <a:ext uri="{FF2B5EF4-FFF2-40B4-BE49-F238E27FC236}">
                    <a16:creationId xmlns:a16="http://schemas.microsoft.com/office/drawing/2014/main" id="{8545742F-9015-762D-4AD6-C6BF1AB5C20E}"/>
                  </a:ext>
                </a:extLst>
              </p:cNvPr>
              <p:cNvSpPr/>
              <p:nvPr/>
            </p:nvSpPr>
            <p:spPr bwMode="auto">
              <a:xfrm>
                <a:off x="-1388962" y="2774645"/>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14" name="Straight Connector 13">
                <a:extLst>
                  <a:ext uri="{FF2B5EF4-FFF2-40B4-BE49-F238E27FC236}">
                    <a16:creationId xmlns:a16="http://schemas.microsoft.com/office/drawing/2014/main" id="{1D2288CA-F5F8-BDB5-77D6-43D2EA5F7FDB}"/>
                  </a:ext>
                </a:extLst>
              </p:cNvPr>
              <p:cNvCxnSpPr/>
              <p:nvPr/>
            </p:nvCxnSpPr>
            <p:spPr>
              <a:xfrm>
                <a:off x="-1331089" y="324091"/>
                <a:ext cx="0" cy="2566300"/>
              </a:xfrm>
              <a:prstGeom prst="line">
                <a:avLst/>
              </a:prstGeom>
              <a:grpFill/>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1" name="Group 20">
            <a:extLst>
              <a:ext uri="{FF2B5EF4-FFF2-40B4-BE49-F238E27FC236}">
                <a16:creationId xmlns:a16="http://schemas.microsoft.com/office/drawing/2014/main" id="{01E062FF-D18B-5919-27E9-012BCF8C7715}"/>
              </a:ext>
            </a:extLst>
          </p:cNvPr>
          <p:cNvGrpSpPr/>
          <p:nvPr userDrawn="1"/>
        </p:nvGrpSpPr>
        <p:grpSpPr>
          <a:xfrm rot="16200000">
            <a:off x="10416172" y="5287520"/>
            <a:ext cx="1897679" cy="1024956"/>
            <a:chOff x="-5334528" y="1484630"/>
            <a:chExt cx="4750764" cy="2566300"/>
          </a:xfrm>
          <a:solidFill>
            <a:schemeClr val="accent5"/>
          </a:solidFill>
        </p:grpSpPr>
        <p:grpSp>
          <p:nvGrpSpPr>
            <p:cNvPr id="22" name="Group 21">
              <a:extLst>
                <a:ext uri="{FF2B5EF4-FFF2-40B4-BE49-F238E27FC236}">
                  <a16:creationId xmlns:a16="http://schemas.microsoft.com/office/drawing/2014/main" id="{95B5F820-9CDB-F149-C826-2D58E35A0588}"/>
                </a:ext>
              </a:extLst>
            </p:cNvPr>
            <p:cNvGrpSpPr/>
            <p:nvPr/>
          </p:nvGrpSpPr>
          <p:grpSpPr>
            <a:xfrm>
              <a:off x="-3437504" y="1484630"/>
              <a:ext cx="2853740" cy="2566300"/>
              <a:chOff x="-3437504" y="1484630"/>
              <a:chExt cx="2853740" cy="2566300"/>
            </a:xfrm>
            <a:grpFill/>
          </p:grpSpPr>
          <p:grpSp>
            <p:nvGrpSpPr>
              <p:cNvPr id="26" name="Group 25">
                <a:extLst>
                  <a:ext uri="{FF2B5EF4-FFF2-40B4-BE49-F238E27FC236}">
                    <a16:creationId xmlns:a16="http://schemas.microsoft.com/office/drawing/2014/main" id="{0D4954D0-3642-12E2-3A13-861256548359}"/>
                  </a:ext>
                </a:extLst>
              </p:cNvPr>
              <p:cNvGrpSpPr/>
              <p:nvPr/>
            </p:nvGrpSpPr>
            <p:grpSpPr>
              <a:xfrm rot="20700000">
                <a:off x="-3437504" y="1484630"/>
                <a:ext cx="115746" cy="2566300"/>
                <a:chOff x="-1388962" y="324091"/>
                <a:chExt cx="115746" cy="2566300"/>
              </a:xfrm>
              <a:grpFill/>
            </p:grpSpPr>
            <p:sp>
              <p:nvSpPr>
                <p:cNvPr id="31" name="Oval 30">
                  <a:extLst>
                    <a:ext uri="{FF2B5EF4-FFF2-40B4-BE49-F238E27FC236}">
                      <a16:creationId xmlns:a16="http://schemas.microsoft.com/office/drawing/2014/main" id="{69B71E4C-C8E1-C873-7EF3-211F9859BA55}"/>
                    </a:ext>
                  </a:extLst>
                </p:cNvPr>
                <p:cNvSpPr/>
                <p:nvPr/>
              </p:nvSpPr>
              <p:spPr bwMode="auto">
                <a:xfrm>
                  <a:off x="-1388962" y="324091"/>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Oval 31">
                  <a:extLst>
                    <a:ext uri="{FF2B5EF4-FFF2-40B4-BE49-F238E27FC236}">
                      <a16:creationId xmlns:a16="http://schemas.microsoft.com/office/drawing/2014/main" id="{B6A4A017-85B2-A5B0-4889-90C8039C767A}"/>
                    </a:ext>
                  </a:extLst>
                </p:cNvPr>
                <p:cNvSpPr/>
                <p:nvPr/>
              </p:nvSpPr>
              <p:spPr bwMode="auto">
                <a:xfrm>
                  <a:off x="-1388962" y="2774645"/>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33" name="Straight Connector 32">
                  <a:extLst>
                    <a:ext uri="{FF2B5EF4-FFF2-40B4-BE49-F238E27FC236}">
                      <a16:creationId xmlns:a16="http://schemas.microsoft.com/office/drawing/2014/main" id="{42D2950C-9675-A8A1-A07D-AC67860DEF05}"/>
                    </a:ext>
                  </a:extLst>
                </p:cNvPr>
                <p:cNvCxnSpPr/>
                <p:nvPr/>
              </p:nvCxnSpPr>
              <p:spPr>
                <a:xfrm>
                  <a:off x="-1331089" y="324091"/>
                  <a:ext cx="0" cy="2566300"/>
                </a:xfrm>
                <a:prstGeom prst="line">
                  <a:avLst/>
                </a:prstGeom>
                <a:grpFill/>
                <a:ln>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F4C39499-9BB4-12DB-4558-5DCA7E321007}"/>
                  </a:ext>
                </a:extLst>
              </p:cNvPr>
              <p:cNvGrpSpPr/>
              <p:nvPr/>
            </p:nvGrpSpPr>
            <p:grpSpPr>
              <a:xfrm rot="15469117">
                <a:off x="-1924787" y="2404223"/>
                <a:ext cx="115746" cy="2566300"/>
                <a:chOff x="-1388962" y="324091"/>
                <a:chExt cx="115746" cy="2566300"/>
              </a:xfrm>
              <a:grpFill/>
            </p:grpSpPr>
            <p:sp>
              <p:nvSpPr>
                <p:cNvPr id="28" name="Oval 27">
                  <a:extLst>
                    <a:ext uri="{FF2B5EF4-FFF2-40B4-BE49-F238E27FC236}">
                      <a16:creationId xmlns:a16="http://schemas.microsoft.com/office/drawing/2014/main" id="{C29FF4C2-FE2F-127E-A46E-9687366448B1}"/>
                    </a:ext>
                  </a:extLst>
                </p:cNvPr>
                <p:cNvSpPr/>
                <p:nvPr/>
              </p:nvSpPr>
              <p:spPr bwMode="auto">
                <a:xfrm>
                  <a:off x="-1388962" y="324091"/>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Oval 28">
                  <a:extLst>
                    <a:ext uri="{FF2B5EF4-FFF2-40B4-BE49-F238E27FC236}">
                      <a16:creationId xmlns:a16="http://schemas.microsoft.com/office/drawing/2014/main" id="{92290322-8C9E-B5BB-4035-FD0100A380B8}"/>
                    </a:ext>
                  </a:extLst>
                </p:cNvPr>
                <p:cNvSpPr/>
                <p:nvPr/>
              </p:nvSpPr>
              <p:spPr bwMode="auto">
                <a:xfrm>
                  <a:off x="-1388962" y="2774645"/>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30" name="Straight Connector 29">
                  <a:extLst>
                    <a:ext uri="{FF2B5EF4-FFF2-40B4-BE49-F238E27FC236}">
                      <a16:creationId xmlns:a16="http://schemas.microsoft.com/office/drawing/2014/main" id="{2B670F31-BDE5-55A7-DF68-B10903FF5926}"/>
                    </a:ext>
                  </a:extLst>
                </p:cNvPr>
                <p:cNvCxnSpPr/>
                <p:nvPr/>
              </p:nvCxnSpPr>
              <p:spPr>
                <a:xfrm>
                  <a:off x="-1331089" y="324091"/>
                  <a:ext cx="0" cy="2566300"/>
                </a:xfrm>
                <a:prstGeom prst="line">
                  <a:avLst/>
                </a:prstGeom>
                <a:grpFill/>
                <a:ln>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3" name="Group 22">
              <a:extLst>
                <a:ext uri="{FF2B5EF4-FFF2-40B4-BE49-F238E27FC236}">
                  <a16:creationId xmlns:a16="http://schemas.microsoft.com/office/drawing/2014/main" id="{B7185D1C-42DB-3591-7DE2-02A6E9175D89}"/>
                </a:ext>
              </a:extLst>
            </p:cNvPr>
            <p:cNvGrpSpPr/>
            <p:nvPr/>
          </p:nvGrpSpPr>
          <p:grpSpPr>
            <a:xfrm>
              <a:off x="-5334528" y="2371084"/>
              <a:ext cx="2566300" cy="813631"/>
              <a:chOff x="-3425339" y="-107000"/>
              <a:chExt cx="2566300" cy="813631"/>
            </a:xfrm>
            <a:grpFill/>
          </p:grpSpPr>
          <p:sp>
            <p:nvSpPr>
              <p:cNvPr id="24" name="Oval 23">
                <a:extLst>
                  <a:ext uri="{FF2B5EF4-FFF2-40B4-BE49-F238E27FC236}">
                    <a16:creationId xmlns:a16="http://schemas.microsoft.com/office/drawing/2014/main" id="{B8E8EC91-72D3-8B46-9CE0-967A1B665712}"/>
                  </a:ext>
                </a:extLst>
              </p:cNvPr>
              <p:cNvSpPr/>
              <p:nvPr/>
            </p:nvSpPr>
            <p:spPr bwMode="auto">
              <a:xfrm rot="18484995">
                <a:off x="-3164496" y="-107000"/>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EBB1DD54-2E0C-4FB7-CE1D-02E99F5A6976}"/>
                  </a:ext>
                </a:extLst>
              </p:cNvPr>
              <p:cNvCxnSpPr/>
              <p:nvPr/>
            </p:nvCxnSpPr>
            <p:spPr>
              <a:xfrm rot="18484995">
                <a:off x="-2142189" y="-576519"/>
                <a:ext cx="0" cy="2566300"/>
              </a:xfrm>
              <a:prstGeom prst="line">
                <a:avLst/>
              </a:prstGeom>
              <a:grpFill/>
              <a:ln>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3024195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itle &amp; 3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6160" y="336207"/>
            <a:ext cx="11519680" cy="434547"/>
          </a:xfrm>
          <a:prstGeom prst="rect">
            <a:avLst/>
          </a:prstGeom>
        </p:spPr>
        <p:txBody>
          <a:bodyPr wrap="square" lIns="0" tIns="0" rIns="0" bIns="0">
            <a:spAutoFit/>
          </a:bodyPr>
          <a:lstStyle>
            <a:lvl1pPr marL="0" algn="l" defTabSz="914225" rtl="0" eaLnBrk="1" latinLnBrk="0" hangingPunct="1">
              <a:lnSpc>
                <a:spcPct val="90000"/>
              </a:lnSpc>
              <a:spcBef>
                <a:spcPct val="0"/>
              </a:spcBef>
              <a:spcAft>
                <a:spcPts val="600"/>
              </a:spcAft>
              <a:buNone/>
              <a:defRPr lang="en-US" sz="3137" b="0" kern="1200" cap="none" spc="-49" baseline="0" dirty="0">
                <a:ln w="3175">
                  <a:noFill/>
                </a:ln>
                <a:gradFill>
                  <a:gsLst>
                    <a:gs pos="76000">
                      <a:srgbClr val="9DCBEE"/>
                    </a:gs>
                    <a:gs pos="26000">
                      <a:srgbClr val="ADF3FF"/>
                    </a:gs>
                    <a:gs pos="0">
                      <a:srgbClr val="FFFFFF"/>
                    </a:gs>
                    <a:gs pos="51000">
                      <a:srgbClr val="FFFFFF"/>
                    </a:gs>
                    <a:gs pos="94000">
                      <a:srgbClr val="FFFFFF"/>
                    </a:gs>
                  </a:gsLst>
                  <a:lin ang="18600000" scaled="0"/>
                </a:gradFill>
                <a:effectLst/>
                <a:latin typeface="Segoe UI Semibold"/>
                <a:ea typeface="+mn-ea"/>
                <a:cs typeface="+mn-cs"/>
              </a:defRPr>
            </a:lvl1pPr>
          </a:lstStyle>
          <a:p>
            <a:r>
              <a:rPr lang="en-US"/>
              <a:t>Title</a:t>
            </a:r>
          </a:p>
        </p:txBody>
      </p:sp>
      <p:sp>
        <p:nvSpPr>
          <p:cNvPr id="4" name="Text Placeholder 3">
            <a:extLst>
              <a:ext uri="{FF2B5EF4-FFF2-40B4-BE49-F238E27FC236}">
                <a16:creationId xmlns:a16="http://schemas.microsoft.com/office/drawing/2014/main" id="{FAA9914D-EAFE-4A1D-BC56-E820B6DDBC05}"/>
              </a:ext>
            </a:extLst>
          </p:cNvPr>
          <p:cNvSpPr>
            <a:spLocks noGrp="1"/>
          </p:cNvSpPr>
          <p:nvPr>
            <p:ph type="body" sz="quarter" idx="10" hasCustomPrompt="1"/>
          </p:nvPr>
        </p:nvSpPr>
        <p:spPr>
          <a:xfrm>
            <a:off x="336160" y="1058003"/>
            <a:ext cx="11519680" cy="282065"/>
          </a:xfrm>
          <a:prstGeom prst="rect">
            <a:avLst/>
          </a:prstGeom>
        </p:spPr>
        <p:txBody>
          <a:bodyPr wrap="square" lIns="0" tIns="0" rIns="0" bIns="0">
            <a:spAutoFit/>
          </a:bodyPr>
          <a:lstStyle>
            <a:lvl1pPr marL="0" indent="0">
              <a:lnSpc>
                <a:spcPts val="2353"/>
              </a:lnSpc>
              <a:buNone/>
              <a:defRPr lang="en-US" sz="1765" kern="1200" spc="0" baseline="0" dirty="0">
                <a:solidFill>
                  <a:schemeClr val="bg1"/>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Sub-header</a:t>
            </a:r>
          </a:p>
        </p:txBody>
      </p:sp>
      <p:sp>
        <p:nvSpPr>
          <p:cNvPr id="3" name="Text Placeholder 3">
            <a:extLst>
              <a:ext uri="{FF2B5EF4-FFF2-40B4-BE49-F238E27FC236}">
                <a16:creationId xmlns:a16="http://schemas.microsoft.com/office/drawing/2014/main" id="{F03463E0-069D-7A9D-C363-AE3DFAFEBCA2}"/>
              </a:ext>
            </a:extLst>
          </p:cNvPr>
          <p:cNvSpPr>
            <a:spLocks noGrp="1"/>
          </p:cNvSpPr>
          <p:nvPr>
            <p:ph type="body" sz="quarter" idx="11" hasCustomPrompt="1"/>
          </p:nvPr>
        </p:nvSpPr>
        <p:spPr>
          <a:xfrm>
            <a:off x="362621" y="1719346"/>
            <a:ext cx="3738212" cy="1901145"/>
          </a:xfrm>
          <a:prstGeom prst="rect">
            <a:avLst/>
          </a:prstGeom>
        </p:spPr>
        <p:txBody>
          <a:bodyPr wrap="square" lIns="0" tIns="0" rIns="0" bIns="0">
            <a:spAutoFit/>
          </a:bodyPr>
          <a:lstStyle>
            <a:lvl1pPr marL="0" indent="0">
              <a:lnSpc>
                <a:spcPct val="100000"/>
              </a:lnSpc>
              <a:buNone/>
              <a:defRPr lang="en-US" sz="1372" kern="1200" spc="0" baseline="0" dirty="0">
                <a:solidFill>
                  <a:schemeClr val="bg1"/>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Lorem ipsum dolor sit amet, consectetuer adipiscing elit. Maecenas porttitor congue massa. Fusce posuere, magna sed pulvinar ultricies, purus lectus malesuada libero, sit amet commodo magna eros quis </a:t>
            </a:r>
            <a:r>
              <a:rPr lang="en-US" err="1"/>
              <a:t>urna</a:t>
            </a:r>
            <a:r>
              <a:rPr lang="en-US"/>
              <a:t>. Nunc viverra imperdiet enim. Fusce est. Vivamus a </a:t>
            </a:r>
            <a:r>
              <a:rPr lang="en-US" err="1"/>
              <a:t>tellus</a:t>
            </a:r>
            <a:r>
              <a:rPr lang="en-US"/>
              <a:t>. </a:t>
            </a:r>
            <a:r>
              <a:rPr lang="en-US" err="1"/>
              <a:t>Pellentesque</a:t>
            </a:r>
            <a:r>
              <a:rPr lang="en-US"/>
              <a:t> habitant morbi tristique senectus et netus et malesuada fames ac turpis egestas. Proin pharetra nonummy pede. Mauris et </a:t>
            </a:r>
            <a:r>
              <a:rPr lang="en-US" err="1"/>
              <a:t>orci</a:t>
            </a:r>
            <a:r>
              <a:rPr lang="en-US"/>
              <a:t>.</a:t>
            </a:r>
          </a:p>
        </p:txBody>
      </p:sp>
      <p:pic>
        <p:nvPicPr>
          <p:cNvPr id="5" name="Picture 4">
            <a:extLst>
              <a:ext uri="{FF2B5EF4-FFF2-40B4-BE49-F238E27FC236}">
                <a16:creationId xmlns:a16="http://schemas.microsoft.com/office/drawing/2014/main" id="{0F09211D-E7CC-9A38-A036-96A26F9D8F5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92084" y="6400772"/>
            <a:ext cx="1647125" cy="234647"/>
          </a:xfrm>
          <a:prstGeom prst="rect">
            <a:avLst/>
          </a:prstGeom>
        </p:spPr>
      </p:pic>
      <p:sp>
        <p:nvSpPr>
          <p:cNvPr id="7" name="Text Placeholder 3">
            <a:extLst>
              <a:ext uri="{FF2B5EF4-FFF2-40B4-BE49-F238E27FC236}">
                <a16:creationId xmlns:a16="http://schemas.microsoft.com/office/drawing/2014/main" id="{8BD7CCE5-9E53-0DBE-958B-C2BDE5482E25}"/>
              </a:ext>
            </a:extLst>
          </p:cNvPr>
          <p:cNvSpPr>
            <a:spLocks noGrp="1"/>
          </p:cNvSpPr>
          <p:nvPr>
            <p:ph type="body" sz="quarter" idx="12" hasCustomPrompt="1"/>
          </p:nvPr>
        </p:nvSpPr>
        <p:spPr>
          <a:xfrm>
            <a:off x="4226894" y="1719346"/>
            <a:ext cx="3738212" cy="1901145"/>
          </a:xfrm>
          <a:prstGeom prst="rect">
            <a:avLst/>
          </a:prstGeom>
        </p:spPr>
        <p:txBody>
          <a:bodyPr wrap="square" lIns="0" tIns="0" rIns="0" bIns="0">
            <a:spAutoFit/>
          </a:bodyPr>
          <a:lstStyle>
            <a:lvl1pPr marL="0" indent="0">
              <a:lnSpc>
                <a:spcPct val="100000"/>
              </a:lnSpc>
              <a:buNone/>
              <a:defRPr lang="en-US" sz="1372" kern="1200" spc="0" baseline="0" dirty="0">
                <a:solidFill>
                  <a:schemeClr val="bg1"/>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Lorem ipsum dolor sit amet, consectetuer adipiscing elit. Maecenas porttitor congue massa. Fusce posuere, magna sed pulvinar ultricies, purus lectus malesuada libero, sit amet commodo magna eros quis </a:t>
            </a:r>
            <a:r>
              <a:rPr lang="en-US" err="1"/>
              <a:t>urna</a:t>
            </a:r>
            <a:r>
              <a:rPr lang="en-US"/>
              <a:t>. Nunc viverra imperdiet enim. Fusce est. Vivamus a </a:t>
            </a:r>
            <a:r>
              <a:rPr lang="en-US" err="1"/>
              <a:t>tellus</a:t>
            </a:r>
            <a:r>
              <a:rPr lang="en-US"/>
              <a:t>. </a:t>
            </a:r>
            <a:r>
              <a:rPr lang="en-US" err="1"/>
              <a:t>Pellentesque</a:t>
            </a:r>
            <a:r>
              <a:rPr lang="en-US"/>
              <a:t> habitant morbi tristique senectus et netus et malesuada fames ac turpis egestas. Proin pharetra nonummy pede. Mauris et </a:t>
            </a:r>
            <a:r>
              <a:rPr lang="en-US" err="1"/>
              <a:t>orci</a:t>
            </a:r>
            <a:r>
              <a:rPr lang="en-US"/>
              <a:t>.</a:t>
            </a:r>
          </a:p>
        </p:txBody>
      </p:sp>
      <p:sp>
        <p:nvSpPr>
          <p:cNvPr id="8" name="Text Placeholder 3">
            <a:extLst>
              <a:ext uri="{FF2B5EF4-FFF2-40B4-BE49-F238E27FC236}">
                <a16:creationId xmlns:a16="http://schemas.microsoft.com/office/drawing/2014/main" id="{DA8CB768-2218-CB16-05EA-3F8B048D43A3}"/>
              </a:ext>
            </a:extLst>
          </p:cNvPr>
          <p:cNvSpPr>
            <a:spLocks noGrp="1"/>
          </p:cNvSpPr>
          <p:nvPr>
            <p:ph type="body" sz="quarter" idx="13" hasCustomPrompt="1"/>
          </p:nvPr>
        </p:nvSpPr>
        <p:spPr>
          <a:xfrm>
            <a:off x="8117629" y="1719346"/>
            <a:ext cx="3738212" cy="1901145"/>
          </a:xfrm>
          <a:prstGeom prst="rect">
            <a:avLst/>
          </a:prstGeom>
        </p:spPr>
        <p:txBody>
          <a:bodyPr wrap="square" lIns="0" tIns="0" rIns="0" bIns="0">
            <a:spAutoFit/>
          </a:bodyPr>
          <a:lstStyle>
            <a:lvl1pPr marL="0" indent="0">
              <a:lnSpc>
                <a:spcPct val="100000"/>
              </a:lnSpc>
              <a:buNone/>
              <a:defRPr lang="en-US" sz="1372" kern="1200" spc="0" baseline="0" dirty="0">
                <a:solidFill>
                  <a:schemeClr val="bg1"/>
                </a:solidFill>
                <a:latin typeface="+mn-lt"/>
                <a:ea typeface="+mn-ea"/>
                <a:cs typeface="+mn-cs"/>
              </a:defRPr>
            </a:lvl1pPr>
            <a:lvl2pPr marL="224011" indent="0">
              <a:buNone/>
              <a:defRPr/>
            </a:lvl2pPr>
            <a:lvl3pPr marL="448021" indent="0">
              <a:buNone/>
              <a:defRPr/>
            </a:lvl3pPr>
            <a:lvl4pPr marL="672032" indent="0">
              <a:buNone/>
              <a:defRPr/>
            </a:lvl4pPr>
            <a:lvl5pPr marL="896042" indent="0">
              <a:buNone/>
              <a:defRPr/>
            </a:lvl5pPr>
          </a:lstStyle>
          <a:p>
            <a:pPr lvl="0"/>
            <a:r>
              <a:rPr lang="en-US"/>
              <a:t>Lorem ipsum dolor sit amet, consectetuer adipiscing elit. Maecenas porttitor congue massa. Fusce posuere, magna sed pulvinar ultricies, purus lectus malesuada libero, sit amet commodo magna eros quis </a:t>
            </a:r>
            <a:r>
              <a:rPr lang="en-US" err="1"/>
              <a:t>urna</a:t>
            </a:r>
            <a:r>
              <a:rPr lang="en-US"/>
              <a:t>. Nunc viverra imperdiet enim. Fusce est. Vivamus a </a:t>
            </a:r>
            <a:r>
              <a:rPr lang="en-US" err="1"/>
              <a:t>tellus</a:t>
            </a:r>
            <a:r>
              <a:rPr lang="en-US"/>
              <a:t>. </a:t>
            </a:r>
            <a:r>
              <a:rPr lang="en-US" err="1"/>
              <a:t>Pellentesque</a:t>
            </a:r>
            <a:r>
              <a:rPr lang="en-US"/>
              <a:t> habitant morbi tristique senectus et netus et malesuada fames ac turpis egestas. Proin pharetra nonummy pede. Mauris et </a:t>
            </a:r>
            <a:r>
              <a:rPr lang="en-US" err="1"/>
              <a:t>orci</a:t>
            </a:r>
            <a:r>
              <a:rPr lang="en-US"/>
              <a:t>.</a:t>
            </a:r>
          </a:p>
        </p:txBody>
      </p:sp>
      <p:grpSp>
        <p:nvGrpSpPr>
          <p:cNvPr id="9" name="Group 8">
            <a:extLst>
              <a:ext uri="{FF2B5EF4-FFF2-40B4-BE49-F238E27FC236}">
                <a16:creationId xmlns:a16="http://schemas.microsoft.com/office/drawing/2014/main" id="{89E86902-2ABF-3198-C5E6-D315EF4B3470}"/>
              </a:ext>
            </a:extLst>
          </p:cNvPr>
          <p:cNvGrpSpPr/>
          <p:nvPr userDrawn="1"/>
        </p:nvGrpSpPr>
        <p:grpSpPr>
          <a:xfrm rot="1800000" flipH="1">
            <a:off x="10305487" y="5512897"/>
            <a:ext cx="1962521" cy="1633027"/>
            <a:chOff x="-3437504" y="1484630"/>
            <a:chExt cx="3084538" cy="2566300"/>
          </a:xfrm>
          <a:solidFill>
            <a:schemeClr val="tx2"/>
          </a:solidFill>
        </p:grpSpPr>
        <p:grpSp>
          <p:nvGrpSpPr>
            <p:cNvPr id="10" name="Group 9">
              <a:extLst>
                <a:ext uri="{FF2B5EF4-FFF2-40B4-BE49-F238E27FC236}">
                  <a16:creationId xmlns:a16="http://schemas.microsoft.com/office/drawing/2014/main" id="{9EB794BA-CA5E-FA34-204E-37C2735DEB93}"/>
                </a:ext>
              </a:extLst>
            </p:cNvPr>
            <p:cNvGrpSpPr/>
            <p:nvPr/>
          </p:nvGrpSpPr>
          <p:grpSpPr>
            <a:xfrm rot="20700000">
              <a:off x="-3437504" y="1484630"/>
              <a:ext cx="115746" cy="2566300"/>
              <a:chOff x="-1388962" y="324091"/>
              <a:chExt cx="115746" cy="2566300"/>
            </a:xfrm>
            <a:grpFill/>
          </p:grpSpPr>
          <p:sp>
            <p:nvSpPr>
              <p:cNvPr id="19" name="Oval 18">
                <a:extLst>
                  <a:ext uri="{FF2B5EF4-FFF2-40B4-BE49-F238E27FC236}">
                    <a16:creationId xmlns:a16="http://schemas.microsoft.com/office/drawing/2014/main" id="{292174D4-C8EF-639A-7A80-DDCC09979831}"/>
                  </a:ext>
                </a:extLst>
              </p:cNvPr>
              <p:cNvSpPr/>
              <p:nvPr/>
            </p:nvSpPr>
            <p:spPr bwMode="auto">
              <a:xfrm>
                <a:off x="-1388962" y="324091"/>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9D99CDA7-11CE-5EB6-2A77-AC89AF9B1F7B}"/>
                  </a:ext>
                </a:extLst>
              </p:cNvPr>
              <p:cNvSpPr/>
              <p:nvPr/>
            </p:nvSpPr>
            <p:spPr bwMode="auto">
              <a:xfrm>
                <a:off x="-1388962" y="2774645"/>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21" name="Straight Connector 20">
                <a:extLst>
                  <a:ext uri="{FF2B5EF4-FFF2-40B4-BE49-F238E27FC236}">
                    <a16:creationId xmlns:a16="http://schemas.microsoft.com/office/drawing/2014/main" id="{03C5713A-67A4-1D15-D37B-D8EFCF6D23B6}"/>
                  </a:ext>
                </a:extLst>
              </p:cNvPr>
              <p:cNvCxnSpPr/>
              <p:nvPr/>
            </p:nvCxnSpPr>
            <p:spPr>
              <a:xfrm>
                <a:off x="-1331089" y="324091"/>
                <a:ext cx="0" cy="2566300"/>
              </a:xfrm>
              <a:prstGeom prst="line">
                <a:avLst/>
              </a:prstGeom>
              <a:grpFill/>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46EDB519-93B8-3F7F-8FD2-695AB5AF0DA6}"/>
                </a:ext>
              </a:extLst>
            </p:cNvPr>
            <p:cNvGrpSpPr/>
            <p:nvPr/>
          </p:nvGrpSpPr>
          <p:grpSpPr>
            <a:xfrm rot="15469117">
              <a:off x="-1924787" y="2404223"/>
              <a:ext cx="115746" cy="2566300"/>
              <a:chOff x="-1388962" y="324091"/>
              <a:chExt cx="115746" cy="2566300"/>
            </a:xfrm>
            <a:grpFill/>
          </p:grpSpPr>
          <p:sp>
            <p:nvSpPr>
              <p:cNvPr id="16" name="Oval 15">
                <a:extLst>
                  <a:ext uri="{FF2B5EF4-FFF2-40B4-BE49-F238E27FC236}">
                    <a16:creationId xmlns:a16="http://schemas.microsoft.com/office/drawing/2014/main" id="{2073AC0E-0EAA-C0E2-D98D-5029F8432B18}"/>
                  </a:ext>
                </a:extLst>
              </p:cNvPr>
              <p:cNvSpPr/>
              <p:nvPr/>
            </p:nvSpPr>
            <p:spPr bwMode="auto">
              <a:xfrm>
                <a:off x="-1388962" y="324091"/>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197BAF52-F72D-0481-66D8-E6463A22C51D}"/>
                  </a:ext>
                </a:extLst>
              </p:cNvPr>
              <p:cNvSpPr/>
              <p:nvPr/>
            </p:nvSpPr>
            <p:spPr bwMode="auto">
              <a:xfrm>
                <a:off x="-1388962" y="2774645"/>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18" name="Straight Connector 17">
                <a:extLst>
                  <a:ext uri="{FF2B5EF4-FFF2-40B4-BE49-F238E27FC236}">
                    <a16:creationId xmlns:a16="http://schemas.microsoft.com/office/drawing/2014/main" id="{8BE483FA-0E14-95D2-6A5E-1C21EF3FBB68}"/>
                  </a:ext>
                </a:extLst>
              </p:cNvPr>
              <p:cNvCxnSpPr/>
              <p:nvPr/>
            </p:nvCxnSpPr>
            <p:spPr>
              <a:xfrm>
                <a:off x="-1331089" y="324091"/>
                <a:ext cx="0" cy="2566300"/>
              </a:xfrm>
              <a:prstGeom prst="line">
                <a:avLst/>
              </a:prstGeom>
              <a:grpFill/>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338CE198-766A-1ACF-521A-DAFE7EABD339}"/>
                </a:ext>
              </a:extLst>
            </p:cNvPr>
            <p:cNvGrpSpPr/>
            <p:nvPr/>
          </p:nvGrpSpPr>
          <p:grpSpPr>
            <a:xfrm rot="18484995">
              <a:off x="-1693989" y="1392345"/>
              <a:ext cx="115746" cy="2566300"/>
              <a:chOff x="-1388962" y="324091"/>
              <a:chExt cx="115746" cy="2566300"/>
            </a:xfrm>
            <a:grpFill/>
          </p:grpSpPr>
          <p:sp>
            <p:nvSpPr>
              <p:cNvPr id="13" name="Oval 12">
                <a:extLst>
                  <a:ext uri="{FF2B5EF4-FFF2-40B4-BE49-F238E27FC236}">
                    <a16:creationId xmlns:a16="http://schemas.microsoft.com/office/drawing/2014/main" id="{002CE87C-5BA6-ACA5-6FF8-5C7ABB70A194}"/>
                  </a:ext>
                </a:extLst>
              </p:cNvPr>
              <p:cNvSpPr/>
              <p:nvPr/>
            </p:nvSpPr>
            <p:spPr bwMode="auto">
              <a:xfrm>
                <a:off x="-1388962" y="324091"/>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a:extLst>
                  <a:ext uri="{FF2B5EF4-FFF2-40B4-BE49-F238E27FC236}">
                    <a16:creationId xmlns:a16="http://schemas.microsoft.com/office/drawing/2014/main" id="{0E3F1140-C64F-071E-FBA0-B1B6A66897E6}"/>
                  </a:ext>
                </a:extLst>
              </p:cNvPr>
              <p:cNvSpPr/>
              <p:nvPr/>
            </p:nvSpPr>
            <p:spPr bwMode="auto">
              <a:xfrm>
                <a:off x="-1388962" y="2774645"/>
                <a:ext cx="115746" cy="115746"/>
              </a:xfrm>
              <a:prstGeom prst="ellipse">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15" name="Straight Connector 14">
                <a:extLst>
                  <a:ext uri="{FF2B5EF4-FFF2-40B4-BE49-F238E27FC236}">
                    <a16:creationId xmlns:a16="http://schemas.microsoft.com/office/drawing/2014/main" id="{6F961251-E42E-2F26-EABB-7711F8FF9685}"/>
                  </a:ext>
                </a:extLst>
              </p:cNvPr>
              <p:cNvCxnSpPr/>
              <p:nvPr/>
            </p:nvCxnSpPr>
            <p:spPr>
              <a:xfrm>
                <a:off x="-1331089" y="324091"/>
                <a:ext cx="0" cy="2566300"/>
              </a:xfrm>
              <a:prstGeom prst="line">
                <a:avLst/>
              </a:prstGeom>
              <a:grpFill/>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2" name="Group 21">
            <a:extLst>
              <a:ext uri="{FF2B5EF4-FFF2-40B4-BE49-F238E27FC236}">
                <a16:creationId xmlns:a16="http://schemas.microsoft.com/office/drawing/2014/main" id="{1078DF03-C914-92E6-3693-AAD630B15D1F}"/>
              </a:ext>
            </a:extLst>
          </p:cNvPr>
          <p:cNvGrpSpPr/>
          <p:nvPr userDrawn="1"/>
        </p:nvGrpSpPr>
        <p:grpSpPr>
          <a:xfrm rot="16200000">
            <a:off x="10416172" y="5287520"/>
            <a:ext cx="1897679" cy="1024956"/>
            <a:chOff x="-5334528" y="1484630"/>
            <a:chExt cx="4750764" cy="2566300"/>
          </a:xfrm>
          <a:solidFill>
            <a:schemeClr val="accent5"/>
          </a:solidFill>
        </p:grpSpPr>
        <p:grpSp>
          <p:nvGrpSpPr>
            <p:cNvPr id="23" name="Group 22">
              <a:extLst>
                <a:ext uri="{FF2B5EF4-FFF2-40B4-BE49-F238E27FC236}">
                  <a16:creationId xmlns:a16="http://schemas.microsoft.com/office/drawing/2014/main" id="{55FBA804-C36C-639E-45BD-4F234F1FEECE}"/>
                </a:ext>
              </a:extLst>
            </p:cNvPr>
            <p:cNvGrpSpPr/>
            <p:nvPr/>
          </p:nvGrpSpPr>
          <p:grpSpPr>
            <a:xfrm>
              <a:off x="-3437504" y="1484630"/>
              <a:ext cx="2853740" cy="2566300"/>
              <a:chOff x="-3437504" y="1484630"/>
              <a:chExt cx="2853740" cy="2566300"/>
            </a:xfrm>
            <a:grpFill/>
          </p:grpSpPr>
          <p:grpSp>
            <p:nvGrpSpPr>
              <p:cNvPr id="27" name="Group 26">
                <a:extLst>
                  <a:ext uri="{FF2B5EF4-FFF2-40B4-BE49-F238E27FC236}">
                    <a16:creationId xmlns:a16="http://schemas.microsoft.com/office/drawing/2014/main" id="{3CC8EB9D-F528-F3E6-4D89-4B98300CB4B9}"/>
                  </a:ext>
                </a:extLst>
              </p:cNvPr>
              <p:cNvGrpSpPr/>
              <p:nvPr/>
            </p:nvGrpSpPr>
            <p:grpSpPr>
              <a:xfrm rot="20700000">
                <a:off x="-3437504" y="1484630"/>
                <a:ext cx="115746" cy="2566300"/>
                <a:chOff x="-1388962" y="324091"/>
                <a:chExt cx="115746" cy="2566300"/>
              </a:xfrm>
              <a:grpFill/>
            </p:grpSpPr>
            <p:sp>
              <p:nvSpPr>
                <p:cNvPr id="32" name="Oval 31">
                  <a:extLst>
                    <a:ext uri="{FF2B5EF4-FFF2-40B4-BE49-F238E27FC236}">
                      <a16:creationId xmlns:a16="http://schemas.microsoft.com/office/drawing/2014/main" id="{9D4142A4-BC0F-6A55-0794-CF8E4E87A096}"/>
                    </a:ext>
                  </a:extLst>
                </p:cNvPr>
                <p:cNvSpPr/>
                <p:nvPr/>
              </p:nvSpPr>
              <p:spPr bwMode="auto">
                <a:xfrm>
                  <a:off x="-1388962" y="324091"/>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Oval 32">
                  <a:extLst>
                    <a:ext uri="{FF2B5EF4-FFF2-40B4-BE49-F238E27FC236}">
                      <a16:creationId xmlns:a16="http://schemas.microsoft.com/office/drawing/2014/main" id="{4B483493-527B-27DB-C8DB-3FC6EDCCF8BB}"/>
                    </a:ext>
                  </a:extLst>
                </p:cNvPr>
                <p:cNvSpPr/>
                <p:nvPr/>
              </p:nvSpPr>
              <p:spPr bwMode="auto">
                <a:xfrm>
                  <a:off x="-1388962" y="2774645"/>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34" name="Straight Connector 33">
                  <a:extLst>
                    <a:ext uri="{FF2B5EF4-FFF2-40B4-BE49-F238E27FC236}">
                      <a16:creationId xmlns:a16="http://schemas.microsoft.com/office/drawing/2014/main" id="{CEB007DC-3966-6E09-420D-EC41DE4A261F}"/>
                    </a:ext>
                  </a:extLst>
                </p:cNvPr>
                <p:cNvCxnSpPr/>
                <p:nvPr/>
              </p:nvCxnSpPr>
              <p:spPr>
                <a:xfrm>
                  <a:off x="-1331089" y="324091"/>
                  <a:ext cx="0" cy="2566300"/>
                </a:xfrm>
                <a:prstGeom prst="line">
                  <a:avLst/>
                </a:prstGeom>
                <a:grpFill/>
                <a:ln>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E4D910E8-A900-A3C1-12C2-865AC42427F8}"/>
                  </a:ext>
                </a:extLst>
              </p:cNvPr>
              <p:cNvGrpSpPr/>
              <p:nvPr/>
            </p:nvGrpSpPr>
            <p:grpSpPr>
              <a:xfrm rot="15469117">
                <a:off x="-1924787" y="2404223"/>
                <a:ext cx="115746" cy="2566300"/>
                <a:chOff x="-1388962" y="324091"/>
                <a:chExt cx="115746" cy="2566300"/>
              </a:xfrm>
              <a:grpFill/>
            </p:grpSpPr>
            <p:sp>
              <p:nvSpPr>
                <p:cNvPr id="29" name="Oval 28">
                  <a:extLst>
                    <a:ext uri="{FF2B5EF4-FFF2-40B4-BE49-F238E27FC236}">
                      <a16:creationId xmlns:a16="http://schemas.microsoft.com/office/drawing/2014/main" id="{14E2F12B-D672-5B5D-D070-A28BCE55DA64}"/>
                    </a:ext>
                  </a:extLst>
                </p:cNvPr>
                <p:cNvSpPr/>
                <p:nvPr/>
              </p:nvSpPr>
              <p:spPr bwMode="auto">
                <a:xfrm>
                  <a:off x="-1388962" y="324091"/>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sp>
              <p:nvSpPr>
                <p:cNvPr id="30" name="Oval 29">
                  <a:extLst>
                    <a:ext uri="{FF2B5EF4-FFF2-40B4-BE49-F238E27FC236}">
                      <a16:creationId xmlns:a16="http://schemas.microsoft.com/office/drawing/2014/main" id="{2B4678B2-5433-F411-F780-095FD7DDFD0D}"/>
                    </a:ext>
                  </a:extLst>
                </p:cNvPr>
                <p:cNvSpPr/>
                <p:nvPr/>
              </p:nvSpPr>
              <p:spPr bwMode="auto">
                <a:xfrm>
                  <a:off x="-1388962" y="2774645"/>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31" name="Straight Connector 30">
                  <a:extLst>
                    <a:ext uri="{FF2B5EF4-FFF2-40B4-BE49-F238E27FC236}">
                      <a16:creationId xmlns:a16="http://schemas.microsoft.com/office/drawing/2014/main" id="{EC4ABEB3-E0A8-DB60-F8C4-1118306D8EA2}"/>
                    </a:ext>
                  </a:extLst>
                </p:cNvPr>
                <p:cNvCxnSpPr/>
                <p:nvPr/>
              </p:nvCxnSpPr>
              <p:spPr>
                <a:xfrm>
                  <a:off x="-1331089" y="324091"/>
                  <a:ext cx="0" cy="2566300"/>
                </a:xfrm>
                <a:prstGeom prst="line">
                  <a:avLst/>
                </a:prstGeom>
                <a:grpFill/>
                <a:ln>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4" name="Group 23">
              <a:extLst>
                <a:ext uri="{FF2B5EF4-FFF2-40B4-BE49-F238E27FC236}">
                  <a16:creationId xmlns:a16="http://schemas.microsoft.com/office/drawing/2014/main" id="{961AB06E-5CE6-D24B-9C1B-EFB52E9CBAF6}"/>
                </a:ext>
              </a:extLst>
            </p:cNvPr>
            <p:cNvGrpSpPr/>
            <p:nvPr/>
          </p:nvGrpSpPr>
          <p:grpSpPr>
            <a:xfrm>
              <a:off x="-5334528" y="2371084"/>
              <a:ext cx="2566300" cy="813631"/>
              <a:chOff x="-3425339" y="-107000"/>
              <a:chExt cx="2566300" cy="813631"/>
            </a:xfrm>
            <a:grpFill/>
          </p:grpSpPr>
          <p:sp>
            <p:nvSpPr>
              <p:cNvPr id="25" name="Oval 24">
                <a:extLst>
                  <a:ext uri="{FF2B5EF4-FFF2-40B4-BE49-F238E27FC236}">
                    <a16:creationId xmlns:a16="http://schemas.microsoft.com/office/drawing/2014/main" id="{4D143BD2-771B-CA6E-0D8F-BF7F82A4EE9D}"/>
                  </a:ext>
                </a:extLst>
              </p:cNvPr>
              <p:cNvSpPr/>
              <p:nvPr/>
            </p:nvSpPr>
            <p:spPr bwMode="auto">
              <a:xfrm rot="18484995">
                <a:off x="-3164496" y="-107000"/>
                <a:ext cx="115746" cy="115746"/>
              </a:xfrm>
              <a:prstGeom prst="ellipse">
                <a:avLst/>
              </a:prstGeom>
              <a:grp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26" name="Straight Connector 25">
                <a:extLst>
                  <a:ext uri="{FF2B5EF4-FFF2-40B4-BE49-F238E27FC236}">
                    <a16:creationId xmlns:a16="http://schemas.microsoft.com/office/drawing/2014/main" id="{F20EB057-9604-5991-15C4-E4E45EEFDB51}"/>
                  </a:ext>
                </a:extLst>
              </p:cNvPr>
              <p:cNvCxnSpPr/>
              <p:nvPr/>
            </p:nvCxnSpPr>
            <p:spPr>
              <a:xfrm rot="18484995">
                <a:off x="-2142189" y="-576519"/>
                <a:ext cx="0" cy="2566300"/>
              </a:xfrm>
              <a:prstGeom prst="line">
                <a:avLst/>
              </a:prstGeom>
              <a:grpFill/>
              <a:ln>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36558793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sv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4" y="450851"/>
            <a:ext cx="11303917" cy="813819"/>
          </a:xfrm>
          <a:prstGeom prst="rect">
            <a:avLst/>
          </a:prstGeom>
        </p:spPr>
        <p:txBody>
          <a:bodyPr vert="horz" wrap="square" lIns="0" tIns="0" rIns="0" bIns="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4" y="1817561"/>
            <a:ext cx="11231768" cy="1839606"/>
          </a:xfrm>
          <a:prstGeom prst="rect">
            <a:avLst/>
          </a:prstGeom>
        </p:spPr>
        <p:txBody>
          <a:bodyPr vert="horz" wrap="square" lIns="0" tIns="0" rIns="0" bIns="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9" name="Graphic 8">
            <a:extLst>
              <a:ext uri="{FF2B5EF4-FFF2-40B4-BE49-F238E27FC236}">
                <a16:creationId xmlns:a16="http://schemas.microsoft.com/office/drawing/2014/main" id="{AEDB10E9-9DB6-ACF5-17AA-98A1C0B683F7}"/>
              </a:ext>
            </a:extLst>
          </p:cNvPr>
          <p:cNvPicPr>
            <a:picLocks noChangeAspect="1"/>
          </p:cNvPicPr>
          <p:nvPr userDrawn="1"/>
        </p:nvPicPr>
        <p:blipFill>
          <a:blip r:embed="rId25" cstate="print">
            <a:extLst>
              <a:ext uri="{28A0092B-C50C-407E-A947-70E740481C1C}">
                <a14:useLocalDpi xmlns:a14="http://schemas.microsoft.com/office/drawing/2010/main"/>
              </a:ext>
              <a:ext uri="{96DAC541-7B7A-43D3-8B79-37D633B846F1}">
                <asvg:svgBlip xmlns:asvg="http://schemas.microsoft.com/office/drawing/2016/SVG/main" r:embed="rId26"/>
              </a:ext>
            </a:extLst>
          </a:blip>
          <a:stretch>
            <a:fillRect/>
          </a:stretch>
        </p:blipFill>
        <p:spPr>
          <a:xfrm rot="5400000">
            <a:off x="9546915" y="2855693"/>
            <a:ext cx="6858001" cy="1146618"/>
          </a:xfrm>
          <a:prstGeom prst="rect">
            <a:avLst/>
          </a:prstGeom>
        </p:spPr>
      </p:pic>
      <p:sp>
        <p:nvSpPr>
          <p:cNvPr id="3" name="Rectangle 2">
            <a:extLst>
              <a:ext uri="{FF2B5EF4-FFF2-40B4-BE49-F238E27FC236}">
                <a16:creationId xmlns:a16="http://schemas.microsoft.com/office/drawing/2014/main" id="{C632E630-DBB9-217A-0EEA-D8B2726404EC}"/>
              </a:ext>
            </a:extLst>
          </p:cNvPr>
          <p:cNvSpPr>
            <a:spLocks/>
          </p:cNvSpPr>
          <p:nvPr userDrawn="1"/>
        </p:nvSpPr>
        <p:spPr bwMode="auto">
          <a:xfrm>
            <a:off x="-5160635" y="-2902857"/>
            <a:ext cx="22513270" cy="12663714"/>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GB" sz="240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descr="A blue and black gradient&#10;&#10;Description automatically generated with low confidence" hidden="1">
            <a:extLst>
              <a:ext uri="{FF2B5EF4-FFF2-40B4-BE49-F238E27FC236}">
                <a16:creationId xmlns:a16="http://schemas.microsoft.com/office/drawing/2014/main" id="{1C2CF332-2F94-DB31-3D3B-F3595DAC9A8D}"/>
              </a:ext>
            </a:extLst>
          </p:cNvPr>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a:off x="0" y="123"/>
            <a:ext cx="12192000" cy="6857754"/>
          </a:xfrm>
          <a:prstGeom prst="rect">
            <a:avLst/>
          </a:prstGeom>
        </p:spPr>
      </p:pic>
    </p:spTree>
    <p:extLst>
      <p:ext uri="{BB962C8B-B14F-4D97-AF65-F5344CB8AC3E}">
        <p14:creationId xmlns:p14="http://schemas.microsoft.com/office/powerpoint/2010/main" val="24747631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hdr="0" dt="0"/>
  <p:txStyles>
    <p:titleStyle>
      <a:lvl1pPr algn="l" defTabSz="914016" rtl="0" eaLnBrk="1" latinLnBrk="0" hangingPunct="1">
        <a:lnSpc>
          <a:spcPct val="90000"/>
        </a:lnSpc>
        <a:spcBef>
          <a:spcPct val="0"/>
        </a:spcBef>
        <a:buNone/>
        <a:defRPr lang="en-US" sz="2745" b="0" kern="1200" cap="none" spc="-49" baseline="0" dirty="0" smtClean="0">
          <a:ln w="3175">
            <a:noFill/>
          </a:ln>
          <a:solidFill>
            <a:schemeClr val="bg1"/>
          </a:solidFill>
          <a:effectLst/>
          <a:latin typeface="+mj-lt"/>
          <a:ea typeface="+mn-ea"/>
          <a:cs typeface="Segoe UI" pitchFamily="34" charset="0"/>
        </a:defRPr>
      </a:lvl1pPr>
    </p:titleStyle>
    <p:bodyStyle>
      <a:lvl1pPr marL="0" marR="0" indent="0" algn="l" defTabSz="914016"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016" rtl="0" eaLnBrk="1" fontAlgn="auto" latinLnBrk="0" hangingPunct="1">
        <a:lnSpc>
          <a:spcPct val="100000"/>
        </a:lnSpc>
        <a:spcBef>
          <a:spcPts val="0"/>
        </a:spcBef>
        <a:spcAft>
          <a:spcPts val="0"/>
        </a:spcAft>
        <a:buClrTx/>
        <a:buSzPct val="90000"/>
        <a:buFontTx/>
        <a:buNone/>
        <a:tabLst/>
        <a:defRPr sz="1961" kern="1200" spc="0" baseline="0">
          <a:solidFill>
            <a:schemeClr val="bg1"/>
          </a:solidFill>
          <a:latin typeface="+mn-lt"/>
          <a:ea typeface="+mn-ea"/>
          <a:cs typeface="+mn-cs"/>
        </a:defRPr>
      </a:lvl2pPr>
      <a:lvl3pPr marL="0" marR="0" indent="0" algn="l" defTabSz="914016" rtl="0" eaLnBrk="1" fontAlgn="auto" latinLnBrk="0" hangingPunct="1">
        <a:lnSpc>
          <a:spcPct val="100000"/>
        </a:lnSpc>
        <a:spcBef>
          <a:spcPts val="0"/>
        </a:spcBef>
        <a:spcAft>
          <a:spcPts val="0"/>
        </a:spcAft>
        <a:buClrTx/>
        <a:buSzPct val="90000"/>
        <a:buFont typeface="Wingdings" panose="05000000000000000000" pitchFamily="2" charset="2"/>
        <a:buNone/>
        <a:tabLst/>
        <a:defRPr sz="1370" kern="1200" spc="0" baseline="0">
          <a:solidFill>
            <a:schemeClr val="bg1"/>
          </a:solidFill>
          <a:latin typeface="+mj-lt"/>
          <a:ea typeface="+mn-ea"/>
          <a:cs typeface="+mn-cs"/>
        </a:defRPr>
      </a:lvl3pPr>
      <a:lvl4pPr marL="0" marR="0" indent="0" algn="l" defTabSz="914016" rtl="0" eaLnBrk="1" fontAlgn="auto" latinLnBrk="0" hangingPunct="1">
        <a:lnSpc>
          <a:spcPct val="100000"/>
        </a:lnSpc>
        <a:spcBef>
          <a:spcPts val="0"/>
        </a:spcBef>
        <a:spcAft>
          <a:spcPts val="0"/>
        </a:spcAft>
        <a:buClrTx/>
        <a:buSzPct val="90000"/>
        <a:buFont typeface="Wingdings" panose="05000000000000000000" pitchFamily="2" charset="2"/>
        <a:buNone/>
        <a:tabLst/>
        <a:defRPr sz="1370" kern="1200" spc="0" baseline="0">
          <a:solidFill>
            <a:schemeClr val="bg1"/>
          </a:solidFill>
          <a:latin typeface="+mn-lt"/>
          <a:ea typeface="+mn-ea"/>
          <a:cs typeface="+mn-cs"/>
        </a:defRPr>
      </a:lvl4pPr>
      <a:lvl5pPr marL="0" marR="0" indent="0" algn="l" defTabSz="914016"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chemeClr val="bg1"/>
          </a:solidFill>
          <a:latin typeface="+mn-lt"/>
          <a:ea typeface="+mn-ea"/>
          <a:cs typeface="+mn-cs"/>
        </a:defRPr>
      </a:lvl5pPr>
      <a:lvl6pPr marL="2285038" indent="0" algn="l" defTabSz="914016"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016" rtl="0" eaLnBrk="1" latinLnBrk="0" hangingPunct="1">
        <a:lnSpc>
          <a:spcPct val="100000"/>
        </a:lnSpc>
        <a:spcBef>
          <a:spcPts val="0"/>
        </a:spcBef>
        <a:spcAft>
          <a:spcPts val="0"/>
        </a:spcAft>
        <a:buFont typeface="Arial" pitchFamily="34" charset="0"/>
        <a:buNone/>
        <a:defRPr sz="980" kern="1200">
          <a:solidFill>
            <a:schemeClr val="bg1"/>
          </a:solidFill>
          <a:latin typeface="+mn-lt"/>
          <a:ea typeface="+mn-ea"/>
          <a:cs typeface="+mn-cs"/>
        </a:defRPr>
      </a:lvl7pPr>
      <a:lvl8pPr marL="3427561"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4569"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016" rtl="0" eaLnBrk="1" latinLnBrk="0" hangingPunct="1">
        <a:defRPr sz="1765" kern="1200">
          <a:solidFill>
            <a:schemeClr val="tx1"/>
          </a:solidFill>
          <a:latin typeface="+mn-lt"/>
          <a:ea typeface="+mn-ea"/>
          <a:cs typeface="+mn-cs"/>
        </a:defRPr>
      </a:lvl1pPr>
      <a:lvl2pPr marL="457007" algn="l" defTabSz="914016" rtl="0" eaLnBrk="1" latinLnBrk="0" hangingPunct="1">
        <a:defRPr sz="1765" kern="1200">
          <a:solidFill>
            <a:schemeClr val="tx1"/>
          </a:solidFill>
          <a:latin typeface="+mn-lt"/>
          <a:ea typeface="+mn-ea"/>
          <a:cs typeface="+mn-cs"/>
        </a:defRPr>
      </a:lvl2pPr>
      <a:lvl3pPr marL="914016" algn="l" defTabSz="914016" rtl="0" eaLnBrk="1" latinLnBrk="0" hangingPunct="1">
        <a:defRPr sz="1765" kern="1200">
          <a:solidFill>
            <a:schemeClr val="tx1"/>
          </a:solidFill>
          <a:latin typeface="+mn-lt"/>
          <a:ea typeface="+mn-ea"/>
          <a:cs typeface="+mn-cs"/>
        </a:defRPr>
      </a:lvl3pPr>
      <a:lvl4pPr marL="1371024" algn="l" defTabSz="914016" rtl="0" eaLnBrk="1" latinLnBrk="0" hangingPunct="1">
        <a:defRPr sz="1765" kern="1200">
          <a:solidFill>
            <a:schemeClr val="tx1"/>
          </a:solidFill>
          <a:latin typeface="+mn-lt"/>
          <a:ea typeface="+mn-ea"/>
          <a:cs typeface="+mn-cs"/>
        </a:defRPr>
      </a:lvl4pPr>
      <a:lvl5pPr marL="1828032" algn="l" defTabSz="914016" rtl="0" eaLnBrk="1" latinLnBrk="0" hangingPunct="1">
        <a:defRPr sz="1765" kern="1200">
          <a:solidFill>
            <a:schemeClr val="tx1"/>
          </a:solidFill>
          <a:latin typeface="+mn-lt"/>
          <a:ea typeface="+mn-ea"/>
          <a:cs typeface="+mn-cs"/>
        </a:defRPr>
      </a:lvl5pPr>
      <a:lvl6pPr marL="2285040" algn="l" defTabSz="914016" rtl="0" eaLnBrk="1" latinLnBrk="0" hangingPunct="1">
        <a:defRPr sz="1765" kern="1200">
          <a:solidFill>
            <a:schemeClr val="tx1"/>
          </a:solidFill>
          <a:latin typeface="+mn-lt"/>
          <a:ea typeface="+mn-ea"/>
          <a:cs typeface="+mn-cs"/>
        </a:defRPr>
      </a:lvl6pPr>
      <a:lvl7pPr marL="2742048" algn="l" defTabSz="914016" rtl="0" eaLnBrk="1" latinLnBrk="0" hangingPunct="1">
        <a:defRPr sz="1765" kern="1200">
          <a:solidFill>
            <a:schemeClr val="tx1"/>
          </a:solidFill>
          <a:latin typeface="+mn-lt"/>
          <a:ea typeface="+mn-ea"/>
          <a:cs typeface="+mn-cs"/>
        </a:defRPr>
      </a:lvl7pPr>
      <a:lvl8pPr marL="3199055" algn="l" defTabSz="914016" rtl="0" eaLnBrk="1" latinLnBrk="0" hangingPunct="1">
        <a:defRPr sz="1765" kern="1200">
          <a:solidFill>
            <a:schemeClr val="tx1"/>
          </a:solidFill>
          <a:latin typeface="+mn-lt"/>
          <a:ea typeface="+mn-ea"/>
          <a:cs typeface="+mn-cs"/>
        </a:defRPr>
      </a:lvl8pPr>
      <a:lvl9pPr marL="3656065" algn="l" defTabSz="914016"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p15:clr>
            <a:srgbClr val="B8B8B8"/>
          </p15:clr>
        </p15:guide>
        <p15:guide id="2" pos="7834">
          <p15:clr>
            <a:srgbClr val="B8B8B8"/>
          </p15:clr>
        </p15:guide>
        <p15:guide id="3" pos="216">
          <p15:clr>
            <a:srgbClr val="B8B8B8"/>
          </p15:clr>
        </p15:guide>
        <p15:guide id="4" pos="1389">
          <p15:clr>
            <a:srgbClr val="B8B8B8"/>
          </p15:clr>
        </p15:guide>
        <p15:guide id="5" pos="1461">
          <p15:clr>
            <a:srgbClr val="B8B8B8"/>
          </p15:clr>
        </p15:guide>
        <p15:guide id="6" pos="2635">
          <p15:clr>
            <a:srgbClr val="B8B8B8"/>
          </p15:clr>
        </p15:guide>
        <p15:guide id="7" pos="2707">
          <p15:clr>
            <a:srgbClr val="B8B8B8"/>
          </p15:clr>
        </p15:guide>
        <p15:guide id="8" pos="3881">
          <p15:clr>
            <a:srgbClr val="B8B8B8"/>
          </p15:clr>
        </p15:guide>
        <p15:guide id="9" pos="3953">
          <p15:clr>
            <a:srgbClr val="B8B8B8"/>
          </p15:clr>
        </p15:guide>
        <p15:guide id="10" pos="5126">
          <p15:clr>
            <a:srgbClr val="B8B8B8"/>
          </p15:clr>
        </p15:guide>
        <p15:guide id="11" pos="5198">
          <p15:clr>
            <a:srgbClr val="B8B8B8"/>
          </p15:clr>
        </p15:guide>
        <p15:guide id="12" pos="6372">
          <p15:clr>
            <a:srgbClr val="B8B8B8"/>
          </p15:clr>
        </p15:guide>
        <p15:guide id="13" pos="6444">
          <p15:clr>
            <a:srgbClr val="B8B8B8"/>
          </p15:clr>
        </p15:guide>
        <p15:guide id="14" pos="7618">
          <p15:clr>
            <a:srgbClr val="B8B8B8"/>
          </p15:clr>
        </p15:guide>
        <p15:guide id="15" orient="horz">
          <p15:clr>
            <a:srgbClr val="B8B8B8"/>
          </p15:clr>
        </p15:guide>
        <p15:guide id="16" orient="horz" pos="4406">
          <p15:clr>
            <a:srgbClr val="B8B8B8"/>
          </p15:clr>
        </p15:guide>
        <p15:guide id="17" orient="horz" pos="216">
          <p15:clr>
            <a:srgbClr val="B8B8B8"/>
          </p15:clr>
        </p15:guide>
        <p15:guide id="18" orient="horz" pos="2167">
          <p15:clr>
            <a:srgbClr val="B8B8B8"/>
          </p15:clr>
        </p15:guide>
        <p15:guide id="19" orient="horz" pos="2239">
          <p15:clr>
            <a:srgbClr val="B8B8B8"/>
          </p15:clr>
        </p15:guide>
        <p15:guide id="20" orient="horz" pos="4190">
          <p15:clr>
            <a:srgbClr val="B8B8B8"/>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nam06.safelinks.protection.outlook.com/?url=https%3A%2F%2Fwww.microsoft.com%2Flicensing%2Fservicecenter%2Fdefault.aspx&amp;data=05%7C01%7CNuttinee.Ngernsupaluck%40microsoft.com%7Ce45517ee22974b5fb83a08db6ec01df6%7C72f988bf86f141af91ab2d7cd011db47%7C1%7C0%7C638225543647245401%7CUnknown%7CTWFpbGZsb3d8eyJWIjoiMC4wLjAwMDAiLCJQIjoiV2luMzIiLCJBTiI6Ik1haWwiLCJXVCI6Mn0%3D%7C3000%7C%7C%7C&amp;sdata=DGtVG9mM%2BiB3H9Mk0qOrIbW6YL209VkTMUgdl6j0ns4%3D&amp;reserved=0"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21.xml"/><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4F8FC3-B793-B401-8715-EC9815D80E0A}"/>
              </a:ext>
            </a:extLst>
          </p:cNvPr>
          <p:cNvSpPr>
            <a:spLocks noGrp="1"/>
          </p:cNvSpPr>
          <p:nvPr>
            <p:ph type="title"/>
          </p:nvPr>
        </p:nvSpPr>
        <p:spPr/>
        <p:txBody>
          <a:bodyPr/>
          <a:lstStyle/>
          <a:p>
            <a:r>
              <a:rPr lang="en-GB"/>
              <a:t>New: Extended Security Updates Enabled by Arc </a:t>
            </a:r>
          </a:p>
        </p:txBody>
      </p:sp>
      <p:sp>
        <p:nvSpPr>
          <p:cNvPr id="7" name="Text Placeholder 6">
            <a:extLst>
              <a:ext uri="{FF2B5EF4-FFF2-40B4-BE49-F238E27FC236}">
                <a16:creationId xmlns:a16="http://schemas.microsoft.com/office/drawing/2014/main" id="{E2E8915D-D12D-14B6-552D-E9B0234D8CFF}"/>
              </a:ext>
            </a:extLst>
          </p:cNvPr>
          <p:cNvSpPr>
            <a:spLocks noGrp="1"/>
          </p:cNvSpPr>
          <p:nvPr>
            <p:ph type="body" sz="quarter" idx="10"/>
          </p:nvPr>
        </p:nvSpPr>
        <p:spPr/>
        <p:txBody>
          <a:bodyPr/>
          <a:lstStyle/>
          <a:p>
            <a:r>
              <a:rPr lang="en-GB"/>
              <a:t>Capture new ACR sockets via Azure Arc &amp; enable and accelerate future migration scenarios</a:t>
            </a:r>
          </a:p>
        </p:txBody>
      </p:sp>
      <p:sp>
        <p:nvSpPr>
          <p:cNvPr id="8" name="Text Placeholder 7">
            <a:extLst>
              <a:ext uri="{FF2B5EF4-FFF2-40B4-BE49-F238E27FC236}">
                <a16:creationId xmlns:a16="http://schemas.microsoft.com/office/drawing/2014/main" id="{42895E43-465A-6373-1834-46730A91D936}"/>
              </a:ext>
            </a:extLst>
          </p:cNvPr>
          <p:cNvSpPr>
            <a:spLocks noGrp="1"/>
          </p:cNvSpPr>
          <p:nvPr>
            <p:ph type="body" sz="quarter" idx="11"/>
          </p:nvPr>
        </p:nvSpPr>
        <p:spPr>
          <a:xfrm>
            <a:off x="999087" y="1627317"/>
            <a:ext cx="4592416" cy="3860800"/>
          </a:xfrm>
        </p:spPr>
        <p:txBody>
          <a:bodyPr/>
          <a:lstStyle/>
          <a:p>
            <a:r>
              <a:rPr lang="en-GB" b="1" dirty="0">
                <a:solidFill>
                  <a:schemeClr val="accent5"/>
                </a:solidFill>
              </a:rPr>
              <a:t>What is it?</a:t>
            </a:r>
          </a:p>
          <a:p>
            <a:endParaRPr lang="en-GB" dirty="0">
              <a:solidFill>
                <a:schemeClr val="accent5"/>
              </a:solidFill>
            </a:endParaRPr>
          </a:p>
          <a:p>
            <a:pPr marL="285750" indent="-285750">
              <a:buFont typeface="Arial" panose="020B0604020202020204" pitchFamily="34" charset="0"/>
              <a:buChar char="•"/>
            </a:pPr>
            <a:r>
              <a:rPr lang="en-GB" dirty="0"/>
              <a:t>Announced publicly at Inspire,</a:t>
            </a:r>
            <a:r>
              <a:rPr lang="en-GB" dirty="0">
                <a:solidFill>
                  <a:schemeClr val="accent5"/>
                </a:solidFill>
              </a:rPr>
              <a:t> </a:t>
            </a:r>
            <a:r>
              <a:rPr lang="en-US" sz="1400" dirty="0">
                <a:effectLst/>
              </a:rPr>
              <a:t>Extended Security Updates (ESUs) enabled by Azure Arc is a </a:t>
            </a:r>
            <a:r>
              <a:rPr lang="en-US" sz="1400" dirty="0">
                <a:solidFill>
                  <a:schemeClr val="accent5"/>
                </a:solidFill>
                <a:effectLst/>
              </a:rPr>
              <a:t>new</a:t>
            </a:r>
            <a:r>
              <a:rPr lang="en-US" sz="1400" dirty="0">
                <a:effectLst/>
              </a:rPr>
              <a:t> and </a:t>
            </a:r>
            <a:r>
              <a:rPr lang="en-US" sz="1400" dirty="0">
                <a:solidFill>
                  <a:schemeClr val="accent5"/>
                </a:solidFill>
                <a:effectLst/>
              </a:rPr>
              <a:t>enhanced</a:t>
            </a:r>
            <a:r>
              <a:rPr lang="en-US" sz="1400" dirty="0">
                <a:effectLst/>
              </a:rPr>
              <a:t> cloud experience alternative to traditional Extended Security Updates (classic).</a:t>
            </a:r>
            <a:r>
              <a:rPr lang="en-GB" dirty="0">
                <a:solidFill>
                  <a:schemeClr val="accent5"/>
                </a:solidFill>
              </a:rPr>
              <a:t> </a:t>
            </a:r>
          </a:p>
          <a:p>
            <a:pPr marL="285750" indent="-285750">
              <a:buFont typeface="Arial" panose="020B0604020202020204" pitchFamily="34" charset="0"/>
              <a:buChar char="•"/>
            </a:pPr>
            <a:endParaRPr lang="en-GB" dirty="0">
              <a:solidFill>
                <a:schemeClr val="accent5"/>
              </a:solidFill>
            </a:endParaRPr>
          </a:p>
          <a:p>
            <a:pPr marL="285750" indent="-285750">
              <a:buFont typeface="Arial" panose="020B0604020202020204" pitchFamily="34" charset="0"/>
              <a:buChar char="•"/>
            </a:pPr>
            <a:r>
              <a:rPr lang="en-US" sz="1400" dirty="0">
                <a:effectLst/>
              </a:rPr>
              <a:t>The new Extended Security Updates offering is now available for </a:t>
            </a:r>
            <a:r>
              <a:rPr lang="en-US" sz="1400" dirty="0">
                <a:solidFill>
                  <a:schemeClr val="accent5"/>
                </a:solidFill>
                <a:effectLst/>
              </a:rPr>
              <a:t>Windows 2012/2012 R2 and SQL Server 2012 through a pay-as-you-go subscription</a:t>
            </a:r>
            <a:r>
              <a:rPr lang="en-US" sz="1400" dirty="0">
                <a:effectLst/>
              </a:rPr>
              <a:t>, giving your customers more flexibility to upgrade or migrate at their pace compared to the traditional ESU which will continue to be available through </a:t>
            </a:r>
            <a:r>
              <a:rPr lang="en-US" sz="1400" u="sng" dirty="0">
                <a:solidFill>
                  <a:schemeClr val="accent5"/>
                </a:solidFill>
                <a:effectLst/>
                <a:hlinkClick r:id="rId3" tooltip="https://nam06.safelinks.protection.outlook.com/?url=https%3a%2f%2fwww.microsoft.com%2flicensing%2fservicecenter%2fdefault.aspx&amp;data=05%7c01%7cnuttinee.ngernsupaluck%40microsoft.com%7ce45517ee22974b5fb83a08db6ec01df6%7c72f988bf86f141af91ab2d7cd011db47%7c1%7c0%7c638225543647245401%7cunknown%7ctwfpbgzsb3d8eyjwijoimc4wljawmdailcjqijoiv2lumziilcjbtii6ik1hawwilcjxvci6mn0%3d%7c3000%7c%7c%7c&amp;sdata=dgtvg9mm%2bib3h9mk0qoribw6yl209vktmugdl6j0ns4%3d&amp;reserved=0">
                  <a:extLst>
                    <a:ext uri="{A12FA001-AC4F-418D-AE19-62706E023703}">
                      <ahyp:hlinkClr xmlns:ahyp="http://schemas.microsoft.com/office/drawing/2018/hyperlinkcolor" val="tx"/>
                    </a:ext>
                  </a:extLst>
                </a:hlinkClick>
              </a:rPr>
              <a:t>Volume Licensing Service Center</a:t>
            </a:r>
            <a:endParaRPr lang="en-GB" dirty="0">
              <a:solidFill>
                <a:schemeClr val="accent5"/>
              </a:solidFill>
            </a:endParaRPr>
          </a:p>
          <a:p>
            <a:pPr marL="285750" indent="-285750">
              <a:buFont typeface="Arial" panose="020B0604020202020204" pitchFamily="34" charset="0"/>
              <a:buChar char="•"/>
            </a:pPr>
            <a:endParaRPr lang="en-GB" dirty="0">
              <a:solidFill>
                <a:schemeClr val="accent5"/>
              </a:solidFill>
            </a:endParaRPr>
          </a:p>
        </p:txBody>
      </p:sp>
      <p:sp>
        <p:nvSpPr>
          <p:cNvPr id="10" name="Text Placeholder 9">
            <a:extLst>
              <a:ext uri="{FF2B5EF4-FFF2-40B4-BE49-F238E27FC236}">
                <a16:creationId xmlns:a16="http://schemas.microsoft.com/office/drawing/2014/main" id="{B7E234C4-751F-0829-9982-D1EC1BD15ECA}"/>
              </a:ext>
            </a:extLst>
          </p:cNvPr>
          <p:cNvSpPr>
            <a:spLocks noGrp="1"/>
          </p:cNvSpPr>
          <p:nvPr>
            <p:ph type="body" sz="quarter" idx="13"/>
          </p:nvPr>
        </p:nvSpPr>
        <p:spPr>
          <a:xfrm>
            <a:off x="6824855" y="1746526"/>
            <a:ext cx="4736523" cy="4287392"/>
          </a:xfrm>
        </p:spPr>
        <p:txBody>
          <a:bodyPr/>
          <a:lstStyle/>
          <a:p>
            <a:r>
              <a:rPr lang="en-GB" b="1" dirty="0">
                <a:solidFill>
                  <a:schemeClr val="accent5"/>
                </a:solidFill>
              </a:rPr>
              <a:t>What’s in it for customers?</a:t>
            </a:r>
          </a:p>
          <a:p>
            <a:endParaRPr lang="en-GB" dirty="0">
              <a:solidFill>
                <a:schemeClr val="accent5"/>
              </a:solidFill>
            </a:endParaRPr>
          </a:p>
          <a:p>
            <a:pPr marL="285750" indent="-285750">
              <a:buFont typeface="Arial" panose="020B0604020202020204" pitchFamily="34" charset="0"/>
              <a:buChar char="•"/>
            </a:pPr>
            <a:r>
              <a:rPr lang="en-GB" dirty="0">
                <a:solidFill>
                  <a:schemeClr val="accent5"/>
                </a:solidFill>
              </a:rPr>
              <a:t>Native enrolment of ESU’s </a:t>
            </a:r>
            <a:r>
              <a:rPr lang="en-GB" dirty="0"/>
              <a:t>in Azure portal, keyless activation compared to classic ESU.</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US" sz="1400" dirty="0"/>
              <a:t>A</a:t>
            </a:r>
            <a:r>
              <a:rPr lang="en-US" sz="1400" dirty="0">
                <a:effectLst/>
              </a:rPr>
              <a:t>ccess to trusted security and cloud capabilities including </a:t>
            </a:r>
            <a:r>
              <a:rPr lang="en-US" sz="1400" dirty="0">
                <a:solidFill>
                  <a:schemeClr val="accent5"/>
                </a:solidFill>
                <a:effectLst/>
              </a:rPr>
              <a:t>discovery, management and patching, all in one offering</a:t>
            </a:r>
            <a:r>
              <a:rPr lang="en-US" sz="1400" dirty="0">
                <a:effectLst/>
              </a:rPr>
              <a:t>. Compatible with 3</a:t>
            </a:r>
            <a:r>
              <a:rPr lang="en-US" sz="1400" baseline="30000" dirty="0">
                <a:effectLst/>
              </a:rPr>
              <a:t>rd</a:t>
            </a:r>
            <a:r>
              <a:rPr lang="en-US" sz="1400" dirty="0">
                <a:effectLst/>
              </a:rPr>
              <a:t> party patch management solutions.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GB" sz="1400" dirty="0"/>
              <a:t>Access the use of Azure Resource Manager, tagging, Role Based Access Control (RBAC), and </a:t>
            </a:r>
            <a:r>
              <a:rPr lang="en-GB" sz="1400" dirty="0">
                <a:solidFill>
                  <a:schemeClr val="accent5"/>
                </a:solidFill>
              </a:rPr>
              <a:t>Azure management services at no additional cost. </a:t>
            </a:r>
            <a:endParaRPr lang="en-US" sz="1400" dirty="0">
              <a:solidFill>
                <a:schemeClr val="accent5"/>
              </a:solidFill>
              <a:effectLst/>
            </a:endParaRP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solidFill>
                  <a:schemeClr val="accent5"/>
                </a:solidFill>
                <a:effectLst/>
              </a:rPr>
              <a:t>Flexible, monthly PAYG subscription</a:t>
            </a:r>
            <a:r>
              <a:rPr lang="en-US" sz="1400" dirty="0">
                <a:effectLst/>
              </a:rPr>
              <a:t>; retire cost once upgraded or migrated. Larger discounts available compared to classic ESU via field empowerment. </a:t>
            </a:r>
          </a:p>
        </p:txBody>
      </p:sp>
    </p:spTree>
    <p:extLst>
      <p:ext uri="{BB962C8B-B14F-4D97-AF65-F5344CB8AC3E}">
        <p14:creationId xmlns:p14="http://schemas.microsoft.com/office/powerpoint/2010/main" val="102108389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41A1-1FD4-68EE-765F-998CD507D146}"/>
              </a:ext>
            </a:extLst>
          </p:cNvPr>
          <p:cNvSpPr>
            <a:spLocks noGrp="1"/>
          </p:cNvSpPr>
          <p:nvPr>
            <p:ph type="title"/>
          </p:nvPr>
        </p:nvSpPr>
        <p:spPr>
          <a:xfrm>
            <a:off x="588262" y="457200"/>
            <a:ext cx="10030885" cy="553998"/>
          </a:xfrm>
        </p:spPr>
        <p:txBody>
          <a:bodyPr/>
          <a:lstStyle/>
          <a:p>
            <a:r>
              <a:rPr lang="en-US"/>
              <a:t>Extended Security Updates enabled by Azure Arc</a:t>
            </a:r>
          </a:p>
        </p:txBody>
      </p:sp>
      <p:grpSp>
        <p:nvGrpSpPr>
          <p:cNvPr id="5" name="Group 4">
            <a:extLst>
              <a:ext uri="{FF2B5EF4-FFF2-40B4-BE49-F238E27FC236}">
                <a16:creationId xmlns:a16="http://schemas.microsoft.com/office/drawing/2014/main" id="{7C013562-7B69-BD0C-029C-015CB2151125}"/>
              </a:ext>
              <a:ext uri="{C183D7F6-B498-43B3-948B-1728B52AA6E4}">
                <adec:decorative xmlns:adec="http://schemas.microsoft.com/office/drawing/2017/decorative" val="1"/>
              </a:ext>
            </a:extLst>
          </p:cNvPr>
          <p:cNvGrpSpPr/>
          <p:nvPr/>
        </p:nvGrpSpPr>
        <p:grpSpPr>
          <a:xfrm>
            <a:off x="588263" y="1899284"/>
            <a:ext cx="4305470" cy="733426"/>
            <a:chOff x="580865" y="3145847"/>
            <a:chExt cx="4305470" cy="733426"/>
          </a:xfrm>
        </p:grpSpPr>
        <p:sp>
          <p:nvSpPr>
            <p:cNvPr id="16" name="TextBox 15">
              <a:extLst>
                <a:ext uri="{FF2B5EF4-FFF2-40B4-BE49-F238E27FC236}">
                  <a16:creationId xmlns:a16="http://schemas.microsoft.com/office/drawing/2014/main" id="{A6D31632-8B16-1216-2222-EECD2F4C5A3D}"/>
                </a:ext>
              </a:extLst>
            </p:cNvPr>
            <p:cNvSpPr txBox="1"/>
            <p:nvPr/>
          </p:nvSpPr>
          <p:spPr>
            <a:xfrm>
              <a:off x="580865" y="3417608"/>
              <a:ext cx="4305470" cy="461665"/>
            </a:xfrm>
            <a:prstGeom prst="rect">
              <a:avLst/>
            </a:prstGeom>
            <a:noFill/>
          </p:spPr>
          <p:txBody>
            <a:bodyPr wrap="square" lIns="0" tIns="45720" rIns="91440" bIns="45720" rtlCol="0">
              <a:spAutoFit/>
            </a:bodyPr>
            <a:lstStyle>
              <a:defPPr>
                <a:defRPr lang="en-US"/>
              </a:defPPr>
              <a:lvl1pPr marL="0" marR="0" lvl="0" indent="0" defTabSz="914102" latinLnBrk="0">
                <a:lnSpc>
                  <a:spcPct val="100000"/>
                </a:lnSpc>
                <a:spcBef>
                  <a:spcPts val="900"/>
                </a:spcBef>
                <a:buClrTx/>
                <a:buSzTx/>
                <a:buFontTx/>
                <a:buNone/>
                <a:tabLst/>
                <a:defRPr kumimoji="0" sz="2400" b="1" i="0" u="none" strike="noStrike" cap="none" spc="0" normalizeH="0" baseline="0">
                  <a:ln w="3175">
                    <a:noFill/>
                  </a:ln>
                  <a:solidFill>
                    <a:srgbClr val="50E6FF"/>
                  </a:solidFill>
                  <a:effectLst/>
                  <a:uLnTx/>
                  <a:uFillTx/>
                  <a:latin typeface="Segoe UI Semibold"/>
                  <a:cs typeface="Segoe UI" pitchFamily="34" charset="0"/>
                </a:defRPr>
              </a:lvl1pPr>
            </a:lstStyle>
            <a:p>
              <a:pPr marL="0" marR="0" lvl="0" indent="0" algn="l" defTabSz="914102" rtl="0" eaLnBrk="0" fontAlgn="base" latinLnBrk="0" hangingPunct="0">
                <a:lnSpc>
                  <a:spcPct val="100000"/>
                </a:lnSpc>
                <a:spcBef>
                  <a:spcPts val="900"/>
                </a:spcBef>
                <a:spcAft>
                  <a:spcPct val="0"/>
                </a:spcAft>
                <a:buClrTx/>
                <a:buSzTx/>
                <a:buFontTx/>
                <a:buNone/>
                <a:tabLst/>
                <a:defRPr/>
              </a:pPr>
              <a:r>
                <a:rPr kumimoji="0" lang="en-US" sz="1200" b="0" i="0" u="none" strike="noStrike" kern="1200" cap="none" spc="0" normalizeH="0" baseline="0" noProof="0">
                  <a:ln w="3175">
                    <a:noFill/>
                  </a:ln>
                  <a:solidFill>
                    <a:srgbClr val="FFFFFF"/>
                  </a:solidFill>
                  <a:effectLst/>
                  <a:uLnTx/>
                  <a:uFillTx/>
                  <a:latin typeface="Segoe UI"/>
                  <a:ea typeface="MS PGothic" panose="020B0600070205080204" pitchFamily="34" charset="-128"/>
                  <a:cs typeface="Segoe UI" pitchFamily="34" charset="0"/>
                </a:rPr>
                <a:t>Monthly billing model centralized in Azure to run end-of-support operating systems </a:t>
              </a:r>
            </a:p>
          </p:txBody>
        </p:sp>
        <p:sp>
          <p:nvSpPr>
            <p:cNvPr id="17" name="TextBox 16">
              <a:extLst>
                <a:ext uri="{FF2B5EF4-FFF2-40B4-BE49-F238E27FC236}">
                  <a16:creationId xmlns:a16="http://schemas.microsoft.com/office/drawing/2014/main" id="{496BFE6F-A0FF-57F0-23EB-03639F9E71AF}"/>
                </a:ext>
              </a:extLst>
            </p:cNvPr>
            <p:cNvSpPr txBox="1"/>
            <p:nvPr/>
          </p:nvSpPr>
          <p:spPr>
            <a:xfrm>
              <a:off x="580865" y="3145847"/>
              <a:ext cx="3154003" cy="338554"/>
            </a:xfrm>
            <a:prstGeom prst="rect">
              <a:avLst/>
            </a:prstGeom>
            <a:noFill/>
          </p:spPr>
          <p:txBody>
            <a:bodyPr wrap="square" lIns="0" tIns="45720" rIns="91440" bIns="45720" rtlCol="0">
              <a:spAutoFit/>
            </a:bodyPr>
            <a:lstStyle>
              <a:defPPr>
                <a:defRPr lang="en-US"/>
              </a:defPPr>
              <a:lvl1pPr marL="0" marR="0" lvl="0" indent="0" defTabSz="914102" latinLnBrk="0">
                <a:lnSpc>
                  <a:spcPct val="100000"/>
                </a:lnSpc>
                <a:spcBef>
                  <a:spcPts val="900"/>
                </a:spcBef>
                <a:buClrTx/>
                <a:buSzTx/>
                <a:buFontTx/>
                <a:buNone/>
                <a:tabLst/>
                <a:defRPr kumimoji="0" sz="2400" b="1" i="0" u="none" strike="noStrike" cap="none" spc="0" normalizeH="0" baseline="0">
                  <a:ln w="3175">
                    <a:noFill/>
                  </a:ln>
                  <a:solidFill>
                    <a:srgbClr val="50E6FF"/>
                  </a:solidFill>
                  <a:effectLst/>
                  <a:uLnTx/>
                  <a:uFillTx/>
                  <a:latin typeface="Segoe UI Semibold"/>
                  <a:cs typeface="Segoe UI" pitchFamily="34" charset="0"/>
                </a:defRPr>
              </a:lvl1pPr>
            </a:lstStyle>
            <a:p>
              <a:pPr marL="0" marR="0" lvl="0" indent="0" algn="l" defTabSz="932742" rtl="0" eaLnBrk="1" fontAlgn="auto" latinLnBrk="0" hangingPunct="1">
                <a:lnSpc>
                  <a:spcPct val="100000"/>
                </a:lnSpc>
                <a:spcBef>
                  <a:spcPts val="0"/>
                </a:spcBef>
                <a:spcAft>
                  <a:spcPts val="600"/>
                </a:spcAft>
                <a:buClrTx/>
                <a:buSzTx/>
                <a:buFontTx/>
                <a:buNone/>
                <a:tabLst/>
                <a:defRPr/>
              </a:pPr>
              <a:r>
                <a:rPr kumimoji="0" lang="en-US" sz="1600" b="0" i="0" u="none" strike="noStrike" kern="1200" cap="none" spc="0" normalizeH="0" baseline="0" noProof="0">
                  <a:ln w="3175">
                    <a:noFill/>
                  </a:ln>
                  <a:solidFill>
                    <a:srgbClr val="50E6FF"/>
                  </a:solidFill>
                  <a:effectLst/>
                  <a:uLnTx/>
                  <a:uFillTx/>
                  <a:latin typeface="Segoe UI Semibold"/>
                  <a:ea typeface="MS PGothic" panose="020B0600070205080204" pitchFamily="34" charset="-128"/>
                  <a:cs typeface="Segoe UI Semibold" panose="020B0702040204020203" pitchFamily="34" charset="0"/>
                </a:rPr>
                <a:t>Flexible billing and savings </a:t>
              </a:r>
            </a:p>
          </p:txBody>
        </p:sp>
      </p:grpSp>
      <p:grpSp>
        <p:nvGrpSpPr>
          <p:cNvPr id="6" name="Group 5">
            <a:extLst>
              <a:ext uri="{FF2B5EF4-FFF2-40B4-BE49-F238E27FC236}">
                <a16:creationId xmlns:a16="http://schemas.microsoft.com/office/drawing/2014/main" id="{89FB3542-81FF-5DE6-DA32-F327BEF794CB}"/>
              </a:ext>
              <a:ext uri="{C183D7F6-B498-43B3-948B-1728B52AA6E4}">
                <adec:decorative xmlns:adec="http://schemas.microsoft.com/office/drawing/2017/decorative" val="1"/>
              </a:ext>
            </a:extLst>
          </p:cNvPr>
          <p:cNvGrpSpPr/>
          <p:nvPr/>
        </p:nvGrpSpPr>
        <p:grpSpPr>
          <a:xfrm>
            <a:off x="589734" y="2886784"/>
            <a:ext cx="3863733" cy="930082"/>
            <a:chOff x="3591345" y="3182837"/>
            <a:chExt cx="3863733" cy="930082"/>
          </a:xfrm>
        </p:grpSpPr>
        <p:sp>
          <p:nvSpPr>
            <p:cNvPr id="18" name="TextBox 17">
              <a:extLst>
                <a:ext uri="{FF2B5EF4-FFF2-40B4-BE49-F238E27FC236}">
                  <a16:creationId xmlns:a16="http://schemas.microsoft.com/office/drawing/2014/main" id="{9EF7006E-9C8F-BA9D-097E-89D9486B0528}"/>
                </a:ext>
              </a:extLst>
            </p:cNvPr>
            <p:cNvSpPr txBox="1"/>
            <p:nvPr/>
          </p:nvSpPr>
          <p:spPr>
            <a:xfrm>
              <a:off x="3591345" y="3466588"/>
              <a:ext cx="3863733" cy="646331"/>
            </a:xfrm>
            <a:prstGeom prst="rect">
              <a:avLst/>
            </a:prstGeom>
            <a:noFill/>
          </p:spPr>
          <p:txBody>
            <a:bodyPr wrap="square" lIns="0" tIns="45720" rIns="91440" bIns="45720" rtlCol="0">
              <a:spAutoFit/>
            </a:bodyPr>
            <a:lstStyle>
              <a:defPPr>
                <a:defRPr lang="en-US"/>
              </a:defPPr>
              <a:lvl1pPr marL="0" marR="0" lvl="0" indent="0" defTabSz="914102" latinLnBrk="0">
                <a:lnSpc>
                  <a:spcPct val="100000"/>
                </a:lnSpc>
                <a:spcBef>
                  <a:spcPts val="900"/>
                </a:spcBef>
                <a:buClrTx/>
                <a:buSzTx/>
                <a:buFontTx/>
                <a:buNone/>
                <a:tabLst/>
                <a:defRPr kumimoji="0" sz="2400" b="1" i="0" u="none" strike="noStrike" cap="none" spc="0" normalizeH="0" baseline="0">
                  <a:ln w="3175">
                    <a:noFill/>
                  </a:ln>
                  <a:solidFill>
                    <a:srgbClr val="50E6FF"/>
                  </a:solidFill>
                  <a:effectLst/>
                  <a:uLnTx/>
                  <a:uFillTx/>
                  <a:latin typeface="Segoe UI Semibold"/>
                  <a:cs typeface="Segoe UI" pitchFamily="34" charset="0"/>
                </a:defRPr>
              </a:lvl1pPr>
            </a:lstStyle>
            <a:p>
              <a:pPr marL="0" marR="0" lvl="0" indent="0" algn="l" defTabSz="914102" rtl="0" eaLnBrk="0" fontAlgn="base" latinLnBrk="0" hangingPunct="0">
                <a:lnSpc>
                  <a:spcPct val="100000"/>
                </a:lnSpc>
                <a:spcBef>
                  <a:spcPts val="900"/>
                </a:spcBef>
                <a:spcAft>
                  <a:spcPct val="0"/>
                </a:spcAft>
                <a:buClrTx/>
                <a:buSzTx/>
                <a:buFontTx/>
                <a:buNone/>
                <a:tabLst/>
                <a:defRPr/>
              </a:pPr>
              <a:r>
                <a:rPr kumimoji="0" lang="en-US" sz="1200" b="0" i="0" u="none" strike="noStrike" kern="1200" cap="none" spc="0" normalizeH="0" baseline="0" noProof="0">
                  <a:ln w="3175">
                    <a:noFill/>
                  </a:ln>
                  <a:solidFill>
                    <a:srgbClr val="FFFFFF"/>
                  </a:solidFill>
                  <a:effectLst/>
                  <a:uLnTx/>
                  <a:uFillTx/>
                  <a:latin typeface="Segoe UI"/>
                  <a:ea typeface="MS PGothic" panose="020B0600070205080204" pitchFamily="34" charset="-128"/>
                  <a:cs typeface="Segoe UI" pitchFamily="34" charset="0"/>
                </a:rPr>
                <a:t>Ensure consistent Windows Server 2012/R2 and SQL Server 2012 performance with high availability and visibility over your entire data and server estate</a:t>
              </a:r>
            </a:p>
          </p:txBody>
        </p:sp>
        <p:sp>
          <p:nvSpPr>
            <p:cNvPr id="19" name="TextBox 18">
              <a:extLst>
                <a:ext uri="{FF2B5EF4-FFF2-40B4-BE49-F238E27FC236}">
                  <a16:creationId xmlns:a16="http://schemas.microsoft.com/office/drawing/2014/main" id="{B75B3B5D-7F6E-EA34-B00A-8950D1BD1016}"/>
                </a:ext>
              </a:extLst>
            </p:cNvPr>
            <p:cNvSpPr txBox="1"/>
            <p:nvPr/>
          </p:nvSpPr>
          <p:spPr>
            <a:xfrm>
              <a:off x="3591345" y="3182837"/>
              <a:ext cx="2602511" cy="338554"/>
            </a:xfrm>
            <a:prstGeom prst="rect">
              <a:avLst/>
            </a:prstGeom>
            <a:noFill/>
          </p:spPr>
          <p:txBody>
            <a:bodyPr wrap="square" lIns="0" tIns="45720" rIns="91440" bIns="45720" rtlCol="0">
              <a:spAutoFit/>
            </a:bodyPr>
            <a:lstStyle>
              <a:defPPr>
                <a:defRPr lang="en-US"/>
              </a:defPPr>
              <a:lvl1pPr marL="0" marR="0" lvl="0" indent="0" defTabSz="914102" latinLnBrk="0">
                <a:lnSpc>
                  <a:spcPct val="100000"/>
                </a:lnSpc>
                <a:spcBef>
                  <a:spcPts val="900"/>
                </a:spcBef>
                <a:buClrTx/>
                <a:buSzTx/>
                <a:buFontTx/>
                <a:buNone/>
                <a:tabLst/>
                <a:defRPr kumimoji="0" sz="2400" b="1" i="0" u="none" strike="noStrike" cap="none" spc="0" normalizeH="0" baseline="0">
                  <a:ln w="3175">
                    <a:noFill/>
                  </a:ln>
                  <a:solidFill>
                    <a:srgbClr val="50E6FF"/>
                  </a:solidFill>
                  <a:effectLst/>
                  <a:uLnTx/>
                  <a:uFillTx/>
                  <a:latin typeface="Segoe UI Semibold"/>
                  <a:cs typeface="Segoe UI" pitchFamily="34" charset="0"/>
                </a:defRPr>
              </a:lvl1pPr>
            </a:lstStyle>
            <a:p>
              <a:pPr marL="0" marR="0" lvl="0" indent="0" algn="l" defTabSz="932742" rtl="0" eaLnBrk="1" fontAlgn="auto" latinLnBrk="0" hangingPunct="1">
                <a:lnSpc>
                  <a:spcPct val="100000"/>
                </a:lnSpc>
                <a:spcBef>
                  <a:spcPts val="0"/>
                </a:spcBef>
                <a:spcAft>
                  <a:spcPts val="600"/>
                </a:spcAft>
                <a:buClrTx/>
                <a:buSzTx/>
                <a:buFontTx/>
                <a:buNone/>
                <a:tabLst/>
                <a:defRPr/>
              </a:pPr>
              <a:r>
                <a:rPr kumimoji="0" lang="en-US" sz="1600" b="0" i="0" u="none" strike="noStrike" kern="1200" cap="none" spc="0" normalizeH="0" baseline="0" noProof="0">
                  <a:ln w="3175">
                    <a:noFill/>
                  </a:ln>
                  <a:solidFill>
                    <a:srgbClr val="50E6FF"/>
                  </a:solidFill>
                  <a:effectLst/>
                  <a:uLnTx/>
                  <a:uFillTx/>
                  <a:latin typeface="Segoe UI Semibold"/>
                  <a:ea typeface="MS PGothic" panose="020B0600070205080204" pitchFamily="34" charset="-128"/>
                  <a:cs typeface="Segoe UI Semibold" panose="020B0702040204020203" pitchFamily="34" charset="0"/>
                </a:rPr>
                <a:t>Visibility and reliability</a:t>
              </a:r>
            </a:p>
          </p:txBody>
        </p:sp>
      </p:grpSp>
      <p:grpSp>
        <p:nvGrpSpPr>
          <p:cNvPr id="21" name="Group 20">
            <a:extLst>
              <a:ext uri="{FF2B5EF4-FFF2-40B4-BE49-F238E27FC236}">
                <a16:creationId xmlns:a16="http://schemas.microsoft.com/office/drawing/2014/main" id="{94CA641C-B37C-2E09-F075-D9F00D3C4EAB}"/>
              </a:ext>
              <a:ext uri="{C183D7F6-B498-43B3-948B-1728B52AA6E4}">
                <adec:decorative xmlns:adec="http://schemas.microsoft.com/office/drawing/2017/decorative" val="1"/>
              </a:ext>
            </a:extLst>
          </p:cNvPr>
          <p:cNvGrpSpPr/>
          <p:nvPr/>
        </p:nvGrpSpPr>
        <p:grpSpPr>
          <a:xfrm>
            <a:off x="588262" y="4070940"/>
            <a:ext cx="4305469" cy="1032372"/>
            <a:chOff x="6594426" y="3182837"/>
            <a:chExt cx="4305469" cy="1032372"/>
          </a:xfrm>
        </p:grpSpPr>
        <p:sp>
          <p:nvSpPr>
            <p:cNvPr id="20" name="TextBox 19">
              <a:extLst>
                <a:ext uri="{FF2B5EF4-FFF2-40B4-BE49-F238E27FC236}">
                  <a16:creationId xmlns:a16="http://schemas.microsoft.com/office/drawing/2014/main" id="{0139F916-FC6E-73F2-06DB-7C1A5D503178}"/>
                </a:ext>
              </a:extLst>
            </p:cNvPr>
            <p:cNvSpPr txBox="1"/>
            <p:nvPr/>
          </p:nvSpPr>
          <p:spPr>
            <a:xfrm>
              <a:off x="6594427" y="3182837"/>
              <a:ext cx="3712804" cy="338554"/>
            </a:xfrm>
            <a:prstGeom prst="rect">
              <a:avLst/>
            </a:prstGeom>
            <a:noFill/>
          </p:spPr>
          <p:txBody>
            <a:bodyPr wrap="square" lIns="0" tIns="45720" rIns="91440" bIns="45720" rtlCol="0">
              <a:spAutoFit/>
            </a:bodyPr>
            <a:lstStyle>
              <a:defPPr>
                <a:defRPr lang="en-US"/>
              </a:defPPr>
              <a:lvl1pPr marL="0" marR="0" lvl="0" indent="0" defTabSz="914102" latinLnBrk="0">
                <a:lnSpc>
                  <a:spcPct val="100000"/>
                </a:lnSpc>
                <a:spcBef>
                  <a:spcPts val="900"/>
                </a:spcBef>
                <a:buClrTx/>
                <a:buSzTx/>
                <a:buFontTx/>
                <a:buNone/>
                <a:tabLst/>
                <a:defRPr kumimoji="0" sz="2400" b="1" i="0" u="none" strike="noStrike" cap="none" spc="0" normalizeH="0" baseline="0">
                  <a:ln w="3175">
                    <a:noFill/>
                  </a:ln>
                  <a:solidFill>
                    <a:srgbClr val="50E6FF"/>
                  </a:solidFill>
                  <a:effectLst/>
                  <a:uLnTx/>
                  <a:uFillTx/>
                  <a:latin typeface="Segoe UI Semibold"/>
                  <a:cs typeface="Segoe UI" pitchFamily="34" charset="0"/>
                </a:defRPr>
              </a:lvl1pPr>
            </a:lstStyle>
            <a:p>
              <a:pPr marL="0" marR="0" lvl="0" indent="0" algn="l" defTabSz="932742" rtl="0" eaLnBrk="1" fontAlgn="auto" latinLnBrk="0" hangingPunct="1">
                <a:lnSpc>
                  <a:spcPct val="100000"/>
                </a:lnSpc>
                <a:spcBef>
                  <a:spcPts val="0"/>
                </a:spcBef>
                <a:spcAft>
                  <a:spcPts val="600"/>
                </a:spcAft>
                <a:buClrTx/>
                <a:buSzTx/>
                <a:buFontTx/>
                <a:buNone/>
                <a:tabLst/>
                <a:defRPr/>
              </a:pPr>
              <a:r>
                <a:rPr kumimoji="0" lang="en-US" sz="1600" b="0" i="0" u="none" strike="noStrike" kern="1200" cap="none" spc="0" normalizeH="0" baseline="0" noProof="0">
                  <a:ln w="3175">
                    <a:noFill/>
                  </a:ln>
                  <a:solidFill>
                    <a:srgbClr val="50E6FF"/>
                  </a:solidFill>
                  <a:effectLst/>
                  <a:uLnTx/>
                  <a:uFillTx/>
                  <a:latin typeface="Segoe UI Semibold"/>
                  <a:ea typeface="MS PGothic" panose="020B0600070205080204" pitchFamily="34" charset="-128"/>
                  <a:cs typeface="Segoe UI Semibold" panose="020B0702040204020203" pitchFamily="34" charset="0"/>
                </a:rPr>
                <a:t>Security and compliance</a:t>
              </a:r>
            </a:p>
          </p:txBody>
        </p:sp>
        <p:sp>
          <p:nvSpPr>
            <p:cNvPr id="24" name="TextBox 23">
              <a:extLst>
                <a:ext uri="{FF2B5EF4-FFF2-40B4-BE49-F238E27FC236}">
                  <a16:creationId xmlns:a16="http://schemas.microsoft.com/office/drawing/2014/main" id="{6BECB68E-76F5-F5A4-2B30-7BCBD7925D77}"/>
                </a:ext>
              </a:extLst>
            </p:cNvPr>
            <p:cNvSpPr txBox="1"/>
            <p:nvPr/>
          </p:nvSpPr>
          <p:spPr>
            <a:xfrm>
              <a:off x="6594426" y="3453462"/>
              <a:ext cx="4305469" cy="761747"/>
            </a:xfrm>
            <a:prstGeom prst="rect">
              <a:avLst/>
            </a:prstGeom>
            <a:noFill/>
          </p:spPr>
          <p:txBody>
            <a:bodyPr wrap="square" lIns="0" tIns="45720" rIns="91440" bIns="45720" rtlCol="0">
              <a:spAutoFit/>
            </a:bodyPr>
            <a:lstStyle>
              <a:defPPr>
                <a:defRPr lang="en-US"/>
              </a:defPPr>
              <a:lvl1pPr marL="0" marR="0" lvl="0" indent="0" defTabSz="914102" latinLnBrk="0">
                <a:lnSpc>
                  <a:spcPct val="100000"/>
                </a:lnSpc>
                <a:spcBef>
                  <a:spcPts val="900"/>
                </a:spcBef>
                <a:buClrTx/>
                <a:buSzTx/>
                <a:buFontTx/>
                <a:buNone/>
                <a:tabLst/>
                <a:defRPr kumimoji="0" sz="2400" b="1" i="0" u="none" strike="noStrike" cap="none" spc="0" normalizeH="0" baseline="0">
                  <a:ln w="3175">
                    <a:noFill/>
                  </a:ln>
                  <a:solidFill>
                    <a:srgbClr val="50E6FF"/>
                  </a:solidFill>
                  <a:effectLst/>
                  <a:uLnTx/>
                  <a:uFillTx/>
                  <a:latin typeface="Segoe UI Semibold"/>
                  <a:cs typeface="Segoe UI" pitchFamily="34" charset="0"/>
                </a:defRPr>
              </a:lvl1pPr>
            </a:lstStyle>
            <a:p>
              <a:pPr marL="0" marR="0" lvl="0" indent="0" algn="l" defTabSz="914102" rtl="0" eaLnBrk="0" fontAlgn="base" latinLnBrk="0" hangingPunct="0">
                <a:lnSpc>
                  <a:spcPct val="100000"/>
                </a:lnSpc>
                <a:spcBef>
                  <a:spcPts val="900"/>
                </a:spcBef>
                <a:spcAft>
                  <a:spcPct val="0"/>
                </a:spcAft>
                <a:buClrTx/>
                <a:buSzTx/>
                <a:buFontTx/>
                <a:buNone/>
                <a:tabLst/>
                <a:defRPr/>
              </a:pPr>
              <a:r>
                <a:rPr kumimoji="0" lang="en-US" sz="1200" b="0" i="0" u="none" strike="noStrike" kern="1200" cap="none" spc="0" normalizeH="0" baseline="0" noProof="0">
                  <a:ln w="3175">
                    <a:noFill/>
                  </a:ln>
                  <a:solidFill>
                    <a:srgbClr val="FFFFFF"/>
                  </a:solidFill>
                  <a:effectLst/>
                  <a:uLnTx/>
                  <a:uFillTx/>
                  <a:latin typeface="Segoe UI"/>
                  <a:ea typeface="MS PGothic" panose="020B0600070205080204" pitchFamily="34" charset="-128"/>
                  <a:cs typeface="Segoe UI" pitchFamily="34" charset="0"/>
                </a:rPr>
                <a:t>Seamlessly extend Azure security and governance to your environment and stay compliant with supported software</a:t>
              </a:r>
            </a:p>
            <a:p>
              <a:pPr marL="0" marR="0" lvl="0" indent="0" algn="l" defTabSz="914102" rtl="0" eaLnBrk="0" fontAlgn="base" latinLnBrk="0" hangingPunct="0">
                <a:lnSpc>
                  <a:spcPct val="100000"/>
                </a:lnSpc>
                <a:spcBef>
                  <a:spcPts val="900"/>
                </a:spcBef>
                <a:spcAft>
                  <a:spcPct val="0"/>
                </a:spcAft>
                <a:buClrTx/>
                <a:buSzTx/>
                <a:buFontTx/>
                <a:buNone/>
                <a:tabLst/>
                <a:defRPr/>
              </a:pPr>
              <a:endParaRPr kumimoji="0" lang="en-US" sz="1200" b="0" i="0" u="none" strike="noStrike" kern="1200" cap="none" spc="0" normalizeH="0" baseline="0" noProof="0">
                <a:ln w="3175">
                  <a:noFill/>
                </a:ln>
                <a:solidFill>
                  <a:srgbClr val="FFFFFF"/>
                </a:solidFill>
                <a:effectLst/>
                <a:uLnTx/>
                <a:uFillTx/>
                <a:latin typeface="Segoe UI"/>
                <a:ea typeface="MS PGothic" panose="020B0600070205080204" pitchFamily="34" charset="-128"/>
                <a:cs typeface="Segoe UI" pitchFamily="34" charset="0"/>
              </a:endParaRPr>
            </a:p>
          </p:txBody>
        </p:sp>
      </p:grpSp>
      <p:grpSp>
        <p:nvGrpSpPr>
          <p:cNvPr id="22" name="Group 21">
            <a:extLst>
              <a:ext uri="{FF2B5EF4-FFF2-40B4-BE49-F238E27FC236}">
                <a16:creationId xmlns:a16="http://schemas.microsoft.com/office/drawing/2014/main" id="{FA7176D3-DFFC-48C1-1AD5-B8550A2DE3FB}"/>
              </a:ext>
              <a:ext uri="{C183D7F6-B498-43B3-948B-1728B52AA6E4}">
                <adec:decorative xmlns:adec="http://schemas.microsoft.com/office/drawing/2017/decorative" val="1"/>
              </a:ext>
            </a:extLst>
          </p:cNvPr>
          <p:cNvGrpSpPr/>
          <p:nvPr/>
        </p:nvGrpSpPr>
        <p:grpSpPr>
          <a:xfrm>
            <a:off x="591002" y="5156200"/>
            <a:ext cx="1044015" cy="745186"/>
            <a:chOff x="9861762" y="2450027"/>
            <a:chExt cx="1044015" cy="745186"/>
          </a:xfrm>
        </p:grpSpPr>
        <p:pic>
          <p:nvPicPr>
            <p:cNvPr id="8" name="Graphic 15">
              <a:extLst>
                <a:ext uri="{FF2B5EF4-FFF2-40B4-BE49-F238E27FC236}">
                  <a16:creationId xmlns:a16="http://schemas.microsoft.com/office/drawing/2014/main" id="{0CB0028F-2577-7CC9-86CB-706D77FAC8E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55604" y="2450027"/>
              <a:ext cx="456331" cy="456331"/>
            </a:xfrm>
            <a:prstGeom prst="rect">
              <a:avLst/>
            </a:prstGeom>
          </p:spPr>
        </p:pic>
        <p:sp>
          <p:nvSpPr>
            <p:cNvPr id="9" name="TextBox 8">
              <a:extLst>
                <a:ext uri="{FF2B5EF4-FFF2-40B4-BE49-F238E27FC236}">
                  <a16:creationId xmlns:a16="http://schemas.microsoft.com/office/drawing/2014/main" id="{0943B6F2-F083-95A0-DC8D-8818E08B7D5F}"/>
                </a:ext>
              </a:extLst>
            </p:cNvPr>
            <p:cNvSpPr txBox="1"/>
            <p:nvPr/>
          </p:nvSpPr>
          <p:spPr>
            <a:xfrm>
              <a:off x="9861762" y="2948992"/>
              <a:ext cx="1044015" cy="246221"/>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0E6FF"/>
                  </a:solidFill>
                  <a:effectLst/>
                  <a:uLnTx/>
                  <a:uFillTx/>
                  <a:latin typeface="Segoe UI Semibold"/>
                  <a:ea typeface="MS PGothic" panose="020B0600070205080204" pitchFamily="34" charset="-128"/>
                  <a:cs typeface="Segoe UI" pitchFamily="34" charset="0"/>
                </a:rPr>
                <a:t>Microsoft Defender for Cloud</a:t>
              </a:r>
            </a:p>
          </p:txBody>
        </p:sp>
      </p:grpSp>
      <p:grpSp>
        <p:nvGrpSpPr>
          <p:cNvPr id="23" name="Group 22">
            <a:extLst>
              <a:ext uri="{FF2B5EF4-FFF2-40B4-BE49-F238E27FC236}">
                <a16:creationId xmlns:a16="http://schemas.microsoft.com/office/drawing/2014/main" id="{CA289965-D370-AB21-E2D0-52FD64B92032}"/>
              </a:ext>
              <a:ext uri="{C183D7F6-B498-43B3-948B-1728B52AA6E4}">
                <adec:decorative xmlns:adec="http://schemas.microsoft.com/office/drawing/2017/decorative" val="1"/>
              </a:ext>
            </a:extLst>
          </p:cNvPr>
          <p:cNvGrpSpPr/>
          <p:nvPr/>
        </p:nvGrpSpPr>
        <p:grpSpPr>
          <a:xfrm>
            <a:off x="1889541" y="5156200"/>
            <a:ext cx="672987" cy="734759"/>
            <a:chOff x="9949243" y="3186016"/>
            <a:chExt cx="672987" cy="734759"/>
          </a:xfrm>
        </p:grpSpPr>
        <p:pic>
          <p:nvPicPr>
            <p:cNvPr id="10" name="Graphic 9">
              <a:extLst>
                <a:ext uri="{FF2B5EF4-FFF2-40B4-BE49-F238E27FC236}">
                  <a16:creationId xmlns:a16="http://schemas.microsoft.com/office/drawing/2014/main" id="{C58FDE3C-38D2-7FDE-5C81-5798A2F9454D}"/>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57136" y="3186016"/>
              <a:ext cx="457200" cy="457200"/>
            </a:xfrm>
            <a:prstGeom prst="rect">
              <a:avLst/>
            </a:prstGeom>
          </p:spPr>
        </p:pic>
        <p:sp>
          <p:nvSpPr>
            <p:cNvPr id="11" name="TextBox 10">
              <a:extLst>
                <a:ext uri="{FF2B5EF4-FFF2-40B4-BE49-F238E27FC236}">
                  <a16:creationId xmlns:a16="http://schemas.microsoft.com/office/drawing/2014/main" id="{72CEC8E9-6455-9B44-4F76-5F26F28E7D35}"/>
                </a:ext>
              </a:extLst>
            </p:cNvPr>
            <p:cNvSpPr txBox="1"/>
            <p:nvPr/>
          </p:nvSpPr>
          <p:spPr>
            <a:xfrm>
              <a:off x="9949243" y="3674554"/>
              <a:ext cx="672987" cy="246221"/>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0E6FF"/>
                  </a:solidFill>
                  <a:effectLst/>
                  <a:uLnTx/>
                  <a:uFillTx/>
                  <a:latin typeface="Segoe UI Semibold"/>
                  <a:ea typeface="MS PGothic" panose="020B0600070205080204" pitchFamily="34" charset="-128"/>
                  <a:cs typeface="Segoe UI" pitchFamily="34" charset="0"/>
                </a:rPr>
                <a:t>Microsoft Sentinel</a:t>
              </a:r>
            </a:p>
          </p:txBody>
        </p:sp>
      </p:grpSp>
      <p:grpSp>
        <p:nvGrpSpPr>
          <p:cNvPr id="25" name="Group 24">
            <a:extLst>
              <a:ext uri="{FF2B5EF4-FFF2-40B4-BE49-F238E27FC236}">
                <a16:creationId xmlns:a16="http://schemas.microsoft.com/office/drawing/2014/main" id="{4B65365F-40C5-C307-7090-5C18A55C8762}"/>
              </a:ext>
              <a:ext uri="{C183D7F6-B498-43B3-948B-1728B52AA6E4}">
                <adec:decorative xmlns:adec="http://schemas.microsoft.com/office/drawing/2017/decorative" val="1"/>
              </a:ext>
            </a:extLst>
          </p:cNvPr>
          <p:cNvGrpSpPr/>
          <p:nvPr/>
        </p:nvGrpSpPr>
        <p:grpSpPr>
          <a:xfrm>
            <a:off x="2935076" y="5156200"/>
            <a:ext cx="507962" cy="733588"/>
            <a:chOff x="10031755" y="3933890"/>
            <a:chExt cx="507962" cy="733588"/>
          </a:xfrm>
        </p:grpSpPr>
        <p:pic>
          <p:nvPicPr>
            <p:cNvPr id="12" name="Graphic 11">
              <a:extLst>
                <a:ext uri="{FF2B5EF4-FFF2-40B4-BE49-F238E27FC236}">
                  <a16:creationId xmlns:a16="http://schemas.microsoft.com/office/drawing/2014/main" id="{F9A53F45-6681-D2E5-55CB-4BB30086C1EA}"/>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057136" y="3933890"/>
              <a:ext cx="457200" cy="457200"/>
            </a:xfrm>
            <a:prstGeom prst="rect">
              <a:avLst/>
            </a:prstGeom>
          </p:spPr>
        </p:pic>
        <p:sp>
          <p:nvSpPr>
            <p:cNvPr id="13" name="TextBox 12">
              <a:extLst>
                <a:ext uri="{FF2B5EF4-FFF2-40B4-BE49-F238E27FC236}">
                  <a16:creationId xmlns:a16="http://schemas.microsoft.com/office/drawing/2014/main" id="{C7554B33-C898-5539-ED66-09F9D0A6C0BB}"/>
                </a:ext>
              </a:extLst>
            </p:cNvPr>
            <p:cNvSpPr txBox="1"/>
            <p:nvPr/>
          </p:nvSpPr>
          <p:spPr>
            <a:xfrm>
              <a:off x="10031755" y="4421257"/>
              <a:ext cx="507962" cy="246221"/>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0E6FF"/>
                  </a:solidFill>
                  <a:effectLst/>
                  <a:uLnTx/>
                  <a:uFillTx/>
                  <a:latin typeface="Segoe UI Semibold"/>
                  <a:ea typeface="MS PGothic" panose="020B0600070205080204" pitchFamily="34" charset="-128"/>
                  <a:cs typeface="Segoe UI" pitchFamily="34" charset="0"/>
                </a:rPr>
                <a:t>Azure Policy</a:t>
              </a:r>
            </a:p>
          </p:txBody>
        </p:sp>
      </p:grpSp>
      <p:grpSp>
        <p:nvGrpSpPr>
          <p:cNvPr id="26" name="Group 25">
            <a:extLst>
              <a:ext uri="{FF2B5EF4-FFF2-40B4-BE49-F238E27FC236}">
                <a16:creationId xmlns:a16="http://schemas.microsoft.com/office/drawing/2014/main" id="{4305B2EF-521D-1998-AB7F-F45131FBD143}"/>
              </a:ext>
              <a:ext uri="{C183D7F6-B498-43B3-948B-1728B52AA6E4}">
                <adec:decorative xmlns:adec="http://schemas.microsoft.com/office/drawing/2017/decorative" val="1"/>
              </a:ext>
            </a:extLst>
          </p:cNvPr>
          <p:cNvGrpSpPr/>
          <p:nvPr/>
        </p:nvGrpSpPr>
        <p:grpSpPr>
          <a:xfrm>
            <a:off x="3756573" y="5156200"/>
            <a:ext cx="536208" cy="740204"/>
            <a:chOff x="10017632" y="4700267"/>
            <a:chExt cx="536208" cy="740204"/>
          </a:xfrm>
        </p:grpSpPr>
        <p:pic>
          <p:nvPicPr>
            <p:cNvPr id="14" name="Graphic 13">
              <a:extLst>
                <a:ext uri="{FF2B5EF4-FFF2-40B4-BE49-F238E27FC236}">
                  <a16:creationId xmlns:a16="http://schemas.microsoft.com/office/drawing/2014/main" id="{E98E4E43-018A-9BEC-3915-2D91C84AC2A3}"/>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057136" y="4700267"/>
              <a:ext cx="457200" cy="457200"/>
            </a:xfrm>
            <a:prstGeom prst="rect">
              <a:avLst/>
            </a:prstGeom>
          </p:spPr>
        </p:pic>
        <p:sp>
          <p:nvSpPr>
            <p:cNvPr id="15" name="TextBox 14">
              <a:extLst>
                <a:ext uri="{FF2B5EF4-FFF2-40B4-BE49-F238E27FC236}">
                  <a16:creationId xmlns:a16="http://schemas.microsoft.com/office/drawing/2014/main" id="{91530AC1-5EA1-3A37-E255-22AAD980DB12}"/>
                </a:ext>
              </a:extLst>
            </p:cNvPr>
            <p:cNvSpPr txBox="1"/>
            <p:nvPr/>
          </p:nvSpPr>
          <p:spPr>
            <a:xfrm>
              <a:off x="10017632" y="5194250"/>
              <a:ext cx="536208" cy="246221"/>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0E6FF"/>
                  </a:solidFill>
                  <a:effectLst/>
                  <a:uLnTx/>
                  <a:uFillTx/>
                  <a:latin typeface="Segoe UI Semibold"/>
                  <a:ea typeface="MS PGothic" panose="020B0600070205080204" pitchFamily="34" charset="-128"/>
                  <a:cs typeface="Segoe UI" pitchFamily="34" charset="0"/>
                </a:rPr>
                <a:t>Azure Monitor</a:t>
              </a:r>
            </a:p>
          </p:txBody>
        </p:sp>
      </p:grpSp>
      <p:grpSp>
        <p:nvGrpSpPr>
          <p:cNvPr id="28" name="Group 27">
            <a:extLst>
              <a:ext uri="{FF2B5EF4-FFF2-40B4-BE49-F238E27FC236}">
                <a16:creationId xmlns:a16="http://schemas.microsoft.com/office/drawing/2014/main" id="{92BFCA29-7D03-E9D5-3848-3D759708D2FF}"/>
              </a:ext>
              <a:ext uri="{C183D7F6-B498-43B3-948B-1728B52AA6E4}">
                <adec:decorative xmlns:adec="http://schemas.microsoft.com/office/drawing/2017/decorative" val="1"/>
              </a:ext>
            </a:extLst>
          </p:cNvPr>
          <p:cNvGrpSpPr/>
          <p:nvPr/>
        </p:nvGrpSpPr>
        <p:grpSpPr>
          <a:xfrm>
            <a:off x="4893731" y="1258651"/>
            <a:ext cx="6924470" cy="4282578"/>
            <a:chOff x="5160693" y="1702122"/>
            <a:chExt cx="6924470" cy="4282578"/>
          </a:xfrm>
        </p:grpSpPr>
        <p:pic>
          <p:nvPicPr>
            <p:cNvPr id="29" name="Picture 3" descr="Graphical user interface, text, application">
              <a:extLst>
                <a:ext uri="{FF2B5EF4-FFF2-40B4-BE49-F238E27FC236}">
                  <a16:creationId xmlns:a16="http://schemas.microsoft.com/office/drawing/2014/main" id="{83DCBA8E-DAB7-A54C-CB69-2A212A575D19}"/>
                </a:ext>
              </a:extLst>
            </p:cNvPr>
            <p:cNvPicPr>
              <a:picLocks noChangeAspect="1"/>
            </p:cNvPicPr>
            <p:nvPr/>
          </p:nvPicPr>
          <p:blipFill rotWithShape="1">
            <a:blip r:embed="rId11"/>
            <a:srcRect l="-82" t="1" r="77" b="-8"/>
            <a:stretch/>
          </p:blipFill>
          <p:spPr>
            <a:xfrm>
              <a:off x="5569672" y="2126993"/>
              <a:ext cx="6064260" cy="3411219"/>
            </a:xfrm>
            <a:prstGeom prst="rect">
              <a:avLst/>
            </a:prstGeom>
            <a:noFill/>
          </p:spPr>
        </p:pic>
        <p:pic>
          <p:nvPicPr>
            <p:cNvPr id="30" name="Picture 29">
              <a:extLst>
                <a:ext uri="{FF2B5EF4-FFF2-40B4-BE49-F238E27FC236}">
                  <a16:creationId xmlns:a16="http://schemas.microsoft.com/office/drawing/2014/main" id="{99155E10-4118-CC4F-6D3C-6B79AF168CBE}"/>
                </a:ext>
                <a:ext uri="{C183D7F6-B498-43B3-948B-1728B52AA6E4}">
                  <adec:decorative xmlns:adec="http://schemas.microsoft.com/office/drawing/2017/decorative" val="1"/>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60693" y="1702122"/>
              <a:ext cx="6924470" cy="4282578"/>
            </a:xfrm>
            <a:prstGeom prst="rect">
              <a:avLst/>
            </a:prstGeom>
          </p:spPr>
        </p:pic>
      </p:grpSp>
      <p:sp>
        <p:nvSpPr>
          <p:cNvPr id="3" name="TextBox 2">
            <a:extLst>
              <a:ext uri="{FF2B5EF4-FFF2-40B4-BE49-F238E27FC236}">
                <a16:creationId xmlns:a16="http://schemas.microsoft.com/office/drawing/2014/main" id="{DF920397-6CB5-2B24-5CFB-912A678CEBEE}"/>
              </a:ext>
            </a:extLst>
          </p:cNvPr>
          <p:cNvSpPr txBox="1"/>
          <p:nvPr/>
        </p:nvSpPr>
        <p:spPr>
          <a:xfrm>
            <a:off x="6583301" y="5788682"/>
            <a:ext cx="4079258" cy="215444"/>
          </a:xfrm>
          <a:prstGeom prst="rect">
            <a:avLst/>
          </a:prstGeom>
          <a:noFill/>
        </p:spPr>
        <p:txBody>
          <a:bodyPr wrap="none" lIns="0" tIns="0" rIns="0" bIns="0"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1" u="none" strike="noStrike" kern="1200" cap="none" spc="0" normalizeH="0" baseline="0" noProof="0">
                <a:ln>
                  <a:noFill/>
                </a:ln>
                <a:gradFill>
                  <a:gsLst>
                    <a:gs pos="2917">
                      <a:srgbClr val="FFFFFF"/>
                    </a:gs>
                    <a:gs pos="30000">
                      <a:srgbClr val="FFFFFF"/>
                    </a:gs>
                  </a:gsLst>
                  <a:lin ang="5400000" scaled="0"/>
                </a:gradFill>
                <a:effectLst/>
                <a:uLnTx/>
                <a:uFillTx/>
                <a:latin typeface="Segoe UI" panose="020B0502040204020203" pitchFamily="34" charset="0"/>
                <a:ea typeface="MS PGothic" panose="020B0600070205080204" pitchFamily="34" charset="-128"/>
                <a:cs typeface="+mn-cs"/>
              </a:rPr>
              <a:t>Enroll and purchase ESUs directly in the Azure Portal</a:t>
            </a:r>
          </a:p>
        </p:txBody>
      </p:sp>
    </p:spTree>
    <p:extLst>
      <p:ext uri="{BB962C8B-B14F-4D97-AF65-F5344CB8AC3E}">
        <p14:creationId xmlns:p14="http://schemas.microsoft.com/office/powerpoint/2010/main" val="237934116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a:extLst>
              <a:ext uri="{FF2B5EF4-FFF2-40B4-BE49-F238E27FC236}">
                <a16:creationId xmlns:a16="http://schemas.microsoft.com/office/drawing/2014/main" id="{2EDB0934-6639-3247-8350-3F562B07DBDE}"/>
              </a:ext>
            </a:extLst>
          </p:cNvPr>
          <p:cNvSpPr>
            <a:spLocks noGrp="1"/>
          </p:cNvSpPr>
          <p:nvPr>
            <p:ph type="title"/>
          </p:nvPr>
        </p:nvSpPr>
        <p:spPr bwMode="auto">
          <a:prstGeom prst="rect">
            <a:avLst/>
          </a:prstGeom>
          <a:noFill/>
          <a:ln w="9525" cap="flat" cmpd="sng" algn="ctr">
            <a:noFill/>
            <a:prstDash val="solid"/>
            <a:round/>
            <a:headEnd type="none" w="med" len="med"/>
            <a:tailEnd type="none" w="med" len="med"/>
          </a:ln>
          <a:effectLst/>
        </p:spPr>
        <p:txBody>
          <a:bodyPr rot="0" spcFirstLastPara="0" vertOverflow="overflow" horzOverflow="overflow" vert="horz" wrap="square" lIns="448212" tIns="89642" rIns="806782" bIns="44816"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a:solidFill>
                  <a:srgbClr val="FFFFFF"/>
                </a:solidFill>
                <a:latin typeface="Segoe UI Semibold"/>
                <a:ea typeface="+mn-ea"/>
                <a:cs typeface="+mn-cs"/>
              </a:rPr>
              <a:t>Windows Server and SQL Server 2012 EOS/ESU Conversation Flow</a:t>
            </a:r>
          </a:p>
        </p:txBody>
      </p:sp>
      <p:grpSp>
        <p:nvGrpSpPr>
          <p:cNvPr id="12" name="Group 11">
            <a:extLst>
              <a:ext uri="{FF2B5EF4-FFF2-40B4-BE49-F238E27FC236}">
                <a16:creationId xmlns:a16="http://schemas.microsoft.com/office/drawing/2014/main" id="{5BAE5946-C7DF-C5DB-B69D-17F018792485}"/>
              </a:ext>
              <a:ext uri="{C183D7F6-B498-43B3-948B-1728B52AA6E4}">
                <adec:decorative xmlns:adec="http://schemas.microsoft.com/office/drawing/2017/decorative" val="1"/>
              </a:ext>
            </a:extLst>
          </p:cNvPr>
          <p:cNvGrpSpPr/>
          <p:nvPr/>
        </p:nvGrpSpPr>
        <p:grpSpPr>
          <a:xfrm>
            <a:off x="427739" y="854123"/>
            <a:ext cx="11764262" cy="5833756"/>
            <a:chOff x="427739" y="854123"/>
            <a:chExt cx="11764262" cy="5833756"/>
          </a:xfrm>
        </p:grpSpPr>
        <p:cxnSp>
          <p:nvCxnSpPr>
            <p:cNvPr id="37" name="Straight Connector 36">
              <a:extLst>
                <a:ext uri="{FF2B5EF4-FFF2-40B4-BE49-F238E27FC236}">
                  <a16:creationId xmlns:a16="http://schemas.microsoft.com/office/drawing/2014/main" id="{28056BA6-5813-5D42-A37B-13D87F33870A}"/>
                </a:ext>
                <a:ext uri="{C183D7F6-B498-43B3-948B-1728B52AA6E4}">
                  <adec:decorative xmlns:adec="http://schemas.microsoft.com/office/drawing/2017/decorative" val="1"/>
                </a:ext>
              </a:extLst>
            </p:cNvPr>
            <p:cNvCxnSpPr>
              <a:cxnSpLocks/>
            </p:cNvCxnSpPr>
            <p:nvPr/>
          </p:nvCxnSpPr>
          <p:spPr>
            <a:xfrm>
              <a:off x="12191991" y="854123"/>
              <a:ext cx="10" cy="0"/>
            </a:xfrm>
            <a:prstGeom prst="line">
              <a:avLst/>
            </a:prstGeom>
            <a:noFill/>
            <a:ln w="9525" cap="flat" cmpd="sng" algn="ctr">
              <a:solidFill>
                <a:srgbClr val="FFFFFF"/>
              </a:solidFill>
              <a:prstDash val="solid"/>
              <a:headEnd type="none" w="lg" len="med"/>
              <a:tailEnd type="none" w="lg" len="med"/>
            </a:ln>
            <a:effectLst/>
          </p:spPr>
        </p:cxnSp>
        <p:sp>
          <p:nvSpPr>
            <p:cNvPr id="2" name="Rectangle 1">
              <a:extLst>
                <a:ext uri="{FF2B5EF4-FFF2-40B4-BE49-F238E27FC236}">
                  <a16:creationId xmlns:a16="http://schemas.microsoft.com/office/drawing/2014/main" id="{50ED6E10-980B-8011-366B-AE479FF72E39}"/>
                </a:ext>
                <a:ext uri="{C183D7F6-B498-43B3-948B-1728B52AA6E4}">
                  <adec:decorative xmlns:adec="http://schemas.microsoft.com/office/drawing/2017/decorative" val="1"/>
                </a:ext>
              </a:extLst>
            </p:cNvPr>
            <p:cNvSpPr/>
            <p:nvPr/>
          </p:nvSpPr>
          <p:spPr bwMode="auto">
            <a:xfrm>
              <a:off x="9167439" y="5057774"/>
              <a:ext cx="1832181" cy="1630105"/>
            </a:xfrm>
            <a:prstGeom prst="rect">
              <a:avLst/>
            </a:prstGeom>
            <a:solidFill>
              <a:schemeClr val="accent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Calibri" panose="020F0502020204030204"/>
                <a:ea typeface="Segoe UI" pitchFamily="34" charset="0"/>
                <a:cs typeface="Segoe UI" pitchFamily="34" charset="0"/>
              </a:endParaRPr>
            </a:p>
          </p:txBody>
        </p:sp>
        <p:sp>
          <p:nvSpPr>
            <p:cNvPr id="5" name="Rectangle 4">
              <a:extLst>
                <a:ext uri="{FF2B5EF4-FFF2-40B4-BE49-F238E27FC236}">
                  <a16:creationId xmlns:a16="http://schemas.microsoft.com/office/drawing/2014/main" id="{2F0DCA6F-5EAD-96B9-05D7-389567296AC2}"/>
                </a:ext>
                <a:ext uri="{C183D7F6-B498-43B3-948B-1728B52AA6E4}">
                  <adec:decorative xmlns:adec="http://schemas.microsoft.com/office/drawing/2017/decorative" val="1"/>
                </a:ext>
              </a:extLst>
            </p:cNvPr>
            <p:cNvSpPr/>
            <p:nvPr/>
          </p:nvSpPr>
          <p:spPr bwMode="auto">
            <a:xfrm>
              <a:off x="5789821" y="3412375"/>
              <a:ext cx="1832181" cy="931026"/>
            </a:xfrm>
            <a:prstGeom prst="rect">
              <a:avLst/>
            </a:prstGeom>
            <a:solidFill>
              <a:schemeClr val="accent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Calibri" panose="020F0502020204030204"/>
                <a:ea typeface="Segoe UI" pitchFamily="34" charset="0"/>
                <a:cs typeface="Segoe UI" pitchFamily="34" charset="0"/>
              </a:endParaRPr>
            </a:p>
          </p:txBody>
        </p:sp>
        <p:sp>
          <p:nvSpPr>
            <p:cNvPr id="6" name="Rectangle 5">
              <a:extLst>
                <a:ext uri="{FF2B5EF4-FFF2-40B4-BE49-F238E27FC236}">
                  <a16:creationId xmlns:a16="http://schemas.microsoft.com/office/drawing/2014/main" id="{7E1C50D2-32F0-F457-3CCA-E9BB5D99172A}"/>
                </a:ext>
                <a:ext uri="{C183D7F6-B498-43B3-948B-1728B52AA6E4}">
                  <adec:decorative xmlns:adec="http://schemas.microsoft.com/office/drawing/2017/decorative" val="1"/>
                </a:ext>
              </a:extLst>
            </p:cNvPr>
            <p:cNvSpPr/>
            <p:nvPr/>
          </p:nvSpPr>
          <p:spPr bwMode="auto">
            <a:xfrm>
              <a:off x="2249014" y="4330932"/>
              <a:ext cx="1399120" cy="2356946"/>
            </a:xfrm>
            <a:prstGeom prst="rect">
              <a:avLst/>
            </a:prstGeom>
            <a:solidFill>
              <a:schemeClr val="accent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Calibri" panose="020F0502020204030204"/>
                <a:ea typeface="Segoe UI" pitchFamily="34" charset="0"/>
                <a:cs typeface="Segoe UI" pitchFamily="34" charset="0"/>
              </a:endParaRPr>
            </a:p>
          </p:txBody>
        </p:sp>
        <p:sp>
          <p:nvSpPr>
            <p:cNvPr id="7" name="Rectangle 6">
              <a:extLst>
                <a:ext uri="{FF2B5EF4-FFF2-40B4-BE49-F238E27FC236}">
                  <a16:creationId xmlns:a16="http://schemas.microsoft.com/office/drawing/2014/main" id="{BD10537D-CB8B-68CF-3366-93F5EC878957}"/>
                </a:ext>
                <a:ext uri="{C183D7F6-B498-43B3-948B-1728B52AA6E4}">
                  <adec:decorative xmlns:adec="http://schemas.microsoft.com/office/drawing/2017/decorative" val="1"/>
                </a:ext>
              </a:extLst>
            </p:cNvPr>
            <p:cNvSpPr/>
            <p:nvPr/>
          </p:nvSpPr>
          <p:spPr bwMode="auto">
            <a:xfrm>
              <a:off x="435801" y="4343400"/>
              <a:ext cx="1399120" cy="2344478"/>
            </a:xfrm>
            <a:prstGeom prst="rect">
              <a:avLst/>
            </a:prstGeom>
            <a:solidFill>
              <a:schemeClr val="accent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Calibri" panose="020F0502020204030204"/>
                <a:ea typeface="Segoe UI" pitchFamily="34" charset="0"/>
                <a:cs typeface="Segoe UI" pitchFamily="34" charset="0"/>
              </a:endParaRPr>
            </a:p>
          </p:txBody>
        </p:sp>
        <p:sp>
          <p:nvSpPr>
            <p:cNvPr id="8" name="Rectangle 7">
              <a:extLst>
                <a:ext uri="{FF2B5EF4-FFF2-40B4-BE49-F238E27FC236}">
                  <a16:creationId xmlns:a16="http://schemas.microsoft.com/office/drawing/2014/main" id="{A91E23FB-1772-D4A2-CF6F-7657269DFB34}"/>
                </a:ext>
              </a:extLst>
            </p:cNvPr>
            <p:cNvSpPr/>
            <p:nvPr/>
          </p:nvSpPr>
          <p:spPr bwMode="auto">
            <a:xfrm>
              <a:off x="4416587" y="886819"/>
              <a:ext cx="2198618" cy="546303"/>
            </a:xfrm>
            <a:prstGeom prst="rect">
              <a:avLst/>
            </a:prstGeom>
            <a:solidFill>
              <a:srgbClr val="92D05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spAutoFit/>
            </a:bodyPr>
            <a:lstStyle/>
            <a:p>
              <a:pPr algn="ctr">
                <a:spcAft>
                  <a:spcPts val="300"/>
                </a:spcAft>
                <a:defRPr/>
              </a:pPr>
              <a:r>
                <a:rPr lang="en-US" sz="1050" kern="0">
                  <a:solidFill>
                    <a:srgbClr val="FFFFFF"/>
                  </a:solidFill>
                  <a:latin typeface="Segoe UI Semibold"/>
                </a:rPr>
                <a:t>11.000 on</a:t>
              </a:r>
              <a:r>
                <a:rPr kumimoji="0" lang="en-US" sz="1050" b="0" i="0" u="none" strike="noStrike" kern="0" cap="none" spc="0" normalizeH="0" baseline="0" noProof="0">
                  <a:ln>
                    <a:noFill/>
                  </a:ln>
                  <a:solidFill>
                    <a:srgbClr val="FFFFFF"/>
                  </a:solidFill>
                  <a:effectLst/>
                  <a:uLnTx/>
                  <a:uFillTx/>
                  <a:latin typeface="Segoe UI Semibold"/>
                  <a:ea typeface="+mn-ea"/>
                  <a:cs typeface="+mn-cs"/>
                </a:rPr>
                <a:t> WS 2012</a:t>
              </a:r>
              <a:endParaRPr lang="en-US"/>
            </a:p>
            <a:p>
              <a:pPr algn="ctr">
                <a:spcAft>
                  <a:spcPts val="300"/>
                </a:spcAft>
                <a:defRPr/>
              </a:pPr>
              <a:r>
                <a:rPr lang="en-US" sz="1050" kern="0">
                  <a:solidFill>
                    <a:srgbClr val="FFFFFF"/>
                  </a:solidFill>
                  <a:latin typeface="Segoe UI Semibold"/>
                  <a:cs typeface="Segoe UI Semibold"/>
                </a:rPr>
                <a:t>In Lidl Stores</a:t>
              </a:r>
              <a:endParaRPr lang="en-US" sz="1050" b="0" i="0" u="none" strike="noStrike" kern="0" cap="none" spc="0" normalizeH="0" baseline="0" noProof="0">
                <a:ln>
                  <a:noFill/>
                </a:ln>
                <a:solidFill>
                  <a:srgbClr val="FFFFFF"/>
                </a:solidFill>
                <a:effectLst/>
                <a:uLnTx/>
                <a:uFillTx/>
                <a:latin typeface="Segoe UI Semibold"/>
                <a:cs typeface="Segoe UI Semibold"/>
              </a:endParaRPr>
            </a:p>
          </p:txBody>
        </p:sp>
        <p:sp>
          <p:nvSpPr>
            <p:cNvPr id="9" name="Rectangle 8">
              <a:extLst>
                <a:ext uri="{FF2B5EF4-FFF2-40B4-BE49-F238E27FC236}">
                  <a16:creationId xmlns:a16="http://schemas.microsoft.com/office/drawing/2014/main" id="{4C04DE1C-E974-F3A7-A08E-EC9BF93D2FA2}"/>
                </a:ext>
              </a:extLst>
            </p:cNvPr>
            <p:cNvSpPr/>
            <p:nvPr/>
          </p:nvSpPr>
          <p:spPr bwMode="auto">
            <a:xfrm>
              <a:off x="1190920" y="2492223"/>
              <a:ext cx="1654293" cy="346249"/>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1050" b="0" i="0" u="none" strike="noStrike" kern="0" cap="none" spc="0" normalizeH="0" baseline="0" noProof="0">
                  <a:ln>
                    <a:noFill/>
                  </a:ln>
                  <a:solidFill>
                    <a:srgbClr val="FFFFFF"/>
                  </a:solidFill>
                  <a:effectLst/>
                  <a:uLnTx/>
                  <a:uFillTx/>
                  <a:latin typeface="Segoe UI Semibold"/>
                  <a:ea typeface="+mn-ea"/>
                  <a:cs typeface="+mn-cs"/>
                </a:rPr>
                <a:t>Move to Azure</a:t>
              </a:r>
              <a:endParaRPr kumimoji="0" lang="en-US" sz="900" b="0" i="0" u="none" strike="noStrike" kern="0" cap="none" spc="0" normalizeH="0" baseline="0" noProof="0">
                <a:ln>
                  <a:noFill/>
                </a:ln>
                <a:gradFill>
                  <a:gsLst>
                    <a:gs pos="2917">
                      <a:srgbClr val="FFFFFF"/>
                    </a:gs>
                    <a:gs pos="30000">
                      <a:srgbClr val="FFFFFF"/>
                    </a:gs>
                  </a:gsLst>
                  <a:lin ang="5400000" scaled="0"/>
                </a:gradFill>
                <a:effectLst/>
                <a:uLnTx/>
                <a:uFillTx/>
                <a:latin typeface="Segoe UI"/>
                <a:ea typeface="+mn-ea"/>
                <a:cs typeface="+mn-cs"/>
              </a:endParaRPr>
            </a:p>
          </p:txBody>
        </p:sp>
        <p:sp>
          <p:nvSpPr>
            <p:cNvPr id="10" name="Diamond 9">
              <a:extLst>
                <a:ext uri="{FF2B5EF4-FFF2-40B4-BE49-F238E27FC236}">
                  <a16:creationId xmlns:a16="http://schemas.microsoft.com/office/drawing/2014/main" id="{29D5F071-4F2D-D52E-C2C3-8E84DEBBA4E6}"/>
                </a:ext>
                <a:ext uri="{C183D7F6-B498-43B3-948B-1728B52AA6E4}">
                  <adec:decorative xmlns:adec="http://schemas.microsoft.com/office/drawing/2017/decorative" val="1"/>
                </a:ext>
              </a:extLst>
            </p:cNvPr>
            <p:cNvSpPr/>
            <p:nvPr/>
          </p:nvSpPr>
          <p:spPr bwMode="auto">
            <a:xfrm>
              <a:off x="4478648" y="1354098"/>
              <a:ext cx="2074496" cy="1048162"/>
            </a:xfrm>
            <a:prstGeom prst="diamond">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 b="0" i="0" u="none" strike="noStrike" kern="0" cap="none" spc="0" normalizeH="0" baseline="0" noProof="0">
                <a:ln>
                  <a:noFill/>
                </a:ln>
                <a:solidFill>
                  <a:srgbClr val="FFFFFF"/>
                </a:solidFill>
                <a:effectLst/>
                <a:uLnTx/>
                <a:uFillTx/>
                <a:latin typeface="Segoe UI Semibold"/>
                <a:ea typeface="+mn-ea"/>
                <a:cs typeface="+mn-cs"/>
              </a:endParaRPr>
            </a:p>
          </p:txBody>
        </p:sp>
        <p:cxnSp>
          <p:nvCxnSpPr>
            <p:cNvPr id="11" name="Connector: Elbow 10">
              <a:extLst>
                <a:ext uri="{FF2B5EF4-FFF2-40B4-BE49-F238E27FC236}">
                  <a16:creationId xmlns:a16="http://schemas.microsoft.com/office/drawing/2014/main" id="{BFAC70A5-6195-192F-CD33-8D99B49E4FF0}"/>
                </a:ext>
                <a:ext uri="{C183D7F6-B498-43B3-948B-1728B52AA6E4}">
                  <adec:decorative xmlns:adec="http://schemas.microsoft.com/office/drawing/2017/decorative" val="1"/>
                </a:ext>
              </a:extLst>
            </p:cNvPr>
            <p:cNvCxnSpPr>
              <a:cxnSpLocks/>
              <a:stCxn id="10" idx="1"/>
              <a:endCxn id="9" idx="0"/>
            </p:cNvCxnSpPr>
            <p:nvPr/>
          </p:nvCxnSpPr>
          <p:spPr>
            <a:xfrm rot="10800000" flipV="1">
              <a:off x="2018068" y="1878179"/>
              <a:ext cx="2460581" cy="614044"/>
            </a:xfrm>
            <a:prstGeom prst="bentConnector2">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cxnSp>
        <p:sp>
          <p:nvSpPr>
            <p:cNvPr id="14" name="Rectangle 13">
              <a:extLst>
                <a:ext uri="{FF2B5EF4-FFF2-40B4-BE49-F238E27FC236}">
                  <a16:creationId xmlns:a16="http://schemas.microsoft.com/office/drawing/2014/main" id="{C0108507-416E-0959-1DD5-C9B70DDC2CF7}"/>
                </a:ext>
              </a:extLst>
            </p:cNvPr>
            <p:cNvSpPr/>
            <p:nvPr/>
          </p:nvSpPr>
          <p:spPr bwMode="auto">
            <a:xfrm>
              <a:off x="5867613" y="3502435"/>
              <a:ext cx="1654293" cy="346249"/>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1050" b="0" i="0" u="none" strike="noStrike" kern="0" cap="none" spc="0" normalizeH="0" baseline="0" noProof="0">
                  <a:ln>
                    <a:noFill/>
                  </a:ln>
                  <a:solidFill>
                    <a:srgbClr val="FFFFFF"/>
                  </a:solidFill>
                  <a:effectLst/>
                  <a:uLnTx/>
                  <a:uFillTx/>
                  <a:latin typeface="Segoe UI Semibold"/>
                  <a:ea typeface="+mn-ea"/>
                  <a:cs typeface="+mn-cs"/>
                </a:rPr>
                <a:t>Upgrade to WS/SS2022</a:t>
              </a:r>
              <a:endParaRPr kumimoji="0" lang="en-US" sz="900" b="0" i="0" u="none" strike="noStrike" kern="0" cap="none" spc="0" normalizeH="0" baseline="0" noProof="0">
                <a:ln>
                  <a:noFill/>
                </a:ln>
                <a:gradFill>
                  <a:gsLst>
                    <a:gs pos="2917">
                      <a:srgbClr val="FFFFFF"/>
                    </a:gs>
                    <a:gs pos="30000">
                      <a:srgbClr val="FFFFFF"/>
                    </a:gs>
                  </a:gsLst>
                  <a:lin ang="5400000" scaled="0"/>
                </a:gradFill>
                <a:effectLst/>
                <a:uLnTx/>
                <a:uFillTx/>
                <a:latin typeface="Segoe UI"/>
                <a:ea typeface="+mn-ea"/>
                <a:cs typeface="+mn-cs"/>
              </a:endParaRPr>
            </a:p>
          </p:txBody>
        </p:sp>
        <p:cxnSp>
          <p:nvCxnSpPr>
            <p:cNvPr id="18" name="Straight Arrow Connector 17">
              <a:extLst>
                <a:ext uri="{FF2B5EF4-FFF2-40B4-BE49-F238E27FC236}">
                  <a16:creationId xmlns:a16="http://schemas.microsoft.com/office/drawing/2014/main" id="{8A8A4BFA-A690-6502-B0FD-2863E4B670B3}"/>
                </a:ext>
                <a:ext uri="{C183D7F6-B498-43B3-948B-1728B52AA6E4}">
                  <adec:decorative xmlns:adec="http://schemas.microsoft.com/office/drawing/2017/decorative" val="1"/>
                </a:ext>
              </a:extLst>
            </p:cNvPr>
            <p:cNvCxnSpPr>
              <a:cxnSpLocks/>
              <a:stCxn id="8" idx="2"/>
              <a:endCxn id="10" idx="0"/>
            </p:cNvCxnSpPr>
            <p:nvPr/>
          </p:nvCxnSpPr>
          <p:spPr>
            <a:xfrm flipV="1">
              <a:off x="5515896" y="1354098"/>
              <a:ext cx="0" cy="79024"/>
            </a:xfrm>
            <a:prstGeom prst="straightConnector1">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cxnSp>
        <p:sp>
          <p:nvSpPr>
            <p:cNvPr id="20" name="Rectangle 19">
              <a:extLst>
                <a:ext uri="{FF2B5EF4-FFF2-40B4-BE49-F238E27FC236}">
                  <a16:creationId xmlns:a16="http://schemas.microsoft.com/office/drawing/2014/main" id="{954EA7F2-1837-7CD2-B4D8-6EE133AE460E}"/>
                </a:ext>
              </a:extLst>
            </p:cNvPr>
            <p:cNvSpPr/>
            <p:nvPr/>
          </p:nvSpPr>
          <p:spPr bwMode="auto">
            <a:xfrm>
              <a:off x="8202111" y="3481502"/>
              <a:ext cx="1797377" cy="346249"/>
            </a:xfrm>
            <a:prstGeom prst="rect">
              <a:avLst/>
            </a:prstGeom>
            <a:solidFill>
              <a:srgbClr val="92D05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1050" kern="0">
                  <a:solidFill>
                    <a:srgbClr val="FFFFFF"/>
                  </a:solidFill>
                  <a:latin typeface="Segoe UI Semibold"/>
                  <a:cs typeface="Segoe UI Semibold"/>
                </a:rPr>
                <a:t>R</a:t>
              </a:r>
              <a:r>
                <a:rPr kumimoji="0" lang="en-US" sz="1050" b="0" i="0" u="none" strike="noStrike" kern="0" cap="none" spc="0" normalizeH="0" baseline="0" noProof="0">
                  <a:ln>
                    <a:noFill/>
                  </a:ln>
                  <a:solidFill>
                    <a:srgbClr val="FFFFFF"/>
                  </a:solidFill>
                  <a:effectLst/>
                  <a:uLnTx/>
                  <a:uFillTx/>
                  <a:latin typeface="Segoe UI Semibold"/>
                  <a:ea typeface="+mn-ea"/>
                  <a:cs typeface="+mn-cs"/>
                </a:rPr>
                <a:t>emain on-prem on 2012</a:t>
              </a:r>
              <a:endParaRPr kumimoji="0" lang="en-US" sz="900" b="0" i="0" u="none" strike="noStrike" kern="0" cap="none" spc="0" normalizeH="0" baseline="0" noProof="0">
                <a:ln>
                  <a:noFill/>
                </a:ln>
                <a:gradFill>
                  <a:gsLst>
                    <a:gs pos="2917">
                      <a:srgbClr val="FFFFFF"/>
                    </a:gs>
                    <a:gs pos="30000">
                      <a:srgbClr val="FFFFFF"/>
                    </a:gs>
                  </a:gsLst>
                  <a:lin ang="5400000" scaled="0"/>
                </a:gradFill>
                <a:effectLst/>
                <a:uLnTx/>
                <a:uFillTx/>
                <a:latin typeface="Segoe UI"/>
                <a:ea typeface="+mn-ea"/>
                <a:cs typeface="+mn-cs"/>
              </a:endParaRPr>
            </a:p>
          </p:txBody>
        </p:sp>
        <p:sp>
          <p:nvSpPr>
            <p:cNvPr id="46" name="Rectangle 45">
              <a:extLst>
                <a:ext uri="{FF2B5EF4-FFF2-40B4-BE49-F238E27FC236}">
                  <a16:creationId xmlns:a16="http://schemas.microsoft.com/office/drawing/2014/main" id="{A4245C1C-91BF-0575-E0B2-4F8278A6ABA8}"/>
                </a:ext>
              </a:extLst>
            </p:cNvPr>
            <p:cNvSpPr/>
            <p:nvPr/>
          </p:nvSpPr>
          <p:spPr bwMode="auto">
            <a:xfrm>
              <a:off x="551564" y="4656497"/>
              <a:ext cx="1121343" cy="346249"/>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1050" b="0" i="0" u="none" strike="noStrike" kern="0" cap="none" spc="0" normalizeH="0" baseline="0" noProof="0">
                  <a:ln>
                    <a:noFill/>
                  </a:ln>
                  <a:solidFill>
                    <a:srgbClr val="FFFFFF"/>
                  </a:solidFill>
                  <a:effectLst/>
                  <a:uLnTx/>
                  <a:uFillTx/>
                  <a:latin typeface="Segoe UI Semibold"/>
                  <a:ea typeface="+mn-ea"/>
                  <a:cs typeface="+mn-cs"/>
                </a:rPr>
                <a:t>Azure SQL MI</a:t>
              </a:r>
              <a:endParaRPr kumimoji="0" lang="en-US" sz="900" b="0" i="0" u="none" strike="noStrike" kern="0" cap="none" spc="0" normalizeH="0" baseline="0" noProof="0">
                <a:ln>
                  <a:noFill/>
                </a:ln>
                <a:gradFill>
                  <a:gsLst>
                    <a:gs pos="2917">
                      <a:srgbClr val="FFFFFF"/>
                    </a:gs>
                    <a:gs pos="30000">
                      <a:srgbClr val="FFFFFF"/>
                    </a:gs>
                  </a:gsLst>
                  <a:lin ang="5400000" scaled="0"/>
                </a:gradFill>
                <a:effectLst/>
                <a:uLnTx/>
                <a:uFillTx/>
                <a:latin typeface="Segoe UI"/>
                <a:ea typeface="+mn-ea"/>
                <a:cs typeface="+mn-cs"/>
              </a:endParaRPr>
            </a:p>
          </p:txBody>
        </p:sp>
        <p:sp>
          <p:nvSpPr>
            <p:cNvPr id="48" name="Diamond 47">
              <a:extLst>
                <a:ext uri="{FF2B5EF4-FFF2-40B4-BE49-F238E27FC236}">
                  <a16:creationId xmlns:a16="http://schemas.microsoft.com/office/drawing/2014/main" id="{DDDAC0E0-FCBF-8CD0-8316-331B75E2F5C9}"/>
                </a:ext>
                <a:ext uri="{C183D7F6-B498-43B3-948B-1728B52AA6E4}">
                  <adec:decorative xmlns:adec="http://schemas.microsoft.com/office/drawing/2017/decorative" val="1"/>
                </a:ext>
              </a:extLst>
            </p:cNvPr>
            <p:cNvSpPr/>
            <p:nvPr/>
          </p:nvSpPr>
          <p:spPr bwMode="auto">
            <a:xfrm>
              <a:off x="8252478" y="3967809"/>
              <a:ext cx="1695450" cy="780211"/>
            </a:xfrm>
            <a:prstGeom prst="diamond">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 b="0" i="0" u="none" strike="noStrike" kern="0" cap="none" spc="0" normalizeH="0" baseline="0" noProof="0">
                <a:ln>
                  <a:noFill/>
                </a:ln>
                <a:solidFill>
                  <a:srgbClr val="FFFFFF"/>
                </a:solidFill>
                <a:effectLst/>
                <a:uLnTx/>
                <a:uFillTx/>
                <a:latin typeface="Segoe UI Semibold"/>
                <a:ea typeface="+mn-ea"/>
                <a:cs typeface="+mn-cs"/>
              </a:endParaRPr>
            </a:p>
          </p:txBody>
        </p:sp>
        <p:sp>
          <p:nvSpPr>
            <p:cNvPr id="52" name="Rectangle 51">
              <a:extLst>
                <a:ext uri="{FF2B5EF4-FFF2-40B4-BE49-F238E27FC236}">
                  <a16:creationId xmlns:a16="http://schemas.microsoft.com/office/drawing/2014/main" id="{264584C5-08B5-7F37-8A68-945CECCFBE5E}"/>
                </a:ext>
              </a:extLst>
            </p:cNvPr>
            <p:cNvSpPr/>
            <p:nvPr/>
          </p:nvSpPr>
          <p:spPr bwMode="auto">
            <a:xfrm>
              <a:off x="9422144" y="5163156"/>
              <a:ext cx="1343217" cy="346249"/>
            </a:xfrm>
            <a:prstGeom prst="rect">
              <a:avLst/>
            </a:prstGeom>
            <a:solidFill>
              <a:srgbClr val="92D05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1050" b="0" i="0" u="none" strike="noStrike" kern="0" cap="none" spc="0" normalizeH="0" baseline="0" noProof="0">
                  <a:ln>
                    <a:noFill/>
                  </a:ln>
                  <a:solidFill>
                    <a:srgbClr val="FFFFFF"/>
                  </a:solidFill>
                  <a:effectLst/>
                  <a:uLnTx/>
                  <a:uFillTx/>
                  <a:latin typeface="Segoe UI Semibold"/>
                  <a:ea typeface="+mn-ea"/>
                  <a:cs typeface="+mn-cs"/>
                </a:rPr>
                <a:t>Arc enabled Offer</a:t>
              </a:r>
              <a:endParaRPr kumimoji="0" lang="en-US" sz="900" b="0" i="0" u="none" strike="noStrike" kern="0" cap="none" spc="0" normalizeH="0" baseline="0" noProof="0">
                <a:ln>
                  <a:noFill/>
                </a:ln>
                <a:gradFill>
                  <a:gsLst>
                    <a:gs pos="2917">
                      <a:srgbClr val="FFFFFF"/>
                    </a:gs>
                    <a:gs pos="30000">
                      <a:srgbClr val="FFFFFF"/>
                    </a:gs>
                  </a:gsLst>
                  <a:lin ang="5400000" scaled="0"/>
                </a:gradFill>
                <a:effectLst/>
                <a:uLnTx/>
                <a:uFillTx/>
                <a:latin typeface="Segoe UI"/>
                <a:ea typeface="+mn-ea"/>
                <a:cs typeface="+mn-cs"/>
              </a:endParaRPr>
            </a:p>
          </p:txBody>
        </p:sp>
        <p:sp>
          <p:nvSpPr>
            <p:cNvPr id="54" name="TextBox 53">
              <a:extLst>
                <a:ext uri="{FF2B5EF4-FFF2-40B4-BE49-F238E27FC236}">
                  <a16:creationId xmlns:a16="http://schemas.microsoft.com/office/drawing/2014/main" id="{EAC53B26-F061-45E0-1C36-9F8FB110BEA1}"/>
                </a:ext>
              </a:extLst>
            </p:cNvPr>
            <p:cNvSpPr txBox="1"/>
            <p:nvPr/>
          </p:nvSpPr>
          <p:spPr>
            <a:xfrm>
              <a:off x="8470981" y="4138078"/>
              <a:ext cx="1299200" cy="43088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Calibri" panose="020F0502020204030204" pitchFamily="34" charset="0"/>
                  <a:ea typeface="+mn-ea"/>
                  <a:cs typeface="+mn-cs"/>
                </a:rPr>
                <a:t>Connect to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Calibri" panose="020F0502020204030204" pitchFamily="34" charset="0"/>
                  <a:ea typeface="+mn-ea"/>
                  <a:cs typeface="+mn-cs"/>
                </a:rPr>
                <a:t>Azure Arc</a:t>
              </a:r>
              <a:endParaRPr kumimoji="0" lang="en-US" sz="1100" b="0" i="0" u="none" strike="noStrike" kern="0" cap="none" spc="0" normalizeH="0" baseline="0" noProof="0">
                <a:ln>
                  <a:noFill/>
                </a:ln>
                <a:solidFill>
                  <a:srgbClr val="FFFFFF"/>
                </a:solidFill>
                <a:effectLst/>
                <a:uLnTx/>
                <a:uFillTx/>
                <a:latin typeface="Segoe UI Semibold"/>
                <a:ea typeface="+mn-ea"/>
                <a:cs typeface="+mn-cs"/>
              </a:endParaRPr>
            </a:p>
          </p:txBody>
        </p:sp>
        <p:sp>
          <p:nvSpPr>
            <p:cNvPr id="56" name="Rectangle 55">
              <a:extLst>
                <a:ext uri="{FF2B5EF4-FFF2-40B4-BE49-F238E27FC236}">
                  <a16:creationId xmlns:a16="http://schemas.microsoft.com/office/drawing/2014/main" id="{7708796D-D910-F76B-EF7C-C339802EFCCE}"/>
                </a:ext>
              </a:extLst>
            </p:cNvPr>
            <p:cNvSpPr/>
            <p:nvPr/>
          </p:nvSpPr>
          <p:spPr bwMode="auto">
            <a:xfrm>
              <a:off x="2376430" y="4656497"/>
              <a:ext cx="1162501" cy="346249"/>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1050" b="0" i="0" u="none" strike="noStrike" kern="0" cap="none" spc="0" normalizeH="0" baseline="0" noProof="0">
                  <a:ln>
                    <a:noFill/>
                  </a:ln>
                  <a:solidFill>
                    <a:srgbClr val="FFFFFF"/>
                  </a:solidFill>
                  <a:effectLst/>
                  <a:uLnTx/>
                  <a:uFillTx/>
                  <a:latin typeface="Segoe UI Semibold"/>
                  <a:ea typeface="+mn-ea"/>
                  <a:cs typeface="+mn-cs"/>
                </a:rPr>
                <a:t>Azure IaaS</a:t>
              </a:r>
              <a:endParaRPr kumimoji="0" lang="en-US" sz="900" b="0" i="0" u="none" strike="noStrike" kern="0" cap="none" spc="0" normalizeH="0" baseline="0" noProof="0">
                <a:ln>
                  <a:noFill/>
                </a:ln>
                <a:gradFill>
                  <a:gsLst>
                    <a:gs pos="2917">
                      <a:srgbClr val="FFFFFF"/>
                    </a:gs>
                    <a:gs pos="30000">
                      <a:srgbClr val="FFFFFF"/>
                    </a:gs>
                  </a:gsLst>
                  <a:lin ang="5400000" scaled="0"/>
                </a:gradFill>
                <a:effectLst/>
                <a:uLnTx/>
                <a:uFillTx/>
                <a:latin typeface="Segoe UI"/>
                <a:ea typeface="+mn-ea"/>
                <a:cs typeface="+mn-cs"/>
              </a:endParaRPr>
            </a:p>
          </p:txBody>
        </p:sp>
        <p:sp>
          <p:nvSpPr>
            <p:cNvPr id="60" name="Rectangle 59">
              <a:extLst>
                <a:ext uri="{FF2B5EF4-FFF2-40B4-BE49-F238E27FC236}">
                  <a16:creationId xmlns:a16="http://schemas.microsoft.com/office/drawing/2014/main" id="{2E41BC3B-D166-519C-9656-6BC7437E3E4E}"/>
                </a:ext>
              </a:extLst>
            </p:cNvPr>
            <p:cNvSpPr/>
            <p:nvPr/>
          </p:nvSpPr>
          <p:spPr bwMode="auto">
            <a:xfrm>
              <a:off x="2384522" y="5146130"/>
              <a:ext cx="1162501" cy="346249"/>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1050" b="0" i="0" u="none" strike="noStrike" kern="0" cap="none" spc="0" normalizeH="0" baseline="0" noProof="0">
                  <a:ln>
                    <a:noFill/>
                  </a:ln>
                  <a:solidFill>
                    <a:srgbClr val="FFFFFF"/>
                  </a:solidFill>
                  <a:effectLst/>
                  <a:uLnTx/>
                  <a:uFillTx/>
                  <a:latin typeface="Segoe UI Semibold"/>
                  <a:ea typeface="+mn-ea"/>
                  <a:cs typeface="+mn-cs"/>
                </a:rPr>
                <a:t>Dedicated Host</a:t>
              </a:r>
              <a:endParaRPr kumimoji="0" lang="en-US" sz="900" b="0" i="0" u="none" strike="noStrike" kern="0" cap="none" spc="0" normalizeH="0" baseline="0" noProof="0">
                <a:ln>
                  <a:noFill/>
                </a:ln>
                <a:gradFill>
                  <a:gsLst>
                    <a:gs pos="2917">
                      <a:srgbClr val="FFFFFF"/>
                    </a:gs>
                    <a:gs pos="30000">
                      <a:srgbClr val="FFFFFF"/>
                    </a:gs>
                  </a:gsLst>
                  <a:lin ang="5400000" scaled="0"/>
                </a:gradFill>
                <a:effectLst/>
                <a:uLnTx/>
                <a:uFillTx/>
                <a:latin typeface="Segoe UI"/>
                <a:ea typeface="+mn-ea"/>
                <a:cs typeface="+mn-cs"/>
              </a:endParaRPr>
            </a:p>
          </p:txBody>
        </p:sp>
        <p:sp>
          <p:nvSpPr>
            <p:cNvPr id="62" name="Rectangle 61">
              <a:extLst>
                <a:ext uri="{FF2B5EF4-FFF2-40B4-BE49-F238E27FC236}">
                  <a16:creationId xmlns:a16="http://schemas.microsoft.com/office/drawing/2014/main" id="{AC123AB4-0B31-E88A-488E-5C2FB27A7361}"/>
                </a:ext>
              </a:extLst>
            </p:cNvPr>
            <p:cNvSpPr/>
            <p:nvPr/>
          </p:nvSpPr>
          <p:spPr bwMode="auto">
            <a:xfrm>
              <a:off x="2384522" y="5635763"/>
              <a:ext cx="1162501" cy="346249"/>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1050" b="0" i="0" u="none" strike="noStrike" kern="0" cap="none" spc="0" normalizeH="0" baseline="0" noProof="0">
                  <a:ln>
                    <a:noFill/>
                  </a:ln>
                  <a:solidFill>
                    <a:srgbClr val="FFFFFF"/>
                  </a:solidFill>
                  <a:effectLst/>
                  <a:uLnTx/>
                  <a:uFillTx/>
                  <a:latin typeface="Segoe UI Semibold"/>
                  <a:ea typeface="+mn-ea"/>
                  <a:cs typeface="+mn-cs"/>
                </a:rPr>
                <a:t>Azure Stack HCI</a:t>
              </a:r>
              <a:endParaRPr kumimoji="0" lang="en-US" sz="900" b="0" i="0" u="none" strike="noStrike" kern="0" cap="none" spc="0" normalizeH="0" baseline="0" noProof="0">
                <a:ln>
                  <a:noFill/>
                </a:ln>
                <a:gradFill>
                  <a:gsLst>
                    <a:gs pos="2917">
                      <a:srgbClr val="FFFFFF"/>
                    </a:gs>
                    <a:gs pos="30000">
                      <a:srgbClr val="FFFFFF"/>
                    </a:gs>
                  </a:gsLst>
                  <a:lin ang="5400000" scaled="0"/>
                </a:gradFill>
                <a:effectLst/>
                <a:uLnTx/>
                <a:uFillTx/>
                <a:latin typeface="Segoe UI"/>
                <a:ea typeface="+mn-ea"/>
                <a:cs typeface="+mn-cs"/>
              </a:endParaRPr>
            </a:p>
          </p:txBody>
        </p:sp>
        <p:sp>
          <p:nvSpPr>
            <p:cNvPr id="64" name="Diamond 63">
              <a:extLst>
                <a:ext uri="{FF2B5EF4-FFF2-40B4-BE49-F238E27FC236}">
                  <a16:creationId xmlns:a16="http://schemas.microsoft.com/office/drawing/2014/main" id="{B07A3EB0-D099-69AE-83E5-EB55034C27B9}"/>
                </a:ext>
                <a:ext uri="{C183D7F6-B498-43B3-948B-1728B52AA6E4}">
                  <adec:decorative xmlns:adec="http://schemas.microsoft.com/office/drawing/2017/decorative" val="1"/>
                </a:ext>
              </a:extLst>
            </p:cNvPr>
            <p:cNvSpPr/>
            <p:nvPr/>
          </p:nvSpPr>
          <p:spPr bwMode="auto">
            <a:xfrm>
              <a:off x="1243562" y="3439778"/>
              <a:ext cx="1555902" cy="780211"/>
            </a:xfrm>
            <a:prstGeom prst="diamond">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 b="0" i="0" u="none" strike="noStrike" kern="0" cap="none" spc="0" normalizeH="0" baseline="0" noProof="0">
                <a:ln>
                  <a:noFill/>
                </a:ln>
                <a:solidFill>
                  <a:srgbClr val="FFFFFF"/>
                </a:solidFill>
                <a:effectLst/>
                <a:uLnTx/>
                <a:uFillTx/>
                <a:latin typeface="Segoe UI Semibold"/>
                <a:ea typeface="+mn-ea"/>
                <a:cs typeface="+mn-cs"/>
              </a:endParaRPr>
            </a:p>
          </p:txBody>
        </p:sp>
        <p:sp>
          <p:nvSpPr>
            <p:cNvPr id="66" name="TextBox 65">
              <a:extLst>
                <a:ext uri="{FF2B5EF4-FFF2-40B4-BE49-F238E27FC236}">
                  <a16:creationId xmlns:a16="http://schemas.microsoft.com/office/drawing/2014/main" id="{EF0B24BE-9EFA-4B4C-823E-F9438A0AFEEF}"/>
                </a:ext>
              </a:extLst>
            </p:cNvPr>
            <p:cNvSpPr txBox="1"/>
            <p:nvPr/>
          </p:nvSpPr>
          <p:spPr>
            <a:xfrm>
              <a:off x="1547825" y="3696372"/>
              <a:ext cx="1375463"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Calibri" panose="020F0502020204030204" pitchFamily="34" charset="0"/>
                  <a:ea typeface="+mn-ea"/>
                  <a:cs typeface="+mn-cs"/>
                </a:rPr>
                <a:t>PaaS or IaaS</a:t>
              </a:r>
              <a:endParaRPr kumimoji="0" lang="en-US" sz="1100" b="0" i="0" u="none" strike="noStrike" kern="0" cap="none" spc="0" normalizeH="0" baseline="0" noProof="0">
                <a:ln>
                  <a:noFill/>
                </a:ln>
                <a:solidFill>
                  <a:srgbClr val="FFFFFF"/>
                </a:solidFill>
                <a:effectLst/>
                <a:uLnTx/>
                <a:uFillTx/>
                <a:latin typeface="Segoe UI Semibold"/>
                <a:ea typeface="+mn-ea"/>
                <a:cs typeface="+mn-cs"/>
              </a:endParaRPr>
            </a:p>
          </p:txBody>
        </p:sp>
        <p:cxnSp>
          <p:nvCxnSpPr>
            <p:cNvPr id="68" name="Straight Arrow Connector 67">
              <a:extLst>
                <a:ext uri="{FF2B5EF4-FFF2-40B4-BE49-F238E27FC236}">
                  <a16:creationId xmlns:a16="http://schemas.microsoft.com/office/drawing/2014/main" id="{14E0037A-8B27-7C2B-0820-874E43DB8449}"/>
                </a:ext>
                <a:ext uri="{C183D7F6-B498-43B3-948B-1728B52AA6E4}">
                  <adec:decorative xmlns:adec="http://schemas.microsoft.com/office/drawing/2017/decorative" val="1"/>
                </a:ext>
              </a:extLst>
            </p:cNvPr>
            <p:cNvCxnSpPr>
              <a:cxnSpLocks/>
              <a:stCxn id="9" idx="2"/>
              <a:endCxn id="64" idx="0"/>
            </p:cNvCxnSpPr>
            <p:nvPr/>
          </p:nvCxnSpPr>
          <p:spPr>
            <a:xfrm>
              <a:off x="2018067" y="2838472"/>
              <a:ext cx="3446" cy="601306"/>
            </a:xfrm>
            <a:prstGeom prst="straightConnector1">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cxnSp>
        <p:cxnSp>
          <p:nvCxnSpPr>
            <p:cNvPr id="70" name="Connector: Elbow 69">
              <a:extLst>
                <a:ext uri="{FF2B5EF4-FFF2-40B4-BE49-F238E27FC236}">
                  <a16:creationId xmlns:a16="http://schemas.microsoft.com/office/drawing/2014/main" id="{D5CBC96F-4040-399F-C3BD-74FAD23AE6C1}"/>
                </a:ext>
                <a:ext uri="{C183D7F6-B498-43B3-948B-1728B52AA6E4}">
                  <adec:decorative xmlns:adec="http://schemas.microsoft.com/office/drawing/2017/decorative" val="1"/>
                </a:ext>
              </a:extLst>
            </p:cNvPr>
            <p:cNvCxnSpPr>
              <a:cxnSpLocks/>
              <a:stCxn id="64" idx="1"/>
              <a:endCxn id="7" idx="0"/>
            </p:cNvCxnSpPr>
            <p:nvPr/>
          </p:nvCxnSpPr>
          <p:spPr>
            <a:xfrm rot="10800000" flipV="1">
              <a:off x="1135362" y="3829884"/>
              <a:ext cx="108201" cy="513516"/>
            </a:xfrm>
            <a:prstGeom prst="bentConnector2">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cxnSp>
        <p:cxnSp>
          <p:nvCxnSpPr>
            <p:cNvPr id="72" name="Connector: Elbow 71">
              <a:extLst>
                <a:ext uri="{FF2B5EF4-FFF2-40B4-BE49-F238E27FC236}">
                  <a16:creationId xmlns:a16="http://schemas.microsoft.com/office/drawing/2014/main" id="{4C3048CB-B1CD-2196-D213-826A2EF28F9D}"/>
                </a:ext>
                <a:ext uri="{C183D7F6-B498-43B3-948B-1728B52AA6E4}">
                  <adec:decorative xmlns:adec="http://schemas.microsoft.com/office/drawing/2017/decorative" val="1"/>
                </a:ext>
              </a:extLst>
            </p:cNvPr>
            <p:cNvCxnSpPr>
              <a:cxnSpLocks/>
              <a:endCxn id="6" idx="0"/>
            </p:cNvCxnSpPr>
            <p:nvPr/>
          </p:nvCxnSpPr>
          <p:spPr>
            <a:xfrm rot="16200000" flipH="1">
              <a:off x="2632895" y="4015253"/>
              <a:ext cx="482248" cy="149110"/>
            </a:xfrm>
            <a:prstGeom prst="bentConnector3">
              <a:avLst>
                <a:gd name="adj1" fmla="val -6291"/>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cxnSp>
        <p:sp>
          <p:nvSpPr>
            <p:cNvPr id="74" name="TextBox 73">
              <a:extLst>
                <a:ext uri="{FF2B5EF4-FFF2-40B4-BE49-F238E27FC236}">
                  <a16:creationId xmlns:a16="http://schemas.microsoft.com/office/drawing/2014/main" id="{E1ECC172-DFD8-D1B0-BF87-819509803E24}"/>
                </a:ext>
              </a:extLst>
            </p:cNvPr>
            <p:cNvSpPr txBox="1"/>
            <p:nvPr/>
          </p:nvSpPr>
          <p:spPr>
            <a:xfrm>
              <a:off x="427739" y="6272352"/>
              <a:ext cx="1381125"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Calibri" panose="020F0502020204030204" pitchFamily="34" charset="0"/>
                  <a:ea typeface="+mn-ea"/>
                  <a:cs typeface="+mn-cs"/>
                </a:rPr>
                <a:t>No ESU needed</a:t>
              </a:r>
              <a:endParaRPr kumimoji="0" lang="en-US" sz="1100" b="0" i="0" u="none" strike="noStrike" kern="0" cap="none" spc="0" normalizeH="0" baseline="0" noProof="0">
                <a:ln>
                  <a:noFill/>
                </a:ln>
                <a:solidFill>
                  <a:srgbClr val="FFFFFF"/>
                </a:solidFill>
                <a:effectLst/>
                <a:uLnTx/>
                <a:uFillTx/>
                <a:latin typeface="Segoe UI Semibold"/>
                <a:ea typeface="+mn-ea"/>
                <a:cs typeface="+mn-cs"/>
              </a:endParaRPr>
            </a:p>
          </p:txBody>
        </p:sp>
        <p:sp>
          <p:nvSpPr>
            <p:cNvPr id="76" name="TextBox 75">
              <a:extLst>
                <a:ext uri="{FF2B5EF4-FFF2-40B4-BE49-F238E27FC236}">
                  <a16:creationId xmlns:a16="http://schemas.microsoft.com/office/drawing/2014/main" id="{D7CC7369-34EA-6FC0-B196-36A91859E7B5}"/>
                </a:ext>
              </a:extLst>
            </p:cNvPr>
            <p:cNvSpPr txBox="1"/>
            <p:nvPr/>
          </p:nvSpPr>
          <p:spPr>
            <a:xfrm>
              <a:off x="2237490" y="6247859"/>
              <a:ext cx="1352550"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Calibri" panose="020F0502020204030204" pitchFamily="34" charset="0"/>
                  <a:ea typeface="+mn-ea"/>
                  <a:cs typeface="+mn-cs"/>
                </a:rPr>
                <a:t>Free ESU</a:t>
              </a:r>
              <a:endParaRPr kumimoji="0" lang="en-US" sz="1100" b="0" i="0" u="none" strike="noStrike" kern="0" cap="none" spc="0" normalizeH="0" baseline="0" noProof="0">
                <a:ln>
                  <a:noFill/>
                </a:ln>
                <a:solidFill>
                  <a:srgbClr val="FFFFFF"/>
                </a:solidFill>
                <a:effectLst/>
                <a:uLnTx/>
                <a:uFillTx/>
                <a:latin typeface="Segoe UI Semibold"/>
                <a:ea typeface="+mn-ea"/>
                <a:cs typeface="+mn-cs"/>
              </a:endParaRPr>
            </a:p>
          </p:txBody>
        </p:sp>
        <p:sp>
          <p:nvSpPr>
            <p:cNvPr id="80" name="TextBox 79">
              <a:extLst>
                <a:ext uri="{FF2B5EF4-FFF2-40B4-BE49-F238E27FC236}">
                  <a16:creationId xmlns:a16="http://schemas.microsoft.com/office/drawing/2014/main" id="{532144FE-FDCB-A9AC-B258-0A9AC56B409F}"/>
                </a:ext>
              </a:extLst>
            </p:cNvPr>
            <p:cNvSpPr txBox="1"/>
            <p:nvPr/>
          </p:nvSpPr>
          <p:spPr>
            <a:xfrm>
              <a:off x="6054590" y="3939721"/>
              <a:ext cx="1299200"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Calibri" panose="020F0502020204030204" pitchFamily="34" charset="0"/>
                  <a:ea typeface="+mn-ea"/>
                  <a:cs typeface="+mn-cs"/>
                </a:rPr>
                <a:t>No ESU needed</a:t>
              </a:r>
              <a:endParaRPr kumimoji="0" lang="en-US" sz="1100" b="0" i="0" u="none" strike="noStrike" kern="0" cap="none" spc="0" normalizeH="0" baseline="0" noProof="0">
                <a:ln>
                  <a:noFill/>
                </a:ln>
                <a:solidFill>
                  <a:srgbClr val="FFFFFF"/>
                </a:solidFill>
                <a:effectLst/>
                <a:uLnTx/>
                <a:uFillTx/>
                <a:latin typeface="Segoe UI Semibold"/>
                <a:ea typeface="+mn-ea"/>
                <a:cs typeface="+mn-cs"/>
              </a:endParaRPr>
            </a:p>
          </p:txBody>
        </p:sp>
        <p:cxnSp>
          <p:nvCxnSpPr>
            <p:cNvPr id="82" name="Straight Arrow Connector 81">
              <a:extLst>
                <a:ext uri="{FF2B5EF4-FFF2-40B4-BE49-F238E27FC236}">
                  <a16:creationId xmlns:a16="http://schemas.microsoft.com/office/drawing/2014/main" id="{4BE6BCA1-AA79-10DF-E07C-3B7804971C58}"/>
                </a:ext>
                <a:ext uri="{C183D7F6-B498-43B3-948B-1728B52AA6E4}">
                  <adec:decorative xmlns:adec="http://schemas.microsoft.com/office/drawing/2017/decorative" val="1"/>
                </a:ext>
              </a:extLst>
            </p:cNvPr>
            <p:cNvCxnSpPr>
              <a:cxnSpLocks/>
              <a:stCxn id="20" idx="2"/>
              <a:endCxn id="48" idx="0"/>
            </p:cNvCxnSpPr>
            <p:nvPr/>
          </p:nvCxnSpPr>
          <p:spPr>
            <a:xfrm flipH="1">
              <a:off x="9100203" y="3827751"/>
              <a:ext cx="597" cy="140058"/>
            </a:xfrm>
            <a:prstGeom prst="straightConnector1">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cxnSp>
        <p:cxnSp>
          <p:nvCxnSpPr>
            <p:cNvPr id="86" name="Connector: Elbow 85">
              <a:extLst>
                <a:ext uri="{FF2B5EF4-FFF2-40B4-BE49-F238E27FC236}">
                  <a16:creationId xmlns:a16="http://schemas.microsoft.com/office/drawing/2014/main" id="{B08C3E77-933B-A599-8B6F-2F1E81EBEA6E}"/>
                </a:ext>
              </a:extLst>
            </p:cNvPr>
            <p:cNvCxnSpPr>
              <a:cxnSpLocks/>
              <a:stCxn id="48" idx="3"/>
              <a:endCxn id="2" idx="0"/>
            </p:cNvCxnSpPr>
            <p:nvPr/>
          </p:nvCxnSpPr>
          <p:spPr>
            <a:xfrm>
              <a:off x="9947928" y="4357915"/>
              <a:ext cx="135602" cy="699859"/>
            </a:xfrm>
            <a:prstGeom prst="bentConnector2">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cxnSp>
        <p:cxnSp>
          <p:nvCxnSpPr>
            <p:cNvPr id="88" name="Connector: Elbow 87">
              <a:extLst>
                <a:ext uri="{FF2B5EF4-FFF2-40B4-BE49-F238E27FC236}">
                  <a16:creationId xmlns:a16="http://schemas.microsoft.com/office/drawing/2014/main" id="{AF46C038-5654-CA09-0151-F1E3F414548F}"/>
                </a:ext>
              </a:extLst>
            </p:cNvPr>
            <p:cNvCxnSpPr>
              <a:cxnSpLocks/>
              <a:stCxn id="57" idx="2"/>
              <a:endCxn id="5" idx="0"/>
            </p:cNvCxnSpPr>
            <p:nvPr/>
          </p:nvCxnSpPr>
          <p:spPr>
            <a:xfrm rot="5400000">
              <a:off x="7375696" y="2443427"/>
              <a:ext cx="299165" cy="1638731"/>
            </a:xfrm>
            <a:prstGeom prst="bentConnector3">
              <a:avLst>
                <a:gd name="adj1" fmla="val 50000"/>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cxnSp>
        <p:cxnSp>
          <p:nvCxnSpPr>
            <p:cNvPr id="90" name="Connector: Elbow 89">
              <a:extLst>
                <a:ext uri="{FF2B5EF4-FFF2-40B4-BE49-F238E27FC236}">
                  <a16:creationId xmlns:a16="http://schemas.microsoft.com/office/drawing/2014/main" id="{F5F8FF01-4805-BCE8-F36B-4E9046118B5D}"/>
                </a:ext>
              </a:extLst>
            </p:cNvPr>
            <p:cNvCxnSpPr>
              <a:cxnSpLocks/>
              <a:stCxn id="57" idx="3"/>
              <a:endCxn id="20" idx="0"/>
            </p:cNvCxnSpPr>
            <p:nvPr/>
          </p:nvCxnSpPr>
          <p:spPr>
            <a:xfrm flipH="1">
              <a:off x="9100800" y="2589129"/>
              <a:ext cx="281091" cy="892373"/>
            </a:xfrm>
            <a:prstGeom prst="bentConnector4">
              <a:avLst>
                <a:gd name="adj1" fmla="val -81326"/>
                <a:gd name="adj2" fmla="val 79364"/>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cxnSp>
        <p:sp>
          <p:nvSpPr>
            <p:cNvPr id="94" name="TextBox 93">
              <a:extLst>
                <a:ext uri="{FF2B5EF4-FFF2-40B4-BE49-F238E27FC236}">
                  <a16:creationId xmlns:a16="http://schemas.microsoft.com/office/drawing/2014/main" id="{E170DE46-95A5-B802-73A3-9E713EEAC8DD}"/>
                </a:ext>
              </a:extLst>
            </p:cNvPr>
            <p:cNvSpPr txBox="1"/>
            <p:nvPr/>
          </p:nvSpPr>
          <p:spPr>
            <a:xfrm>
              <a:off x="9443049" y="6303684"/>
              <a:ext cx="1299200"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Calibri" panose="020F0502020204030204" pitchFamily="34" charset="0"/>
                  <a:ea typeface="+mn-ea"/>
                  <a:cs typeface="+mn-cs"/>
                </a:rPr>
                <a:t>Paid ESU</a:t>
              </a:r>
              <a:endParaRPr kumimoji="0" lang="en-US" sz="1100" b="0" i="0" u="none" strike="noStrike" kern="0" cap="none" spc="0" normalizeH="0" baseline="0" noProof="0">
                <a:ln>
                  <a:noFill/>
                </a:ln>
                <a:solidFill>
                  <a:srgbClr val="FFFFFF"/>
                </a:solidFill>
                <a:effectLst/>
                <a:uLnTx/>
                <a:uFillTx/>
                <a:latin typeface="Segoe UI Semibold"/>
                <a:ea typeface="+mn-ea"/>
                <a:cs typeface="+mn-cs"/>
              </a:endParaRPr>
            </a:p>
          </p:txBody>
        </p:sp>
        <p:sp>
          <p:nvSpPr>
            <p:cNvPr id="100" name="TextBox 99">
              <a:extLst>
                <a:ext uri="{FF2B5EF4-FFF2-40B4-BE49-F238E27FC236}">
                  <a16:creationId xmlns:a16="http://schemas.microsoft.com/office/drawing/2014/main" id="{2F0BF03F-A3A5-B6BC-ADDB-6F81041C19AF}"/>
                </a:ext>
              </a:extLst>
            </p:cNvPr>
            <p:cNvSpPr txBox="1"/>
            <p:nvPr/>
          </p:nvSpPr>
          <p:spPr>
            <a:xfrm>
              <a:off x="8104181" y="4041522"/>
              <a:ext cx="1299200"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Calibri" panose="020F0502020204030204" pitchFamily="34" charset="0"/>
                  <a:ea typeface="+mn-ea"/>
                  <a:cs typeface="+mn-cs"/>
                </a:rPr>
                <a:t>N</a:t>
              </a:r>
              <a:endParaRPr kumimoji="0" lang="en-US" sz="1100" b="0" i="0" u="none" strike="noStrike" kern="0" cap="none" spc="0" normalizeH="0" baseline="0" noProof="0">
                <a:ln>
                  <a:noFill/>
                </a:ln>
                <a:solidFill>
                  <a:srgbClr val="FFFFFF"/>
                </a:solidFill>
                <a:effectLst/>
                <a:uLnTx/>
                <a:uFillTx/>
                <a:latin typeface="Segoe UI Semibold"/>
                <a:ea typeface="+mn-ea"/>
                <a:cs typeface="+mn-cs"/>
              </a:endParaRPr>
            </a:p>
          </p:txBody>
        </p:sp>
        <p:sp>
          <p:nvSpPr>
            <p:cNvPr id="102" name="TextBox 101">
              <a:extLst>
                <a:ext uri="{FF2B5EF4-FFF2-40B4-BE49-F238E27FC236}">
                  <a16:creationId xmlns:a16="http://schemas.microsoft.com/office/drawing/2014/main" id="{30FA9EEF-137C-04CE-D243-393D44178D11}"/>
                </a:ext>
              </a:extLst>
            </p:cNvPr>
            <p:cNvSpPr txBox="1"/>
            <p:nvPr/>
          </p:nvSpPr>
          <p:spPr>
            <a:xfrm>
              <a:off x="9883104" y="4041522"/>
              <a:ext cx="1299200"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Calibri" panose="020F0502020204030204" pitchFamily="34" charset="0"/>
                  <a:ea typeface="+mn-ea"/>
                  <a:cs typeface="+mn-cs"/>
                </a:rPr>
                <a:t>Y</a:t>
              </a:r>
              <a:endParaRPr kumimoji="0" lang="en-US" sz="1100" b="0" i="0" u="none" strike="noStrike" kern="0" cap="none" spc="0" normalizeH="0" baseline="0" noProof="0">
                <a:ln>
                  <a:noFill/>
                </a:ln>
                <a:solidFill>
                  <a:srgbClr val="FFFFFF"/>
                </a:solidFill>
                <a:effectLst/>
                <a:uLnTx/>
                <a:uFillTx/>
                <a:latin typeface="Segoe UI Semibold"/>
                <a:ea typeface="+mn-ea"/>
                <a:cs typeface="+mn-cs"/>
              </a:endParaRPr>
            </a:p>
          </p:txBody>
        </p:sp>
        <p:sp>
          <p:nvSpPr>
            <p:cNvPr id="104" name="TextBox 103">
              <a:extLst>
                <a:ext uri="{FF2B5EF4-FFF2-40B4-BE49-F238E27FC236}">
                  <a16:creationId xmlns:a16="http://schemas.microsoft.com/office/drawing/2014/main" id="{FF6F594C-BBEF-2624-9F50-A50A4579928E}"/>
                </a:ext>
              </a:extLst>
            </p:cNvPr>
            <p:cNvSpPr txBox="1"/>
            <p:nvPr/>
          </p:nvSpPr>
          <p:spPr>
            <a:xfrm>
              <a:off x="9245515" y="5549924"/>
              <a:ext cx="1676029" cy="261610"/>
            </a:xfrm>
            <a:prstGeom prst="rect">
              <a:avLst/>
            </a:prstGeom>
            <a:noFill/>
          </p:spPr>
          <p:txBody>
            <a:bodyPr wrap="square" lIns="91440" tIns="45720" rIns="91440" bIns="4572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0000"/>
                  </a:solidFill>
                  <a:effectLst/>
                  <a:uLnTx/>
                  <a:uFillTx/>
                  <a:latin typeface="-apple-system"/>
                  <a:ea typeface="+mn-ea"/>
                  <a:cs typeface="+mn-cs"/>
                </a:rPr>
                <a:t>Active SA is required</a:t>
              </a:r>
            </a:p>
          </p:txBody>
        </p:sp>
        <p:sp>
          <p:nvSpPr>
            <p:cNvPr id="3" name="Rectangle 2">
              <a:extLst>
                <a:ext uri="{FF2B5EF4-FFF2-40B4-BE49-F238E27FC236}">
                  <a16:creationId xmlns:a16="http://schemas.microsoft.com/office/drawing/2014/main" id="{B5D0F3EE-A21A-5DE7-EE37-CDA6FBD5E0C5}"/>
                </a:ext>
              </a:extLst>
            </p:cNvPr>
            <p:cNvSpPr/>
            <p:nvPr/>
          </p:nvSpPr>
          <p:spPr bwMode="auto">
            <a:xfrm>
              <a:off x="7239060" y="5057775"/>
              <a:ext cx="1832181" cy="1630104"/>
            </a:xfrm>
            <a:prstGeom prst="rect">
              <a:avLst/>
            </a:prstGeom>
            <a:solidFill>
              <a:schemeClr val="accent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Calibri" panose="020F0502020204030204"/>
                <a:ea typeface="Segoe UI" pitchFamily="34" charset="0"/>
                <a:cs typeface="Segoe UI" pitchFamily="34" charset="0"/>
              </a:endParaRPr>
            </a:p>
          </p:txBody>
        </p:sp>
        <p:sp>
          <p:nvSpPr>
            <p:cNvPr id="4" name="TextBox 3">
              <a:extLst>
                <a:ext uri="{FF2B5EF4-FFF2-40B4-BE49-F238E27FC236}">
                  <a16:creationId xmlns:a16="http://schemas.microsoft.com/office/drawing/2014/main" id="{BA74CE2E-47C8-305C-432A-73B60B8F87D6}"/>
                </a:ext>
              </a:extLst>
            </p:cNvPr>
            <p:cNvSpPr txBox="1"/>
            <p:nvPr/>
          </p:nvSpPr>
          <p:spPr>
            <a:xfrm>
              <a:off x="7467045" y="6315735"/>
              <a:ext cx="1299200"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Calibri" panose="020F0502020204030204" pitchFamily="34" charset="0"/>
                  <a:ea typeface="+mn-ea"/>
                  <a:cs typeface="+mn-cs"/>
                </a:rPr>
                <a:t>Paid ESU</a:t>
              </a:r>
              <a:endParaRPr kumimoji="0" lang="en-US" sz="1100" b="0" i="0" u="none" strike="noStrike" kern="0" cap="none" spc="0" normalizeH="0" baseline="0" noProof="0">
                <a:ln>
                  <a:noFill/>
                </a:ln>
                <a:solidFill>
                  <a:srgbClr val="FFFFFF"/>
                </a:solidFill>
                <a:effectLst/>
                <a:uLnTx/>
                <a:uFillTx/>
                <a:latin typeface="Segoe UI Semibold"/>
                <a:ea typeface="+mn-ea"/>
                <a:cs typeface="+mn-cs"/>
              </a:endParaRPr>
            </a:p>
          </p:txBody>
        </p:sp>
        <p:sp>
          <p:nvSpPr>
            <p:cNvPr id="50" name="Rectangle 49">
              <a:extLst>
                <a:ext uri="{FF2B5EF4-FFF2-40B4-BE49-F238E27FC236}">
                  <a16:creationId xmlns:a16="http://schemas.microsoft.com/office/drawing/2014/main" id="{F9D5E198-3F58-29B9-694D-52A0F26FA713}"/>
                </a:ext>
              </a:extLst>
            </p:cNvPr>
            <p:cNvSpPr/>
            <p:nvPr/>
          </p:nvSpPr>
          <p:spPr bwMode="auto">
            <a:xfrm>
              <a:off x="7441871" y="5153680"/>
              <a:ext cx="1348962" cy="346249"/>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1050" b="0" i="0" u="none" strike="noStrike" kern="0" cap="none" spc="0" normalizeH="0" baseline="0" noProof="0">
                  <a:ln>
                    <a:noFill/>
                  </a:ln>
                  <a:solidFill>
                    <a:srgbClr val="FFFFFF"/>
                  </a:solidFill>
                  <a:effectLst/>
                  <a:uLnTx/>
                  <a:uFillTx/>
                  <a:latin typeface="Segoe UI Semibold"/>
                  <a:ea typeface="+mn-ea"/>
                  <a:cs typeface="+mn-cs"/>
                </a:rPr>
                <a:t>Standard Offer</a:t>
              </a:r>
              <a:endParaRPr kumimoji="0" lang="en-US" sz="900" b="0" i="0" u="none" strike="noStrike" kern="0" cap="none" spc="0" normalizeH="0" baseline="0" noProof="0">
                <a:ln>
                  <a:noFill/>
                </a:ln>
                <a:gradFill>
                  <a:gsLst>
                    <a:gs pos="2917">
                      <a:srgbClr val="FFFFFF"/>
                    </a:gs>
                    <a:gs pos="30000">
                      <a:srgbClr val="FFFFFF"/>
                    </a:gs>
                  </a:gsLst>
                  <a:lin ang="5400000" scaled="0"/>
                </a:gradFill>
                <a:effectLst/>
                <a:uLnTx/>
                <a:uFillTx/>
                <a:latin typeface="Segoe UI"/>
                <a:ea typeface="+mn-ea"/>
                <a:cs typeface="+mn-cs"/>
              </a:endParaRPr>
            </a:p>
          </p:txBody>
        </p:sp>
        <p:sp>
          <p:nvSpPr>
            <p:cNvPr id="92" name="TextBox 91">
              <a:extLst>
                <a:ext uri="{FF2B5EF4-FFF2-40B4-BE49-F238E27FC236}">
                  <a16:creationId xmlns:a16="http://schemas.microsoft.com/office/drawing/2014/main" id="{0F059C11-F914-33B5-FBE1-7DE7995174FE}"/>
                </a:ext>
              </a:extLst>
            </p:cNvPr>
            <p:cNvSpPr txBox="1"/>
            <p:nvPr/>
          </p:nvSpPr>
          <p:spPr>
            <a:xfrm>
              <a:off x="7333791" y="5565316"/>
              <a:ext cx="1642718"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solidFill>
                  <a:effectLst/>
                  <a:uLnTx/>
                  <a:uFillTx/>
                  <a:latin typeface="-apple-system"/>
                  <a:ea typeface="+mn-ea"/>
                  <a:cs typeface="+mn-cs"/>
                </a:rPr>
                <a:t>Active SA is required</a:t>
              </a:r>
            </a:p>
          </p:txBody>
        </p:sp>
        <p:cxnSp>
          <p:nvCxnSpPr>
            <p:cNvPr id="99" name="Connector: Elbow 98">
              <a:extLst>
                <a:ext uri="{FF2B5EF4-FFF2-40B4-BE49-F238E27FC236}">
                  <a16:creationId xmlns:a16="http://schemas.microsoft.com/office/drawing/2014/main" id="{6686FDC4-8942-7196-D882-427D3C98F9B7}"/>
                </a:ext>
              </a:extLst>
            </p:cNvPr>
            <p:cNvCxnSpPr>
              <a:cxnSpLocks/>
              <a:stCxn id="48" idx="1"/>
              <a:endCxn id="3" idx="0"/>
            </p:cNvCxnSpPr>
            <p:nvPr/>
          </p:nvCxnSpPr>
          <p:spPr>
            <a:xfrm rot="10800000" flipV="1">
              <a:off x="8155152" y="4357915"/>
              <a:ext cx="97327" cy="699860"/>
            </a:xfrm>
            <a:prstGeom prst="bentConnector2">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cxnSp>
        <p:sp>
          <p:nvSpPr>
            <p:cNvPr id="57" name="Diamond 56">
              <a:extLst>
                <a:ext uri="{FF2B5EF4-FFF2-40B4-BE49-F238E27FC236}">
                  <a16:creationId xmlns:a16="http://schemas.microsoft.com/office/drawing/2014/main" id="{31AF3BD1-FC8A-E7BD-81A4-67E2C33CF154}"/>
                </a:ext>
              </a:extLst>
            </p:cNvPr>
            <p:cNvSpPr/>
            <p:nvPr/>
          </p:nvSpPr>
          <p:spPr bwMode="auto">
            <a:xfrm>
              <a:off x="7307395" y="2065048"/>
              <a:ext cx="2074496" cy="1048162"/>
            </a:xfrm>
            <a:prstGeom prst="diamond">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 b="0" i="0" u="none" strike="noStrike" kern="0" cap="none" spc="0" normalizeH="0" baseline="0" noProof="0">
                <a:ln>
                  <a:noFill/>
                </a:ln>
                <a:solidFill>
                  <a:srgbClr val="FFFFFF"/>
                </a:solidFill>
                <a:effectLst/>
                <a:uLnTx/>
                <a:uFillTx/>
                <a:latin typeface="Segoe UI Semibold"/>
                <a:ea typeface="+mn-ea"/>
                <a:cs typeface="+mn-cs"/>
              </a:endParaRPr>
            </a:p>
          </p:txBody>
        </p:sp>
        <p:sp>
          <p:nvSpPr>
            <p:cNvPr id="16" name="TextBox 15">
              <a:extLst>
                <a:ext uri="{FF2B5EF4-FFF2-40B4-BE49-F238E27FC236}">
                  <a16:creationId xmlns:a16="http://schemas.microsoft.com/office/drawing/2014/main" id="{86D112E7-2781-4CCD-3C13-5783179CD65E}"/>
                </a:ext>
              </a:extLst>
            </p:cNvPr>
            <p:cNvSpPr txBox="1"/>
            <p:nvPr/>
          </p:nvSpPr>
          <p:spPr>
            <a:xfrm>
              <a:off x="7686697" y="2444942"/>
              <a:ext cx="1308572" cy="25391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FFFFFF"/>
                  </a:solidFill>
                  <a:effectLst/>
                  <a:uLnTx/>
                  <a:uFillTx/>
                  <a:latin typeface="Calibri" panose="020F0502020204030204" pitchFamily="34" charset="0"/>
                  <a:ea typeface="+mn-ea"/>
                  <a:cs typeface="+mn-cs"/>
                </a:rPr>
                <a:t>Options</a:t>
              </a:r>
              <a:endParaRPr kumimoji="0" lang="en-US" sz="1050" b="0" i="0" u="none" strike="noStrike" kern="0" cap="none" spc="0" normalizeH="0" baseline="0" noProof="0">
                <a:ln>
                  <a:noFill/>
                </a:ln>
                <a:solidFill>
                  <a:srgbClr val="FFFFFF"/>
                </a:solidFill>
                <a:effectLst/>
                <a:uLnTx/>
                <a:uFillTx/>
                <a:latin typeface="Segoe UI Semibold"/>
                <a:ea typeface="+mn-ea"/>
                <a:cs typeface="+mn-cs"/>
              </a:endParaRPr>
            </a:p>
          </p:txBody>
        </p:sp>
        <p:sp>
          <p:nvSpPr>
            <p:cNvPr id="59" name="TextBox 58">
              <a:extLst>
                <a:ext uri="{FF2B5EF4-FFF2-40B4-BE49-F238E27FC236}">
                  <a16:creationId xmlns:a16="http://schemas.microsoft.com/office/drawing/2014/main" id="{0B431B5F-F402-7BB5-06AD-E574827D8DC1}"/>
                </a:ext>
              </a:extLst>
            </p:cNvPr>
            <p:cNvSpPr txBox="1"/>
            <p:nvPr/>
          </p:nvSpPr>
          <p:spPr>
            <a:xfrm>
              <a:off x="4893632" y="1683698"/>
              <a:ext cx="1244528" cy="415498"/>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FFFFFF"/>
                  </a:solidFill>
                  <a:effectLst/>
                  <a:uLnTx/>
                  <a:uFillTx/>
                  <a:latin typeface="Calibri" panose="020F0502020204030204" pitchFamily="34" charset="0"/>
                  <a:ea typeface="+mn-ea"/>
                  <a:cs typeface="+mn-cs"/>
                </a:rPr>
                <a:t>Can my workload migrate to Azure? </a:t>
              </a:r>
              <a:endParaRPr kumimoji="0" lang="en-US" sz="1050" b="0" i="0" u="none" strike="noStrike" kern="0" cap="none" spc="0" normalizeH="0" baseline="0" noProof="0">
                <a:ln>
                  <a:noFill/>
                </a:ln>
                <a:solidFill>
                  <a:srgbClr val="FFFFFF"/>
                </a:solidFill>
                <a:effectLst/>
                <a:uLnTx/>
                <a:uFillTx/>
                <a:latin typeface="Segoe UI Semibold"/>
                <a:ea typeface="+mn-ea"/>
                <a:cs typeface="+mn-cs"/>
              </a:endParaRPr>
            </a:p>
          </p:txBody>
        </p:sp>
        <p:cxnSp>
          <p:nvCxnSpPr>
            <p:cNvPr id="61" name="Connector: Elbow 60">
              <a:extLst>
                <a:ext uri="{FF2B5EF4-FFF2-40B4-BE49-F238E27FC236}">
                  <a16:creationId xmlns:a16="http://schemas.microsoft.com/office/drawing/2014/main" id="{8DFC387F-7604-6797-199C-A9666D11495A}"/>
                </a:ext>
              </a:extLst>
            </p:cNvPr>
            <p:cNvCxnSpPr>
              <a:cxnSpLocks/>
              <a:stCxn id="10" idx="3"/>
              <a:endCxn id="57" idx="0"/>
            </p:cNvCxnSpPr>
            <p:nvPr/>
          </p:nvCxnSpPr>
          <p:spPr>
            <a:xfrm>
              <a:off x="6553144" y="1878179"/>
              <a:ext cx="1791499" cy="186869"/>
            </a:xfrm>
            <a:prstGeom prst="bentConnector2">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cxnSp>
        <p:sp>
          <p:nvSpPr>
            <p:cNvPr id="77" name="TextBox 76">
              <a:extLst>
                <a:ext uri="{FF2B5EF4-FFF2-40B4-BE49-F238E27FC236}">
                  <a16:creationId xmlns:a16="http://schemas.microsoft.com/office/drawing/2014/main" id="{278AF99A-F3C3-6B4A-4B51-98E5CED67174}"/>
                </a:ext>
              </a:extLst>
            </p:cNvPr>
            <p:cNvSpPr txBox="1"/>
            <p:nvPr/>
          </p:nvSpPr>
          <p:spPr>
            <a:xfrm>
              <a:off x="6846578" y="1588203"/>
              <a:ext cx="1308572" cy="2539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FFFFFF"/>
                  </a:solidFill>
                  <a:effectLst/>
                  <a:uLnTx/>
                  <a:uFillTx/>
                  <a:latin typeface="Calibri" panose="020F0502020204030204" pitchFamily="34" charset="0"/>
                  <a:ea typeface="+mn-ea"/>
                  <a:cs typeface="+mn-cs"/>
                </a:rPr>
                <a:t>Remain on-prem</a:t>
              </a:r>
              <a:endParaRPr kumimoji="0" lang="en-US" sz="1050" b="0" i="0" u="none" strike="noStrike" kern="0" cap="none" spc="0" normalizeH="0" baseline="0" noProof="0">
                <a:ln>
                  <a:noFill/>
                </a:ln>
                <a:solidFill>
                  <a:srgbClr val="FFFFFF"/>
                </a:solidFill>
                <a:effectLst/>
                <a:uLnTx/>
                <a:uFillTx/>
                <a:latin typeface="Segoe UI Semibold"/>
                <a:ea typeface="+mn-ea"/>
                <a:cs typeface="+mn-cs"/>
              </a:endParaRPr>
            </a:p>
          </p:txBody>
        </p:sp>
        <p:sp>
          <p:nvSpPr>
            <p:cNvPr id="79" name="TextBox 78">
              <a:extLst>
                <a:ext uri="{FF2B5EF4-FFF2-40B4-BE49-F238E27FC236}">
                  <a16:creationId xmlns:a16="http://schemas.microsoft.com/office/drawing/2014/main" id="{25EE0CC7-293C-912C-E724-91D8B2A67660}"/>
                </a:ext>
              </a:extLst>
            </p:cNvPr>
            <p:cNvSpPr txBox="1"/>
            <p:nvPr/>
          </p:nvSpPr>
          <p:spPr>
            <a:xfrm>
              <a:off x="2661559" y="1588203"/>
              <a:ext cx="1581134" cy="2539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FFFFFF"/>
                  </a:solidFill>
                  <a:effectLst/>
                  <a:uLnTx/>
                  <a:uFillTx/>
                  <a:latin typeface="Calibri" panose="020F0502020204030204" pitchFamily="34" charset="0"/>
                  <a:ea typeface="+mn-ea"/>
                  <a:cs typeface="+mn-cs"/>
                </a:rPr>
                <a:t>Move to public Azure</a:t>
              </a:r>
              <a:endParaRPr kumimoji="0" lang="en-US" sz="1050" b="0" i="0" u="none" strike="noStrike" kern="0" cap="none" spc="0" normalizeH="0" baseline="0" noProof="0">
                <a:ln>
                  <a:noFill/>
                </a:ln>
                <a:solidFill>
                  <a:srgbClr val="FFFFFF"/>
                </a:solidFill>
                <a:effectLst/>
                <a:uLnTx/>
                <a:uFillTx/>
                <a:latin typeface="Segoe UI Semibold"/>
                <a:ea typeface="+mn-ea"/>
                <a:cs typeface="+mn-cs"/>
              </a:endParaRPr>
            </a:p>
          </p:txBody>
        </p:sp>
        <p:sp>
          <p:nvSpPr>
            <p:cNvPr id="83" name="Rectangle 82">
              <a:extLst>
                <a:ext uri="{FF2B5EF4-FFF2-40B4-BE49-F238E27FC236}">
                  <a16:creationId xmlns:a16="http://schemas.microsoft.com/office/drawing/2014/main" id="{F56B0F3A-D724-CB6B-F592-E3E06E3A23D7}"/>
                </a:ext>
              </a:extLst>
            </p:cNvPr>
            <p:cNvSpPr/>
            <p:nvPr/>
          </p:nvSpPr>
          <p:spPr bwMode="auto">
            <a:xfrm>
              <a:off x="4051103" y="3423683"/>
              <a:ext cx="1399120" cy="3264195"/>
            </a:xfrm>
            <a:prstGeom prst="rect">
              <a:avLst/>
            </a:prstGeom>
            <a:solidFill>
              <a:schemeClr val="accent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Calibri" panose="020F0502020204030204"/>
                <a:ea typeface="Segoe UI" pitchFamily="34" charset="0"/>
                <a:cs typeface="Segoe UI" pitchFamily="34" charset="0"/>
              </a:endParaRPr>
            </a:p>
          </p:txBody>
        </p:sp>
        <p:sp>
          <p:nvSpPr>
            <p:cNvPr id="84" name="Rectangle 83">
              <a:extLst>
                <a:ext uri="{FF2B5EF4-FFF2-40B4-BE49-F238E27FC236}">
                  <a16:creationId xmlns:a16="http://schemas.microsoft.com/office/drawing/2014/main" id="{F4A24FEC-81AB-31D6-6616-DA38DEE212E9}"/>
                </a:ext>
              </a:extLst>
            </p:cNvPr>
            <p:cNvSpPr/>
            <p:nvPr/>
          </p:nvSpPr>
          <p:spPr bwMode="auto">
            <a:xfrm>
              <a:off x="4157340" y="3510561"/>
              <a:ext cx="1133475" cy="707886"/>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1050" b="0" i="0" u="none" strike="noStrike" kern="0" cap="none" spc="0" normalizeH="0" baseline="0" noProof="0">
                  <a:ln>
                    <a:noFill/>
                  </a:ln>
                  <a:solidFill>
                    <a:srgbClr val="FFFFFF"/>
                  </a:solidFill>
                  <a:effectLst/>
                  <a:uLnTx/>
                  <a:uFillTx/>
                  <a:latin typeface="Segoe UI Semibold"/>
                  <a:ea typeface="+mn-ea"/>
                  <a:cs typeface="+mn-cs"/>
                </a:rPr>
                <a:t>Modernize in place with </a:t>
              </a:r>
            </a:p>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1050" b="0" i="0" u="none" strike="noStrike" kern="0" cap="none" spc="0" normalizeH="0" baseline="0" noProof="0">
                  <a:ln>
                    <a:noFill/>
                  </a:ln>
                  <a:solidFill>
                    <a:srgbClr val="FFFFFF"/>
                  </a:solidFill>
                  <a:effectLst/>
                  <a:uLnTx/>
                  <a:uFillTx/>
                  <a:latin typeface="Segoe UI Semibold"/>
                  <a:ea typeface="+mn-ea"/>
                  <a:cs typeface="+mn-cs"/>
                </a:rPr>
                <a:t>Arc SQL MI</a:t>
              </a:r>
              <a:endParaRPr kumimoji="0" lang="en-US" sz="900" b="0" i="0" u="none" strike="noStrike" kern="0" cap="none" spc="0" normalizeH="0" baseline="0" noProof="0">
                <a:ln>
                  <a:noFill/>
                </a:ln>
                <a:gradFill>
                  <a:gsLst>
                    <a:gs pos="2917">
                      <a:srgbClr val="FFFFFF"/>
                    </a:gs>
                    <a:gs pos="30000">
                      <a:srgbClr val="FFFFFF"/>
                    </a:gs>
                  </a:gsLst>
                  <a:lin ang="5400000" scaled="0"/>
                </a:gradFill>
                <a:effectLst/>
                <a:uLnTx/>
                <a:uFillTx/>
                <a:latin typeface="Segoe UI"/>
                <a:ea typeface="+mn-ea"/>
                <a:cs typeface="+mn-cs"/>
              </a:endParaRPr>
            </a:p>
          </p:txBody>
        </p:sp>
        <p:cxnSp>
          <p:nvCxnSpPr>
            <p:cNvPr id="85" name="Connector: Elbow 84">
              <a:extLst>
                <a:ext uri="{FF2B5EF4-FFF2-40B4-BE49-F238E27FC236}">
                  <a16:creationId xmlns:a16="http://schemas.microsoft.com/office/drawing/2014/main" id="{1AAA5FAA-82FA-2A5D-190C-739A24AFEDE8}"/>
                </a:ext>
              </a:extLst>
            </p:cNvPr>
            <p:cNvCxnSpPr>
              <a:cxnSpLocks/>
              <a:stCxn id="57" idx="1"/>
              <a:endCxn id="83" idx="0"/>
            </p:cNvCxnSpPr>
            <p:nvPr/>
          </p:nvCxnSpPr>
          <p:spPr>
            <a:xfrm rot="10800000" flipV="1">
              <a:off x="4750663" y="2589129"/>
              <a:ext cx="2556732" cy="834554"/>
            </a:xfrm>
            <a:prstGeom prst="bentConnector2">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cxnSp>
        <p:sp>
          <p:nvSpPr>
            <p:cNvPr id="91" name="TextBox 90">
              <a:extLst>
                <a:ext uri="{FF2B5EF4-FFF2-40B4-BE49-F238E27FC236}">
                  <a16:creationId xmlns:a16="http://schemas.microsoft.com/office/drawing/2014/main" id="{C3965FB9-1E00-0BD6-3E10-8D50E3155CE7}"/>
                </a:ext>
              </a:extLst>
            </p:cNvPr>
            <p:cNvSpPr txBox="1"/>
            <p:nvPr/>
          </p:nvSpPr>
          <p:spPr>
            <a:xfrm>
              <a:off x="4074939" y="6272352"/>
              <a:ext cx="1381125"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Calibri" panose="020F0502020204030204" pitchFamily="34" charset="0"/>
                  <a:ea typeface="+mn-ea"/>
                  <a:cs typeface="+mn-cs"/>
                </a:rPr>
                <a:t>No ESU needed</a:t>
              </a:r>
              <a:endParaRPr kumimoji="0" lang="en-US" sz="1100" b="0" i="0" u="none" strike="noStrike" kern="0" cap="none" spc="0" normalizeH="0" baseline="0" noProof="0">
                <a:ln>
                  <a:noFill/>
                </a:ln>
                <a:solidFill>
                  <a:srgbClr val="FFFFFF"/>
                </a:solidFill>
                <a:effectLst/>
                <a:uLnTx/>
                <a:uFillTx/>
                <a:latin typeface="Segoe UI Semibold"/>
                <a:ea typeface="+mn-ea"/>
                <a:cs typeface="+mn-cs"/>
              </a:endParaRPr>
            </a:p>
          </p:txBody>
        </p:sp>
        <p:sp>
          <p:nvSpPr>
            <p:cNvPr id="109" name="TextBox 108">
              <a:extLst>
                <a:ext uri="{FF2B5EF4-FFF2-40B4-BE49-F238E27FC236}">
                  <a16:creationId xmlns:a16="http://schemas.microsoft.com/office/drawing/2014/main" id="{98DBC124-ADC3-35F7-C92C-EA74365F3CDD}"/>
                </a:ext>
              </a:extLst>
            </p:cNvPr>
            <p:cNvSpPr txBox="1"/>
            <p:nvPr/>
          </p:nvSpPr>
          <p:spPr>
            <a:xfrm>
              <a:off x="4473991" y="1408881"/>
              <a:ext cx="1299200"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Calibri" panose="020F0502020204030204" pitchFamily="34" charset="0"/>
                  <a:ea typeface="+mn-ea"/>
                  <a:cs typeface="+mn-cs"/>
                </a:rPr>
                <a:t>Yes</a:t>
              </a:r>
              <a:endParaRPr kumimoji="0" lang="en-US" sz="1100" b="0" i="0" u="none" strike="noStrike" kern="0" cap="none" spc="0" normalizeH="0" baseline="0" noProof="0">
                <a:ln>
                  <a:noFill/>
                </a:ln>
                <a:solidFill>
                  <a:srgbClr val="FFFFFF"/>
                </a:solidFill>
                <a:effectLst/>
                <a:uLnTx/>
                <a:uFillTx/>
                <a:latin typeface="Segoe UI Semibold"/>
                <a:ea typeface="+mn-ea"/>
                <a:cs typeface="+mn-cs"/>
              </a:endParaRPr>
            </a:p>
          </p:txBody>
        </p:sp>
        <p:sp>
          <p:nvSpPr>
            <p:cNvPr id="110" name="TextBox 109">
              <a:extLst>
                <a:ext uri="{FF2B5EF4-FFF2-40B4-BE49-F238E27FC236}">
                  <a16:creationId xmlns:a16="http://schemas.microsoft.com/office/drawing/2014/main" id="{B46CE4E1-E2F2-4684-8456-7AF95D780807}"/>
                </a:ext>
              </a:extLst>
            </p:cNvPr>
            <p:cNvSpPr txBox="1"/>
            <p:nvPr/>
          </p:nvSpPr>
          <p:spPr>
            <a:xfrm>
              <a:off x="6252914" y="1408881"/>
              <a:ext cx="1299200" cy="261610"/>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0000"/>
                  </a:solidFill>
                  <a:effectLst/>
                  <a:uLnTx/>
                  <a:uFillTx/>
                  <a:latin typeface="Calibri"/>
                  <a:ea typeface="Calibri"/>
                  <a:cs typeface="Calibri"/>
                </a:rPr>
                <a:t>No</a:t>
              </a:r>
            </a:p>
          </p:txBody>
        </p:sp>
        <p:sp>
          <p:nvSpPr>
            <p:cNvPr id="13" name="Rectangle 12">
              <a:extLst>
                <a:ext uri="{FF2B5EF4-FFF2-40B4-BE49-F238E27FC236}">
                  <a16:creationId xmlns:a16="http://schemas.microsoft.com/office/drawing/2014/main" id="{C77F80EA-320D-3C35-B5E2-D0BEFF240A23}"/>
                </a:ext>
              </a:extLst>
            </p:cNvPr>
            <p:cNvSpPr/>
            <p:nvPr/>
          </p:nvSpPr>
          <p:spPr bwMode="auto">
            <a:xfrm>
              <a:off x="551564" y="5108677"/>
              <a:ext cx="1121343" cy="507831"/>
            </a:xfrm>
            <a:prstGeom prst="rect">
              <a:avLst/>
            </a:prstGeom>
            <a:solidFill>
              <a:srgbClr val="000000"/>
            </a:solidFill>
            <a:ln w="3175" cap="flat" cmpd="sng" algn="ctr">
              <a:solidFill>
                <a:srgbClr val="50E6FF"/>
              </a:solid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1050" b="0" i="0" u="none" strike="noStrike" kern="0" cap="none" spc="0" normalizeH="0" baseline="0" noProof="0">
                  <a:ln>
                    <a:noFill/>
                  </a:ln>
                  <a:solidFill>
                    <a:srgbClr val="FFFFFF"/>
                  </a:solidFill>
                  <a:effectLst/>
                  <a:uLnTx/>
                  <a:uFillTx/>
                  <a:latin typeface="Segoe UI Semibold"/>
                  <a:ea typeface="+mn-ea"/>
                  <a:cs typeface="+mn-cs"/>
                </a:rPr>
                <a:t>Azure App Service</a:t>
              </a:r>
              <a:endParaRPr kumimoji="0" lang="en-US" sz="900" b="0" i="0" u="none" strike="noStrike" kern="0" cap="none" spc="0" normalizeH="0" baseline="0" noProof="0">
                <a:ln>
                  <a:noFill/>
                </a:ln>
                <a:gradFill>
                  <a:gsLst>
                    <a:gs pos="2917">
                      <a:srgbClr val="FFFFFF"/>
                    </a:gs>
                    <a:gs pos="30000">
                      <a:srgbClr val="FFFFFF"/>
                    </a:gs>
                  </a:gsLst>
                  <a:lin ang="5400000" scaled="0"/>
                </a:gradFill>
                <a:effectLst/>
                <a:uLnTx/>
                <a:uFillTx/>
                <a:latin typeface="Segoe UI"/>
                <a:ea typeface="+mn-ea"/>
                <a:cs typeface="+mn-cs"/>
              </a:endParaRPr>
            </a:p>
          </p:txBody>
        </p:sp>
      </p:grpSp>
      <p:sp>
        <p:nvSpPr>
          <p:cNvPr id="15" name="TextBox 14">
            <a:extLst>
              <a:ext uri="{FF2B5EF4-FFF2-40B4-BE49-F238E27FC236}">
                <a16:creationId xmlns:a16="http://schemas.microsoft.com/office/drawing/2014/main" id="{0CFA209A-E38E-1404-3B93-9D54D061DACD}"/>
              </a:ext>
            </a:extLst>
          </p:cNvPr>
          <p:cNvSpPr txBox="1"/>
          <p:nvPr/>
        </p:nvSpPr>
        <p:spPr>
          <a:xfrm>
            <a:off x="10020745" y="818815"/>
            <a:ext cx="2013061" cy="2973122"/>
          </a:xfrm>
          <a:prstGeom prst="rect">
            <a:avLst/>
          </a:prstGeom>
          <a:solidFill>
            <a:schemeClr val="accent3">
              <a:lumMod val="25000"/>
              <a:lumOff val="75000"/>
            </a:schemeClr>
          </a:solid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800" b="1">
                <a:gradFill>
                  <a:gsLst>
                    <a:gs pos="2917">
                      <a:schemeClr val="tx1"/>
                    </a:gs>
                    <a:gs pos="30000">
                      <a:schemeClr val="tx1"/>
                    </a:gs>
                  </a:gsLst>
                  <a:lin ang="5400000" scaled="0"/>
                </a:gradFill>
                <a:cs typeface="Segoe UI"/>
              </a:rPr>
              <a:t>In a Nutshell:</a:t>
            </a:r>
          </a:p>
          <a:p>
            <a:pPr marL="171450" indent="-171450">
              <a:lnSpc>
                <a:spcPct val="90000"/>
              </a:lnSpc>
              <a:spcAft>
                <a:spcPts val="600"/>
              </a:spcAft>
              <a:buFont typeface="Calibri"/>
              <a:buChar char="-"/>
            </a:pPr>
            <a:r>
              <a:rPr lang="en-US" sz="800">
                <a:gradFill>
                  <a:gsLst>
                    <a:gs pos="2917">
                      <a:schemeClr val="tx1"/>
                    </a:gs>
                    <a:gs pos="30000">
                      <a:schemeClr val="tx1"/>
                    </a:gs>
                  </a:gsLst>
                  <a:lin ang="5400000" scaled="0"/>
                </a:gradFill>
                <a:cs typeface="Segoe UI"/>
              </a:rPr>
              <a:t>At least one App prevent WS modernization</a:t>
            </a:r>
          </a:p>
          <a:p>
            <a:pPr marL="171450" indent="-171450">
              <a:lnSpc>
                <a:spcPct val="90000"/>
              </a:lnSpc>
              <a:spcAft>
                <a:spcPts val="600"/>
              </a:spcAft>
              <a:buFont typeface="Calibri"/>
              <a:buChar char="-"/>
            </a:pPr>
            <a:r>
              <a:rPr lang="en-US" sz="800">
                <a:gradFill>
                  <a:gsLst>
                    <a:gs pos="2917">
                      <a:schemeClr val="tx1"/>
                    </a:gs>
                    <a:gs pos="30000">
                      <a:schemeClr val="tx1"/>
                    </a:gs>
                  </a:gsLst>
                  <a:lin ang="5400000" scaled="0"/>
                </a:gradFill>
                <a:cs typeface="Segoe UI"/>
              </a:rPr>
              <a:t>Server need to stay on prem</a:t>
            </a:r>
          </a:p>
          <a:p>
            <a:pPr marL="171450" indent="-171450">
              <a:lnSpc>
                <a:spcPct val="90000"/>
              </a:lnSpc>
              <a:spcAft>
                <a:spcPts val="600"/>
              </a:spcAft>
              <a:buFont typeface="Calibri"/>
              <a:buChar char="-"/>
            </a:pPr>
            <a:r>
              <a:rPr lang="en-US" sz="800">
                <a:gradFill>
                  <a:gsLst>
                    <a:gs pos="2917">
                      <a:schemeClr val="tx1"/>
                    </a:gs>
                    <a:gs pos="30000">
                      <a:schemeClr val="tx1"/>
                    </a:gs>
                  </a:gsLst>
                  <a:lin ang="5400000" scaled="0"/>
                </a:gradFill>
                <a:cs typeface="Segoe UI"/>
              </a:rPr>
              <a:t>If we will not offer Azure ARC ESU, they have to work with the unsupported WS 2012 until Apps are ready for WS2019 or above</a:t>
            </a:r>
          </a:p>
          <a:p>
            <a:pPr marL="171450" indent="-171450">
              <a:lnSpc>
                <a:spcPct val="90000"/>
              </a:lnSpc>
              <a:spcAft>
                <a:spcPts val="600"/>
              </a:spcAft>
              <a:buFont typeface="Calibri"/>
              <a:buChar char="-"/>
            </a:pPr>
            <a:r>
              <a:rPr lang="en-US" sz="800">
                <a:gradFill>
                  <a:gsLst>
                    <a:gs pos="2917">
                      <a:schemeClr val="tx1"/>
                    </a:gs>
                    <a:gs pos="30000">
                      <a:schemeClr val="tx1"/>
                    </a:gs>
                  </a:gsLst>
                  <a:lin ang="5400000" scaled="0"/>
                </a:gradFill>
                <a:cs typeface="Segoe UI"/>
              </a:rPr>
              <a:t>Customer already bought WS 2019 </a:t>
            </a:r>
            <a:r>
              <a:rPr lang="en-US" sz="800" err="1">
                <a:gradFill>
                  <a:gsLst>
                    <a:gs pos="2917">
                      <a:schemeClr val="tx1"/>
                    </a:gs>
                    <a:gs pos="30000">
                      <a:schemeClr val="tx1"/>
                    </a:gs>
                  </a:gsLst>
                  <a:lin ang="5400000" scaled="0"/>
                </a:gradFill>
                <a:cs typeface="Segoe UI"/>
              </a:rPr>
              <a:t>lic</a:t>
            </a:r>
            <a:r>
              <a:rPr lang="en-US" sz="800">
                <a:gradFill>
                  <a:gsLst>
                    <a:gs pos="2917">
                      <a:schemeClr val="tx1"/>
                    </a:gs>
                    <a:gs pos="30000">
                      <a:schemeClr val="tx1"/>
                    </a:gs>
                  </a:gsLst>
                  <a:lin ang="5400000" scaled="0"/>
                </a:gradFill>
                <a:cs typeface="Segoe UI"/>
              </a:rPr>
              <a:t> (without SA) which are still not in use based on the App Issue</a:t>
            </a:r>
          </a:p>
          <a:p>
            <a:pPr marL="171450" indent="-171450">
              <a:lnSpc>
                <a:spcPct val="90000"/>
              </a:lnSpc>
              <a:spcAft>
                <a:spcPts val="600"/>
              </a:spcAft>
              <a:buFont typeface="Calibri"/>
              <a:buChar char="-"/>
            </a:pPr>
            <a:r>
              <a:rPr lang="en-US" sz="800">
                <a:gradFill>
                  <a:gsLst>
                    <a:gs pos="2917">
                      <a:schemeClr val="tx1"/>
                    </a:gs>
                    <a:gs pos="30000">
                      <a:schemeClr val="tx1"/>
                    </a:gs>
                  </a:gsLst>
                  <a:lin ang="5400000" scaled="0"/>
                </a:gradFill>
                <a:cs typeface="Segoe UI"/>
              </a:rPr>
              <a:t>If we are able to offer Azure ARC Azure we can create ~400-500k monthly ACR (for at least 12 months) otherwise we will see no additional revenue</a:t>
            </a:r>
          </a:p>
          <a:p>
            <a:pPr marL="171450" indent="-171450">
              <a:lnSpc>
                <a:spcPct val="90000"/>
              </a:lnSpc>
              <a:spcAft>
                <a:spcPts val="600"/>
              </a:spcAft>
              <a:buFont typeface="Calibri"/>
              <a:buChar char="-"/>
            </a:pPr>
            <a:r>
              <a:rPr lang="en-US" sz="800">
                <a:gradFill>
                  <a:gsLst>
                    <a:gs pos="2917">
                      <a:schemeClr val="tx1"/>
                    </a:gs>
                    <a:gs pos="30000">
                      <a:schemeClr val="tx1"/>
                    </a:gs>
                  </a:gsLst>
                  <a:lin ang="5400000" scaled="0"/>
                </a:gradFill>
                <a:cs typeface="Segoe UI"/>
              </a:rPr>
              <a:t>Missing SA prevents us to offer Azure ARC ESU, need exception</a:t>
            </a:r>
          </a:p>
        </p:txBody>
      </p:sp>
    </p:spTree>
    <p:custDataLst>
      <p:tags r:id="rId1"/>
    </p:custDataLst>
    <p:extLst>
      <p:ext uri="{BB962C8B-B14F-4D97-AF65-F5344CB8AC3E}">
        <p14:creationId xmlns:p14="http://schemas.microsoft.com/office/powerpoint/2010/main" val="31785609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zure Summer of Consumption Template">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9" id="{54FB6363-1086-4D4D-A733-73C40F614B6C}" vid="{C7C5E0E3-7D0F-DE45-915C-0B481B5DC3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26332F79698D41BE13C347F0CC7892" ma:contentTypeVersion="12" ma:contentTypeDescription="Create a new document." ma:contentTypeScope="" ma:versionID="49a6280780324442e468243de43c9367">
  <xsd:schema xmlns:xsd="http://www.w3.org/2001/XMLSchema" xmlns:xs="http://www.w3.org/2001/XMLSchema" xmlns:p="http://schemas.microsoft.com/office/2006/metadata/properties" xmlns:ns1="http://schemas.microsoft.com/sharepoint/v3" xmlns:ns2="3fa54d9e-2621-4c84-a4d0-08c01a96116c" xmlns:ns3="15ce07f5-764c-4bd4-9844-1bff338b76c4" targetNamespace="http://schemas.microsoft.com/office/2006/metadata/properties" ma:root="true" ma:fieldsID="ef1ed82eee64159ce8796a25342ca555" ns1:_="" ns2:_="" ns3:_="">
    <xsd:import namespace="http://schemas.microsoft.com/sharepoint/v3"/>
    <xsd:import namespace="3fa54d9e-2621-4c84-a4d0-08c01a96116c"/>
    <xsd:import namespace="15ce07f5-764c-4bd4-9844-1bff338b76c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1:_ip_UnifiedCompliancePolicyProperties" minOccurs="0"/>
                <xsd:element ref="ns1:_ip_UnifiedCompliancePolicyUIAction" minOccurs="0"/>
                <xsd:element ref="ns2:MediaServiceDateTaken" minOccurs="0"/>
                <xsd:element ref="ns2:MediaLengthInSeconds" minOccurs="0"/>
                <xsd:element ref="ns3:SharedWithUsers"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fa54d9e-2621-4c84-a4d0-08c01a9611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5ce07f5-764c-4bd4-9844-1bff338b76c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15ce07f5-764c-4bd4-9844-1bff338b76c4">
      <UserInfo>
        <DisplayName>Guillermo Gomez Diaz de Basurto</DisplayName>
        <AccountId>38321</AccountId>
        <AccountType/>
      </UserInfo>
      <UserInfo>
        <DisplayName>Ally Flower</DisplayName>
        <AccountId>35316</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6A6B5B7-3561-4EBD-A85C-148F0DF49A27}">
  <ds:schemaRefs>
    <ds:schemaRef ds:uri="15ce07f5-764c-4bd4-9844-1bff338b76c4"/>
    <ds:schemaRef ds:uri="3fa54d9e-2621-4c84-a4d0-08c01a96116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6837C67-53DC-453F-880B-FEA75EA244A7}">
  <ds:schemaRefs>
    <ds:schemaRef ds:uri="http://schemas.microsoft.com/sharepoint/v3"/>
    <ds:schemaRef ds:uri="http://purl.org/dc/terms/"/>
    <ds:schemaRef ds:uri="http://schemas.microsoft.com/office/2006/documentManagement/types"/>
    <ds:schemaRef ds:uri="http://purl.org/dc/elements/1.1/"/>
    <ds:schemaRef ds:uri="http://www.w3.org/XML/1998/namespace"/>
    <ds:schemaRef ds:uri="http://purl.org/dc/dcmitype/"/>
    <ds:schemaRef ds:uri="3fa54d9e-2621-4c84-a4d0-08c01a96116c"/>
    <ds:schemaRef ds:uri="http://schemas.microsoft.com/office/infopath/2007/PartnerControls"/>
    <ds:schemaRef ds:uri="http://schemas.openxmlformats.org/package/2006/metadata/core-properties"/>
    <ds:schemaRef ds:uri="15ce07f5-764c-4bd4-9844-1bff338b76c4"/>
    <ds:schemaRef ds:uri="http://schemas.microsoft.com/office/2006/metadata/properties"/>
  </ds:schemaRefs>
</ds:datastoreItem>
</file>

<file path=customXml/itemProps3.xml><?xml version="1.0" encoding="utf-8"?>
<ds:datastoreItem xmlns:ds="http://schemas.openxmlformats.org/officeDocument/2006/customXml" ds:itemID="{2C5F50F8-493C-4B52-A4B4-893B625EEFCB}">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37</TotalTime>
  <Words>774</Words>
  <Application>Microsoft Macintosh PowerPoint</Application>
  <PresentationFormat>Widescreen</PresentationFormat>
  <Paragraphs>86</Paragraphs>
  <Slides>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-apple-system</vt:lpstr>
      <vt:lpstr>Aptos</vt:lpstr>
      <vt:lpstr>Arial</vt:lpstr>
      <vt:lpstr>Calibri</vt:lpstr>
      <vt:lpstr>Segoe UI</vt:lpstr>
      <vt:lpstr>Segoe UI Semibold</vt:lpstr>
      <vt:lpstr>Wingdings</vt:lpstr>
      <vt:lpstr>Azure Summer of Consumption Template</vt:lpstr>
      <vt:lpstr>New: Extended Security Updates Enabled by Arc </vt:lpstr>
      <vt:lpstr>Extended Security Updates enabled by Azure Arc</vt:lpstr>
      <vt:lpstr>Windows Server and SQL Server 2012 EOS/ESU Conversation 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Extended Security Updates Enabled by Arc</dc:title>
  <dc:creator>Sarah Apel</dc:creator>
  <cp:lastModifiedBy>Arturo Quiroga</cp:lastModifiedBy>
  <cp:revision>4</cp:revision>
  <dcterms:created xsi:type="dcterms:W3CDTF">2023-07-18T20:01:52Z</dcterms:created>
  <dcterms:modified xsi:type="dcterms:W3CDTF">2023-10-19T15:12:56Z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0x0101000426332F79698D41BE13C347F0CC7892</vt:lpwstr>
  </property>
</Properties>
</file>