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00" d="100"/>
          <a:sy n="100" d="100"/>
        </p:scale>
        <p:origin x="1914"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erge Retkowsky" userId="ff4137a8-2d37-4ee7-8675-9876eba469ce" providerId="ADAL" clId="{3A097B34-4F4F-4DAA-A209-402BBAC82BE5}"/>
    <pc:docChg chg="custSel modSld">
      <pc:chgData name="Serge Retkowsky" userId="ff4137a8-2d37-4ee7-8675-9876eba469ce" providerId="ADAL" clId="{3A097B34-4F4F-4DAA-A209-402BBAC82BE5}" dt="2023-09-10T17:23:45.934" v="12" actId="6549"/>
      <pc:docMkLst>
        <pc:docMk/>
      </pc:docMkLst>
      <pc:sldChg chg="modSp mod">
        <pc:chgData name="Serge Retkowsky" userId="ff4137a8-2d37-4ee7-8675-9876eba469ce" providerId="ADAL" clId="{3A097B34-4F4F-4DAA-A209-402BBAC82BE5}" dt="2023-09-10T17:23:29.501" v="1" actId="404"/>
        <pc:sldMkLst>
          <pc:docMk/>
          <pc:sldMk cId="0" sldId="257"/>
        </pc:sldMkLst>
        <pc:spChg chg="mod">
          <ac:chgData name="Serge Retkowsky" userId="ff4137a8-2d37-4ee7-8675-9876eba469ce" providerId="ADAL" clId="{3A097B34-4F4F-4DAA-A209-402BBAC82BE5}" dt="2023-09-10T17:23:29.501" v="1" actId="404"/>
          <ac:spMkLst>
            <pc:docMk/>
            <pc:sldMk cId="0" sldId="257"/>
            <ac:spMk id="3" creationId="{00000000-0000-0000-0000-000000000000}"/>
          </ac:spMkLst>
        </pc:spChg>
      </pc:sldChg>
      <pc:sldChg chg="modSp mod">
        <pc:chgData name="Serge Retkowsky" userId="ff4137a8-2d37-4ee7-8675-9876eba469ce" providerId="ADAL" clId="{3A097B34-4F4F-4DAA-A209-402BBAC82BE5}" dt="2023-09-10T17:23:33.334" v="3" actId="404"/>
        <pc:sldMkLst>
          <pc:docMk/>
          <pc:sldMk cId="0" sldId="258"/>
        </pc:sldMkLst>
        <pc:spChg chg="mod">
          <ac:chgData name="Serge Retkowsky" userId="ff4137a8-2d37-4ee7-8675-9876eba469ce" providerId="ADAL" clId="{3A097B34-4F4F-4DAA-A209-402BBAC82BE5}" dt="2023-09-10T17:23:33.334" v="3" actId="404"/>
          <ac:spMkLst>
            <pc:docMk/>
            <pc:sldMk cId="0" sldId="258"/>
            <ac:spMk id="3" creationId="{00000000-0000-0000-0000-000000000000}"/>
          </ac:spMkLst>
        </pc:spChg>
      </pc:sldChg>
      <pc:sldChg chg="modSp mod">
        <pc:chgData name="Serge Retkowsky" userId="ff4137a8-2d37-4ee7-8675-9876eba469ce" providerId="ADAL" clId="{3A097B34-4F4F-4DAA-A209-402BBAC82BE5}" dt="2023-09-10T17:23:37.226" v="5" actId="404"/>
        <pc:sldMkLst>
          <pc:docMk/>
          <pc:sldMk cId="0" sldId="259"/>
        </pc:sldMkLst>
        <pc:spChg chg="mod">
          <ac:chgData name="Serge Retkowsky" userId="ff4137a8-2d37-4ee7-8675-9876eba469ce" providerId="ADAL" clId="{3A097B34-4F4F-4DAA-A209-402BBAC82BE5}" dt="2023-09-10T17:23:37.226" v="5" actId="404"/>
          <ac:spMkLst>
            <pc:docMk/>
            <pc:sldMk cId="0" sldId="259"/>
            <ac:spMk id="3" creationId="{00000000-0000-0000-0000-000000000000}"/>
          </ac:spMkLst>
        </pc:spChg>
      </pc:sldChg>
      <pc:sldChg chg="modSp mod">
        <pc:chgData name="Serge Retkowsky" userId="ff4137a8-2d37-4ee7-8675-9876eba469ce" providerId="ADAL" clId="{3A097B34-4F4F-4DAA-A209-402BBAC82BE5}" dt="2023-09-10T17:23:41.585" v="7" actId="404"/>
        <pc:sldMkLst>
          <pc:docMk/>
          <pc:sldMk cId="0" sldId="260"/>
        </pc:sldMkLst>
        <pc:spChg chg="mod">
          <ac:chgData name="Serge Retkowsky" userId="ff4137a8-2d37-4ee7-8675-9876eba469ce" providerId="ADAL" clId="{3A097B34-4F4F-4DAA-A209-402BBAC82BE5}" dt="2023-09-10T17:23:41.585" v="7" actId="404"/>
          <ac:spMkLst>
            <pc:docMk/>
            <pc:sldMk cId="0" sldId="260"/>
            <ac:spMk id="3" creationId="{00000000-0000-0000-0000-000000000000}"/>
          </ac:spMkLst>
        </pc:spChg>
      </pc:sldChg>
      <pc:sldChg chg="modSp mod">
        <pc:chgData name="Serge Retkowsky" userId="ff4137a8-2d37-4ee7-8675-9876eba469ce" providerId="ADAL" clId="{3A097B34-4F4F-4DAA-A209-402BBAC82BE5}" dt="2023-09-10T17:23:45.934" v="12" actId="6549"/>
        <pc:sldMkLst>
          <pc:docMk/>
          <pc:sldMk cId="0" sldId="261"/>
        </pc:sldMkLst>
        <pc:spChg chg="mod">
          <ac:chgData name="Serge Retkowsky" userId="ff4137a8-2d37-4ee7-8675-9876eba469ce" providerId="ADAL" clId="{3A097B34-4F4F-4DAA-A209-402BBAC82BE5}" dt="2023-09-10T17:23:45.934" v="12" actId="6549"/>
          <ac:spMkLst>
            <pc:docMk/>
            <pc:sldMk cId="0" sldId="261"/>
            <ac:spMk id="3"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9/10/2023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9/10/2023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9/10/2023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9/10/2023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9/10/2023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9/10/2023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9/10/2023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9/10/2023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9/10/2023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9/10/2023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‹N°›</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t>My PowerPoint</a:t>
            </a:r>
          </a:p>
        </p:txBody>
      </p:sp>
      <p:sp>
        <p:nvSpPr>
          <p:cNvPr id="3" name="Subtitle 2"/>
          <p:cNvSpPr>
            <a:spLocks noGrp="1"/>
          </p:cNvSpPr>
          <p:nvPr>
            <p:ph type="subTitle" idx="1"/>
          </p:nvPr>
        </p:nvSpPr>
        <p:spPr/>
        <p:txBody>
          <a:bodyPr/>
          <a:lstStyle/>
          <a:p>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What is AI?</a:t>
            </a:r>
          </a:p>
        </p:txBody>
      </p:sp>
      <p:sp>
        <p:nvSpPr>
          <p:cNvPr id="3" name="Content Placeholder 2"/>
          <p:cNvSpPr>
            <a:spLocks noGrp="1"/>
          </p:cNvSpPr>
          <p:nvPr>
            <p:ph idx="1"/>
          </p:nvPr>
        </p:nvSpPr>
        <p:spPr/>
        <p:txBody>
          <a:bodyPr>
            <a:noAutofit/>
          </a:bodyPr>
          <a:lstStyle/>
          <a:p>
            <a:r>
              <a:rPr sz="2400" dirty="0"/>
              <a:t>AI is an acronym for Artificial Intelligence, which is a computer system designed to simulate human intelligence. It can be used to solve complex problems such as facial recognition, natural language processing, robotics, and more. AI is becoming increasingly important in many aspects of our lives, from the way we interact with technology to the way we make decisions. AI is rapidly evolving and is expected to have a major impact on our lives in the near future.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What is Open AI?</a:t>
            </a:r>
          </a:p>
        </p:txBody>
      </p:sp>
      <p:sp>
        <p:nvSpPr>
          <p:cNvPr id="3" name="Content Placeholder 2"/>
          <p:cNvSpPr>
            <a:spLocks noGrp="1"/>
          </p:cNvSpPr>
          <p:nvPr>
            <p:ph idx="1"/>
          </p:nvPr>
        </p:nvSpPr>
        <p:spPr/>
        <p:txBody>
          <a:bodyPr>
            <a:noAutofit/>
          </a:bodyPr>
          <a:lstStyle/>
          <a:p>
            <a:r>
              <a:rPr sz="2400" dirty="0"/>
              <a:t>Open AI is an artificial intelligence research laboratory based in San Francisco. It is a non-profit research organization dedicated to creating advanced artificial general intelligence. Its goal is to develop strong AI that is capable of solving any problem, and to make sure that the technology is used for the benefit of humankind. Open AI works on solving a range of pressing challenges in areas such as healthcare, robotics, energy, education, and more. It also works on making sure that advancements in AI benefit everyone, rather than just those with access to the technology.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What is Azure Open AI?</a:t>
            </a:r>
          </a:p>
        </p:txBody>
      </p:sp>
      <p:sp>
        <p:nvSpPr>
          <p:cNvPr id="3" name="Content Placeholder 2"/>
          <p:cNvSpPr>
            <a:spLocks noGrp="1"/>
          </p:cNvSpPr>
          <p:nvPr>
            <p:ph idx="1"/>
          </p:nvPr>
        </p:nvSpPr>
        <p:spPr/>
        <p:txBody>
          <a:bodyPr>
            <a:noAutofit/>
          </a:bodyPr>
          <a:lstStyle/>
          <a:p>
            <a:r>
              <a:rPr sz="2400" dirty="0"/>
              <a:t>Azure Open AI is an open-source artificial intelligence platform created by Microsoft. It provides tools and services that enable developers to create, train, and deploy AI models. It offers a wide range of capabilities such as natural language processing, computer vision, speech recognition, and reinforcement learning. Azure Open AI also enables developers to easily integrate AI models into their applications. With Azure Open AI, developers can quickly create and deploy AI solutions to the cloud, allowing them to scale quickly and easily.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How to use Azure Open AI?</a:t>
            </a:r>
          </a:p>
        </p:txBody>
      </p:sp>
      <p:sp>
        <p:nvSpPr>
          <p:cNvPr id="3" name="Content Placeholder 2"/>
          <p:cNvSpPr>
            <a:spLocks noGrp="1"/>
          </p:cNvSpPr>
          <p:nvPr>
            <p:ph idx="1"/>
          </p:nvPr>
        </p:nvSpPr>
        <p:spPr/>
        <p:txBody>
          <a:bodyPr>
            <a:noAutofit/>
          </a:bodyPr>
          <a:lstStyle/>
          <a:p>
            <a:r>
              <a:rPr sz="2400" dirty="0"/>
              <a:t>1. Create an Azure account and sign up for the Open AI service.</a:t>
            </a:r>
          </a:p>
          <a:p>
            <a:r>
              <a:rPr sz="2400" dirty="0"/>
              <a:t>2. Select the type of AI model you want to use.</a:t>
            </a:r>
          </a:p>
          <a:p>
            <a:r>
              <a:rPr sz="2400" dirty="0"/>
              <a:t>3. Upload your data to your Azure account.</a:t>
            </a:r>
          </a:p>
          <a:p>
            <a:r>
              <a:rPr sz="2400" dirty="0"/>
              <a:t>4. Train the model on the data.</a:t>
            </a:r>
          </a:p>
          <a:p>
            <a:r>
              <a:rPr sz="2400" dirty="0"/>
              <a:t>5. Create the AI model using the Azure Open AI platform.</a:t>
            </a:r>
          </a:p>
          <a:p>
            <a:r>
              <a:rPr sz="2400" dirty="0"/>
              <a:t>6. Deploy the model to production.</a:t>
            </a:r>
          </a:p>
          <a:p>
            <a:r>
              <a:rPr sz="2400" dirty="0"/>
              <a:t>7. Monitor performance and refine the model as needed.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Main benefits</a:t>
            </a:r>
          </a:p>
        </p:txBody>
      </p:sp>
      <p:sp>
        <p:nvSpPr>
          <p:cNvPr id="3" name="Content Placeholder 2"/>
          <p:cNvSpPr>
            <a:spLocks noGrp="1"/>
          </p:cNvSpPr>
          <p:nvPr>
            <p:ph idx="1"/>
          </p:nvPr>
        </p:nvSpPr>
        <p:spPr/>
        <p:txBody>
          <a:bodyPr>
            <a:normAutofit fontScale="62500" lnSpcReduction="20000"/>
          </a:bodyPr>
          <a:lstStyle/>
          <a:p>
            <a:r>
              <a:rPr dirty="0"/>
              <a:t>1. Easy access to powerful AI services: Azure Open AI allows developers to have easy access to powerful AI services such as machine learning, natural language processing, computer vision and more.</a:t>
            </a:r>
          </a:p>
          <a:p>
            <a:endParaRPr dirty="0"/>
          </a:p>
          <a:p>
            <a:r>
              <a:rPr dirty="0"/>
              <a:t>2. Scalability: Azure Open AI gives developers the ability to scale their AI models quickly and efficiently, reducing the time and cost of development.</a:t>
            </a:r>
          </a:p>
          <a:p>
            <a:endParaRPr dirty="0"/>
          </a:p>
          <a:p>
            <a:r>
              <a:rPr dirty="0"/>
              <a:t>3. Cost-effective and reliable: Azure Open AI is an affordable and reliable option for developers of all experience levels, allowing them to quickly and easily develop AI models without the need for large upfront investments.</a:t>
            </a:r>
          </a:p>
          <a:p>
            <a:endParaRPr dirty="0"/>
          </a:p>
          <a:p>
            <a:r>
              <a:rPr dirty="0"/>
              <a:t>4. Security and privacy: Azure Open AI provides a secure and privacy-focused platform for developers, ensuring that their data and models are safe and secure.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1</TotalTime>
  <Words>523</Words>
  <Application>Microsoft Office PowerPoint</Application>
  <PresentationFormat>Affichage à l'écran (4:3)</PresentationFormat>
  <Paragraphs>23</Paragraphs>
  <Slides>6</Slides>
  <Notes>0</Notes>
  <HiddenSlides>0</HiddenSlides>
  <MMClips>0</MMClips>
  <ScaleCrop>false</ScaleCrop>
  <HeadingPairs>
    <vt:vector size="6" baseType="variant">
      <vt:variant>
        <vt:lpstr>Polices utilisées</vt:lpstr>
      </vt:variant>
      <vt:variant>
        <vt:i4>2</vt:i4>
      </vt:variant>
      <vt:variant>
        <vt:lpstr>Thème</vt:lpstr>
      </vt:variant>
      <vt:variant>
        <vt:i4>1</vt:i4>
      </vt:variant>
      <vt:variant>
        <vt:lpstr>Titres des diapositives</vt:lpstr>
      </vt:variant>
      <vt:variant>
        <vt:i4>6</vt:i4>
      </vt:variant>
    </vt:vector>
  </HeadingPairs>
  <TitlesOfParts>
    <vt:vector size="9" baseType="lpstr">
      <vt:lpstr>Arial</vt:lpstr>
      <vt:lpstr>Calibri</vt:lpstr>
      <vt:lpstr>Office Theme</vt:lpstr>
      <vt:lpstr>My PowerPoint</vt:lpstr>
      <vt:lpstr>What is AI?</vt:lpstr>
      <vt:lpstr>What is Open AI?</vt:lpstr>
      <vt:lpstr>What is Azure Open AI?</vt:lpstr>
      <vt:lpstr>How to use Azure Open AI?</vt:lpstr>
      <vt:lpstr>Main benefits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 PowerPoint</dc:title>
  <dc:subject/>
  <dc:creator/>
  <cp:keywords/>
  <dc:description>generated using python-pptx</dc:description>
  <cp:lastModifiedBy>Serge Retkowsky</cp:lastModifiedBy>
  <cp:revision>1</cp:revision>
  <dcterms:created xsi:type="dcterms:W3CDTF">2013-01-27T09:14:16Z</dcterms:created>
  <dcterms:modified xsi:type="dcterms:W3CDTF">2023-09-10T17:23:50Z</dcterms:modified>
  <cp:category/>
</cp:coreProperties>
</file>