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sldIdLst>
    <p:sldId id="270" r:id="rId5"/>
    <p:sldId id="380" r:id="rId6"/>
    <p:sldId id="263" r:id="rId7"/>
    <p:sldId id="265" r:id="rId8"/>
    <p:sldId id="264" r:id="rId9"/>
    <p:sldId id="266" r:id="rId10"/>
    <p:sldId id="384" r:id="rId11"/>
    <p:sldId id="382" r:id="rId12"/>
    <p:sldId id="353" r:id="rId13"/>
    <p:sldId id="354" r:id="rId14"/>
    <p:sldId id="3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E3B953D-394B-FF4C-9A48-ED61CF989700}">
          <p14:sldIdLst/>
        </p14:section>
        <p14:section name="Containers 101" id="{EDE87C86-1DDF-D446-B09E-693F624BEBAD}">
          <p14:sldIdLst>
            <p14:sldId id="270"/>
            <p14:sldId id="380"/>
            <p14:sldId id="263"/>
            <p14:sldId id="265"/>
            <p14:sldId id="264"/>
            <p14:sldId id="266"/>
            <p14:sldId id="384"/>
            <p14:sldId id="382"/>
            <p14:sldId id="353"/>
            <p14:sldId id="354"/>
            <p14:sldId id="3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38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DCFA61-A189-EE48-82F9-02FDC4118E81}" v="40" dt="2020-02-18T01:41:11.2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17"/>
    <p:restoredTop sz="96868"/>
  </p:normalViewPr>
  <p:slideViewPr>
    <p:cSldViewPr snapToGrid="0">
      <p:cViewPr>
        <p:scale>
          <a:sx n="140" d="100"/>
          <a:sy n="140" d="100"/>
        </p:scale>
        <p:origin x="776"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l Cone (THEY/THEM)" userId="ca9bb274-a033-4728-90ea-eb52a189b673" providerId="ADAL" clId="{57DCFA61-A189-EE48-82F9-02FDC4118E81}"/>
    <pc:docChg chg="undo redo custSel addSld delSld modSld sldOrd modSection">
      <pc:chgData name="Mel Cone (THEY/THEM)" userId="ca9bb274-a033-4728-90ea-eb52a189b673" providerId="ADAL" clId="{57DCFA61-A189-EE48-82F9-02FDC4118E81}" dt="2020-02-18T01:42:40.193" v="2453" actId="20577"/>
      <pc:docMkLst>
        <pc:docMk/>
      </pc:docMkLst>
      <pc:sldChg chg="del">
        <pc:chgData name="Mel Cone (THEY/THEM)" userId="ca9bb274-a033-4728-90ea-eb52a189b673" providerId="ADAL" clId="{57DCFA61-A189-EE48-82F9-02FDC4118E81}" dt="2020-02-18T01:28:54.249" v="2103" actId="2696"/>
        <pc:sldMkLst>
          <pc:docMk/>
          <pc:sldMk cId="1289335735" sldId="261"/>
        </pc:sldMkLst>
      </pc:sldChg>
      <pc:sldChg chg="modSp">
        <pc:chgData name="Mel Cone (THEY/THEM)" userId="ca9bb274-a033-4728-90ea-eb52a189b673" providerId="ADAL" clId="{57DCFA61-A189-EE48-82F9-02FDC4118E81}" dt="2020-02-18T01:29:33.997" v="2106" actId="33524"/>
        <pc:sldMkLst>
          <pc:docMk/>
          <pc:sldMk cId="1130565865" sldId="263"/>
        </pc:sldMkLst>
        <pc:spChg chg="mod">
          <ac:chgData name="Mel Cone (THEY/THEM)" userId="ca9bb274-a033-4728-90ea-eb52a189b673" providerId="ADAL" clId="{57DCFA61-A189-EE48-82F9-02FDC4118E81}" dt="2020-02-18T01:29:33.997" v="2106" actId="33524"/>
          <ac:spMkLst>
            <pc:docMk/>
            <pc:sldMk cId="1130565865" sldId="263"/>
            <ac:spMk id="7" creationId="{00000000-0000-0000-0000-000000000000}"/>
          </ac:spMkLst>
        </pc:spChg>
      </pc:sldChg>
      <pc:sldChg chg="ord">
        <pc:chgData name="Mel Cone (THEY/THEM)" userId="ca9bb274-a033-4728-90ea-eb52a189b673" providerId="ADAL" clId="{57DCFA61-A189-EE48-82F9-02FDC4118E81}" dt="2020-02-18T01:29:19.827" v="2105" actId="2046"/>
        <pc:sldMkLst>
          <pc:docMk/>
          <pc:sldMk cId="1771024152" sldId="265"/>
        </pc:sldMkLst>
      </pc:sldChg>
      <pc:sldChg chg="modSp ord">
        <pc:chgData name="Mel Cone (THEY/THEM)" userId="ca9bb274-a033-4728-90ea-eb52a189b673" providerId="ADAL" clId="{57DCFA61-A189-EE48-82F9-02FDC4118E81}" dt="2020-02-18T01:30:55.795" v="2109" actId="255"/>
        <pc:sldMkLst>
          <pc:docMk/>
          <pc:sldMk cId="1507977295" sldId="266"/>
        </pc:sldMkLst>
        <pc:spChg chg="mod">
          <ac:chgData name="Mel Cone (THEY/THEM)" userId="ca9bb274-a033-4728-90ea-eb52a189b673" providerId="ADAL" clId="{57DCFA61-A189-EE48-82F9-02FDC4118E81}" dt="2020-02-18T01:30:55.795" v="2109" actId="255"/>
          <ac:spMkLst>
            <pc:docMk/>
            <pc:sldMk cId="1507977295" sldId="266"/>
            <ac:spMk id="2" creationId="{00000000-0000-0000-0000-000000000000}"/>
          </ac:spMkLst>
        </pc:spChg>
      </pc:sldChg>
      <pc:sldChg chg="modSp">
        <pc:chgData name="Mel Cone (THEY/THEM)" userId="ca9bb274-a033-4728-90ea-eb52a189b673" providerId="ADAL" clId="{57DCFA61-A189-EE48-82F9-02FDC4118E81}" dt="2020-02-18T01:42:40.193" v="2453" actId="20577"/>
        <pc:sldMkLst>
          <pc:docMk/>
          <pc:sldMk cId="47840055" sldId="354"/>
        </pc:sldMkLst>
        <pc:spChg chg="mod">
          <ac:chgData name="Mel Cone (THEY/THEM)" userId="ca9bb274-a033-4728-90ea-eb52a189b673" providerId="ADAL" clId="{57DCFA61-A189-EE48-82F9-02FDC4118E81}" dt="2020-02-18T01:42:00.499" v="2450" actId="20577"/>
          <ac:spMkLst>
            <pc:docMk/>
            <pc:sldMk cId="47840055" sldId="354"/>
            <ac:spMk id="2" creationId="{D869E56F-BFE6-D149-A1C0-BF2959CCC3B7}"/>
          </ac:spMkLst>
        </pc:spChg>
        <pc:spChg chg="mod">
          <ac:chgData name="Mel Cone (THEY/THEM)" userId="ca9bb274-a033-4728-90ea-eb52a189b673" providerId="ADAL" clId="{57DCFA61-A189-EE48-82F9-02FDC4118E81}" dt="2020-02-18T01:39:23.328" v="2384" actId="1076"/>
          <ac:spMkLst>
            <pc:docMk/>
            <pc:sldMk cId="47840055" sldId="354"/>
            <ac:spMk id="3" creationId="{AE1547D9-5496-CA4E-BE9F-764D38CDCAA1}"/>
          </ac:spMkLst>
        </pc:spChg>
        <pc:spChg chg="mod">
          <ac:chgData name="Mel Cone (THEY/THEM)" userId="ca9bb274-a033-4728-90ea-eb52a189b673" providerId="ADAL" clId="{57DCFA61-A189-EE48-82F9-02FDC4118E81}" dt="2020-02-18T01:42:40.193" v="2453" actId="20577"/>
          <ac:spMkLst>
            <pc:docMk/>
            <pc:sldMk cId="47840055" sldId="354"/>
            <ac:spMk id="4" creationId="{740413C0-8744-574C-85B0-7C50616C4863}"/>
          </ac:spMkLst>
        </pc:spChg>
        <pc:spChg chg="mod">
          <ac:chgData name="Mel Cone (THEY/THEM)" userId="ca9bb274-a033-4728-90ea-eb52a189b673" providerId="ADAL" clId="{57DCFA61-A189-EE48-82F9-02FDC4118E81}" dt="2020-02-18T01:39:56.293" v="2388" actId="57"/>
          <ac:spMkLst>
            <pc:docMk/>
            <pc:sldMk cId="47840055" sldId="354"/>
            <ac:spMk id="5" creationId="{BBEB4433-2AD2-EA4E-8596-CE48464384C2}"/>
          </ac:spMkLst>
        </pc:spChg>
      </pc:sldChg>
      <pc:sldChg chg="modSp">
        <pc:chgData name="Mel Cone (THEY/THEM)" userId="ca9bb274-a033-4728-90ea-eb52a189b673" providerId="ADAL" clId="{57DCFA61-A189-EE48-82F9-02FDC4118E81}" dt="2020-02-17T21:38:10.599" v="231" actId="20577"/>
        <pc:sldMkLst>
          <pc:docMk/>
          <pc:sldMk cId="638368096" sldId="382"/>
        </pc:sldMkLst>
        <pc:spChg chg="mod">
          <ac:chgData name="Mel Cone (THEY/THEM)" userId="ca9bb274-a033-4728-90ea-eb52a189b673" providerId="ADAL" clId="{57DCFA61-A189-EE48-82F9-02FDC4118E81}" dt="2020-02-17T21:38:10.599" v="231" actId="20577"/>
          <ac:spMkLst>
            <pc:docMk/>
            <pc:sldMk cId="638368096" sldId="382"/>
            <ac:spMk id="3" creationId="{FCA4911F-6975-CA40-B48E-0E097B776158}"/>
          </ac:spMkLst>
        </pc:spChg>
      </pc:sldChg>
      <pc:sldChg chg="modSp new del">
        <pc:chgData name="Mel Cone (THEY/THEM)" userId="ca9bb274-a033-4728-90ea-eb52a189b673" providerId="ADAL" clId="{57DCFA61-A189-EE48-82F9-02FDC4118E81}" dt="2020-02-18T00:15:35.604" v="245" actId="2696"/>
        <pc:sldMkLst>
          <pc:docMk/>
          <pc:sldMk cId="2064111431" sldId="383"/>
        </pc:sldMkLst>
        <pc:spChg chg="mod">
          <ac:chgData name="Mel Cone (THEY/THEM)" userId="ca9bb274-a033-4728-90ea-eb52a189b673" providerId="ADAL" clId="{57DCFA61-A189-EE48-82F9-02FDC4118E81}" dt="2020-02-18T00:15:30.822" v="244" actId="20577"/>
          <ac:spMkLst>
            <pc:docMk/>
            <pc:sldMk cId="2064111431" sldId="383"/>
            <ac:spMk id="2" creationId="{F619F377-7D86-0241-877E-C4C3F3D92896}"/>
          </ac:spMkLst>
        </pc:spChg>
      </pc:sldChg>
      <pc:sldChg chg="addSp delSp modSp add del">
        <pc:chgData name="Mel Cone (THEY/THEM)" userId="ca9bb274-a033-4728-90ea-eb52a189b673" providerId="ADAL" clId="{57DCFA61-A189-EE48-82F9-02FDC4118E81}" dt="2020-02-18T00:31:55.058" v="940" actId="2696"/>
        <pc:sldMkLst>
          <pc:docMk/>
          <pc:sldMk cId="4220900285" sldId="383"/>
        </pc:sldMkLst>
        <pc:spChg chg="mod">
          <ac:chgData name="Mel Cone (THEY/THEM)" userId="ca9bb274-a033-4728-90ea-eb52a189b673" providerId="ADAL" clId="{57DCFA61-A189-EE48-82F9-02FDC4118E81}" dt="2020-02-18T00:26:31.083" v="732" actId="20577"/>
          <ac:spMkLst>
            <pc:docMk/>
            <pc:sldMk cId="4220900285" sldId="383"/>
            <ac:spMk id="2" creationId="{00000000-0000-0000-0000-000000000000}"/>
          </ac:spMkLst>
        </pc:spChg>
        <pc:spChg chg="mod">
          <ac:chgData name="Mel Cone (THEY/THEM)" userId="ca9bb274-a033-4728-90ea-eb52a189b673" providerId="ADAL" clId="{57DCFA61-A189-EE48-82F9-02FDC4118E81}" dt="2020-02-18T00:17:41.737" v="294" actId="20577"/>
          <ac:spMkLst>
            <pc:docMk/>
            <pc:sldMk cId="4220900285" sldId="383"/>
            <ac:spMk id="3" creationId="{00000000-0000-0000-0000-000000000000}"/>
          </ac:spMkLst>
        </pc:spChg>
        <pc:spChg chg="add del mod">
          <ac:chgData name="Mel Cone (THEY/THEM)" userId="ca9bb274-a033-4728-90ea-eb52a189b673" providerId="ADAL" clId="{57DCFA61-A189-EE48-82F9-02FDC4118E81}" dt="2020-02-18T00:23:19.208" v="428"/>
          <ac:spMkLst>
            <pc:docMk/>
            <pc:sldMk cId="4220900285" sldId="383"/>
            <ac:spMk id="4" creationId="{0C0E8A6D-9248-4A43-B161-88BD91368CC2}"/>
          </ac:spMkLst>
        </pc:spChg>
        <pc:picChg chg="add mod">
          <ac:chgData name="Mel Cone (THEY/THEM)" userId="ca9bb274-a033-4728-90ea-eb52a189b673" providerId="ADAL" clId="{57DCFA61-A189-EE48-82F9-02FDC4118E81}" dt="2020-02-18T00:23:22.898" v="429" actId="1076"/>
          <ac:picMkLst>
            <pc:docMk/>
            <pc:sldMk cId="4220900285" sldId="383"/>
            <ac:picMk id="6" creationId="{551987B7-F8C2-3747-B988-DF46935CB383}"/>
          </ac:picMkLst>
        </pc:picChg>
        <pc:picChg chg="del">
          <ac:chgData name="Mel Cone (THEY/THEM)" userId="ca9bb274-a033-4728-90ea-eb52a189b673" providerId="ADAL" clId="{57DCFA61-A189-EE48-82F9-02FDC4118E81}" dt="2020-02-18T00:23:17.935" v="426" actId="478"/>
          <ac:picMkLst>
            <pc:docMk/>
            <pc:sldMk cId="4220900285" sldId="383"/>
            <ac:picMk id="8" creationId="{00000000-0000-0000-0000-000000000000}"/>
          </ac:picMkLst>
        </pc:picChg>
      </pc:sldChg>
      <pc:sldChg chg="addSp delSp modSp add mod ord modClrScheme chgLayout">
        <pc:chgData name="Mel Cone (THEY/THEM)" userId="ca9bb274-a033-4728-90ea-eb52a189b673" providerId="ADAL" clId="{57DCFA61-A189-EE48-82F9-02FDC4118E81}" dt="2020-02-18T01:32:00.724" v="2126" actId="255"/>
        <pc:sldMkLst>
          <pc:docMk/>
          <pc:sldMk cId="255553588" sldId="384"/>
        </pc:sldMkLst>
        <pc:spChg chg="mod ord">
          <ac:chgData name="Mel Cone (THEY/THEM)" userId="ca9bb274-a033-4728-90ea-eb52a189b673" providerId="ADAL" clId="{57DCFA61-A189-EE48-82F9-02FDC4118E81}" dt="2020-02-18T00:49:15.311" v="1285" actId="700"/>
          <ac:spMkLst>
            <pc:docMk/>
            <pc:sldMk cId="255553588" sldId="384"/>
            <ac:spMk id="2" creationId="{00000000-0000-0000-0000-000000000000}"/>
          </ac:spMkLst>
        </pc:spChg>
        <pc:spChg chg="mod ord">
          <ac:chgData name="Mel Cone (THEY/THEM)" userId="ca9bb274-a033-4728-90ea-eb52a189b673" providerId="ADAL" clId="{57DCFA61-A189-EE48-82F9-02FDC4118E81}" dt="2020-02-18T01:32:00.724" v="2126" actId="255"/>
          <ac:spMkLst>
            <pc:docMk/>
            <pc:sldMk cId="255553588" sldId="384"/>
            <ac:spMk id="4" creationId="{00000000-0000-0000-0000-000000000000}"/>
          </ac:spMkLst>
        </pc:spChg>
        <pc:spChg chg="add del mod ord">
          <ac:chgData name="Mel Cone (THEY/THEM)" userId="ca9bb274-a033-4728-90ea-eb52a189b673" providerId="ADAL" clId="{57DCFA61-A189-EE48-82F9-02FDC4118E81}" dt="2020-02-18T01:04:10.569" v="1309" actId="931"/>
          <ac:spMkLst>
            <pc:docMk/>
            <pc:sldMk cId="255553588" sldId="384"/>
            <ac:spMk id="13" creationId="{D6B688A0-2E6A-D245-AEB2-542C3E633410}"/>
          </ac:spMkLst>
        </pc:spChg>
        <pc:picChg chg="del">
          <ac:chgData name="Mel Cone (THEY/THEM)" userId="ca9bb274-a033-4728-90ea-eb52a189b673" providerId="ADAL" clId="{57DCFA61-A189-EE48-82F9-02FDC4118E81}" dt="2020-02-18T00:27:02.687" v="768" actId="478"/>
          <ac:picMkLst>
            <pc:docMk/>
            <pc:sldMk cId="255553588" sldId="384"/>
            <ac:picMk id="5" creationId="{00000000-0000-0000-0000-000000000000}"/>
          </ac:picMkLst>
        </pc:picChg>
        <pc:picChg chg="add del mod">
          <ac:chgData name="Mel Cone (THEY/THEM)" userId="ca9bb274-a033-4728-90ea-eb52a189b673" providerId="ADAL" clId="{57DCFA61-A189-EE48-82F9-02FDC4118E81}" dt="2020-02-18T00:30:24.621" v="916" actId="478"/>
          <ac:picMkLst>
            <pc:docMk/>
            <pc:sldMk cId="255553588" sldId="384"/>
            <ac:picMk id="6" creationId="{C93061D7-EF99-EE4D-AC77-64C3E7202E45}"/>
          </ac:picMkLst>
        </pc:picChg>
        <pc:picChg chg="add del mod">
          <ac:chgData name="Mel Cone (THEY/THEM)" userId="ca9bb274-a033-4728-90ea-eb52a189b673" providerId="ADAL" clId="{57DCFA61-A189-EE48-82F9-02FDC4118E81}" dt="2020-02-18T00:36:51.703" v="941" actId="478"/>
          <ac:picMkLst>
            <pc:docMk/>
            <pc:sldMk cId="255553588" sldId="384"/>
            <ac:picMk id="8" creationId="{45CF4CFC-4876-FA40-9692-F067D4653457}"/>
          </ac:picMkLst>
        </pc:picChg>
        <pc:picChg chg="add del mod">
          <ac:chgData name="Mel Cone (THEY/THEM)" userId="ca9bb274-a033-4728-90ea-eb52a189b673" providerId="ADAL" clId="{57DCFA61-A189-EE48-82F9-02FDC4118E81}" dt="2020-02-18T00:37:12.558" v="944" actId="478"/>
          <ac:picMkLst>
            <pc:docMk/>
            <pc:sldMk cId="255553588" sldId="384"/>
            <ac:picMk id="10" creationId="{1989DDCC-307F-CF4C-B642-16E314A9C521}"/>
          </ac:picMkLst>
        </pc:picChg>
        <pc:picChg chg="add del mod">
          <ac:chgData name="Mel Cone (THEY/THEM)" userId="ca9bb274-a033-4728-90ea-eb52a189b673" providerId="ADAL" clId="{57DCFA61-A189-EE48-82F9-02FDC4118E81}" dt="2020-02-18T01:03:18.730" v="1308" actId="478"/>
          <ac:picMkLst>
            <pc:docMk/>
            <pc:sldMk cId="255553588" sldId="384"/>
            <ac:picMk id="12" creationId="{AD86ACEB-8916-914B-BD9D-305AA05D9ABF}"/>
          </ac:picMkLst>
        </pc:picChg>
        <pc:picChg chg="add mod">
          <ac:chgData name="Mel Cone (THEY/THEM)" userId="ca9bb274-a033-4728-90ea-eb52a189b673" providerId="ADAL" clId="{57DCFA61-A189-EE48-82F9-02FDC4118E81}" dt="2020-02-18T01:22:21.677" v="1987" actId="1076"/>
          <ac:picMkLst>
            <pc:docMk/>
            <pc:sldMk cId="255553588" sldId="384"/>
            <ac:picMk id="15" creationId="{920A04FF-56E3-994A-A2C2-9D6B9EACAAF6}"/>
          </ac:picMkLst>
        </pc:picChg>
        <pc:picChg chg="add mod">
          <ac:chgData name="Mel Cone (THEY/THEM)" userId="ca9bb274-a033-4728-90ea-eb52a189b673" providerId="ADAL" clId="{57DCFA61-A189-EE48-82F9-02FDC4118E81}" dt="2020-02-18T01:20:24.013" v="1984" actId="1076"/>
          <ac:picMkLst>
            <pc:docMk/>
            <pc:sldMk cId="255553588" sldId="384"/>
            <ac:picMk id="17" creationId="{DFF19583-B0D3-3849-B048-05DC6D222900}"/>
          </ac:picMkLst>
        </pc:picChg>
      </pc:sldChg>
    </pc:docChg>
  </pc:docChgLst>
  <pc:docChgLst>
    <pc:chgData name="Mel Cone (THEY/THEM)" userId="ca9bb274-a033-4728-90ea-eb52a189b673" providerId="ADAL" clId="{7D9E0FB4-C64B-2B42-971C-AF31AC8DF025}"/>
    <pc:docChg chg="undo addSld delSld modSld sldOrd delSection modSection">
      <pc:chgData name="Mel Cone (THEY/THEM)" userId="ca9bb274-a033-4728-90ea-eb52a189b673" providerId="ADAL" clId="{7D9E0FB4-C64B-2B42-971C-AF31AC8DF025}" dt="2019-12-19T17:26:24.127" v="255" actId="20577"/>
      <pc:docMkLst>
        <pc:docMk/>
      </pc:docMkLst>
      <pc:sldChg chg="add del">
        <pc:chgData name="Mel Cone (THEY/THEM)" userId="ca9bb274-a033-4728-90ea-eb52a189b673" providerId="ADAL" clId="{7D9E0FB4-C64B-2B42-971C-AF31AC8DF025}" dt="2019-12-19T17:21:36.500" v="6" actId="2696"/>
        <pc:sldMkLst>
          <pc:docMk/>
          <pc:sldMk cId="1708894773" sldId="256"/>
        </pc:sldMkLst>
      </pc:sldChg>
      <pc:sldChg chg="add del">
        <pc:chgData name="Mel Cone (THEY/THEM)" userId="ca9bb274-a033-4728-90ea-eb52a189b673" providerId="ADAL" clId="{7D9E0FB4-C64B-2B42-971C-AF31AC8DF025}" dt="2019-12-19T17:21:36.960" v="7" actId="2696"/>
        <pc:sldMkLst>
          <pc:docMk/>
          <pc:sldMk cId="1240519073" sldId="257"/>
        </pc:sldMkLst>
      </pc:sldChg>
      <pc:sldChg chg="add del">
        <pc:chgData name="Mel Cone (THEY/THEM)" userId="ca9bb274-a033-4728-90ea-eb52a189b673" providerId="ADAL" clId="{7D9E0FB4-C64B-2B42-971C-AF31AC8DF025}" dt="2019-12-19T17:21:37.550" v="8" actId="2696"/>
        <pc:sldMkLst>
          <pc:docMk/>
          <pc:sldMk cId="1115438165" sldId="258"/>
        </pc:sldMkLst>
      </pc:sldChg>
      <pc:sldChg chg="del">
        <pc:chgData name="Mel Cone (THEY/THEM)" userId="ca9bb274-a033-4728-90ea-eb52a189b673" providerId="ADAL" clId="{7D9E0FB4-C64B-2B42-971C-AF31AC8DF025}" dt="2019-12-19T17:21:38.591" v="9" actId="2696"/>
        <pc:sldMkLst>
          <pc:docMk/>
          <pc:sldMk cId="195400260" sldId="259"/>
        </pc:sldMkLst>
      </pc:sldChg>
      <pc:sldChg chg="del">
        <pc:chgData name="Mel Cone (THEY/THEM)" userId="ca9bb274-a033-4728-90ea-eb52a189b673" providerId="ADAL" clId="{7D9E0FB4-C64B-2B42-971C-AF31AC8DF025}" dt="2019-12-19T17:21:51.725" v="11" actId="2696"/>
        <pc:sldMkLst>
          <pc:docMk/>
          <pc:sldMk cId="1623161625" sldId="262"/>
        </pc:sldMkLst>
      </pc:sldChg>
      <pc:sldChg chg="modNotesTx">
        <pc:chgData name="Mel Cone (THEY/THEM)" userId="ca9bb274-a033-4728-90ea-eb52a189b673" providerId="ADAL" clId="{7D9E0FB4-C64B-2B42-971C-AF31AC8DF025}" dt="2019-12-19T17:24:48.951" v="120" actId="20577"/>
        <pc:sldMkLst>
          <pc:docMk/>
          <pc:sldMk cId="1130565865" sldId="263"/>
        </pc:sldMkLst>
      </pc:sldChg>
      <pc:sldChg chg="ord">
        <pc:chgData name="Mel Cone (THEY/THEM)" userId="ca9bb274-a033-4728-90ea-eb52a189b673" providerId="ADAL" clId="{7D9E0FB4-C64B-2B42-971C-AF31AC8DF025}" dt="2019-12-19T17:24:26.050" v="64" actId="2046"/>
        <pc:sldMkLst>
          <pc:docMk/>
          <pc:sldMk cId="1358796011" sldId="264"/>
        </pc:sldMkLst>
      </pc:sldChg>
      <pc:sldChg chg="ord">
        <pc:chgData name="Mel Cone (THEY/THEM)" userId="ca9bb274-a033-4728-90ea-eb52a189b673" providerId="ADAL" clId="{7D9E0FB4-C64B-2B42-971C-AF31AC8DF025}" dt="2019-12-19T17:24:07.432" v="63" actId="2046"/>
        <pc:sldMkLst>
          <pc:docMk/>
          <pc:sldMk cId="1771024152" sldId="265"/>
        </pc:sldMkLst>
      </pc:sldChg>
      <pc:sldChg chg="del">
        <pc:chgData name="Mel Cone (THEY/THEM)" userId="ca9bb274-a033-4728-90ea-eb52a189b673" providerId="ADAL" clId="{7D9E0FB4-C64B-2B42-971C-AF31AC8DF025}" dt="2019-12-19T17:22:43.517" v="31" actId="2696"/>
        <pc:sldMkLst>
          <pc:docMk/>
          <pc:sldMk cId="2049590396" sldId="267"/>
        </pc:sldMkLst>
      </pc:sldChg>
      <pc:sldChg chg="del">
        <pc:chgData name="Mel Cone (THEY/THEM)" userId="ca9bb274-a033-4728-90ea-eb52a189b673" providerId="ADAL" clId="{7D9E0FB4-C64B-2B42-971C-AF31AC8DF025}" dt="2019-12-19T17:22:39.452" v="28" actId="2696"/>
        <pc:sldMkLst>
          <pc:docMk/>
          <pc:sldMk cId="621301815" sldId="268"/>
        </pc:sldMkLst>
      </pc:sldChg>
      <pc:sldChg chg="del">
        <pc:chgData name="Mel Cone (THEY/THEM)" userId="ca9bb274-a033-4728-90ea-eb52a189b673" providerId="ADAL" clId="{7D9E0FB4-C64B-2B42-971C-AF31AC8DF025}" dt="2019-12-19T17:23:52.734" v="62" actId="2696"/>
        <pc:sldMkLst>
          <pc:docMk/>
          <pc:sldMk cId="1104740033" sldId="269"/>
        </pc:sldMkLst>
      </pc:sldChg>
      <pc:sldChg chg="add del modNotesTx">
        <pc:chgData name="Mel Cone (THEY/THEM)" userId="ca9bb274-a033-4728-90ea-eb52a189b673" providerId="ADAL" clId="{7D9E0FB4-C64B-2B42-971C-AF31AC8DF025}" dt="2019-12-19T17:26:24.127" v="255" actId="20577"/>
        <pc:sldMkLst>
          <pc:docMk/>
          <pc:sldMk cId="3253014245" sldId="270"/>
        </pc:sldMkLst>
      </pc:sldChg>
      <pc:sldChg chg="del">
        <pc:chgData name="Mel Cone (THEY/THEM)" userId="ca9bb274-a033-4728-90ea-eb52a189b673" providerId="ADAL" clId="{7D9E0FB4-C64B-2B42-971C-AF31AC8DF025}" dt="2019-12-19T17:22:57.518" v="35" actId="2696"/>
        <pc:sldMkLst>
          <pc:docMk/>
          <pc:sldMk cId="616931080" sldId="272"/>
        </pc:sldMkLst>
      </pc:sldChg>
      <pc:sldChg chg="del">
        <pc:chgData name="Mel Cone (THEY/THEM)" userId="ca9bb274-a033-4728-90ea-eb52a189b673" providerId="ADAL" clId="{7D9E0FB4-C64B-2B42-971C-AF31AC8DF025}" dt="2019-12-19T17:23:38.288" v="50" actId="2696"/>
        <pc:sldMkLst>
          <pc:docMk/>
          <pc:sldMk cId="1918707514" sldId="273"/>
        </pc:sldMkLst>
      </pc:sldChg>
      <pc:sldChg chg="del">
        <pc:chgData name="Mel Cone (THEY/THEM)" userId="ca9bb274-a033-4728-90ea-eb52a189b673" providerId="ADAL" clId="{7D9E0FB4-C64B-2B42-971C-AF31AC8DF025}" dt="2019-12-19T17:23:12.227" v="40" actId="2696"/>
        <pc:sldMkLst>
          <pc:docMk/>
          <pc:sldMk cId="958045040" sldId="274"/>
        </pc:sldMkLst>
      </pc:sldChg>
      <pc:sldChg chg="del">
        <pc:chgData name="Mel Cone (THEY/THEM)" userId="ca9bb274-a033-4728-90ea-eb52a189b673" providerId="ADAL" clId="{7D9E0FB4-C64B-2B42-971C-AF31AC8DF025}" dt="2019-12-19T17:23:15.452" v="43" actId="2696"/>
        <pc:sldMkLst>
          <pc:docMk/>
          <pc:sldMk cId="478871693" sldId="275"/>
        </pc:sldMkLst>
      </pc:sldChg>
      <pc:sldChg chg="del">
        <pc:chgData name="Mel Cone (THEY/THEM)" userId="ca9bb274-a033-4728-90ea-eb52a189b673" providerId="ADAL" clId="{7D9E0FB4-C64B-2B42-971C-AF31AC8DF025}" dt="2019-12-19T17:22:03.046" v="14" actId="2696"/>
        <pc:sldMkLst>
          <pc:docMk/>
          <pc:sldMk cId="647666776" sldId="276"/>
        </pc:sldMkLst>
      </pc:sldChg>
      <pc:sldChg chg="del">
        <pc:chgData name="Mel Cone (THEY/THEM)" userId="ca9bb274-a033-4728-90ea-eb52a189b673" providerId="ADAL" clId="{7D9E0FB4-C64B-2B42-971C-AF31AC8DF025}" dt="2019-12-19T17:23:38.229" v="47" actId="2696"/>
        <pc:sldMkLst>
          <pc:docMk/>
          <pc:sldMk cId="3822381416" sldId="277"/>
        </pc:sldMkLst>
      </pc:sldChg>
      <pc:sldChg chg="del">
        <pc:chgData name="Mel Cone (THEY/THEM)" userId="ca9bb274-a033-4728-90ea-eb52a189b673" providerId="ADAL" clId="{7D9E0FB4-C64B-2B42-971C-AF31AC8DF025}" dt="2019-12-19T17:23:38.265" v="49" actId="2696"/>
        <pc:sldMkLst>
          <pc:docMk/>
          <pc:sldMk cId="550772349" sldId="279"/>
        </pc:sldMkLst>
      </pc:sldChg>
      <pc:sldChg chg="del">
        <pc:chgData name="Mel Cone (THEY/THEM)" userId="ca9bb274-a033-4728-90ea-eb52a189b673" providerId="ADAL" clId="{7D9E0FB4-C64B-2B42-971C-AF31AC8DF025}" dt="2019-12-19T17:23:38.304" v="52" actId="2696"/>
        <pc:sldMkLst>
          <pc:docMk/>
          <pc:sldMk cId="1322647163" sldId="280"/>
        </pc:sldMkLst>
      </pc:sldChg>
      <pc:sldChg chg="del">
        <pc:chgData name="Mel Cone (THEY/THEM)" userId="ca9bb274-a033-4728-90ea-eb52a189b673" providerId="ADAL" clId="{7D9E0FB4-C64B-2B42-971C-AF31AC8DF025}" dt="2019-12-19T17:23:38.296" v="51" actId="2696"/>
        <pc:sldMkLst>
          <pc:docMk/>
          <pc:sldMk cId="1127638444" sldId="281"/>
        </pc:sldMkLst>
      </pc:sldChg>
      <pc:sldChg chg="del">
        <pc:chgData name="Mel Cone (THEY/THEM)" userId="ca9bb274-a033-4728-90ea-eb52a189b673" providerId="ADAL" clId="{7D9E0FB4-C64B-2B42-971C-AF31AC8DF025}" dt="2019-12-19T17:23:38.425" v="59" actId="2696"/>
        <pc:sldMkLst>
          <pc:docMk/>
          <pc:sldMk cId="366175756" sldId="284"/>
        </pc:sldMkLst>
      </pc:sldChg>
      <pc:sldChg chg="del">
        <pc:chgData name="Mel Cone (THEY/THEM)" userId="ca9bb274-a033-4728-90ea-eb52a189b673" providerId="ADAL" clId="{7D9E0FB4-C64B-2B42-971C-AF31AC8DF025}" dt="2019-12-19T17:22:11.501" v="24" actId="2696"/>
        <pc:sldMkLst>
          <pc:docMk/>
          <pc:sldMk cId="198405738" sldId="285"/>
        </pc:sldMkLst>
      </pc:sldChg>
      <pc:sldChg chg="del">
        <pc:chgData name="Mel Cone (THEY/THEM)" userId="ca9bb274-a033-4728-90ea-eb52a189b673" providerId="ADAL" clId="{7D9E0FB4-C64B-2B42-971C-AF31AC8DF025}" dt="2019-12-19T17:23:38.391" v="58" actId="2696"/>
        <pc:sldMkLst>
          <pc:docMk/>
          <pc:sldMk cId="1196661693" sldId="289"/>
        </pc:sldMkLst>
      </pc:sldChg>
      <pc:sldChg chg="del">
        <pc:chgData name="Mel Cone (THEY/THEM)" userId="ca9bb274-a033-4728-90ea-eb52a189b673" providerId="ADAL" clId="{7D9E0FB4-C64B-2B42-971C-AF31AC8DF025}" dt="2019-12-19T17:23:38.333" v="56" actId="2696"/>
        <pc:sldMkLst>
          <pc:docMk/>
          <pc:sldMk cId="2319209181" sldId="291"/>
        </pc:sldMkLst>
      </pc:sldChg>
      <pc:sldChg chg="del">
        <pc:chgData name="Mel Cone (THEY/THEM)" userId="ca9bb274-a033-4728-90ea-eb52a189b673" providerId="ADAL" clId="{7D9E0FB4-C64B-2B42-971C-AF31AC8DF025}" dt="2019-12-19T17:22:56.376" v="34" actId="2696"/>
        <pc:sldMkLst>
          <pc:docMk/>
          <pc:sldMk cId="1394196264" sldId="292"/>
        </pc:sldMkLst>
      </pc:sldChg>
      <pc:sldChg chg="del">
        <pc:chgData name="Mel Cone (THEY/THEM)" userId="ca9bb274-a033-4728-90ea-eb52a189b673" providerId="ADAL" clId="{7D9E0FB4-C64B-2B42-971C-AF31AC8DF025}" dt="2019-12-19T17:23:04.907" v="36" actId="2696"/>
        <pc:sldMkLst>
          <pc:docMk/>
          <pc:sldMk cId="564426573" sldId="294"/>
        </pc:sldMkLst>
      </pc:sldChg>
      <pc:sldChg chg="del">
        <pc:chgData name="Mel Cone (THEY/THEM)" userId="ca9bb274-a033-4728-90ea-eb52a189b673" providerId="ADAL" clId="{7D9E0FB4-C64B-2B42-971C-AF31AC8DF025}" dt="2019-12-19T17:23:09.754" v="38" actId="2696"/>
        <pc:sldMkLst>
          <pc:docMk/>
          <pc:sldMk cId="882143612" sldId="295"/>
        </pc:sldMkLst>
      </pc:sldChg>
      <pc:sldChg chg="del">
        <pc:chgData name="Mel Cone (THEY/THEM)" userId="ca9bb274-a033-4728-90ea-eb52a189b673" providerId="ADAL" clId="{7D9E0FB4-C64B-2B42-971C-AF31AC8DF025}" dt="2019-12-19T17:22:11.121" v="23" actId="2696"/>
        <pc:sldMkLst>
          <pc:docMk/>
          <pc:sldMk cId="1419876838" sldId="296"/>
        </pc:sldMkLst>
      </pc:sldChg>
      <pc:sldChg chg="del">
        <pc:chgData name="Mel Cone (THEY/THEM)" userId="ca9bb274-a033-4728-90ea-eb52a189b673" providerId="ADAL" clId="{7D9E0FB4-C64B-2B42-971C-AF31AC8DF025}" dt="2019-12-19T17:22:02.036" v="12" actId="2696"/>
        <pc:sldMkLst>
          <pc:docMk/>
          <pc:sldMk cId="892061719" sldId="297"/>
        </pc:sldMkLst>
      </pc:sldChg>
      <pc:sldChg chg="del">
        <pc:chgData name="Mel Cone (THEY/THEM)" userId="ca9bb274-a033-4728-90ea-eb52a189b673" providerId="ADAL" clId="{7D9E0FB4-C64B-2B42-971C-AF31AC8DF025}" dt="2019-12-19T17:22:10.752" v="22" actId="2696"/>
        <pc:sldMkLst>
          <pc:docMk/>
          <pc:sldMk cId="1907206235" sldId="299"/>
        </pc:sldMkLst>
      </pc:sldChg>
      <pc:sldChg chg="del">
        <pc:chgData name="Mel Cone (THEY/THEM)" userId="ca9bb274-a033-4728-90ea-eb52a189b673" providerId="ADAL" clId="{7D9E0FB4-C64B-2B42-971C-AF31AC8DF025}" dt="2019-12-19T17:22:10.347" v="21" actId="2696"/>
        <pc:sldMkLst>
          <pc:docMk/>
          <pc:sldMk cId="2012095493" sldId="322"/>
        </pc:sldMkLst>
      </pc:sldChg>
      <pc:sldChg chg="del">
        <pc:chgData name="Mel Cone (THEY/THEM)" userId="ca9bb274-a033-4728-90ea-eb52a189b673" providerId="ADAL" clId="{7D9E0FB4-C64B-2B42-971C-AF31AC8DF025}" dt="2019-12-19T17:22:10.056" v="20" actId="2696"/>
        <pc:sldMkLst>
          <pc:docMk/>
          <pc:sldMk cId="1464699027" sldId="323"/>
        </pc:sldMkLst>
      </pc:sldChg>
      <pc:sldChg chg="del">
        <pc:chgData name="Mel Cone (THEY/THEM)" userId="ca9bb274-a033-4728-90ea-eb52a189b673" providerId="ADAL" clId="{7D9E0FB4-C64B-2B42-971C-AF31AC8DF025}" dt="2019-12-19T17:23:14.420" v="42" actId="2696"/>
        <pc:sldMkLst>
          <pc:docMk/>
          <pc:sldMk cId="2872288627" sldId="351"/>
        </pc:sldMkLst>
      </pc:sldChg>
      <pc:sldChg chg="del">
        <pc:chgData name="Mel Cone (THEY/THEM)" userId="ca9bb274-a033-4728-90ea-eb52a189b673" providerId="ADAL" clId="{7D9E0FB4-C64B-2B42-971C-AF31AC8DF025}" dt="2019-12-19T17:23:19.143" v="46" actId="2696"/>
        <pc:sldMkLst>
          <pc:docMk/>
          <pc:sldMk cId="2607433015" sldId="352"/>
        </pc:sldMkLst>
      </pc:sldChg>
      <pc:sldChg chg="add del">
        <pc:chgData name="Mel Cone (THEY/THEM)" userId="ca9bb274-a033-4728-90ea-eb52a189b673" providerId="ADAL" clId="{7D9E0FB4-C64B-2B42-971C-AF31AC8DF025}" dt="2019-12-19T17:23:17.435" v="45" actId="2696"/>
        <pc:sldMkLst>
          <pc:docMk/>
          <pc:sldMk cId="3917223562" sldId="353"/>
        </pc:sldMkLst>
      </pc:sldChg>
      <pc:sldChg chg="del">
        <pc:chgData name="Mel Cone (THEY/THEM)" userId="ca9bb274-a033-4728-90ea-eb52a189b673" providerId="ADAL" clId="{7D9E0FB4-C64B-2B42-971C-AF31AC8DF025}" dt="2019-12-19T17:22:42.499" v="30" actId="2696"/>
        <pc:sldMkLst>
          <pc:docMk/>
          <pc:sldMk cId="3920622686" sldId="359"/>
        </pc:sldMkLst>
      </pc:sldChg>
      <pc:sldChg chg="del">
        <pc:chgData name="Mel Cone (THEY/THEM)" userId="ca9bb274-a033-4728-90ea-eb52a189b673" providerId="ADAL" clId="{7D9E0FB4-C64B-2B42-971C-AF31AC8DF025}" dt="2019-12-19T17:22:09.600" v="19" actId="2696"/>
        <pc:sldMkLst>
          <pc:docMk/>
          <pc:sldMk cId="1745489718" sldId="365"/>
        </pc:sldMkLst>
      </pc:sldChg>
      <pc:sldChg chg="del">
        <pc:chgData name="Mel Cone (THEY/THEM)" userId="ca9bb274-a033-4728-90ea-eb52a189b673" providerId="ADAL" clId="{7D9E0FB4-C64B-2B42-971C-AF31AC8DF025}" dt="2019-12-19T17:22:52.923" v="33" actId="2696"/>
        <pc:sldMkLst>
          <pc:docMk/>
          <pc:sldMk cId="178870271" sldId="366"/>
        </pc:sldMkLst>
      </pc:sldChg>
      <pc:sldChg chg="del">
        <pc:chgData name="Mel Cone (THEY/THEM)" userId="ca9bb274-a033-4728-90ea-eb52a189b673" providerId="ADAL" clId="{7D9E0FB4-C64B-2B42-971C-AF31AC8DF025}" dt="2019-12-19T17:23:38.340" v="57" actId="2696"/>
        <pc:sldMkLst>
          <pc:docMk/>
          <pc:sldMk cId="1948765179" sldId="369"/>
        </pc:sldMkLst>
      </pc:sldChg>
      <pc:sldChg chg="del">
        <pc:chgData name="Mel Cone (THEY/THEM)" userId="ca9bb274-a033-4728-90ea-eb52a189b673" providerId="ADAL" clId="{7D9E0FB4-C64B-2B42-971C-AF31AC8DF025}" dt="2019-12-19T17:22:09.152" v="18" actId="2696"/>
        <pc:sldMkLst>
          <pc:docMk/>
          <pc:sldMk cId="2348205814" sldId="377"/>
        </pc:sldMkLst>
      </pc:sldChg>
      <pc:sldChg chg="del">
        <pc:chgData name="Mel Cone (THEY/THEM)" userId="ca9bb274-a033-4728-90ea-eb52a189b673" providerId="ADAL" clId="{7D9E0FB4-C64B-2B42-971C-AF31AC8DF025}" dt="2019-12-19T17:23:38.327" v="55" actId="2696"/>
        <pc:sldMkLst>
          <pc:docMk/>
          <pc:sldMk cId="91063256" sldId="378"/>
        </pc:sldMkLst>
      </pc:sldChg>
      <pc:sldChg chg="del">
        <pc:chgData name="Mel Cone (THEY/THEM)" userId="ca9bb274-a033-4728-90ea-eb52a189b673" providerId="ADAL" clId="{7D9E0FB4-C64B-2B42-971C-AF31AC8DF025}" dt="2019-12-19T17:23:13.241" v="41" actId="2696"/>
        <pc:sldMkLst>
          <pc:docMk/>
          <pc:sldMk cId="3892354539" sldId="379"/>
        </pc:sldMkLst>
      </pc:sldChg>
      <pc:sldChg chg="del">
        <pc:chgData name="Mel Cone (THEY/THEM)" userId="ca9bb274-a033-4728-90ea-eb52a189b673" providerId="ADAL" clId="{7D9E0FB4-C64B-2B42-971C-AF31AC8DF025}" dt="2019-12-19T17:21:39.317" v="10" actId="2696"/>
        <pc:sldMkLst>
          <pc:docMk/>
          <pc:sldMk cId="1404866321" sldId="381"/>
        </pc:sldMkLst>
      </pc:sldChg>
      <pc:sldChg chg="del">
        <pc:chgData name="Mel Cone (THEY/THEM)" userId="ca9bb274-a033-4728-90ea-eb52a189b673" providerId="ADAL" clId="{7D9E0FB4-C64B-2B42-971C-AF31AC8DF025}" dt="2019-12-19T17:23:38.252" v="48" actId="2696"/>
        <pc:sldMkLst>
          <pc:docMk/>
          <pc:sldMk cId="3136582143" sldId="383"/>
        </pc:sldMkLst>
      </pc:sldChg>
      <pc:sldChg chg="del">
        <pc:chgData name="Mel Cone (THEY/THEM)" userId="ca9bb274-a033-4728-90ea-eb52a189b673" providerId="ADAL" clId="{7D9E0FB4-C64B-2B42-971C-AF31AC8DF025}" dt="2019-12-19T17:22:02.751" v="13" actId="2696"/>
        <pc:sldMkLst>
          <pc:docMk/>
          <pc:sldMk cId="2956386166" sldId="384"/>
        </pc:sldMkLst>
      </pc:sldChg>
      <pc:sldChg chg="del">
        <pc:chgData name="Mel Cone (THEY/THEM)" userId="ca9bb274-a033-4728-90ea-eb52a189b673" providerId="ADAL" clId="{7D9E0FB4-C64B-2B42-971C-AF31AC8DF025}" dt="2019-12-19T17:23:11.477" v="39" actId="2696"/>
        <pc:sldMkLst>
          <pc:docMk/>
          <pc:sldMk cId="1174421576" sldId="385"/>
        </pc:sldMkLst>
      </pc:sldChg>
      <pc:sldChg chg="del">
        <pc:chgData name="Mel Cone (THEY/THEM)" userId="ca9bb274-a033-4728-90ea-eb52a189b673" providerId="ADAL" clId="{7D9E0FB4-C64B-2B42-971C-AF31AC8DF025}" dt="2019-12-19T17:23:38.313" v="54" actId="2696"/>
        <pc:sldMkLst>
          <pc:docMk/>
          <pc:sldMk cId="2567417358" sldId="386"/>
        </pc:sldMkLst>
      </pc:sldChg>
      <pc:sldMasterChg chg="delSldLayout">
        <pc:chgData name="Mel Cone (THEY/THEM)" userId="ca9bb274-a033-4728-90ea-eb52a189b673" providerId="ADAL" clId="{7D9E0FB4-C64B-2B42-971C-AF31AC8DF025}" dt="2019-12-19T17:23:38.429" v="60" actId="2696"/>
        <pc:sldMasterMkLst>
          <pc:docMk/>
          <pc:sldMasterMk cId="304191137" sldId="2147483648"/>
        </pc:sldMasterMkLst>
        <pc:sldLayoutChg chg="del">
          <pc:chgData name="Mel Cone (THEY/THEM)" userId="ca9bb274-a033-4728-90ea-eb52a189b673" providerId="ADAL" clId="{7D9E0FB4-C64B-2B42-971C-AF31AC8DF025}" dt="2019-12-19T17:22:43.519" v="32" actId="2696"/>
          <pc:sldLayoutMkLst>
            <pc:docMk/>
            <pc:sldMasterMk cId="304191137" sldId="2147483648"/>
            <pc:sldLayoutMk cId="2119878818" sldId="2147483661"/>
          </pc:sldLayoutMkLst>
        </pc:sldLayoutChg>
        <pc:sldLayoutChg chg="del">
          <pc:chgData name="Mel Cone (THEY/THEM)" userId="ca9bb274-a033-4728-90ea-eb52a189b673" providerId="ADAL" clId="{7D9E0FB4-C64B-2B42-971C-AF31AC8DF025}" dt="2019-12-19T17:22:39.454" v="29" actId="2696"/>
          <pc:sldLayoutMkLst>
            <pc:docMk/>
            <pc:sldMasterMk cId="304191137" sldId="2147483648"/>
            <pc:sldLayoutMk cId="1828087692" sldId="2147483662"/>
          </pc:sldLayoutMkLst>
        </pc:sldLayoutChg>
        <pc:sldLayoutChg chg="del">
          <pc:chgData name="Mel Cone (THEY/THEM)" userId="ca9bb274-a033-4728-90ea-eb52a189b673" providerId="ADAL" clId="{7D9E0FB4-C64B-2B42-971C-AF31AC8DF025}" dt="2019-12-19T17:22:03.056" v="15" actId="2696"/>
          <pc:sldLayoutMkLst>
            <pc:docMk/>
            <pc:sldMasterMk cId="304191137" sldId="2147483648"/>
            <pc:sldLayoutMk cId="1775318942" sldId="2147483663"/>
          </pc:sldLayoutMkLst>
        </pc:sldLayoutChg>
        <pc:sldLayoutChg chg="del">
          <pc:chgData name="Mel Cone (THEY/THEM)" userId="ca9bb274-a033-4728-90ea-eb52a189b673" providerId="ADAL" clId="{7D9E0FB4-C64B-2B42-971C-AF31AC8DF025}" dt="2019-12-19T17:23:38.306" v="53" actId="2696"/>
          <pc:sldLayoutMkLst>
            <pc:docMk/>
            <pc:sldMasterMk cId="304191137" sldId="2147483648"/>
            <pc:sldLayoutMk cId="757901360" sldId="2147483664"/>
          </pc:sldLayoutMkLst>
        </pc:sldLayoutChg>
        <pc:sldLayoutChg chg="del">
          <pc:chgData name="Mel Cone (THEY/THEM)" userId="ca9bb274-a033-4728-90ea-eb52a189b673" providerId="ADAL" clId="{7D9E0FB4-C64B-2B42-971C-AF31AC8DF025}" dt="2019-12-19T17:23:38.429" v="60" actId="2696"/>
          <pc:sldLayoutMkLst>
            <pc:docMk/>
            <pc:sldMasterMk cId="304191137" sldId="2147483648"/>
            <pc:sldLayoutMk cId="1309185674" sldId="2147483666"/>
          </pc:sldLayoutMkLst>
        </pc:sldLayoutChg>
        <pc:sldLayoutChg chg="del">
          <pc:chgData name="Mel Cone (THEY/THEM)" userId="ca9bb274-a033-4728-90ea-eb52a189b673" providerId="ADAL" clId="{7D9E0FB4-C64B-2B42-971C-AF31AC8DF025}" dt="2019-12-19T17:22:11.504" v="25" actId="2696"/>
          <pc:sldLayoutMkLst>
            <pc:docMk/>
            <pc:sldMasterMk cId="304191137" sldId="2147483648"/>
            <pc:sldLayoutMk cId="34127241" sldId="2147483667"/>
          </pc:sldLayoutMkLst>
        </pc:sldLayoutChg>
        <pc:sldLayoutChg chg="del">
          <pc:chgData name="Mel Cone (THEY/THEM)" userId="ca9bb274-a033-4728-90ea-eb52a189b673" providerId="ADAL" clId="{7D9E0FB4-C64B-2B42-971C-AF31AC8DF025}" dt="2019-12-19T17:23:04.909" v="37" actId="2696"/>
          <pc:sldLayoutMkLst>
            <pc:docMk/>
            <pc:sldMasterMk cId="304191137" sldId="2147483648"/>
            <pc:sldLayoutMk cId="1726632412" sldId="214748366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91F3D-8697-A24E-A3A7-0C0B38E3BF71}" type="datetimeFigureOut">
              <a:rPr lang="en-US" smtClean="0"/>
              <a:t>10/12/2021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5AA892-EE62-AA43-847E-9E69A1B3696D}" type="slidenum">
              <a:rPr lang="en-US" smtClean="0"/>
              <a:t>‹#›</a:t>
            </a:fld>
            <a:endParaRPr lang="en-US"/>
          </a:p>
        </p:txBody>
      </p:sp>
    </p:spTree>
    <p:extLst>
      <p:ext uri="{BB962C8B-B14F-4D97-AF65-F5344CB8AC3E}">
        <p14:creationId xmlns:p14="http://schemas.microsoft.com/office/powerpoint/2010/main" val="905951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Presentation created by editing a </a:t>
            </a:r>
            <a:r>
              <a:rPr lang="en-US" dirty="0" err="1"/>
              <a:t>powerpoint</a:t>
            </a:r>
            <a:r>
              <a:rPr lang="en-US" dirty="0"/>
              <a:t> made by Tomer Rosenthal (</a:t>
            </a:r>
            <a:r>
              <a:rPr lang="en-US" sz="1200" b="0" i="0" kern="1200" dirty="0" err="1">
                <a:solidFill>
                  <a:schemeClr val="tx1"/>
                </a:solidFill>
                <a:effectLst/>
                <a:latin typeface="+mn-lt"/>
                <a:ea typeface="+mn-ea"/>
                <a:cs typeface="+mn-cs"/>
              </a:rPr>
              <a:t>Tomer.Rosenthal@microsoft.com</a:t>
            </a:r>
            <a:r>
              <a:rPr lang="en-US" sz="1200" b="0" i="0" kern="120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585AA892-EE62-AA43-847E-9E69A1B3696D}" type="slidenum">
              <a:rPr lang="en-US" smtClean="0"/>
              <a:t>1</a:t>
            </a:fld>
            <a:endParaRPr lang="en-US"/>
          </a:p>
        </p:txBody>
      </p:sp>
    </p:spTree>
    <p:extLst>
      <p:ext uri="{BB962C8B-B14F-4D97-AF65-F5344CB8AC3E}">
        <p14:creationId xmlns:p14="http://schemas.microsoft.com/office/powerpoint/2010/main" val="2200590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Containers are a method of operating system virtualization that allow you to run an application and its dependencies in resource-isolated processes</a:t>
            </a:r>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10/12/2021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43046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2015</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10/12/2021 7:32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79575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10/12/2021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43454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Explain about IT creating the base container with requirements and then distributing the container to the developers</a:t>
            </a:r>
          </a:p>
          <a:p>
            <a:endParaRPr lang="en-US"/>
          </a:p>
          <a:p>
            <a:endParaRPr lang="en-US"/>
          </a:p>
          <a:p>
            <a:r>
              <a:rPr lang="en-US"/>
              <a:t>Show demo </a:t>
            </a:r>
            <a:r>
              <a:rPr lang="en-US" err="1"/>
              <a:t>dockerfile</a:t>
            </a:r>
            <a:endParaRPr lang="en-US"/>
          </a:p>
          <a:p>
            <a:endParaRPr lang="en-US"/>
          </a:p>
          <a:p>
            <a:endParaRPr lang="en-US"/>
          </a:p>
        </p:txBody>
      </p:sp>
      <p:sp>
        <p:nvSpPr>
          <p:cNvPr id="4" name="Slide Number Placeholder 3"/>
          <p:cNvSpPr>
            <a:spLocks noGrp="1"/>
          </p:cNvSpPr>
          <p:nvPr>
            <p:ph type="sldNum" sz="quarter" idx="10"/>
          </p:nvPr>
        </p:nvSpPr>
        <p:spPr/>
        <p:txBody>
          <a:bodyPr/>
          <a:lstStyle/>
          <a:p>
            <a:fld id="{585AA892-EE62-AA43-847E-9E69A1B3696D}" type="slidenum">
              <a:rPr lang="en-US" smtClean="0"/>
              <a:t>6</a:t>
            </a:fld>
            <a:endParaRPr lang="en-US"/>
          </a:p>
        </p:txBody>
      </p:sp>
    </p:spTree>
    <p:extLst>
      <p:ext uri="{BB962C8B-B14F-4D97-AF65-F5344CB8AC3E}">
        <p14:creationId xmlns:p14="http://schemas.microsoft.com/office/powerpoint/2010/main" val="1937857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2015</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10/12/2021 7:32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39174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6A709DC-F717-124B-BDFA-42FDD4EA1056}"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1529359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A709DC-F717-124B-BDFA-42FDD4EA1056}"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1636517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A709DC-F717-124B-BDFA-42FDD4EA1056}"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2133530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563429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A709DC-F717-124B-BDFA-42FDD4EA1056}"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71669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A709DC-F717-124B-BDFA-42FDD4EA1056}"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175575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6A709DC-F717-124B-BDFA-42FDD4EA1056}"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246947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A709DC-F717-124B-BDFA-42FDD4EA1056}" type="datetimeFigureOut">
              <a:rPr lang="en-US" smtClean="0"/>
              <a:t>10/12/2021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1513453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A709DC-F717-124B-BDFA-42FDD4EA1056}" type="datetimeFigureOut">
              <a:rPr lang="en-US" smtClean="0"/>
              <a:t>10/12/2021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1816205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A709DC-F717-124B-BDFA-42FDD4EA1056}" type="datetimeFigureOut">
              <a:rPr lang="en-US" smtClean="0"/>
              <a:t>10/12/2021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635683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A709DC-F717-124B-BDFA-42FDD4EA1056}"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20048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A709DC-F717-124B-BDFA-42FDD4EA1056}"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110493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A709DC-F717-124B-BDFA-42FDD4EA1056}" type="datetimeFigureOut">
              <a:rPr lang="en-US" smtClean="0"/>
              <a:t>10/12/2021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CD40D2-0DB8-3C47-A11F-9F0C8CBAF573}" type="slidenum">
              <a:rPr lang="en-US" smtClean="0"/>
              <a:t>‹#›</a:t>
            </a:fld>
            <a:endParaRPr lang="en-US"/>
          </a:p>
        </p:txBody>
      </p:sp>
    </p:spTree>
    <p:extLst>
      <p:ext uri="{BB962C8B-B14F-4D97-AF65-F5344CB8AC3E}">
        <p14:creationId xmlns:p14="http://schemas.microsoft.com/office/powerpoint/2010/main" val="304191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8" name="Rectangle 7">
            <a:extLst>
              <a:ext uri="{FF2B5EF4-FFF2-40B4-BE49-F238E27FC236}">
                <a16:creationId xmlns:a16="http://schemas.microsoft.com/office/drawing/2014/main" id="{E014418F-10CE-4493-8436-D9FFEEDF134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3894861"/>
            <a:ext cx="10883900" cy="167136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16366" y="4055729"/>
            <a:ext cx="9902881" cy="1325563"/>
          </a:xfrm>
        </p:spPr>
        <p:txBody>
          <a:bodyPr anchor="b">
            <a:normAutofit/>
          </a:bodyPr>
          <a:lstStyle/>
          <a:p>
            <a:r>
              <a:rPr lang="en-US" sz="6000">
                <a:latin typeface="Segoe UI Light" charset="0"/>
                <a:ea typeface="Segoe UI Light" charset="0"/>
                <a:cs typeface="Segoe UI Light" charset="0"/>
              </a:rPr>
              <a:t>Containers 101</a:t>
            </a:r>
          </a:p>
        </p:txBody>
      </p:sp>
    </p:spTree>
    <p:extLst>
      <p:ext uri="{BB962C8B-B14F-4D97-AF65-F5344CB8AC3E}">
        <p14:creationId xmlns:p14="http://schemas.microsoft.com/office/powerpoint/2010/main" val="325301424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69E56F-BFE6-D149-A1C0-BF2959CCC3B7}"/>
              </a:ext>
            </a:extLst>
          </p:cNvPr>
          <p:cNvSpPr/>
          <p:nvPr/>
        </p:nvSpPr>
        <p:spPr>
          <a:xfrm>
            <a:off x="304800" y="1312597"/>
            <a:ext cx="11557000" cy="2123658"/>
          </a:xfrm>
          <a:prstGeom prst="rect">
            <a:avLst/>
          </a:prstGeom>
        </p:spPr>
        <p:txBody>
          <a:bodyPr wrap="square">
            <a:spAutoFit/>
          </a:bodyPr>
          <a:lstStyle/>
          <a:p>
            <a:r>
              <a:rPr lang="en-US" sz="2400" dirty="0">
                <a:solidFill>
                  <a:srgbClr val="333333"/>
                </a:solidFill>
                <a:latin typeface="Segoe UI Light" panose="020B0502040204020203" pitchFamily="34" charset="0"/>
                <a:cs typeface="Segoe UI Light" panose="020B0502040204020203" pitchFamily="34" charset="0"/>
              </a:rPr>
              <a:t>Running</a:t>
            </a:r>
          </a:p>
          <a:p>
            <a:pPr marL="285750" indent="-285750">
              <a:buFont typeface="Arial" panose="020B0604020202020204" pitchFamily="34" charset="0"/>
              <a:buChar char="•"/>
            </a:pPr>
            <a:r>
              <a:rPr lang="en-US" dirty="0">
                <a:solidFill>
                  <a:srgbClr val="333333"/>
                </a:solidFill>
                <a:latin typeface="Segoe UI Light" panose="020B0502040204020203" pitchFamily="34" charset="0"/>
                <a:cs typeface="Segoe UI Light" panose="020B0502040204020203" pitchFamily="34" charset="0"/>
              </a:rPr>
              <a:t>Every  </a:t>
            </a:r>
            <a:r>
              <a:rPr lang="en-US" dirty="0">
                <a:solidFill>
                  <a:srgbClr val="333333"/>
                </a:solidFill>
                <a:latin typeface="Consolas" panose="020B0609020204030204" pitchFamily="49" charset="0"/>
                <a:cs typeface="Consolas" panose="020B0609020204030204" pitchFamily="49" charset="0"/>
              </a:rPr>
              <a:t>docker run </a:t>
            </a:r>
            <a:r>
              <a:rPr lang="en-US" dirty="0">
                <a:solidFill>
                  <a:srgbClr val="333333"/>
                </a:solidFill>
                <a:latin typeface="Segoe UI Light" panose="020B0502040204020203" pitchFamily="34" charset="0"/>
                <a:cs typeface="Segoe UI Light" panose="020B0502040204020203" pitchFamily="34" charset="0"/>
              </a:rPr>
              <a:t>creates a new container with the specified image and starts a command inside of it (CMD or ENTRYPOINT specified in the </a:t>
            </a:r>
            <a:r>
              <a:rPr lang="en-US" dirty="0" err="1">
                <a:solidFill>
                  <a:srgbClr val="333333"/>
                </a:solidFill>
                <a:latin typeface="Segoe UI Light" panose="020B0502040204020203" pitchFamily="34" charset="0"/>
                <a:cs typeface="Segoe UI Light" panose="020B0502040204020203" pitchFamily="34" charset="0"/>
              </a:rPr>
              <a:t>Dockerfile</a:t>
            </a:r>
            <a:r>
              <a:rPr lang="en-US" dirty="0">
                <a:solidFill>
                  <a:srgbClr val="333333"/>
                </a:solidFill>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r>
              <a:rPr lang="en-US" dirty="0">
                <a:solidFill>
                  <a:srgbClr val="333333"/>
                </a:solidFill>
                <a:latin typeface="Segoe UI Light" panose="020B0502040204020203" pitchFamily="34" charset="0"/>
                <a:cs typeface="Segoe UI Light" panose="020B0502040204020203" pitchFamily="34" charset="0"/>
              </a:rPr>
              <a:t>When using this command many times, use the --rm flag, so that the container data is removed after it finishes</a:t>
            </a:r>
          </a:p>
          <a:p>
            <a:pPr marL="285750" indent="-285750">
              <a:buFont typeface="Arial" panose="020B0604020202020204" pitchFamily="34" charset="0"/>
              <a:buChar char="•"/>
            </a:pPr>
            <a:r>
              <a:rPr lang="en-US" dirty="0">
                <a:solidFill>
                  <a:srgbClr val="333333"/>
                </a:solidFill>
                <a:latin typeface="Consolas" panose="020B0609020204030204" pitchFamily="49" charset="0"/>
                <a:cs typeface="Consolas" panose="020B0609020204030204" pitchFamily="49" charset="0"/>
              </a:rPr>
              <a:t>docker run --rm -it </a:t>
            </a:r>
            <a:r>
              <a:rPr lang="en-US" dirty="0" err="1">
                <a:solidFill>
                  <a:srgbClr val="333333"/>
                </a:solidFill>
                <a:latin typeface="Consolas" panose="020B0609020204030204" pitchFamily="49" charset="0"/>
                <a:cs typeface="Consolas" panose="020B0609020204030204" pitchFamily="49" charset="0"/>
              </a:rPr>
              <a:t>debian</a:t>
            </a:r>
            <a:r>
              <a:rPr lang="en-US" dirty="0">
                <a:solidFill>
                  <a:srgbClr val="333333"/>
                </a:solidFill>
                <a:latin typeface="Consolas" panose="020B0609020204030204" pitchFamily="49" charset="0"/>
                <a:cs typeface="Consolas" panose="020B0609020204030204" pitchFamily="49" charset="0"/>
              </a:rPr>
              <a:t> /bin/bash</a:t>
            </a:r>
          </a:p>
          <a:p>
            <a:pPr marL="742950" lvl="1" indent="-285750">
              <a:buFont typeface="Arial" panose="020B0604020202020204" pitchFamily="34" charset="0"/>
              <a:buChar char="•"/>
            </a:pPr>
            <a:r>
              <a:rPr lang="en-US" dirty="0">
                <a:solidFill>
                  <a:srgbClr val="333333"/>
                </a:solidFill>
                <a:latin typeface="Segoe UI Light" panose="020B0502040204020203" pitchFamily="34" charset="0"/>
                <a:cs typeface="Segoe UI Light" panose="020B0502040204020203" pitchFamily="34" charset="0"/>
              </a:rPr>
              <a:t>-it means --interactive --</a:t>
            </a:r>
            <a:r>
              <a:rPr lang="en-US" dirty="0" err="1">
                <a:solidFill>
                  <a:srgbClr val="333333"/>
                </a:solidFill>
                <a:latin typeface="Segoe UI Light" panose="020B0502040204020203" pitchFamily="34" charset="0"/>
                <a:cs typeface="Segoe UI Light" panose="020B0502040204020203" pitchFamily="34" charset="0"/>
              </a:rPr>
              <a:t>tty</a:t>
            </a:r>
            <a:r>
              <a:rPr lang="en-US" dirty="0">
                <a:solidFill>
                  <a:srgbClr val="333333"/>
                </a:solidFill>
                <a:latin typeface="Segoe UI Light" panose="020B0502040204020203" pitchFamily="34" charset="0"/>
                <a:cs typeface="Segoe UI Light" panose="020B0502040204020203" pitchFamily="34" charset="0"/>
              </a:rPr>
              <a:t> </a:t>
            </a:r>
          </a:p>
          <a:p>
            <a:pPr marL="742950" lvl="1" indent="-285750">
              <a:buFont typeface="Arial" panose="020B0604020202020204" pitchFamily="34" charset="0"/>
              <a:buChar char="•"/>
            </a:pPr>
            <a:r>
              <a:rPr lang="en-US" dirty="0">
                <a:solidFill>
                  <a:srgbClr val="333333"/>
                </a:solidFill>
                <a:latin typeface="Segoe UI Light" panose="020B0502040204020203" pitchFamily="34" charset="0"/>
                <a:cs typeface="Segoe UI Light" panose="020B0502040204020203" pitchFamily="34" charset="0"/>
              </a:rPr>
              <a:t>Used to attach the command line to the container after it starts</a:t>
            </a:r>
            <a:endParaRPr lang="en-US" dirty="0">
              <a:solidFill>
                <a:srgbClr val="333333"/>
              </a:solidFill>
              <a:effectLst/>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AE1547D9-5496-CA4E-BE9F-764D38CDCAA1}"/>
              </a:ext>
            </a:extLst>
          </p:cNvPr>
          <p:cNvSpPr/>
          <p:nvPr/>
        </p:nvSpPr>
        <p:spPr>
          <a:xfrm>
            <a:off x="304800" y="3536789"/>
            <a:ext cx="11188700" cy="1569660"/>
          </a:xfrm>
          <a:prstGeom prst="rect">
            <a:avLst/>
          </a:prstGeom>
        </p:spPr>
        <p:txBody>
          <a:bodyPr wrap="square">
            <a:spAutoFit/>
          </a:bodyPr>
          <a:lstStyle/>
          <a:p>
            <a:r>
              <a:rPr lang="en-US" sz="2400" dirty="0">
                <a:solidFill>
                  <a:srgbClr val="333333"/>
                </a:solidFill>
                <a:latin typeface="Segoe UI Light" panose="020B0502040204020203" pitchFamily="34" charset="0"/>
                <a:cs typeface="Segoe UI Light" panose="020B0502040204020203" pitchFamily="34" charset="0"/>
              </a:rPr>
              <a:t>Logs</a:t>
            </a:r>
          </a:p>
          <a:p>
            <a:pPr marL="285750" indent="-285750">
              <a:buFont typeface="Arial" panose="020B0604020202020204" pitchFamily="34" charset="0"/>
              <a:buChar char="•"/>
            </a:pPr>
            <a:r>
              <a:rPr lang="en-US" dirty="0">
                <a:solidFill>
                  <a:srgbClr val="333333"/>
                </a:solidFill>
                <a:latin typeface="Segoe UI Light" panose="020B0502040204020203" pitchFamily="34" charset="0"/>
                <a:cs typeface="Segoe UI Light" panose="020B0502040204020203" pitchFamily="34" charset="0"/>
              </a:rPr>
              <a:t>If a container was started in detached mode (-d), the logs of it can be retrieved using the following:</a:t>
            </a:r>
          </a:p>
          <a:p>
            <a:pPr marL="285750" indent="-285750">
              <a:buFont typeface="Arial" panose="020B0604020202020204" pitchFamily="34" charset="0"/>
              <a:buChar char="•"/>
            </a:pPr>
            <a:r>
              <a:rPr lang="en-US" dirty="0">
                <a:solidFill>
                  <a:srgbClr val="333333"/>
                </a:solidFill>
                <a:latin typeface="Consolas" panose="020B0609020204030204" pitchFamily="49" charset="0"/>
                <a:cs typeface="Consolas" panose="020B0609020204030204" pitchFamily="49" charset="0"/>
              </a:rPr>
              <a:t>docker logs –f &lt;</a:t>
            </a:r>
            <a:r>
              <a:rPr lang="en-US" dirty="0" err="1">
                <a:solidFill>
                  <a:srgbClr val="333333"/>
                </a:solidFill>
                <a:latin typeface="Consolas" panose="020B0609020204030204" pitchFamily="49" charset="0"/>
                <a:cs typeface="Consolas" panose="020B0609020204030204" pitchFamily="49" charset="0"/>
              </a:rPr>
              <a:t>container_name</a:t>
            </a:r>
            <a:r>
              <a:rPr lang="en-US" dirty="0">
                <a:solidFill>
                  <a:srgbClr val="333333"/>
                </a:solidFill>
                <a:latin typeface="Consolas" panose="020B0609020204030204" pitchFamily="49" charset="0"/>
                <a:cs typeface="Consolas" panose="020B0609020204030204" pitchFamily="49" charset="0"/>
              </a:rPr>
              <a:t>&gt;</a:t>
            </a:r>
          </a:p>
          <a:p>
            <a:pPr marL="285750" indent="-285750">
              <a:buFont typeface="Arial" panose="020B0604020202020204" pitchFamily="34" charset="0"/>
              <a:buChar char="•"/>
            </a:pPr>
            <a:r>
              <a:rPr lang="en-US" dirty="0">
                <a:solidFill>
                  <a:srgbClr val="333333"/>
                </a:solidFill>
                <a:latin typeface="Segoe UI Light" panose="020B0502040204020203" pitchFamily="34" charset="0"/>
                <a:cs typeface="Segoe UI Light" panose="020B0502040204020203" pitchFamily="34" charset="0"/>
              </a:rPr>
              <a:t>-f tag to follow the upcoming log messages.</a:t>
            </a:r>
          </a:p>
          <a:p>
            <a:pPr marL="285750" indent="-285750">
              <a:buFont typeface="Arial" panose="020B0604020202020204" pitchFamily="34" charset="0"/>
              <a:buChar char="•"/>
            </a:pPr>
            <a:r>
              <a:rPr lang="en-US" dirty="0">
                <a:solidFill>
                  <a:srgbClr val="333333"/>
                </a:solidFill>
                <a:latin typeface="Segoe UI Light" panose="020B0502040204020203" pitchFamily="34" charset="0"/>
                <a:cs typeface="Segoe UI Light" panose="020B0502040204020203" pitchFamily="34" charset="0"/>
              </a:rPr>
              <a:t>When you are done, hit Ctrl-c.</a:t>
            </a:r>
            <a:endParaRPr lang="en-US" dirty="0">
              <a:solidFill>
                <a:srgbClr val="333333"/>
              </a:solidFill>
              <a:effectLst/>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740413C0-8744-574C-85B0-7C50616C4863}"/>
              </a:ext>
            </a:extLst>
          </p:cNvPr>
          <p:cNvSpPr/>
          <p:nvPr/>
        </p:nvSpPr>
        <p:spPr>
          <a:xfrm>
            <a:off x="304800" y="5206983"/>
            <a:ext cx="11684000" cy="1292662"/>
          </a:xfrm>
          <a:prstGeom prst="rect">
            <a:avLst/>
          </a:prstGeom>
        </p:spPr>
        <p:txBody>
          <a:bodyPr wrap="square">
            <a:spAutoFit/>
          </a:bodyPr>
          <a:lstStyle/>
          <a:p>
            <a:r>
              <a:rPr lang="en-US" sz="2400" dirty="0">
                <a:solidFill>
                  <a:srgbClr val="333333"/>
                </a:solidFill>
                <a:latin typeface="Segoe UI Light" panose="020B0502040204020203" pitchFamily="34" charset="0"/>
                <a:cs typeface="Segoe UI Light" panose="020B0502040204020203" pitchFamily="34" charset="0"/>
              </a:rPr>
              <a:t>Use docker exec to "enter into a container"</a:t>
            </a:r>
          </a:p>
          <a:p>
            <a:pPr marL="285750" indent="-285750">
              <a:buFont typeface="Arial" panose="020B0604020202020204" pitchFamily="34" charset="0"/>
              <a:buChar char="•"/>
            </a:pPr>
            <a:r>
              <a:rPr lang="en-US">
                <a:solidFill>
                  <a:srgbClr val="333333"/>
                </a:solidFill>
                <a:latin typeface="Segoe UI Light" panose="020B0502040204020203" pitchFamily="34" charset="0"/>
                <a:cs typeface="Segoe UI Light" panose="020B0502040204020203" pitchFamily="34" charset="0"/>
              </a:rPr>
              <a:t>Use  </a:t>
            </a:r>
            <a:r>
              <a:rPr lang="en-US">
                <a:solidFill>
                  <a:srgbClr val="333333"/>
                </a:solidFill>
                <a:latin typeface="Consolas" panose="020B0609020204030204" pitchFamily="49" charset="0"/>
                <a:cs typeface="Consolas" panose="020B0609020204030204" pitchFamily="49" charset="0"/>
              </a:rPr>
              <a:t>docker </a:t>
            </a:r>
            <a:r>
              <a:rPr lang="en-US" dirty="0">
                <a:solidFill>
                  <a:srgbClr val="333333"/>
                </a:solidFill>
                <a:latin typeface="Consolas" panose="020B0609020204030204" pitchFamily="49" charset="0"/>
                <a:cs typeface="Consolas" panose="020B0609020204030204" pitchFamily="49" charset="0"/>
              </a:rPr>
              <a:t>exec</a:t>
            </a:r>
            <a:r>
              <a:rPr lang="en-US" dirty="0">
                <a:solidFill>
                  <a:srgbClr val="333333"/>
                </a:solidFill>
                <a:latin typeface="Segoe UI Light" panose="020B0502040204020203" pitchFamily="34" charset="0"/>
                <a:cs typeface="Segoe UI Light" panose="020B0502040204020203" pitchFamily="34" charset="0"/>
              </a:rPr>
              <a:t> to enter into a container:</a:t>
            </a:r>
          </a:p>
          <a:p>
            <a:pPr marL="285750" indent="-285750">
              <a:buFont typeface="Arial" panose="020B0604020202020204" pitchFamily="34" charset="0"/>
              <a:buChar char="•"/>
            </a:pPr>
            <a:r>
              <a:rPr lang="en-US" dirty="0">
                <a:solidFill>
                  <a:srgbClr val="333333"/>
                </a:solidFill>
                <a:latin typeface="Consolas" panose="020B0609020204030204" pitchFamily="49" charset="0"/>
                <a:cs typeface="Consolas" panose="020B0609020204030204" pitchFamily="49" charset="0"/>
              </a:rPr>
              <a:t>docker exec -it </a:t>
            </a:r>
            <a:r>
              <a:rPr lang="en-US" dirty="0" err="1">
                <a:solidFill>
                  <a:srgbClr val="333333"/>
                </a:solidFill>
                <a:latin typeface="Consolas" panose="020B0609020204030204" pitchFamily="49" charset="0"/>
                <a:cs typeface="Consolas" panose="020B0609020204030204" pitchFamily="49" charset="0"/>
              </a:rPr>
              <a:t>ubuntu_bash</a:t>
            </a:r>
            <a:r>
              <a:rPr lang="en-US" dirty="0">
                <a:solidFill>
                  <a:srgbClr val="333333"/>
                </a:solidFill>
                <a:latin typeface="Consolas" panose="020B0609020204030204" pitchFamily="49" charset="0"/>
                <a:cs typeface="Consolas" panose="020B0609020204030204" pitchFamily="49" charset="0"/>
              </a:rPr>
              <a:t> bash</a:t>
            </a:r>
          </a:p>
          <a:p>
            <a:pPr marL="285750" indent="-285750">
              <a:buFont typeface="Arial" panose="020B0604020202020204" pitchFamily="34" charset="0"/>
              <a:buChar char="•"/>
            </a:pPr>
            <a:r>
              <a:rPr lang="en-US" dirty="0">
                <a:solidFill>
                  <a:srgbClr val="333333"/>
                </a:solidFill>
                <a:latin typeface="Segoe UI Light" panose="020B0502040204020203" pitchFamily="34" charset="0"/>
                <a:cs typeface="Segoe UI Light" panose="020B0502040204020203" pitchFamily="34" charset="0"/>
              </a:rPr>
              <a:t>Use it to inspect and debug running containers</a:t>
            </a:r>
          </a:p>
        </p:txBody>
      </p:sp>
      <p:sp>
        <p:nvSpPr>
          <p:cNvPr id="5" name="Rectangle 4">
            <a:extLst>
              <a:ext uri="{FF2B5EF4-FFF2-40B4-BE49-F238E27FC236}">
                <a16:creationId xmlns:a16="http://schemas.microsoft.com/office/drawing/2014/main" id="{BBEB4433-2AD2-EA4E-8596-CE48464384C2}"/>
              </a:ext>
            </a:extLst>
          </p:cNvPr>
          <p:cNvSpPr/>
          <p:nvPr/>
        </p:nvSpPr>
        <p:spPr>
          <a:xfrm>
            <a:off x="304800" y="196400"/>
            <a:ext cx="11188700" cy="1015663"/>
          </a:xfrm>
          <a:prstGeom prst="rect">
            <a:avLst/>
          </a:prstGeom>
        </p:spPr>
        <p:txBody>
          <a:bodyPr wrap="square">
            <a:spAutoFit/>
          </a:bodyPr>
          <a:lstStyle/>
          <a:p>
            <a:r>
              <a:rPr lang="en-US" sz="2400" dirty="0">
                <a:solidFill>
                  <a:srgbClr val="333333"/>
                </a:solidFill>
                <a:latin typeface="Segoe UI Light" panose="020B0502040204020203" pitchFamily="34" charset="0"/>
                <a:cs typeface="Segoe UI Light" panose="020B0502040204020203" pitchFamily="34" charset="0"/>
              </a:rPr>
              <a:t>Common commands</a:t>
            </a:r>
          </a:p>
          <a:p>
            <a:pPr marL="285750" indent="-285750">
              <a:buFont typeface="Arial" panose="020B0604020202020204" pitchFamily="34" charset="0"/>
              <a:buChar char="•"/>
            </a:pPr>
            <a:r>
              <a:rPr lang="en-US" dirty="0">
                <a:solidFill>
                  <a:srgbClr val="333333"/>
                </a:solidFill>
                <a:latin typeface="Segoe UI Light" panose="020B0502040204020203" pitchFamily="34" charset="0"/>
                <a:cs typeface="Segoe UI Light" panose="020B0502040204020203" pitchFamily="34" charset="0"/>
              </a:rPr>
              <a:t>List all images </a:t>
            </a:r>
            <a:r>
              <a:rPr lang="en-US" dirty="0">
                <a:solidFill>
                  <a:srgbClr val="333333"/>
                </a:solidFill>
                <a:latin typeface="Consolas" panose="020B0609020204030204" pitchFamily="49" charset="0"/>
                <a:cs typeface="Consolas" panose="020B0609020204030204" pitchFamily="49" charset="0"/>
              </a:rPr>
              <a:t>– docker images</a:t>
            </a:r>
          </a:p>
          <a:p>
            <a:pPr marL="285750" indent="-285750">
              <a:buFont typeface="Arial" panose="020B0604020202020204" pitchFamily="34" charset="0"/>
              <a:buChar char="•"/>
            </a:pPr>
            <a:r>
              <a:rPr lang="en-US" dirty="0">
                <a:solidFill>
                  <a:srgbClr val="333333"/>
                </a:solidFill>
                <a:latin typeface="Segoe UI Light" panose="020B0502040204020203" pitchFamily="34" charset="0"/>
                <a:cs typeface="Segoe UI Light" panose="020B0502040204020203" pitchFamily="34" charset="0"/>
              </a:rPr>
              <a:t>List all containers – </a:t>
            </a:r>
            <a:r>
              <a:rPr lang="en-US" dirty="0">
                <a:solidFill>
                  <a:srgbClr val="333333"/>
                </a:solidFill>
                <a:latin typeface="Consolas" panose="020B0609020204030204" pitchFamily="49" charset="0"/>
                <a:cs typeface="Consolas" panose="020B0609020204030204" pitchFamily="49" charset="0"/>
              </a:rPr>
              <a:t>docker </a:t>
            </a:r>
            <a:r>
              <a:rPr lang="en-US" dirty="0" err="1">
                <a:solidFill>
                  <a:srgbClr val="333333"/>
                </a:solidFill>
                <a:latin typeface="Consolas" panose="020B0609020204030204" pitchFamily="49" charset="0"/>
                <a:cs typeface="Consolas" panose="020B0609020204030204" pitchFamily="49" charset="0"/>
              </a:rPr>
              <a:t>ps</a:t>
            </a:r>
            <a:r>
              <a:rPr lang="en-US" dirty="0">
                <a:solidFill>
                  <a:srgbClr val="333333"/>
                </a:solidFill>
                <a:latin typeface="Consolas" panose="020B0609020204030204" pitchFamily="49" charset="0"/>
                <a:cs typeface="Consolas" panose="020B0609020204030204" pitchFamily="49" charset="0"/>
              </a:rPr>
              <a:t> -a</a:t>
            </a:r>
          </a:p>
        </p:txBody>
      </p:sp>
    </p:spTree>
    <p:extLst>
      <p:ext uri="{BB962C8B-B14F-4D97-AF65-F5344CB8AC3E}">
        <p14:creationId xmlns:p14="http://schemas.microsoft.com/office/powerpoint/2010/main" val="47840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5DD88C-2A14-F549-BE16-CF6A2DD8FB3E}"/>
              </a:ext>
            </a:extLst>
          </p:cNvPr>
          <p:cNvSpPr txBox="1"/>
          <p:nvPr/>
        </p:nvSpPr>
        <p:spPr>
          <a:xfrm>
            <a:off x="174171" y="163286"/>
            <a:ext cx="11353800" cy="2616101"/>
          </a:xfrm>
          <a:prstGeom prst="rect">
            <a:avLst/>
          </a:prstGeom>
          <a:noFill/>
        </p:spPr>
        <p:txBody>
          <a:bodyPr wrap="square" rtlCol="0">
            <a:spAutoFit/>
          </a:bodyPr>
          <a:lstStyle/>
          <a:p>
            <a:r>
              <a:rPr lang="en-US" sz="2000">
                <a:latin typeface="Segoe UI Light" panose="020B0502040204020203" pitchFamily="34" charset="0"/>
                <a:cs typeface="Segoe UI Light" panose="020B0502040204020203" pitchFamily="34" charset="0"/>
              </a:rPr>
              <a:t>Remove all containers</a:t>
            </a:r>
          </a:p>
          <a:p>
            <a:endParaRPr lang="en-US">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a:latin typeface="Segoe UI Light" panose="020B0502040204020203" pitchFamily="34" charset="0"/>
                <a:cs typeface="Segoe UI Light" panose="020B0502040204020203" pitchFamily="34" charset="0"/>
              </a:rPr>
              <a:t>Windows</a:t>
            </a:r>
          </a:p>
          <a:p>
            <a:pPr marL="285750" indent="-285750">
              <a:buFont typeface="Arial" panose="020B0604020202020204" pitchFamily="34" charset="0"/>
              <a:buChar char="•"/>
            </a:pPr>
            <a:endParaRPr lang="en-US">
              <a:latin typeface="Segoe UI Light" panose="020B0502040204020203" pitchFamily="34" charset="0"/>
              <a:cs typeface="Segoe UI Light" panose="020B0502040204020203" pitchFamily="34" charset="0"/>
            </a:endParaRPr>
          </a:p>
          <a:p>
            <a:pPr marL="742950" lvl="1" indent="-285750">
              <a:buFont typeface="Arial" panose="020B0604020202020204" pitchFamily="34" charset="0"/>
              <a:buChar char="•"/>
            </a:pPr>
            <a:r>
              <a:rPr lang="en-US">
                <a:latin typeface="Consolas" panose="020B0609020204030204" pitchFamily="49" charset="0"/>
                <a:cs typeface="Consolas" panose="020B0609020204030204" pitchFamily="49" charset="0"/>
              </a:rPr>
              <a:t>FOR /f "tokens=*" %</a:t>
            </a:r>
            <a:r>
              <a:rPr lang="en-US" err="1">
                <a:latin typeface="Consolas" panose="020B0609020204030204" pitchFamily="49" charset="0"/>
                <a:cs typeface="Consolas" panose="020B0609020204030204" pitchFamily="49" charset="0"/>
              </a:rPr>
              <a:t>i</a:t>
            </a:r>
            <a:r>
              <a:rPr lang="en-US">
                <a:latin typeface="Consolas" panose="020B0609020204030204" pitchFamily="49" charset="0"/>
                <a:cs typeface="Consolas" panose="020B0609020204030204" pitchFamily="49" charset="0"/>
              </a:rPr>
              <a:t> IN ('</a:t>
            </a:r>
            <a:r>
              <a:rPr lang="en-US" err="1">
                <a:latin typeface="Consolas" panose="020B0609020204030204" pitchFamily="49" charset="0"/>
                <a:cs typeface="Consolas" panose="020B0609020204030204" pitchFamily="49" charset="0"/>
              </a:rPr>
              <a:t>docker</a:t>
            </a:r>
            <a:r>
              <a:rPr lang="en-US">
                <a:latin typeface="Consolas" panose="020B0609020204030204" pitchFamily="49" charset="0"/>
                <a:cs typeface="Consolas" panose="020B0609020204030204" pitchFamily="49" charset="0"/>
              </a:rPr>
              <a:t> </a:t>
            </a:r>
            <a:r>
              <a:rPr lang="en-US" err="1">
                <a:latin typeface="Consolas" panose="020B0609020204030204" pitchFamily="49" charset="0"/>
                <a:cs typeface="Consolas" panose="020B0609020204030204" pitchFamily="49" charset="0"/>
              </a:rPr>
              <a:t>ps</a:t>
            </a:r>
            <a:r>
              <a:rPr lang="en-US">
                <a:latin typeface="Consolas" panose="020B0609020204030204" pitchFamily="49" charset="0"/>
                <a:cs typeface="Consolas" panose="020B0609020204030204" pitchFamily="49" charset="0"/>
              </a:rPr>
              <a:t> -a -q') DO </a:t>
            </a:r>
            <a:r>
              <a:rPr lang="en-US" err="1">
                <a:latin typeface="Consolas" panose="020B0609020204030204" pitchFamily="49" charset="0"/>
                <a:cs typeface="Consolas" panose="020B0609020204030204" pitchFamily="49" charset="0"/>
              </a:rPr>
              <a:t>docker</a:t>
            </a:r>
            <a:r>
              <a:rPr lang="en-US">
                <a:latin typeface="Consolas" panose="020B0609020204030204" pitchFamily="49" charset="0"/>
                <a:cs typeface="Consolas" panose="020B0609020204030204" pitchFamily="49" charset="0"/>
              </a:rPr>
              <a:t> </a:t>
            </a:r>
            <a:r>
              <a:rPr lang="en-US" err="1">
                <a:latin typeface="Consolas" panose="020B0609020204030204" pitchFamily="49" charset="0"/>
                <a:cs typeface="Consolas" panose="020B0609020204030204" pitchFamily="49" charset="0"/>
              </a:rPr>
              <a:t>rm</a:t>
            </a:r>
            <a:r>
              <a:rPr lang="en-US">
                <a:latin typeface="Consolas" panose="020B0609020204030204" pitchFamily="49" charset="0"/>
                <a:cs typeface="Consolas" panose="020B0609020204030204" pitchFamily="49" charset="0"/>
              </a:rPr>
              <a:t> -f %</a:t>
            </a:r>
            <a:r>
              <a:rPr lang="en-US" err="1">
                <a:latin typeface="Consolas" panose="020B0609020204030204" pitchFamily="49" charset="0"/>
                <a:cs typeface="Consolas" panose="020B0609020204030204" pitchFamily="49" charset="0"/>
              </a:rPr>
              <a:t>i</a:t>
            </a:r>
            <a:endParaRPr lang="en-US">
              <a:latin typeface="Consolas" panose="020B0609020204030204" pitchFamily="49" charset="0"/>
              <a:cs typeface="Consolas" panose="020B0609020204030204" pitchFamily="49" charset="0"/>
            </a:endParaRPr>
          </a:p>
          <a:p>
            <a:pPr marL="742950" lvl="1" indent="-285750">
              <a:buFont typeface="Arial" panose="020B0604020202020204" pitchFamily="34" charset="0"/>
              <a:buChar char="•"/>
            </a:pPr>
            <a:endParaRPr lang="en-US">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a:latin typeface="Segoe UI Light" panose="020B0502040204020203" pitchFamily="34" charset="0"/>
                <a:cs typeface="Segoe UI Light" panose="020B0502040204020203" pitchFamily="34" charset="0"/>
              </a:rPr>
              <a:t>Linux / OSX</a:t>
            </a:r>
          </a:p>
          <a:p>
            <a:endParaRPr lang="en-US"/>
          </a:p>
          <a:p>
            <a:pPr marL="742950" lvl="1" indent="-285750">
              <a:buFont typeface="Arial" panose="020B0604020202020204" pitchFamily="34" charset="0"/>
              <a:buChar char="•"/>
            </a:pPr>
            <a:r>
              <a:rPr lang="en-US" err="1">
                <a:latin typeface="Consolas" panose="020B0609020204030204" pitchFamily="49" charset="0"/>
                <a:cs typeface="Consolas" panose="020B0609020204030204" pitchFamily="49" charset="0"/>
              </a:rPr>
              <a:t>docker</a:t>
            </a:r>
            <a:r>
              <a:rPr lang="en-US">
                <a:latin typeface="Consolas" panose="020B0609020204030204" pitchFamily="49" charset="0"/>
                <a:cs typeface="Consolas" panose="020B0609020204030204" pitchFamily="49" charset="0"/>
              </a:rPr>
              <a:t> </a:t>
            </a:r>
            <a:r>
              <a:rPr lang="en-US" err="1">
                <a:latin typeface="Consolas" panose="020B0609020204030204" pitchFamily="49" charset="0"/>
                <a:cs typeface="Consolas" panose="020B0609020204030204" pitchFamily="49" charset="0"/>
              </a:rPr>
              <a:t>ps</a:t>
            </a:r>
            <a:r>
              <a:rPr lang="en-US">
                <a:latin typeface="Consolas" panose="020B0609020204030204" pitchFamily="49" charset="0"/>
                <a:cs typeface="Consolas" panose="020B0609020204030204" pitchFamily="49" charset="0"/>
              </a:rPr>
              <a:t> -q -a | </a:t>
            </a:r>
            <a:r>
              <a:rPr lang="en-US" err="1">
                <a:latin typeface="Consolas" panose="020B0609020204030204" pitchFamily="49" charset="0"/>
                <a:cs typeface="Consolas" panose="020B0609020204030204" pitchFamily="49" charset="0"/>
              </a:rPr>
              <a:t>xargs</a:t>
            </a:r>
            <a:r>
              <a:rPr lang="en-US">
                <a:latin typeface="Consolas" panose="020B0609020204030204" pitchFamily="49" charset="0"/>
                <a:cs typeface="Consolas" panose="020B0609020204030204" pitchFamily="49" charset="0"/>
              </a:rPr>
              <a:t> </a:t>
            </a:r>
            <a:r>
              <a:rPr lang="en-US" err="1">
                <a:latin typeface="Consolas" panose="020B0609020204030204" pitchFamily="49" charset="0"/>
                <a:cs typeface="Consolas" panose="020B0609020204030204" pitchFamily="49" charset="0"/>
              </a:rPr>
              <a:t>docker</a:t>
            </a:r>
            <a:r>
              <a:rPr lang="en-US">
                <a:latin typeface="Consolas" panose="020B0609020204030204" pitchFamily="49" charset="0"/>
                <a:cs typeface="Consolas" panose="020B0609020204030204" pitchFamily="49" charset="0"/>
              </a:rPr>
              <a:t> </a:t>
            </a:r>
            <a:r>
              <a:rPr lang="en-US" err="1">
                <a:latin typeface="Consolas" panose="020B0609020204030204" pitchFamily="49" charset="0"/>
                <a:cs typeface="Consolas" panose="020B0609020204030204" pitchFamily="49" charset="0"/>
              </a:rPr>
              <a:t>rm</a:t>
            </a:r>
            <a:r>
              <a:rPr lang="en-US">
                <a:latin typeface="Consolas" panose="020B0609020204030204" pitchFamily="49" charset="0"/>
                <a:cs typeface="Consolas" panose="020B0609020204030204" pitchFamily="49" charset="0"/>
              </a:rPr>
              <a:t> -f</a:t>
            </a:r>
          </a:p>
        </p:txBody>
      </p:sp>
      <p:sp>
        <p:nvSpPr>
          <p:cNvPr id="6" name="Rectangle 5">
            <a:extLst>
              <a:ext uri="{FF2B5EF4-FFF2-40B4-BE49-F238E27FC236}">
                <a16:creationId xmlns:a16="http://schemas.microsoft.com/office/drawing/2014/main" id="{D83B9C41-57ED-9E48-AC6D-6613A455DE5E}"/>
              </a:ext>
            </a:extLst>
          </p:cNvPr>
          <p:cNvSpPr/>
          <p:nvPr/>
        </p:nvSpPr>
        <p:spPr>
          <a:xfrm>
            <a:off x="3048000" y="2828836"/>
            <a:ext cx="6096000" cy="646331"/>
          </a:xfrm>
          <a:prstGeom prst="rect">
            <a:avLst/>
          </a:prstGeom>
        </p:spPr>
        <p:txBody>
          <a:bodyPr>
            <a:spAutoFit/>
          </a:bodyPr>
          <a:lstStyle/>
          <a:p>
            <a:br>
              <a:rPr lang="en-US"/>
            </a:br>
            <a:endParaRPr lang="en-US"/>
          </a:p>
        </p:txBody>
      </p:sp>
      <p:sp>
        <p:nvSpPr>
          <p:cNvPr id="7" name="Rectangle 6">
            <a:extLst>
              <a:ext uri="{FF2B5EF4-FFF2-40B4-BE49-F238E27FC236}">
                <a16:creationId xmlns:a16="http://schemas.microsoft.com/office/drawing/2014/main" id="{00298220-8D5E-F64E-8B93-8549924C81AA}"/>
              </a:ext>
            </a:extLst>
          </p:cNvPr>
          <p:cNvSpPr/>
          <p:nvPr/>
        </p:nvSpPr>
        <p:spPr>
          <a:xfrm>
            <a:off x="174171" y="3543105"/>
            <a:ext cx="11821886" cy="2616101"/>
          </a:xfrm>
          <a:prstGeom prst="rect">
            <a:avLst/>
          </a:prstGeom>
        </p:spPr>
        <p:txBody>
          <a:bodyPr wrap="square">
            <a:spAutoFit/>
          </a:bodyPr>
          <a:lstStyle/>
          <a:p>
            <a:r>
              <a:rPr lang="en-US" sz="2000">
                <a:latin typeface="Segoe UI Light" panose="020B0502040204020203" pitchFamily="34" charset="0"/>
                <a:cs typeface="Segoe UI Light" panose="020B0502040204020203" pitchFamily="34" charset="0"/>
              </a:rPr>
              <a:t>Remove all untagged images</a:t>
            </a:r>
          </a:p>
          <a:p>
            <a:endParaRPr lang="en-US">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a:latin typeface="Segoe UI Light" panose="020B0502040204020203" pitchFamily="34" charset="0"/>
                <a:cs typeface="Segoe UI Light" panose="020B0502040204020203" pitchFamily="34" charset="0"/>
              </a:rPr>
              <a:t>Windows</a:t>
            </a:r>
          </a:p>
          <a:p>
            <a:pPr marL="285750" indent="-285750">
              <a:buFont typeface="Arial" panose="020B0604020202020204" pitchFamily="34" charset="0"/>
              <a:buChar char="•"/>
            </a:pPr>
            <a:endParaRPr lang="en-US">
              <a:latin typeface="Segoe UI Light" panose="020B0502040204020203" pitchFamily="34" charset="0"/>
              <a:cs typeface="Segoe UI Light" panose="020B0502040204020203" pitchFamily="34" charset="0"/>
            </a:endParaRPr>
          </a:p>
          <a:p>
            <a:pPr marL="742950" lvl="1" indent="-285750">
              <a:buFont typeface="Arial" panose="020B0604020202020204" pitchFamily="34" charset="0"/>
              <a:buChar char="•"/>
            </a:pPr>
            <a:r>
              <a:rPr lang="en-US">
                <a:latin typeface="Consolas" panose="020B0609020204030204" pitchFamily="49" charset="0"/>
                <a:cs typeface="Consolas" panose="020B0609020204030204" pitchFamily="49" charset="0"/>
              </a:rPr>
              <a:t>FOR /f "tokens=*" %</a:t>
            </a:r>
            <a:r>
              <a:rPr lang="en-US" err="1">
                <a:latin typeface="Consolas" panose="020B0609020204030204" pitchFamily="49" charset="0"/>
                <a:cs typeface="Consolas" panose="020B0609020204030204" pitchFamily="49" charset="0"/>
              </a:rPr>
              <a:t>i</a:t>
            </a:r>
            <a:r>
              <a:rPr lang="en-US">
                <a:latin typeface="Consolas" panose="020B0609020204030204" pitchFamily="49" charset="0"/>
                <a:cs typeface="Consolas" panose="020B0609020204030204" pitchFamily="49" charset="0"/>
              </a:rPr>
              <a:t> IN ('</a:t>
            </a:r>
            <a:r>
              <a:rPr lang="en-US" err="1">
                <a:latin typeface="Consolas" panose="020B0609020204030204" pitchFamily="49" charset="0"/>
                <a:cs typeface="Consolas" panose="020B0609020204030204" pitchFamily="49" charset="0"/>
              </a:rPr>
              <a:t>docker</a:t>
            </a:r>
            <a:r>
              <a:rPr lang="en-US">
                <a:latin typeface="Consolas" panose="020B0609020204030204" pitchFamily="49" charset="0"/>
                <a:cs typeface="Consolas" panose="020B0609020204030204" pitchFamily="49" charset="0"/>
              </a:rPr>
              <a:t> images -q -f "dangling=true"') DO </a:t>
            </a:r>
            <a:r>
              <a:rPr lang="en-US" err="1">
                <a:latin typeface="Consolas" panose="020B0609020204030204" pitchFamily="49" charset="0"/>
                <a:cs typeface="Consolas" panose="020B0609020204030204" pitchFamily="49" charset="0"/>
              </a:rPr>
              <a:t>docker</a:t>
            </a:r>
            <a:r>
              <a:rPr lang="en-US">
                <a:latin typeface="Consolas" panose="020B0609020204030204" pitchFamily="49" charset="0"/>
                <a:cs typeface="Consolas" panose="020B0609020204030204" pitchFamily="49" charset="0"/>
              </a:rPr>
              <a:t> </a:t>
            </a:r>
            <a:r>
              <a:rPr lang="en-US" err="1">
                <a:latin typeface="Consolas" panose="020B0609020204030204" pitchFamily="49" charset="0"/>
                <a:cs typeface="Consolas" panose="020B0609020204030204" pitchFamily="49" charset="0"/>
              </a:rPr>
              <a:t>rmi</a:t>
            </a:r>
            <a:r>
              <a:rPr lang="en-US">
                <a:latin typeface="Consolas" panose="020B0609020204030204" pitchFamily="49" charset="0"/>
                <a:cs typeface="Consolas" panose="020B0609020204030204" pitchFamily="49" charset="0"/>
              </a:rPr>
              <a:t> -f %</a:t>
            </a:r>
            <a:r>
              <a:rPr lang="en-US" err="1">
                <a:latin typeface="Consolas" panose="020B0609020204030204" pitchFamily="49" charset="0"/>
                <a:cs typeface="Consolas" panose="020B0609020204030204" pitchFamily="49" charset="0"/>
              </a:rPr>
              <a:t>i</a:t>
            </a:r>
            <a:endParaRPr lang="en-US">
              <a:latin typeface="Consolas" panose="020B0609020204030204" pitchFamily="49" charset="0"/>
              <a:cs typeface="Consolas" panose="020B0609020204030204" pitchFamily="49" charset="0"/>
            </a:endParaRPr>
          </a:p>
          <a:p>
            <a:endParaRPr lang="en-US">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a:latin typeface="Segoe UI Light" panose="020B0502040204020203" pitchFamily="34" charset="0"/>
                <a:cs typeface="Segoe UI Light" panose="020B0502040204020203" pitchFamily="34" charset="0"/>
              </a:rPr>
              <a:t>Linux / OSX</a:t>
            </a:r>
          </a:p>
          <a:p>
            <a:endParaRPr lang="en-US"/>
          </a:p>
          <a:p>
            <a:pPr marL="742950" lvl="1" indent="-285750">
              <a:buFont typeface="Arial" panose="020B0604020202020204" pitchFamily="34" charset="0"/>
              <a:buChar char="•"/>
            </a:pPr>
            <a:r>
              <a:rPr lang="en-US" err="1">
                <a:latin typeface="Consolas" panose="020B0609020204030204" pitchFamily="49" charset="0"/>
                <a:cs typeface="Consolas" panose="020B0609020204030204" pitchFamily="49" charset="0"/>
              </a:rPr>
              <a:t>docker</a:t>
            </a:r>
            <a:r>
              <a:rPr lang="en-US">
                <a:latin typeface="Consolas" panose="020B0609020204030204" pitchFamily="49" charset="0"/>
                <a:cs typeface="Consolas" panose="020B0609020204030204" pitchFamily="49" charset="0"/>
              </a:rPr>
              <a:t> </a:t>
            </a:r>
            <a:r>
              <a:rPr lang="en-US" err="1">
                <a:latin typeface="Consolas" panose="020B0609020204030204" pitchFamily="49" charset="0"/>
                <a:cs typeface="Consolas" panose="020B0609020204030204" pitchFamily="49" charset="0"/>
              </a:rPr>
              <a:t>rmi</a:t>
            </a:r>
            <a:r>
              <a:rPr lang="en-US">
                <a:latin typeface="Consolas" panose="020B0609020204030204" pitchFamily="49" charset="0"/>
                <a:cs typeface="Consolas" panose="020B0609020204030204" pitchFamily="49" charset="0"/>
              </a:rPr>
              <a:t> –f $(</a:t>
            </a:r>
            <a:r>
              <a:rPr lang="en-US" err="1">
                <a:latin typeface="Consolas" panose="020B0609020204030204" pitchFamily="49" charset="0"/>
                <a:cs typeface="Consolas" panose="020B0609020204030204" pitchFamily="49" charset="0"/>
              </a:rPr>
              <a:t>docker</a:t>
            </a:r>
            <a:r>
              <a:rPr lang="en-US">
                <a:latin typeface="Consolas" panose="020B0609020204030204" pitchFamily="49" charset="0"/>
                <a:cs typeface="Consolas" panose="020B0609020204030204" pitchFamily="49" charset="0"/>
              </a:rPr>
              <a:t> images | grep "^&lt;none&gt;" | </a:t>
            </a:r>
            <a:r>
              <a:rPr lang="en-US" err="1">
                <a:latin typeface="Consolas" panose="020B0609020204030204" pitchFamily="49" charset="0"/>
                <a:cs typeface="Consolas" panose="020B0609020204030204" pitchFamily="49" charset="0"/>
              </a:rPr>
              <a:t>awk</a:t>
            </a:r>
            <a:r>
              <a:rPr lang="en-US">
                <a:latin typeface="Consolas" panose="020B0609020204030204" pitchFamily="49" charset="0"/>
                <a:cs typeface="Consolas" panose="020B0609020204030204" pitchFamily="49" charset="0"/>
              </a:rPr>
              <a:t> '{print $3}')</a:t>
            </a:r>
          </a:p>
        </p:txBody>
      </p:sp>
    </p:spTree>
    <p:extLst>
      <p:ext uri="{BB962C8B-B14F-4D97-AF65-F5344CB8AC3E}">
        <p14:creationId xmlns:p14="http://schemas.microsoft.com/office/powerpoint/2010/main" val="1910416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94536" y="-92075"/>
            <a:ext cx="10515600" cy="1325563"/>
          </a:xfrm>
        </p:spPr>
        <p:txBody>
          <a:bodyPr/>
          <a:lstStyle/>
          <a:p>
            <a:r>
              <a:rPr lang="en-US">
                <a:latin typeface="Segoe UI Light" panose="020B0502040204020203" pitchFamily="34" charset="0"/>
                <a:cs typeface="Segoe UI Light" panose="020B0502040204020203" pitchFamily="34" charset="0"/>
              </a:rPr>
              <a:t>Typical Application Deployment Workflow</a:t>
            </a:r>
          </a:p>
        </p:txBody>
      </p:sp>
      <p:sp>
        <p:nvSpPr>
          <p:cNvPr id="4" name="Text Placeholder 3"/>
          <p:cNvSpPr>
            <a:spLocks noGrp="1"/>
          </p:cNvSpPr>
          <p:nvPr>
            <p:ph type="body" sz="quarter" idx="10"/>
          </p:nvPr>
        </p:nvSpPr>
        <p:spPr>
          <a:xfrm>
            <a:off x="194536" y="1061411"/>
            <a:ext cx="11653523" cy="1050007"/>
          </a:xfrm>
        </p:spPr>
        <p:txBody>
          <a:bodyPr/>
          <a:lstStyle/>
          <a:p>
            <a:r>
              <a:rPr lang="en-US" sz="3137">
                <a:latin typeface="Segoe UI Light" panose="020B0502040204020203" pitchFamily="34" charset="0"/>
                <a:cs typeface="Segoe UI Light" panose="020B0502040204020203" pitchFamily="34" charset="0"/>
              </a:rPr>
              <a:t>Application takes days or months to deploy – It may work in the old world….</a:t>
            </a:r>
          </a:p>
        </p:txBody>
      </p:sp>
      <p:pic>
        <p:nvPicPr>
          <p:cNvPr id="5" name="Picture 4"/>
          <p:cNvPicPr>
            <a:picLocks noChangeAspect="1"/>
          </p:cNvPicPr>
          <p:nvPr/>
        </p:nvPicPr>
        <p:blipFill>
          <a:blip r:embed="rId2"/>
          <a:stretch>
            <a:fillRect/>
          </a:stretch>
        </p:blipFill>
        <p:spPr>
          <a:xfrm>
            <a:off x="2558954" y="2111418"/>
            <a:ext cx="6924686" cy="4558921"/>
          </a:xfrm>
          <a:prstGeom prst="rect">
            <a:avLst/>
          </a:prstGeom>
        </p:spPr>
      </p:pic>
    </p:spTree>
    <p:extLst>
      <p:ext uri="{BB962C8B-B14F-4D97-AF65-F5344CB8AC3E}">
        <p14:creationId xmlns:p14="http://schemas.microsoft.com/office/powerpoint/2010/main" val="13408333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8" name="Picture 7"/>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15" name="Rectangle 14">
            <a:extLst>
              <a:ext uri="{FF2B5EF4-FFF2-40B4-BE49-F238E27FC236}">
                <a16:creationId xmlns:a16="http://schemas.microsoft.com/office/drawing/2014/main" id="{724CD679-7405-4CD3-A92A-9469F279A5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8334" y="285142"/>
            <a:ext cx="5221266" cy="1344975"/>
          </a:xfrm>
        </p:spPr>
        <p:txBody>
          <a:bodyPr vert="horz" lIns="91440" tIns="45720" rIns="91440" bIns="45720" rtlCol="0" anchor="ctr">
            <a:noAutofit/>
          </a:bodyPr>
          <a:lstStyle/>
          <a:p>
            <a:r>
              <a:rPr lang="en-US">
                <a:latin typeface="Segoe UI Light" charset="0"/>
                <a:ea typeface="Segoe UI Light" charset="0"/>
                <a:cs typeface="Segoe UI Light" charset="0"/>
              </a:rPr>
              <a:t>What is a container?</a:t>
            </a:r>
          </a:p>
        </p:txBody>
      </p:sp>
      <p:sp>
        <p:nvSpPr>
          <p:cNvPr id="7" name="TextBox 6"/>
          <p:cNvSpPr txBox="1"/>
          <p:nvPr/>
        </p:nvSpPr>
        <p:spPr>
          <a:xfrm>
            <a:off x="594110" y="1364974"/>
            <a:ext cx="5235490" cy="5059886"/>
          </a:xfrm>
          <a:prstGeom prst="rect">
            <a:avLst/>
          </a:prstGeom>
        </p:spPr>
        <p:txBody>
          <a:bodyPr vert="horz" lIns="91440" tIns="45720" rIns="91440" bIns="45720" rtlCol="0">
            <a:normAutofit fontScale="92500" lnSpcReduction="10000"/>
          </a:bodyPr>
          <a:lstStyle/>
          <a:p>
            <a:pPr marL="342900" indent="-228600">
              <a:lnSpc>
                <a:spcPct val="90000"/>
              </a:lnSpc>
              <a:spcAft>
                <a:spcPts val="600"/>
              </a:spcAft>
              <a:buFont typeface="Arial" panose="020B0604020202020204" pitchFamily="34" charset="0"/>
              <a:buChar char="•"/>
            </a:pPr>
            <a:r>
              <a:rPr lang="en-US" sz="2000" b="1" dirty="0">
                <a:latin typeface="Segoe UI" panose="020B0502040204020203" pitchFamily="34" charset="0"/>
                <a:cs typeface="Segoe UI" panose="020B0502040204020203" pitchFamily="34" charset="0"/>
              </a:rPr>
              <a:t>Containers are a method of operating system virtualization that allow you to run an application and its dependencies in resource-isolated processes</a:t>
            </a:r>
            <a:endParaRPr lang="en-US" sz="2000" b="1" dirty="0">
              <a:latin typeface="Segoe UI" panose="020B0502040204020203" pitchFamily="34" charset="0"/>
              <a:ea typeface="Segoe UI Light" charset="0"/>
              <a:cs typeface="Segoe UI" panose="020B0502040204020203" pitchFamily="34" charset="0"/>
            </a:endParaRPr>
          </a:p>
          <a:p>
            <a:pPr marL="342900" indent="-228600">
              <a:lnSpc>
                <a:spcPct val="90000"/>
              </a:lnSpc>
              <a:spcAft>
                <a:spcPts val="600"/>
              </a:spcAft>
              <a:buFont typeface="Arial" panose="020B0604020202020204" pitchFamily="34" charset="0"/>
              <a:buChar char="•"/>
            </a:pPr>
            <a:r>
              <a:rPr lang="en-US" sz="2000" dirty="0">
                <a:latin typeface="Segoe UI Light" charset="0"/>
                <a:ea typeface="Segoe UI Light" charset="0"/>
                <a:cs typeface="Segoe UI Light" charset="0"/>
              </a:rPr>
              <a:t>Slice up the OS to run multiple apps on a single OS</a:t>
            </a:r>
          </a:p>
          <a:p>
            <a:pPr marL="342900" indent="-228600">
              <a:lnSpc>
                <a:spcPct val="90000"/>
              </a:lnSpc>
              <a:spcAft>
                <a:spcPts val="600"/>
              </a:spcAft>
              <a:buFont typeface="Arial" panose="020B0604020202020204" pitchFamily="34" charset="0"/>
              <a:buChar char="•"/>
            </a:pPr>
            <a:r>
              <a:rPr lang="en-US" sz="2000" dirty="0">
                <a:latin typeface="Segoe UI Light" charset="0"/>
                <a:ea typeface="Segoe UI Light" charset="0"/>
                <a:cs typeface="Segoe UI Light" charset="0"/>
              </a:rPr>
              <a:t>Typically you run one application/service per container</a:t>
            </a:r>
          </a:p>
          <a:p>
            <a:pPr marL="342900" indent="-228600">
              <a:lnSpc>
                <a:spcPct val="90000"/>
              </a:lnSpc>
              <a:spcAft>
                <a:spcPts val="600"/>
              </a:spcAft>
              <a:buFont typeface="Arial" panose="020B0604020202020204" pitchFamily="34" charset="0"/>
              <a:buChar char="•"/>
            </a:pPr>
            <a:r>
              <a:rPr lang="en-US" sz="2000" dirty="0">
                <a:latin typeface="Segoe UI Light" charset="0"/>
                <a:ea typeface="Segoe UI Light" charset="0"/>
                <a:cs typeface="Segoe UI Light" charset="0"/>
              </a:rPr>
              <a:t>Container and apps share lifecycle</a:t>
            </a:r>
          </a:p>
          <a:p>
            <a:pPr marL="342900" indent="-228600">
              <a:lnSpc>
                <a:spcPct val="90000"/>
              </a:lnSpc>
              <a:spcAft>
                <a:spcPts val="600"/>
              </a:spcAft>
              <a:buFont typeface="Arial" panose="020B0604020202020204" pitchFamily="34" charset="0"/>
              <a:buChar char="•"/>
            </a:pPr>
            <a:r>
              <a:rPr lang="en-US" sz="2000" dirty="0">
                <a:latin typeface="Segoe UI Light" charset="0"/>
                <a:ea typeface="Segoe UI Light" charset="0"/>
                <a:cs typeface="Segoe UI Light" charset="0"/>
              </a:rPr>
              <a:t>Every container has an isolated view and gets</a:t>
            </a:r>
          </a:p>
          <a:p>
            <a:pPr marL="800100" lvl="1" indent="-228600">
              <a:lnSpc>
                <a:spcPct val="90000"/>
              </a:lnSpc>
              <a:spcAft>
                <a:spcPts val="600"/>
              </a:spcAft>
              <a:buFont typeface="Arial" panose="020B0604020202020204" pitchFamily="34" charset="0"/>
              <a:buChar char="•"/>
            </a:pPr>
            <a:r>
              <a:rPr lang="en-US" sz="2000" dirty="0">
                <a:latin typeface="Segoe UI Light" charset="0"/>
                <a:ea typeface="Segoe UI Light" charset="0"/>
                <a:cs typeface="Segoe UI Light" charset="0"/>
              </a:rPr>
              <a:t>Own root directory</a:t>
            </a:r>
          </a:p>
          <a:p>
            <a:pPr marL="800100" lvl="1" indent="-228600">
              <a:lnSpc>
                <a:spcPct val="90000"/>
              </a:lnSpc>
              <a:spcAft>
                <a:spcPts val="600"/>
              </a:spcAft>
              <a:buFont typeface="Arial" panose="020B0604020202020204" pitchFamily="34" charset="0"/>
              <a:buChar char="•"/>
            </a:pPr>
            <a:r>
              <a:rPr lang="en-US" sz="2000" dirty="0">
                <a:latin typeface="Segoe UI Light" charset="0"/>
                <a:ea typeface="Segoe UI Light" charset="0"/>
                <a:cs typeface="Segoe UI Light" charset="0"/>
              </a:rPr>
              <a:t>eth0 network interface</a:t>
            </a:r>
          </a:p>
          <a:p>
            <a:pPr marL="800100" lvl="1" indent="-228600">
              <a:lnSpc>
                <a:spcPct val="90000"/>
              </a:lnSpc>
              <a:spcAft>
                <a:spcPts val="600"/>
              </a:spcAft>
              <a:buFont typeface="Arial" panose="020B0604020202020204" pitchFamily="34" charset="0"/>
              <a:buChar char="•"/>
            </a:pPr>
            <a:r>
              <a:rPr lang="en-US" sz="2000" dirty="0">
                <a:latin typeface="Segoe UI Light" charset="0"/>
                <a:ea typeface="Segoe UI Light" charset="0"/>
                <a:cs typeface="Segoe UI Light" charset="0"/>
              </a:rPr>
              <a:t>its own PID0</a:t>
            </a:r>
          </a:p>
          <a:p>
            <a:pPr marL="342900" indent="-228600">
              <a:lnSpc>
                <a:spcPct val="90000"/>
              </a:lnSpc>
              <a:spcAft>
                <a:spcPts val="600"/>
              </a:spcAft>
              <a:buFont typeface="Arial" panose="020B0604020202020204" pitchFamily="34" charset="0"/>
              <a:buChar char="•"/>
            </a:pPr>
            <a:r>
              <a:rPr lang="en-US" sz="2000" dirty="0">
                <a:latin typeface="Segoe UI Light" charset="0"/>
                <a:ea typeface="Segoe UI Light" charset="0"/>
                <a:cs typeface="Segoe UI Light" charset="0"/>
              </a:rPr>
              <a:t>Kernel features to accomplish this:</a:t>
            </a:r>
          </a:p>
          <a:p>
            <a:pPr marL="800100" lvl="1" indent="-228600">
              <a:lnSpc>
                <a:spcPct val="90000"/>
              </a:lnSpc>
              <a:spcAft>
                <a:spcPts val="600"/>
              </a:spcAft>
              <a:buFont typeface="Arial" panose="020B0604020202020204" pitchFamily="34" charset="0"/>
              <a:buChar char="•"/>
            </a:pPr>
            <a:r>
              <a:rPr lang="en-US" sz="2000" dirty="0" err="1">
                <a:latin typeface="Segoe UI Light" charset="0"/>
                <a:ea typeface="Segoe UI Light" charset="0"/>
                <a:cs typeface="Segoe UI Light" charset="0"/>
              </a:rPr>
              <a:t>cgroups</a:t>
            </a:r>
            <a:r>
              <a:rPr lang="en-US" sz="2000" dirty="0">
                <a:latin typeface="Segoe UI Light" charset="0"/>
                <a:ea typeface="Segoe UI Light" charset="0"/>
                <a:cs typeface="Segoe UI Light" charset="0"/>
              </a:rPr>
              <a:t>: limiting what you can use</a:t>
            </a:r>
          </a:p>
          <a:p>
            <a:pPr marL="800100" lvl="1" indent="-228600">
              <a:lnSpc>
                <a:spcPct val="90000"/>
              </a:lnSpc>
              <a:spcAft>
                <a:spcPts val="600"/>
              </a:spcAft>
              <a:buFont typeface="Arial" panose="020B0604020202020204" pitchFamily="34" charset="0"/>
              <a:buChar char="•"/>
            </a:pPr>
            <a:r>
              <a:rPr lang="en-US" sz="2000" dirty="0">
                <a:latin typeface="Segoe UI Light" charset="0"/>
                <a:ea typeface="Segoe UI Light" charset="0"/>
                <a:cs typeface="Segoe UI Light" charset="0"/>
              </a:rPr>
              <a:t>namespaces: limiting what you can view</a:t>
            </a:r>
          </a:p>
          <a:p>
            <a:pPr marL="342900" indent="-228600">
              <a:lnSpc>
                <a:spcPct val="90000"/>
              </a:lnSpc>
              <a:spcAft>
                <a:spcPts val="600"/>
              </a:spcAft>
              <a:buFont typeface="Arial" panose="020B0604020202020204" pitchFamily="34" charset="0"/>
              <a:buChar char="•"/>
            </a:pPr>
            <a:r>
              <a:rPr lang="en-US" sz="2000" dirty="0">
                <a:latin typeface="Segoe UI Light" charset="0"/>
                <a:ea typeface="Segoe UI Light" charset="0"/>
                <a:cs typeface="Segoe UI Light" charset="0"/>
              </a:rPr>
              <a:t>Cannot mix operating systems</a:t>
            </a:r>
          </a:p>
        </p:txBody>
      </p:sp>
    </p:spTree>
    <p:extLst>
      <p:ext uri="{BB962C8B-B14F-4D97-AF65-F5344CB8AC3E}">
        <p14:creationId xmlns:p14="http://schemas.microsoft.com/office/powerpoint/2010/main" val="1130565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12872" y="1321496"/>
            <a:ext cx="11653523" cy="3863234"/>
          </a:xfrm>
        </p:spPr>
        <p:txBody>
          <a:bodyPr/>
          <a:lstStyle/>
          <a:p>
            <a:pPr marL="171450" indent="-171450">
              <a:buFont typeface="Arial" charset="0"/>
              <a:buChar char="•"/>
            </a:pPr>
            <a:r>
              <a:rPr lang="en-US" sz="2400" dirty="0">
                <a:solidFill>
                  <a:schemeClr val="tx1"/>
                </a:solidFill>
                <a:latin typeface="Segoe UI Light" charset="0"/>
                <a:ea typeface="Segoe UI Light" charset="0"/>
                <a:cs typeface="Segoe UI Light" charset="0"/>
              </a:rPr>
              <a:t>Repeatable execution</a:t>
            </a:r>
          </a:p>
          <a:p>
            <a:pPr marL="522251" lvl="1" indent="-285750">
              <a:buFont typeface="Arial" charset="0"/>
              <a:buChar char="•"/>
            </a:pPr>
            <a:r>
              <a:rPr lang="en-US" sz="2400" dirty="0">
                <a:latin typeface="Segoe UI Light" charset="0"/>
                <a:ea typeface="Segoe UI Light" charset="0"/>
                <a:cs typeface="Segoe UI Light" charset="0"/>
              </a:rPr>
              <a:t>immutable environment</a:t>
            </a:r>
          </a:p>
          <a:p>
            <a:pPr marL="522251" lvl="1" indent="-285750">
              <a:buFont typeface="Arial" charset="0"/>
              <a:buChar char="•"/>
            </a:pPr>
            <a:r>
              <a:rPr lang="en-US" sz="2400" dirty="0">
                <a:latin typeface="Segoe UI Light" charset="0"/>
                <a:ea typeface="Segoe UI Light" charset="0"/>
                <a:cs typeface="Segoe UI Light" charset="0"/>
              </a:rPr>
              <a:t>reusable and portable code (“Build, Ship, and Run”)</a:t>
            </a:r>
          </a:p>
          <a:p>
            <a:pPr marL="171450" indent="-171450">
              <a:buFont typeface="Arial" charset="0"/>
              <a:buChar char="•"/>
            </a:pPr>
            <a:r>
              <a:rPr lang="en-US" sz="2400" dirty="0">
                <a:solidFill>
                  <a:schemeClr val="tx1"/>
                </a:solidFill>
                <a:latin typeface="Segoe UI Light" charset="0"/>
                <a:ea typeface="Segoe UI Light" charset="0"/>
                <a:cs typeface="Segoe UI Light" charset="0"/>
              </a:rPr>
              <a:t>Consistency across development, test, &amp; production</a:t>
            </a:r>
          </a:p>
          <a:p>
            <a:pPr marL="171450" indent="-171450">
              <a:buFont typeface="Arial" charset="0"/>
              <a:buChar char="•"/>
            </a:pPr>
            <a:r>
              <a:rPr lang="en-US" sz="2400" dirty="0">
                <a:solidFill>
                  <a:schemeClr val="tx1"/>
                </a:solidFill>
                <a:latin typeface="Segoe UI Light" charset="0"/>
                <a:ea typeface="Segoe UI Light" charset="0"/>
                <a:cs typeface="Segoe UI Light" charset="0"/>
              </a:rPr>
              <a:t>Fast &amp; agile app deployment; instant startup</a:t>
            </a:r>
          </a:p>
          <a:p>
            <a:pPr marL="171450" indent="-171450">
              <a:buFont typeface="Arial" charset="0"/>
              <a:buChar char="•"/>
            </a:pPr>
            <a:r>
              <a:rPr lang="en-US" sz="2400" dirty="0">
                <a:solidFill>
                  <a:schemeClr val="tx1"/>
                </a:solidFill>
                <a:latin typeface="Segoe UI Light" charset="0"/>
                <a:ea typeface="Segoe UI Light" charset="0"/>
                <a:cs typeface="Segoe UI Light" charset="0"/>
              </a:rPr>
              <a:t>Cloud portability</a:t>
            </a:r>
          </a:p>
          <a:p>
            <a:pPr marL="171450" indent="-171450">
              <a:buFont typeface="Arial" charset="0"/>
              <a:buChar char="•"/>
            </a:pPr>
            <a:r>
              <a:rPr lang="en-US" sz="2400" dirty="0">
                <a:solidFill>
                  <a:schemeClr val="tx1"/>
                </a:solidFill>
                <a:latin typeface="Segoe UI Light" charset="0"/>
                <a:ea typeface="Segoe UI Light" charset="0"/>
                <a:cs typeface="Segoe UI Light" charset="0"/>
              </a:rPr>
              <a:t>Density, partitioning, scale</a:t>
            </a:r>
          </a:p>
          <a:p>
            <a:pPr marL="171450" indent="-171450">
              <a:buFont typeface="Arial" charset="0"/>
              <a:buChar char="•"/>
            </a:pPr>
            <a:r>
              <a:rPr lang="en-US" sz="2400" dirty="0">
                <a:solidFill>
                  <a:schemeClr val="tx1"/>
                </a:solidFill>
                <a:latin typeface="Segoe UI Light" charset="0"/>
                <a:ea typeface="Segoe UI Light" charset="0"/>
                <a:cs typeface="Segoe UI Light" charset="0"/>
              </a:rPr>
              <a:t>Diverse developer framework support</a:t>
            </a:r>
          </a:p>
          <a:p>
            <a:pPr marL="171450" indent="-171450">
              <a:buFont typeface="Arial" charset="0"/>
              <a:buChar char="•"/>
            </a:pPr>
            <a:r>
              <a:rPr lang="en-US" sz="2400" dirty="0">
                <a:solidFill>
                  <a:schemeClr val="tx1"/>
                </a:solidFill>
                <a:latin typeface="Segoe UI Light" charset="0"/>
                <a:ea typeface="Segoe UI Light" charset="0"/>
                <a:cs typeface="Segoe UI Light" charset="0"/>
              </a:rPr>
              <a:t>Microservices</a:t>
            </a:r>
            <a:br>
              <a:rPr lang="en-US" dirty="0"/>
            </a:br>
            <a:br>
              <a:rPr lang="en-US" dirty="0"/>
            </a:br>
            <a:endParaRPr lang="en-US" dirty="0"/>
          </a:p>
        </p:txBody>
      </p:sp>
      <p:sp>
        <p:nvSpPr>
          <p:cNvPr id="2" name="Title 1"/>
          <p:cNvSpPr>
            <a:spLocks noGrp="1"/>
          </p:cNvSpPr>
          <p:nvPr>
            <p:ph type="title"/>
          </p:nvPr>
        </p:nvSpPr>
        <p:spPr>
          <a:xfrm>
            <a:off x="136742" y="114604"/>
            <a:ext cx="10515600" cy="1325563"/>
          </a:xfrm>
        </p:spPr>
        <p:txBody>
          <a:bodyPr>
            <a:normAutofit/>
          </a:bodyPr>
          <a:lstStyle/>
          <a:p>
            <a:r>
              <a:rPr lang="en-US">
                <a:latin typeface="Segoe UI Light" charset="0"/>
                <a:ea typeface="Segoe UI Light" charset="0"/>
                <a:cs typeface="Segoe UI Light" charset="0"/>
              </a:rPr>
              <a:t>Why containers?</a:t>
            </a:r>
          </a:p>
        </p:txBody>
      </p:sp>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405309" y="4045907"/>
            <a:ext cx="2537216" cy="2537216"/>
          </a:xfrm>
          <a:prstGeom prst="rect">
            <a:avLst/>
          </a:prstGeom>
        </p:spPr>
      </p:pic>
    </p:spTree>
    <p:extLst>
      <p:ext uri="{BB962C8B-B14F-4D97-AF65-F5344CB8AC3E}">
        <p14:creationId xmlns:p14="http://schemas.microsoft.com/office/powerpoint/2010/main" val="1771024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46324" y="977748"/>
            <a:ext cx="5716690" cy="5422714"/>
          </a:xfrm>
        </p:spPr>
        <p:txBody>
          <a:bodyPr/>
          <a:lstStyle/>
          <a:p>
            <a:r>
              <a:rPr lang="en-US" sz="2400">
                <a:solidFill>
                  <a:schemeClr val="tx1"/>
                </a:solidFill>
                <a:latin typeface="Segoe UI Light" charset="0"/>
                <a:ea typeface="Segoe UI Light" charset="0"/>
                <a:cs typeface="Segoe UI Light" charset="0"/>
              </a:rPr>
              <a:t>Virtual Machines</a:t>
            </a:r>
          </a:p>
          <a:p>
            <a:pPr marL="679045" lvl="1" indent="-342900">
              <a:buFont typeface="Arial" charset="0"/>
              <a:buChar char="•"/>
            </a:pPr>
            <a:r>
              <a:rPr lang="en-US" sz="2000">
                <a:latin typeface="Segoe UI Light" charset="0"/>
                <a:ea typeface="Segoe UI Light" charset="0"/>
                <a:cs typeface="Segoe UI Light" charset="0"/>
              </a:rPr>
              <a:t>Each VM has independent, full OS</a:t>
            </a:r>
          </a:p>
          <a:p>
            <a:pPr marL="679045" lvl="1" indent="-342900">
              <a:buFont typeface="Arial" charset="0"/>
              <a:buChar char="•"/>
            </a:pPr>
            <a:r>
              <a:rPr lang="en-US" sz="2000">
                <a:latin typeface="Segoe UI Light" charset="0"/>
                <a:ea typeface="Segoe UI Light" charset="0"/>
                <a:cs typeface="Segoe UI Light" charset="0"/>
              </a:rPr>
              <a:t>Full isolation</a:t>
            </a:r>
          </a:p>
          <a:p>
            <a:pPr marL="679045" lvl="1" indent="-342900">
              <a:buFont typeface="Arial" charset="0"/>
              <a:buChar char="•"/>
            </a:pPr>
            <a:r>
              <a:rPr lang="en-US" sz="2000">
                <a:latin typeface="Segoe UI Light" charset="0"/>
                <a:ea typeface="Segoe UI Light" charset="0"/>
                <a:cs typeface="Segoe UI Light" charset="0"/>
              </a:rPr>
              <a:t>Separate app frameworks</a:t>
            </a:r>
          </a:p>
          <a:p>
            <a:pPr marL="679045" lvl="1" indent="-342900">
              <a:buFont typeface="Arial" charset="0"/>
              <a:buChar char="•"/>
            </a:pPr>
            <a:r>
              <a:rPr lang="en-US" sz="2000">
                <a:latin typeface="Segoe UI Light" charset="0"/>
                <a:ea typeface="Segoe UI Light" charset="0"/>
                <a:cs typeface="Segoe UI Light" charset="0"/>
              </a:rPr>
              <a:t>Support features such as live migration</a:t>
            </a:r>
            <a:br>
              <a:rPr lang="en-US" sz="2000">
                <a:latin typeface="Segoe UI Light" charset="0"/>
                <a:ea typeface="Segoe UI Light" charset="0"/>
                <a:cs typeface="Segoe UI Light" charset="0"/>
              </a:rPr>
            </a:br>
            <a:endParaRPr lang="en-US" sz="2000">
              <a:latin typeface="Segoe UI Light" charset="0"/>
              <a:ea typeface="Segoe UI Light" charset="0"/>
              <a:cs typeface="Segoe UI Light" charset="0"/>
            </a:endParaRPr>
          </a:p>
          <a:p>
            <a:pPr marL="336145" lvl="1"/>
            <a:endParaRPr lang="en-US" sz="2000">
              <a:latin typeface="Segoe UI Light" charset="0"/>
              <a:ea typeface="Segoe UI Light" charset="0"/>
              <a:cs typeface="Segoe UI Light" charset="0"/>
            </a:endParaRPr>
          </a:p>
          <a:p>
            <a:r>
              <a:rPr lang="en-US" sz="2400">
                <a:solidFill>
                  <a:schemeClr val="tx1"/>
                </a:solidFill>
                <a:latin typeface="Segoe UI Light" charset="0"/>
                <a:ea typeface="Segoe UI Light" charset="0"/>
                <a:cs typeface="Segoe UI Light" charset="0"/>
              </a:rPr>
              <a:t>Containers</a:t>
            </a:r>
          </a:p>
          <a:p>
            <a:pPr marL="679045" lvl="1" indent="-342900">
              <a:buFont typeface="Arial" charset="0"/>
              <a:buChar char="•"/>
            </a:pPr>
            <a:r>
              <a:rPr lang="en-US" sz="2000">
                <a:latin typeface="Segoe UI Light" charset="0"/>
                <a:ea typeface="Segoe UI Light" charset="0"/>
                <a:cs typeface="Segoe UI Light" charset="0"/>
              </a:rPr>
              <a:t>Shared Host OS</a:t>
            </a:r>
          </a:p>
          <a:p>
            <a:pPr marL="679045" lvl="1" indent="-342900">
              <a:buFont typeface="Arial" charset="0"/>
              <a:buChar char="•"/>
            </a:pPr>
            <a:r>
              <a:rPr lang="en-US" sz="2000">
                <a:latin typeface="Segoe UI Light" charset="0"/>
                <a:ea typeface="Segoe UI Light" charset="0"/>
                <a:cs typeface="Segoe UI Light" charset="0"/>
              </a:rPr>
              <a:t>Near instant start-up</a:t>
            </a:r>
          </a:p>
          <a:p>
            <a:pPr marL="679045" lvl="1" indent="-342900">
              <a:buFont typeface="Arial" charset="0"/>
              <a:buChar char="•"/>
            </a:pPr>
            <a:r>
              <a:rPr lang="en-US" sz="2000">
                <a:latin typeface="Segoe UI Light" charset="0"/>
                <a:ea typeface="Segoe UI Light" charset="0"/>
                <a:cs typeface="Segoe UI Light" charset="0"/>
              </a:rPr>
              <a:t>Processes in containers are isolated</a:t>
            </a:r>
          </a:p>
          <a:p>
            <a:pPr marL="679045" lvl="1" indent="-342900">
              <a:buFont typeface="Arial" charset="0"/>
              <a:buChar char="•"/>
            </a:pPr>
            <a:r>
              <a:rPr lang="en-US" sz="2000">
                <a:latin typeface="Segoe UI Light" charset="0"/>
                <a:ea typeface="Segoe UI Light" charset="0"/>
                <a:cs typeface="Segoe UI Light" charset="0"/>
              </a:rPr>
              <a:t>Dependent app services and libraries are tied to container (layers)</a:t>
            </a:r>
          </a:p>
          <a:p>
            <a:pPr marL="679045" lvl="1" indent="-342900">
              <a:buFont typeface="Arial" charset="0"/>
              <a:buChar char="•"/>
            </a:pPr>
            <a:r>
              <a:rPr lang="en-US" sz="2000">
                <a:latin typeface="Segoe UI Light" charset="0"/>
                <a:ea typeface="Segoe UI Light" charset="0"/>
                <a:cs typeface="Segoe UI Light" charset="0"/>
              </a:rPr>
              <a:t>All containers on a host will share the same guest OS version</a:t>
            </a:r>
          </a:p>
        </p:txBody>
      </p:sp>
      <p:sp>
        <p:nvSpPr>
          <p:cNvPr id="2" name="Title 1"/>
          <p:cNvSpPr>
            <a:spLocks noGrp="1"/>
          </p:cNvSpPr>
          <p:nvPr>
            <p:ph type="title"/>
          </p:nvPr>
        </p:nvSpPr>
        <p:spPr>
          <a:xfrm>
            <a:off x="194538" y="217253"/>
            <a:ext cx="11877629" cy="899537"/>
          </a:xfrm>
        </p:spPr>
        <p:txBody>
          <a:bodyPr/>
          <a:lstStyle/>
          <a:p>
            <a:r>
              <a:rPr lang="en-US">
                <a:latin typeface="Segoe UI Light" charset="0"/>
                <a:ea typeface="Segoe UI Light" charset="0"/>
                <a:cs typeface="Segoe UI Light" charset="0"/>
              </a:rPr>
              <a:t>Containers vs. VM’s</a:t>
            </a:r>
          </a:p>
        </p:txBody>
      </p:sp>
      <p:sp>
        <p:nvSpPr>
          <p:cNvPr id="24" name="Rectangle 23"/>
          <p:cNvSpPr/>
          <p:nvPr/>
        </p:nvSpPr>
        <p:spPr bwMode="auto">
          <a:xfrm>
            <a:off x="6633129" y="5933749"/>
            <a:ext cx="4311496" cy="365708"/>
          </a:xfrm>
          <a:prstGeom prst="rect">
            <a:avLst/>
          </a:prstGeom>
          <a:solidFill>
            <a:schemeClr val="tx1">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a:solidFill>
                  <a:srgbClr val="FFFFFF"/>
                </a:solidFill>
                <a:latin typeface="Segoe UI"/>
                <a:ea typeface="Segoe UI" pitchFamily="34" charset="0"/>
                <a:cs typeface="Segoe UI" pitchFamily="34" charset="0"/>
              </a:rPr>
              <a:t>Physical Server</a:t>
            </a:r>
          </a:p>
        </p:txBody>
      </p:sp>
      <p:sp>
        <p:nvSpPr>
          <p:cNvPr id="26" name="Rectangle 25"/>
          <p:cNvSpPr/>
          <p:nvPr/>
        </p:nvSpPr>
        <p:spPr bwMode="auto">
          <a:xfrm>
            <a:off x="6650727" y="5077024"/>
            <a:ext cx="4284156" cy="365708"/>
          </a:xfrm>
          <a:prstGeom prst="rect">
            <a:avLst/>
          </a:prstGeom>
          <a:solidFill>
            <a:schemeClr val="bg2">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a:solidFill>
                  <a:schemeClr val="tx1"/>
                </a:solidFill>
                <a:latin typeface="Segoe UI"/>
                <a:ea typeface="Segoe UI" pitchFamily="34" charset="0"/>
                <a:cs typeface="Segoe UI" pitchFamily="34" charset="0"/>
              </a:rPr>
              <a:t>Guest OS w/ Docker</a:t>
            </a:r>
          </a:p>
        </p:txBody>
      </p:sp>
      <p:sp>
        <p:nvSpPr>
          <p:cNvPr id="32" name="Rectangle 31"/>
          <p:cNvSpPr/>
          <p:nvPr/>
        </p:nvSpPr>
        <p:spPr bwMode="auto">
          <a:xfrm>
            <a:off x="7077438" y="4452046"/>
            <a:ext cx="1266315" cy="569384"/>
          </a:xfrm>
          <a:prstGeom prst="rect">
            <a:avLst/>
          </a:prstGeom>
          <a:solidFill>
            <a:schemeClr val="accent6">
              <a:lumMod val="5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App</a:t>
            </a:r>
          </a:p>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Framework</a:t>
            </a:r>
          </a:p>
        </p:txBody>
      </p:sp>
      <p:sp>
        <p:nvSpPr>
          <p:cNvPr id="33" name="Rectangle 32"/>
          <p:cNvSpPr/>
          <p:nvPr/>
        </p:nvSpPr>
        <p:spPr bwMode="auto">
          <a:xfrm>
            <a:off x="7083272" y="3841990"/>
            <a:ext cx="630846" cy="569384"/>
          </a:xfrm>
          <a:prstGeom prst="rect">
            <a:avLst/>
          </a:prstGeom>
          <a:solidFill>
            <a:srgbClr val="00188F"/>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App</a:t>
            </a:r>
          </a:p>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a:t>
            </a:r>
          </a:p>
        </p:txBody>
      </p:sp>
      <p:sp>
        <p:nvSpPr>
          <p:cNvPr id="34" name="Rectangle 33"/>
          <p:cNvSpPr/>
          <p:nvPr/>
        </p:nvSpPr>
        <p:spPr bwMode="auto">
          <a:xfrm>
            <a:off x="7770206" y="3841990"/>
            <a:ext cx="580374" cy="569384"/>
          </a:xfrm>
          <a:prstGeom prst="rect">
            <a:avLst/>
          </a:prstGeom>
          <a:solidFill>
            <a:srgbClr val="00188F"/>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App</a:t>
            </a:r>
          </a:p>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a:t>
            </a:r>
          </a:p>
        </p:txBody>
      </p:sp>
      <p:sp>
        <p:nvSpPr>
          <p:cNvPr id="35" name="Rectangle 34"/>
          <p:cNvSpPr/>
          <p:nvPr/>
        </p:nvSpPr>
        <p:spPr bwMode="auto">
          <a:xfrm>
            <a:off x="8398846" y="4452046"/>
            <a:ext cx="1215843" cy="569384"/>
          </a:xfrm>
          <a:prstGeom prst="rect">
            <a:avLst/>
          </a:prstGeom>
          <a:solidFill>
            <a:schemeClr val="accent6">
              <a:lumMod val="75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App</a:t>
            </a:r>
          </a:p>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Framework</a:t>
            </a:r>
          </a:p>
        </p:txBody>
      </p:sp>
      <p:sp>
        <p:nvSpPr>
          <p:cNvPr id="36" name="Rectangle 35"/>
          <p:cNvSpPr/>
          <p:nvPr/>
        </p:nvSpPr>
        <p:spPr bwMode="auto">
          <a:xfrm>
            <a:off x="8398845" y="3841990"/>
            <a:ext cx="580375" cy="569384"/>
          </a:xfrm>
          <a:prstGeom prst="rect">
            <a:avLst/>
          </a:prstGeom>
          <a:solidFill>
            <a:srgbClr val="FF0000"/>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App</a:t>
            </a:r>
          </a:p>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B</a:t>
            </a:r>
          </a:p>
        </p:txBody>
      </p:sp>
      <p:sp>
        <p:nvSpPr>
          <p:cNvPr id="37" name="Rectangle 36"/>
          <p:cNvSpPr/>
          <p:nvPr/>
        </p:nvSpPr>
        <p:spPr bwMode="auto">
          <a:xfrm>
            <a:off x="9034314" y="3841990"/>
            <a:ext cx="580374" cy="569384"/>
          </a:xfrm>
          <a:prstGeom prst="rect">
            <a:avLst/>
          </a:prstGeom>
          <a:solidFill>
            <a:srgbClr val="FF0000"/>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App</a:t>
            </a:r>
          </a:p>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B</a:t>
            </a:r>
          </a:p>
        </p:txBody>
      </p:sp>
      <p:sp>
        <p:nvSpPr>
          <p:cNvPr id="41" name="Right Brace 40"/>
          <p:cNvSpPr/>
          <p:nvPr/>
        </p:nvSpPr>
        <p:spPr>
          <a:xfrm>
            <a:off x="10944625" y="3851493"/>
            <a:ext cx="210253" cy="569385"/>
          </a:xfrm>
          <a:prstGeom prst="rightBrace">
            <a:avLst>
              <a:gd name="adj1" fmla="val 28333"/>
              <a:gd name="adj2" fmla="val 50000"/>
            </a:avLst>
          </a:prstGeom>
          <a:ln w="28575">
            <a:solidFill>
              <a:schemeClr val="tx1"/>
            </a:solidFill>
            <a:headEnd type="none"/>
            <a:tailEnd type="none"/>
          </a:ln>
        </p:spPr>
        <p:style>
          <a:lnRef idx="1">
            <a:schemeClr val="accent5"/>
          </a:lnRef>
          <a:fillRef idx="0">
            <a:schemeClr val="accent5"/>
          </a:fillRef>
          <a:effectRef idx="0">
            <a:schemeClr val="accent5"/>
          </a:effectRef>
          <a:fontRef idx="minor">
            <a:schemeClr val="tx1"/>
          </a:fontRef>
        </p:style>
        <p:txBody>
          <a:bodyPr rtlCol="0" anchor="ctr"/>
          <a:lstStyle/>
          <a:p>
            <a:pPr algn="ctr" defTabSz="914225">
              <a:defRPr/>
            </a:pPr>
            <a:endParaRPr lang="en-US">
              <a:solidFill>
                <a:srgbClr val="FFFFFF"/>
              </a:solidFill>
              <a:latin typeface="Segoe UI"/>
            </a:endParaRPr>
          </a:p>
        </p:txBody>
      </p:sp>
      <p:sp>
        <p:nvSpPr>
          <p:cNvPr id="42" name="TextBox 41"/>
          <p:cNvSpPr txBox="1"/>
          <p:nvPr/>
        </p:nvSpPr>
        <p:spPr>
          <a:xfrm>
            <a:off x="11044085" y="3890355"/>
            <a:ext cx="1236504" cy="512600"/>
          </a:xfrm>
          <a:prstGeom prst="rect">
            <a:avLst/>
          </a:prstGeom>
          <a:noFill/>
        </p:spPr>
        <p:txBody>
          <a:bodyPr wrap="none" lIns="182854" tIns="146284" rIns="182854" bIns="146284" rtlCol="0">
            <a:spAutoFit/>
          </a:bodyPr>
          <a:lstStyle/>
          <a:p>
            <a:pPr defTabSz="914225">
              <a:lnSpc>
                <a:spcPct val="90000"/>
              </a:lnSpc>
              <a:spcAft>
                <a:spcPts val="600"/>
              </a:spcAft>
              <a:defRPr/>
            </a:pPr>
            <a:r>
              <a:rPr lang="en-US" sz="1568">
                <a:latin typeface="Segoe UI"/>
              </a:rPr>
              <a:t>Container</a:t>
            </a:r>
          </a:p>
        </p:txBody>
      </p:sp>
      <p:sp>
        <p:nvSpPr>
          <p:cNvPr id="73" name="Rectangle 72"/>
          <p:cNvSpPr/>
          <p:nvPr/>
        </p:nvSpPr>
        <p:spPr bwMode="auto">
          <a:xfrm>
            <a:off x="6652214" y="2188907"/>
            <a:ext cx="1030333" cy="365708"/>
          </a:xfrm>
          <a:prstGeom prst="rect">
            <a:avLst/>
          </a:prstGeom>
          <a:solidFill>
            <a:schemeClr val="bg2">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chemeClr val="tx1"/>
                </a:solidFill>
                <a:latin typeface="Segoe UI"/>
                <a:ea typeface="Segoe UI" pitchFamily="34" charset="0"/>
                <a:cs typeface="Segoe UI" pitchFamily="34" charset="0"/>
              </a:rPr>
              <a:t>Guest OS</a:t>
            </a:r>
          </a:p>
        </p:txBody>
      </p:sp>
      <p:sp>
        <p:nvSpPr>
          <p:cNvPr id="74" name="Rectangle 73"/>
          <p:cNvSpPr/>
          <p:nvPr/>
        </p:nvSpPr>
        <p:spPr bwMode="auto">
          <a:xfrm>
            <a:off x="7713763" y="2188907"/>
            <a:ext cx="1030333" cy="365708"/>
          </a:xfrm>
          <a:prstGeom prst="rect">
            <a:avLst/>
          </a:prstGeom>
          <a:solidFill>
            <a:schemeClr val="bg2">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chemeClr val="tx1"/>
                </a:solidFill>
                <a:latin typeface="Segoe UI"/>
                <a:ea typeface="Segoe UI" pitchFamily="34" charset="0"/>
                <a:cs typeface="Segoe UI" pitchFamily="34" charset="0"/>
              </a:rPr>
              <a:t>Guest OS</a:t>
            </a:r>
          </a:p>
        </p:txBody>
      </p:sp>
      <p:sp>
        <p:nvSpPr>
          <p:cNvPr id="75" name="Rectangle 74"/>
          <p:cNvSpPr/>
          <p:nvPr/>
        </p:nvSpPr>
        <p:spPr bwMode="auto">
          <a:xfrm>
            <a:off x="6651660" y="1587239"/>
            <a:ext cx="1030887" cy="569384"/>
          </a:xfrm>
          <a:prstGeom prst="rect">
            <a:avLst/>
          </a:prstGeom>
          <a:solidFill>
            <a:schemeClr val="accent6">
              <a:lumMod val="5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200">
                <a:solidFill>
                  <a:srgbClr val="FFFFFF"/>
                </a:solidFill>
                <a:latin typeface="Segoe UI"/>
                <a:ea typeface="Segoe UI" pitchFamily="34" charset="0"/>
                <a:cs typeface="Segoe UI" pitchFamily="34" charset="0"/>
              </a:rPr>
              <a:t>App</a:t>
            </a:r>
          </a:p>
          <a:p>
            <a:pPr algn="ctr" defTabSz="932293" fontAlgn="base">
              <a:lnSpc>
                <a:spcPct val="90000"/>
              </a:lnSpc>
              <a:spcBef>
                <a:spcPct val="0"/>
              </a:spcBef>
              <a:spcAft>
                <a:spcPct val="0"/>
              </a:spcAft>
              <a:defRPr/>
            </a:pPr>
            <a:r>
              <a:rPr lang="en-US" sz="1200">
                <a:solidFill>
                  <a:srgbClr val="FFFFFF"/>
                </a:solidFill>
                <a:latin typeface="Segoe UI"/>
                <a:ea typeface="Segoe UI" pitchFamily="34" charset="0"/>
                <a:cs typeface="Segoe UI" pitchFamily="34" charset="0"/>
              </a:rPr>
              <a:t>Framework</a:t>
            </a:r>
          </a:p>
        </p:txBody>
      </p:sp>
      <p:sp>
        <p:nvSpPr>
          <p:cNvPr id="76" name="Rectangle 75"/>
          <p:cNvSpPr/>
          <p:nvPr/>
        </p:nvSpPr>
        <p:spPr bwMode="auto">
          <a:xfrm>
            <a:off x="7715407" y="1587239"/>
            <a:ext cx="1028688" cy="569384"/>
          </a:xfrm>
          <a:prstGeom prst="rect">
            <a:avLst/>
          </a:prstGeom>
          <a:solidFill>
            <a:schemeClr val="accent6">
              <a:lumMod val="5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200">
                <a:solidFill>
                  <a:srgbClr val="FFFFFF"/>
                </a:solidFill>
                <a:latin typeface="Segoe UI"/>
                <a:ea typeface="Segoe UI" pitchFamily="34" charset="0"/>
                <a:cs typeface="Segoe UI" pitchFamily="34" charset="0"/>
              </a:rPr>
              <a:t>App</a:t>
            </a:r>
          </a:p>
          <a:p>
            <a:pPr algn="ctr" defTabSz="932293" fontAlgn="base">
              <a:lnSpc>
                <a:spcPct val="90000"/>
              </a:lnSpc>
              <a:spcBef>
                <a:spcPct val="0"/>
              </a:spcBef>
              <a:spcAft>
                <a:spcPct val="0"/>
              </a:spcAft>
              <a:defRPr/>
            </a:pPr>
            <a:r>
              <a:rPr lang="en-US" sz="1200">
                <a:solidFill>
                  <a:srgbClr val="FFFFFF"/>
                </a:solidFill>
                <a:latin typeface="Segoe UI"/>
                <a:ea typeface="Segoe UI" pitchFamily="34" charset="0"/>
                <a:cs typeface="Segoe UI" pitchFamily="34" charset="0"/>
              </a:rPr>
              <a:t>Framework</a:t>
            </a:r>
          </a:p>
        </p:txBody>
      </p:sp>
      <p:sp>
        <p:nvSpPr>
          <p:cNvPr id="77" name="Rectangle 76"/>
          <p:cNvSpPr/>
          <p:nvPr/>
        </p:nvSpPr>
        <p:spPr bwMode="auto">
          <a:xfrm>
            <a:off x="7715407" y="969896"/>
            <a:ext cx="1028688" cy="569384"/>
          </a:xfrm>
          <a:prstGeom prst="rect">
            <a:avLst/>
          </a:prstGeom>
          <a:solidFill>
            <a:srgbClr val="00188F"/>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App</a:t>
            </a:r>
          </a:p>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a:t>
            </a:r>
          </a:p>
        </p:txBody>
      </p:sp>
      <p:sp>
        <p:nvSpPr>
          <p:cNvPr id="78" name="Rectangle 77"/>
          <p:cNvSpPr/>
          <p:nvPr/>
        </p:nvSpPr>
        <p:spPr bwMode="auto">
          <a:xfrm>
            <a:off x="6651660" y="969896"/>
            <a:ext cx="1030887" cy="569384"/>
          </a:xfrm>
          <a:prstGeom prst="rect">
            <a:avLst/>
          </a:prstGeom>
          <a:solidFill>
            <a:srgbClr val="00188F"/>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App</a:t>
            </a:r>
          </a:p>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a:t>
            </a:r>
          </a:p>
        </p:txBody>
      </p:sp>
      <p:sp>
        <p:nvSpPr>
          <p:cNvPr id="79" name="Rectangle 78"/>
          <p:cNvSpPr/>
          <p:nvPr/>
        </p:nvSpPr>
        <p:spPr bwMode="auto">
          <a:xfrm>
            <a:off x="8775311" y="2188907"/>
            <a:ext cx="1061917" cy="365708"/>
          </a:xfrm>
          <a:prstGeom prst="rect">
            <a:avLst/>
          </a:prstGeom>
          <a:solidFill>
            <a:schemeClr val="bg2">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chemeClr val="tx1"/>
                </a:solidFill>
                <a:latin typeface="Segoe UI"/>
                <a:ea typeface="Segoe UI" pitchFamily="34" charset="0"/>
                <a:cs typeface="Segoe UI" pitchFamily="34" charset="0"/>
              </a:rPr>
              <a:t>Guest OS</a:t>
            </a:r>
          </a:p>
        </p:txBody>
      </p:sp>
      <p:sp>
        <p:nvSpPr>
          <p:cNvPr id="80" name="Rectangle 79"/>
          <p:cNvSpPr/>
          <p:nvPr/>
        </p:nvSpPr>
        <p:spPr bwMode="auto">
          <a:xfrm>
            <a:off x="8782443" y="1587239"/>
            <a:ext cx="1061917" cy="569384"/>
          </a:xfrm>
          <a:prstGeom prst="rect">
            <a:avLst/>
          </a:prstGeom>
          <a:solidFill>
            <a:schemeClr val="accent6">
              <a:lumMod val="75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App</a:t>
            </a:r>
          </a:p>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Framework</a:t>
            </a:r>
          </a:p>
        </p:txBody>
      </p:sp>
      <p:sp>
        <p:nvSpPr>
          <p:cNvPr id="81" name="Rectangle 80"/>
          <p:cNvSpPr/>
          <p:nvPr/>
        </p:nvSpPr>
        <p:spPr bwMode="auto">
          <a:xfrm>
            <a:off x="8782443" y="969896"/>
            <a:ext cx="1061917" cy="569384"/>
          </a:xfrm>
          <a:prstGeom prst="rect">
            <a:avLst/>
          </a:prstGeom>
          <a:solidFill>
            <a:srgbClr val="FF0000"/>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App</a:t>
            </a:r>
          </a:p>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B</a:t>
            </a:r>
          </a:p>
        </p:txBody>
      </p:sp>
      <p:sp>
        <p:nvSpPr>
          <p:cNvPr id="82" name="Right Brace 81"/>
          <p:cNvSpPr/>
          <p:nvPr/>
        </p:nvSpPr>
        <p:spPr>
          <a:xfrm>
            <a:off x="10959383" y="1031786"/>
            <a:ext cx="215142" cy="1522828"/>
          </a:xfrm>
          <a:prstGeom prst="rightBrace">
            <a:avLst>
              <a:gd name="adj1" fmla="val 28333"/>
              <a:gd name="adj2" fmla="val 50000"/>
            </a:avLst>
          </a:prstGeom>
          <a:ln w="28575">
            <a:solidFill>
              <a:schemeClr val="tx1"/>
            </a:solidFill>
            <a:headEnd type="none"/>
            <a:tailEnd type="none"/>
          </a:ln>
        </p:spPr>
        <p:style>
          <a:lnRef idx="1">
            <a:schemeClr val="accent5"/>
          </a:lnRef>
          <a:fillRef idx="0">
            <a:schemeClr val="accent5"/>
          </a:fillRef>
          <a:effectRef idx="0">
            <a:schemeClr val="accent5"/>
          </a:effectRef>
          <a:fontRef idx="minor">
            <a:schemeClr val="tx1"/>
          </a:fontRef>
        </p:style>
        <p:txBody>
          <a:bodyPr rtlCol="0" anchor="ctr"/>
          <a:lstStyle/>
          <a:p>
            <a:pPr algn="ctr" defTabSz="914225">
              <a:defRPr/>
            </a:pPr>
            <a:endParaRPr lang="en-US">
              <a:solidFill>
                <a:srgbClr val="FFFFFF"/>
              </a:solidFill>
              <a:latin typeface="Segoe UI"/>
            </a:endParaRPr>
          </a:p>
        </p:txBody>
      </p:sp>
      <p:sp>
        <p:nvSpPr>
          <p:cNvPr id="83" name="TextBox 82"/>
          <p:cNvSpPr txBox="1"/>
          <p:nvPr/>
        </p:nvSpPr>
        <p:spPr>
          <a:xfrm>
            <a:off x="11044086" y="1554872"/>
            <a:ext cx="675721" cy="512668"/>
          </a:xfrm>
          <a:prstGeom prst="rect">
            <a:avLst/>
          </a:prstGeom>
          <a:noFill/>
        </p:spPr>
        <p:txBody>
          <a:bodyPr wrap="none" lIns="182854" tIns="146284" rIns="182854" bIns="146284" rtlCol="0">
            <a:spAutoFit/>
          </a:bodyPr>
          <a:lstStyle/>
          <a:p>
            <a:pPr defTabSz="914225">
              <a:lnSpc>
                <a:spcPct val="90000"/>
              </a:lnSpc>
              <a:spcAft>
                <a:spcPts val="600"/>
              </a:spcAft>
              <a:defRPr/>
            </a:pPr>
            <a:r>
              <a:rPr lang="en-US" sz="1568">
                <a:latin typeface="Segoe UI"/>
              </a:rPr>
              <a:t>VM</a:t>
            </a:r>
          </a:p>
        </p:txBody>
      </p:sp>
      <p:sp>
        <p:nvSpPr>
          <p:cNvPr id="28" name="Rectangle 27"/>
          <p:cNvSpPr/>
          <p:nvPr/>
        </p:nvSpPr>
        <p:spPr bwMode="auto">
          <a:xfrm>
            <a:off x="6643951" y="5505387"/>
            <a:ext cx="4299382" cy="365708"/>
          </a:xfrm>
          <a:prstGeom prst="rect">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a:solidFill>
                  <a:schemeClr val="tx1"/>
                </a:solidFill>
                <a:latin typeface="Segoe UI"/>
                <a:ea typeface="Segoe UI" pitchFamily="34" charset="0"/>
                <a:cs typeface="Segoe UI" pitchFamily="34" charset="0"/>
              </a:rPr>
              <a:t>Hypervisor</a:t>
            </a:r>
          </a:p>
        </p:txBody>
      </p:sp>
      <p:sp>
        <p:nvSpPr>
          <p:cNvPr id="29" name="Rectangle 28"/>
          <p:cNvSpPr/>
          <p:nvPr/>
        </p:nvSpPr>
        <p:spPr bwMode="auto">
          <a:xfrm>
            <a:off x="9661741" y="4452046"/>
            <a:ext cx="1266315" cy="569384"/>
          </a:xfrm>
          <a:prstGeom prst="rect">
            <a:avLst/>
          </a:prstGeom>
          <a:solidFill>
            <a:schemeClr val="accent6">
              <a:lumMod val="5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App</a:t>
            </a:r>
          </a:p>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Framework</a:t>
            </a:r>
          </a:p>
        </p:txBody>
      </p:sp>
      <p:sp>
        <p:nvSpPr>
          <p:cNvPr id="30" name="Rectangle 29"/>
          <p:cNvSpPr/>
          <p:nvPr/>
        </p:nvSpPr>
        <p:spPr bwMode="auto">
          <a:xfrm>
            <a:off x="9667576" y="3841990"/>
            <a:ext cx="630846" cy="569384"/>
          </a:xfrm>
          <a:prstGeom prst="rect">
            <a:avLst/>
          </a:prstGeom>
          <a:solidFill>
            <a:srgbClr val="00827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App</a:t>
            </a:r>
          </a:p>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C</a:t>
            </a:r>
          </a:p>
        </p:txBody>
      </p:sp>
      <p:sp>
        <p:nvSpPr>
          <p:cNvPr id="31" name="Rectangle 30"/>
          <p:cNvSpPr/>
          <p:nvPr/>
        </p:nvSpPr>
        <p:spPr bwMode="auto">
          <a:xfrm>
            <a:off x="10354509" y="3841990"/>
            <a:ext cx="580374" cy="569384"/>
          </a:xfrm>
          <a:prstGeom prst="rect">
            <a:avLst/>
          </a:prstGeom>
          <a:solidFill>
            <a:srgbClr val="00827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App</a:t>
            </a:r>
          </a:p>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C</a:t>
            </a:r>
          </a:p>
        </p:txBody>
      </p:sp>
      <p:sp>
        <p:nvSpPr>
          <p:cNvPr id="39" name="Rectangle 38"/>
          <p:cNvSpPr/>
          <p:nvPr/>
        </p:nvSpPr>
        <p:spPr bwMode="auto">
          <a:xfrm>
            <a:off x="9875576" y="2188907"/>
            <a:ext cx="1061917" cy="365708"/>
          </a:xfrm>
          <a:prstGeom prst="rect">
            <a:avLst/>
          </a:prstGeom>
          <a:solidFill>
            <a:schemeClr val="bg2">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chemeClr val="tx1"/>
                </a:solidFill>
                <a:latin typeface="Segoe UI"/>
                <a:ea typeface="Segoe UI" pitchFamily="34" charset="0"/>
                <a:cs typeface="Segoe UI" pitchFamily="34" charset="0"/>
              </a:rPr>
              <a:t>Guest OS</a:t>
            </a:r>
          </a:p>
        </p:txBody>
      </p:sp>
      <p:sp>
        <p:nvSpPr>
          <p:cNvPr id="40" name="Rectangle 39"/>
          <p:cNvSpPr/>
          <p:nvPr/>
        </p:nvSpPr>
        <p:spPr bwMode="auto">
          <a:xfrm>
            <a:off x="9882708" y="1587239"/>
            <a:ext cx="1061917" cy="569384"/>
          </a:xfrm>
          <a:prstGeom prst="rect">
            <a:avLst/>
          </a:prstGeom>
          <a:solidFill>
            <a:schemeClr val="accent6">
              <a:lumMod val="75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App</a:t>
            </a:r>
          </a:p>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Framework</a:t>
            </a:r>
          </a:p>
        </p:txBody>
      </p:sp>
      <p:sp>
        <p:nvSpPr>
          <p:cNvPr id="43" name="Rectangle 42"/>
          <p:cNvSpPr/>
          <p:nvPr/>
        </p:nvSpPr>
        <p:spPr bwMode="auto">
          <a:xfrm>
            <a:off x="9882708" y="969896"/>
            <a:ext cx="1061917" cy="569384"/>
          </a:xfrm>
          <a:prstGeom prst="rect">
            <a:avLst/>
          </a:prstGeom>
          <a:solidFill>
            <a:srgbClr val="008272"/>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App</a:t>
            </a:r>
          </a:p>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C</a:t>
            </a:r>
          </a:p>
        </p:txBody>
      </p:sp>
      <p:sp>
        <p:nvSpPr>
          <p:cNvPr id="44" name="Rectangle 43"/>
          <p:cNvSpPr/>
          <p:nvPr/>
        </p:nvSpPr>
        <p:spPr bwMode="auto">
          <a:xfrm>
            <a:off x="6639906" y="3023650"/>
            <a:ext cx="4304718" cy="365708"/>
          </a:xfrm>
          <a:prstGeom prst="rect">
            <a:avLst/>
          </a:prstGeom>
          <a:solidFill>
            <a:schemeClr val="tx1">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a:solidFill>
                  <a:srgbClr val="FFFFFF"/>
                </a:solidFill>
                <a:latin typeface="Segoe UI"/>
                <a:ea typeface="Segoe UI" pitchFamily="34" charset="0"/>
                <a:cs typeface="Segoe UI" pitchFamily="34" charset="0"/>
              </a:rPr>
              <a:t>Physical Server</a:t>
            </a:r>
          </a:p>
        </p:txBody>
      </p:sp>
      <p:sp>
        <p:nvSpPr>
          <p:cNvPr id="45" name="Rectangle 44"/>
          <p:cNvSpPr/>
          <p:nvPr/>
        </p:nvSpPr>
        <p:spPr bwMode="auto">
          <a:xfrm>
            <a:off x="6650728" y="2595287"/>
            <a:ext cx="4292625" cy="365708"/>
          </a:xfrm>
          <a:prstGeom prst="rect">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a:solidFill>
                  <a:schemeClr val="tx1"/>
                </a:solidFill>
                <a:latin typeface="Segoe UI"/>
                <a:ea typeface="Segoe UI" pitchFamily="34" charset="0"/>
                <a:cs typeface="Segoe UI" pitchFamily="34" charset="0"/>
              </a:rPr>
              <a:t>Hypervisor</a:t>
            </a:r>
          </a:p>
        </p:txBody>
      </p:sp>
    </p:spTree>
    <p:extLst>
      <p:ext uri="{BB962C8B-B14F-4D97-AF65-F5344CB8AC3E}">
        <p14:creationId xmlns:p14="http://schemas.microsoft.com/office/powerpoint/2010/main" val="1358796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8822" y="1337342"/>
            <a:ext cx="9526531" cy="5148582"/>
          </a:xfrm>
        </p:spPr>
        <p:txBody>
          <a:bodyPr/>
          <a:lstStyle/>
          <a:p>
            <a:pPr marL="171450" indent="-171450">
              <a:buFont typeface="Arial" charset="0"/>
              <a:buChar char="•"/>
            </a:pPr>
            <a:r>
              <a:rPr lang="en-US" sz="2400" dirty="0">
                <a:solidFill>
                  <a:schemeClr val="tx1"/>
                </a:solidFill>
                <a:latin typeface="Segoe UI Light" charset="0"/>
                <a:ea typeface="Segoe UI Light" charset="0"/>
                <a:cs typeface="Segoe UI Light" charset="0"/>
              </a:rPr>
              <a:t>Images versus containers</a:t>
            </a:r>
          </a:p>
          <a:p>
            <a:endParaRPr lang="en-US" sz="2400" dirty="0">
              <a:solidFill>
                <a:schemeClr val="tx1"/>
              </a:solidFill>
              <a:latin typeface="Segoe UI Light" charset="0"/>
              <a:ea typeface="Segoe UI Light" charset="0"/>
              <a:cs typeface="Segoe UI Light" charset="0"/>
            </a:endParaRPr>
          </a:p>
          <a:p>
            <a:pPr marL="171450" indent="-171450">
              <a:buFont typeface="Arial" charset="0"/>
              <a:buChar char="•"/>
            </a:pPr>
            <a:r>
              <a:rPr lang="en-US" sz="2400" dirty="0">
                <a:solidFill>
                  <a:schemeClr val="tx1"/>
                </a:solidFill>
                <a:latin typeface="Segoe UI Light" charset="0"/>
                <a:ea typeface="Segoe UI Light" charset="0"/>
                <a:cs typeface="Segoe UI Light" charset="0"/>
              </a:rPr>
              <a:t>Container tied to dependencies</a:t>
            </a:r>
          </a:p>
          <a:p>
            <a:pPr marL="621895" lvl="1" indent="-285750">
              <a:buFont typeface="Arial" charset="0"/>
              <a:buChar char="•"/>
            </a:pPr>
            <a:r>
              <a:rPr lang="en-US" sz="2400" dirty="0">
                <a:latin typeface="Segoe UI Light" charset="0"/>
                <a:ea typeface="Segoe UI Light" charset="0"/>
                <a:cs typeface="Segoe UI Light" charset="0"/>
              </a:rPr>
              <a:t>Base image</a:t>
            </a:r>
          </a:p>
          <a:p>
            <a:pPr marL="621895" lvl="1" indent="-285750">
              <a:buFont typeface="Arial" charset="0"/>
              <a:buChar char="•"/>
            </a:pPr>
            <a:r>
              <a:rPr lang="en-US" sz="2400" dirty="0">
                <a:latin typeface="Segoe UI Light" charset="0"/>
                <a:ea typeface="Segoe UI Light" charset="0"/>
                <a:cs typeface="Segoe UI Light" charset="0"/>
              </a:rPr>
              <a:t>Added files, binaries, libraries</a:t>
            </a:r>
          </a:p>
          <a:p>
            <a:pPr marL="621895" lvl="1" indent="-285750">
              <a:buFont typeface="Arial" charset="0"/>
              <a:buChar char="•"/>
            </a:pPr>
            <a:r>
              <a:rPr lang="en-US" sz="2400" dirty="0">
                <a:latin typeface="Segoe UI Light" charset="0"/>
                <a:ea typeface="Segoe UI Light" charset="0"/>
                <a:cs typeface="Segoe UI Light" charset="0"/>
              </a:rPr>
              <a:t>App platforms. </a:t>
            </a:r>
            <a:r>
              <a:rPr lang="en-US" sz="2400" dirty="0" err="1">
                <a:latin typeface="Segoe UI Light" charset="0"/>
                <a:ea typeface="Segoe UI Light" charset="0"/>
                <a:cs typeface="Segoe UI Light" charset="0"/>
              </a:rPr>
              <a:t>Eg</a:t>
            </a:r>
            <a:r>
              <a:rPr lang="en-US" sz="2400" dirty="0">
                <a:latin typeface="Segoe UI Light" charset="0"/>
                <a:ea typeface="Segoe UI Light" charset="0"/>
                <a:cs typeface="Segoe UI Light" charset="0"/>
              </a:rPr>
              <a:t> – MongoDB, apache, </a:t>
            </a:r>
            <a:r>
              <a:rPr lang="en-US" sz="2400" dirty="0" err="1">
                <a:latin typeface="Segoe UI Light" charset="0"/>
                <a:ea typeface="Segoe UI Light" charset="0"/>
                <a:cs typeface="Segoe UI Light" charset="0"/>
              </a:rPr>
              <a:t>node.js</a:t>
            </a:r>
            <a:r>
              <a:rPr lang="en-US" sz="2400" dirty="0">
                <a:latin typeface="Segoe UI Light" charset="0"/>
                <a:ea typeface="Segoe UI Light" charset="0"/>
                <a:cs typeface="Segoe UI Light" charset="0"/>
              </a:rPr>
              <a:t> etc.</a:t>
            </a:r>
          </a:p>
          <a:p>
            <a:pPr marL="621895" lvl="1" indent="-285750">
              <a:buFont typeface="Arial" charset="0"/>
              <a:buChar char="•"/>
            </a:pPr>
            <a:r>
              <a:rPr lang="en-US" sz="2400" dirty="0">
                <a:latin typeface="Segoe UI Light" charset="0"/>
                <a:ea typeface="Segoe UI Light" charset="0"/>
                <a:cs typeface="Segoe UI Light" charset="0"/>
              </a:rPr>
              <a:t>Configuration changes</a:t>
            </a:r>
          </a:p>
          <a:p>
            <a:pPr marL="621895" lvl="1" indent="-285750">
              <a:buFont typeface="Arial" charset="0"/>
              <a:buChar char="•"/>
            </a:pPr>
            <a:r>
              <a:rPr lang="en-US" sz="2400" dirty="0">
                <a:latin typeface="Segoe UI Light" charset="0"/>
                <a:ea typeface="Segoe UI Light" charset="0"/>
                <a:cs typeface="Segoe UI Light" charset="0"/>
              </a:rPr>
              <a:t>Networking</a:t>
            </a:r>
          </a:p>
          <a:p>
            <a:pPr marL="621895" lvl="1" indent="-285750">
              <a:buFont typeface="Arial" charset="0"/>
              <a:buChar char="•"/>
            </a:pPr>
            <a:r>
              <a:rPr lang="en-US" sz="2400" dirty="0">
                <a:latin typeface="Segoe UI Light" charset="0"/>
                <a:ea typeface="Segoe UI Light" charset="0"/>
                <a:cs typeface="Segoe UI Light" charset="0"/>
              </a:rPr>
              <a:t>Custom code</a:t>
            </a:r>
          </a:p>
          <a:p>
            <a:endParaRPr lang="en-US" sz="2400" dirty="0">
              <a:solidFill>
                <a:schemeClr val="tx1"/>
              </a:solidFill>
              <a:latin typeface="Segoe UI Light" charset="0"/>
              <a:ea typeface="Segoe UI Light" charset="0"/>
              <a:cs typeface="Segoe UI Light" charset="0"/>
            </a:endParaRPr>
          </a:p>
          <a:p>
            <a:pPr marL="171450" indent="-171450">
              <a:buFont typeface="Arial" charset="0"/>
              <a:buChar char="•"/>
            </a:pPr>
            <a:r>
              <a:rPr lang="en-US" sz="2400" dirty="0">
                <a:solidFill>
                  <a:schemeClr val="tx1"/>
                </a:solidFill>
                <a:latin typeface="Segoe UI Light" charset="0"/>
                <a:ea typeface="Segoe UI Light" charset="0"/>
                <a:cs typeface="Segoe UI Light" charset="0"/>
              </a:rPr>
              <a:t>Can think of these as “layers”</a:t>
            </a:r>
          </a:p>
          <a:p>
            <a:pPr marL="621895" lvl="1" indent="-285750">
              <a:buFont typeface="Arial" charset="0"/>
              <a:buChar char="•"/>
            </a:pPr>
            <a:r>
              <a:rPr lang="en-US" sz="2400" dirty="0">
                <a:latin typeface="Segoe UI Light" charset="0"/>
                <a:ea typeface="Segoe UI Light" charset="0"/>
                <a:cs typeface="Segoe UI Light" charset="0"/>
              </a:rPr>
              <a:t>One can build new layers on top of an existing container</a:t>
            </a:r>
          </a:p>
          <a:p>
            <a:pPr marL="621895" lvl="1" indent="-285750">
              <a:buFont typeface="Arial" charset="0"/>
              <a:buChar char="•"/>
            </a:pPr>
            <a:r>
              <a:rPr lang="en-US" sz="2400" dirty="0">
                <a:latin typeface="Segoe UI Light" charset="0"/>
                <a:ea typeface="Segoe UI Light" charset="0"/>
                <a:cs typeface="Segoe UI Light" charset="0"/>
              </a:rPr>
              <a:t>Docker will pull these required dependencies to install/run</a:t>
            </a:r>
          </a:p>
        </p:txBody>
      </p:sp>
      <p:sp>
        <p:nvSpPr>
          <p:cNvPr id="3" name="Title 2"/>
          <p:cNvSpPr>
            <a:spLocks noGrp="1"/>
          </p:cNvSpPr>
          <p:nvPr>
            <p:ph type="title"/>
          </p:nvPr>
        </p:nvSpPr>
        <p:spPr>
          <a:xfrm>
            <a:off x="179922" y="135233"/>
            <a:ext cx="10515600" cy="1325563"/>
          </a:xfrm>
        </p:spPr>
        <p:txBody>
          <a:bodyPr/>
          <a:lstStyle/>
          <a:p>
            <a:r>
              <a:rPr lang="en-US" dirty="0">
                <a:latin typeface="Segoe UI Light" charset="0"/>
                <a:ea typeface="Segoe UI Light" charset="0"/>
                <a:cs typeface="Segoe UI Light" charset="0"/>
              </a:rPr>
              <a:t>Constructing a Container</a:t>
            </a:r>
          </a:p>
        </p:txBody>
      </p:sp>
      <p:pic>
        <p:nvPicPr>
          <p:cNvPr id="8" name="Picture 2" descr="http://joao-parana.com.br/blog/wp-content/uploads/2015/07/docker-filesystems-multilayer-update.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652987" y="1699866"/>
            <a:ext cx="4462531" cy="3586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977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Segoe UI Light" charset="0"/>
                <a:ea typeface="Segoe UI Light" charset="0"/>
                <a:cs typeface="Segoe UI Light" charset="0"/>
              </a:rPr>
              <a:t>Docker Container Networking</a:t>
            </a:r>
          </a:p>
        </p:txBody>
      </p:sp>
      <p:sp>
        <p:nvSpPr>
          <p:cNvPr id="4" name="Text Placeholder 3"/>
          <p:cNvSpPr>
            <a:spLocks noGrp="1"/>
          </p:cNvSpPr>
          <p:nvPr>
            <p:ph sz="half" idx="1"/>
          </p:nvPr>
        </p:nvSpPr>
        <p:spPr>
          <a:xfrm>
            <a:off x="652271" y="1708024"/>
            <a:ext cx="5334001" cy="4351338"/>
          </a:xfrm>
        </p:spPr>
        <p:txBody>
          <a:bodyPr anchor="t">
            <a:noAutofit/>
          </a:bodyPr>
          <a:lstStyle/>
          <a:p>
            <a:r>
              <a:rPr lang="en-US" sz="2000" dirty="0">
                <a:solidFill>
                  <a:schemeClr val="tx1"/>
                </a:solidFill>
                <a:latin typeface="Segoe UI Light" charset="0"/>
                <a:ea typeface="Segoe UI Light" charset="0"/>
                <a:cs typeface="Segoe UI Light" charset="0"/>
              </a:rPr>
              <a:t>Docker creates three networks</a:t>
            </a:r>
          </a:p>
          <a:p>
            <a:pPr marL="522251" lvl="1" indent="-285750">
              <a:buFont typeface="Arial" charset="0"/>
              <a:buChar char="•"/>
            </a:pPr>
            <a:r>
              <a:rPr lang="en-US" sz="2000" dirty="0">
                <a:latin typeface="Segoe UI Light" charset="0"/>
                <a:ea typeface="Segoe UI Light" charset="0"/>
                <a:cs typeface="Segoe UI Light" charset="0"/>
              </a:rPr>
              <a:t>By default, Docker runs containers in the “bridge” network</a:t>
            </a:r>
          </a:p>
          <a:p>
            <a:pPr marL="979451" lvl="2" indent="-285750">
              <a:buFont typeface="Arial" charset="0"/>
              <a:buChar char="•"/>
            </a:pPr>
            <a:r>
              <a:rPr lang="en-US" dirty="0">
                <a:latin typeface="Segoe UI Light" charset="0"/>
                <a:ea typeface="Segoe UI Light" charset="0"/>
                <a:cs typeface="Segoe UI Light" charset="0"/>
              </a:rPr>
              <a:t>Containers can only access each other by IP address</a:t>
            </a:r>
          </a:p>
          <a:p>
            <a:pPr marL="979451" lvl="2" indent="-285750">
              <a:buFont typeface="Arial" charset="0"/>
              <a:buChar char="•"/>
            </a:pPr>
            <a:r>
              <a:rPr lang="en-US" dirty="0">
                <a:latin typeface="Segoe UI Light" charset="0"/>
                <a:ea typeface="Segoe UI Light" charset="0"/>
                <a:cs typeface="Segoe UI Light" charset="0"/>
              </a:rPr>
              <a:t>Need port mapping to communicate</a:t>
            </a:r>
          </a:p>
          <a:p>
            <a:pPr marL="171450" indent="-171450">
              <a:buFont typeface="Arial" charset="0"/>
              <a:buChar char="•"/>
            </a:pPr>
            <a:r>
              <a:rPr lang="en-US" sz="2000" dirty="0">
                <a:solidFill>
                  <a:schemeClr val="tx1"/>
                </a:solidFill>
                <a:latin typeface="Segoe UI Light" charset="0"/>
                <a:ea typeface="Segoe UI Light" charset="0"/>
                <a:cs typeface="Segoe UI Light" charset="0"/>
              </a:rPr>
              <a:t>User-defined bridge network</a:t>
            </a:r>
          </a:p>
          <a:p>
            <a:pPr marL="522251" lvl="1" indent="-285750">
              <a:buFont typeface="Arial" charset="0"/>
              <a:buChar char="•"/>
            </a:pPr>
            <a:r>
              <a:rPr lang="en-US" sz="2000" dirty="0">
                <a:latin typeface="Segoe UI Light" charset="0"/>
                <a:ea typeface="Segoe UI Light" charset="0"/>
                <a:cs typeface="Segoe UI Light" charset="0"/>
              </a:rPr>
              <a:t>Containers expose all ports to each other and none to the outside world</a:t>
            </a:r>
          </a:p>
          <a:p>
            <a:pPr marL="522251" lvl="1" indent="-285750">
              <a:buFont typeface="Arial" charset="0"/>
              <a:buChar char="•"/>
            </a:pPr>
            <a:r>
              <a:rPr lang="en-US" sz="2000" dirty="0">
                <a:latin typeface="Segoe UI Light" charset="0"/>
                <a:ea typeface="Segoe UI Light" charset="0"/>
                <a:cs typeface="Segoe UI Light" charset="0"/>
              </a:rPr>
              <a:t>Resolve IP addresses by container name</a:t>
            </a:r>
          </a:p>
          <a:p>
            <a:pPr marL="171450" indent="-171450">
              <a:buFont typeface="Arial" charset="0"/>
              <a:buChar char="•"/>
            </a:pPr>
            <a:r>
              <a:rPr lang="en-US" sz="2000" dirty="0"/>
              <a:t>If you use the default bridge network, you must publish any ports that need to be accessed</a:t>
            </a:r>
          </a:p>
          <a:p>
            <a:pPr marL="628650" lvl="1" indent="-171450">
              <a:buFont typeface="Arial" charset="0"/>
              <a:buChar char="•"/>
            </a:pPr>
            <a:r>
              <a:rPr lang="en-US" sz="2000" dirty="0"/>
              <a:t>Extra step: block access to ports</a:t>
            </a:r>
            <a:br>
              <a:rPr lang="en-US" sz="2000" dirty="0"/>
            </a:br>
            <a:br>
              <a:rPr lang="en-US" sz="2000" dirty="0"/>
            </a:br>
            <a:endParaRPr lang="en-US" sz="2000" dirty="0"/>
          </a:p>
        </p:txBody>
      </p:sp>
      <p:pic>
        <p:nvPicPr>
          <p:cNvPr id="15" name="Content Placeholder 14">
            <a:extLst>
              <a:ext uri="{FF2B5EF4-FFF2-40B4-BE49-F238E27FC236}">
                <a16:creationId xmlns:a16="http://schemas.microsoft.com/office/drawing/2014/main" id="{920A04FF-56E3-994A-A2C2-9D6B9EACAAF6}"/>
              </a:ext>
            </a:extLst>
          </p:cNvPr>
          <p:cNvPicPr>
            <a:picLocks noGrp="1" noChangeAspect="1"/>
          </p:cNvPicPr>
          <p:nvPr>
            <p:ph sz="half" idx="2"/>
          </p:nvPr>
        </p:nvPicPr>
        <p:blipFill>
          <a:blip r:embed="rId3"/>
          <a:stretch>
            <a:fillRect/>
          </a:stretch>
        </p:blipFill>
        <p:spPr>
          <a:xfrm>
            <a:off x="6236209" y="2307617"/>
            <a:ext cx="5303520" cy="959146"/>
          </a:xfrm>
        </p:spPr>
      </p:pic>
      <p:pic>
        <p:nvPicPr>
          <p:cNvPr id="17" name="Picture 16">
            <a:extLst>
              <a:ext uri="{FF2B5EF4-FFF2-40B4-BE49-F238E27FC236}">
                <a16:creationId xmlns:a16="http://schemas.microsoft.com/office/drawing/2014/main" id="{DFF19583-B0D3-3849-B048-05DC6D222900}"/>
              </a:ext>
            </a:extLst>
          </p:cNvPr>
          <p:cNvPicPr>
            <a:picLocks noChangeAspect="1"/>
          </p:cNvPicPr>
          <p:nvPr/>
        </p:nvPicPr>
        <p:blipFill>
          <a:blip r:embed="rId4"/>
          <a:stretch>
            <a:fillRect/>
          </a:stretch>
        </p:blipFill>
        <p:spPr>
          <a:xfrm>
            <a:off x="6236209" y="3883693"/>
            <a:ext cx="5303520" cy="1541194"/>
          </a:xfrm>
          <a:prstGeom prst="rect">
            <a:avLst/>
          </a:prstGeom>
        </p:spPr>
      </p:pic>
    </p:spTree>
    <p:extLst>
      <p:ext uri="{BB962C8B-B14F-4D97-AF65-F5344CB8AC3E}">
        <p14:creationId xmlns:p14="http://schemas.microsoft.com/office/powerpoint/2010/main" val="255553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5FA04-DF97-214F-B93A-F4FA0DEDDFEB}"/>
              </a:ext>
            </a:extLst>
          </p:cNvPr>
          <p:cNvSpPr>
            <a:spLocks noGrp="1"/>
          </p:cNvSpPr>
          <p:nvPr>
            <p:ph type="title"/>
          </p:nvPr>
        </p:nvSpPr>
        <p:spPr>
          <a:xfrm>
            <a:off x="175591" y="113333"/>
            <a:ext cx="10515600" cy="1325563"/>
          </a:xfrm>
        </p:spPr>
        <p:txBody>
          <a:bodyPr/>
          <a:lstStyle/>
          <a:p>
            <a:r>
              <a:rPr lang="en-US" err="1">
                <a:latin typeface="Segoe UI Light" panose="020B0502040204020203" pitchFamily="34" charset="0"/>
                <a:cs typeface="Segoe UI Light" panose="020B0502040204020203" pitchFamily="34" charset="0"/>
              </a:rPr>
              <a:t>Dockerfile</a:t>
            </a:r>
            <a:endParaRPr lang="en-US">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FCA4911F-6975-CA40-B48E-0E097B776158}"/>
              </a:ext>
            </a:extLst>
          </p:cNvPr>
          <p:cNvSpPr/>
          <p:nvPr/>
        </p:nvSpPr>
        <p:spPr>
          <a:xfrm>
            <a:off x="450574" y="1139687"/>
            <a:ext cx="10376452" cy="6186309"/>
          </a:xfrm>
          <a:prstGeom prst="rect">
            <a:avLst/>
          </a:prstGeom>
        </p:spPr>
        <p:txBody>
          <a:bodyPr wrap="square">
            <a:spAutoFit/>
          </a:bodyPr>
          <a:lstStyle/>
          <a:p>
            <a:r>
              <a:rPr lang="en-US" dirty="0">
                <a:solidFill>
                  <a:schemeClr val="accent6"/>
                </a:solidFill>
                <a:latin typeface="Consolas" panose="020B0609020204030204" pitchFamily="49" charset="0"/>
                <a:cs typeface="Consolas" panose="020B0609020204030204" pitchFamily="49" charset="0"/>
              </a:rPr>
              <a:t># Use an official Python runtime as a parent image</a:t>
            </a:r>
          </a:p>
          <a:p>
            <a:r>
              <a:rPr lang="en-US" dirty="0">
                <a:latin typeface="Consolas" panose="020B0609020204030204" pitchFamily="49" charset="0"/>
                <a:cs typeface="Consolas" panose="020B0609020204030204" pitchFamily="49" charset="0"/>
              </a:rPr>
              <a:t>FROM python:3.7</a:t>
            </a:r>
          </a:p>
          <a:p>
            <a:br>
              <a:rPr lang="en-US" dirty="0">
                <a:solidFill>
                  <a:schemeClr val="accent6"/>
                </a:solidFill>
                <a:latin typeface="Consolas" panose="020B0609020204030204" pitchFamily="49" charset="0"/>
                <a:cs typeface="Consolas" panose="020B0609020204030204" pitchFamily="49" charset="0"/>
              </a:rPr>
            </a:br>
            <a:r>
              <a:rPr lang="en-US" dirty="0">
                <a:solidFill>
                  <a:schemeClr val="accent6"/>
                </a:solidFill>
                <a:latin typeface="Consolas" panose="020B0609020204030204" pitchFamily="49" charset="0"/>
                <a:cs typeface="Consolas" panose="020B0609020204030204" pitchFamily="49" charset="0"/>
              </a:rPr>
              <a:t># Set the working directory to /app</a:t>
            </a:r>
          </a:p>
          <a:p>
            <a:r>
              <a:rPr lang="en-US" dirty="0">
                <a:latin typeface="Consolas" panose="020B0609020204030204" pitchFamily="49" charset="0"/>
                <a:cs typeface="Consolas" panose="020B0609020204030204" pitchFamily="49" charset="0"/>
              </a:rPr>
              <a:t>WORKDIR /app</a:t>
            </a:r>
          </a:p>
          <a:p>
            <a:br>
              <a:rPr lang="en-US" dirty="0">
                <a:solidFill>
                  <a:schemeClr val="accent6"/>
                </a:solidFill>
                <a:latin typeface="Consolas" panose="020B0609020204030204" pitchFamily="49" charset="0"/>
                <a:cs typeface="Consolas" panose="020B0609020204030204" pitchFamily="49" charset="0"/>
              </a:rPr>
            </a:br>
            <a:r>
              <a:rPr lang="en-US" dirty="0">
                <a:solidFill>
                  <a:schemeClr val="accent6"/>
                </a:solidFill>
                <a:latin typeface="Consolas" panose="020B0609020204030204" pitchFamily="49" charset="0"/>
                <a:cs typeface="Consolas" panose="020B0609020204030204" pitchFamily="49" charset="0"/>
              </a:rPr>
              <a:t># Copy the current directory contents into the container at /app</a:t>
            </a:r>
          </a:p>
          <a:p>
            <a:r>
              <a:rPr lang="en-US" dirty="0">
                <a:latin typeface="Consolas" panose="020B0609020204030204" pitchFamily="49" charset="0"/>
                <a:cs typeface="Consolas" panose="020B0609020204030204" pitchFamily="49" charset="0"/>
              </a:rPr>
              <a:t>ADD . /app</a:t>
            </a:r>
          </a:p>
          <a:p>
            <a:br>
              <a:rPr lang="en-US" dirty="0">
                <a:solidFill>
                  <a:schemeClr val="accent6"/>
                </a:solidFill>
                <a:latin typeface="Consolas" panose="020B0609020204030204" pitchFamily="49" charset="0"/>
                <a:cs typeface="Consolas" panose="020B0609020204030204" pitchFamily="49" charset="0"/>
              </a:rPr>
            </a:br>
            <a:r>
              <a:rPr lang="en-US" dirty="0">
                <a:solidFill>
                  <a:schemeClr val="accent6"/>
                </a:solidFill>
                <a:latin typeface="Consolas" panose="020B0609020204030204" pitchFamily="49" charset="0"/>
                <a:cs typeface="Consolas" panose="020B0609020204030204" pitchFamily="49" charset="0"/>
              </a:rPr>
              <a:t># Install any needed packages specified in </a:t>
            </a:r>
            <a:r>
              <a:rPr lang="en-US" dirty="0" err="1">
                <a:solidFill>
                  <a:schemeClr val="accent6"/>
                </a:solidFill>
                <a:latin typeface="Consolas" panose="020B0609020204030204" pitchFamily="49" charset="0"/>
                <a:cs typeface="Consolas" panose="020B0609020204030204" pitchFamily="49" charset="0"/>
              </a:rPr>
              <a:t>requirements.txt</a:t>
            </a:r>
            <a:endParaRPr lang="en-US" dirty="0">
              <a:solidFill>
                <a:schemeClr val="accent6"/>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RUN pip install -r </a:t>
            </a:r>
            <a:r>
              <a:rPr lang="en-US" dirty="0" err="1">
                <a:latin typeface="Consolas" panose="020B0609020204030204" pitchFamily="49" charset="0"/>
                <a:cs typeface="Consolas" panose="020B0609020204030204" pitchFamily="49" charset="0"/>
              </a:rPr>
              <a:t>requirements.txt</a:t>
            </a:r>
            <a:endParaRPr lang="en-US" dirty="0">
              <a:latin typeface="Consolas" panose="020B0609020204030204" pitchFamily="49" charset="0"/>
              <a:cs typeface="Consolas" panose="020B0609020204030204" pitchFamily="49" charset="0"/>
            </a:endParaRPr>
          </a:p>
          <a:p>
            <a:br>
              <a:rPr lang="en-US" dirty="0">
                <a:solidFill>
                  <a:schemeClr val="accent6"/>
                </a:solidFill>
                <a:latin typeface="Consolas" panose="020B0609020204030204" pitchFamily="49" charset="0"/>
                <a:cs typeface="Consolas" panose="020B0609020204030204" pitchFamily="49" charset="0"/>
              </a:rPr>
            </a:br>
            <a:r>
              <a:rPr lang="en-US" dirty="0">
                <a:solidFill>
                  <a:schemeClr val="accent6"/>
                </a:solidFill>
                <a:latin typeface="Consolas" panose="020B0609020204030204" pitchFamily="49" charset="0"/>
                <a:cs typeface="Consolas" panose="020B0609020204030204" pitchFamily="49" charset="0"/>
              </a:rPr>
              <a:t># Make port 80 available to the world outside this container</a:t>
            </a:r>
          </a:p>
          <a:p>
            <a:r>
              <a:rPr lang="en-US" dirty="0">
                <a:latin typeface="Consolas" panose="020B0609020204030204" pitchFamily="49" charset="0"/>
                <a:cs typeface="Consolas" panose="020B0609020204030204" pitchFamily="49" charset="0"/>
              </a:rPr>
              <a:t>EXPOSE 80</a:t>
            </a:r>
          </a:p>
          <a:p>
            <a:br>
              <a:rPr lang="en-US" dirty="0">
                <a:solidFill>
                  <a:schemeClr val="accent6"/>
                </a:solidFill>
                <a:latin typeface="Consolas" panose="020B0609020204030204" pitchFamily="49" charset="0"/>
                <a:cs typeface="Consolas" panose="020B0609020204030204" pitchFamily="49" charset="0"/>
              </a:rPr>
            </a:br>
            <a:r>
              <a:rPr lang="en-US" dirty="0">
                <a:solidFill>
                  <a:schemeClr val="accent6"/>
                </a:solidFill>
                <a:latin typeface="Consolas" panose="020B0609020204030204" pitchFamily="49" charset="0"/>
                <a:cs typeface="Consolas" panose="020B0609020204030204" pitchFamily="49" charset="0"/>
              </a:rPr>
              <a:t># Define environment variable</a:t>
            </a:r>
          </a:p>
          <a:p>
            <a:r>
              <a:rPr lang="en-US" dirty="0">
                <a:latin typeface="Consolas" panose="020B0609020204030204" pitchFamily="49" charset="0"/>
                <a:cs typeface="Consolas" panose="020B0609020204030204" pitchFamily="49" charset="0"/>
              </a:rPr>
              <a:t>ENV &lt;name&gt;=&lt;value&gt;</a:t>
            </a:r>
          </a:p>
          <a:p>
            <a:br>
              <a:rPr lang="en-US" dirty="0">
                <a:solidFill>
                  <a:schemeClr val="accent6"/>
                </a:solidFill>
                <a:latin typeface="Consolas" panose="020B0609020204030204" pitchFamily="49" charset="0"/>
                <a:cs typeface="Consolas" panose="020B0609020204030204" pitchFamily="49" charset="0"/>
              </a:rPr>
            </a:br>
            <a:r>
              <a:rPr lang="en-US" dirty="0">
                <a:solidFill>
                  <a:schemeClr val="accent6"/>
                </a:solidFill>
                <a:latin typeface="Consolas" panose="020B0609020204030204" pitchFamily="49" charset="0"/>
                <a:cs typeface="Consolas" panose="020B0609020204030204" pitchFamily="49" charset="0"/>
              </a:rPr>
              <a:t># Run </a:t>
            </a:r>
            <a:r>
              <a:rPr lang="en-US" dirty="0" err="1">
                <a:solidFill>
                  <a:schemeClr val="accent6"/>
                </a:solidFill>
                <a:latin typeface="Consolas" panose="020B0609020204030204" pitchFamily="49" charset="0"/>
                <a:cs typeface="Consolas" panose="020B0609020204030204" pitchFamily="49" charset="0"/>
              </a:rPr>
              <a:t>app.py</a:t>
            </a:r>
            <a:r>
              <a:rPr lang="en-US" dirty="0">
                <a:solidFill>
                  <a:schemeClr val="accent6"/>
                </a:solidFill>
                <a:latin typeface="Consolas" panose="020B0609020204030204" pitchFamily="49" charset="0"/>
                <a:cs typeface="Consolas" panose="020B0609020204030204" pitchFamily="49" charset="0"/>
              </a:rPr>
              <a:t> when the container launches, CMD v. ENTRYPOINT</a:t>
            </a:r>
            <a:endParaRPr lang="en-US" b="1" dirty="0">
              <a:solidFill>
                <a:schemeClr val="accent6"/>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ENTRYPOINT ["python","</a:t>
            </a:r>
            <a:r>
              <a:rPr lang="en-US" dirty="0" err="1">
                <a:latin typeface="Consolas" panose="020B0609020204030204" pitchFamily="49" charset="0"/>
                <a:cs typeface="Consolas" panose="020B0609020204030204" pitchFamily="49" charset="0"/>
              </a:rPr>
              <a:t>app.py</a:t>
            </a:r>
            <a:r>
              <a:rPr lang="en-US" dirty="0">
                <a:latin typeface="Consolas" panose="020B0609020204030204" pitchFamily="49" charset="0"/>
                <a:cs typeface="Consolas" panose="020B0609020204030204" pitchFamily="49" charset="0"/>
              </a:rPr>
              <a:t>"] </a:t>
            </a:r>
          </a:p>
          <a:p>
            <a:br>
              <a:rPr lang="en-US" dirty="0">
                <a:solidFill>
                  <a:srgbClr val="C5C8C6"/>
                </a:solidFill>
                <a:latin typeface="Menlo" panose="020B0609030804020204" pitchFamily="49" charset="0"/>
              </a:rPr>
            </a:br>
            <a:endParaRPr lang="en-US" b="0" dirty="0">
              <a:solidFill>
                <a:srgbClr val="C5C8C6"/>
              </a:solidFill>
              <a:effectLst/>
              <a:latin typeface="Menlo" panose="020B0609030804020204" pitchFamily="49" charset="0"/>
            </a:endParaRPr>
          </a:p>
        </p:txBody>
      </p:sp>
    </p:spTree>
    <p:extLst>
      <p:ext uri="{BB962C8B-B14F-4D97-AF65-F5344CB8AC3E}">
        <p14:creationId xmlns:p14="http://schemas.microsoft.com/office/powerpoint/2010/main" val="638368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4" name="Picture 3">
            <a:extLst>
              <a:ext uri="{FF2B5EF4-FFF2-40B4-BE49-F238E27FC236}">
                <a16:creationId xmlns:a16="http://schemas.microsoft.com/office/drawing/2014/main" id="{4FA71B37-A7B9-5547-B509-5D936D4EA16E}"/>
              </a:ext>
            </a:extLst>
          </p:cNvPr>
          <p:cNvPicPr>
            <a:picLocks noChangeAspect="1"/>
          </p:cNvPicPr>
          <p:nvPr/>
        </p:nvPicPr>
        <p:blipFill rotWithShape="1">
          <a:blip r:embed="rId2"/>
          <a:srcRect/>
          <a:stretch/>
        </p:blipFill>
        <p:spPr>
          <a:xfrm>
            <a:off x="2174984" y="1222775"/>
            <a:ext cx="7842031" cy="4412449"/>
          </a:xfrm>
          <a:prstGeom prst="rect">
            <a:avLst/>
          </a:prstGeom>
        </p:spPr>
      </p:pic>
    </p:spTree>
    <p:extLst>
      <p:ext uri="{BB962C8B-B14F-4D97-AF65-F5344CB8AC3E}">
        <p14:creationId xmlns:p14="http://schemas.microsoft.com/office/powerpoint/2010/main" val="3917223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2D61D9A00A5041B210DE23A0FE8625" ma:contentTypeVersion="24" ma:contentTypeDescription="Create a new document." ma:contentTypeScope="" ma:versionID="839773bd44a51a311d8e2846b7142e4b">
  <xsd:schema xmlns:xsd="http://www.w3.org/2001/XMLSchema" xmlns:xs="http://www.w3.org/2001/XMLSchema" xmlns:p="http://schemas.microsoft.com/office/2006/metadata/properties" xmlns:ns1="http://schemas.microsoft.com/sharepoint/v3" xmlns:ns2="675661ce-a921-4ef4-be83-dd19f3c4cc86" xmlns:ns3="4343a8c8-d2d9-429e-8dd3-28f02b2ba4f5" xmlns:ns4="230e9df3-be65-4c73-a93b-d1236ebd677e" targetNamespace="http://schemas.microsoft.com/office/2006/metadata/properties" ma:root="true" ma:fieldsID="7f43399919387af8e2a3ad2b19a547db" ns1:_="" ns2:_="" ns3:_="" ns4:_="">
    <xsd:import namespace="http://schemas.microsoft.com/sharepoint/v3"/>
    <xsd:import namespace="675661ce-a921-4ef4-be83-dd19f3c4cc86"/>
    <xsd:import namespace="4343a8c8-d2d9-429e-8dd3-28f02b2ba4f5"/>
    <xsd:import namespace="230e9df3-be65-4c73-a93b-d1236ebd677e"/>
    <xsd:element name="properties">
      <xsd:complexType>
        <xsd:sequence>
          <xsd:element name="documentManagement">
            <xsd:complexType>
              <xsd:all>
                <xsd:element ref="ns2:Tag" minOccurs="0"/>
                <xsd:element ref="ns2:MediaServiceMetadata" minOccurs="0"/>
                <xsd:element ref="ns2:MediaServiceFastMetadata" minOccurs="0"/>
                <xsd:element ref="ns2:MediaServiceAutoKeyPoints" minOccurs="0"/>
                <xsd:element ref="ns2:MediaServiceKeyPoints" minOccurs="0"/>
                <xsd:element ref="ns2:Sequence_x0020_of_x0020_Material" minOccurs="0"/>
                <xsd:element ref="ns2:Description" minOccurs="0"/>
                <xsd:element ref="ns2:Internal_x0020_MSFT" minOccurs="0"/>
                <xsd:element ref="ns2:MediaServiceOCR" minOccurs="0"/>
                <xsd:element ref="ns2:MediaServiceGenerationTime" minOccurs="0"/>
                <xsd:element ref="ns2:MediaServiceEventHashCode" minOccurs="0"/>
                <xsd:element ref="ns2:OHOrder" minOccurs="0"/>
                <xsd:element ref="ns3:SharedWithUsers" minOccurs="0"/>
                <xsd:element ref="ns3:SharedWithDetails" minOccurs="0"/>
                <xsd:element ref="ns2:MaterialType" minOccurs="0"/>
                <xsd:element ref="ns2:OrderNo_x002e_" minOccurs="0"/>
                <xsd:element ref="ns2:MediaServiceDateTaken" minOccurs="0"/>
                <xsd:element ref="ns1:_ip_UnifiedCompliancePolicyProperties" minOccurs="0"/>
                <xsd:element ref="ns1:_ip_UnifiedCompliancePolicyUIAction"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75661ce-a921-4ef4-be83-dd19f3c4cc86" elementFormDefault="qualified">
    <xsd:import namespace="http://schemas.microsoft.com/office/2006/documentManagement/types"/>
    <xsd:import namespace="http://schemas.microsoft.com/office/infopath/2007/PartnerControls"/>
    <xsd:element name="Tag" ma:index="8" nillable="true" ma:displayName="Role" ma:format="Dropdown" ma:internalName="Tag">
      <xsd:complexType>
        <xsd:complexContent>
          <xsd:extension base="dms:MultiChoice">
            <xsd:sequence>
              <xsd:element name="Value" maxOccurs="unbounded" minOccurs="0" nillable="true">
                <xsd:simpleType>
                  <xsd:restriction base="dms:Choice">
                    <xsd:enumeration value="PM"/>
                    <xsd:enumeration value="Lead Coach"/>
                    <xsd:enumeration value="Coach"/>
                  </xsd:restriction>
                </xsd:simpleType>
              </xsd:element>
            </xsd:sequence>
          </xsd:extension>
        </xsd:complexContent>
      </xsd:complex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Sequence_x0020_of_x0020_Material" ma:index="13" nillable="true" ma:displayName="Stage" ma:format="Dropdown" ma:indexed="true" ma:internalName="Sequence_x0020_of_x0020_Material">
      <xsd:simpleType>
        <xsd:restriction base="dms:Choice">
          <xsd:enumeration value="1. Pre-Event"/>
          <xsd:enumeration value="2. Recruitment"/>
          <xsd:enumeration value="3. Coach Prep and Planning"/>
          <xsd:enumeration value="4. Day of Event"/>
          <xsd:enumeration value="5. Close &amp; Reporting"/>
          <xsd:enumeration value="Resource"/>
          <xsd:enumeration value="Tool"/>
        </xsd:restriction>
      </xsd:simpleType>
    </xsd:element>
    <xsd:element name="Description" ma:index="14" nillable="true" ma:displayName="Description" ma:format="Dropdown" ma:internalName="Description">
      <xsd:simpleType>
        <xsd:restriction base="dms:Note">
          <xsd:maxLength value="255"/>
        </xsd:restriction>
      </xsd:simpleType>
    </xsd:element>
    <xsd:element name="Internal_x0020_MSFT" ma:index="15" nillable="true" ma:displayName="Internal MSFT" ma:format="RadioButtons" ma:internalName="Internal_x0020_MSFT">
      <xsd:simpleType>
        <xsd:restriction base="dms:Choice">
          <xsd:enumeration value="Internal MSFT Only"/>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OHOrder" ma:index="19" nillable="true" ma:displayName="OH Order" ma:format="Dropdown" ma:internalName="OHOrder" ma:percentage="FALSE">
      <xsd:simpleType>
        <xsd:restriction base="dms:Number"/>
      </xsd:simpleType>
    </xsd:element>
    <xsd:element name="MaterialType" ma:index="22" nillable="true" ma:displayName="Material Type" ma:format="Dropdown" ma:internalName="MaterialType">
      <xsd:complexType>
        <xsd:complexContent>
          <xsd:extension base="dms:MultiChoice">
            <xsd:sequence>
              <xsd:element name="Value" maxOccurs="unbounded" minOccurs="0" nillable="true">
                <xsd:simpleType>
                  <xsd:restriction base="dms:Choice">
                    <xsd:enumeration value="Tool"/>
                    <xsd:enumeration value="Template"/>
                    <xsd:enumeration value="Presentation Ready Deck"/>
                    <xsd:enumeration value="Website"/>
                    <xsd:enumeration value="Contact"/>
                    <xsd:enumeration value="Form"/>
                    <xsd:enumeration value="Training Deck"/>
                    <xsd:enumeration value="Resource"/>
                  </xsd:restriction>
                </xsd:simpleType>
              </xsd:element>
            </xsd:sequence>
          </xsd:extension>
        </xsd:complexContent>
      </xsd:complexType>
    </xsd:element>
    <xsd:element name="OrderNo_x002e_" ma:index="23" nillable="true" ma:displayName="Order No." ma:decimals="0" ma:format="Dropdown" ma:indexed="true" ma:internalName="OrderNo_x002e_" ma:percentage="FALSE">
      <xsd:simpleType>
        <xsd:restriction base="dms:Number"/>
      </xsd:simpleType>
    </xsd:element>
    <xsd:element name="MediaServiceDateTaken" ma:index="24" nillable="true" ma:displayName="MediaServiceDateTaken" ma:hidden="true" ma:internalName="MediaServiceDateTaken" ma:readOnly="true">
      <xsd:simpleType>
        <xsd:restriction base="dms:Text"/>
      </xsd:simpleType>
    </xsd:element>
    <xsd:element name="MediaLengthInSeconds" ma:index="27" nillable="true" ma:displayName="Length (seconds)" ma:internalName="MediaLengthInSeconds" ma:readOnly="true">
      <xsd:simpleType>
        <xsd:restriction base="dms:Unknown"/>
      </xsd:simpleType>
    </xsd:element>
    <xsd:element name="lcf76f155ced4ddcb4097134ff3c332f" ma:index="2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343a8c8-d2d9-429e-8dd3-28f02b2ba4f5"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30" nillable="true" ma:displayName="Taxonomy Catch All Column" ma:hidden="true" ma:list="{76cd002a-39bf-43af-937e-7914824e19df}" ma:internalName="TaxCatchAll" ma:showField="CatchAllData" ma:web="4343a8c8-d2d9-429e-8dd3-28f02b2ba4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Type xmlns="675661ce-a921-4ef4-be83-dd19f3c4cc86" xsi:nil="true"/>
    <_ip_UnifiedCompliancePolicyUIAction xmlns="http://schemas.microsoft.com/sharepoint/v3" xsi:nil="true"/>
    <Description xmlns="675661ce-a921-4ef4-be83-dd19f3c4cc86" xsi:nil="true"/>
    <lcf76f155ced4ddcb4097134ff3c332f xmlns="675661ce-a921-4ef4-be83-dd19f3c4cc86">
      <Terms xmlns="http://schemas.microsoft.com/office/infopath/2007/PartnerControls"/>
    </lcf76f155ced4ddcb4097134ff3c332f>
    <Tag xmlns="675661ce-a921-4ef4-be83-dd19f3c4cc86" xsi:nil="true"/>
    <_ip_UnifiedCompliancePolicyProperties xmlns="http://schemas.microsoft.com/sharepoint/v3" xsi:nil="true"/>
    <OHOrder xmlns="675661ce-a921-4ef4-be83-dd19f3c4cc86" xsi:nil="true"/>
    <Internal_x0020_MSFT xmlns="675661ce-a921-4ef4-be83-dd19f3c4cc86" xsi:nil="true"/>
    <OrderNo_x002e_ xmlns="675661ce-a921-4ef4-be83-dd19f3c4cc86" xsi:nil="true"/>
    <Sequence_x0020_of_x0020_Material xmlns="675661ce-a921-4ef4-be83-dd19f3c4cc86" xsi:nil="true"/>
    <TaxCatchAll xmlns="230e9df3-be65-4c73-a93b-d1236ebd677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4E81DD-8974-48EC-9249-7DEE3863ED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75661ce-a921-4ef4-be83-dd19f3c4cc86"/>
    <ds:schemaRef ds:uri="4343a8c8-d2d9-429e-8dd3-28f02b2ba4f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9425448-9505-4683-A512-275685664179}">
  <ds:schemaRefs>
    <ds:schemaRef ds:uri="http://schemas.microsoft.com/office/infopath/2007/PartnerControls"/>
    <ds:schemaRef ds:uri="http://www.w3.org/XML/1998/namespace"/>
    <ds:schemaRef ds:uri="http://purl.org/dc/dcmitype/"/>
    <ds:schemaRef ds:uri="http://schemas.microsoft.com/office/2006/documentManagement/types"/>
    <ds:schemaRef ds:uri="http://purl.org/dc/elements/1.1/"/>
    <ds:schemaRef ds:uri="http://purl.org/dc/terms/"/>
    <ds:schemaRef ds:uri="http://schemas.microsoft.com/office/2006/metadata/properties"/>
    <ds:schemaRef ds:uri="http://schemas.openxmlformats.org/package/2006/metadata/core-properties"/>
    <ds:schemaRef ds:uri="a8fcb769-bd86-48af-afa0-2506b191eddf"/>
    <ds:schemaRef ds:uri="675661ce-a921-4ef4-be83-dd19f3c4cc86"/>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50B17772-086C-4E87-B0FA-2BBB359A3BDF}">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2427</TotalTime>
  <Words>1197</Words>
  <Application>Microsoft Office PowerPoint</Application>
  <PresentationFormat>Widescreen</PresentationFormat>
  <Paragraphs>183</Paragraphs>
  <Slides>11</Slides>
  <Notes>6</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Containers 101</vt:lpstr>
      <vt:lpstr>Typical Application Deployment Workflow</vt:lpstr>
      <vt:lpstr>What is a container?</vt:lpstr>
      <vt:lpstr>Why containers?</vt:lpstr>
      <vt:lpstr>Containers vs. VM’s</vt:lpstr>
      <vt:lpstr>Constructing a Container</vt:lpstr>
      <vt:lpstr>Docker Container Networking</vt:lpstr>
      <vt:lpstr>Dockerfile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Containers, Docker &amp; ACS from 0 to 100</dc:title>
  <cp:lastModifiedBy>Mel Cone (THEY/THEM)</cp:lastModifiedBy>
  <cp:revision>17</cp:revision>
  <dcterms:modified xsi:type="dcterms:W3CDTF">2021-10-12T14:32:43Z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0x010100262D61D9A00A5041B210DE23A0FE8625</vt:lpwstr>
  </property>
  <property fmtid="{D5CDD505-2E9C-101B-9397-08002B2CF9AE}" pid="3" name="MediaServiceImageTags">
    <vt:lpwstr/>
  </property>
</Properties>
</file>