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3" r:id="rId4"/>
    <p:sldMasterId id="2147484432" r:id="rId5"/>
    <p:sldMasterId id="2147484477" r:id="rId6"/>
  </p:sldMasterIdLst>
  <p:notesMasterIdLst>
    <p:notesMasterId r:id="rId33"/>
  </p:notesMasterIdLst>
  <p:handoutMasterIdLst>
    <p:handoutMasterId r:id="rId34"/>
  </p:handoutMasterIdLst>
  <p:sldIdLst>
    <p:sldId id="495" r:id="rId7"/>
    <p:sldId id="2123259016" r:id="rId8"/>
    <p:sldId id="502" r:id="rId9"/>
    <p:sldId id="2123259022" r:id="rId10"/>
    <p:sldId id="504" r:id="rId11"/>
    <p:sldId id="505" r:id="rId12"/>
    <p:sldId id="506" r:id="rId13"/>
    <p:sldId id="516" r:id="rId14"/>
    <p:sldId id="2123259010" r:id="rId15"/>
    <p:sldId id="2123259011" r:id="rId16"/>
    <p:sldId id="494" r:id="rId17"/>
    <p:sldId id="513" r:id="rId18"/>
    <p:sldId id="503" r:id="rId19"/>
    <p:sldId id="514" r:id="rId20"/>
    <p:sldId id="515" r:id="rId21"/>
    <p:sldId id="3427" r:id="rId22"/>
    <p:sldId id="3421" r:id="rId23"/>
    <p:sldId id="2123259023" r:id="rId24"/>
    <p:sldId id="2123259020" r:id="rId25"/>
    <p:sldId id="2123259021" r:id="rId26"/>
    <p:sldId id="2123259024" r:id="rId27"/>
    <p:sldId id="2123259012" r:id="rId28"/>
    <p:sldId id="3426" r:id="rId29"/>
    <p:sldId id="3419" r:id="rId30"/>
    <p:sldId id="509" r:id="rId31"/>
    <p:sldId id="39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FD2E124E-A628-4DA7-9DAA-6B544201D2C0}">
          <p14:sldIdLst>
            <p14:sldId id="495"/>
          </p14:sldIdLst>
        </p14:section>
        <p14:section name="amlarc overview" id="{66B02D1D-4118-4664-A28D-0CFA62F18877}">
          <p14:sldIdLst>
            <p14:sldId id="2123259016"/>
            <p14:sldId id="502"/>
            <p14:sldId id="2123259022"/>
            <p14:sldId id="504"/>
            <p14:sldId id="505"/>
            <p14:sldId id="506"/>
            <p14:sldId id="516"/>
            <p14:sldId id="2123259010"/>
            <p14:sldId id="2123259011"/>
          </p14:sldIdLst>
        </p14:section>
        <p14:section name="deep dive" id="{C043A97D-4FCA-4B27-BFBC-9838EE97E823}">
          <p14:sldIdLst>
            <p14:sldId id="494"/>
            <p14:sldId id="513"/>
            <p14:sldId id="503"/>
            <p14:sldId id="514"/>
            <p14:sldId id="515"/>
            <p14:sldId id="3427"/>
            <p14:sldId id="3421"/>
            <p14:sldId id="2123259023"/>
            <p14:sldId id="2123259020"/>
            <p14:sldId id="2123259021"/>
            <p14:sldId id="2123259024"/>
            <p14:sldId id="2123259012"/>
          </p14:sldIdLst>
        </p14:section>
        <p14:section name="useful links" id="{82EC80A4-F240-4393-8D44-C71CBAEB773A}">
          <p14:sldIdLst>
            <p14:sldId id="3426"/>
          </p14:sldIdLst>
        </p14:section>
        <p14:section name="appendix" id="{AA5BE0EB-9856-46CA-BC2D-5AAA6D96D1D6}">
          <p14:sldIdLst>
            <p14:sldId id="3419"/>
            <p14:sldId id="509"/>
            <p14:sldId id="395"/>
          </p14:sldIdLst>
        </p14:section>
      </p14:sectionLst>
    </p:ext>
    <p:ext uri="{EFAFB233-063F-42B5-8137-9DF3F51BA10A}">
      <p15:sldGuideLst xmlns:p15="http://schemas.microsoft.com/office/powerpoint/2012/main">
        <p15:guide id="19" orient="horz">
          <p15:clr>
            <a:srgbClr val="A4A3A4"/>
          </p15:clr>
        </p15:guide>
        <p15:guide id="20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14241"/>
    <a:srgbClr val="B4009E"/>
    <a:srgbClr val="0478D7"/>
    <a:srgbClr val="0359A0"/>
    <a:srgbClr val="95CFFF"/>
    <a:srgbClr val="797979"/>
    <a:srgbClr val="94D0FF"/>
    <a:srgbClr val="424242"/>
    <a:srgbClr val="8DC3ED"/>
    <a:srgbClr val="4DB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3D2F1F-B102-444D-A5F1-DEE631B39C2E}" v="5" dt="2021-09-17T09:44:25.9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>
        <p:guide orient="horz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microsoft.com/office/2015/10/relationships/revisionInfo" Target="revisionInfo.xml"/><Relationship Id="rId21" Type="http://schemas.openxmlformats.org/officeDocument/2006/relationships/slide" Target="slides/slide15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37EE53-8255-49EA-B5D3-FA27EC51E6B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C5258D-082F-458D-960C-028CF1B581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/>
            <a:t>Single node or distributed training</a:t>
          </a:r>
          <a:endParaRPr lang="en-US"/>
        </a:p>
      </dgm:t>
    </dgm:pt>
    <dgm:pt modelId="{5E99A08B-4098-4F39-88A3-F268906475DE}" type="parTrans" cxnId="{27EF3808-BE45-4B98-8037-812213D01D0E}">
      <dgm:prSet/>
      <dgm:spPr/>
      <dgm:t>
        <a:bodyPr/>
        <a:lstStyle/>
        <a:p>
          <a:endParaRPr lang="en-US"/>
        </a:p>
      </dgm:t>
    </dgm:pt>
    <dgm:pt modelId="{177209FD-FD29-4A56-A6D2-53828D03A312}" type="sibTrans" cxnId="{27EF3808-BE45-4B98-8037-812213D01D0E}">
      <dgm:prSet/>
      <dgm:spPr/>
      <dgm:t>
        <a:bodyPr/>
        <a:lstStyle/>
        <a:p>
          <a:endParaRPr lang="en-US"/>
        </a:p>
      </dgm:t>
    </dgm:pt>
    <dgm:pt modelId="{3B4A01E0-55AF-428C-9379-6195C29DE37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/>
            <a:t>Interactive development</a:t>
          </a:r>
          <a:endParaRPr lang="en-US"/>
        </a:p>
      </dgm:t>
    </dgm:pt>
    <dgm:pt modelId="{B65E4A96-927C-4E5B-A424-080E5DFCE66B}" type="parTrans" cxnId="{B603F83B-8C44-48EB-8608-68647529F177}">
      <dgm:prSet/>
      <dgm:spPr/>
      <dgm:t>
        <a:bodyPr/>
        <a:lstStyle/>
        <a:p>
          <a:endParaRPr lang="en-US"/>
        </a:p>
      </dgm:t>
    </dgm:pt>
    <dgm:pt modelId="{9B048A77-8E8B-4B49-807A-770B84E638CF}" type="sibTrans" cxnId="{B603F83B-8C44-48EB-8608-68647529F177}">
      <dgm:prSet/>
      <dgm:spPr/>
      <dgm:t>
        <a:bodyPr/>
        <a:lstStyle/>
        <a:p>
          <a:endParaRPr lang="en-US"/>
        </a:p>
      </dgm:t>
    </dgm:pt>
    <dgm:pt modelId="{707F1001-035E-4C94-8E45-9AFFC6DE23C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/>
            <a:t>AutoML, ML Pipeline, Hyper parameter tuning</a:t>
          </a:r>
          <a:endParaRPr lang="en-US"/>
        </a:p>
      </dgm:t>
    </dgm:pt>
    <dgm:pt modelId="{F467192C-287B-418A-9A7C-084138ED2545}" type="parTrans" cxnId="{BB22DD4E-BB9E-4490-BB76-429424A8CC8F}">
      <dgm:prSet/>
      <dgm:spPr/>
      <dgm:t>
        <a:bodyPr/>
        <a:lstStyle/>
        <a:p>
          <a:endParaRPr lang="en-US"/>
        </a:p>
      </dgm:t>
    </dgm:pt>
    <dgm:pt modelId="{185C6F25-67E7-4E0F-A8E9-7EB562B676E3}" type="sibTrans" cxnId="{BB22DD4E-BB9E-4490-BB76-429424A8CC8F}">
      <dgm:prSet/>
      <dgm:spPr/>
      <dgm:t>
        <a:bodyPr/>
        <a:lstStyle/>
        <a:p>
          <a:endParaRPr lang="en-US"/>
        </a:p>
      </dgm:t>
    </dgm:pt>
    <dgm:pt modelId="{3923CB22-E124-49D9-A316-79C21096F38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/>
            <a:t>Real-time/ batch inference</a:t>
          </a:r>
          <a:endParaRPr lang="en-US"/>
        </a:p>
      </dgm:t>
    </dgm:pt>
    <dgm:pt modelId="{84AC55E9-7B79-4F61-938A-6F148E1437EF}" type="parTrans" cxnId="{73F8E195-34EC-4DFB-A4A2-FC8F13219D5F}">
      <dgm:prSet/>
      <dgm:spPr/>
      <dgm:t>
        <a:bodyPr/>
        <a:lstStyle/>
        <a:p>
          <a:endParaRPr lang="en-US"/>
        </a:p>
      </dgm:t>
    </dgm:pt>
    <dgm:pt modelId="{56A87527-4016-49C2-B363-79E895011BA4}" type="sibTrans" cxnId="{73F8E195-34EC-4DFB-A4A2-FC8F13219D5F}">
      <dgm:prSet/>
      <dgm:spPr/>
      <dgm:t>
        <a:bodyPr/>
        <a:lstStyle/>
        <a:p>
          <a:endParaRPr lang="en-US"/>
        </a:p>
      </dgm:t>
    </dgm:pt>
    <dgm:pt modelId="{C6DF7CF2-4205-479C-9F54-52751581CF1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/>
            <a:t>Data on-premise or in cloud</a:t>
          </a:r>
          <a:endParaRPr lang="en-US"/>
        </a:p>
      </dgm:t>
    </dgm:pt>
    <dgm:pt modelId="{D085786C-D83A-476D-AF9B-E8A53C0DF4B0}" type="parTrans" cxnId="{A35C95E5-C53D-42AD-9AC7-2295CA3A8139}">
      <dgm:prSet/>
      <dgm:spPr/>
      <dgm:t>
        <a:bodyPr/>
        <a:lstStyle/>
        <a:p>
          <a:endParaRPr lang="en-US"/>
        </a:p>
      </dgm:t>
    </dgm:pt>
    <dgm:pt modelId="{D0DFC2B7-108B-4794-80BE-330AFE2076B6}" type="sibTrans" cxnId="{A35C95E5-C53D-42AD-9AC7-2295CA3A8139}">
      <dgm:prSet/>
      <dgm:spPr/>
      <dgm:t>
        <a:bodyPr/>
        <a:lstStyle/>
        <a:p>
          <a:endParaRPr lang="en-US"/>
        </a:p>
      </dgm:t>
    </dgm:pt>
    <dgm:pt modelId="{861108A9-B117-4782-8DD6-2D78CED864BC}" type="pres">
      <dgm:prSet presAssocID="{D437EE53-8255-49EA-B5D3-FA27EC51E6B8}" presName="root" presStyleCnt="0">
        <dgm:presLayoutVars>
          <dgm:dir/>
          <dgm:resizeHandles val="exact"/>
        </dgm:presLayoutVars>
      </dgm:prSet>
      <dgm:spPr/>
    </dgm:pt>
    <dgm:pt modelId="{34BA20F7-2441-4FA1-9A81-01D6FD9E0BB8}" type="pres">
      <dgm:prSet presAssocID="{70C5258D-082F-458D-960C-028CF1B5813D}" presName="compNode" presStyleCnt="0"/>
      <dgm:spPr/>
    </dgm:pt>
    <dgm:pt modelId="{6237FBE5-6A97-4892-BC7E-B78DD283188A}" type="pres">
      <dgm:prSet presAssocID="{70C5258D-082F-458D-960C-028CF1B5813D}" presName="iconBgRect" presStyleLbl="bgShp" presStyleIdx="0" presStyleCnt="5"/>
      <dgm:spPr/>
    </dgm:pt>
    <dgm:pt modelId="{44E17A06-6A4E-438C-B7A7-14146A6DA43E}" type="pres">
      <dgm:prSet presAssocID="{70C5258D-082F-458D-960C-028CF1B5813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4D3CA38-F7AC-4CF5-A1F4-0A4C2DBA3CE2}" type="pres">
      <dgm:prSet presAssocID="{70C5258D-082F-458D-960C-028CF1B5813D}" presName="spaceRect" presStyleCnt="0"/>
      <dgm:spPr/>
    </dgm:pt>
    <dgm:pt modelId="{8CDBC22B-ECA1-4B12-ABE4-3055A58DD345}" type="pres">
      <dgm:prSet presAssocID="{70C5258D-082F-458D-960C-028CF1B5813D}" presName="textRect" presStyleLbl="revTx" presStyleIdx="0" presStyleCnt="5">
        <dgm:presLayoutVars>
          <dgm:chMax val="1"/>
          <dgm:chPref val="1"/>
        </dgm:presLayoutVars>
      </dgm:prSet>
      <dgm:spPr/>
    </dgm:pt>
    <dgm:pt modelId="{1B0649C6-EA02-4DCF-A50F-8E89453DC1FC}" type="pres">
      <dgm:prSet presAssocID="{177209FD-FD29-4A56-A6D2-53828D03A312}" presName="sibTrans" presStyleCnt="0"/>
      <dgm:spPr/>
    </dgm:pt>
    <dgm:pt modelId="{8887A9C0-77B7-40F9-B084-FC314FB9770D}" type="pres">
      <dgm:prSet presAssocID="{3B4A01E0-55AF-428C-9379-6195C29DE370}" presName="compNode" presStyleCnt="0"/>
      <dgm:spPr/>
    </dgm:pt>
    <dgm:pt modelId="{FF5A5901-4943-48B6-B106-D9CCA63A09AF}" type="pres">
      <dgm:prSet presAssocID="{3B4A01E0-55AF-428C-9379-6195C29DE370}" presName="iconBgRect" presStyleLbl="bgShp" presStyleIdx="1" presStyleCnt="5"/>
      <dgm:spPr/>
    </dgm:pt>
    <dgm:pt modelId="{84C9EB7C-A5B6-4FD6-BB2E-8C2FA0F7B028}" type="pres">
      <dgm:prSet presAssocID="{3B4A01E0-55AF-428C-9379-6195C29DE37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8943FE14-028F-4042-B731-AECA52631A7F}" type="pres">
      <dgm:prSet presAssocID="{3B4A01E0-55AF-428C-9379-6195C29DE370}" presName="spaceRect" presStyleCnt="0"/>
      <dgm:spPr/>
    </dgm:pt>
    <dgm:pt modelId="{12EA3B8E-1DF9-45AF-A5B4-337C0B987BBA}" type="pres">
      <dgm:prSet presAssocID="{3B4A01E0-55AF-428C-9379-6195C29DE370}" presName="textRect" presStyleLbl="revTx" presStyleIdx="1" presStyleCnt="5">
        <dgm:presLayoutVars>
          <dgm:chMax val="1"/>
          <dgm:chPref val="1"/>
        </dgm:presLayoutVars>
      </dgm:prSet>
      <dgm:spPr/>
    </dgm:pt>
    <dgm:pt modelId="{523E677A-7CD2-456C-9158-6B975AFC7815}" type="pres">
      <dgm:prSet presAssocID="{9B048A77-8E8B-4B49-807A-770B84E638CF}" presName="sibTrans" presStyleCnt="0"/>
      <dgm:spPr/>
    </dgm:pt>
    <dgm:pt modelId="{87393769-DC72-42D6-8D04-4DABB49C06D2}" type="pres">
      <dgm:prSet presAssocID="{707F1001-035E-4C94-8E45-9AFFC6DE23C7}" presName="compNode" presStyleCnt="0"/>
      <dgm:spPr/>
    </dgm:pt>
    <dgm:pt modelId="{1DA085E1-73C8-4974-8DE5-5B1373B8F19D}" type="pres">
      <dgm:prSet presAssocID="{707F1001-035E-4C94-8E45-9AFFC6DE23C7}" presName="iconBgRect" presStyleLbl="bgShp" presStyleIdx="2" presStyleCnt="5"/>
      <dgm:spPr/>
    </dgm:pt>
    <dgm:pt modelId="{4F926237-7E77-4192-8F54-D72B253A76CA}" type="pres">
      <dgm:prSet presAssocID="{707F1001-035E-4C94-8E45-9AFFC6DE23C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9D9CE1F5-42CD-420A-B2B4-B0EF442E6879}" type="pres">
      <dgm:prSet presAssocID="{707F1001-035E-4C94-8E45-9AFFC6DE23C7}" presName="spaceRect" presStyleCnt="0"/>
      <dgm:spPr/>
    </dgm:pt>
    <dgm:pt modelId="{53D72459-6B30-4FFF-ABFB-C17B813911FB}" type="pres">
      <dgm:prSet presAssocID="{707F1001-035E-4C94-8E45-9AFFC6DE23C7}" presName="textRect" presStyleLbl="revTx" presStyleIdx="2" presStyleCnt="5">
        <dgm:presLayoutVars>
          <dgm:chMax val="1"/>
          <dgm:chPref val="1"/>
        </dgm:presLayoutVars>
      </dgm:prSet>
      <dgm:spPr/>
    </dgm:pt>
    <dgm:pt modelId="{8F20C960-6AD4-4A00-A151-AE15D6E9FA8B}" type="pres">
      <dgm:prSet presAssocID="{185C6F25-67E7-4E0F-A8E9-7EB562B676E3}" presName="sibTrans" presStyleCnt="0"/>
      <dgm:spPr/>
    </dgm:pt>
    <dgm:pt modelId="{A6A64ABA-AE4A-4AB2-9B28-C2F5814BF213}" type="pres">
      <dgm:prSet presAssocID="{3923CB22-E124-49D9-A316-79C21096F38A}" presName="compNode" presStyleCnt="0"/>
      <dgm:spPr/>
    </dgm:pt>
    <dgm:pt modelId="{61DF3199-A117-4E83-B46A-21DEDA97B6A4}" type="pres">
      <dgm:prSet presAssocID="{3923CB22-E124-49D9-A316-79C21096F38A}" presName="iconBgRect" presStyleLbl="bgShp" presStyleIdx="3" presStyleCnt="5"/>
      <dgm:spPr/>
    </dgm:pt>
    <dgm:pt modelId="{B26B6310-200D-4DA1-9BFD-694C7E7245F8}" type="pres">
      <dgm:prSet presAssocID="{3923CB22-E124-49D9-A316-79C21096F38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6BBA40C-4B5A-46D6-B4F9-560AF9592804}" type="pres">
      <dgm:prSet presAssocID="{3923CB22-E124-49D9-A316-79C21096F38A}" presName="spaceRect" presStyleCnt="0"/>
      <dgm:spPr/>
    </dgm:pt>
    <dgm:pt modelId="{170F640C-CE36-4B28-8438-C68E3F2C683B}" type="pres">
      <dgm:prSet presAssocID="{3923CB22-E124-49D9-A316-79C21096F38A}" presName="textRect" presStyleLbl="revTx" presStyleIdx="3" presStyleCnt="5">
        <dgm:presLayoutVars>
          <dgm:chMax val="1"/>
          <dgm:chPref val="1"/>
        </dgm:presLayoutVars>
      </dgm:prSet>
      <dgm:spPr/>
    </dgm:pt>
    <dgm:pt modelId="{043E40AC-6095-43FF-8DE1-63A3847DF26D}" type="pres">
      <dgm:prSet presAssocID="{56A87527-4016-49C2-B363-79E895011BA4}" presName="sibTrans" presStyleCnt="0"/>
      <dgm:spPr/>
    </dgm:pt>
    <dgm:pt modelId="{2E4798CA-01A8-407E-B894-D528E77EEF1D}" type="pres">
      <dgm:prSet presAssocID="{C6DF7CF2-4205-479C-9F54-52751581CF15}" presName="compNode" presStyleCnt="0"/>
      <dgm:spPr/>
    </dgm:pt>
    <dgm:pt modelId="{45F6DC25-3615-41C8-A714-844D2C2C2C39}" type="pres">
      <dgm:prSet presAssocID="{C6DF7CF2-4205-479C-9F54-52751581CF15}" presName="iconBgRect" presStyleLbl="bgShp" presStyleIdx="4" presStyleCnt="5"/>
      <dgm:spPr/>
    </dgm:pt>
    <dgm:pt modelId="{A0B4B2B6-6D17-4D65-A8D2-D3F1391C3CBA}" type="pres">
      <dgm:prSet presAssocID="{C6DF7CF2-4205-479C-9F54-52751581CF1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7085B745-A0BF-4EBF-B7ED-5C23331AF948}" type="pres">
      <dgm:prSet presAssocID="{C6DF7CF2-4205-479C-9F54-52751581CF15}" presName="spaceRect" presStyleCnt="0"/>
      <dgm:spPr/>
    </dgm:pt>
    <dgm:pt modelId="{7604FC58-511F-4199-914A-837629871DE1}" type="pres">
      <dgm:prSet presAssocID="{C6DF7CF2-4205-479C-9F54-52751581CF1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7EF3808-BE45-4B98-8037-812213D01D0E}" srcId="{D437EE53-8255-49EA-B5D3-FA27EC51E6B8}" destId="{70C5258D-082F-458D-960C-028CF1B5813D}" srcOrd="0" destOrd="0" parTransId="{5E99A08B-4098-4F39-88A3-F268906475DE}" sibTransId="{177209FD-FD29-4A56-A6D2-53828D03A312}"/>
    <dgm:cxn modelId="{4CB32C16-0F5D-47A9-9E3A-1E0E6D81ED5B}" type="presOf" srcId="{3923CB22-E124-49D9-A316-79C21096F38A}" destId="{170F640C-CE36-4B28-8438-C68E3F2C683B}" srcOrd="0" destOrd="0" presId="urn:microsoft.com/office/officeart/2018/5/layout/IconCircleLabelList"/>
    <dgm:cxn modelId="{1619043A-1B8F-43A0-B956-D3B466ECEF82}" type="presOf" srcId="{D437EE53-8255-49EA-B5D3-FA27EC51E6B8}" destId="{861108A9-B117-4782-8DD6-2D78CED864BC}" srcOrd="0" destOrd="0" presId="urn:microsoft.com/office/officeart/2018/5/layout/IconCircleLabelList"/>
    <dgm:cxn modelId="{B603F83B-8C44-48EB-8608-68647529F177}" srcId="{D437EE53-8255-49EA-B5D3-FA27EC51E6B8}" destId="{3B4A01E0-55AF-428C-9379-6195C29DE370}" srcOrd="1" destOrd="0" parTransId="{B65E4A96-927C-4E5B-A424-080E5DFCE66B}" sibTransId="{9B048A77-8E8B-4B49-807A-770B84E638CF}"/>
    <dgm:cxn modelId="{BB22DD4E-BB9E-4490-BB76-429424A8CC8F}" srcId="{D437EE53-8255-49EA-B5D3-FA27EC51E6B8}" destId="{707F1001-035E-4C94-8E45-9AFFC6DE23C7}" srcOrd="2" destOrd="0" parTransId="{F467192C-287B-418A-9A7C-084138ED2545}" sibTransId="{185C6F25-67E7-4E0F-A8E9-7EB562B676E3}"/>
    <dgm:cxn modelId="{D866CB73-A117-4134-95B9-5D5EB1DD4E73}" type="presOf" srcId="{C6DF7CF2-4205-479C-9F54-52751581CF15}" destId="{7604FC58-511F-4199-914A-837629871DE1}" srcOrd="0" destOrd="0" presId="urn:microsoft.com/office/officeart/2018/5/layout/IconCircleLabelList"/>
    <dgm:cxn modelId="{6D628A93-B669-43B5-8AC6-7B9BF7E58EDC}" type="presOf" srcId="{3B4A01E0-55AF-428C-9379-6195C29DE370}" destId="{12EA3B8E-1DF9-45AF-A5B4-337C0B987BBA}" srcOrd="0" destOrd="0" presId="urn:microsoft.com/office/officeart/2018/5/layout/IconCircleLabelList"/>
    <dgm:cxn modelId="{73F8E195-34EC-4DFB-A4A2-FC8F13219D5F}" srcId="{D437EE53-8255-49EA-B5D3-FA27EC51E6B8}" destId="{3923CB22-E124-49D9-A316-79C21096F38A}" srcOrd="3" destOrd="0" parTransId="{84AC55E9-7B79-4F61-938A-6F148E1437EF}" sibTransId="{56A87527-4016-49C2-B363-79E895011BA4}"/>
    <dgm:cxn modelId="{9D6566A0-384E-465B-B0A6-40BE6DC3ABB8}" type="presOf" srcId="{707F1001-035E-4C94-8E45-9AFFC6DE23C7}" destId="{53D72459-6B30-4FFF-ABFB-C17B813911FB}" srcOrd="0" destOrd="0" presId="urn:microsoft.com/office/officeart/2018/5/layout/IconCircleLabelList"/>
    <dgm:cxn modelId="{1616C0AD-9BF6-4AC8-BF84-DD01FEED4128}" type="presOf" srcId="{70C5258D-082F-458D-960C-028CF1B5813D}" destId="{8CDBC22B-ECA1-4B12-ABE4-3055A58DD345}" srcOrd="0" destOrd="0" presId="urn:microsoft.com/office/officeart/2018/5/layout/IconCircleLabelList"/>
    <dgm:cxn modelId="{A35C95E5-C53D-42AD-9AC7-2295CA3A8139}" srcId="{D437EE53-8255-49EA-B5D3-FA27EC51E6B8}" destId="{C6DF7CF2-4205-479C-9F54-52751581CF15}" srcOrd="4" destOrd="0" parTransId="{D085786C-D83A-476D-AF9B-E8A53C0DF4B0}" sibTransId="{D0DFC2B7-108B-4794-80BE-330AFE2076B6}"/>
    <dgm:cxn modelId="{C783D836-F7D7-4CE5-866F-7211E441DDA2}" type="presParOf" srcId="{861108A9-B117-4782-8DD6-2D78CED864BC}" destId="{34BA20F7-2441-4FA1-9A81-01D6FD9E0BB8}" srcOrd="0" destOrd="0" presId="urn:microsoft.com/office/officeart/2018/5/layout/IconCircleLabelList"/>
    <dgm:cxn modelId="{B6E836FC-3903-4C91-ABE3-64952737295C}" type="presParOf" srcId="{34BA20F7-2441-4FA1-9A81-01D6FD9E0BB8}" destId="{6237FBE5-6A97-4892-BC7E-B78DD283188A}" srcOrd="0" destOrd="0" presId="urn:microsoft.com/office/officeart/2018/5/layout/IconCircleLabelList"/>
    <dgm:cxn modelId="{B3F67432-1108-4AEB-A541-A2D1795F0549}" type="presParOf" srcId="{34BA20F7-2441-4FA1-9A81-01D6FD9E0BB8}" destId="{44E17A06-6A4E-438C-B7A7-14146A6DA43E}" srcOrd="1" destOrd="0" presId="urn:microsoft.com/office/officeart/2018/5/layout/IconCircleLabelList"/>
    <dgm:cxn modelId="{2A3E2E0B-7B68-4F8B-9D4C-F925E937ADE3}" type="presParOf" srcId="{34BA20F7-2441-4FA1-9A81-01D6FD9E0BB8}" destId="{D4D3CA38-F7AC-4CF5-A1F4-0A4C2DBA3CE2}" srcOrd="2" destOrd="0" presId="urn:microsoft.com/office/officeart/2018/5/layout/IconCircleLabelList"/>
    <dgm:cxn modelId="{C92A8CCD-1C94-428D-8C20-ADB0AE89619E}" type="presParOf" srcId="{34BA20F7-2441-4FA1-9A81-01D6FD9E0BB8}" destId="{8CDBC22B-ECA1-4B12-ABE4-3055A58DD345}" srcOrd="3" destOrd="0" presId="urn:microsoft.com/office/officeart/2018/5/layout/IconCircleLabelList"/>
    <dgm:cxn modelId="{CB457808-7135-4DE5-AC3D-4C8C67DEBD7B}" type="presParOf" srcId="{861108A9-B117-4782-8DD6-2D78CED864BC}" destId="{1B0649C6-EA02-4DCF-A50F-8E89453DC1FC}" srcOrd="1" destOrd="0" presId="urn:microsoft.com/office/officeart/2018/5/layout/IconCircleLabelList"/>
    <dgm:cxn modelId="{EA902694-DB40-4290-A9DC-8FF388551BCE}" type="presParOf" srcId="{861108A9-B117-4782-8DD6-2D78CED864BC}" destId="{8887A9C0-77B7-40F9-B084-FC314FB9770D}" srcOrd="2" destOrd="0" presId="urn:microsoft.com/office/officeart/2018/5/layout/IconCircleLabelList"/>
    <dgm:cxn modelId="{45758BF8-D380-4924-8675-B3494B796D6F}" type="presParOf" srcId="{8887A9C0-77B7-40F9-B084-FC314FB9770D}" destId="{FF5A5901-4943-48B6-B106-D9CCA63A09AF}" srcOrd="0" destOrd="0" presId="urn:microsoft.com/office/officeart/2018/5/layout/IconCircleLabelList"/>
    <dgm:cxn modelId="{72FF28BD-B6FE-43F5-994E-CF44CDD80653}" type="presParOf" srcId="{8887A9C0-77B7-40F9-B084-FC314FB9770D}" destId="{84C9EB7C-A5B6-4FD6-BB2E-8C2FA0F7B028}" srcOrd="1" destOrd="0" presId="urn:microsoft.com/office/officeart/2018/5/layout/IconCircleLabelList"/>
    <dgm:cxn modelId="{E25F39EF-3680-4754-B63D-4F9B3B2D7ADF}" type="presParOf" srcId="{8887A9C0-77B7-40F9-B084-FC314FB9770D}" destId="{8943FE14-028F-4042-B731-AECA52631A7F}" srcOrd="2" destOrd="0" presId="urn:microsoft.com/office/officeart/2018/5/layout/IconCircleLabelList"/>
    <dgm:cxn modelId="{719D9C7F-1992-48A2-9D3E-884AF32C9AF0}" type="presParOf" srcId="{8887A9C0-77B7-40F9-B084-FC314FB9770D}" destId="{12EA3B8E-1DF9-45AF-A5B4-337C0B987BBA}" srcOrd="3" destOrd="0" presId="urn:microsoft.com/office/officeart/2018/5/layout/IconCircleLabelList"/>
    <dgm:cxn modelId="{F49AED89-A283-4A4C-AC33-8516E6AE9A07}" type="presParOf" srcId="{861108A9-B117-4782-8DD6-2D78CED864BC}" destId="{523E677A-7CD2-456C-9158-6B975AFC7815}" srcOrd="3" destOrd="0" presId="urn:microsoft.com/office/officeart/2018/5/layout/IconCircleLabelList"/>
    <dgm:cxn modelId="{B05BE62B-F144-46D5-8B05-9EEED67A1AE9}" type="presParOf" srcId="{861108A9-B117-4782-8DD6-2D78CED864BC}" destId="{87393769-DC72-42D6-8D04-4DABB49C06D2}" srcOrd="4" destOrd="0" presId="urn:microsoft.com/office/officeart/2018/5/layout/IconCircleLabelList"/>
    <dgm:cxn modelId="{C68AAC95-4BF0-4531-9C6F-2E608AD12653}" type="presParOf" srcId="{87393769-DC72-42D6-8D04-4DABB49C06D2}" destId="{1DA085E1-73C8-4974-8DE5-5B1373B8F19D}" srcOrd="0" destOrd="0" presId="urn:microsoft.com/office/officeart/2018/5/layout/IconCircleLabelList"/>
    <dgm:cxn modelId="{3A1D2B54-55B7-4335-AA91-C4712462567A}" type="presParOf" srcId="{87393769-DC72-42D6-8D04-4DABB49C06D2}" destId="{4F926237-7E77-4192-8F54-D72B253A76CA}" srcOrd="1" destOrd="0" presId="urn:microsoft.com/office/officeart/2018/5/layout/IconCircleLabelList"/>
    <dgm:cxn modelId="{4ECEE7D0-4305-49B1-B5E7-AF31320A1D32}" type="presParOf" srcId="{87393769-DC72-42D6-8D04-4DABB49C06D2}" destId="{9D9CE1F5-42CD-420A-B2B4-B0EF442E6879}" srcOrd="2" destOrd="0" presId="urn:microsoft.com/office/officeart/2018/5/layout/IconCircleLabelList"/>
    <dgm:cxn modelId="{D973A607-EDDB-4A14-A0A2-D2FED594FB8F}" type="presParOf" srcId="{87393769-DC72-42D6-8D04-4DABB49C06D2}" destId="{53D72459-6B30-4FFF-ABFB-C17B813911FB}" srcOrd="3" destOrd="0" presId="urn:microsoft.com/office/officeart/2018/5/layout/IconCircleLabelList"/>
    <dgm:cxn modelId="{6C92DECC-4295-4285-B18A-5326C68A7E81}" type="presParOf" srcId="{861108A9-B117-4782-8DD6-2D78CED864BC}" destId="{8F20C960-6AD4-4A00-A151-AE15D6E9FA8B}" srcOrd="5" destOrd="0" presId="urn:microsoft.com/office/officeart/2018/5/layout/IconCircleLabelList"/>
    <dgm:cxn modelId="{3AB62A6F-95F7-47C1-86A4-357FAD3FF7E8}" type="presParOf" srcId="{861108A9-B117-4782-8DD6-2D78CED864BC}" destId="{A6A64ABA-AE4A-4AB2-9B28-C2F5814BF213}" srcOrd="6" destOrd="0" presId="urn:microsoft.com/office/officeart/2018/5/layout/IconCircleLabelList"/>
    <dgm:cxn modelId="{2E1717FA-8475-420F-BFC0-242A3C04167B}" type="presParOf" srcId="{A6A64ABA-AE4A-4AB2-9B28-C2F5814BF213}" destId="{61DF3199-A117-4E83-B46A-21DEDA97B6A4}" srcOrd="0" destOrd="0" presId="urn:microsoft.com/office/officeart/2018/5/layout/IconCircleLabelList"/>
    <dgm:cxn modelId="{5AD4E706-561A-48C5-91FC-802CE5904C96}" type="presParOf" srcId="{A6A64ABA-AE4A-4AB2-9B28-C2F5814BF213}" destId="{B26B6310-200D-4DA1-9BFD-694C7E7245F8}" srcOrd="1" destOrd="0" presId="urn:microsoft.com/office/officeart/2018/5/layout/IconCircleLabelList"/>
    <dgm:cxn modelId="{E6761DC0-7A28-4861-9193-0BBBE6E9B51F}" type="presParOf" srcId="{A6A64ABA-AE4A-4AB2-9B28-C2F5814BF213}" destId="{46BBA40C-4B5A-46D6-B4F9-560AF9592804}" srcOrd="2" destOrd="0" presId="urn:microsoft.com/office/officeart/2018/5/layout/IconCircleLabelList"/>
    <dgm:cxn modelId="{55B1F313-4215-4D25-95FD-F3CAEBF9F9D6}" type="presParOf" srcId="{A6A64ABA-AE4A-4AB2-9B28-C2F5814BF213}" destId="{170F640C-CE36-4B28-8438-C68E3F2C683B}" srcOrd="3" destOrd="0" presId="urn:microsoft.com/office/officeart/2018/5/layout/IconCircleLabelList"/>
    <dgm:cxn modelId="{3A6DA899-303E-4970-874B-8E07DCB400D1}" type="presParOf" srcId="{861108A9-B117-4782-8DD6-2D78CED864BC}" destId="{043E40AC-6095-43FF-8DE1-63A3847DF26D}" srcOrd="7" destOrd="0" presId="urn:microsoft.com/office/officeart/2018/5/layout/IconCircleLabelList"/>
    <dgm:cxn modelId="{58B7A8F0-1954-41B5-905D-CE344863ADBC}" type="presParOf" srcId="{861108A9-B117-4782-8DD6-2D78CED864BC}" destId="{2E4798CA-01A8-407E-B894-D528E77EEF1D}" srcOrd="8" destOrd="0" presId="urn:microsoft.com/office/officeart/2018/5/layout/IconCircleLabelList"/>
    <dgm:cxn modelId="{99FB6ECD-DFBC-4B24-B988-C47DF3D6BC52}" type="presParOf" srcId="{2E4798CA-01A8-407E-B894-D528E77EEF1D}" destId="{45F6DC25-3615-41C8-A714-844D2C2C2C39}" srcOrd="0" destOrd="0" presId="urn:microsoft.com/office/officeart/2018/5/layout/IconCircleLabelList"/>
    <dgm:cxn modelId="{4DEB7AE2-9F39-442D-912C-64B931EAF774}" type="presParOf" srcId="{2E4798CA-01A8-407E-B894-D528E77EEF1D}" destId="{A0B4B2B6-6D17-4D65-A8D2-D3F1391C3CBA}" srcOrd="1" destOrd="0" presId="urn:microsoft.com/office/officeart/2018/5/layout/IconCircleLabelList"/>
    <dgm:cxn modelId="{0E8D60EF-2278-42CA-A7BB-08CAF5D69E50}" type="presParOf" srcId="{2E4798CA-01A8-407E-B894-D528E77EEF1D}" destId="{7085B745-A0BF-4EBF-B7ED-5C23331AF948}" srcOrd="2" destOrd="0" presId="urn:microsoft.com/office/officeart/2018/5/layout/IconCircleLabelList"/>
    <dgm:cxn modelId="{2286EEAE-A292-4360-AE20-3EC430F1EB71}" type="presParOf" srcId="{2E4798CA-01A8-407E-B894-D528E77EEF1D}" destId="{7604FC58-511F-4199-914A-837629871DE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24D1DC-E624-4FF2-BE32-7BA19AE9282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2CD4B5-4A30-44B8-A4A7-E107B2DAC0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Co-locate compute and data anywhere</a:t>
          </a:r>
          <a:endParaRPr lang="en-US"/>
        </a:p>
      </dgm:t>
    </dgm:pt>
    <dgm:pt modelId="{E17B9A92-F264-4BC2-934B-CD2B3CB0E2CD}" type="parTrans" cxnId="{713C46D6-F0E1-4EBC-830D-574EBDCC76D0}">
      <dgm:prSet/>
      <dgm:spPr/>
      <dgm:t>
        <a:bodyPr/>
        <a:lstStyle/>
        <a:p>
          <a:endParaRPr lang="en-US"/>
        </a:p>
      </dgm:t>
    </dgm:pt>
    <dgm:pt modelId="{501BFE92-DEF8-4BE5-882C-96C6DB01E2B5}" type="sibTrans" cxnId="{713C46D6-F0E1-4EBC-830D-574EBDCC76D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0BB3F0F-B8B9-4B1C-AE42-73D3801A30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Meet compliance and security in a highly regulated environment</a:t>
          </a:r>
          <a:endParaRPr lang="en-US"/>
        </a:p>
      </dgm:t>
    </dgm:pt>
    <dgm:pt modelId="{5D0B9927-61B9-4F61-BE36-CBA69B106F87}" type="parTrans" cxnId="{40D465D2-4F34-4B04-9FDC-53F67676F7DA}">
      <dgm:prSet/>
      <dgm:spPr/>
      <dgm:t>
        <a:bodyPr/>
        <a:lstStyle/>
        <a:p>
          <a:endParaRPr lang="en-US"/>
        </a:p>
      </dgm:t>
    </dgm:pt>
    <dgm:pt modelId="{F89D3B22-1862-4903-9771-338F9D9AF98A}" type="sibTrans" cxnId="{40D465D2-4F34-4B04-9FDC-53F67676F7D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0FC4891-C0F0-48A1-8BBC-C51EF00873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Harness existing on-premise IT investment</a:t>
          </a:r>
          <a:endParaRPr lang="en-US"/>
        </a:p>
      </dgm:t>
    </dgm:pt>
    <dgm:pt modelId="{BDA128CF-2F7E-49E2-9B9B-893FB28E675E}" type="parTrans" cxnId="{7F449CB2-1652-4677-A719-F36900E63892}">
      <dgm:prSet/>
      <dgm:spPr/>
      <dgm:t>
        <a:bodyPr/>
        <a:lstStyle/>
        <a:p>
          <a:endParaRPr lang="en-US"/>
        </a:p>
      </dgm:t>
    </dgm:pt>
    <dgm:pt modelId="{EA46408E-09BD-47EC-86E0-2F93B329CE6A}" type="sibTrans" cxnId="{7F449CB2-1652-4677-A719-F36900E6389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9ED46C7-E90D-42EC-8CD0-B33AEC89D2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Consistent cloud native DevOps and MLOps practices across enterprise</a:t>
          </a:r>
          <a:endParaRPr lang="en-US"/>
        </a:p>
      </dgm:t>
    </dgm:pt>
    <dgm:pt modelId="{B948DBC3-C4DA-4859-A8EB-E7CAFF913AB7}" type="parTrans" cxnId="{DBFABA4A-1EDD-41A1-819B-25959DF226C4}">
      <dgm:prSet/>
      <dgm:spPr/>
      <dgm:t>
        <a:bodyPr/>
        <a:lstStyle/>
        <a:p>
          <a:endParaRPr lang="en-US"/>
        </a:p>
      </dgm:t>
    </dgm:pt>
    <dgm:pt modelId="{10F5DFC7-B894-4C3C-AF7B-7AFF8977A1B4}" type="sibTrans" cxnId="{DBFABA4A-1EDD-41A1-819B-25959DF226C4}">
      <dgm:prSet/>
      <dgm:spPr/>
      <dgm:t>
        <a:bodyPr/>
        <a:lstStyle/>
        <a:p>
          <a:endParaRPr lang="en-US"/>
        </a:p>
      </dgm:t>
    </dgm:pt>
    <dgm:pt modelId="{34FF2EEF-9E9E-4FA6-B55B-B3C1D6CDF116}" type="pres">
      <dgm:prSet presAssocID="{0F24D1DC-E624-4FF2-BE32-7BA19AE9282E}" presName="root" presStyleCnt="0">
        <dgm:presLayoutVars>
          <dgm:dir/>
          <dgm:resizeHandles val="exact"/>
        </dgm:presLayoutVars>
      </dgm:prSet>
      <dgm:spPr/>
    </dgm:pt>
    <dgm:pt modelId="{54A96FAA-6B83-4BE9-8404-6CA6BE1BD304}" type="pres">
      <dgm:prSet presAssocID="{0F24D1DC-E624-4FF2-BE32-7BA19AE9282E}" presName="container" presStyleCnt="0">
        <dgm:presLayoutVars>
          <dgm:dir/>
          <dgm:resizeHandles val="exact"/>
        </dgm:presLayoutVars>
      </dgm:prSet>
      <dgm:spPr/>
    </dgm:pt>
    <dgm:pt modelId="{28465D5E-A66E-4928-B230-C9669B93C8CC}" type="pres">
      <dgm:prSet presAssocID="{EB2CD4B5-4A30-44B8-A4A7-E107B2DAC0D9}" presName="compNode" presStyleCnt="0"/>
      <dgm:spPr/>
    </dgm:pt>
    <dgm:pt modelId="{EC840664-C85F-46CB-B2A5-289024F22833}" type="pres">
      <dgm:prSet presAssocID="{EB2CD4B5-4A30-44B8-A4A7-E107B2DAC0D9}" presName="iconBgRect" presStyleLbl="bgShp" presStyleIdx="0" presStyleCnt="4"/>
      <dgm:spPr/>
    </dgm:pt>
    <dgm:pt modelId="{FA81BBE2-0C8B-470D-9ECF-27A2DF95A4D5}" type="pres">
      <dgm:prSet presAssocID="{EB2CD4B5-4A30-44B8-A4A7-E107B2DAC0D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 l="5729" r="5729"/>
          </a:stretch>
        </a:blipFill>
      </dgm:spPr>
      <dgm:extLst>
        <a:ext uri="{E40237B7-FDA0-4F09-8148-C483321AD2D9}">
          <dgm14:cNvPr xmlns:dgm14="http://schemas.microsoft.com/office/drawing/2010/diagram" id="0" name="" descr="Cube"/>
        </a:ext>
      </dgm:extLst>
    </dgm:pt>
    <dgm:pt modelId="{7A2EF305-F029-4841-B260-D9AAB0214B26}" type="pres">
      <dgm:prSet presAssocID="{EB2CD4B5-4A30-44B8-A4A7-E107B2DAC0D9}" presName="spaceRect" presStyleCnt="0"/>
      <dgm:spPr/>
    </dgm:pt>
    <dgm:pt modelId="{13EA51EF-46B3-4809-B447-CC912B05A610}" type="pres">
      <dgm:prSet presAssocID="{EB2CD4B5-4A30-44B8-A4A7-E107B2DAC0D9}" presName="textRect" presStyleLbl="revTx" presStyleIdx="0" presStyleCnt="4">
        <dgm:presLayoutVars>
          <dgm:chMax val="1"/>
          <dgm:chPref val="1"/>
        </dgm:presLayoutVars>
      </dgm:prSet>
      <dgm:spPr/>
    </dgm:pt>
    <dgm:pt modelId="{430C2EA4-497C-4B87-8953-0017A55795D1}" type="pres">
      <dgm:prSet presAssocID="{501BFE92-DEF8-4BE5-882C-96C6DB01E2B5}" presName="sibTrans" presStyleLbl="sibTrans2D1" presStyleIdx="0" presStyleCnt="0"/>
      <dgm:spPr/>
    </dgm:pt>
    <dgm:pt modelId="{5906D969-997E-4BE6-BC8F-F1A715A2C4FF}" type="pres">
      <dgm:prSet presAssocID="{80BB3F0F-B8B9-4B1C-AE42-73D3801A301D}" presName="compNode" presStyleCnt="0"/>
      <dgm:spPr/>
    </dgm:pt>
    <dgm:pt modelId="{360C6B63-2CF3-4D59-B542-ACAE0557EA03}" type="pres">
      <dgm:prSet presAssocID="{80BB3F0F-B8B9-4B1C-AE42-73D3801A301D}" presName="iconBgRect" presStyleLbl="bgShp" presStyleIdx="1" presStyleCnt="4"/>
      <dgm:spPr/>
    </dgm:pt>
    <dgm:pt modelId="{47F8D2A5-D70C-4239-8D4A-31A241CD542D}" type="pres">
      <dgm:prSet presAssocID="{80BB3F0F-B8B9-4B1C-AE42-73D3801A301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 l="9195" r="9195"/>
          </a:stretch>
        </a:blipFill>
      </dgm:spPr>
      <dgm:extLst>
        <a:ext uri="{E40237B7-FDA0-4F09-8148-C483321AD2D9}">
          <dgm14:cNvPr xmlns:dgm14="http://schemas.microsoft.com/office/drawing/2010/diagram" id="0" name="" descr="server_2"/>
        </a:ext>
      </dgm:extLst>
    </dgm:pt>
    <dgm:pt modelId="{D808F32F-AC71-4A11-85BE-5F7C88455A1A}" type="pres">
      <dgm:prSet presAssocID="{80BB3F0F-B8B9-4B1C-AE42-73D3801A301D}" presName="spaceRect" presStyleCnt="0"/>
      <dgm:spPr/>
    </dgm:pt>
    <dgm:pt modelId="{7FF52E6D-F4C9-4F07-B2F5-2F6591F024DD}" type="pres">
      <dgm:prSet presAssocID="{80BB3F0F-B8B9-4B1C-AE42-73D3801A301D}" presName="textRect" presStyleLbl="revTx" presStyleIdx="1" presStyleCnt="4">
        <dgm:presLayoutVars>
          <dgm:chMax val="1"/>
          <dgm:chPref val="1"/>
        </dgm:presLayoutVars>
      </dgm:prSet>
      <dgm:spPr/>
    </dgm:pt>
    <dgm:pt modelId="{D2110091-EC87-4F59-A76B-466393E3DE38}" type="pres">
      <dgm:prSet presAssocID="{F89D3B22-1862-4903-9771-338F9D9AF98A}" presName="sibTrans" presStyleLbl="sibTrans2D1" presStyleIdx="0" presStyleCnt="0"/>
      <dgm:spPr/>
    </dgm:pt>
    <dgm:pt modelId="{6149CB62-8E3B-40CF-A2E4-DF869AEF09D6}" type="pres">
      <dgm:prSet presAssocID="{E0FC4891-C0F0-48A1-8BBC-C51EF00873E9}" presName="compNode" presStyleCnt="0"/>
      <dgm:spPr/>
    </dgm:pt>
    <dgm:pt modelId="{A3D3F339-0DDF-42D1-8E26-B25A9F87B475}" type="pres">
      <dgm:prSet presAssocID="{E0FC4891-C0F0-48A1-8BBC-C51EF00873E9}" presName="iconBgRect" presStyleLbl="bgShp" presStyleIdx="2" presStyleCnt="4"/>
      <dgm:spPr/>
    </dgm:pt>
    <dgm:pt modelId="{A5DB4146-31FA-4245-AB9C-5EAF0DC90F6F}" type="pres">
      <dgm:prSet presAssocID="{E0FC4891-C0F0-48A1-8BBC-C51EF00873E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 l="4819" r="4819"/>
          </a:stretch>
        </a:blipFill>
      </dgm:spPr>
      <dgm:extLst>
        <a:ext uri="{E40237B7-FDA0-4F09-8148-C483321AD2D9}">
          <dgm14:cNvPr xmlns:dgm14="http://schemas.microsoft.com/office/drawing/2010/diagram" id="0" name="" descr="building_5"/>
        </a:ext>
      </dgm:extLst>
    </dgm:pt>
    <dgm:pt modelId="{DFFD1E31-45DD-4C12-A894-1856978629DF}" type="pres">
      <dgm:prSet presAssocID="{E0FC4891-C0F0-48A1-8BBC-C51EF00873E9}" presName="spaceRect" presStyleCnt="0"/>
      <dgm:spPr/>
    </dgm:pt>
    <dgm:pt modelId="{4828C3B3-7755-40ED-AB3F-BA6EC6B95ECB}" type="pres">
      <dgm:prSet presAssocID="{E0FC4891-C0F0-48A1-8BBC-C51EF00873E9}" presName="textRect" presStyleLbl="revTx" presStyleIdx="2" presStyleCnt="4">
        <dgm:presLayoutVars>
          <dgm:chMax val="1"/>
          <dgm:chPref val="1"/>
        </dgm:presLayoutVars>
      </dgm:prSet>
      <dgm:spPr/>
    </dgm:pt>
    <dgm:pt modelId="{1E761028-DD99-4A70-AAA9-65B9FA2F9521}" type="pres">
      <dgm:prSet presAssocID="{EA46408E-09BD-47EC-86E0-2F93B329CE6A}" presName="sibTrans" presStyleLbl="sibTrans2D1" presStyleIdx="0" presStyleCnt="0"/>
      <dgm:spPr/>
    </dgm:pt>
    <dgm:pt modelId="{2183C4C5-734B-4B59-9834-1393FFAA63DC}" type="pres">
      <dgm:prSet presAssocID="{89ED46C7-E90D-42EC-8CD0-B33AEC89D263}" presName="compNode" presStyleCnt="0"/>
      <dgm:spPr/>
    </dgm:pt>
    <dgm:pt modelId="{9733879C-BD55-4EAD-982E-E904C81CA849}" type="pres">
      <dgm:prSet presAssocID="{89ED46C7-E90D-42EC-8CD0-B33AEC89D263}" presName="iconBgRect" presStyleLbl="bgShp" presStyleIdx="3" presStyleCnt="4"/>
      <dgm:spPr/>
    </dgm:pt>
    <dgm:pt modelId="{21A42A51-43CE-4623-A9C9-58BC5CA635F2}" type="pres">
      <dgm:prSet presAssocID="{89ED46C7-E90D-42EC-8CD0-B33AEC89D26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 t="21875" b="21875"/>
          </a:stretch>
        </a:blipFill>
      </dgm:spPr>
      <dgm:extLst>
        <a:ext uri="{E40237B7-FDA0-4F09-8148-C483321AD2D9}">
          <dgm14:cNvPr xmlns:dgm14="http://schemas.microsoft.com/office/drawing/2010/diagram" id="0" name="" descr="HoloLens_EC94"/>
        </a:ext>
      </dgm:extLst>
    </dgm:pt>
    <dgm:pt modelId="{FC636CCB-79D6-4D96-8F5A-68DB171B8886}" type="pres">
      <dgm:prSet presAssocID="{89ED46C7-E90D-42EC-8CD0-B33AEC89D263}" presName="spaceRect" presStyleCnt="0"/>
      <dgm:spPr/>
    </dgm:pt>
    <dgm:pt modelId="{DA412653-A75B-47F9-893F-F33A344EFDC0}" type="pres">
      <dgm:prSet presAssocID="{89ED46C7-E90D-42EC-8CD0-B33AEC89D26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5CE0912-41D1-4794-AC37-838880481EF2}" type="presOf" srcId="{F89D3B22-1862-4903-9771-338F9D9AF98A}" destId="{D2110091-EC87-4F59-A76B-466393E3DE38}" srcOrd="0" destOrd="0" presId="urn:microsoft.com/office/officeart/2018/2/layout/IconCircleList"/>
    <dgm:cxn modelId="{D4268D33-4361-4224-9D60-BBE7E48B56BE}" type="presOf" srcId="{E0FC4891-C0F0-48A1-8BBC-C51EF00873E9}" destId="{4828C3B3-7755-40ED-AB3F-BA6EC6B95ECB}" srcOrd="0" destOrd="0" presId="urn:microsoft.com/office/officeart/2018/2/layout/IconCircleList"/>
    <dgm:cxn modelId="{DF5CC23B-EA27-40B0-A90A-810AD0AE7751}" type="presOf" srcId="{EA46408E-09BD-47EC-86E0-2F93B329CE6A}" destId="{1E761028-DD99-4A70-AAA9-65B9FA2F9521}" srcOrd="0" destOrd="0" presId="urn:microsoft.com/office/officeart/2018/2/layout/IconCircleList"/>
    <dgm:cxn modelId="{DBFABA4A-1EDD-41A1-819B-25959DF226C4}" srcId="{0F24D1DC-E624-4FF2-BE32-7BA19AE9282E}" destId="{89ED46C7-E90D-42EC-8CD0-B33AEC89D263}" srcOrd="3" destOrd="0" parTransId="{B948DBC3-C4DA-4859-A8EB-E7CAFF913AB7}" sibTransId="{10F5DFC7-B894-4C3C-AF7B-7AFF8977A1B4}"/>
    <dgm:cxn modelId="{FB4BA951-AB7B-4BF5-A271-20B7E262E33C}" type="presOf" srcId="{EB2CD4B5-4A30-44B8-A4A7-E107B2DAC0D9}" destId="{13EA51EF-46B3-4809-B447-CC912B05A610}" srcOrd="0" destOrd="0" presId="urn:microsoft.com/office/officeart/2018/2/layout/IconCircleList"/>
    <dgm:cxn modelId="{8D95F26A-AC94-4577-B1C3-F8DB95BB2C29}" type="presOf" srcId="{80BB3F0F-B8B9-4B1C-AE42-73D3801A301D}" destId="{7FF52E6D-F4C9-4F07-B2F5-2F6591F024DD}" srcOrd="0" destOrd="0" presId="urn:microsoft.com/office/officeart/2018/2/layout/IconCircleList"/>
    <dgm:cxn modelId="{3DF3B87C-B67E-4274-A258-FBD0D7E96D42}" type="presOf" srcId="{501BFE92-DEF8-4BE5-882C-96C6DB01E2B5}" destId="{430C2EA4-497C-4B87-8953-0017A55795D1}" srcOrd="0" destOrd="0" presId="urn:microsoft.com/office/officeart/2018/2/layout/IconCircleList"/>
    <dgm:cxn modelId="{07A9FFA7-5412-4B5C-BF15-D66997D6B830}" type="presOf" srcId="{89ED46C7-E90D-42EC-8CD0-B33AEC89D263}" destId="{DA412653-A75B-47F9-893F-F33A344EFDC0}" srcOrd="0" destOrd="0" presId="urn:microsoft.com/office/officeart/2018/2/layout/IconCircleList"/>
    <dgm:cxn modelId="{7F449CB2-1652-4677-A719-F36900E63892}" srcId="{0F24D1DC-E624-4FF2-BE32-7BA19AE9282E}" destId="{E0FC4891-C0F0-48A1-8BBC-C51EF00873E9}" srcOrd="2" destOrd="0" parTransId="{BDA128CF-2F7E-49E2-9B9B-893FB28E675E}" sibTransId="{EA46408E-09BD-47EC-86E0-2F93B329CE6A}"/>
    <dgm:cxn modelId="{40D465D2-4F34-4B04-9FDC-53F67676F7DA}" srcId="{0F24D1DC-E624-4FF2-BE32-7BA19AE9282E}" destId="{80BB3F0F-B8B9-4B1C-AE42-73D3801A301D}" srcOrd="1" destOrd="0" parTransId="{5D0B9927-61B9-4F61-BE36-CBA69B106F87}" sibTransId="{F89D3B22-1862-4903-9771-338F9D9AF98A}"/>
    <dgm:cxn modelId="{713C46D6-F0E1-4EBC-830D-574EBDCC76D0}" srcId="{0F24D1DC-E624-4FF2-BE32-7BA19AE9282E}" destId="{EB2CD4B5-4A30-44B8-A4A7-E107B2DAC0D9}" srcOrd="0" destOrd="0" parTransId="{E17B9A92-F264-4BC2-934B-CD2B3CB0E2CD}" sibTransId="{501BFE92-DEF8-4BE5-882C-96C6DB01E2B5}"/>
    <dgm:cxn modelId="{23C18CDA-B708-42A7-BBA1-E5F6073C6EB8}" type="presOf" srcId="{0F24D1DC-E624-4FF2-BE32-7BA19AE9282E}" destId="{34FF2EEF-9E9E-4FA6-B55B-B3C1D6CDF116}" srcOrd="0" destOrd="0" presId="urn:microsoft.com/office/officeart/2018/2/layout/IconCircleList"/>
    <dgm:cxn modelId="{68896BD1-916A-4981-9607-7977B43B3E92}" type="presParOf" srcId="{34FF2EEF-9E9E-4FA6-B55B-B3C1D6CDF116}" destId="{54A96FAA-6B83-4BE9-8404-6CA6BE1BD304}" srcOrd="0" destOrd="0" presId="urn:microsoft.com/office/officeart/2018/2/layout/IconCircleList"/>
    <dgm:cxn modelId="{602EC509-5BA5-4F62-8C6D-6DEF96A8FD75}" type="presParOf" srcId="{54A96FAA-6B83-4BE9-8404-6CA6BE1BD304}" destId="{28465D5E-A66E-4928-B230-C9669B93C8CC}" srcOrd="0" destOrd="0" presId="urn:microsoft.com/office/officeart/2018/2/layout/IconCircleList"/>
    <dgm:cxn modelId="{96A39683-FA2B-4BA4-9E5C-49DE0A1D1E65}" type="presParOf" srcId="{28465D5E-A66E-4928-B230-C9669B93C8CC}" destId="{EC840664-C85F-46CB-B2A5-289024F22833}" srcOrd="0" destOrd="0" presId="urn:microsoft.com/office/officeart/2018/2/layout/IconCircleList"/>
    <dgm:cxn modelId="{8EA0E510-5D84-487D-B8D2-34BCFAE49908}" type="presParOf" srcId="{28465D5E-A66E-4928-B230-C9669B93C8CC}" destId="{FA81BBE2-0C8B-470D-9ECF-27A2DF95A4D5}" srcOrd="1" destOrd="0" presId="urn:microsoft.com/office/officeart/2018/2/layout/IconCircleList"/>
    <dgm:cxn modelId="{073FF929-E1EA-4DEC-8697-9A4DC80669E7}" type="presParOf" srcId="{28465D5E-A66E-4928-B230-C9669B93C8CC}" destId="{7A2EF305-F029-4841-B260-D9AAB0214B26}" srcOrd="2" destOrd="0" presId="urn:microsoft.com/office/officeart/2018/2/layout/IconCircleList"/>
    <dgm:cxn modelId="{66E4D9BA-E21D-444A-A512-CCFDC90C66E5}" type="presParOf" srcId="{28465D5E-A66E-4928-B230-C9669B93C8CC}" destId="{13EA51EF-46B3-4809-B447-CC912B05A610}" srcOrd="3" destOrd="0" presId="urn:microsoft.com/office/officeart/2018/2/layout/IconCircleList"/>
    <dgm:cxn modelId="{0ED343D6-CBFB-49EE-A0F7-CF050984ED22}" type="presParOf" srcId="{54A96FAA-6B83-4BE9-8404-6CA6BE1BD304}" destId="{430C2EA4-497C-4B87-8953-0017A55795D1}" srcOrd="1" destOrd="0" presId="urn:microsoft.com/office/officeart/2018/2/layout/IconCircleList"/>
    <dgm:cxn modelId="{95EA3B94-01E9-4B5C-A867-744EBD2044D6}" type="presParOf" srcId="{54A96FAA-6B83-4BE9-8404-6CA6BE1BD304}" destId="{5906D969-997E-4BE6-BC8F-F1A715A2C4FF}" srcOrd="2" destOrd="0" presId="urn:microsoft.com/office/officeart/2018/2/layout/IconCircleList"/>
    <dgm:cxn modelId="{FF823F38-198F-49F5-9BA7-6ECC08A6B18B}" type="presParOf" srcId="{5906D969-997E-4BE6-BC8F-F1A715A2C4FF}" destId="{360C6B63-2CF3-4D59-B542-ACAE0557EA03}" srcOrd="0" destOrd="0" presId="urn:microsoft.com/office/officeart/2018/2/layout/IconCircleList"/>
    <dgm:cxn modelId="{DCE47711-3947-408F-B23B-BA571EDCC57F}" type="presParOf" srcId="{5906D969-997E-4BE6-BC8F-F1A715A2C4FF}" destId="{47F8D2A5-D70C-4239-8D4A-31A241CD542D}" srcOrd="1" destOrd="0" presId="urn:microsoft.com/office/officeart/2018/2/layout/IconCircleList"/>
    <dgm:cxn modelId="{7B7E7A60-6C38-4BD5-B75A-29F36E243BD4}" type="presParOf" srcId="{5906D969-997E-4BE6-BC8F-F1A715A2C4FF}" destId="{D808F32F-AC71-4A11-85BE-5F7C88455A1A}" srcOrd="2" destOrd="0" presId="urn:microsoft.com/office/officeart/2018/2/layout/IconCircleList"/>
    <dgm:cxn modelId="{E0ED66DD-7338-4420-AD97-7F561934A8B8}" type="presParOf" srcId="{5906D969-997E-4BE6-BC8F-F1A715A2C4FF}" destId="{7FF52E6D-F4C9-4F07-B2F5-2F6591F024DD}" srcOrd="3" destOrd="0" presId="urn:microsoft.com/office/officeart/2018/2/layout/IconCircleList"/>
    <dgm:cxn modelId="{4B3E7AF6-739A-454D-9094-6FD7F70C670A}" type="presParOf" srcId="{54A96FAA-6B83-4BE9-8404-6CA6BE1BD304}" destId="{D2110091-EC87-4F59-A76B-466393E3DE38}" srcOrd="3" destOrd="0" presId="urn:microsoft.com/office/officeart/2018/2/layout/IconCircleList"/>
    <dgm:cxn modelId="{D744306E-C599-4EE8-B4EF-8373418BCFC0}" type="presParOf" srcId="{54A96FAA-6B83-4BE9-8404-6CA6BE1BD304}" destId="{6149CB62-8E3B-40CF-A2E4-DF869AEF09D6}" srcOrd="4" destOrd="0" presId="urn:microsoft.com/office/officeart/2018/2/layout/IconCircleList"/>
    <dgm:cxn modelId="{FF6369A6-C60F-4674-9ACE-76522F036510}" type="presParOf" srcId="{6149CB62-8E3B-40CF-A2E4-DF869AEF09D6}" destId="{A3D3F339-0DDF-42D1-8E26-B25A9F87B475}" srcOrd="0" destOrd="0" presId="urn:microsoft.com/office/officeart/2018/2/layout/IconCircleList"/>
    <dgm:cxn modelId="{209AFBE6-E666-4152-987E-3BF0F7986E85}" type="presParOf" srcId="{6149CB62-8E3B-40CF-A2E4-DF869AEF09D6}" destId="{A5DB4146-31FA-4245-AB9C-5EAF0DC90F6F}" srcOrd="1" destOrd="0" presId="urn:microsoft.com/office/officeart/2018/2/layout/IconCircleList"/>
    <dgm:cxn modelId="{58C013A1-30AD-4F35-875F-9F6B823C0FFA}" type="presParOf" srcId="{6149CB62-8E3B-40CF-A2E4-DF869AEF09D6}" destId="{DFFD1E31-45DD-4C12-A894-1856978629DF}" srcOrd="2" destOrd="0" presId="urn:microsoft.com/office/officeart/2018/2/layout/IconCircleList"/>
    <dgm:cxn modelId="{960B692F-D278-40DE-82E5-0B871AF5EBA6}" type="presParOf" srcId="{6149CB62-8E3B-40CF-A2E4-DF869AEF09D6}" destId="{4828C3B3-7755-40ED-AB3F-BA6EC6B95ECB}" srcOrd="3" destOrd="0" presId="urn:microsoft.com/office/officeart/2018/2/layout/IconCircleList"/>
    <dgm:cxn modelId="{16015829-4FF2-4991-9DFC-FB81178FF82E}" type="presParOf" srcId="{54A96FAA-6B83-4BE9-8404-6CA6BE1BD304}" destId="{1E761028-DD99-4A70-AAA9-65B9FA2F9521}" srcOrd="5" destOrd="0" presId="urn:microsoft.com/office/officeart/2018/2/layout/IconCircleList"/>
    <dgm:cxn modelId="{4FD53300-FCA0-453C-BF07-7B78C7F0685A}" type="presParOf" srcId="{54A96FAA-6B83-4BE9-8404-6CA6BE1BD304}" destId="{2183C4C5-734B-4B59-9834-1393FFAA63DC}" srcOrd="6" destOrd="0" presId="urn:microsoft.com/office/officeart/2018/2/layout/IconCircleList"/>
    <dgm:cxn modelId="{2B5A74DC-51AE-4AA7-B146-BD4B4E4578CC}" type="presParOf" srcId="{2183C4C5-734B-4B59-9834-1393FFAA63DC}" destId="{9733879C-BD55-4EAD-982E-E904C81CA849}" srcOrd="0" destOrd="0" presId="urn:microsoft.com/office/officeart/2018/2/layout/IconCircleList"/>
    <dgm:cxn modelId="{B547104C-EA8F-4CCD-BDB5-30BF2B3DEAD3}" type="presParOf" srcId="{2183C4C5-734B-4B59-9834-1393FFAA63DC}" destId="{21A42A51-43CE-4623-A9C9-58BC5CA635F2}" srcOrd="1" destOrd="0" presId="urn:microsoft.com/office/officeart/2018/2/layout/IconCircleList"/>
    <dgm:cxn modelId="{5731E15D-5AB8-4E40-BF17-5E4F0CF09DD5}" type="presParOf" srcId="{2183C4C5-734B-4B59-9834-1393FFAA63DC}" destId="{FC636CCB-79D6-4D96-8F5A-68DB171B8886}" srcOrd="2" destOrd="0" presId="urn:microsoft.com/office/officeart/2018/2/layout/IconCircleList"/>
    <dgm:cxn modelId="{A6837E63-317F-4E53-9DCF-EBAF1C2E6A91}" type="presParOf" srcId="{2183C4C5-734B-4B59-9834-1393FFAA63DC}" destId="{DA412653-A75B-47F9-893F-F33A344EFDC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0D763A-3388-4C29-AD14-3C32115991FF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774493-790C-4E19-A330-AFD50D0CC9A0}">
      <dgm:prSet/>
      <dgm:spPr/>
      <dgm:t>
        <a:bodyPr/>
        <a:lstStyle/>
        <a:p>
          <a:r>
            <a:rPr lang="en-US"/>
            <a:t>Connect</a:t>
          </a:r>
        </a:p>
      </dgm:t>
    </dgm:pt>
    <dgm:pt modelId="{0CB4B7A6-8CDC-433C-9D15-35E0E16CE91F}" type="parTrans" cxnId="{88243825-7D22-4C13-9B01-B8E32767C101}">
      <dgm:prSet/>
      <dgm:spPr/>
      <dgm:t>
        <a:bodyPr/>
        <a:lstStyle/>
        <a:p>
          <a:endParaRPr lang="en-US"/>
        </a:p>
      </dgm:t>
    </dgm:pt>
    <dgm:pt modelId="{91900F12-9CB6-494A-AE27-5A251FFDC2CF}" type="sibTrans" cxnId="{88243825-7D22-4C13-9B01-B8E32767C101}">
      <dgm:prSet/>
      <dgm:spPr/>
      <dgm:t>
        <a:bodyPr/>
        <a:lstStyle/>
        <a:p>
          <a:endParaRPr lang="en-US"/>
        </a:p>
      </dgm:t>
    </dgm:pt>
    <dgm:pt modelId="{3E0DA298-F927-4CF6-8322-F116B8E25E4A}">
      <dgm:prSet/>
      <dgm:spPr/>
      <dgm:t>
        <a:bodyPr/>
        <a:lstStyle/>
        <a:p>
          <a:r>
            <a:rPr lang="en-US"/>
            <a:t>Connect Kubernetes cluster via Azure Arc</a:t>
          </a:r>
        </a:p>
      </dgm:t>
    </dgm:pt>
    <dgm:pt modelId="{9285DC59-F741-41AA-9920-BE5F523CCF86}" type="parTrans" cxnId="{7F6B2BAF-DD12-4623-9D05-0211628600AB}">
      <dgm:prSet/>
      <dgm:spPr/>
      <dgm:t>
        <a:bodyPr/>
        <a:lstStyle/>
        <a:p>
          <a:endParaRPr lang="en-US"/>
        </a:p>
      </dgm:t>
    </dgm:pt>
    <dgm:pt modelId="{31557E14-2E71-4BE2-9978-5483FDA58346}" type="sibTrans" cxnId="{7F6B2BAF-DD12-4623-9D05-0211628600AB}">
      <dgm:prSet/>
      <dgm:spPr/>
      <dgm:t>
        <a:bodyPr/>
        <a:lstStyle/>
        <a:p>
          <a:endParaRPr lang="en-US"/>
        </a:p>
      </dgm:t>
    </dgm:pt>
    <dgm:pt modelId="{CC36A973-7600-46AD-8678-F3546E47E80A}">
      <dgm:prSet/>
      <dgm:spPr/>
      <dgm:t>
        <a:bodyPr/>
        <a:lstStyle/>
        <a:p>
          <a:r>
            <a:rPr lang="en-US"/>
            <a:t>Deploy</a:t>
          </a:r>
        </a:p>
      </dgm:t>
    </dgm:pt>
    <dgm:pt modelId="{2423B300-260B-45A9-9CD6-50B19F7FCA6C}" type="parTrans" cxnId="{D1B45628-6112-4952-B4A1-A19C7E689E5D}">
      <dgm:prSet/>
      <dgm:spPr/>
      <dgm:t>
        <a:bodyPr/>
        <a:lstStyle/>
        <a:p>
          <a:endParaRPr lang="en-US"/>
        </a:p>
      </dgm:t>
    </dgm:pt>
    <dgm:pt modelId="{7A7BDA74-AE5E-4365-B1B6-6BA56A493C22}" type="sibTrans" cxnId="{D1B45628-6112-4952-B4A1-A19C7E689E5D}">
      <dgm:prSet/>
      <dgm:spPr/>
      <dgm:t>
        <a:bodyPr/>
        <a:lstStyle/>
        <a:p>
          <a:endParaRPr lang="en-US"/>
        </a:p>
      </dgm:t>
    </dgm:pt>
    <dgm:pt modelId="{ABCC43F8-3558-46C8-A8E1-232C7FBF0308}">
      <dgm:prSet/>
      <dgm:spPr/>
      <dgm:t>
        <a:bodyPr/>
        <a:lstStyle/>
        <a:p>
          <a:r>
            <a:rPr lang="en-US"/>
            <a:t>Deploy AzureML extension</a:t>
          </a:r>
        </a:p>
      </dgm:t>
    </dgm:pt>
    <dgm:pt modelId="{6056E9B1-2868-41F2-A961-F03976F4C888}" type="parTrans" cxnId="{EB40F633-5F27-48DD-83C9-CBE18BF59697}">
      <dgm:prSet/>
      <dgm:spPr/>
      <dgm:t>
        <a:bodyPr/>
        <a:lstStyle/>
        <a:p>
          <a:endParaRPr lang="en-US"/>
        </a:p>
      </dgm:t>
    </dgm:pt>
    <dgm:pt modelId="{5783E6B6-4EF4-45E1-9D94-A639CFA6AC8F}" type="sibTrans" cxnId="{EB40F633-5F27-48DD-83C9-CBE18BF59697}">
      <dgm:prSet/>
      <dgm:spPr/>
      <dgm:t>
        <a:bodyPr/>
        <a:lstStyle/>
        <a:p>
          <a:endParaRPr lang="en-US"/>
        </a:p>
      </dgm:t>
    </dgm:pt>
    <dgm:pt modelId="{FBC112E8-DBFC-4F34-85BB-E8A2DF1A9E27}">
      <dgm:prSet/>
      <dgm:spPr/>
      <dgm:t>
        <a:bodyPr/>
        <a:lstStyle/>
        <a:p>
          <a:r>
            <a:rPr lang="en-US"/>
            <a:t>Attach</a:t>
          </a:r>
        </a:p>
      </dgm:t>
    </dgm:pt>
    <dgm:pt modelId="{92C0A136-DDB7-4A33-B25F-9D57D0E7E87B}" type="parTrans" cxnId="{F4CC5B97-54AD-4C3E-9D0F-72C1A3D05953}">
      <dgm:prSet/>
      <dgm:spPr/>
      <dgm:t>
        <a:bodyPr/>
        <a:lstStyle/>
        <a:p>
          <a:endParaRPr lang="en-US"/>
        </a:p>
      </dgm:t>
    </dgm:pt>
    <dgm:pt modelId="{F8899150-DCEE-4F29-BB1B-149872563BAB}" type="sibTrans" cxnId="{F4CC5B97-54AD-4C3E-9D0F-72C1A3D05953}">
      <dgm:prSet/>
      <dgm:spPr/>
      <dgm:t>
        <a:bodyPr/>
        <a:lstStyle/>
        <a:p>
          <a:endParaRPr lang="en-US"/>
        </a:p>
      </dgm:t>
    </dgm:pt>
    <dgm:pt modelId="{1F1F389E-4F1E-4FDF-B33D-1B7F17962DF6}">
      <dgm:prSet custT="1"/>
      <dgm:spPr/>
      <dgm:t>
        <a:bodyPr/>
        <a:lstStyle/>
        <a:p>
          <a:r>
            <a:rPr lang="en-US" sz="1800"/>
            <a:t>Attach cluster to </a:t>
          </a:r>
          <a:r>
            <a:rPr lang="en-US" sz="1800" err="1"/>
            <a:t>AzureML</a:t>
          </a:r>
          <a:r>
            <a:rPr lang="en-US" sz="1800"/>
            <a:t> workspace and create compute target</a:t>
          </a:r>
        </a:p>
      </dgm:t>
    </dgm:pt>
    <dgm:pt modelId="{50DE53C4-AA09-478C-8423-7A5D4F403EC0}" type="parTrans" cxnId="{17CF5E22-9ACA-4883-BAD1-E5E387F93855}">
      <dgm:prSet/>
      <dgm:spPr/>
      <dgm:t>
        <a:bodyPr/>
        <a:lstStyle/>
        <a:p>
          <a:endParaRPr lang="en-US"/>
        </a:p>
      </dgm:t>
    </dgm:pt>
    <dgm:pt modelId="{033A257D-C7CB-4C5F-BC23-3227FB3B587A}" type="sibTrans" cxnId="{17CF5E22-9ACA-4883-BAD1-E5E387F93855}">
      <dgm:prSet/>
      <dgm:spPr/>
      <dgm:t>
        <a:bodyPr/>
        <a:lstStyle/>
        <a:p>
          <a:endParaRPr lang="en-US"/>
        </a:p>
      </dgm:t>
    </dgm:pt>
    <dgm:pt modelId="{7AFE0D67-8FFB-4CBF-9D0C-625A1756ADBA}">
      <dgm:prSet/>
      <dgm:spPr/>
      <dgm:t>
        <a:bodyPr/>
        <a:lstStyle/>
        <a:p>
          <a:r>
            <a:rPr lang="en-US"/>
            <a:t>Use</a:t>
          </a:r>
        </a:p>
      </dgm:t>
    </dgm:pt>
    <dgm:pt modelId="{8FFD5D4B-7114-411A-A90C-F4E38B58540E}" type="parTrans" cxnId="{95F0C794-57C2-4287-BFFA-7682A51C7BE7}">
      <dgm:prSet/>
      <dgm:spPr/>
      <dgm:t>
        <a:bodyPr/>
        <a:lstStyle/>
        <a:p>
          <a:endParaRPr lang="en-US"/>
        </a:p>
      </dgm:t>
    </dgm:pt>
    <dgm:pt modelId="{82B5F137-2AD7-41B6-A758-37797DA92C6A}" type="sibTrans" cxnId="{95F0C794-57C2-4287-BFFA-7682A51C7BE7}">
      <dgm:prSet/>
      <dgm:spPr/>
      <dgm:t>
        <a:bodyPr/>
        <a:lstStyle/>
        <a:p>
          <a:endParaRPr lang="en-US"/>
        </a:p>
      </dgm:t>
    </dgm:pt>
    <dgm:pt modelId="{4A641F8A-0C54-44FB-8750-AEF122DB88A4}">
      <dgm:prSet custT="1"/>
      <dgm:spPr/>
      <dgm:t>
        <a:bodyPr/>
        <a:lstStyle/>
        <a:p>
          <a:r>
            <a:rPr lang="en-US" sz="1800"/>
            <a:t>Use compute target to submit training job or deploy a trained model</a:t>
          </a:r>
        </a:p>
      </dgm:t>
    </dgm:pt>
    <dgm:pt modelId="{B156F66D-D76F-4921-930E-ABB2B59B9997}" type="parTrans" cxnId="{29245CEE-7CA1-404C-8EF0-5A0089783309}">
      <dgm:prSet/>
      <dgm:spPr/>
      <dgm:t>
        <a:bodyPr/>
        <a:lstStyle/>
        <a:p>
          <a:endParaRPr lang="en-US"/>
        </a:p>
      </dgm:t>
    </dgm:pt>
    <dgm:pt modelId="{1033850E-6685-41A0-8127-3B896E87BEC9}" type="sibTrans" cxnId="{29245CEE-7CA1-404C-8EF0-5A0089783309}">
      <dgm:prSet/>
      <dgm:spPr/>
      <dgm:t>
        <a:bodyPr/>
        <a:lstStyle/>
        <a:p>
          <a:endParaRPr lang="en-US"/>
        </a:p>
      </dgm:t>
    </dgm:pt>
    <dgm:pt modelId="{F1777845-36C5-4AEA-9687-4FF48B2192B0}" type="pres">
      <dgm:prSet presAssocID="{530D763A-3388-4C29-AD14-3C32115991FF}" presName="Name0" presStyleCnt="0">
        <dgm:presLayoutVars>
          <dgm:dir/>
          <dgm:animLvl val="lvl"/>
          <dgm:resizeHandles val="exact"/>
        </dgm:presLayoutVars>
      </dgm:prSet>
      <dgm:spPr/>
    </dgm:pt>
    <dgm:pt modelId="{13B95E2F-7469-498A-A5DB-4B05DE40A807}" type="pres">
      <dgm:prSet presAssocID="{AB774493-790C-4E19-A330-AFD50D0CC9A0}" presName="composite" presStyleCnt="0"/>
      <dgm:spPr/>
    </dgm:pt>
    <dgm:pt modelId="{8BD29255-75E8-46EA-ABFB-144713E56C6C}" type="pres">
      <dgm:prSet presAssocID="{AB774493-790C-4E19-A330-AFD50D0CC9A0}" presName="parTx" presStyleLbl="alignNode1" presStyleIdx="0" presStyleCnt="4">
        <dgm:presLayoutVars>
          <dgm:chMax val="0"/>
          <dgm:chPref val="0"/>
        </dgm:presLayoutVars>
      </dgm:prSet>
      <dgm:spPr/>
    </dgm:pt>
    <dgm:pt modelId="{B2874A74-8015-4DBD-A4C4-83B563360747}" type="pres">
      <dgm:prSet presAssocID="{AB774493-790C-4E19-A330-AFD50D0CC9A0}" presName="desTx" presStyleLbl="alignAccFollowNode1" presStyleIdx="0" presStyleCnt="4">
        <dgm:presLayoutVars/>
      </dgm:prSet>
      <dgm:spPr/>
    </dgm:pt>
    <dgm:pt modelId="{36FCB3AC-D1E4-4780-9A9A-96687AE3F76D}" type="pres">
      <dgm:prSet presAssocID="{91900F12-9CB6-494A-AE27-5A251FFDC2CF}" presName="space" presStyleCnt="0"/>
      <dgm:spPr/>
    </dgm:pt>
    <dgm:pt modelId="{623B5B86-BE8D-421F-8962-E3FC07BEFB06}" type="pres">
      <dgm:prSet presAssocID="{CC36A973-7600-46AD-8678-F3546E47E80A}" presName="composite" presStyleCnt="0"/>
      <dgm:spPr/>
    </dgm:pt>
    <dgm:pt modelId="{BC29EC6E-DF03-4A02-AE4C-DD24A4FA3B43}" type="pres">
      <dgm:prSet presAssocID="{CC36A973-7600-46AD-8678-F3546E47E80A}" presName="parTx" presStyleLbl="alignNode1" presStyleIdx="1" presStyleCnt="4">
        <dgm:presLayoutVars>
          <dgm:chMax val="0"/>
          <dgm:chPref val="0"/>
        </dgm:presLayoutVars>
      </dgm:prSet>
      <dgm:spPr/>
    </dgm:pt>
    <dgm:pt modelId="{C16F9369-EB31-4180-BEBB-79269D1CA0B4}" type="pres">
      <dgm:prSet presAssocID="{CC36A973-7600-46AD-8678-F3546E47E80A}" presName="desTx" presStyleLbl="alignAccFollowNode1" presStyleIdx="1" presStyleCnt="4">
        <dgm:presLayoutVars/>
      </dgm:prSet>
      <dgm:spPr/>
    </dgm:pt>
    <dgm:pt modelId="{BF57B7D5-12FC-4A9B-B75F-9921B6A02FC1}" type="pres">
      <dgm:prSet presAssocID="{7A7BDA74-AE5E-4365-B1B6-6BA56A493C22}" presName="space" presStyleCnt="0"/>
      <dgm:spPr/>
    </dgm:pt>
    <dgm:pt modelId="{4E41A3E2-308A-4B4A-9B3D-B4B97DA1F848}" type="pres">
      <dgm:prSet presAssocID="{FBC112E8-DBFC-4F34-85BB-E8A2DF1A9E27}" presName="composite" presStyleCnt="0"/>
      <dgm:spPr/>
    </dgm:pt>
    <dgm:pt modelId="{7E4F459B-B8CF-45AC-A6DB-472211BD0F2E}" type="pres">
      <dgm:prSet presAssocID="{FBC112E8-DBFC-4F34-85BB-E8A2DF1A9E27}" presName="parTx" presStyleLbl="alignNode1" presStyleIdx="2" presStyleCnt="4">
        <dgm:presLayoutVars>
          <dgm:chMax val="0"/>
          <dgm:chPref val="0"/>
        </dgm:presLayoutVars>
      </dgm:prSet>
      <dgm:spPr/>
    </dgm:pt>
    <dgm:pt modelId="{D2B7CD3E-F12B-4B95-AB23-CB1A1CDB2001}" type="pres">
      <dgm:prSet presAssocID="{FBC112E8-DBFC-4F34-85BB-E8A2DF1A9E27}" presName="desTx" presStyleLbl="alignAccFollowNode1" presStyleIdx="2" presStyleCnt="4">
        <dgm:presLayoutVars/>
      </dgm:prSet>
      <dgm:spPr/>
    </dgm:pt>
    <dgm:pt modelId="{3E0D05B0-2C86-4A8E-BB35-C649F03E7281}" type="pres">
      <dgm:prSet presAssocID="{F8899150-DCEE-4F29-BB1B-149872563BAB}" presName="space" presStyleCnt="0"/>
      <dgm:spPr/>
    </dgm:pt>
    <dgm:pt modelId="{07EF2F52-02A6-4F5A-93A3-D6B9D082F45C}" type="pres">
      <dgm:prSet presAssocID="{7AFE0D67-8FFB-4CBF-9D0C-625A1756ADBA}" presName="composite" presStyleCnt="0"/>
      <dgm:spPr/>
    </dgm:pt>
    <dgm:pt modelId="{ADC54E3A-8817-4AFC-B73F-44A996D2CA33}" type="pres">
      <dgm:prSet presAssocID="{7AFE0D67-8FFB-4CBF-9D0C-625A1756ADBA}" presName="parTx" presStyleLbl="alignNode1" presStyleIdx="3" presStyleCnt="4">
        <dgm:presLayoutVars>
          <dgm:chMax val="0"/>
          <dgm:chPref val="0"/>
        </dgm:presLayoutVars>
      </dgm:prSet>
      <dgm:spPr/>
    </dgm:pt>
    <dgm:pt modelId="{775F0BF6-DB0E-49B2-BD67-D2626EDE7BB6}" type="pres">
      <dgm:prSet presAssocID="{7AFE0D67-8FFB-4CBF-9D0C-625A1756ADBA}" presName="desTx" presStyleLbl="alignAccFollowNode1" presStyleIdx="3" presStyleCnt="4">
        <dgm:presLayoutVars/>
      </dgm:prSet>
      <dgm:spPr/>
    </dgm:pt>
  </dgm:ptLst>
  <dgm:cxnLst>
    <dgm:cxn modelId="{17CF5E22-9ACA-4883-BAD1-E5E387F93855}" srcId="{FBC112E8-DBFC-4F34-85BB-E8A2DF1A9E27}" destId="{1F1F389E-4F1E-4FDF-B33D-1B7F17962DF6}" srcOrd="0" destOrd="0" parTransId="{50DE53C4-AA09-478C-8423-7A5D4F403EC0}" sibTransId="{033A257D-C7CB-4C5F-BC23-3227FB3B587A}"/>
    <dgm:cxn modelId="{88243825-7D22-4C13-9B01-B8E32767C101}" srcId="{530D763A-3388-4C29-AD14-3C32115991FF}" destId="{AB774493-790C-4E19-A330-AFD50D0CC9A0}" srcOrd="0" destOrd="0" parTransId="{0CB4B7A6-8CDC-433C-9D15-35E0E16CE91F}" sibTransId="{91900F12-9CB6-494A-AE27-5A251FFDC2CF}"/>
    <dgm:cxn modelId="{D1B45628-6112-4952-B4A1-A19C7E689E5D}" srcId="{530D763A-3388-4C29-AD14-3C32115991FF}" destId="{CC36A973-7600-46AD-8678-F3546E47E80A}" srcOrd="1" destOrd="0" parTransId="{2423B300-260B-45A9-9CD6-50B19F7FCA6C}" sibTransId="{7A7BDA74-AE5E-4365-B1B6-6BA56A493C22}"/>
    <dgm:cxn modelId="{581D5E29-D313-40F4-9D46-84D71BAF3E5C}" type="presOf" srcId="{CC36A973-7600-46AD-8678-F3546E47E80A}" destId="{BC29EC6E-DF03-4A02-AE4C-DD24A4FA3B43}" srcOrd="0" destOrd="0" presId="urn:microsoft.com/office/officeart/2016/7/layout/ChevronBlockProcess"/>
    <dgm:cxn modelId="{EB40F633-5F27-48DD-83C9-CBE18BF59697}" srcId="{CC36A973-7600-46AD-8678-F3546E47E80A}" destId="{ABCC43F8-3558-46C8-A8E1-232C7FBF0308}" srcOrd="0" destOrd="0" parTransId="{6056E9B1-2868-41F2-A961-F03976F4C888}" sibTransId="{5783E6B6-4EF4-45E1-9D94-A639CFA6AC8F}"/>
    <dgm:cxn modelId="{0287D841-5B4B-44D8-B438-1A80B70F698B}" type="presOf" srcId="{1F1F389E-4F1E-4FDF-B33D-1B7F17962DF6}" destId="{D2B7CD3E-F12B-4B95-AB23-CB1A1CDB2001}" srcOrd="0" destOrd="0" presId="urn:microsoft.com/office/officeart/2016/7/layout/ChevronBlockProcess"/>
    <dgm:cxn modelId="{2C0E6D5C-F6F0-4EFB-941A-3DE41F77C136}" type="presOf" srcId="{AB774493-790C-4E19-A330-AFD50D0CC9A0}" destId="{8BD29255-75E8-46EA-ABFB-144713E56C6C}" srcOrd="0" destOrd="0" presId="urn:microsoft.com/office/officeart/2016/7/layout/ChevronBlockProcess"/>
    <dgm:cxn modelId="{326B038B-3723-465A-A398-7BBBD85FD2B7}" type="presOf" srcId="{4A641F8A-0C54-44FB-8750-AEF122DB88A4}" destId="{775F0BF6-DB0E-49B2-BD67-D2626EDE7BB6}" srcOrd="0" destOrd="0" presId="urn:microsoft.com/office/officeart/2016/7/layout/ChevronBlockProcess"/>
    <dgm:cxn modelId="{95F0C794-57C2-4287-BFFA-7682A51C7BE7}" srcId="{530D763A-3388-4C29-AD14-3C32115991FF}" destId="{7AFE0D67-8FFB-4CBF-9D0C-625A1756ADBA}" srcOrd="3" destOrd="0" parTransId="{8FFD5D4B-7114-411A-A90C-F4E38B58540E}" sibTransId="{82B5F137-2AD7-41B6-A758-37797DA92C6A}"/>
    <dgm:cxn modelId="{F4CC5B97-54AD-4C3E-9D0F-72C1A3D05953}" srcId="{530D763A-3388-4C29-AD14-3C32115991FF}" destId="{FBC112E8-DBFC-4F34-85BB-E8A2DF1A9E27}" srcOrd="2" destOrd="0" parTransId="{92C0A136-DDB7-4A33-B25F-9D57D0E7E87B}" sibTransId="{F8899150-DCEE-4F29-BB1B-149872563BAB}"/>
    <dgm:cxn modelId="{0A2861A8-6DF7-4404-94C1-FB04BE73DAA8}" type="presOf" srcId="{530D763A-3388-4C29-AD14-3C32115991FF}" destId="{F1777845-36C5-4AEA-9687-4FF48B2192B0}" srcOrd="0" destOrd="0" presId="urn:microsoft.com/office/officeart/2016/7/layout/ChevronBlockProcess"/>
    <dgm:cxn modelId="{7F6B2BAF-DD12-4623-9D05-0211628600AB}" srcId="{AB774493-790C-4E19-A330-AFD50D0CC9A0}" destId="{3E0DA298-F927-4CF6-8322-F116B8E25E4A}" srcOrd="0" destOrd="0" parTransId="{9285DC59-F741-41AA-9920-BE5F523CCF86}" sibTransId="{31557E14-2E71-4BE2-9978-5483FDA58346}"/>
    <dgm:cxn modelId="{80F91BB9-EB95-4A8F-AB92-EEDA530CA54C}" type="presOf" srcId="{FBC112E8-DBFC-4F34-85BB-E8A2DF1A9E27}" destId="{7E4F459B-B8CF-45AC-A6DB-472211BD0F2E}" srcOrd="0" destOrd="0" presId="urn:microsoft.com/office/officeart/2016/7/layout/ChevronBlockProcess"/>
    <dgm:cxn modelId="{C70FEEC3-219E-4701-BA65-C7E4EFBD4CCE}" type="presOf" srcId="{7AFE0D67-8FFB-4CBF-9D0C-625A1756ADBA}" destId="{ADC54E3A-8817-4AFC-B73F-44A996D2CA33}" srcOrd="0" destOrd="0" presId="urn:microsoft.com/office/officeart/2016/7/layout/ChevronBlockProcess"/>
    <dgm:cxn modelId="{34E0EDDC-D9BC-4155-987C-6F4E3C5ADD20}" type="presOf" srcId="{3E0DA298-F927-4CF6-8322-F116B8E25E4A}" destId="{B2874A74-8015-4DBD-A4C4-83B563360747}" srcOrd="0" destOrd="0" presId="urn:microsoft.com/office/officeart/2016/7/layout/ChevronBlockProcess"/>
    <dgm:cxn modelId="{29245CEE-7CA1-404C-8EF0-5A0089783309}" srcId="{7AFE0D67-8FFB-4CBF-9D0C-625A1756ADBA}" destId="{4A641F8A-0C54-44FB-8750-AEF122DB88A4}" srcOrd="0" destOrd="0" parTransId="{B156F66D-D76F-4921-930E-ABB2B59B9997}" sibTransId="{1033850E-6685-41A0-8127-3B896E87BEC9}"/>
    <dgm:cxn modelId="{4E23DDFB-BD7F-4DBA-96CC-96B8E0770DE7}" type="presOf" srcId="{ABCC43F8-3558-46C8-A8E1-232C7FBF0308}" destId="{C16F9369-EB31-4180-BEBB-79269D1CA0B4}" srcOrd="0" destOrd="0" presId="urn:microsoft.com/office/officeart/2016/7/layout/ChevronBlockProcess"/>
    <dgm:cxn modelId="{BA6AF4EB-F5C9-4316-B5FA-3B207AB9E274}" type="presParOf" srcId="{F1777845-36C5-4AEA-9687-4FF48B2192B0}" destId="{13B95E2F-7469-498A-A5DB-4B05DE40A807}" srcOrd="0" destOrd="0" presId="urn:microsoft.com/office/officeart/2016/7/layout/ChevronBlockProcess"/>
    <dgm:cxn modelId="{4F7A4B8C-EF96-4478-B57D-DE147E726171}" type="presParOf" srcId="{13B95E2F-7469-498A-A5DB-4B05DE40A807}" destId="{8BD29255-75E8-46EA-ABFB-144713E56C6C}" srcOrd="0" destOrd="0" presId="urn:microsoft.com/office/officeart/2016/7/layout/ChevronBlockProcess"/>
    <dgm:cxn modelId="{C039DAF3-5091-42D9-ABBD-E06C2DA2219D}" type="presParOf" srcId="{13B95E2F-7469-498A-A5DB-4B05DE40A807}" destId="{B2874A74-8015-4DBD-A4C4-83B563360747}" srcOrd="1" destOrd="0" presId="urn:microsoft.com/office/officeart/2016/7/layout/ChevronBlockProcess"/>
    <dgm:cxn modelId="{377BAA16-F49F-4A4D-B777-53273508116F}" type="presParOf" srcId="{F1777845-36C5-4AEA-9687-4FF48B2192B0}" destId="{36FCB3AC-D1E4-4780-9A9A-96687AE3F76D}" srcOrd="1" destOrd="0" presId="urn:microsoft.com/office/officeart/2016/7/layout/ChevronBlockProcess"/>
    <dgm:cxn modelId="{4D76738B-347A-4ED7-8709-C24195641E53}" type="presParOf" srcId="{F1777845-36C5-4AEA-9687-4FF48B2192B0}" destId="{623B5B86-BE8D-421F-8962-E3FC07BEFB06}" srcOrd="2" destOrd="0" presId="urn:microsoft.com/office/officeart/2016/7/layout/ChevronBlockProcess"/>
    <dgm:cxn modelId="{4557BB21-0026-4A88-B1C3-FA1803BEF656}" type="presParOf" srcId="{623B5B86-BE8D-421F-8962-E3FC07BEFB06}" destId="{BC29EC6E-DF03-4A02-AE4C-DD24A4FA3B43}" srcOrd="0" destOrd="0" presId="urn:microsoft.com/office/officeart/2016/7/layout/ChevronBlockProcess"/>
    <dgm:cxn modelId="{7969E0C4-0343-47ED-B589-23C551E7B47B}" type="presParOf" srcId="{623B5B86-BE8D-421F-8962-E3FC07BEFB06}" destId="{C16F9369-EB31-4180-BEBB-79269D1CA0B4}" srcOrd="1" destOrd="0" presId="urn:microsoft.com/office/officeart/2016/7/layout/ChevronBlockProcess"/>
    <dgm:cxn modelId="{C75B6D1F-7A96-472B-A46D-DD1B7A5D90B4}" type="presParOf" srcId="{F1777845-36C5-4AEA-9687-4FF48B2192B0}" destId="{BF57B7D5-12FC-4A9B-B75F-9921B6A02FC1}" srcOrd="3" destOrd="0" presId="urn:microsoft.com/office/officeart/2016/7/layout/ChevronBlockProcess"/>
    <dgm:cxn modelId="{860E4D1F-F42C-411A-87D1-556478A31AEE}" type="presParOf" srcId="{F1777845-36C5-4AEA-9687-4FF48B2192B0}" destId="{4E41A3E2-308A-4B4A-9B3D-B4B97DA1F848}" srcOrd="4" destOrd="0" presId="urn:microsoft.com/office/officeart/2016/7/layout/ChevronBlockProcess"/>
    <dgm:cxn modelId="{4D149227-1846-4DCB-8E98-14294A997F57}" type="presParOf" srcId="{4E41A3E2-308A-4B4A-9B3D-B4B97DA1F848}" destId="{7E4F459B-B8CF-45AC-A6DB-472211BD0F2E}" srcOrd="0" destOrd="0" presId="urn:microsoft.com/office/officeart/2016/7/layout/ChevronBlockProcess"/>
    <dgm:cxn modelId="{EC33ECB5-1BF4-411D-A7E4-F49260873495}" type="presParOf" srcId="{4E41A3E2-308A-4B4A-9B3D-B4B97DA1F848}" destId="{D2B7CD3E-F12B-4B95-AB23-CB1A1CDB2001}" srcOrd="1" destOrd="0" presId="urn:microsoft.com/office/officeart/2016/7/layout/ChevronBlockProcess"/>
    <dgm:cxn modelId="{A380EACD-A0DA-4FF3-9A98-3ECB6E4D0D55}" type="presParOf" srcId="{F1777845-36C5-4AEA-9687-4FF48B2192B0}" destId="{3E0D05B0-2C86-4A8E-BB35-C649F03E7281}" srcOrd="5" destOrd="0" presId="urn:microsoft.com/office/officeart/2016/7/layout/ChevronBlockProcess"/>
    <dgm:cxn modelId="{9EDCB5C9-EC05-46C6-83DA-1BC414E8A54B}" type="presParOf" srcId="{F1777845-36C5-4AEA-9687-4FF48B2192B0}" destId="{07EF2F52-02A6-4F5A-93A3-D6B9D082F45C}" srcOrd="6" destOrd="0" presId="urn:microsoft.com/office/officeart/2016/7/layout/ChevronBlockProcess"/>
    <dgm:cxn modelId="{7FC1269C-3F48-4106-8614-F7507E598A1B}" type="presParOf" srcId="{07EF2F52-02A6-4F5A-93A3-D6B9D082F45C}" destId="{ADC54E3A-8817-4AFC-B73F-44A996D2CA33}" srcOrd="0" destOrd="0" presId="urn:microsoft.com/office/officeart/2016/7/layout/ChevronBlockProcess"/>
    <dgm:cxn modelId="{2ED07483-BD4C-4DA5-B675-F26E06AF5557}" type="presParOf" srcId="{07EF2F52-02A6-4F5A-93A3-D6B9D082F45C}" destId="{775F0BF6-DB0E-49B2-BD67-D2626EDE7BB6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3D212F-45FA-4B5F-9262-F735EEEF664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BC7E7B-8110-4025-B904-243B9AB8F549}">
      <dgm:prSet/>
      <dgm:spPr/>
      <dgm:t>
        <a:bodyPr/>
        <a:lstStyle/>
        <a:p>
          <a:r>
            <a:rPr lang="en-US"/>
            <a:t>Single-node training job</a:t>
          </a:r>
        </a:p>
      </dgm:t>
    </dgm:pt>
    <dgm:pt modelId="{AA68EB22-3DF0-4776-9453-D7BF2498723B}" type="parTrans" cxnId="{475238CA-57CC-4047-A096-F59E3F5D0A9D}">
      <dgm:prSet/>
      <dgm:spPr/>
      <dgm:t>
        <a:bodyPr/>
        <a:lstStyle/>
        <a:p>
          <a:endParaRPr lang="en-US"/>
        </a:p>
      </dgm:t>
    </dgm:pt>
    <dgm:pt modelId="{D86FC84A-F192-4B66-9B0B-746FEBAE97AB}" type="sibTrans" cxnId="{475238CA-57CC-4047-A096-F59E3F5D0A9D}">
      <dgm:prSet/>
      <dgm:spPr/>
      <dgm:t>
        <a:bodyPr/>
        <a:lstStyle/>
        <a:p>
          <a:endParaRPr lang="en-US"/>
        </a:p>
      </dgm:t>
    </dgm:pt>
    <dgm:pt modelId="{0BC457BD-AF07-498F-9B34-891DCF408939}">
      <dgm:prSet/>
      <dgm:spPr/>
      <dgm:t>
        <a:bodyPr/>
        <a:lstStyle/>
        <a:p>
          <a:r>
            <a:rPr lang="en-US"/>
            <a:t>Distributed training – PyTorch, TensorFlow, MPI</a:t>
          </a:r>
        </a:p>
      </dgm:t>
    </dgm:pt>
    <dgm:pt modelId="{2AF3E1A3-7C46-4007-A753-D7CD3DA989D8}" type="parTrans" cxnId="{5DB91798-13C6-4CA6-A8F8-96FAB22A98D1}">
      <dgm:prSet/>
      <dgm:spPr/>
      <dgm:t>
        <a:bodyPr/>
        <a:lstStyle/>
        <a:p>
          <a:endParaRPr lang="en-US"/>
        </a:p>
      </dgm:t>
    </dgm:pt>
    <dgm:pt modelId="{7A24F928-BB35-4635-A09A-C885B29E6601}" type="sibTrans" cxnId="{5DB91798-13C6-4CA6-A8F8-96FAB22A98D1}">
      <dgm:prSet/>
      <dgm:spPr/>
      <dgm:t>
        <a:bodyPr/>
        <a:lstStyle/>
        <a:p>
          <a:endParaRPr lang="en-US"/>
        </a:p>
      </dgm:t>
    </dgm:pt>
    <dgm:pt modelId="{745878CD-2206-42B2-BB4D-DDE1854B3F4D}">
      <dgm:prSet/>
      <dgm:spPr/>
      <dgm:t>
        <a:bodyPr/>
        <a:lstStyle/>
        <a:p>
          <a:r>
            <a:rPr lang="en-US"/>
            <a:t>Hyper parameter tuning</a:t>
          </a:r>
        </a:p>
      </dgm:t>
    </dgm:pt>
    <dgm:pt modelId="{BB13C081-608C-48CC-8A5A-A3BA7958BDDC}" type="parTrans" cxnId="{6861D6C2-7977-4FEB-AAD4-43781A4526D1}">
      <dgm:prSet/>
      <dgm:spPr/>
      <dgm:t>
        <a:bodyPr/>
        <a:lstStyle/>
        <a:p>
          <a:endParaRPr lang="en-US"/>
        </a:p>
      </dgm:t>
    </dgm:pt>
    <dgm:pt modelId="{FCB8D922-1556-461A-B5AE-90AD5C3D5B38}" type="sibTrans" cxnId="{6861D6C2-7977-4FEB-AAD4-43781A4526D1}">
      <dgm:prSet/>
      <dgm:spPr/>
      <dgm:t>
        <a:bodyPr/>
        <a:lstStyle/>
        <a:p>
          <a:endParaRPr lang="en-US"/>
        </a:p>
      </dgm:t>
    </dgm:pt>
    <dgm:pt modelId="{F250E144-8361-4F24-A89B-A3F53434D70D}">
      <dgm:prSet/>
      <dgm:spPr/>
      <dgm:t>
        <a:bodyPr/>
        <a:lstStyle/>
        <a:p>
          <a:r>
            <a:rPr lang="en-US"/>
            <a:t>AML pipeline</a:t>
          </a:r>
        </a:p>
      </dgm:t>
    </dgm:pt>
    <dgm:pt modelId="{15C8AA4B-E814-43B8-ABAC-F00E1DE57C46}" type="parTrans" cxnId="{360D989A-0C41-402F-B285-D7F82CC6C7BA}">
      <dgm:prSet/>
      <dgm:spPr/>
      <dgm:t>
        <a:bodyPr/>
        <a:lstStyle/>
        <a:p>
          <a:endParaRPr lang="en-US"/>
        </a:p>
      </dgm:t>
    </dgm:pt>
    <dgm:pt modelId="{D5ECE1D1-3D65-4DB2-8FF4-97C4523FA259}" type="sibTrans" cxnId="{360D989A-0C41-402F-B285-D7F82CC6C7BA}">
      <dgm:prSet/>
      <dgm:spPr/>
      <dgm:t>
        <a:bodyPr/>
        <a:lstStyle/>
        <a:p>
          <a:endParaRPr lang="en-US"/>
        </a:p>
      </dgm:t>
    </dgm:pt>
    <dgm:pt modelId="{00591820-CB9C-4273-9D3F-5359EF9BA8AF}">
      <dgm:prSet/>
      <dgm:spPr/>
      <dgm:t>
        <a:bodyPr/>
        <a:lstStyle/>
        <a:p>
          <a:r>
            <a:rPr lang="en-US"/>
            <a:t>AML Designer</a:t>
          </a:r>
        </a:p>
      </dgm:t>
    </dgm:pt>
    <dgm:pt modelId="{A9ACAC91-900C-4AE7-810A-2CB264A4A996}" type="parTrans" cxnId="{88AB41B8-6681-4AAA-8CD1-BB9AA3E30A59}">
      <dgm:prSet/>
      <dgm:spPr/>
      <dgm:t>
        <a:bodyPr/>
        <a:lstStyle/>
        <a:p>
          <a:endParaRPr lang="en-US"/>
        </a:p>
      </dgm:t>
    </dgm:pt>
    <dgm:pt modelId="{9AB65039-EA23-406B-942E-F50F399F9BBF}" type="sibTrans" cxnId="{88AB41B8-6681-4AAA-8CD1-BB9AA3E30A59}">
      <dgm:prSet/>
      <dgm:spPr/>
      <dgm:t>
        <a:bodyPr/>
        <a:lstStyle/>
        <a:p>
          <a:endParaRPr lang="en-US"/>
        </a:p>
      </dgm:t>
    </dgm:pt>
    <dgm:pt modelId="{9C66C7FF-2F81-42E0-B724-424FCD095F0E}">
      <dgm:prSet/>
      <dgm:spPr/>
      <dgm:t>
        <a:bodyPr/>
        <a:lstStyle/>
        <a:p>
          <a:r>
            <a:rPr lang="en-US"/>
            <a:t>AML Datastore and Dataset to access cloudlet data</a:t>
          </a:r>
        </a:p>
      </dgm:t>
    </dgm:pt>
    <dgm:pt modelId="{C19E3648-5484-47DB-B212-C9BC834BECEC}" type="parTrans" cxnId="{3474AB2C-7AF0-4E3C-9BB5-0709A0F513A2}">
      <dgm:prSet/>
      <dgm:spPr/>
      <dgm:t>
        <a:bodyPr/>
        <a:lstStyle/>
        <a:p>
          <a:endParaRPr lang="en-US"/>
        </a:p>
      </dgm:t>
    </dgm:pt>
    <dgm:pt modelId="{436924E7-AD1B-490F-8BB9-E76037D3034B}" type="sibTrans" cxnId="{3474AB2C-7AF0-4E3C-9BB5-0709A0F513A2}">
      <dgm:prSet/>
      <dgm:spPr/>
      <dgm:t>
        <a:bodyPr/>
        <a:lstStyle/>
        <a:p>
          <a:endParaRPr lang="en-US"/>
        </a:p>
      </dgm:t>
    </dgm:pt>
    <dgm:pt modelId="{8BE82CEE-B4B4-4224-9532-9D8C6BBF228C}">
      <dgm:prSet/>
      <dgm:spPr/>
      <dgm:t>
        <a:bodyPr/>
        <a:lstStyle/>
        <a:p>
          <a:r>
            <a:rPr lang="en-US"/>
            <a:t>Interactive Job (preview)</a:t>
          </a:r>
        </a:p>
      </dgm:t>
    </dgm:pt>
    <dgm:pt modelId="{2D4240D4-D9BC-4401-A5C1-8718BBF42988}" type="parTrans" cxnId="{08A9DA91-2798-40B6-95CA-A51685711CFA}">
      <dgm:prSet/>
      <dgm:spPr/>
      <dgm:t>
        <a:bodyPr/>
        <a:lstStyle/>
        <a:p>
          <a:endParaRPr lang="zh-CN" altLang="en-US"/>
        </a:p>
      </dgm:t>
    </dgm:pt>
    <dgm:pt modelId="{DEADA930-BB72-4676-A312-8AD0784E9914}" type="sibTrans" cxnId="{08A9DA91-2798-40B6-95CA-A51685711CFA}">
      <dgm:prSet/>
      <dgm:spPr/>
      <dgm:t>
        <a:bodyPr/>
        <a:lstStyle/>
        <a:p>
          <a:endParaRPr lang="zh-CN" altLang="en-US"/>
        </a:p>
      </dgm:t>
    </dgm:pt>
    <dgm:pt modelId="{FA17CC05-4086-4059-B0B3-C63CE3D2031E}" type="pres">
      <dgm:prSet presAssocID="{B43D212F-45FA-4B5F-9262-F735EEEF664C}" presName="linear" presStyleCnt="0">
        <dgm:presLayoutVars>
          <dgm:animLvl val="lvl"/>
          <dgm:resizeHandles val="exact"/>
        </dgm:presLayoutVars>
      </dgm:prSet>
      <dgm:spPr/>
    </dgm:pt>
    <dgm:pt modelId="{C80757F6-4C45-4955-9A0E-8BC5A99CA9FC}" type="pres">
      <dgm:prSet presAssocID="{98BC7E7B-8110-4025-B904-243B9AB8F549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5D38381A-55AE-4CE7-9EEC-A77EAD186B15}" type="pres">
      <dgm:prSet presAssocID="{D86FC84A-F192-4B66-9B0B-746FEBAE97AB}" presName="spacer" presStyleCnt="0"/>
      <dgm:spPr/>
    </dgm:pt>
    <dgm:pt modelId="{EB4698CB-95DA-4764-8EDD-EE105E301E5C}" type="pres">
      <dgm:prSet presAssocID="{0BC457BD-AF07-498F-9B34-891DCF408939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E749AE5E-A5A4-4D8F-BA33-C2082DFA0F70}" type="pres">
      <dgm:prSet presAssocID="{7A24F928-BB35-4635-A09A-C885B29E6601}" presName="spacer" presStyleCnt="0"/>
      <dgm:spPr/>
    </dgm:pt>
    <dgm:pt modelId="{E53D9B8F-8E8E-45D7-AE83-6A1F5A3F49BD}" type="pres">
      <dgm:prSet presAssocID="{745878CD-2206-42B2-BB4D-DDE1854B3F4D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71D5D062-6214-49BA-87AC-4F6C839DFDD7}" type="pres">
      <dgm:prSet presAssocID="{FCB8D922-1556-461A-B5AE-90AD5C3D5B38}" presName="spacer" presStyleCnt="0"/>
      <dgm:spPr/>
    </dgm:pt>
    <dgm:pt modelId="{50F85809-63AC-4D67-B7AB-B3539D635F56}" type="pres">
      <dgm:prSet presAssocID="{F250E144-8361-4F24-A89B-A3F53434D70D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138D3A0B-568A-4BFB-88C8-261A42315EF2}" type="pres">
      <dgm:prSet presAssocID="{D5ECE1D1-3D65-4DB2-8FF4-97C4523FA259}" presName="spacer" presStyleCnt="0"/>
      <dgm:spPr/>
    </dgm:pt>
    <dgm:pt modelId="{976C1E37-8A0F-447B-BFCD-0B48B203B211}" type="pres">
      <dgm:prSet presAssocID="{00591820-CB9C-4273-9D3F-5359EF9BA8AF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625827BC-A514-4F82-A1C2-E0D34DEB0984}" type="pres">
      <dgm:prSet presAssocID="{9AB65039-EA23-406B-942E-F50F399F9BBF}" presName="spacer" presStyleCnt="0"/>
      <dgm:spPr/>
    </dgm:pt>
    <dgm:pt modelId="{7763BB5A-788C-42DF-B71E-6F8C0C9AB7B5}" type="pres">
      <dgm:prSet presAssocID="{9C66C7FF-2F81-42E0-B724-424FCD095F0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D7571D8-1ECD-444E-9876-83A0AD352324}" type="pres">
      <dgm:prSet presAssocID="{436924E7-AD1B-490F-8BB9-E76037D3034B}" presName="spacer" presStyleCnt="0"/>
      <dgm:spPr/>
    </dgm:pt>
    <dgm:pt modelId="{FC85B5D9-AB19-4BD2-AF28-2D7614F0AFCE}" type="pres">
      <dgm:prSet presAssocID="{8BE82CEE-B4B4-4224-9532-9D8C6BBF228C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70B51F12-C87A-4BC9-9D22-876B15DC60CB}" type="presOf" srcId="{B43D212F-45FA-4B5F-9262-F735EEEF664C}" destId="{FA17CC05-4086-4059-B0B3-C63CE3D2031E}" srcOrd="0" destOrd="0" presId="urn:microsoft.com/office/officeart/2005/8/layout/vList2"/>
    <dgm:cxn modelId="{3474AB2C-7AF0-4E3C-9BB5-0709A0F513A2}" srcId="{B43D212F-45FA-4B5F-9262-F735EEEF664C}" destId="{9C66C7FF-2F81-42E0-B724-424FCD095F0E}" srcOrd="5" destOrd="0" parTransId="{C19E3648-5484-47DB-B212-C9BC834BECEC}" sibTransId="{436924E7-AD1B-490F-8BB9-E76037D3034B}"/>
    <dgm:cxn modelId="{45339334-9713-433D-9F43-1D22D8EF98C2}" type="presOf" srcId="{00591820-CB9C-4273-9D3F-5359EF9BA8AF}" destId="{976C1E37-8A0F-447B-BFCD-0B48B203B211}" srcOrd="0" destOrd="0" presId="urn:microsoft.com/office/officeart/2005/8/layout/vList2"/>
    <dgm:cxn modelId="{6E637035-3EA4-4D52-B440-8C75278E3364}" type="presOf" srcId="{0BC457BD-AF07-498F-9B34-891DCF408939}" destId="{EB4698CB-95DA-4764-8EDD-EE105E301E5C}" srcOrd="0" destOrd="0" presId="urn:microsoft.com/office/officeart/2005/8/layout/vList2"/>
    <dgm:cxn modelId="{64627E43-CE8E-4F72-90E6-BA0BC8AA0046}" type="presOf" srcId="{9C66C7FF-2F81-42E0-B724-424FCD095F0E}" destId="{7763BB5A-788C-42DF-B71E-6F8C0C9AB7B5}" srcOrd="0" destOrd="0" presId="urn:microsoft.com/office/officeart/2005/8/layout/vList2"/>
    <dgm:cxn modelId="{30857E73-5321-4489-A48E-67B94A80CCF8}" type="presOf" srcId="{98BC7E7B-8110-4025-B904-243B9AB8F549}" destId="{C80757F6-4C45-4955-9A0E-8BC5A99CA9FC}" srcOrd="0" destOrd="0" presId="urn:microsoft.com/office/officeart/2005/8/layout/vList2"/>
    <dgm:cxn modelId="{905E198A-3798-4B00-9C99-8394F59EE769}" type="presOf" srcId="{8BE82CEE-B4B4-4224-9532-9D8C6BBF228C}" destId="{FC85B5D9-AB19-4BD2-AF28-2D7614F0AFCE}" srcOrd="0" destOrd="0" presId="urn:microsoft.com/office/officeart/2005/8/layout/vList2"/>
    <dgm:cxn modelId="{7F62B28E-A936-46AA-BD5C-1F8613A2A403}" type="presOf" srcId="{F250E144-8361-4F24-A89B-A3F53434D70D}" destId="{50F85809-63AC-4D67-B7AB-B3539D635F56}" srcOrd="0" destOrd="0" presId="urn:microsoft.com/office/officeart/2005/8/layout/vList2"/>
    <dgm:cxn modelId="{08A9DA91-2798-40B6-95CA-A51685711CFA}" srcId="{B43D212F-45FA-4B5F-9262-F735EEEF664C}" destId="{8BE82CEE-B4B4-4224-9532-9D8C6BBF228C}" srcOrd="6" destOrd="0" parTransId="{2D4240D4-D9BC-4401-A5C1-8718BBF42988}" sibTransId="{DEADA930-BB72-4676-A312-8AD0784E9914}"/>
    <dgm:cxn modelId="{5DB91798-13C6-4CA6-A8F8-96FAB22A98D1}" srcId="{B43D212F-45FA-4B5F-9262-F735EEEF664C}" destId="{0BC457BD-AF07-498F-9B34-891DCF408939}" srcOrd="1" destOrd="0" parTransId="{2AF3E1A3-7C46-4007-A753-D7CD3DA989D8}" sibTransId="{7A24F928-BB35-4635-A09A-C885B29E6601}"/>
    <dgm:cxn modelId="{F711269A-5E8A-4398-8FEB-4A20AFBC0F2B}" type="presOf" srcId="{745878CD-2206-42B2-BB4D-DDE1854B3F4D}" destId="{E53D9B8F-8E8E-45D7-AE83-6A1F5A3F49BD}" srcOrd="0" destOrd="0" presId="urn:microsoft.com/office/officeart/2005/8/layout/vList2"/>
    <dgm:cxn modelId="{360D989A-0C41-402F-B285-D7F82CC6C7BA}" srcId="{B43D212F-45FA-4B5F-9262-F735EEEF664C}" destId="{F250E144-8361-4F24-A89B-A3F53434D70D}" srcOrd="3" destOrd="0" parTransId="{15C8AA4B-E814-43B8-ABAC-F00E1DE57C46}" sibTransId="{D5ECE1D1-3D65-4DB2-8FF4-97C4523FA259}"/>
    <dgm:cxn modelId="{88AB41B8-6681-4AAA-8CD1-BB9AA3E30A59}" srcId="{B43D212F-45FA-4B5F-9262-F735EEEF664C}" destId="{00591820-CB9C-4273-9D3F-5359EF9BA8AF}" srcOrd="4" destOrd="0" parTransId="{A9ACAC91-900C-4AE7-810A-2CB264A4A996}" sibTransId="{9AB65039-EA23-406B-942E-F50F399F9BBF}"/>
    <dgm:cxn modelId="{6861D6C2-7977-4FEB-AAD4-43781A4526D1}" srcId="{B43D212F-45FA-4B5F-9262-F735EEEF664C}" destId="{745878CD-2206-42B2-BB4D-DDE1854B3F4D}" srcOrd="2" destOrd="0" parTransId="{BB13C081-608C-48CC-8A5A-A3BA7958BDDC}" sibTransId="{FCB8D922-1556-461A-B5AE-90AD5C3D5B38}"/>
    <dgm:cxn modelId="{475238CA-57CC-4047-A096-F59E3F5D0A9D}" srcId="{B43D212F-45FA-4B5F-9262-F735EEEF664C}" destId="{98BC7E7B-8110-4025-B904-243B9AB8F549}" srcOrd="0" destOrd="0" parTransId="{AA68EB22-3DF0-4776-9453-D7BF2498723B}" sibTransId="{D86FC84A-F192-4B66-9B0B-746FEBAE97AB}"/>
    <dgm:cxn modelId="{3FAD4B5E-88A6-4031-9B24-C4323A972DCC}" type="presParOf" srcId="{FA17CC05-4086-4059-B0B3-C63CE3D2031E}" destId="{C80757F6-4C45-4955-9A0E-8BC5A99CA9FC}" srcOrd="0" destOrd="0" presId="urn:microsoft.com/office/officeart/2005/8/layout/vList2"/>
    <dgm:cxn modelId="{8917AFDE-4ABB-42C3-ACA5-77A7E44866CC}" type="presParOf" srcId="{FA17CC05-4086-4059-B0B3-C63CE3D2031E}" destId="{5D38381A-55AE-4CE7-9EEC-A77EAD186B15}" srcOrd="1" destOrd="0" presId="urn:microsoft.com/office/officeart/2005/8/layout/vList2"/>
    <dgm:cxn modelId="{999EE122-C972-4578-BD98-E31159D09264}" type="presParOf" srcId="{FA17CC05-4086-4059-B0B3-C63CE3D2031E}" destId="{EB4698CB-95DA-4764-8EDD-EE105E301E5C}" srcOrd="2" destOrd="0" presId="urn:microsoft.com/office/officeart/2005/8/layout/vList2"/>
    <dgm:cxn modelId="{E4AB7A29-4688-47E5-948C-AFA9404D6FCB}" type="presParOf" srcId="{FA17CC05-4086-4059-B0B3-C63CE3D2031E}" destId="{E749AE5E-A5A4-4D8F-BA33-C2082DFA0F70}" srcOrd="3" destOrd="0" presId="urn:microsoft.com/office/officeart/2005/8/layout/vList2"/>
    <dgm:cxn modelId="{7FABDC4A-C219-471F-9832-356EE509E39B}" type="presParOf" srcId="{FA17CC05-4086-4059-B0B3-C63CE3D2031E}" destId="{E53D9B8F-8E8E-45D7-AE83-6A1F5A3F49BD}" srcOrd="4" destOrd="0" presId="urn:microsoft.com/office/officeart/2005/8/layout/vList2"/>
    <dgm:cxn modelId="{960EA1D2-1AC1-43FF-A03D-C852CF9CA5C5}" type="presParOf" srcId="{FA17CC05-4086-4059-B0B3-C63CE3D2031E}" destId="{71D5D062-6214-49BA-87AC-4F6C839DFDD7}" srcOrd="5" destOrd="0" presId="urn:microsoft.com/office/officeart/2005/8/layout/vList2"/>
    <dgm:cxn modelId="{8EADE6B4-9BCA-4590-87BE-1B99F4C53912}" type="presParOf" srcId="{FA17CC05-4086-4059-B0B3-C63CE3D2031E}" destId="{50F85809-63AC-4D67-B7AB-B3539D635F56}" srcOrd="6" destOrd="0" presId="urn:microsoft.com/office/officeart/2005/8/layout/vList2"/>
    <dgm:cxn modelId="{F76DF193-073D-4394-AB93-4B1992025E3C}" type="presParOf" srcId="{FA17CC05-4086-4059-B0B3-C63CE3D2031E}" destId="{138D3A0B-568A-4BFB-88C8-261A42315EF2}" srcOrd="7" destOrd="0" presId="urn:microsoft.com/office/officeart/2005/8/layout/vList2"/>
    <dgm:cxn modelId="{2CE52BE8-CF2E-4621-8170-9709DE3F631F}" type="presParOf" srcId="{FA17CC05-4086-4059-B0B3-C63CE3D2031E}" destId="{976C1E37-8A0F-447B-BFCD-0B48B203B211}" srcOrd="8" destOrd="0" presId="urn:microsoft.com/office/officeart/2005/8/layout/vList2"/>
    <dgm:cxn modelId="{24C312A6-6575-4708-8914-581294BDA302}" type="presParOf" srcId="{FA17CC05-4086-4059-B0B3-C63CE3D2031E}" destId="{625827BC-A514-4F82-A1C2-E0D34DEB0984}" srcOrd="9" destOrd="0" presId="urn:microsoft.com/office/officeart/2005/8/layout/vList2"/>
    <dgm:cxn modelId="{98D13A83-4125-4A43-A382-E117A67C6DBA}" type="presParOf" srcId="{FA17CC05-4086-4059-B0B3-C63CE3D2031E}" destId="{7763BB5A-788C-42DF-B71E-6F8C0C9AB7B5}" srcOrd="10" destOrd="0" presId="urn:microsoft.com/office/officeart/2005/8/layout/vList2"/>
    <dgm:cxn modelId="{807F30BB-2FBD-46FF-A059-7026B6B46855}" type="presParOf" srcId="{FA17CC05-4086-4059-B0B3-C63CE3D2031E}" destId="{4D7571D8-1ECD-444E-9876-83A0AD352324}" srcOrd="11" destOrd="0" presId="urn:microsoft.com/office/officeart/2005/8/layout/vList2"/>
    <dgm:cxn modelId="{55D5BCFE-3E14-4E08-9B84-8601F5B9AFC4}" type="presParOf" srcId="{FA17CC05-4086-4059-B0B3-C63CE3D2031E}" destId="{FC85B5D9-AB19-4BD2-AF28-2D7614F0AFC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3D212F-45FA-4B5F-9262-F735EEEF664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BC7E7B-8110-4025-B904-243B9AB8F549}">
      <dgm:prSet/>
      <dgm:spPr/>
      <dgm:t>
        <a:bodyPr/>
        <a:lstStyle/>
        <a:p>
          <a:r>
            <a:rPr lang="en-US"/>
            <a:t>Train or deploy models on heterogeneous or homogeneous Kubernetes cluster</a:t>
          </a:r>
        </a:p>
      </dgm:t>
    </dgm:pt>
    <dgm:pt modelId="{AA68EB22-3DF0-4776-9453-D7BF2498723B}" type="parTrans" cxnId="{475238CA-57CC-4047-A096-F59E3F5D0A9D}">
      <dgm:prSet/>
      <dgm:spPr/>
      <dgm:t>
        <a:bodyPr/>
        <a:lstStyle/>
        <a:p>
          <a:endParaRPr lang="en-US"/>
        </a:p>
      </dgm:t>
    </dgm:pt>
    <dgm:pt modelId="{D86FC84A-F192-4B66-9B0B-746FEBAE97AB}" type="sibTrans" cxnId="{475238CA-57CC-4047-A096-F59E3F5D0A9D}">
      <dgm:prSet/>
      <dgm:spPr/>
      <dgm:t>
        <a:bodyPr/>
        <a:lstStyle/>
        <a:p>
          <a:endParaRPr lang="en-US"/>
        </a:p>
      </dgm:t>
    </dgm:pt>
    <dgm:pt modelId="{D03EB2D1-BD82-4F86-93C8-4DEE3362ADD0}">
      <dgm:prSet/>
      <dgm:spPr/>
      <dgm:t>
        <a:bodyPr/>
        <a:lstStyle/>
        <a:p>
          <a:r>
            <a:rPr lang="en-US"/>
            <a:t>Manage different team’s ML workload with familiar Kubernetes concepts (namespace, nodeSelector)</a:t>
          </a:r>
        </a:p>
      </dgm:t>
    </dgm:pt>
    <dgm:pt modelId="{B2E36BEA-689C-4649-91BE-AA532E78FEEA}" type="parTrans" cxnId="{30D0C09B-32FE-4E98-801F-4266A2897948}">
      <dgm:prSet/>
      <dgm:spPr/>
      <dgm:t>
        <a:bodyPr/>
        <a:lstStyle/>
        <a:p>
          <a:endParaRPr lang="zh-CN" altLang="en-US"/>
        </a:p>
      </dgm:t>
    </dgm:pt>
    <dgm:pt modelId="{86AD4603-CA65-4E44-AB9F-033328D27F00}" type="sibTrans" cxnId="{30D0C09B-32FE-4E98-801F-4266A2897948}">
      <dgm:prSet/>
      <dgm:spPr/>
      <dgm:t>
        <a:bodyPr/>
        <a:lstStyle/>
        <a:p>
          <a:endParaRPr lang="zh-CN" altLang="en-US"/>
        </a:p>
      </dgm:t>
    </dgm:pt>
    <dgm:pt modelId="{9E2C2050-5BC1-43E3-83BE-2772EE31E490}">
      <dgm:prSet/>
      <dgm:spPr/>
      <dgm:t>
        <a:bodyPr/>
        <a:lstStyle/>
        <a:p>
          <a:r>
            <a:rPr lang="en-US"/>
            <a:t>Attach Kubernetes cluster to multiple workspace and multiple instance types definition</a:t>
          </a:r>
        </a:p>
      </dgm:t>
    </dgm:pt>
    <dgm:pt modelId="{23BE60A1-8900-4932-8102-2A6C4296A2F6}" type="parTrans" cxnId="{2C60F971-DB72-4F25-B16E-229065395DEF}">
      <dgm:prSet/>
      <dgm:spPr/>
      <dgm:t>
        <a:bodyPr/>
        <a:lstStyle/>
        <a:p>
          <a:endParaRPr lang="zh-CN" altLang="en-US"/>
        </a:p>
      </dgm:t>
    </dgm:pt>
    <dgm:pt modelId="{A3475DE4-1C54-4FFC-91AC-E6E56832DBC9}" type="sibTrans" cxnId="{2C60F971-DB72-4F25-B16E-229065395DEF}">
      <dgm:prSet/>
      <dgm:spPr/>
      <dgm:t>
        <a:bodyPr/>
        <a:lstStyle/>
        <a:p>
          <a:endParaRPr lang="zh-CN" altLang="en-US"/>
        </a:p>
      </dgm:t>
    </dgm:pt>
    <dgm:pt modelId="{FAA9E8A4-3C87-463A-B250-4377533034A7}">
      <dgm:prSet/>
      <dgm:spPr/>
      <dgm:t>
        <a:bodyPr/>
        <a:lstStyle/>
        <a:p>
          <a:r>
            <a:rPr lang="en-US"/>
            <a:t>Model training with on-premise </a:t>
          </a:r>
          <a:r>
            <a:rPr lang="en-US" altLang="zh-CN"/>
            <a:t>(NFS and more to come)</a:t>
          </a:r>
          <a:r>
            <a:rPr lang="en-US"/>
            <a:t> data access</a:t>
          </a:r>
        </a:p>
      </dgm:t>
    </dgm:pt>
    <dgm:pt modelId="{AB484C73-EB1D-4A35-8A4F-637419BB43CE}" type="parTrans" cxnId="{A46E8007-45EE-4107-944A-5AE0E6F69BFA}">
      <dgm:prSet/>
      <dgm:spPr/>
      <dgm:t>
        <a:bodyPr/>
        <a:lstStyle/>
        <a:p>
          <a:endParaRPr lang="zh-CN" altLang="en-US"/>
        </a:p>
      </dgm:t>
    </dgm:pt>
    <dgm:pt modelId="{7B854A21-7AD1-4E49-B073-A8CFA547C744}" type="sibTrans" cxnId="{A46E8007-45EE-4107-944A-5AE0E6F69BFA}">
      <dgm:prSet/>
      <dgm:spPr/>
      <dgm:t>
        <a:bodyPr/>
        <a:lstStyle/>
        <a:p>
          <a:endParaRPr lang="zh-CN" altLang="en-US"/>
        </a:p>
      </dgm:t>
    </dgm:pt>
    <dgm:pt modelId="{3864B398-DFA4-4891-BE2C-A9D967788C3C}">
      <dgm:prSet/>
      <dgm:spPr/>
      <dgm:t>
        <a:bodyPr/>
        <a:lstStyle/>
        <a:p>
          <a:r>
            <a:rPr lang="en-US" err="1"/>
            <a:t>MLOps</a:t>
          </a:r>
          <a:r>
            <a:rPr lang="en-US"/>
            <a:t> on the same cluster from model training to deployment access</a:t>
          </a:r>
        </a:p>
      </dgm:t>
    </dgm:pt>
    <dgm:pt modelId="{7AB4E051-8B91-49DE-BCA8-6E20D3A03B12}" type="parTrans" cxnId="{EF3F761F-5C69-410B-A2EA-24C1698D3AB0}">
      <dgm:prSet/>
      <dgm:spPr/>
      <dgm:t>
        <a:bodyPr/>
        <a:lstStyle/>
        <a:p>
          <a:endParaRPr lang="zh-CN" altLang="en-US"/>
        </a:p>
      </dgm:t>
    </dgm:pt>
    <dgm:pt modelId="{534D87A6-1DF0-4AD4-A1C8-53BACDC494D6}" type="sibTrans" cxnId="{EF3F761F-5C69-410B-A2EA-24C1698D3AB0}">
      <dgm:prSet/>
      <dgm:spPr/>
      <dgm:t>
        <a:bodyPr/>
        <a:lstStyle/>
        <a:p>
          <a:endParaRPr lang="zh-CN" altLang="en-US"/>
        </a:p>
      </dgm:t>
    </dgm:pt>
    <dgm:pt modelId="{15729216-B70E-42DF-B0DD-FD74F66B87C2}">
      <dgm:prSet/>
      <dgm:spPr/>
      <dgm:t>
        <a:bodyPr/>
        <a:lstStyle/>
        <a:p>
          <a:r>
            <a:rPr lang="en-US"/>
            <a:t>Use Managed Identity to grant resources permission to AMLArc compute (coming soon)</a:t>
          </a:r>
        </a:p>
      </dgm:t>
    </dgm:pt>
    <dgm:pt modelId="{5EF0FDCA-7300-42BE-81DA-F169C61A0053}" type="parTrans" cxnId="{3E358A56-2B40-4710-AC6B-AD80ADB99BD8}">
      <dgm:prSet/>
      <dgm:spPr/>
      <dgm:t>
        <a:bodyPr/>
        <a:lstStyle/>
        <a:p>
          <a:endParaRPr lang="zh-CN" altLang="en-US"/>
        </a:p>
      </dgm:t>
    </dgm:pt>
    <dgm:pt modelId="{99610084-5F7B-4229-B02A-9C07BA884998}" type="sibTrans" cxnId="{3E358A56-2B40-4710-AC6B-AD80ADB99BD8}">
      <dgm:prSet/>
      <dgm:spPr/>
      <dgm:t>
        <a:bodyPr/>
        <a:lstStyle/>
        <a:p>
          <a:endParaRPr lang="zh-CN" altLang="en-US"/>
        </a:p>
      </dgm:t>
    </dgm:pt>
    <dgm:pt modelId="{FA17CC05-4086-4059-B0B3-C63CE3D2031E}" type="pres">
      <dgm:prSet presAssocID="{B43D212F-45FA-4B5F-9262-F735EEEF664C}" presName="linear" presStyleCnt="0">
        <dgm:presLayoutVars>
          <dgm:animLvl val="lvl"/>
          <dgm:resizeHandles val="exact"/>
        </dgm:presLayoutVars>
      </dgm:prSet>
      <dgm:spPr/>
    </dgm:pt>
    <dgm:pt modelId="{C80757F6-4C45-4955-9A0E-8BC5A99CA9FC}" type="pres">
      <dgm:prSet presAssocID="{98BC7E7B-8110-4025-B904-243B9AB8F54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CE39F38-A63F-4266-A143-8C99012E781D}" type="pres">
      <dgm:prSet presAssocID="{D86FC84A-F192-4B66-9B0B-746FEBAE97AB}" presName="spacer" presStyleCnt="0"/>
      <dgm:spPr/>
    </dgm:pt>
    <dgm:pt modelId="{5694AA29-56FF-4812-B66D-444950E43963}" type="pres">
      <dgm:prSet presAssocID="{D03EB2D1-BD82-4F86-93C8-4DEE3362ADD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EA324E7-5DAD-43A0-8D41-371BD8032F42}" type="pres">
      <dgm:prSet presAssocID="{86AD4603-CA65-4E44-AB9F-033328D27F00}" presName="spacer" presStyleCnt="0"/>
      <dgm:spPr/>
    </dgm:pt>
    <dgm:pt modelId="{7FFFCBE1-5FAB-4C0D-9CC4-DCFDE78BB0D8}" type="pres">
      <dgm:prSet presAssocID="{9E2C2050-5BC1-43E3-83BE-2772EE31E49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E8BA4B5-53AA-467A-9337-863287204ADD}" type="pres">
      <dgm:prSet presAssocID="{A3475DE4-1C54-4FFC-91AC-E6E56832DBC9}" presName="spacer" presStyleCnt="0"/>
      <dgm:spPr/>
    </dgm:pt>
    <dgm:pt modelId="{88B48EF1-55B4-453C-924D-569255567C0F}" type="pres">
      <dgm:prSet presAssocID="{FAA9E8A4-3C87-463A-B250-4377533034A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4B13715-7697-43E5-8F90-932737F8702C}" type="pres">
      <dgm:prSet presAssocID="{7B854A21-7AD1-4E49-B073-A8CFA547C744}" presName="spacer" presStyleCnt="0"/>
      <dgm:spPr/>
    </dgm:pt>
    <dgm:pt modelId="{960690D1-62EA-4922-BEC7-92C3D6E2A6E4}" type="pres">
      <dgm:prSet presAssocID="{3864B398-DFA4-4891-BE2C-A9D967788C3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C8DA132-8DCF-4D33-8625-6C2B6FAD1CB5}" type="pres">
      <dgm:prSet presAssocID="{534D87A6-1DF0-4AD4-A1C8-53BACDC494D6}" presName="spacer" presStyleCnt="0"/>
      <dgm:spPr/>
    </dgm:pt>
    <dgm:pt modelId="{C48A074D-E16D-43C6-916E-AE9227184ED3}" type="pres">
      <dgm:prSet presAssocID="{15729216-B70E-42DF-B0DD-FD74F66B87C2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46E8007-45EE-4107-944A-5AE0E6F69BFA}" srcId="{B43D212F-45FA-4B5F-9262-F735EEEF664C}" destId="{FAA9E8A4-3C87-463A-B250-4377533034A7}" srcOrd="3" destOrd="0" parTransId="{AB484C73-EB1D-4A35-8A4F-637419BB43CE}" sibTransId="{7B854A21-7AD1-4E49-B073-A8CFA547C744}"/>
    <dgm:cxn modelId="{70B51F12-C87A-4BC9-9D22-876B15DC60CB}" type="presOf" srcId="{B43D212F-45FA-4B5F-9262-F735EEEF664C}" destId="{FA17CC05-4086-4059-B0B3-C63CE3D2031E}" srcOrd="0" destOrd="0" presId="urn:microsoft.com/office/officeart/2005/8/layout/vList2"/>
    <dgm:cxn modelId="{928F6917-087E-4C64-A726-99B1106D5D40}" type="presOf" srcId="{3864B398-DFA4-4891-BE2C-A9D967788C3C}" destId="{960690D1-62EA-4922-BEC7-92C3D6E2A6E4}" srcOrd="0" destOrd="0" presId="urn:microsoft.com/office/officeart/2005/8/layout/vList2"/>
    <dgm:cxn modelId="{EF3F761F-5C69-410B-A2EA-24C1698D3AB0}" srcId="{B43D212F-45FA-4B5F-9262-F735EEEF664C}" destId="{3864B398-DFA4-4891-BE2C-A9D967788C3C}" srcOrd="4" destOrd="0" parTransId="{7AB4E051-8B91-49DE-BCA8-6E20D3A03B12}" sibTransId="{534D87A6-1DF0-4AD4-A1C8-53BACDC494D6}"/>
    <dgm:cxn modelId="{AA9E3B25-4FED-407C-A48C-2A577A28CBFC}" type="presOf" srcId="{D03EB2D1-BD82-4F86-93C8-4DEE3362ADD0}" destId="{5694AA29-56FF-4812-B66D-444950E43963}" srcOrd="0" destOrd="0" presId="urn:microsoft.com/office/officeart/2005/8/layout/vList2"/>
    <dgm:cxn modelId="{3DB68253-80AD-4407-BA7B-C5110AF90DB3}" type="presOf" srcId="{9E2C2050-5BC1-43E3-83BE-2772EE31E490}" destId="{7FFFCBE1-5FAB-4C0D-9CC4-DCFDE78BB0D8}" srcOrd="0" destOrd="0" presId="urn:microsoft.com/office/officeart/2005/8/layout/vList2"/>
    <dgm:cxn modelId="{3E358A56-2B40-4710-AC6B-AD80ADB99BD8}" srcId="{B43D212F-45FA-4B5F-9262-F735EEEF664C}" destId="{15729216-B70E-42DF-B0DD-FD74F66B87C2}" srcOrd="5" destOrd="0" parTransId="{5EF0FDCA-7300-42BE-81DA-F169C61A0053}" sibTransId="{99610084-5F7B-4229-B02A-9C07BA884998}"/>
    <dgm:cxn modelId="{2C60F971-DB72-4F25-B16E-229065395DEF}" srcId="{B43D212F-45FA-4B5F-9262-F735EEEF664C}" destId="{9E2C2050-5BC1-43E3-83BE-2772EE31E490}" srcOrd="2" destOrd="0" parTransId="{23BE60A1-8900-4932-8102-2A6C4296A2F6}" sibTransId="{A3475DE4-1C54-4FFC-91AC-E6E56832DBC9}"/>
    <dgm:cxn modelId="{30857E73-5321-4489-A48E-67B94A80CCF8}" type="presOf" srcId="{98BC7E7B-8110-4025-B904-243B9AB8F549}" destId="{C80757F6-4C45-4955-9A0E-8BC5A99CA9FC}" srcOrd="0" destOrd="0" presId="urn:microsoft.com/office/officeart/2005/8/layout/vList2"/>
    <dgm:cxn modelId="{A066617D-4A78-4846-816A-316869306C17}" type="presOf" srcId="{FAA9E8A4-3C87-463A-B250-4377533034A7}" destId="{88B48EF1-55B4-453C-924D-569255567C0F}" srcOrd="0" destOrd="0" presId="urn:microsoft.com/office/officeart/2005/8/layout/vList2"/>
    <dgm:cxn modelId="{30D0C09B-32FE-4E98-801F-4266A2897948}" srcId="{B43D212F-45FA-4B5F-9262-F735EEEF664C}" destId="{D03EB2D1-BD82-4F86-93C8-4DEE3362ADD0}" srcOrd="1" destOrd="0" parTransId="{B2E36BEA-689C-4649-91BE-AA532E78FEEA}" sibTransId="{86AD4603-CA65-4E44-AB9F-033328D27F00}"/>
    <dgm:cxn modelId="{475238CA-57CC-4047-A096-F59E3F5D0A9D}" srcId="{B43D212F-45FA-4B5F-9262-F735EEEF664C}" destId="{98BC7E7B-8110-4025-B904-243B9AB8F549}" srcOrd="0" destOrd="0" parTransId="{AA68EB22-3DF0-4776-9453-D7BF2498723B}" sibTransId="{D86FC84A-F192-4B66-9B0B-746FEBAE97AB}"/>
    <dgm:cxn modelId="{7348A0DD-CE92-4206-8C58-956C57A2D1B0}" type="presOf" srcId="{15729216-B70E-42DF-B0DD-FD74F66B87C2}" destId="{C48A074D-E16D-43C6-916E-AE9227184ED3}" srcOrd="0" destOrd="0" presId="urn:microsoft.com/office/officeart/2005/8/layout/vList2"/>
    <dgm:cxn modelId="{3FAD4B5E-88A6-4031-9B24-C4323A972DCC}" type="presParOf" srcId="{FA17CC05-4086-4059-B0B3-C63CE3D2031E}" destId="{C80757F6-4C45-4955-9A0E-8BC5A99CA9FC}" srcOrd="0" destOrd="0" presId="urn:microsoft.com/office/officeart/2005/8/layout/vList2"/>
    <dgm:cxn modelId="{31288F98-7FEB-4C4B-BF16-03DD72F62984}" type="presParOf" srcId="{FA17CC05-4086-4059-B0B3-C63CE3D2031E}" destId="{8CE39F38-A63F-4266-A143-8C99012E781D}" srcOrd="1" destOrd="0" presId="urn:microsoft.com/office/officeart/2005/8/layout/vList2"/>
    <dgm:cxn modelId="{7671A095-D3FA-4606-9E79-7BCD46AC70AB}" type="presParOf" srcId="{FA17CC05-4086-4059-B0B3-C63CE3D2031E}" destId="{5694AA29-56FF-4812-B66D-444950E43963}" srcOrd="2" destOrd="0" presId="urn:microsoft.com/office/officeart/2005/8/layout/vList2"/>
    <dgm:cxn modelId="{94BA7EA6-8BA7-4AC9-8899-55CC073E21FE}" type="presParOf" srcId="{FA17CC05-4086-4059-B0B3-C63CE3D2031E}" destId="{3EA324E7-5DAD-43A0-8D41-371BD8032F42}" srcOrd="3" destOrd="0" presId="urn:microsoft.com/office/officeart/2005/8/layout/vList2"/>
    <dgm:cxn modelId="{EA44B804-AF6A-47D0-8682-A272C14E3BF3}" type="presParOf" srcId="{FA17CC05-4086-4059-B0B3-C63CE3D2031E}" destId="{7FFFCBE1-5FAB-4C0D-9CC4-DCFDE78BB0D8}" srcOrd="4" destOrd="0" presId="urn:microsoft.com/office/officeart/2005/8/layout/vList2"/>
    <dgm:cxn modelId="{81058E13-4562-46D3-BE36-C38671A159A6}" type="presParOf" srcId="{FA17CC05-4086-4059-B0B3-C63CE3D2031E}" destId="{CE8BA4B5-53AA-467A-9337-863287204ADD}" srcOrd="5" destOrd="0" presId="urn:microsoft.com/office/officeart/2005/8/layout/vList2"/>
    <dgm:cxn modelId="{22D449B9-F349-4F25-8C44-005CA06B9F3D}" type="presParOf" srcId="{FA17CC05-4086-4059-B0B3-C63CE3D2031E}" destId="{88B48EF1-55B4-453C-924D-569255567C0F}" srcOrd="6" destOrd="0" presId="urn:microsoft.com/office/officeart/2005/8/layout/vList2"/>
    <dgm:cxn modelId="{5514D355-450D-4FD8-BDB9-EC81D0EB5405}" type="presParOf" srcId="{FA17CC05-4086-4059-B0B3-C63CE3D2031E}" destId="{C4B13715-7697-43E5-8F90-932737F8702C}" srcOrd="7" destOrd="0" presId="urn:microsoft.com/office/officeart/2005/8/layout/vList2"/>
    <dgm:cxn modelId="{3FE504A4-02AA-469B-B49A-069213F49F56}" type="presParOf" srcId="{FA17CC05-4086-4059-B0B3-C63CE3D2031E}" destId="{960690D1-62EA-4922-BEC7-92C3D6E2A6E4}" srcOrd="8" destOrd="0" presId="urn:microsoft.com/office/officeart/2005/8/layout/vList2"/>
    <dgm:cxn modelId="{9D3432DB-0DAB-4C51-BDB4-56C944E217CF}" type="presParOf" srcId="{FA17CC05-4086-4059-B0B3-C63CE3D2031E}" destId="{4C8DA132-8DCF-4D33-8625-6C2B6FAD1CB5}" srcOrd="9" destOrd="0" presId="urn:microsoft.com/office/officeart/2005/8/layout/vList2"/>
    <dgm:cxn modelId="{72866F9B-16D8-4680-90AB-D3ED2DB7E0CE}" type="presParOf" srcId="{FA17CC05-4086-4059-B0B3-C63CE3D2031E}" destId="{C48A074D-E16D-43C6-916E-AE9227184ED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886AF5-C134-4B6B-B698-855BE47EC1A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63C84C-BF73-4508-A2A8-11C75F1FA43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aseline="0"/>
            <a:t>Arc-enabled compute target is just another compute target in Azure ML</a:t>
          </a:r>
          <a:endParaRPr lang="en-US" sz="1200"/>
        </a:p>
      </dgm:t>
    </dgm:pt>
    <dgm:pt modelId="{DBCB6158-55C1-4D7C-A41D-8E5CDBECDF91}" type="parTrans" cxnId="{C67A5606-F883-45E7-A728-E403D40FB663}">
      <dgm:prSet/>
      <dgm:spPr/>
      <dgm:t>
        <a:bodyPr/>
        <a:lstStyle/>
        <a:p>
          <a:endParaRPr lang="en-US" sz="1200"/>
        </a:p>
      </dgm:t>
    </dgm:pt>
    <dgm:pt modelId="{69B7FA56-564A-453E-AF33-BC453E3EFB56}" type="sibTrans" cxnId="{C67A5606-F883-45E7-A728-E403D40FB663}">
      <dgm:prSet/>
      <dgm:spPr/>
      <dgm:t>
        <a:bodyPr/>
        <a:lstStyle/>
        <a:p>
          <a:pPr>
            <a:lnSpc>
              <a:spcPct val="100000"/>
            </a:lnSpc>
          </a:pPr>
          <a:endParaRPr lang="en-US" sz="1200"/>
        </a:p>
      </dgm:t>
    </dgm:pt>
    <dgm:pt modelId="{E0913038-8357-4B60-97B7-795622AB08D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aseline="0"/>
            <a:t>Seamless experience and built-in Azure ML features support</a:t>
          </a:r>
          <a:endParaRPr lang="en-US" sz="1200"/>
        </a:p>
      </dgm:t>
    </dgm:pt>
    <dgm:pt modelId="{505630A2-B11B-4C70-9F2F-A8A91ED47CCE}" type="parTrans" cxnId="{44D6A080-7FBC-410C-8F98-E60BDA9D4134}">
      <dgm:prSet/>
      <dgm:spPr/>
      <dgm:t>
        <a:bodyPr/>
        <a:lstStyle/>
        <a:p>
          <a:endParaRPr lang="en-US" sz="1200"/>
        </a:p>
      </dgm:t>
    </dgm:pt>
    <dgm:pt modelId="{9435AA4C-731D-4CF4-835F-DA8F8B4FA871}" type="sibTrans" cxnId="{44D6A080-7FBC-410C-8F98-E60BDA9D4134}">
      <dgm:prSet/>
      <dgm:spPr/>
      <dgm:t>
        <a:bodyPr/>
        <a:lstStyle/>
        <a:p>
          <a:pPr>
            <a:lnSpc>
              <a:spcPct val="100000"/>
            </a:lnSpc>
          </a:pPr>
          <a:endParaRPr lang="en-US" sz="1200"/>
        </a:p>
      </dgm:t>
    </dgm:pt>
    <dgm:pt modelId="{FF3CCF2F-6F53-448F-B86F-EC25CC30A0E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aseline="0"/>
            <a:t>Job submission via Python SDK, Studio GUI, or Azure CLI.</a:t>
          </a:r>
          <a:endParaRPr lang="en-US" sz="1200"/>
        </a:p>
      </dgm:t>
    </dgm:pt>
    <dgm:pt modelId="{08962ADB-0ED7-4CB4-A01F-6EBE1BD171EE}" type="parTrans" cxnId="{DE5ED6DA-C43A-4751-A45D-05CCCE45D593}">
      <dgm:prSet/>
      <dgm:spPr/>
      <dgm:t>
        <a:bodyPr/>
        <a:lstStyle/>
        <a:p>
          <a:endParaRPr lang="en-US" sz="1200"/>
        </a:p>
      </dgm:t>
    </dgm:pt>
    <dgm:pt modelId="{876682FA-9B33-4679-86D8-5E8686CD0B6C}" type="sibTrans" cxnId="{DE5ED6DA-C43A-4751-A45D-05CCCE45D593}">
      <dgm:prSet/>
      <dgm:spPr/>
      <dgm:t>
        <a:bodyPr/>
        <a:lstStyle/>
        <a:p>
          <a:endParaRPr lang="en-US" sz="1200"/>
        </a:p>
      </dgm:t>
    </dgm:pt>
    <dgm:pt modelId="{F935C933-707F-4B76-8A1C-32AF4B92F514}" type="pres">
      <dgm:prSet presAssocID="{8A886AF5-C134-4B6B-B698-855BE47EC1AF}" presName="root" presStyleCnt="0">
        <dgm:presLayoutVars>
          <dgm:dir/>
          <dgm:resizeHandles val="exact"/>
        </dgm:presLayoutVars>
      </dgm:prSet>
      <dgm:spPr/>
    </dgm:pt>
    <dgm:pt modelId="{C8FC3790-2F2C-4C74-9C3F-5A587631ABD4}" type="pres">
      <dgm:prSet presAssocID="{8A886AF5-C134-4B6B-B698-855BE47EC1AF}" presName="container" presStyleCnt="0">
        <dgm:presLayoutVars>
          <dgm:dir/>
          <dgm:resizeHandles val="exact"/>
        </dgm:presLayoutVars>
      </dgm:prSet>
      <dgm:spPr/>
    </dgm:pt>
    <dgm:pt modelId="{CC95D618-D576-414D-838D-6F652E530C1C}" type="pres">
      <dgm:prSet presAssocID="{6163C84C-BF73-4508-A2A8-11C75F1FA43F}" presName="compNode" presStyleCnt="0"/>
      <dgm:spPr/>
    </dgm:pt>
    <dgm:pt modelId="{649BF550-CF06-4991-991D-838725CCCF64}" type="pres">
      <dgm:prSet presAssocID="{6163C84C-BF73-4508-A2A8-11C75F1FA43F}" presName="iconBgRect" presStyleLbl="bgShp" presStyleIdx="0" presStyleCnt="3"/>
      <dgm:spPr/>
    </dgm:pt>
    <dgm:pt modelId="{92491AAD-EE09-495F-822D-F7947DAED450}" type="pres">
      <dgm:prSet presAssocID="{6163C84C-BF73-4508-A2A8-11C75F1FA43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 t="21875" b="21875"/>
          </a:stretch>
        </a:blipFill>
      </dgm:spPr>
      <dgm:extLst>
        <a:ext uri="{E40237B7-FDA0-4F09-8148-C483321AD2D9}">
          <dgm14:cNvPr xmlns:dgm14="http://schemas.microsoft.com/office/drawing/2010/diagram" id="0" name="" descr="HoloLens_EC94"/>
        </a:ext>
      </dgm:extLst>
    </dgm:pt>
    <dgm:pt modelId="{D2315C18-BEAB-4436-A550-6B08454D97A8}" type="pres">
      <dgm:prSet presAssocID="{6163C84C-BF73-4508-A2A8-11C75F1FA43F}" presName="spaceRect" presStyleCnt="0"/>
      <dgm:spPr/>
    </dgm:pt>
    <dgm:pt modelId="{D40BC184-FC3A-4AF9-B361-252B5B26C7ED}" type="pres">
      <dgm:prSet presAssocID="{6163C84C-BF73-4508-A2A8-11C75F1FA43F}" presName="textRect" presStyleLbl="revTx" presStyleIdx="0" presStyleCnt="3">
        <dgm:presLayoutVars>
          <dgm:chMax val="1"/>
          <dgm:chPref val="1"/>
        </dgm:presLayoutVars>
      </dgm:prSet>
      <dgm:spPr/>
    </dgm:pt>
    <dgm:pt modelId="{CA231D8F-68FC-44CA-93D6-29EDCE568EAE}" type="pres">
      <dgm:prSet presAssocID="{69B7FA56-564A-453E-AF33-BC453E3EFB56}" presName="sibTrans" presStyleLbl="sibTrans2D1" presStyleIdx="0" presStyleCnt="0"/>
      <dgm:spPr/>
    </dgm:pt>
    <dgm:pt modelId="{BF326064-3577-4F3C-AD90-6C71BFE7FE9E}" type="pres">
      <dgm:prSet presAssocID="{E0913038-8357-4B60-97B7-795622AB08D0}" presName="compNode" presStyleCnt="0"/>
      <dgm:spPr/>
    </dgm:pt>
    <dgm:pt modelId="{BCD02D58-D066-4B92-8A1F-F499FAA51AEE}" type="pres">
      <dgm:prSet presAssocID="{E0913038-8357-4B60-97B7-795622AB08D0}" presName="iconBgRect" presStyleLbl="bgShp" presStyleIdx="1" presStyleCnt="3"/>
      <dgm:spPr/>
    </dgm:pt>
    <dgm:pt modelId="{E609901D-0ADF-49D9-9D34-F310A3788E30}" type="pres">
      <dgm:prSet presAssocID="{E0913038-8357-4B60-97B7-795622AB08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 t="17978" b="17978"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591EDF84-024C-4533-A020-AFBE03060E5E}" type="pres">
      <dgm:prSet presAssocID="{E0913038-8357-4B60-97B7-795622AB08D0}" presName="spaceRect" presStyleCnt="0"/>
      <dgm:spPr/>
    </dgm:pt>
    <dgm:pt modelId="{2F884F3E-5669-4C3C-BDCD-DA1EA5CF4FBD}" type="pres">
      <dgm:prSet presAssocID="{E0913038-8357-4B60-97B7-795622AB08D0}" presName="textRect" presStyleLbl="revTx" presStyleIdx="1" presStyleCnt="3">
        <dgm:presLayoutVars>
          <dgm:chMax val="1"/>
          <dgm:chPref val="1"/>
        </dgm:presLayoutVars>
      </dgm:prSet>
      <dgm:spPr/>
    </dgm:pt>
    <dgm:pt modelId="{BB6FDACD-CBE6-4541-BBF4-84C3EBBF6771}" type="pres">
      <dgm:prSet presAssocID="{9435AA4C-731D-4CF4-835F-DA8F8B4FA871}" presName="sibTrans" presStyleLbl="sibTrans2D1" presStyleIdx="0" presStyleCnt="0"/>
      <dgm:spPr/>
    </dgm:pt>
    <dgm:pt modelId="{32D5507A-D39E-4A1B-B402-41996C48C196}" type="pres">
      <dgm:prSet presAssocID="{FF3CCF2F-6F53-448F-B86F-EC25CC30A0E0}" presName="compNode" presStyleCnt="0"/>
      <dgm:spPr/>
    </dgm:pt>
    <dgm:pt modelId="{F8811CFA-0092-443E-8D97-66A822A641C0}" type="pres">
      <dgm:prSet presAssocID="{FF3CCF2F-6F53-448F-B86F-EC25CC30A0E0}" presName="iconBgRect" presStyleLbl="bgShp" presStyleIdx="2" presStyleCnt="3"/>
      <dgm:spPr/>
    </dgm:pt>
    <dgm:pt modelId="{D3A4239F-A8DC-440D-B4CF-F06581F323CF}" type="pres">
      <dgm:prSet presAssocID="{FF3CCF2F-6F53-448F-B86F-EC25CC30A0E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 t="9375" b="9375"/>
          </a:stretch>
        </a:blipFill>
      </dgm:spPr>
      <dgm:extLst>
        <a:ext uri="{E40237B7-FDA0-4F09-8148-C483321AD2D9}">
          <dgm14:cNvPr xmlns:dgm14="http://schemas.microsoft.com/office/drawing/2010/diagram" id="0" name="" descr="Browser"/>
        </a:ext>
      </dgm:extLst>
    </dgm:pt>
    <dgm:pt modelId="{7A388DCC-CA3E-4F40-BAED-909CF410CEF7}" type="pres">
      <dgm:prSet presAssocID="{FF3CCF2F-6F53-448F-B86F-EC25CC30A0E0}" presName="spaceRect" presStyleCnt="0"/>
      <dgm:spPr/>
    </dgm:pt>
    <dgm:pt modelId="{C1A20B30-CAF3-4E76-896C-0FE452B8932F}" type="pres">
      <dgm:prSet presAssocID="{FF3CCF2F-6F53-448F-B86F-EC25CC30A0E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67A5606-F883-45E7-A728-E403D40FB663}" srcId="{8A886AF5-C134-4B6B-B698-855BE47EC1AF}" destId="{6163C84C-BF73-4508-A2A8-11C75F1FA43F}" srcOrd="0" destOrd="0" parTransId="{DBCB6158-55C1-4D7C-A41D-8E5CDBECDF91}" sibTransId="{69B7FA56-564A-453E-AF33-BC453E3EFB56}"/>
    <dgm:cxn modelId="{D7905364-16D8-4B00-91BD-75A0A7197119}" type="presOf" srcId="{69B7FA56-564A-453E-AF33-BC453E3EFB56}" destId="{CA231D8F-68FC-44CA-93D6-29EDCE568EAE}" srcOrd="0" destOrd="0" presId="urn:microsoft.com/office/officeart/2018/2/layout/IconCircleList"/>
    <dgm:cxn modelId="{44D6A080-7FBC-410C-8F98-E60BDA9D4134}" srcId="{8A886AF5-C134-4B6B-B698-855BE47EC1AF}" destId="{E0913038-8357-4B60-97B7-795622AB08D0}" srcOrd="1" destOrd="0" parTransId="{505630A2-B11B-4C70-9F2F-A8A91ED47CCE}" sibTransId="{9435AA4C-731D-4CF4-835F-DA8F8B4FA871}"/>
    <dgm:cxn modelId="{01D0B480-A466-4092-A504-5ABE6B765365}" type="presOf" srcId="{E0913038-8357-4B60-97B7-795622AB08D0}" destId="{2F884F3E-5669-4C3C-BDCD-DA1EA5CF4FBD}" srcOrd="0" destOrd="0" presId="urn:microsoft.com/office/officeart/2018/2/layout/IconCircleList"/>
    <dgm:cxn modelId="{8D44A4A0-9F59-48D0-9897-6DCC59BC0F93}" type="presOf" srcId="{9435AA4C-731D-4CF4-835F-DA8F8B4FA871}" destId="{BB6FDACD-CBE6-4541-BBF4-84C3EBBF6771}" srcOrd="0" destOrd="0" presId="urn:microsoft.com/office/officeart/2018/2/layout/IconCircleList"/>
    <dgm:cxn modelId="{F2B8BCA9-7F6A-4192-9C2E-24D3A84E5526}" type="presOf" srcId="{FF3CCF2F-6F53-448F-B86F-EC25CC30A0E0}" destId="{C1A20B30-CAF3-4E76-896C-0FE452B8932F}" srcOrd="0" destOrd="0" presId="urn:microsoft.com/office/officeart/2018/2/layout/IconCircleList"/>
    <dgm:cxn modelId="{D97413CA-C672-469F-AAC9-373BDF0B3C52}" type="presOf" srcId="{8A886AF5-C134-4B6B-B698-855BE47EC1AF}" destId="{F935C933-707F-4B76-8A1C-32AF4B92F514}" srcOrd="0" destOrd="0" presId="urn:microsoft.com/office/officeart/2018/2/layout/IconCircleList"/>
    <dgm:cxn modelId="{DE5ED6DA-C43A-4751-A45D-05CCCE45D593}" srcId="{8A886AF5-C134-4B6B-B698-855BE47EC1AF}" destId="{FF3CCF2F-6F53-448F-B86F-EC25CC30A0E0}" srcOrd="2" destOrd="0" parTransId="{08962ADB-0ED7-4CB4-A01F-6EBE1BD171EE}" sibTransId="{876682FA-9B33-4679-86D8-5E8686CD0B6C}"/>
    <dgm:cxn modelId="{B48BA0E2-0147-4436-8810-F646C9812716}" type="presOf" srcId="{6163C84C-BF73-4508-A2A8-11C75F1FA43F}" destId="{D40BC184-FC3A-4AF9-B361-252B5B26C7ED}" srcOrd="0" destOrd="0" presId="urn:microsoft.com/office/officeart/2018/2/layout/IconCircleList"/>
    <dgm:cxn modelId="{FD7B7D97-73D3-40D3-938D-B16D7E18B85B}" type="presParOf" srcId="{F935C933-707F-4B76-8A1C-32AF4B92F514}" destId="{C8FC3790-2F2C-4C74-9C3F-5A587631ABD4}" srcOrd="0" destOrd="0" presId="urn:microsoft.com/office/officeart/2018/2/layout/IconCircleList"/>
    <dgm:cxn modelId="{A5056438-F6AC-4D5F-9D77-C8824D707471}" type="presParOf" srcId="{C8FC3790-2F2C-4C74-9C3F-5A587631ABD4}" destId="{CC95D618-D576-414D-838D-6F652E530C1C}" srcOrd="0" destOrd="0" presId="urn:microsoft.com/office/officeart/2018/2/layout/IconCircleList"/>
    <dgm:cxn modelId="{C5780EE3-AFC6-41A8-B90B-B07D21C65464}" type="presParOf" srcId="{CC95D618-D576-414D-838D-6F652E530C1C}" destId="{649BF550-CF06-4991-991D-838725CCCF64}" srcOrd="0" destOrd="0" presId="urn:microsoft.com/office/officeart/2018/2/layout/IconCircleList"/>
    <dgm:cxn modelId="{F481C48A-EBB8-46B9-81DD-C4B03492B5CD}" type="presParOf" srcId="{CC95D618-D576-414D-838D-6F652E530C1C}" destId="{92491AAD-EE09-495F-822D-F7947DAED450}" srcOrd="1" destOrd="0" presId="urn:microsoft.com/office/officeart/2018/2/layout/IconCircleList"/>
    <dgm:cxn modelId="{CE64A2E0-94AB-4F88-A5BE-472E6D7C885D}" type="presParOf" srcId="{CC95D618-D576-414D-838D-6F652E530C1C}" destId="{D2315C18-BEAB-4436-A550-6B08454D97A8}" srcOrd="2" destOrd="0" presId="urn:microsoft.com/office/officeart/2018/2/layout/IconCircleList"/>
    <dgm:cxn modelId="{D2950183-EFDC-4D9E-8D9A-55622913D6B8}" type="presParOf" srcId="{CC95D618-D576-414D-838D-6F652E530C1C}" destId="{D40BC184-FC3A-4AF9-B361-252B5B26C7ED}" srcOrd="3" destOrd="0" presId="urn:microsoft.com/office/officeart/2018/2/layout/IconCircleList"/>
    <dgm:cxn modelId="{D9A11083-E867-4356-9D7F-E5A5A413830A}" type="presParOf" srcId="{C8FC3790-2F2C-4C74-9C3F-5A587631ABD4}" destId="{CA231D8F-68FC-44CA-93D6-29EDCE568EAE}" srcOrd="1" destOrd="0" presId="urn:microsoft.com/office/officeart/2018/2/layout/IconCircleList"/>
    <dgm:cxn modelId="{223A48F0-3E13-4860-8AB9-33C4D822C9AD}" type="presParOf" srcId="{C8FC3790-2F2C-4C74-9C3F-5A587631ABD4}" destId="{BF326064-3577-4F3C-AD90-6C71BFE7FE9E}" srcOrd="2" destOrd="0" presId="urn:microsoft.com/office/officeart/2018/2/layout/IconCircleList"/>
    <dgm:cxn modelId="{851A2310-4D3F-4D6C-9194-BD59B4FC6FC2}" type="presParOf" srcId="{BF326064-3577-4F3C-AD90-6C71BFE7FE9E}" destId="{BCD02D58-D066-4B92-8A1F-F499FAA51AEE}" srcOrd="0" destOrd="0" presId="urn:microsoft.com/office/officeart/2018/2/layout/IconCircleList"/>
    <dgm:cxn modelId="{910A3132-9410-481D-B88D-92947F87BDC8}" type="presParOf" srcId="{BF326064-3577-4F3C-AD90-6C71BFE7FE9E}" destId="{E609901D-0ADF-49D9-9D34-F310A3788E30}" srcOrd="1" destOrd="0" presId="urn:microsoft.com/office/officeart/2018/2/layout/IconCircleList"/>
    <dgm:cxn modelId="{56EEE88B-0B84-49FC-B210-729B395626CF}" type="presParOf" srcId="{BF326064-3577-4F3C-AD90-6C71BFE7FE9E}" destId="{591EDF84-024C-4533-A020-AFBE03060E5E}" srcOrd="2" destOrd="0" presId="urn:microsoft.com/office/officeart/2018/2/layout/IconCircleList"/>
    <dgm:cxn modelId="{C5681C06-2A19-462A-8A4A-CFB59762D419}" type="presParOf" srcId="{BF326064-3577-4F3C-AD90-6C71BFE7FE9E}" destId="{2F884F3E-5669-4C3C-BDCD-DA1EA5CF4FBD}" srcOrd="3" destOrd="0" presId="urn:microsoft.com/office/officeart/2018/2/layout/IconCircleList"/>
    <dgm:cxn modelId="{270C0E88-2FD0-410C-8649-E60495418CFA}" type="presParOf" srcId="{C8FC3790-2F2C-4C74-9C3F-5A587631ABD4}" destId="{BB6FDACD-CBE6-4541-BBF4-84C3EBBF6771}" srcOrd="3" destOrd="0" presId="urn:microsoft.com/office/officeart/2018/2/layout/IconCircleList"/>
    <dgm:cxn modelId="{DD94E2C6-22D2-4D74-AEC6-F412693B8C1E}" type="presParOf" srcId="{C8FC3790-2F2C-4C74-9C3F-5A587631ABD4}" destId="{32D5507A-D39E-4A1B-B402-41996C48C196}" srcOrd="4" destOrd="0" presId="urn:microsoft.com/office/officeart/2018/2/layout/IconCircleList"/>
    <dgm:cxn modelId="{F544DBD5-12F0-481F-AAD5-41C573A622BA}" type="presParOf" srcId="{32D5507A-D39E-4A1B-B402-41996C48C196}" destId="{F8811CFA-0092-443E-8D97-66A822A641C0}" srcOrd="0" destOrd="0" presId="urn:microsoft.com/office/officeart/2018/2/layout/IconCircleList"/>
    <dgm:cxn modelId="{C7F2A6C2-EC0B-44F3-9961-2C4748831D41}" type="presParOf" srcId="{32D5507A-D39E-4A1B-B402-41996C48C196}" destId="{D3A4239F-A8DC-440D-B4CF-F06581F323CF}" srcOrd="1" destOrd="0" presId="urn:microsoft.com/office/officeart/2018/2/layout/IconCircleList"/>
    <dgm:cxn modelId="{DE3BB712-7E4E-45F9-B46E-569D2BD06ABA}" type="presParOf" srcId="{32D5507A-D39E-4A1B-B402-41996C48C196}" destId="{7A388DCC-CA3E-4F40-BAED-909CF410CEF7}" srcOrd="2" destOrd="0" presId="urn:microsoft.com/office/officeart/2018/2/layout/IconCircleList"/>
    <dgm:cxn modelId="{7A6ED020-0A73-445E-8D38-257CDF4BCF33}" type="presParOf" srcId="{32D5507A-D39E-4A1B-B402-41996C48C196}" destId="{C1A20B30-CAF3-4E76-896C-0FE452B8932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7FBE5-6A97-4892-BC7E-B78DD283188A}">
      <dsp:nvSpPr>
        <dsp:cNvPr id="0" name=""/>
        <dsp:cNvSpPr/>
      </dsp:nvSpPr>
      <dsp:spPr>
        <a:xfrm>
          <a:off x="259168" y="294048"/>
          <a:ext cx="797765" cy="79776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E17A06-6A4E-438C-B7A7-14146A6DA43E}">
      <dsp:nvSpPr>
        <dsp:cNvPr id="0" name=""/>
        <dsp:cNvSpPr/>
      </dsp:nvSpPr>
      <dsp:spPr>
        <a:xfrm>
          <a:off x="429184" y="464064"/>
          <a:ext cx="457734" cy="4577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BC22B-ECA1-4B12-ABE4-3055A58DD345}">
      <dsp:nvSpPr>
        <dsp:cNvPr id="0" name=""/>
        <dsp:cNvSpPr/>
      </dsp:nvSpPr>
      <dsp:spPr>
        <a:xfrm>
          <a:off x="4145" y="1340298"/>
          <a:ext cx="1307812" cy="52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/>
            <a:t>Single node or distributed training</a:t>
          </a:r>
          <a:endParaRPr lang="en-US" sz="1100" kern="1200"/>
        </a:p>
      </dsp:txBody>
      <dsp:txXfrm>
        <a:off x="4145" y="1340298"/>
        <a:ext cx="1307812" cy="523125"/>
      </dsp:txXfrm>
    </dsp:sp>
    <dsp:sp modelId="{FF5A5901-4943-48B6-B106-D9CCA63A09AF}">
      <dsp:nvSpPr>
        <dsp:cNvPr id="0" name=""/>
        <dsp:cNvSpPr/>
      </dsp:nvSpPr>
      <dsp:spPr>
        <a:xfrm>
          <a:off x="1795848" y="294048"/>
          <a:ext cx="797765" cy="79776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C9EB7C-A5B6-4FD6-BB2E-8C2FA0F7B028}">
      <dsp:nvSpPr>
        <dsp:cNvPr id="0" name=""/>
        <dsp:cNvSpPr/>
      </dsp:nvSpPr>
      <dsp:spPr>
        <a:xfrm>
          <a:off x="1965864" y="464064"/>
          <a:ext cx="457734" cy="4577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A3B8E-1DF9-45AF-A5B4-337C0B987BBA}">
      <dsp:nvSpPr>
        <dsp:cNvPr id="0" name=""/>
        <dsp:cNvSpPr/>
      </dsp:nvSpPr>
      <dsp:spPr>
        <a:xfrm>
          <a:off x="1540825" y="1340298"/>
          <a:ext cx="1307812" cy="52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/>
            <a:t>Interactive development</a:t>
          </a:r>
          <a:endParaRPr lang="en-US" sz="1100" kern="1200"/>
        </a:p>
      </dsp:txBody>
      <dsp:txXfrm>
        <a:off x="1540825" y="1340298"/>
        <a:ext cx="1307812" cy="523125"/>
      </dsp:txXfrm>
    </dsp:sp>
    <dsp:sp modelId="{1DA085E1-73C8-4974-8DE5-5B1373B8F19D}">
      <dsp:nvSpPr>
        <dsp:cNvPr id="0" name=""/>
        <dsp:cNvSpPr/>
      </dsp:nvSpPr>
      <dsp:spPr>
        <a:xfrm>
          <a:off x="3332528" y="294048"/>
          <a:ext cx="797765" cy="79776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26237-7E77-4192-8F54-D72B253A76CA}">
      <dsp:nvSpPr>
        <dsp:cNvPr id="0" name=""/>
        <dsp:cNvSpPr/>
      </dsp:nvSpPr>
      <dsp:spPr>
        <a:xfrm>
          <a:off x="3502543" y="464064"/>
          <a:ext cx="457734" cy="4577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72459-6B30-4FFF-ABFB-C17B813911FB}">
      <dsp:nvSpPr>
        <dsp:cNvPr id="0" name=""/>
        <dsp:cNvSpPr/>
      </dsp:nvSpPr>
      <dsp:spPr>
        <a:xfrm>
          <a:off x="3077504" y="1340298"/>
          <a:ext cx="1307812" cy="52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/>
            <a:t>AutoML, ML Pipeline, Hyper parameter tuning</a:t>
          </a:r>
          <a:endParaRPr lang="en-US" sz="1100" kern="1200"/>
        </a:p>
      </dsp:txBody>
      <dsp:txXfrm>
        <a:off x="3077504" y="1340298"/>
        <a:ext cx="1307812" cy="523125"/>
      </dsp:txXfrm>
    </dsp:sp>
    <dsp:sp modelId="{61DF3199-A117-4E83-B46A-21DEDA97B6A4}">
      <dsp:nvSpPr>
        <dsp:cNvPr id="0" name=""/>
        <dsp:cNvSpPr/>
      </dsp:nvSpPr>
      <dsp:spPr>
        <a:xfrm>
          <a:off x="4869207" y="294048"/>
          <a:ext cx="797765" cy="79776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B6310-200D-4DA1-9BFD-694C7E7245F8}">
      <dsp:nvSpPr>
        <dsp:cNvPr id="0" name=""/>
        <dsp:cNvSpPr/>
      </dsp:nvSpPr>
      <dsp:spPr>
        <a:xfrm>
          <a:off x="5039223" y="464064"/>
          <a:ext cx="457734" cy="4577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F640C-CE36-4B28-8438-C68E3F2C683B}">
      <dsp:nvSpPr>
        <dsp:cNvPr id="0" name=""/>
        <dsp:cNvSpPr/>
      </dsp:nvSpPr>
      <dsp:spPr>
        <a:xfrm>
          <a:off x="4614184" y="1340298"/>
          <a:ext cx="1307812" cy="52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/>
            <a:t>Real-time/ batch inference</a:t>
          </a:r>
          <a:endParaRPr lang="en-US" sz="1100" kern="1200"/>
        </a:p>
      </dsp:txBody>
      <dsp:txXfrm>
        <a:off x="4614184" y="1340298"/>
        <a:ext cx="1307812" cy="523125"/>
      </dsp:txXfrm>
    </dsp:sp>
    <dsp:sp modelId="{45F6DC25-3615-41C8-A714-844D2C2C2C39}">
      <dsp:nvSpPr>
        <dsp:cNvPr id="0" name=""/>
        <dsp:cNvSpPr/>
      </dsp:nvSpPr>
      <dsp:spPr>
        <a:xfrm>
          <a:off x="6405887" y="294048"/>
          <a:ext cx="797765" cy="79776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B4B2B6-6D17-4D65-A8D2-D3F1391C3CBA}">
      <dsp:nvSpPr>
        <dsp:cNvPr id="0" name=""/>
        <dsp:cNvSpPr/>
      </dsp:nvSpPr>
      <dsp:spPr>
        <a:xfrm>
          <a:off x="6575903" y="464064"/>
          <a:ext cx="457734" cy="4577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4FC58-511F-4199-914A-837629871DE1}">
      <dsp:nvSpPr>
        <dsp:cNvPr id="0" name=""/>
        <dsp:cNvSpPr/>
      </dsp:nvSpPr>
      <dsp:spPr>
        <a:xfrm>
          <a:off x="6150864" y="1340298"/>
          <a:ext cx="1307812" cy="52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/>
            <a:t>Data on-premise or in cloud</a:t>
          </a:r>
          <a:endParaRPr lang="en-US" sz="1100" kern="1200"/>
        </a:p>
      </dsp:txBody>
      <dsp:txXfrm>
        <a:off x="6150864" y="1340298"/>
        <a:ext cx="1307812" cy="523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840664-C85F-46CB-B2A5-289024F22833}">
      <dsp:nvSpPr>
        <dsp:cNvPr id="0" name=""/>
        <dsp:cNvSpPr/>
      </dsp:nvSpPr>
      <dsp:spPr>
        <a:xfrm>
          <a:off x="40209" y="573854"/>
          <a:ext cx="1482368" cy="148236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81BBE2-0C8B-470D-9ECF-27A2DF95A4D5}">
      <dsp:nvSpPr>
        <dsp:cNvPr id="0" name=""/>
        <dsp:cNvSpPr/>
      </dsp:nvSpPr>
      <dsp:spPr>
        <a:xfrm>
          <a:off x="351507" y="885152"/>
          <a:ext cx="859773" cy="8597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 l="5729" r="5729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A51EF-46B3-4809-B447-CC912B05A610}">
      <dsp:nvSpPr>
        <dsp:cNvPr id="0" name=""/>
        <dsp:cNvSpPr/>
      </dsp:nvSpPr>
      <dsp:spPr>
        <a:xfrm>
          <a:off x="1840229" y="573854"/>
          <a:ext cx="3494155" cy="1482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Co-locate compute and data anywhere</a:t>
          </a:r>
          <a:endParaRPr lang="en-US" sz="2200" kern="1200"/>
        </a:p>
      </dsp:txBody>
      <dsp:txXfrm>
        <a:off x="1840229" y="573854"/>
        <a:ext cx="3494155" cy="1482368"/>
      </dsp:txXfrm>
    </dsp:sp>
    <dsp:sp modelId="{360C6B63-2CF3-4D59-B542-ACAE0557EA03}">
      <dsp:nvSpPr>
        <dsp:cNvPr id="0" name=""/>
        <dsp:cNvSpPr/>
      </dsp:nvSpPr>
      <dsp:spPr>
        <a:xfrm>
          <a:off x="5943214" y="573854"/>
          <a:ext cx="1482368" cy="148236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F8D2A5-D70C-4239-8D4A-31A241CD542D}">
      <dsp:nvSpPr>
        <dsp:cNvPr id="0" name=""/>
        <dsp:cNvSpPr/>
      </dsp:nvSpPr>
      <dsp:spPr>
        <a:xfrm>
          <a:off x="6254512" y="885152"/>
          <a:ext cx="859773" cy="8597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 l="9195" r="919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52E6D-F4C9-4F07-B2F5-2F6591F024DD}">
      <dsp:nvSpPr>
        <dsp:cNvPr id="0" name=""/>
        <dsp:cNvSpPr/>
      </dsp:nvSpPr>
      <dsp:spPr>
        <a:xfrm>
          <a:off x="7743233" y="573854"/>
          <a:ext cx="3494155" cy="1482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Meet compliance and security in a highly regulated environment</a:t>
          </a:r>
          <a:endParaRPr lang="en-US" sz="2200" kern="1200"/>
        </a:p>
      </dsp:txBody>
      <dsp:txXfrm>
        <a:off x="7743233" y="573854"/>
        <a:ext cx="3494155" cy="1482368"/>
      </dsp:txXfrm>
    </dsp:sp>
    <dsp:sp modelId="{A3D3F339-0DDF-42D1-8E26-B25A9F87B475}">
      <dsp:nvSpPr>
        <dsp:cNvPr id="0" name=""/>
        <dsp:cNvSpPr/>
      </dsp:nvSpPr>
      <dsp:spPr>
        <a:xfrm>
          <a:off x="40209" y="2898532"/>
          <a:ext cx="1482368" cy="148236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DB4146-31FA-4245-AB9C-5EAF0DC90F6F}">
      <dsp:nvSpPr>
        <dsp:cNvPr id="0" name=""/>
        <dsp:cNvSpPr/>
      </dsp:nvSpPr>
      <dsp:spPr>
        <a:xfrm>
          <a:off x="351507" y="3209829"/>
          <a:ext cx="859773" cy="8597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 l="4819" r="4819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8C3B3-7755-40ED-AB3F-BA6EC6B95ECB}">
      <dsp:nvSpPr>
        <dsp:cNvPr id="0" name=""/>
        <dsp:cNvSpPr/>
      </dsp:nvSpPr>
      <dsp:spPr>
        <a:xfrm>
          <a:off x="1840229" y="2898532"/>
          <a:ext cx="3494155" cy="1482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Harness existing on-premise IT investment</a:t>
          </a:r>
          <a:endParaRPr lang="en-US" sz="2200" kern="1200"/>
        </a:p>
      </dsp:txBody>
      <dsp:txXfrm>
        <a:off x="1840229" y="2898532"/>
        <a:ext cx="3494155" cy="1482368"/>
      </dsp:txXfrm>
    </dsp:sp>
    <dsp:sp modelId="{9733879C-BD55-4EAD-982E-E904C81CA849}">
      <dsp:nvSpPr>
        <dsp:cNvPr id="0" name=""/>
        <dsp:cNvSpPr/>
      </dsp:nvSpPr>
      <dsp:spPr>
        <a:xfrm>
          <a:off x="5943214" y="2898532"/>
          <a:ext cx="1482368" cy="148236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A42A51-43CE-4623-A9C9-58BC5CA635F2}">
      <dsp:nvSpPr>
        <dsp:cNvPr id="0" name=""/>
        <dsp:cNvSpPr/>
      </dsp:nvSpPr>
      <dsp:spPr>
        <a:xfrm>
          <a:off x="6254512" y="3209829"/>
          <a:ext cx="859773" cy="85977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 t="21875" b="2187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12653-A75B-47F9-893F-F33A344EFDC0}">
      <dsp:nvSpPr>
        <dsp:cNvPr id="0" name=""/>
        <dsp:cNvSpPr/>
      </dsp:nvSpPr>
      <dsp:spPr>
        <a:xfrm>
          <a:off x="7743233" y="2898532"/>
          <a:ext cx="3494155" cy="1482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Consistent cloud native DevOps and MLOps practices across enterprise</a:t>
          </a:r>
          <a:endParaRPr lang="en-US" sz="2200" kern="1200"/>
        </a:p>
      </dsp:txBody>
      <dsp:txXfrm>
        <a:off x="7743233" y="2898532"/>
        <a:ext cx="3494155" cy="14823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29255-75E8-46EA-ABFB-144713E56C6C}">
      <dsp:nvSpPr>
        <dsp:cNvPr id="0" name=""/>
        <dsp:cNvSpPr/>
      </dsp:nvSpPr>
      <dsp:spPr>
        <a:xfrm>
          <a:off x="12267" y="872660"/>
          <a:ext cx="2696791" cy="809037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894" tIns="99894" rIns="99894" bIns="9989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Connect</a:t>
          </a:r>
        </a:p>
      </dsp:txBody>
      <dsp:txXfrm>
        <a:off x="254978" y="872660"/>
        <a:ext cx="2211369" cy="809037"/>
      </dsp:txXfrm>
    </dsp:sp>
    <dsp:sp modelId="{B2874A74-8015-4DBD-A4C4-83B563360747}">
      <dsp:nvSpPr>
        <dsp:cNvPr id="0" name=""/>
        <dsp:cNvSpPr/>
      </dsp:nvSpPr>
      <dsp:spPr>
        <a:xfrm>
          <a:off x="12267" y="1681698"/>
          <a:ext cx="2454080" cy="18089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927" tIns="193927" rIns="193927" bIns="387854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Connect Kubernetes cluster via Azure Arc</a:t>
          </a:r>
        </a:p>
      </dsp:txBody>
      <dsp:txXfrm>
        <a:off x="12267" y="1681698"/>
        <a:ext cx="2454080" cy="1808944"/>
      </dsp:txXfrm>
    </dsp:sp>
    <dsp:sp modelId="{BC29EC6E-DF03-4A02-AE4C-DD24A4FA3B43}">
      <dsp:nvSpPr>
        <dsp:cNvPr id="0" name=""/>
        <dsp:cNvSpPr/>
      </dsp:nvSpPr>
      <dsp:spPr>
        <a:xfrm>
          <a:off x="2655851" y="872660"/>
          <a:ext cx="2696791" cy="809037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894" tIns="99894" rIns="99894" bIns="9989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Deploy</a:t>
          </a:r>
        </a:p>
      </dsp:txBody>
      <dsp:txXfrm>
        <a:off x="2898562" y="872660"/>
        <a:ext cx="2211369" cy="809037"/>
      </dsp:txXfrm>
    </dsp:sp>
    <dsp:sp modelId="{C16F9369-EB31-4180-BEBB-79269D1CA0B4}">
      <dsp:nvSpPr>
        <dsp:cNvPr id="0" name=""/>
        <dsp:cNvSpPr/>
      </dsp:nvSpPr>
      <dsp:spPr>
        <a:xfrm>
          <a:off x="2655851" y="1681698"/>
          <a:ext cx="2454080" cy="18089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927" tIns="193927" rIns="193927" bIns="387854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Deploy AzureML extension</a:t>
          </a:r>
        </a:p>
      </dsp:txBody>
      <dsp:txXfrm>
        <a:off x="2655851" y="1681698"/>
        <a:ext cx="2454080" cy="1808944"/>
      </dsp:txXfrm>
    </dsp:sp>
    <dsp:sp modelId="{7E4F459B-B8CF-45AC-A6DB-472211BD0F2E}">
      <dsp:nvSpPr>
        <dsp:cNvPr id="0" name=""/>
        <dsp:cNvSpPr/>
      </dsp:nvSpPr>
      <dsp:spPr>
        <a:xfrm>
          <a:off x="5299434" y="872660"/>
          <a:ext cx="2696791" cy="809037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894" tIns="99894" rIns="99894" bIns="9989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Attach</a:t>
          </a:r>
        </a:p>
      </dsp:txBody>
      <dsp:txXfrm>
        <a:off x="5542145" y="872660"/>
        <a:ext cx="2211369" cy="809037"/>
      </dsp:txXfrm>
    </dsp:sp>
    <dsp:sp modelId="{D2B7CD3E-F12B-4B95-AB23-CB1A1CDB2001}">
      <dsp:nvSpPr>
        <dsp:cNvPr id="0" name=""/>
        <dsp:cNvSpPr/>
      </dsp:nvSpPr>
      <dsp:spPr>
        <a:xfrm>
          <a:off x="5299434" y="1681698"/>
          <a:ext cx="2454080" cy="18089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927" tIns="193927" rIns="193927" bIns="387854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Attach cluster to </a:t>
          </a:r>
          <a:r>
            <a:rPr lang="en-US" sz="1800" kern="1200" err="1"/>
            <a:t>AzureML</a:t>
          </a:r>
          <a:r>
            <a:rPr lang="en-US" sz="1800" kern="1200"/>
            <a:t> workspace and create compute target</a:t>
          </a:r>
        </a:p>
      </dsp:txBody>
      <dsp:txXfrm>
        <a:off x="5299434" y="1681698"/>
        <a:ext cx="2454080" cy="1808944"/>
      </dsp:txXfrm>
    </dsp:sp>
    <dsp:sp modelId="{ADC54E3A-8817-4AFC-B73F-44A996D2CA33}">
      <dsp:nvSpPr>
        <dsp:cNvPr id="0" name=""/>
        <dsp:cNvSpPr/>
      </dsp:nvSpPr>
      <dsp:spPr>
        <a:xfrm>
          <a:off x="7943018" y="872660"/>
          <a:ext cx="2696791" cy="809037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894" tIns="99894" rIns="99894" bIns="9989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Use</a:t>
          </a:r>
        </a:p>
      </dsp:txBody>
      <dsp:txXfrm>
        <a:off x="8185729" y="872660"/>
        <a:ext cx="2211369" cy="809037"/>
      </dsp:txXfrm>
    </dsp:sp>
    <dsp:sp modelId="{775F0BF6-DB0E-49B2-BD67-D2626EDE7BB6}">
      <dsp:nvSpPr>
        <dsp:cNvPr id="0" name=""/>
        <dsp:cNvSpPr/>
      </dsp:nvSpPr>
      <dsp:spPr>
        <a:xfrm>
          <a:off x="7943018" y="1681698"/>
          <a:ext cx="2454080" cy="18089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927" tIns="193927" rIns="193927" bIns="387854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 compute target to submit training job or deploy a trained model</a:t>
          </a:r>
        </a:p>
      </dsp:txBody>
      <dsp:txXfrm>
        <a:off x="7943018" y="1681698"/>
        <a:ext cx="2454080" cy="18089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0757F6-4C45-4955-9A0E-8BC5A99CA9FC}">
      <dsp:nvSpPr>
        <dsp:cNvPr id="0" name=""/>
        <dsp:cNvSpPr/>
      </dsp:nvSpPr>
      <dsp:spPr>
        <a:xfrm>
          <a:off x="0" y="326560"/>
          <a:ext cx="7102880" cy="6177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Single-node training job</a:t>
          </a:r>
        </a:p>
      </dsp:txBody>
      <dsp:txXfrm>
        <a:off x="30157" y="356717"/>
        <a:ext cx="7042566" cy="557445"/>
      </dsp:txXfrm>
    </dsp:sp>
    <dsp:sp modelId="{EB4698CB-95DA-4764-8EDD-EE105E301E5C}">
      <dsp:nvSpPr>
        <dsp:cNvPr id="0" name=""/>
        <dsp:cNvSpPr/>
      </dsp:nvSpPr>
      <dsp:spPr>
        <a:xfrm>
          <a:off x="0" y="1013440"/>
          <a:ext cx="7102880" cy="617759"/>
        </a:xfrm>
        <a:prstGeom prst="roundRect">
          <a:avLst/>
        </a:prstGeom>
        <a:solidFill>
          <a:schemeClr val="accent5">
            <a:hueOff val="-2070795"/>
            <a:satOff val="-16097"/>
            <a:lumOff val="-49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Distributed training – PyTorch, TensorFlow, MPI</a:t>
          </a:r>
        </a:p>
      </dsp:txBody>
      <dsp:txXfrm>
        <a:off x="30157" y="1043597"/>
        <a:ext cx="7042566" cy="557445"/>
      </dsp:txXfrm>
    </dsp:sp>
    <dsp:sp modelId="{E53D9B8F-8E8E-45D7-AE83-6A1F5A3F49BD}">
      <dsp:nvSpPr>
        <dsp:cNvPr id="0" name=""/>
        <dsp:cNvSpPr/>
      </dsp:nvSpPr>
      <dsp:spPr>
        <a:xfrm>
          <a:off x="0" y="1700320"/>
          <a:ext cx="7102880" cy="617759"/>
        </a:xfrm>
        <a:prstGeom prst="roundRect">
          <a:avLst/>
        </a:prstGeom>
        <a:solidFill>
          <a:schemeClr val="accent5">
            <a:hueOff val="-4141590"/>
            <a:satOff val="-32194"/>
            <a:lumOff val="-98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Hyper parameter tuning</a:t>
          </a:r>
        </a:p>
      </dsp:txBody>
      <dsp:txXfrm>
        <a:off x="30157" y="1730477"/>
        <a:ext cx="7042566" cy="557445"/>
      </dsp:txXfrm>
    </dsp:sp>
    <dsp:sp modelId="{50F85809-63AC-4D67-B7AB-B3539D635F56}">
      <dsp:nvSpPr>
        <dsp:cNvPr id="0" name=""/>
        <dsp:cNvSpPr/>
      </dsp:nvSpPr>
      <dsp:spPr>
        <a:xfrm>
          <a:off x="0" y="2387200"/>
          <a:ext cx="7102880" cy="617759"/>
        </a:xfrm>
        <a:prstGeom prst="roundRect">
          <a:avLst/>
        </a:prstGeom>
        <a:solidFill>
          <a:schemeClr val="accent5">
            <a:hueOff val="-6212385"/>
            <a:satOff val="-48291"/>
            <a:lumOff val="-1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AML pipeline</a:t>
          </a:r>
        </a:p>
      </dsp:txBody>
      <dsp:txXfrm>
        <a:off x="30157" y="2417357"/>
        <a:ext cx="7042566" cy="557445"/>
      </dsp:txXfrm>
    </dsp:sp>
    <dsp:sp modelId="{976C1E37-8A0F-447B-BFCD-0B48B203B211}">
      <dsp:nvSpPr>
        <dsp:cNvPr id="0" name=""/>
        <dsp:cNvSpPr/>
      </dsp:nvSpPr>
      <dsp:spPr>
        <a:xfrm>
          <a:off x="0" y="3074080"/>
          <a:ext cx="7102880" cy="617759"/>
        </a:xfrm>
        <a:prstGeom prst="roundRect">
          <a:avLst/>
        </a:prstGeom>
        <a:solidFill>
          <a:schemeClr val="accent5">
            <a:hueOff val="-8283181"/>
            <a:satOff val="-64387"/>
            <a:lumOff val="-197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AML Designer</a:t>
          </a:r>
        </a:p>
      </dsp:txBody>
      <dsp:txXfrm>
        <a:off x="30157" y="3104237"/>
        <a:ext cx="7042566" cy="557445"/>
      </dsp:txXfrm>
    </dsp:sp>
    <dsp:sp modelId="{7763BB5A-788C-42DF-B71E-6F8C0C9AB7B5}">
      <dsp:nvSpPr>
        <dsp:cNvPr id="0" name=""/>
        <dsp:cNvSpPr/>
      </dsp:nvSpPr>
      <dsp:spPr>
        <a:xfrm>
          <a:off x="0" y="3760960"/>
          <a:ext cx="7102880" cy="617759"/>
        </a:xfrm>
        <a:prstGeom prst="roundRect">
          <a:avLst/>
        </a:prstGeom>
        <a:solidFill>
          <a:schemeClr val="accent5">
            <a:hueOff val="-10353974"/>
            <a:satOff val="-80484"/>
            <a:lumOff val="-246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AML Datastore and Dataset to access cloudlet data</a:t>
          </a:r>
        </a:p>
      </dsp:txBody>
      <dsp:txXfrm>
        <a:off x="30157" y="3791117"/>
        <a:ext cx="7042566" cy="557445"/>
      </dsp:txXfrm>
    </dsp:sp>
    <dsp:sp modelId="{FC85B5D9-AB19-4BD2-AF28-2D7614F0AFCE}">
      <dsp:nvSpPr>
        <dsp:cNvPr id="0" name=""/>
        <dsp:cNvSpPr/>
      </dsp:nvSpPr>
      <dsp:spPr>
        <a:xfrm>
          <a:off x="0" y="4447840"/>
          <a:ext cx="7102880" cy="617759"/>
        </a:xfrm>
        <a:prstGeom prst="roundRect">
          <a:avLst/>
        </a:prstGeom>
        <a:solidFill>
          <a:schemeClr val="accent5">
            <a:hueOff val="-12424770"/>
            <a:satOff val="-96581"/>
            <a:lumOff val="-2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Interactive Job (preview)</a:t>
          </a:r>
        </a:p>
      </dsp:txBody>
      <dsp:txXfrm>
        <a:off x="30157" y="4477997"/>
        <a:ext cx="7042566" cy="5574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0757F6-4C45-4955-9A0E-8BC5A99CA9FC}">
      <dsp:nvSpPr>
        <dsp:cNvPr id="0" name=""/>
        <dsp:cNvSpPr/>
      </dsp:nvSpPr>
      <dsp:spPr>
        <a:xfrm>
          <a:off x="0" y="91750"/>
          <a:ext cx="7102880" cy="8225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Train or deploy models on heterogeneous or homogeneous Kubernetes cluster</a:t>
          </a:r>
        </a:p>
      </dsp:txBody>
      <dsp:txXfrm>
        <a:off x="40152" y="131902"/>
        <a:ext cx="7022576" cy="742206"/>
      </dsp:txXfrm>
    </dsp:sp>
    <dsp:sp modelId="{5694AA29-56FF-4812-B66D-444950E43963}">
      <dsp:nvSpPr>
        <dsp:cNvPr id="0" name=""/>
        <dsp:cNvSpPr/>
      </dsp:nvSpPr>
      <dsp:spPr>
        <a:xfrm>
          <a:off x="0" y="968980"/>
          <a:ext cx="7102880" cy="822510"/>
        </a:xfrm>
        <a:prstGeom prst="roundRect">
          <a:avLst/>
        </a:prstGeom>
        <a:solidFill>
          <a:schemeClr val="accent5">
            <a:hueOff val="-2484954"/>
            <a:satOff val="-19316"/>
            <a:lumOff val="-5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Manage different team’s ML workload with familiar Kubernetes concepts (namespace, nodeSelector)</a:t>
          </a:r>
        </a:p>
      </dsp:txBody>
      <dsp:txXfrm>
        <a:off x="40152" y="1009132"/>
        <a:ext cx="7022576" cy="742206"/>
      </dsp:txXfrm>
    </dsp:sp>
    <dsp:sp modelId="{7FFFCBE1-5FAB-4C0D-9CC4-DCFDE78BB0D8}">
      <dsp:nvSpPr>
        <dsp:cNvPr id="0" name=""/>
        <dsp:cNvSpPr/>
      </dsp:nvSpPr>
      <dsp:spPr>
        <a:xfrm>
          <a:off x="0" y="1846210"/>
          <a:ext cx="7102880" cy="822510"/>
        </a:xfrm>
        <a:prstGeom prst="roundRect">
          <a:avLst/>
        </a:prstGeom>
        <a:solidFill>
          <a:schemeClr val="accent5">
            <a:hueOff val="-4969908"/>
            <a:satOff val="-38632"/>
            <a:lumOff val="-11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Attach Kubernetes cluster to multiple workspace and multiple instance types definition</a:t>
          </a:r>
        </a:p>
      </dsp:txBody>
      <dsp:txXfrm>
        <a:off x="40152" y="1886362"/>
        <a:ext cx="7022576" cy="742206"/>
      </dsp:txXfrm>
    </dsp:sp>
    <dsp:sp modelId="{88B48EF1-55B4-453C-924D-569255567C0F}">
      <dsp:nvSpPr>
        <dsp:cNvPr id="0" name=""/>
        <dsp:cNvSpPr/>
      </dsp:nvSpPr>
      <dsp:spPr>
        <a:xfrm>
          <a:off x="0" y="2723440"/>
          <a:ext cx="7102880" cy="822510"/>
        </a:xfrm>
        <a:prstGeom prst="roundRect">
          <a:avLst/>
        </a:prstGeom>
        <a:solidFill>
          <a:schemeClr val="accent5">
            <a:hueOff val="-7454862"/>
            <a:satOff val="-57949"/>
            <a:lumOff val="-17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 training with on-premise </a:t>
          </a:r>
          <a:r>
            <a:rPr lang="en-US" altLang="zh-CN" sz="1900" kern="1200"/>
            <a:t>(NFS and more to come)</a:t>
          </a:r>
          <a:r>
            <a:rPr lang="en-US" sz="1900" kern="1200"/>
            <a:t> data access</a:t>
          </a:r>
        </a:p>
      </dsp:txBody>
      <dsp:txXfrm>
        <a:off x="40152" y="2763592"/>
        <a:ext cx="7022576" cy="742206"/>
      </dsp:txXfrm>
    </dsp:sp>
    <dsp:sp modelId="{960690D1-62EA-4922-BEC7-92C3D6E2A6E4}">
      <dsp:nvSpPr>
        <dsp:cNvPr id="0" name=""/>
        <dsp:cNvSpPr/>
      </dsp:nvSpPr>
      <dsp:spPr>
        <a:xfrm>
          <a:off x="0" y="3600670"/>
          <a:ext cx="7102880" cy="822510"/>
        </a:xfrm>
        <a:prstGeom prst="roundRect">
          <a:avLst/>
        </a:prstGeom>
        <a:solidFill>
          <a:schemeClr val="accent5">
            <a:hueOff val="-9939816"/>
            <a:satOff val="-77265"/>
            <a:lumOff val="-23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err="1"/>
            <a:t>MLOps</a:t>
          </a:r>
          <a:r>
            <a:rPr lang="en-US" sz="1900" kern="1200"/>
            <a:t> on the same cluster from model training to deployment access</a:t>
          </a:r>
        </a:p>
      </dsp:txBody>
      <dsp:txXfrm>
        <a:off x="40152" y="3640822"/>
        <a:ext cx="7022576" cy="742206"/>
      </dsp:txXfrm>
    </dsp:sp>
    <dsp:sp modelId="{C48A074D-E16D-43C6-916E-AE9227184ED3}">
      <dsp:nvSpPr>
        <dsp:cNvPr id="0" name=""/>
        <dsp:cNvSpPr/>
      </dsp:nvSpPr>
      <dsp:spPr>
        <a:xfrm>
          <a:off x="0" y="4477900"/>
          <a:ext cx="7102880" cy="822510"/>
        </a:xfrm>
        <a:prstGeom prst="roundRect">
          <a:avLst/>
        </a:prstGeom>
        <a:solidFill>
          <a:schemeClr val="accent5">
            <a:hueOff val="-12424770"/>
            <a:satOff val="-96581"/>
            <a:lumOff val="-2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Managed Identity to grant resources permission to AMLArc compute (coming soon)</a:t>
          </a:r>
        </a:p>
      </dsp:txBody>
      <dsp:txXfrm>
        <a:off x="40152" y="4518052"/>
        <a:ext cx="7022576" cy="7422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BF550-CF06-4991-991D-838725CCCF64}">
      <dsp:nvSpPr>
        <dsp:cNvPr id="0" name=""/>
        <dsp:cNvSpPr/>
      </dsp:nvSpPr>
      <dsp:spPr>
        <a:xfrm>
          <a:off x="95001" y="1291161"/>
          <a:ext cx="689877" cy="68987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491AAD-EE09-495F-822D-F7947DAED450}">
      <dsp:nvSpPr>
        <dsp:cNvPr id="0" name=""/>
        <dsp:cNvSpPr/>
      </dsp:nvSpPr>
      <dsp:spPr>
        <a:xfrm>
          <a:off x="239875" y="1436036"/>
          <a:ext cx="400128" cy="4001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 t="21875" b="2187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BC184-FC3A-4AF9-B361-252B5B26C7ED}">
      <dsp:nvSpPr>
        <dsp:cNvPr id="0" name=""/>
        <dsp:cNvSpPr/>
      </dsp:nvSpPr>
      <dsp:spPr>
        <a:xfrm>
          <a:off x="932709" y="1291161"/>
          <a:ext cx="1626139" cy="689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Arc-enabled compute target is just another compute target in Azure ML</a:t>
          </a:r>
          <a:endParaRPr lang="en-US" sz="1200" kern="1200"/>
        </a:p>
      </dsp:txBody>
      <dsp:txXfrm>
        <a:off x="932709" y="1291161"/>
        <a:ext cx="1626139" cy="689877"/>
      </dsp:txXfrm>
    </dsp:sp>
    <dsp:sp modelId="{BCD02D58-D066-4B92-8A1F-F499FAA51AEE}">
      <dsp:nvSpPr>
        <dsp:cNvPr id="0" name=""/>
        <dsp:cNvSpPr/>
      </dsp:nvSpPr>
      <dsp:spPr>
        <a:xfrm>
          <a:off x="2842191" y="1291161"/>
          <a:ext cx="689877" cy="68987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9901D-0ADF-49D9-9D34-F310A3788E30}">
      <dsp:nvSpPr>
        <dsp:cNvPr id="0" name=""/>
        <dsp:cNvSpPr/>
      </dsp:nvSpPr>
      <dsp:spPr>
        <a:xfrm>
          <a:off x="2987065" y="1436036"/>
          <a:ext cx="400128" cy="4001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 t="17978" b="17978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84F3E-5669-4C3C-BDCD-DA1EA5CF4FBD}">
      <dsp:nvSpPr>
        <dsp:cNvPr id="0" name=""/>
        <dsp:cNvSpPr/>
      </dsp:nvSpPr>
      <dsp:spPr>
        <a:xfrm>
          <a:off x="3679899" y="1291161"/>
          <a:ext cx="1626139" cy="689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Seamless experience and built-in Azure ML features support</a:t>
          </a:r>
          <a:endParaRPr lang="en-US" sz="1200" kern="1200"/>
        </a:p>
      </dsp:txBody>
      <dsp:txXfrm>
        <a:off x="3679899" y="1291161"/>
        <a:ext cx="1626139" cy="689877"/>
      </dsp:txXfrm>
    </dsp:sp>
    <dsp:sp modelId="{F8811CFA-0092-443E-8D97-66A822A641C0}">
      <dsp:nvSpPr>
        <dsp:cNvPr id="0" name=""/>
        <dsp:cNvSpPr/>
      </dsp:nvSpPr>
      <dsp:spPr>
        <a:xfrm>
          <a:off x="95001" y="2270117"/>
          <a:ext cx="689877" cy="68987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4239F-A8DC-440D-B4CF-F06581F323CF}">
      <dsp:nvSpPr>
        <dsp:cNvPr id="0" name=""/>
        <dsp:cNvSpPr/>
      </dsp:nvSpPr>
      <dsp:spPr>
        <a:xfrm>
          <a:off x="239875" y="2414992"/>
          <a:ext cx="400128" cy="4001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 t="9375" b="937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20B30-CAF3-4E76-896C-0FE452B8932F}">
      <dsp:nvSpPr>
        <dsp:cNvPr id="0" name=""/>
        <dsp:cNvSpPr/>
      </dsp:nvSpPr>
      <dsp:spPr>
        <a:xfrm>
          <a:off x="932709" y="2270117"/>
          <a:ext cx="1626139" cy="689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Job submission via Python SDK, Studio GUI, or Azure CLI.</a:t>
          </a:r>
          <a:endParaRPr lang="en-US" sz="1200" kern="1200"/>
        </a:p>
      </dsp:txBody>
      <dsp:txXfrm>
        <a:off x="932709" y="2270117"/>
        <a:ext cx="1626139" cy="689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5DDD7-29E8-4F85-A117-E0D0E07135BD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58E4C-A571-4498-B61D-3EBCC782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4B426-DD78-45C6-AC2B-6AECC245F0A6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3308-1CCD-4083-9427-1DD59259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3308-1CCD-4083-9427-1DD59259F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4619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Instance type is an unit of workload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9/21/21 12:21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2462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Instance type is an unit of workload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9/21/21 12:21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62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24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9/21/21 12:22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11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57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Manage Kubernetes cluster across data centers, </a:t>
            </a:r>
            <a:r>
              <a:rPr lang="en-US" altLang="zh-CN" err="1"/>
              <a:t>multicloud</a:t>
            </a:r>
            <a:r>
              <a:rPr lang="en-US" altLang="zh-CN"/>
              <a:t>, and edge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3308-1CCD-4083-9427-1DD59259F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440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This is the first time, Azure ML brings hybrid capabilities to users.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3308-1CCD-4083-9427-1DD59259F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440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52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52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67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03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solidFill>
                  <a:schemeClr val="tx1">
                    <a:lumMod val="95000"/>
                  </a:schemeClr>
                </a:solidFill>
              </a:rPr>
              <a:t>The instance type is the minimum job execution unit. In job submission, data scientists can specify instance type and instance count.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9/21/21 12:21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62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altLang="zh-CN">
                <a:solidFill>
                  <a:schemeClr val="tx1">
                    <a:lumMod val="95000"/>
                  </a:schemeClr>
                </a:solidFill>
              </a:rPr>
              <a:t>The instance type is the minimum job execution unit. In job submission, data scientists can specify instance type and instance count.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9/21/21 12:21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6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0" i="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8F2A2D2-DE9B-4819-9052-7451D1D54C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4124818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spcAft>
                <a:spcPts val="1200"/>
              </a:spcAft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0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/>
              <a:t>Click to edit Subhead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4D8D864-CFA6-477D-A4B4-FED8B0945667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6103952" y="3276600"/>
            <a:ext cx="5622897" cy="28194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Twitter: @handle</a:t>
            </a:r>
          </a:p>
          <a:p>
            <a:pPr lvl="0"/>
            <a:r>
              <a:rPr lang="en-US"/>
              <a:t>Email: </a:t>
            </a:r>
            <a:r>
              <a:rPr lang="en-US" err="1"/>
              <a:t>email@Microsoft.com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45711B6-47A7-4CF6-BE34-3532BF3B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33" y="1181100"/>
            <a:ext cx="5622897" cy="49149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686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4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 userDrawn="1"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 userDrawn="1"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39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Segoe UI Light"/>
                <a:cs typeface="+mn-cs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5F529DB-55F5-443A-A153-4B9166B90D1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899"/>
            <a:ext cx="6858000" cy="4533899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45884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103281" y="4851708"/>
            <a:ext cx="5615580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Reason to believe</a:t>
            </a:r>
          </a:p>
          <a:p>
            <a:pPr lvl="0"/>
            <a:r>
              <a:rPr lang="en-US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1" y="2757189"/>
            <a:ext cx="5615580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Reason to believe</a:t>
            </a:r>
          </a:p>
          <a:p>
            <a:pPr lvl="0"/>
            <a:r>
              <a:rPr lang="en-US"/>
              <a:t>Reason to believe</a:t>
            </a:r>
            <a:endParaRPr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03281" y="3960546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25761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2999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35885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2086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6102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41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7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 with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132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5275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E28BD72-8F4D-45F0-895D-618DDEA404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B848D9E-E208-474E-B8F8-6B6EF468998A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50641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22092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200"/>
            <a:ext cx="4914900" cy="59436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6362700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1926A96-C004-4096-9D90-1712BB110B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6362700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5666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57150A5-603E-45CB-90ED-88D5F012D7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1" y="1887751"/>
            <a:ext cx="11277600" cy="4208249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49596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6A3AC42-E7E4-4837-AD6D-7372F7227A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66900"/>
            <a:ext cx="5622897" cy="4514047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4F77650-FFA2-4226-8961-E8D673467F2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4356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039586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5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3274985"/>
            <a:ext cx="5638800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Bullet level one</a:t>
            </a:r>
          </a:p>
          <a:p>
            <a:pPr lvl="1"/>
            <a:r>
              <a:rPr lang="en-US"/>
              <a:t>Bullet level two</a:t>
            </a:r>
            <a:endParaRPr/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  <a:endParaRPr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Shape 69">
            <a:extLst>
              <a:ext uri="{FF2B5EF4-FFF2-40B4-BE49-F238E27FC236}">
                <a16:creationId xmlns:a16="http://schemas.microsoft.com/office/drawing/2014/main" id="{78CCEAB4-4301-9D4F-98B7-3C7144E5A3D5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3274985"/>
            <a:ext cx="5638799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Bullet level one</a:t>
            </a:r>
          </a:p>
          <a:p>
            <a:pPr lvl="1"/>
            <a:r>
              <a:rPr lang="en-US"/>
              <a:t>Bullet level two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4362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4097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  <a:endParaRPr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8EE58690-5E7F-C345-9E54-40916B1A6C5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4000500"/>
            <a:ext cx="5638800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Bullet level one</a:t>
            </a:r>
          </a:p>
          <a:p>
            <a:pPr lvl="1"/>
            <a:r>
              <a:rPr lang="en-US"/>
              <a:t>Bullet level two</a:t>
            </a:r>
            <a:endParaRPr/>
          </a:p>
        </p:txBody>
      </p:sp>
      <p:sp>
        <p:nvSpPr>
          <p:cNvPr id="21" name="Shape 69">
            <a:extLst>
              <a:ext uri="{FF2B5EF4-FFF2-40B4-BE49-F238E27FC236}">
                <a16:creationId xmlns:a16="http://schemas.microsoft.com/office/drawing/2014/main" id="{FD8EFF2A-00F8-1C47-B16D-242D1997A4AB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4000500"/>
            <a:ext cx="5638799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Bullet level one</a:t>
            </a:r>
          </a:p>
          <a:p>
            <a:pPr lvl="1"/>
            <a:r>
              <a:rPr lang="en-US"/>
              <a:t>Bullet level two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0194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85C63F4F-9B1D-48B9-B01E-A10B1592D270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38795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26624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674C8F2-F047-4FCF-8943-2578FE19FE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39352"/>
            <a:ext cx="5622897" cy="4541596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99710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4" t="14933" r="18506" b="33690"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CDD260C-CCCD-467E-AF20-0BCBF4300AC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39352"/>
            <a:ext cx="5638799" cy="45415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0513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 userDrawn="1"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1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6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hape 78">
            <a:extLst>
              <a:ext uri="{FF2B5EF4-FFF2-40B4-BE49-F238E27FC236}">
                <a16:creationId xmlns:a16="http://schemas.microsoft.com/office/drawing/2014/main" id="{DA021890-D16A-D649-AA1E-9ED7EFA69AF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2</a:t>
            </a:r>
          </a:p>
        </p:txBody>
      </p:sp>
      <p:sp>
        <p:nvSpPr>
          <p:cNvPr id="9" name="Shape 78">
            <a:extLst>
              <a:ext uri="{FF2B5EF4-FFF2-40B4-BE49-F238E27FC236}">
                <a16:creationId xmlns:a16="http://schemas.microsoft.com/office/drawing/2014/main" id="{596BDBB1-DFCE-5B44-8169-B1A6DE61560F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3190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1</a:t>
            </a:r>
          </a:p>
        </p:txBody>
      </p:sp>
    </p:spTree>
    <p:extLst>
      <p:ext uri="{BB962C8B-B14F-4D97-AF65-F5344CB8AC3E}">
        <p14:creationId xmlns:p14="http://schemas.microsoft.com/office/powerpoint/2010/main" val="33594280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21125" cy="553998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23554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380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55EC7-90A0-43BA-9934-6D6E8870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CF4BB-1C14-462A-B4E8-F1ADD4432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ACCAC-60D1-455C-B084-D32D93EA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6476-60E7-4331-A4CF-539C5AB762B9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F8C58-5F12-455C-B264-FEE426E3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8CC44-CE38-49D6-9709-FA2926F4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8689-F249-4804-90EE-DDCEA037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075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635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288157B8-476F-EA4F-A047-5A8BD09DED6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113A430-F6A1-4E86-9240-781A33179C7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73039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27732AA-D7B1-48A6-8C12-8974C5F0A10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3475C84-786C-409E-B9CE-2261308DA6E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882736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/>
          <p:cNvSpPr>
            <a:spLocks noGrp="1"/>
          </p:cNvSpPr>
          <p:nvPr>
            <p:ph idx="26"/>
          </p:nvPr>
        </p:nvSpPr>
        <p:spPr>
          <a:xfrm>
            <a:off x="6103951" y="1866900"/>
            <a:ext cx="56308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61697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Shape 78">
            <a:extLst>
              <a:ext uri="{FF2B5EF4-FFF2-40B4-BE49-F238E27FC236}">
                <a16:creationId xmlns:a16="http://schemas.microsoft.com/office/drawing/2014/main" id="{A53FCAFC-5653-0C46-8E56-ADCCBA6F7CB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2</a:t>
            </a:r>
          </a:p>
        </p:txBody>
      </p:sp>
      <p:sp>
        <p:nvSpPr>
          <p:cNvPr id="15" name="Shape 78">
            <a:extLst>
              <a:ext uri="{FF2B5EF4-FFF2-40B4-BE49-F238E27FC236}">
                <a16:creationId xmlns:a16="http://schemas.microsoft.com/office/drawing/2014/main" id="{644AA6BB-203B-E644-8A81-9AF5D2C1454A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2989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1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A5B8A30-0D25-46A7-8825-163B12353388}"/>
              </a:ext>
            </a:extLst>
          </p:cNvPr>
          <p:cNvSpPr>
            <a:spLocks noGrp="1"/>
          </p:cNvSpPr>
          <p:nvPr>
            <p:ph idx="31"/>
          </p:nvPr>
        </p:nvSpPr>
        <p:spPr>
          <a:xfrm>
            <a:off x="465151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901926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3192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5506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6430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D67C4168-A193-45C5-93FD-7A782A48C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798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7C32BF6-02DE-4611-8B42-B01BC47DC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78D2F5C-C02D-49C4-A3A8-A4526E03FB11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465151" y="1866900"/>
            <a:ext cx="5630848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72DE6A1D-8AB1-4C01-944E-A32A7172E8E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Drag picture to placeholder </a:t>
            </a:r>
            <a:br>
              <a:rPr lang="en-US"/>
            </a:br>
            <a:r>
              <a:rPr lang="en-US"/>
              <a:t>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29373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0799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9B1DDD-55E1-C14C-8058-596104BB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60CFDBD-BED9-4E96-95E3-CCD21C2AE18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r>
              <a:rPr lang="en-US"/>
              <a:t>add picture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618F37-4806-4CE2-B027-C3AAFA8CF9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18288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5F4F54-6248-4FCE-81BA-DAD1E53376A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6096000" y="1866900"/>
            <a:ext cx="5638798" cy="4514047"/>
          </a:xfrm>
          <a:prstGeom prst="rect">
            <a:avLst/>
          </a:prstGeom>
        </p:spPr>
        <p:txBody>
          <a:bodyPr vert="horz" wrap="square" lIns="18288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7779860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/>
              <a:t>Click to edit Subhead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087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7F1E30F-90B3-4508-AC79-FDBFF960BB8C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6103951" y="3276600"/>
            <a:ext cx="5630848" cy="31043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</a:t>
            </a:r>
            <a:br>
              <a:rPr lang="en-US"/>
            </a:br>
            <a:r>
              <a:rPr lang="en-US"/>
              <a:t>to add </a:t>
            </a:r>
            <a:br>
              <a:rPr lang="en-US"/>
            </a:br>
            <a:r>
              <a:rPr lang="en-US"/>
              <a:t>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Twitter: @handle</a:t>
            </a:r>
          </a:p>
          <a:p>
            <a:pPr lvl="0"/>
            <a:r>
              <a:rPr lang="en-US"/>
              <a:t>Email: </a:t>
            </a:r>
            <a:r>
              <a:rPr lang="en-US" err="1"/>
              <a:t>email@Microsoft.com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6" hidden="1">
            <a:extLst>
              <a:ext uri="{FF2B5EF4-FFF2-40B4-BE49-F238E27FC236}">
                <a16:creationId xmlns:a16="http://schemas.microsoft.com/office/drawing/2014/main" id="{3CAB610D-9FDA-664B-88C5-3D66189F6F1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1049F32-FBDB-40C5-9199-3991B2F5A71D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181100"/>
            <a:ext cx="5630849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020354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270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201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6" hidden="1">
            <a:extLst>
              <a:ext uri="{FF2B5EF4-FFF2-40B4-BE49-F238E27FC236}">
                <a16:creationId xmlns:a16="http://schemas.microsoft.com/office/drawing/2014/main" id="{D706C368-32EC-8046-A75E-5C873EF24AF6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37B0F2F-B5E1-40A6-9340-FE71343E99B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70405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188661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087344" y="4851708"/>
            <a:ext cx="5631517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Reason to believe</a:t>
            </a:r>
          </a:p>
          <a:p>
            <a:pPr lvl="0"/>
            <a:r>
              <a:rPr lang="en-US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2" y="2757189"/>
            <a:ext cx="5631517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Reason to believe</a:t>
            </a:r>
          </a:p>
          <a:p>
            <a:pPr lvl="0"/>
            <a:r>
              <a:rPr lang="en-US"/>
              <a:t>Reason to believe</a:t>
            </a:r>
            <a:endParaRPr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87344" y="3960546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601636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6174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52072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5261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9277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020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552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3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18052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5676614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991213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199"/>
            <a:ext cx="4914900" cy="5923747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3103" y="457200"/>
            <a:ext cx="6346797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86132D9-558F-43FA-A358-E04195E8D55B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63547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2116004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3C97EDA-C329-4763-94A9-481275DDA96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11269648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7939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4C69D1-7665-4677-BC3E-0E20C655F8C4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buClr>
                <a:schemeClr val="tx1"/>
              </a:buClr>
              <a:defRPr b="0" i="0">
                <a:latin typeface="Segoe UI" charset="0"/>
                <a:ea typeface="Segoe UI" charset="0"/>
                <a:cs typeface="Segoe UI" charset="0"/>
              </a:defRPr>
            </a:lvl5pPr>
            <a:lvl6pPr marL="1965221">
              <a:lnSpc>
                <a:spcPct val="110000"/>
              </a:lnSpc>
              <a:defRPr baseline="300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BCECAC6-5C8B-454E-A52C-D80616B32EC9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95405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039586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  <a:endParaRPr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3581DFA-7055-4732-A05C-2E32A058283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3274985"/>
            <a:ext cx="5622896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C8D9B0A-6DBF-44F9-8A59-8CE436F8C287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3274985"/>
            <a:ext cx="5646753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3851490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4097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  <a:endParaRPr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1B74D50-B0C8-4EC5-BBCB-FF57490D099D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4021746"/>
            <a:ext cx="5622896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1B35573-078F-4514-BAB3-8768D60B9FD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4021746"/>
            <a:ext cx="5646753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5877835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75720A0F-EAA9-4BF9-A35F-167BE3B19A0A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3960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7F176D-9051-CF42-BE22-2BBAB77462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42A6ED-1A36-48AF-B9E5-5982C25DF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8075" y="6442502"/>
            <a:ext cx="4114800" cy="390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>
                <a:solidFill>
                  <a:schemeClr val="accent6"/>
                </a:solidFill>
              </a:rPr>
              <a:t>Classified as Microsoft Confidential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85624A1-7981-4C6B-A325-FFA200CB4754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7708339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4" t="14933" r="18506" b="33690"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F31B0C-2013-F049-8C71-68ECE5AA51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4" t="14933" r="18506" b="33690"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4C2FD0C-70E2-45DE-839E-19D6D5B747D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096000" y="1866900"/>
            <a:ext cx="5638800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2767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0896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CD7164-7CA3-9347-9501-D910E9A542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337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slide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7B6D2C-4312-4967-BAAC-9D48AEB848A3}"/>
              </a:ext>
            </a:extLst>
          </p:cNvPr>
          <p:cNvSpPr/>
          <p:nvPr userDrawn="1"/>
        </p:nvSpPr>
        <p:spPr>
          <a:xfrm>
            <a:off x="0" y="6246796"/>
            <a:ext cx="12192000" cy="611204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69540-D041-46CC-B2E2-E9066012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34536-D30D-44F8-BCC3-003C1D55AB01}"/>
              </a:ext>
            </a:extLst>
          </p:cNvPr>
          <p:cNvSpPr txBox="1"/>
          <p:nvPr userDrawn="1"/>
        </p:nvSpPr>
        <p:spPr>
          <a:xfrm>
            <a:off x="105878" y="6306176"/>
            <a:ext cx="403298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Hidden Slide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AD671C-BBA0-4AB5-91D7-E4F245ACA47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3102" y="1257300"/>
            <a:ext cx="11261697" cy="4980888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  <a:lvl2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AE94F-5DCA-ED49-8E82-3CDE4E869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9339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Sub Title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81175893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Azure ic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D3CEEF9C-DF58-4941-813A-2F778539D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1052"/>
          <a:stretch/>
        </p:blipFill>
        <p:spPr>
          <a:xfrm>
            <a:off x="4603805" y="261809"/>
            <a:ext cx="7588195" cy="6596192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Sub Title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37855259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CFCDE27-EDA2-144F-8BC6-6083D6D909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3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Sub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24062381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" t="34581" r="8298" b="30581"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Sub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12208929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Agenda 1</a:t>
            </a:r>
          </a:p>
          <a:p>
            <a:pPr lvl="0"/>
            <a:r>
              <a:rPr lang="en-US"/>
              <a:t>Agenda 2 -</a:t>
            </a:r>
            <a:br>
              <a:rPr lang="en-US"/>
            </a:br>
            <a:r>
              <a:rPr lang="en-US"/>
              <a:t>Could go to 2 lines</a:t>
            </a:r>
          </a:p>
          <a:p>
            <a:pPr lvl="0"/>
            <a:r>
              <a:rPr lang="en-US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0" y="5372100"/>
            <a:ext cx="3508667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00501" y="5764610"/>
            <a:ext cx="3508666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23637241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E6DEDFF-894F-394F-8931-EC56C5D3D6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" t="34581" r="8298" b="30581"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Agenda 1</a:t>
            </a:r>
          </a:p>
          <a:p>
            <a:pPr lvl="0"/>
            <a:r>
              <a:rPr lang="en-US"/>
              <a:t>Agenda 2 -</a:t>
            </a:r>
            <a:br>
              <a:rPr lang="en-US"/>
            </a:br>
            <a:r>
              <a:rPr lang="en-US"/>
              <a:t>Could go to 2 lines</a:t>
            </a:r>
          </a:p>
          <a:p>
            <a:pPr lvl="0"/>
            <a:r>
              <a:rPr lang="en-US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1" y="5372100"/>
            <a:ext cx="3508666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3039" y="5764610"/>
            <a:ext cx="3476127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14157025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9764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0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F47F45D9-95A5-4648-AE3A-82DCC6FFC59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Drag picture to placeholder </a:t>
            </a:r>
            <a:br>
              <a:rPr lang="en-US"/>
            </a:br>
            <a:r>
              <a:rPr lang="en-US"/>
              <a:t>or click icon to add</a:t>
            </a:r>
          </a:p>
        </p:txBody>
      </p:sp>
      <p:sp>
        <p:nvSpPr>
          <p:cNvPr id="4" name="Title Placeholder 2">
            <a:extLst>
              <a:ext uri="{FF2B5EF4-FFF2-40B4-BE49-F238E27FC236}">
                <a16:creationId xmlns:a16="http://schemas.microsoft.com/office/drawing/2014/main" id="{871EF881-5E89-4644-A1E8-CF4882056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800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BF09F98-AD56-4DD4-83C9-B72AC6215059}"/>
              </a:ext>
            </a:extLst>
          </p:cNvPr>
          <p:cNvSpPr txBox="1">
            <a:spLocks/>
          </p:cNvSpPr>
          <p:nvPr userDrawn="1"/>
        </p:nvSpPr>
        <p:spPr>
          <a:xfrm>
            <a:off x="1" y="6400032"/>
            <a:ext cx="528074" cy="266241"/>
          </a:xfrm>
          <a:prstGeom prst="rect">
            <a:avLst/>
          </a:prstGeom>
        </p:spPr>
        <p:txBody>
          <a:bodyPr vert="horz" lIns="91440" tIns="45720" rIns="182880" bIns="18288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BBD8D9-29AA-4D60-87D3-27E8B624235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2" y="1866900"/>
            <a:ext cx="5638798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987364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4486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9353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+ Index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67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3256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3">
            <a:extLst>
              <a:ext uri="{FF2B5EF4-FFF2-40B4-BE49-F238E27FC236}">
                <a16:creationId xmlns:a16="http://schemas.microsoft.com/office/drawing/2014/main" id="{FB11FEBD-5C2F-4BE7-BB21-A5DB649087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142" y="2590800"/>
            <a:ext cx="10601757" cy="990631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24" name="Shape 78">
            <a:extLst>
              <a:ext uri="{FF2B5EF4-FFF2-40B4-BE49-F238E27FC236}">
                <a16:creationId xmlns:a16="http://schemas.microsoft.com/office/drawing/2014/main" id="{BAAE8EAD-16BA-4B71-B2FF-661EA6C64800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581431"/>
            <a:ext cx="10553700" cy="4247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457114" indent="-457114">
              <a:buFont typeface="+mj-lt"/>
              <a:buNone/>
              <a:defRPr sz="28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1413CC7-FF34-4272-956B-B08BCBB287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773917" cy="405258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FC9AA33-9990-4126-B01B-6E5F8AB46A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37035"/>
            <a:ext cx="3773917" cy="330008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C2356-D61D-0A43-A1C6-D11A93A3A50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SIPCM914a47ef9da007a5f5ca1e01" descr="{&quot;HashCode&quot;:-1634785317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5A3DB5A4-3B39-4F7C-A696-23A2A8A963EE}"/>
              </a:ext>
            </a:extLst>
          </p:cNvPr>
          <p:cNvSpPr txBox="1"/>
          <p:nvPr userDrawn="1"/>
        </p:nvSpPr>
        <p:spPr>
          <a:xfrm>
            <a:off x="0" y="6649884"/>
            <a:ext cx="2123853" cy="153888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chemeClr val="accent6"/>
                </a:solidFill>
                <a:latin typeface="Calibri" panose="020F0502020204030204" pitchFamily="34" charset="0"/>
              </a:rPr>
              <a:t>Classified as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2672124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! | Q+A | Contact | Re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6095999" y="1181100"/>
            <a:ext cx="5638801" cy="4914900"/>
          </a:xfrm>
        </p:spPr>
        <p:txBody>
          <a:bodyPr lIns="274320" tIns="0" rIns="0" anchor="ctr" anchorCtr="0">
            <a:normAutofit/>
          </a:bodyPr>
          <a:lstStyle>
            <a:lvl1pPr>
              <a:spcAft>
                <a:spcPts val="600"/>
              </a:spcAft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  <a:lvl2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buClrTx/>
              <a:defRPr sz="1400" b="0" i="0">
                <a:solidFill>
                  <a:srgbClr val="D2D2D2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638800" cy="723900"/>
          </a:xfrm>
        </p:spPr>
        <p:txBody>
          <a:bodyPr/>
          <a:lstStyle>
            <a:lvl1pPr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4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Q+A</a:t>
            </a:r>
            <a:r>
              <a:rPr lang="en-US" sz="4400" b="1" i="0" baseline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rPr>
              <a:t>|</a:t>
            </a:r>
            <a:r>
              <a:rPr lang="en-US" sz="4400" b="1" i="0" baseline="0">
                <a:solidFill>
                  <a:schemeClr val="tx2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Thank you!</a:t>
            </a:r>
            <a:endParaRPr lang="en-US" sz="4400" b="1" i="0">
              <a:solidFill>
                <a:schemeClr val="tx1"/>
              </a:solidFill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6096000" y="1181100"/>
            <a:ext cx="0" cy="4914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8DABAB-52C7-7E48-B9B1-C0740F8CB3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3359C7-D4E2-44EB-BFB9-83B13AD0909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200" y="5152602"/>
            <a:ext cx="3513311" cy="471699"/>
          </a:xfrm>
        </p:spPr>
        <p:txBody>
          <a:bodyPr/>
          <a:lstStyle>
            <a:lvl1pPr>
              <a:defRPr sz="24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25D7F76-CA4B-43EC-AC3B-BA75576CA8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624301"/>
            <a:ext cx="3513311" cy="471699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401466589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Data Vi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CD2D2BF-BCAB-4D60-84D5-268B210223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lum bright="13000"/>
            <a:alphaModFix amt="8000"/>
          </a:blip>
          <a:stretch>
            <a:fillRect/>
          </a:stretch>
        </p:blipFill>
        <p:spPr>
          <a:xfrm rot="17100000">
            <a:off x="5938657" y="-187673"/>
            <a:ext cx="6014762" cy="643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4830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4C959DC-72E4-47D6-8569-7330C93B19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4684F-B256-4B3D-8CF8-E3919E0856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4149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0" i="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8F2A2D2-DE9B-4819-9052-7451D1D54C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27626466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DD21F8-4159-4A66-BDF8-AFEDA3479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1FC412D9-CA04-44CF-B8DB-95E7E19204D5}"/>
              </a:ext>
            </a:extLst>
          </p:cNvPr>
          <p:cNvSpPr txBox="1">
            <a:spLocks/>
          </p:cNvSpPr>
          <p:nvPr userDrawn="1"/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CA683ED-48AE-4856-826D-F28B2D0ECF5C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6E31588E-9179-43F4-987F-E4B7A61DB4F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r>
              <a:rPr lang="en-US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85547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+ slanted Image Lef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F0A937-5674-5E4D-BA15-88B347E17AE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D82040B-E8B0-4143-8A3F-EF4AA4D005D0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5BBFF32C-2A15-44C5-B538-CFD1F92176C0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r>
              <a:rPr lang="en-US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34100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0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57" name="Rectangle 56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13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5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59" name="Group 5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6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11" name="Rectangle 10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7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8" name="Content Placeholder 17"/>
            <p:cNvSpPr txBox="1">
              <a:spLocks/>
            </p:cNvSpPr>
            <p:nvPr/>
          </p:nvSpPr>
          <p:spPr>
            <a:xfrm>
              <a:off x="12538855" y="1998507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64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20" name="Rectangle 19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4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21" name="Rectangle 20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5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22" name="Rectangle 21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61" name="Group 60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3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65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108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407" r:id="rId3"/>
    <p:sldLayoutId id="2147484411" r:id="rId4"/>
    <p:sldLayoutId id="2147484424" r:id="rId5"/>
    <p:sldLayoutId id="2147484395" r:id="rId6"/>
    <p:sldLayoutId id="2147484531" r:id="rId7"/>
    <p:sldLayoutId id="2147484532" r:id="rId8"/>
    <p:sldLayoutId id="2147484530" r:id="rId9"/>
    <p:sldLayoutId id="2147484475" r:id="rId10"/>
    <p:sldLayoutId id="2147484417" r:id="rId11"/>
    <p:sldLayoutId id="2147484379" r:id="rId12"/>
    <p:sldLayoutId id="2147484380" r:id="rId13"/>
    <p:sldLayoutId id="2147484378" r:id="rId14"/>
    <p:sldLayoutId id="2147484381" r:id="rId15"/>
    <p:sldLayoutId id="2147484382" r:id="rId16"/>
    <p:sldLayoutId id="2147484388" r:id="rId17"/>
    <p:sldLayoutId id="2147484533" r:id="rId18"/>
    <p:sldLayoutId id="2147484387" r:id="rId19"/>
    <p:sldLayoutId id="2147484534" r:id="rId20"/>
    <p:sldLayoutId id="2147484386" r:id="rId21"/>
    <p:sldLayoutId id="2147484428" r:id="rId22"/>
    <p:sldLayoutId id="2147484430" r:id="rId23"/>
    <p:sldLayoutId id="2147484383" r:id="rId24"/>
    <p:sldLayoutId id="2147484384" r:id="rId25"/>
    <p:sldLayoutId id="2147484385" r:id="rId26"/>
    <p:sldLayoutId id="2147484390" r:id="rId27"/>
    <p:sldLayoutId id="2147484391" r:id="rId28"/>
    <p:sldLayoutId id="2147484389" r:id="rId29"/>
    <p:sldLayoutId id="2147484537" r:id="rId30"/>
    <p:sldLayoutId id="2147484538" r:id="rId31"/>
    <p:sldLayoutId id="2147484539" r:id="rId32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6" name="Text Placeholder 16">
            <a:extLst>
              <a:ext uri="{FF2B5EF4-FFF2-40B4-BE49-F238E27FC236}">
                <a16:creationId xmlns:a16="http://schemas.microsoft.com/office/drawing/2014/main" id="{64E687F7-ADFB-431B-BFAD-ECA70B8FBAA9}"/>
              </a:ext>
            </a:extLst>
          </p:cNvPr>
          <p:cNvSpPr txBox="1">
            <a:spLocks/>
          </p:cNvSpPr>
          <p:nvPr userDrawn="1"/>
        </p:nvSpPr>
        <p:spPr>
          <a:xfrm>
            <a:off x="12559431" y="201180"/>
            <a:ext cx="973905" cy="256020"/>
          </a:xfrm>
          <a:prstGeom prst="rect">
            <a:avLst/>
          </a:prstGeom>
          <a:noFill/>
          <a:ln w="12700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1800" b="0" i="0" kern="1200" dirty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1pPr>
            <a:lvl2pPr marL="228600" indent="-230188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20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4572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17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858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lang="en-US" sz="14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254125" indent="-285750" algn="l" defTabSz="914132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effectLst/>
                <a:latin typeface="Segoe UI Light" charset="0"/>
                <a:ea typeface="+mn-ea"/>
                <a:cs typeface="Segoe UI Light" charset="0"/>
              </a:defRPr>
            </a:lvl5pPr>
            <a:lvl6pPr marL="2513861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414241"/>
              </a:buClr>
              <a:buSzPct val="120000"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charset="0"/>
                <a:cs typeface="Segoe UI" charset="0"/>
              </a:rPr>
              <a:t>Chart Colors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35" name="Group 3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65" name="Rectangle 64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94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36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37" name="Group 36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62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9" name="Group 3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0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57" name="Rectangle 56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42" name="Content Placeholder 17"/>
            <p:cNvSpPr txBox="1">
              <a:spLocks/>
            </p:cNvSpPr>
            <p:nvPr/>
          </p:nvSpPr>
          <p:spPr>
            <a:xfrm>
              <a:off x="12538855" y="1989210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43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55" name="Rectangle 54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53" name="Rectangle 52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4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51" name="Rectangle 50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2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7" name="Group 46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0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48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8201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33" r:id="rId1"/>
    <p:sldLayoutId id="2147484437" r:id="rId2"/>
    <p:sldLayoutId id="2147484436" r:id="rId3"/>
    <p:sldLayoutId id="2147484438" r:id="rId4"/>
    <p:sldLayoutId id="2147484439" r:id="rId5"/>
    <p:sldLayoutId id="2147484440" r:id="rId6"/>
    <p:sldLayoutId id="2147484441" r:id="rId7"/>
    <p:sldLayoutId id="2147484443" r:id="rId8"/>
    <p:sldLayoutId id="2147484476" r:id="rId9"/>
    <p:sldLayoutId id="2147484444" r:id="rId10"/>
    <p:sldLayoutId id="2147484445" r:id="rId11"/>
    <p:sldLayoutId id="2147484446" r:id="rId12"/>
    <p:sldLayoutId id="2147484448" r:id="rId13"/>
    <p:sldLayoutId id="2147484449" r:id="rId14"/>
    <p:sldLayoutId id="2147484450" r:id="rId15"/>
    <p:sldLayoutId id="2147484451" r:id="rId16"/>
    <p:sldLayoutId id="2147484535" r:id="rId17"/>
    <p:sldLayoutId id="2147484452" r:id="rId18"/>
    <p:sldLayoutId id="2147484536" r:id="rId19"/>
    <p:sldLayoutId id="2147484453" r:id="rId20"/>
    <p:sldLayoutId id="2147484454" r:id="rId21"/>
    <p:sldLayoutId id="2147484455" r:id="rId22"/>
    <p:sldLayoutId id="2147484456" r:id="rId23"/>
    <p:sldLayoutId id="2147484457" r:id="rId24"/>
    <p:sldLayoutId id="2147484458" r:id="rId25"/>
    <p:sldLayoutId id="2147484459" r:id="rId26"/>
    <p:sldLayoutId id="2147484460" r:id="rId27"/>
    <p:sldLayoutId id="2147484461" r:id="rId28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10000"/>
        </a:lnSpc>
        <a:spcBef>
          <a:spcPts val="500"/>
        </a:spcBef>
        <a:buClr>
          <a:schemeClr val="tx1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87378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9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8" r:id="rId1"/>
    <p:sldLayoutId id="2147484522" r:id="rId2"/>
    <p:sldLayoutId id="2147484529" r:id="rId3"/>
    <p:sldLayoutId id="2147484511" r:id="rId4"/>
    <p:sldLayoutId id="2147484512" r:id="rId5"/>
    <p:sldLayoutId id="2147484509" r:id="rId6"/>
    <p:sldLayoutId id="2147484510" r:id="rId7"/>
    <p:sldLayoutId id="2147484513" r:id="rId8"/>
    <p:sldLayoutId id="2147484523" r:id="rId9"/>
    <p:sldLayoutId id="2147484514" r:id="rId10"/>
    <p:sldLayoutId id="2147484515" r:id="rId11"/>
    <p:sldLayoutId id="2147484524" r:id="rId12"/>
    <p:sldLayoutId id="2147484516" r:id="rId13"/>
    <p:sldLayoutId id="2147484521" r:id="rId14"/>
    <p:sldLayoutId id="2147484517" r:id="rId15"/>
    <p:sldLayoutId id="2147484519" r:id="rId16"/>
    <p:sldLayoutId id="2147484520" r:id="rId17"/>
    <p:sldLayoutId id="2147484540" r:id="rId18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000" b="1" i="0" kern="1200" dirty="0" smtClean="0">
          <a:solidFill>
            <a:schemeClr val="accent2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6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25412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4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docs.microsoft.com/en-us/azure/azure-arc/kubernetes/quickstart-connect-cluster?tabs=azure-cli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11" Type="http://schemas.openxmlformats.org/officeDocument/2006/relationships/image" Target="../media/image40.png"/><Relationship Id="rId5" Type="http://schemas.openxmlformats.org/officeDocument/2006/relationships/diagramQuickStyle" Target="../diagrams/quickStyle6.xml"/><Relationship Id="rId10" Type="http://schemas.openxmlformats.org/officeDocument/2006/relationships/image" Target="../media/image51.png"/><Relationship Id="rId4" Type="http://schemas.openxmlformats.org/officeDocument/2006/relationships/diagramLayout" Target="../diagrams/layout6.xml"/><Relationship Id="rId9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ommunity.microsoft.com/t5/azure-ai/updates-to-azure-arc-enabled-machine-learning/ba-p/2465745" TargetMode="External"/><Relationship Id="rId7" Type="http://schemas.openxmlformats.org/officeDocument/2006/relationships/hyperlink" Target="https://forms.office.com/pages/responsepage.aspx?id=v4j5cvGGr0GRqy180BHbR8PsZ1-HON9JqtABfkUgwtpUNUtMWTEyRklBQUk2RzZQTUZGTjBUQzJINy4u&amp;web=1&amp;wdLOR=c3529166A-199F-4516-A2FB-D9EBC86B6468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Relationship Id="rId6" Type="http://schemas.openxmlformats.org/officeDocument/2006/relationships/hyperlink" Target="https://forms.office.com/pages/responsepage.aspx?id=v4j5cvGGr0GRqy180BHbR2rWW2ZR5oRBpacZnzDEhlNUQlhQS0xINlI5TDFGTjk1UERQMkdMMDAyRS4u" TargetMode="External"/><Relationship Id="rId5" Type="http://schemas.openxmlformats.org/officeDocument/2006/relationships/hyperlink" Target="https://docs.microsoft.com/en-us/azure/machine-learning/how-to-attach-arc-kubernetes" TargetMode="External"/><Relationship Id="rId4" Type="http://schemas.openxmlformats.org/officeDocument/2006/relationships/hyperlink" Target="https://github.com/Azure/azureml-examples/tree/main/cli/endpoints/amlarc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diagramColors" Target="../diagrams/colors1.xml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diagramLayout" Target="../diagrams/layout1.xml"/><Relationship Id="rId5" Type="http://schemas.openxmlformats.org/officeDocument/2006/relationships/image" Target="../media/image12.png"/><Relationship Id="rId10" Type="http://schemas.openxmlformats.org/officeDocument/2006/relationships/diagramData" Target="../diagrams/data1.xml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022D7F-653A-494F-A715-E08A3E56C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97647"/>
            <a:ext cx="10039611" cy="1402854"/>
          </a:xfrm>
        </p:spPr>
        <p:txBody>
          <a:bodyPr/>
          <a:lstStyle/>
          <a:p>
            <a:r>
              <a:rPr lang="en-US" sz="6800"/>
              <a:t>Azure Arc enabled Machine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2DEB99-EE36-4674-B7A1-6DE5A0E98B70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sz="2200"/>
              <a:t>Seamless AzureML experience across multi-cloud, on-premises, and the edge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553D1E-D171-474C-ADAF-53615532ADF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57199" y="5372664"/>
            <a:ext cx="5764925" cy="422162"/>
          </a:xfrm>
        </p:spPr>
        <p:txBody>
          <a:bodyPr/>
          <a:lstStyle/>
          <a:p>
            <a:r>
              <a:rPr lang="en-US" dirty="0"/>
              <a:t>Arturo Quiroga – Sr. CSA – Microsoft Canada</a:t>
            </a:r>
          </a:p>
        </p:txBody>
      </p:sp>
    </p:spTree>
    <p:extLst>
      <p:ext uri="{BB962C8B-B14F-4D97-AF65-F5344CB8AC3E}">
        <p14:creationId xmlns:p14="http://schemas.microsoft.com/office/powerpoint/2010/main" val="2210326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62FCE2-825F-40D9-A563-9E1AEEE90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45" y="620392"/>
            <a:ext cx="4551130" cy="5504688"/>
          </a:xfrm>
        </p:spPr>
        <p:txBody>
          <a:bodyPr>
            <a:normAutofit/>
          </a:bodyPr>
          <a:lstStyle/>
          <a:p>
            <a:r>
              <a:rPr lang="en-US" sz="6000" b="1">
                <a:solidFill>
                  <a:schemeClr val="bg1"/>
                </a:solidFill>
              </a:rPr>
              <a:t>Built-in </a:t>
            </a:r>
            <a:br>
              <a:rPr lang="en-US" sz="6000" b="1">
                <a:solidFill>
                  <a:schemeClr val="bg1"/>
                </a:solidFill>
              </a:rPr>
            </a:br>
            <a:r>
              <a:rPr lang="en-US" sz="6000" b="1">
                <a:solidFill>
                  <a:schemeClr val="bg1"/>
                </a:solidFill>
              </a:rPr>
              <a:t>AML features</a:t>
            </a:r>
          </a:p>
        </p:txBody>
      </p:sp>
      <p:graphicFrame>
        <p:nvGraphicFramePr>
          <p:cNvPr id="14" name="内容占位符 11">
            <a:extLst>
              <a:ext uri="{FF2B5EF4-FFF2-40B4-BE49-F238E27FC236}">
                <a16:creationId xmlns:a16="http://schemas.microsoft.com/office/drawing/2014/main" id="{E8F5924E-6BF6-42D7-9433-D1922C9521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855379"/>
              </p:ext>
            </p:extLst>
          </p:nvPr>
        </p:nvGraphicFramePr>
        <p:xfrm>
          <a:off x="4629150" y="732920"/>
          <a:ext cx="7102880" cy="539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5">
            <a:extLst>
              <a:ext uri="{FF2B5EF4-FFF2-40B4-BE49-F238E27FC236}">
                <a16:creationId xmlns:a16="http://schemas.microsoft.com/office/drawing/2014/main" id="{9672FA2F-2C3C-42C1-A12C-D38D583EE503}"/>
              </a:ext>
            </a:extLst>
          </p:cNvPr>
          <p:cNvSpPr txBox="1">
            <a:spLocks/>
          </p:cNvSpPr>
          <p:nvPr/>
        </p:nvSpPr>
        <p:spPr>
          <a:xfrm>
            <a:off x="642469" y="616670"/>
            <a:ext cx="3808268" cy="550468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6000"/>
              <a:t>AMLArc Unique features</a:t>
            </a:r>
          </a:p>
        </p:txBody>
      </p:sp>
    </p:spTree>
    <p:extLst>
      <p:ext uri="{BB962C8B-B14F-4D97-AF65-F5344CB8AC3E}">
        <p14:creationId xmlns:p14="http://schemas.microsoft.com/office/powerpoint/2010/main" val="205513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587FA3-94FE-4186-B285-06A638F95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Deep Dive</a:t>
            </a:r>
          </a:p>
        </p:txBody>
      </p:sp>
    </p:spTree>
    <p:extLst>
      <p:ext uri="{BB962C8B-B14F-4D97-AF65-F5344CB8AC3E}">
        <p14:creationId xmlns:p14="http://schemas.microsoft.com/office/powerpoint/2010/main" val="3805008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E03524-8F4B-4096-9ECD-4E72CADA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99"/>
            <a:ext cx="7043329" cy="1282891"/>
          </a:xfrm>
        </p:spPr>
        <p:txBody>
          <a:bodyPr anchor="ctr">
            <a:normAutofit/>
          </a:bodyPr>
          <a:lstStyle/>
          <a:p>
            <a:r>
              <a:rPr lang="en-US"/>
              <a:t>Connect to Azure Arc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798E49-A84C-4C23-B43B-E3185298D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8" y="2040061"/>
            <a:ext cx="5275712" cy="4246439"/>
          </a:xfrm>
          <a:ln>
            <a:solidFill>
              <a:schemeClr val="accent2"/>
            </a:solidFill>
          </a:ln>
        </p:spPr>
        <p:txBody>
          <a:bodyPr/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/>
              <a:t>A Kubernetes cluster is up and running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/>
              <a:t>Access to </a:t>
            </a:r>
            <a:r>
              <a:rPr lang="en-US" sz="2400" err="1"/>
              <a:t>kubeconfig</a:t>
            </a:r>
            <a:endParaRPr lang="en-US" sz="2400"/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/>
              <a:t>Install </a:t>
            </a:r>
            <a:r>
              <a:rPr lang="en-US" sz="2400" b="0" i="1"/>
              <a:t>connectedk8s</a:t>
            </a:r>
            <a:r>
              <a:rPr lang="en-US" sz="2400"/>
              <a:t> Azure CLI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/>
              <a:t>Official </a:t>
            </a:r>
            <a:r>
              <a:rPr lang="en-US" sz="2400">
                <a:hlinkClick r:id="rId2"/>
              </a:rPr>
              <a:t>documentation</a:t>
            </a:r>
            <a:endParaRPr lang="en-US" sz="2400"/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01B03235-1845-4F55-9969-02B67245E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529" y="27296"/>
            <a:ext cx="4489030" cy="1838756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8E2DB3-A9DF-4545-A0D0-26ADE094E9B5}"/>
              </a:ext>
            </a:extLst>
          </p:cNvPr>
          <p:cNvSpPr/>
          <p:nvPr/>
        </p:nvSpPr>
        <p:spPr>
          <a:xfrm>
            <a:off x="7454899" y="331237"/>
            <a:ext cx="1123951" cy="1282891"/>
          </a:xfrm>
          <a:prstGeom prst="roundRect">
            <a:avLst/>
          </a:prstGeom>
          <a:noFill/>
          <a:ln w="19050">
            <a:solidFill>
              <a:srgbClr val="EE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8859DED-6883-4A34-92B1-CC9ACC65C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814" y="3270250"/>
            <a:ext cx="6255327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1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E03524-8F4B-4096-9ECD-4E72CADA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99"/>
            <a:ext cx="7704161" cy="1282891"/>
          </a:xfrm>
        </p:spPr>
        <p:txBody>
          <a:bodyPr anchor="ctr">
            <a:normAutofit/>
          </a:bodyPr>
          <a:lstStyle/>
          <a:p>
            <a:r>
              <a:rPr lang="en-US"/>
              <a:t>Deploy </a:t>
            </a:r>
            <a:r>
              <a:rPr lang="en-US" err="1"/>
              <a:t>AzureML</a:t>
            </a:r>
            <a:r>
              <a:rPr lang="en-US"/>
              <a:t> extension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798E49-A84C-4C23-B43B-E3185298D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8" y="2040061"/>
            <a:ext cx="5275712" cy="4246439"/>
          </a:xfrm>
          <a:ln>
            <a:solidFill>
              <a:schemeClr val="accent2"/>
            </a:solidFill>
          </a:ln>
        </p:spPr>
        <p:txBody>
          <a:bodyPr/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/>
              <a:t>Kubernetes ML capability is determined at </a:t>
            </a:r>
            <a:r>
              <a:rPr lang="en-US" sz="2400" err="1"/>
              <a:t>AzureML</a:t>
            </a:r>
            <a:r>
              <a:rPr lang="en-US" sz="2400"/>
              <a:t> deployment time and can’t be updated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/>
              <a:t>Deploy </a:t>
            </a:r>
            <a:r>
              <a:rPr lang="en-US" sz="2400" err="1"/>
              <a:t>AzureML</a:t>
            </a:r>
            <a:r>
              <a:rPr lang="en-US" sz="2400"/>
              <a:t> for training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/>
              <a:t>Deploy AzureML for inference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/>
              <a:t>Deploy </a:t>
            </a:r>
            <a:r>
              <a:rPr lang="en-US" sz="2400" err="1"/>
              <a:t>AzureML</a:t>
            </a:r>
            <a:r>
              <a:rPr lang="en-US" sz="2400"/>
              <a:t> for both training and inference</a:t>
            </a:r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01B03235-1845-4F55-9969-02B67245E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529" y="27296"/>
            <a:ext cx="4489030" cy="1838756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8E2DB3-A9DF-4545-A0D0-26ADE094E9B5}"/>
              </a:ext>
            </a:extLst>
          </p:cNvPr>
          <p:cNvSpPr/>
          <p:nvPr/>
        </p:nvSpPr>
        <p:spPr>
          <a:xfrm>
            <a:off x="8578849" y="331237"/>
            <a:ext cx="1123951" cy="1282891"/>
          </a:xfrm>
          <a:prstGeom prst="roundRect">
            <a:avLst/>
          </a:prstGeom>
          <a:noFill/>
          <a:ln w="19050">
            <a:solidFill>
              <a:srgbClr val="EE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836CB052-6F3B-449B-8606-9D1A9E22D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780" y="2295955"/>
            <a:ext cx="6280503" cy="377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92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E03524-8F4B-4096-9ECD-4E72CADA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99"/>
            <a:ext cx="7704161" cy="1282891"/>
          </a:xfrm>
        </p:spPr>
        <p:txBody>
          <a:bodyPr anchor="ctr">
            <a:normAutofit/>
          </a:bodyPr>
          <a:lstStyle/>
          <a:p>
            <a:r>
              <a:rPr lang="en-US"/>
              <a:t>Attach cluster to </a:t>
            </a:r>
            <a:r>
              <a:rPr lang="en-US" err="1"/>
              <a:t>AzureML</a:t>
            </a:r>
            <a:r>
              <a:rPr lang="en-US"/>
              <a:t> workspace – simple scenario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798E49-A84C-4C23-B43B-E3185298D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8" y="2040061"/>
            <a:ext cx="5275712" cy="4246439"/>
          </a:xfrm>
          <a:ln>
            <a:solidFill>
              <a:schemeClr val="accent2"/>
            </a:solidFill>
          </a:ln>
        </p:spPr>
        <p:txBody>
          <a:bodyPr/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/>
              <a:t>Create an </a:t>
            </a:r>
            <a:r>
              <a:rPr lang="en-US" sz="2400" err="1"/>
              <a:t>AzureML</a:t>
            </a:r>
            <a:r>
              <a:rPr lang="en-US" sz="2400"/>
              <a:t> workspace if it doesn’t already exist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/>
              <a:t>Simple attachment with </a:t>
            </a:r>
            <a:r>
              <a:rPr lang="en-US" altLang="zh-CN" sz="2400"/>
              <a:t>Studio GUI or </a:t>
            </a:r>
            <a:r>
              <a:rPr lang="en-US" sz="2400"/>
              <a:t>CLI.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/>
              <a:t>Default configuration 1 vCPU and 4Gb memory for training job pod</a:t>
            </a:r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01B03235-1845-4F55-9969-02B67245E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529" y="27296"/>
            <a:ext cx="4489030" cy="1838756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8E2DB3-A9DF-4545-A0D0-26ADE094E9B5}"/>
              </a:ext>
            </a:extLst>
          </p:cNvPr>
          <p:cNvSpPr/>
          <p:nvPr/>
        </p:nvSpPr>
        <p:spPr>
          <a:xfrm>
            <a:off x="9689669" y="317691"/>
            <a:ext cx="1123951" cy="1282891"/>
          </a:xfrm>
          <a:prstGeom prst="roundRect">
            <a:avLst/>
          </a:prstGeom>
          <a:noFill/>
          <a:ln w="19050">
            <a:solidFill>
              <a:srgbClr val="EE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F3DEA14-66F1-4278-8AB7-BBD752E89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458" y="2419561"/>
            <a:ext cx="4919984" cy="377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35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E03524-8F4B-4096-9ECD-4E72CADA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99"/>
            <a:ext cx="7704161" cy="1282891"/>
          </a:xfrm>
        </p:spPr>
        <p:txBody>
          <a:bodyPr anchor="ctr">
            <a:normAutofit/>
          </a:bodyPr>
          <a:lstStyle/>
          <a:p>
            <a:r>
              <a:rPr lang="en-US"/>
              <a:t>Attach cluster to AzureML Workspace – Advanced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798E49-A84C-4C23-B43B-E3185298D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8" y="2040061"/>
            <a:ext cx="5275712" cy="4246439"/>
          </a:xfrm>
          <a:ln>
            <a:solidFill>
              <a:schemeClr val="accent2"/>
            </a:solidFill>
          </a:ln>
        </p:spPr>
        <p:txBody>
          <a:bodyPr/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/>
              <a:t>Create an </a:t>
            </a:r>
            <a:r>
              <a:rPr lang="en-US" sz="2400" err="1"/>
              <a:t>AzureML</a:t>
            </a:r>
            <a:r>
              <a:rPr lang="en-US" sz="2400"/>
              <a:t> workspace if it doesn’t already exist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/>
              <a:t>Attach cluster to AzureML workspace by using default compute configuration YAML </a:t>
            </a:r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01B03235-1845-4F55-9969-02B67245E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529" y="27296"/>
            <a:ext cx="4489030" cy="1838756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8E2DB3-A9DF-4545-A0D0-26ADE094E9B5}"/>
              </a:ext>
            </a:extLst>
          </p:cNvPr>
          <p:cNvSpPr/>
          <p:nvPr/>
        </p:nvSpPr>
        <p:spPr>
          <a:xfrm>
            <a:off x="9689669" y="317691"/>
            <a:ext cx="1123951" cy="1282891"/>
          </a:xfrm>
          <a:prstGeom prst="roundRect">
            <a:avLst/>
          </a:prstGeom>
          <a:noFill/>
          <a:ln w="19050">
            <a:solidFill>
              <a:srgbClr val="EE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98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E03524-8F4B-4096-9ECD-4E72CADA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99"/>
            <a:ext cx="7704161" cy="1282891"/>
          </a:xfrm>
        </p:spPr>
        <p:txBody>
          <a:bodyPr anchor="ctr">
            <a:normAutofit/>
          </a:bodyPr>
          <a:lstStyle/>
          <a:p>
            <a:r>
              <a:rPr lang="en-US"/>
              <a:t>Attach cluster to AzureML Workspace – Advanced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798E49-A84C-4C23-B43B-E3185298D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8" y="2040061"/>
            <a:ext cx="5275712" cy="4636784"/>
          </a:xfrm>
          <a:ln>
            <a:solidFill>
              <a:schemeClr val="accent2"/>
            </a:solidFill>
          </a:ln>
        </p:spPr>
        <p:txBody>
          <a:bodyPr/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/>
              <a:t>Create an AzureML workspace if it doesn’t already exist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400"/>
              <a:t>Attach cluster to AzureML workspace by using default compute configuration YAML 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/>
              <a:t>Customize the config YAML:</a:t>
            </a:r>
          </a:p>
          <a:p>
            <a:pPr marL="685800" lvl="1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/>
              <a:t>Namespace</a:t>
            </a:r>
          </a:p>
          <a:p>
            <a:pPr marL="685800" lvl="1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/>
              <a:t>Default instance type for the compute target</a:t>
            </a:r>
          </a:p>
          <a:p>
            <a:pPr marL="685800" lvl="1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/>
              <a:t>List of instance types</a:t>
            </a:r>
          </a:p>
          <a:p>
            <a:pPr marL="685800" lvl="1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/>
              <a:t>Node selector</a:t>
            </a:r>
          </a:p>
          <a:p>
            <a:pPr marL="685800" lvl="1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/>
              <a:t>Resource requests/limits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8E2DB3-A9DF-4545-A0D0-26ADE094E9B5}"/>
              </a:ext>
            </a:extLst>
          </p:cNvPr>
          <p:cNvSpPr/>
          <p:nvPr/>
        </p:nvSpPr>
        <p:spPr>
          <a:xfrm>
            <a:off x="9689669" y="317691"/>
            <a:ext cx="1123951" cy="1282891"/>
          </a:xfrm>
          <a:prstGeom prst="roundRect">
            <a:avLst/>
          </a:prstGeom>
          <a:noFill/>
          <a:ln w="19050">
            <a:solidFill>
              <a:srgbClr val="EE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Timeline&#10;&#10;Description automatically generated">
            <a:extLst>
              <a:ext uri="{FF2B5EF4-FFF2-40B4-BE49-F238E27FC236}">
                <a16:creationId xmlns:a16="http://schemas.microsoft.com/office/drawing/2014/main" id="{C79D5DB0-0244-4283-9F16-11B7D6689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529" y="27296"/>
            <a:ext cx="4489030" cy="1838756"/>
          </a:xfrm>
          <a:prstGeom prst="rect">
            <a:avLst/>
          </a:prstGeom>
        </p:spPr>
      </p:pic>
      <p:pic>
        <p:nvPicPr>
          <p:cNvPr id="3" name="Picture 7" descr="Text&#10;&#10;Description automatically generated">
            <a:extLst>
              <a:ext uri="{FF2B5EF4-FFF2-40B4-BE49-F238E27FC236}">
                <a16:creationId xmlns:a16="http://schemas.microsoft.com/office/drawing/2014/main" id="{47C18168-F46F-4273-9874-73D145550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644" y="2040061"/>
            <a:ext cx="5106101" cy="424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4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E03524-8F4B-4096-9ECD-4E72CADA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99"/>
            <a:ext cx="6729663" cy="1282891"/>
          </a:xfrm>
        </p:spPr>
        <p:txBody>
          <a:bodyPr anchor="ctr">
            <a:normAutofit/>
          </a:bodyPr>
          <a:lstStyle/>
          <a:p>
            <a:r>
              <a:rPr lang="en-US" altLang="zh-CN"/>
              <a:t>Attach cluster to AzureML Workspace – Advanced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798E49-A84C-4C23-B43B-E3185298D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8" y="2040061"/>
            <a:ext cx="5275712" cy="4246439"/>
          </a:xfrm>
          <a:ln>
            <a:solidFill>
              <a:schemeClr val="accent2"/>
            </a:solidFill>
          </a:ln>
        </p:spPr>
        <p:txBody>
          <a:bodyPr/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/>
              <a:t>Use namespace to isolate workload for different projects or teams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/>
              <a:t>Targeting node pool for training job submission or model deployment – node selector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/>
              <a:t>Create a compute target with multiple instance types </a:t>
            </a:r>
            <a:endParaRPr lang="en-US" sz="16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8E2DB3-A9DF-4545-A0D0-26ADE094E9B5}"/>
              </a:ext>
            </a:extLst>
          </p:cNvPr>
          <p:cNvSpPr/>
          <p:nvPr/>
        </p:nvSpPr>
        <p:spPr>
          <a:xfrm>
            <a:off x="9689669" y="317691"/>
            <a:ext cx="1123951" cy="1282891"/>
          </a:xfrm>
          <a:prstGeom prst="roundRect">
            <a:avLst/>
          </a:prstGeom>
          <a:noFill/>
          <a:ln w="19050">
            <a:solidFill>
              <a:srgbClr val="EE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Timeline&#10;&#10;Description automatically generated">
            <a:extLst>
              <a:ext uri="{FF2B5EF4-FFF2-40B4-BE49-F238E27FC236}">
                <a16:creationId xmlns:a16="http://schemas.microsoft.com/office/drawing/2014/main" id="{74EA4F53-4B0E-4E3F-86A6-3FF2BE0BE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529" y="27296"/>
            <a:ext cx="4489030" cy="1838756"/>
          </a:xfrm>
          <a:prstGeom prst="rect">
            <a:avLst/>
          </a:prstGeom>
        </p:spPr>
      </p:pic>
      <p:pic>
        <p:nvPicPr>
          <p:cNvPr id="3" name="Picture 7" descr="Text&#10;&#10;Description automatically generated">
            <a:extLst>
              <a:ext uri="{FF2B5EF4-FFF2-40B4-BE49-F238E27FC236}">
                <a16:creationId xmlns:a16="http://schemas.microsoft.com/office/drawing/2014/main" id="{08DEC237-8134-4FA6-8C07-199E32704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644" y="2040061"/>
            <a:ext cx="5106101" cy="424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61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E03524-8F4B-4096-9ECD-4E72CADA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99"/>
            <a:ext cx="7704161" cy="1282891"/>
          </a:xfrm>
        </p:spPr>
        <p:txBody>
          <a:bodyPr anchor="ctr">
            <a:normAutofit/>
          </a:bodyPr>
          <a:lstStyle/>
          <a:p>
            <a:r>
              <a:rPr lang="en-US"/>
              <a:t>Using arc-enabled compute target</a:t>
            </a:r>
          </a:p>
        </p:txBody>
      </p:sp>
      <p:graphicFrame>
        <p:nvGraphicFramePr>
          <p:cNvPr id="13" name="Content Placeholder 6">
            <a:extLst>
              <a:ext uri="{FF2B5EF4-FFF2-40B4-BE49-F238E27FC236}">
                <a16:creationId xmlns:a16="http://schemas.microsoft.com/office/drawing/2014/main" id="{C1725599-F9C6-4869-9414-E5AB1CF4EC4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66982" y="792117"/>
          <a:ext cx="5401041" cy="4251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8E2DB3-A9DF-4545-A0D0-26ADE094E9B5}"/>
              </a:ext>
            </a:extLst>
          </p:cNvPr>
          <p:cNvSpPr/>
          <p:nvPr/>
        </p:nvSpPr>
        <p:spPr>
          <a:xfrm>
            <a:off x="10828651" y="317691"/>
            <a:ext cx="1123951" cy="1282891"/>
          </a:xfrm>
          <a:prstGeom prst="roundRect">
            <a:avLst/>
          </a:prstGeom>
          <a:noFill/>
          <a:ln w="19050">
            <a:solidFill>
              <a:srgbClr val="EE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1424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" name="图片 9" descr="电脑软件截图&#10;&#10;描述已自动生成">
            <a:extLst>
              <a:ext uri="{FF2B5EF4-FFF2-40B4-BE49-F238E27FC236}">
                <a16:creationId xmlns:a16="http://schemas.microsoft.com/office/drawing/2014/main" id="{1A8B5D0C-D345-48DF-811D-74C7009FCD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8241" y="1532801"/>
            <a:ext cx="6361928" cy="2325830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28DAFC7-6800-4BF9-87E3-AD61BA558B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1713" y="4135195"/>
            <a:ext cx="6784325" cy="2722805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84347EF4-C27D-4CB2-A0C5-EB7318AACC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0739" y="4771961"/>
            <a:ext cx="5457284" cy="1457951"/>
          </a:xfrm>
          <a:prstGeom prst="rect">
            <a:avLst/>
          </a:prstGeom>
        </p:spPr>
      </p:pic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DD32D971-3C00-4234-89DA-8B9D692C3D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00529" y="27296"/>
            <a:ext cx="4489030" cy="1838756"/>
          </a:xfrm>
          <a:prstGeom prst="rect">
            <a:avLst/>
          </a:prstGeom>
        </p:spPr>
      </p:pic>
      <p:pic>
        <p:nvPicPr>
          <p:cNvPr id="8" name="图片 7" descr="文本&#10;&#10;低可信度描述已自动生成">
            <a:extLst>
              <a:ext uri="{FF2B5EF4-FFF2-40B4-BE49-F238E27FC236}">
                <a16:creationId xmlns:a16="http://schemas.microsoft.com/office/drawing/2014/main" id="{0EF00494-024C-4ED2-8D75-963B3FDDB20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48744" y="2899722"/>
            <a:ext cx="4093028" cy="394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61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29FCA-489C-4EAC-90B0-F9169E90F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</p:spPr>
        <p:txBody>
          <a:bodyPr anchor="t">
            <a:normAutofit/>
          </a:bodyPr>
          <a:lstStyle/>
          <a:p>
            <a:r>
              <a:rPr lang="en-US"/>
              <a:t>Submit an Interactive Job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CA5747A-9305-4D30-8C19-F1548B12B713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457200" y="1517125"/>
            <a:ext cx="5629508" cy="1015953"/>
          </a:xfrm>
        </p:spPr>
        <p:txBody>
          <a:bodyPr/>
          <a:lstStyle/>
          <a:p>
            <a:r>
              <a:rPr lang="en-US"/>
              <a:t>Azure ML 2.0 CLI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7BB3EFE-5185-41A9-BA0F-CDCC9768CD36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105294" y="1515509"/>
            <a:ext cx="5629505" cy="1026040"/>
          </a:xfrm>
        </p:spPr>
        <p:txBody>
          <a:bodyPr/>
          <a:lstStyle/>
          <a:p>
            <a:r>
              <a:rPr lang="en-US">
                <a:latin typeface="Segoe UI Semibold"/>
                <a:cs typeface="Segoe UI Semibold"/>
              </a:rPr>
              <a:t>Azure ML Studio job creation UI</a:t>
            </a:r>
            <a:endParaRPr lang="en-US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744CD23B-CC8A-4D4C-988B-7392168FB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078" y="2232237"/>
            <a:ext cx="5620215" cy="3741566"/>
          </a:xfrm>
        </p:spPr>
        <p:txBody>
          <a:bodyPr vert="horz" lIns="182880" tIns="179261" rIns="182880" bIns="45702" rtlCol="0" anchor="t">
            <a:normAutofit fontScale="92500" lnSpcReduction="20000"/>
          </a:bodyPr>
          <a:lstStyle/>
          <a:p>
            <a:r>
              <a:rPr lang="en-US" sz="1400">
                <a:latin typeface="Segoe UI"/>
                <a:cs typeface="Segoe UI"/>
              </a:rPr>
              <a:t>Create a job yaml </a:t>
            </a:r>
            <a:r>
              <a:rPr lang="en-US" sz="1400">
                <a:highlight>
                  <a:srgbClr val="C0C0C0"/>
                </a:highlight>
                <a:latin typeface="Consolas"/>
                <a:cs typeface="Segoe UI"/>
              </a:rPr>
              <a:t>job.yaml</a:t>
            </a:r>
            <a:r>
              <a:rPr lang="en-US" sz="1400">
                <a:latin typeface="Segoe UI"/>
                <a:cs typeface="Segoe UI"/>
              </a:rPr>
              <a:t> with below content.</a:t>
            </a:r>
          </a:p>
          <a:p>
            <a:endParaRPr lang="en-US" sz="1400">
              <a:latin typeface="Segoe UI"/>
              <a:cs typeface="Segoe UI"/>
            </a:endParaRPr>
          </a:p>
          <a:p>
            <a:endParaRPr lang="en-US" sz="1400">
              <a:latin typeface="Segoe UI"/>
              <a:cs typeface="Segoe UI"/>
            </a:endParaRPr>
          </a:p>
          <a:p>
            <a:endParaRPr lang="en-US" sz="1400">
              <a:latin typeface="Segoe UI"/>
              <a:cs typeface="Segoe UI"/>
            </a:endParaRPr>
          </a:p>
          <a:p>
            <a:endParaRPr lang="en-US" sz="1400">
              <a:latin typeface="Segoe UI"/>
              <a:cs typeface="Segoe UI"/>
            </a:endParaRPr>
          </a:p>
          <a:p>
            <a:endParaRPr lang="en-US" sz="1400">
              <a:latin typeface="Segoe UI"/>
              <a:cs typeface="Segoe UI"/>
            </a:endParaRPr>
          </a:p>
          <a:p>
            <a:endParaRPr lang="en-US" sz="1400">
              <a:latin typeface="Segoe UI"/>
              <a:cs typeface="Segoe UI"/>
            </a:endParaRPr>
          </a:p>
          <a:p>
            <a:endParaRPr lang="en-US" sz="1400">
              <a:latin typeface="Segoe UI"/>
              <a:cs typeface="Segoe UI"/>
            </a:endParaRPr>
          </a:p>
          <a:p>
            <a:r>
              <a:rPr lang="en-US" sz="1400">
                <a:latin typeface="Segoe UI"/>
                <a:cs typeface="Segoe UI"/>
              </a:rPr>
              <a:t>Run command</a:t>
            </a:r>
          </a:p>
        </p:txBody>
      </p:sp>
      <p:pic>
        <p:nvPicPr>
          <p:cNvPr id="3" name="Picture 3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4560DD8F-C4FF-4256-81C6-D35145E67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56" y="2651582"/>
            <a:ext cx="5614639" cy="290272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1642AB1-7BD0-4047-83C2-7FB2E672E13A}"/>
              </a:ext>
            </a:extLst>
          </p:cNvPr>
          <p:cNvSpPr txBox="1">
            <a:spLocks/>
          </p:cNvSpPr>
          <p:nvPr/>
        </p:nvSpPr>
        <p:spPr>
          <a:xfrm>
            <a:off x="466493" y="1107316"/>
            <a:ext cx="11277600" cy="6858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2800" b="1" i="0" kern="1200" dirty="0" smtClean="0">
                <a:solidFill>
                  <a:schemeClr val="tx1"/>
                </a:solidFill>
                <a:effectLst/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 typeface="Arial" charset="0"/>
              <a:buNone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288925" indent="-22225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20000"/>
              <a:buFont typeface="Arial" charset="0"/>
              <a:buChar char="•"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31825" indent="-18288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162685" indent="-194310" algn="l" defTabSz="914132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lang="en-US" sz="1600" b="0" i="0" kern="1200" dirty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5pPr>
            <a:lvl6pPr marL="1965221" indent="-228533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900" b="0">
                <a:latin typeface="Segoe UI Semibold"/>
                <a:cs typeface="Segoe UI Semibold"/>
              </a:rPr>
              <a:t>Add "sleep &lt;time&gt;" in the command and specify the interaction endpoints </a:t>
            </a:r>
          </a:p>
          <a:p>
            <a:pPr>
              <a:lnSpc>
                <a:spcPct val="100000"/>
              </a:lnSpc>
            </a:pPr>
            <a:endParaRPr lang="en-US" sz="190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096C8E0-8A61-49DE-AADF-862F6E09CC9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93029" y="5901783"/>
            <a:ext cx="5611748" cy="695093"/>
          </a:xfrm>
        </p:spPr>
        <p:txBody>
          <a:bodyPr/>
          <a:lstStyle/>
          <a:p>
            <a:r>
              <a:rPr lang="en-US" sz="1000">
                <a:latin typeface="Consolas"/>
                <a:cs typeface="Segoe UI Semibold"/>
              </a:rPr>
              <a:t>az ml job create --workspace-name &lt;your workspace name&gt; --resource-group &lt;your resource group name&gt; --subscription &lt;sub-id&gt; --file &lt;path to your job yaml file&gt;</a:t>
            </a:r>
            <a:endParaRPr lang="en-US" sz="1000"/>
          </a:p>
        </p:txBody>
      </p:sp>
      <p:pic>
        <p:nvPicPr>
          <p:cNvPr id="11" name="Picture 16">
            <a:extLst>
              <a:ext uri="{FF2B5EF4-FFF2-40B4-BE49-F238E27FC236}">
                <a16:creationId xmlns:a16="http://schemas.microsoft.com/office/drawing/2014/main" id="{CC9CF2FA-DFB4-435E-87E2-3D614D39B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936" y="2246603"/>
            <a:ext cx="4555273" cy="435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9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E03524-8F4B-4096-9ECD-4E72CADA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99"/>
            <a:ext cx="11277599" cy="832513"/>
          </a:xfrm>
        </p:spPr>
        <p:txBody>
          <a:bodyPr anchor="ctr">
            <a:normAutofit/>
          </a:bodyPr>
          <a:lstStyle/>
          <a:p>
            <a:r>
              <a:rPr lang="en-US"/>
              <a:t>Azure Arc-enabled ML and Azure services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798E49-A84C-4C23-B43B-E3185298D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6192"/>
            <a:ext cx="10564585" cy="4769892"/>
          </a:xfrm>
          <a:ln>
            <a:solidFill>
              <a:schemeClr val="accent5"/>
            </a:solidFill>
          </a:ln>
        </p:spPr>
        <p:txBody>
          <a:bodyPr/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300" b="0">
                <a:solidFill>
                  <a:schemeClr val="accent4">
                    <a:lumMod val="20000"/>
                    <a:lumOff val="80000"/>
                  </a:schemeClr>
                </a:solidFill>
              </a:rPr>
              <a:t>Azure Machine Learning platform: </a:t>
            </a:r>
            <a:r>
              <a:rPr lang="en-US" altLang="zh-CN" sz="2300" b="0"/>
              <a:t>Accelerate e2e machine learning lifecycle on training, inference, compute/model/data management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300" b="0">
                <a:solidFill>
                  <a:schemeClr val="accent4">
                    <a:lumMod val="20000"/>
                    <a:lumOff val="80000"/>
                  </a:schemeClr>
                </a:solidFill>
              </a:rPr>
              <a:t>Azure Arc: </a:t>
            </a:r>
            <a:r>
              <a:rPr lang="en-US" sz="2300" b="0"/>
              <a:t>Hybrid and multiple cloud management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300" b="0">
                <a:solidFill>
                  <a:schemeClr val="accent4">
                    <a:lumMod val="20000"/>
                    <a:lumOff val="80000"/>
                  </a:schemeClr>
                </a:solidFill>
              </a:rPr>
              <a:t>AMLArc: </a:t>
            </a:r>
            <a:r>
              <a:rPr lang="en-US" sz="2300" b="0"/>
              <a:t>combination capabilities of AML and Arc</a:t>
            </a:r>
          </a:p>
          <a:p>
            <a:pPr>
              <a:buClr>
                <a:schemeClr val="tx1"/>
              </a:buClr>
            </a:pPr>
            <a:endParaRPr lang="en-US" sz="2300" b="0"/>
          </a:p>
        </p:txBody>
      </p:sp>
    </p:spTree>
    <p:extLst>
      <p:ext uri="{BB962C8B-B14F-4D97-AF65-F5344CB8AC3E}">
        <p14:creationId xmlns:p14="http://schemas.microsoft.com/office/powerpoint/2010/main" val="2971403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6689BBB-A91E-4290-97B9-0069D72DA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</p:spPr>
        <p:txBody>
          <a:bodyPr anchor="t">
            <a:normAutofit/>
          </a:bodyPr>
          <a:lstStyle/>
          <a:p>
            <a:r>
              <a:rPr lang="en-US" sz="4100"/>
              <a:t>Connect to Interaction Endpoints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ED6FE744-B80D-43B7-906A-51D06EDE1A92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latin typeface="Segoe UI Semibold"/>
                <a:cs typeface="Segoe UI Semibold"/>
              </a:rPr>
              <a:t>You can connect to these endpoints by clicking the links in the "</a:t>
            </a:r>
            <a:r>
              <a:rPr lang="en-US" b="1">
                <a:latin typeface="Segoe UI Semibold"/>
                <a:cs typeface="Segoe UI Semibold"/>
              </a:rPr>
              <a:t>Connect to compute" panel on run details page</a:t>
            </a:r>
            <a:r>
              <a:rPr lang="en-US">
                <a:latin typeface="Segoe UI Semibold"/>
                <a:cs typeface="Segoe UI Semibold"/>
              </a:rPr>
              <a:t>. Please note only job owner is authorized to connect to these endpoints.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72E8787C-69FE-448F-8850-B49C55F09FD1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010899" y="6442502"/>
            <a:ext cx="1180135" cy="415498"/>
          </a:xfrm>
        </p:spPr>
        <p:txBody>
          <a:bodyPr/>
          <a:lstStyle/>
          <a:p>
            <a:pPr>
              <a:spcAft>
                <a:spcPts val="600"/>
              </a:spcAft>
            </a:pPr>
            <a:fld id="{529AFA16-AEC4-7D4A-82F3-BDAE8E49079E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pic>
        <p:nvPicPr>
          <p:cNvPr id="9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565BE19-9B2F-4FC1-9ABC-D8CCD140A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59" y="2331577"/>
            <a:ext cx="11246004" cy="410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14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6689BBB-A91E-4290-97B9-0069D72DA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</p:spPr>
        <p:txBody>
          <a:bodyPr anchor="t">
            <a:normAutofit/>
          </a:bodyPr>
          <a:lstStyle/>
          <a:p>
            <a:r>
              <a:rPr lang="en-US" sz="4100">
                <a:latin typeface="Segoe Semibold"/>
              </a:rPr>
              <a:t>Interactive development in VS Code</a:t>
            </a:r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ED6FE744-B80D-43B7-906A-51D06EDE1A92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29322" y="1283877"/>
            <a:ext cx="4475357" cy="4440043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latin typeface="Segoe UI Semibold"/>
                <a:cs typeface="Segoe UI Semibold"/>
              </a:rPr>
              <a:t>The VS Code session sets connection between your local VS Code and the remote container.</a:t>
            </a:r>
          </a:p>
          <a:p>
            <a:r>
              <a:rPr lang="en-US">
                <a:latin typeface="Segoe UI Semibold"/>
                <a:cs typeface="Segoe UI Semibold"/>
              </a:rPr>
              <a:t>You will have access to the /home/</a:t>
            </a:r>
            <a:r>
              <a:rPr lang="en-US" err="1">
                <a:latin typeface="Segoe UI Semibold"/>
                <a:cs typeface="Segoe UI Semibold"/>
              </a:rPr>
              <a:t>amluser</a:t>
            </a:r>
            <a:r>
              <a:rPr lang="en-US">
                <a:latin typeface="Segoe UI Semibold"/>
                <a:cs typeface="Segoe UI Semibold"/>
              </a:rPr>
              <a:t> in the container which will include </a:t>
            </a:r>
            <a:r>
              <a:rPr lang="en-US" err="1">
                <a:latin typeface="Segoe UI Semibold"/>
                <a:cs typeface="Segoe UI Semibold"/>
              </a:rPr>
              <a:t>softlinks</a:t>
            </a:r>
            <a:r>
              <a:rPr lang="en-US">
                <a:latin typeface="Segoe UI Semibold"/>
                <a:cs typeface="Segoe UI Semibold"/>
              </a:rPr>
              <a:t> to your code snapshot.</a:t>
            </a:r>
          </a:p>
          <a:p>
            <a:r>
              <a:rPr lang="en-US">
                <a:latin typeface="Segoe UI Semibold"/>
                <a:cs typeface="Segoe UI Semibold"/>
              </a:rPr>
              <a:t>You can do interactive development and remote debugging with the same custom environment on VS Code. 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72E8787C-69FE-448F-8850-B49C55F09FD1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010899" y="6442502"/>
            <a:ext cx="1180135" cy="415498"/>
          </a:xfrm>
        </p:spPr>
        <p:txBody>
          <a:bodyPr/>
          <a:lstStyle/>
          <a:p>
            <a:pPr>
              <a:spcAft>
                <a:spcPts val="600"/>
              </a:spcAft>
            </a:pPr>
            <a:fld id="{529AFA16-AEC4-7D4A-82F3-BDAE8E49079E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AEBA83E9-024C-4F36-ACB8-CE4345A6B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278" y="1286765"/>
            <a:ext cx="6543906" cy="480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59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E03524-8F4B-4096-9ECD-4E72CADA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99"/>
            <a:ext cx="7704161" cy="1282891"/>
          </a:xfrm>
        </p:spPr>
        <p:txBody>
          <a:bodyPr anchor="ctr">
            <a:normAutofit/>
          </a:bodyPr>
          <a:lstStyle/>
          <a:p>
            <a:r>
              <a:rPr lang="en-US"/>
              <a:t>Local NFS access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8E2DB3-A9DF-4545-A0D0-26ADE094E9B5}"/>
              </a:ext>
            </a:extLst>
          </p:cNvPr>
          <p:cNvSpPr/>
          <p:nvPr/>
        </p:nvSpPr>
        <p:spPr>
          <a:xfrm>
            <a:off x="10828651" y="317691"/>
            <a:ext cx="1123951" cy="1282891"/>
          </a:xfrm>
          <a:prstGeom prst="roundRect">
            <a:avLst/>
          </a:prstGeom>
          <a:noFill/>
          <a:ln w="19050">
            <a:solidFill>
              <a:srgbClr val="EE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DD32D971-3C00-4234-89DA-8B9D692C3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529" y="27296"/>
            <a:ext cx="4489030" cy="1838756"/>
          </a:xfrm>
          <a:prstGeom prst="rect">
            <a:avLst/>
          </a:prstGeom>
        </p:spPr>
      </p:pic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A37A4343-98A1-4F80-82C2-A519868FF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/>
              <a:t>Cluster operator can pre-provision permanent storage.</a:t>
            </a:r>
            <a:r>
              <a:rPr lang="zh-CN" altLang="en-US"/>
              <a:t> </a:t>
            </a:r>
            <a:r>
              <a:rPr lang="en-US" altLang="zh-CN"/>
              <a:t>System will mount the data in job runtime.</a:t>
            </a:r>
          </a:p>
        </p:txBody>
      </p:sp>
      <p:pic>
        <p:nvPicPr>
          <p:cNvPr id="17" name="图片 16" descr="图形用户界面, 文本, 应用程序&#10;&#10;描述已自动生成">
            <a:extLst>
              <a:ext uri="{FF2B5EF4-FFF2-40B4-BE49-F238E27FC236}">
                <a16:creationId xmlns:a16="http://schemas.microsoft.com/office/drawing/2014/main" id="{8BC5364B-F436-409C-8982-3A43D18DB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474" y="3199873"/>
            <a:ext cx="5307052" cy="270059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6A02F71-AB4C-45E9-ADD1-B59DE70F11B7}"/>
              </a:ext>
            </a:extLst>
          </p:cNvPr>
          <p:cNvSpPr txBox="1"/>
          <p:nvPr/>
        </p:nvSpPr>
        <p:spPr>
          <a:xfrm>
            <a:off x="838200" y="3199873"/>
            <a:ext cx="482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For example,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Cluster admin can set up a NFS server and create a ConfigMap with NFS server properties.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All jobs will look for the 'mount-config’. If this ConfigMap is missing or malformed then no mounts will be applied.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Data scientists can access the NFS data path in training job.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2511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D59A4-D150-44CD-BB4F-D94F65F0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Segoe UI"/>
              </a:rPr>
              <a:t>Useful Links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A2410-EE2F-4BB3-92B7-35CCE52D25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6581" y="1460980"/>
            <a:ext cx="11018838" cy="4833938"/>
          </a:xfrm>
        </p:spPr>
        <p:txBody>
          <a:bodyPr vert="horz" wrap="square" lIns="0" tIns="0" rIns="0" bIns="0" rtlCol="0" anchor="t">
            <a:normAutofit/>
          </a:bodyPr>
          <a:lstStyle/>
          <a:p>
            <a:endParaRPr lang="en-US" sz="2000">
              <a:cs typeface="Segoe UI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2000">
                <a:cs typeface="Segoe UI"/>
              </a:rPr>
              <a:t>Blog: </a:t>
            </a:r>
            <a:r>
              <a:rPr lang="en-US" sz="2000">
                <a:hlinkClick r:id="rId3"/>
              </a:rPr>
              <a:t>Updates to Azure Arc-enabled Machine Learning - Microsoft Tech Community</a:t>
            </a:r>
            <a:endParaRPr lang="en-US" sz="200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2000">
                <a:cs typeface="Segoe UI"/>
              </a:rPr>
              <a:t>GitHub Repo: </a:t>
            </a:r>
            <a:r>
              <a:rPr lang="en-US" sz="2000" err="1">
                <a:hlinkClick r:id="rId4"/>
              </a:rPr>
              <a:t>azureml</a:t>
            </a:r>
            <a:r>
              <a:rPr lang="en-US" sz="2000">
                <a:hlinkClick r:id="rId4"/>
              </a:rPr>
              <a:t>-examples/cli/endpoints/amlarc at main · Azure/</a:t>
            </a:r>
            <a:r>
              <a:rPr lang="en-US" sz="2000" err="1">
                <a:hlinkClick r:id="rId4"/>
              </a:rPr>
              <a:t>azureml</a:t>
            </a:r>
            <a:r>
              <a:rPr lang="en-US" sz="2000">
                <a:hlinkClick r:id="rId4"/>
              </a:rPr>
              <a:t>-examples (github.com)</a:t>
            </a:r>
            <a:endParaRPr lang="en-US" sz="200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2000">
                <a:cs typeface="Segoe UI"/>
              </a:rPr>
              <a:t>Official documentation: </a:t>
            </a:r>
            <a:r>
              <a:rPr lang="en-US" sz="2000">
                <a:hlinkClick r:id="rId5"/>
              </a:rPr>
              <a:t>Azure Arc enabled machine learning (preview) - Azure Machine Learning | Microsoft Docs</a:t>
            </a:r>
            <a:endParaRPr lang="en-US" sz="200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2000">
                <a:cs typeface="Segoe UI"/>
              </a:rPr>
              <a:t>Sign up for Inference Private Preview: </a:t>
            </a:r>
            <a:r>
              <a:rPr lang="en-US" sz="2000">
                <a:ea typeface="+mn-lt"/>
                <a:cs typeface="+mn-lt"/>
                <a:hlinkClick r:id="rId6"/>
              </a:rPr>
              <a:t>Azure Arc enabled Machine Learning - Inference Private Preview Sign-up (office.com)</a:t>
            </a:r>
            <a:endParaRPr lang="en-US" sz="2000">
              <a:ea typeface="+mn-lt"/>
              <a:cs typeface="+mn-lt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sz="2000">
                <a:ea typeface="+mn-lt"/>
                <a:cs typeface="+mn-lt"/>
              </a:rPr>
              <a:t>Sign up for Interactive job Private Preview:  </a:t>
            </a:r>
            <a:r>
              <a:rPr lang="en-US" altLang="zh-CN" sz="2000">
                <a:hlinkClick r:id="rId7"/>
              </a:rPr>
              <a:t>Interactive Jobs Private Preview (office.com)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1199187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722C-E6E7-44BC-8BFE-5FF7DE9D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E8DC8-403C-4892-AEA8-79EDA1E9F4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/>
              <a:t>Training public preview / inference private preview (now)</a:t>
            </a:r>
          </a:p>
          <a:p>
            <a:pPr lvl="1"/>
            <a:r>
              <a:rPr lang="en-US"/>
              <a:t>Major Azure ML built-in features support</a:t>
            </a:r>
          </a:p>
          <a:p>
            <a:pPr lvl="1"/>
            <a:r>
              <a:rPr lang="en-US"/>
              <a:t>On-premise training with local data access (NFS)</a:t>
            </a:r>
          </a:p>
          <a:p>
            <a:pPr lvl="1"/>
            <a:r>
              <a:rPr lang="en-US"/>
              <a:t>On-premise training/inference with outbound proxy server support</a:t>
            </a:r>
          </a:p>
          <a:p>
            <a:r>
              <a:rPr lang="en-US"/>
              <a:t>Inference public preview and training refresh (ETA 11/2021 Ignite)</a:t>
            </a:r>
          </a:p>
          <a:p>
            <a:pPr lvl="1"/>
            <a:r>
              <a:rPr lang="en-US"/>
              <a:t>VNET/private link support</a:t>
            </a:r>
          </a:p>
          <a:p>
            <a:pPr lvl="1"/>
            <a:r>
              <a:rPr lang="en-US" err="1"/>
              <a:t>AutoSSL</a:t>
            </a:r>
            <a:endParaRPr lang="en-US"/>
          </a:p>
          <a:p>
            <a:pPr lvl="1"/>
            <a:r>
              <a:rPr lang="en-US"/>
              <a:t>Private container registry</a:t>
            </a:r>
          </a:p>
          <a:p>
            <a:pPr lvl="1"/>
            <a:r>
              <a:rPr lang="en-US"/>
              <a:t>On-premise data access (HDFS, S3, and more …) and dataset support</a:t>
            </a:r>
          </a:p>
          <a:p>
            <a:r>
              <a:rPr lang="en-US"/>
              <a:t>GA (ETA 03/2022 Ignite)</a:t>
            </a:r>
          </a:p>
        </p:txBody>
      </p:sp>
    </p:spTree>
    <p:extLst>
      <p:ext uri="{BB962C8B-B14F-4D97-AF65-F5344CB8AC3E}">
        <p14:creationId xmlns:p14="http://schemas.microsoft.com/office/powerpoint/2010/main" val="377229900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 descr="Graphical user interface&#10;&#10;Description automatically generated">
            <a:extLst>
              <a:ext uri="{FF2B5EF4-FFF2-40B4-BE49-F238E27FC236}">
                <a16:creationId xmlns:a16="http://schemas.microsoft.com/office/drawing/2014/main" id="{79499BD6-BCCA-44AE-A72A-A391168A2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471" y="1423355"/>
            <a:ext cx="9333204" cy="5386057"/>
          </a:xfrm>
          <a:prstGeom prst="rect">
            <a:avLst/>
          </a:prstGeom>
        </p:spPr>
      </p:pic>
      <p:sp>
        <p:nvSpPr>
          <p:cNvPr id="100" name="Title 5">
            <a:extLst>
              <a:ext uri="{FF2B5EF4-FFF2-40B4-BE49-F238E27FC236}">
                <a16:creationId xmlns:a16="http://schemas.microsoft.com/office/drawing/2014/main" id="{5C017EDF-ED26-4EBA-B2E7-9BE608A30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900752"/>
          </a:xfrm>
        </p:spPr>
        <p:txBody>
          <a:bodyPr anchor="ctr">
            <a:normAutofit/>
          </a:bodyPr>
          <a:lstStyle/>
          <a:p>
            <a:r>
              <a:rPr lang="en-US" err="1"/>
              <a:t>AmlArc</a:t>
            </a:r>
            <a:r>
              <a:rPr lang="en-US"/>
              <a:t> architecture</a:t>
            </a:r>
          </a:p>
        </p:txBody>
      </p:sp>
    </p:spTree>
    <p:extLst>
      <p:ext uri="{BB962C8B-B14F-4D97-AF65-F5344CB8AC3E}">
        <p14:creationId xmlns:p14="http://schemas.microsoft.com/office/powerpoint/2010/main" val="2823864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788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E03524-8F4B-4096-9ECD-4E72CADA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99"/>
            <a:ext cx="11277599" cy="832513"/>
          </a:xfrm>
        </p:spPr>
        <p:txBody>
          <a:bodyPr anchor="ctr">
            <a:normAutofit/>
          </a:bodyPr>
          <a:lstStyle/>
          <a:p>
            <a:r>
              <a:rPr lang="en-US" altLang="zh-CN"/>
              <a:t>Session learning objective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798E49-A84C-4C23-B43B-E3185298D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426192"/>
            <a:ext cx="9731828" cy="4769892"/>
          </a:xfrm>
          <a:ln>
            <a:solidFill>
              <a:schemeClr val="accent5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2400">
                <a:cs typeface="Segoe UI"/>
              </a:rPr>
              <a:t>At the end of this session, you should be able to…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cs typeface="Segoe UI"/>
              </a:rPr>
              <a:t>Bring your own Kubernetes cluster on-premises or in cloud to Azure ML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Use Arc-enabled compute target in AzureML Workspace for training or inference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Use Arc-enabled compute target in AzureML Workspace for interactive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15291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E03524-8F4B-4096-9ECD-4E72CADA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99"/>
            <a:ext cx="11277599" cy="832513"/>
          </a:xfrm>
        </p:spPr>
        <p:txBody>
          <a:bodyPr anchor="ctr">
            <a:normAutofit/>
          </a:bodyPr>
          <a:lstStyle/>
          <a:p>
            <a:r>
              <a:rPr lang="en-US"/>
              <a:t>What is Azure Arc enabled ML (AMLArc)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798E49-A84C-4C23-B43B-E3185298D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426192"/>
            <a:ext cx="3800900" cy="4769892"/>
          </a:xfrm>
          <a:ln>
            <a:solidFill>
              <a:schemeClr val="accent5"/>
            </a:solidFill>
          </a:ln>
        </p:spPr>
        <p:txBody>
          <a:bodyPr/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300"/>
              <a:t>Bring your own Kubernetes compute anywhere  in cloud or on premises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300"/>
              <a:t>A unique compute target in AzureML </a:t>
            </a:r>
            <a:r>
              <a:rPr lang="en-US" altLang="zh-CN" sz="2300"/>
              <a:t>for both training and inference</a:t>
            </a:r>
            <a:endParaRPr lang="en-US" sz="2300"/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300"/>
              <a:t>Run any ML workload with seamless AzureML experience</a:t>
            </a:r>
          </a:p>
          <a:p>
            <a:pPr>
              <a:buClr>
                <a:schemeClr val="tx1"/>
              </a:buClr>
            </a:pPr>
            <a:endParaRPr lang="en-US" sz="2300"/>
          </a:p>
        </p:txBody>
      </p:sp>
      <p:pic>
        <p:nvPicPr>
          <p:cNvPr id="4" name="图片 6">
            <a:extLst>
              <a:ext uri="{FF2B5EF4-FFF2-40B4-BE49-F238E27FC236}">
                <a16:creationId xmlns:a16="http://schemas.microsoft.com/office/drawing/2014/main" id="{8C7A31B2-5BD2-4E07-A91A-7768C572D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064" y="4547638"/>
            <a:ext cx="874976" cy="683575"/>
          </a:xfrm>
          <a:prstGeom prst="rect">
            <a:avLst/>
          </a:prstGeom>
        </p:spPr>
      </p:pic>
      <p:pic>
        <p:nvPicPr>
          <p:cNvPr id="5" name="图片 8">
            <a:extLst>
              <a:ext uri="{FF2B5EF4-FFF2-40B4-BE49-F238E27FC236}">
                <a16:creationId xmlns:a16="http://schemas.microsoft.com/office/drawing/2014/main" id="{4A751B56-93A5-41D1-8F07-07829893B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911" y="4543674"/>
            <a:ext cx="838969" cy="709311"/>
          </a:xfrm>
          <a:prstGeom prst="rect">
            <a:avLst/>
          </a:prstGeom>
        </p:spPr>
      </p:pic>
      <p:pic>
        <p:nvPicPr>
          <p:cNvPr id="8" name="图片 13">
            <a:extLst>
              <a:ext uri="{FF2B5EF4-FFF2-40B4-BE49-F238E27FC236}">
                <a16:creationId xmlns:a16="http://schemas.microsoft.com/office/drawing/2014/main" id="{98CE42F4-FFD6-43FC-9B5C-64B0835CB8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5087" y="4547638"/>
            <a:ext cx="785581" cy="676221"/>
          </a:xfrm>
          <a:prstGeom prst="rect">
            <a:avLst/>
          </a:prstGeom>
        </p:spPr>
      </p:pic>
      <p:pic>
        <p:nvPicPr>
          <p:cNvPr id="9" name="图片 15">
            <a:extLst>
              <a:ext uri="{FF2B5EF4-FFF2-40B4-BE49-F238E27FC236}">
                <a16:creationId xmlns:a16="http://schemas.microsoft.com/office/drawing/2014/main" id="{D750A91B-868A-475E-8AAD-103C8A0B78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5265" y="4547638"/>
            <a:ext cx="846597" cy="675520"/>
          </a:xfrm>
          <a:prstGeom prst="rect">
            <a:avLst/>
          </a:prstGeom>
        </p:spPr>
      </p:pic>
      <p:pic>
        <p:nvPicPr>
          <p:cNvPr id="10" name="图片 17">
            <a:extLst>
              <a:ext uri="{FF2B5EF4-FFF2-40B4-BE49-F238E27FC236}">
                <a16:creationId xmlns:a16="http://schemas.microsoft.com/office/drawing/2014/main" id="{734F7EFE-9A51-4765-96EF-D53C67C91E0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19" r="-1"/>
          <a:stretch/>
        </p:blipFill>
        <p:spPr>
          <a:xfrm>
            <a:off x="4555229" y="4547638"/>
            <a:ext cx="1023054" cy="729731"/>
          </a:xfrm>
          <a:prstGeom prst="rect">
            <a:avLst/>
          </a:prstGeom>
        </p:spPr>
      </p:pic>
      <p:pic>
        <p:nvPicPr>
          <p:cNvPr id="11" name="图片 3">
            <a:extLst>
              <a:ext uri="{FF2B5EF4-FFF2-40B4-BE49-F238E27FC236}">
                <a16:creationId xmlns:a16="http://schemas.microsoft.com/office/drawing/2014/main" id="{98DF3402-E5D0-4C01-B3E1-3DCF687873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61015" y="4548339"/>
            <a:ext cx="838969" cy="680964"/>
          </a:xfrm>
          <a:prstGeom prst="rect">
            <a:avLst/>
          </a:prstGeom>
        </p:spPr>
      </p:pic>
      <p:pic>
        <p:nvPicPr>
          <p:cNvPr id="12" name="图片 9" descr="箭头&#10;&#10;中度可信度描述已自动生成">
            <a:extLst>
              <a:ext uri="{FF2B5EF4-FFF2-40B4-BE49-F238E27FC236}">
                <a16:creationId xmlns:a16="http://schemas.microsoft.com/office/drawing/2014/main" id="{FCD4D405-1DFA-4F2B-81AA-C0EEB48246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6532" y="4544915"/>
            <a:ext cx="871806" cy="735175"/>
          </a:xfrm>
          <a:prstGeom prst="rect">
            <a:avLst/>
          </a:prstGeom>
        </p:spPr>
      </p:pic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76A7F84-69FD-431E-92DD-21940665C8E8}"/>
              </a:ext>
            </a:extLst>
          </p:cNvPr>
          <p:cNvGraphicFramePr>
            <a:graphicFrameLocks/>
          </p:cNvGraphicFramePr>
          <p:nvPr/>
        </p:nvGraphicFramePr>
        <p:xfrm>
          <a:off x="4271977" y="1835625"/>
          <a:ext cx="7462822" cy="2157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7E2F06FF-B1F0-41CA-BC46-08229B42FC02}"/>
              </a:ext>
            </a:extLst>
          </p:cNvPr>
          <p:cNvSpPr/>
          <p:nvPr/>
        </p:nvSpPr>
        <p:spPr>
          <a:xfrm>
            <a:off x="5424090" y="3676139"/>
            <a:ext cx="392328" cy="683575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1424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8D2FC0-2E07-43E1-B847-AF376B1966D5}"/>
              </a:ext>
            </a:extLst>
          </p:cNvPr>
          <p:cNvCxnSpPr/>
          <p:nvPr/>
        </p:nvCxnSpPr>
        <p:spPr>
          <a:xfrm>
            <a:off x="4445000" y="4006365"/>
            <a:ext cx="7303675" cy="4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Down 16">
            <a:extLst>
              <a:ext uri="{FF2B5EF4-FFF2-40B4-BE49-F238E27FC236}">
                <a16:creationId xmlns:a16="http://schemas.microsoft.com/office/drawing/2014/main" id="{C4C41C33-F8A0-43C0-95EA-3CCE3FE918A7}"/>
              </a:ext>
            </a:extLst>
          </p:cNvPr>
          <p:cNvSpPr/>
          <p:nvPr/>
        </p:nvSpPr>
        <p:spPr>
          <a:xfrm>
            <a:off x="7313394" y="3745989"/>
            <a:ext cx="392328" cy="683575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1424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6153AEB-29B5-4E2B-A43F-A8B125E54B36}"/>
              </a:ext>
            </a:extLst>
          </p:cNvPr>
          <p:cNvSpPr/>
          <p:nvPr/>
        </p:nvSpPr>
        <p:spPr>
          <a:xfrm>
            <a:off x="9576834" y="3745989"/>
            <a:ext cx="392328" cy="683575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1424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31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E03524-8F4B-4096-9ECD-4E72CADA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99"/>
            <a:ext cx="11277599" cy="832513"/>
          </a:xfrm>
        </p:spPr>
        <p:txBody>
          <a:bodyPr anchor="ctr">
            <a:normAutofit/>
          </a:bodyPr>
          <a:lstStyle/>
          <a:p>
            <a:r>
              <a:rPr lang="en-US"/>
              <a:t>Why Azure Arc enabled ML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AE5C5A1B-61BF-460D-BF88-71F6B65680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238274"/>
              </p:ext>
            </p:extLst>
          </p:nvPr>
        </p:nvGraphicFramePr>
        <p:xfrm>
          <a:off x="457200" y="1426192"/>
          <a:ext cx="11277599" cy="4954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040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E03524-8F4B-4096-9ECD-4E72CADA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921224"/>
          </a:xfrm>
        </p:spPr>
        <p:txBody>
          <a:bodyPr anchor="ctr">
            <a:normAutofit/>
          </a:bodyPr>
          <a:lstStyle/>
          <a:p>
            <a:r>
              <a:rPr lang="en-US" sz="4100"/>
              <a:t>How it works – user flow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6D3718A1-5250-4B44-9C3B-9A15ABDB043C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010899" y="6442502"/>
            <a:ext cx="1180135" cy="415498"/>
          </a:xfrm>
        </p:spPr>
        <p:txBody>
          <a:bodyPr/>
          <a:lstStyle/>
          <a:p>
            <a:pPr>
              <a:spcAft>
                <a:spcPts val="600"/>
              </a:spcAft>
            </a:pPr>
            <a:fld id="{529AFA16-AEC4-7D4A-82F3-BDAE8E49079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15" name="Diagram 1">
            <a:extLst>
              <a:ext uri="{FF2B5EF4-FFF2-40B4-BE49-F238E27FC236}">
                <a16:creationId xmlns:a16="http://schemas.microsoft.com/office/drawing/2014/main" id="{92715DCE-CA88-46D1-AD56-74EA076F6C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5738733"/>
              </p:ext>
            </p:extLst>
          </p:nvPr>
        </p:nvGraphicFramePr>
        <p:xfrm>
          <a:off x="769961" y="1518882"/>
          <a:ext cx="10652078" cy="4363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677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E03524-8F4B-4096-9ECD-4E72CADA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99"/>
            <a:ext cx="11277599" cy="832513"/>
          </a:xfrm>
        </p:spPr>
        <p:txBody>
          <a:bodyPr anchor="ctr">
            <a:normAutofit/>
          </a:bodyPr>
          <a:lstStyle/>
          <a:p>
            <a:r>
              <a:rPr lang="en-US"/>
              <a:t>How it works – simple Azure CLI</a:t>
            </a:r>
          </a:p>
        </p:txBody>
      </p:sp>
      <p:pic>
        <p:nvPicPr>
          <p:cNvPr id="2" name="Picture 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FA46846-4C6C-4F29-841B-83A803BE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68" y="1944807"/>
            <a:ext cx="10552011" cy="38253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53888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E03524-8F4B-4096-9ECD-4E72CADA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99"/>
            <a:ext cx="11277599" cy="832513"/>
          </a:xfrm>
        </p:spPr>
        <p:txBody>
          <a:bodyPr anchor="ctr">
            <a:normAutofit/>
          </a:bodyPr>
          <a:lstStyle/>
          <a:p>
            <a:r>
              <a:rPr lang="en-US"/>
              <a:t>How it works - architecture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95275B4-4F5B-4C7B-88A3-1A6C429EDAA0}"/>
              </a:ext>
            </a:extLst>
          </p:cNvPr>
          <p:cNvSpPr/>
          <p:nvPr/>
        </p:nvSpPr>
        <p:spPr>
          <a:xfrm>
            <a:off x="5708650" y="1221741"/>
            <a:ext cx="3105150" cy="24669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A3195B6-C795-409F-BCF5-1A8935D5FD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7284" y="2382347"/>
            <a:ext cx="786282" cy="65827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9A5230-E7E8-4374-B2AB-61832AA4F7C6}"/>
              </a:ext>
            </a:extLst>
          </p:cNvPr>
          <p:cNvSpPr/>
          <p:nvPr/>
        </p:nvSpPr>
        <p:spPr>
          <a:xfrm>
            <a:off x="5708650" y="3852545"/>
            <a:ext cx="3105150" cy="24669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10C98E-025E-4591-9CF3-F06436B38ED6}"/>
              </a:ext>
            </a:extLst>
          </p:cNvPr>
          <p:cNvSpPr/>
          <p:nvPr/>
        </p:nvSpPr>
        <p:spPr>
          <a:xfrm>
            <a:off x="6146800" y="4197350"/>
            <a:ext cx="971550" cy="654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Training Operator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AF1FEB-8559-4318-BA68-F01BE6719F60}"/>
              </a:ext>
            </a:extLst>
          </p:cNvPr>
          <p:cNvSpPr/>
          <p:nvPr/>
        </p:nvSpPr>
        <p:spPr>
          <a:xfrm>
            <a:off x="7473950" y="4197350"/>
            <a:ext cx="971550" cy="654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Inference Operator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AD02F5-2DEE-4779-83DF-6893CF16E112}"/>
              </a:ext>
            </a:extLst>
          </p:cNvPr>
          <p:cNvSpPr/>
          <p:nvPr/>
        </p:nvSpPr>
        <p:spPr>
          <a:xfrm>
            <a:off x="6153150" y="5143500"/>
            <a:ext cx="971550" cy="654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Infra Operator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55DD44-5DD6-4996-B7DF-98B28B39164C}"/>
              </a:ext>
            </a:extLst>
          </p:cNvPr>
          <p:cNvSpPr/>
          <p:nvPr/>
        </p:nvSpPr>
        <p:spPr>
          <a:xfrm>
            <a:off x="7461250" y="5157153"/>
            <a:ext cx="971550" cy="654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ML Workload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32AB5A-132D-476F-8899-3038410F7495}"/>
              </a:ext>
            </a:extLst>
          </p:cNvPr>
          <p:cNvSpPr txBox="1"/>
          <p:nvPr/>
        </p:nvSpPr>
        <p:spPr>
          <a:xfrm flipH="1">
            <a:off x="6238874" y="1500544"/>
            <a:ext cx="2098676" cy="55399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err="1"/>
              <a:t>AzureML</a:t>
            </a:r>
            <a:r>
              <a:rPr lang="en-US"/>
              <a:t> Workspace and services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3EAF9C-4373-45BF-B01C-2D67EAD235E4}"/>
              </a:ext>
            </a:extLst>
          </p:cNvPr>
          <p:cNvCxnSpPr>
            <a:cxnSpLocks/>
          </p:cNvCxnSpPr>
          <p:nvPr/>
        </p:nvCxnSpPr>
        <p:spPr>
          <a:xfrm>
            <a:off x="5403850" y="3770630"/>
            <a:ext cx="5638800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66910AF-1CAA-4CAF-AF0B-FA3F1B6DF540}"/>
              </a:ext>
            </a:extLst>
          </p:cNvPr>
          <p:cNvCxnSpPr>
            <a:cxnSpLocks/>
          </p:cNvCxnSpPr>
          <p:nvPr/>
        </p:nvCxnSpPr>
        <p:spPr>
          <a:xfrm flipH="1">
            <a:off x="5359400" y="1157446"/>
            <a:ext cx="76200" cy="5338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8FB3E4F-621A-480C-A31E-B7047CBD4B1E}"/>
              </a:ext>
            </a:extLst>
          </p:cNvPr>
          <p:cNvSpPr txBox="1"/>
          <p:nvPr/>
        </p:nvSpPr>
        <p:spPr>
          <a:xfrm>
            <a:off x="9258300" y="2000250"/>
            <a:ext cx="662041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/>
              <a:t>Cloud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B65076-FAF0-464D-AD68-DDD85F6CDF5D}"/>
              </a:ext>
            </a:extLst>
          </p:cNvPr>
          <p:cNvSpPr txBox="1"/>
          <p:nvPr/>
        </p:nvSpPr>
        <p:spPr>
          <a:xfrm>
            <a:off x="6661150" y="3863519"/>
            <a:ext cx="1244600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/>
              <a:t>Kubernetes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17D591-981E-4DBC-9F23-7BC9EB8321B6}"/>
              </a:ext>
            </a:extLst>
          </p:cNvPr>
          <p:cNvSpPr txBox="1"/>
          <p:nvPr/>
        </p:nvSpPr>
        <p:spPr>
          <a:xfrm>
            <a:off x="9258300" y="5004444"/>
            <a:ext cx="2165849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/>
              <a:t>Cloud or on-premise 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3C83201-850C-4798-A8D2-95A891384704}"/>
              </a:ext>
            </a:extLst>
          </p:cNvPr>
          <p:cNvSpPr/>
          <p:nvPr/>
        </p:nvSpPr>
        <p:spPr>
          <a:xfrm>
            <a:off x="3805726" y="1743211"/>
            <a:ext cx="1054100" cy="67024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/>
              <a:t>AzureML</a:t>
            </a:r>
            <a:r>
              <a:rPr lang="en-US" sz="1600"/>
              <a:t> CLI</a:t>
            </a:r>
          </a:p>
        </p:txBody>
      </p:sp>
      <p:pic>
        <p:nvPicPr>
          <p:cNvPr id="33" name="Graphic 32" descr="User with solid fill">
            <a:extLst>
              <a:ext uri="{FF2B5EF4-FFF2-40B4-BE49-F238E27FC236}">
                <a16:creationId xmlns:a16="http://schemas.microsoft.com/office/drawing/2014/main" id="{27FC2DB2-B489-4FF9-A06A-6127B8FEC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4564" y="2341598"/>
            <a:ext cx="726337" cy="726337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9FC44DA-4790-4B40-B460-F09157B4F79A}"/>
              </a:ext>
            </a:extLst>
          </p:cNvPr>
          <p:cNvSpPr/>
          <p:nvPr/>
        </p:nvSpPr>
        <p:spPr>
          <a:xfrm>
            <a:off x="3803091" y="3373827"/>
            <a:ext cx="1054100" cy="67024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SDK Studio UI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E936B12-A20E-4181-8ED1-00C85CE35BFE}"/>
              </a:ext>
            </a:extLst>
          </p:cNvPr>
          <p:cNvSpPr/>
          <p:nvPr/>
        </p:nvSpPr>
        <p:spPr>
          <a:xfrm>
            <a:off x="3825316" y="5004444"/>
            <a:ext cx="1054100" cy="67024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Azure CLI k8s-extension</a:t>
            </a:r>
          </a:p>
        </p:txBody>
      </p:sp>
      <p:pic>
        <p:nvPicPr>
          <p:cNvPr id="39" name="Graphic 38" descr="User with solid fill">
            <a:extLst>
              <a:ext uri="{FF2B5EF4-FFF2-40B4-BE49-F238E27FC236}">
                <a16:creationId xmlns:a16="http://schemas.microsoft.com/office/drawing/2014/main" id="{E80607F1-0693-4400-9C45-A32EE3D9D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4563" y="3985363"/>
            <a:ext cx="726337" cy="72633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D804663-FCD7-49F7-AEF1-47B88A771F73}"/>
              </a:ext>
            </a:extLst>
          </p:cNvPr>
          <p:cNvSpPr txBox="1"/>
          <p:nvPr/>
        </p:nvSpPr>
        <p:spPr>
          <a:xfrm>
            <a:off x="2533774" y="3067935"/>
            <a:ext cx="807913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/>
              <a:t>DS/MLE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112D0D-A060-4F8E-B92A-FB3B7C5D7C32}"/>
              </a:ext>
            </a:extLst>
          </p:cNvPr>
          <p:cNvSpPr txBox="1"/>
          <p:nvPr/>
        </p:nvSpPr>
        <p:spPr>
          <a:xfrm>
            <a:off x="2197224" y="4675367"/>
            <a:ext cx="1436099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/>
              <a:t>Cluster Admin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6A8A641-EE0C-4162-A433-BE5019A2D757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flipH="1">
            <a:off x="4330141" y="2413453"/>
            <a:ext cx="2635" cy="960374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4A8890F-B950-4875-9D2B-45D685DC3935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4330141" y="4044069"/>
            <a:ext cx="22225" cy="96037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5D27D8B-1D12-448E-9DD3-E003F4E21198}"/>
              </a:ext>
            </a:extLst>
          </p:cNvPr>
          <p:cNvCxnSpPr>
            <a:cxnSpLocks/>
            <a:stCxn id="37" idx="3"/>
            <a:endCxn id="9" idx="1"/>
          </p:cNvCxnSpPr>
          <p:nvPr/>
        </p:nvCxnSpPr>
        <p:spPr>
          <a:xfrm flipV="1">
            <a:off x="4879416" y="5086033"/>
            <a:ext cx="829234" cy="2535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F161FD5-F347-42C9-BE99-430E00A369EC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4857191" y="3708948"/>
            <a:ext cx="3371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2615FD6-C733-4A28-85F6-B9D1CEA9F5AB}"/>
              </a:ext>
            </a:extLst>
          </p:cNvPr>
          <p:cNvCxnSpPr>
            <a:cxnSpLocks/>
          </p:cNvCxnSpPr>
          <p:nvPr/>
        </p:nvCxnSpPr>
        <p:spPr>
          <a:xfrm>
            <a:off x="4879416" y="2078332"/>
            <a:ext cx="3143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329456C-99BF-4263-883B-3FAFD5A8F8B1}"/>
              </a:ext>
            </a:extLst>
          </p:cNvPr>
          <p:cNvCxnSpPr>
            <a:cxnSpLocks/>
          </p:cNvCxnSpPr>
          <p:nvPr/>
        </p:nvCxnSpPr>
        <p:spPr>
          <a:xfrm flipH="1">
            <a:off x="5181600" y="2078332"/>
            <a:ext cx="12141" cy="16351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56820AC-C446-4BD0-88E5-FBB66FBCDC5C}"/>
              </a:ext>
            </a:extLst>
          </p:cNvPr>
          <p:cNvCxnSpPr>
            <a:cxnSpLocks/>
          </p:cNvCxnSpPr>
          <p:nvPr/>
        </p:nvCxnSpPr>
        <p:spPr>
          <a:xfrm>
            <a:off x="5193741" y="2844800"/>
            <a:ext cx="47680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ECAC00A-4CC5-4D3B-A5BD-AB16BF0D6960}"/>
              </a:ext>
            </a:extLst>
          </p:cNvPr>
          <p:cNvCxnSpPr>
            <a:cxnSpLocks/>
          </p:cNvCxnSpPr>
          <p:nvPr/>
        </p:nvCxnSpPr>
        <p:spPr>
          <a:xfrm>
            <a:off x="6339916" y="3370158"/>
            <a:ext cx="22225" cy="820599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AEA74B8-82E3-428C-BC1A-99F31F032019}"/>
              </a:ext>
            </a:extLst>
          </p:cNvPr>
          <p:cNvCxnSpPr>
            <a:cxnSpLocks/>
          </p:cNvCxnSpPr>
          <p:nvPr/>
        </p:nvCxnSpPr>
        <p:spPr>
          <a:xfrm>
            <a:off x="8167687" y="3360330"/>
            <a:ext cx="22225" cy="820599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227D8B-C344-481D-8B90-706CD8104D69}"/>
              </a:ext>
            </a:extLst>
          </p:cNvPr>
          <p:cNvSpPr txBox="1"/>
          <p:nvPr/>
        </p:nvSpPr>
        <p:spPr>
          <a:xfrm>
            <a:off x="3599351" y="2735012"/>
            <a:ext cx="1742913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400"/>
              <a:t>3) Train/deploy model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3D9E174-F933-43F3-8FD4-CEF3E712A67D}"/>
              </a:ext>
            </a:extLst>
          </p:cNvPr>
          <p:cNvSpPr txBox="1"/>
          <p:nvPr/>
        </p:nvSpPr>
        <p:spPr>
          <a:xfrm>
            <a:off x="3611562" y="4496201"/>
            <a:ext cx="2414588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1400"/>
              <a:t>1) Deploy </a:t>
            </a:r>
            <a:r>
              <a:rPr lang="en-US" sz="1400" err="1"/>
              <a:t>AzureML</a:t>
            </a:r>
            <a:r>
              <a:rPr lang="en-US" sz="1400"/>
              <a:t> extension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A519330-2D09-4082-9A4F-E9D3DD05AE3F}"/>
              </a:ext>
            </a:extLst>
          </p:cNvPr>
          <p:cNvSpPr txBox="1"/>
          <p:nvPr/>
        </p:nvSpPr>
        <p:spPr>
          <a:xfrm>
            <a:off x="3613918" y="4176769"/>
            <a:ext cx="1988173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400"/>
              <a:t>2) Create compute target</a:t>
            </a:r>
          </a:p>
        </p:txBody>
      </p:sp>
    </p:spTree>
    <p:extLst>
      <p:ext uri="{BB962C8B-B14F-4D97-AF65-F5344CB8AC3E}">
        <p14:creationId xmlns:p14="http://schemas.microsoft.com/office/powerpoint/2010/main" val="2897205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62FCE2-825F-40D9-A563-9E1AEEE90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45" y="620392"/>
            <a:ext cx="4551130" cy="5504688"/>
          </a:xfrm>
        </p:spPr>
        <p:txBody>
          <a:bodyPr>
            <a:normAutofit/>
          </a:bodyPr>
          <a:lstStyle/>
          <a:p>
            <a:r>
              <a:rPr lang="en-US" sz="6000" b="1">
                <a:solidFill>
                  <a:schemeClr val="bg1"/>
                </a:solidFill>
              </a:rPr>
              <a:t>Built-in </a:t>
            </a:r>
            <a:br>
              <a:rPr lang="en-US" sz="6000" b="1">
                <a:solidFill>
                  <a:schemeClr val="bg1"/>
                </a:solidFill>
              </a:rPr>
            </a:br>
            <a:r>
              <a:rPr lang="en-US" sz="6000" b="1">
                <a:solidFill>
                  <a:schemeClr val="bg1"/>
                </a:solidFill>
              </a:rPr>
              <a:t>AML features</a:t>
            </a:r>
          </a:p>
        </p:txBody>
      </p:sp>
      <p:graphicFrame>
        <p:nvGraphicFramePr>
          <p:cNvPr id="14" name="内容占位符 11">
            <a:extLst>
              <a:ext uri="{FF2B5EF4-FFF2-40B4-BE49-F238E27FC236}">
                <a16:creationId xmlns:a16="http://schemas.microsoft.com/office/drawing/2014/main" id="{E8F5924E-6BF6-42D7-9433-D1922C9521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276564"/>
              </p:ext>
            </p:extLst>
          </p:nvPr>
        </p:nvGraphicFramePr>
        <p:xfrm>
          <a:off x="4629150" y="732920"/>
          <a:ext cx="7102880" cy="539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5">
            <a:extLst>
              <a:ext uri="{FF2B5EF4-FFF2-40B4-BE49-F238E27FC236}">
                <a16:creationId xmlns:a16="http://schemas.microsoft.com/office/drawing/2014/main" id="{9672FA2F-2C3C-42C1-A12C-D38D583EE503}"/>
              </a:ext>
            </a:extLst>
          </p:cNvPr>
          <p:cNvSpPr txBox="1">
            <a:spLocks/>
          </p:cNvSpPr>
          <p:nvPr/>
        </p:nvSpPr>
        <p:spPr>
          <a:xfrm>
            <a:off x="642469" y="616670"/>
            <a:ext cx="3808268" cy="550468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6000"/>
              <a:t>Built-in </a:t>
            </a:r>
            <a:br>
              <a:rPr lang="en-US" sz="6000"/>
            </a:br>
            <a:r>
              <a:rPr lang="en-US" sz="6000"/>
              <a:t>AML features</a:t>
            </a:r>
          </a:p>
        </p:txBody>
      </p:sp>
    </p:spTree>
    <p:extLst>
      <p:ext uri="{BB962C8B-B14F-4D97-AF65-F5344CB8AC3E}">
        <p14:creationId xmlns:p14="http://schemas.microsoft.com/office/powerpoint/2010/main" val="951316340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Dev Dark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4259148-82E2-436D-A6F8-92D9483AB291}"/>
    </a:ext>
  </a:extLst>
</a:theme>
</file>

<file path=ppt/theme/theme2.xml><?xml version="1.0" encoding="utf-8"?>
<a:theme xmlns:a="http://schemas.openxmlformats.org/drawingml/2006/main" name="Azure Dev Light - 2018H2">
  <a:themeElements>
    <a:clrScheme name="Azure 2018Q1 Light">
      <a:dk1>
        <a:srgbClr val="E9E9E9"/>
      </a:dk1>
      <a:lt1>
        <a:srgbClr val="000000"/>
      </a:lt1>
      <a:dk2>
        <a:srgbClr val="FFFFFF"/>
      </a:dk2>
      <a:lt2>
        <a:srgbClr val="404140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83AD2FEF-2B3B-4D2A-9462-A5589672CBCB}"/>
    </a:ext>
  </a:extLst>
</a:theme>
</file>

<file path=ppt/theme/theme3.xml><?xml version="1.0" encoding="utf-8"?>
<a:theme xmlns:a="http://schemas.openxmlformats.org/drawingml/2006/main" name="Azure Dev Titles and Headers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A091631-B8AB-4E7E-A47B-F9865E4771C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93789E342A61448FE423F64C82EF0F" ma:contentTypeVersion="9" ma:contentTypeDescription="Create a new document." ma:contentTypeScope="" ma:versionID="5124b314215fdc2cb36125a5d87e1009">
  <xsd:schema xmlns:xsd="http://www.w3.org/2001/XMLSchema" xmlns:xs="http://www.w3.org/2001/XMLSchema" xmlns:p="http://schemas.microsoft.com/office/2006/metadata/properties" xmlns:ns2="2d3f14e0-80ed-4801-9851-a94d5ba5f5a4" xmlns:ns3="230e9df3-be65-4c73-a93b-d1236ebd677e" xmlns:ns4="438d72f9-4810-4865-88b3-2263704a5869" targetNamespace="http://schemas.microsoft.com/office/2006/metadata/properties" ma:root="true" ma:fieldsID="f5fd8d21832953253c008751fc4ed9aa" ns2:_="" ns3:_="" ns4:_="">
    <xsd:import namespace="2d3f14e0-80ed-4801-9851-a94d5ba5f5a4"/>
    <xsd:import namespace="230e9df3-be65-4c73-a93b-d1236ebd677e"/>
    <xsd:import namespace="438d72f9-4810-4865-88b3-2263704a58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ImageTagsTaxHTField" minOccurs="0"/>
                <xsd:element ref="ns3:TaxCatchAll" minOccurs="0"/>
                <xsd:element ref="ns2:MediaServiceAutoKeyPoints" minOccurs="0"/>
                <xsd:element ref="ns2:MediaServiceKeyPoints" minOccurs="0"/>
                <xsd:element ref="ns4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3f14e0-80ed-4801-9851-a94d5ba5f5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ImageTagsTaxHTField" ma:index="11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b0f14b00-1788-46a7-b736-6f476c81a9c1}" ma:internalName="TaxCatchAll" ma:showField="CatchAllData" ma:web="438d72f9-4810-4865-88b3-2263704a58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8d72f9-4810-4865-88b3-2263704a586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pc="http://schemas.microsoft.com/office/infopath/2007/PartnerControls" xmlns:xsi="http://www.w3.org/2001/XMLSchema-instance">
  <documentManagement>
    <MediaServiceKeyPoints xmlns="2d3f14e0-80ed-4801-9851-a94d5ba5f5a4" xsi:nil="true"/>
    <ImageTagsTaxHTField xmlns="2d3f14e0-80ed-4801-9851-a94d5ba5f5a4">
      <Terms xmlns="http://schemas.microsoft.com/office/infopath/2007/PartnerControls"/>
    </ImageTagsTaxHTField>
    <TaxCatchAll xmlns="230e9df3-be65-4c73-a93b-d1236ebd677e"/>
    <SharedWithUsers xmlns="438d72f9-4810-4865-88b3-2263704a5869">
      <UserInfo>
        <DisplayName>Mohamed Redouane</DisplayName>
        <AccountId>403</AccountId>
        <AccountType/>
      </UserInfo>
      <UserInfo>
        <DisplayName>Bozhong Lin</DisplayName>
        <AccountId>10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285C8949-12A8-4D3A-8B80-D82110DA80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13F1C9-7794-4013-B07C-764EAC95AB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3f14e0-80ed-4801-9851-a94d5ba5f5a4"/>
    <ds:schemaRef ds:uri="230e9df3-be65-4c73-a93b-d1236ebd677e"/>
    <ds:schemaRef ds:uri="438d72f9-4810-4865-88b3-2263704a58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70D356-E601-4D10-90F6-536FDCA3FCED}">
  <ds:schemaRefs>
    <ds:schemaRef ds:uri="http://purl.org/dc/elements/1.1/"/>
    <ds:schemaRef ds:uri="http://schemas.microsoft.com/office/2006/metadata/properties"/>
    <ds:schemaRef ds:uri="2d3f14e0-80ed-4801-9851-a94d5ba5f5a4"/>
    <ds:schemaRef ds:uri="438d72f9-4810-4865-88b3-2263704a5869"/>
    <ds:schemaRef ds:uri="230e9df3-be65-4c73-a93b-d1236ebd677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Azure developer audience template</Template>
  <TotalTime>3065</TotalTime>
  <Words>1331</Words>
  <Application>Microsoft Macintosh PowerPoint</Application>
  <PresentationFormat>Widescreen</PresentationFormat>
  <Paragraphs>185</Paragraphs>
  <Slides>26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Arial</vt:lpstr>
      <vt:lpstr>Calibri</vt:lpstr>
      <vt:lpstr>Consolas</vt:lpstr>
      <vt:lpstr>Segoe Pro</vt:lpstr>
      <vt:lpstr>Segoe Pro Semibold</vt:lpstr>
      <vt:lpstr>Segoe Semibold</vt:lpstr>
      <vt:lpstr>Segoe UI</vt:lpstr>
      <vt:lpstr>Segoe UI Light</vt:lpstr>
      <vt:lpstr>Segoe UI Semibold</vt:lpstr>
      <vt:lpstr>Wingdings</vt:lpstr>
      <vt:lpstr>Azure Dev Dark - 2018H2</vt:lpstr>
      <vt:lpstr>Azure Dev Light - 2018H2</vt:lpstr>
      <vt:lpstr>Azure Dev Titles and Headers - 2018H2</vt:lpstr>
      <vt:lpstr>Azure Arc enabled Machine Learning</vt:lpstr>
      <vt:lpstr>Azure Arc-enabled ML and Azure services</vt:lpstr>
      <vt:lpstr>Session learning objective</vt:lpstr>
      <vt:lpstr>What is Azure Arc enabled ML (AMLArc)</vt:lpstr>
      <vt:lpstr>Why Azure Arc enabled ML</vt:lpstr>
      <vt:lpstr>How it works – user flow</vt:lpstr>
      <vt:lpstr>How it works – simple Azure CLI</vt:lpstr>
      <vt:lpstr>How it works - architecture</vt:lpstr>
      <vt:lpstr>Built-in  AML features</vt:lpstr>
      <vt:lpstr>Built-in  AML features</vt:lpstr>
      <vt:lpstr>Deep Dive</vt:lpstr>
      <vt:lpstr>Connect to Azure Arc</vt:lpstr>
      <vt:lpstr>Deploy AzureML extension</vt:lpstr>
      <vt:lpstr>Attach cluster to AzureML workspace – simple scenario</vt:lpstr>
      <vt:lpstr>Attach cluster to AzureML Workspace – Advanced</vt:lpstr>
      <vt:lpstr>Attach cluster to AzureML Workspace – Advanced</vt:lpstr>
      <vt:lpstr>Attach cluster to AzureML Workspace – Advanced</vt:lpstr>
      <vt:lpstr>Using arc-enabled compute target</vt:lpstr>
      <vt:lpstr>Submit an Interactive Job</vt:lpstr>
      <vt:lpstr>Connect to Interaction Endpoints</vt:lpstr>
      <vt:lpstr>Interactive development in VS Code</vt:lpstr>
      <vt:lpstr>Local NFS access</vt:lpstr>
      <vt:lpstr>Useful Links</vt:lpstr>
      <vt:lpstr>Roadmap</vt:lpstr>
      <vt:lpstr>AmlArc architecture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Arc enabled Machine Learning</dc:title>
  <dc:creator>Bozhong Lin</dc:creator>
  <dc:description>Version 1.0a</dc:description>
  <cp:lastModifiedBy>Arturo Quiroga</cp:lastModifiedBy>
  <cp:revision>4</cp:revision>
  <dcterms:created xsi:type="dcterms:W3CDTF">2021-07-16T10:37:49Z</dcterms:created>
  <dcterms:modified xsi:type="dcterms:W3CDTF">2021-09-21T16:22:15Z</dcterms:modified>
  <cp:category>Azure Developer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0x010100C893789E342A61448FE423F64C82EF0F</vt:lpwstr>
  </property>
  <property fmtid="{D5CDD505-2E9C-101B-9397-08002B2CF9AE}" pid="3" name="_dlc_DocIdItemGuid">
    <vt:lpwstr>5c666594-0833-4b9d-a1f0-8c3737583105</vt:lpwstr>
  </property>
  <property fmtid="{D5CDD505-2E9C-101B-9397-08002B2CF9AE}" pid="4" name="MSIP_Label_87867195-f2b8-4ac2-b0b6-6bb73cb33afc_Enabled">
    <vt:lpwstr>True</vt:lpwstr>
  </property>
  <property fmtid="{D5CDD505-2E9C-101B-9397-08002B2CF9AE}" pid="5" name="MSIP_Label_87867195-f2b8-4ac2-b0b6-6bb73cb33afc_SiteId">
    <vt:lpwstr>72f988bf-86f1-41af-91ab-2d7cd011db47</vt:lpwstr>
  </property>
  <property fmtid="{D5CDD505-2E9C-101B-9397-08002B2CF9AE}" pid="6" name="MSIP_Label_87867195-f2b8-4ac2-b0b6-6bb73cb33afc_Owner">
    <vt:lpwstr>cliffsim@microsoft.com</vt:lpwstr>
  </property>
  <property fmtid="{D5CDD505-2E9C-101B-9397-08002B2CF9AE}" pid="7" name="MSIP_Label_87867195-f2b8-4ac2-b0b6-6bb73cb33afc_SetDate">
    <vt:lpwstr>2018-03-09T21:22:51.4106408Z</vt:lpwstr>
  </property>
  <property fmtid="{D5CDD505-2E9C-101B-9397-08002B2CF9AE}" pid="8" name="MSIP_Label_87867195-f2b8-4ac2-b0b6-6bb73cb33afc_Name">
    <vt:lpwstr>Public</vt:lpwstr>
  </property>
  <property fmtid="{D5CDD505-2E9C-101B-9397-08002B2CF9AE}" pid="9" name="MSIP_Label_87867195-f2b8-4ac2-b0b6-6bb73cb33afc_Application">
    <vt:lpwstr>Microsoft Azure Information Protection</vt:lpwstr>
  </property>
  <property fmtid="{D5CDD505-2E9C-101B-9397-08002B2CF9AE}" pid="10" name="MSIP_Label_87867195-f2b8-4ac2-b0b6-6bb73cb33afc_Extended_MSFT_Method">
    <vt:lpwstr>Manual</vt:lpwstr>
  </property>
  <property fmtid="{D5CDD505-2E9C-101B-9397-08002B2CF9AE}" pid="11" name="Sensitivity">
    <vt:lpwstr>Public</vt:lpwstr>
  </property>
  <property fmtid="{D5CDD505-2E9C-101B-9397-08002B2CF9AE}" pid="12" name="FileLeafRef">
    <vt:lpwstr>Azure developer audience template.potx</vt:lpwstr>
  </property>
  <property fmtid="{D5CDD505-2E9C-101B-9397-08002B2CF9AE}" pid="13" name="MediaServiceImageTags">
    <vt:lpwstr/>
  </property>
</Properties>
</file>