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2" r:id="rId3"/>
    <p:sldId id="260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F26F20B-C463-0349-B3F4-28E85F07C8D9}">
          <p14:sldIdLst>
            <p14:sldId id="256"/>
          </p14:sldIdLst>
        </p14:section>
        <p14:section name="SINGLE AGENT SOLUTION" id="{4D64E129-12EB-1547-992A-4FFB90BB2CA9}">
          <p14:sldIdLst>
            <p14:sldId id="262"/>
            <p14:sldId id="260"/>
            <p14:sldId id="261"/>
          </p14:sldIdLst>
        </p14:section>
        <p14:section name="MULTI-AGENT SOLUTION" id="{C5241651-0464-AA44-A89A-AD0B10E3611B}">
          <p14:sldIdLst>
            <p14:sldId id="26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88"/>
    <p:restoredTop sz="94658"/>
  </p:normalViewPr>
  <p:slideViewPr>
    <p:cSldViewPr snapToGrid="0" snapToObjects="1">
      <p:cViewPr varScale="1">
        <p:scale>
          <a:sx n="124" d="100"/>
          <a:sy n="124" d="100"/>
        </p:scale>
        <p:origin x="864" y="4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11/1/25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t>Contoso Consulting Group — Intelligent Time &amp; Expense Assistant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Context-aware missing-time detection | Team </a:t>
            </a:r>
            <a:r>
              <a:rPr lang="en-CA" dirty="0"/>
              <a:t>Awesome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2E313-8B26-579B-5772-A0A3AB552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0"/>
            <a:ext cx="8229600" cy="403054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Diagram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3CF008-7154-D721-5A2F-EAEC7DA60B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2064" y="477509"/>
            <a:ext cx="8547872" cy="621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9477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781E2-DBAE-6F29-F34C-7BAF57C51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B5D3F-5E0A-9784-38EE-FA3B163E3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022" y="2265004"/>
            <a:ext cx="11639955" cy="2327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4770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C28B-87F5-F0F5-71E0-D3F7E6B82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9"/>
            <a:ext cx="8229600" cy="537125"/>
          </a:xfrm>
        </p:spPr>
        <p:txBody>
          <a:bodyPr>
            <a:normAutofit fontScale="90000"/>
          </a:bodyPr>
          <a:lstStyle/>
          <a:p>
            <a:r>
              <a:rPr lang="en-US" dirty="0"/>
              <a:t>Sequence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ADC5DF-6C32-99A6-3987-905549EB1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8420" y="863082"/>
            <a:ext cx="7772400" cy="585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4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473C5-DBD4-48E3-CD83-DA6D76779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2300" y="89444"/>
            <a:ext cx="8229600" cy="393182"/>
          </a:xfrm>
        </p:spPr>
        <p:txBody>
          <a:bodyPr>
            <a:normAutofit fontScale="90000"/>
          </a:bodyPr>
          <a:lstStyle/>
          <a:p>
            <a:r>
              <a:rPr lang="en-US" dirty="0"/>
              <a:t>Architecture Diagram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D65210-0EDC-4A69-8E8A-CD9FFE81D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91" y="625033"/>
            <a:ext cx="11416217" cy="6143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874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121</TotalTime>
  <Words>23</Words>
  <Application>Microsoft Macintosh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Contoso Consulting Group — Intelligent Time &amp; Expense Assistant</vt:lpstr>
      <vt:lpstr>Architecture Diagram</vt:lpstr>
      <vt:lpstr>Flow Diagram</vt:lpstr>
      <vt:lpstr>Sequence Diagram</vt:lpstr>
      <vt:lpstr>Architecture Diagram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Arturo Quiroga</cp:lastModifiedBy>
  <cp:revision>6</cp:revision>
  <dcterms:created xsi:type="dcterms:W3CDTF">2013-01-27T09:14:16Z</dcterms:created>
  <dcterms:modified xsi:type="dcterms:W3CDTF">2025-11-01T19:24:46Z</dcterms:modified>
  <cp:category/>
</cp:coreProperties>
</file>