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26F20B-C463-0349-B3F4-28E85F07C8D9}">
          <p14:sldIdLst>
            <p14:sldId id="256"/>
          </p14:sldIdLst>
        </p14:section>
        <p14:section name="SINGLE AGENT SOLUTION" id="{4D64E129-12EB-1547-992A-4FFB90BB2CA9}">
          <p14:sldIdLst>
            <p14:sldId id="262"/>
            <p14:sldId id="260"/>
            <p14:sldId id="261"/>
          </p14:sldIdLst>
        </p14:section>
        <p14:section name="MULTI-AGENT SOLUTION - DEV" id="{C5241651-0464-AA44-A89A-AD0B10E3611B}">
          <p14:sldIdLst>
            <p14:sldId id="263"/>
            <p14:sldId id="264"/>
            <p14:sldId id="265"/>
          </p14:sldIdLst>
        </p14:section>
        <p14:section name="Untitled Section" id="{0E45B361-04AA-1A48-B097-4896808315A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8"/>
    <p:restoredTop sz="94658"/>
  </p:normalViewPr>
  <p:slideViewPr>
    <p:cSldViewPr snapToGrid="0" snapToObjects="1">
      <p:cViewPr varScale="1">
        <p:scale>
          <a:sx n="124" d="100"/>
          <a:sy n="124" d="100"/>
        </p:scale>
        <p:origin x="864" y="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Contoso Consulting Group — Intelligent Time &amp; Expense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Context-aware missing-time detection | Team </a:t>
            </a:r>
            <a:r>
              <a:rPr lang="en-CA" dirty="0"/>
              <a:t>Awesome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E313-8B26-579B-5772-A0A3AB5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03054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CF008-7154-D721-5A2F-EAEC7DA6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64" y="477509"/>
            <a:ext cx="8547872" cy="62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7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81E2-DBAE-6F29-F34C-7BAF57C5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B5D3F-5E0A-9784-38EE-FA3B163E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2" y="2265004"/>
            <a:ext cx="11639955" cy="23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7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C28B-87F5-F0F5-71E0-D3F7E6B8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37125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DC5DF-6C32-99A6-3987-905549EB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20" y="863082"/>
            <a:ext cx="7772400" cy="585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4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73C5-DBD4-48E3-CD83-DA6D7677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00" y="89444"/>
            <a:ext cx="8229600" cy="39318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65210-0EDC-4A69-8E8A-CD9FFE81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91" y="625033"/>
            <a:ext cx="11416217" cy="61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6458-EBEA-2ECC-DCFC-3290950D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C394D-BAF1-729F-EE82-34FBC7CF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" y="1856159"/>
            <a:ext cx="12131449" cy="314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7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912-5532-C200-3CD5-699A78AE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4280"/>
            <a:ext cx="10972800" cy="300715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FFF90-59AC-C58B-7D83-37A456F3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53" y="652539"/>
            <a:ext cx="8691081" cy="59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5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28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Contoso Consulting Group — Intelligent Time &amp; Expense Assistant</vt:lpstr>
      <vt:lpstr>Architecture Diagram</vt:lpstr>
      <vt:lpstr>Flow Diagram</vt:lpstr>
      <vt:lpstr>Sequence Diagram</vt:lpstr>
      <vt:lpstr>Architecture Diagram</vt:lpstr>
      <vt:lpstr>Workflow Manager Diagram</vt:lpstr>
      <vt:lpstr>Sequence Diagram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Arturo Quiroga</cp:lastModifiedBy>
  <cp:revision>9</cp:revision>
  <dcterms:created xsi:type="dcterms:W3CDTF">2013-01-27T09:14:16Z</dcterms:created>
  <dcterms:modified xsi:type="dcterms:W3CDTF">2025-11-01T19:42:29Z</dcterms:modified>
  <cp:category/>
</cp:coreProperties>
</file>