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Contoso Consulting Group — Intelligent Time &amp; Expense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Context-aware missing-time detection | Team 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— Agentic Flow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Calendar events, timesheet entries, travel receipts (optional)</a:t>
            </a:r>
          </a:p>
          <a:p>
            <a:pPr lvl="1"/>
            <a:r>
              <a:t>Agentic Core: Azure OpenAI for reasoning + small orchestrator (Semantic Kernel or Python agent)</a:t>
            </a:r>
          </a:p>
          <a:p>
            <a:pPr lvl="1"/>
            <a:r>
              <a:t>Connectors: calendar, timesheet mock API</a:t>
            </a:r>
          </a:p>
          <a:p>
            <a:pPr lvl="1"/>
            <a:r>
              <a:t>Outputs: Suggested entries with rationale, one-click confirm flow, audit trail</a:t>
            </a:r>
          </a:p>
          <a:p>
            <a:pPr lvl="1"/>
            <a:r>
              <a:t>Agentic behaviors: reasoning, tool use, proactivity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Demo: 60s mock showing missing-time detection and confirm flow (mocked API)</a:t>
            </a:r>
          </a:p>
          <a:p>
            <a:pPr lvl="1"/>
            <a:r>
              <a:t>Impact: reduce missed billable time and manager reconciliation effort</a:t>
            </a:r>
          </a:p>
          <a:p>
            <a:pPr lvl="1"/>
            <a:r>
              <a:t>Next steps: pilot with 10 consultants; integrate real calendar + timesheet sandbox</a:t>
            </a:r>
          </a:p>
          <a:p>
            <a:pPr lvl="1"/>
            <a:r>
              <a:t>Ask: access to sample calendar data and a timesheet test sandbox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