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2"/>
    <p:restoredTop sz="94690"/>
  </p:normalViewPr>
  <p:slideViewPr>
    <p:cSldViewPr snapToGrid="0" snapToObjects="1">
      <p:cViewPr varScale="1">
        <p:scale>
          <a:sx n="137" d="100"/>
          <a:sy n="137" d="100"/>
        </p:scale>
        <p:origin x="1592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Contoso Consulting Group — Intelligent Time &amp; Expense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Context-aware missing-time detection | Team </a:t>
            </a:r>
            <a:r>
              <a:rPr lang="en-CA" dirty="0"/>
              <a:t>Awesome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313-8B26-579B-5772-A0A3AB5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305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BE65A-FBDA-2BF5-0D15-813A1DAB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25992"/>
            <a:ext cx="7772400" cy="56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81E2-DBAE-6F29-F34C-7BAF57C5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B5D3F-5E0A-9784-38EE-FA3B163E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185"/>
            <a:ext cx="9088015" cy="18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28B-87F5-F0F5-71E0-D3F7E6B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712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DC5DF-6C32-99A6-3987-905549EB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0" y="863081"/>
            <a:ext cx="7772400" cy="58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Contoso Consulting Group — Intelligent Time &amp; Expense Assistant</vt:lpstr>
      <vt:lpstr>Architecture Diagram</vt:lpstr>
      <vt:lpstr>Flow Diagram</vt:lpstr>
      <vt:lpstr>Sequence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Arturo Quiroga</cp:lastModifiedBy>
  <cp:revision>3</cp:revision>
  <dcterms:created xsi:type="dcterms:W3CDTF">2013-01-27T09:14:16Z</dcterms:created>
  <dcterms:modified xsi:type="dcterms:W3CDTF">2025-10-31T19:15:02Z</dcterms:modified>
  <cp:category/>
</cp:coreProperties>
</file>