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lacial Indifference" charset="1" panose="00000000000000000000"/>
      <p:regular r:id="rId11"/>
    </p:embeddedFont>
    <p:embeddedFont>
      <p:font typeface="Glacial Indifference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5141436" y="6374086"/>
            <a:ext cx="8005127" cy="59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Arturo Bullon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951" y="2426483"/>
            <a:ext cx="8618097" cy="415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b="true" sz="11898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QUIÉN SOY?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11434890" y="241733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0301337">
            <a:off x="9883234" y="-2150579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58160">
            <a:off x="-3775194" y="6616870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344704" y="1943183"/>
            <a:ext cx="8632969" cy="131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INTRODUCCIÓN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4704" y="3590866"/>
            <a:ext cx="9765553" cy="303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</a:t>
            </a:r>
            <a:r>
              <a:rPr lang="en-US" sz="3434" spc="75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 presentación es una carta personal donde reflexiono sobre mi vida, tanto personal como profesional y me motivo a mi mismo para cumplir mis metas y no rendirme. A su vez, me hago un mapa interno para reflexionar sobre mi mismo.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1711491" y="2021424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8798399">
            <a:off x="8466276" y="-9590538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15710816" y="8522875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2217308" y="90554"/>
            <a:ext cx="14675848" cy="2561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✨ CARTA A MÍ MISMO ✨</a:t>
            </a:r>
          </a:p>
          <a:p>
            <a:pPr algn="l">
              <a:lnSpc>
                <a:spcPts val="1025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9271" y="1404834"/>
            <a:ext cx="17891922" cy="847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3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Querido Arturo,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Hoy te escribo para recordarte quién eres y hacia dónde quieres ir.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🌱 </a:t>
            </a:r>
            <a:r>
              <a:rPr lang="en-US" sz="1800" spc="3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 tu vida personal, buscas equilibrio entre el crecimiento y el bienes</a:t>
            </a: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tar de quienes te rodean. Sabes que el éxito no solo se mide en logros profesionales, sino también en las relaciones que construyes y en la felicidad que cultivas día a día.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💡 En el ámbito profesional, tu meta es clara: liderar proyectos tecnológicos innovadores y marcar la diferencia a través de soluciones efectivas. Sueñas con crear tecnología que impacte positivamente en la vida de las personas, haciendo que los procesos sean más eficientes y accesibles.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🚧 Pero sé que algunas creencias te han limitado. A veces, dudas de tu capacidad, temes cometer errores y te preocupa no estar a la altura de las expectativas. Sin embargo, recuerda: cada obstáculo es una oportunidad de aprendizaje, y cada desafío superado es un paso más hacia tu mejor versión.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🔗 Para acercarte a tu propósito, decides rodearte de personas que te inspiren, aprender constantemente y salir de tu zona de confort. Cada línea de código, cada proyecto y cada esfuerzo te acercan más a tu meta.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🏐 ¡No olvides tu lado deportivo! El voleyball y el gimnasio son parte de ti, de tu disciplina y de tu bienestar. Sigue mejorando, disfrutando y superando tus propios límites. Estos hábitos te ayudarán a mantener la mente clara y el cuerpo fuerte para enfrentar cualquier desafío.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✨ Desde hoy, dejas atrás el miedo y la vergüenza. Abrazas una mentalidad de crecimiento y superación, sabiendo que el esfuerzo constante te llevará lejos. No importa qué tan grande sea el reto, tienes la capacidad para superarlo y hacer realidad tus sueños.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Sigue adelante, Arturo. Tu futuro ya te está esperando.</a:t>
            </a:r>
          </a:p>
          <a:p>
            <a:pPr algn="l">
              <a:lnSpc>
                <a:spcPts val="2520"/>
              </a:lnSpc>
            </a:pP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 determinación,</a:t>
            </a:r>
          </a:p>
          <a:p>
            <a:pPr algn="l">
              <a:lnSpc>
                <a:spcPts val="2520"/>
              </a:lnSpc>
            </a:pPr>
            <a:r>
              <a:rPr lang="en-US" sz="1800" spc="39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Arturo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6947" y="4364203"/>
            <a:ext cx="5141050" cy="4238108"/>
            <a:chOff x="0" y="0"/>
            <a:chExt cx="812800" cy="6700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75103" y="4364203"/>
            <a:ext cx="5141050" cy="4238108"/>
            <a:chOff x="0" y="0"/>
            <a:chExt cx="812800" cy="6700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003" y="4364203"/>
            <a:ext cx="5141050" cy="4238108"/>
            <a:chOff x="0" y="0"/>
            <a:chExt cx="812800" cy="6700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670045"/>
            </a:xfrm>
            <a:custGeom>
              <a:avLst/>
              <a:gdLst/>
              <a:ahLst/>
              <a:cxnLst/>
              <a:rect r="r" b="b" t="t" l="l"/>
              <a:pathLst>
                <a:path h="670045" w="812800">
                  <a:moveTo>
                    <a:pt x="39153" y="0"/>
                  </a:moveTo>
                  <a:lnTo>
                    <a:pt x="773647" y="0"/>
                  </a:lnTo>
                  <a:cubicBezTo>
                    <a:pt x="784031" y="0"/>
                    <a:pt x="793990" y="4125"/>
                    <a:pt x="801332" y="11468"/>
                  </a:cubicBezTo>
                  <a:cubicBezTo>
                    <a:pt x="808675" y="18810"/>
                    <a:pt x="812800" y="28769"/>
                    <a:pt x="812800" y="39153"/>
                  </a:cubicBezTo>
                  <a:lnTo>
                    <a:pt x="812800" y="630891"/>
                  </a:lnTo>
                  <a:cubicBezTo>
                    <a:pt x="812800" y="641276"/>
                    <a:pt x="808675" y="651234"/>
                    <a:pt x="801332" y="658577"/>
                  </a:cubicBezTo>
                  <a:cubicBezTo>
                    <a:pt x="793990" y="665920"/>
                    <a:pt x="784031" y="670045"/>
                    <a:pt x="773647" y="670045"/>
                  </a:cubicBezTo>
                  <a:lnTo>
                    <a:pt x="39153" y="670045"/>
                  </a:lnTo>
                  <a:cubicBezTo>
                    <a:pt x="28769" y="670045"/>
                    <a:pt x="18810" y="665920"/>
                    <a:pt x="11468" y="658577"/>
                  </a:cubicBezTo>
                  <a:cubicBezTo>
                    <a:pt x="4125" y="651234"/>
                    <a:pt x="0" y="641276"/>
                    <a:pt x="0" y="630891"/>
                  </a:cubicBezTo>
                  <a:lnTo>
                    <a:pt x="0" y="39153"/>
                  </a:lnTo>
                  <a:cubicBezTo>
                    <a:pt x="0" y="28769"/>
                    <a:pt x="4125" y="18810"/>
                    <a:pt x="11468" y="11468"/>
                  </a:cubicBezTo>
                  <a:cubicBezTo>
                    <a:pt x="18810" y="4125"/>
                    <a:pt x="28769" y="0"/>
                    <a:pt x="39153" y="0"/>
                  </a:cubicBezTo>
                  <a:close/>
                </a:path>
              </a:pathLst>
            </a:custGeom>
            <a:solidFill>
              <a:srgbClr val="EDE8E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812800" cy="660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32567" y="746080"/>
            <a:ext cx="8324690" cy="3842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💬 MI MAPA INTERNO</a:t>
            </a:r>
          </a:p>
          <a:p>
            <a:pPr algn="ctr">
              <a:lnSpc>
                <a:spcPts val="1025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06947" y="4956918"/>
            <a:ext cx="5137199" cy="67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🔥 Lo que me impulsa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26353" y="4836772"/>
            <a:ext cx="5189800" cy="135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⚠️ Lo que me detiene</a:t>
            </a:r>
          </a:p>
          <a:p>
            <a:pPr algn="ctr">
              <a:lnSpc>
                <a:spcPts val="540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812347" y="4836772"/>
            <a:ext cx="5368706" cy="1359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b="true" sz="3859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✨ Mi propósito inicial</a:t>
            </a:r>
          </a:p>
          <a:p>
            <a:pPr algn="ctr">
              <a:lnSpc>
                <a:spcPts val="5403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95766" y="5974636"/>
            <a:ext cx="4563411" cy="319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curiosidad por crear soluciones tecnológicas innovadoras y automatizarlas para hacer la vida más fácil a las personas.</a:t>
            </a:r>
          </a:p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863922" y="5974636"/>
            <a:ext cx="4563411" cy="181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miedo a no ser suficiente y a no tener la capacidad para cumplir mis objetivos.</a:t>
            </a:r>
          </a:p>
          <a:p>
            <a:pPr algn="just">
              <a:lnSpc>
                <a:spcPts val="364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328823" y="5974636"/>
            <a:ext cx="4563411" cy="227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8"/>
              </a:lnSpc>
            </a:pPr>
            <a:r>
              <a:rPr lang="en-US" sz="2605" spc="57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2605" spc="57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prender a desarrollar software que optimice procesos y facilite la vida de las personas.</a:t>
            </a:r>
          </a:p>
          <a:p>
            <a:pPr algn="just">
              <a:lnSpc>
                <a:spcPts val="3648"/>
              </a:lnSpc>
            </a:pPr>
          </a:p>
        </p:txBody>
      </p:sp>
      <p:sp>
        <p:nvSpPr>
          <p:cNvPr name="AutoShape 18" id="18"/>
          <p:cNvSpPr/>
          <p:nvPr/>
        </p:nvSpPr>
        <p:spPr>
          <a:xfrm flipV="true">
            <a:off x="1311213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67793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2244269" y="5754241"/>
            <a:ext cx="4732518" cy="0"/>
          </a:xfrm>
          <a:prstGeom prst="line">
            <a:avLst/>
          </a:prstGeom>
          <a:ln cap="flat" w="38100">
            <a:solidFill>
              <a:srgbClr val="2537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16321534" y="-28554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7304767" y="854768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-937766" y="8402769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672866">
            <a:off x="-1045588" y="-1783519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-10799999">
            <a:off x="12715117" y="758304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24484" y="3798281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DAGjIfyS7DU</dc:identifier>
  <dcterms:modified xsi:type="dcterms:W3CDTF">2011-08-01T06:04:30Z</dcterms:modified>
  <cp:revision>1</cp:revision>
  <dc:title>Quien soy?</dc:title>
</cp:coreProperties>
</file>