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AD741-EF74-EB7D-5C7E-EC51F7CAA337}" v="83" dt="2019-10-02T13:41:07.344"/>
    <p1510:client id="{DDDBB6C4-50C2-4E46-B841-B4B967065BB1}" v="289" dt="2019-10-02T13:24:53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LA TORRE FLORES, ALEJANDRO" userId="S::ic724746@iteso.mx::c7aefe6d-ddea-4db9-a27a-e9fe96522336" providerId="AD" clId="Web-{DDDBB6C4-50C2-4E46-B841-B4B967065BB1}"/>
    <pc:docChg chg="addSld modSld addMainMaster delMainMaster">
      <pc:chgData name="DE LA TORRE FLORES, ALEJANDRO" userId="S::ic724746@iteso.mx::c7aefe6d-ddea-4db9-a27a-e9fe96522336" providerId="AD" clId="Web-{DDDBB6C4-50C2-4E46-B841-B4B967065BB1}" dt="2019-10-02T13:24:53.200" v="278"/>
      <pc:docMkLst>
        <pc:docMk/>
      </pc:docMkLst>
      <pc:sldChg chg="addSp modSp mod setBg modClrScheme setClrOvrMap chgLayout">
        <pc:chgData name="DE LA TORRE FLORES, ALEJANDRO" userId="S::ic724746@iteso.mx::c7aefe6d-ddea-4db9-a27a-e9fe96522336" providerId="AD" clId="Web-{DDDBB6C4-50C2-4E46-B841-B4B967065BB1}" dt="2019-10-02T13:07:47.915" v="97" actId="20577"/>
        <pc:sldMkLst>
          <pc:docMk/>
          <pc:sldMk cId="2406273178" sldId="256"/>
        </pc:sldMkLst>
        <pc:spChg chg="mod">
          <ac:chgData name="DE LA TORRE FLORES, ALEJANDRO" userId="S::ic724746@iteso.mx::c7aefe6d-ddea-4db9-a27a-e9fe96522336" providerId="AD" clId="Web-{DDDBB6C4-50C2-4E46-B841-B4B967065BB1}" dt="2019-10-02T13:07:19.680" v="93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DE LA TORRE FLORES, ALEJANDRO" userId="S::ic724746@iteso.mx::c7aefe6d-ddea-4db9-a27a-e9fe96522336" providerId="AD" clId="Web-{DDDBB6C4-50C2-4E46-B841-B4B967065BB1}" dt="2019-10-02T13:07:47.915" v="97" actId="20577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DE LA TORRE FLORES, ALEJANDRO" userId="S::ic724746@iteso.mx::c7aefe6d-ddea-4db9-a27a-e9fe96522336" providerId="AD" clId="Web-{DDDBB6C4-50C2-4E46-B841-B4B967065BB1}" dt="2019-10-02T13:07:19.680" v="93"/>
          <ac:spMkLst>
            <pc:docMk/>
            <pc:sldMk cId="2406273178" sldId="256"/>
            <ac:spMk id="9" creationId="{7319A1DD-F557-4EC6-8A8C-F7617B4CD678}"/>
          </ac:spMkLst>
        </pc:spChg>
        <pc:spChg chg="add">
          <ac:chgData name="DE LA TORRE FLORES, ALEJANDRO" userId="S::ic724746@iteso.mx::c7aefe6d-ddea-4db9-a27a-e9fe96522336" providerId="AD" clId="Web-{DDDBB6C4-50C2-4E46-B841-B4B967065BB1}" dt="2019-10-02T13:07:19.680" v="93"/>
          <ac:spMkLst>
            <pc:docMk/>
            <pc:sldMk cId="2406273178" sldId="256"/>
            <ac:spMk id="13" creationId="{C390A367-0330-4E03-9D5F-40308A7975C8}"/>
          </ac:spMkLst>
        </pc:spChg>
        <pc:picChg chg="add">
          <ac:chgData name="DE LA TORRE FLORES, ALEJANDRO" userId="S::ic724746@iteso.mx::c7aefe6d-ddea-4db9-a27a-e9fe96522336" providerId="AD" clId="Web-{DDDBB6C4-50C2-4E46-B841-B4B967065BB1}" dt="2019-10-02T13:07:19.680" v="93"/>
          <ac:picMkLst>
            <pc:docMk/>
            <pc:sldMk cId="2406273178" sldId="256"/>
            <ac:picMk id="4" creationId="{3CB86851-11B6-4EC7-8686-0A7430904A61}"/>
          </ac:picMkLst>
        </pc:picChg>
        <pc:cxnChg chg="add">
          <ac:chgData name="DE LA TORRE FLORES, ALEJANDRO" userId="S::ic724746@iteso.mx::c7aefe6d-ddea-4db9-a27a-e9fe96522336" providerId="AD" clId="Web-{DDDBB6C4-50C2-4E46-B841-B4B967065BB1}" dt="2019-10-02T13:07:19.680" v="93"/>
          <ac:cxnSpMkLst>
            <pc:docMk/>
            <pc:sldMk cId="2406273178" sldId="256"/>
            <ac:cxnSpMk id="11" creationId="{D28A9C89-B313-458F-9C85-515930A51A93}"/>
          </ac:cxnSpMkLst>
        </pc:cxnChg>
      </pc:sldChg>
      <pc:sldChg chg="modSp new">
        <pc:chgData name="DE LA TORRE FLORES, ALEJANDRO" userId="S::ic724746@iteso.mx::c7aefe6d-ddea-4db9-a27a-e9fe96522336" providerId="AD" clId="Web-{DDDBB6C4-50C2-4E46-B841-B4B967065BB1}" dt="2019-10-02T13:09:20.634" v="132" actId="20577"/>
        <pc:sldMkLst>
          <pc:docMk/>
          <pc:sldMk cId="1895238559" sldId="257"/>
        </pc:sldMkLst>
        <pc:spChg chg="mod">
          <ac:chgData name="DE LA TORRE FLORES, ALEJANDRO" userId="S::ic724746@iteso.mx::c7aefe6d-ddea-4db9-a27a-e9fe96522336" providerId="AD" clId="Web-{DDDBB6C4-50C2-4E46-B841-B4B967065BB1}" dt="2019-10-02T13:08:20.258" v="106" actId="20577"/>
          <ac:spMkLst>
            <pc:docMk/>
            <pc:sldMk cId="1895238559" sldId="257"/>
            <ac:spMk id="2" creationId="{893A37D9-A2B8-4C27-AE11-6823B6D5102A}"/>
          </ac:spMkLst>
        </pc:spChg>
        <pc:spChg chg="mod">
          <ac:chgData name="DE LA TORRE FLORES, ALEJANDRO" userId="S::ic724746@iteso.mx::c7aefe6d-ddea-4db9-a27a-e9fe96522336" providerId="AD" clId="Web-{DDDBB6C4-50C2-4E46-B841-B4B967065BB1}" dt="2019-10-02T13:09:20.634" v="132" actId="20577"/>
          <ac:spMkLst>
            <pc:docMk/>
            <pc:sldMk cId="1895238559" sldId="257"/>
            <ac:spMk id="3" creationId="{EF20284C-AED6-48A7-BDE0-51C0D5301793}"/>
          </ac:spMkLst>
        </pc:spChg>
      </pc:sldChg>
      <pc:sldChg chg="modSp new">
        <pc:chgData name="DE LA TORRE FLORES, ALEJANDRO" userId="S::ic724746@iteso.mx::c7aefe6d-ddea-4db9-a27a-e9fe96522336" providerId="AD" clId="Web-{DDDBB6C4-50C2-4E46-B841-B4B967065BB1}" dt="2019-10-02T13:10:11.993" v="176" actId="20577"/>
        <pc:sldMkLst>
          <pc:docMk/>
          <pc:sldMk cId="3118235814" sldId="258"/>
        </pc:sldMkLst>
        <pc:spChg chg="mod">
          <ac:chgData name="DE LA TORRE FLORES, ALEJANDRO" userId="S::ic724746@iteso.mx::c7aefe6d-ddea-4db9-a27a-e9fe96522336" providerId="AD" clId="Web-{DDDBB6C4-50C2-4E46-B841-B4B967065BB1}" dt="2019-10-02T13:09:43.196" v="167" actId="20577"/>
          <ac:spMkLst>
            <pc:docMk/>
            <pc:sldMk cId="3118235814" sldId="258"/>
            <ac:spMk id="2" creationId="{BD346B9C-B7EA-4FD8-BCBE-8F2B5B1E3CDE}"/>
          </ac:spMkLst>
        </pc:spChg>
        <pc:spChg chg="mod">
          <ac:chgData name="DE LA TORRE FLORES, ALEJANDRO" userId="S::ic724746@iteso.mx::c7aefe6d-ddea-4db9-a27a-e9fe96522336" providerId="AD" clId="Web-{DDDBB6C4-50C2-4E46-B841-B4B967065BB1}" dt="2019-10-02T13:10:11.993" v="176" actId="20577"/>
          <ac:spMkLst>
            <pc:docMk/>
            <pc:sldMk cId="3118235814" sldId="258"/>
            <ac:spMk id="3" creationId="{C6F072B5-B3B9-4EA2-879A-DD73D3BB4918}"/>
          </ac:spMkLst>
        </pc:spChg>
      </pc:sldChg>
      <pc:sldChg chg="addSp delSp modSp new">
        <pc:chgData name="DE LA TORRE FLORES, ALEJANDRO" userId="S::ic724746@iteso.mx::c7aefe6d-ddea-4db9-a27a-e9fe96522336" providerId="AD" clId="Web-{DDDBB6C4-50C2-4E46-B841-B4B967065BB1}" dt="2019-10-02T13:21:17.137" v="215" actId="1076"/>
        <pc:sldMkLst>
          <pc:docMk/>
          <pc:sldMk cId="3870483284" sldId="259"/>
        </pc:sldMkLst>
        <pc:spChg chg="mod">
          <ac:chgData name="DE LA TORRE FLORES, ALEJANDRO" userId="S::ic724746@iteso.mx::c7aefe6d-ddea-4db9-a27a-e9fe96522336" providerId="AD" clId="Web-{DDDBB6C4-50C2-4E46-B841-B4B967065BB1}" dt="2019-10-02T13:18:43.246" v="193" actId="20577"/>
          <ac:spMkLst>
            <pc:docMk/>
            <pc:sldMk cId="3870483284" sldId="259"/>
            <ac:spMk id="2" creationId="{3A3E3B57-663A-4CDC-B801-3F1F36B7E611}"/>
          </ac:spMkLst>
        </pc:spChg>
        <pc:spChg chg="del">
          <ac:chgData name="DE LA TORRE FLORES, ALEJANDRO" userId="S::ic724746@iteso.mx::c7aefe6d-ddea-4db9-a27a-e9fe96522336" providerId="AD" clId="Web-{DDDBB6C4-50C2-4E46-B841-B4B967065BB1}" dt="2019-10-02T13:19:11.043" v="196"/>
          <ac:spMkLst>
            <pc:docMk/>
            <pc:sldMk cId="3870483284" sldId="259"/>
            <ac:spMk id="3" creationId="{3BDCC27F-247F-4D71-8106-C6F86C623150}"/>
          </ac:spMkLst>
        </pc:spChg>
        <pc:picChg chg="add mod ord modCrop">
          <ac:chgData name="DE LA TORRE FLORES, ALEJANDRO" userId="S::ic724746@iteso.mx::c7aefe6d-ddea-4db9-a27a-e9fe96522336" providerId="AD" clId="Web-{DDDBB6C4-50C2-4E46-B841-B4B967065BB1}" dt="2019-10-02T13:20:47.355" v="207" actId="1076"/>
          <ac:picMkLst>
            <pc:docMk/>
            <pc:sldMk cId="3870483284" sldId="259"/>
            <ac:picMk id="4" creationId="{BE710C67-A2F9-49DD-BCE9-6A7A4B80BCC2}"/>
          </ac:picMkLst>
        </pc:picChg>
        <pc:picChg chg="add mod modCrop">
          <ac:chgData name="DE LA TORRE FLORES, ALEJANDRO" userId="S::ic724746@iteso.mx::c7aefe6d-ddea-4db9-a27a-e9fe96522336" providerId="AD" clId="Web-{DDDBB6C4-50C2-4E46-B841-B4B967065BB1}" dt="2019-10-02T13:21:17.137" v="215" actId="1076"/>
          <ac:picMkLst>
            <pc:docMk/>
            <pc:sldMk cId="3870483284" sldId="259"/>
            <ac:picMk id="6" creationId="{ED93F45A-D5D2-40E1-B519-5AC4C98106D7}"/>
          </ac:picMkLst>
        </pc:picChg>
      </pc:sldChg>
      <pc:sldChg chg="addSp delSp modSp new">
        <pc:chgData name="DE LA TORRE FLORES, ALEJANDRO" userId="S::ic724746@iteso.mx::c7aefe6d-ddea-4db9-a27a-e9fe96522336" providerId="AD" clId="Web-{DDDBB6C4-50C2-4E46-B841-B4B967065BB1}" dt="2019-10-02T13:23:24.590" v="248" actId="1076"/>
        <pc:sldMkLst>
          <pc:docMk/>
          <pc:sldMk cId="753996953" sldId="260"/>
        </pc:sldMkLst>
        <pc:spChg chg="mod">
          <ac:chgData name="DE LA TORRE FLORES, ALEJANDRO" userId="S::ic724746@iteso.mx::c7aefe6d-ddea-4db9-a27a-e9fe96522336" providerId="AD" clId="Web-{DDDBB6C4-50C2-4E46-B841-B4B967065BB1}" dt="2019-10-02T13:22:06.684" v="233" actId="20577"/>
          <ac:spMkLst>
            <pc:docMk/>
            <pc:sldMk cId="753996953" sldId="260"/>
            <ac:spMk id="2" creationId="{C32353DD-E129-4D2C-ABFB-64238D1F865B}"/>
          </ac:spMkLst>
        </pc:spChg>
        <pc:spChg chg="del">
          <ac:chgData name="DE LA TORRE FLORES, ALEJANDRO" userId="S::ic724746@iteso.mx::c7aefe6d-ddea-4db9-a27a-e9fe96522336" providerId="AD" clId="Web-{DDDBB6C4-50C2-4E46-B841-B4B967065BB1}" dt="2019-10-02T13:22:10.246" v="236"/>
          <ac:spMkLst>
            <pc:docMk/>
            <pc:sldMk cId="753996953" sldId="260"/>
            <ac:spMk id="3" creationId="{27BE333D-7434-4D58-B4FB-5B28C0040419}"/>
          </ac:spMkLst>
        </pc:spChg>
        <pc:picChg chg="add mod modCrop">
          <ac:chgData name="DE LA TORRE FLORES, ALEJANDRO" userId="S::ic724746@iteso.mx::c7aefe6d-ddea-4db9-a27a-e9fe96522336" providerId="AD" clId="Web-{DDDBB6C4-50C2-4E46-B841-B4B967065BB1}" dt="2019-10-02T13:23:24.590" v="248" actId="1076"/>
          <ac:picMkLst>
            <pc:docMk/>
            <pc:sldMk cId="753996953" sldId="260"/>
            <ac:picMk id="4" creationId="{8C46789B-4B5C-411A-86B6-C0546CDF1564}"/>
          </ac:picMkLst>
        </pc:picChg>
      </pc:sldChg>
      <pc:sldChg chg="addSp delSp modSp new">
        <pc:chgData name="DE LA TORRE FLORES, ALEJANDRO" userId="S::ic724746@iteso.mx::c7aefe6d-ddea-4db9-a27a-e9fe96522336" providerId="AD" clId="Web-{DDDBB6C4-50C2-4E46-B841-B4B967065BB1}" dt="2019-10-02T13:24:47.997" v="277" actId="1076"/>
        <pc:sldMkLst>
          <pc:docMk/>
          <pc:sldMk cId="2776880693" sldId="261"/>
        </pc:sldMkLst>
        <pc:spChg chg="mod">
          <ac:chgData name="DE LA TORRE FLORES, ALEJANDRO" userId="S::ic724746@iteso.mx::c7aefe6d-ddea-4db9-a27a-e9fe96522336" providerId="AD" clId="Web-{DDDBB6C4-50C2-4E46-B841-B4B967065BB1}" dt="2019-10-02T13:24:08.309" v="268" actId="20577"/>
          <ac:spMkLst>
            <pc:docMk/>
            <pc:sldMk cId="2776880693" sldId="261"/>
            <ac:spMk id="2" creationId="{482D0B06-1A3E-4117-9318-2130A1C5436C}"/>
          </ac:spMkLst>
        </pc:spChg>
        <pc:spChg chg="del">
          <ac:chgData name="DE LA TORRE FLORES, ALEJANDRO" userId="S::ic724746@iteso.mx::c7aefe6d-ddea-4db9-a27a-e9fe96522336" providerId="AD" clId="Web-{DDDBB6C4-50C2-4E46-B841-B4B967065BB1}" dt="2019-10-02T13:24:11.356" v="271"/>
          <ac:spMkLst>
            <pc:docMk/>
            <pc:sldMk cId="2776880693" sldId="261"/>
            <ac:spMk id="3" creationId="{641266AA-FA33-4BFA-A493-4039F2B8D261}"/>
          </ac:spMkLst>
        </pc:spChg>
        <pc:picChg chg="add mod ord modCrop">
          <ac:chgData name="DE LA TORRE FLORES, ALEJANDRO" userId="S::ic724746@iteso.mx::c7aefe6d-ddea-4db9-a27a-e9fe96522336" providerId="AD" clId="Web-{DDDBB6C4-50C2-4E46-B841-B4B967065BB1}" dt="2019-10-02T13:24:47.997" v="277" actId="1076"/>
          <ac:picMkLst>
            <pc:docMk/>
            <pc:sldMk cId="2776880693" sldId="261"/>
            <ac:picMk id="4" creationId="{DE2646F4-3FAE-4B1A-B550-22A9D677F657}"/>
          </ac:picMkLst>
        </pc:picChg>
      </pc:sldChg>
      <pc:sldChg chg="new">
        <pc:chgData name="DE LA TORRE FLORES, ALEJANDRO" userId="S::ic724746@iteso.mx::c7aefe6d-ddea-4db9-a27a-e9fe96522336" providerId="AD" clId="Web-{DDDBB6C4-50C2-4E46-B841-B4B967065BB1}" dt="2019-10-02T13:24:53.200" v="278"/>
        <pc:sldMkLst>
          <pc:docMk/>
          <pc:sldMk cId="3072555554" sldId="262"/>
        </pc:sldMkLst>
      </pc:sldChg>
      <pc:sldMasterChg chg="del delSldLayout">
        <pc:chgData name="DE LA TORRE FLORES, ALEJANDRO" userId="S::ic724746@iteso.mx::c7aefe6d-ddea-4db9-a27a-e9fe96522336" providerId="AD" clId="Web-{DDDBB6C4-50C2-4E46-B841-B4B967065BB1}" dt="2019-10-02T13:07:19.680" v="93"/>
        <pc:sldMasterMkLst>
          <pc:docMk/>
          <pc:sldMasterMk cId="2933118997" sldId="2147483648"/>
        </pc:sldMasterMkLst>
        <pc:sldLayoutChg chg="del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addSldLayout">
        <pc:chgData name="DE LA TORRE FLORES, ALEJANDRO" userId="S::ic724746@iteso.mx::c7aefe6d-ddea-4db9-a27a-e9fe96522336" providerId="AD" clId="Web-{DDDBB6C4-50C2-4E46-B841-B4B967065BB1}" dt="2019-10-02T13:07:19.680" v="93"/>
        <pc:sldMasterMkLst>
          <pc:docMk/>
          <pc:sldMasterMk cId="3036288036" sldId="2147483705"/>
        </pc:sldMasterMkLst>
        <pc:sldLayoutChg chg="add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3036288036" sldId="2147483705"/>
            <pc:sldLayoutMk cId="1122971301" sldId="2147483694"/>
          </pc:sldLayoutMkLst>
        </pc:sldLayoutChg>
        <pc:sldLayoutChg chg="add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3036288036" sldId="2147483705"/>
            <pc:sldLayoutMk cId="1066192064" sldId="2147483695"/>
          </pc:sldLayoutMkLst>
        </pc:sldLayoutChg>
        <pc:sldLayoutChg chg="add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3036288036" sldId="2147483705"/>
            <pc:sldLayoutMk cId="2107417938" sldId="2147483696"/>
          </pc:sldLayoutMkLst>
        </pc:sldLayoutChg>
        <pc:sldLayoutChg chg="add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3036288036" sldId="2147483705"/>
            <pc:sldLayoutMk cId="4178575863" sldId="2147483697"/>
          </pc:sldLayoutMkLst>
        </pc:sldLayoutChg>
        <pc:sldLayoutChg chg="add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3036288036" sldId="2147483705"/>
            <pc:sldLayoutMk cId="4137012326" sldId="2147483698"/>
          </pc:sldLayoutMkLst>
        </pc:sldLayoutChg>
        <pc:sldLayoutChg chg="add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3036288036" sldId="2147483705"/>
            <pc:sldLayoutMk cId="3970361007" sldId="2147483699"/>
          </pc:sldLayoutMkLst>
        </pc:sldLayoutChg>
        <pc:sldLayoutChg chg="add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3036288036" sldId="2147483705"/>
            <pc:sldLayoutMk cId="2627176466" sldId="2147483700"/>
          </pc:sldLayoutMkLst>
        </pc:sldLayoutChg>
        <pc:sldLayoutChg chg="add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3036288036" sldId="2147483705"/>
            <pc:sldLayoutMk cId="3334664863" sldId="2147483701"/>
          </pc:sldLayoutMkLst>
        </pc:sldLayoutChg>
        <pc:sldLayoutChg chg="add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3036288036" sldId="2147483705"/>
            <pc:sldLayoutMk cId="4131993710" sldId="2147483702"/>
          </pc:sldLayoutMkLst>
        </pc:sldLayoutChg>
        <pc:sldLayoutChg chg="add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3036288036" sldId="2147483705"/>
            <pc:sldLayoutMk cId="1791331525" sldId="2147483703"/>
          </pc:sldLayoutMkLst>
        </pc:sldLayoutChg>
        <pc:sldLayoutChg chg="add">
          <pc:chgData name="DE LA TORRE FLORES, ALEJANDRO" userId="S::ic724746@iteso.mx::c7aefe6d-ddea-4db9-a27a-e9fe96522336" providerId="AD" clId="Web-{DDDBB6C4-50C2-4E46-B841-B4B967065BB1}" dt="2019-10-02T13:07:19.680" v="93"/>
          <pc:sldLayoutMkLst>
            <pc:docMk/>
            <pc:sldMasterMk cId="3036288036" sldId="2147483705"/>
            <pc:sldLayoutMk cId="4284773480" sldId="2147483704"/>
          </pc:sldLayoutMkLst>
        </pc:sldLayoutChg>
      </pc:sldMasterChg>
    </pc:docChg>
  </pc:docChgLst>
  <pc:docChgLst>
    <pc:chgData name="DE LA TORRE FLORES, ALEJANDRO" userId="S::ic724746@iteso.mx::c7aefe6d-ddea-4db9-a27a-e9fe96522336" providerId="AD" clId="Web-{1FCAD741-EF74-EB7D-5C7E-EC51F7CAA337}"/>
    <pc:docChg chg="addSld modSld">
      <pc:chgData name="DE LA TORRE FLORES, ALEJANDRO" userId="S::ic724746@iteso.mx::c7aefe6d-ddea-4db9-a27a-e9fe96522336" providerId="AD" clId="Web-{1FCAD741-EF74-EB7D-5C7E-EC51F7CAA337}" dt="2019-10-02T13:41:07.344" v="79" actId="1076"/>
      <pc:docMkLst>
        <pc:docMk/>
      </pc:docMkLst>
      <pc:sldChg chg="addSp delSp modSp">
        <pc:chgData name="DE LA TORRE FLORES, ALEJANDRO" userId="S::ic724746@iteso.mx::c7aefe6d-ddea-4db9-a27a-e9fe96522336" providerId="AD" clId="Web-{1FCAD741-EF74-EB7D-5C7E-EC51F7CAA337}" dt="2019-10-02T13:33:49.889" v="20" actId="1076"/>
        <pc:sldMkLst>
          <pc:docMk/>
          <pc:sldMk cId="3072555554" sldId="262"/>
        </pc:sldMkLst>
        <pc:spChg chg="mod">
          <ac:chgData name="DE LA TORRE FLORES, ALEJANDRO" userId="S::ic724746@iteso.mx::c7aefe6d-ddea-4db9-a27a-e9fe96522336" providerId="AD" clId="Web-{1FCAD741-EF74-EB7D-5C7E-EC51F7CAA337}" dt="2019-10-02T13:32:36.420" v="2" actId="20577"/>
          <ac:spMkLst>
            <pc:docMk/>
            <pc:sldMk cId="3072555554" sldId="262"/>
            <ac:spMk id="2" creationId="{9BED173E-D1F1-4199-B719-A09E8ACB12F2}"/>
          </ac:spMkLst>
        </pc:spChg>
        <pc:spChg chg="del">
          <ac:chgData name="DE LA TORRE FLORES, ALEJANDRO" userId="S::ic724746@iteso.mx::c7aefe6d-ddea-4db9-a27a-e9fe96522336" providerId="AD" clId="Web-{1FCAD741-EF74-EB7D-5C7E-EC51F7CAA337}" dt="2019-10-02T13:32:39.795" v="5"/>
          <ac:spMkLst>
            <pc:docMk/>
            <pc:sldMk cId="3072555554" sldId="262"/>
            <ac:spMk id="3" creationId="{886E24E3-4FA3-4DC0-B682-15AAD7A4631E}"/>
          </ac:spMkLst>
        </pc:spChg>
        <pc:picChg chg="add mod ord modCrop">
          <ac:chgData name="DE LA TORRE FLORES, ALEJANDRO" userId="S::ic724746@iteso.mx::c7aefe6d-ddea-4db9-a27a-e9fe96522336" providerId="AD" clId="Web-{1FCAD741-EF74-EB7D-5C7E-EC51F7CAA337}" dt="2019-10-02T13:33:12.795" v="11" actId="1076"/>
          <ac:picMkLst>
            <pc:docMk/>
            <pc:sldMk cId="3072555554" sldId="262"/>
            <ac:picMk id="4" creationId="{CB892874-9AAA-481F-9C09-DC75CA40E202}"/>
          </ac:picMkLst>
        </pc:picChg>
        <pc:picChg chg="add mod modCrop">
          <ac:chgData name="DE LA TORRE FLORES, ALEJANDRO" userId="S::ic724746@iteso.mx::c7aefe6d-ddea-4db9-a27a-e9fe96522336" providerId="AD" clId="Web-{1FCAD741-EF74-EB7D-5C7E-EC51F7CAA337}" dt="2019-10-02T13:33:49.889" v="20" actId="1076"/>
          <ac:picMkLst>
            <pc:docMk/>
            <pc:sldMk cId="3072555554" sldId="262"/>
            <ac:picMk id="6" creationId="{4CD9726D-A38C-4C69-AF95-2E29C010504E}"/>
          </ac:picMkLst>
        </pc:picChg>
      </pc:sldChg>
      <pc:sldChg chg="addSp modSp new">
        <pc:chgData name="DE LA TORRE FLORES, ALEJANDRO" userId="S::ic724746@iteso.mx::c7aefe6d-ddea-4db9-a27a-e9fe96522336" providerId="AD" clId="Web-{1FCAD741-EF74-EB7D-5C7E-EC51F7CAA337}" dt="2019-10-02T13:41:07.344" v="79" actId="1076"/>
        <pc:sldMkLst>
          <pc:docMk/>
          <pc:sldMk cId="1266356925" sldId="263"/>
        </pc:sldMkLst>
        <pc:spChg chg="mod">
          <ac:chgData name="DE LA TORRE FLORES, ALEJANDRO" userId="S::ic724746@iteso.mx::c7aefe6d-ddea-4db9-a27a-e9fe96522336" providerId="AD" clId="Web-{1FCAD741-EF74-EB7D-5C7E-EC51F7CAA337}" dt="2019-10-02T13:37:01.687" v="44" actId="20577"/>
          <ac:spMkLst>
            <pc:docMk/>
            <pc:sldMk cId="1266356925" sldId="263"/>
            <ac:spMk id="2" creationId="{C57966CE-FB43-4887-B697-FBD5E84F308C}"/>
          </ac:spMkLst>
        </pc:spChg>
        <pc:spChg chg="mod">
          <ac:chgData name="DE LA TORRE FLORES, ALEJANDRO" userId="S::ic724746@iteso.mx::c7aefe6d-ddea-4db9-a27a-e9fe96522336" providerId="AD" clId="Web-{1FCAD741-EF74-EB7D-5C7E-EC51F7CAA337}" dt="2019-10-02T13:37:15.327" v="53" actId="14100"/>
          <ac:spMkLst>
            <pc:docMk/>
            <pc:sldMk cId="1266356925" sldId="263"/>
            <ac:spMk id="3" creationId="{E081FF7A-80ED-4EC6-863D-9C1A4FEDEEF9}"/>
          </ac:spMkLst>
        </pc:spChg>
        <pc:spChg chg="add mod">
          <ac:chgData name="DE LA TORRE FLORES, ALEJANDRO" userId="S::ic724746@iteso.mx::c7aefe6d-ddea-4db9-a27a-e9fe96522336" providerId="AD" clId="Web-{1FCAD741-EF74-EB7D-5C7E-EC51F7CAA337}" dt="2019-10-02T13:41:07.344" v="79" actId="1076"/>
          <ac:spMkLst>
            <pc:docMk/>
            <pc:sldMk cId="1266356925" sldId="263"/>
            <ac:spMk id="8" creationId="{D987500F-EC6B-4B39-8F30-571A4A38D6B9}"/>
          </ac:spMkLst>
        </pc:spChg>
        <pc:picChg chg="add mod modCrop">
          <ac:chgData name="DE LA TORRE FLORES, ALEJANDRO" userId="S::ic724746@iteso.mx::c7aefe6d-ddea-4db9-a27a-e9fe96522336" providerId="AD" clId="Web-{1FCAD741-EF74-EB7D-5C7E-EC51F7CAA337}" dt="2019-10-02T13:40:06.547" v="71" actId="1076"/>
          <ac:picMkLst>
            <pc:docMk/>
            <pc:sldMk cId="1266356925" sldId="263"/>
            <ac:picMk id="4" creationId="{A3DC7818-8D4B-423F-932E-1398191C7B08}"/>
          </ac:picMkLst>
        </pc:picChg>
        <pc:picChg chg="add mod modCrop">
          <ac:chgData name="DE LA TORRE FLORES, ALEJANDRO" userId="S::ic724746@iteso.mx::c7aefe6d-ddea-4db9-a27a-e9fe96522336" providerId="AD" clId="Web-{1FCAD741-EF74-EB7D-5C7E-EC51F7CAA337}" dt="2019-10-02T13:40:02.203" v="70" actId="1076"/>
          <ac:picMkLst>
            <pc:docMk/>
            <pc:sldMk cId="1266356925" sldId="263"/>
            <ac:picMk id="6" creationId="{DA76E463-DCDC-4502-8395-AB27C3BFD4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1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7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10/2/2019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7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1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6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28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86851-11B6-4EC7-8686-0A7430904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8" r="-2" b="-2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s-ES" sz="5000">
                <a:solidFill>
                  <a:schemeClr val="tx1"/>
                </a:solidFill>
                <a:cs typeface="Calibri Light"/>
              </a:rPr>
              <a:t>Problemas de Transporte</a:t>
            </a:r>
            <a:endParaRPr lang="es-ES" sz="500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s-ES" sz="900">
                <a:cs typeface="Calibri"/>
              </a:rPr>
              <a:t>Arturo Almeida</a:t>
            </a:r>
          </a:p>
          <a:p>
            <a:pPr>
              <a:lnSpc>
                <a:spcPct val="90000"/>
              </a:lnSpc>
            </a:pPr>
            <a:r>
              <a:rPr lang="es-ES" sz="900">
                <a:cs typeface="Calibri"/>
              </a:rPr>
              <a:t>Carlos Irigoyen</a:t>
            </a:r>
          </a:p>
          <a:p>
            <a:pPr>
              <a:lnSpc>
                <a:spcPct val="90000"/>
              </a:lnSpc>
            </a:pPr>
            <a:r>
              <a:rPr lang="es-ES" sz="900">
                <a:cs typeface="Calibri"/>
              </a:rPr>
              <a:t>Alejandro De La Torre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A37D9-A2B8-4C27-AE11-6823B6D5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cs typeface="Calibri Light"/>
              </a:rPr>
              <a:t>Objetivo General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20284C-AED6-48A7-BDE0-51C0D530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s-MX" sz="36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s-MX" sz="3600">
                <a:ea typeface="+mn-lt"/>
                <a:cs typeface="+mn-lt"/>
              </a:rPr>
              <a:t>El objetivo es generar un correcto abastecimiento a un menor costo.</a:t>
            </a:r>
            <a:endParaRPr lang="es-MX" sz="3600">
              <a:cs typeface="Calibri"/>
            </a:endParaRPr>
          </a:p>
          <a:p>
            <a:endParaRPr lang="es-MX"/>
          </a:p>
          <a:p>
            <a:endParaRPr lang="es-MX">
              <a:cs typeface="Calibri"/>
            </a:endParaRPr>
          </a:p>
          <a:p>
            <a:endParaRPr lang="es-MX"/>
          </a:p>
          <a:p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23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46B9C-B7EA-4FD8-BCBE-8F2B5B1E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cs typeface="Calibri Light"/>
              </a:rPr>
              <a:t>Objetivos Específicos</a:t>
            </a:r>
            <a:endParaRPr lang="es-MX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F072B5-B3B9-4EA2-879A-DD73D3BB4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70000" lnSpcReduction="20000"/>
          </a:bodyPr>
          <a:lstStyle/>
          <a:p>
            <a:r>
              <a:rPr lang="es-MX">
                <a:cs typeface="Calibri"/>
              </a:rPr>
              <a:t>- Identificar la problemática</a:t>
            </a:r>
            <a:endParaRPr lang="es-MX" err="1">
              <a:ea typeface="+mn-lt"/>
              <a:cs typeface="+mn-lt"/>
            </a:endParaRPr>
          </a:p>
          <a:p>
            <a:endParaRPr lang="es-MX">
              <a:ea typeface="+mn-lt"/>
              <a:cs typeface="+mn-lt"/>
            </a:endParaRPr>
          </a:p>
          <a:p>
            <a:r>
              <a:rPr lang="es-MX">
                <a:cs typeface="Calibri"/>
              </a:rPr>
              <a:t>- Definir variables</a:t>
            </a:r>
            <a:endParaRPr lang="es-MX" err="1">
              <a:ea typeface="+mn-lt"/>
              <a:cs typeface="+mn-lt"/>
            </a:endParaRPr>
          </a:p>
          <a:p>
            <a:endParaRPr lang="es-MX">
              <a:ea typeface="+mn-lt"/>
              <a:cs typeface="+mn-lt"/>
            </a:endParaRPr>
          </a:p>
          <a:p>
            <a:r>
              <a:rPr lang="es-MX">
                <a:cs typeface="Calibri"/>
              </a:rPr>
              <a:t>- Obtener función objetivo </a:t>
            </a:r>
            <a:endParaRPr lang="es-MX">
              <a:ea typeface="+mn-lt"/>
              <a:cs typeface="+mn-lt"/>
            </a:endParaRPr>
          </a:p>
          <a:p>
            <a:endParaRPr lang="es-MX">
              <a:ea typeface="+mn-lt"/>
              <a:cs typeface="+mn-lt"/>
            </a:endParaRPr>
          </a:p>
          <a:p>
            <a:r>
              <a:rPr lang="es-MX">
                <a:cs typeface="Calibri"/>
              </a:rPr>
              <a:t>- Definir restricciones</a:t>
            </a:r>
            <a:endParaRPr lang="es-MX" err="1">
              <a:ea typeface="+mn-lt"/>
              <a:cs typeface="+mn-lt"/>
            </a:endParaRPr>
          </a:p>
          <a:p>
            <a:endParaRPr lang="es-MX">
              <a:ea typeface="+mn-lt"/>
              <a:cs typeface="+mn-lt"/>
            </a:endParaRPr>
          </a:p>
          <a:p>
            <a:r>
              <a:rPr lang="es-MX">
                <a:cs typeface="Calibri"/>
              </a:rPr>
              <a:t>- Realizar cálculos</a:t>
            </a:r>
            <a:endParaRPr lang="es-MX">
              <a:ea typeface="+mn-lt"/>
              <a:cs typeface="+mn-lt"/>
            </a:endParaRPr>
          </a:p>
          <a:p>
            <a:endParaRPr lang="es-MX">
              <a:ea typeface="+mn-lt"/>
              <a:cs typeface="+mn-lt"/>
            </a:endParaRPr>
          </a:p>
          <a:p>
            <a:r>
              <a:rPr lang="es-MX">
                <a:cs typeface="Calibri"/>
              </a:rPr>
              <a:t>- Expresar el resultado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823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E3B57-663A-4CDC-B801-3F1F36B7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cs typeface="Calibri Light"/>
              </a:rPr>
              <a:t>Problema</a:t>
            </a:r>
            <a:endParaRPr lang="es-MX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BE710C67-A2F9-49DD-BCE9-6A7A4B80B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27" t="23706" r="40643" b="37729"/>
          <a:stretch/>
        </p:blipFill>
        <p:spPr>
          <a:xfrm>
            <a:off x="42939" y="2188411"/>
            <a:ext cx="7491169" cy="3744164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ED93F45A-D5D2-40E1-B519-5AC4C9810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59" t="61207" r="44390" b="15517"/>
          <a:stretch/>
        </p:blipFill>
        <p:spPr>
          <a:xfrm>
            <a:off x="7344611" y="2858001"/>
            <a:ext cx="4171537" cy="249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353DD-E129-4D2C-ABFB-64238D1F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cs typeface="Calibri Light"/>
              </a:rPr>
              <a:t>Definición de variables</a:t>
            </a:r>
            <a:endParaRPr lang="es-MX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8C46789B-4B5C-411A-86B6-C0546CDF1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46" t="26302" r="45777" b="36213"/>
          <a:stretch/>
        </p:blipFill>
        <p:spPr>
          <a:xfrm>
            <a:off x="2318084" y="2029160"/>
            <a:ext cx="7797732" cy="394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9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D0B06-1A3E-4117-9318-2130A1C5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cs typeface="Calibri Light"/>
              </a:rPr>
              <a:t>Restricciones y Función objetivo</a:t>
            </a:r>
            <a:endParaRPr lang="es-MX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DE2646F4-3FAE-4B1A-B550-22A9D677F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00" t="35035" r="24200" b="20922"/>
          <a:stretch/>
        </p:blipFill>
        <p:spPr>
          <a:xfrm>
            <a:off x="1139150" y="2078790"/>
            <a:ext cx="9920549" cy="37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8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D173E-D1F1-4199-B719-A09E8AC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cs typeface="Calibri Light"/>
              </a:rPr>
              <a:t>Resultados</a:t>
            </a:r>
            <a:endParaRPr lang="es-MX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CB892874-9AAA-481F-9C09-DC75CA40E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863" t="40732" r="41071" b="37073"/>
          <a:stretch/>
        </p:blipFill>
        <p:spPr>
          <a:xfrm>
            <a:off x="561732" y="2805937"/>
            <a:ext cx="5885686" cy="2156762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4CD9726D-A38C-4C69-AF95-2E29C01050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62" t="31548" r="24749" b="21429"/>
          <a:stretch/>
        </p:blipFill>
        <p:spPr>
          <a:xfrm>
            <a:off x="7322545" y="2886993"/>
            <a:ext cx="3524547" cy="200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5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966CE-FB43-4887-B697-FBD5E84F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cs typeface="Calibri Light"/>
              </a:rPr>
              <a:t>Variación del problema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1FF7A-80ED-4EC6-863D-9C1A4FED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195"/>
          </a:xfrm>
        </p:spPr>
        <p:txBody>
          <a:bodyPr vert="horz" lIns="0" tIns="45720" rIns="0" bIns="45720" rtlCol="0" anchor="t">
            <a:normAutofit fontScale="85000" lnSpcReduction="10000"/>
          </a:bodyPr>
          <a:lstStyle/>
          <a:p>
            <a:r>
              <a:rPr lang="es-MX" b="1">
                <a:ea typeface="+mn-lt"/>
                <a:cs typeface="+mn-lt"/>
              </a:rPr>
              <a:t>Si en cambio, subimos la necesidad energética de C2 a 80k KWH y C1 a 220 KWH el resultado es el siguiente</a:t>
            </a:r>
            <a:endParaRPr lang="es-MX">
              <a:cs typeface="Calibri"/>
            </a:endParaRPr>
          </a:p>
          <a:p>
            <a:endParaRPr lang="es-MX">
              <a:cs typeface="Calibri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A3DC7818-8D4B-423F-932E-1398191C7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6" t="26767" r="42495" b="54737"/>
          <a:stretch/>
        </p:blipFill>
        <p:spPr>
          <a:xfrm>
            <a:off x="458139" y="3085660"/>
            <a:ext cx="7118964" cy="2257204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DA76E463-DCDC-4502-8395-AB27C3BFD4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55" t="39286" r="26087" b="13690"/>
          <a:stretch/>
        </p:blipFill>
        <p:spPr>
          <a:xfrm>
            <a:off x="8167171" y="3125693"/>
            <a:ext cx="3148303" cy="222206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987500F-EC6B-4B39-8F30-571A4A38D6B9}"/>
              </a:ext>
            </a:extLst>
          </p:cNvPr>
          <p:cNvSpPr txBox="1"/>
          <p:nvPr/>
        </p:nvSpPr>
        <p:spPr>
          <a:xfrm>
            <a:off x="2615609" y="5406655"/>
            <a:ext cx="3310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>
                <a:ea typeface="+mn-lt"/>
                <a:cs typeface="+mn-lt"/>
              </a:rPr>
              <a:t>Con un costo total de </a:t>
            </a:r>
            <a:r>
              <a:rPr lang="es-MX" b="1">
                <a:ea typeface="+mn-lt"/>
                <a:cs typeface="+mn-lt"/>
              </a:rPr>
              <a:t>5970.69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3569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373A21"/>
      </a:dk2>
      <a:lt2>
        <a:srgbClr val="E2E8E4"/>
      </a:lt2>
      <a:accent1>
        <a:srgbClr val="C593B7"/>
      </a:accent1>
      <a:accent2>
        <a:srgbClr val="BA7F92"/>
      </a:accent2>
      <a:accent3>
        <a:srgbClr val="C49792"/>
      </a:accent3>
      <a:accent4>
        <a:srgbClr val="BA9D7F"/>
      </a:accent4>
      <a:accent5>
        <a:srgbClr val="A8A57F"/>
      </a:accent5>
      <a:accent6>
        <a:srgbClr val="98AB75"/>
      </a:accent6>
      <a:hlink>
        <a:srgbClr val="568E65"/>
      </a:hlink>
      <a:folHlink>
        <a:srgbClr val="82828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RetrospectVTI</vt:lpstr>
      <vt:lpstr>Problemas de Transporte</vt:lpstr>
      <vt:lpstr>Objetivo General</vt:lpstr>
      <vt:lpstr>Objetivos Específicos</vt:lpstr>
      <vt:lpstr>Problema</vt:lpstr>
      <vt:lpstr>Definición de variables</vt:lpstr>
      <vt:lpstr>Restricciones y Función objetivo</vt:lpstr>
      <vt:lpstr>Resultados</vt:lpstr>
      <vt:lpstr>Variación del problema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</cp:revision>
  <dcterms:created xsi:type="dcterms:W3CDTF">2012-07-30T22:48:03Z</dcterms:created>
  <dcterms:modified xsi:type="dcterms:W3CDTF">2019-10-02T13:41:25Z</dcterms:modified>
</cp:coreProperties>
</file>