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36325261407228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404664"/>
            <a:ext cx="2376264" cy="720080"/>
          </a:xfrm>
        </p:spPr>
        <p:txBody>
          <a:bodyPr>
            <a:normAutofit/>
          </a:bodyPr>
          <a:lstStyle/>
          <a:p>
            <a:r>
              <a:rPr lang="es-MX" dirty="0"/>
              <a:t>TROYANOS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55576" y="1556792"/>
            <a:ext cx="7480920" cy="24006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Martínez Martos Arturo Cesar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Márquez Valdez Luis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44552"/>
            <a:ext cx="6520408" cy="36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0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 FACEBOOK, GITHUB.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1530" y="1340768"/>
            <a:ext cx="7520940" cy="3579849"/>
          </a:xfrm>
        </p:spPr>
        <p:txBody>
          <a:bodyPr>
            <a:noAutofit/>
          </a:bodyPr>
          <a:lstStyle/>
          <a:p>
            <a:pPr marL="0" indent="0"/>
            <a:endParaRPr lang="es-MX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Martínez Martos Arturo Cesar</a:t>
            </a:r>
            <a:r>
              <a:rPr lang="es-MX" sz="2400" b="0" dirty="0">
                <a:sym typeface="Wingdings" panose="05000000000000000000" pitchFamily="2" charset="2"/>
              </a:rPr>
              <a:t> </a:t>
            </a:r>
            <a:endParaRPr lang="es-MX" sz="24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Márquez Valdez Luis</a:t>
            </a:r>
          </a:p>
          <a:p>
            <a:endParaRPr lang="es-MX" sz="2400" dirty="0"/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r>
              <a:rPr lang="es-MX" sz="2400" cap="all" dirty="0">
                <a:latin typeface="+mj-lt"/>
                <a:ea typeface="+mj-ea"/>
                <a:cs typeface="+mj-cs"/>
                <a:hlinkClick r:id="rId2"/>
              </a:rPr>
              <a:t>Curso Web 2017</a:t>
            </a:r>
            <a:endParaRPr lang="es-MX" sz="2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4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Actualmente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7693" y="1196752"/>
            <a:ext cx="7520940" cy="4032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El acceso a la información es una necesidad.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falta de eficacia en bases de datos ocasiona la perdida de confianza y registro en una empresa, así como información crucial para el desarrollo de la misma.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Sin las bases de datos nuestro negocio no puede funcionar con gran cantidad de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búsqueda en formatos físicos de la información taxonómica, puede llegar a prolongar el proyecto de manera innecesaria, perdiendo hasta un día entero de productividad resultado de la ineficacia de acceso a la información.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656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TROYANOS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84784"/>
            <a:ext cx="7520940" cy="333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Facilita el acceso a información de especies de América Central, América del Sur y el Caribe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Permite que el público general consulte datos sobre su especie de preferencia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Ofrece un sistema capaz de actualizar, remover o añadir nuevos registros sobre especies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 smtClean="0"/>
              <a:t>Es fácil de usar y es agradable a la vista</a:t>
            </a: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18696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:\Users\Ary\Desktop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" y="0"/>
            <a:ext cx="913160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empresa)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Permite el control del sistema estableciendo usuarios para el público y para los administradores</a:t>
            </a:r>
          </a:p>
          <a:p>
            <a:pPr>
              <a:buFontTx/>
              <a:buChar char="-"/>
            </a:pPr>
            <a:r>
              <a:rPr lang="es-MX" sz="2000" b="0" dirty="0" smtClean="0"/>
              <a:t>El </a:t>
            </a:r>
            <a:r>
              <a:rPr lang="es-MX" sz="2000" b="0" dirty="0"/>
              <a:t>sistema cuenta con seguridad y previene robo de información</a:t>
            </a:r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29679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TECNICOS)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El sistema cuenta con un </a:t>
            </a:r>
            <a:r>
              <a:rPr lang="es-MX" sz="2000" b="0" dirty="0" err="1"/>
              <a:t>readme</a:t>
            </a:r>
            <a:r>
              <a:rPr lang="es-MX" sz="2000" b="0" dirty="0"/>
              <a:t> útil para la instalación</a:t>
            </a:r>
          </a:p>
          <a:p>
            <a:pPr>
              <a:buFontTx/>
              <a:buChar char="-"/>
            </a:pPr>
            <a:r>
              <a:rPr lang="es-MX" sz="2000" b="0" dirty="0"/>
              <a:t>Los archivos se encuentran bien ubicados y ordenados</a:t>
            </a:r>
          </a:p>
          <a:p>
            <a:pPr>
              <a:buFontTx/>
              <a:buChar char="-"/>
            </a:pPr>
            <a:r>
              <a:rPr lang="es-MX" sz="2000" b="0" dirty="0"/>
              <a:t>El código esta comentado </a:t>
            </a:r>
          </a:p>
          <a:p>
            <a:pPr>
              <a:buFontTx/>
              <a:buChar char="-"/>
            </a:pPr>
            <a:r>
              <a:rPr lang="es-MX" sz="2000" b="0" dirty="0"/>
              <a:t>Cuenta con validaciones</a:t>
            </a:r>
          </a:p>
          <a:p>
            <a:pPr>
              <a:buFontTx/>
              <a:buChar char="-"/>
            </a:pPr>
            <a:r>
              <a:rPr lang="es-MX" sz="2000" b="0" dirty="0"/>
              <a:t>Los tiempos de carga son </a:t>
            </a:r>
            <a:r>
              <a:rPr lang="es-MX" sz="2000" b="0" dirty="0" err="1"/>
              <a:t>minimos</a:t>
            </a:r>
            <a:r>
              <a:rPr lang="es-MX" sz="2000" b="0" dirty="0"/>
              <a:t> </a:t>
            </a:r>
          </a:p>
          <a:p>
            <a:pPr>
              <a:buFontTx/>
              <a:buChar char="-"/>
            </a:pPr>
            <a:r>
              <a:rPr lang="es-MX" sz="2000" b="0" dirty="0"/>
              <a:t>No existe un abarrotamiento de procesos en un solo archivo</a:t>
            </a:r>
          </a:p>
          <a:p>
            <a:pPr>
              <a:buFontTx/>
              <a:buChar char="-"/>
            </a:pPr>
            <a:endParaRPr lang="es-MX" sz="2000" b="0" dirty="0"/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35794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96443" cy="6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68"/>
            <a:ext cx="9144000" cy="3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 el apoyo de los contribuyentes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/>
              <a:t>Con el apoyo de los contribuyentes, ampliaremos la base de datos, su numero </a:t>
            </a:r>
            <a:r>
              <a:rPr lang="es-MX" b="0" dirty="0" smtClean="0"/>
              <a:t>de</a:t>
            </a:r>
          </a:p>
          <a:p>
            <a:r>
              <a:rPr lang="es-MX" b="0" dirty="0" smtClean="0"/>
              <a:t>usuarios</a:t>
            </a:r>
            <a:r>
              <a:rPr lang="es-MX" b="0" dirty="0"/>
              <a:t>, y de igual manera la ligaremos a instituciones confiables.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58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132</TotalTime>
  <Words>280</Words>
  <Application>Microsoft Office PowerPoint</Application>
  <PresentationFormat>Presentación en pantalla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Medium</vt:lpstr>
      <vt:lpstr>Tunga</vt:lpstr>
      <vt:lpstr>Wingdings</vt:lpstr>
      <vt:lpstr>Ángulos</vt:lpstr>
      <vt:lpstr>TROYANOS</vt:lpstr>
      <vt:lpstr>Actualmente</vt:lpstr>
      <vt:lpstr>PROYECTO TROYANOS</vt:lpstr>
      <vt:lpstr>Presentación de PowerPoint</vt:lpstr>
      <vt:lpstr>Beneficios (Como empresa)</vt:lpstr>
      <vt:lpstr>Beneficios (Como TECNICOS)</vt:lpstr>
      <vt:lpstr>Presentación de PowerPoint</vt:lpstr>
      <vt:lpstr>Presentación de PowerPoint</vt:lpstr>
      <vt:lpstr>Con el apoyo de los contribuyentes</vt:lpstr>
      <vt:lpstr>CONTACTO FACEBOOK, GITHUB.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TOYANOS</dc:title>
  <dc:creator>Ary</dc:creator>
  <cp:lastModifiedBy>PREPA 6</cp:lastModifiedBy>
  <cp:revision>10</cp:revision>
  <dcterms:created xsi:type="dcterms:W3CDTF">2017-05-02T00:04:27Z</dcterms:created>
  <dcterms:modified xsi:type="dcterms:W3CDTF">2017-05-12T15:00:35Z</dcterms:modified>
</cp:coreProperties>
</file>