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570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01/05/2017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01/05/2017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01/05/2017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01/05/2017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01/05/2017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01/05/2017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01/05/2017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01/05/2017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01/05/2017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01/05/2017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01/05/2017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EDCD8F2-0E00-4DB1-AF42-C40CDABB7075}" type="datetimeFigureOut">
              <a:rPr lang="es-MX" smtClean="0"/>
              <a:t>01/05/2017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groups/363252614072289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63888" y="332656"/>
            <a:ext cx="2376264" cy="1080120"/>
          </a:xfrm>
        </p:spPr>
        <p:txBody>
          <a:bodyPr>
            <a:normAutofit/>
          </a:bodyPr>
          <a:lstStyle/>
          <a:p>
            <a:r>
              <a:rPr lang="es-MX" dirty="0" smtClean="0"/>
              <a:t>TOYANOS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051720" y="2780928"/>
            <a:ext cx="6400800" cy="17526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dirty="0">
                <a:solidFill>
                  <a:schemeClr val="tx1"/>
                </a:solidFill>
              </a:rPr>
              <a:t>Martínez Martos Arturo Cesar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dirty="0">
                <a:solidFill>
                  <a:schemeClr val="tx1"/>
                </a:solidFill>
              </a:rPr>
              <a:t>Beltrán Villanueva </a:t>
            </a:r>
            <a:r>
              <a:rPr lang="es-MX" dirty="0" err="1">
                <a:solidFill>
                  <a:schemeClr val="tx1"/>
                </a:solidFill>
              </a:rPr>
              <a:t>Ibzán</a:t>
            </a:r>
            <a:endParaRPr lang="es-MX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dirty="0" smtClean="0">
                <a:solidFill>
                  <a:schemeClr val="tx1"/>
                </a:solidFill>
              </a:rPr>
              <a:t>Márquez </a:t>
            </a:r>
            <a:r>
              <a:rPr lang="es-MX" dirty="0">
                <a:solidFill>
                  <a:schemeClr val="tx1"/>
                </a:solidFill>
              </a:rPr>
              <a:t>Valdez Luis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54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ACTUALMENTE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El acceso a la información es una necesidad.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La falta de eficacia en bases de datos ocasiona la perdida de confianza y registro en una empresa, así como información crucial para el desarrollo de la misma.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Sin </a:t>
            </a:r>
            <a:r>
              <a:rPr lang="es-MX" dirty="0" smtClean="0"/>
              <a:t>las bases de datos nuestro </a:t>
            </a:r>
            <a:r>
              <a:rPr lang="es-MX" dirty="0"/>
              <a:t>negocio no </a:t>
            </a:r>
            <a:r>
              <a:rPr lang="es-MX" dirty="0" smtClean="0"/>
              <a:t>puede funcionar con gran cantidad de clientes.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La búsqueda en formatos físicos de la información taxonómica, puede llegar a prolongar el proyecto de manera innecesaria, perdiendo hasta un día entero de productividad resultado de la ineficacia de acceso a la información.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56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PROYECTO TROYANOS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-Hemos hecho el proyecto TROYANOS.</a:t>
            </a:r>
          </a:p>
          <a:p>
            <a:r>
              <a:rPr lang="es-MX" dirty="0" smtClean="0"/>
              <a:t>-Proyecto donde jóvenes como yo accedemos y /o registramos, así como actualizamos de manera instantánea la información de alguna especie de América Central y el Caribe.</a:t>
            </a:r>
          </a:p>
        </p:txBody>
      </p:sp>
    </p:spTree>
    <p:extLst>
      <p:ext uri="{BB962C8B-B14F-4D97-AF65-F5344CB8AC3E}">
        <p14:creationId xmlns:p14="http://schemas.microsoft.com/office/powerpoint/2010/main" val="18696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C:\Users\Ary\Desktop\Captu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" y="0"/>
            <a:ext cx="9131605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5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APOYO DE LOS CONTRIBUYENTES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MX" dirty="0" smtClean="0"/>
              <a:t>Con el apoyo de los contribuyentes, ampliaremos la base de datos, su numero de usuarios, y de igual manera la ligaremos a instituciones confiables.</a:t>
            </a:r>
          </a:p>
          <a:p>
            <a:pPr>
              <a:buFontTx/>
              <a:buChar char="-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79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CONTACTO FACEBOOK, GITHUB.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1530" y="1340768"/>
            <a:ext cx="7520940" cy="3579849"/>
          </a:xfrm>
        </p:spPr>
        <p:txBody>
          <a:bodyPr>
            <a:normAutofit lnSpcReduction="10000"/>
          </a:bodyPr>
          <a:lstStyle/>
          <a:p>
            <a:pPr marL="0" indent="0"/>
            <a:endParaRPr lang="es-MX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dirty="0" smtClean="0"/>
              <a:t>Martínez </a:t>
            </a:r>
            <a:r>
              <a:rPr lang="es-MX" dirty="0"/>
              <a:t>Martos Arturo </a:t>
            </a:r>
            <a:r>
              <a:rPr lang="es-MX" dirty="0" smtClean="0"/>
              <a:t>Cesar</a:t>
            </a:r>
            <a:r>
              <a:rPr lang="es-MX" dirty="0">
                <a:sym typeface="Wingdings" panose="05000000000000000000" pitchFamily="2" charset="2"/>
              </a:rPr>
              <a:t> </a:t>
            </a:r>
            <a:endParaRPr lang="es-MX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dirty="0"/>
              <a:t>Beltrán Villanueva </a:t>
            </a:r>
            <a:r>
              <a:rPr lang="es-MX" dirty="0" err="1"/>
              <a:t>Ibzán</a:t>
            </a:r>
            <a:endParaRPr lang="es-MX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dirty="0"/>
              <a:t>Márquez Valdez Luis</a:t>
            </a:r>
          </a:p>
          <a:p>
            <a:endParaRPr lang="es-MX" dirty="0" smtClean="0"/>
          </a:p>
          <a:p>
            <a:pPr marL="0" indent="0" algn="r"/>
            <a:endParaRPr lang="es-MX" sz="2800" cap="all" dirty="0" smtClean="0">
              <a:latin typeface="+mj-lt"/>
              <a:ea typeface="+mj-ea"/>
              <a:cs typeface="+mj-cs"/>
              <a:hlinkClick r:id="rId2"/>
            </a:endParaRPr>
          </a:p>
          <a:p>
            <a:pPr marL="0" indent="0" algn="r"/>
            <a:endParaRPr lang="es-MX" sz="2800" cap="all" dirty="0">
              <a:latin typeface="+mj-lt"/>
              <a:ea typeface="+mj-ea"/>
              <a:cs typeface="+mj-cs"/>
              <a:hlinkClick r:id="rId2"/>
            </a:endParaRPr>
          </a:p>
          <a:p>
            <a:pPr marL="0" indent="0" algn="r"/>
            <a:endParaRPr lang="es-MX" sz="2800" cap="all" dirty="0" smtClean="0">
              <a:latin typeface="+mj-lt"/>
              <a:ea typeface="+mj-ea"/>
              <a:cs typeface="+mj-cs"/>
              <a:hlinkClick r:id="rId2"/>
            </a:endParaRPr>
          </a:p>
          <a:p>
            <a:pPr marL="0" indent="0" algn="r"/>
            <a:r>
              <a:rPr lang="es-MX" sz="2800" cap="all" dirty="0" smtClean="0">
                <a:latin typeface="+mj-lt"/>
                <a:ea typeface="+mj-ea"/>
                <a:cs typeface="+mj-cs"/>
                <a:hlinkClick r:id="rId2"/>
              </a:rPr>
              <a:t>Curso </a:t>
            </a:r>
            <a:r>
              <a:rPr lang="es-MX" sz="2800" cap="all" dirty="0">
                <a:latin typeface="+mj-lt"/>
                <a:ea typeface="+mj-ea"/>
                <a:cs typeface="+mj-cs"/>
                <a:hlinkClick r:id="rId2"/>
              </a:rPr>
              <a:t>Web 2017</a:t>
            </a:r>
            <a:endParaRPr lang="es-MX" sz="28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774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70</TotalTime>
  <Words>194</Words>
  <Application>Microsoft Office PowerPoint</Application>
  <PresentationFormat>Presentación en pantalla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Ángulos</vt:lpstr>
      <vt:lpstr>TOYANOS</vt:lpstr>
      <vt:lpstr>ACTUALMENTE</vt:lpstr>
      <vt:lpstr>PROYECTO TROYANOS</vt:lpstr>
      <vt:lpstr>Presentación de PowerPoint</vt:lpstr>
      <vt:lpstr>EL APOYO DE LOS CONTRIBUYENTES</vt:lpstr>
      <vt:lpstr>CONTACTO FACEBOOK, GITHUB.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TOYANOS</dc:title>
  <dc:creator>Ary</dc:creator>
  <cp:lastModifiedBy>Ary</cp:lastModifiedBy>
  <cp:revision>5</cp:revision>
  <dcterms:created xsi:type="dcterms:W3CDTF">2017-05-02T00:04:27Z</dcterms:created>
  <dcterms:modified xsi:type="dcterms:W3CDTF">2017-05-02T01:14:35Z</dcterms:modified>
</cp:coreProperties>
</file>