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2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D8F2-0E00-4DB1-AF42-C40CDABB7075}" type="datetimeFigureOut">
              <a:rPr lang="es-MX" smtClean="0"/>
              <a:t>12/05/2017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66CF-C00E-447F-968F-C9284CAF2C2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D8F2-0E00-4DB1-AF42-C40CDABB7075}" type="datetimeFigureOut">
              <a:rPr lang="es-MX" smtClean="0"/>
              <a:t>12/05/2017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66CF-C00E-447F-968F-C9284CAF2C2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D8F2-0E00-4DB1-AF42-C40CDABB7075}" type="datetimeFigureOut">
              <a:rPr lang="es-MX" smtClean="0"/>
              <a:t>12/05/2017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66CF-C00E-447F-968F-C9284CAF2C2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D8F2-0E00-4DB1-AF42-C40CDABB7075}" type="datetimeFigureOut">
              <a:rPr lang="es-MX" smtClean="0"/>
              <a:t>12/05/2017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66CF-C00E-447F-968F-C9284CAF2C2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D8F2-0E00-4DB1-AF42-C40CDABB7075}" type="datetimeFigureOut">
              <a:rPr lang="es-MX" smtClean="0"/>
              <a:t>12/05/2017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66CF-C00E-447F-968F-C9284CAF2C2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D8F2-0E00-4DB1-AF42-C40CDABB7075}" type="datetimeFigureOut">
              <a:rPr lang="es-MX" smtClean="0"/>
              <a:t>12/05/2017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66CF-C00E-447F-968F-C9284CAF2C2C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D8F2-0E00-4DB1-AF42-C40CDABB7075}" type="datetimeFigureOut">
              <a:rPr lang="es-MX" smtClean="0"/>
              <a:t>12/05/2017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66CF-C00E-447F-968F-C9284CAF2C2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D8F2-0E00-4DB1-AF42-C40CDABB7075}" type="datetimeFigureOut">
              <a:rPr lang="es-MX" smtClean="0"/>
              <a:t>12/05/2017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66CF-C00E-447F-968F-C9284CAF2C2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D8F2-0E00-4DB1-AF42-C40CDABB7075}" type="datetimeFigureOut">
              <a:rPr lang="es-MX" smtClean="0"/>
              <a:t>12/05/2017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66CF-C00E-447F-968F-C9284CAF2C2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D8F2-0E00-4DB1-AF42-C40CDABB7075}" type="datetimeFigureOut">
              <a:rPr lang="es-MX" smtClean="0"/>
              <a:t>12/05/2017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1866CF-C00E-447F-968F-C9284CAF2C2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D8F2-0E00-4DB1-AF42-C40CDABB7075}" type="datetimeFigureOut">
              <a:rPr lang="es-MX" smtClean="0"/>
              <a:t>12/05/2017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66CF-C00E-447F-968F-C9284CAF2C2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EDCD8F2-0E00-4DB1-AF42-C40CDABB7075}" type="datetimeFigureOut">
              <a:rPr lang="es-MX" smtClean="0"/>
              <a:t>12/05/2017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1866CF-C00E-447F-968F-C9284CAF2C2C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/groups/363252614072289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563888" y="332656"/>
            <a:ext cx="2376264" cy="1080120"/>
          </a:xfrm>
        </p:spPr>
        <p:txBody>
          <a:bodyPr>
            <a:normAutofit/>
          </a:bodyPr>
          <a:lstStyle/>
          <a:p>
            <a:r>
              <a:rPr lang="es-MX" dirty="0"/>
              <a:t>TROYANOS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11560" y="2348880"/>
            <a:ext cx="7480920" cy="2400672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s-MX" sz="2400" dirty="0">
                <a:solidFill>
                  <a:schemeClr val="tx1"/>
                </a:solidFill>
              </a:rPr>
              <a:t>Martínez Martos Arturo Cesar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MX" sz="2400" dirty="0">
                <a:solidFill>
                  <a:schemeClr val="tx1"/>
                </a:solidFill>
              </a:rPr>
              <a:t>Márquez Valdez Luis</a:t>
            </a: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59540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Actualmente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17693" y="1196752"/>
            <a:ext cx="7520940" cy="403244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sz="2000" b="0" dirty="0"/>
              <a:t>El acceso a la información es una necesidad.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b="0" dirty="0"/>
              <a:t>La falta de eficacia en bases de datos ocasiona la perdida de confianza y registro en una empresa, así como información crucial para el desarrollo de la misma.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b="0" dirty="0"/>
              <a:t>Sin las bases de datos nuestro negocio no puede funcionar con gran cantidad de clientes.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b="0" dirty="0"/>
              <a:t>La búsqueda en formatos físicos de la información taxonómica, puede llegar a prolongar el proyecto de manera innecesaria, perdiendo hasta un día entero de productividad resultado de la ineficacia de acceso a la información.</a:t>
            </a:r>
          </a:p>
          <a:p>
            <a:pPr>
              <a:buFont typeface="Arial" panose="020B0604020202020204" pitchFamily="34" charset="0"/>
              <a:buChar char="•"/>
            </a:pPr>
            <a:endParaRPr lang="es-MX" sz="2000" dirty="0"/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16569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PROYECTO TROYANOS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484784"/>
            <a:ext cx="7520940" cy="333970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sz="2000" b="0" dirty="0"/>
              <a:t>Facilita el acceso a información de especies de América Central, América del Sur y el Caribe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b="0" dirty="0"/>
              <a:t>Permite que el público general consulte datos sobre su especie de preferencia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b="0" dirty="0"/>
              <a:t>Ofrece un sistema capaz de actualizar, remover o añadir nuevos registros sobre especies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b="0" dirty="0"/>
              <a:t>Es fácil de usar y es agradable a la vista</a:t>
            </a:r>
          </a:p>
        </p:txBody>
      </p:sp>
    </p:spTree>
    <p:extLst>
      <p:ext uri="{BB962C8B-B14F-4D97-AF65-F5344CB8AC3E}">
        <p14:creationId xmlns:p14="http://schemas.microsoft.com/office/powerpoint/2010/main" val="186968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050" name="Picture 2" descr="C:\Users\Ary\Desktop\Captu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4" y="0"/>
            <a:ext cx="9131605" cy="52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50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Beneficios (Como empresa)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556792"/>
            <a:ext cx="7520940" cy="312368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MX" sz="2000" b="0" dirty="0"/>
              <a:t>Permite el control del sistema estableciendo usuarios para el público y para los administradores</a:t>
            </a:r>
          </a:p>
          <a:p>
            <a:pPr>
              <a:buFontTx/>
              <a:buChar char="-"/>
            </a:pPr>
            <a:r>
              <a:rPr lang="es-MX" sz="2000" b="0" dirty="0"/>
              <a:t>Con el apoyo de los contribuyentes, ampliaremos la base de datos, su numero de usuarios, y de igual manera la ligaremos a instituciones confiables.</a:t>
            </a:r>
          </a:p>
          <a:p>
            <a:pPr>
              <a:buFontTx/>
              <a:buChar char="-"/>
            </a:pPr>
            <a:r>
              <a:rPr lang="es-MX" sz="2000" b="0" dirty="0"/>
              <a:t>El sistema cuenta con seguridad y previene robo de información</a:t>
            </a:r>
          </a:p>
          <a:p>
            <a:pPr>
              <a:buFontTx/>
              <a:buChar char="-"/>
            </a:pPr>
            <a:endParaRPr lang="es-MX" sz="2000" b="0" dirty="0"/>
          </a:p>
        </p:txBody>
      </p:sp>
    </p:spTree>
    <p:extLst>
      <p:ext uri="{BB962C8B-B14F-4D97-AF65-F5344CB8AC3E}">
        <p14:creationId xmlns:p14="http://schemas.microsoft.com/office/powerpoint/2010/main" val="296799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Beneficios (Como TECNICOS)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556792"/>
            <a:ext cx="7520940" cy="312368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MX" sz="2000" b="0" dirty="0"/>
              <a:t>El sistema cuenta con un </a:t>
            </a:r>
            <a:r>
              <a:rPr lang="es-MX" sz="2000" b="0" dirty="0" err="1"/>
              <a:t>readme</a:t>
            </a:r>
            <a:r>
              <a:rPr lang="es-MX" sz="2000" b="0" dirty="0"/>
              <a:t> útil para la instalación</a:t>
            </a:r>
          </a:p>
          <a:p>
            <a:pPr>
              <a:buFontTx/>
              <a:buChar char="-"/>
            </a:pPr>
            <a:r>
              <a:rPr lang="es-MX" sz="2000" b="0" dirty="0"/>
              <a:t>Los archivos se encuentran bien ubicados y ordenados</a:t>
            </a:r>
          </a:p>
          <a:p>
            <a:pPr>
              <a:buFontTx/>
              <a:buChar char="-"/>
            </a:pPr>
            <a:r>
              <a:rPr lang="es-MX" sz="2000" b="0" dirty="0"/>
              <a:t>El código esta comentado </a:t>
            </a:r>
          </a:p>
          <a:p>
            <a:pPr>
              <a:buFontTx/>
              <a:buChar char="-"/>
            </a:pPr>
            <a:r>
              <a:rPr lang="es-MX" sz="2000" b="0" dirty="0"/>
              <a:t>Cuenta con validaciones</a:t>
            </a:r>
          </a:p>
          <a:p>
            <a:pPr>
              <a:buFontTx/>
              <a:buChar char="-"/>
            </a:pPr>
            <a:r>
              <a:rPr lang="es-MX" sz="2000" b="0" dirty="0"/>
              <a:t>Los tiempos de carga son </a:t>
            </a:r>
            <a:r>
              <a:rPr lang="es-MX" sz="2000" b="0" dirty="0" err="1"/>
              <a:t>minimos</a:t>
            </a:r>
            <a:r>
              <a:rPr lang="es-MX" sz="2000" b="0" dirty="0"/>
              <a:t> </a:t>
            </a:r>
          </a:p>
          <a:p>
            <a:pPr>
              <a:buFontTx/>
              <a:buChar char="-"/>
            </a:pPr>
            <a:r>
              <a:rPr lang="es-MX" sz="2000" b="0" dirty="0"/>
              <a:t>No existe un abarrotamiento de procesos en un solo archivo</a:t>
            </a:r>
          </a:p>
          <a:p>
            <a:pPr>
              <a:buFontTx/>
              <a:buChar char="-"/>
            </a:pPr>
            <a:endParaRPr lang="es-MX" sz="2000" b="0" dirty="0"/>
          </a:p>
          <a:p>
            <a:pPr>
              <a:buFontTx/>
              <a:buChar char="-"/>
            </a:pPr>
            <a:endParaRPr lang="es-MX" sz="2000" b="0" dirty="0"/>
          </a:p>
        </p:txBody>
      </p:sp>
    </p:spTree>
    <p:extLst>
      <p:ext uri="{BB962C8B-B14F-4D97-AF65-F5344CB8AC3E}">
        <p14:creationId xmlns:p14="http://schemas.microsoft.com/office/powerpoint/2010/main" val="357949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0648"/>
            <a:ext cx="8596443" cy="649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4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868"/>
            <a:ext cx="9144000" cy="303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04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CONTACTO FACEBOOK, GITHUB.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11530" y="1340768"/>
            <a:ext cx="7520940" cy="3579849"/>
          </a:xfrm>
        </p:spPr>
        <p:txBody>
          <a:bodyPr>
            <a:noAutofit/>
          </a:bodyPr>
          <a:lstStyle/>
          <a:p>
            <a:pPr marL="0" indent="0"/>
            <a:endParaRPr lang="es-MX" sz="24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MX" sz="2400" b="0" dirty="0"/>
              <a:t>Martínez Martos Arturo Cesar</a:t>
            </a:r>
            <a:r>
              <a:rPr lang="es-MX" sz="2400" b="0" dirty="0">
                <a:sym typeface="Wingdings" panose="05000000000000000000" pitchFamily="2" charset="2"/>
              </a:rPr>
              <a:t> </a:t>
            </a:r>
            <a:endParaRPr lang="es-MX" sz="2400" b="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MX" sz="2400" b="0" dirty="0"/>
              <a:t>Márquez Valdez Luis</a:t>
            </a:r>
          </a:p>
          <a:p>
            <a:endParaRPr lang="es-MX" sz="2400" dirty="0"/>
          </a:p>
          <a:p>
            <a:pPr marL="0" indent="0" algn="r"/>
            <a:endParaRPr lang="es-MX" sz="2400" cap="all" dirty="0">
              <a:latin typeface="+mj-lt"/>
              <a:ea typeface="+mj-ea"/>
              <a:cs typeface="+mj-cs"/>
              <a:hlinkClick r:id="rId2"/>
            </a:endParaRPr>
          </a:p>
          <a:p>
            <a:pPr marL="0" indent="0" algn="r"/>
            <a:endParaRPr lang="es-MX" sz="2400" cap="all" dirty="0">
              <a:latin typeface="+mj-lt"/>
              <a:ea typeface="+mj-ea"/>
              <a:cs typeface="+mj-cs"/>
              <a:hlinkClick r:id="rId2"/>
            </a:endParaRPr>
          </a:p>
          <a:p>
            <a:pPr marL="0" indent="0" algn="r"/>
            <a:endParaRPr lang="es-MX" sz="2400" cap="all" dirty="0">
              <a:latin typeface="+mj-lt"/>
              <a:ea typeface="+mj-ea"/>
              <a:cs typeface="+mj-cs"/>
              <a:hlinkClick r:id="rId2"/>
            </a:endParaRPr>
          </a:p>
          <a:p>
            <a:pPr marL="0" indent="0" algn="r"/>
            <a:r>
              <a:rPr lang="es-MX" sz="2400" cap="all" dirty="0">
                <a:latin typeface="+mj-lt"/>
                <a:ea typeface="+mj-ea"/>
                <a:cs typeface="+mj-cs"/>
                <a:hlinkClick r:id="rId2"/>
              </a:rPr>
              <a:t>Curso Web 2017</a:t>
            </a:r>
            <a:endParaRPr lang="es-MX" sz="2400" cap="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77410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92</TotalTime>
  <Words>274</Words>
  <Application>Microsoft Office PowerPoint</Application>
  <PresentationFormat>Presentación en pantalla (4:3)</PresentationFormat>
  <Paragraphs>33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Franklin Gothic Book</vt:lpstr>
      <vt:lpstr>Franklin Gothic Medium</vt:lpstr>
      <vt:lpstr>Tunga</vt:lpstr>
      <vt:lpstr>Wingdings</vt:lpstr>
      <vt:lpstr>Ángulos</vt:lpstr>
      <vt:lpstr>TROYANOS</vt:lpstr>
      <vt:lpstr>Actualmente</vt:lpstr>
      <vt:lpstr>PROYECTO TROYANOS</vt:lpstr>
      <vt:lpstr>Presentación de PowerPoint</vt:lpstr>
      <vt:lpstr>Beneficios (Como empresa)</vt:lpstr>
      <vt:lpstr>Beneficios (Como TECNICOS)</vt:lpstr>
      <vt:lpstr>Presentación de PowerPoint</vt:lpstr>
      <vt:lpstr>Presentación de PowerPoint</vt:lpstr>
      <vt:lpstr>CONTACTO FACEBOOK, GITHUB.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TOYANOS</dc:title>
  <dc:creator>Ary</dc:creator>
  <cp:lastModifiedBy>ARTURO MARTINEZ</cp:lastModifiedBy>
  <cp:revision>8</cp:revision>
  <dcterms:created xsi:type="dcterms:W3CDTF">2017-05-02T00:04:27Z</dcterms:created>
  <dcterms:modified xsi:type="dcterms:W3CDTF">2017-05-12T12:08:53Z</dcterms:modified>
</cp:coreProperties>
</file>