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4" y="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EEA0F-0DDA-474D-BE3B-4F841DD82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AB013-24DD-4E99-82C5-20992E2F6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6F4E2-7712-439D-85E5-7C60071E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5B170-1C7C-423A-8B74-EB565655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64DE3-BADD-4AB4-AFF4-B8A48030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BD8CF-E3C6-4A24-802A-10DA3EB7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DEC1C6-6FB4-4C26-9614-8E3A020A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83D92-4832-422A-AA30-D89728EF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BE6D9-C46B-46FE-B940-945543E9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4B293-8143-41F5-871C-FEB7878A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5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C3CC54-FE95-428C-A652-8EE618C8E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89616F-F47F-4C35-8FEB-51D2F07F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5C50C2-88E4-4FAE-9F4D-E4F89054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674A3-6A14-4FD8-97E4-81746A4E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F911B1-A186-4A29-9F7C-1F423F05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71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415A-C3FC-4B93-B4D8-A95BEC3A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653FE-C331-4AB7-B760-59615A01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42C76-2211-49AF-8F14-4E2E065F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1753E-21AE-4900-BF17-19FAA288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D5A50-1677-4511-BE16-B74026A8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85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75BAF-A7D2-43CC-92F2-C0F6669F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E9AB9D-8001-49A2-AC5F-BDBAFB5B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ACA4E-C610-4E0C-AA27-A6F71009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0C410-ADA7-496F-9B89-CA84606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85967-1CC8-437C-BA57-E6AD75E6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4FDFA-C075-4888-BA39-CA2947AA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943EF-BBE8-4EF3-9B16-FBF44330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6B72C4-E1C9-4E30-A2D3-C09D3DCAF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8CDDE-5448-4E11-A120-0A28D67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DE6DEE-724A-4E25-A9BB-ACE88211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1DD778-E309-448F-B336-393EE354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1469C-BAF1-4905-997A-3FE2440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6A2716-3706-4D37-B0F4-8C2EF675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0EC47A-2F41-45C8-BAB7-A523E56B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574E8F-6619-4360-BB40-1E60BD26F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C74516-F546-40CC-99D6-ED02B6FE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4EC241-2974-48F0-89D9-EBA1D82C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8AB09E-7008-47EB-8EFE-59B4A7D6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BF56C7-C379-42C2-A247-B877A846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36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2D1A6-FB79-4DDC-8874-330D307C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781E9-E7C9-431E-86F9-A6B67BFB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EA4F44-AEE9-4E38-8673-7080FC08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7ABEF3-5A01-4018-8F4D-0398027D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45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6AC7FA-C797-4463-B757-9A3942BD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240544-BF97-4504-948E-5167E778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F36220-ED78-4707-A2C7-7EDADAA7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4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7BC3F-D21F-4ECE-AF80-F1944B75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964F40-3D5E-4D9B-B91F-45465561F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B13464-D804-4699-B829-93AE831E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F85495-0A96-42D4-BC54-91D7996A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3F8493-CDA2-4169-956D-E8BE149A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992293-EBED-4101-839D-D705D5F4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90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A3AE1-A9A7-494B-B5B0-ACA82A41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D78A1A-751D-43E5-B7CF-3C44C0FA4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7065B7-93E9-477F-8ED6-F46A8459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AA187-07E7-4D02-99AC-BBA0F59D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0E643A-2896-4EF4-9EF0-4CE77D26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6B6CC-5E95-4C7B-B89A-1AAB99F7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15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221289-4371-4491-9570-4F937D8A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3D6D00-8641-4200-BC1C-BB0A7D02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9CFD1-5A8C-461C-982A-43C0AD998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05F1-C5B0-487A-B742-BBEA79389C5D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4E368-72CC-4C32-A448-BCB9865B6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D06FE-5540-49E9-9B3F-701C6BB3E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B353-2CD9-4B23-A180-6F839165D6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41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67D12CE-8AB7-4E92-B13A-A387E7FD9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496113"/>
            <a:ext cx="7225748" cy="3865774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AC9F2111-9C39-427D-A133-942FF410E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5" y="76200"/>
            <a:ext cx="3854450" cy="6638925"/>
          </a:xfrm>
        </p:spPr>
        <p:txBody>
          <a:bodyPr anchor="b">
            <a:normAutofit/>
          </a:bodyPr>
          <a:lstStyle/>
          <a:p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Especificaciones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 Procesador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Para Procesadores AMD CPU Socket </a:t>
            </a:r>
            <a:r>
              <a:rPr lang="es-MX" sz="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Socket</a:t>
            </a: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AM4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Procesadores Compatibles AMD Ryzen 5000 Series/ Ryzen 5000 G-Series/ Ryzen 4000 G-Series and Ryzen 3000 Series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 Chipset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Tipo de Uso Básico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Modelo AMD B550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 Memoria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Tipo de Memoria Compatible DDR4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Ranuras de Memoria 4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Ranuras Memoria Compatible DDR4 4733(O.C.) / 4600(O.C.) / 4400(O.C.) / 4266(O.C.) / 4133(O.C.) / 4000(O.C.) / 3866(O.C.) / 3733(O.C.) / 3600(O.C.) / 3466(O.C) / 3400(O.C.) / 3200 / 2933 / 2667 / 2400 / 2133 MHz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Máxima Memoria Soportada 128GB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Arquitectura de Memoria Dual </a:t>
            </a:r>
            <a:r>
              <a:rPr lang="es-MX" sz="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Channel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 Ranuras de Expansión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PCI Express x16 1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PCI Express 3.0 x16 1 x PCI Express 3.0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 Dispositivos de Almacenamiento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SATA 6Gb/s 4 x SATA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M.2 2 x M.2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 Chipset de Audio Integrado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Audio Integrado Realtek CODEC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Canales de Audio 7.1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 Red Integrada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Chipset de Red Realtek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Máxima Velocidad en Red 10/100/1000Mb/s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Wi</a:t>
            </a: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-Fi estándares 802.11a, 802.11b, 802.11g, </a:t>
            </a:r>
            <a:r>
              <a:rPr lang="es-MX" sz="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Wi</a:t>
            </a: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-Fi 4 (802.11n), </a:t>
            </a:r>
            <a:r>
              <a:rPr lang="es-MX" sz="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Wi</a:t>
            </a: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-Fi 5 (802.11ac)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s-MX" sz="800" dirty="0">
                <a:solidFill>
                  <a:schemeClr val="bg1"/>
                </a:solidFill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Versión de Bluetooth 4.2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 Puertos E/S Traseros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PS/2 1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USB 1.1/2.0 4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USB 3.0 4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DVI 1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HDMI 1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Conectores de Red (RJ45) 1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Puertos de Audio 3 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 Conector E/S Interno</a:t>
            </a:r>
            <a:br>
              <a:rPr lang="es-MX" sz="800" dirty="0">
                <a:solidFill>
                  <a:schemeClr val="bg1"/>
                </a:solidFill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1 x USB 2.0</a:t>
            </a:r>
            <a:br>
              <a:rPr lang="es-MX" sz="800" dirty="0">
                <a:solidFill>
                  <a:schemeClr val="bg1"/>
                </a:solidFill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1 x USB 3.2</a:t>
            </a:r>
            <a:br>
              <a:rPr lang="es-MX" sz="800" dirty="0">
                <a:solidFill>
                  <a:schemeClr val="bg1"/>
                </a:solidFill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ATX de 24-pin 1</a:t>
            </a:r>
            <a:br>
              <a:rPr lang="es-MX" sz="800" dirty="0">
                <a:solidFill>
                  <a:schemeClr val="bg1"/>
                </a:solidFill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ATX 12V 8-pin 1</a:t>
            </a:r>
            <a:br>
              <a:rPr lang="es-MX" sz="800" dirty="0">
                <a:solidFill>
                  <a:schemeClr val="bg1"/>
                </a:solidFill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M.2 2</a:t>
            </a:r>
            <a:br>
              <a:rPr lang="es-MX" sz="800" dirty="0">
                <a:solidFill>
                  <a:schemeClr val="bg1"/>
                </a:solidFill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CPU Fan 1</a:t>
            </a:r>
            <a:br>
              <a:rPr lang="es-MX" sz="800" dirty="0">
                <a:solidFill>
                  <a:schemeClr val="bg1"/>
                </a:solidFill>
              </a:rPr>
            </a:br>
            <a:r>
              <a:rPr lang="es-MX" sz="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Chassis</a:t>
            </a: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Fan 2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- Especificaciones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Factor de Forma Micro-ATX</a:t>
            </a:r>
            <a:br>
              <a:rPr lang="es-MX" sz="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</a:br>
            <a:endParaRPr lang="es-MX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7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89A26C3-4531-427A-B80D-0B6C7CB07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" r="334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87E3CAAA-9E04-4FFB-9D87-0566F3FF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4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9C5E9916-D9F7-4319-A5AF-AD6892AEE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195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C62E1F47-23C2-4870-BE6D-46F2C83A1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r="345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35821710-F6C2-466B-9E3E-C0F570F46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F483B21-90DD-4658-AC6B-86894417B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87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350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Tema de Office</vt:lpstr>
      <vt:lpstr>Especificaciones - Procesador Para Procesadores AMD CPU Socket Socket AM4 Procesadores Compatibles AMD Ryzen 5000 Series/ Ryzen 5000 G-Series/ Ryzen 4000 G-Series and Ryzen 3000 Series - Chipset Tipo de Uso Básico Modelo AMD B550 - Memoria Tipo de Memoria Compatible DDR4 Ranuras de Memoria 4 Ranuras Memoria Compatible DDR4 4733(O.C.) / 4600(O.C.) / 4400(O.C.) / 4266(O.C.) / 4133(O.C.) / 4000(O.C.) / 3866(O.C.) / 3733(O.C.) / 3600(O.C.) / 3466(O.C) / 3400(O.C.) / 3200 / 2933 / 2667 / 2400 / 2133 MHz Máxima Memoria Soportada 128GB Arquitectura de Memoria Dual Channel - Ranuras de Expansión PCI Express x16 1 PCI Express 3.0 x16 1 x PCI Express 3.0 - Dispositivos de Almacenamiento SATA 6Gb/s 4 x SATA M.2 2 x M.2 - Chipset de Audio Integrado Audio Integrado Realtek CODEC Canales de Audio 7.1 - Red Integrada Chipset de Red Realtek Máxima Velocidad en Red 10/100/1000Mb/s Wi-Fi estándares 802.11a, 802.11b, 802.11g, Wi-Fi 4 (802.11n), Wi-Fi 5 (802.11ac)   Versión de Bluetooth 4.2 - Puertos E/S Traseros PS/2 1 USB 1.1/2.0 4 USB 3.0 4 DVI 1 HDMI 1 Conectores de Red (RJ45) 1 Puertos de Audio 3   - Conector E/S Interno 1 x USB 2.0 1 x USB 3.2 ATX de 24-pin 1 ATX 12V 8-pin 1 M.2 2 CPU Fan 1 Chassis Fan 2 - Especificaciones Factor de Forma Micro-ATX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Especificaciones - Procesador Para Procesadores AMD CPU Socket Socket AM4 Procesadores Compatibles AMD Ryzen 5000 Series/ Ryzen 5000 G-Series/ Ryzen 4000 G-Series and Ryzen 3000 Series - Chipset Tipo de Uso Básico Modelo AMD B550 - Memoria Tipo de Memoria Compatible DDR4 Ranuras de Memoria 4 Ranuras Memoria Compatible DDR4 4733(O.C.) / 4600(O.C.) / 4400(O.C.) / 4266(O.C.) / 4133(O.C.) / 4000(O.C.) / 3866(O.C.) / 3733(O.C.) / 3600(O.C.) / 3466(O.C) / 3400(O.C.) / 3200 / 2933 / 2667 / 2400 / 2133 MHz Máxima Memoria Soportada 128GB Arquitectura de Memoria Dual Channel - Ranuras de Expansión PCI Express x16 1 PCI Express 3.0 x16 1 x PCI Express 3.0 - Dispositivos de Almacenamiento SATA 6Gb/s 4 x SATA M.2 2 x M.2 - Chipset de Audio Integrado Audio Integrado Realtek CODEC Canales de Audio 7.1 - Red Integrada Chipset de Red Realtek Máxima Velocidad en Red 10/100/1000Mb/s Wi-Fi estándares 802.11a, 802.11b, 802.11g, Wi-Fi 4 (802.11n), Wi-Fi 5 (802.11ac)   Versión de Bluetooth 4.2 - Puertos E/S Traseros PS/2 1 USB 1.1/2.0 4 USB 3.0 4 DVI 1 HDMI 1 Conectores de Red (RJ45) 1 Puertos de Audio 3   - Conector E/S Interno 1 x USB 2.0 1 x USB 3.2 ATX de 24-pin 1 ATX 12V 8-pin 1 M.2 2 CPU Fan 1 Chassis Fan 2 - Especificaciones Factor de Forma Micro-ATX </dc:title>
  <dc:creator>Arturo Garcia Perez -  -  -  -  - -  -</dc:creator>
  <cp:lastModifiedBy>Arturo Garcia Perez -  -  -  -  - -  -</cp:lastModifiedBy>
  <cp:revision>2</cp:revision>
  <dcterms:created xsi:type="dcterms:W3CDTF">2024-01-23T04:19:48Z</dcterms:created>
  <dcterms:modified xsi:type="dcterms:W3CDTF">2024-01-23T04:49:22Z</dcterms:modified>
</cp:coreProperties>
</file>