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0" r:id="rId2"/>
    <p:sldId id="256" r:id="rId3"/>
    <p:sldId id="279" r:id="rId4"/>
    <p:sldId id="257" r:id="rId5"/>
    <p:sldId id="264" r:id="rId6"/>
    <p:sldId id="277" r:id="rId7"/>
    <p:sldId id="276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35"/>
    <a:srgbClr val="E2004B"/>
    <a:srgbClr val="5A5A5D"/>
    <a:srgbClr val="9E9E9E"/>
    <a:srgbClr val="222C37"/>
    <a:srgbClr val="000000"/>
    <a:srgbClr val="FFFFFF"/>
    <a:srgbClr val="00BAD4"/>
    <a:srgbClr val="8AC249"/>
    <a:srgbClr val="CDD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5" autoAdjust="0"/>
  </p:normalViewPr>
  <p:slideViewPr>
    <p:cSldViewPr snapToGrid="0" showGuides="1">
      <p:cViewPr varScale="1">
        <p:scale>
          <a:sx n="143" d="100"/>
          <a:sy n="143" d="100"/>
        </p:scale>
        <p:origin x="72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916C-04E6-404D-97CD-14621E5159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4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00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69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59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9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6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7" y="4319226"/>
            <a:ext cx="900000" cy="327562"/>
          </a:xfrm>
          <a:prstGeom prst="rect">
            <a:avLst/>
          </a:prstGeom>
        </p:spPr>
      </p:pic>
      <p:pic>
        <p:nvPicPr>
          <p:cNvPr id="6" name="Billed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29" b="56949"/>
          <a:stretch/>
        </p:blipFill>
        <p:spPr>
          <a:xfrm>
            <a:off x="3872701" y="1017372"/>
            <a:ext cx="5271300" cy="4126128"/>
          </a:xfrm>
          <a:prstGeom prst="rect">
            <a:avLst/>
          </a:prstGeom>
        </p:spPr>
      </p:pic>
      <p:pic>
        <p:nvPicPr>
          <p:cNvPr id="8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854"/>
            <a:ext cx="2638445" cy="8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eadline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32000" y="1480257"/>
            <a:ext cx="6480000" cy="2182986"/>
          </a:xfrm>
          <a:noFill/>
        </p:spPr>
        <p:txBody>
          <a:bodyPr anchor="ctr" anchorCtr="0"/>
          <a:lstStyle>
            <a:lvl1pPr>
              <a:defRPr sz="3800" spc="-113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5" name="Billed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1645" y="2817959"/>
            <a:ext cx="0" cy="0"/>
          </a:xfrm>
          <a:prstGeom prst="rect">
            <a:avLst/>
          </a:prstGeom>
        </p:spPr>
      </p:pic>
      <p:pic>
        <p:nvPicPr>
          <p:cNvPr id="7" name="Billed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65"/>
          <a:stretch/>
        </p:blipFill>
        <p:spPr>
          <a:xfrm>
            <a:off x="2682349" y="4212281"/>
            <a:ext cx="3791442" cy="931219"/>
          </a:xfrm>
          <a:prstGeom prst="rect">
            <a:avLst/>
          </a:prstGeom>
        </p:spPr>
      </p:pic>
      <p:pic>
        <p:nvPicPr>
          <p:cNvPr id="10" name="Billed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53"/>
          <a:stretch/>
        </p:blipFill>
        <p:spPr>
          <a:xfrm flipH="1">
            <a:off x="2665275" y="0"/>
            <a:ext cx="3810089" cy="9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99" y="344312"/>
            <a:ext cx="7128000" cy="93600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200" spc="-113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0000" y="1491749"/>
            <a:ext cx="7740000" cy="2880000"/>
          </a:xfrm>
        </p:spPr>
        <p:txBody>
          <a:bodyPr/>
          <a:lstStyle>
            <a:lvl1pPr>
              <a:lnSpc>
                <a:spcPts val="1875"/>
              </a:lnSpc>
              <a:spcAft>
                <a:spcPts val="800"/>
              </a:spcAft>
              <a:defRPr sz="15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>
              <a:lnSpc>
                <a:spcPts val="1750"/>
              </a:lnSpc>
              <a:spcAft>
                <a:spcPts val="800"/>
              </a:spcAft>
              <a:defRPr sz="14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>
              <a:lnSpc>
                <a:spcPts val="1625"/>
              </a:lnSpc>
              <a:spcAft>
                <a:spcPts val="800"/>
              </a:spcAft>
              <a:defRPr sz="13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>
              <a:lnSpc>
                <a:spcPts val="1625"/>
              </a:lnSpc>
              <a:spcAft>
                <a:spcPts val="800"/>
              </a:spcAft>
              <a:defRPr sz="13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>
              <a:lnSpc>
                <a:spcPts val="1625"/>
              </a:lnSpc>
              <a:spcAft>
                <a:spcPts val="800"/>
              </a:spcAft>
              <a:defRPr sz="13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pic>
        <p:nvPicPr>
          <p:cNvPr id="3" name="Bille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17" y="4842445"/>
            <a:ext cx="474781" cy="172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001" y="4668235"/>
            <a:ext cx="642931" cy="234000"/>
          </a:xfrm>
          <a:prstGeom prst="rect">
            <a:avLst/>
          </a:prstGeom>
        </p:spPr>
      </p:pic>
      <p:pic>
        <p:nvPicPr>
          <p:cNvPr id="10" name="Billed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31" r="50000"/>
          <a:stretch/>
        </p:blipFill>
        <p:spPr>
          <a:xfrm>
            <a:off x="7248279" y="0"/>
            <a:ext cx="1895721" cy="1148606"/>
          </a:xfrm>
          <a:prstGeom prst="rect">
            <a:avLst/>
          </a:prstGeom>
        </p:spPr>
      </p:pic>
      <p:pic>
        <p:nvPicPr>
          <p:cNvPr id="12" name="Billed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208"/>
            <a:ext cx="939107" cy="2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5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76" y="4668235"/>
            <a:ext cx="642931" cy="234000"/>
          </a:xfrm>
          <a:prstGeom prst="rect">
            <a:avLst/>
          </a:prstGeom>
        </p:spPr>
      </p:pic>
      <p:pic>
        <p:nvPicPr>
          <p:cNvPr id="5" name="Billed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208"/>
            <a:ext cx="939107" cy="297318"/>
          </a:xfrm>
          <a:prstGeom prst="rect">
            <a:avLst/>
          </a:prstGeom>
        </p:spPr>
      </p:pic>
      <p:pic>
        <p:nvPicPr>
          <p:cNvPr id="7" name="Billed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31" r="44811"/>
          <a:stretch/>
        </p:blipFill>
        <p:spPr>
          <a:xfrm>
            <a:off x="7051514" y="0"/>
            <a:ext cx="2092486" cy="11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  <a:solidFill>
            <a:srgbClr val="FFFFFF"/>
          </a:solidFill>
        </p:spPr>
        <p:txBody>
          <a:bodyPr anchor="ctr" anchorCtr="0"/>
          <a:lstStyle>
            <a:lvl1pPr>
              <a:defRPr sz="4800" spc="-113">
                <a:solidFill>
                  <a:srgbClr val="002835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001" y="4668235"/>
            <a:ext cx="642931" cy="234000"/>
          </a:xfrm>
          <a:prstGeom prst="rect">
            <a:avLst/>
          </a:prstGeom>
        </p:spPr>
      </p:pic>
      <p:pic>
        <p:nvPicPr>
          <p:cNvPr id="6" name="Billed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208"/>
            <a:ext cx="939107" cy="297318"/>
          </a:xfrm>
          <a:prstGeom prst="rect">
            <a:avLst/>
          </a:prstGeom>
        </p:spPr>
      </p:pic>
      <p:pic>
        <p:nvPicPr>
          <p:cNvPr id="10" name="Billed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97"/>
          <a:stretch/>
        </p:blipFill>
        <p:spPr>
          <a:xfrm>
            <a:off x="2677956" y="4221225"/>
            <a:ext cx="3791442" cy="9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619125" y="273844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guide – delete</a:t>
            </a:r>
            <a:r>
              <a:rPr lang="en-GB" sz="2400" b="0" cap="non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use</a:t>
            </a:r>
            <a:endParaRPr lang="en-GB" sz="2400" b="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4"/>
          <p:cNvSpPr>
            <a:spLocks/>
          </p:cNvSpPr>
          <p:nvPr userDrawn="1"/>
        </p:nvSpPr>
        <p:spPr bwMode="gray">
          <a:xfrm>
            <a:off x="6715876" y="1085013"/>
            <a:ext cx="1620000" cy="3872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n-GB" sz="750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picture</a:t>
            </a:r>
          </a:p>
          <a:p>
            <a:pPr algn="l" eaLnBrk="1" fontAlgn="auto" hangingPunct="1">
              <a:spcBef>
                <a:spcPts val="0"/>
              </a:spcBef>
              <a:spcAft>
                <a:spcPts val="180"/>
              </a:spcAft>
              <a:buFont typeface="+mj-lt"/>
              <a:buNone/>
              <a:defRPr/>
            </a:pPr>
            <a:r>
              <a:rPr lang="en-GB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pictureplaceholder, </a:t>
            </a:r>
            <a:br>
              <a:rPr lang="en-GB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icon and</a:t>
            </a:r>
            <a:r>
              <a:rPr lang="en-GB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choose </a:t>
            </a:r>
            <a:r>
              <a:rPr lang="en-GB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6715876" y="1692909"/>
            <a:ext cx="1637007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750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GB" sz="750" b="1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GB" sz="750" b="1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ts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</a:t>
            </a:r>
            <a:r>
              <a:rPr lang="en-GB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change</a:t>
            </a:r>
            <a:r>
              <a:rPr lang="en-GB" sz="675" b="0" kern="1200" cap="none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size</a:t>
            </a:r>
            <a:r>
              <a:rPr lang="en-GB" sz="675" b="0" kern="1200" cap="none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</a:t>
            </a:r>
            <a:r>
              <a:rPr lang="en-GB" sz="675" b="0" strike="noStrike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br>
              <a:rPr lang="en-GB" sz="675" b="0" strike="noStrike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picture</a:t>
            </a:r>
            <a:endParaRPr lang="en-GB" sz="675" b="0" strike="sngStrike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</a:t>
            </a: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down while </a:t>
            </a:r>
            <a:b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</a:t>
            </a:r>
            <a:r>
              <a:rPr lang="en-GB" altLang="da-DK" sz="675" b="0" kern="1200" cap="none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you delete the picture and </a:t>
            </a:r>
            <a:b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</a:t>
            </a:r>
            <a:r>
              <a:rPr lang="en-GB" altLang="da-DK" sz="675" b="0" strike="noStrike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strike="noStrike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happens, select the picture, </a:t>
            </a:r>
            <a:b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660537" y="2354400"/>
            <a:ext cx="1620000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layouts</a:t>
            </a: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675" b="0" strike="sngStrike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</a:t>
            </a:r>
            <a:r>
              <a:rPr lang="en-GB" altLang="da-DK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</a:t>
            </a:r>
            <a:br>
              <a:rPr lang="en-GB" altLang="da-DK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new slide</a:t>
            </a: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n-GB" altLang="da-DK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an appropriate layout from the </a:t>
            </a:r>
            <a:br>
              <a:rPr lang="en-GB" altLang="da-DK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strike="noStrike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</a:t>
            </a:r>
            <a:r>
              <a:rPr lang="en-GB" altLang="da-DK" sz="675" strike="noStrike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endParaRPr lang="en-GB" sz="675" b="1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6715876" y="3260041"/>
            <a:ext cx="1620000" cy="814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en-GB" sz="750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675" strike="sngStrike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675" b="1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GB" altLang="da-DK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Position, size</a:t>
            </a:r>
            <a:r>
              <a:rPr lang="en-GB" altLang="da-DK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placeholders to their default </a:t>
            </a:r>
            <a:br>
              <a:rPr lang="en-GB" altLang="da-DK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GB" altLang="da-DK" sz="675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4659938" y="1080627"/>
            <a:ext cx="1620599" cy="102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ts val="450"/>
              </a:spcAft>
              <a:defRPr/>
            </a:pPr>
            <a:r>
              <a:rPr lang="en-GB" sz="750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text</a:t>
            </a:r>
            <a:r>
              <a:rPr lang="en-GB" sz="750" b="1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 (levels)</a:t>
            </a:r>
            <a:endParaRPr lang="en-GB" sz="750" b="1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450"/>
              </a:spcAft>
              <a:defRPr/>
            </a:pP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altLang="da-DK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675" b="0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en-GB" altLang="da-DK" sz="675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</a:t>
            </a:r>
            <a:br>
              <a:rPr lang="en-GB" altLang="da-DK" sz="675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675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 Click </a:t>
            </a:r>
            <a:r>
              <a:rPr lang="en-GB" altLang="da-DK" sz="675" b="1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GB" altLang="da-DK" sz="675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GB" altLang="da-DK" sz="675" b="1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675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from one level to the next level</a:t>
            </a: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altLang="da-DK" sz="675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en-GB" altLang="da-DK" sz="675" b="1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en-GB" altLang="da-DK" sz="675" b="1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180"/>
              </a:spcAft>
              <a:defRPr/>
            </a:pPr>
            <a:endParaRPr lang="en-GB" sz="675" b="1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Aft>
                <a:spcPts val="180"/>
              </a:spcAft>
              <a:defRPr/>
            </a:pPr>
            <a:r>
              <a:rPr lang="en-GB" sz="675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en-GB" sz="675" b="1" cap="none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GB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en-GB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75" b="1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list level </a:t>
            </a:r>
            <a:r>
              <a:rPr lang="en-GB" sz="675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</a:t>
            </a:r>
            <a:endParaRPr lang="en-GB" sz="675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886505" y="1497600"/>
            <a:ext cx="2757284" cy="118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0000" tIns="0" rIns="360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1000" b="1" kern="1200" cap="none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Install Roboto</a:t>
            </a:r>
            <a:r>
              <a:rPr lang="en-GB" sz="1000" b="1" kern="1200" cap="none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000" b="1" kern="1200" cap="none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font on Mac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68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 </a:t>
            </a:r>
            <a:r>
              <a:rPr lang="en-GB" sz="68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Unzip</a:t>
            </a:r>
            <a:r>
              <a:rPr lang="en-GB" sz="68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the font-file and d</a:t>
            </a:r>
            <a:r>
              <a:rPr lang="en-GB" sz="68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ouble-click on one of the font files. Font Book will display a sample of the font. 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68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2. </a:t>
            </a:r>
            <a:r>
              <a:rPr lang="en-GB" sz="68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Choose </a:t>
            </a:r>
            <a:r>
              <a:rPr lang="en-GB" sz="68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Add Fonts</a:t>
            </a:r>
            <a:r>
              <a:rPr lang="en-GB" sz="68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from the </a:t>
            </a:r>
            <a:r>
              <a:rPr lang="en-GB" sz="68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File menu</a:t>
            </a:r>
            <a:r>
              <a:rPr lang="en-GB" sz="68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select the font or a folder containing multiple fonts, then click </a:t>
            </a:r>
            <a:r>
              <a:rPr lang="en-GB" sz="68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Open</a:t>
            </a:r>
            <a:r>
              <a:rPr lang="en-GB" sz="68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to install the font(s). Check </a:t>
            </a:r>
            <a:r>
              <a:rPr lang="en-GB" sz="68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Select</a:t>
            </a:r>
            <a:r>
              <a:rPr lang="en-GB" sz="680" b="1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all fonts</a:t>
            </a:r>
            <a:endParaRPr lang="en-GB" sz="680" b="1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altLang="da-DK" sz="680" b="1" i="0" kern="1200" cap="none" noProof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3. </a:t>
            </a:r>
            <a:r>
              <a:rPr lang="en-GB" altLang="da-DK" sz="680" b="0" i="0" kern="1200" cap="none" noProof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And</a:t>
            </a:r>
            <a:r>
              <a:rPr lang="en-GB" altLang="da-DK" sz="680" b="0" i="0" kern="1200" cap="none" baseline="0" noProof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GB" altLang="da-DK" sz="680" b="0" i="0" kern="1200" cap="none" noProof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click </a:t>
            </a:r>
            <a:r>
              <a:rPr lang="en-GB" altLang="da-DK" sz="680" b="1" i="0" kern="1200" cap="none" noProof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Install Checked</a:t>
            </a:r>
          </a:p>
        </p:txBody>
      </p:sp>
      <p:pic>
        <p:nvPicPr>
          <p:cNvPr id="13" name="Billed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5076" y="1828128"/>
            <a:ext cx="253050" cy="241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59476" y="1265986"/>
            <a:ext cx="196613" cy="192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98276" y="3647103"/>
            <a:ext cx="369339" cy="1503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42937" y="2548800"/>
            <a:ext cx="243573" cy="433678"/>
          </a:xfrm>
          <a:prstGeom prst="rect">
            <a:avLst/>
          </a:prstGeom>
        </p:spPr>
      </p:pic>
      <p:pic>
        <p:nvPicPr>
          <p:cNvPr id="17" name="Billede 15"/>
          <p:cNvPicPr>
            <a:picLocks noChangeAspect="1"/>
          </p:cNvPicPr>
          <p:nvPr userDrawn="1"/>
        </p:nvPicPr>
        <p:blipFill rotWithShape="1">
          <a:blip r:embed="rId6"/>
          <a:srcRect l="36944" r="2272" b="69429"/>
          <a:stretch/>
        </p:blipFill>
        <p:spPr>
          <a:xfrm>
            <a:off x="6046537" y="3049200"/>
            <a:ext cx="445026" cy="144158"/>
          </a:xfrm>
          <a:prstGeom prst="rect">
            <a:avLst/>
          </a:prstGeom>
        </p:spPr>
      </p:pic>
      <p:pic>
        <p:nvPicPr>
          <p:cNvPr id="18" name="Billede 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27938" y="1863133"/>
            <a:ext cx="411996" cy="213921"/>
          </a:xfrm>
          <a:prstGeom prst="rect">
            <a:avLst/>
          </a:prstGeom>
        </p:spPr>
      </p:pic>
      <p:pic>
        <p:nvPicPr>
          <p:cNvPr id="19" name="Billed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127076" y="2141471"/>
            <a:ext cx="269771" cy="251482"/>
          </a:xfrm>
          <a:prstGeom prst="rect">
            <a:avLst/>
          </a:prstGeom>
        </p:spPr>
      </p:pic>
      <p:sp>
        <p:nvSpPr>
          <p:cNvPr id="31" name="Text Box 48"/>
          <p:cNvSpPr txBox="1">
            <a:spLocks noChangeArrowheads="1"/>
          </p:cNvSpPr>
          <p:nvPr userDrawn="1"/>
        </p:nvSpPr>
        <p:spPr bwMode="auto">
          <a:xfrm>
            <a:off x="881888" y="2930400"/>
            <a:ext cx="27667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0000" tIns="0" rIns="360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1000" b="1" kern="1200" cap="none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Install Roboto</a:t>
            </a:r>
            <a:r>
              <a:rPr lang="en-GB" sz="1000" b="1" kern="1200" cap="none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000" b="1" kern="1200" cap="none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font on PC</a:t>
            </a:r>
          </a:p>
          <a:p>
            <a:pPr algn="l" eaLnBrk="1" hangingPunct="1">
              <a:spcBef>
                <a:spcPct val="0"/>
              </a:spcBef>
              <a:spcAft>
                <a:spcPts val="450"/>
              </a:spcAft>
              <a:buFontTx/>
              <a:buNone/>
              <a:defRPr/>
            </a:pPr>
            <a:r>
              <a:rPr lang="en-GB" sz="68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 </a:t>
            </a:r>
            <a:r>
              <a:rPr lang="en-GB" sz="68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Unzip</a:t>
            </a:r>
            <a:r>
              <a:rPr lang="en-GB" sz="68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the font-file and right</a:t>
            </a:r>
            <a:r>
              <a:rPr lang="en-GB" sz="68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-click on one of the font files. Choose Install. </a:t>
            </a:r>
            <a:br>
              <a:rPr lang="en-GB" sz="68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GB" sz="680" b="1" cap="non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frundet rektangel 24"/>
          <p:cNvSpPr/>
          <p:nvPr userDrawn="1"/>
        </p:nvSpPr>
        <p:spPr>
          <a:xfrm>
            <a:off x="886504" y="1138990"/>
            <a:ext cx="2757284" cy="2613600"/>
          </a:xfrm>
          <a:prstGeom prst="roundRect">
            <a:avLst/>
          </a:prstGeom>
          <a:noFill/>
          <a:ln w="28575">
            <a:solidFill>
              <a:srgbClr val="E20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150000"/>
              </a:lnSpc>
            </a:pPr>
            <a:endParaRPr lang="da-DK" noProof="0" dirty="0" err="1"/>
          </a:p>
        </p:txBody>
      </p:sp>
      <p:sp>
        <p:nvSpPr>
          <p:cNvPr id="33" name="Rektangel 32"/>
          <p:cNvSpPr/>
          <p:nvPr userDrawn="1"/>
        </p:nvSpPr>
        <p:spPr>
          <a:xfrm>
            <a:off x="1808481" y="1052859"/>
            <a:ext cx="913330" cy="22859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150000"/>
              </a:lnSpc>
            </a:pPr>
            <a:endParaRPr lang="da-DK" noProof="0" dirty="0" err="1"/>
          </a:p>
        </p:txBody>
      </p:sp>
      <p:sp>
        <p:nvSpPr>
          <p:cNvPr id="32" name="Text Box 48"/>
          <p:cNvSpPr txBox="1">
            <a:spLocks noChangeArrowheads="1"/>
          </p:cNvSpPr>
          <p:nvPr userDrawn="1"/>
        </p:nvSpPr>
        <p:spPr bwMode="auto">
          <a:xfrm>
            <a:off x="1910081" y="1080627"/>
            <a:ext cx="71013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ts val="450"/>
              </a:spcAft>
              <a:defRPr/>
            </a:pPr>
            <a:r>
              <a:rPr lang="en-GB" sz="750" b="1" cap="none" noProof="1">
                <a:solidFill>
                  <a:srgbClr val="E200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3601379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00" y="658800"/>
            <a:ext cx="7826400" cy="191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a-DK"/>
              <a:t>Klik for at redigere i masteren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00" y="2570400"/>
            <a:ext cx="7822800" cy="19635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A626-36E7-4ACB-AE94-30B8AB1B2246}" type="datetimeFigureOut">
              <a:rPr lang="en-GB" smtClean="0"/>
              <a:pPr/>
              <a:t>05/04/2017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52" r:id="rId2"/>
    <p:sldLayoutId id="2147483656" r:id="rId3"/>
    <p:sldLayoutId id="2147483651" r:id="rId4"/>
    <p:sldLayoutId id="2147483670" r:id="rId5"/>
    <p:sldLayoutId id="2147483671" r:id="rId6"/>
  </p:sldLayoutIdLst>
  <p:txStyles>
    <p:titleStyle>
      <a:lvl1pPr algn="ctr" defTabSz="685800" rtl="0" eaLnBrk="1" latinLnBrk="1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</p:titleStyle>
    <p:bodyStyle>
      <a:lvl1pPr marL="216000" indent="-216000" algn="l" defTabSz="685800" rtl="0" eaLnBrk="1" latinLnBrk="1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35600" indent="-216000" algn="l" defTabSz="685800" rtl="0" eaLnBrk="1" latinLnBrk="1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3600" indent="-198000" algn="l" defTabSz="685800" rtl="0" eaLnBrk="1" latinLnBrk="1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831600" indent="-198000" algn="l" defTabSz="685800" rtl="0" eaLnBrk="1" latinLnBrk="1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831600" indent="-198000" algn="l" defTabSz="685800" rtl="0" eaLnBrk="1" latinLnBrk="1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31600" indent="-198000" algn="l" defTabSz="685800" rtl="0" eaLnBrk="1" latinLnBrk="1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831600" indent="-198000" algn="l" defTabSz="685800" rtl="0" eaLnBrk="1" latinLnBrk="1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831600" indent="-198000" algn="l" defTabSz="685800" rtl="0" eaLnBrk="1" latinLnBrk="1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831600" indent="-198000" algn="l" defTabSz="685800" rtl="0" eaLnBrk="1" latinLnBrk="1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PPT</a:t>
            </a: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template</a:t>
            </a:r>
            <a:b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Korean</a:t>
            </a: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version</a:t>
            </a:r>
            <a:endParaRPr lang="en-GB" b="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08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16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br>
              <a:rPr lang="da-DK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32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세션명</a:t>
            </a:r>
            <a:r>
              <a:rPr lang="da-DK" altLang="ko-KR" sz="32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32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회사명</a:t>
            </a:r>
            <a:endParaRPr lang="da-DK" sz="32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16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주요 헤드라인을 </a:t>
            </a:r>
            <a:b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작성해주세요</a:t>
            </a:r>
            <a: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~</a:t>
            </a:r>
            <a:b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(3</a:t>
            </a: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줄 이내</a:t>
            </a:r>
            <a: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en-GB" b="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9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헤드라인은 </a:t>
            </a:r>
            <a: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줄 이내로 작성하시고</a:t>
            </a:r>
            <a: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가운데 정렬 부탁드립니다</a:t>
            </a:r>
            <a:r>
              <a:rPr lang="en-US" altLang="ko-KR" b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en-GB" b="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세션 내용을 작성해주세요</a:t>
            </a:r>
            <a:endParaRPr lang="en-GB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lvl="1"/>
            <a:endParaRPr lang="en-GB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8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5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742149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Brugerdefineret 2">
      <a:dk1>
        <a:srgbClr val="002834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lnSpc>
            <a:spcPct val="150000"/>
          </a:lnSpc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defRPr sz="135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nite17-tokyo-powerpoint-template" id="{E2C25AEF-D8BC-2C4B-9A21-0E0BACD26DF7}" vid="{0E0BC200-E5CE-EA4D-9EC1-7B0FDA6E27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template-Unite '17 Seoul</Template>
  <TotalTime>0</TotalTime>
  <Words>26</Words>
  <Application>Microsoft Office PowerPoint</Application>
  <PresentationFormat>화면 슬라이드 쇼(16:9)</PresentationFormat>
  <Paragraphs>11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 Sans CJK KR Bold</vt:lpstr>
      <vt:lpstr>Noto Sans CJK KR Medium</vt:lpstr>
      <vt:lpstr>Noto Sans CJK KR Regular</vt:lpstr>
      <vt:lpstr>Arial</vt:lpstr>
      <vt:lpstr>Roboto</vt:lpstr>
      <vt:lpstr>Roboto Light</vt:lpstr>
      <vt:lpstr>White</vt:lpstr>
      <vt:lpstr>PPT template Korean version</vt:lpstr>
      <vt:lpstr>PowerPoint 프레젠테이션</vt:lpstr>
      <vt:lpstr>이름 세션명, 회사명</vt:lpstr>
      <vt:lpstr>주요 헤드라인을  작성해주세요~ (3줄 이내)</vt:lpstr>
      <vt:lpstr>헤드라인은 2줄 이내로 작성하시고, 가운데 정렬 부탁드립니다.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2017-04-05T01:21:18Z</dcterms:created>
  <dcterms:modified xsi:type="dcterms:W3CDTF">2017-04-05T09:17:23Z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</Properties>
</file>