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256" r:id="rId3"/>
    <p:sldId id="278" r:id="rId4"/>
    <p:sldId id="280" r:id="rId5"/>
    <p:sldId id="257" r:id="rId6"/>
    <p:sldId id="281" r:id="rId7"/>
    <p:sldId id="264" r:id="rId8"/>
    <p:sldId id="282" r:id="rId9"/>
    <p:sldId id="277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835"/>
    <a:srgbClr val="E2004B"/>
    <a:srgbClr val="5A5A5D"/>
    <a:srgbClr val="9E9E9E"/>
    <a:srgbClr val="222C37"/>
    <a:srgbClr val="000000"/>
    <a:srgbClr val="FFFFFF"/>
    <a:srgbClr val="00BAD4"/>
    <a:srgbClr val="8AC249"/>
    <a:srgbClr val="CDD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35" autoAdjust="0"/>
  </p:normalViewPr>
  <p:slideViewPr>
    <p:cSldViewPr snapToGrid="0" showGuides="1">
      <p:cViewPr varScale="1">
        <p:scale>
          <a:sx n="132" d="100"/>
          <a:sy n="132" d="100"/>
        </p:scale>
        <p:origin x="72" y="5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916C-04E6-404D-97CD-14621E5159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69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59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0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42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6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ith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7" y="4319226"/>
            <a:ext cx="900000" cy="327562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00" y="903600"/>
            <a:ext cx="9614192" cy="9619200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0"/>
            <a:ext cx="3047150" cy="9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2000" y="1480257"/>
            <a:ext cx="6480000" cy="2182986"/>
          </a:xfrm>
          <a:noFill/>
        </p:spPr>
        <p:txBody>
          <a:bodyPr anchor="ctr" anchorCtr="0"/>
          <a:lstStyle>
            <a:lvl1pPr>
              <a:defRPr sz="3800" spc="-113" baseline="0">
                <a:solidFill>
                  <a:schemeClr val="bg1"/>
                </a:solidFill>
                <a:ea typeface="Noto Sans CJK JP Bold" panose="020B0800000000000000" pitchFamily="34" charset="-128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pic>
        <p:nvPicPr>
          <p:cNvPr id="5" name="Billed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645" y="2817959"/>
            <a:ext cx="0" cy="0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0" y="4220965"/>
            <a:ext cx="3853593" cy="385560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0" y="-2934000"/>
            <a:ext cx="3853593" cy="38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344312"/>
            <a:ext cx="7128000" cy="93600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200" spc="-113" baseline="0">
                <a:solidFill>
                  <a:schemeClr val="bg1"/>
                </a:solidFill>
                <a:ea typeface="Noto Sans CJK JP Bold" panose="020B0800000000000000" pitchFamily="34" charset="-128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0000" y="1491749"/>
            <a:ext cx="7740000" cy="2880000"/>
          </a:xfrm>
        </p:spPr>
        <p:txBody>
          <a:bodyPr/>
          <a:lstStyle>
            <a:lvl1pPr>
              <a:lnSpc>
                <a:spcPts val="187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1pPr>
            <a:lvl2pPr>
              <a:lnSpc>
                <a:spcPts val="1750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2pPr>
            <a:lvl3pPr>
              <a:lnSpc>
                <a:spcPts val="162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3pPr>
            <a:lvl4pPr>
              <a:lnSpc>
                <a:spcPts val="162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4pPr>
            <a:lvl5pPr>
              <a:lnSpc>
                <a:spcPts val="162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00" y="-2700000"/>
            <a:ext cx="3853593" cy="38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1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  <a:noFill/>
        </p:spPr>
        <p:txBody>
          <a:bodyPr anchor="ctr" anchorCtr="0"/>
          <a:lstStyle>
            <a:lvl1pPr>
              <a:defRPr sz="4800" spc="-113" baseline="0">
                <a:solidFill>
                  <a:schemeClr val="bg1"/>
                </a:solidFill>
                <a:ea typeface="Noto Sans CJK JP Bold" panose="020B0800000000000000" pitchFamily="34" charset="-128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68" y="4212000"/>
            <a:ext cx="3853593" cy="38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ser gu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 userDrawn="1"/>
        </p:nvSpPr>
        <p:spPr>
          <a:xfrm>
            <a:off x="522089" y="437556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34"/>
                </a:solidFill>
                <a:effectLst/>
                <a:uLnTx/>
                <a:uFillTx/>
                <a:latin typeface="Arial" panose="020B0604020202020204" pitchFamily="34" charset="0"/>
                <a:ea typeface="Noto Sans CJK JP Bold"/>
                <a:cs typeface="Arial" panose="020B0604020202020204" pitchFamily="34" charset="0"/>
              </a:rPr>
              <a:t>推奨フォント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Arial" panose="020B0604020202020204" pitchFamily="34" charset="0"/>
              <a:ea typeface="Noto Sans CJK JP Bold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34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Recommended  Font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31" name="Picture 2" descr="https://t.gyazo.com/teams/unity/9145cd32315a5d957dc0d176af816b7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3" y="1472982"/>
            <a:ext cx="3523907" cy="198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2" name="Picture 4" descr="https://t.gyazo.com/teams/unity/fbcd25b2eab2a13ad99b3f7a343d93ff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96" y="1486985"/>
            <a:ext cx="3523906" cy="1974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33" name="正方形/長方形 32"/>
          <p:cNvSpPr/>
          <p:nvPr userDrawn="1"/>
        </p:nvSpPr>
        <p:spPr>
          <a:xfrm>
            <a:off x="760942" y="1051773"/>
            <a:ext cx="3523907" cy="37570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ja-JP" sz="1600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English</a:t>
            </a:r>
            <a:r>
              <a:rPr kumimoji="1" lang="en-US" altLang="ja-JP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 : </a:t>
            </a:r>
            <a:r>
              <a:rPr kumimoji="1" lang="en-US" altLang="ja-JP" baseline="0" noProof="0" dirty="0" err="1" smtClean="0">
                <a:latin typeface="Roboto" pitchFamily="2" charset="0"/>
                <a:ea typeface="Noto Sans CJK JP Bold" panose="020B0800000000000000" pitchFamily="34" charset="-128"/>
              </a:rPr>
              <a:t>Roboto</a:t>
            </a:r>
            <a:endParaRPr kumimoji="1" lang="ja-JP" altLang="en-US" baseline="0" noProof="0" dirty="0" err="1" smtClean="0">
              <a:latin typeface="Roboto" pitchFamily="2" charset="0"/>
              <a:ea typeface="Noto Sans CJK JP Bold" panose="020B0800000000000000" pitchFamily="34" charset="-128"/>
            </a:endParaRPr>
          </a:p>
        </p:txBody>
      </p:sp>
      <p:sp>
        <p:nvSpPr>
          <p:cNvPr id="43" name="Title 1"/>
          <p:cNvSpPr txBox="1">
            <a:spLocks/>
          </p:cNvSpPr>
          <p:nvPr userDrawn="1"/>
        </p:nvSpPr>
        <p:spPr>
          <a:xfrm>
            <a:off x="760943" y="1088929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Arial" panose="020B0604020202020204" pitchFamily="34" charset="0"/>
              <a:ea typeface="Noto Sans CJK JP Bold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907997" y="1051773"/>
            <a:ext cx="3523907" cy="37570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ja-JP" sz="1600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Japanese</a:t>
            </a:r>
            <a:r>
              <a:rPr kumimoji="1" lang="en-US" altLang="ja-JP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 : </a:t>
            </a:r>
            <a:r>
              <a:rPr kumimoji="1" lang="fr-FR" altLang="ja-JP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Noto Sans CJK JP Bold</a:t>
            </a:r>
            <a:endParaRPr kumimoji="1" lang="ja-JP" altLang="en-US" baseline="0" noProof="0" dirty="0" err="1" smtClean="0">
              <a:latin typeface="Roboto" pitchFamily="2" charset="0"/>
              <a:ea typeface="Noto Sans CJK JP Bold" panose="020B0800000000000000" pitchFamily="34" charset="-128"/>
            </a:endParaRPr>
          </a:p>
        </p:txBody>
      </p:sp>
      <p:sp>
        <p:nvSpPr>
          <p:cNvPr id="46" name="Title 1"/>
          <p:cNvSpPr txBox="1">
            <a:spLocks/>
          </p:cNvSpPr>
          <p:nvPr userDrawn="1"/>
        </p:nvSpPr>
        <p:spPr>
          <a:xfrm>
            <a:off x="522089" y="3982861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62500" lnSpcReduction="2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zip</a:t>
            </a:r>
            <a:r>
              <a:rPr kumimoji="1" lang="ja-JP" altLang="en-US" sz="2400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ファイルに同梱されているフォントをインストールしてから本ファイルを開いてください。</a:t>
            </a:r>
            <a:endParaRPr kumimoji="1" lang="en-US" altLang="ja-JP" sz="2400" baseline="0" noProof="0" dirty="0" smtClean="0">
              <a:latin typeface="Roboto" pitchFamily="2" charset="0"/>
              <a:ea typeface="Noto Sans CJK JP Bold" panose="020B0800000000000000" pitchFamily="34" charset="-128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Open the file after installing the fonts included in the zip archive.</a:t>
            </a:r>
            <a:endParaRPr kumimoji="1" lang="ja-JP" altLang="en-US" sz="1800" baseline="0" noProof="0" dirty="0" smtClean="0">
              <a:latin typeface="Roboto" pitchFamily="2" charset="0"/>
              <a:ea typeface="Noto Sans CJK JP Bold" panose="020B0800000000000000" pitchFamily="34" charset="-128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49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69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 smtClean="0"/>
              <a:t>Klik for at redigere i masteren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2800" cy="19635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 baseline="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Noto Sans CJK JP Bold" panose="020B0800000000000000" pitchFamily="34" charset="-128"/>
              </a:defRPr>
            </a:lvl1pPr>
          </a:lstStyle>
          <a:p>
            <a:fld id="{54E0A626-36E7-4ACB-AE94-30B8AB1B2246}" type="datetimeFigureOut">
              <a:rPr lang="en-GB" smtClean="0"/>
              <a:pPr/>
              <a:t>05/04/2017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675" baseline="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Noto Sans CJK JP Bold" panose="020B0800000000000000" pitchFamily="34" charset="-128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 baseline="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Noto Sans CJK JP Bold" panose="020B0800000000000000" pitchFamily="34" charset="-128"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5200"/>
            <a:ext cx="1096011" cy="327600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0" y="4687130"/>
            <a:ext cx="641236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52" r:id="rId2"/>
    <p:sldLayoutId id="2147483656" r:id="rId3"/>
    <p:sldLayoutId id="2147483651" r:id="rId4"/>
    <p:sldLayoutId id="2147483670" r:id="rId5"/>
    <p:sldLayoutId id="2147483718" r:id="rId6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b="1" i="0" kern="1200" baseline="0">
          <a:solidFill>
            <a:schemeClr val="bg1"/>
          </a:solidFill>
          <a:latin typeface="Roboto" charset="0"/>
          <a:ea typeface="Noto Sans CJK JP Bold" panose="020B0800000000000000" pitchFamily="34" charset="-128"/>
          <a:cs typeface="Roboto" charset="0"/>
        </a:defRPr>
      </a:lvl1pPr>
    </p:titleStyle>
    <p:bodyStyle>
      <a:lvl1pPr marL="216000" indent="-21600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kumimoji="1" sz="13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1pPr>
      <a:lvl2pPr marL="435600" indent="-216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2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2pPr>
      <a:lvl3pPr marL="633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3pPr>
      <a:lvl4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4pPr>
      <a:lvl5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 baseline="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5pPr>
      <a:lvl6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8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4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1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da-DK" dirty="0" smtClean="0"/>
              <a:t>Your name here</a:t>
            </a:r>
            <a:br>
              <a:rPr lang="da-DK" dirty="0" smtClean="0"/>
            </a:br>
            <a:r>
              <a:rPr lang="da-DK" sz="3200" b="0" dirty="0" smtClean="0"/>
              <a:t>Title, Company</a:t>
            </a:r>
            <a:endParaRPr lang="da-DK" sz="3200" b="0" dirty="0"/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ja-JP" altLang="en-US" sz="5400" dirty="0" smtClean="0"/>
              <a:t>講演者名</a:t>
            </a:r>
            <a:r>
              <a:rPr lang="da-DK" altLang="ja-JP" sz="5400" dirty="0"/>
              <a:t/>
            </a:r>
            <a:br>
              <a:rPr lang="da-DK" altLang="ja-JP" sz="5400" dirty="0"/>
            </a:br>
            <a:r>
              <a:rPr lang="ja-JP" altLang="ja-JP" dirty="0" smtClean="0"/>
              <a:t>肩書</a:t>
            </a:r>
            <a:r>
              <a:rPr lang="en-US" altLang="ja-JP" dirty="0" smtClean="0"/>
              <a:t>, </a:t>
            </a:r>
            <a:r>
              <a:rPr lang="ja-JP" altLang="en-US" dirty="0" smtClean="0"/>
              <a:t>所属団体</a:t>
            </a:r>
            <a:r>
              <a:rPr lang="ja-JP" altLang="ja-JP" dirty="0" smtClean="0"/>
              <a:t>名</a:t>
            </a:r>
            <a:endParaRPr lang="da-DK" sz="3200" b="0" dirty="0"/>
          </a:p>
        </p:txBody>
      </p:sp>
    </p:spTree>
    <p:extLst>
      <p:ext uri="{BB962C8B-B14F-4D97-AF65-F5344CB8AC3E}">
        <p14:creationId xmlns:p14="http://schemas.microsoft.com/office/powerpoint/2010/main" val="22297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headline text here, and hey, you get to decide the words, but no more than 3 lines, ok?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講演タイトル</a:t>
            </a:r>
            <a:r>
              <a:rPr lang="en-US" altLang="ja-JP" dirty="0"/>
              <a:t>(3</a:t>
            </a:r>
            <a:r>
              <a:rPr lang="ja-JP" altLang="ja-JP" dirty="0"/>
              <a:t>行</a:t>
            </a:r>
            <a:r>
              <a:rPr lang="ja-JP" altLang="en-US" dirty="0"/>
              <a:t>以内推奨</a:t>
            </a:r>
            <a:r>
              <a:rPr lang="en-US" altLang="ja-JP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5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Headline can go in two lines if necessary and will </a:t>
            </a:r>
            <a:r>
              <a:rPr lang="en-GB" dirty="0" err="1" smtClean="0"/>
              <a:t>center</a:t>
            </a:r>
            <a:r>
              <a:rPr lang="en-GB" dirty="0" smtClean="0"/>
              <a:t>-align vertically.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788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見出しは最大</a:t>
            </a:r>
            <a:r>
              <a:rPr lang="en-US" altLang="ja-JP" dirty="0"/>
              <a:t>2</a:t>
            </a:r>
            <a:r>
              <a:rPr lang="ja-JP" altLang="ja-JP" dirty="0"/>
              <a:t>行になり、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縦にセンタリングされます。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03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9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e17-tokyo-powerpoint-template">
  <a:themeElements>
    <a:clrScheme name="Brugerdefineret 2">
      <a:dk1>
        <a:srgbClr val="002834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ite17-tokyo-powerpoint-template-dark" id="{E92AC4E6-75A6-0C4D-84AD-AFB94E820442}" vid="{B8224B8E-3068-454A-8780-11EEF2C1F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Unite17-tokyo-powerpoint-template-dark</Template>
  <TotalTime>0</TotalTime>
  <Words>66</Words>
  <Application>Microsoft Office PowerPoint</Application>
  <PresentationFormat>画面に合わせる (16:9)</PresentationFormat>
  <Paragraphs>13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Noto Sans CJK JP Bold</vt:lpstr>
      <vt:lpstr>Arial</vt:lpstr>
      <vt:lpstr>Roboto</vt:lpstr>
      <vt:lpstr>Roboto Light</vt:lpstr>
      <vt:lpstr>Unite17-tokyo-powerpoint-template</vt:lpstr>
      <vt:lpstr>PowerPoint プレゼンテーション</vt:lpstr>
      <vt:lpstr>PowerPoint プレゼンテーション</vt:lpstr>
      <vt:lpstr>Your name here Title, Company</vt:lpstr>
      <vt:lpstr>講演者名 肩書, 所属団体名</vt:lpstr>
      <vt:lpstr>Key headline text here, and hey, you get to decide the words, but no more than 3 lines, ok?</vt:lpstr>
      <vt:lpstr>講演タイトル(3行以内推奨)</vt:lpstr>
      <vt:lpstr>Headline can go in two lines if necessary and will center-align vertically.</vt:lpstr>
      <vt:lpstr>見出しは最大2行になり、 縦にセンタリングされます。</vt:lpstr>
      <vt:lpstr>PowerPoint プレゼンテーション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2017-03-30T07:45:26Z</dcterms:created>
  <dcterms:modified xsi:type="dcterms:W3CDTF">2017-04-05T09:01:41Z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</Properties>
</file>