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handoutMasterIdLst>
    <p:handoutMasterId r:id="rId21"/>
  </p:handoutMasterIdLst>
  <p:sldIdLst>
    <p:sldId id="256" r:id="rId2"/>
    <p:sldId id="284" r:id="rId3"/>
    <p:sldId id="285" r:id="rId4"/>
    <p:sldId id="292" r:id="rId5"/>
    <p:sldId id="289" r:id="rId6"/>
    <p:sldId id="293" r:id="rId7"/>
    <p:sldId id="297" r:id="rId8"/>
    <p:sldId id="299" r:id="rId9"/>
    <p:sldId id="300" r:id="rId10"/>
    <p:sldId id="295" r:id="rId11"/>
    <p:sldId id="296" r:id="rId12"/>
    <p:sldId id="298" r:id="rId13"/>
    <p:sldId id="290" r:id="rId14"/>
    <p:sldId id="291" r:id="rId15"/>
    <p:sldId id="294" r:id="rId16"/>
    <p:sldId id="288" r:id="rId17"/>
    <p:sldId id="286" r:id="rId18"/>
    <p:sldId id="287" r:id="rId1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35"/>
    <a:srgbClr val="E2004B"/>
    <a:srgbClr val="5A5A5D"/>
    <a:srgbClr val="9E9E9E"/>
    <a:srgbClr val="222C37"/>
    <a:srgbClr val="000000"/>
    <a:srgbClr val="FFFFFF"/>
    <a:srgbClr val="00BAD4"/>
    <a:srgbClr val="8AC249"/>
    <a:srgbClr val="CDDC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73516" autoAdjust="0"/>
  </p:normalViewPr>
  <p:slideViewPr>
    <p:cSldViewPr snapToGrid="0" showGuides="1">
      <p:cViewPr varScale="1">
        <p:scale>
          <a:sx n="87" d="100"/>
          <a:sy n="87" d="100"/>
        </p:scale>
        <p:origin x="369" y="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4" d="100"/>
          <a:sy n="84"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5-02T00:26:27.899" idx="2">
    <p:pos x="1528" y="1021"/>
    <p:text>Rephrase, sounds weird.</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5-02T00:28:47.154" idx="3">
    <p:pos x="707" y="1438"/>
    <p:text>Remove auto capitalizing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9B916C-04E6-404D-97CD-14621E515930}" type="slidenum">
              <a:rPr lang="en-GB" smtClean="0"/>
              <a:t>‹#›</a:t>
            </a:fld>
            <a:endParaRPr lang="en-GB" dirty="0"/>
          </a:p>
        </p:txBody>
      </p:sp>
    </p:spTree>
    <p:extLst>
      <p:ext uri="{BB962C8B-B14F-4D97-AF65-F5344CB8AC3E}">
        <p14:creationId xmlns:p14="http://schemas.microsoft.com/office/powerpoint/2010/main" val="798411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panose="020B0604020202020204" pitchFamily="34" charset="0"/>
        <a:ea typeface="+mn-ea"/>
        <a:cs typeface="+mn-cs"/>
      </a:defRPr>
    </a:lvl1pPr>
    <a:lvl2pPr marL="342900" algn="l" defTabSz="685800" rtl="0" eaLnBrk="1" latinLnBrk="0" hangingPunct="1">
      <a:defRPr sz="900" kern="1200">
        <a:solidFill>
          <a:schemeClr val="tx1"/>
        </a:solidFill>
        <a:latin typeface="Arial" panose="020B0604020202020204" pitchFamily="34" charset="0"/>
        <a:ea typeface="+mn-ea"/>
        <a:cs typeface="+mn-cs"/>
      </a:defRPr>
    </a:lvl2pPr>
    <a:lvl3pPr marL="685800" algn="l" defTabSz="685800" rtl="0" eaLnBrk="1" latinLnBrk="0" hangingPunct="1">
      <a:defRPr sz="900" kern="1200">
        <a:solidFill>
          <a:schemeClr val="tx1"/>
        </a:solidFill>
        <a:latin typeface="Arial" panose="020B0604020202020204" pitchFamily="34" charset="0"/>
        <a:ea typeface="+mn-ea"/>
        <a:cs typeface="+mn-cs"/>
      </a:defRPr>
    </a:lvl3pPr>
    <a:lvl4pPr marL="1028700" algn="l" defTabSz="685800" rtl="0" eaLnBrk="1" latinLnBrk="0" hangingPunct="1">
      <a:defRPr sz="900" kern="1200">
        <a:solidFill>
          <a:schemeClr val="tx1"/>
        </a:solidFill>
        <a:latin typeface="Arial" panose="020B0604020202020204" pitchFamily="34" charset="0"/>
        <a:ea typeface="+mn-ea"/>
        <a:cs typeface="+mn-cs"/>
      </a:defRPr>
    </a:lvl4pPr>
    <a:lvl5pPr marL="1371600" algn="l" defTabSz="685800" rtl="0" eaLnBrk="1" latinLnBrk="0" hangingPunct="1">
      <a:defRPr sz="900" kern="1200">
        <a:solidFill>
          <a:schemeClr val="tx1"/>
        </a:solidFill>
        <a:latin typeface="Arial" panose="020B0604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unity3d.com/Manual/SL-ShaderProgram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3641699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smtClean="0"/>
              <a:t>This</a:t>
            </a:r>
            <a:r>
              <a:rPr lang="es-MX" dirty="0" smtClean="0"/>
              <a:t> </a:t>
            </a:r>
            <a:r>
              <a:rPr lang="es-MX" dirty="0" err="1" smtClean="0"/>
              <a:t>is</a:t>
            </a:r>
            <a:r>
              <a:rPr lang="es-MX" dirty="0" smtClean="0"/>
              <a:t> a </a:t>
            </a:r>
            <a:r>
              <a:rPr lang="es-MX" dirty="0" err="1" smtClean="0"/>
              <a:t>basic</a:t>
            </a:r>
            <a:r>
              <a:rPr lang="es-MX" dirty="0" smtClean="0"/>
              <a:t> </a:t>
            </a:r>
            <a:r>
              <a:rPr lang="es-MX" dirty="0" err="1" smtClean="0"/>
              <a:t>built</a:t>
            </a:r>
            <a:r>
              <a:rPr lang="es-MX" dirty="0" smtClean="0"/>
              <a:t> in </a:t>
            </a:r>
            <a:r>
              <a:rPr lang="es-MX" dirty="0" err="1" smtClean="0"/>
              <a:t>struct</a:t>
            </a:r>
            <a:r>
              <a:rPr lang="es-MX" dirty="0" smtClean="0"/>
              <a:t> </a:t>
            </a:r>
            <a:r>
              <a:rPr lang="es-MX" dirty="0" err="1" smtClean="0"/>
              <a:t>that</a:t>
            </a:r>
            <a:r>
              <a:rPr lang="es-MX" dirty="0" smtClean="0"/>
              <a:t> </a:t>
            </a:r>
            <a:r>
              <a:rPr lang="es-MX" dirty="0" err="1" smtClean="0"/>
              <a:t>provides</a:t>
            </a:r>
            <a:r>
              <a:rPr lang="es-MX" baseline="0" dirty="0" smtClean="0"/>
              <a:t> </a:t>
            </a:r>
            <a:r>
              <a:rPr lang="es-MX" baseline="0" dirty="0" err="1" smtClean="0"/>
              <a:t>the</a:t>
            </a:r>
            <a:r>
              <a:rPr lang="es-MX" baseline="0" dirty="0" smtClean="0"/>
              <a:t> </a:t>
            </a:r>
            <a:r>
              <a:rPr lang="es-MX" baseline="0" dirty="0" err="1" smtClean="0"/>
              <a:t>basic</a:t>
            </a:r>
            <a:r>
              <a:rPr lang="es-MX" baseline="0" dirty="0" smtClean="0"/>
              <a:t> </a:t>
            </a:r>
            <a:r>
              <a:rPr lang="es-MX" baseline="0" dirty="0" err="1" smtClean="0"/>
              <a:t>information</a:t>
            </a:r>
            <a:r>
              <a:rPr lang="es-MX" baseline="0" dirty="0" smtClean="0"/>
              <a:t> to </a:t>
            </a:r>
            <a:r>
              <a:rPr lang="es-MX" baseline="0" dirty="0" err="1" smtClean="0"/>
              <a:t>the</a:t>
            </a:r>
            <a:r>
              <a:rPr lang="es-MX" baseline="0" dirty="0" smtClean="0"/>
              <a:t> </a:t>
            </a:r>
            <a:r>
              <a:rPr lang="es-MX" baseline="0" dirty="0" err="1" smtClean="0"/>
              <a:t>vertex</a:t>
            </a:r>
            <a:r>
              <a:rPr lang="es-MX" baseline="0" dirty="0" smtClean="0"/>
              <a:t> </a:t>
            </a:r>
            <a:r>
              <a:rPr lang="es-MX" baseline="0" dirty="0" err="1" smtClean="0"/>
              <a:t>shader</a:t>
            </a:r>
            <a:r>
              <a:rPr lang="es-MX" baseline="0" dirty="0" smtClean="0"/>
              <a:t>.</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10</a:t>
            </a:fld>
            <a:endParaRPr lang="en-GB" dirty="0"/>
          </a:p>
        </p:txBody>
      </p:sp>
    </p:spTree>
    <p:extLst>
      <p:ext uri="{BB962C8B-B14F-4D97-AF65-F5344CB8AC3E}">
        <p14:creationId xmlns:p14="http://schemas.microsoft.com/office/powerpoint/2010/main" val="3851901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s-MX" dirty="0" err="1" smtClean="0"/>
              <a:t>This</a:t>
            </a:r>
            <a:r>
              <a:rPr lang="es-MX" dirty="0" smtClean="0"/>
              <a:t> </a:t>
            </a:r>
            <a:r>
              <a:rPr lang="es-MX" dirty="0" err="1" smtClean="0"/>
              <a:t>is</a:t>
            </a:r>
            <a:r>
              <a:rPr lang="es-MX" dirty="0" smtClean="0"/>
              <a:t> a </a:t>
            </a:r>
            <a:r>
              <a:rPr lang="es-MX" dirty="0" err="1" smtClean="0"/>
              <a:t>basic</a:t>
            </a:r>
            <a:r>
              <a:rPr lang="es-MX" dirty="0" smtClean="0"/>
              <a:t> </a:t>
            </a:r>
            <a:r>
              <a:rPr lang="es-MX" dirty="0" err="1" smtClean="0"/>
              <a:t>built</a:t>
            </a:r>
            <a:r>
              <a:rPr lang="es-MX" dirty="0" smtClean="0"/>
              <a:t> in </a:t>
            </a:r>
            <a:r>
              <a:rPr lang="es-MX" dirty="0" err="1" smtClean="0"/>
              <a:t>struct</a:t>
            </a:r>
            <a:r>
              <a:rPr lang="es-MX" dirty="0" smtClean="0"/>
              <a:t> </a:t>
            </a:r>
            <a:r>
              <a:rPr lang="es-MX" dirty="0" err="1" smtClean="0"/>
              <a:t>that</a:t>
            </a:r>
            <a:r>
              <a:rPr lang="es-MX" dirty="0" smtClean="0"/>
              <a:t> </a:t>
            </a:r>
            <a:r>
              <a:rPr lang="es-MX" dirty="0" err="1" smtClean="0"/>
              <a:t>provides</a:t>
            </a:r>
            <a:r>
              <a:rPr lang="es-MX" baseline="0" dirty="0" smtClean="0"/>
              <a:t> </a:t>
            </a:r>
            <a:r>
              <a:rPr lang="es-MX" baseline="0" dirty="0" err="1" smtClean="0"/>
              <a:t>the</a:t>
            </a:r>
            <a:r>
              <a:rPr lang="es-MX" baseline="0" dirty="0" smtClean="0"/>
              <a:t> full </a:t>
            </a:r>
            <a:r>
              <a:rPr lang="es-MX" baseline="0" dirty="0" err="1" smtClean="0"/>
              <a:t>information</a:t>
            </a:r>
            <a:r>
              <a:rPr lang="es-MX" baseline="0" dirty="0" smtClean="0"/>
              <a:t> to </a:t>
            </a:r>
            <a:r>
              <a:rPr lang="es-MX" baseline="0" dirty="0" err="1" smtClean="0"/>
              <a:t>the</a:t>
            </a:r>
            <a:r>
              <a:rPr lang="es-MX" baseline="0" dirty="0" smtClean="0"/>
              <a:t> </a:t>
            </a:r>
            <a:r>
              <a:rPr lang="es-MX" baseline="0" dirty="0" err="1" smtClean="0"/>
              <a:t>vertex</a:t>
            </a:r>
            <a:r>
              <a:rPr lang="es-MX" baseline="0" dirty="0" smtClean="0"/>
              <a:t> </a:t>
            </a:r>
            <a:r>
              <a:rPr lang="es-MX" baseline="0" dirty="0" err="1" smtClean="0"/>
              <a:t>shader</a:t>
            </a:r>
            <a:r>
              <a:rPr lang="es-MX"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11</a:t>
            </a:fld>
            <a:endParaRPr lang="en-GB" dirty="0"/>
          </a:p>
        </p:txBody>
      </p:sp>
    </p:spTree>
    <p:extLst>
      <p:ext uri="{BB962C8B-B14F-4D97-AF65-F5344CB8AC3E}">
        <p14:creationId xmlns:p14="http://schemas.microsoft.com/office/powerpoint/2010/main" val="491973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12</a:t>
            </a:fld>
            <a:endParaRPr lang="en-GB" dirty="0"/>
          </a:p>
        </p:txBody>
      </p:sp>
    </p:spTree>
    <p:extLst>
      <p:ext uri="{BB962C8B-B14F-4D97-AF65-F5344CB8AC3E}">
        <p14:creationId xmlns:p14="http://schemas.microsoft.com/office/powerpoint/2010/main" val="309812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smtClean="0"/>
              <a:t>We</a:t>
            </a:r>
            <a:r>
              <a:rPr lang="es-MX" baseline="0" dirty="0" smtClean="0"/>
              <a:t> </a:t>
            </a:r>
            <a:r>
              <a:rPr lang="es-MX" baseline="0" dirty="0" err="1" smtClean="0"/>
              <a:t>will</a:t>
            </a:r>
            <a:r>
              <a:rPr lang="es-MX" baseline="0" dirty="0" smtClean="0"/>
              <a:t> </a:t>
            </a:r>
            <a:r>
              <a:rPr lang="es-MX" baseline="0" dirty="0" err="1" smtClean="0"/>
              <a:t>switch</a:t>
            </a:r>
            <a:r>
              <a:rPr lang="es-MX" baseline="0" dirty="0" smtClean="0"/>
              <a:t> to </a:t>
            </a:r>
            <a:r>
              <a:rPr lang="es-MX" baseline="0" dirty="0" err="1" smtClean="0"/>
              <a:t>Unity</a:t>
            </a:r>
            <a:r>
              <a:rPr lang="es-MX" baseline="0" dirty="0" smtClean="0"/>
              <a:t> </a:t>
            </a:r>
            <a:r>
              <a:rPr lang="es-MX" baseline="0" dirty="0" err="1" smtClean="0"/>
              <a:t>here</a:t>
            </a:r>
            <a:r>
              <a:rPr lang="es-MX" baseline="0" dirty="0" smtClean="0"/>
              <a:t>, </a:t>
            </a:r>
            <a:r>
              <a:rPr lang="es-MX" baseline="0" dirty="0" err="1" smtClean="0"/>
              <a:t>but</a:t>
            </a:r>
            <a:r>
              <a:rPr lang="es-MX" baseline="0" dirty="0" smtClean="0"/>
              <a:t> </a:t>
            </a:r>
            <a:r>
              <a:rPr lang="es-MX" baseline="0" dirty="0" err="1" smtClean="0"/>
              <a:t>what</a:t>
            </a:r>
            <a:r>
              <a:rPr lang="es-MX" baseline="0" dirty="0" smtClean="0"/>
              <a:t> </a:t>
            </a:r>
            <a:r>
              <a:rPr lang="es-MX" baseline="0" dirty="0" err="1" smtClean="0"/>
              <a:t>is</a:t>
            </a:r>
            <a:r>
              <a:rPr lang="es-MX" baseline="0" dirty="0" smtClean="0"/>
              <a:t> </a:t>
            </a:r>
            <a:r>
              <a:rPr lang="es-MX" baseline="0" dirty="0" err="1" smtClean="0"/>
              <a:t>important</a:t>
            </a:r>
            <a:r>
              <a:rPr lang="es-MX" baseline="0" dirty="0" smtClean="0"/>
              <a:t> to </a:t>
            </a:r>
            <a:r>
              <a:rPr lang="es-MX" baseline="0" dirty="0" err="1" smtClean="0"/>
              <a:t>know</a:t>
            </a:r>
            <a:r>
              <a:rPr lang="es-MX" baseline="0" dirty="0" smtClean="0"/>
              <a:t> </a:t>
            </a:r>
            <a:r>
              <a:rPr lang="es-MX" baseline="0" dirty="0" err="1" smtClean="0"/>
              <a:t>from</a:t>
            </a:r>
            <a:r>
              <a:rPr lang="es-MX" baseline="0" dirty="0" smtClean="0"/>
              <a:t> </a:t>
            </a:r>
            <a:r>
              <a:rPr lang="es-MX" baseline="0" dirty="0" err="1" smtClean="0"/>
              <a:t>the</a:t>
            </a:r>
            <a:r>
              <a:rPr lang="es-MX" baseline="0" dirty="0" smtClean="0"/>
              <a:t> </a:t>
            </a:r>
            <a:r>
              <a:rPr lang="es-MX" baseline="0" dirty="0" err="1" smtClean="0"/>
              <a:t>vertex</a:t>
            </a:r>
            <a:r>
              <a:rPr lang="es-MX" baseline="0" dirty="0" smtClean="0"/>
              <a:t> </a:t>
            </a:r>
            <a:r>
              <a:rPr lang="es-MX" baseline="0" dirty="0" err="1" smtClean="0"/>
              <a:t>shader</a:t>
            </a:r>
            <a:r>
              <a:rPr lang="es-MX" baseline="0" dirty="0" smtClean="0"/>
              <a:t> </a:t>
            </a:r>
            <a:r>
              <a:rPr lang="es-MX" baseline="0" dirty="0" err="1" smtClean="0"/>
              <a:t>is</a:t>
            </a:r>
            <a:r>
              <a:rPr lang="es-MX" baseline="0" dirty="0" smtClean="0"/>
              <a:t> </a:t>
            </a:r>
            <a:r>
              <a:rPr lang="es-MX" baseline="0" dirty="0" err="1" smtClean="0"/>
              <a:t>that</a:t>
            </a:r>
            <a:r>
              <a:rPr lang="es-MX" baseline="0" dirty="0" smtClean="0"/>
              <a:t> </a:t>
            </a:r>
            <a:r>
              <a:rPr lang="es-MX" baseline="0" dirty="0" err="1" smtClean="0"/>
              <a:t>any</a:t>
            </a:r>
            <a:r>
              <a:rPr lang="es-MX" baseline="0" dirty="0" smtClean="0"/>
              <a:t> </a:t>
            </a:r>
            <a:r>
              <a:rPr lang="es-MX" baseline="0" dirty="0" err="1" smtClean="0"/>
              <a:t>transformatin</a:t>
            </a:r>
            <a:r>
              <a:rPr lang="es-MX" baseline="0" dirty="0" smtClean="0"/>
              <a:t> to </a:t>
            </a:r>
            <a:r>
              <a:rPr lang="es-MX" baseline="0" dirty="0" err="1" smtClean="0"/>
              <a:t>the</a:t>
            </a:r>
            <a:r>
              <a:rPr lang="es-MX" baseline="0" dirty="0" smtClean="0"/>
              <a:t> </a:t>
            </a:r>
            <a:r>
              <a:rPr lang="es-MX" baseline="0" dirty="0" err="1" smtClean="0"/>
              <a:t>mesh’s</a:t>
            </a:r>
            <a:r>
              <a:rPr lang="es-MX" baseline="0" dirty="0" smtClean="0"/>
              <a:t> vértices </a:t>
            </a:r>
            <a:r>
              <a:rPr lang="es-MX" baseline="0" dirty="0" err="1" smtClean="0"/>
              <a:t>will</a:t>
            </a:r>
            <a:r>
              <a:rPr lang="es-MX" baseline="0" dirty="0" smtClean="0"/>
              <a:t> </a:t>
            </a:r>
            <a:r>
              <a:rPr lang="es-MX" baseline="0" dirty="0" err="1" smtClean="0"/>
              <a:t>happen</a:t>
            </a:r>
            <a:r>
              <a:rPr lang="es-MX" baseline="0" dirty="0" smtClean="0"/>
              <a:t> </a:t>
            </a:r>
            <a:r>
              <a:rPr lang="es-MX" baseline="0" dirty="0" err="1" smtClean="0"/>
              <a:t>here</a:t>
            </a:r>
            <a:r>
              <a:rPr lang="es-MX" baseline="0" dirty="0" smtClean="0"/>
              <a:t>. </a:t>
            </a:r>
            <a:r>
              <a:rPr lang="es-MX" baseline="0" dirty="0" err="1" smtClean="0"/>
              <a:t>If</a:t>
            </a:r>
            <a:r>
              <a:rPr lang="es-MX" baseline="0" dirty="0" smtClean="0"/>
              <a:t> </a:t>
            </a:r>
            <a:r>
              <a:rPr lang="es-MX" baseline="0" dirty="0" err="1" smtClean="0"/>
              <a:t>we</a:t>
            </a:r>
            <a:r>
              <a:rPr lang="es-MX" baseline="0" dirty="0" smtClean="0"/>
              <a:t> anímate </a:t>
            </a:r>
            <a:r>
              <a:rPr lang="es-MX" baseline="0" dirty="0" err="1" smtClean="0"/>
              <a:t>the</a:t>
            </a:r>
            <a:r>
              <a:rPr lang="es-MX" baseline="0" dirty="0" smtClean="0"/>
              <a:t> position, color, </a:t>
            </a:r>
            <a:r>
              <a:rPr lang="es-MX" baseline="0" dirty="0" err="1" smtClean="0"/>
              <a:t>etc</a:t>
            </a:r>
            <a:r>
              <a:rPr lang="es-MX" baseline="0" dirty="0" smtClean="0"/>
              <a:t> of a </a:t>
            </a:r>
            <a:r>
              <a:rPr lang="es-MX" baseline="0" dirty="0" err="1" smtClean="0"/>
              <a:t>vertex</a:t>
            </a:r>
            <a:r>
              <a:rPr lang="es-MX" baseline="0" dirty="0" smtClean="0"/>
              <a:t>, </a:t>
            </a:r>
            <a:r>
              <a:rPr lang="es-MX" baseline="0" dirty="0" err="1" smtClean="0"/>
              <a:t>it</a:t>
            </a:r>
            <a:r>
              <a:rPr lang="es-MX" baseline="0" dirty="0" smtClean="0"/>
              <a:t> </a:t>
            </a:r>
            <a:r>
              <a:rPr lang="es-MX" baseline="0" dirty="0" err="1" smtClean="0"/>
              <a:t>needs</a:t>
            </a:r>
            <a:r>
              <a:rPr lang="es-MX" baseline="0" dirty="0" smtClean="0"/>
              <a:t> to </a:t>
            </a:r>
            <a:r>
              <a:rPr lang="es-MX" baseline="0" dirty="0" err="1" smtClean="0"/>
              <a:t>happen</a:t>
            </a:r>
            <a:r>
              <a:rPr lang="es-MX" baseline="0" dirty="0" smtClean="0"/>
              <a:t> </a:t>
            </a:r>
            <a:r>
              <a:rPr lang="es-MX" baseline="0" dirty="0" err="1" smtClean="0"/>
              <a:t>here</a:t>
            </a:r>
            <a:r>
              <a:rPr lang="es-MX" baseline="0" dirty="0" smtClean="0"/>
              <a:t>.</a:t>
            </a:r>
          </a:p>
          <a:p>
            <a:endParaRPr lang="es-MX" baseline="0" dirty="0" smtClean="0"/>
          </a:p>
          <a:p>
            <a:r>
              <a:rPr lang="es-MX" baseline="0" dirty="0" err="1" smtClean="0"/>
              <a:t>The</a:t>
            </a:r>
            <a:r>
              <a:rPr lang="es-MX" baseline="0" dirty="0" smtClean="0"/>
              <a:t> </a:t>
            </a:r>
            <a:r>
              <a:rPr lang="es-MX" baseline="0" dirty="0" err="1" smtClean="0"/>
              <a:t>vertex</a:t>
            </a:r>
            <a:r>
              <a:rPr lang="es-MX" baseline="0" dirty="0" smtClean="0"/>
              <a:t> </a:t>
            </a:r>
            <a:r>
              <a:rPr lang="es-MX" baseline="0" dirty="0" err="1" smtClean="0"/>
              <a:t>program</a:t>
            </a:r>
            <a:r>
              <a:rPr lang="es-MX" baseline="0" dirty="0" smtClean="0"/>
              <a:t> </a:t>
            </a:r>
            <a:r>
              <a:rPr lang="es-MX" baseline="0" dirty="0" err="1" smtClean="0"/>
              <a:t>will</a:t>
            </a:r>
            <a:r>
              <a:rPr lang="es-MX" baseline="0" dirty="0" smtClean="0"/>
              <a:t> run </a:t>
            </a:r>
            <a:r>
              <a:rPr lang="es-MX" baseline="0" dirty="0" err="1" smtClean="0"/>
              <a:t>on</a:t>
            </a:r>
            <a:r>
              <a:rPr lang="es-MX" baseline="0" dirty="0" smtClean="0"/>
              <a:t> </a:t>
            </a:r>
            <a:r>
              <a:rPr lang="es-MX" baseline="0" dirty="0" err="1" smtClean="0"/>
              <a:t>every</a:t>
            </a:r>
            <a:r>
              <a:rPr lang="es-MX" baseline="0" dirty="0" smtClean="0"/>
              <a:t> </a:t>
            </a:r>
            <a:r>
              <a:rPr lang="es-MX" baseline="0" dirty="0" err="1" smtClean="0"/>
              <a:t>vertex</a:t>
            </a:r>
            <a:r>
              <a:rPr lang="es-MX" baseline="0" dirty="0" smtClean="0"/>
              <a:t> </a:t>
            </a:r>
            <a:r>
              <a:rPr lang="es-MX" baseline="0" dirty="0" err="1" smtClean="0"/>
              <a:t>we</a:t>
            </a:r>
            <a:r>
              <a:rPr lang="es-MX" baseline="0" dirty="0" smtClean="0"/>
              <a:t> </a:t>
            </a:r>
            <a:r>
              <a:rPr lang="es-MX" baseline="0" dirty="0" err="1" smtClean="0"/>
              <a:t>have</a:t>
            </a:r>
            <a:r>
              <a:rPr lang="es-MX" baseline="0" dirty="0" smtClean="0"/>
              <a:t> in </a:t>
            </a:r>
            <a:r>
              <a:rPr lang="es-MX" baseline="0" dirty="0" err="1" smtClean="0"/>
              <a:t>our</a:t>
            </a:r>
            <a:r>
              <a:rPr lang="es-MX" baseline="0" dirty="0" smtClean="0"/>
              <a:t> </a:t>
            </a:r>
            <a:r>
              <a:rPr lang="es-MX" baseline="0" dirty="0" err="1" smtClean="0"/>
              <a:t>mesh</a:t>
            </a:r>
            <a:r>
              <a:rPr lang="es-MX" baseline="0" dirty="0" smtClean="0"/>
              <a:t>.</a:t>
            </a:r>
          </a:p>
          <a:p>
            <a:endParaRPr lang="es-MX" baseline="0" dirty="0" smtClean="0"/>
          </a:p>
          <a:p>
            <a:r>
              <a:rPr lang="es-MX" baseline="0" dirty="0" err="1" smtClean="0"/>
              <a:t>The</a:t>
            </a:r>
            <a:r>
              <a:rPr lang="es-MX" baseline="0" dirty="0" smtClean="0"/>
              <a:t> </a:t>
            </a:r>
            <a:r>
              <a:rPr lang="es-MX" baseline="0" dirty="0" err="1" smtClean="0"/>
              <a:t>result</a:t>
            </a:r>
            <a:r>
              <a:rPr lang="es-MX" baseline="0" dirty="0" smtClean="0"/>
              <a:t> </a:t>
            </a:r>
            <a:r>
              <a:rPr lang="es-MX" baseline="0" dirty="0" err="1" smtClean="0"/>
              <a:t>will</a:t>
            </a:r>
            <a:r>
              <a:rPr lang="es-MX" baseline="0" dirty="0" smtClean="0"/>
              <a:t> be </a:t>
            </a:r>
            <a:r>
              <a:rPr lang="es-MX" baseline="0" dirty="0" err="1" smtClean="0"/>
              <a:t>sent</a:t>
            </a:r>
            <a:r>
              <a:rPr lang="es-MX" baseline="0" dirty="0" smtClean="0"/>
              <a:t> to </a:t>
            </a:r>
            <a:r>
              <a:rPr lang="es-MX" baseline="0" dirty="0" err="1" smtClean="0"/>
              <a:t>the</a:t>
            </a:r>
            <a:r>
              <a:rPr lang="es-MX" baseline="0" dirty="0" smtClean="0"/>
              <a:t> </a:t>
            </a:r>
            <a:r>
              <a:rPr lang="es-MX" baseline="0" dirty="0" err="1" smtClean="0"/>
              <a:t>rasterizer</a:t>
            </a:r>
            <a:r>
              <a:rPr lang="es-MX" baseline="0" dirty="0" smtClean="0"/>
              <a:t>, to </a:t>
            </a:r>
            <a:r>
              <a:rPr lang="es-MX" baseline="0" dirty="0" err="1" smtClean="0"/>
              <a:t>tell</a:t>
            </a:r>
            <a:r>
              <a:rPr lang="es-MX" baseline="0" dirty="0" smtClean="0"/>
              <a:t> </a:t>
            </a:r>
            <a:r>
              <a:rPr lang="es-MX" baseline="0" dirty="0" err="1" smtClean="0"/>
              <a:t>if</a:t>
            </a:r>
            <a:r>
              <a:rPr lang="es-MX" baseline="0" dirty="0" smtClean="0"/>
              <a:t> </a:t>
            </a:r>
            <a:r>
              <a:rPr lang="es-MX" baseline="0" dirty="0" err="1" smtClean="0"/>
              <a:t>that</a:t>
            </a:r>
            <a:r>
              <a:rPr lang="es-MX" baseline="0" dirty="0" smtClean="0"/>
              <a:t> </a:t>
            </a:r>
            <a:r>
              <a:rPr lang="es-MX" baseline="0" dirty="0" err="1" smtClean="0"/>
              <a:t>fragment</a:t>
            </a:r>
            <a:r>
              <a:rPr lang="es-MX" baseline="0" dirty="0" smtClean="0"/>
              <a:t> </a:t>
            </a:r>
            <a:r>
              <a:rPr lang="es-MX" baseline="0" dirty="0" err="1" smtClean="0"/>
              <a:t>will</a:t>
            </a:r>
            <a:r>
              <a:rPr lang="es-MX" baseline="0" dirty="0" smtClean="0"/>
              <a:t> </a:t>
            </a:r>
            <a:r>
              <a:rPr lang="es-MX" baseline="0" dirty="0" err="1" smtClean="0"/>
              <a:t>end</a:t>
            </a:r>
            <a:r>
              <a:rPr lang="es-MX" baseline="0" dirty="0" smtClean="0"/>
              <a:t> up as a pixel.</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836064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smtClean="0"/>
              <a:t>We</a:t>
            </a:r>
            <a:r>
              <a:rPr lang="es-MX" dirty="0" smtClean="0"/>
              <a:t> </a:t>
            </a:r>
            <a:r>
              <a:rPr lang="es-MX" dirty="0" err="1" smtClean="0"/>
              <a:t>will</a:t>
            </a:r>
            <a:r>
              <a:rPr lang="es-MX" dirty="0" smtClean="0"/>
              <a:t> </a:t>
            </a:r>
            <a:r>
              <a:rPr lang="es-MX" dirty="0" err="1" smtClean="0"/>
              <a:t>explain</a:t>
            </a:r>
            <a:r>
              <a:rPr lang="es-MX" dirty="0" smtClean="0"/>
              <a:t> </a:t>
            </a:r>
            <a:r>
              <a:rPr lang="es-MX" dirty="0" err="1" smtClean="0"/>
              <a:t>this</a:t>
            </a:r>
            <a:r>
              <a:rPr lang="es-MX" dirty="0" smtClean="0"/>
              <a:t> </a:t>
            </a:r>
            <a:r>
              <a:rPr lang="es-MX" dirty="0" err="1" smtClean="0"/>
              <a:t>with</a:t>
            </a:r>
            <a:r>
              <a:rPr lang="es-MX" dirty="0" smtClean="0"/>
              <a:t> a </a:t>
            </a:r>
            <a:r>
              <a:rPr lang="es-MX" dirty="0" err="1" smtClean="0"/>
              <a:t>Unity</a:t>
            </a:r>
            <a:r>
              <a:rPr lang="es-MX" dirty="0" smtClean="0"/>
              <a:t> demo, </a:t>
            </a:r>
            <a:r>
              <a:rPr lang="es-MX" dirty="0" err="1" smtClean="0"/>
              <a:t>however</a:t>
            </a:r>
            <a:r>
              <a:rPr lang="es-MX" dirty="0" smtClean="0"/>
              <a:t> </a:t>
            </a:r>
            <a:r>
              <a:rPr lang="es-MX" dirty="0" err="1" smtClean="0"/>
              <a:t>it’s</a:t>
            </a:r>
            <a:r>
              <a:rPr lang="es-MX" dirty="0" smtClean="0"/>
              <a:t> </a:t>
            </a:r>
            <a:r>
              <a:rPr lang="es-MX" dirty="0" err="1" smtClean="0"/>
              <a:t>important</a:t>
            </a:r>
            <a:r>
              <a:rPr lang="es-MX" dirty="0" smtClean="0"/>
              <a:t> to </a:t>
            </a:r>
            <a:r>
              <a:rPr lang="es-MX" dirty="0" err="1" smtClean="0"/>
              <a:t>know</a:t>
            </a:r>
            <a:r>
              <a:rPr lang="es-MX" dirty="0" smtClean="0"/>
              <a:t> </a:t>
            </a:r>
            <a:r>
              <a:rPr lang="es-MX" dirty="0" err="1" smtClean="0"/>
              <a:t>that</a:t>
            </a:r>
            <a:r>
              <a:rPr lang="es-MX" dirty="0" smtClean="0"/>
              <a:t>:</a:t>
            </a:r>
          </a:p>
          <a:p>
            <a:endParaRPr lang="es-MX" dirty="0" smtClean="0"/>
          </a:p>
          <a:p>
            <a:r>
              <a:rPr lang="es-MX" dirty="0" smtClean="0"/>
              <a:t>- </a:t>
            </a:r>
            <a:r>
              <a:rPr lang="es-MX" dirty="0" err="1" smtClean="0"/>
              <a:t>The</a:t>
            </a:r>
            <a:r>
              <a:rPr lang="es-MX" dirty="0" smtClean="0"/>
              <a:t> </a:t>
            </a:r>
            <a:r>
              <a:rPr lang="es-MX" dirty="0" err="1" smtClean="0"/>
              <a:t>fragment</a:t>
            </a:r>
            <a:r>
              <a:rPr lang="es-MX" dirty="0" smtClean="0"/>
              <a:t>(</a:t>
            </a:r>
            <a:r>
              <a:rPr lang="es-MX" dirty="0" err="1" smtClean="0"/>
              <a:t>or</a:t>
            </a:r>
            <a:r>
              <a:rPr lang="es-MX" baseline="0" dirty="0" smtClean="0"/>
              <a:t> pixel </a:t>
            </a:r>
            <a:r>
              <a:rPr lang="es-MX" baseline="0" dirty="0" err="1" smtClean="0"/>
              <a:t>shader</a:t>
            </a:r>
            <a:r>
              <a:rPr lang="es-MX" dirty="0" smtClean="0"/>
              <a:t>) </a:t>
            </a:r>
            <a:r>
              <a:rPr lang="es-MX" dirty="0" err="1" smtClean="0"/>
              <a:t>is</a:t>
            </a:r>
            <a:r>
              <a:rPr lang="es-MX" dirty="0" smtClean="0"/>
              <a:t> </a:t>
            </a:r>
            <a:r>
              <a:rPr lang="es-MX" dirty="0" err="1" smtClean="0"/>
              <a:t>the</a:t>
            </a:r>
            <a:r>
              <a:rPr lang="es-MX" dirty="0" smtClean="0"/>
              <a:t> </a:t>
            </a:r>
            <a:r>
              <a:rPr lang="es-MX" dirty="0" err="1" smtClean="0"/>
              <a:t>program</a:t>
            </a:r>
            <a:r>
              <a:rPr lang="es-MX" dirty="0" smtClean="0"/>
              <a:t> </a:t>
            </a:r>
            <a:r>
              <a:rPr lang="es-MX" dirty="0" err="1" smtClean="0"/>
              <a:t>that</a:t>
            </a:r>
            <a:r>
              <a:rPr lang="es-MX" dirty="0" smtClean="0"/>
              <a:t> </a:t>
            </a:r>
            <a:r>
              <a:rPr lang="es-MX" dirty="0" err="1" smtClean="0"/>
              <a:t>receives</a:t>
            </a:r>
            <a:r>
              <a:rPr lang="es-MX" dirty="0" smtClean="0"/>
              <a:t> </a:t>
            </a:r>
            <a:r>
              <a:rPr lang="es-MX" dirty="0" err="1" smtClean="0"/>
              <a:t>information</a:t>
            </a:r>
            <a:r>
              <a:rPr lang="es-MX" dirty="0" smtClean="0"/>
              <a:t> </a:t>
            </a:r>
            <a:r>
              <a:rPr lang="es-MX" dirty="0" err="1" smtClean="0"/>
              <a:t>from</a:t>
            </a:r>
            <a:r>
              <a:rPr lang="es-MX" dirty="0" smtClean="0"/>
              <a:t> </a:t>
            </a:r>
            <a:r>
              <a:rPr lang="es-MX" dirty="0" err="1" smtClean="0"/>
              <a:t>the</a:t>
            </a:r>
            <a:r>
              <a:rPr lang="es-MX" dirty="0" smtClean="0"/>
              <a:t> </a:t>
            </a:r>
            <a:r>
              <a:rPr lang="es-MX" dirty="0" err="1" smtClean="0"/>
              <a:t>vertex</a:t>
            </a:r>
            <a:r>
              <a:rPr lang="es-MX" baseline="0" dirty="0" smtClean="0"/>
              <a:t> </a:t>
            </a:r>
            <a:r>
              <a:rPr lang="es-MX" baseline="0" dirty="0" err="1" smtClean="0"/>
              <a:t>program</a:t>
            </a:r>
            <a:r>
              <a:rPr lang="es-MX" baseline="0" dirty="0" smtClean="0"/>
              <a:t> and </a:t>
            </a:r>
            <a:r>
              <a:rPr lang="es-MX" baseline="0" dirty="0" err="1" smtClean="0"/>
              <a:t>the</a:t>
            </a:r>
            <a:r>
              <a:rPr lang="es-MX" baseline="0" dirty="0" smtClean="0"/>
              <a:t> </a:t>
            </a:r>
            <a:r>
              <a:rPr lang="es-MX" baseline="0" dirty="0" err="1" smtClean="0"/>
              <a:t>result</a:t>
            </a:r>
            <a:r>
              <a:rPr lang="es-MX" baseline="0" dirty="0" smtClean="0"/>
              <a:t> </a:t>
            </a:r>
            <a:r>
              <a:rPr lang="es-MX" baseline="0" dirty="0" err="1" smtClean="0"/>
              <a:t>will</a:t>
            </a:r>
            <a:r>
              <a:rPr lang="es-MX" baseline="0" dirty="0" smtClean="0"/>
              <a:t> be a color to be </a:t>
            </a:r>
            <a:r>
              <a:rPr lang="es-MX" baseline="0" dirty="0" err="1" smtClean="0"/>
              <a:t>rendered</a:t>
            </a:r>
            <a:r>
              <a:rPr lang="es-MX" baseline="0" dirty="0" smtClean="0"/>
              <a:t> </a:t>
            </a:r>
            <a:r>
              <a:rPr lang="es-MX" baseline="0" dirty="0" err="1" smtClean="0"/>
              <a:t>on</a:t>
            </a:r>
            <a:r>
              <a:rPr lang="es-MX" baseline="0" dirty="0" smtClean="0"/>
              <a:t> </a:t>
            </a:r>
            <a:r>
              <a:rPr lang="es-MX" baseline="0" dirty="0" err="1" smtClean="0"/>
              <a:t>screen</a:t>
            </a:r>
            <a:r>
              <a:rPr lang="es-MX" baseline="0" dirty="0" smtClean="0"/>
              <a:t>. </a:t>
            </a:r>
            <a:r>
              <a:rPr lang="es-MX" baseline="0" dirty="0" err="1" smtClean="0"/>
              <a:t>Or</a:t>
            </a:r>
            <a:r>
              <a:rPr lang="es-MX" baseline="0" dirty="0" smtClean="0"/>
              <a:t> </a:t>
            </a:r>
            <a:r>
              <a:rPr lang="es-MX" baseline="0" dirty="0" err="1" smtClean="0"/>
              <a:t>on</a:t>
            </a:r>
            <a:r>
              <a:rPr lang="es-MX" baseline="0" dirty="0" smtClean="0"/>
              <a:t> </a:t>
            </a:r>
            <a:r>
              <a:rPr lang="es-MX" baseline="0" dirty="0" err="1" smtClean="0"/>
              <a:t>an</a:t>
            </a:r>
            <a:r>
              <a:rPr lang="es-MX" baseline="0" dirty="0" smtClean="0"/>
              <a:t> </a:t>
            </a:r>
            <a:r>
              <a:rPr lang="es-MX" baseline="0" dirty="0" err="1" smtClean="0"/>
              <a:t>object’s</a:t>
            </a:r>
            <a:r>
              <a:rPr lang="es-MX" baseline="0" dirty="0" smtClean="0"/>
              <a:t> Surface.</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2970724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b="0" i="0" kern="1200" dirty="0" err="1" smtClean="0">
                <a:solidFill>
                  <a:schemeClr val="tx1"/>
                </a:solidFill>
                <a:effectLst/>
                <a:latin typeface="Arial" panose="020B0604020202020204" pitchFamily="34" charset="0"/>
                <a:ea typeface="+mn-ea"/>
                <a:cs typeface="+mn-cs"/>
              </a:rPr>
              <a:t>Unity</a:t>
            </a:r>
            <a:r>
              <a:rPr lang="es-MX" sz="900" b="0" i="0" kern="1200" dirty="0" smtClean="0">
                <a:solidFill>
                  <a:schemeClr val="tx1"/>
                </a:solidFill>
                <a:effectLst/>
                <a:latin typeface="Arial" panose="020B0604020202020204" pitchFamily="34" charset="0"/>
                <a:ea typeface="+mn-ea"/>
                <a:cs typeface="+mn-cs"/>
              </a:rPr>
              <a:t> Demo </a:t>
            </a:r>
            <a:r>
              <a:rPr lang="es-MX" sz="900" b="0" i="0" kern="1200" dirty="0" err="1" smtClean="0">
                <a:solidFill>
                  <a:schemeClr val="tx1"/>
                </a:solidFill>
                <a:effectLst/>
                <a:latin typeface="Arial" panose="020B0604020202020204" pitchFamily="34" charset="0"/>
                <a:ea typeface="+mn-ea"/>
                <a:cs typeface="+mn-cs"/>
              </a:rPr>
              <a:t>here</a:t>
            </a:r>
            <a:r>
              <a:rPr lang="es-MX" sz="900" b="0" i="0" kern="1200" dirty="0" smtClean="0">
                <a:solidFill>
                  <a:schemeClr val="tx1"/>
                </a:solidFill>
                <a:effectLst/>
                <a:latin typeface="Arial" panose="020B0604020202020204" pitchFamily="34" charset="0"/>
                <a:ea typeface="+mn-ea"/>
                <a:cs typeface="+mn-cs"/>
              </a:rPr>
              <a:t>.</a:t>
            </a:r>
          </a:p>
          <a:p>
            <a:endParaRPr lang="en-US" sz="900" b="0" i="0" kern="1200" dirty="0" smtClean="0">
              <a:solidFill>
                <a:schemeClr val="tx1"/>
              </a:solidFill>
              <a:effectLst/>
              <a:latin typeface="Arial" panose="020B0604020202020204" pitchFamily="34" charset="0"/>
              <a:ea typeface="+mn-ea"/>
              <a:cs typeface="+mn-cs"/>
            </a:endParaRPr>
          </a:p>
          <a:p>
            <a:r>
              <a:rPr lang="en-US" sz="900" b="0" i="0" kern="1200" dirty="0" smtClean="0">
                <a:solidFill>
                  <a:schemeClr val="tx1"/>
                </a:solidFill>
                <a:effectLst/>
                <a:latin typeface="Arial" panose="020B0604020202020204" pitchFamily="34" charset="0"/>
                <a:ea typeface="+mn-ea"/>
                <a:cs typeface="+mn-cs"/>
              </a:rPr>
              <a:t>You define a “surface function” that takes any UVs or data you need as input, and fills in output structure </a:t>
            </a:r>
            <a:r>
              <a:rPr lang="en-US" sz="900" b="0" i="0" kern="1200" dirty="0" err="1" smtClean="0">
                <a:solidFill>
                  <a:schemeClr val="tx1"/>
                </a:solidFill>
                <a:effectLst/>
                <a:latin typeface="Arial" panose="020B0604020202020204" pitchFamily="34" charset="0"/>
                <a:ea typeface="+mn-ea"/>
                <a:cs typeface="+mn-cs"/>
              </a:rPr>
              <a:t>SurfaceOutput</a:t>
            </a:r>
            <a:r>
              <a:rPr lang="en-US" sz="900" b="0" i="0" kern="1200" dirty="0" smtClean="0">
                <a:solidFill>
                  <a:schemeClr val="tx1"/>
                </a:solidFill>
                <a:effectLst/>
                <a:latin typeface="Arial" panose="020B0604020202020204" pitchFamily="34" charset="0"/>
                <a:ea typeface="+mn-ea"/>
                <a:cs typeface="+mn-cs"/>
              </a:rPr>
              <a:t>. </a:t>
            </a:r>
            <a:r>
              <a:rPr lang="en-US" sz="900" b="0" i="0" kern="1200" dirty="0" err="1" smtClean="0">
                <a:solidFill>
                  <a:schemeClr val="tx1"/>
                </a:solidFill>
                <a:effectLst/>
                <a:latin typeface="Arial" panose="020B0604020202020204" pitchFamily="34" charset="0"/>
                <a:ea typeface="+mn-ea"/>
                <a:cs typeface="+mn-cs"/>
              </a:rPr>
              <a:t>SurfaceOutput</a:t>
            </a:r>
            <a:r>
              <a:rPr lang="en-US" sz="900" b="0" i="0" kern="1200" dirty="0" smtClean="0">
                <a:solidFill>
                  <a:schemeClr val="tx1"/>
                </a:solidFill>
                <a:effectLst/>
                <a:latin typeface="Arial" panose="020B0604020202020204" pitchFamily="34" charset="0"/>
                <a:ea typeface="+mn-ea"/>
                <a:cs typeface="+mn-cs"/>
              </a:rPr>
              <a:t> basically describes </a:t>
            </a:r>
            <a:r>
              <a:rPr lang="en-US" sz="900" b="0" i="1" kern="1200" dirty="0" smtClean="0">
                <a:solidFill>
                  <a:schemeClr val="tx1"/>
                </a:solidFill>
                <a:effectLst/>
                <a:latin typeface="Arial" panose="020B0604020202020204" pitchFamily="34" charset="0"/>
                <a:ea typeface="+mn-ea"/>
                <a:cs typeface="+mn-cs"/>
              </a:rPr>
              <a:t>properties of the surface</a:t>
            </a:r>
            <a:r>
              <a:rPr lang="en-US" sz="900" b="0" i="0" kern="1200" dirty="0" smtClean="0">
                <a:solidFill>
                  <a:schemeClr val="tx1"/>
                </a:solidFill>
                <a:effectLst/>
                <a:latin typeface="Arial" panose="020B0604020202020204" pitchFamily="34" charset="0"/>
                <a:ea typeface="+mn-ea"/>
                <a:cs typeface="+mn-cs"/>
              </a:rPr>
              <a:t> (it’s albedo color, normal, emission, </a:t>
            </a:r>
            <a:r>
              <a:rPr lang="en-US" sz="900" b="0" i="0" kern="1200" dirty="0" err="1" smtClean="0">
                <a:solidFill>
                  <a:schemeClr val="tx1"/>
                </a:solidFill>
                <a:effectLst/>
                <a:latin typeface="Arial" panose="020B0604020202020204" pitchFamily="34" charset="0"/>
                <a:ea typeface="+mn-ea"/>
                <a:cs typeface="+mn-cs"/>
              </a:rPr>
              <a:t>specularity</a:t>
            </a:r>
            <a:r>
              <a:rPr lang="en-US" sz="900" b="0" i="0" kern="1200" dirty="0" smtClean="0">
                <a:solidFill>
                  <a:schemeClr val="tx1"/>
                </a:solidFill>
                <a:effectLst/>
                <a:latin typeface="Arial" panose="020B0604020202020204" pitchFamily="34" charset="0"/>
                <a:ea typeface="+mn-ea"/>
                <a:cs typeface="+mn-cs"/>
              </a:rPr>
              <a:t> etc.). You write this code in HLSL.</a:t>
            </a:r>
          </a:p>
          <a:p>
            <a:r>
              <a:rPr lang="en-US" sz="900" b="0" i="0" kern="1200" dirty="0" smtClean="0">
                <a:solidFill>
                  <a:schemeClr val="tx1"/>
                </a:solidFill>
                <a:effectLst/>
                <a:latin typeface="Arial" panose="020B0604020202020204" pitchFamily="34" charset="0"/>
                <a:ea typeface="+mn-ea"/>
                <a:cs typeface="+mn-cs"/>
              </a:rPr>
              <a:t>Surface </a:t>
            </a:r>
            <a:r>
              <a:rPr lang="en-US" sz="900" b="0" i="0" kern="1200" dirty="0" err="1" smtClean="0">
                <a:solidFill>
                  <a:schemeClr val="tx1"/>
                </a:solidFill>
                <a:effectLst/>
                <a:latin typeface="Arial" panose="020B0604020202020204" pitchFamily="34" charset="0"/>
                <a:ea typeface="+mn-ea"/>
                <a:cs typeface="+mn-cs"/>
              </a:rPr>
              <a:t>Shader</a:t>
            </a:r>
            <a:r>
              <a:rPr lang="en-US" sz="900" b="0" i="0" kern="1200" dirty="0" smtClean="0">
                <a:solidFill>
                  <a:schemeClr val="tx1"/>
                </a:solidFill>
                <a:effectLst/>
                <a:latin typeface="Arial" panose="020B0604020202020204" pitchFamily="34" charset="0"/>
                <a:ea typeface="+mn-ea"/>
                <a:cs typeface="+mn-cs"/>
              </a:rPr>
              <a:t> compiler then figures out what inputs are needed, what outputs are filled and so on, and generates actual </a:t>
            </a:r>
            <a:r>
              <a:rPr lang="en-US" sz="900" b="0" i="0" u="sng" kern="1200" dirty="0" err="1" smtClean="0">
                <a:solidFill>
                  <a:schemeClr val="tx1"/>
                </a:solidFill>
                <a:effectLst/>
                <a:latin typeface="Arial" panose="020B0604020202020204" pitchFamily="34" charset="0"/>
                <a:ea typeface="+mn-ea"/>
                <a:cs typeface="+mn-cs"/>
                <a:hlinkClick r:id="rId3"/>
              </a:rPr>
              <a:t>vertex&amp;pixel</a:t>
            </a:r>
            <a:r>
              <a:rPr lang="en-US" sz="900" b="0" i="0" u="sng" kern="1200" dirty="0" smtClean="0">
                <a:solidFill>
                  <a:schemeClr val="tx1"/>
                </a:solidFill>
                <a:effectLst/>
                <a:latin typeface="Arial" panose="020B0604020202020204" pitchFamily="34" charset="0"/>
                <a:ea typeface="+mn-ea"/>
                <a:cs typeface="+mn-cs"/>
                <a:hlinkClick r:id="rId3"/>
              </a:rPr>
              <a:t> </a:t>
            </a:r>
            <a:r>
              <a:rPr lang="en-US" sz="900" b="0" i="0" u="sng" kern="1200" dirty="0" err="1" smtClean="0">
                <a:solidFill>
                  <a:schemeClr val="tx1"/>
                </a:solidFill>
                <a:effectLst/>
                <a:latin typeface="Arial" panose="020B0604020202020204" pitchFamily="34" charset="0"/>
                <a:ea typeface="+mn-ea"/>
                <a:cs typeface="+mn-cs"/>
                <a:hlinkClick r:id="rId3"/>
              </a:rPr>
              <a:t>shaders</a:t>
            </a:r>
            <a:r>
              <a:rPr lang="en-US" sz="900" b="0" i="0" kern="1200" dirty="0" smtClean="0">
                <a:solidFill>
                  <a:schemeClr val="tx1"/>
                </a:solidFill>
                <a:effectLst/>
                <a:latin typeface="Arial" panose="020B0604020202020204" pitchFamily="34" charset="0"/>
                <a:ea typeface="+mn-ea"/>
                <a:cs typeface="+mn-cs"/>
              </a:rPr>
              <a:t>, as well as rendering passes to handle forward and deferred rendering.</a:t>
            </a:r>
          </a:p>
          <a:p>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556193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are the references to be shared</a:t>
            </a:r>
            <a:r>
              <a:rPr lang="en-GB" baseline="0" dirty="0" smtClean="0"/>
              <a:t> with attendees. The key here is just the first link which is a link to the project we used during the session.</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74178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Q&amp;A</a:t>
            </a:r>
            <a:endParaRPr lang="en-US" baseline="0" dirty="0" smtClean="0"/>
          </a:p>
          <a:p>
            <a:endParaRPr lang="en-US" baseline="0" dirty="0" smtClean="0"/>
          </a:p>
          <a:p>
            <a:r>
              <a:rPr lang="en-US" baseline="0" dirty="0" smtClean="0"/>
              <a:t>Note for Translator: How do I say Q&amp;A in Japanese?</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3949736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 you! </a:t>
            </a:r>
            <a:r>
              <a:rPr lang="ja-JP" altLang="en-US" sz="900" b="1" i="0" kern="1200" dirty="0" smtClean="0">
                <a:solidFill>
                  <a:schemeClr val="tx1"/>
                </a:solidFill>
                <a:effectLst/>
                <a:latin typeface="Arial" panose="020B0604020202020204" pitchFamily="34" charset="0"/>
                <a:ea typeface="+mn-ea"/>
                <a:cs typeface="+mn-cs"/>
              </a:rPr>
              <a:t>ありがとう</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639120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05962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Arturo </a:t>
            </a:r>
            <a:r>
              <a:rPr lang="en-US" dirty="0" err="1" smtClean="0"/>
              <a:t>Núñez</a:t>
            </a:r>
            <a:r>
              <a:rPr lang="en-US" dirty="0" smtClean="0"/>
              <a:t>, I work as a product evangelist for the Latin American</a:t>
            </a:r>
            <a:r>
              <a:rPr lang="en-US" baseline="0" dirty="0" smtClean="0"/>
              <a:t> region. I love games and computer graphics, in fact CG is probably my favorite part of game development. And today I want to share with you a bit of that passion.</a:t>
            </a:r>
          </a:p>
        </p:txBody>
      </p:sp>
      <p:sp>
        <p:nvSpPr>
          <p:cNvPr id="4" name="Slide Number Placeholder 3"/>
          <p:cNvSpPr>
            <a:spLocks noGrp="1"/>
          </p:cNvSpPr>
          <p:nvPr>
            <p:ph type="sldNum" sz="quarter" idx="10"/>
          </p:nvPr>
        </p:nvSpPr>
        <p:spPr/>
        <p:txBody>
          <a:bodyPr/>
          <a:lstStyle/>
          <a:p>
            <a:fld id="{49436F85-577F-4A92-A47F-D540A2BCC821}" type="slidenum">
              <a:rPr lang="en-GB" smtClean="0"/>
              <a:pPr/>
              <a:t>3</a:t>
            </a:fld>
            <a:endParaRPr lang="en-GB" dirty="0"/>
          </a:p>
        </p:txBody>
      </p:sp>
    </p:spTree>
    <p:extLst>
      <p:ext uri="{BB962C8B-B14F-4D97-AF65-F5344CB8AC3E}">
        <p14:creationId xmlns:p14="http://schemas.microsoft.com/office/powerpoint/2010/main" val="834612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Before we start, if there is one thing that we want to know today is that a </a:t>
            </a:r>
            <a:r>
              <a:rPr lang="en-GB" baseline="0" dirty="0" err="1" smtClean="0"/>
              <a:t>shader</a:t>
            </a:r>
            <a:r>
              <a:rPr lang="en-GB" baseline="0" dirty="0" smtClean="0"/>
              <a:t> in the context of Unity, is simply a set of instructions that runs on the GPU (Graphics Processing Unit).</a:t>
            </a:r>
          </a:p>
          <a:p>
            <a:endParaRPr lang="en-GB" baseline="0" dirty="0" smtClean="0"/>
          </a:p>
          <a:p>
            <a:r>
              <a:rPr lang="en-GB" baseline="0" dirty="0" smtClean="0"/>
              <a:t>Some times, when we hear the concept, we think of it as something very complex and difficult. However, it’s not hard and it’s actually very fun to do. Modifying how we tell Unity to draw our objects on the screen.</a:t>
            </a:r>
          </a:p>
        </p:txBody>
      </p:sp>
      <p:sp>
        <p:nvSpPr>
          <p:cNvPr id="4" name="Slide Number Placeholder 3"/>
          <p:cNvSpPr>
            <a:spLocks noGrp="1"/>
          </p:cNvSpPr>
          <p:nvPr>
            <p:ph type="sldNum" sz="quarter" idx="10"/>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326699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process of pushing pixels to our phone’s screen, VR headsets or </a:t>
            </a:r>
            <a:r>
              <a:rPr lang="en-US" baseline="0" dirty="0" err="1" smtClean="0"/>
              <a:t>tvs</a:t>
            </a:r>
            <a:r>
              <a:rPr lang="en-US" baseline="0" dirty="0" smtClean="0"/>
              <a:t> is called rendering. In our case we focus on real time render, which basically means, our program will be generating many images per second (usually 30, 60 or 90).</a:t>
            </a:r>
          </a:p>
          <a:p>
            <a:endParaRPr lang="en-US" baseline="0" dirty="0" smtClean="0"/>
          </a:p>
          <a:p>
            <a:r>
              <a:rPr lang="en-US" baseline="0" dirty="0" smtClean="0"/>
              <a:t>Then, the process of transforming a 3D scene (even if it’s a 2D game) is very complex, however when we talk about </a:t>
            </a:r>
            <a:r>
              <a:rPr lang="en-US" baseline="0" dirty="0" err="1" smtClean="0"/>
              <a:t>shader</a:t>
            </a:r>
            <a:r>
              <a:rPr lang="en-US" baseline="0" dirty="0" smtClean="0"/>
              <a:t> programming in Unity we simplify it a bit and focus mainly in the Vertex and Fragment programs in a </a:t>
            </a:r>
            <a:r>
              <a:rPr lang="en-US" baseline="0" dirty="0" err="1" smtClean="0"/>
              <a:t>Shader</a:t>
            </a:r>
            <a:r>
              <a:rPr lang="en-US" baseline="0" dirty="0" smtClean="0"/>
              <a:t>.</a:t>
            </a:r>
            <a:endParaRPr lang="en-US" dirty="0" smtClean="0"/>
          </a:p>
          <a:p>
            <a:endParaRPr lang="en-US" dirty="0" smtClean="0"/>
          </a:p>
          <a:p>
            <a:r>
              <a:rPr lang="en-US" dirty="0" smtClean="0"/>
              <a:t>TODO:</a:t>
            </a:r>
            <a:r>
              <a:rPr lang="en-US" baseline="0" dirty="0" smtClean="0"/>
              <a:t> Replace the graphic or credit it correctly.</a:t>
            </a:r>
            <a:endParaRPr lang="en-US" dirty="0" smtClean="0"/>
          </a:p>
          <a:p>
            <a:endParaRPr lang="en-US" dirty="0" smtClean="0"/>
          </a:p>
          <a:p>
            <a:r>
              <a:rPr lang="en-US" dirty="0" smtClean="0"/>
              <a:t>The Rendering Pipeline</a:t>
            </a:r>
          </a:p>
          <a:p>
            <a:r>
              <a:rPr lang="en-US" dirty="0" smtClean="0"/>
              <a:t>Credit here: http://fragmentbuffer.com/gpu-performance-for-game-artists/</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5</a:t>
            </a:fld>
            <a:endParaRPr lang="en-GB" dirty="0"/>
          </a:p>
        </p:txBody>
      </p:sp>
    </p:spTree>
    <p:extLst>
      <p:ext uri="{BB962C8B-B14F-4D97-AF65-F5344CB8AC3E}">
        <p14:creationId xmlns:p14="http://schemas.microsoft.com/office/powerpoint/2010/main" val="3635113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smtClean="0"/>
              <a:t>There</a:t>
            </a:r>
            <a:r>
              <a:rPr lang="es-MX" dirty="0" smtClean="0"/>
              <a:t> are </a:t>
            </a:r>
            <a:r>
              <a:rPr lang="es-MX" dirty="0" err="1" smtClean="0"/>
              <a:t>multiples</a:t>
            </a:r>
            <a:r>
              <a:rPr lang="es-MX" dirty="0" smtClean="0"/>
              <a:t> </a:t>
            </a:r>
            <a:r>
              <a:rPr lang="es-MX" dirty="0" err="1" smtClean="0"/>
              <a:t>types</a:t>
            </a:r>
            <a:r>
              <a:rPr lang="es-MX" dirty="0" smtClean="0"/>
              <a:t> of </a:t>
            </a:r>
            <a:r>
              <a:rPr lang="es-MX" dirty="0" err="1" smtClean="0"/>
              <a:t>shaders</a:t>
            </a:r>
            <a:r>
              <a:rPr lang="es-MX" dirty="0" smtClean="0"/>
              <a:t>, </a:t>
            </a:r>
            <a:r>
              <a:rPr lang="es-MX" dirty="0" err="1" smtClean="0"/>
              <a:t>but</a:t>
            </a:r>
            <a:r>
              <a:rPr lang="es-MX" dirty="0" smtClean="0"/>
              <a:t> </a:t>
            </a:r>
            <a:r>
              <a:rPr lang="es-MX" dirty="0" err="1" smtClean="0"/>
              <a:t>for</a:t>
            </a:r>
            <a:r>
              <a:rPr lang="es-MX" dirty="0" smtClean="0"/>
              <a:t> </a:t>
            </a:r>
            <a:r>
              <a:rPr lang="es-MX" dirty="0" err="1" smtClean="0"/>
              <a:t>now</a:t>
            </a:r>
            <a:r>
              <a:rPr lang="es-MX" dirty="0" smtClean="0"/>
              <a:t> </a:t>
            </a:r>
            <a:r>
              <a:rPr lang="es-MX" dirty="0" err="1" smtClean="0"/>
              <a:t>we</a:t>
            </a:r>
            <a:r>
              <a:rPr lang="es-MX" dirty="0" smtClean="0"/>
              <a:t> </a:t>
            </a:r>
            <a:r>
              <a:rPr lang="es-MX" dirty="0" err="1" smtClean="0"/>
              <a:t>will</a:t>
            </a:r>
            <a:r>
              <a:rPr lang="es-MX" baseline="0" dirty="0" smtClean="0"/>
              <a:t> </a:t>
            </a:r>
            <a:r>
              <a:rPr lang="es-MX" baseline="0" dirty="0" err="1" smtClean="0"/>
              <a:t>focus</a:t>
            </a:r>
            <a:r>
              <a:rPr lang="es-MX" baseline="0" dirty="0" smtClean="0"/>
              <a:t> </a:t>
            </a:r>
            <a:r>
              <a:rPr lang="es-MX" baseline="0" dirty="0" err="1" smtClean="0"/>
              <a:t>on</a:t>
            </a:r>
            <a:r>
              <a:rPr lang="es-MX" baseline="0" dirty="0" smtClean="0"/>
              <a:t> </a:t>
            </a:r>
            <a:r>
              <a:rPr lang="es-MX" baseline="0" dirty="0" err="1" smtClean="0"/>
              <a:t>the</a:t>
            </a:r>
            <a:r>
              <a:rPr lang="es-MX" baseline="0" dirty="0" smtClean="0"/>
              <a:t> </a:t>
            </a:r>
            <a:r>
              <a:rPr lang="es-MX" baseline="0" dirty="0" err="1" smtClean="0"/>
              <a:t>three</a:t>
            </a:r>
            <a:r>
              <a:rPr lang="es-MX" baseline="0" dirty="0" smtClean="0"/>
              <a:t> </a:t>
            </a:r>
            <a:r>
              <a:rPr lang="es-MX" baseline="0" dirty="0" err="1" smtClean="0"/>
              <a:t>basic</a:t>
            </a:r>
            <a:r>
              <a:rPr lang="es-MX" baseline="0" dirty="0" smtClean="0"/>
              <a:t> </a:t>
            </a:r>
            <a:r>
              <a:rPr lang="es-MX" baseline="0" dirty="0" err="1" smtClean="0"/>
              <a:t>shader</a:t>
            </a:r>
            <a:r>
              <a:rPr lang="es-MX" baseline="0" dirty="0" smtClean="0"/>
              <a:t> </a:t>
            </a:r>
            <a:r>
              <a:rPr lang="es-MX" baseline="0" dirty="0" err="1" smtClean="0"/>
              <a:t>programs</a:t>
            </a:r>
            <a:r>
              <a:rPr lang="es-MX" baseline="0" dirty="0" smtClean="0"/>
              <a:t> </a:t>
            </a:r>
            <a:r>
              <a:rPr lang="es-MX" baseline="0" dirty="0" err="1" smtClean="0"/>
              <a:t>available</a:t>
            </a:r>
            <a:r>
              <a:rPr lang="es-MX" baseline="0" dirty="0" smtClean="0"/>
              <a:t> to </a:t>
            </a:r>
            <a:r>
              <a:rPr lang="es-MX" baseline="0" dirty="0" err="1" smtClean="0"/>
              <a:t>us</a:t>
            </a:r>
            <a:r>
              <a:rPr lang="es-MX" baseline="0" dirty="0" smtClean="0"/>
              <a:t> in </a:t>
            </a:r>
            <a:r>
              <a:rPr lang="es-MX" baseline="0" dirty="0" err="1" smtClean="0"/>
              <a:t>Unity</a:t>
            </a:r>
            <a:r>
              <a:rPr lang="es-MX" baseline="0" dirty="0" smtClean="0"/>
              <a:t>. </a:t>
            </a:r>
            <a:r>
              <a:rPr lang="es-MX" baseline="0" dirty="0" err="1" smtClean="0"/>
              <a:t>Which</a:t>
            </a:r>
            <a:r>
              <a:rPr lang="es-MX" baseline="0" dirty="0" smtClean="0"/>
              <a:t> are </a:t>
            </a:r>
            <a:r>
              <a:rPr lang="es-MX" baseline="0" dirty="0" err="1" smtClean="0"/>
              <a:t>the</a:t>
            </a:r>
            <a:r>
              <a:rPr lang="es-MX" baseline="0" dirty="0" smtClean="0"/>
              <a:t> </a:t>
            </a:r>
            <a:r>
              <a:rPr lang="es-MX" baseline="0" dirty="0" err="1" smtClean="0"/>
              <a:t>vertex</a:t>
            </a:r>
            <a:r>
              <a:rPr lang="es-MX" baseline="0" dirty="0" smtClean="0"/>
              <a:t> </a:t>
            </a:r>
            <a:r>
              <a:rPr lang="es-MX" baseline="0" dirty="0" err="1" smtClean="0"/>
              <a:t>shaders</a:t>
            </a:r>
            <a:r>
              <a:rPr lang="es-MX" baseline="0" dirty="0" smtClean="0"/>
              <a:t>, </a:t>
            </a:r>
            <a:r>
              <a:rPr lang="es-MX" baseline="0" dirty="0" err="1" smtClean="0"/>
              <a:t>the</a:t>
            </a:r>
            <a:r>
              <a:rPr lang="es-MX" baseline="0" dirty="0" smtClean="0"/>
              <a:t> </a:t>
            </a:r>
            <a:r>
              <a:rPr lang="es-MX" baseline="0" dirty="0" err="1" smtClean="0"/>
              <a:t>fragment</a:t>
            </a:r>
            <a:r>
              <a:rPr lang="es-MX" baseline="0" dirty="0" smtClean="0"/>
              <a:t> </a:t>
            </a:r>
            <a:r>
              <a:rPr lang="es-MX" baseline="0" dirty="0" err="1" smtClean="0"/>
              <a:t>or</a:t>
            </a:r>
            <a:r>
              <a:rPr lang="es-MX" baseline="0" dirty="0" smtClean="0"/>
              <a:t> pixel </a:t>
            </a:r>
            <a:r>
              <a:rPr lang="es-MX" baseline="0" dirty="0" err="1" smtClean="0"/>
              <a:t>shaders</a:t>
            </a:r>
            <a:r>
              <a:rPr lang="es-MX" baseline="0" dirty="0" smtClean="0"/>
              <a:t> and </a:t>
            </a:r>
            <a:r>
              <a:rPr lang="es-MX" baseline="0" dirty="0" err="1" smtClean="0"/>
              <a:t>the</a:t>
            </a:r>
            <a:r>
              <a:rPr lang="es-MX" baseline="0" dirty="0" smtClean="0"/>
              <a:t> Surface </a:t>
            </a:r>
            <a:r>
              <a:rPr lang="es-MX" baseline="0" dirty="0" err="1" smtClean="0"/>
              <a:t>shaders</a:t>
            </a:r>
            <a:r>
              <a:rPr lang="es-MX" baseline="0" dirty="0" smtClean="0"/>
              <a:t>.</a:t>
            </a:r>
          </a:p>
          <a:p>
            <a:endParaRPr lang="es-MX" baseline="0" dirty="0" smtClean="0"/>
          </a:p>
          <a:p>
            <a:r>
              <a:rPr lang="es-MX" baseline="0" dirty="0" err="1" smtClean="0"/>
              <a:t>There</a:t>
            </a:r>
            <a:r>
              <a:rPr lang="es-MX" baseline="0" dirty="0" smtClean="0"/>
              <a:t> are more </a:t>
            </a:r>
            <a:r>
              <a:rPr lang="es-MX" baseline="0" dirty="0" err="1" smtClean="0"/>
              <a:t>type</a:t>
            </a:r>
            <a:r>
              <a:rPr lang="es-MX" baseline="0" dirty="0" smtClean="0"/>
              <a:t> of </a:t>
            </a:r>
            <a:r>
              <a:rPr lang="es-MX" baseline="0" dirty="0" err="1" smtClean="0"/>
              <a:t>shaders</a:t>
            </a:r>
            <a:r>
              <a:rPr lang="es-MX" baseline="0" dirty="0" smtClean="0"/>
              <a:t>, </a:t>
            </a:r>
            <a:r>
              <a:rPr lang="es-MX" baseline="0" dirty="0" err="1" smtClean="0"/>
              <a:t>but</a:t>
            </a:r>
            <a:r>
              <a:rPr lang="es-MX" baseline="0" dirty="0" smtClean="0"/>
              <a:t> </a:t>
            </a:r>
            <a:r>
              <a:rPr lang="es-MX" baseline="0" dirty="0" err="1" smtClean="0"/>
              <a:t>for</a:t>
            </a:r>
            <a:r>
              <a:rPr lang="es-MX" baseline="0" dirty="0" smtClean="0"/>
              <a:t> </a:t>
            </a:r>
            <a:r>
              <a:rPr lang="es-MX" baseline="0" dirty="0" err="1" smtClean="0"/>
              <a:t>an</a:t>
            </a:r>
            <a:r>
              <a:rPr lang="es-MX" baseline="0" dirty="0" smtClean="0"/>
              <a:t> </a:t>
            </a:r>
            <a:r>
              <a:rPr lang="es-MX" baseline="0" dirty="0" err="1" smtClean="0"/>
              <a:t>introduction</a:t>
            </a:r>
            <a:r>
              <a:rPr lang="es-MX" baseline="0" dirty="0" smtClean="0"/>
              <a:t> </a:t>
            </a:r>
            <a:r>
              <a:rPr lang="es-MX" baseline="0" dirty="0" err="1" smtClean="0"/>
              <a:t>presentation</a:t>
            </a:r>
            <a:r>
              <a:rPr lang="es-MX" baseline="0" dirty="0" smtClean="0"/>
              <a:t> </a:t>
            </a:r>
            <a:r>
              <a:rPr lang="es-MX" baseline="0" dirty="0" err="1" smtClean="0"/>
              <a:t>we</a:t>
            </a:r>
            <a:r>
              <a:rPr lang="es-MX" baseline="0" dirty="0" smtClean="0"/>
              <a:t> </a:t>
            </a:r>
            <a:r>
              <a:rPr lang="es-MX" baseline="0" dirty="0" err="1" smtClean="0"/>
              <a:t>will</a:t>
            </a:r>
            <a:r>
              <a:rPr lang="es-MX" baseline="0" dirty="0" smtClean="0"/>
              <a:t> </a:t>
            </a:r>
            <a:r>
              <a:rPr lang="es-MX" baseline="0" dirty="0" err="1" smtClean="0"/>
              <a:t>not</a:t>
            </a:r>
            <a:r>
              <a:rPr lang="es-MX" baseline="0" dirty="0" smtClean="0"/>
              <a:t> </a:t>
            </a:r>
            <a:r>
              <a:rPr lang="es-MX" baseline="0" dirty="0" err="1" smtClean="0"/>
              <a:t>talk</a:t>
            </a:r>
            <a:r>
              <a:rPr lang="es-MX" baseline="0" dirty="0" smtClean="0"/>
              <a:t> </a:t>
            </a:r>
            <a:r>
              <a:rPr lang="es-MX" baseline="0" dirty="0" err="1" smtClean="0"/>
              <a:t>about</a:t>
            </a:r>
            <a:r>
              <a:rPr lang="es-MX" baseline="0" dirty="0" smtClean="0"/>
              <a:t> </a:t>
            </a:r>
            <a:r>
              <a:rPr lang="es-MX" baseline="0" dirty="0" err="1" smtClean="0"/>
              <a:t>them</a:t>
            </a:r>
            <a:r>
              <a:rPr lang="es-MX" baseline="0" dirty="0" smtClean="0"/>
              <a:t>.</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6</a:t>
            </a:fld>
            <a:endParaRPr lang="en-GB" dirty="0"/>
          </a:p>
        </p:txBody>
      </p:sp>
    </p:spTree>
    <p:extLst>
      <p:ext uri="{BB962C8B-B14F-4D97-AF65-F5344CB8AC3E}">
        <p14:creationId xmlns:p14="http://schemas.microsoft.com/office/powerpoint/2010/main" val="269511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smtClean="0"/>
              <a:t>When</a:t>
            </a:r>
            <a:r>
              <a:rPr lang="es-MX" dirty="0" smtClean="0"/>
              <a:t> </a:t>
            </a:r>
            <a:r>
              <a:rPr lang="es-MX" dirty="0" err="1" smtClean="0"/>
              <a:t>programming</a:t>
            </a:r>
            <a:r>
              <a:rPr lang="es-MX" baseline="0" dirty="0" smtClean="0"/>
              <a:t> </a:t>
            </a:r>
            <a:r>
              <a:rPr lang="es-MX" baseline="0" dirty="0" err="1" smtClean="0"/>
              <a:t>shaders</a:t>
            </a:r>
            <a:r>
              <a:rPr lang="es-MX" baseline="0" dirty="0" smtClean="0"/>
              <a:t> in </a:t>
            </a:r>
            <a:r>
              <a:rPr lang="es-MX" baseline="0" dirty="0" err="1" smtClean="0"/>
              <a:t>Unity</a:t>
            </a:r>
            <a:r>
              <a:rPr lang="es-MX" baseline="0" dirty="0" smtClean="0"/>
              <a:t>, </a:t>
            </a:r>
            <a:r>
              <a:rPr lang="es-MX" baseline="0" dirty="0" err="1" smtClean="0"/>
              <a:t>we</a:t>
            </a:r>
            <a:r>
              <a:rPr lang="es-MX" baseline="0" dirty="0" smtClean="0"/>
              <a:t> </a:t>
            </a:r>
            <a:r>
              <a:rPr lang="es-MX" baseline="0" dirty="0" err="1" smtClean="0"/>
              <a:t>need</a:t>
            </a:r>
            <a:r>
              <a:rPr lang="es-MX" baseline="0" dirty="0" smtClean="0"/>
              <a:t> to </a:t>
            </a:r>
            <a:r>
              <a:rPr lang="es-MX" baseline="0" dirty="0" err="1" smtClean="0"/>
              <a:t>remember</a:t>
            </a:r>
            <a:r>
              <a:rPr lang="es-MX" baseline="0" dirty="0" smtClean="0"/>
              <a:t> </a:t>
            </a:r>
            <a:r>
              <a:rPr lang="es-MX" baseline="0" dirty="0" err="1" smtClean="0"/>
              <a:t>that</a:t>
            </a:r>
            <a:r>
              <a:rPr lang="es-MX" baseline="0" dirty="0" smtClean="0"/>
              <a:t> </a:t>
            </a:r>
            <a:r>
              <a:rPr lang="es-MX" baseline="0" dirty="0" err="1" smtClean="0"/>
              <a:t>we</a:t>
            </a:r>
            <a:r>
              <a:rPr lang="es-MX" baseline="0" dirty="0" smtClean="0"/>
              <a:t> </a:t>
            </a:r>
            <a:r>
              <a:rPr lang="es-MX" baseline="0" dirty="0" err="1" smtClean="0"/>
              <a:t>will</a:t>
            </a:r>
            <a:r>
              <a:rPr lang="es-MX" baseline="0" dirty="0" smtClean="0"/>
              <a:t> be </a:t>
            </a:r>
            <a:r>
              <a:rPr lang="es-MX" baseline="0" dirty="0" err="1" smtClean="0"/>
              <a:t>dealing</a:t>
            </a:r>
            <a:r>
              <a:rPr lang="es-MX" baseline="0" dirty="0" smtClean="0"/>
              <a:t> </a:t>
            </a:r>
            <a:r>
              <a:rPr lang="es-MX" baseline="0" dirty="0" err="1" smtClean="0"/>
              <a:t>with</a:t>
            </a:r>
            <a:r>
              <a:rPr lang="es-MX" baseline="0" dirty="0" smtClean="0"/>
              <a:t> </a:t>
            </a:r>
            <a:r>
              <a:rPr lang="es-MX" baseline="0" dirty="0" err="1" smtClean="0"/>
              <a:t>two</a:t>
            </a:r>
            <a:r>
              <a:rPr lang="es-MX" baseline="0" dirty="0" smtClean="0"/>
              <a:t> </a:t>
            </a:r>
            <a:r>
              <a:rPr lang="es-MX" baseline="0" dirty="0" err="1" smtClean="0"/>
              <a:t>programming</a:t>
            </a:r>
            <a:r>
              <a:rPr lang="es-MX" baseline="0" dirty="0" smtClean="0"/>
              <a:t> </a:t>
            </a:r>
            <a:r>
              <a:rPr lang="es-MX" baseline="0" dirty="0" err="1" smtClean="0"/>
              <a:t>languages</a:t>
            </a:r>
            <a:r>
              <a:rPr lang="es-MX" baseline="0" dirty="0" smtClean="0"/>
              <a:t>;</a:t>
            </a:r>
          </a:p>
          <a:p>
            <a:endParaRPr lang="es-MX" baseline="0" dirty="0" smtClean="0"/>
          </a:p>
          <a:p>
            <a:r>
              <a:rPr lang="es-MX" baseline="0" dirty="0" err="1" smtClean="0"/>
              <a:t>One</a:t>
            </a:r>
            <a:r>
              <a:rPr lang="es-MX" baseline="0" dirty="0" smtClean="0"/>
              <a:t>, </a:t>
            </a:r>
            <a:r>
              <a:rPr lang="es-MX" baseline="0" dirty="0" err="1" smtClean="0"/>
              <a:t>is</a:t>
            </a:r>
            <a:r>
              <a:rPr lang="es-MX" baseline="0" dirty="0" smtClean="0"/>
              <a:t> CG, </a:t>
            </a:r>
            <a:r>
              <a:rPr lang="es-MX" baseline="0" dirty="0" err="1" smtClean="0"/>
              <a:t>invented</a:t>
            </a:r>
            <a:r>
              <a:rPr lang="es-MX" baseline="0" dirty="0" smtClean="0"/>
              <a:t> </a:t>
            </a:r>
            <a:r>
              <a:rPr lang="es-MX" baseline="0" dirty="0" err="1" smtClean="0"/>
              <a:t>by</a:t>
            </a:r>
            <a:r>
              <a:rPr lang="es-MX" baseline="0" dirty="0" smtClean="0"/>
              <a:t> </a:t>
            </a:r>
            <a:r>
              <a:rPr lang="es-MX" baseline="0" dirty="0" err="1" smtClean="0"/>
              <a:t>Nvidia</a:t>
            </a:r>
            <a:r>
              <a:rPr lang="es-MX" baseline="0" dirty="0" smtClean="0"/>
              <a:t> and </a:t>
            </a:r>
            <a:r>
              <a:rPr lang="es-MX" baseline="0" dirty="0" err="1" smtClean="0"/>
              <a:t>also</a:t>
            </a:r>
            <a:r>
              <a:rPr lang="es-MX" baseline="0" dirty="0" smtClean="0"/>
              <a:t> </a:t>
            </a:r>
            <a:r>
              <a:rPr lang="es-MX" baseline="0" dirty="0" err="1" smtClean="0"/>
              <a:t>known</a:t>
            </a:r>
            <a:r>
              <a:rPr lang="es-MX" baseline="0" dirty="0" smtClean="0"/>
              <a:t> as C </a:t>
            </a:r>
            <a:r>
              <a:rPr lang="es-MX" baseline="0" dirty="0" err="1" smtClean="0"/>
              <a:t>for</a:t>
            </a:r>
            <a:r>
              <a:rPr lang="es-MX" baseline="0" dirty="0" smtClean="0"/>
              <a:t> </a:t>
            </a:r>
            <a:r>
              <a:rPr lang="es-MX" baseline="0" dirty="0" err="1" smtClean="0"/>
              <a:t>Graphics</a:t>
            </a:r>
            <a:r>
              <a:rPr lang="es-MX" baseline="0" dirty="0" smtClean="0"/>
              <a:t>, </a:t>
            </a:r>
            <a:r>
              <a:rPr lang="es-MX" baseline="0" dirty="0" err="1" smtClean="0"/>
              <a:t>it’s</a:t>
            </a:r>
            <a:r>
              <a:rPr lang="es-MX" baseline="0" dirty="0" smtClean="0"/>
              <a:t> </a:t>
            </a:r>
            <a:r>
              <a:rPr lang="es-MX" baseline="0" dirty="0" err="1" smtClean="0"/>
              <a:t>syntax</a:t>
            </a:r>
            <a:r>
              <a:rPr lang="es-MX" baseline="0" dirty="0" smtClean="0"/>
              <a:t> </a:t>
            </a:r>
            <a:r>
              <a:rPr lang="es-MX" baseline="0" dirty="0" err="1" smtClean="0"/>
              <a:t>is</a:t>
            </a:r>
            <a:r>
              <a:rPr lang="es-MX" baseline="0" dirty="0" smtClean="0"/>
              <a:t> similar to </a:t>
            </a:r>
            <a:r>
              <a:rPr lang="es-MX" baseline="0" dirty="0" err="1" smtClean="0"/>
              <a:t>the</a:t>
            </a:r>
            <a:r>
              <a:rPr lang="es-MX" baseline="0" dirty="0" smtClean="0"/>
              <a:t> </a:t>
            </a:r>
            <a:r>
              <a:rPr lang="es-MX" baseline="0" dirty="0" err="1" smtClean="0"/>
              <a:t>one</a:t>
            </a:r>
            <a:r>
              <a:rPr lang="es-MX" baseline="0" dirty="0" smtClean="0"/>
              <a:t> </a:t>
            </a:r>
            <a:r>
              <a:rPr lang="es-MX" baseline="0" dirty="0" err="1" smtClean="0"/>
              <a:t>from</a:t>
            </a:r>
            <a:r>
              <a:rPr lang="es-MX" baseline="0" dirty="0" smtClean="0"/>
              <a:t> </a:t>
            </a:r>
            <a:r>
              <a:rPr lang="es-MX" baseline="0" dirty="0" err="1" smtClean="0"/>
              <a:t>the</a:t>
            </a:r>
            <a:r>
              <a:rPr lang="es-MX" baseline="0" dirty="0" smtClean="0"/>
              <a:t> C </a:t>
            </a:r>
            <a:r>
              <a:rPr lang="es-MX" baseline="0" dirty="0" err="1" smtClean="0"/>
              <a:t>language</a:t>
            </a:r>
            <a:r>
              <a:rPr lang="es-MX" baseline="0" dirty="0" smtClean="0"/>
              <a:t>. And </a:t>
            </a:r>
            <a:r>
              <a:rPr lang="es-MX" baseline="0" dirty="0" err="1" smtClean="0"/>
              <a:t>here</a:t>
            </a:r>
            <a:r>
              <a:rPr lang="es-MX" baseline="0" dirty="0" smtClean="0"/>
              <a:t> </a:t>
            </a:r>
            <a:r>
              <a:rPr lang="es-MX" baseline="0" dirty="0" err="1" smtClean="0"/>
              <a:t>is</a:t>
            </a:r>
            <a:r>
              <a:rPr lang="es-MX" baseline="0" dirty="0" smtClean="0"/>
              <a:t> </a:t>
            </a:r>
            <a:r>
              <a:rPr lang="es-MX" baseline="0" dirty="0" err="1" smtClean="0"/>
              <a:t>where</a:t>
            </a:r>
            <a:r>
              <a:rPr lang="es-MX" baseline="0" dirty="0" smtClean="0"/>
              <a:t> </a:t>
            </a:r>
            <a:r>
              <a:rPr lang="es-MX" baseline="0" dirty="0" err="1" smtClean="0"/>
              <a:t>we</a:t>
            </a:r>
            <a:r>
              <a:rPr lang="es-MX" baseline="0" dirty="0" smtClean="0"/>
              <a:t> </a:t>
            </a:r>
            <a:r>
              <a:rPr lang="es-MX" baseline="0" dirty="0" err="1" smtClean="0"/>
              <a:t>will</a:t>
            </a:r>
            <a:r>
              <a:rPr lang="es-MX" baseline="0" dirty="0" smtClean="0"/>
              <a:t> be </a:t>
            </a:r>
            <a:r>
              <a:rPr lang="es-MX" baseline="0" dirty="0" err="1" smtClean="0"/>
              <a:t>doing</a:t>
            </a:r>
            <a:r>
              <a:rPr lang="es-MX" baseline="0" dirty="0" smtClean="0"/>
              <a:t> </a:t>
            </a:r>
            <a:r>
              <a:rPr lang="es-MX" baseline="0" dirty="0" err="1" smtClean="0"/>
              <a:t>all</a:t>
            </a:r>
            <a:r>
              <a:rPr lang="es-MX" baseline="0" dirty="0" smtClean="0"/>
              <a:t> </a:t>
            </a:r>
            <a:r>
              <a:rPr lang="es-MX" baseline="0" dirty="0" err="1" smtClean="0"/>
              <a:t>the</a:t>
            </a:r>
            <a:r>
              <a:rPr lang="es-MX" baseline="0" dirty="0" smtClean="0"/>
              <a:t> heavy </a:t>
            </a:r>
            <a:r>
              <a:rPr lang="es-MX" baseline="0" dirty="0" err="1" smtClean="0"/>
              <a:t>weightlifting</a:t>
            </a:r>
            <a:r>
              <a:rPr lang="es-MX" baseline="0" dirty="0" smtClean="0"/>
              <a:t>, </a:t>
            </a:r>
            <a:r>
              <a:rPr lang="es-MX" baseline="0" dirty="0" err="1" smtClean="0"/>
              <a:t>calculations</a:t>
            </a:r>
            <a:r>
              <a:rPr lang="es-MX" baseline="0" dirty="0" smtClean="0"/>
              <a:t>, etc.</a:t>
            </a:r>
          </a:p>
          <a:p>
            <a:endParaRPr lang="es-MX" baseline="0" dirty="0" smtClean="0"/>
          </a:p>
          <a:p>
            <a:r>
              <a:rPr lang="es-MX" baseline="0" dirty="0" err="1" smtClean="0"/>
              <a:t>On</a:t>
            </a:r>
            <a:r>
              <a:rPr lang="es-MX" baseline="0" dirty="0" smtClean="0"/>
              <a:t> </a:t>
            </a:r>
            <a:r>
              <a:rPr lang="es-MX" baseline="0" dirty="0" err="1" smtClean="0"/>
              <a:t>the</a:t>
            </a:r>
            <a:r>
              <a:rPr lang="es-MX" baseline="0" dirty="0" smtClean="0"/>
              <a:t> </a:t>
            </a:r>
            <a:r>
              <a:rPr lang="es-MX" baseline="0" dirty="0" err="1" smtClean="0"/>
              <a:t>other</a:t>
            </a:r>
            <a:r>
              <a:rPr lang="es-MX" baseline="0" dirty="0" smtClean="0"/>
              <a:t> </a:t>
            </a:r>
            <a:r>
              <a:rPr lang="es-MX" baseline="0" dirty="0" err="1" smtClean="0"/>
              <a:t>hand</a:t>
            </a:r>
            <a:r>
              <a:rPr lang="es-MX" baseline="0" dirty="0" smtClean="0"/>
              <a:t>, </a:t>
            </a:r>
            <a:r>
              <a:rPr lang="es-MX" baseline="0" dirty="0" err="1" smtClean="0"/>
              <a:t>we</a:t>
            </a:r>
            <a:r>
              <a:rPr lang="es-MX" baseline="0" dirty="0" smtClean="0"/>
              <a:t> </a:t>
            </a:r>
            <a:r>
              <a:rPr lang="es-MX" baseline="0" dirty="0" err="1" smtClean="0"/>
              <a:t>have</a:t>
            </a:r>
            <a:r>
              <a:rPr lang="es-MX" baseline="0" dirty="0" smtClean="0"/>
              <a:t> </a:t>
            </a:r>
            <a:r>
              <a:rPr lang="es-MX" baseline="0" dirty="0" err="1" smtClean="0"/>
              <a:t>ShaderLab</a:t>
            </a:r>
            <a:r>
              <a:rPr lang="es-MX" baseline="0" dirty="0" smtClean="0"/>
              <a:t>, </a:t>
            </a:r>
            <a:r>
              <a:rPr lang="es-MX" baseline="0" dirty="0" err="1" smtClean="0"/>
              <a:t>which</a:t>
            </a:r>
            <a:r>
              <a:rPr lang="es-MX" baseline="0" dirty="0" smtClean="0"/>
              <a:t> </a:t>
            </a:r>
            <a:r>
              <a:rPr lang="es-MX" baseline="0" dirty="0" err="1" smtClean="0"/>
              <a:t>is</a:t>
            </a:r>
            <a:r>
              <a:rPr lang="es-MX" baseline="0" dirty="0" smtClean="0"/>
              <a:t> a </a:t>
            </a:r>
            <a:r>
              <a:rPr lang="es-MX" baseline="0" dirty="0" err="1" smtClean="0"/>
              <a:t>wrapper</a:t>
            </a:r>
            <a:r>
              <a:rPr lang="es-MX" baseline="0" dirty="0" smtClean="0"/>
              <a:t> </a:t>
            </a:r>
            <a:r>
              <a:rPr lang="es-MX" baseline="0" dirty="0" err="1" smtClean="0"/>
              <a:t>that</a:t>
            </a:r>
            <a:r>
              <a:rPr lang="es-MX" baseline="0" dirty="0" smtClean="0"/>
              <a:t> </a:t>
            </a:r>
            <a:r>
              <a:rPr lang="es-MX" baseline="0" dirty="0" err="1" smtClean="0"/>
              <a:t>allows</a:t>
            </a:r>
            <a:r>
              <a:rPr lang="es-MX" baseline="0" dirty="0" smtClean="0"/>
              <a:t> </a:t>
            </a:r>
            <a:r>
              <a:rPr lang="es-MX" baseline="0" dirty="0" err="1" smtClean="0"/>
              <a:t>our</a:t>
            </a:r>
            <a:r>
              <a:rPr lang="es-MX" baseline="0" dirty="0" smtClean="0"/>
              <a:t> </a:t>
            </a:r>
            <a:r>
              <a:rPr lang="es-MX" baseline="0" dirty="0" err="1" smtClean="0"/>
              <a:t>shader</a:t>
            </a:r>
            <a:r>
              <a:rPr lang="es-MX" baseline="0" dirty="0" smtClean="0"/>
              <a:t> </a:t>
            </a:r>
            <a:r>
              <a:rPr lang="es-MX" baseline="0" dirty="0" err="1" smtClean="0"/>
              <a:t>program</a:t>
            </a:r>
            <a:r>
              <a:rPr lang="es-MX" baseline="0" dirty="0" smtClean="0"/>
              <a:t> to </a:t>
            </a:r>
            <a:r>
              <a:rPr lang="es-MX" baseline="0" dirty="0" err="1" smtClean="0"/>
              <a:t>communicate</a:t>
            </a:r>
            <a:r>
              <a:rPr lang="es-MX" baseline="0" dirty="0" smtClean="0"/>
              <a:t> </a:t>
            </a:r>
            <a:r>
              <a:rPr lang="es-MX" baseline="0" dirty="0" err="1" smtClean="0"/>
              <a:t>with</a:t>
            </a:r>
            <a:r>
              <a:rPr lang="es-MX" baseline="0" dirty="0" smtClean="0"/>
              <a:t> </a:t>
            </a:r>
            <a:r>
              <a:rPr lang="es-MX" baseline="0" dirty="0" err="1" smtClean="0"/>
              <a:t>the</a:t>
            </a:r>
            <a:r>
              <a:rPr lang="es-MX" baseline="0" dirty="0" smtClean="0"/>
              <a:t> </a:t>
            </a:r>
            <a:r>
              <a:rPr lang="es-MX" baseline="0" dirty="0" err="1" smtClean="0"/>
              <a:t>Unity</a:t>
            </a:r>
            <a:r>
              <a:rPr lang="es-MX" baseline="0" dirty="0" smtClean="0"/>
              <a:t> </a:t>
            </a:r>
            <a:r>
              <a:rPr lang="es-MX" baseline="0" dirty="0" err="1" smtClean="0"/>
              <a:t>engine</a:t>
            </a:r>
            <a:r>
              <a:rPr lang="es-MX" baseline="0" dirty="0" smtClean="0"/>
              <a:t>, so </a:t>
            </a:r>
            <a:r>
              <a:rPr lang="es-MX" baseline="0" dirty="0" err="1" smtClean="0"/>
              <a:t>we</a:t>
            </a:r>
            <a:r>
              <a:rPr lang="es-MX" baseline="0" dirty="0" smtClean="0"/>
              <a:t> can </a:t>
            </a:r>
            <a:r>
              <a:rPr lang="es-MX" baseline="0" dirty="0" err="1" smtClean="0"/>
              <a:t>modify</a:t>
            </a:r>
            <a:r>
              <a:rPr lang="es-MX" baseline="0" dirty="0" smtClean="0"/>
              <a:t> </a:t>
            </a:r>
            <a:r>
              <a:rPr lang="es-MX" baseline="0" dirty="0" err="1" smtClean="0"/>
              <a:t>the</a:t>
            </a:r>
            <a:r>
              <a:rPr lang="es-MX" baseline="0" dirty="0" smtClean="0"/>
              <a:t> </a:t>
            </a:r>
            <a:r>
              <a:rPr lang="es-MX" baseline="0" dirty="0" err="1" smtClean="0"/>
              <a:t>values</a:t>
            </a:r>
            <a:r>
              <a:rPr lang="es-MX" baseline="0" dirty="0" smtClean="0"/>
              <a:t> </a:t>
            </a:r>
            <a:r>
              <a:rPr lang="es-MX" baseline="0" dirty="0" err="1" smtClean="0"/>
              <a:t>that</a:t>
            </a:r>
            <a:r>
              <a:rPr lang="es-MX" baseline="0" dirty="0" smtClean="0"/>
              <a:t> </a:t>
            </a:r>
            <a:r>
              <a:rPr lang="es-MX" baseline="0" dirty="0" err="1" smtClean="0"/>
              <a:t>will</a:t>
            </a:r>
            <a:r>
              <a:rPr lang="es-MX" baseline="0" dirty="0" smtClean="0"/>
              <a:t> be </a:t>
            </a:r>
            <a:r>
              <a:rPr lang="es-MX" baseline="0" dirty="0" err="1" smtClean="0"/>
              <a:t>send</a:t>
            </a:r>
            <a:r>
              <a:rPr lang="es-MX" baseline="0" dirty="0" smtClean="0"/>
              <a:t> to </a:t>
            </a:r>
            <a:r>
              <a:rPr lang="es-MX" baseline="0" dirty="0" err="1" smtClean="0"/>
              <a:t>the</a:t>
            </a:r>
            <a:r>
              <a:rPr lang="es-MX" baseline="0" dirty="0" smtClean="0"/>
              <a:t> </a:t>
            </a:r>
            <a:r>
              <a:rPr lang="es-MX" baseline="0" dirty="0" err="1" smtClean="0"/>
              <a:t>shader</a:t>
            </a:r>
            <a:r>
              <a:rPr lang="es-MX" baseline="0" dirty="0" smtClean="0"/>
              <a:t>.</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174972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smtClean="0"/>
              <a:t>Here</a:t>
            </a:r>
            <a:r>
              <a:rPr lang="es-MX" dirty="0" smtClean="0"/>
              <a:t>, I </a:t>
            </a:r>
            <a:r>
              <a:rPr lang="es-MX" dirty="0" err="1" smtClean="0"/>
              <a:t>mention</a:t>
            </a:r>
            <a:r>
              <a:rPr lang="es-MX" dirty="0" smtClean="0"/>
              <a:t> </a:t>
            </a:r>
            <a:r>
              <a:rPr lang="es-MX" dirty="0" err="1" smtClean="0"/>
              <a:t>the</a:t>
            </a:r>
            <a:r>
              <a:rPr lang="es-MX" dirty="0" smtClean="0"/>
              <a:t> </a:t>
            </a:r>
            <a:r>
              <a:rPr lang="es-MX" dirty="0" err="1" smtClean="0"/>
              <a:t>features</a:t>
            </a:r>
            <a:r>
              <a:rPr lang="es-MX" dirty="0" smtClean="0"/>
              <a:t> of CG:</a:t>
            </a:r>
          </a:p>
          <a:p>
            <a:endParaRPr lang="es-MX" dirty="0" smtClean="0"/>
          </a:p>
          <a:p>
            <a:pPr marL="171450" indent="-171450">
              <a:buFontTx/>
              <a:buChar char="-"/>
            </a:pPr>
            <a:r>
              <a:rPr lang="es-MX" dirty="0" err="1" smtClean="0"/>
              <a:t>It’s</a:t>
            </a:r>
            <a:r>
              <a:rPr lang="es-MX" dirty="0" smtClean="0"/>
              <a:t> </a:t>
            </a:r>
            <a:r>
              <a:rPr lang="es-MX" dirty="0" err="1" smtClean="0"/>
              <a:t>very</a:t>
            </a:r>
            <a:r>
              <a:rPr lang="es-MX" dirty="0" smtClean="0"/>
              <a:t> similar to </a:t>
            </a:r>
            <a:r>
              <a:rPr lang="es-MX" dirty="0" err="1" smtClean="0"/>
              <a:t>the</a:t>
            </a:r>
            <a:r>
              <a:rPr lang="es-MX" dirty="0" smtClean="0"/>
              <a:t> C </a:t>
            </a:r>
            <a:r>
              <a:rPr lang="es-MX" dirty="0" err="1" smtClean="0"/>
              <a:t>language</a:t>
            </a:r>
            <a:r>
              <a:rPr lang="es-MX" dirty="0" smtClean="0"/>
              <a:t>,</a:t>
            </a:r>
            <a:r>
              <a:rPr lang="es-MX" baseline="0" dirty="0" smtClean="0"/>
              <a:t> </a:t>
            </a:r>
            <a:r>
              <a:rPr lang="es-MX" baseline="0" dirty="0" err="1" smtClean="0"/>
              <a:t>which</a:t>
            </a:r>
            <a:r>
              <a:rPr lang="es-MX" baseline="0" dirty="0" smtClean="0"/>
              <a:t> </a:t>
            </a:r>
            <a:r>
              <a:rPr lang="es-MX" baseline="0" dirty="0" err="1" smtClean="0"/>
              <a:t>means</a:t>
            </a:r>
            <a:r>
              <a:rPr lang="es-MX" baseline="0" dirty="0" smtClean="0"/>
              <a:t>, </a:t>
            </a:r>
            <a:r>
              <a:rPr lang="es-MX" baseline="0" dirty="0" err="1" smtClean="0"/>
              <a:t>there</a:t>
            </a:r>
            <a:r>
              <a:rPr lang="es-MX" baseline="0" dirty="0" smtClean="0"/>
              <a:t> are no new </a:t>
            </a:r>
            <a:r>
              <a:rPr lang="es-MX" baseline="0" dirty="0" err="1" smtClean="0"/>
              <a:t>things</a:t>
            </a:r>
            <a:r>
              <a:rPr lang="es-MX" baseline="0" dirty="0" smtClean="0"/>
              <a:t> to </a:t>
            </a:r>
            <a:r>
              <a:rPr lang="es-MX" baseline="0" dirty="0" err="1" smtClean="0"/>
              <a:t>learn</a:t>
            </a:r>
            <a:r>
              <a:rPr lang="es-MX" baseline="0" dirty="0" smtClean="0"/>
              <a:t> </a:t>
            </a:r>
            <a:r>
              <a:rPr lang="es-MX" baseline="0" dirty="0" err="1" smtClean="0"/>
              <a:t>if</a:t>
            </a:r>
            <a:r>
              <a:rPr lang="es-MX" baseline="0" dirty="0" smtClean="0"/>
              <a:t> </a:t>
            </a:r>
            <a:r>
              <a:rPr lang="es-MX" baseline="0" dirty="0" err="1" smtClean="0"/>
              <a:t>you</a:t>
            </a:r>
            <a:r>
              <a:rPr lang="es-MX" baseline="0" dirty="0" smtClean="0"/>
              <a:t> </a:t>
            </a:r>
            <a:r>
              <a:rPr lang="es-MX" baseline="0" dirty="0" err="1" smtClean="0"/>
              <a:t>have</a:t>
            </a:r>
            <a:r>
              <a:rPr lang="es-MX" baseline="0" dirty="0" smtClean="0"/>
              <a:t> </a:t>
            </a:r>
            <a:r>
              <a:rPr lang="es-MX" baseline="0" dirty="0" err="1" smtClean="0"/>
              <a:t>programmed</a:t>
            </a:r>
            <a:r>
              <a:rPr lang="es-MX" baseline="0" dirty="0" smtClean="0"/>
              <a:t> </a:t>
            </a:r>
            <a:r>
              <a:rPr lang="es-MX" baseline="0" dirty="0" err="1" smtClean="0"/>
              <a:t>before</a:t>
            </a:r>
            <a:r>
              <a:rPr lang="es-MX" baseline="0" dirty="0" smtClean="0"/>
              <a:t> in c-</a:t>
            </a:r>
            <a:r>
              <a:rPr lang="es-MX" baseline="0" dirty="0" err="1" smtClean="0"/>
              <a:t>like</a:t>
            </a:r>
            <a:r>
              <a:rPr lang="es-MX" baseline="0" dirty="0" smtClean="0"/>
              <a:t> </a:t>
            </a:r>
            <a:r>
              <a:rPr lang="es-MX" baseline="0" dirty="0" err="1" smtClean="0"/>
              <a:t>languages</a:t>
            </a:r>
            <a:r>
              <a:rPr lang="es-MX" baseline="0" dirty="0" smtClean="0"/>
              <a:t>.</a:t>
            </a:r>
          </a:p>
          <a:p>
            <a:pPr marL="171450" indent="-171450">
              <a:buFontTx/>
              <a:buChar char="-"/>
            </a:pPr>
            <a:endParaRPr lang="es-MX" baseline="0" dirty="0" smtClean="0"/>
          </a:p>
          <a:p>
            <a:pPr marL="171450" indent="-171450">
              <a:buFontTx/>
              <a:buChar char="-"/>
            </a:pPr>
            <a:r>
              <a:rPr lang="es-MX" baseline="0" dirty="0" err="1" smtClean="0"/>
              <a:t>There</a:t>
            </a:r>
            <a:r>
              <a:rPr lang="es-MX" baseline="0" dirty="0" smtClean="0"/>
              <a:t> are </a:t>
            </a:r>
            <a:r>
              <a:rPr lang="es-MX" baseline="0" dirty="0" err="1" smtClean="0"/>
              <a:t>three</a:t>
            </a:r>
            <a:r>
              <a:rPr lang="es-MX" baseline="0" dirty="0" smtClean="0"/>
              <a:t> </a:t>
            </a:r>
            <a:r>
              <a:rPr lang="es-MX" baseline="0" dirty="0" err="1" smtClean="0"/>
              <a:t>type</a:t>
            </a:r>
            <a:r>
              <a:rPr lang="es-MX" baseline="0" dirty="0" smtClean="0"/>
              <a:t> of </a:t>
            </a:r>
            <a:r>
              <a:rPr lang="es-MX" baseline="0" dirty="0" err="1" smtClean="0"/>
              <a:t>precisions</a:t>
            </a:r>
            <a:r>
              <a:rPr lang="es-MX" baseline="0" dirty="0" smtClean="0"/>
              <a:t> to use </a:t>
            </a:r>
            <a:r>
              <a:rPr lang="es-MX" baseline="0" dirty="0" err="1" smtClean="0"/>
              <a:t>with</a:t>
            </a:r>
            <a:r>
              <a:rPr lang="es-MX" baseline="0" dirty="0" smtClean="0"/>
              <a:t> </a:t>
            </a:r>
            <a:r>
              <a:rPr lang="es-MX" baseline="0" dirty="0" err="1" smtClean="0"/>
              <a:t>the</a:t>
            </a:r>
            <a:r>
              <a:rPr lang="es-MX" baseline="0" dirty="0" smtClean="0"/>
              <a:t> </a:t>
            </a:r>
            <a:r>
              <a:rPr lang="es-MX" baseline="0" dirty="0" err="1" smtClean="0"/>
              <a:t>numbers</a:t>
            </a:r>
            <a:r>
              <a:rPr lang="es-MX" baseline="0" dirty="0" smtClean="0"/>
              <a:t>, </a:t>
            </a:r>
            <a:r>
              <a:rPr lang="es-MX" baseline="0" dirty="0" err="1" smtClean="0"/>
              <a:t>depending</a:t>
            </a:r>
            <a:r>
              <a:rPr lang="es-MX" baseline="0" dirty="0" smtClean="0"/>
              <a:t> </a:t>
            </a:r>
            <a:r>
              <a:rPr lang="es-MX" baseline="0" dirty="0" err="1" smtClean="0"/>
              <a:t>on</a:t>
            </a:r>
            <a:r>
              <a:rPr lang="es-MX" baseline="0" dirty="0" smtClean="0"/>
              <a:t> </a:t>
            </a:r>
            <a:r>
              <a:rPr lang="es-MX" baseline="0" dirty="0" err="1" smtClean="0"/>
              <a:t>how</a:t>
            </a:r>
            <a:r>
              <a:rPr lang="es-MX" baseline="0" dirty="0" smtClean="0"/>
              <a:t> precise </a:t>
            </a:r>
            <a:r>
              <a:rPr lang="es-MX" baseline="0" dirty="0" err="1" smtClean="0"/>
              <a:t>we</a:t>
            </a:r>
            <a:r>
              <a:rPr lang="es-MX" baseline="0" dirty="0" smtClean="0"/>
              <a:t> </a:t>
            </a:r>
            <a:r>
              <a:rPr lang="es-MX" baseline="0" dirty="0" err="1" smtClean="0"/>
              <a:t>want</a:t>
            </a:r>
            <a:r>
              <a:rPr lang="es-MX" baseline="0" dirty="0" smtClean="0"/>
              <a:t> </a:t>
            </a:r>
            <a:r>
              <a:rPr lang="es-MX" baseline="0" dirty="0" err="1" smtClean="0"/>
              <a:t>the</a:t>
            </a:r>
            <a:r>
              <a:rPr lang="es-MX" baseline="0" dirty="0" smtClean="0"/>
              <a:t> </a:t>
            </a:r>
            <a:r>
              <a:rPr lang="es-MX" baseline="0" dirty="0" err="1" smtClean="0"/>
              <a:t>computation</a:t>
            </a:r>
            <a:r>
              <a:rPr lang="es-MX" baseline="0" dirty="0" smtClean="0"/>
              <a:t> to be, </a:t>
            </a:r>
            <a:r>
              <a:rPr lang="es-MX" baseline="0" dirty="0" err="1" smtClean="0"/>
              <a:t>we</a:t>
            </a:r>
            <a:r>
              <a:rPr lang="es-MX" baseline="0" dirty="0" smtClean="0"/>
              <a:t> </a:t>
            </a:r>
            <a:r>
              <a:rPr lang="es-MX" baseline="0" dirty="0" err="1" smtClean="0"/>
              <a:t>should</a:t>
            </a:r>
            <a:r>
              <a:rPr lang="es-MX" baseline="0" dirty="0" smtClean="0"/>
              <a:t> </a:t>
            </a:r>
            <a:r>
              <a:rPr lang="es-MX" baseline="0" dirty="0" err="1" smtClean="0"/>
              <a:t>select</a:t>
            </a:r>
            <a:r>
              <a:rPr lang="es-MX" baseline="0" dirty="0" smtClean="0"/>
              <a:t> </a:t>
            </a:r>
            <a:r>
              <a:rPr lang="es-MX" baseline="0" dirty="0" err="1" smtClean="0"/>
              <a:t>one</a:t>
            </a:r>
            <a:r>
              <a:rPr lang="es-MX" baseline="0" dirty="0" smtClean="0"/>
              <a:t> </a:t>
            </a:r>
            <a:r>
              <a:rPr lang="es-MX" baseline="0" dirty="0" err="1" smtClean="0"/>
              <a:t>over</a:t>
            </a:r>
            <a:r>
              <a:rPr lang="es-MX" baseline="0" dirty="0" smtClean="0"/>
              <a:t> </a:t>
            </a:r>
            <a:r>
              <a:rPr lang="es-MX" baseline="0" dirty="0" err="1" smtClean="0"/>
              <a:t>the</a:t>
            </a:r>
            <a:r>
              <a:rPr lang="es-MX" baseline="0" dirty="0" smtClean="0"/>
              <a:t> </a:t>
            </a:r>
            <a:r>
              <a:rPr lang="es-MX" baseline="0" dirty="0" err="1" smtClean="0"/>
              <a:t>other</a:t>
            </a:r>
            <a:r>
              <a:rPr lang="es-MX" baseline="0" dirty="0" smtClean="0"/>
              <a:t>.</a:t>
            </a:r>
          </a:p>
          <a:p>
            <a:pPr marL="171450" indent="-171450">
              <a:buFontTx/>
              <a:buChar char="-"/>
            </a:pPr>
            <a:endParaRPr lang="es-MX" baseline="0" dirty="0" smtClean="0"/>
          </a:p>
          <a:p>
            <a:pPr marL="171450" indent="-171450">
              <a:buFontTx/>
              <a:buChar char="-"/>
            </a:pPr>
            <a:r>
              <a:rPr lang="es-MX" baseline="0" dirty="0" err="1" smtClean="0"/>
              <a:t>We</a:t>
            </a:r>
            <a:r>
              <a:rPr lang="es-MX" baseline="0" dirty="0" smtClean="0"/>
              <a:t> can store variables in </a:t>
            </a:r>
            <a:r>
              <a:rPr lang="es-MX" baseline="0" dirty="0" err="1" smtClean="0"/>
              <a:t>different</a:t>
            </a:r>
            <a:r>
              <a:rPr lang="es-MX" baseline="0" dirty="0" smtClean="0"/>
              <a:t> </a:t>
            </a:r>
            <a:r>
              <a:rPr lang="es-MX" baseline="0" dirty="0" err="1" smtClean="0"/>
              <a:t>structures</a:t>
            </a:r>
            <a:r>
              <a:rPr lang="es-MX" baseline="0" dirty="0" smtClean="0"/>
              <a:t>. </a:t>
            </a:r>
            <a:r>
              <a:rPr lang="es-MX" baseline="0" dirty="0" err="1" smtClean="0"/>
              <a:t>Since</a:t>
            </a:r>
            <a:r>
              <a:rPr lang="es-MX" baseline="0" dirty="0" smtClean="0"/>
              <a:t> </a:t>
            </a:r>
            <a:r>
              <a:rPr lang="es-MX" baseline="0" dirty="0" err="1" smtClean="0"/>
              <a:t>we</a:t>
            </a:r>
            <a:r>
              <a:rPr lang="es-MX" baseline="0" dirty="0" smtClean="0"/>
              <a:t> </a:t>
            </a:r>
            <a:r>
              <a:rPr lang="es-MX" baseline="0" dirty="0" err="1" smtClean="0"/>
              <a:t>deal</a:t>
            </a:r>
            <a:r>
              <a:rPr lang="es-MX" baseline="0" dirty="0" smtClean="0"/>
              <a:t> </a:t>
            </a:r>
            <a:r>
              <a:rPr lang="es-MX" baseline="0" dirty="0" err="1" smtClean="0"/>
              <a:t>mostly</a:t>
            </a:r>
            <a:r>
              <a:rPr lang="es-MX" baseline="0" dirty="0" smtClean="0"/>
              <a:t> </a:t>
            </a:r>
            <a:r>
              <a:rPr lang="es-MX" baseline="0" dirty="0" err="1" smtClean="0"/>
              <a:t>with</a:t>
            </a:r>
            <a:r>
              <a:rPr lang="es-MX" baseline="0" dirty="0" smtClean="0"/>
              <a:t> </a:t>
            </a:r>
            <a:r>
              <a:rPr lang="es-MX" baseline="0" dirty="0" err="1" smtClean="0"/>
              <a:t>colors</a:t>
            </a:r>
            <a:r>
              <a:rPr lang="es-MX" baseline="0" dirty="0" smtClean="0"/>
              <a:t>, vértices, etc. </a:t>
            </a:r>
            <a:r>
              <a:rPr lang="es-MX" baseline="0" dirty="0" err="1" smtClean="0"/>
              <a:t>We</a:t>
            </a:r>
            <a:r>
              <a:rPr lang="es-MX" baseline="0" dirty="0" smtClean="0"/>
              <a:t> </a:t>
            </a:r>
            <a:r>
              <a:rPr lang="es-MX" baseline="0" dirty="0" err="1" smtClean="0"/>
              <a:t>deal</a:t>
            </a:r>
            <a:r>
              <a:rPr lang="es-MX" baseline="0" dirty="0" smtClean="0"/>
              <a:t> </a:t>
            </a:r>
            <a:r>
              <a:rPr lang="es-MX" baseline="0" dirty="0" err="1" smtClean="0"/>
              <a:t>with</a:t>
            </a:r>
            <a:r>
              <a:rPr lang="es-MX" baseline="0" dirty="0" smtClean="0"/>
              <a:t> </a:t>
            </a:r>
            <a:r>
              <a:rPr lang="es-MX" baseline="0" dirty="0" err="1" smtClean="0"/>
              <a:t>lot’s</a:t>
            </a:r>
            <a:r>
              <a:rPr lang="es-MX" baseline="0" dirty="0" smtClean="0"/>
              <a:t> of </a:t>
            </a:r>
            <a:r>
              <a:rPr lang="es-MX" baseline="0" dirty="0" err="1" smtClean="0"/>
              <a:t>vectors</a:t>
            </a:r>
            <a:r>
              <a:rPr lang="es-MX" baseline="0" dirty="0" smtClean="0"/>
              <a:t>.</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8</a:t>
            </a:fld>
            <a:endParaRPr lang="en-GB" dirty="0"/>
          </a:p>
        </p:txBody>
      </p:sp>
    </p:spTree>
    <p:extLst>
      <p:ext uri="{BB962C8B-B14F-4D97-AF65-F5344CB8AC3E}">
        <p14:creationId xmlns:p14="http://schemas.microsoft.com/office/powerpoint/2010/main" val="100538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 </a:t>
            </a:r>
            <a:r>
              <a:rPr lang="es-MX" dirty="0" err="1" smtClean="0"/>
              <a:t>We</a:t>
            </a:r>
            <a:r>
              <a:rPr lang="es-MX" dirty="0" smtClean="0"/>
              <a:t> can Access </a:t>
            </a:r>
            <a:r>
              <a:rPr lang="es-MX" dirty="0" err="1" smtClean="0"/>
              <a:t>the</a:t>
            </a:r>
            <a:r>
              <a:rPr lang="es-MX" dirty="0" smtClean="0"/>
              <a:t> </a:t>
            </a:r>
            <a:r>
              <a:rPr lang="es-MX" dirty="0" err="1" smtClean="0"/>
              <a:t>values</a:t>
            </a:r>
            <a:r>
              <a:rPr lang="es-MX" dirty="0" smtClean="0"/>
              <a:t> of </a:t>
            </a:r>
            <a:r>
              <a:rPr lang="es-MX" dirty="0" err="1" smtClean="0"/>
              <a:t>our</a:t>
            </a:r>
            <a:r>
              <a:rPr lang="es-MX" dirty="0" smtClean="0"/>
              <a:t> variables (</a:t>
            </a:r>
            <a:r>
              <a:rPr lang="es-MX" dirty="0" err="1" smtClean="0"/>
              <a:t>vectors</a:t>
            </a:r>
            <a:r>
              <a:rPr lang="es-MX" dirty="0" smtClean="0"/>
              <a:t>)</a:t>
            </a:r>
            <a:r>
              <a:rPr lang="es-MX" baseline="0" dirty="0" smtClean="0"/>
              <a:t> in </a:t>
            </a:r>
            <a:r>
              <a:rPr lang="es-MX" baseline="0" dirty="0" err="1" smtClean="0"/>
              <a:t>any</a:t>
            </a:r>
            <a:r>
              <a:rPr lang="es-MX" baseline="0" dirty="0" smtClean="0"/>
              <a:t> </a:t>
            </a:r>
            <a:r>
              <a:rPr lang="es-MX" baseline="0" dirty="0" err="1" smtClean="0"/>
              <a:t>order</a:t>
            </a:r>
            <a:r>
              <a:rPr lang="es-MX" baseline="0" dirty="0" smtClean="0"/>
              <a:t> </a:t>
            </a:r>
            <a:r>
              <a:rPr lang="es-MX" baseline="0" dirty="0" err="1" smtClean="0"/>
              <a:t>we</a:t>
            </a:r>
            <a:r>
              <a:rPr lang="es-MX" baseline="0" dirty="0" smtClean="0"/>
              <a:t> </a:t>
            </a:r>
            <a:r>
              <a:rPr lang="es-MX" baseline="0" dirty="0" err="1" smtClean="0"/>
              <a:t>want</a:t>
            </a:r>
            <a:r>
              <a:rPr lang="es-MX" baseline="0" dirty="0" smtClean="0"/>
              <a:t>. </a:t>
            </a:r>
            <a:r>
              <a:rPr lang="es-MX" baseline="0" dirty="0" err="1" smtClean="0"/>
              <a:t>This</a:t>
            </a:r>
            <a:r>
              <a:rPr lang="es-MX" baseline="0" dirty="0" smtClean="0"/>
              <a:t> </a:t>
            </a:r>
            <a:r>
              <a:rPr lang="es-MX" baseline="0" dirty="0" err="1" smtClean="0"/>
              <a:t>is</a:t>
            </a:r>
            <a:r>
              <a:rPr lang="es-MX" baseline="0" dirty="0" smtClean="0"/>
              <a:t> </a:t>
            </a:r>
            <a:r>
              <a:rPr lang="es-MX" baseline="0" dirty="0" err="1" smtClean="0"/>
              <a:t>called</a:t>
            </a:r>
            <a:r>
              <a:rPr lang="es-MX" baseline="0" dirty="0" smtClean="0"/>
              <a:t> </a:t>
            </a:r>
            <a:r>
              <a:rPr lang="es-MX" baseline="0" dirty="0" err="1" smtClean="0"/>
              <a:t>swizzling</a:t>
            </a:r>
            <a:r>
              <a:rPr lang="es-MX" baseline="0" dirty="0" smtClean="0"/>
              <a:t>, and </a:t>
            </a:r>
            <a:r>
              <a:rPr lang="es-MX" baseline="0" dirty="0" err="1" smtClean="0"/>
              <a:t>it’s</a:t>
            </a:r>
            <a:r>
              <a:rPr lang="es-MX" baseline="0" dirty="0" smtClean="0"/>
              <a:t> </a:t>
            </a:r>
            <a:r>
              <a:rPr lang="es-MX" baseline="0" dirty="0" err="1" smtClean="0"/>
              <a:t>very</a:t>
            </a:r>
            <a:r>
              <a:rPr lang="es-MX" baseline="0" dirty="0" smtClean="0"/>
              <a:t> </a:t>
            </a:r>
            <a:r>
              <a:rPr lang="es-MX" baseline="0" dirty="0" err="1" smtClean="0"/>
              <a:t>common</a:t>
            </a:r>
            <a:r>
              <a:rPr lang="es-MX" baseline="0" dirty="0" smtClean="0"/>
              <a:t> to </a:t>
            </a:r>
            <a:r>
              <a:rPr lang="es-MX" baseline="0" dirty="0" err="1" smtClean="0"/>
              <a:t>work</a:t>
            </a:r>
            <a:r>
              <a:rPr lang="es-MX" baseline="0" dirty="0" smtClean="0"/>
              <a:t> </a:t>
            </a:r>
            <a:r>
              <a:rPr lang="es-MX" baseline="0" dirty="0" err="1" smtClean="0"/>
              <a:t>with</a:t>
            </a:r>
            <a:r>
              <a:rPr lang="es-MX" baseline="0" dirty="0" smtClean="0"/>
              <a:t> </a:t>
            </a:r>
            <a:r>
              <a:rPr lang="es-MX" baseline="0" dirty="0" err="1" smtClean="0"/>
              <a:t>it</a:t>
            </a:r>
            <a:r>
              <a:rPr lang="es-MX" baseline="0" dirty="0" smtClean="0"/>
              <a:t> </a:t>
            </a:r>
            <a:r>
              <a:rPr lang="es-MX" baseline="0" dirty="0" err="1" smtClean="0"/>
              <a:t>when</a:t>
            </a:r>
            <a:r>
              <a:rPr lang="es-MX" baseline="0" dirty="0" smtClean="0"/>
              <a:t> </a:t>
            </a:r>
            <a:r>
              <a:rPr lang="es-MX" baseline="0" dirty="0" err="1" smtClean="0"/>
              <a:t>writing</a:t>
            </a:r>
            <a:r>
              <a:rPr lang="es-MX" baseline="0" dirty="0" smtClean="0"/>
              <a:t> </a:t>
            </a:r>
            <a:r>
              <a:rPr lang="es-MX" baseline="0" dirty="0" err="1" smtClean="0"/>
              <a:t>shaders</a:t>
            </a:r>
            <a:r>
              <a:rPr lang="es-MX" baseline="0" dirty="0" smtClean="0"/>
              <a:t>.</a:t>
            </a:r>
          </a:p>
          <a:p>
            <a:endParaRPr lang="es-MX" baseline="0" dirty="0" smtClean="0"/>
          </a:p>
          <a:p>
            <a:r>
              <a:rPr lang="es-MX" baseline="0" dirty="0" smtClean="0"/>
              <a:t>- </a:t>
            </a:r>
            <a:r>
              <a:rPr lang="es-MX" baseline="0" dirty="0" err="1" smtClean="0"/>
              <a:t>One</a:t>
            </a:r>
            <a:r>
              <a:rPr lang="es-MX" baseline="0" dirty="0" smtClean="0"/>
              <a:t> </a:t>
            </a:r>
            <a:r>
              <a:rPr lang="es-MX" baseline="0" dirty="0" err="1" smtClean="0"/>
              <a:t>powerfull</a:t>
            </a:r>
            <a:r>
              <a:rPr lang="es-MX" baseline="0" dirty="0" smtClean="0"/>
              <a:t> </a:t>
            </a:r>
            <a:r>
              <a:rPr lang="es-MX" baseline="0" dirty="0" err="1" smtClean="0"/>
              <a:t>feature</a:t>
            </a:r>
            <a:r>
              <a:rPr lang="es-MX" baseline="0" dirty="0" smtClean="0"/>
              <a:t> </a:t>
            </a:r>
            <a:r>
              <a:rPr lang="es-MX" baseline="0" dirty="0" err="1" smtClean="0"/>
              <a:t>that</a:t>
            </a:r>
            <a:r>
              <a:rPr lang="es-MX" baseline="0" dirty="0" smtClean="0"/>
              <a:t> </a:t>
            </a:r>
            <a:r>
              <a:rPr lang="es-MX" baseline="0" dirty="0" err="1" smtClean="0"/>
              <a:t>is</a:t>
            </a:r>
            <a:r>
              <a:rPr lang="es-MX" baseline="0" dirty="0" smtClean="0"/>
              <a:t> </a:t>
            </a:r>
            <a:r>
              <a:rPr lang="es-MX" baseline="0" dirty="0" err="1" smtClean="0"/>
              <a:t>hardwired</a:t>
            </a:r>
            <a:r>
              <a:rPr lang="es-MX" baseline="0" dirty="0" smtClean="0"/>
              <a:t> </a:t>
            </a:r>
            <a:r>
              <a:rPr lang="es-MX" baseline="0" dirty="0" err="1" smtClean="0"/>
              <a:t>into</a:t>
            </a:r>
            <a:r>
              <a:rPr lang="es-MX" baseline="0" dirty="0" smtClean="0"/>
              <a:t> </a:t>
            </a:r>
            <a:r>
              <a:rPr lang="es-MX" baseline="0" dirty="0" err="1" smtClean="0"/>
              <a:t>how</a:t>
            </a:r>
            <a:r>
              <a:rPr lang="es-MX" baseline="0" dirty="0" smtClean="0"/>
              <a:t> </a:t>
            </a:r>
            <a:r>
              <a:rPr lang="es-MX" baseline="0" dirty="0" err="1" smtClean="0"/>
              <a:t>GPU’s</a:t>
            </a:r>
            <a:r>
              <a:rPr lang="es-MX" baseline="0" dirty="0" smtClean="0"/>
              <a:t> </a:t>
            </a:r>
            <a:r>
              <a:rPr lang="es-MX" baseline="0" dirty="0" err="1" smtClean="0"/>
              <a:t>work</a:t>
            </a:r>
            <a:r>
              <a:rPr lang="es-MX" baseline="0" dirty="0" smtClean="0"/>
              <a:t> </a:t>
            </a:r>
            <a:r>
              <a:rPr lang="es-MX" baseline="0" dirty="0" err="1" smtClean="0"/>
              <a:t>is</a:t>
            </a:r>
            <a:r>
              <a:rPr lang="es-MX" baseline="0" dirty="0" smtClean="0"/>
              <a:t> </a:t>
            </a:r>
            <a:r>
              <a:rPr lang="es-MX" baseline="0" dirty="0" err="1" smtClean="0"/>
              <a:t>the</a:t>
            </a:r>
            <a:r>
              <a:rPr lang="es-MX" baseline="0" dirty="0" smtClean="0"/>
              <a:t> </a:t>
            </a:r>
            <a:r>
              <a:rPr lang="es-MX" baseline="0" dirty="0" err="1" smtClean="0"/>
              <a:t>fact</a:t>
            </a:r>
            <a:r>
              <a:rPr lang="es-MX" baseline="0" dirty="0" smtClean="0"/>
              <a:t> </a:t>
            </a:r>
            <a:r>
              <a:rPr lang="es-MX" baseline="0" dirty="0" err="1" smtClean="0"/>
              <a:t>that</a:t>
            </a:r>
            <a:r>
              <a:rPr lang="es-MX" baseline="0" dirty="0" smtClean="0"/>
              <a:t> </a:t>
            </a:r>
            <a:r>
              <a:rPr lang="es-MX" baseline="0" dirty="0" err="1" smtClean="0"/>
              <a:t>we</a:t>
            </a:r>
            <a:r>
              <a:rPr lang="es-MX" baseline="0" dirty="0" smtClean="0"/>
              <a:t> can do </a:t>
            </a:r>
            <a:r>
              <a:rPr lang="es-MX" baseline="0" dirty="0" err="1" smtClean="0"/>
              <a:t>operations</a:t>
            </a:r>
            <a:r>
              <a:rPr lang="es-MX" baseline="0" dirty="0" smtClean="0"/>
              <a:t> in </a:t>
            </a:r>
            <a:r>
              <a:rPr lang="es-MX" baseline="0" dirty="0" err="1" smtClean="0"/>
              <a:t>parallel</a:t>
            </a:r>
            <a:r>
              <a:rPr lang="es-MX" baseline="0" dirty="0" smtClean="0"/>
              <a:t>, </a:t>
            </a:r>
            <a:r>
              <a:rPr lang="es-MX" baseline="0" dirty="0" err="1" smtClean="0"/>
              <a:t>which</a:t>
            </a:r>
            <a:r>
              <a:rPr lang="es-MX" baseline="0" dirty="0" smtClean="0"/>
              <a:t> leads to </a:t>
            </a:r>
            <a:r>
              <a:rPr lang="es-MX" baseline="0" dirty="0" err="1" smtClean="0"/>
              <a:t>really</a:t>
            </a:r>
            <a:r>
              <a:rPr lang="es-MX" baseline="0" dirty="0" smtClean="0"/>
              <a:t> </a:t>
            </a:r>
            <a:r>
              <a:rPr lang="es-MX" baseline="0" dirty="0" err="1" smtClean="0"/>
              <a:t>fast</a:t>
            </a:r>
            <a:r>
              <a:rPr lang="es-MX" baseline="0" dirty="0" smtClean="0"/>
              <a:t> </a:t>
            </a:r>
            <a:r>
              <a:rPr lang="es-MX" baseline="0" dirty="0" err="1" smtClean="0"/>
              <a:t>results</a:t>
            </a:r>
            <a:r>
              <a:rPr lang="es-MX" baseline="0" dirty="0" smtClean="0"/>
              <a:t>. In </a:t>
            </a:r>
            <a:r>
              <a:rPr lang="es-MX" baseline="0" dirty="0" err="1" smtClean="0"/>
              <a:t>the</a:t>
            </a:r>
            <a:r>
              <a:rPr lang="es-MX" baseline="0" dirty="0" smtClean="0"/>
              <a:t> </a:t>
            </a:r>
            <a:r>
              <a:rPr lang="es-MX" baseline="0" dirty="0" err="1" smtClean="0"/>
              <a:t>example</a:t>
            </a:r>
            <a:r>
              <a:rPr lang="es-MX" baseline="0" dirty="0" smtClean="0"/>
              <a:t>, </a:t>
            </a:r>
            <a:r>
              <a:rPr lang="es-MX" baseline="0" dirty="0" err="1" smtClean="0"/>
              <a:t>we</a:t>
            </a:r>
            <a:r>
              <a:rPr lang="es-MX" baseline="0" dirty="0" smtClean="0"/>
              <a:t> </a:t>
            </a:r>
            <a:r>
              <a:rPr lang="es-MX" baseline="0" dirty="0" err="1" smtClean="0"/>
              <a:t>see</a:t>
            </a:r>
            <a:r>
              <a:rPr lang="es-MX" baseline="0" dirty="0" smtClean="0"/>
              <a:t> </a:t>
            </a:r>
            <a:r>
              <a:rPr lang="es-MX" baseline="0" dirty="0" err="1" smtClean="0"/>
              <a:t>that</a:t>
            </a:r>
            <a:r>
              <a:rPr lang="es-MX" baseline="0" dirty="0" smtClean="0"/>
              <a:t> </a:t>
            </a:r>
            <a:r>
              <a:rPr lang="es-MX" baseline="0" dirty="0" err="1" smtClean="0"/>
              <a:t>the</a:t>
            </a:r>
            <a:r>
              <a:rPr lang="es-MX" baseline="0" dirty="0" smtClean="0"/>
              <a:t> sum </a:t>
            </a:r>
            <a:r>
              <a:rPr lang="es-MX" baseline="0" dirty="0" err="1" smtClean="0"/>
              <a:t>we</a:t>
            </a:r>
            <a:r>
              <a:rPr lang="es-MX" baseline="0" dirty="0" smtClean="0"/>
              <a:t> </a:t>
            </a:r>
            <a:r>
              <a:rPr lang="es-MX" baseline="0" dirty="0" err="1" smtClean="0"/>
              <a:t>perform</a:t>
            </a:r>
            <a:r>
              <a:rPr lang="es-MX" baseline="0" dirty="0" smtClean="0"/>
              <a:t> </a:t>
            </a:r>
            <a:r>
              <a:rPr lang="es-MX" baseline="0" dirty="0" err="1" smtClean="0"/>
              <a:t>on</a:t>
            </a:r>
            <a:r>
              <a:rPr lang="es-MX" baseline="0" dirty="0" smtClean="0"/>
              <a:t> </a:t>
            </a:r>
            <a:r>
              <a:rPr lang="es-MX" baseline="0" dirty="0" err="1" smtClean="0"/>
              <a:t>the</a:t>
            </a:r>
            <a:r>
              <a:rPr lang="es-MX" baseline="0" dirty="0" smtClean="0"/>
              <a:t> </a:t>
            </a:r>
            <a:r>
              <a:rPr lang="es-MX" baseline="0" dirty="0" err="1" smtClean="0"/>
              <a:t>two</a:t>
            </a:r>
            <a:r>
              <a:rPr lang="es-MX" baseline="0" dirty="0" smtClean="0"/>
              <a:t> float3 variables </a:t>
            </a:r>
            <a:r>
              <a:rPr lang="es-MX" baseline="0" dirty="0" err="1" smtClean="0"/>
              <a:t>will</a:t>
            </a:r>
            <a:r>
              <a:rPr lang="es-MX" baseline="0" dirty="0" smtClean="0"/>
              <a:t> be done in </a:t>
            </a:r>
            <a:r>
              <a:rPr lang="es-MX" baseline="0" dirty="0" err="1" smtClean="0"/>
              <a:t>parallel</a:t>
            </a:r>
            <a:r>
              <a:rPr lang="es-MX" baseline="0" dirty="0" smtClean="0"/>
              <a:t> </a:t>
            </a:r>
            <a:r>
              <a:rPr lang="es-MX" baseline="0" dirty="0" err="1" smtClean="0"/>
              <a:t>on</a:t>
            </a:r>
            <a:r>
              <a:rPr lang="es-MX" baseline="0" dirty="0" smtClean="0"/>
              <a:t> </a:t>
            </a:r>
            <a:r>
              <a:rPr lang="es-MX" baseline="0" dirty="0" err="1" smtClean="0"/>
              <a:t>the</a:t>
            </a:r>
            <a:r>
              <a:rPr lang="es-MX" baseline="0" dirty="0" smtClean="0"/>
              <a:t> GPU.</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771736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mpty with large logo">
    <p:spTree>
      <p:nvGrpSpPr>
        <p:cNvPr id="1" name=""/>
        <p:cNvGrpSpPr/>
        <p:nvPr/>
      </p:nvGrpSpPr>
      <p:grpSpPr>
        <a:xfrm>
          <a:off x="0" y="0"/>
          <a:ext cx="0" cy="0"/>
          <a:chOff x="0" y="0"/>
          <a:chExt cx="0" cy="0"/>
        </a:xfrm>
      </p:grpSpPr>
      <p:pic>
        <p:nvPicPr>
          <p:cNvPr id="15" name="Billed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6497" y="4319226"/>
            <a:ext cx="900000" cy="327562"/>
          </a:xfrm>
          <a:prstGeom prst="rect">
            <a:avLst/>
          </a:prstGeom>
        </p:spPr>
      </p:pic>
      <p:pic>
        <p:nvPicPr>
          <p:cNvPr id="2" name="Billed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37600" y="903600"/>
            <a:ext cx="9614192" cy="9619200"/>
          </a:xfrm>
          <a:prstGeom prst="rect">
            <a:avLst/>
          </a:prstGeom>
        </p:spPr>
      </p:pic>
      <p:pic>
        <p:nvPicPr>
          <p:cNvPr id="3" name="Billed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824400"/>
            <a:ext cx="3047150" cy="910800"/>
          </a:xfrm>
          <a:prstGeom prst="rect">
            <a:avLst/>
          </a:prstGeom>
        </p:spPr>
      </p:pic>
    </p:spTree>
    <p:extLst>
      <p:ext uri="{BB962C8B-B14F-4D97-AF65-F5344CB8AC3E}">
        <p14:creationId xmlns:p14="http://schemas.microsoft.com/office/powerpoint/2010/main" val="6364675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Key headline purp -&gt; ma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332000" y="1480257"/>
            <a:ext cx="6480000" cy="2182986"/>
          </a:xfrm>
          <a:noFill/>
        </p:spPr>
        <p:txBody>
          <a:bodyPr anchor="ctr" anchorCtr="0"/>
          <a:lstStyle>
            <a:lvl1pPr>
              <a:defRPr sz="3800" spc="-113" baseline="0">
                <a:solidFill>
                  <a:schemeClr val="bg1"/>
                </a:solidFill>
                <a:ea typeface="Noto Sans CJK JP Bold" panose="020B0800000000000000" pitchFamily="34" charset="-128"/>
              </a:defRPr>
            </a:lvl1pPr>
          </a:lstStyle>
          <a:p>
            <a:r>
              <a:rPr lang="en-GB" dirty="0" smtClean="0"/>
              <a:t>Click to add title</a:t>
            </a:r>
            <a:endParaRPr lang="en-GB" dirty="0"/>
          </a:p>
        </p:txBody>
      </p:sp>
      <p:pic>
        <p:nvPicPr>
          <p:cNvPr id="5" name="Billed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1645" y="2817959"/>
            <a:ext cx="0" cy="0"/>
          </a:xfrm>
          <a:prstGeom prst="rect">
            <a:avLst/>
          </a:prstGeom>
        </p:spPr>
      </p:pic>
      <p:pic>
        <p:nvPicPr>
          <p:cNvPr id="3" name="Billed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56800" y="4220965"/>
            <a:ext cx="3853593" cy="3855600"/>
          </a:xfrm>
          <a:prstGeom prst="rect">
            <a:avLst/>
          </a:prstGeom>
        </p:spPr>
      </p:pic>
      <p:pic>
        <p:nvPicPr>
          <p:cNvPr id="4" name="Bille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56800" y="-2934000"/>
            <a:ext cx="3853593" cy="3855600"/>
          </a:xfrm>
          <a:prstGeom prst="rect">
            <a:avLst/>
          </a:prstGeom>
        </p:spPr>
      </p:pic>
    </p:spTree>
    <p:extLst>
      <p:ext uri="{BB962C8B-B14F-4D97-AF65-F5344CB8AC3E}">
        <p14:creationId xmlns:p14="http://schemas.microsoft.com/office/powerpoint/2010/main" val="219355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list teal -&gt; pur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39999" y="344312"/>
            <a:ext cx="7128000" cy="936000"/>
          </a:xfrm>
        </p:spPr>
        <p:txBody>
          <a:bodyPr anchor="ctr" anchorCtr="0"/>
          <a:lstStyle>
            <a:lvl1pPr algn="l">
              <a:lnSpc>
                <a:spcPct val="90000"/>
              </a:lnSpc>
              <a:defRPr sz="3200" spc="-113" baseline="0">
                <a:solidFill>
                  <a:schemeClr val="bg1"/>
                </a:solidFill>
                <a:ea typeface="Noto Sans CJK JP Bold" panose="020B0800000000000000" pitchFamily="34" charset="-128"/>
              </a:defRPr>
            </a:lvl1pPr>
          </a:lstStyle>
          <a:p>
            <a:r>
              <a:rPr lang="en-GB" dirty="0" smtClean="0"/>
              <a:t>Click to add title</a:t>
            </a:r>
            <a:endParaRPr lang="en-GB" dirty="0"/>
          </a:p>
        </p:txBody>
      </p:sp>
      <p:sp>
        <p:nvSpPr>
          <p:cNvPr id="8" name="Text Placeholder 4"/>
          <p:cNvSpPr>
            <a:spLocks noGrp="1"/>
          </p:cNvSpPr>
          <p:nvPr>
            <p:ph type="body" sz="quarter" idx="10"/>
          </p:nvPr>
        </p:nvSpPr>
        <p:spPr>
          <a:xfrm>
            <a:off x="540000" y="1491749"/>
            <a:ext cx="7740000" cy="2880000"/>
          </a:xfrm>
        </p:spPr>
        <p:txBody>
          <a:bodyPr/>
          <a:lstStyle>
            <a:lvl1pPr>
              <a:lnSpc>
                <a:spcPts val="1875"/>
              </a:lnSpc>
              <a:spcAft>
                <a:spcPts val="800"/>
              </a:spcAft>
              <a:defRPr sz="1800" b="0" i="0">
                <a:solidFill>
                  <a:schemeClr val="bg1"/>
                </a:solidFill>
                <a:latin typeface="Roboto" charset="0"/>
                <a:ea typeface="Noto Sans CJK JP Bold" panose="020B0800000000000000" pitchFamily="34" charset="-128"/>
                <a:cs typeface="Roboto" charset="0"/>
              </a:defRPr>
            </a:lvl1pPr>
            <a:lvl2pPr>
              <a:lnSpc>
                <a:spcPts val="1750"/>
              </a:lnSpc>
              <a:spcAft>
                <a:spcPts val="800"/>
              </a:spcAft>
              <a:defRPr sz="1800" b="0" i="0">
                <a:solidFill>
                  <a:schemeClr val="bg1"/>
                </a:solidFill>
                <a:latin typeface="Roboto" charset="0"/>
                <a:ea typeface="Noto Sans CJK JP Bold" panose="020B0800000000000000" pitchFamily="34" charset="-128"/>
                <a:cs typeface="Roboto" charset="0"/>
              </a:defRPr>
            </a:lvl2pPr>
            <a:lvl3pPr>
              <a:lnSpc>
                <a:spcPts val="1625"/>
              </a:lnSpc>
              <a:spcAft>
                <a:spcPts val="800"/>
              </a:spcAft>
              <a:defRPr sz="1800" b="0" i="0">
                <a:solidFill>
                  <a:schemeClr val="bg1"/>
                </a:solidFill>
                <a:latin typeface="Roboto" charset="0"/>
                <a:ea typeface="Noto Sans CJK JP Bold" panose="020B0800000000000000" pitchFamily="34" charset="-128"/>
                <a:cs typeface="Roboto" charset="0"/>
              </a:defRPr>
            </a:lvl3pPr>
            <a:lvl4pPr>
              <a:lnSpc>
                <a:spcPts val="1625"/>
              </a:lnSpc>
              <a:spcAft>
                <a:spcPts val="800"/>
              </a:spcAft>
              <a:defRPr sz="1800" b="0" i="0">
                <a:solidFill>
                  <a:schemeClr val="bg1"/>
                </a:solidFill>
                <a:latin typeface="Roboto" charset="0"/>
                <a:ea typeface="Noto Sans CJK JP Bold" panose="020B0800000000000000" pitchFamily="34" charset="-128"/>
                <a:cs typeface="Roboto" charset="0"/>
              </a:defRPr>
            </a:lvl4pPr>
            <a:lvl5pPr>
              <a:lnSpc>
                <a:spcPts val="1625"/>
              </a:lnSpc>
              <a:spcAft>
                <a:spcPts val="800"/>
              </a:spcAft>
              <a:defRPr sz="1800" b="0" i="0">
                <a:solidFill>
                  <a:schemeClr val="bg1"/>
                </a:solidFill>
                <a:latin typeface="Roboto" charset="0"/>
                <a:ea typeface="Noto Sans CJK JP Bold" panose="020B0800000000000000" pitchFamily="34" charset="-128"/>
                <a:cs typeface="Roboto"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pic>
        <p:nvPicPr>
          <p:cNvPr id="9" name="Bille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600" y="-2700000"/>
            <a:ext cx="3853593" cy="3855600"/>
          </a:xfrm>
          <a:prstGeom prst="rect">
            <a:avLst/>
          </a:prstGeom>
        </p:spPr>
      </p:pic>
    </p:spTree>
    <p:extLst>
      <p:ext uri="{BB962C8B-B14F-4D97-AF65-F5344CB8AC3E}">
        <p14:creationId xmlns:p14="http://schemas.microsoft.com/office/powerpoint/2010/main" val="892652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ty with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1097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slide">
    <p:bg>
      <p:bgPr>
        <a:solidFill>
          <a:schemeClr val="tx1"/>
        </a:solidFill>
        <a:effectLst/>
      </p:bgPr>
    </p:bg>
    <p:spTree>
      <p:nvGrpSpPr>
        <p:cNvPr id="1" name=""/>
        <p:cNvGrpSpPr/>
        <p:nvPr/>
      </p:nvGrpSpPr>
      <p:grpSpPr>
        <a:xfrm>
          <a:off x="0" y="0"/>
          <a:ext cx="0" cy="0"/>
          <a:chOff x="0" y="0"/>
          <a:chExt cx="0" cy="0"/>
        </a:xfrm>
      </p:grpSpPr>
      <p:sp>
        <p:nvSpPr>
          <p:cNvPr id="4" name="Titel 1"/>
          <p:cNvSpPr>
            <a:spLocks noGrp="1"/>
          </p:cNvSpPr>
          <p:nvPr>
            <p:ph type="title" hasCustomPrompt="1"/>
          </p:nvPr>
        </p:nvSpPr>
        <p:spPr>
          <a:xfrm>
            <a:off x="659626" y="1615688"/>
            <a:ext cx="7824752" cy="1912125"/>
          </a:xfrm>
          <a:noFill/>
        </p:spPr>
        <p:txBody>
          <a:bodyPr anchor="ctr" anchorCtr="0"/>
          <a:lstStyle>
            <a:lvl1pPr>
              <a:defRPr sz="4800" spc="-113" baseline="0">
                <a:solidFill>
                  <a:schemeClr val="bg1"/>
                </a:solidFill>
                <a:ea typeface="Noto Sans CJK JP Bold" panose="020B0800000000000000" pitchFamily="34" charset="-128"/>
              </a:defRPr>
            </a:lvl1pPr>
          </a:lstStyle>
          <a:p>
            <a:r>
              <a:rPr lang="en-GB" dirty="0" smtClean="0"/>
              <a:t>Click to add title</a:t>
            </a:r>
            <a:endParaRPr lang="en-GB" dirty="0"/>
          </a:p>
        </p:txBody>
      </p:sp>
      <p:pic>
        <p:nvPicPr>
          <p:cNvPr id="8" name="Bille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768" y="4212000"/>
            <a:ext cx="3853593" cy="3855600"/>
          </a:xfrm>
          <a:prstGeom prst="rect">
            <a:avLst/>
          </a:prstGeom>
        </p:spPr>
      </p:pic>
    </p:spTree>
    <p:extLst>
      <p:ext uri="{BB962C8B-B14F-4D97-AF65-F5344CB8AC3E}">
        <p14:creationId xmlns:p14="http://schemas.microsoft.com/office/powerpoint/2010/main" val="211562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User guide">
    <p:bg>
      <p:bgPr>
        <a:solidFill>
          <a:schemeClr val="bg1"/>
        </a:solidFill>
        <a:effectLst/>
      </p:bgPr>
    </p:bg>
    <p:spTree>
      <p:nvGrpSpPr>
        <p:cNvPr id="1" name=""/>
        <p:cNvGrpSpPr/>
        <p:nvPr/>
      </p:nvGrpSpPr>
      <p:grpSpPr>
        <a:xfrm>
          <a:off x="0" y="0"/>
          <a:ext cx="0" cy="0"/>
          <a:chOff x="0" y="0"/>
          <a:chExt cx="0" cy="0"/>
        </a:xfrm>
      </p:grpSpPr>
      <p:sp>
        <p:nvSpPr>
          <p:cNvPr id="25" name="Title 1"/>
          <p:cNvSpPr txBox="1">
            <a:spLocks/>
          </p:cNvSpPr>
          <p:nvPr userDrawn="1"/>
        </p:nvSpPr>
        <p:spPr>
          <a:xfrm>
            <a:off x="522089" y="437556"/>
            <a:ext cx="8099822" cy="460942"/>
          </a:xfrm>
          <a:prstGeom prst="rect">
            <a:avLst/>
          </a:prstGeom>
        </p:spPr>
        <p:txBody>
          <a:bodyPr vert="horz" lIns="0" tIns="0" rIns="0" bIns="0" rtlCol="0" anchor="t" anchorCtr="0">
            <a:normAutofit lnSpcReduction="1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ja-JP" altLang="en-US" sz="2400" b="0" i="0" u="none" strike="noStrike" kern="1200" cap="none" spc="0" normalizeH="0" baseline="0" noProof="0" dirty="0" smtClean="0">
                <a:ln>
                  <a:noFill/>
                </a:ln>
                <a:solidFill>
                  <a:srgbClr val="002834"/>
                </a:solidFill>
                <a:effectLst/>
                <a:uLnTx/>
                <a:uFillTx/>
                <a:latin typeface="Arial" panose="020B0604020202020204" pitchFamily="34" charset="0"/>
                <a:ea typeface="Noto Sans CJK JP Bold"/>
                <a:cs typeface="Arial" panose="020B0604020202020204" pitchFamily="34" charset="0"/>
              </a:rPr>
              <a:t>推奨フォント</a:t>
            </a:r>
            <a:endParaRPr kumimoji="0" lang="en-US" altLang="ja-JP" sz="2400" b="0" i="0" u="none" strike="noStrike" kern="1200" cap="none" spc="0" normalizeH="0" baseline="0" noProof="0" dirty="0" smtClean="0">
              <a:ln>
                <a:noFill/>
              </a:ln>
              <a:solidFill>
                <a:srgbClr val="002834"/>
              </a:solidFill>
              <a:effectLst/>
              <a:uLnTx/>
              <a:uFillTx/>
              <a:latin typeface="Arial" panose="020B0604020202020204" pitchFamily="34" charset="0"/>
              <a:ea typeface="Noto Sans CJK JP Bold"/>
              <a:cs typeface="Arial" panose="020B0604020202020204" pitchFamily="34" charset="0"/>
            </a:endParaRPr>
          </a:p>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rgbClr val="002834"/>
                </a:solidFill>
                <a:effectLst/>
                <a:uLnTx/>
                <a:uFillTx/>
                <a:latin typeface="Roboto" pitchFamily="2" charset="0"/>
                <a:ea typeface="Roboto" pitchFamily="2" charset="0"/>
                <a:cs typeface="Arial" panose="020B0604020202020204" pitchFamily="34" charset="0"/>
              </a:rPr>
              <a:t>Recommended  Font</a:t>
            </a:r>
            <a:endParaRPr kumimoji="0" lang="en-GB" sz="1200" b="0" i="0" u="none" strike="noStrike" kern="1200" cap="none" spc="0" normalizeH="0" baseline="0" noProof="0" dirty="0">
              <a:ln>
                <a:noFill/>
              </a:ln>
              <a:solidFill>
                <a:srgbClr val="002834"/>
              </a:solidFill>
              <a:effectLst/>
              <a:uLnTx/>
              <a:uFillTx/>
              <a:latin typeface="Roboto" pitchFamily="2" charset="0"/>
              <a:ea typeface="Roboto" pitchFamily="2" charset="0"/>
              <a:cs typeface="Arial" panose="020B0604020202020204" pitchFamily="34" charset="0"/>
            </a:endParaRPr>
          </a:p>
        </p:txBody>
      </p:sp>
      <p:pic>
        <p:nvPicPr>
          <p:cNvPr id="31" name="Picture 2" descr="https://t.gyazo.com/teams/unity/9145cd32315a5d957dc0d176af816b7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0943" y="1472982"/>
            <a:ext cx="3523907" cy="1988324"/>
          </a:xfrm>
          <a:prstGeom prst="rect">
            <a:avLst/>
          </a:prstGeom>
        </p:spPr>
        <p:style>
          <a:lnRef idx="2">
            <a:schemeClr val="accent5"/>
          </a:lnRef>
          <a:fillRef idx="1">
            <a:schemeClr val="lt1"/>
          </a:fillRef>
          <a:effectRef idx="0">
            <a:schemeClr val="accent5"/>
          </a:effectRef>
          <a:fontRef idx="minor">
            <a:schemeClr val="dk1"/>
          </a:fontRef>
        </p:style>
      </p:pic>
      <p:pic>
        <p:nvPicPr>
          <p:cNvPr id="32" name="Picture 4" descr="https://t.gyazo.com/teams/unity/fbcd25b2eab2a13ad99b3f7a343d93ff.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10496" y="1486985"/>
            <a:ext cx="3523906" cy="1974321"/>
          </a:xfrm>
          <a:prstGeom prst="rect">
            <a:avLst/>
          </a:prstGeom>
        </p:spPr>
        <p:style>
          <a:lnRef idx="2">
            <a:schemeClr val="accent5"/>
          </a:lnRef>
          <a:fillRef idx="1">
            <a:schemeClr val="lt1"/>
          </a:fillRef>
          <a:effectRef idx="0">
            <a:schemeClr val="accent5"/>
          </a:effectRef>
          <a:fontRef idx="minor">
            <a:schemeClr val="dk1"/>
          </a:fontRef>
        </p:style>
      </p:pic>
      <p:sp>
        <p:nvSpPr>
          <p:cNvPr id="33" name="正方形/長方形 32"/>
          <p:cNvSpPr/>
          <p:nvPr userDrawn="1"/>
        </p:nvSpPr>
        <p:spPr>
          <a:xfrm>
            <a:off x="760942" y="1051773"/>
            <a:ext cx="3523907" cy="375705"/>
          </a:xfrm>
          <a:prstGeom prst="rect">
            <a:avLst/>
          </a:prstGeom>
          <a:ln>
            <a:noFill/>
          </a:ln>
        </p:spPr>
        <p:style>
          <a:lnRef idx="2">
            <a:schemeClr val="accent5"/>
          </a:lnRef>
          <a:fillRef idx="1">
            <a:schemeClr val="lt1"/>
          </a:fillRef>
          <a:effectRef idx="0">
            <a:schemeClr val="accent5"/>
          </a:effectRef>
          <a:fontRef idx="minor">
            <a:schemeClr val="dk1"/>
          </a:fontRef>
        </p:style>
        <p:txBody>
          <a:bodyPr lIns="72000" tIns="72000" rIns="72000" bIns="72000" rtlCol="0" anchor="ctr"/>
          <a:lstStyle/>
          <a:p>
            <a:pPr algn="l">
              <a:lnSpc>
                <a:spcPct val="150000"/>
              </a:lnSpc>
            </a:pPr>
            <a:r>
              <a:rPr kumimoji="1" lang="en-US" altLang="ja-JP" sz="1600" b="1" baseline="0" noProof="0" dirty="0" smtClean="0">
                <a:latin typeface="Roboto" pitchFamily="2" charset="0"/>
                <a:ea typeface="Noto Sans CJK JP Bold" panose="020B0800000000000000" pitchFamily="34" charset="-128"/>
              </a:rPr>
              <a:t>English</a:t>
            </a:r>
            <a:r>
              <a:rPr kumimoji="1" lang="en-US" altLang="ja-JP" b="1" baseline="0" noProof="0" dirty="0" smtClean="0">
                <a:latin typeface="Roboto" pitchFamily="2" charset="0"/>
                <a:ea typeface="Noto Sans CJK JP Bold" panose="020B0800000000000000" pitchFamily="34" charset="-128"/>
              </a:rPr>
              <a:t> : </a:t>
            </a:r>
            <a:r>
              <a:rPr kumimoji="1" lang="en-US" altLang="ja-JP" baseline="0" noProof="0" dirty="0" err="1" smtClean="0">
                <a:latin typeface="Roboto" pitchFamily="2" charset="0"/>
                <a:ea typeface="Noto Sans CJK JP Bold" panose="020B0800000000000000" pitchFamily="34" charset="-128"/>
              </a:rPr>
              <a:t>Roboto</a:t>
            </a:r>
            <a:endParaRPr kumimoji="1" lang="ja-JP" altLang="en-US" baseline="0" noProof="0" dirty="0" err="1" smtClean="0">
              <a:latin typeface="Roboto" pitchFamily="2" charset="0"/>
              <a:ea typeface="Noto Sans CJK JP Bold" panose="020B0800000000000000" pitchFamily="34" charset="-128"/>
            </a:endParaRPr>
          </a:p>
        </p:txBody>
      </p:sp>
      <p:sp>
        <p:nvSpPr>
          <p:cNvPr id="43" name="Title 1"/>
          <p:cNvSpPr txBox="1">
            <a:spLocks/>
          </p:cNvSpPr>
          <p:nvPr userDrawn="1"/>
        </p:nvSpPr>
        <p:spPr>
          <a:xfrm>
            <a:off x="760943" y="1088929"/>
            <a:ext cx="8099822" cy="460942"/>
          </a:xfrm>
          <a:prstGeom prst="rect">
            <a:avLst/>
          </a:prstGeom>
        </p:spPr>
        <p:txBody>
          <a:bodyPr vert="horz" lIns="0" tIns="0" rIns="0" bIns="0" rtlCol="0" anchor="t" anchorCtr="0">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ct val="0"/>
              </a:spcBef>
              <a:spcAft>
                <a:spcPts val="0"/>
              </a:spcAft>
              <a:buClrTx/>
              <a:buSzTx/>
              <a:buFontTx/>
              <a:buNone/>
              <a:tabLst/>
              <a:defRPr/>
            </a:pPr>
            <a:endParaRPr kumimoji="0" lang="en-GB" sz="2400" b="0" i="0" u="none" strike="noStrike" kern="1200" cap="none" spc="0" normalizeH="0" baseline="0" noProof="0" dirty="0">
              <a:ln>
                <a:noFill/>
              </a:ln>
              <a:solidFill>
                <a:srgbClr val="002834"/>
              </a:solidFill>
              <a:effectLst/>
              <a:uLnTx/>
              <a:uFillTx/>
              <a:latin typeface="Arial" panose="020B0604020202020204" pitchFamily="34" charset="0"/>
              <a:ea typeface="Noto Sans CJK JP Bold"/>
              <a:cs typeface="Arial" panose="020B0604020202020204" pitchFamily="34" charset="0"/>
            </a:endParaRPr>
          </a:p>
        </p:txBody>
      </p:sp>
      <p:sp>
        <p:nvSpPr>
          <p:cNvPr id="44" name="正方形/長方形 43"/>
          <p:cNvSpPr/>
          <p:nvPr userDrawn="1"/>
        </p:nvSpPr>
        <p:spPr>
          <a:xfrm>
            <a:off x="4907997" y="1051773"/>
            <a:ext cx="3523907" cy="375705"/>
          </a:xfrm>
          <a:prstGeom prst="rect">
            <a:avLst/>
          </a:prstGeom>
          <a:ln>
            <a:noFill/>
          </a:ln>
        </p:spPr>
        <p:style>
          <a:lnRef idx="2">
            <a:schemeClr val="accent5"/>
          </a:lnRef>
          <a:fillRef idx="1">
            <a:schemeClr val="lt1"/>
          </a:fillRef>
          <a:effectRef idx="0">
            <a:schemeClr val="accent5"/>
          </a:effectRef>
          <a:fontRef idx="minor">
            <a:schemeClr val="dk1"/>
          </a:fontRef>
        </p:style>
        <p:txBody>
          <a:bodyPr lIns="72000" tIns="72000" rIns="72000" bIns="72000" rtlCol="0" anchor="ctr"/>
          <a:lstStyle/>
          <a:p>
            <a:pPr algn="l">
              <a:lnSpc>
                <a:spcPct val="150000"/>
              </a:lnSpc>
            </a:pPr>
            <a:r>
              <a:rPr kumimoji="1" lang="en-US" altLang="ja-JP" sz="1600" b="1" baseline="0" noProof="0" dirty="0" smtClean="0">
                <a:latin typeface="Roboto" pitchFamily="2" charset="0"/>
                <a:ea typeface="Noto Sans CJK JP Bold" panose="020B0800000000000000" pitchFamily="34" charset="-128"/>
              </a:rPr>
              <a:t>Japanese</a:t>
            </a:r>
            <a:r>
              <a:rPr kumimoji="1" lang="en-US" altLang="ja-JP" b="1" baseline="0" noProof="0" dirty="0" smtClean="0">
                <a:latin typeface="Roboto" pitchFamily="2" charset="0"/>
                <a:ea typeface="Noto Sans CJK JP Bold" panose="020B0800000000000000" pitchFamily="34" charset="-128"/>
              </a:rPr>
              <a:t> : </a:t>
            </a:r>
            <a:r>
              <a:rPr kumimoji="1" lang="fr-FR" altLang="ja-JP" baseline="0" noProof="0" dirty="0" smtClean="0">
                <a:latin typeface="Roboto" pitchFamily="2" charset="0"/>
                <a:ea typeface="Noto Sans CJK JP Bold" panose="020B0800000000000000" pitchFamily="34" charset="-128"/>
              </a:rPr>
              <a:t>Noto Sans CJK JP Bold</a:t>
            </a:r>
            <a:endParaRPr kumimoji="1" lang="ja-JP" altLang="en-US" baseline="0" noProof="0" dirty="0" err="1" smtClean="0">
              <a:latin typeface="Roboto" pitchFamily="2" charset="0"/>
              <a:ea typeface="Noto Sans CJK JP Bold" panose="020B0800000000000000" pitchFamily="34" charset="-128"/>
            </a:endParaRPr>
          </a:p>
        </p:txBody>
      </p:sp>
      <p:sp>
        <p:nvSpPr>
          <p:cNvPr id="46" name="Title 1"/>
          <p:cNvSpPr txBox="1">
            <a:spLocks/>
          </p:cNvSpPr>
          <p:nvPr userDrawn="1"/>
        </p:nvSpPr>
        <p:spPr>
          <a:xfrm>
            <a:off x="522089" y="3982861"/>
            <a:ext cx="8099822" cy="460942"/>
          </a:xfrm>
          <a:prstGeom prst="rect">
            <a:avLst/>
          </a:prstGeom>
        </p:spPr>
        <p:txBody>
          <a:bodyPr vert="horz" lIns="0" tIns="0" rIns="0" bIns="0" rtlCol="0" anchor="t" anchorCtr="0">
            <a:normAutofit fontScale="62500" lnSpcReduction="2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1" lang="en-US" altLang="ja-JP" sz="2400" baseline="0" noProof="0" dirty="0" smtClean="0">
                <a:latin typeface="Roboto" pitchFamily="2" charset="0"/>
                <a:ea typeface="Noto Sans CJK JP Bold" panose="020B0800000000000000" pitchFamily="34" charset="-128"/>
              </a:rPr>
              <a:t>zip</a:t>
            </a:r>
            <a:r>
              <a:rPr kumimoji="1" lang="ja-JP" altLang="en-US" sz="2400" baseline="0" noProof="0" dirty="0" smtClean="0">
                <a:latin typeface="Roboto" pitchFamily="2" charset="0"/>
                <a:ea typeface="Noto Sans CJK JP Bold" panose="020B0800000000000000" pitchFamily="34" charset="-128"/>
              </a:rPr>
              <a:t>ファイルに同梱されているフォントをインストールしてから本ファイルを開いてください。</a:t>
            </a:r>
            <a:endParaRPr kumimoji="1" lang="en-US" altLang="ja-JP" sz="2400" baseline="0" noProof="0" dirty="0" smtClean="0">
              <a:latin typeface="Roboto" pitchFamily="2" charset="0"/>
              <a:ea typeface="Noto Sans CJK JP Bold" panose="020B0800000000000000" pitchFamily="34" charset="-128"/>
            </a:endParaRPr>
          </a:p>
          <a:p>
            <a:pPr marL="0" marR="0" lvl="0" indent="0" algn="l" defTabSz="685800" rtl="0" eaLnBrk="1" fontAlgn="auto" latinLnBrk="0" hangingPunct="1">
              <a:lnSpc>
                <a:spcPct val="90000"/>
              </a:lnSpc>
              <a:spcBef>
                <a:spcPct val="0"/>
              </a:spcBef>
              <a:spcAft>
                <a:spcPts val="0"/>
              </a:spcAft>
              <a:buClrTx/>
              <a:buSzTx/>
              <a:buFontTx/>
              <a:buNone/>
              <a:tabLst/>
              <a:defRPr/>
            </a:pPr>
            <a:r>
              <a:rPr kumimoji="1" lang="en-US" altLang="ja-JP" sz="1800" baseline="0" noProof="0" dirty="0" smtClean="0">
                <a:latin typeface="Roboto" pitchFamily="2" charset="0"/>
                <a:ea typeface="Noto Sans CJK JP Bold" panose="020B0800000000000000" pitchFamily="34" charset="-128"/>
              </a:rPr>
              <a:t>Open the file after installing the fonts included in the zip archive.</a:t>
            </a:r>
            <a:endParaRPr kumimoji="1" lang="ja-JP" altLang="en-US" sz="1800" baseline="0" noProof="0" dirty="0" smtClean="0">
              <a:latin typeface="Roboto" pitchFamily="2" charset="0"/>
              <a:ea typeface="Noto Sans CJK JP Bold" panose="020B0800000000000000" pitchFamily="34" charset="-128"/>
            </a:endParaRPr>
          </a:p>
          <a:p>
            <a:pPr marL="0" marR="0" lvl="0" indent="0" algn="l" defTabSz="685800" rtl="0" eaLnBrk="1" fontAlgn="auto" latinLnBrk="0" hangingPunct="1">
              <a:lnSpc>
                <a:spcPct val="90000"/>
              </a:lnSpc>
              <a:spcBef>
                <a:spcPct val="0"/>
              </a:spcBef>
              <a:spcAft>
                <a:spcPts val="0"/>
              </a:spcAft>
              <a:buClrTx/>
              <a:buSzTx/>
              <a:buFontTx/>
              <a:buNone/>
              <a:tabLst/>
              <a:defRPr/>
            </a:pPr>
            <a:endParaRPr kumimoji="0" lang="en-GB" sz="1200" b="0" i="0" u="none" strike="noStrike" kern="1200" cap="none" spc="0" normalizeH="0" baseline="0" noProof="0" dirty="0">
              <a:ln>
                <a:noFill/>
              </a:ln>
              <a:solidFill>
                <a:srgbClr val="002834"/>
              </a:solidFill>
              <a:effectLst/>
              <a:uLnTx/>
              <a:uFillTx/>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4469491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9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8800" y="658800"/>
            <a:ext cx="7826400" cy="1911600"/>
          </a:xfrm>
          <a:prstGeom prst="rect">
            <a:avLst/>
          </a:prstGeom>
        </p:spPr>
        <p:txBody>
          <a:bodyPr vert="horz" lIns="0" tIns="0" rIns="0" bIns="0" rtlCol="0" anchor="b" anchorCtr="0">
            <a:noAutofit/>
          </a:bodyPr>
          <a:lstStyle/>
          <a:p>
            <a:r>
              <a:rPr lang="da-DK" smtClean="0"/>
              <a:t>Klik for at redigere i masteren</a:t>
            </a:r>
            <a:endParaRPr lang="en-GB" dirty="0"/>
          </a:p>
        </p:txBody>
      </p:sp>
      <p:sp>
        <p:nvSpPr>
          <p:cNvPr id="3" name="Text Placeholder 2"/>
          <p:cNvSpPr>
            <a:spLocks noGrp="1"/>
          </p:cNvSpPr>
          <p:nvPr>
            <p:ph type="body" idx="1"/>
          </p:nvPr>
        </p:nvSpPr>
        <p:spPr>
          <a:xfrm>
            <a:off x="658800" y="2570400"/>
            <a:ext cx="7822800" cy="1963555"/>
          </a:xfrm>
          <a:prstGeom prst="rect">
            <a:avLst/>
          </a:prstGeom>
        </p:spPr>
        <p:txBody>
          <a:bodyPr vert="horz" lIns="0" tIns="0" rIns="0" bIns="0" rtlCol="0">
            <a:noAutofit/>
          </a:body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en-GB" dirty="0" smtClean="0"/>
          </a:p>
        </p:txBody>
      </p:sp>
      <p:sp>
        <p:nvSpPr>
          <p:cNvPr id="4" name="Date Placeholder 3"/>
          <p:cNvSpPr>
            <a:spLocks noGrp="1"/>
          </p:cNvSpPr>
          <p:nvPr>
            <p:ph type="dt" sz="half" idx="2"/>
          </p:nvPr>
        </p:nvSpPr>
        <p:spPr>
          <a:xfrm>
            <a:off x="647700" y="4767263"/>
            <a:ext cx="2038350" cy="273844"/>
          </a:xfrm>
          <a:prstGeom prst="rect">
            <a:avLst/>
          </a:prstGeom>
        </p:spPr>
        <p:txBody>
          <a:bodyPr vert="horz" lIns="0" tIns="0" rIns="0" bIns="0" rtlCol="0" anchor="b" anchorCtr="0">
            <a:noAutofit/>
          </a:bodyPr>
          <a:lstStyle>
            <a:lvl1pPr algn="l">
              <a:defRPr sz="675" baseline="0">
                <a:solidFill>
                  <a:schemeClr val="tx1">
                    <a:tint val="75000"/>
                  </a:schemeClr>
                </a:solidFill>
                <a:latin typeface="Roboto" pitchFamily="2" charset="0"/>
                <a:ea typeface="Noto Sans CJK JP Bold" panose="020B0800000000000000" pitchFamily="34" charset="-128"/>
              </a:defRPr>
            </a:lvl1pPr>
          </a:lstStyle>
          <a:p>
            <a:fld id="{54E0A626-36E7-4ACB-AE94-30B8AB1B2246}" type="datetimeFigureOut">
              <a:rPr lang="en-GB" smtClean="0"/>
              <a:pPr/>
              <a:t>02/05/2017</a:t>
            </a:fld>
            <a:endParaRPr lang="en-GB"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0" tIns="0" rIns="0" bIns="0" rtlCol="0" anchor="b" anchorCtr="0">
            <a:noAutofit/>
          </a:bodyPr>
          <a:lstStyle>
            <a:lvl1pPr algn="ctr">
              <a:defRPr sz="675" baseline="0">
                <a:solidFill>
                  <a:schemeClr val="tx1">
                    <a:tint val="75000"/>
                  </a:schemeClr>
                </a:solidFill>
                <a:latin typeface="Roboto" pitchFamily="2" charset="0"/>
                <a:ea typeface="Noto Sans CJK JP Bold" panose="020B0800000000000000" pitchFamily="34" charset="-128"/>
              </a:defRPr>
            </a:lvl1pPr>
          </a:lstStyle>
          <a:p>
            <a:endParaRPr lang="en-GB" dirty="0"/>
          </a:p>
        </p:txBody>
      </p:sp>
      <p:sp>
        <p:nvSpPr>
          <p:cNvPr id="6" name="Slide Number Placeholder 5"/>
          <p:cNvSpPr>
            <a:spLocks noGrp="1"/>
          </p:cNvSpPr>
          <p:nvPr>
            <p:ph type="sldNum" sz="quarter" idx="4"/>
          </p:nvPr>
        </p:nvSpPr>
        <p:spPr>
          <a:xfrm>
            <a:off x="6457950" y="4767263"/>
            <a:ext cx="2038350" cy="273844"/>
          </a:xfrm>
          <a:prstGeom prst="rect">
            <a:avLst/>
          </a:prstGeom>
        </p:spPr>
        <p:txBody>
          <a:bodyPr vert="horz" lIns="0" tIns="0" rIns="0" bIns="0" rtlCol="0" anchor="b" anchorCtr="0">
            <a:noAutofit/>
          </a:bodyPr>
          <a:lstStyle>
            <a:lvl1pPr algn="r">
              <a:defRPr sz="675" baseline="0">
                <a:solidFill>
                  <a:schemeClr val="tx1">
                    <a:tint val="75000"/>
                  </a:schemeClr>
                </a:solidFill>
                <a:latin typeface="Roboto" pitchFamily="2" charset="0"/>
                <a:ea typeface="Noto Sans CJK JP Bold" panose="020B0800000000000000" pitchFamily="34" charset="-128"/>
              </a:defRPr>
            </a:lvl1pPr>
          </a:lstStyle>
          <a:p>
            <a:fld id="{45D37B1E-C366-494F-A587-962AD9AABC83}" type="slidenum">
              <a:rPr lang="en-GB" smtClean="0"/>
              <a:pPr/>
              <a:t>‹#›</a:t>
            </a:fld>
            <a:endParaRPr lang="en-GB" dirty="0"/>
          </a:p>
        </p:txBody>
      </p:sp>
      <p:pic>
        <p:nvPicPr>
          <p:cNvPr id="9" name="Billede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4615200"/>
            <a:ext cx="1096011" cy="327600"/>
          </a:xfrm>
          <a:prstGeom prst="rect">
            <a:avLst/>
          </a:prstGeom>
        </p:spPr>
      </p:pic>
      <p:pic>
        <p:nvPicPr>
          <p:cNvPr id="12" name="Billede 1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93600" y="4687130"/>
            <a:ext cx="641236" cy="234000"/>
          </a:xfrm>
          <a:prstGeom prst="rect">
            <a:avLst/>
          </a:prstGeom>
        </p:spPr>
      </p:pic>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717" r:id="rId1"/>
    <p:sldLayoutId id="2147483652" r:id="rId2"/>
    <p:sldLayoutId id="2147483656" r:id="rId3"/>
    <p:sldLayoutId id="2147483651" r:id="rId4"/>
    <p:sldLayoutId id="2147483670" r:id="rId5"/>
    <p:sldLayoutId id="2147483718" r:id="rId6"/>
  </p:sldLayoutIdLst>
  <p:timing>
    <p:tnLst>
      <p:par>
        <p:cTn id="1" dur="indefinite" restart="never" nodeType="tmRoot"/>
      </p:par>
    </p:tnLst>
  </p:timing>
  <p:txStyles>
    <p:titleStyle>
      <a:lvl1pPr algn="ctr" defTabSz="685800" rtl="0" eaLnBrk="1" latinLnBrk="0" hangingPunct="1">
        <a:lnSpc>
          <a:spcPct val="90000"/>
        </a:lnSpc>
        <a:spcBef>
          <a:spcPct val="0"/>
        </a:spcBef>
        <a:buNone/>
        <a:defRPr kumimoji="1" sz="3600" b="1" i="0" kern="1200" baseline="0">
          <a:solidFill>
            <a:schemeClr val="bg1"/>
          </a:solidFill>
          <a:latin typeface="Roboto" charset="0"/>
          <a:ea typeface="Noto Sans CJK JP Bold" panose="020B0800000000000000" pitchFamily="34" charset="-128"/>
          <a:cs typeface="Roboto" charset="0"/>
        </a:defRPr>
      </a:lvl1pPr>
    </p:titleStyle>
    <p:bodyStyle>
      <a:lvl1pPr marL="216000" indent="-216000" algn="l" defTabSz="685800" rtl="0" eaLnBrk="1" latinLnBrk="0" hangingPunct="1">
        <a:lnSpc>
          <a:spcPct val="150000"/>
        </a:lnSpc>
        <a:spcBef>
          <a:spcPts val="0"/>
        </a:spcBef>
        <a:buFont typeface="Arial" panose="020B0604020202020204" pitchFamily="34" charset="0"/>
        <a:buChar char="•"/>
        <a:defRPr kumimoji="1" sz="1350" kern="1200">
          <a:solidFill>
            <a:schemeClr val="bg1"/>
          </a:solidFill>
          <a:latin typeface="Roboto" pitchFamily="2" charset="0"/>
          <a:ea typeface="Noto Sans CJK JP Bold" panose="020B0800000000000000" pitchFamily="34" charset="-128"/>
          <a:cs typeface="+mn-cs"/>
        </a:defRPr>
      </a:lvl1pPr>
      <a:lvl2pPr marL="435600" indent="-216000" algn="l" defTabSz="685800" rtl="0" eaLnBrk="1" latinLnBrk="0" hangingPunct="1">
        <a:lnSpc>
          <a:spcPct val="150000"/>
        </a:lnSpc>
        <a:spcBef>
          <a:spcPts val="0"/>
        </a:spcBef>
        <a:buClr>
          <a:schemeClr val="tx1"/>
        </a:buClr>
        <a:buFont typeface="Arial" panose="020B0604020202020204" pitchFamily="34" charset="0"/>
        <a:buChar char="•"/>
        <a:defRPr kumimoji="1" sz="1250" kern="1200">
          <a:solidFill>
            <a:schemeClr val="bg1"/>
          </a:solidFill>
          <a:latin typeface="Roboto" pitchFamily="2" charset="0"/>
          <a:ea typeface="Noto Sans CJK JP Bold" panose="020B0800000000000000" pitchFamily="34" charset="-128"/>
          <a:cs typeface="+mn-cs"/>
        </a:defRPr>
      </a:lvl2pPr>
      <a:lvl3pPr marL="633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bg1"/>
          </a:solidFill>
          <a:latin typeface="Roboto" pitchFamily="2" charset="0"/>
          <a:ea typeface="Noto Sans CJK JP Bold" panose="020B0800000000000000" pitchFamily="34" charset="-128"/>
          <a:cs typeface="+mn-cs"/>
        </a:defRPr>
      </a:lvl3pPr>
      <a:lvl4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bg1"/>
          </a:solidFill>
          <a:latin typeface="Roboto" pitchFamily="2" charset="0"/>
          <a:ea typeface="Noto Sans CJK JP Bold" panose="020B0800000000000000" pitchFamily="34" charset="-128"/>
          <a:cs typeface="+mn-cs"/>
        </a:defRPr>
      </a:lvl4pPr>
      <a:lvl5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baseline="0">
          <a:solidFill>
            <a:schemeClr val="bg1"/>
          </a:solidFill>
          <a:latin typeface="Roboto" pitchFamily="2" charset="0"/>
          <a:ea typeface="Noto Sans CJK JP Bold" panose="020B0800000000000000" pitchFamily="34" charset="-128"/>
          <a:cs typeface="+mn-cs"/>
        </a:defRPr>
      </a:lvl5pPr>
      <a:lvl6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6pPr>
      <a:lvl7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7pPr>
      <a:lvl8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8pPr>
      <a:lvl9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160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latin typeface="+mj-lt"/>
              </a:rPr>
              <a:t>appdata_base</a:t>
            </a:r>
            <a:endParaRPr lang="en-US" dirty="0">
              <a:latin typeface="+mj-lt"/>
            </a:endParaRPr>
          </a:p>
        </p:txBody>
      </p:sp>
      <p:sp>
        <p:nvSpPr>
          <p:cNvPr id="4" name="Text Placeholder 3"/>
          <p:cNvSpPr>
            <a:spLocks noGrp="1"/>
          </p:cNvSpPr>
          <p:nvPr>
            <p:ph type="body" sz="quarter" idx="10"/>
          </p:nvPr>
        </p:nvSpPr>
        <p:spPr/>
        <p:txBody>
          <a:bodyPr/>
          <a:lstStyle/>
          <a:p>
            <a:pPr marL="0" indent="0">
              <a:buNone/>
            </a:pPr>
            <a:r>
              <a:rPr lang="en-US" dirty="0" err="1">
                <a:latin typeface="+mj-lt"/>
              </a:rPr>
              <a:t>struct</a:t>
            </a:r>
            <a:r>
              <a:rPr lang="en-US" dirty="0">
                <a:latin typeface="+mj-lt"/>
              </a:rPr>
              <a:t> </a:t>
            </a:r>
            <a:r>
              <a:rPr lang="en-US" dirty="0" err="1">
                <a:latin typeface="+mj-lt"/>
              </a:rPr>
              <a:t>appdata_base</a:t>
            </a:r>
            <a:r>
              <a:rPr lang="en-US" dirty="0">
                <a:latin typeface="+mj-lt"/>
              </a:rPr>
              <a:t> </a:t>
            </a:r>
            <a:endParaRPr lang="en-US" dirty="0" smtClean="0">
              <a:latin typeface="+mj-lt"/>
            </a:endParaRPr>
          </a:p>
          <a:p>
            <a:pPr marL="0" indent="0">
              <a:buNone/>
            </a:pPr>
            <a:r>
              <a:rPr lang="en-US" dirty="0" smtClean="0">
                <a:latin typeface="+mj-lt"/>
              </a:rPr>
              <a:t>{ </a:t>
            </a:r>
          </a:p>
          <a:p>
            <a:pPr marL="0" indent="0">
              <a:buNone/>
            </a:pPr>
            <a:r>
              <a:rPr lang="en-US" dirty="0">
                <a:latin typeface="+mj-lt"/>
              </a:rPr>
              <a:t>	</a:t>
            </a:r>
            <a:r>
              <a:rPr lang="en-US" dirty="0" smtClean="0">
                <a:latin typeface="+mj-lt"/>
              </a:rPr>
              <a:t>float4 </a:t>
            </a:r>
            <a:r>
              <a:rPr lang="en-US" dirty="0">
                <a:latin typeface="+mj-lt"/>
              </a:rPr>
              <a:t>vertex : POSITION; // The vertex position in model space. </a:t>
            </a:r>
            <a:endParaRPr lang="en-US" dirty="0" smtClean="0">
              <a:latin typeface="+mj-lt"/>
            </a:endParaRPr>
          </a:p>
          <a:p>
            <a:pPr marL="0" indent="0">
              <a:buNone/>
            </a:pPr>
            <a:r>
              <a:rPr lang="en-US" dirty="0">
                <a:latin typeface="+mj-lt"/>
              </a:rPr>
              <a:t>	</a:t>
            </a:r>
            <a:r>
              <a:rPr lang="en-US" dirty="0" smtClean="0">
                <a:latin typeface="+mj-lt"/>
              </a:rPr>
              <a:t>float3 </a:t>
            </a:r>
            <a:r>
              <a:rPr lang="en-US" dirty="0">
                <a:latin typeface="+mj-lt"/>
              </a:rPr>
              <a:t>normal : NORMAL; // The vertex normal in model space. </a:t>
            </a:r>
            <a:endParaRPr lang="en-US" dirty="0" smtClean="0">
              <a:latin typeface="+mj-lt"/>
            </a:endParaRPr>
          </a:p>
          <a:p>
            <a:pPr marL="0" indent="0">
              <a:buNone/>
            </a:pPr>
            <a:r>
              <a:rPr lang="en-US" dirty="0">
                <a:latin typeface="+mj-lt"/>
              </a:rPr>
              <a:t>	</a:t>
            </a:r>
            <a:r>
              <a:rPr lang="en-US" dirty="0" smtClean="0">
                <a:latin typeface="+mj-lt"/>
              </a:rPr>
              <a:t>float4 </a:t>
            </a:r>
            <a:r>
              <a:rPr lang="en-US" dirty="0" err="1">
                <a:latin typeface="+mj-lt"/>
              </a:rPr>
              <a:t>texcoord</a:t>
            </a:r>
            <a:r>
              <a:rPr lang="en-US" dirty="0">
                <a:latin typeface="+mj-lt"/>
              </a:rPr>
              <a:t> : TEXCOORD0; // The first UV coordinate. </a:t>
            </a:r>
            <a:endParaRPr lang="en-US" dirty="0" smtClean="0">
              <a:latin typeface="+mj-lt"/>
            </a:endParaRPr>
          </a:p>
          <a:p>
            <a:pPr marL="0" indent="0">
              <a:buNone/>
            </a:pPr>
            <a:r>
              <a:rPr lang="en-US" dirty="0" smtClean="0">
                <a:latin typeface="+mj-lt"/>
              </a:rPr>
              <a:t>};</a:t>
            </a:r>
            <a:endParaRPr lang="en-US" dirty="0" smtClean="0">
              <a:latin typeface="+mj-lt"/>
            </a:endParaRPr>
          </a:p>
        </p:txBody>
      </p:sp>
    </p:spTree>
    <p:extLst>
      <p:ext uri="{BB962C8B-B14F-4D97-AF65-F5344CB8AC3E}">
        <p14:creationId xmlns:p14="http://schemas.microsoft.com/office/powerpoint/2010/main" val="178150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appdata_full</a:t>
            </a:r>
            <a:endParaRPr lang="en-US" dirty="0">
              <a:latin typeface="+mj-lt"/>
            </a:endParaRPr>
          </a:p>
        </p:txBody>
      </p:sp>
      <p:sp>
        <p:nvSpPr>
          <p:cNvPr id="4" name="Text Placeholder 3"/>
          <p:cNvSpPr>
            <a:spLocks noGrp="1"/>
          </p:cNvSpPr>
          <p:nvPr>
            <p:ph type="body" sz="quarter" idx="10"/>
          </p:nvPr>
        </p:nvSpPr>
        <p:spPr/>
        <p:txBody>
          <a:bodyPr/>
          <a:lstStyle/>
          <a:p>
            <a:pPr marL="0" indent="0">
              <a:buNone/>
            </a:pPr>
            <a:r>
              <a:rPr lang="en-US" dirty="0" err="1">
                <a:latin typeface="+mj-lt"/>
              </a:rPr>
              <a:t>struct</a:t>
            </a:r>
            <a:r>
              <a:rPr lang="en-US" dirty="0">
                <a:latin typeface="+mj-lt"/>
              </a:rPr>
              <a:t> </a:t>
            </a:r>
            <a:r>
              <a:rPr lang="en-US" dirty="0" err="1">
                <a:latin typeface="+mj-lt"/>
              </a:rPr>
              <a:t>appdata_full</a:t>
            </a:r>
            <a:r>
              <a:rPr lang="en-US" dirty="0">
                <a:latin typeface="+mj-lt"/>
              </a:rPr>
              <a:t> </a:t>
            </a:r>
            <a:endParaRPr lang="en-US" dirty="0" smtClean="0">
              <a:latin typeface="+mj-lt"/>
            </a:endParaRPr>
          </a:p>
          <a:p>
            <a:pPr marL="0" indent="0">
              <a:buNone/>
            </a:pPr>
            <a:r>
              <a:rPr lang="en-US" dirty="0" smtClean="0">
                <a:latin typeface="+mj-lt"/>
              </a:rPr>
              <a:t>{ </a:t>
            </a:r>
          </a:p>
          <a:p>
            <a:pPr marL="0" indent="0">
              <a:buNone/>
            </a:pPr>
            <a:r>
              <a:rPr lang="en-US" dirty="0">
                <a:latin typeface="+mj-lt"/>
              </a:rPr>
              <a:t>	</a:t>
            </a:r>
            <a:r>
              <a:rPr lang="en-US" dirty="0" smtClean="0">
                <a:latin typeface="+mj-lt"/>
              </a:rPr>
              <a:t>float4 </a:t>
            </a:r>
            <a:r>
              <a:rPr lang="en-US" dirty="0">
                <a:latin typeface="+mj-lt"/>
              </a:rPr>
              <a:t>vertex : POSITION; // The vertex position in model space. </a:t>
            </a:r>
            <a:endParaRPr lang="en-US" dirty="0" smtClean="0">
              <a:latin typeface="+mj-lt"/>
            </a:endParaRPr>
          </a:p>
          <a:p>
            <a:pPr marL="0" indent="0">
              <a:buNone/>
            </a:pPr>
            <a:r>
              <a:rPr lang="en-US" dirty="0">
                <a:latin typeface="+mj-lt"/>
              </a:rPr>
              <a:t>	</a:t>
            </a:r>
            <a:r>
              <a:rPr lang="en-US" dirty="0" smtClean="0">
                <a:latin typeface="+mj-lt"/>
              </a:rPr>
              <a:t>float3 </a:t>
            </a:r>
            <a:r>
              <a:rPr lang="en-US" dirty="0">
                <a:latin typeface="+mj-lt"/>
              </a:rPr>
              <a:t>normal : NORMAL; // The vertex normal in model space. </a:t>
            </a:r>
            <a:endParaRPr lang="en-US" dirty="0" smtClean="0">
              <a:latin typeface="+mj-lt"/>
            </a:endParaRPr>
          </a:p>
          <a:p>
            <a:pPr marL="0" indent="0">
              <a:buNone/>
            </a:pPr>
            <a:r>
              <a:rPr lang="en-US" dirty="0">
                <a:latin typeface="+mj-lt"/>
              </a:rPr>
              <a:t>	</a:t>
            </a:r>
            <a:r>
              <a:rPr lang="en-US" dirty="0" smtClean="0">
                <a:latin typeface="+mj-lt"/>
              </a:rPr>
              <a:t>float4 </a:t>
            </a:r>
            <a:r>
              <a:rPr lang="en-US" dirty="0" err="1">
                <a:latin typeface="+mj-lt"/>
              </a:rPr>
              <a:t>texcoord</a:t>
            </a:r>
            <a:r>
              <a:rPr lang="en-US" dirty="0">
                <a:latin typeface="+mj-lt"/>
              </a:rPr>
              <a:t> : TEXCOORD0; // The first UV coordinate. </a:t>
            </a:r>
            <a:endParaRPr lang="en-US" dirty="0" smtClean="0">
              <a:latin typeface="+mj-lt"/>
            </a:endParaRPr>
          </a:p>
          <a:p>
            <a:pPr marL="0" indent="0">
              <a:buNone/>
            </a:pPr>
            <a:r>
              <a:rPr lang="en-US" dirty="0">
                <a:latin typeface="+mj-lt"/>
              </a:rPr>
              <a:t>	</a:t>
            </a:r>
            <a:r>
              <a:rPr lang="en-US" dirty="0" smtClean="0">
                <a:latin typeface="+mj-lt"/>
              </a:rPr>
              <a:t>float4 </a:t>
            </a:r>
            <a:r>
              <a:rPr lang="en-US" dirty="0">
                <a:latin typeface="+mj-lt"/>
              </a:rPr>
              <a:t>texcoord1 : TEXCOORD1; // The second UV coordinate. </a:t>
            </a:r>
            <a:endParaRPr lang="en-US" dirty="0" smtClean="0">
              <a:latin typeface="+mj-lt"/>
            </a:endParaRPr>
          </a:p>
          <a:p>
            <a:pPr marL="0" indent="0">
              <a:buNone/>
            </a:pPr>
            <a:r>
              <a:rPr lang="en-US" dirty="0">
                <a:latin typeface="+mj-lt"/>
              </a:rPr>
              <a:t>	</a:t>
            </a:r>
            <a:r>
              <a:rPr lang="en-US" dirty="0" smtClean="0">
                <a:latin typeface="+mj-lt"/>
              </a:rPr>
              <a:t>float4 </a:t>
            </a:r>
            <a:r>
              <a:rPr lang="en-US" dirty="0">
                <a:latin typeface="+mj-lt"/>
              </a:rPr>
              <a:t>tangent : TANGENT; // The tangent vector in Model Space. </a:t>
            </a:r>
            <a:endParaRPr lang="en-US" dirty="0" smtClean="0">
              <a:latin typeface="+mj-lt"/>
            </a:endParaRPr>
          </a:p>
          <a:p>
            <a:pPr marL="0" indent="0">
              <a:buNone/>
            </a:pPr>
            <a:r>
              <a:rPr lang="en-US" dirty="0">
                <a:latin typeface="+mj-lt"/>
              </a:rPr>
              <a:t>	</a:t>
            </a:r>
            <a:r>
              <a:rPr lang="en-US" dirty="0" smtClean="0">
                <a:latin typeface="+mj-lt"/>
              </a:rPr>
              <a:t>float4 </a:t>
            </a:r>
            <a:r>
              <a:rPr lang="en-US" dirty="0">
                <a:latin typeface="+mj-lt"/>
              </a:rPr>
              <a:t>color : COLOR; // Per-vertex color </a:t>
            </a:r>
            <a:endParaRPr lang="en-US" dirty="0" smtClean="0">
              <a:latin typeface="+mj-lt"/>
            </a:endParaRPr>
          </a:p>
          <a:p>
            <a:pPr marL="0" indent="0">
              <a:buNone/>
            </a:pPr>
            <a:r>
              <a:rPr lang="en-US" dirty="0" smtClean="0">
                <a:latin typeface="+mj-lt"/>
              </a:rPr>
              <a:t>};</a:t>
            </a:r>
            <a:endParaRPr lang="en-US" dirty="0" smtClean="0">
              <a:latin typeface="+mj-lt"/>
            </a:endParaRPr>
          </a:p>
        </p:txBody>
      </p:sp>
    </p:spTree>
    <p:extLst>
      <p:ext uri="{BB962C8B-B14F-4D97-AF65-F5344CB8AC3E}">
        <p14:creationId xmlns:p14="http://schemas.microsoft.com/office/powerpoint/2010/main" val="3624061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SurfaceOutput</a:t>
            </a:r>
            <a:endParaRPr lang="en-US" dirty="0">
              <a:latin typeface="+mj-lt"/>
            </a:endParaRPr>
          </a:p>
        </p:txBody>
      </p:sp>
      <p:sp>
        <p:nvSpPr>
          <p:cNvPr id="4" name="Text Placeholder 3"/>
          <p:cNvSpPr>
            <a:spLocks noGrp="1"/>
          </p:cNvSpPr>
          <p:nvPr>
            <p:ph type="body" sz="quarter" idx="10"/>
          </p:nvPr>
        </p:nvSpPr>
        <p:spPr/>
        <p:txBody>
          <a:bodyPr/>
          <a:lstStyle/>
          <a:p>
            <a:pPr marL="0" indent="0">
              <a:buNone/>
            </a:pPr>
            <a:r>
              <a:rPr lang="en-US" dirty="0" err="1">
                <a:latin typeface="+mj-lt"/>
              </a:rPr>
              <a:t>struct</a:t>
            </a:r>
            <a:r>
              <a:rPr lang="en-US" dirty="0">
                <a:latin typeface="+mj-lt"/>
              </a:rPr>
              <a:t> </a:t>
            </a:r>
            <a:r>
              <a:rPr lang="en-US" dirty="0" err="1">
                <a:latin typeface="+mj-lt"/>
              </a:rPr>
              <a:t>SurfaceOutput</a:t>
            </a:r>
            <a:r>
              <a:rPr lang="en-US" dirty="0">
                <a:latin typeface="+mj-lt"/>
              </a:rPr>
              <a:t> </a:t>
            </a:r>
            <a:endParaRPr lang="en-US" dirty="0" smtClean="0">
              <a:latin typeface="+mj-lt"/>
            </a:endParaRPr>
          </a:p>
          <a:p>
            <a:pPr marL="0" indent="0">
              <a:buNone/>
            </a:pPr>
            <a:r>
              <a:rPr lang="en-US" dirty="0" smtClean="0">
                <a:latin typeface="+mj-lt"/>
              </a:rPr>
              <a:t>{ </a:t>
            </a:r>
          </a:p>
          <a:p>
            <a:pPr marL="0" indent="0">
              <a:buNone/>
            </a:pPr>
            <a:r>
              <a:rPr lang="en-US" dirty="0">
                <a:latin typeface="+mj-lt"/>
              </a:rPr>
              <a:t>	</a:t>
            </a:r>
            <a:r>
              <a:rPr lang="en-US" dirty="0" smtClean="0">
                <a:latin typeface="+mj-lt"/>
              </a:rPr>
              <a:t>half3 </a:t>
            </a:r>
            <a:r>
              <a:rPr lang="en-US" dirty="0">
                <a:latin typeface="+mj-lt"/>
              </a:rPr>
              <a:t>Albedo</a:t>
            </a:r>
            <a:r>
              <a:rPr lang="en-US" dirty="0" smtClean="0">
                <a:latin typeface="+mj-lt"/>
              </a:rPr>
              <a:t>; //Just the diffuse color. </a:t>
            </a:r>
          </a:p>
          <a:p>
            <a:pPr marL="0" indent="0">
              <a:buNone/>
            </a:pPr>
            <a:r>
              <a:rPr lang="en-US" dirty="0">
                <a:latin typeface="+mj-lt"/>
              </a:rPr>
              <a:t>	</a:t>
            </a:r>
            <a:r>
              <a:rPr lang="en-US" dirty="0" smtClean="0">
                <a:latin typeface="+mj-lt"/>
              </a:rPr>
              <a:t>half3 </a:t>
            </a:r>
            <a:r>
              <a:rPr lang="en-US" dirty="0">
                <a:latin typeface="+mj-lt"/>
              </a:rPr>
              <a:t>Normal; </a:t>
            </a:r>
            <a:r>
              <a:rPr lang="en-US" dirty="0" smtClean="0">
                <a:latin typeface="+mj-lt"/>
              </a:rPr>
              <a:t> //Tangent space normal, if written.</a:t>
            </a:r>
          </a:p>
          <a:p>
            <a:pPr marL="0" indent="0">
              <a:buNone/>
            </a:pPr>
            <a:r>
              <a:rPr lang="en-US" dirty="0">
                <a:latin typeface="+mj-lt"/>
              </a:rPr>
              <a:t>	</a:t>
            </a:r>
            <a:r>
              <a:rPr lang="en-US" dirty="0" smtClean="0">
                <a:latin typeface="+mj-lt"/>
              </a:rPr>
              <a:t>half3 </a:t>
            </a:r>
            <a:r>
              <a:rPr lang="en-US" dirty="0">
                <a:latin typeface="+mj-lt"/>
              </a:rPr>
              <a:t>Emission; </a:t>
            </a:r>
            <a:r>
              <a:rPr lang="en-US" dirty="0" smtClean="0">
                <a:latin typeface="+mj-lt"/>
              </a:rPr>
              <a:t>//Emission value in 0..1 range.</a:t>
            </a:r>
          </a:p>
          <a:p>
            <a:pPr marL="0" indent="0">
              <a:buNone/>
            </a:pPr>
            <a:r>
              <a:rPr lang="en-US" dirty="0">
                <a:latin typeface="+mj-lt"/>
              </a:rPr>
              <a:t>	</a:t>
            </a:r>
            <a:r>
              <a:rPr lang="en-US" dirty="0" smtClean="0">
                <a:latin typeface="+mj-lt"/>
              </a:rPr>
              <a:t>half </a:t>
            </a:r>
            <a:r>
              <a:rPr lang="en-US" dirty="0">
                <a:latin typeface="+mj-lt"/>
              </a:rPr>
              <a:t>Specular; </a:t>
            </a:r>
            <a:r>
              <a:rPr lang="en-US" dirty="0" smtClean="0">
                <a:latin typeface="+mj-lt"/>
              </a:rPr>
              <a:t> //Specular power in 0..1 range.</a:t>
            </a:r>
          </a:p>
          <a:p>
            <a:pPr marL="0" indent="0">
              <a:buNone/>
            </a:pPr>
            <a:r>
              <a:rPr lang="en-US" dirty="0">
                <a:latin typeface="+mj-lt"/>
              </a:rPr>
              <a:t>	</a:t>
            </a:r>
            <a:r>
              <a:rPr lang="en-US" dirty="0" smtClean="0">
                <a:latin typeface="+mj-lt"/>
              </a:rPr>
              <a:t>half </a:t>
            </a:r>
            <a:r>
              <a:rPr lang="en-US" dirty="0">
                <a:latin typeface="+mj-lt"/>
              </a:rPr>
              <a:t>Gloss; </a:t>
            </a:r>
            <a:r>
              <a:rPr lang="en-US" dirty="0" smtClean="0">
                <a:latin typeface="+mj-lt"/>
              </a:rPr>
              <a:t> //Specular intensity.</a:t>
            </a:r>
          </a:p>
          <a:p>
            <a:pPr marL="0" indent="0">
              <a:buNone/>
            </a:pPr>
            <a:r>
              <a:rPr lang="en-US" dirty="0">
                <a:latin typeface="+mj-lt"/>
              </a:rPr>
              <a:t>	</a:t>
            </a:r>
            <a:r>
              <a:rPr lang="en-US" dirty="0" smtClean="0">
                <a:latin typeface="+mj-lt"/>
              </a:rPr>
              <a:t>half </a:t>
            </a:r>
            <a:r>
              <a:rPr lang="en-US" dirty="0">
                <a:latin typeface="+mj-lt"/>
              </a:rPr>
              <a:t>Alpha; </a:t>
            </a:r>
            <a:r>
              <a:rPr lang="en-US" dirty="0" smtClean="0">
                <a:latin typeface="+mj-lt"/>
              </a:rPr>
              <a:t>//Alpha value for transparency.</a:t>
            </a:r>
          </a:p>
          <a:p>
            <a:pPr marL="0" indent="0">
              <a:buNone/>
            </a:pPr>
            <a:r>
              <a:rPr lang="en-US" dirty="0" smtClean="0">
                <a:latin typeface="+mj-lt"/>
              </a:rPr>
              <a:t>};</a:t>
            </a:r>
            <a:endParaRPr lang="en-US" dirty="0" smtClean="0">
              <a:latin typeface="+mj-lt"/>
            </a:endParaRPr>
          </a:p>
        </p:txBody>
      </p:sp>
    </p:spTree>
    <p:extLst>
      <p:ext uri="{BB962C8B-B14F-4D97-AF65-F5344CB8AC3E}">
        <p14:creationId xmlns:p14="http://schemas.microsoft.com/office/powerpoint/2010/main" val="185691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Vertex </a:t>
            </a:r>
            <a:r>
              <a:rPr lang="en-US" dirty="0" err="1" smtClean="0"/>
              <a:t>Shader</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18197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Fragment </a:t>
            </a:r>
            <a:r>
              <a:rPr lang="en-US" dirty="0" err="1" smtClean="0"/>
              <a:t>Shader</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34333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Surface </a:t>
            </a:r>
            <a:r>
              <a:rPr lang="en-US" dirty="0" err="1" smtClean="0"/>
              <a:t>Shader</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44983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References</a:t>
            </a:r>
            <a:endParaRPr lang="en-GB" dirty="0">
              <a:latin typeface="+mj-lt"/>
            </a:endParaRPr>
          </a:p>
        </p:txBody>
      </p:sp>
      <p:sp>
        <p:nvSpPr>
          <p:cNvPr id="6" name="Text Placeholder 5"/>
          <p:cNvSpPr>
            <a:spLocks noGrp="1"/>
          </p:cNvSpPr>
          <p:nvPr>
            <p:ph type="body" sz="quarter" idx="10"/>
          </p:nvPr>
        </p:nvSpPr>
        <p:spPr/>
        <p:txBody>
          <a:bodyPr/>
          <a:lstStyle/>
          <a:p>
            <a:r>
              <a:rPr lang="en-GB" sz="2000" dirty="0" smtClean="0">
                <a:latin typeface="+mj-lt"/>
              </a:rPr>
              <a:t>Slides and demo Project</a:t>
            </a:r>
            <a:r>
              <a:rPr lang="en-GB" sz="2000" dirty="0">
                <a:latin typeface="+mj-lt"/>
              </a:rPr>
              <a:t>: </a:t>
            </a:r>
            <a:endParaRPr lang="en-GB" sz="2000" dirty="0" smtClean="0">
              <a:latin typeface="+mj-lt"/>
            </a:endParaRPr>
          </a:p>
          <a:p>
            <a:pPr lvl="1"/>
            <a:r>
              <a:rPr lang="en-GB" dirty="0">
                <a:latin typeface="+mj-lt"/>
              </a:rPr>
              <a:t>https://github.com/ArturoNereu/ShaderProgramming_101</a:t>
            </a:r>
          </a:p>
          <a:p>
            <a:r>
              <a:rPr lang="en-GB" sz="2000" dirty="0" err="1" smtClean="0">
                <a:latin typeface="+mj-lt"/>
              </a:rPr>
              <a:t>Shader</a:t>
            </a:r>
            <a:r>
              <a:rPr lang="en-GB" sz="2000" dirty="0" smtClean="0">
                <a:latin typeface="+mj-lt"/>
              </a:rPr>
              <a:t> Programming online course: </a:t>
            </a:r>
          </a:p>
          <a:p>
            <a:pPr lvl="1"/>
            <a:r>
              <a:rPr lang="en-GB" dirty="0">
                <a:latin typeface="+mj-lt"/>
              </a:rPr>
              <a:t>http://</a:t>
            </a:r>
            <a:r>
              <a:rPr lang="en-GB" dirty="0" smtClean="0">
                <a:latin typeface="+mj-lt"/>
              </a:rPr>
              <a:t>cvgshader.teachable.com/courses/shader-development-using-unity-5</a:t>
            </a:r>
            <a:endParaRPr lang="en-GB" dirty="0">
              <a:latin typeface="+mj-lt"/>
            </a:endParaRPr>
          </a:p>
          <a:p>
            <a:endParaRPr lang="en-GB" dirty="0" smtClean="0">
              <a:latin typeface="+mj-lt"/>
            </a:endParaRPr>
          </a:p>
        </p:txBody>
      </p:sp>
    </p:spTree>
    <p:extLst>
      <p:ext uri="{BB962C8B-B14F-4D97-AF65-F5344CB8AC3E}">
        <p14:creationId xmlns:p14="http://schemas.microsoft.com/office/powerpoint/2010/main" val="4054509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8000" dirty="0" smtClean="0">
                <a:latin typeface="+mj-lt"/>
              </a:rPr>
              <a:t>Q &amp; A</a:t>
            </a:r>
            <a:endParaRPr lang="en-GB" sz="8000" dirty="0">
              <a:latin typeface="+mj-lt"/>
            </a:endParaRPr>
          </a:p>
        </p:txBody>
      </p:sp>
    </p:spTree>
    <p:extLst>
      <p:ext uri="{BB962C8B-B14F-4D97-AF65-F5344CB8AC3E}">
        <p14:creationId xmlns:p14="http://schemas.microsoft.com/office/powerpoint/2010/main" val="3156935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dirty="0"/>
              <a:t>ありがとう</a:t>
            </a:r>
            <a:endParaRPr lang="en-GB" dirty="0"/>
          </a:p>
        </p:txBody>
      </p:sp>
    </p:spTree>
    <p:extLst>
      <p:ext uri="{BB962C8B-B14F-4D97-AF65-F5344CB8AC3E}">
        <p14:creationId xmlns:p14="http://schemas.microsoft.com/office/powerpoint/2010/main" val="1465105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884" y="1480257"/>
            <a:ext cx="8362030" cy="2182986"/>
          </a:xfrm>
        </p:spPr>
        <p:txBody>
          <a:bodyPr/>
          <a:lstStyle/>
          <a:p>
            <a:r>
              <a:rPr lang="en-GB" sz="4000" dirty="0" smtClean="0">
                <a:latin typeface="+mj-lt"/>
              </a:rPr>
              <a:t>Introduction to </a:t>
            </a:r>
            <a:r>
              <a:rPr lang="en-GB" sz="4000" dirty="0" err="1" smtClean="0">
                <a:latin typeface="+mj-lt"/>
              </a:rPr>
              <a:t>Shader</a:t>
            </a:r>
            <a:r>
              <a:rPr lang="en-GB" sz="4000" dirty="0" smtClean="0">
                <a:latin typeface="+mj-lt"/>
              </a:rPr>
              <a:t> Programming</a:t>
            </a:r>
            <a:endParaRPr lang="en-GB" sz="4000" dirty="0">
              <a:latin typeface="+mj-lt"/>
            </a:endParaRPr>
          </a:p>
        </p:txBody>
      </p:sp>
    </p:spTree>
    <p:extLst>
      <p:ext uri="{BB962C8B-B14F-4D97-AF65-F5344CB8AC3E}">
        <p14:creationId xmlns:p14="http://schemas.microsoft.com/office/powerpoint/2010/main" val="2373897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lnSpc>
                <a:spcPts val="4800"/>
              </a:lnSpc>
            </a:pPr>
            <a:r>
              <a:rPr lang="en-US" b="0" dirty="0" smtClean="0"/>
              <a:t>Arturo</a:t>
            </a:r>
            <a:r>
              <a:rPr lang="da-DK" b="0" dirty="0" smtClean="0"/>
              <a:t> Núñez</a:t>
            </a:r>
            <a:br>
              <a:rPr lang="da-DK" b="0" dirty="0" smtClean="0"/>
            </a:br>
            <a:r>
              <a:rPr lang="da-DK" sz="2800" b="0" dirty="0" smtClean="0">
                <a:latin typeface="+mj-lt"/>
              </a:rPr>
              <a:t>Product Evangelist, Unity Technologies</a:t>
            </a:r>
            <a:r>
              <a:rPr lang="da-DK" sz="3200" b="0" dirty="0" smtClean="0">
                <a:latin typeface="+mj-lt"/>
              </a:rPr>
              <a:t/>
            </a:r>
            <a:br>
              <a:rPr lang="da-DK" sz="3200" b="0" dirty="0" smtClean="0">
                <a:latin typeface="+mj-lt"/>
              </a:rPr>
            </a:br>
            <a:r>
              <a:rPr lang="da-DK" sz="2400" b="0" dirty="0" smtClean="0">
                <a:latin typeface="+mj-lt"/>
              </a:rPr>
              <a:t>@ArturoNereu</a:t>
            </a:r>
            <a:endParaRPr lang="da-DK" sz="2400" b="0" dirty="0">
              <a:latin typeface="+mj-lt"/>
            </a:endParaRPr>
          </a:p>
        </p:txBody>
      </p:sp>
    </p:spTree>
    <p:extLst>
      <p:ext uri="{BB962C8B-B14F-4D97-AF65-F5344CB8AC3E}">
        <p14:creationId xmlns:p14="http://schemas.microsoft.com/office/powerpoint/2010/main" val="200950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0995" y="1330057"/>
            <a:ext cx="3478152" cy="871073"/>
          </a:xfrm>
        </p:spPr>
        <p:txBody>
          <a:bodyPr/>
          <a:lstStyle/>
          <a:p>
            <a:r>
              <a:rPr lang="en-GB" sz="4800" dirty="0" err="1" smtClean="0">
                <a:latin typeface="+mj-lt"/>
              </a:rPr>
              <a:t>Shader</a:t>
            </a:r>
            <a:endParaRPr lang="en-GB" sz="4800" dirty="0">
              <a:latin typeface="+mj-lt"/>
            </a:endParaRPr>
          </a:p>
        </p:txBody>
      </p:sp>
      <p:sp>
        <p:nvSpPr>
          <p:cNvPr id="6" name="Text Placeholder 5"/>
          <p:cNvSpPr>
            <a:spLocks noGrp="1"/>
          </p:cNvSpPr>
          <p:nvPr>
            <p:ph type="body" sz="quarter" idx="10"/>
          </p:nvPr>
        </p:nvSpPr>
        <p:spPr>
          <a:xfrm>
            <a:off x="550632" y="1807612"/>
            <a:ext cx="7740000" cy="1586019"/>
          </a:xfrm>
        </p:spPr>
        <p:txBody>
          <a:bodyPr anchor="ctr"/>
          <a:lstStyle/>
          <a:p>
            <a:pPr marL="0" indent="0" algn="ctr">
              <a:buNone/>
            </a:pPr>
            <a:r>
              <a:rPr lang="en-GB" sz="3200" dirty="0" smtClean="0">
                <a:latin typeface="+mj-lt"/>
              </a:rPr>
              <a:t>A set of instructions that runs on the GPU</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844" y="3094075"/>
            <a:ext cx="1333575" cy="1333575"/>
          </a:xfrm>
          <a:prstGeom prst="rect">
            <a:avLst/>
          </a:prstGeom>
        </p:spPr>
      </p:pic>
    </p:spTree>
    <p:extLst>
      <p:ext uri="{BB962C8B-B14F-4D97-AF65-F5344CB8AC3E}">
        <p14:creationId xmlns:p14="http://schemas.microsoft.com/office/powerpoint/2010/main" val="1902280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Rendering Pipeline</a:t>
            </a:r>
            <a:endParaRPr lang="en-US" dirty="0">
              <a:latin typeface="+mj-l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6790" y="1023909"/>
            <a:ext cx="4618115" cy="4031984"/>
          </a:xfrm>
          <a:prstGeom prst="rect">
            <a:avLst/>
          </a:prstGeom>
        </p:spPr>
      </p:pic>
    </p:spTree>
    <p:extLst>
      <p:ext uri="{BB962C8B-B14F-4D97-AF65-F5344CB8AC3E}">
        <p14:creationId xmlns:p14="http://schemas.microsoft.com/office/powerpoint/2010/main" val="627512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Types of </a:t>
            </a:r>
            <a:r>
              <a:rPr lang="en-US" dirty="0" err="1" smtClean="0">
                <a:latin typeface="+mj-lt"/>
              </a:rPr>
              <a:t>Shaders</a:t>
            </a:r>
            <a:endParaRPr lang="en-US" dirty="0">
              <a:latin typeface="+mj-lt"/>
            </a:endParaRPr>
          </a:p>
        </p:txBody>
      </p:sp>
      <p:sp>
        <p:nvSpPr>
          <p:cNvPr id="4" name="Text Placeholder 3"/>
          <p:cNvSpPr>
            <a:spLocks noGrp="1"/>
          </p:cNvSpPr>
          <p:nvPr>
            <p:ph type="body" sz="quarter" idx="10"/>
          </p:nvPr>
        </p:nvSpPr>
        <p:spPr/>
        <p:txBody>
          <a:bodyPr/>
          <a:lstStyle/>
          <a:p>
            <a:r>
              <a:rPr lang="en-US" sz="2400" dirty="0" smtClean="0">
                <a:latin typeface="+mj-lt"/>
              </a:rPr>
              <a:t>Vertex </a:t>
            </a:r>
            <a:r>
              <a:rPr lang="en-US" sz="2400" dirty="0" err="1" smtClean="0">
                <a:latin typeface="+mj-lt"/>
              </a:rPr>
              <a:t>Shaders</a:t>
            </a:r>
            <a:endParaRPr lang="en-US" sz="2400" dirty="0" smtClean="0">
              <a:latin typeface="+mj-lt"/>
            </a:endParaRPr>
          </a:p>
          <a:p>
            <a:pPr marL="0" indent="0">
              <a:buNone/>
            </a:pPr>
            <a:endParaRPr lang="en-US" sz="2400" dirty="0" smtClean="0">
              <a:latin typeface="+mj-lt"/>
            </a:endParaRPr>
          </a:p>
          <a:p>
            <a:r>
              <a:rPr lang="en-US" sz="2400" dirty="0" smtClean="0">
                <a:latin typeface="+mj-lt"/>
              </a:rPr>
              <a:t>Fragment </a:t>
            </a:r>
            <a:r>
              <a:rPr lang="en-US" sz="2400" dirty="0" err="1" smtClean="0">
                <a:latin typeface="+mj-lt"/>
              </a:rPr>
              <a:t>Shaders</a:t>
            </a:r>
            <a:endParaRPr lang="en-US" sz="2400" dirty="0" smtClean="0">
              <a:latin typeface="+mj-lt"/>
            </a:endParaRPr>
          </a:p>
          <a:p>
            <a:pPr marL="0" indent="0">
              <a:buNone/>
            </a:pPr>
            <a:endParaRPr lang="en-US" sz="2400" dirty="0" smtClean="0">
              <a:latin typeface="+mj-lt"/>
            </a:endParaRPr>
          </a:p>
          <a:p>
            <a:r>
              <a:rPr lang="es-MX" sz="2400" dirty="0" smtClean="0">
                <a:latin typeface="+mj-lt"/>
              </a:rPr>
              <a:t>Surface </a:t>
            </a:r>
            <a:r>
              <a:rPr lang="es-MX" sz="2400" dirty="0" err="1" smtClean="0">
                <a:latin typeface="+mj-lt"/>
              </a:rPr>
              <a:t>Shaders</a:t>
            </a:r>
            <a:endParaRPr lang="es-MX" sz="2400" dirty="0">
              <a:latin typeface="+mj-lt"/>
            </a:endParaRPr>
          </a:p>
          <a:p>
            <a:endParaRPr lang="es-MX" sz="2400" dirty="0" smtClean="0">
              <a:latin typeface="+mj-lt"/>
            </a:endParaRPr>
          </a:p>
          <a:p>
            <a:r>
              <a:rPr lang="es-MX" sz="2400" dirty="0" smtClean="0">
                <a:latin typeface="+mj-lt"/>
              </a:rPr>
              <a:t>More…</a:t>
            </a:r>
            <a:endParaRPr lang="en-US" sz="2400" dirty="0" smtClean="0">
              <a:latin typeface="+mj-lt"/>
            </a:endParaRPr>
          </a:p>
        </p:txBody>
      </p:sp>
    </p:spTree>
    <p:extLst>
      <p:ext uri="{BB962C8B-B14F-4D97-AF65-F5344CB8AC3E}">
        <p14:creationId xmlns:p14="http://schemas.microsoft.com/office/powerpoint/2010/main" val="6433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latin typeface="+mj-lt"/>
              </a:rPr>
              <a:t>We</a:t>
            </a:r>
            <a:r>
              <a:rPr lang="es-MX" dirty="0" smtClean="0">
                <a:latin typeface="+mj-lt"/>
              </a:rPr>
              <a:t> </a:t>
            </a:r>
            <a:r>
              <a:rPr lang="es-MX" dirty="0" err="1" smtClean="0">
                <a:latin typeface="+mj-lt"/>
              </a:rPr>
              <a:t>program</a:t>
            </a:r>
            <a:r>
              <a:rPr lang="es-MX" dirty="0" smtClean="0">
                <a:latin typeface="+mj-lt"/>
              </a:rPr>
              <a:t> </a:t>
            </a:r>
            <a:r>
              <a:rPr lang="es-MX" dirty="0" err="1" smtClean="0">
                <a:latin typeface="+mj-lt"/>
              </a:rPr>
              <a:t>our</a:t>
            </a:r>
            <a:r>
              <a:rPr lang="es-MX" dirty="0" smtClean="0">
                <a:latin typeface="+mj-lt"/>
              </a:rPr>
              <a:t> </a:t>
            </a:r>
            <a:r>
              <a:rPr lang="es-MX" dirty="0" err="1" smtClean="0">
                <a:latin typeface="+mj-lt"/>
              </a:rPr>
              <a:t>shaders</a:t>
            </a:r>
            <a:r>
              <a:rPr lang="es-MX" dirty="0" smtClean="0">
                <a:latin typeface="+mj-lt"/>
              </a:rPr>
              <a:t> </a:t>
            </a:r>
            <a:r>
              <a:rPr lang="es-MX" dirty="0" err="1" smtClean="0">
                <a:latin typeface="+mj-lt"/>
              </a:rPr>
              <a:t>using</a:t>
            </a:r>
            <a:r>
              <a:rPr lang="es-MX" dirty="0" smtClean="0">
                <a:latin typeface="+mj-lt"/>
              </a:rPr>
              <a:t>…</a:t>
            </a:r>
            <a:endParaRPr lang="en-US" dirty="0">
              <a:latin typeface="+mj-lt"/>
            </a:endParaRPr>
          </a:p>
        </p:txBody>
      </p:sp>
      <p:sp>
        <p:nvSpPr>
          <p:cNvPr id="3" name="Text Placeholder 2"/>
          <p:cNvSpPr>
            <a:spLocks noGrp="1"/>
          </p:cNvSpPr>
          <p:nvPr>
            <p:ph type="body" sz="quarter" idx="10"/>
          </p:nvPr>
        </p:nvSpPr>
        <p:spPr/>
        <p:txBody>
          <a:bodyPr/>
          <a:lstStyle/>
          <a:p>
            <a:r>
              <a:rPr lang="es-MX" dirty="0" smtClean="0"/>
              <a:t>CG (C </a:t>
            </a:r>
            <a:r>
              <a:rPr lang="es-MX" dirty="0" err="1" smtClean="0"/>
              <a:t>for</a:t>
            </a:r>
            <a:r>
              <a:rPr lang="es-MX" dirty="0" smtClean="0"/>
              <a:t> </a:t>
            </a:r>
            <a:r>
              <a:rPr lang="es-MX" dirty="0" err="1" smtClean="0"/>
              <a:t>Graphics</a:t>
            </a:r>
            <a:r>
              <a:rPr lang="es-MX" dirty="0" smtClean="0"/>
              <a:t>)</a:t>
            </a:r>
          </a:p>
          <a:p>
            <a:r>
              <a:rPr lang="es-MX" dirty="0" err="1" smtClean="0"/>
              <a:t>ShaderLab</a:t>
            </a:r>
            <a:endParaRPr lang="en-US" dirty="0"/>
          </a:p>
        </p:txBody>
      </p:sp>
    </p:spTree>
    <p:extLst>
      <p:ext uri="{BB962C8B-B14F-4D97-AF65-F5344CB8AC3E}">
        <p14:creationId xmlns:p14="http://schemas.microsoft.com/office/powerpoint/2010/main" val="391581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latin typeface="+mj-lt"/>
              </a:rPr>
              <a:t>CG</a:t>
            </a:r>
            <a:endParaRPr lang="en-US" dirty="0">
              <a:latin typeface="+mj-lt"/>
            </a:endParaRPr>
          </a:p>
        </p:txBody>
      </p:sp>
      <p:sp>
        <p:nvSpPr>
          <p:cNvPr id="3" name="Text Placeholder 2"/>
          <p:cNvSpPr>
            <a:spLocks noGrp="1"/>
          </p:cNvSpPr>
          <p:nvPr>
            <p:ph type="body" sz="quarter" idx="10"/>
          </p:nvPr>
        </p:nvSpPr>
        <p:spPr>
          <a:xfrm>
            <a:off x="539999" y="1280311"/>
            <a:ext cx="7740000" cy="3264311"/>
          </a:xfrm>
        </p:spPr>
        <p:txBody>
          <a:bodyPr/>
          <a:lstStyle/>
          <a:p>
            <a:r>
              <a:rPr lang="es-MX" sz="2000" dirty="0" smtClean="0">
                <a:latin typeface="+mj-lt"/>
              </a:rPr>
              <a:t>Similar to </a:t>
            </a:r>
            <a:r>
              <a:rPr lang="es-MX" sz="2000" dirty="0" err="1" smtClean="0">
                <a:latin typeface="+mj-lt"/>
              </a:rPr>
              <a:t>the</a:t>
            </a:r>
            <a:r>
              <a:rPr lang="es-MX" sz="2000" dirty="0" smtClean="0">
                <a:latin typeface="+mj-lt"/>
              </a:rPr>
              <a:t> “C” </a:t>
            </a:r>
            <a:r>
              <a:rPr lang="es-MX" sz="2000" dirty="0" err="1" smtClean="0">
                <a:latin typeface="+mj-lt"/>
              </a:rPr>
              <a:t>language</a:t>
            </a:r>
            <a:r>
              <a:rPr lang="es-MX" sz="2000" dirty="0" smtClean="0">
                <a:latin typeface="+mj-lt"/>
              </a:rPr>
              <a:t>.</a:t>
            </a:r>
          </a:p>
          <a:p>
            <a:r>
              <a:rPr lang="es-MX" sz="2000" dirty="0" smtClean="0">
                <a:latin typeface="+mj-lt"/>
              </a:rPr>
              <a:t>3 </a:t>
            </a:r>
            <a:r>
              <a:rPr lang="es-MX" sz="2000" dirty="0" err="1" smtClean="0">
                <a:latin typeface="+mj-lt"/>
              </a:rPr>
              <a:t>types</a:t>
            </a:r>
            <a:r>
              <a:rPr lang="es-MX" sz="2000" dirty="0" smtClean="0">
                <a:latin typeface="+mj-lt"/>
              </a:rPr>
              <a:t> of </a:t>
            </a:r>
            <a:r>
              <a:rPr lang="es-MX" sz="2000" dirty="0" err="1" smtClean="0">
                <a:latin typeface="+mj-lt"/>
              </a:rPr>
              <a:t>precision</a:t>
            </a:r>
            <a:r>
              <a:rPr lang="es-MX" sz="2000" dirty="0" smtClean="0">
                <a:latin typeface="+mj-lt"/>
              </a:rPr>
              <a:t> </a:t>
            </a:r>
            <a:r>
              <a:rPr lang="es-MX" sz="2000" dirty="0" err="1" smtClean="0">
                <a:latin typeface="+mj-lt"/>
              </a:rPr>
              <a:t>for</a:t>
            </a:r>
            <a:r>
              <a:rPr lang="es-MX" sz="2000" dirty="0" smtClean="0">
                <a:latin typeface="+mj-lt"/>
              </a:rPr>
              <a:t> </a:t>
            </a:r>
            <a:r>
              <a:rPr lang="es-MX" sz="2000" dirty="0" err="1" smtClean="0">
                <a:latin typeface="+mj-lt"/>
              </a:rPr>
              <a:t>numbers</a:t>
            </a:r>
            <a:r>
              <a:rPr lang="es-MX" sz="2000" dirty="0" smtClean="0">
                <a:latin typeface="+mj-lt"/>
              </a:rPr>
              <a:t>:</a:t>
            </a:r>
          </a:p>
          <a:p>
            <a:pPr lvl="1"/>
            <a:r>
              <a:rPr lang="es-MX" sz="2000" dirty="0" err="1" smtClean="0">
                <a:latin typeface="+mj-lt"/>
              </a:rPr>
              <a:t>float</a:t>
            </a:r>
            <a:endParaRPr lang="es-MX" sz="2000" dirty="0" smtClean="0">
              <a:latin typeface="+mj-lt"/>
            </a:endParaRPr>
          </a:p>
          <a:p>
            <a:pPr lvl="1"/>
            <a:r>
              <a:rPr lang="es-MX" sz="2000" dirty="0" err="1" smtClean="0">
                <a:latin typeface="+mj-lt"/>
              </a:rPr>
              <a:t>half</a:t>
            </a:r>
            <a:endParaRPr lang="es-MX" sz="2000" dirty="0" smtClean="0">
              <a:latin typeface="+mj-lt"/>
            </a:endParaRPr>
          </a:p>
          <a:p>
            <a:pPr lvl="1"/>
            <a:r>
              <a:rPr lang="es-MX" sz="2000" dirty="0" err="1" smtClean="0">
                <a:latin typeface="+mj-lt"/>
              </a:rPr>
              <a:t>Fixed</a:t>
            </a:r>
            <a:endParaRPr lang="es-MX" sz="2000" dirty="0" smtClean="0">
              <a:latin typeface="+mj-lt"/>
            </a:endParaRPr>
          </a:p>
          <a:p>
            <a:r>
              <a:rPr lang="es-MX" sz="2000" dirty="0" smtClean="0">
                <a:latin typeface="+mj-lt"/>
              </a:rPr>
              <a:t>Variables </a:t>
            </a:r>
            <a:r>
              <a:rPr lang="es-MX" sz="2000" dirty="0" err="1" smtClean="0">
                <a:latin typeface="+mj-lt"/>
              </a:rPr>
              <a:t>with</a:t>
            </a:r>
            <a:r>
              <a:rPr lang="es-MX" sz="2000" dirty="0" smtClean="0">
                <a:latin typeface="+mj-lt"/>
              </a:rPr>
              <a:t> 1, 2, 3 </a:t>
            </a:r>
            <a:r>
              <a:rPr lang="es-MX" sz="2000" dirty="0" err="1" smtClean="0">
                <a:latin typeface="+mj-lt"/>
              </a:rPr>
              <a:t>or</a:t>
            </a:r>
            <a:r>
              <a:rPr lang="es-MX" sz="2000" dirty="0" smtClean="0">
                <a:latin typeface="+mj-lt"/>
              </a:rPr>
              <a:t> 4 </a:t>
            </a:r>
            <a:r>
              <a:rPr lang="es-MX" sz="2000" dirty="0" err="1" smtClean="0">
                <a:latin typeface="+mj-lt"/>
              </a:rPr>
              <a:t>values</a:t>
            </a:r>
            <a:endParaRPr lang="es-MX" sz="2000" dirty="0" smtClean="0">
              <a:latin typeface="+mj-lt"/>
            </a:endParaRPr>
          </a:p>
          <a:p>
            <a:pPr lvl="1"/>
            <a:r>
              <a:rPr lang="es-MX" sz="2000" dirty="0" err="1" smtClean="0">
                <a:latin typeface="+mj-lt"/>
              </a:rPr>
              <a:t>Float</a:t>
            </a:r>
            <a:r>
              <a:rPr lang="es-MX" sz="2000" dirty="0" smtClean="0">
                <a:latin typeface="+mj-lt"/>
              </a:rPr>
              <a:t> a = 10.5;</a:t>
            </a:r>
          </a:p>
          <a:p>
            <a:pPr lvl="1"/>
            <a:r>
              <a:rPr lang="es-MX" sz="2000" dirty="0" smtClean="0">
                <a:latin typeface="+mj-lt"/>
              </a:rPr>
              <a:t>Float2 </a:t>
            </a:r>
            <a:r>
              <a:rPr lang="es-MX" sz="2000" dirty="0" err="1" smtClean="0">
                <a:latin typeface="+mj-lt"/>
              </a:rPr>
              <a:t>uv</a:t>
            </a:r>
            <a:r>
              <a:rPr lang="es-MX" sz="2000" dirty="0" smtClean="0">
                <a:latin typeface="+mj-lt"/>
              </a:rPr>
              <a:t> = float2(0.5, 0.5);</a:t>
            </a:r>
          </a:p>
          <a:p>
            <a:pPr lvl="1"/>
            <a:r>
              <a:rPr lang="es-MX" sz="2000" dirty="0" smtClean="0">
                <a:latin typeface="+mj-lt"/>
              </a:rPr>
              <a:t>Float3 normal = float3(0.2, 0.5, 0.3);</a:t>
            </a:r>
          </a:p>
          <a:p>
            <a:pPr lvl="1"/>
            <a:r>
              <a:rPr lang="es-MX" sz="2000" dirty="0" smtClean="0">
                <a:latin typeface="+mj-lt"/>
              </a:rPr>
              <a:t>Float4 color = float4(1, 1, 0, 1);</a:t>
            </a:r>
            <a:endParaRPr lang="es-MX" sz="2000" dirty="0">
              <a:latin typeface="+mj-lt"/>
            </a:endParaRPr>
          </a:p>
        </p:txBody>
      </p:sp>
    </p:spTree>
    <p:extLst>
      <p:ext uri="{BB962C8B-B14F-4D97-AF65-F5344CB8AC3E}">
        <p14:creationId xmlns:p14="http://schemas.microsoft.com/office/powerpoint/2010/main" val="335054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latin typeface="+mj-lt"/>
              </a:rPr>
              <a:t>CG</a:t>
            </a:r>
            <a:endParaRPr lang="en-US" dirty="0">
              <a:latin typeface="+mj-lt"/>
            </a:endParaRPr>
          </a:p>
        </p:txBody>
      </p:sp>
      <p:sp>
        <p:nvSpPr>
          <p:cNvPr id="3" name="Text Placeholder 2"/>
          <p:cNvSpPr>
            <a:spLocks noGrp="1"/>
          </p:cNvSpPr>
          <p:nvPr>
            <p:ph type="body" sz="quarter" idx="10"/>
          </p:nvPr>
        </p:nvSpPr>
        <p:spPr>
          <a:xfrm>
            <a:off x="539999" y="1280311"/>
            <a:ext cx="7740000" cy="3264311"/>
          </a:xfrm>
        </p:spPr>
        <p:txBody>
          <a:bodyPr/>
          <a:lstStyle/>
          <a:p>
            <a:r>
              <a:rPr lang="es-MX" sz="2000" dirty="0" err="1" smtClean="0">
                <a:latin typeface="+mj-lt"/>
              </a:rPr>
              <a:t>We</a:t>
            </a:r>
            <a:r>
              <a:rPr lang="es-MX" sz="2000" dirty="0" smtClean="0">
                <a:latin typeface="+mj-lt"/>
              </a:rPr>
              <a:t> can </a:t>
            </a:r>
            <a:r>
              <a:rPr lang="es-MX" sz="2000" dirty="0" err="1" smtClean="0">
                <a:latin typeface="+mj-lt"/>
              </a:rPr>
              <a:t>access</a:t>
            </a:r>
            <a:r>
              <a:rPr lang="es-MX" sz="2000" dirty="0" smtClean="0">
                <a:latin typeface="+mj-lt"/>
              </a:rPr>
              <a:t> </a:t>
            </a:r>
            <a:r>
              <a:rPr lang="es-MX" sz="2000" dirty="0" err="1" smtClean="0">
                <a:latin typeface="+mj-lt"/>
              </a:rPr>
              <a:t>the</a:t>
            </a:r>
            <a:r>
              <a:rPr lang="es-MX" sz="2000" dirty="0" smtClean="0">
                <a:latin typeface="+mj-lt"/>
              </a:rPr>
              <a:t> </a:t>
            </a:r>
            <a:r>
              <a:rPr lang="es-MX" sz="2000" dirty="0" err="1" smtClean="0">
                <a:latin typeface="+mj-lt"/>
              </a:rPr>
              <a:t>values</a:t>
            </a:r>
            <a:r>
              <a:rPr lang="es-MX" sz="2000" dirty="0" smtClean="0">
                <a:latin typeface="+mj-lt"/>
              </a:rPr>
              <a:t> </a:t>
            </a:r>
            <a:r>
              <a:rPr lang="es-MX" sz="2000" dirty="0" err="1" smtClean="0">
                <a:latin typeface="+mj-lt"/>
              </a:rPr>
              <a:t>using</a:t>
            </a:r>
            <a:r>
              <a:rPr lang="es-MX" sz="2000" dirty="0" smtClean="0">
                <a:latin typeface="+mj-lt"/>
              </a:rPr>
              <a:t> “</a:t>
            </a:r>
            <a:r>
              <a:rPr lang="es-MX" sz="2000" dirty="0" err="1" smtClean="0">
                <a:latin typeface="+mj-lt"/>
              </a:rPr>
              <a:t>swizzling</a:t>
            </a:r>
            <a:r>
              <a:rPr lang="es-MX" sz="2000" dirty="0" smtClean="0">
                <a:latin typeface="+mj-lt"/>
              </a:rPr>
              <a:t>”:</a:t>
            </a:r>
          </a:p>
          <a:p>
            <a:pPr lvl="1"/>
            <a:r>
              <a:rPr lang="es-MX" sz="2000" dirty="0" smtClean="0">
                <a:latin typeface="+mj-lt"/>
              </a:rPr>
              <a:t>Float3 c = </a:t>
            </a:r>
            <a:r>
              <a:rPr lang="es-MX" sz="2000" dirty="0" err="1" smtClean="0">
                <a:latin typeface="+mj-lt"/>
              </a:rPr>
              <a:t>color.rgb</a:t>
            </a:r>
            <a:r>
              <a:rPr lang="es-MX" sz="2000" dirty="0" smtClean="0">
                <a:latin typeface="+mj-lt"/>
              </a:rPr>
              <a:t>;</a:t>
            </a:r>
          </a:p>
          <a:p>
            <a:pPr lvl="1"/>
            <a:r>
              <a:rPr lang="es-MX" sz="2000" dirty="0" smtClean="0">
                <a:latin typeface="+mj-lt"/>
              </a:rPr>
              <a:t>Foat3 c = </a:t>
            </a:r>
            <a:r>
              <a:rPr lang="es-MX" sz="2000" dirty="0" err="1" smtClean="0">
                <a:latin typeface="+mj-lt"/>
              </a:rPr>
              <a:t>color.xyz</a:t>
            </a:r>
            <a:r>
              <a:rPr lang="es-MX" sz="2000" dirty="0" smtClean="0">
                <a:latin typeface="+mj-lt"/>
              </a:rPr>
              <a:t>;</a:t>
            </a:r>
          </a:p>
          <a:p>
            <a:pPr lvl="1"/>
            <a:r>
              <a:rPr lang="es-MX" sz="2000" dirty="0" smtClean="0">
                <a:latin typeface="+mj-lt"/>
              </a:rPr>
              <a:t>Float3 c = </a:t>
            </a:r>
            <a:r>
              <a:rPr lang="es-MX" sz="2000" dirty="0" err="1" smtClean="0">
                <a:latin typeface="+mj-lt"/>
              </a:rPr>
              <a:t>color.yx</a:t>
            </a:r>
            <a:r>
              <a:rPr lang="es-MX" sz="2000" dirty="0" smtClean="0">
                <a:latin typeface="+mj-lt"/>
              </a:rPr>
              <a:t>;</a:t>
            </a:r>
          </a:p>
          <a:p>
            <a:pPr lvl="1"/>
            <a:endParaRPr lang="es-MX" sz="2000" dirty="0">
              <a:latin typeface="+mj-lt"/>
            </a:endParaRPr>
          </a:p>
          <a:p>
            <a:pPr marL="219600" lvl="1" indent="0">
              <a:buNone/>
            </a:pPr>
            <a:r>
              <a:rPr lang="es-MX" sz="2000" dirty="0" err="1" smtClean="0">
                <a:latin typeface="+mj-lt"/>
              </a:rPr>
              <a:t>We</a:t>
            </a:r>
            <a:r>
              <a:rPr lang="es-MX" sz="2000" dirty="0" smtClean="0">
                <a:latin typeface="+mj-lt"/>
              </a:rPr>
              <a:t> </a:t>
            </a:r>
            <a:r>
              <a:rPr lang="es-MX" sz="2000" dirty="0" err="1" smtClean="0">
                <a:latin typeface="+mj-lt"/>
              </a:rPr>
              <a:t>operate</a:t>
            </a:r>
            <a:r>
              <a:rPr lang="es-MX" sz="2000" dirty="0" smtClean="0">
                <a:latin typeface="+mj-lt"/>
              </a:rPr>
              <a:t> in </a:t>
            </a:r>
            <a:r>
              <a:rPr lang="es-MX" sz="2000" dirty="0" err="1" smtClean="0">
                <a:latin typeface="+mj-lt"/>
              </a:rPr>
              <a:t>Paralel</a:t>
            </a:r>
            <a:r>
              <a:rPr lang="es-MX" sz="2000" dirty="0" smtClean="0">
                <a:latin typeface="+mj-lt"/>
              </a:rPr>
              <a:t>:</a:t>
            </a:r>
          </a:p>
          <a:p>
            <a:pPr marL="417600" lvl="2" indent="0">
              <a:buNone/>
            </a:pPr>
            <a:r>
              <a:rPr lang="es-MX" sz="2000" dirty="0" smtClean="0">
                <a:latin typeface="+mj-lt"/>
              </a:rPr>
              <a:t>Float3 a = float3(4.5, 2.2, 3.3);</a:t>
            </a:r>
          </a:p>
          <a:p>
            <a:pPr marL="417600" lvl="2" indent="0">
              <a:buNone/>
            </a:pPr>
            <a:r>
              <a:rPr lang="es-MX" sz="2000" dirty="0" smtClean="0">
                <a:latin typeface="+mj-lt"/>
              </a:rPr>
              <a:t>Float3 b = float3(2.5, 3.1, 1.4);</a:t>
            </a:r>
          </a:p>
          <a:p>
            <a:pPr marL="417600" lvl="2" indent="0">
              <a:buNone/>
            </a:pPr>
            <a:r>
              <a:rPr lang="es-MX" sz="2000" dirty="0" smtClean="0">
                <a:latin typeface="+mj-lt"/>
              </a:rPr>
              <a:t>Float3 c = a + b;</a:t>
            </a:r>
            <a:endParaRPr lang="es-MX" sz="2000" dirty="0">
              <a:latin typeface="+mj-lt"/>
            </a:endParaRPr>
          </a:p>
        </p:txBody>
      </p:sp>
    </p:spTree>
    <p:extLst>
      <p:ext uri="{BB962C8B-B14F-4D97-AF65-F5344CB8AC3E}">
        <p14:creationId xmlns:p14="http://schemas.microsoft.com/office/powerpoint/2010/main" val="281171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Unite17-tokyo-powerpoint-template">
  <a:themeElements>
    <a:clrScheme name="Brugerdefineret 2">
      <a:dk1>
        <a:srgbClr val="002834"/>
      </a:dk1>
      <a:lt1>
        <a:srgbClr val="FFFFFF"/>
      </a:lt1>
      <a:dk2>
        <a:srgbClr val="5A5A5D"/>
      </a:dk2>
      <a:lt2>
        <a:srgbClr val="ECEFF1"/>
      </a:lt2>
      <a:accent1>
        <a:srgbClr val="2196F3"/>
      </a:accent1>
      <a:accent2>
        <a:srgbClr val="009688"/>
      </a:accent2>
      <a:accent3>
        <a:srgbClr val="FFEB3B"/>
      </a:accent3>
      <a:accent4>
        <a:srgbClr val="FF9800"/>
      </a:accent4>
      <a:accent5>
        <a:srgbClr val="E91E63"/>
      </a:accent5>
      <a:accent6>
        <a:srgbClr val="9C27B0"/>
      </a:accent6>
      <a:hlink>
        <a:srgbClr val="00BCD5"/>
      </a:hlink>
      <a:folHlink>
        <a:srgbClr val="FF00FF"/>
      </a:folHlink>
    </a:clrScheme>
    <a:fontScheme name="Roboto Thin &amp; Light">
      <a:majorFont>
        <a:latin typeface="Roboto Thin"/>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72000" rIns="72000" bIns="72000" rtlCol="0" anchor="ctr"/>
      <a:lstStyle>
        <a:defPPr algn="ctr">
          <a:lnSpc>
            <a:spcPct val="150000"/>
          </a:lnSpc>
          <a:defRPr noProof="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ct val="150000"/>
          </a:lnSpc>
          <a:defRPr sz="1350" dirty="0" err="1" smtClean="0">
            <a:solidFill>
              <a:schemeClr val="tx1"/>
            </a:solidFill>
          </a:defRPr>
        </a:defPPr>
      </a:lstStyle>
    </a:txDef>
  </a:objectDefaults>
  <a:extraClrSchemeLst/>
  <a:extLst>
    <a:ext uri="{05A4C25C-085E-4340-85A3-A5531E510DB2}">
      <thm15:themeFamily xmlns:thm15="http://schemas.microsoft.com/office/thememl/2012/main" name="Unite17-tokyo-powerpoint-template-dark" id="{E92AC4E6-75A6-0C4D-84AD-AFB94E820442}" vid="{B8224B8E-3068-454A-8780-11EEF2C1F0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oboto Thin &amp; Light">
      <a:majorFont>
        <a:latin typeface="Roboto Thin"/>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boto Thin &amp; Light">
      <a:majorFont>
        <a:latin typeface="Roboto Thin"/>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Unite17-tokyo-powerpoint-template-dark</Template>
  <TotalTime>0</TotalTime>
  <Words>1071</Words>
  <Application>Microsoft Office PowerPoint</Application>
  <PresentationFormat>On-screen Show (16:9)</PresentationFormat>
  <Paragraphs>141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Noto Sans CJK JP Bold</vt:lpstr>
      <vt:lpstr>Roboto</vt:lpstr>
      <vt:lpstr>Roboto Light</vt:lpstr>
      <vt:lpstr>Roboto Thin</vt:lpstr>
      <vt:lpstr>Unite17-tokyo-powerpoint-template</vt:lpstr>
      <vt:lpstr>PowerPoint Presentation</vt:lpstr>
      <vt:lpstr>Introduction to Shader Programming</vt:lpstr>
      <vt:lpstr>Arturo Núñez Product Evangelist, Unity Technologies @ArturoNereu</vt:lpstr>
      <vt:lpstr>Shader</vt:lpstr>
      <vt:lpstr>The Rendering Pipeline</vt:lpstr>
      <vt:lpstr>Types of Shaders</vt:lpstr>
      <vt:lpstr>We program our shaders using…</vt:lpstr>
      <vt:lpstr>CG</vt:lpstr>
      <vt:lpstr>CG</vt:lpstr>
      <vt:lpstr>appdata_base</vt:lpstr>
      <vt:lpstr>appdata_full</vt:lpstr>
      <vt:lpstr>SurfaceOutput</vt:lpstr>
      <vt:lpstr>The Vertex Shader</vt:lpstr>
      <vt:lpstr>The Fragment Shader</vt:lpstr>
      <vt:lpstr>The Surface Shader</vt:lpstr>
      <vt:lpstr>References</vt:lpstr>
      <vt:lpstr>Q &amp; A</vt:lpstr>
      <vt:lpstr>ありがとう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2017-03-30T07:45:26Z</dcterms:created>
  <dcterms:modified xsi:type="dcterms:W3CDTF">2017-05-02T07:51:29Z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ies>
</file>