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6"/>
  </p:notesMasterIdLst>
  <p:handoutMasterIdLst>
    <p:handoutMasterId r:id="rId17"/>
  </p:handoutMasterIdLst>
  <p:sldIdLst>
    <p:sldId id="283" r:id="rId2"/>
    <p:sldId id="256" r:id="rId3"/>
    <p:sldId id="257" r:id="rId4"/>
    <p:sldId id="278" r:id="rId5"/>
    <p:sldId id="286" r:id="rId6"/>
    <p:sldId id="289" r:id="rId7"/>
    <p:sldId id="290" r:id="rId8"/>
    <p:sldId id="291" r:id="rId9"/>
    <p:sldId id="292" r:id="rId10"/>
    <p:sldId id="287" r:id="rId11"/>
    <p:sldId id="288" r:id="rId12"/>
    <p:sldId id="285" r:id="rId13"/>
    <p:sldId id="276" r:id="rId14"/>
    <p:sldId id="284" r:id="rId1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2835"/>
    <a:srgbClr val="E2004B"/>
    <a:srgbClr val="5A5A5D"/>
    <a:srgbClr val="9E9E9E"/>
    <a:srgbClr val="222C37"/>
    <a:srgbClr val="000000"/>
    <a:srgbClr val="FFFFFF"/>
    <a:srgbClr val="00BAD4"/>
    <a:srgbClr val="8AC249"/>
    <a:srgbClr val="CDDC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1" autoAdjust="0"/>
    <p:restoredTop sz="75836" autoAdjust="0"/>
  </p:normalViewPr>
  <p:slideViewPr>
    <p:cSldViewPr snapToGrid="0" showGuides="1">
      <p:cViewPr varScale="1">
        <p:scale>
          <a:sx n="90" d="100"/>
          <a:sy n="90" d="100"/>
        </p:scale>
        <p:origin x="1347" y="57"/>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howGuides="1">
      <p:cViewPr varScale="1">
        <p:scale>
          <a:sx n="84" d="100"/>
          <a:sy n="84" d="100"/>
        </p:scale>
        <p:origin x="2752"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9B916C-04E6-404D-97CD-14621E515930}" type="slidenum">
              <a:rPr lang="en-GB" smtClean="0"/>
              <a:t>‹#›</a:t>
            </a:fld>
            <a:endParaRPr lang="en-GB" dirty="0"/>
          </a:p>
        </p:txBody>
      </p:sp>
    </p:spTree>
    <p:extLst>
      <p:ext uri="{BB962C8B-B14F-4D97-AF65-F5344CB8AC3E}">
        <p14:creationId xmlns:p14="http://schemas.microsoft.com/office/powerpoint/2010/main" val="798411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49436F85-577F-4A92-A47F-D540A2BCC821}" type="slidenum">
              <a:rPr lang="en-GB" smtClean="0"/>
              <a:pPr/>
              <a:t>‹#›</a:t>
            </a:fld>
            <a:endParaRPr lang="en-GB" dirty="0"/>
          </a:p>
        </p:txBody>
      </p:sp>
    </p:spTree>
    <p:extLst>
      <p:ext uri="{BB962C8B-B14F-4D97-AF65-F5344CB8AC3E}">
        <p14:creationId xmlns:p14="http://schemas.microsoft.com/office/powerpoint/2010/main" val="3378091160"/>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Arial" panose="020B0604020202020204" pitchFamily="34" charset="0"/>
        <a:ea typeface="+mn-ea"/>
        <a:cs typeface="+mn-cs"/>
      </a:defRPr>
    </a:lvl1pPr>
    <a:lvl2pPr marL="342900" algn="l" defTabSz="685800" rtl="0" eaLnBrk="1" latinLnBrk="0" hangingPunct="1">
      <a:defRPr sz="900" kern="1200">
        <a:solidFill>
          <a:schemeClr val="tx1"/>
        </a:solidFill>
        <a:latin typeface="Arial" panose="020B0604020202020204" pitchFamily="34" charset="0"/>
        <a:ea typeface="+mn-ea"/>
        <a:cs typeface="+mn-cs"/>
      </a:defRPr>
    </a:lvl2pPr>
    <a:lvl3pPr marL="685800" algn="l" defTabSz="685800" rtl="0" eaLnBrk="1" latinLnBrk="0" hangingPunct="1">
      <a:defRPr sz="900" kern="1200">
        <a:solidFill>
          <a:schemeClr val="tx1"/>
        </a:solidFill>
        <a:latin typeface="Arial" panose="020B0604020202020204" pitchFamily="34" charset="0"/>
        <a:ea typeface="+mn-ea"/>
        <a:cs typeface="+mn-cs"/>
      </a:defRPr>
    </a:lvl3pPr>
    <a:lvl4pPr marL="1028700" algn="l" defTabSz="685800" rtl="0" eaLnBrk="1" latinLnBrk="0" hangingPunct="1">
      <a:defRPr sz="900" kern="1200">
        <a:solidFill>
          <a:schemeClr val="tx1"/>
        </a:solidFill>
        <a:latin typeface="Arial" panose="020B0604020202020204" pitchFamily="34" charset="0"/>
        <a:ea typeface="+mn-ea"/>
        <a:cs typeface="+mn-cs"/>
      </a:defRPr>
    </a:lvl4pPr>
    <a:lvl5pPr marL="1371600" algn="l" defTabSz="685800" rtl="0" eaLnBrk="1" latinLnBrk="0" hangingPunct="1">
      <a:defRPr sz="900" kern="1200">
        <a:solidFill>
          <a:schemeClr val="tx1"/>
        </a:solidFill>
        <a:latin typeface="Arial" panose="020B0604020202020204" pitchFamily="34" charset="0"/>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9436F85-577F-4A92-A47F-D540A2BCC821}" type="slidenum">
              <a:rPr lang="en-GB" smtClean="0"/>
              <a:pPr/>
              <a:t>2</a:t>
            </a:fld>
            <a:endParaRPr lang="en-GB" dirty="0"/>
          </a:p>
        </p:txBody>
      </p:sp>
    </p:spTree>
    <p:extLst>
      <p:ext uri="{BB962C8B-B14F-4D97-AF65-F5344CB8AC3E}">
        <p14:creationId xmlns:p14="http://schemas.microsoft.com/office/powerpoint/2010/main" val="3641699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Thank you! </a:t>
            </a:r>
            <a:r>
              <a:rPr lang="ja-JP" altLang="en-US" sz="900" b="1" i="0" kern="1200" dirty="0" smtClean="0">
                <a:solidFill>
                  <a:schemeClr val="tx1"/>
                </a:solidFill>
                <a:effectLst/>
                <a:latin typeface="Arial" panose="020B0604020202020204" pitchFamily="34" charset="0"/>
                <a:ea typeface="+mn-ea"/>
                <a:cs typeface="+mn-cs"/>
              </a:rPr>
              <a:t>ありがとう</a:t>
            </a:r>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pPr/>
              <a:t>14</a:t>
            </a:fld>
            <a:endParaRPr lang="en-GB" dirty="0"/>
          </a:p>
        </p:txBody>
      </p:sp>
    </p:spTree>
    <p:extLst>
      <p:ext uri="{BB962C8B-B14F-4D97-AF65-F5344CB8AC3E}">
        <p14:creationId xmlns:p14="http://schemas.microsoft.com/office/powerpoint/2010/main" val="1251812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pPr/>
              <a:t>3</a:t>
            </a:fld>
            <a:endParaRPr lang="en-GB" dirty="0"/>
          </a:p>
        </p:txBody>
      </p:sp>
    </p:spTree>
    <p:extLst>
      <p:ext uri="{BB962C8B-B14F-4D97-AF65-F5344CB8AC3E}">
        <p14:creationId xmlns:p14="http://schemas.microsoft.com/office/powerpoint/2010/main" val="3498599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will mention the main objectives of attending the talk. </a:t>
            </a:r>
          </a:p>
          <a:p>
            <a:endParaRPr lang="en-GB" dirty="0" smtClean="0"/>
          </a:p>
          <a:p>
            <a:r>
              <a:rPr lang="en-GB" dirty="0" smtClean="0"/>
              <a:t>Note for translators: Maybe this is the key slide, since we need to make sure that attendees can</a:t>
            </a:r>
            <a:r>
              <a:rPr lang="en-GB" baseline="0" dirty="0" smtClean="0"/>
              <a:t> leave the room with the knowledge we propose here.</a:t>
            </a:r>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pPr/>
              <a:t>5</a:t>
            </a:fld>
            <a:endParaRPr lang="en-GB" dirty="0"/>
          </a:p>
        </p:txBody>
      </p:sp>
    </p:spTree>
    <p:extLst>
      <p:ext uri="{BB962C8B-B14F-4D97-AF65-F5344CB8AC3E}">
        <p14:creationId xmlns:p14="http://schemas.microsoft.com/office/powerpoint/2010/main" val="1936601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pPr/>
              <a:t>6</a:t>
            </a:fld>
            <a:endParaRPr lang="en-GB" dirty="0"/>
          </a:p>
        </p:txBody>
      </p:sp>
    </p:spTree>
    <p:extLst>
      <p:ext uri="{BB962C8B-B14F-4D97-AF65-F5344CB8AC3E}">
        <p14:creationId xmlns:p14="http://schemas.microsoft.com/office/powerpoint/2010/main" val="3946937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slide is to define what the purpose of animation in games is.</a:t>
            </a:r>
            <a:r>
              <a:rPr lang="en-GB" baseline="0" dirty="0" smtClean="0"/>
              <a:t> Which is simulate that the characters and other elements in the game are alive.</a:t>
            </a:r>
          </a:p>
          <a:p>
            <a:endParaRPr lang="en-GB" baseline="0" dirty="0" smtClean="0"/>
          </a:p>
          <a:p>
            <a:r>
              <a:rPr lang="en-GB" baseline="0" dirty="0" smtClean="0"/>
              <a:t>The animation is known also as the illusion of life, which basically transforms unanimated drawings or models into living characters. No matter which animation technique we end up using, the goal is to always have a consistent animation that makes the player he is inside the video game.</a:t>
            </a:r>
          </a:p>
          <a:p>
            <a:endParaRPr lang="en-GB" baseline="0" dirty="0" smtClean="0"/>
          </a:p>
          <a:p>
            <a:r>
              <a:rPr lang="en-GB" baseline="0" dirty="0" smtClean="0"/>
              <a:t>If for any reason, the animation fails (breaks, is not good enough, drops frames, </a:t>
            </a:r>
            <a:r>
              <a:rPr lang="en-GB" baseline="0" dirty="0" err="1" smtClean="0"/>
              <a:t>etc</a:t>
            </a:r>
            <a:r>
              <a:rPr lang="en-GB" baseline="0" dirty="0" smtClean="0"/>
              <a:t>) the player will feel disconnected from the game and will start thinking about it as a piece of software. We want to avoid that.</a:t>
            </a:r>
          </a:p>
        </p:txBody>
      </p:sp>
      <p:sp>
        <p:nvSpPr>
          <p:cNvPr id="4" name="Slide Number Placeholder 3"/>
          <p:cNvSpPr>
            <a:spLocks noGrp="1"/>
          </p:cNvSpPr>
          <p:nvPr>
            <p:ph type="sldNum" sz="quarter" idx="10"/>
          </p:nvPr>
        </p:nvSpPr>
        <p:spPr/>
        <p:txBody>
          <a:bodyPr/>
          <a:lstStyle/>
          <a:p>
            <a:fld id="{49436F85-577F-4A92-A47F-D540A2BCC821}" type="slidenum">
              <a:rPr lang="en-GB" smtClean="0"/>
              <a:pPr/>
              <a:t>7</a:t>
            </a:fld>
            <a:endParaRPr lang="en-GB" dirty="0"/>
          </a:p>
        </p:txBody>
      </p:sp>
    </p:spTree>
    <p:extLst>
      <p:ext uri="{BB962C8B-B14F-4D97-AF65-F5344CB8AC3E}">
        <p14:creationId xmlns:p14="http://schemas.microsoft.com/office/powerpoint/2010/main" val="1135882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part, I will show a demo using Unity (the software)</a:t>
            </a:r>
            <a:r>
              <a:rPr lang="en-GB" baseline="0" dirty="0" smtClean="0"/>
              <a:t> to Rig, Animate and Move a character using the Anima2D Animation Tool. </a:t>
            </a:r>
          </a:p>
          <a:p>
            <a:r>
              <a:rPr lang="en-GB" baseline="0" dirty="0" smtClean="0"/>
              <a:t>I’m still working on the Assets but, key important things to know are: Bones, Vertices, Attachments, Timeline, </a:t>
            </a:r>
            <a:r>
              <a:rPr lang="en-GB" baseline="0" dirty="0" err="1" smtClean="0"/>
              <a:t>Dopesheet</a:t>
            </a:r>
            <a:r>
              <a:rPr lang="en-GB" baseline="0" dirty="0" smtClean="0"/>
              <a:t>, </a:t>
            </a:r>
            <a:r>
              <a:rPr lang="en-GB" baseline="0" dirty="0" smtClean="0"/>
              <a:t>IK, animation curve and interpolation.</a:t>
            </a:r>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pPr/>
              <a:t>10</a:t>
            </a:fld>
            <a:endParaRPr lang="en-GB" dirty="0"/>
          </a:p>
        </p:txBody>
      </p:sp>
    </p:spTree>
    <p:extLst>
      <p:ext uri="{BB962C8B-B14F-4D97-AF65-F5344CB8AC3E}">
        <p14:creationId xmlns:p14="http://schemas.microsoft.com/office/powerpoint/2010/main" val="2342777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I will show videos that</a:t>
            </a:r>
            <a:r>
              <a:rPr lang="en-GB" baseline="0" dirty="0" smtClean="0"/>
              <a:t> demonstrates the progress </a:t>
            </a:r>
            <a:r>
              <a:rPr lang="en-GB" baseline="0" dirty="0" smtClean="0"/>
              <a:t>of the native Animation tool for 2D in Unity. I’m waiting for the material but the examples here will be similar to what I showed in the demo, the difference is that they will now be integrated in the software and not via an external plugin as it is now.</a:t>
            </a:r>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pPr/>
              <a:t>11</a:t>
            </a:fld>
            <a:endParaRPr lang="en-GB" dirty="0"/>
          </a:p>
        </p:txBody>
      </p:sp>
    </p:spTree>
    <p:extLst>
      <p:ext uri="{BB962C8B-B14F-4D97-AF65-F5344CB8AC3E}">
        <p14:creationId xmlns:p14="http://schemas.microsoft.com/office/powerpoint/2010/main" val="8296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9436F85-577F-4A92-A47F-D540A2BCC821}" type="slidenum">
              <a:rPr lang="en-GB" smtClean="0"/>
              <a:pPr/>
              <a:t>12</a:t>
            </a:fld>
            <a:endParaRPr lang="en-GB" dirty="0"/>
          </a:p>
        </p:txBody>
      </p:sp>
    </p:spTree>
    <p:extLst>
      <p:ext uri="{BB962C8B-B14F-4D97-AF65-F5344CB8AC3E}">
        <p14:creationId xmlns:p14="http://schemas.microsoft.com/office/powerpoint/2010/main" val="3231049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Q&amp;A</a:t>
            </a:r>
            <a:endParaRPr lang="en-US" baseline="0" dirty="0" smtClean="0"/>
          </a:p>
          <a:p>
            <a:endParaRPr lang="en-US" baseline="0" dirty="0" smtClean="0"/>
          </a:p>
          <a:p>
            <a:r>
              <a:rPr lang="en-US" baseline="0" dirty="0" smtClean="0"/>
              <a:t>Note for Translator: How do I say Q&amp;A in Japanese?</a:t>
            </a:r>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pPr/>
              <a:t>13</a:t>
            </a:fld>
            <a:endParaRPr lang="en-GB" dirty="0"/>
          </a:p>
        </p:txBody>
      </p:sp>
    </p:spTree>
    <p:extLst>
      <p:ext uri="{BB962C8B-B14F-4D97-AF65-F5344CB8AC3E}">
        <p14:creationId xmlns:p14="http://schemas.microsoft.com/office/powerpoint/2010/main" val="9476547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Empty with large logo">
    <p:spTree>
      <p:nvGrpSpPr>
        <p:cNvPr id="1" name=""/>
        <p:cNvGrpSpPr/>
        <p:nvPr/>
      </p:nvGrpSpPr>
      <p:grpSpPr>
        <a:xfrm>
          <a:off x="0" y="0"/>
          <a:ext cx="0" cy="0"/>
          <a:chOff x="0" y="0"/>
          <a:chExt cx="0" cy="0"/>
        </a:xfrm>
      </p:grpSpPr>
      <p:pic>
        <p:nvPicPr>
          <p:cNvPr id="15" name="Billed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6497" y="4319226"/>
            <a:ext cx="900000" cy="327562"/>
          </a:xfrm>
          <a:prstGeom prst="rect">
            <a:avLst/>
          </a:prstGeom>
        </p:spPr>
      </p:pic>
      <p:pic>
        <p:nvPicPr>
          <p:cNvPr id="2" name="Billed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837600" y="903600"/>
            <a:ext cx="9614192" cy="9619200"/>
          </a:xfrm>
          <a:prstGeom prst="rect">
            <a:avLst/>
          </a:prstGeom>
        </p:spPr>
      </p:pic>
      <p:pic>
        <p:nvPicPr>
          <p:cNvPr id="3" name="Billede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824400"/>
            <a:ext cx="3047150" cy="910800"/>
          </a:xfrm>
          <a:prstGeom prst="rect">
            <a:avLst/>
          </a:prstGeom>
        </p:spPr>
      </p:pic>
    </p:spTree>
    <p:extLst>
      <p:ext uri="{BB962C8B-B14F-4D97-AF65-F5344CB8AC3E}">
        <p14:creationId xmlns:p14="http://schemas.microsoft.com/office/powerpoint/2010/main" val="6364675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Key headline purp -&gt; ma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332000" y="1480257"/>
            <a:ext cx="6480000" cy="2182986"/>
          </a:xfrm>
          <a:noFill/>
        </p:spPr>
        <p:txBody>
          <a:bodyPr anchor="ctr" anchorCtr="0"/>
          <a:lstStyle>
            <a:lvl1pPr>
              <a:defRPr sz="3800" spc="-113" baseline="0">
                <a:solidFill>
                  <a:schemeClr val="bg1"/>
                </a:solidFill>
                <a:ea typeface="Noto Sans CJK JP Bold" panose="020B0800000000000000" pitchFamily="34" charset="-128"/>
              </a:defRPr>
            </a:lvl1pPr>
          </a:lstStyle>
          <a:p>
            <a:r>
              <a:rPr lang="en-GB" dirty="0" smtClean="0"/>
              <a:t>Click to add title</a:t>
            </a:r>
            <a:endParaRPr lang="en-GB" dirty="0"/>
          </a:p>
        </p:txBody>
      </p:sp>
      <p:pic>
        <p:nvPicPr>
          <p:cNvPr id="5" name="Billed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41645" y="2817959"/>
            <a:ext cx="0" cy="0"/>
          </a:xfrm>
          <a:prstGeom prst="rect">
            <a:avLst/>
          </a:prstGeom>
        </p:spPr>
      </p:pic>
      <p:pic>
        <p:nvPicPr>
          <p:cNvPr id="3" name="Billed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56800" y="4220965"/>
            <a:ext cx="3853593" cy="3855600"/>
          </a:xfrm>
          <a:prstGeom prst="rect">
            <a:avLst/>
          </a:prstGeom>
        </p:spPr>
      </p:pic>
      <p:pic>
        <p:nvPicPr>
          <p:cNvPr id="4" name="Billed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656800" y="-2934000"/>
            <a:ext cx="3853593" cy="3855600"/>
          </a:xfrm>
          <a:prstGeom prst="rect">
            <a:avLst/>
          </a:prstGeom>
        </p:spPr>
      </p:pic>
    </p:spTree>
    <p:extLst>
      <p:ext uri="{BB962C8B-B14F-4D97-AF65-F5344CB8AC3E}">
        <p14:creationId xmlns:p14="http://schemas.microsoft.com/office/powerpoint/2010/main" val="2193556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 list teal -&gt; purp">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39999" y="344312"/>
            <a:ext cx="7128000" cy="936000"/>
          </a:xfrm>
        </p:spPr>
        <p:txBody>
          <a:bodyPr anchor="ctr" anchorCtr="0"/>
          <a:lstStyle>
            <a:lvl1pPr algn="l">
              <a:lnSpc>
                <a:spcPct val="90000"/>
              </a:lnSpc>
              <a:defRPr sz="3200" spc="-113" baseline="0">
                <a:solidFill>
                  <a:schemeClr val="bg1"/>
                </a:solidFill>
                <a:ea typeface="Noto Sans CJK JP Bold" panose="020B0800000000000000" pitchFamily="34" charset="-128"/>
              </a:defRPr>
            </a:lvl1pPr>
          </a:lstStyle>
          <a:p>
            <a:r>
              <a:rPr lang="en-GB" dirty="0" smtClean="0"/>
              <a:t>Click to add title</a:t>
            </a:r>
            <a:endParaRPr lang="en-GB" dirty="0"/>
          </a:p>
        </p:txBody>
      </p:sp>
      <p:sp>
        <p:nvSpPr>
          <p:cNvPr id="8" name="Text Placeholder 4"/>
          <p:cNvSpPr>
            <a:spLocks noGrp="1"/>
          </p:cNvSpPr>
          <p:nvPr>
            <p:ph type="body" sz="quarter" idx="10"/>
          </p:nvPr>
        </p:nvSpPr>
        <p:spPr>
          <a:xfrm>
            <a:off x="540000" y="1491749"/>
            <a:ext cx="7740000" cy="2880000"/>
          </a:xfrm>
        </p:spPr>
        <p:txBody>
          <a:bodyPr/>
          <a:lstStyle>
            <a:lvl1pPr>
              <a:lnSpc>
                <a:spcPts val="1875"/>
              </a:lnSpc>
              <a:spcAft>
                <a:spcPts val="800"/>
              </a:spcAft>
              <a:defRPr sz="1800" b="0" i="0">
                <a:solidFill>
                  <a:schemeClr val="bg1"/>
                </a:solidFill>
                <a:latin typeface="Roboto" charset="0"/>
                <a:ea typeface="Noto Sans CJK JP Bold" panose="020B0800000000000000" pitchFamily="34" charset="-128"/>
                <a:cs typeface="Roboto" charset="0"/>
              </a:defRPr>
            </a:lvl1pPr>
            <a:lvl2pPr>
              <a:lnSpc>
                <a:spcPts val="1750"/>
              </a:lnSpc>
              <a:spcAft>
                <a:spcPts val="800"/>
              </a:spcAft>
              <a:defRPr sz="1800" b="0" i="0">
                <a:solidFill>
                  <a:schemeClr val="bg1"/>
                </a:solidFill>
                <a:latin typeface="Roboto" charset="0"/>
                <a:ea typeface="Noto Sans CJK JP Bold" panose="020B0800000000000000" pitchFamily="34" charset="-128"/>
                <a:cs typeface="Roboto" charset="0"/>
              </a:defRPr>
            </a:lvl2pPr>
            <a:lvl3pPr>
              <a:lnSpc>
                <a:spcPts val="1625"/>
              </a:lnSpc>
              <a:spcAft>
                <a:spcPts val="800"/>
              </a:spcAft>
              <a:defRPr sz="1800" b="0" i="0">
                <a:solidFill>
                  <a:schemeClr val="bg1"/>
                </a:solidFill>
                <a:latin typeface="Roboto" charset="0"/>
                <a:ea typeface="Noto Sans CJK JP Bold" panose="020B0800000000000000" pitchFamily="34" charset="-128"/>
                <a:cs typeface="Roboto" charset="0"/>
              </a:defRPr>
            </a:lvl3pPr>
            <a:lvl4pPr>
              <a:lnSpc>
                <a:spcPts val="1625"/>
              </a:lnSpc>
              <a:spcAft>
                <a:spcPts val="800"/>
              </a:spcAft>
              <a:defRPr sz="1800" b="0" i="0">
                <a:solidFill>
                  <a:schemeClr val="bg1"/>
                </a:solidFill>
                <a:latin typeface="Roboto" charset="0"/>
                <a:ea typeface="Noto Sans CJK JP Bold" panose="020B0800000000000000" pitchFamily="34" charset="-128"/>
                <a:cs typeface="Roboto" charset="0"/>
              </a:defRPr>
            </a:lvl4pPr>
            <a:lvl5pPr>
              <a:lnSpc>
                <a:spcPts val="1625"/>
              </a:lnSpc>
              <a:spcAft>
                <a:spcPts val="800"/>
              </a:spcAft>
              <a:defRPr sz="1800" b="0" i="0">
                <a:solidFill>
                  <a:schemeClr val="bg1"/>
                </a:solidFill>
                <a:latin typeface="Roboto" charset="0"/>
                <a:ea typeface="Noto Sans CJK JP Bold" panose="020B0800000000000000" pitchFamily="34" charset="-128"/>
                <a:cs typeface="Roboto" charset="0"/>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GB" dirty="0"/>
          </a:p>
        </p:txBody>
      </p:sp>
      <p:pic>
        <p:nvPicPr>
          <p:cNvPr id="9" name="Billed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600" y="-2700000"/>
            <a:ext cx="3853593" cy="3855600"/>
          </a:xfrm>
          <a:prstGeom prst="rect">
            <a:avLst/>
          </a:prstGeom>
        </p:spPr>
      </p:pic>
    </p:spTree>
    <p:extLst>
      <p:ext uri="{BB962C8B-B14F-4D97-AF65-F5344CB8AC3E}">
        <p14:creationId xmlns:p14="http://schemas.microsoft.com/office/powerpoint/2010/main" val="892652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mpty with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95910970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dslide">
    <p:bg>
      <p:bgPr>
        <a:solidFill>
          <a:schemeClr val="tx1"/>
        </a:solidFill>
        <a:effectLst/>
      </p:bgPr>
    </p:bg>
    <p:spTree>
      <p:nvGrpSpPr>
        <p:cNvPr id="1" name=""/>
        <p:cNvGrpSpPr/>
        <p:nvPr/>
      </p:nvGrpSpPr>
      <p:grpSpPr>
        <a:xfrm>
          <a:off x="0" y="0"/>
          <a:ext cx="0" cy="0"/>
          <a:chOff x="0" y="0"/>
          <a:chExt cx="0" cy="0"/>
        </a:xfrm>
      </p:grpSpPr>
      <p:sp>
        <p:nvSpPr>
          <p:cNvPr id="4" name="Titel 1"/>
          <p:cNvSpPr>
            <a:spLocks noGrp="1"/>
          </p:cNvSpPr>
          <p:nvPr>
            <p:ph type="title" hasCustomPrompt="1"/>
          </p:nvPr>
        </p:nvSpPr>
        <p:spPr>
          <a:xfrm>
            <a:off x="659626" y="1615688"/>
            <a:ext cx="7824752" cy="1912125"/>
          </a:xfrm>
          <a:noFill/>
        </p:spPr>
        <p:txBody>
          <a:bodyPr anchor="ctr" anchorCtr="0"/>
          <a:lstStyle>
            <a:lvl1pPr>
              <a:defRPr sz="4800" spc="-113" baseline="0">
                <a:solidFill>
                  <a:schemeClr val="bg1"/>
                </a:solidFill>
                <a:ea typeface="Noto Sans CJK JP Bold" panose="020B0800000000000000" pitchFamily="34" charset="-128"/>
              </a:defRPr>
            </a:lvl1pPr>
          </a:lstStyle>
          <a:p>
            <a:r>
              <a:rPr lang="en-GB" dirty="0" smtClean="0"/>
              <a:t>Click to add title</a:t>
            </a:r>
            <a:endParaRPr lang="en-GB" dirty="0"/>
          </a:p>
        </p:txBody>
      </p:sp>
      <p:pic>
        <p:nvPicPr>
          <p:cNvPr id="8" name="Billed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55768" y="4212000"/>
            <a:ext cx="3853593" cy="3855600"/>
          </a:xfrm>
          <a:prstGeom prst="rect">
            <a:avLst/>
          </a:prstGeom>
        </p:spPr>
      </p:pic>
    </p:spTree>
    <p:extLst>
      <p:ext uri="{BB962C8B-B14F-4D97-AF65-F5344CB8AC3E}">
        <p14:creationId xmlns:p14="http://schemas.microsoft.com/office/powerpoint/2010/main" val="2115629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User guide">
    <p:bg>
      <p:bgPr>
        <a:solidFill>
          <a:schemeClr val="bg1"/>
        </a:solidFill>
        <a:effectLst/>
      </p:bgPr>
    </p:bg>
    <p:spTree>
      <p:nvGrpSpPr>
        <p:cNvPr id="1" name=""/>
        <p:cNvGrpSpPr/>
        <p:nvPr/>
      </p:nvGrpSpPr>
      <p:grpSpPr>
        <a:xfrm>
          <a:off x="0" y="0"/>
          <a:ext cx="0" cy="0"/>
          <a:chOff x="0" y="0"/>
          <a:chExt cx="0" cy="0"/>
        </a:xfrm>
      </p:grpSpPr>
      <p:sp>
        <p:nvSpPr>
          <p:cNvPr id="25" name="Title 1"/>
          <p:cNvSpPr txBox="1">
            <a:spLocks/>
          </p:cNvSpPr>
          <p:nvPr userDrawn="1"/>
        </p:nvSpPr>
        <p:spPr>
          <a:xfrm>
            <a:off x="522089" y="437556"/>
            <a:ext cx="8099822" cy="460942"/>
          </a:xfrm>
          <a:prstGeom prst="rect">
            <a:avLst/>
          </a:prstGeom>
        </p:spPr>
        <p:txBody>
          <a:bodyPr vert="horz" lIns="0" tIns="0" rIns="0" bIns="0" rtlCol="0" anchor="t" anchorCtr="0">
            <a:normAutofit lnSpcReduction="10000"/>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ja-JP" altLang="en-US" sz="2400" b="0" i="0" u="none" strike="noStrike" kern="1200" cap="none" spc="0" normalizeH="0" baseline="0" noProof="0" dirty="0" smtClean="0">
                <a:ln>
                  <a:noFill/>
                </a:ln>
                <a:solidFill>
                  <a:srgbClr val="002834"/>
                </a:solidFill>
                <a:effectLst/>
                <a:uLnTx/>
                <a:uFillTx/>
                <a:latin typeface="Arial" panose="020B0604020202020204" pitchFamily="34" charset="0"/>
                <a:ea typeface="Noto Sans CJK JP Bold"/>
                <a:cs typeface="Arial" panose="020B0604020202020204" pitchFamily="34" charset="0"/>
              </a:rPr>
              <a:t>推奨フォント</a:t>
            </a:r>
            <a:endParaRPr kumimoji="0" lang="en-US" altLang="ja-JP" sz="2400" b="0" i="0" u="none" strike="noStrike" kern="1200" cap="none" spc="0" normalizeH="0" baseline="0" noProof="0" dirty="0" smtClean="0">
              <a:ln>
                <a:noFill/>
              </a:ln>
              <a:solidFill>
                <a:srgbClr val="002834"/>
              </a:solidFill>
              <a:effectLst/>
              <a:uLnTx/>
              <a:uFillTx/>
              <a:latin typeface="Arial" panose="020B0604020202020204" pitchFamily="34" charset="0"/>
              <a:ea typeface="Noto Sans CJK JP Bold"/>
              <a:cs typeface="Arial" panose="020B0604020202020204" pitchFamily="34" charset="0"/>
            </a:endParaRPr>
          </a:p>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1200" b="0" i="0" u="none" strike="noStrike" kern="1200" cap="none" spc="0" normalizeH="0" baseline="0" noProof="0" dirty="0" smtClean="0">
                <a:ln>
                  <a:noFill/>
                </a:ln>
                <a:solidFill>
                  <a:srgbClr val="002834"/>
                </a:solidFill>
                <a:effectLst/>
                <a:uLnTx/>
                <a:uFillTx/>
                <a:latin typeface="Roboto" pitchFamily="2" charset="0"/>
                <a:ea typeface="Roboto" pitchFamily="2" charset="0"/>
                <a:cs typeface="Arial" panose="020B0604020202020204" pitchFamily="34" charset="0"/>
              </a:rPr>
              <a:t>Recommended  Font</a:t>
            </a:r>
            <a:endParaRPr kumimoji="0" lang="en-GB" sz="1200" b="0" i="0" u="none" strike="noStrike" kern="1200" cap="none" spc="0" normalizeH="0" baseline="0" noProof="0" dirty="0">
              <a:ln>
                <a:noFill/>
              </a:ln>
              <a:solidFill>
                <a:srgbClr val="002834"/>
              </a:solidFill>
              <a:effectLst/>
              <a:uLnTx/>
              <a:uFillTx/>
              <a:latin typeface="Roboto" pitchFamily="2" charset="0"/>
              <a:ea typeface="Roboto" pitchFamily="2" charset="0"/>
              <a:cs typeface="Arial" panose="020B0604020202020204" pitchFamily="34" charset="0"/>
            </a:endParaRPr>
          </a:p>
        </p:txBody>
      </p:sp>
      <p:pic>
        <p:nvPicPr>
          <p:cNvPr id="31" name="Picture 2" descr="https://t.gyazo.com/teams/unity/9145cd32315a5d957dc0d176af816b7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0943" y="1472982"/>
            <a:ext cx="3523907" cy="1988324"/>
          </a:xfrm>
          <a:prstGeom prst="rect">
            <a:avLst/>
          </a:prstGeom>
        </p:spPr>
        <p:style>
          <a:lnRef idx="2">
            <a:schemeClr val="accent5"/>
          </a:lnRef>
          <a:fillRef idx="1">
            <a:schemeClr val="lt1"/>
          </a:fillRef>
          <a:effectRef idx="0">
            <a:schemeClr val="accent5"/>
          </a:effectRef>
          <a:fontRef idx="minor">
            <a:schemeClr val="dk1"/>
          </a:fontRef>
        </p:style>
      </p:pic>
      <p:pic>
        <p:nvPicPr>
          <p:cNvPr id="32" name="Picture 4" descr="https://t.gyazo.com/teams/unity/fbcd25b2eab2a13ad99b3f7a343d93ff.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10496" y="1486985"/>
            <a:ext cx="3523906" cy="1974321"/>
          </a:xfrm>
          <a:prstGeom prst="rect">
            <a:avLst/>
          </a:prstGeom>
        </p:spPr>
        <p:style>
          <a:lnRef idx="2">
            <a:schemeClr val="accent5"/>
          </a:lnRef>
          <a:fillRef idx="1">
            <a:schemeClr val="lt1"/>
          </a:fillRef>
          <a:effectRef idx="0">
            <a:schemeClr val="accent5"/>
          </a:effectRef>
          <a:fontRef idx="minor">
            <a:schemeClr val="dk1"/>
          </a:fontRef>
        </p:style>
      </p:pic>
      <p:sp>
        <p:nvSpPr>
          <p:cNvPr id="33" name="正方形/長方形 32"/>
          <p:cNvSpPr/>
          <p:nvPr userDrawn="1"/>
        </p:nvSpPr>
        <p:spPr>
          <a:xfrm>
            <a:off x="760942" y="1051773"/>
            <a:ext cx="3523907" cy="375705"/>
          </a:xfrm>
          <a:prstGeom prst="rect">
            <a:avLst/>
          </a:prstGeom>
          <a:ln>
            <a:noFill/>
          </a:ln>
        </p:spPr>
        <p:style>
          <a:lnRef idx="2">
            <a:schemeClr val="accent5"/>
          </a:lnRef>
          <a:fillRef idx="1">
            <a:schemeClr val="lt1"/>
          </a:fillRef>
          <a:effectRef idx="0">
            <a:schemeClr val="accent5"/>
          </a:effectRef>
          <a:fontRef idx="minor">
            <a:schemeClr val="dk1"/>
          </a:fontRef>
        </p:style>
        <p:txBody>
          <a:bodyPr lIns="72000" tIns="72000" rIns="72000" bIns="72000" rtlCol="0" anchor="ctr"/>
          <a:lstStyle/>
          <a:p>
            <a:pPr algn="l">
              <a:lnSpc>
                <a:spcPct val="150000"/>
              </a:lnSpc>
            </a:pPr>
            <a:r>
              <a:rPr kumimoji="1" lang="en-US" altLang="ja-JP" sz="1600" b="1" baseline="0" noProof="0" dirty="0" smtClean="0">
                <a:latin typeface="Roboto" pitchFamily="2" charset="0"/>
                <a:ea typeface="Noto Sans CJK JP Bold" panose="020B0800000000000000" pitchFamily="34" charset="-128"/>
              </a:rPr>
              <a:t>English</a:t>
            </a:r>
            <a:r>
              <a:rPr kumimoji="1" lang="en-US" altLang="ja-JP" b="1" baseline="0" noProof="0" dirty="0" smtClean="0">
                <a:latin typeface="Roboto" pitchFamily="2" charset="0"/>
                <a:ea typeface="Noto Sans CJK JP Bold" panose="020B0800000000000000" pitchFamily="34" charset="-128"/>
              </a:rPr>
              <a:t> : </a:t>
            </a:r>
            <a:r>
              <a:rPr kumimoji="1" lang="en-US" altLang="ja-JP" baseline="0" noProof="0" dirty="0" err="1" smtClean="0">
                <a:latin typeface="Roboto" pitchFamily="2" charset="0"/>
                <a:ea typeface="Noto Sans CJK JP Bold" panose="020B0800000000000000" pitchFamily="34" charset="-128"/>
              </a:rPr>
              <a:t>Roboto</a:t>
            </a:r>
            <a:endParaRPr kumimoji="1" lang="ja-JP" altLang="en-US" baseline="0" noProof="0" dirty="0" err="1" smtClean="0">
              <a:latin typeface="Roboto" pitchFamily="2" charset="0"/>
              <a:ea typeface="Noto Sans CJK JP Bold" panose="020B0800000000000000" pitchFamily="34" charset="-128"/>
            </a:endParaRPr>
          </a:p>
        </p:txBody>
      </p:sp>
      <p:sp>
        <p:nvSpPr>
          <p:cNvPr id="43" name="Title 1"/>
          <p:cNvSpPr txBox="1">
            <a:spLocks/>
          </p:cNvSpPr>
          <p:nvPr userDrawn="1"/>
        </p:nvSpPr>
        <p:spPr>
          <a:xfrm>
            <a:off x="760943" y="1088929"/>
            <a:ext cx="8099822" cy="460942"/>
          </a:xfrm>
          <a:prstGeom prst="rect">
            <a:avLst/>
          </a:prstGeom>
        </p:spPr>
        <p:txBody>
          <a:bodyPr vert="horz" lIns="0" tIns="0" rIns="0" bIns="0" rtlCol="0" anchor="t" anchorCtr="0">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ct val="0"/>
              </a:spcBef>
              <a:spcAft>
                <a:spcPts val="0"/>
              </a:spcAft>
              <a:buClrTx/>
              <a:buSzTx/>
              <a:buFontTx/>
              <a:buNone/>
              <a:tabLst/>
              <a:defRPr/>
            </a:pPr>
            <a:endParaRPr kumimoji="0" lang="en-GB" sz="2400" b="0" i="0" u="none" strike="noStrike" kern="1200" cap="none" spc="0" normalizeH="0" baseline="0" noProof="0" dirty="0">
              <a:ln>
                <a:noFill/>
              </a:ln>
              <a:solidFill>
                <a:srgbClr val="002834"/>
              </a:solidFill>
              <a:effectLst/>
              <a:uLnTx/>
              <a:uFillTx/>
              <a:latin typeface="Arial" panose="020B0604020202020204" pitchFamily="34" charset="0"/>
              <a:ea typeface="Noto Sans CJK JP Bold"/>
              <a:cs typeface="Arial" panose="020B0604020202020204" pitchFamily="34" charset="0"/>
            </a:endParaRPr>
          </a:p>
        </p:txBody>
      </p:sp>
      <p:sp>
        <p:nvSpPr>
          <p:cNvPr id="44" name="正方形/長方形 43"/>
          <p:cNvSpPr/>
          <p:nvPr userDrawn="1"/>
        </p:nvSpPr>
        <p:spPr>
          <a:xfrm>
            <a:off x="4907997" y="1051773"/>
            <a:ext cx="3523907" cy="375705"/>
          </a:xfrm>
          <a:prstGeom prst="rect">
            <a:avLst/>
          </a:prstGeom>
          <a:ln>
            <a:noFill/>
          </a:ln>
        </p:spPr>
        <p:style>
          <a:lnRef idx="2">
            <a:schemeClr val="accent5"/>
          </a:lnRef>
          <a:fillRef idx="1">
            <a:schemeClr val="lt1"/>
          </a:fillRef>
          <a:effectRef idx="0">
            <a:schemeClr val="accent5"/>
          </a:effectRef>
          <a:fontRef idx="minor">
            <a:schemeClr val="dk1"/>
          </a:fontRef>
        </p:style>
        <p:txBody>
          <a:bodyPr lIns="72000" tIns="72000" rIns="72000" bIns="72000" rtlCol="0" anchor="ctr"/>
          <a:lstStyle/>
          <a:p>
            <a:pPr algn="l">
              <a:lnSpc>
                <a:spcPct val="150000"/>
              </a:lnSpc>
            </a:pPr>
            <a:r>
              <a:rPr kumimoji="1" lang="en-US" altLang="ja-JP" sz="1600" b="1" baseline="0" noProof="0" dirty="0" smtClean="0">
                <a:latin typeface="Roboto" pitchFamily="2" charset="0"/>
                <a:ea typeface="Noto Sans CJK JP Bold" panose="020B0800000000000000" pitchFamily="34" charset="-128"/>
              </a:rPr>
              <a:t>Japanese</a:t>
            </a:r>
            <a:r>
              <a:rPr kumimoji="1" lang="en-US" altLang="ja-JP" b="1" baseline="0" noProof="0" dirty="0" smtClean="0">
                <a:latin typeface="Roboto" pitchFamily="2" charset="0"/>
                <a:ea typeface="Noto Sans CJK JP Bold" panose="020B0800000000000000" pitchFamily="34" charset="-128"/>
              </a:rPr>
              <a:t> : </a:t>
            </a:r>
            <a:r>
              <a:rPr kumimoji="1" lang="fr-FR" altLang="ja-JP" baseline="0" noProof="0" dirty="0" smtClean="0">
                <a:latin typeface="Roboto" pitchFamily="2" charset="0"/>
                <a:ea typeface="Noto Sans CJK JP Bold" panose="020B0800000000000000" pitchFamily="34" charset="-128"/>
              </a:rPr>
              <a:t>Noto Sans CJK JP Bold</a:t>
            </a:r>
            <a:endParaRPr kumimoji="1" lang="ja-JP" altLang="en-US" baseline="0" noProof="0" dirty="0" err="1" smtClean="0">
              <a:latin typeface="Roboto" pitchFamily="2" charset="0"/>
              <a:ea typeface="Noto Sans CJK JP Bold" panose="020B0800000000000000" pitchFamily="34" charset="-128"/>
            </a:endParaRPr>
          </a:p>
        </p:txBody>
      </p:sp>
      <p:sp>
        <p:nvSpPr>
          <p:cNvPr id="46" name="Title 1"/>
          <p:cNvSpPr txBox="1">
            <a:spLocks/>
          </p:cNvSpPr>
          <p:nvPr userDrawn="1"/>
        </p:nvSpPr>
        <p:spPr>
          <a:xfrm>
            <a:off x="522089" y="3982861"/>
            <a:ext cx="8099822" cy="460942"/>
          </a:xfrm>
          <a:prstGeom prst="rect">
            <a:avLst/>
          </a:prstGeom>
        </p:spPr>
        <p:txBody>
          <a:bodyPr vert="horz" lIns="0" tIns="0" rIns="0" bIns="0" rtlCol="0" anchor="t" anchorCtr="0">
            <a:normAutofit fontScale="62500" lnSpcReduction="20000"/>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1" lang="en-US" altLang="ja-JP" sz="2400" baseline="0" noProof="0" dirty="0" smtClean="0">
                <a:latin typeface="Roboto" pitchFamily="2" charset="0"/>
                <a:ea typeface="Noto Sans CJK JP Bold" panose="020B0800000000000000" pitchFamily="34" charset="-128"/>
              </a:rPr>
              <a:t>zip</a:t>
            </a:r>
            <a:r>
              <a:rPr kumimoji="1" lang="ja-JP" altLang="en-US" sz="2400" baseline="0" noProof="0" dirty="0" smtClean="0">
                <a:latin typeface="Roboto" pitchFamily="2" charset="0"/>
                <a:ea typeface="Noto Sans CJK JP Bold" panose="020B0800000000000000" pitchFamily="34" charset="-128"/>
              </a:rPr>
              <a:t>ファイルに同梱されているフォントをインストールしてから本ファイルを開いてください。</a:t>
            </a:r>
            <a:endParaRPr kumimoji="1" lang="en-US" altLang="ja-JP" sz="2400" baseline="0" noProof="0" dirty="0" smtClean="0">
              <a:latin typeface="Roboto" pitchFamily="2" charset="0"/>
              <a:ea typeface="Noto Sans CJK JP Bold" panose="020B0800000000000000" pitchFamily="34" charset="-128"/>
            </a:endParaRPr>
          </a:p>
          <a:p>
            <a:pPr marL="0" marR="0" lvl="0" indent="0" algn="l" defTabSz="685800" rtl="0" eaLnBrk="1" fontAlgn="auto" latinLnBrk="0" hangingPunct="1">
              <a:lnSpc>
                <a:spcPct val="90000"/>
              </a:lnSpc>
              <a:spcBef>
                <a:spcPct val="0"/>
              </a:spcBef>
              <a:spcAft>
                <a:spcPts val="0"/>
              </a:spcAft>
              <a:buClrTx/>
              <a:buSzTx/>
              <a:buFontTx/>
              <a:buNone/>
              <a:tabLst/>
              <a:defRPr/>
            </a:pPr>
            <a:r>
              <a:rPr kumimoji="1" lang="en-US" altLang="ja-JP" sz="1800" baseline="0" noProof="0" dirty="0" smtClean="0">
                <a:latin typeface="Roboto" pitchFamily="2" charset="0"/>
                <a:ea typeface="Noto Sans CJK JP Bold" panose="020B0800000000000000" pitchFamily="34" charset="-128"/>
              </a:rPr>
              <a:t>Open the file after installing the fonts included in the zip archive.</a:t>
            </a:r>
            <a:endParaRPr kumimoji="1" lang="ja-JP" altLang="en-US" sz="1800" baseline="0" noProof="0" dirty="0" smtClean="0">
              <a:latin typeface="Roboto" pitchFamily="2" charset="0"/>
              <a:ea typeface="Noto Sans CJK JP Bold" panose="020B0800000000000000" pitchFamily="34" charset="-128"/>
            </a:endParaRPr>
          </a:p>
          <a:p>
            <a:pPr marL="0" marR="0" lvl="0" indent="0" algn="l" defTabSz="685800" rtl="0" eaLnBrk="1" fontAlgn="auto" latinLnBrk="0" hangingPunct="1">
              <a:lnSpc>
                <a:spcPct val="90000"/>
              </a:lnSpc>
              <a:spcBef>
                <a:spcPct val="0"/>
              </a:spcBef>
              <a:spcAft>
                <a:spcPts val="0"/>
              </a:spcAft>
              <a:buClrTx/>
              <a:buSzTx/>
              <a:buFontTx/>
              <a:buNone/>
              <a:tabLst/>
              <a:defRPr/>
            </a:pPr>
            <a:endParaRPr kumimoji="0" lang="en-GB" sz="1200" b="0" i="0" u="none" strike="noStrike" kern="1200" cap="none" spc="0" normalizeH="0" baseline="0" noProof="0" dirty="0">
              <a:ln>
                <a:noFill/>
              </a:ln>
              <a:solidFill>
                <a:srgbClr val="002834"/>
              </a:solidFill>
              <a:effectLst/>
              <a:uLnTx/>
              <a:uFillTx/>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44694915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90">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8800" y="658800"/>
            <a:ext cx="7826400" cy="1911600"/>
          </a:xfrm>
          <a:prstGeom prst="rect">
            <a:avLst/>
          </a:prstGeom>
        </p:spPr>
        <p:txBody>
          <a:bodyPr vert="horz" lIns="0" tIns="0" rIns="0" bIns="0" rtlCol="0" anchor="b" anchorCtr="0">
            <a:noAutofit/>
          </a:bodyPr>
          <a:lstStyle/>
          <a:p>
            <a:r>
              <a:rPr lang="da-DK" smtClean="0"/>
              <a:t>Klik for at redigere i masteren</a:t>
            </a:r>
            <a:endParaRPr lang="en-GB" dirty="0"/>
          </a:p>
        </p:txBody>
      </p:sp>
      <p:sp>
        <p:nvSpPr>
          <p:cNvPr id="3" name="Text Placeholder 2"/>
          <p:cNvSpPr>
            <a:spLocks noGrp="1"/>
          </p:cNvSpPr>
          <p:nvPr>
            <p:ph type="body" idx="1"/>
          </p:nvPr>
        </p:nvSpPr>
        <p:spPr>
          <a:xfrm>
            <a:off x="658800" y="2570400"/>
            <a:ext cx="7822800" cy="1963555"/>
          </a:xfrm>
          <a:prstGeom prst="rect">
            <a:avLst/>
          </a:prstGeom>
        </p:spPr>
        <p:txBody>
          <a:bodyPr vert="horz" lIns="0" tIns="0" rIns="0" bIns="0" rtlCol="0">
            <a:noAutofit/>
          </a:bodyPr>
          <a:lstStyle/>
          <a:p>
            <a:pPr lvl="0"/>
            <a:r>
              <a:rPr lang="da-DK" dirty="0" smtClean="0"/>
              <a:t>Klik for at redigere teksttypografierne i masteren</a:t>
            </a:r>
          </a:p>
          <a:p>
            <a:pPr lvl="1"/>
            <a:r>
              <a:rPr lang="da-DK" dirty="0" smtClean="0"/>
              <a:t>Andet niveau</a:t>
            </a:r>
          </a:p>
          <a:p>
            <a:pPr lvl="2"/>
            <a:r>
              <a:rPr lang="da-DK" dirty="0" smtClean="0"/>
              <a:t>Tredje niveau</a:t>
            </a:r>
          </a:p>
          <a:p>
            <a:pPr lvl="3"/>
            <a:r>
              <a:rPr lang="da-DK" dirty="0" smtClean="0"/>
              <a:t>Fjerde niveau</a:t>
            </a:r>
          </a:p>
          <a:p>
            <a:pPr lvl="4"/>
            <a:r>
              <a:rPr lang="da-DK" dirty="0" smtClean="0"/>
              <a:t>Femte niveau</a:t>
            </a:r>
            <a:endParaRPr lang="en-GB" dirty="0" smtClean="0"/>
          </a:p>
        </p:txBody>
      </p:sp>
      <p:sp>
        <p:nvSpPr>
          <p:cNvPr id="4" name="Date Placeholder 3"/>
          <p:cNvSpPr>
            <a:spLocks noGrp="1"/>
          </p:cNvSpPr>
          <p:nvPr>
            <p:ph type="dt" sz="half" idx="2"/>
          </p:nvPr>
        </p:nvSpPr>
        <p:spPr>
          <a:xfrm>
            <a:off x="647700" y="4767263"/>
            <a:ext cx="2038350" cy="273844"/>
          </a:xfrm>
          <a:prstGeom prst="rect">
            <a:avLst/>
          </a:prstGeom>
        </p:spPr>
        <p:txBody>
          <a:bodyPr vert="horz" lIns="0" tIns="0" rIns="0" bIns="0" rtlCol="0" anchor="b" anchorCtr="0">
            <a:noAutofit/>
          </a:bodyPr>
          <a:lstStyle>
            <a:lvl1pPr algn="l">
              <a:defRPr sz="675" baseline="0">
                <a:solidFill>
                  <a:schemeClr val="tx1">
                    <a:tint val="75000"/>
                  </a:schemeClr>
                </a:solidFill>
                <a:latin typeface="Roboto" pitchFamily="2" charset="0"/>
                <a:ea typeface="Noto Sans CJK JP Bold" panose="020B0800000000000000" pitchFamily="34" charset="-128"/>
              </a:defRPr>
            </a:lvl1pPr>
          </a:lstStyle>
          <a:p>
            <a:fld id="{54E0A626-36E7-4ACB-AE94-30B8AB1B2246}" type="datetimeFigureOut">
              <a:rPr lang="en-GB" smtClean="0"/>
              <a:pPr/>
              <a:t>25/04/2017</a:t>
            </a:fld>
            <a:endParaRPr lang="en-GB"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0" tIns="0" rIns="0" bIns="0" rtlCol="0" anchor="b" anchorCtr="0">
            <a:noAutofit/>
          </a:bodyPr>
          <a:lstStyle>
            <a:lvl1pPr algn="ctr">
              <a:defRPr sz="675" baseline="0">
                <a:solidFill>
                  <a:schemeClr val="tx1">
                    <a:tint val="75000"/>
                  </a:schemeClr>
                </a:solidFill>
                <a:latin typeface="Roboto" pitchFamily="2" charset="0"/>
                <a:ea typeface="Noto Sans CJK JP Bold" panose="020B0800000000000000" pitchFamily="34" charset="-128"/>
              </a:defRPr>
            </a:lvl1pPr>
          </a:lstStyle>
          <a:p>
            <a:endParaRPr lang="en-GB" dirty="0"/>
          </a:p>
        </p:txBody>
      </p:sp>
      <p:sp>
        <p:nvSpPr>
          <p:cNvPr id="6" name="Slide Number Placeholder 5"/>
          <p:cNvSpPr>
            <a:spLocks noGrp="1"/>
          </p:cNvSpPr>
          <p:nvPr>
            <p:ph type="sldNum" sz="quarter" idx="4"/>
          </p:nvPr>
        </p:nvSpPr>
        <p:spPr>
          <a:xfrm>
            <a:off x="6457950" y="4767263"/>
            <a:ext cx="2038350" cy="273844"/>
          </a:xfrm>
          <a:prstGeom prst="rect">
            <a:avLst/>
          </a:prstGeom>
        </p:spPr>
        <p:txBody>
          <a:bodyPr vert="horz" lIns="0" tIns="0" rIns="0" bIns="0" rtlCol="0" anchor="b" anchorCtr="0">
            <a:noAutofit/>
          </a:bodyPr>
          <a:lstStyle>
            <a:lvl1pPr algn="r">
              <a:defRPr sz="675" baseline="0">
                <a:solidFill>
                  <a:schemeClr val="tx1">
                    <a:tint val="75000"/>
                  </a:schemeClr>
                </a:solidFill>
                <a:latin typeface="Roboto" pitchFamily="2" charset="0"/>
                <a:ea typeface="Noto Sans CJK JP Bold" panose="020B0800000000000000" pitchFamily="34" charset="-128"/>
              </a:defRPr>
            </a:lvl1pPr>
          </a:lstStyle>
          <a:p>
            <a:fld id="{45D37B1E-C366-494F-A587-962AD9AABC83}" type="slidenum">
              <a:rPr lang="en-GB" smtClean="0"/>
              <a:pPr/>
              <a:t>‹#›</a:t>
            </a:fld>
            <a:endParaRPr lang="en-GB" dirty="0"/>
          </a:p>
        </p:txBody>
      </p:sp>
      <p:pic>
        <p:nvPicPr>
          <p:cNvPr id="9" name="Billede 8"/>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4615200"/>
            <a:ext cx="1096011" cy="327600"/>
          </a:xfrm>
          <a:prstGeom prst="rect">
            <a:avLst/>
          </a:prstGeom>
        </p:spPr>
      </p:pic>
      <p:pic>
        <p:nvPicPr>
          <p:cNvPr id="12" name="Billede 11"/>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193600" y="4687130"/>
            <a:ext cx="641236" cy="234000"/>
          </a:xfrm>
          <a:prstGeom prst="rect">
            <a:avLst/>
          </a:prstGeom>
        </p:spPr>
      </p:pic>
    </p:spTree>
    <p:extLst>
      <p:ext uri="{BB962C8B-B14F-4D97-AF65-F5344CB8AC3E}">
        <p14:creationId xmlns:p14="http://schemas.microsoft.com/office/powerpoint/2010/main" val="2143522105"/>
      </p:ext>
    </p:extLst>
  </p:cSld>
  <p:clrMap bg1="lt1" tx1="dk1" bg2="lt2" tx2="dk2" accent1="accent1" accent2="accent2" accent3="accent3" accent4="accent4" accent5="accent5" accent6="accent6" hlink="hlink" folHlink="folHlink"/>
  <p:sldLayoutIdLst>
    <p:sldLayoutId id="2147483717" r:id="rId1"/>
    <p:sldLayoutId id="2147483652" r:id="rId2"/>
    <p:sldLayoutId id="2147483656" r:id="rId3"/>
    <p:sldLayoutId id="2147483651" r:id="rId4"/>
    <p:sldLayoutId id="2147483670" r:id="rId5"/>
    <p:sldLayoutId id="2147483718" r:id="rId6"/>
  </p:sldLayoutIdLst>
  <p:timing>
    <p:tnLst>
      <p:par>
        <p:cTn id="1" dur="indefinite" restart="never" nodeType="tmRoot"/>
      </p:par>
    </p:tnLst>
  </p:timing>
  <p:txStyles>
    <p:titleStyle>
      <a:lvl1pPr algn="ctr" defTabSz="685800" rtl="0" eaLnBrk="1" latinLnBrk="0" hangingPunct="1">
        <a:lnSpc>
          <a:spcPct val="90000"/>
        </a:lnSpc>
        <a:spcBef>
          <a:spcPct val="0"/>
        </a:spcBef>
        <a:buNone/>
        <a:defRPr kumimoji="1" sz="3600" b="1" i="0" kern="1200" baseline="0">
          <a:solidFill>
            <a:schemeClr val="bg1"/>
          </a:solidFill>
          <a:latin typeface="Roboto" charset="0"/>
          <a:ea typeface="Noto Sans CJK JP Bold" panose="020B0800000000000000" pitchFamily="34" charset="-128"/>
          <a:cs typeface="Roboto" charset="0"/>
        </a:defRPr>
      </a:lvl1pPr>
    </p:titleStyle>
    <p:bodyStyle>
      <a:lvl1pPr marL="216000" indent="-216000" algn="l" defTabSz="685800" rtl="0" eaLnBrk="1" latinLnBrk="0" hangingPunct="1">
        <a:lnSpc>
          <a:spcPct val="150000"/>
        </a:lnSpc>
        <a:spcBef>
          <a:spcPts val="0"/>
        </a:spcBef>
        <a:buFont typeface="Arial" panose="020B0604020202020204" pitchFamily="34" charset="0"/>
        <a:buChar char="•"/>
        <a:defRPr kumimoji="1" sz="1350" kern="1200">
          <a:solidFill>
            <a:schemeClr val="bg1"/>
          </a:solidFill>
          <a:latin typeface="Roboto" pitchFamily="2" charset="0"/>
          <a:ea typeface="Noto Sans CJK JP Bold" panose="020B0800000000000000" pitchFamily="34" charset="-128"/>
          <a:cs typeface="+mn-cs"/>
        </a:defRPr>
      </a:lvl1pPr>
      <a:lvl2pPr marL="435600" indent="-216000" algn="l" defTabSz="685800" rtl="0" eaLnBrk="1" latinLnBrk="0" hangingPunct="1">
        <a:lnSpc>
          <a:spcPct val="150000"/>
        </a:lnSpc>
        <a:spcBef>
          <a:spcPts val="0"/>
        </a:spcBef>
        <a:buClr>
          <a:schemeClr val="tx1"/>
        </a:buClr>
        <a:buFont typeface="Arial" panose="020B0604020202020204" pitchFamily="34" charset="0"/>
        <a:buChar char="•"/>
        <a:defRPr kumimoji="1" sz="1250" kern="1200">
          <a:solidFill>
            <a:schemeClr val="bg1"/>
          </a:solidFill>
          <a:latin typeface="Roboto" pitchFamily="2" charset="0"/>
          <a:ea typeface="Noto Sans CJK JP Bold" panose="020B0800000000000000" pitchFamily="34" charset="-128"/>
          <a:cs typeface="+mn-cs"/>
        </a:defRPr>
      </a:lvl2pPr>
      <a:lvl3pPr marL="633600" indent="-198000" algn="l" defTabSz="685800" rtl="0" eaLnBrk="1" latinLnBrk="0" hangingPunct="1">
        <a:lnSpc>
          <a:spcPct val="150000"/>
        </a:lnSpc>
        <a:spcBef>
          <a:spcPts val="0"/>
        </a:spcBef>
        <a:buClr>
          <a:schemeClr val="tx1"/>
        </a:buClr>
        <a:buFont typeface="Arial" panose="020B0604020202020204" pitchFamily="34" charset="0"/>
        <a:buChar char="•"/>
        <a:defRPr kumimoji="1" sz="1150" kern="1200">
          <a:solidFill>
            <a:schemeClr val="bg1"/>
          </a:solidFill>
          <a:latin typeface="Roboto" pitchFamily="2" charset="0"/>
          <a:ea typeface="Noto Sans CJK JP Bold" panose="020B0800000000000000" pitchFamily="34" charset="-128"/>
          <a:cs typeface="+mn-cs"/>
        </a:defRPr>
      </a:lvl3pPr>
      <a:lvl4pPr marL="831600" indent="-198000" algn="l" defTabSz="685800" rtl="0" eaLnBrk="1" latinLnBrk="0" hangingPunct="1">
        <a:lnSpc>
          <a:spcPct val="150000"/>
        </a:lnSpc>
        <a:spcBef>
          <a:spcPts val="0"/>
        </a:spcBef>
        <a:buClr>
          <a:schemeClr val="tx1"/>
        </a:buClr>
        <a:buFont typeface="Arial" panose="020B0604020202020204" pitchFamily="34" charset="0"/>
        <a:buChar char="•"/>
        <a:defRPr kumimoji="1" sz="1150" kern="1200">
          <a:solidFill>
            <a:schemeClr val="bg1"/>
          </a:solidFill>
          <a:latin typeface="Roboto" pitchFamily="2" charset="0"/>
          <a:ea typeface="Noto Sans CJK JP Bold" panose="020B0800000000000000" pitchFamily="34" charset="-128"/>
          <a:cs typeface="+mn-cs"/>
        </a:defRPr>
      </a:lvl4pPr>
      <a:lvl5pPr marL="831600" indent="-198000" algn="l" defTabSz="685800" rtl="0" eaLnBrk="1" latinLnBrk="0" hangingPunct="1">
        <a:lnSpc>
          <a:spcPct val="150000"/>
        </a:lnSpc>
        <a:spcBef>
          <a:spcPts val="0"/>
        </a:spcBef>
        <a:buClr>
          <a:schemeClr val="tx1"/>
        </a:buClr>
        <a:buFont typeface="Arial" panose="020B0604020202020204" pitchFamily="34" charset="0"/>
        <a:buChar char="•"/>
        <a:defRPr kumimoji="1" sz="1150" kern="1200" baseline="0">
          <a:solidFill>
            <a:schemeClr val="bg1"/>
          </a:solidFill>
          <a:latin typeface="Roboto" pitchFamily="2" charset="0"/>
          <a:ea typeface="Noto Sans CJK JP Bold" panose="020B0800000000000000" pitchFamily="34" charset="-128"/>
          <a:cs typeface="+mn-cs"/>
        </a:defRPr>
      </a:lvl5pPr>
      <a:lvl6pPr marL="831600" indent="-198000" algn="l" defTabSz="685800" rtl="0" eaLnBrk="1" latinLnBrk="0" hangingPunct="1">
        <a:lnSpc>
          <a:spcPct val="150000"/>
        </a:lnSpc>
        <a:spcBef>
          <a:spcPts val="0"/>
        </a:spcBef>
        <a:buClr>
          <a:schemeClr val="tx1"/>
        </a:buClr>
        <a:buFont typeface="Arial" panose="020B0604020202020204" pitchFamily="34" charset="0"/>
        <a:buChar char="•"/>
        <a:defRPr kumimoji="1" sz="1150" kern="1200">
          <a:solidFill>
            <a:schemeClr val="tx1"/>
          </a:solidFill>
          <a:latin typeface="+mn-lt"/>
          <a:ea typeface="+mn-ea"/>
          <a:cs typeface="+mn-cs"/>
        </a:defRPr>
      </a:lvl6pPr>
      <a:lvl7pPr marL="831600" indent="-198000" algn="l" defTabSz="685800" rtl="0" eaLnBrk="1" latinLnBrk="0" hangingPunct="1">
        <a:lnSpc>
          <a:spcPct val="150000"/>
        </a:lnSpc>
        <a:spcBef>
          <a:spcPts val="0"/>
        </a:spcBef>
        <a:buClr>
          <a:schemeClr val="tx1"/>
        </a:buClr>
        <a:buFont typeface="Arial" panose="020B0604020202020204" pitchFamily="34" charset="0"/>
        <a:buChar char="•"/>
        <a:defRPr kumimoji="1" sz="1150" kern="1200">
          <a:solidFill>
            <a:schemeClr val="tx1"/>
          </a:solidFill>
          <a:latin typeface="+mn-lt"/>
          <a:ea typeface="+mn-ea"/>
          <a:cs typeface="+mn-cs"/>
        </a:defRPr>
      </a:lvl7pPr>
      <a:lvl8pPr marL="831600" indent="-198000" algn="l" defTabSz="685800" rtl="0" eaLnBrk="1" latinLnBrk="0" hangingPunct="1">
        <a:lnSpc>
          <a:spcPct val="150000"/>
        </a:lnSpc>
        <a:spcBef>
          <a:spcPts val="0"/>
        </a:spcBef>
        <a:buClr>
          <a:schemeClr val="tx1"/>
        </a:buClr>
        <a:buFont typeface="Arial" panose="020B0604020202020204" pitchFamily="34" charset="0"/>
        <a:buChar char="•"/>
        <a:defRPr kumimoji="1" sz="1150" kern="1200">
          <a:solidFill>
            <a:schemeClr val="tx1"/>
          </a:solidFill>
          <a:latin typeface="+mn-lt"/>
          <a:ea typeface="+mn-ea"/>
          <a:cs typeface="+mn-cs"/>
        </a:defRPr>
      </a:lvl8pPr>
      <a:lvl9pPr marL="831600" indent="-198000" algn="l" defTabSz="685800" rtl="0" eaLnBrk="1" latinLnBrk="0" hangingPunct="1">
        <a:lnSpc>
          <a:spcPct val="150000"/>
        </a:lnSpc>
        <a:spcBef>
          <a:spcPts val="0"/>
        </a:spcBef>
        <a:buClr>
          <a:schemeClr val="tx1"/>
        </a:buClr>
        <a:buFont typeface="Arial" panose="020B0604020202020204" pitchFamily="34" charset="0"/>
        <a:buChar char="•"/>
        <a:defRPr kumimoji="1" sz="11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28928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latin typeface="+mj-lt"/>
              </a:rPr>
              <a:t>Anima2D Demo</a:t>
            </a:r>
            <a:endParaRPr lang="en-GB" dirty="0">
              <a:latin typeface="+mj-lt"/>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0846" y="1419446"/>
            <a:ext cx="2398307" cy="3197742"/>
          </a:xfrm>
          <a:prstGeom prst="rect">
            <a:avLst/>
          </a:prstGeom>
        </p:spPr>
      </p:pic>
    </p:spTree>
    <p:extLst>
      <p:ext uri="{BB962C8B-B14F-4D97-AF65-F5344CB8AC3E}">
        <p14:creationId xmlns:p14="http://schemas.microsoft.com/office/powerpoint/2010/main" val="3379711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latin typeface="+mj-lt"/>
              </a:rPr>
              <a:t>Sneak Peek of the native animation tools</a:t>
            </a:r>
            <a:endParaRPr lang="en-GB" dirty="0">
              <a:latin typeface="+mj-lt"/>
            </a:endParaRPr>
          </a:p>
        </p:txBody>
      </p:sp>
      <p:sp>
        <p:nvSpPr>
          <p:cNvPr id="6" name="Text Placeholder 5"/>
          <p:cNvSpPr>
            <a:spLocks noGrp="1"/>
          </p:cNvSpPr>
          <p:nvPr>
            <p:ph type="body" sz="quarter" idx="10"/>
          </p:nvPr>
        </p:nvSpPr>
        <p:spPr/>
        <p:txBody>
          <a:bodyPr/>
          <a:lstStyle/>
          <a:p>
            <a:endParaRPr lang="en-GB" dirty="0" smtClean="0"/>
          </a:p>
        </p:txBody>
      </p:sp>
    </p:spTree>
    <p:extLst>
      <p:ext uri="{BB962C8B-B14F-4D97-AF65-F5344CB8AC3E}">
        <p14:creationId xmlns:p14="http://schemas.microsoft.com/office/powerpoint/2010/main" val="2098284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latin typeface="+mj-lt"/>
              </a:rPr>
              <a:t>References</a:t>
            </a:r>
            <a:endParaRPr lang="en-GB" dirty="0">
              <a:latin typeface="+mj-lt"/>
            </a:endParaRPr>
          </a:p>
        </p:txBody>
      </p:sp>
      <p:sp>
        <p:nvSpPr>
          <p:cNvPr id="6" name="Text Placeholder 5"/>
          <p:cNvSpPr>
            <a:spLocks noGrp="1"/>
          </p:cNvSpPr>
          <p:nvPr>
            <p:ph type="body" sz="quarter" idx="10"/>
          </p:nvPr>
        </p:nvSpPr>
        <p:spPr/>
        <p:txBody>
          <a:bodyPr/>
          <a:lstStyle/>
          <a:p>
            <a:r>
              <a:rPr lang="en-GB" sz="2000" dirty="0" smtClean="0">
                <a:latin typeface="+mj-lt"/>
              </a:rPr>
              <a:t>Slides and demo Project</a:t>
            </a:r>
            <a:r>
              <a:rPr lang="en-GB" sz="2000" dirty="0">
                <a:latin typeface="+mj-lt"/>
              </a:rPr>
              <a:t>: </a:t>
            </a:r>
            <a:endParaRPr lang="en-GB" sz="2000" dirty="0" smtClean="0">
              <a:latin typeface="+mj-lt"/>
            </a:endParaRPr>
          </a:p>
          <a:p>
            <a:pPr lvl="1"/>
            <a:r>
              <a:rPr lang="en-GB" dirty="0" smtClean="0">
                <a:latin typeface="+mj-lt"/>
              </a:rPr>
              <a:t>https</a:t>
            </a:r>
            <a:r>
              <a:rPr lang="en-GB" dirty="0">
                <a:latin typeface="+mj-lt"/>
              </a:rPr>
              <a:t>://github.com/ArturoNereu/Unity2DAnimation</a:t>
            </a:r>
            <a:endParaRPr lang="en-GB" sz="2000" dirty="0" smtClean="0">
              <a:latin typeface="+mj-lt"/>
            </a:endParaRPr>
          </a:p>
          <a:p>
            <a:r>
              <a:rPr lang="en-GB" sz="2000" dirty="0" smtClean="0">
                <a:latin typeface="+mj-lt"/>
              </a:rPr>
              <a:t>Anima2D </a:t>
            </a:r>
            <a:r>
              <a:rPr lang="en-GB" sz="2000" dirty="0">
                <a:latin typeface="+mj-lt"/>
              </a:rPr>
              <a:t>Package: </a:t>
            </a:r>
            <a:endParaRPr lang="en-GB" sz="2000" dirty="0" smtClean="0">
              <a:latin typeface="+mj-lt"/>
            </a:endParaRPr>
          </a:p>
          <a:p>
            <a:pPr lvl="1"/>
            <a:r>
              <a:rPr lang="en-GB" dirty="0">
                <a:latin typeface="+mj-lt"/>
              </a:rPr>
              <a:t>https://www.assetstore.unity3d.com/#!/content/79840</a:t>
            </a:r>
            <a:endParaRPr lang="en-GB" dirty="0" smtClean="0">
              <a:latin typeface="+mj-lt"/>
            </a:endParaRPr>
          </a:p>
        </p:txBody>
      </p:sp>
    </p:spTree>
    <p:extLst>
      <p:ext uri="{BB962C8B-B14F-4D97-AF65-F5344CB8AC3E}">
        <p14:creationId xmlns:p14="http://schemas.microsoft.com/office/powerpoint/2010/main" val="1887431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8000" dirty="0" smtClean="0">
                <a:latin typeface="+mj-lt"/>
              </a:rPr>
              <a:t>Q &amp; A</a:t>
            </a:r>
            <a:endParaRPr lang="en-GB" sz="8000" dirty="0">
              <a:latin typeface="+mj-lt"/>
            </a:endParaRPr>
          </a:p>
        </p:txBody>
      </p:sp>
    </p:spTree>
    <p:extLst>
      <p:ext uri="{BB962C8B-B14F-4D97-AF65-F5344CB8AC3E}">
        <p14:creationId xmlns:p14="http://schemas.microsoft.com/office/powerpoint/2010/main" val="1007421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ja-JP" altLang="en-US" dirty="0"/>
              <a:t>ありがとう</a:t>
            </a:r>
            <a:endParaRPr lang="en-GB" dirty="0"/>
          </a:p>
        </p:txBody>
      </p:sp>
    </p:spTree>
    <p:extLst>
      <p:ext uri="{BB962C8B-B14F-4D97-AF65-F5344CB8AC3E}">
        <p14:creationId xmlns:p14="http://schemas.microsoft.com/office/powerpoint/2010/main" val="944574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81605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mj-lt"/>
              </a:rPr>
              <a:t>The Future of 2D Animation in Unity</a:t>
            </a:r>
            <a:endParaRPr lang="en-GB" dirty="0">
              <a:latin typeface="+mj-lt"/>
            </a:endParaRPr>
          </a:p>
        </p:txBody>
      </p:sp>
    </p:spTree>
    <p:extLst>
      <p:ext uri="{BB962C8B-B14F-4D97-AF65-F5344CB8AC3E}">
        <p14:creationId xmlns:p14="http://schemas.microsoft.com/office/powerpoint/2010/main" val="35299121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lnSpc>
                <a:spcPts val="4800"/>
              </a:lnSpc>
            </a:pPr>
            <a:r>
              <a:rPr lang="en-US" b="0" dirty="0" smtClean="0"/>
              <a:t>Arturo</a:t>
            </a:r>
            <a:r>
              <a:rPr lang="da-DK" b="0" dirty="0" smtClean="0"/>
              <a:t> Núñez</a:t>
            </a:r>
            <a:br>
              <a:rPr lang="da-DK" b="0" dirty="0" smtClean="0"/>
            </a:br>
            <a:r>
              <a:rPr lang="da-DK" sz="2800" b="0" dirty="0" smtClean="0">
                <a:latin typeface="+mj-lt"/>
              </a:rPr>
              <a:t>Product Evangelist, Unity </a:t>
            </a:r>
            <a:r>
              <a:rPr lang="da-DK" sz="2800" b="0" dirty="0" smtClean="0">
                <a:latin typeface="+mj-lt"/>
              </a:rPr>
              <a:t>Technologies</a:t>
            </a:r>
            <a:r>
              <a:rPr lang="da-DK" sz="3200" b="0" dirty="0" smtClean="0">
                <a:latin typeface="+mj-lt"/>
              </a:rPr>
              <a:t/>
            </a:r>
            <a:br>
              <a:rPr lang="da-DK" sz="3200" b="0" dirty="0" smtClean="0">
                <a:latin typeface="+mj-lt"/>
              </a:rPr>
            </a:br>
            <a:r>
              <a:rPr lang="da-DK" sz="2400" b="0" dirty="0" smtClean="0">
                <a:latin typeface="+mj-lt"/>
              </a:rPr>
              <a:t>@ArturoNereu</a:t>
            </a:r>
            <a:endParaRPr lang="da-DK" sz="2400" b="0" dirty="0">
              <a:latin typeface="+mj-lt"/>
            </a:endParaRPr>
          </a:p>
        </p:txBody>
      </p:sp>
    </p:spTree>
    <p:extLst>
      <p:ext uri="{BB962C8B-B14F-4D97-AF65-F5344CB8AC3E}">
        <p14:creationId xmlns:p14="http://schemas.microsoft.com/office/powerpoint/2010/main" val="979459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latin typeface="+mj-lt"/>
              </a:rPr>
              <a:t>Objectives</a:t>
            </a:r>
            <a:endParaRPr lang="en-GB" dirty="0">
              <a:latin typeface="+mj-lt"/>
            </a:endParaRPr>
          </a:p>
        </p:txBody>
      </p:sp>
      <p:sp>
        <p:nvSpPr>
          <p:cNvPr id="6" name="Text Placeholder 5"/>
          <p:cNvSpPr>
            <a:spLocks noGrp="1"/>
          </p:cNvSpPr>
          <p:nvPr>
            <p:ph type="body" sz="quarter" idx="10"/>
          </p:nvPr>
        </p:nvSpPr>
        <p:spPr/>
        <p:txBody>
          <a:bodyPr/>
          <a:lstStyle/>
          <a:p>
            <a:pPr marL="0" indent="0">
              <a:buNone/>
            </a:pPr>
            <a:r>
              <a:rPr lang="en-GB" sz="2400" dirty="0" smtClean="0"/>
              <a:t>At the end of the presentation, you will be able to:</a:t>
            </a:r>
          </a:p>
          <a:p>
            <a:pPr marL="0" indent="0">
              <a:buNone/>
            </a:pPr>
            <a:endParaRPr lang="en-GB" sz="2200" dirty="0"/>
          </a:p>
          <a:p>
            <a:r>
              <a:rPr lang="en-GB" sz="2400" dirty="0" smtClean="0">
                <a:latin typeface="+mj-lt"/>
              </a:rPr>
              <a:t>Select the best animation technique for your game based on artistic and technical constraints.</a:t>
            </a:r>
          </a:p>
          <a:p>
            <a:pPr marL="0" indent="0">
              <a:buNone/>
            </a:pPr>
            <a:endParaRPr lang="en-GB" sz="2400" dirty="0" smtClean="0">
              <a:latin typeface="+mj-lt"/>
            </a:endParaRPr>
          </a:p>
          <a:p>
            <a:r>
              <a:rPr lang="en-GB" sz="2400" dirty="0" smtClean="0">
                <a:latin typeface="+mj-lt"/>
              </a:rPr>
              <a:t> Animate a 2D humanoid character in Unity using Anima2D.</a:t>
            </a:r>
          </a:p>
          <a:p>
            <a:pPr marL="0" indent="0">
              <a:buNone/>
            </a:pPr>
            <a:endParaRPr lang="en-GB" sz="2400" dirty="0" smtClean="0">
              <a:latin typeface="+mj-lt"/>
            </a:endParaRPr>
          </a:p>
          <a:p>
            <a:r>
              <a:rPr lang="en-GB" sz="2400" dirty="0" smtClean="0">
                <a:latin typeface="+mj-lt"/>
              </a:rPr>
              <a:t>Understand where Unity 2D animation tools are heading to.</a:t>
            </a:r>
          </a:p>
          <a:p>
            <a:endParaRPr lang="en-GB" sz="2200" dirty="0" smtClean="0"/>
          </a:p>
        </p:txBody>
      </p:sp>
    </p:spTree>
    <p:extLst>
      <p:ext uri="{BB962C8B-B14F-4D97-AF65-F5344CB8AC3E}">
        <p14:creationId xmlns:p14="http://schemas.microsoft.com/office/powerpoint/2010/main" val="2717482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latin typeface="+mj-lt"/>
              </a:rPr>
              <a:t>AGENDA</a:t>
            </a:r>
            <a:endParaRPr lang="en-GB" dirty="0">
              <a:latin typeface="+mj-lt"/>
            </a:endParaRPr>
          </a:p>
        </p:txBody>
      </p:sp>
      <p:sp>
        <p:nvSpPr>
          <p:cNvPr id="6" name="Text Placeholder 5"/>
          <p:cNvSpPr>
            <a:spLocks noGrp="1"/>
          </p:cNvSpPr>
          <p:nvPr>
            <p:ph type="body" sz="quarter" idx="10"/>
          </p:nvPr>
        </p:nvSpPr>
        <p:spPr/>
        <p:txBody>
          <a:bodyPr/>
          <a:lstStyle/>
          <a:p>
            <a:endParaRPr lang="en-GB" dirty="0" smtClean="0">
              <a:latin typeface="+mj-lt"/>
            </a:endParaRPr>
          </a:p>
          <a:p>
            <a:r>
              <a:rPr lang="en-GB" dirty="0" smtClean="0">
                <a:latin typeface="+mj-lt"/>
              </a:rPr>
              <a:t>Unity 2D Animation in the Past.</a:t>
            </a:r>
          </a:p>
          <a:p>
            <a:r>
              <a:rPr lang="en-GB" dirty="0" smtClean="0">
                <a:latin typeface="+mj-lt"/>
              </a:rPr>
              <a:t>Frame by Frame Animation VS. Skeletal Animation</a:t>
            </a:r>
            <a:endParaRPr lang="en-GB" dirty="0">
              <a:latin typeface="+mj-lt"/>
            </a:endParaRPr>
          </a:p>
          <a:p>
            <a:r>
              <a:rPr lang="en-GB" dirty="0" smtClean="0">
                <a:latin typeface="+mj-lt"/>
              </a:rPr>
              <a:t>Anima2D Demo</a:t>
            </a:r>
          </a:p>
          <a:p>
            <a:r>
              <a:rPr lang="en-GB" dirty="0" smtClean="0">
                <a:latin typeface="+mj-lt"/>
              </a:rPr>
              <a:t>Native </a:t>
            </a:r>
            <a:r>
              <a:rPr lang="en-GB" dirty="0">
                <a:latin typeface="+mj-lt"/>
              </a:rPr>
              <a:t>Animation </a:t>
            </a:r>
            <a:r>
              <a:rPr lang="en-GB" dirty="0" smtClean="0">
                <a:latin typeface="+mj-lt"/>
              </a:rPr>
              <a:t>tools </a:t>
            </a:r>
            <a:r>
              <a:rPr lang="en-GB" dirty="0">
                <a:latin typeface="+mj-lt"/>
              </a:rPr>
              <a:t>sneak peek</a:t>
            </a:r>
          </a:p>
          <a:p>
            <a:r>
              <a:rPr lang="en-GB" dirty="0" smtClean="0">
                <a:latin typeface="+mj-lt"/>
              </a:rPr>
              <a:t>Q &amp; A</a:t>
            </a:r>
          </a:p>
        </p:txBody>
      </p:sp>
    </p:spTree>
    <p:extLst>
      <p:ext uri="{BB962C8B-B14F-4D97-AF65-F5344CB8AC3E}">
        <p14:creationId xmlns:p14="http://schemas.microsoft.com/office/powerpoint/2010/main" val="1566728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60995" y="1330058"/>
            <a:ext cx="1815113" cy="631726"/>
          </a:xfrm>
        </p:spPr>
        <p:txBody>
          <a:bodyPr/>
          <a:lstStyle/>
          <a:p>
            <a:r>
              <a:rPr lang="en-GB" dirty="0" smtClean="0">
                <a:latin typeface="+mj-lt"/>
              </a:rPr>
              <a:t>Animation</a:t>
            </a:r>
            <a:endParaRPr lang="en-GB" dirty="0">
              <a:latin typeface="+mj-lt"/>
            </a:endParaRPr>
          </a:p>
        </p:txBody>
      </p:sp>
      <p:sp>
        <p:nvSpPr>
          <p:cNvPr id="6" name="Text Placeholder 5"/>
          <p:cNvSpPr>
            <a:spLocks noGrp="1"/>
          </p:cNvSpPr>
          <p:nvPr>
            <p:ph type="body" sz="quarter" idx="10"/>
          </p:nvPr>
        </p:nvSpPr>
        <p:spPr>
          <a:xfrm>
            <a:off x="550632" y="1807612"/>
            <a:ext cx="7740000" cy="1586019"/>
          </a:xfrm>
        </p:spPr>
        <p:txBody>
          <a:bodyPr anchor="ctr"/>
          <a:lstStyle/>
          <a:p>
            <a:pPr marL="0" indent="0" algn="ctr">
              <a:buNone/>
            </a:pPr>
            <a:r>
              <a:rPr lang="en-GB" sz="5400" dirty="0" smtClean="0">
                <a:latin typeface="+mj-lt"/>
              </a:rPr>
              <a:t>The Illusion of Life</a:t>
            </a:r>
            <a:endParaRPr lang="en-GB" sz="5400" dirty="0" smtClean="0">
              <a:latin typeface="+mj-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3844" y="3094075"/>
            <a:ext cx="1333575" cy="1333575"/>
          </a:xfrm>
          <a:prstGeom prst="rect">
            <a:avLst/>
          </a:prstGeom>
        </p:spPr>
      </p:pic>
    </p:spTree>
    <p:extLst>
      <p:ext uri="{BB962C8B-B14F-4D97-AF65-F5344CB8AC3E}">
        <p14:creationId xmlns:p14="http://schemas.microsoft.com/office/powerpoint/2010/main" val="4212999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Frame by Frame Animation</a:t>
            </a:r>
            <a:endParaRPr lang="en-US" dirty="0">
              <a:latin typeface="+mj-lt"/>
            </a:endParaRP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34782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Skeletal Based Animation</a:t>
            </a:r>
            <a:endParaRPr lang="en-US" dirty="0">
              <a:latin typeface="+mj-lt"/>
            </a:endParaRP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975164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Unite17-tokyo-powerpoint-template">
  <a:themeElements>
    <a:clrScheme name="Brugerdefineret 2">
      <a:dk1>
        <a:srgbClr val="002834"/>
      </a:dk1>
      <a:lt1>
        <a:srgbClr val="FFFFFF"/>
      </a:lt1>
      <a:dk2>
        <a:srgbClr val="5A5A5D"/>
      </a:dk2>
      <a:lt2>
        <a:srgbClr val="ECEFF1"/>
      </a:lt2>
      <a:accent1>
        <a:srgbClr val="2196F3"/>
      </a:accent1>
      <a:accent2>
        <a:srgbClr val="009688"/>
      </a:accent2>
      <a:accent3>
        <a:srgbClr val="FFEB3B"/>
      </a:accent3>
      <a:accent4>
        <a:srgbClr val="FF9800"/>
      </a:accent4>
      <a:accent5>
        <a:srgbClr val="E91E63"/>
      </a:accent5>
      <a:accent6>
        <a:srgbClr val="9C27B0"/>
      </a:accent6>
      <a:hlink>
        <a:srgbClr val="00BCD5"/>
      </a:hlink>
      <a:folHlink>
        <a:srgbClr val="FF00FF"/>
      </a:folHlink>
    </a:clrScheme>
    <a:fontScheme name="Roboto Thin &amp; Light">
      <a:majorFont>
        <a:latin typeface="Roboto Thin"/>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lIns="72000" tIns="72000" rIns="72000" bIns="72000" rtlCol="0" anchor="ctr"/>
      <a:lstStyle>
        <a:defPPr algn="ctr">
          <a:lnSpc>
            <a:spcPct val="150000"/>
          </a:lnSpc>
          <a:defRPr noProof="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nSpc>
            <a:spcPct val="150000"/>
          </a:lnSpc>
          <a:defRPr sz="1350" dirty="0" err="1" smtClean="0">
            <a:solidFill>
              <a:schemeClr val="tx1"/>
            </a:solidFill>
          </a:defRPr>
        </a:defPPr>
      </a:lstStyle>
    </a:txDef>
  </a:objectDefaults>
  <a:extraClrSchemeLst/>
  <a:extLst>
    <a:ext uri="{05A4C25C-085E-4340-85A3-A5531E510DB2}">
      <thm15:themeFamily xmlns:thm15="http://schemas.microsoft.com/office/thememl/2012/main" name="Unite17-tokyo-powerpoint-template-dark" id="{E92AC4E6-75A6-0C4D-84AD-AFB94E820442}" vid="{B8224B8E-3068-454A-8780-11EEF2C1F0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oboto Thin &amp; Light">
      <a:majorFont>
        <a:latin typeface="Roboto Thin"/>
        <a:ea typeface=""/>
        <a:cs typeface=""/>
      </a:majorFont>
      <a:minorFont>
        <a:latin typeface="Robot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oboto Thin &amp; Light">
      <a:majorFont>
        <a:latin typeface="Roboto Thin"/>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Unite17-tokyo-powerpoint-template-dark</Template>
  <TotalTime>0</TotalTime>
  <Words>457</Words>
  <Application>Microsoft Office PowerPoint</Application>
  <PresentationFormat>On-screen Show (16:9)</PresentationFormat>
  <Paragraphs>55</Paragraphs>
  <Slides>14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Noto Sans CJK JP Bold</vt:lpstr>
      <vt:lpstr>Roboto</vt:lpstr>
      <vt:lpstr>Roboto Light</vt:lpstr>
      <vt:lpstr>Roboto Thin</vt:lpstr>
      <vt:lpstr>Unite17-tokyo-powerpoint-template</vt:lpstr>
      <vt:lpstr>PowerPoint Presentation</vt:lpstr>
      <vt:lpstr>PowerPoint Presentation</vt:lpstr>
      <vt:lpstr>The Future of 2D Animation in Unity</vt:lpstr>
      <vt:lpstr>Arturo Núñez Product Evangelist, Unity Technologies @ArturoNereu</vt:lpstr>
      <vt:lpstr>Objectives</vt:lpstr>
      <vt:lpstr>AGENDA</vt:lpstr>
      <vt:lpstr>Animation</vt:lpstr>
      <vt:lpstr>Frame by Frame Animation</vt:lpstr>
      <vt:lpstr>Skeletal Based Animation</vt:lpstr>
      <vt:lpstr>Anima2D Demo</vt:lpstr>
      <vt:lpstr>Sneak Peek of the native animation tools</vt:lpstr>
      <vt:lpstr>References</vt:lpstr>
      <vt:lpstr>Q &amp; A</vt:lpstr>
      <vt:lpstr>ありがとう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2017-03-30T07:45:26Z</dcterms:created>
  <dcterms:modified xsi:type="dcterms:W3CDTF">2017-04-25T20:06:23Z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y fmtid="{D5CDD505-2E9C-101B-9397-08002B2CF9AE}" pid="3" name="SD_DocumentLanguage">
    <vt:lpwstr>en-GB</vt:lpwstr>
  </property>
</Properties>
</file>