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9158-91FF-1B04-2576-730D284F9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AAD03F-D442-1D31-40A5-8DDDDA97B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29A8FC-5DF3-67B0-43CD-4214C118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EE8BB7-F890-402B-9706-9C17DE440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ABFAD1-208A-B7E3-8116-9D32FC49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82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0A28-EE0C-519C-DD54-DB94743E2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A7C0D5A-55BC-2B84-6698-77E758A3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959EA4-FEAE-D313-D909-D8865CE5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D75F1F-D7F7-43C6-6D5C-1986CE43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0FD5B0-5F17-4E15-D6FB-EDB2A2506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556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0EF4D2-E048-E17E-2D9D-637DAC510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2DF429-F34E-E1E8-963B-F394E112D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9E8C2-A5E9-AA25-F896-4174C1CB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B1E321-2B44-1411-6E9D-309B3475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E1C278-2A07-3909-850C-6D17C4F2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196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81295-4C4E-682E-3FC9-A2E1EE2E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FD17BD-F4A0-02EC-5260-E7683609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474A6-2C7D-E141-39BD-476C71C3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1C5F2B-B674-C813-1D55-0405318C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F6E93-41FC-DEAE-0137-BE753518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19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70BD1-D03E-50A9-596D-C5582A34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589EE-8832-1A7D-C712-77EEA86D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06E5E7-4B88-963B-D75F-6B3D26253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D7A07-73C4-CEAF-6D7D-94865986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EEBA95-1F4E-F3A3-A0C2-08ACFE8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4165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40808-B978-271F-2AC9-7A2E7996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6C823-D799-0E02-4157-3286330D9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7489D5-84A6-089F-FBD6-EA263F627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902592-9B2D-4D5B-0BDD-27CBF9F7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7BB73D-B0D1-7321-1674-55187925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612A24-0021-7B8F-A77B-92AAA83D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76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FAB79-C592-6684-9B88-F33A790C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7ED47-359F-B88A-9B71-18EC084F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19A4BF-C427-BE90-E4BE-57ED5F238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9589C9-8CC3-30AA-D0DD-08D1905BD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0DD1CCF-2846-0641-229F-2842B62F9F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B7F2DA-BC29-DA86-6E4A-F0C6C25D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6E5BE1-4DD5-7F3D-DC20-508A2FCB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70934C-B745-A959-77D9-01BB0F86D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371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78DBD-ECC5-EBC0-0535-901AB57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36E8A97-8592-9040-B934-F5642FF5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05F245-43D2-C309-BEED-8A8AEC08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014525-03A3-80E6-A148-6EDBCF625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91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21A295-9FCB-8225-2DDC-D62DBE2A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4FFFFAC-B84E-02C7-67F5-F3A8312FE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550A5B-3E27-D0A5-2667-7DCAC0EB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7858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F9F4F-A980-21C2-AF2D-0AA0DDA77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064FF7-A2CF-DB8C-CA24-5F62E851C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272B0-DF60-C4E5-4407-45EC229B0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7E19EF-DD28-90EC-310D-CD88AA440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197022-D0EF-E895-DC84-53FC5212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E4536-BDBA-431A-8C92-8B2B58399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135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C930D-95C0-11DE-F86F-4B7D3F8A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9048EC-8E09-5114-68AC-E95BCC3CE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ECFB2F-0D9E-3FCB-0C38-17CC64AB2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C4D8C5-BD14-80D4-1381-16BD254C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291928-2AD0-59A0-B954-F11B9A11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1AE985-DE40-CDE1-3E28-094971E6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3127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9C16D1-1CFE-EFE6-8FAC-A6E3C7D4C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9C94678-13C3-5F98-C896-4557B283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52B7E3-1C8F-A3AE-49F6-3F86E99986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40FE-F06B-449B-A7CC-1D7691205473}" type="datetimeFigureOut">
              <a:rPr lang="es-MX" smtClean="0"/>
              <a:t>05/05/2022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F7706D-1BA0-35BD-C526-BE32DAC5D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87A1CB-73EF-AA9E-D525-57C7B56C26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9A128-52D5-4CC3-9CE1-755762A84B8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00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3167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Llena los campos solicitantes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0C9B91-729A-3639-9EFB-B3666823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52" y="805168"/>
            <a:ext cx="6718689" cy="5862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602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3138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Guarda e imprime los datos</a:t>
            </a: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90C9B91-729A-3639-9EFB-B3666823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52" y="805168"/>
            <a:ext cx="6718689" cy="5862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6D087A57-2474-17D2-F76D-FEBCE62B294D}"/>
              </a:ext>
            </a:extLst>
          </p:cNvPr>
          <p:cNvCxnSpPr/>
          <p:nvPr/>
        </p:nvCxnSpPr>
        <p:spPr>
          <a:xfrm flipH="1">
            <a:off x="8631252" y="5409488"/>
            <a:ext cx="623843" cy="957129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ipse 4">
            <a:extLst>
              <a:ext uri="{FF2B5EF4-FFF2-40B4-BE49-F238E27FC236}">
                <a16:creationId xmlns:a16="http://schemas.microsoft.com/office/drawing/2014/main" id="{5391BAE0-2886-1B9F-21FC-A911F318CD7D}"/>
              </a:ext>
            </a:extLst>
          </p:cNvPr>
          <p:cNvSpPr/>
          <p:nvPr/>
        </p:nvSpPr>
        <p:spPr>
          <a:xfrm>
            <a:off x="8041593" y="6366617"/>
            <a:ext cx="880648" cy="376015"/>
          </a:xfrm>
          <a:prstGeom prst="ellipse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427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922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Si requeriste de alguna refacción, </a:t>
            </a:r>
            <a:r>
              <a:rPr lang="es-MX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solicitala</a:t>
            </a: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 Nosotros cargaremos la información por ti :)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339DD3-0DE6-B2D0-B856-E8512949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821355"/>
            <a:ext cx="9100281" cy="5600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566593C-02E3-32E8-A35A-E12DEA578121}"/>
              </a:ext>
            </a:extLst>
          </p:cNvPr>
          <p:cNvSpPr/>
          <p:nvPr/>
        </p:nvSpPr>
        <p:spPr>
          <a:xfrm>
            <a:off x="1320799" y="4710545"/>
            <a:ext cx="2336801" cy="1025237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9E1EAD-B94E-E73C-A3AC-35F393BB1651}"/>
              </a:ext>
            </a:extLst>
          </p:cNvPr>
          <p:cNvCxnSpPr/>
          <p:nvPr/>
        </p:nvCxnSpPr>
        <p:spPr>
          <a:xfrm>
            <a:off x="1016000" y="2974109"/>
            <a:ext cx="701964" cy="164407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49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5581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Una vez llenado, los campos faltantes, </a:t>
            </a:r>
            <a:r>
              <a:rPr lang="es-MX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envia</a:t>
            </a: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el mail</a:t>
            </a:r>
          </a:p>
        </p:txBody>
      </p:sp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E339DD3-0DE6-B2D0-B856-E85129490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99" y="821355"/>
            <a:ext cx="9100281" cy="56008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C566593C-02E3-32E8-A35A-E12DEA578121}"/>
              </a:ext>
            </a:extLst>
          </p:cNvPr>
          <p:cNvSpPr/>
          <p:nvPr/>
        </p:nvSpPr>
        <p:spPr>
          <a:xfrm>
            <a:off x="9347201" y="5754254"/>
            <a:ext cx="840509" cy="434109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9E1EAD-B94E-E73C-A3AC-35F393BB1651}"/>
              </a:ext>
            </a:extLst>
          </p:cNvPr>
          <p:cNvCxnSpPr>
            <a:cxnSpLocks/>
          </p:cNvCxnSpPr>
          <p:nvPr/>
        </p:nvCxnSpPr>
        <p:spPr>
          <a:xfrm>
            <a:off x="8340436" y="4100945"/>
            <a:ext cx="1145310" cy="1616083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47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86E864E-DA32-FAF1-FB4C-B6059FA2B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732" y="805168"/>
            <a:ext cx="7010401" cy="58837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4924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Sube en automático tus </a:t>
            </a:r>
            <a:r>
              <a:rPr lang="es-MX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RITs</a:t>
            </a: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a nuestro </a:t>
            </a:r>
            <a:r>
              <a:rPr lang="es-MX" dirty="0" err="1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Forms</a:t>
            </a:r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!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66593C-02E3-32E8-A35A-E12DEA578121}"/>
              </a:ext>
            </a:extLst>
          </p:cNvPr>
          <p:cNvSpPr/>
          <p:nvPr/>
        </p:nvSpPr>
        <p:spPr>
          <a:xfrm>
            <a:off x="8174182" y="6373090"/>
            <a:ext cx="931188" cy="343515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9E1EAD-B94E-E73C-A3AC-35F393BB1651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8639776" y="4313382"/>
            <a:ext cx="809024" cy="2059708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34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E98918C-24AC-23EE-9EB0-DDD18F842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417" y="805168"/>
            <a:ext cx="7550765" cy="57447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1089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En caso que requieras cambiar datos de tu configuración, puedes hacerlo en el menú de configuración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66593C-02E3-32E8-A35A-E12DEA578121}"/>
              </a:ext>
            </a:extLst>
          </p:cNvPr>
          <p:cNvSpPr/>
          <p:nvPr/>
        </p:nvSpPr>
        <p:spPr>
          <a:xfrm>
            <a:off x="7610763" y="1617969"/>
            <a:ext cx="1126838" cy="460214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9E1EAD-B94E-E73C-A3AC-35F393BB1651}"/>
              </a:ext>
            </a:extLst>
          </p:cNvPr>
          <p:cNvCxnSpPr>
            <a:cxnSpLocks/>
          </p:cNvCxnSpPr>
          <p:nvPr/>
        </p:nvCxnSpPr>
        <p:spPr>
          <a:xfrm flipH="1" flipV="1">
            <a:off x="8432800" y="2219020"/>
            <a:ext cx="397164" cy="1209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B849B5A-36E8-CFC7-BA74-83C8F91C09F9}"/>
              </a:ext>
            </a:extLst>
          </p:cNvPr>
          <p:cNvCxnSpPr>
            <a:cxnSpLocks/>
          </p:cNvCxnSpPr>
          <p:nvPr/>
        </p:nvCxnSpPr>
        <p:spPr>
          <a:xfrm flipV="1">
            <a:off x="3001818" y="1967329"/>
            <a:ext cx="157018" cy="1209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ipse 11">
            <a:extLst>
              <a:ext uri="{FF2B5EF4-FFF2-40B4-BE49-F238E27FC236}">
                <a16:creationId xmlns:a16="http://schemas.microsoft.com/office/drawing/2014/main" id="{51E566A0-48E7-E9ED-41A8-9F49C3F1E451}"/>
              </a:ext>
            </a:extLst>
          </p:cNvPr>
          <p:cNvSpPr/>
          <p:nvPr/>
        </p:nvSpPr>
        <p:spPr>
          <a:xfrm>
            <a:off x="2969491" y="1581024"/>
            <a:ext cx="632691" cy="374019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975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D4BEBFD1-1BFF-497D-DA05-300929987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684" y="805168"/>
            <a:ext cx="7168443" cy="5869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B1B04E4-71CE-2AF1-BE2B-D0D0060C779F}"/>
              </a:ext>
            </a:extLst>
          </p:cNvPr>
          <p:cNvSpPr txBox="1"/>
          <p:nvPr/>
        </p:nvSpPr>
        <p:spPr>
          <a:xfrm>
            <a:off x="666572" y="435836"/>
            <a:ext cx="627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También puedes cambiar configuración de los formularios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566593C-02E3-32E8-A35A-E12DEA578121}"/>
              </a:ext>
            </a:extLst>
          </p:cNvPr>
          <p:cNvSpPr/>
          <p:nvPr/>
        </p:nvSpPr>
        <p:spPr>
          <a:xfrm>
            <a:off x="7869381" y="1777278"/>
            <a:ext cx="1126838" cy="337849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FF9E1EAD-B94E-E73C-A3AC-35F393BB1651}"/>
              </a:ext>
            </a:extLst>
          </p:cNvPr>
          <p:cNvCxnSpPr>
            <a:cxnSpLocks/>
          </p:cNvCxnSpPr>
          <p:nvPr/>
        </p:nvCxnSpPr>
        <p:spPr>
          <a:xfrm flipH="1" flipV="1">
            <a:off x="8432800" y="2219020"/>
            <a:ext cx="397164" cy="1209980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D3E9AA1F-E4BB-813A-DCB1-A8DE07E54239}"/>
              </a:ext>
            </a:extLst>
          </p:cNvPr>
          <p:cNvSpPr/>
          <p:nvPr/>
        </p:nvSpPr>
        <p:spPr>
          <a:xfrm>
            <a:off x="3394364" y="1699490"/>
            <a:ext cx="743528" cy="267477"/>
          </a:xfrm>
          <a:prstGeom prst="ellipse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0E271D9C-9E64-4863-0063-F88112D9EE45}"/>
              </a:ext>
            </a:extLst>
          </p:cNvPr>
          <p:cNvCxnSpPr>
            <a:cxnSpLocks/>
          </p:cNvCxnSpPr>
          <p:nvPr/>
        </p:nvCxnSpPr>
        <p:spPr>
          <a:xfrm flipV="1">
            <a:off x="2545772" y="1971175"/>
            <a:ext cx="838201" cy="143952"/>
          </a:xfrm>
          <a:prstGeom prst="straightConnector1">
            <a:avLst/>
          </a:prstGeom>
          <a:ln>
            <a:tailEnd type="triangle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32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Microsoft YaHei UI Light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Armando Arturo Venegas Lopez</dc:creator>
  <cp:lastModifiedBy>Armando Arturo Venegas Lopez</cp:lastModifiedBy>
  <cp:revision>1</cp:revision>
  <dcterms:created xsi:type="dcterms:W3CDTF">2022-05-05T16:59:41Z</dcterms:created>
  <dcterms:modified xsi:type="dcterms:W3CDTF">2022-05-05T17:13:19Z</dcterms:modified>
</cp:coreProperties>
</file>