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47C19-F7FF-4518-A79D-CE9F48478A2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9E322-2715-4962-8480-5C1A607FFC98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dirty="0"/>
            <a:t>Clase</a:t>
          </a:r>
          <a:endParaRPr lang="en-US" dirty="0"/>
        </a:p>
      </dgm:t>
    </dgm:pt>
    <dgm:pt modelId="{EEA898CA-FB68-41C2-813C-A419CB703902}" type="parTrans" cxnId="{E3B0CAC1-C9CD-44DA-AE90-BA4017E99B15}">
      <dgm:prSet/>
      <dgm:spPr/>
      <dgm:t>
        <a:bodyPr/>
        <a:lstStyle/>
        <a:p>
          <a:endParaRPr lang="en-US"/>
        </a:p>
      </dgm:t>
    </dgm:pt>
    <dgm:pt modelId="{322B08EE-F855-4568-80E6-F879CB3BC0B5}" type="sibTrans" cxnId="{E3B0CAC1-C9CD-44DA-AE90-BA4017E99B15}">
      <dgm:prSet/>
      <dgm:spPr/>
      <dgm:t>
        <a:bodyPr/>
        <a:lstStyle/>
        <a:p>
          <a:endParaRPr lang="en-US"/>
        </a:p>
      </dgm:t>
    </dgm:pt>
    <dgm:pt modelId="{B791E772-3CF5-4CDC-9177-360FD0A9CE69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/>
            <a:t>Campos de Datos</a:t>
          </a:r>
          <a:endParaRPr lang="en-US" dirty="0"/>
        </a:p>
      </dgm:t>
    </dgm:pt>
    <dgm:pt modelId="{6FBE7317-E767-44F8-962B-39C39AA04432}" type="parTrans" cxnId="{B2276576-401C-4555-8F76-60B33E97FAC6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4D89A8B-7084-40F2-8490-8462F9D85126}" type="sibTrans" cxnId="{B2276576-401C-4555-8F76-60B33E97FAC6}">
      <dgm:prSet/>
      <dgm:spPr/>
      <dgm:t>
        <a:bodyPr/>
        <a:lstStyle/>
        <a:p>
          <a:endParaRPr lang="en-US"/>
        </a:p>
      </dgm:t>
    </dgm:pt>
    <dgm:pt modelId="{EA762435-7E57-4064-B4D0-B6E6F58A48C1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/>
            <a:t>Métodos</a:t>
          </a:r>
          <a:endParaRPr lang="en-US" dirty="0"/>
        </a:p>
      </dgm:t>
    </dgm:pt>
    <dgm:pt modelId="{6473CEEE-094F-4782-B169-096865E3B6BE}" type="parTrans" cxnId="{589D476D-3A48-4998-B422-BD848ACCC862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532D64E-26F2-43CA-99CD-2FAB523D594B}" type="sibTrans" cxnId="{589D476D-3A48-4998-B422-BD848ACCC862}">
      <dgm:prSet/>
      <dgm:spPr/>
      <dgm:t>
        <a:bodyPr/>
        <a:lstStyle/>
        <a:p>
          <a:endParaRPr lang="en-US"/>
        </a:p>
      </dgm:t>
    </dgm:pt>
    <dgm:pt modelId="{2AEF79C7-47C9-48F7-98B8-AEDB36B010D8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dirty="0"/>
            <a:t>TAD</a:t>
          </a:r>
          <a:endParaRPr lang="en-US" dirty="0"/>
        </a:p>
      </dgm:t>
    </dgm:pt>
    <dgm:pt modelId="{B3D47011-68F9-45C5-AD82-FF63444DEC6B}" type="parTrans" cxnId="{7F2BCCD2-D2AA-46FD-94C3-E638D0F30BFD}">
      <dgm:prSet/>
      <dgm:spPr/>
      <dgm:t>
        <a:bodyPr/>
        <a:lstStyle/>
        <a:p>
          <a:endParaRPr lang="en-US"/>
        </a:p>
      </dgm:t>
    </dgm:pt>
    <dgm:pt modelId="{CB253133-56E8-4025-BA05-1E64DF287050}" type="sibTrans" cxnId="{7F2BCCD2-D2AA-46FD-94C3-E638D0F30BFD}">
      <dgm:prSet/>
      <dgm:spPr/>
      <dgm:t>
        <a:bodyPr/>
        <a:lstStyle/>
        <a:p>
          <a:endParaRPr lang="en-US"/>
        </a:p>
      </dgm:t>
    </dgm:pt>
    <dgm:pt modelId="{890FE2B2-34CF-437C-884F-C63977471025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/>
            <a:t>Conjunto de Operaciones</a:t>
          </a:r>
          <a:endParaRPr lang="en-US" dirty="0"/>
        </a:p>
      </dgm:t>
    </dgm:pt>
    <dgm:pt modelId="{2DB7DAC0-5E2A-48B1-8C79-BD3048B254BC}" type="parTrans" cxnId="{60490AF9-2263-44D9-A762-B792E03D87B7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endParaRPr lang="en-US"/>
        </a:p>
      </dgm:t>
    </dgm:pt>
    <dgm:pt modelId="{6A675016-2FD9-4963-BD90-38E16E2C9F99}" type="sibTrans" cxnId="{60490AF9-2263-44D9-A762-B792E03D87B7}">
      <dgm:prSet/>
      <dgm:spPr/>
      <dgm:t>
        <a:bodyPr/>
        <a:lstStyle/>
        <a:p>
          <a:endParaRPr lang="en-US"/>
        </a:p>
      </dgm:t>
    </dgm:pt>
    <dgm:pt modelId="{32FEA431-01B2-4C21-AA28-4B1FA727EF29}">
      <dgm:prSet phldrT="[Texto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/>
            <a:t>Atributos</a:t>
          </a:r>
          <a:endParaRPr lang="en-US" dirty="0"/>
        </a:p>
      </dgm:t>
    </dgm:pt>
    <dgm:pt modelId="{1170EB26-A254-4A3C-8283-53F0AC59FC46}" type="parTrans" cxnId="{84032360-36F4-4330-9EED-278C424C745A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AA681D7-7687-4024-9C87-2E58C21D7035}" type="sibTrans" cxnId="{84032360-36F4-4330-9EED-278C424C745A}">
      <dgm:prSet/>
      <dgm:spPr/>
      <dgm:t>
        <a:bodyPr/>
        <a:lstStyle/>
        <a:p>
          <a:endParaRPr lang="en-US"/>
        </a:p>
      </dgm:t>
    </dgm:pt>
    <dgm:pt modelId="{81EC3489-B463-4D46-96C9-3F672A6DF614}" type="pres">
      <dgm:prSet presAssocID="{75E47C19-F7FF-4518-A79D-CE9F48478A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3D45FF-4023-4C88-8CE0-F447652016C5}" type="pres">
      <dgm:prSet presAssocID="{4E39E322-2715-4962-8480-5C1A607FFC98}" presName="root" presStyleCnt="0"/>
      <dgm:spPr/>
    </dgm:pt>
    <dgm:pt modelId="{9116EFD9-372E-425F-A785-4A7054978E33}" type="pres">
      <dgm:prSet presAssocID="{4E39E322-2715-4962-8480-5C1A607FFC98}" presName="rootComposite" presStyleCnt="0"/>
      <dgm:spPr/>
    </dgm:pt>
    <dgm:pt modelId="{475B427D-7DED-4764-96CE-32B3D3DD3EB8}" type="pres">
      <dgm:prSet presAssocID="{4E39E322-2715-4962-8480-5C1A607FFC98}" presName="rootText" presStyleLbl="node1" presStyleIdx="0" presStyleCnt="2" custLinFactNeighborX="-48787" custLinFactNeighborY="3509"/>
      <dgm:spPr/>
    </dgm:pt>
    <dgm:pt modelId="{9543D3E1-1173-4BDB-9734-A9361BC10F94}" type="pres">
      <dgm:prSet presAssocID="{4E39E322-2715-4962-8480-5C1A607FFC98}" presName="rootConnector" presStyleLbl="node1" presStyleIdx="0" presStyleCnt="2"/>
      <dgm:spPr/>
    </dgm:pt>
    <dgm:pt modelId="{A4A8BB47-31D1-49F0-A5CC-34B5B4B25F41}" type="pres">
      <dgm:prSet presAssocID="{4E39E322-2715-4962-8480-5C1A607FFC98}" presName="childShape" presStyleCnt="0"/>
      <dgm:spPr/>
    </dgm:pt>
    <dgm:pt modelId="{28A6F54B-17A3-4530-A7B4-632C2922C898}" type="pres">
      <dgm:prSet presAssocID="{6FBE7317-E767-44F8-962B-39C39AA04432}" presName="Name13" presStyleLbl="parChTrans1D2" presStyleIdx="0" presStyleCnt="4"/>
      <dgm:spPr/>
    </dgm:pt>
    <dgm:pt modelId="{F26D68FB-53B1-4657-8CAE-9048686ED474}" type="pres">
      <dgm:prSet presAssocID="{B791E772-3CF5-4CDC-9177-360FD0A9CE69}" presName="childText" presStyleLbl="bgAcc1" presStyleIdx="0" presStyleCnt="4">
        <dgm:presLayoutVars>
          <dgm:bulletEnabled val="1"/>
        </dgm:presLayoutVars>
      </dgm:prSet>
      <dgm:spPr/>
    </dgm:pt>
    <dgm:pt modelId="{9DFB8C09-6E68-4120-9D7E-3065CAA34F4C}" type="pres">
      <dgm:prSet presAssocID="{6473CEEE-094F-4782-B169-096865E3B6BE}" presName="Name13" presStyleLbl="parChTrans1D2" presStyleIdx="1" presStyleCnt="4"/>
      <dgm:spPr/>
    </dgm:pt>
    <dgm:pt modelId="{BFF16999-BAF8-43F8-BDB4-BC5C81077758}" type="pres">
      <dgm:prSet presAssocID="{EA762435-7E57-4064-B4D0-B6E6F58A48C1}" presName="childText" presStyleLbl="bgAcc1" presStyleIdx="1" presStyleCnt="4">
        <dgm:presLayoutVars>
          <dgm:bulletEnabled val="1"/>
        </dgm:presLayoutVars>
      </dgm:prSet>
      <dgm:spPr/>
    </dgm:pt>
    <dgm:pt modelId="{35ADB698-D0A6-4ADA-9028-C0619ACB8433}" type="pres">
      <dgm:prSet presAssocID="{1170EB26-A254-4A3C-8283-53F0AC59FC46}" presName="Name13" presStyleLbl="parChTrans1D2" presStyleIdx="2" presStyleCnt="4"/>
      <dgm:spPr/>
    </dgm:pt>
    <dgm:pt modelId="{751C3DBD-92A6-4F66-9087-C5599A279607}" type="pres">
      <dgm:prSet presAssocID="{32FEA431-01B2-4C21-AA28-4B1FA727EF29}" presName="childText" presStyleLbl="bgAcc1" presStyleIdx="2" presStyleCnt="4">
        <dgm:presLayoutVars>
          <dgm:bulletEnabled val="1"/>
        </dgm:presLayoutVars>
      </dgm:prSet>
      <dgm:spPr/>
    </dgm:pt>
    <dgm:pt modelId="{FD34240B-D11F-4635-A1D7-0EAC4A0A13DA}" type="pres">
      <dgm:prSet presAssocID="{2AEF79C7-47C9-48F7-98B8-AEDB36B010D8}" presName="root" presStyleCnt="0"/>
      <dgm:spPr/>
    </dgm:pt>
    <dgm:pt modelId="{A48E2F70-B55A-4A02-A2D6-9B29D3CF5BB9}" type="pres">
      <dgm:prSet presAssocID="{2AEF79C7-47C9-48F7-98B8-AEDB36B010D8}" presName="rootComposite" presStyleCnt="0"/>
      <dgm:spPr/>
    </dgm:pt>
    <dgm:pt modelId="{13918E98-B9F1-4581-BDAF-D6989B59DB80}" type="pres">
      <dgm:prSet presAssocID="{2AEF79C7-47C9-48F7-98B8-AEDB36B010D8}" presName="rootText" presStyleLbl="node1" presStyleIdx="1" presStyleCnt="2" custLinFactNeighborX="67607" custLinFactNeighborY="-258"/>
      <dgm:spPr/>
    </dgm:pt>
    <dgm:pt modelId="{3B1A96AC-0B7A-40FE-9E93-CD08EC07ED37}" type="pres">
      <dgm:prSet presAssocID="{2AEF79C7-47C9-48F7-98B8-AEDB36B010D8}" presName="rootConnector" presStyleLbl="node1" presStyleIdx="1" presStyleCnt="2"/>
      <dgm:spPr/>
    </dgm:pt>
    <dgm:pt modelId="{D824AC39-ADD2-4053-B887-B5AF5DD16B50}" type="pres">
      <dgm:prSet presAssocID="{2AEF79C7-47C9-48F7-98B8-AEDB36B010D8}" presName="childShape" presStyleCnt="0"/>
      <dgm:spPr/>
    </dgm:pt>
    <dgm:pt modelId="{DE089B46-B7DB-47F9-ABCE-EF410ADAFA81}" type="pres">
      <dgm:prSet presAssocID="{2DB7DAC0-5E2A-48B1-8C79-BD3048B254BC}" presName="Name13" presStyleLbl="parChTrans1D2" presStyleIdx="3" presStyleCnt="4"/>
      <dgm:spPr/>
    </dgm:pt>
    <dgm:pt modelId="{7C499E6E-2292-4E16-87F5-D43A6227B351}" type="pres">
      <dgm:prSet presAssocID="{890FE2B2-34CF-437C-884F-C63977471025}" presName="childText" presStyleLbl="bgAcc1" presStyleIdx="3" presStyleCnt="4" custLinFactX="62846" custLinFactNeighborX="100000" custLinFactNeighborY="-3428">
        <dgm:presLayoutVars>
          <dgm:bulletEnabled val="1"/>
        </dgm:presLayoutVars>
      </dgm:prSet>
      <dgm:spPr/>
    </dgm:pt>
  </dgm:ptLst>
  <dgm:cxnLst>
    <dgm:cxn modelId="{273D440E-DE8D-4130-8FFB-3AA9E72DD8F9}" type="presOf" srcId="{2AEF79C7-47C9-48F7-98B8-AEDB36B010D8}" destId="{13918E98-B9F1-4581-BDAF-D6989B59DB80}" srcOrd="0" destOrd="0" presId="urn:microsoft.com/office/officeart/2005/8/layout/hierarchy3"/>
    <dgm:cxn modelId="{F6C39F19-8D1C-4C6A-BBDE-3CD090A38A8F}" type="presOf" srcId="{6473CEEE-094F-4782-B169-096865E3B6BE}" destId="{9DFB8C09-6E68-4120-9D7E-3065CAA34F4C}" srcOrd="0" destOrd="0" presId="urn:microsoft.com/office/officeart/2005/8/layout/hierarchy3"/>
    <dgm:cxn modelId="{BD58FF34-5F70-4B00-B11C-7579BDD09D9A}" type="presOf" srcId="{4E39E322-2715-4962-8480-5C1A607FFC98}" destId="{9543D3E1-1173-4BDB-9734-A9361BC10F94}" srcOrd="1" destOrd="0" presId="urn:microsoft.com/office/officeart/2005/8/layout/hierarchy3"/>
    <dgm:cxn modelId="{84032360-36F4-4330-9EED-278C424C745A}" srcId="{4E39E322-2715-4962-8480-5C1A607FFC98}" destId="{32FEA431-01B2-4C21-AA28-4B1FA727EF29}" srcOrd="2" destOrd="0" parTransId="{1170EB26-A254-4A3C-8283-53F0AC59FC46}" sibTransId="{EAA681D7-7687-4024-9C87-2E58C21D7035}"/>
    <dgm:cxn modelId="{589D476D-3A48-4998-B422-BD848ACCC862}" srcId="{4E39E322-2715-4962-8480-5C1A607FFC98}" destId="{EA762435-7E57-4064-B4D0-B6E6F58A48C1}" srcOrd="1" destOrd="0" parTransId="{6473CEEE-094F-4782-B169-096865E3B6BE}" sibTransId="{3532D64E-26F2-43CA-99CD-2FAB523D594B}"/>
    <dgm:cxn modelId="{3A5AB24D-B6F7-40F6-9E33-9B39DAAD339F}" type="presOf" srcId="{75E47C19-F7FF-4518-A79D-CE9F48478A28}" destId="{81EC3489-B463-4D46-96C9-3F672A6DF614}" srcOrd="0" destOrd="0" presId="urn:microsoft.com/office/officeart/2005/8/layout/hierarchy3"/>
    <dgm:cxn modelId="{FDF97953-F77C-4FF7-92DF-E9E6ADCAA2F2}" type="presOf" srcId="{890FE2B2-34CF-437C-884F-C63977471025}" destId="{7C499E6E-2292-4E16-87F5-D43A6227B351}" srcOrd="0" destOrd="0" presId="urn:microsoft.com/office/officeart/2005/8/layout/hierarchy3"/>
    <dgm:cxn modelId="{B2276576-401C-4555-8F76-60B33E97FAC6}" srcId="{4E39E322-2715-4962-8480-5C1A607FFC98}" destId="{B791E772-3CF5-4CDC-9177-360FD0A9CE69}" srcOrd="0" destOrd="0" parTransId="{6FBE7317-E767-44F8-962B-39C39AA04432}" sibTransId="{24D89A8B-7084-40F2-8490-8462F9D85126}"/>
    <dgm:cxn modelId="{7724AF94-291D-47CF-9D40-04B5EC33C86D}" type="presOf" srcId="{1170EB26-A254-4A3C-8283-53F0AC59FC46}" destId="{35ADB698-D0A6-4ADA-9028-C0619ACB8433}" srcOrd="0" destOrd="0" presId="urn:microsoft.com/office/officeart/2005/8/layout/hierarchy3"/>
    <dgm:cxn modelId="{77BB719B-B41B-4A2E-9E11-D6B7B68BA791}" type="presOf" srcId="{EA762435-7E57-4064-B4D0-B6E6F58A48C1}" destId="{BFF16999-BAF8-43F8-BDB4-BC5C81077758}" srcOrd="0" destOrd="0" presId="urn:microsoft.com/office/officeart/2005/8/layout/hierarchy3"/>
    <dgm:cxn modelId="{BDD169B0-A195-43DD-8A61-644B545AD342}" type="presOf" srcId="{2DB7DAC0-5E2A-48B1-8C79-BD3048B254BC}" destId="{DE089B46-B7DB-47F9-ABCE-EF410ADAFA81}" srcOrd="0" destOrd="0" presId="urn:microsoft.com/office/officeart/2005/8/layout/hierarchy3"/>
    <dgm:cxn modelId="{620B33B6-F88D-4D36-A0BA-EA679D1410AE}" type="presOf" srcId="{6FBE7317-E767-44F8-962B-39C39AA04432}" destId="{28A6F54B-17A3-4530-A7B4-632C2922C898}" srcOrd="0" destOrd="0" presId="urn:microsoft.com/office/officeart/2005/8/layout/hierarchy3"/>
    <dgm:cxn modelId="{E3B0CAC1-C9CD-44DA-AE90-BA4017E99B15}" srcId="{75E47C19-F7FF-4518-A79D-CE9F48478A28}" destId="{4E39E322-2715-4962-8480-5C1A607FFC98}" srcOrd="0" destOrd="0" parTransId="{EEA898CA-FB68-41C2-813C-A419CB703902}" sibTransId="{322B08EE-F855-4568-80E6-F879CB3BC0B5}"/>
    <dgm:cxn modelId="{E9FF39CB-2B08-4326-9D21-AD0372533D71}" type="presOf" srcId="{2AEF79C7-47C9-48F7-98B8-AEDB36B010D8}" destId="{3B1A96AC-0B7A-40FE-9E93-CD08EC07ED37}" srcOrd="1" destOrd="0" presId="urn:microsoft.com/office/officeart/2005/8/layout/hierarchy3"/>
    <dgm:cxn modelId="{7F2BCCD2-D2AA-46FD-94C3-E638D0F30BFD}" srcId="{75E47C19-F7FF-4518-A79D-CE9F48478A28}" destId="{2AEF79C7-47C9-48F7-98B8-AEDB36B010D8}" srcOrd="1" destOrd="0" parTransId="{B3D47011-68F9-45C5-AD82-FF63444DEC6B}" sibTransId="{CB253133-56E8-4025-BA05-1E64DF287050}"/>
    <dgm:cxn modelId="{EFDC7BD6-C31E-403D-A6AC-51CC61F327E3}" type="presOf" srcId="{32FEA431-01B2-4C21-AA28-4B1FA727EF29}" destId="{751C3DBD-92A6-4F66-9087-C5599A279607}" srcOrd="0" destOrd="0" presId="urn:microsoft.com/office/officeart/2005/8/layout/hierarchy3"/>
    <dgm:cxn modelId="{29B9F0D7-885E-4A2B-9F3E-EC93A2451BD3}" type="presOf" srcId="{B791E772-3CF5-4CDC-9177-360FD0A9CE69}" destId="{F26D68FB-53B1-4657-8CAE-9048686ED474}" srcOrd="0" destOrd="0" presId="urn:microsoft.com/office/officeart/2005/8/layout/hierarchy3"/>
    <dgm:cxn modelId="{9CB631E8-0A0A-4A93-BCA5-46E68C5219DF}" type="presOf" srcId="{4E39E322-2715-4962-8480-5C1A607FFC98}" destId="{475B427D-7DED-4764-96CE-32B3D3DD3EB8}" srcOrd="0" destOrd="0" presId="urn:microsoft.com/office/officeart/2005/8/layout/hierarchy3"/>
    <dgm:cxn modelId="{60490AF9-2263-44D9-A762-B792E03D87B7}" srcId="{2AEF79C7-47C9-48F7-98B8-AEDB36B010D8}" destId="{890FE2B2-34CF-437C-884F-C63977471025}" srcOrd="0" destOrd="0" parTransId="{2DB7DAC0-5E2A-48B1-8C79-BD3048B254BC}" sibTransId="{6A675016-2FD9-4963-BD90-38E16E2C9F99}"/>
    <dgm:cxn modelId="{E6785A01-E3AA-4079-A9C6-132F0CCDEB18}" type="presParOf" srcId="{81EC3489-B463-4D46-96C9-3F672A6DF614}" destId="{0D3D45FF-4023-4C88-8CE0-F447652016C5}" srcOrd="0" destOrd="0" presId="urn:microsoft.com/office/officeart/2005/8/layout/hierarchy3"/>
    <dgm:cxn modelId="{FC428C0B-7A5E-4C59-AEA4-A38471503783}" type="presParOf" srcId="{0D3D45FF-4023-4C88-8CE0-F447652016C5}" destId="{9116EFD9-372E-425F-A785-4A7054978E33}" srcOrd="0" destOrd="0" presId="urn:microsoft.com/office/officeart/2005/8/layout/hierarchy3"/>
    <dgm:cxn modelId="{1BEF6768-3D42-436C-93F1-B8CEEA92E5F6}" type="presParOf" srcId="{9116EFD9-372E-425F-A785-4A7054978E33}" destId="{475B427D-7DED-4764-96CE-32B3D3DD3EB8}" srcOrd="0" destOrd="0" presId="urn:microsoft.com/office/officeart/2005/8/layout/hierarchy3"/>
    <dgm:cxn modelId="{F7D70847-CE73-46BD-A572-A236E96FB20C}" type="presParOf" srcId="{9116EFD9-372E-425F-A785-4A7054978E33}" destId="{9543D3E1-1173-4BDB-9734-A9361BC10F94}" srcOrd="1" destOrd="0" presId="urn:microsoft.com/office/officeart/2005/8/layout/hierarchy3"/>
    <dgm:cxn modelId="{B55DAD7B-F10E-4AF7-8A42-2028A1959761}" type="presParOf" srcId="{0D3D45FF-4023-4C88-8CE0-F447652016C5}" destId="{A4A8BB47-31D1-49F0-A5CC-34B5B4B25F41}" srcOrd="1" destOrd="0" presId="urn:microsoft.com/office/officeart/2005/8/layout/hierarchy3"/>
    <dgm:cxn modelId="{E8CAA2EF-CC02-43B0-BBBD-00DDD1C494C1}" type="presParOf" srcId="{A4A8BB47-31D1-49F0-A5CC-34B5B4B25F41}" destId="{28A6F54B-17A3-4530-A7B4-632C2922C898}" srcOrd="0" destOrd="0" presId="urn:microsoft.com/office/officeart/2005/8/layout/hierarchy3"/>
    <dgm:cxn modelId="{1D181785-0217-4E30-9959-308E6C069AF8}" type="presParOf" srcId="{A4A8BB47-31D1-49F0-A5CC-34B5B4B25F41}" destId="{F26D68FB-53B1-4657-8CAE-9048686ED474}" srcOrd="1" destOrd="0" presId="urn:microsoft.com/office/officeart/2005/8/layout/hierarchy3"/>
    <dgm:cxn modelId="{BE404068-D6FD-4035-926E-E2F45550FB08}" type="presParOf" srcId="{A4A8BB47-31D1-49F0-A5CC-34B5B4B25F41}" destId="{9DFB8C09-6E68-4120-9D7E-3065CAA34F4C}" srcOrd="2" destOrd="0" presId="urn:microsoft.com/office/officeart/2005/8/layout/hierarchy3"/>
    <dgm:cxn modelId="{4542550A-AAA1-4F8E-AF3A-2863C48AC616}" type="presParOf" srcId="{A4A8BB47-31D1-49F0-A5CC-34B5B4B25F41}" destId="{BFF16999-BAF8-43F8-BDB4-BC5C81077758}" srcOrd="3" destOrd="0" presId="urn:microsoft.com/office/officeart/2005/8/layout/hierarchy3"/>
    <dgm:cxn modelId="{654B4112-5B5E-4140-BED7-8D9324F19801}" type="presParOf" srcId="{A4A8BB47-31D1-49F0-A5CC-34B5B4B25F41}" destId="{35ADB698-D0A6-4ADA-9028-C0619ACB8433}" srcOrd="4" destOrd="0" presId="urn:microsoft.com/office/officeart/2005/8/layout/hierarchy3"/>
    <dgm:cxn modelId="{868032B0-DDA5-4990-A268-3213E9E0D75B}" type="presParOf" srcId="{A4A8BB47-31D1-49F0-A5CC-34B5B4B25F41}" destId="{751C3DBD-92A6-4F66-9087-C5599A279607}" srcOrd="5" destOrd="0" presId="urn:microsoft.com/office/officeart/2005/8/layout/hierarchy3"/>
    <dgm:cxn modelId="{4022DB89-AF1D-464B-8FA9-A48AD5FFB8C6}" type="presParOf" srcId="{81EC3489-B463-4D46-96C9-3F672A6DF614}" destId="{FD34240B-D11F-4635-A1D7-0EAC4A0A13DA}" srcOrd="1" destOrd="0" presId="urn:microsoft.com/office/officeart/2005/8/layout/hierarchy3"/>
    <dgm:cxn modelId="{702B1BC7-0056-4991-99A7-BCADC94893C3}" type="presParOf" srcId="{FD34240B-D11F-4635-A1D7-0EAC4A0A13DA}" destId="{A48E2F70-B55A-4A02-A2D6-9B29D3CF5BB9}" srcOrd="0" destOrd="0" presId="urn:microsoft.com/office/officeart/2005/8/layout/hierarchy3"/>
    <dgm:cxn modelId="{A7570377-EDAB-4B6D-8CE6-B1041EEC2AE8}" type="presParOf" srcId="{A48E2F70-B55A-4A02-A2D6-9B29D3CF5BB9}" destId="{13918E98-B9F1-4581-BDAF-D6989B59DB80}" srcOrd="0" destOrd="0" presId="urn:microsoft.com/office/officeart/2005/8/layout/hierarchy3"/>
    <dgm:cxn modelId="{AAA6F771-93B3-41ED-A457-E2E688F0E17B}" type="presParOf" srcId="{A48E2F70-B55A-4A02-A2D6-9B29D3CF5BB9}" destId="{3B1A96AC-0B7A-40FE-9E93-CD08EC07ED37}" srcOrd="1" destOrd="0" presId="urn:microsoft.com/office/officeart/2005/8/layout/hierarchy3"/>
    <dgm:cxn modelId="{6B5D4CB1-DA8F-43E3-87DB-8D135604FEB3}" type="presParOf" srcId="{FD34240B-D11F-4635-A1D7-0EAC4A0A13DA}" destId="{D824AC39-ADD2-4053-B887-B5AF5DD16B50}" srcOrd="1" destOrd="0" presId="urn:microsoft.com/office/officeart/2005/8/layout/hierarchy3"/>
    <dgm:cxn modelId="{9A48C2E4-D656-4B9E-ACEC-D757A5EDE55B}" type="presParOf" srcId="{D824AC39-ADD2-4053-B887-B5AF5DD16B50}" destId="{DE089B46-B7DB-47F9-ABCE-EF410ADAFA81}" srcOrd="0" destOrd="0" presId="urn:microsoft.com/office/officeart/2005/8/layout/hierarchy3"/>
    <dgm:cxn modelId="{DD0F7726-7B88-4655-B342-CC33D9D0AB35}" type="presParOf" srcId="{D824AC39-ADD2-4053-B887-B5AF5DD16B50}" destId="{7C499E6E-2292-4E16-87F5-D43A6227B35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427D-7DED-4764-96CE-32B3D3DD3EB8}">
      <dsp:nvSpPr>
        <dsp:cNvPr id="0" name=""/>
        <dsp:cNvSpPr/>
      </dsp:nvSpPr>
      <dsp:spPr>
        <a:xfrm>
          <a:off x="1349577" y="33198"/>
          <a:ext cx="1762403" cy="8812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4000"/>
                <a:satMod val="105000"/>
                <a:lumMod val="102000"/>
              </a:schemeClr>
            </a:gs>
            <a:gs pos="100000">
              <a:schemeClr val="accent5"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Clase</a:t>
          </a:r>
          <a:endParaRPr lang="en-US" sz="5300" kern="1200" dirty="0"/>
        </a:p>
      </dsp:txBody>
      <dsp:txXfrm>
        <a:off x="1375386" y="59007"/>
        <a:ext cx="1710785" cy="829583"/>
      </dsp:txXfrm>
    </dsp:sp>
    <dsp:sp modelId="{28A6F54B-17A3-4530-A7B4-632C2922C898}">
      <dsp:nvSpPr>
        <dsp:cNvPr id="0" name=""/>
        <dsp:cNvSpPr/>
      </dsp:nvSpPr>
      <dsp:spPr>
        <a:xfrm>
          <a:off x="1525817" y="914400"/>
          <a:ext cx="1036064" cy="62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979"/>
              </a:lnTo>
              <a:lnTo>
                <a:pt x="1036064" y="629979"/>
              </a:lnTo>
            </a:path>
          </a:pathLst>
        </a:custGeom>
        <a:noFill/>
        <a:ln w="22225" cap="flat" cmpd="sng" algn="ctr">
          <a:solidFill>
            <a:schemeClr val="accent4"/>
          </a:solidFill>
          <a:prstDash val="solid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F26D68FB-53B1-4657-8CAE-9048686ED474}">
      <dsp:nvSpPr>
        <dsp:cNvPr id="0" name=""/>
        <dsp:cNvSpPr/>
      </dsp:nvSpPr>
      <dsp:spPr>
        <a:xfrm>
          <a:off x="2561881" y="1103779"/>
          <a:ext cx="1409922" cy="8812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8000"/>
                <a:satMod val="108000"/>
                <a:lumMod val="110000"/>
              </a:schemeClr>
            </a:gs>
            <a:gs pos="100000">
              <a:schemeClr val="accent5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Campos de Datos</a:t>
          </a:r>
          <a:endParaRPr lang="en-US" sz="1900" kern="1200" dirty="0"/>
        </a:p>
      </dsp:txBody>
      <dsp:txXfrm>
        <a:off x="2587690" y="1129588"/>
        <a:ext cx="1358304" cy="829583"/>
      </dsp:txXfrm>
    </dsp:sp>
    <dsp:sp modelId="{9DFB8C09-6E68-4120-9D7E-3065CAA34F4C}">
      <dsp:nvSpPr>
        <dsp:cNvPr id="0" name=""/>
        <dsp:cNvSpPr/>
      </dsp:nvSpPr>
      <dsp:spPr>
        <a:xfrm>
          <a:off x="1525817" y="914400"/>
          <a:ext cx="1036064" cy="1731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481"/>
              </a:lnTo>
              <a:lnTo>
                <a:pt x="1036064" y="1731481"/>
              </a:lnTo>
            </a:path>
          </a:pathLst>
        </a:custGeom>
        <a:noFill/>
        <a:ln w="22225" cap="flat" cmpd="sng" algn="ctr">
          <a:solidFill>
            <a:schemeClr val="accent4"/>
          </a:solidFill>
          <a:prstDash val="solid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BFF16999-BAF8-43F8-BDB4-BC5C81077758}">
      <dsp:nvSpPr>
        <dsp:cNvPr id="0" name=""/>
        <dsp:cNvSpPr/>
      </dsp:nvSpPr>
      <dsp:spPr>
        <a:xfrm>
          <a:off x="2561881" y="2205281"/>
          <a:ext cx="1409922" cy="8812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8000"/>
                <a:satMod val="108000"/>
                <a:lumMod val="110000"/>
              </a:schemeClr>
            </a:gs>
            <a:gs pos="100000">
              <a:schemeClr val="accent5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Métodos</a:t>
          </a:r>
          <a:endParaRPr lang="en-US" sz="1900" kern="1200" dirty="0"/>
        </a:p>
      </dsp:txBody>
      <dsp:txXfrm>
        <a:off x="2587690" y="2231090"/>
        <a:ext cx="1358304" cy="829583"/>
      </dsp:txXfrm>
    </dsp:sp>
    <dsp:sp modelId="{35ADB698-D0A6-4ADA-9028-C0619ACB8433}">
      <dsp:nvSpPr>
        <dsp:cNvPr id="0" name=""/>
        <dsp:cNvSpPr/>
      </dsp:nvSpPr>
      <dsp:spPr>
        <a:xfrm>
          <a:off x="1525817" y="914400"/>
          <a:ext cx="1036064" cy="283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2984"/>
              </a:lnTo>
              <a:lnTo>
                <a:pt x="1036064" y="2832984"/>
              </a:lnTo>
            </a:path>
          </a:pathLst>
        </a:custGeom>
        <a:noFill/>
        <a:ln w="22225" cap="flat" cmpd="sng" algn="ctr">
          <a:solidFill>
            <a:schemeClr val="accent4"/>
          </a:solidFill>
          <a:prstDash val="solid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51C3DBD-92A6-4F66-9087-C5599A279607}">
      <dsp:nvSpPr>
        <dsp:cNvPr id="0" name=""/>
        <dsp:cNvSpPr/>
      </dsp:nvSpPr>
      <dsp:spPr>
        <a:xfrm>
          <a:off x="2561881" y="3306783"/>
          <a:ext cx="1409922" cy="8812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8000"/>
                <a:satMod val="108000"/>
                <a:lumMod val="110000"/>
              </a:schemeClr>
            </a:gs>
            <a:gs pos="100000">
              <a:schemeClr val="accent5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Atributos</a:t>
          </a:r>
          <a:endParaRPr lang="en-US" sz="1900" kern="1200" dirty="0"/>
        </a:p>
      </dsp:txBody>
      <dsp:txXfrm>
        <a:off x="2587690" y="3332592"/>
        <a:ext cx="1358304" cy="829583"/>
      </dsp:txXfrm>
    </dsp:sp>
    <dsp:sp modelId="{13918E98-B9F1-4581-BDAF-D6989B59DB80}">
      <dsp:nvSpPr>
        <dsp:cNvPr id="0" name=""/>
        <dsp:cNvSpPr/>
      </dsp:nvSpPr>
      <dsp:spPr>
        <a:xfrm>
          <a:off x="5603912" y="4"/>
          <a:ext cx="1762403" cy="8812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4000"/>
                <a:satMod val="105000"/>
                <a:lumMod val="102000"/>
              </a:schemeClr>
            </a:gs>
            <a:gs pos="100000">
              <a:schemeClr val="accent5"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TAD</a:t>
          </a:r>
          <a:endParaRPr lang="en-US" sz="5300" kern="1200" dirty="0"/>
        </a:p>
      </dsp:txBody>
      <dsp:txXfrm>
        <a:off x="5629721" y="25813"/>
        <a:ext cx="1710785" cy="829583"/>
      </dsp:txXfrm>
    </dsp:sp>
    <dsp:sp modelId="{DE089B46-B7DB-47F9-ABCE-EF410ADAFA81}">
      <dsp:nvSpPr>
        <dsp:cNvPr id="0" name=""/>
        <dsp:cNvSpPr/>
      </dsp:nvSpPr>
      <dsp:spPr>
        <a:xfrm>
          <a:off x="5780153" y="881205"/>
          <a:ext cx="1194133" cy="632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967"/>
              </a:lnTo>
              <a:lnTo>
                <a:pt x="1194133" y="632967"/>
              </a:lnTo>
            </a:path>
          </a:pathLst>
        </a:custGeom>
        <a:noFill/>
        <a:ln w="22225" cap="flat" cmpd="sng" algn="ctr">
          <a:solidFill>
            <a:schemeClr val="accent4"/>
          </a:solidFill>
          <a:prstDash val="solid"/>
          <a:headEnd type="none" w="med" len="med"/>
          <a:tailEnd type="none" w="med" len="med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C499E6E-2292-4E16-87F5-D43A6227B351}">
      <dsp:nvSpPr>
        <dsp:cNvPr id="0" name=""/>
        <dsp:cNvSpPr/>
      </dsp:nvSpPr>
      <dsp:spPr>
        <a:xfrm>
          <a:off x="6974286" y="1073572"/>
          <a:ext cx="1409922" cy="8812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8000"/>
                <a:satMod val="108000"/>
                <a:lumMod val="110000"/>
              </a:schemeClr>
            </a:gs>
            <a:gs pos="100000">
              <a:schemeClr val="accent5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Conjunto de Operaciones</a:t>
          </a:r>
          <a:endParaRPr lang="en-US" sz="1900" kern="1200" dirty="0"/>
        </a:p>
      </dsp:txBody>
      <dsp:txXfrm>
        <a:off x="7000095" y="1099381"/>
        <a:ext cx="1358304" cy="829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F7729D6-16B8-4EBF-B38C-95B555395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992487"/>
              </p:ext>
            </p:extLst>
          </p:nvPr>
        </p:nvGraphicFramePr>
        <p:xfrm>
          <a:off x="1470991" y="2279374"/>
          <a:ext cx="8384209" cy="419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59AEE17-1976-415F-A77B-4556645A7ABD}"/>
              </a:ext>
            </a:extLst>
          </p:cNvPr>
          <p:cNvSpPr/>
          <p:nvPr/>
        </p:nvSpPr>
        <p:spPr>
          <a:xfrm>
            <a:off x="430695" y="2332383"/>
            <a:ext cx="2080592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perspectiveContrasting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Plantilla para la creación de objetos de datos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314AA49-055B-4DBC-9E42-F2A2DF7CE95C}"/>
              </a:ext>
            </a:extLst>
          </p:cNvPr>
          <p:cNvSpPr/>
          <p:nvPr/>
        </p:nvSpPr>
        <p:spPr>
          <a:xfrm>
            <a:off x="9689548" y="1311965"/>
            <a:ext cx="2080592" cy="193481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 Matemático compuesto por una colección de operaciones definidas sobre un conjunto de datos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CB9B88-4782-456A-9443-6EC874072358}"/>
              </a:ext>
            </a:extLst>
          </p:cNvPr>
          <p:cNvSpPr/>
          <p:nvPr/>
        </p:nvSpPr>
        <p:spPr>
          <a:xfrm>
            <a:off x="3701773" y="185531"/>
            <a:ext cx="3922643" cy="12987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Permiten abstraer los datos y sus operaciones asociadas.</a:t>
            </a:r>
            <a:endParaRPr lang="en-US" sz="24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5C33097E-0795-4A9F-A01C-F40B8B4431C3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7324586" y="1134718"/>
            <a:ext cx="1298712" cy="699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B47EEA3-9207-4B23-802E-62A8A5630C7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736020" y="1167848"/>
            <a:ext cx="1298712" cy="6327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AA8D32-BCD1-4031-BD7C-A8BDECFF61B3}"/>
              </a:ext>
            </a:extLst>
          </p:cNvPr>
          <p:cNvSpPr txBox="1"/>
          <p:nvPr/>
        </p:nvSpPr>
        <p:spPr>
          <a:xfrm>
            <a:off x="1863031" y="3389243"/>
            <a:ext cx="1205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Está compuesta por: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4D38956-49D1-4902-8DD9-8DEE05F8FA9E}"/>
              </a:ext>
            </a:extLst>
          </p:cNvPr>
          <p:cNvSpPr txBox="1"/>
          <p:nvPr/>
        </p:nvSpPr>
        <p:spPr>
          <a:xfrm>
            <a:off x="6767994" y="3429000"/>
            <a:ext cx="1205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Está compuesta por: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03D94-67A7-4140-B435-8D21EDB1E524}"/>
              </a:ext>
            </a:extLst>
          </p:cNvPr>
          <p:cNvSpPr txBox="1"/>
          <p:nvPr/>
        </p:nvSpPr>
        <p:spPr>
          <a:xfrm>
            <a:off x="2100464" y="511721"/>
            <a:ext cx="14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 propósito es: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2E185C4-C9F0-4C27-BB58-999BD3673C22}"/>
              </a:ext>
            </a:extLst>
          </p:cNvPr>
          <p:cNvSpPr txBox="1"/>
          <p:nvPr/>
        </p:nvSpPr>
        <p:spPr>
          <a:xfrm>
            <a:off x="8323468" y="511721"/>
            <a:ext cx="117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 propósito 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</TotalTime>
  <Words>57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Del Bosque</dc:creator>
  <cp:lastModifiedBy>Arturo Del Bosque</cp:lastModifiedBy>
  <cp:revision>2</cp:revision>
  <dcterms:created xsi:type="dcterms:W3CDTF">2019-08-13T15:16:08Z</dcterms:created>
  <dcterms:modified xsi:type="dcterms:W3CDTF">2019-08-13T15:32:10Z</dcterms:modified>
</cp:coreProperties>
</file>