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Ex2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4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8" r:id="rId6"/>
    <p:sldId id="269" r:id="rId7"/>
    <p:sldId id="264" r:id="rId8"/>
    <p:sldId id="265" r:id="rId9"/>
    <p:sldId id="261" r:id="rId10"/>
    <p:sldId id="258" r:id="rId11"/>
    <p:sldId id="257" r:id="rId12"/>
    <p:sldId id="266" r:id="rId13"/>
    <p:sldId id="259" r:id="rId14"/>
    <p:sldId id="260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6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-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C0-4C32-A0BF-BD608724C1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C0-4C32-A0BF-BD608724C10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C0-4C32-A0BF-BD608724C1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02036463"/>
        <c:axId val="1602036943"/>
      </c:barChart>
      <c:catAx>
        <c:axId val="1602036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036943"/>
        <c:crosses val="autoZero"/>
        <c:auto val="1"/>
        <c:lblAlgn val="ctr"/>
        <c:lblOffset val="100"/>
        <c:noMultiLvlLbl val="0"/>
      </c:catAx>
      <c:valAx>
        <c:axId val="1602036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036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55F-46C0-873C-D080902F8C0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55F-46C0-873C-D080902F8C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55F-46C0-873C-D080902F8C0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55F-46C0-873C-D080902F8C02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DF-48A1-B0EB-CFFA32CE0B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Sheet1!$A$2:$A$13</cx:f>
        <cx:lvl ptCount="12">
          <cx:pt idx="0">United States</cx:pt>
          <cx:pt idx="1">Mexico</cx:pt>
          <cx:pt idx="2">Brazil</cx:pt>
          <cx:pt idx="3">Argentina</cx:pt>
          <cx:pt idx="4">Australia</cx:pt>
          <cx:pt idx="5">China</cx:pt>
          <cx:pt idx="6">Russia</cx:pt>
          <cx:pt idx="7">India</cx:pt>
          <cx:pt idx="8">Sweden</cx:pt>
          <cx:pt idx="9">France</cx:pt>
          <cx:pt idx="10">United Arab Emirates</cx:pt>
          <cx:pt idx="11">Namibia</cx:pt>
        </cx:lvl>
      </cx:strDim>
      <cx:numDim type="colorVal">
        <cx:f>Sheet1!$B$2:$B$13</cx:f>
        <cx:lvl ptCount="12" formatCode="Estándar">
          <cx:pt idx="0">8</cx:pt>
          <cx:pt idx="1">10</cx:pt>
          <cx:pt idx="2">7</cx:pt>
          <cx:pt idx="3">9</cx:pt>
          <cx:pt idx="4">12</cx:pt>
          <cx:pt idx="5">11</cx:pt>
          <cx:pt idx="6">8</cx:pt>
          <cx:pt idx="7">9</cx:pt>
          <cx:pt idx="8">6</cx:pt>
          <cx:pt idx="9">7</cx:pt>
          <cx:pt idx="10">9</cx:pt>
          <cx:pt idx="11">11</cx:pt>
        </cx:lvl>
      </cx:numDim>
    </cx:data>
  </cx:chartData>
  <cx:chart>
    <cx:plotArea>
      <cx:plotAreaRegion>
        <cx:series layoutId="regionMap" uniqueId="{84C89F1F-23FB-40AE-B437-AC9A67A55776}">
          <cx:tx>
            <cx:txData>
              <cx:f>Sheet1!$B$1</cx:f>
              <cx:v>Series1</cx:v>
            </cx:txData>
          </cx:tx>
          <cx:dataId val="0"/>
          <cx:layoutPr>
            <cx:geography cultureLanguage="en-US" cultureRegion="ES" attribution="Powered by Bing">
              <cx:geoCache provider="{E9337A44-BEBE-4D9F-B70C-5C5E7DAFC167}">
                <cx:binary>zHxZc91GzvZfceX6o9P7MjXzVoXnHFFSLFu2vOaGpcgy960Xks1f/+F4i8SR7QwnVRP5wiVSbIIA
nqfRALr/eTP/46a+vTaP5qZu7T9u5n/9lDvX/+Pnn+1Nfttc28dNcWM6231wj2+65ufuw4fi5vbn
9+Z6KtrsZ4Iw+/kmvzbudv7p//4Jo2W33ZPu5toVXfvc35rw4tb62tnv3Hvw1qObzrfu+HgGI/3r
p1dt4W7fP7py1+7W/vTotnWFCy9Df/uvn+795U+Pfl6P92/vflSDeM6/h2epfswR5RJx8dOjumuz
z9cjrR8jrCjDiOuPP/LLS59eN/Dgn5bnozTX79+bW2sfff7/3x6/9wn/drew3e6TNnbdUehXVx+/
8uf72v6/f64uwHevrtwxyFpJP7q1tscv3jpzXRfXX9Ty39siIvyxJAoxRfEnnet7NsGUPWYaYUkp
Q8cf/OXdn0zyp0R62Bx3Hl2Z4s6dtRl+efW/N8PF7VzcdF/08N/bgNDHmlKuwfU/mUDdM0GEEQHA
aHH89+Wtn7T/Y0keVv2X51Z6/3J5rfSLt/97pX/G/i/m+vdHh6Ywfy0lEfYYfJswqT8zz30UcLCQ
1kzhLxgBC31iw3vE9KeFe9gqD3/iykYP/9HaYr8c/vcW2+VF+xcyFRWPOddUYs0eJCpEH0sOLKXp
fdv8UIyHjfH5sZX2P19dq3v39H+v7thcL0X95dv/e1YC2nlMP/4gcp+PAA3k41wgxcf/jvfvouHH
kjys8i/PrXT+5fJa6fGL/73SfzHZ8cv/Sj+PYMbVWjCtMPrk6BAF3Y2SBNwXMGdz/Fn9K4f/UzI9
bIE7j66McOfO2g6//A3s8MJb+1eGRaBjoQRFWj1oAy0fS8YpkvoTENYI+LE4D+v/y3Mr5X+5vNb8
i79BMHTWvv8rFU/IY8oJR0J8CjeP8eYd55f6MRVUSAmG+fizCoh+KM3Dev/82Ertn6+utX72NyD7
q+n2/W37hXb/e7Ln+rGQTEvCyUMhKGaPOUGKK/lHeHSX8X8szsN6//LcSvFfLq81f/U3iGpOzHV7
c/vXaZ6Jx4IwoBlyn+bJY8YVPdrkc7QDEeldlf9YjodV/uW5lcq/XF6r/ORvQO4QYxe//5UkE8GK
i8CKi+mvAf09lsHyMSUUQxriM8usApw/IdDDyv/64Er7X6+v1f/0l78ixvl2RuJrmmZ/7a4PH/M7
d5IS37/78RMh87R69LOXPshJnxz47D3kgIDXvyaNjiPcc+6n1+O1tdePzmx93b7/4vhfnru9tu5f
P0WSw5oNw4pACUEgVqKwKJtuv94iStOP04gg/KdHbWdc/q+fsHrMMBUQODHNqGISQGc7//kW1RQW
4VpjpJQS8mtu7bKrQ9a1X9Xx+fdHrW8uu6J1FgZGPz3qP/3ZUUwOSxUikGZMEkY1g9U73L+5fgH5
u+Nf/7/ZSMt7h9MDzkW/S4eC70IYXDwjpOKpTV/h+Xne1v6FYdFeu1Lu7nrCPYluuj6YIss/J/y+
/vp/F1+yiB9zUn9cP6YM//jtWX/bXjlze+survv1Xx5d5+uf/pHcOlrsa6Zr5QCfko/f8I7v3vxz
rkM4+77v3GOLozU+PvHJayDdRQRks8BxwChYanCAT06D8WMJkQUEdBBZM4YYhNWfvSbCAkJuhiAR
Q5Vgkgnw3s9uExEF947OxDnE5IIx/p/4DbjmHbdRmNPjP6E++iFSElj/rtv0BIQOxGWxGA1+bmf3
m8W8O4hKkZM7WnnAQwUGtd1/1zGO4hiYUDBFmDjev+OidjA4mKwYYlQbFUd+Gk4mBK8u62aOdq5N
Zx7zerK7gXnxFI11fujFPF3JJm2ve0fbpx2asnjweXOmGl6djkxWcUmaENc5udWRYKd9P78pOk3P
rbfRZeGJ2zOhyWVVp+wdDZm66lT3NMeRjvnM9cHy8TaYsYsX6VSIU73UZSx6CgphTZXFrkjDELNI
FWKXjmJ8Zht3OZLB3aY0rUyMufxd8dwmhWY2LmxkYzaX5/UY6C7thrHbLbLRO+MNO6Stb98H1YgY
VgJ014ymp/sQiuHKDDKU+54xnR98SKWNReOy2yWrlnlP56w4yYnt9hXlDpG4aGgWGXfVRDqq8EE2
WVSjK50LmmN12jVFl4o99ZzVwznSEVncyTh3QU7nclbR9DaQ2pRxPpXZGOtJUv7MAFFdjhX2N/Wc
SQ+2aVixq1FLr+084PmQIc/OkGJlvmOdCyLurIve6TSI50uTdu+96IoX2Aetdn1ajGw/Yju6XTkF
/ptbBqHP6r7hOtY5AV3jqdPZOc+pfBu6Vkfx7MpljNsJzec+MiI7wUakp0s62le2m3AVT0YU4pwt
dqj2eEBliFlulj4O2qk6DhgVb0hnS3ce2SqgOKtHcLNsaKQ+73rERCyVrqrY1N7zQ9ZUrIg1vLjb
t4YPQ+wayruTfsjyc+n7aNlFoUynuFpM+5qLLrgT+Ab3skR80jHTwaK4QF58ULPqwn6pxxre5qZq
3mGV0zZOWTPZGC9SpDFDlrCYBpRnu66S9I0tx7zbaVzIMvZNG92OqTVNbIqavFd9FS2Jlla/cVRG
WVwRnbcxLXMd7UatojHucqPPl6lI87iRLPUxHQtud3V09NyOku6mbHD9jKF0MPvSqnk4kZNshthM
HT7+tRveL5XAeTzKtOoOUSsHsZ+q2ps9MWwYT0ajg8ueWzcF4AMgo9Db28oolu+Ry6d3rI5IG7dN
NJ/3pK6WAxW5HmJlBWl3eVTj4dBGvs3PBx5Mdyqda65FSau3weSm3tcUz+4k4BGU08CcOhxUZTMd
q7RCUxyJYk73JpXZc8pLdQM+UbCz3qYIlFuPFbCHLFUGRDGH300e5ezgSEXqk5K1pjhUXgGLgPs0
76oFRVeklJXaT0yxZwtmoQCI0lrtWDkvJNEd+Ew8hWx63oyFkHFRiKaIXW1QGQdG3euy8/6VbVsi
z1xXOR4Dc3EbWxmFMZ4nXpy2YuryuJuRvW0F7os4FIU/tK324dQ1oxjiqGN8OFA0kvISjfP0XlJr
5l3ejZWL865NqziPougyw0PxFs2pz97SUtP3M+b+BteufmHSvKH7bmJLuZPRWCxxj2SK42psMnay
RPChs41DzwJuysMQhL1M+2kRse19Phwwb4rltPOZeYE1UWXcYw00Uuk++1DRJisOZROx/nwxQz/v
fVqO1cG4muYH1Mydf4ZYWAAvzexkPLapqGJFC5+fmLww3YFMQ452eTpKcq67hfdnA8XgFGNeUHyq
He+GPS5L8tbXitDdRPSYZDMLaBcN7RFIhKHsSRhCgWOppyAOS4vcHC8EDdFLQk1246p0IrFQKlex
mPX4a1U0Lj10GZ3eqmIg9SmuzKjiWS1ptStIlGXx1DRWvbEVD80OQe7lCfcd8EAOwhoAbz2+bk1W
k12GcHAXteZN9ls3Z9zdKoPb5sMwtsv8e5eSstlXZBg4iWuMJ/NClzNTz23Ho4XvCG/rEOJ8VJQf
Qt2j6UpHU1Y8DW2BR/AtmS4ZQMWS0sU8zdux30EeSFYiHmwX0cSbUE7PQM84OmtU1BV5jMTYy5jC
+OlpXkSV/zXLA4NPmlldjzJOSZbSD2VU9c2pg9iz8rF1Y6S6uJM8yJNuoNHUxmVo22LXRB4vwz5z
UQqMhORgX00aBVvslgo16rUMobRAzlk5vOgHNtG9CoQsp23gHUtSS2V9mOgwApW4lAD5DVVTnGcF
7sUpr6HAcRm5sh54PJEO4x1MsP5tg/OqS1ALkWqS+rLCuywtGCBqkEjvRFf6toibdhrYi8oCOk7b
ynh5FtWNxl3chAqX7+mEB/0mWOHQoTWap/W+78xQ3iyjI+5l78VILkIj5+aC8x4P+7lhwRjAZCfz
J70Fgybp2DfpK1SRZdxrxMY8ISXvGpDemuVQRc30bJoCFYdc1UV+Afw7TbduQU25H6us4c+nCtEn
cw78+uu0DNO4t1VOCWhIzO2LSuvIned5Km56zLKwjzpd+kNh61bu3WJzf+kDJb9zPGX+gwlDml8z
hht/wXw9ZE86UUpyVqG2KVHcIe3y3QQ0imQc2jCIBFxlLsdDb5gJfJezbGHnaAnvZ96weJ77KtZl
0TwVUQThAkQpDdmb0OsSOHXhp77uc78rG1uzfReKcjdYa+OhBkOGlGennM0vSyLad1M1DICWMov2
45T2B6en4SnEDPMH3qH6EBzQVgzeaU9YixZAMkRJjZnbZ6Zq8hPiB9Lv+pED50Y9O4zjNJwxIeqE
WobikNvyCYmaejeO3fK6rcocxx4TvlduyHfEuioOHPLdccZ4dNHiWSWGzG0sCj3tteJPlUJx20t5
Sns6PcHYTiejle/7UI2n0OMgdhIBk1RZ2p8MfshOSje/X3zkEkFqEvu0yut46vyboZzbSz1X066U
OT41gpVv2ylP381VY6oYvjUX+1G1GoxcE23idCEwyZEAwWVU8ynOpBxORMlPWZ2RA5PChb1tPAGH
7hFFsfGZ2KdM1ydILtGNTsXv4Cb2cmY42lEnh7g0zF8Y6qfdTCJiga1qc8ipXy5DV1d7YL7+fBAD
TzB30U3G2BOVz24/RFWzbxYaPUsFyXf9MFTnpQzmahS+y3aF9BECFjNlomz+wbfM7yGa62CebFm5
z3TBn7rZRDvC6teVqdN4miNYEdoJvejTaNxLWFOeDSbr4jJvm6s+ncNFitVw4VxpztqaQ/DTILEv
Q4ZOcqQnoFMIn1yX9ufB1gXMbMzQWNSoeIIduZqdzg64y/s9zXK+A3MWJxB4D29N0Z8b5F5WaVvu
oPppf689JMRjMU2OQkyYAoG3/EUlW//U8oo/ZWNd7/gY+Rji4H3Ut4WJlel8IgsUXtfpvAwnuWa/
cQho49GL+axtaQbROqrdtFcLQHjvIiWuvU7lJZ1hEpfa8guxkCbp8fRazqZ5F0YO/l95el7PsgJi
Grr3gybjjlrXnZOlrs/avL7SAw67fGoh3nNpbuKlmdpDSRstd7Zg0bQjRLzSxeCKmPV5d4u7VpQH
WgrzgVhSnHWMpHvieaf3KptQG9tKHymdFnvdR87vFUFVBSAr3e3SKL9vWxsdhhGC0alvf4vQwGAl
U/N9VFX8jDs9l7GjEzoQF/yHcsjHbMOK/rtr9btL9W+v/f+GK3qMYa397WzQvaT+cT3/8e8/reeh
EsMwJK2RooRjzY95pU/reaEew+8YCgUc7hJ0vPN5PU859FNgLZDkx+TMx4c+L+fFYyhqwkUliWRY
aE3+k9X8/RV2RDDkCiSGlPr9lbUmxSgsuO/B8bzO42UJ4U1OxPypsvCpxeiBJfy3hofE192Feymj
KkxzKw+5GYx5MYkFZS+zeek+3FHzA+Mfc1R/5LD+EB9yJHfH181SKV+l4qAJt8vzHjcaxTktOY4R
Qw2JGR1c+oN8xLc+5ijE3SyEQKKcslYcZksVjRWimYm7INRv3/+Yo9APfcwx43JnfAlTeF9qCGM9
7tkFhIysuZpQicSToFw7J5FchIEoZ+g/pcL/Y+us0iq9Qv0ojy8cay3n8y73qd8x6/Pi8P0vOnrR
Q18E4Ln7RapYIE3jIcCdKgtJBBFoSnZ9ZUn+hFd5SS6wr3wFEcbQBgnJHYaHE9Tmozn9/vtXOc4/
/APS43cF6GUDcbwN/OCzbBx2iqhEUvyhr+gwVfGQTWMT+yCjJ92U4ergSdepNo4yRZon3xfhW04D
2L4rQZ2FZoQoAFSgCN9R032QfCp+8H3fGvyY2r3jMR0gdVLBwQIiWPkWdaGL09GXzzaJrlbcUKuy
EJYafqhoUdwi6AJ90kZF5T/NFv+p96kVN3TRxPsh5/xQOzm+xhDUx3O6yG3Mo1bMYOqp7Hsy8IPr
omU5oDmCAFb0Xfc5ff0fi79iAzJnWIW6BDbomC93QYiZxcMAUNp/X/3f4Da5Ak+jx4mXPpNJU9sh
fSGbZvCv6bBodO6iXMvnUAmg4uz7L/uGJ6kV95AyRG1n+yiBMEWKS1vY3L1unIs+bBv/+N47nmoV
8miauUqWDjeHkLEIVlxFZc0PnOl+Vvor0NVKWbqrWO1JSJMuUktzMhncj4d6CrjYD0XO9MbXrPiE
si5VUx/JxDlIEEMKp2sRZB1wPR/6wk3zNlyrFWkM3TikdG5U0pNqeVmZkD9rpdAvv2+Lb+lqxRqQ
bFR4glgkIdFcHGprJH2SsdANbyquIBP5/bd8w6PW9YFcZX2lZA/LspqFs6hZ0DOdYVPH24Zfs0da
BATKEYmXA5ljBLmVd2Lp+h/MXN+SfkUffpSdVFC0S0ZIU750ddYcmI9kv1H6FXn4grahDqVKmB0r
sEFQcxRbFCBBt009KzxXOuKDnkH7GjdDe9Zj3k4HU8plutz2ghWgJQnU4mgWibZ58VoqCwvWIhvC
RvnJfb6AVSrVCHGZ9JS54tQtdNZxXjUT2gYxuYLYXECmxBEjE8gg9+zMNgTSgKVn5kdz89ERH4h9
5AplISsz1Exg4iENPSTBMirlZRMtozjPXNpUhzkjoX1bN4r+5ttsan/A5N+KecR62p6zVHbLBFRY
q7o/zyObSojsKw1hnXJTyVzcHqsmuwLqvc1JNS+Z3AtI4HVXI3LCb1OwWAE0pCKSqorSpJGR39Ni
komSNf2Bf+CjnR5QL9TA700ofHQz5G8HnVC0QC55wenoDjxdlvq0h0p8eJbZpvvQR2xqTtmiWv50
ppS0F0QqVb5VFYHE0yYkHGu+d6c2Cjms3lVhSSDNyXYThaSabXCxjUb5amJTLVnUKIcliRzkcCrq
x1hUkm2TXax4SLUl77upYEkvIWO7E4u+7ed5GrYJL1YsVBsqcJhLmZion5LMYVbHGVXZ+02aX5eF
PRRrVFlmLMn6Wb3jMDM/tShqtk0BYqX5gWZtCSlSnUBlGZU7j1WzxL4wwf4AId9gCLHiOFsMgZPZ
qMSFKSVnihmDfp97DGyRkxx1cVv4vonJIvrspm8WSzaaZcV9dGprAIARiVBp4+N+ILaJg2fRxtlH
rLhvYUs1eGHkwQ8cH0QYs/0iumi/yex8RXAi1agth3lJrM9csrRQDRWmL3/An0fYPkAsfMVbAqM8
miHMTkpSNDvicLlPQ0e2ORVf0Ras2DqFi25JCKx5Y5TjN23GfhQEf0v0FZqx6Fs219mSZBIqUz60
CEKLIcflNr/hKzjnpXc9NcB0UdroMzLO1T6F1qVkm1lXcChRZNCU2iUZcFGfWN1mu5Gz5eT7ox9l
fMisK59vU54vC46mZIr4LSw7q/GEuapvEzdJsY1N+crt6SjHtoSKY0LB+V9o15UHzLpq23Kcrdze
tRAKQWl2SqAqLM6U5h4y6+1GyLKV22PX1KlaSp9kUPj5tagbedHP9UbRV14PE3VaVZi6ZOjKFO8M
J3Yn87nKtzECWzk+TzML3Q+Q5oFM/3xeucw98Wlab3NMaJu6N8FDfjQasS/dCVRqJnsFqXNVP+NG
iXyb37Ajnu8sjitcjEM2khlCQr/sqp6/Czq0P3D8b5DCsVns7uAcyr1MqXQ8DDWU0Kj1JB609htF
X4GW9iVUJ0oF1cY2emcIxHethi6M72P2W6KvMFv1i4kiKz6LzshAYg61q42ir9HKVepVjseDhrp2
TI6j282KoSu0Vmjs09rC6HOp851XUGuH5tBym+zHhtK7Rs2hI7tDBMHojNwOBatPsiLbmNmiK7RW
sBdcFRkMrhffJLWEmmZeQY1sk1HpCqszdCelNRRhD9xBo9SMRxLjPnXbpii6wmqT96TtKII+mnFp
4ykvbn254I1aX+HULsb1XT75Q1PlDNr8+LtotGTj4CucopQbGvLIHeSA2r2di2vrF7txcHLfXwYL
RT+IJv2hFDqPRVnUsTdEbhx9hVNJyygrIg2ia48vLJRHLqELqz7f5jArnM6ekRa2w/pkwXASQby0
SkAtE8qzdpvPkBVUyTDrxvfZmATWtCaOaM+TfiLuZpP8ZIVVXKTEdHMDM2tq63NdWgzdIGU4bBt9
BVZvUmg5DdwnTtPfcEmeW0afbxt6jVQbyiYE6Igo8ugp0OO7QOTG9N2x8f0ugemiaCRupUvKKVd7
n/OXXZV2Gw26wmkLvUFGK++TqHDQjFrKJ5IMaJuzkxVOoXw79Ra6YQ9tPb8vAn5DePPrNoWvUKqK
KYtgvg4JDGsd9LHZXMTB0mwb9ZIVTseM+7xixiWwkQe9ZQ54ILbFgrdFGmQFVD/UBNUpdFk0nVn2
3Sx/z4s+3aZ2vAJpCt16ciyMT6AzNOyaBvolbfWjyus3Ag28gqhuoS+ljxqXwN4MfaFshi/qKO3f
bDIrXkGUQNuZcaYAd8yh9ZY201upim0mxSuMLgxax9K88onhI7TCqPldPajLbXKvMMomNk8FhbGj
0r5kPlxwZi+2Db1CaDelaeZo5g4ojaJdVKZPigVtXGMfWzbucgvGfQ+NVCQ6wLaXZ02Q75QJ9TZq
wSuIRjnE6aYDndR5+7zLupO0ybcx+cdM551VAOuho3CGnPqhW8ZTM5FfGd82g37MFN8ZuYdGOdH1
sLYTTfZEdXPSmnRbmRWtYFnUbs69B6H75tUyQt+gfL3JQ9AKkrUuTb9UYESWV7+bWT9Xi9jGU2iF
Rz+M1Rwm4ZJgS/xyCY4kpad2v03wFSIpbEZpy0K7xEbQSkDa6lSn+u22sVeIrOrCcolRdOAFRLcR
EtcM2uC3MSxaYRIcexhqBFNyXog55va420vLcRtw0AqUyo7SMWjJOwziynR7BZngbTpZITLP8oEN
eXCJV9DMMVHbx3gQL7cNvpoxJ6i/h9CmFvbG9adTDbX9gZZuo6es5kvjPaqiGgZXNb+kvr8poBF5
k1bgMJj7HAitZAENStuDaeglh7FnP24dewVNPBVwBtOMIfVKKHriVVaeD2wWm7SCj9ve7rJ3bqF5
E+JZcBQO+xAWVL6qRb4pwIK+uvtjz9qzqdKA/JkGV+4QS0W3JxABFZuoBbr67r+gnxqWQr3DJRnr
r6NpfAMJ/FdbXBE2Bd4feqQUGUFBL95nfD94aDilChpTt42+gqfJYUtPo2cQfJ4vfYfO53HYhlDY
KHJf8rKRiMmc2kRV9KKGhsODkvJHmwSPn//veV2sVwiFrSnQG+lHl6C+fs6ieleafFOQAjtb7stt
eNSGjDY2IXAYwW5qsNlhVn7YpPB1c1WArLxVjbPQYCDeZXY+LyS/2jb0Cp+zcSlswoxMEnA9xXUH
7eewVWBbZwReN1Z1fIJWd2jfSaAMs+zbpXsKu5K2lf2xWgHU9wQ2SsBemaSD9pc6tt5Ev0YjCi+2
aWYFzymCzXSwRRQsOob3FiK42arftw29gqeDiSfvRWeTSmQv5r4/Q02zzQ/XvU1jqipR1swkyzjk
h3HKyD6q25ttcq/AWSwM9hDOlU103u8qFp426kdh51GrD0Bz3cU0RZAPhg1JJsmbkfvYSFFeDKKf
Yc8I8WG3Tf4VSHnVzm3VcZPUBf2tztmbqK9ebhp63cE0Q8djLWRqAP+jPR2twTEe2bZyF5YrlGYk
54WhBARn+E0zRi3sFe5fb5N8PYfOQ18ZBHuLOSnYdFioDyxuVZ1X+20vWOGU5Rls14JdKMkyR8+L
hrwshm1rcSxXGK0LPsCCGYZOg37uUPEspWJTGQrLFUZrFdJmGINJaNqQJFLEPcfZVGzq9IWd+/en
CyJHxGHDFwgOm63iYIaEso0NY1iuYNrMaeRmm5vj5i4Uo1GeDFO2LTuM171QDrYXedh/BHoJ6Ncx
kF9rPm/E0AqeespqXw6ZSWSatbFcwq/awE7FTV647nTSx+22M6lMgrvxkuLhyXGT0LahV+g0BVQn
xBQNiRXqTYHN87oa3m4begXOdD4eD9CXJhGgmVhDE3o8hEZt48N1R4+j5RCVnR6gbpMPsIeqeu4j
vS0EXbfzIATrrJajIckK2sAWVUhUHDyKxEbFrOBZlhq60soAuNGw9VZ5IV7UBVo2WnQFz7HkIoVe
uyFZtCE7bNlTmEm3Vc/xupXHR63q+NyBu3RwmkcFXBsqm8dKj9WmHA7mqzhXVg2BhkXTJ5K5qyKz
sMXUXW1yyHXbQpaGidZ1NiSy1b+1cGpCnDP2o0a9o/EeCAKO55HcXc5BWzHS2dyCz2T5JHewzc4l
acqGbfUPOGjw/vih8l6ZJu0TBQc4DLtx6psPXstp42J33WyEG4LYpKM+MXmw+yYTZQyW5SfbVL+i
GSnnWaER9YmvBYHtkdAPT2HVvo0f181GrobuO0vbPrFMZg5OlSDVdRXmNts4/ioKmAsjDOwJ7ZMu
L7u4cM2rucbb5up1r1FNuqmJ4EiNxLSqP4VzM+zJVHf56Ta9r6hmpCMNfT31SZny5Q3q0uyUSThC
Y6NiVlxDgd85CWBW3aaDPZEejhKHTfwdnOmwTX5y3+uhiFh1bT+C5qmdzoxRr/Kh3lZTwOtGowFS
5grOcekTakr1m4SiwqmvmnGb6teNRg5OnAgLHJqSgMdr2K49wjkXIZKHTYphq8nVBDjepq9hdD4G
H3Pcn1ftj7qYPrZuP8Bl6zajoZih1VeRLhkF7BuPoVpcAmhlMVe7rNFZddr0YbrysHX+jFoaicTl
+cBfwhY3OVwyza250rIRpxXUJbvTsmqPx8vUBSTjs3lQcITJwsrBvJoGEvn/z9m5NcmJK1v4FxEh
BAh4Baqqq6+2u319IcaeMQJJIEBIoF9/Vu2IEzHmzGyf4LVnTNNCl8zUym+VZBt78cfAeTCWDIEl
rcIEtfZTqpd1qWSIKlnJcEu9XpcxyLoLTVceX+sB5JwSVJs0+RJAHbudw6ib0ypKVzzTydb4czPm
HEQHSf1yVpSuvpqtivpvKxq663cmZkH3HSyncbxk/sbcmFb8vZU2Pjl1xCZZ2ac0FCXb0ma5a8Kh
yR9Z1qMvjIyevoJ25gpL2XTVN1rChQx5tp2dkje2zxQ3ycmmLkYJW3Iblw3oPgPi2Tzfymxqo7RQ
QzuFD/PYzPNZhiYlDx6j7cokEvbqfaCep94StDQTa33R1VPtX2XYDemxKGQvrZlUY63VdriIrFk+
TdnoUUPtM3Ns5e7FNSOMDKDOz4dLjlpekdDukfvmWM8N8HG/bgsEI5fEmR4u26BrVQF61V3WkbQH
g8u9uiYEmsQHUacvDB3y64nO/eKLNEjEWB1avtFuXzZqdHXAzXDB/cBPp+P7JJiPidHDaLcp68VN
dtzS4QIUAeQ7Zk5XWUZ5R38ee/fdnmyT0Ud2ofoix9xnRXqjqZRIMumxK/Bwr0NUK+BmoA0MF5YA
A4XjsaBNlB+bl3sNYhTXG1IcqS+cqb/qWLzWaXtsRe0ViBZ3hKukeO9kqS9zLu/rJDxWto53Y55Y
aKZALtIXdLavRR3kYJtIoGAOfdF4F7tOpImYwHXypaEdUCZi/Mm66e3Ys3dxa4fGa9unZLgs26Kf
0TrY3g2RUccO2b36kDNAxnrK5kszifgxRmaFvo7FfD307jdewd9jelAlZEjWBgEC/F+KJXXdqW3b
gwFCtBsZnbq68w2OcNzRTCUUZazUgSOXQ+++F3s5glbppO0HNLpKec8im5iCjRM7ppEP92qvuesb
CJkGTPZ+Se95H5FvyGm3Y6XgG4n37yMPaNHo1Yy4D6Ws9VoD4nZJiUmP7b50d3zQSC7gkGAPAB6o
KWcHvM9ilDq2mvaSr3AK12VFnnwJtj76i0NtDlzJoo4pP0O6OzoSGvUd74S+JCy1wVXkfViS2rnk
N3eH/9JXBxjlr2OPdtO6ZjLrL16G0fSmRQtGY532VFcORK43NJw9B0EuuwpRnMjLJkdSd+ZBkgzH
vv5/MJl/03G4FF5IvZr6SzutwXfVuejHFGDxHVsZu70UXcCMLB2iW7eNPCsD1QFvoXiv5fnYL9ht
G4xEHkWM2wFcAzf7oNoGnWHAtxlSHvsFu53DE7AyZ0v7SxSFrQDRq3Nx0YnYHjwk9yI0NnuMPuhO
l22hEEX75TN6A34cevm9Bk0atZl88f1FT/1crk300xtwL489fLdvNKMP51mk6oLI+SypuKd0Ppao
7xVoKghI48AnuZjYzqUIYlxkOP/h2HvvLgMMl1MTOtuDBjdlp4XTplBJezAi3AvFZoAfh7gP1QVB
/3Nq/QPoar9hudx2nX9IFfc6sWbFPSObhv4yr5TfhzdsLZzM3LFDbC8Vc4K1mQWA8RKJbAAGN8vG
e54CnHlsIe0FY3G+DhHribqkCYhbY57diTjcjs3FvWRs0n3T1HnbX/KYu0cATOMyNZ19/99nzG1m
/MPA73VjuRObdSHOd+njEYEVASD0JEk4AE2M2Lk/FuzvNWQA+dWgMTaAFS6R0QVPTHeb/CQfjp3F
ZHcWq6CdR5u3mJsJfV0M+dCA0P3fh+hf5ibZLSrAJUxGgG1D22ySVO2EUr5fwv7g592dwz0mYyCg
CjyF6VR/sFugX3ueHOtmCvcyMtn24ULoLG+7ZPZeg757MW2SHRx0+usRr1FdILXqJS7DUZUYxux9
EDftwYHZHX/LZvpt2VoJhQAQTiWaD8evXuaDPfj83ekHIE1dazPJi5/S76gdPamUfz4yY2A08+u4
xJbgthodgmj8HOoOANLF/gW25zEaBsh9vz6+RR2h5/Vt2HVWo+A4Z1fFkuXQdCd7QdlAu2X1E16+
bjjKTiHVBSgnx86Q/0PPz5lPt2RG/S10JtyqvoUeoez6vrOHUlyyl5RlN7YmIlt5AZ5/AwGQkHcD
+vk+HPuyu9W6sRZ1BDcGVRM263DfgSz/TKlOlt+8/X9KQ/93P4b3wa/flsURXRlbMHXYkqiXMQz7
5a4VdpzOSMQWek7ymM3VCCrz8BhsyAoeddqN6iuF4eN5YdRf0zjYkiL39QJCwQaK4Yvqk5WWagT6
t/QNrz1wu1u7nHuNM7dckm79Eak4frAaYO+t5fYc1YvDI8DAACZXtbF/4yH6W96LG6firW8zPVdI
2GKP/zq5khMoP587zQNf4f+e26eI1oM9FOrBUOXXMYGucaS3huRTU4fds81F/khb2hw7YIHh//Xx
QyBA4CVWXOhK/mJ0fJ+Hzbtj02W3xyDX3FTAnLhEHjpbUHyvgKf/DqRxO9r+YarsJXHLEqjGz6u4
ACYdRddp9hIo1w2qB2C4bd5c4Top+aEaBmw0fh0kMILhkGATcQl0wE6xcPLstWw+HhqnvUiOb/WC
HDESFzuAfR7U/rPp6O/G6XZO/9M47UKDkDTtAu6xuDC5tK9QVccvGW/WP9YuDH5TP/q3X3H7+d8y
TVLnaUP1KE7zGglWcTNOY1vYCcX2awuCPP1NUv1vn3y3/UCe0CyWyeYE510wTJdkDaEOC+SpVT6j
JRTdx6pKgHD++hc1HLWTepIYtJ4GELqxz9iIDh5g2W5BB4B2oBDQi0uIG3SwVc8mCn+zQf/bl9gt
5hReEZlHD24lmjE111zOyXnIctyfs8ZKckhdQLLduk7wbNa2aQDUBUCC6HVvvuRjeqy1FV50v479
vOVj227gDKcpmMDQXGdFzcNjyQrZC+lsi1JktIT80oLVf9Z2U1WWt4fyOHJz4fllITAdSpnKugpt
e0/qqIgHdmzM090y3iIi58Hg0d7D4SMfz6qlh/JDwGN/fesNILR2zkVdiZY+pEnwMLJjVTyy19BB
VohBYm1d6c6N9908m0uQRK+Hts29hK5OUm63KMBkD5v5pEEwh0+HjM/Hnr5bpSQXU52QoAUFetYP
UL1+HpvtGByW7DV0DUubwNKlvUgwpc9Lbvo7MspjUlSyh4kFGywdYjW1l7brxkrz7DFIp/l0aFz2
Mrq1I+MyR8BLG3i3rGdK3Uc9CXGs7AfHhF8nIx9yM8q4z6vejs9CDpduGo4d4nsI2MbXtVENAilp
lraASQ4pvUx+s/PezqB/OGb3SjoLdb5Hhx8W0Xxz+cmnUjMQhY+N+W6FegDDZmt0i64ltZV9o4Fd
r6c+PyZIA1f910HP1YaeC5EAGR4PnhaZrKeHYRXtsT5IsodjLayv4f4S5ZVyHjdj76EC+M3I7Eyf
/hflSfZauph5tGL0Db+EWxDZB9KqBA1GDVieb6ANDZc2yX1UpKNVyYmhuubK0YjEgpCp2QaWfw5f
GK/Dhv6h0oTaSw3PkfRQBZ7sVXg+4W40i51h08JkCRYuGBNxfYyjQPZCPJmbyMO9az614Mufk9qA
WByIY9fHZC/riRyNvBRmPkVOcWg4zBsaNtfffLV/WSx7Vc/iRkB40m0+bWnoC0HEVKbi4O63F/Uk
YmEBnETmk1cAQDiz/SQT3BmOrcRdgLUGYwiUirllwJNprm1EsuXEZzH31bFfsIut+rY1LAt5Wq0T
ZzhzNriYlDxhYXQsndxLFCcjFm9rvZwWeCecVBa7SufxofI+fCZ/3UgQhScw0FDLKbzh0Fwyovk+
Tg9J5oHz/PXhOrXxXBs83C7Accs5HotBwuDi0MAnuwAr5gsAB0u/nGgX6jKCOUyBItP3Yw/fbeCD
gL8IiWpzspSrIgsC9OStMTkWquyZkg3kwyQOInMaIJYqBjE1zzKFq9Sxd9/lQrHTOgrZaE5Bjqum
WPjm1G7JwYGhv37TdnIwsBikOQE7St/1ahXfGfHpsch2L8ELvFZjLaPl1KB7psod5yUW77HLe7JX
2Hi0QcCDDoFVqun3WUWvitNj7dVkL7DhCiXlQcfw+SETKVZN61NdQ0b33z/pbdr9Q7Cy19jIUIxU
DFF2ZrVM7Du+qFadN1jZTOd40jgF//uv+bdtfvdxaxvVcdjhj4DDJGx/aNKU/boc09uQvd5G8xqO
bwxPb5q+rTKIbcp82P489uq7bVh0OLyhZ5xOetVb2aqxgwtPfWyX3Ottch0To5JkOlmx2LPiGS0A
MPbHtsm9JHFT8Oryk5tOhnt5Dmfx0YddcuyT7gWJnqvYD6j1nHTG01LJtSshST0mnyd7RWKfbqlJ
M7hDBSqYys5rWBLq7Ri5iez1iHUcyynsmD61N1Mon8AuKgO5/tjBvRcjLuGGkvPUZOeu6/2bJ3r9
1JH+dyj5f1lKezliHTkXLhArn5IpRD/K7XTSNPxdjfDfnr5bqHEYoly95fk5DlA6t8GPQfZvhxbS
Xv0lQhrW8M9Iz+B81bBP8pDJGr7OX449frdOQzlEgydTfk606iFz7FbGH1ko++zYWt0rwPScLQj5
dH7O57DocnovycFjey/+AohrNBvFo1WMYPWmWOiPKWPJXvkFfwb4dqZjDkstoI+EC+My5pkrDg36
XvnVEcmN3wY4von6rp/0O8KO0QTJXvaFLAdJjVJxxSB/6PrgMe7b98fe+jb5/1alToAR4lPUxxVl
iwovsZbou+ZOLR+PPX8XJ/U6HDu5DOk5HsIVCPV4ju9vrXq/4wnewtx/OLTpbpHCoVHHmavZWelg
vjO1tep5TknTnNCnmtbXRnnHn4yv/x/J9X9S1X/6pbt8J91o3dtulMhxVtffrFFhX6hPQmDVyTOv
VyGLcVCwqyn6aMTZvnbb1KfXQWrG1RmJdSdUIb2w25XXW1D/EUUOsrueQFstYDi7eefgkznp8RFm
sZl+snPtQnZdgzgd4aTrZRO0BYnyFl7Jk0k1AqGB4dMVST4OzR964moJi1ikrbpGXgCZXG1I6NOm
2kbrplJsUbe+AiHnbFskAhY/QGVv7Tr3RZgv8HIu8g1oeHEXasGAvleoWRpVoK9ALnjBOR36j5oq
RL0dDGF/Kq3w42kZY1sx6M4jmP/1VsB40NH24rdlhesS/Bzn/o8BRVuYHK9TSEJXJBlr+Ne+jUX+
QzULjH7QyOkHOPKC9tVtX24yujvt1bYWPaBRc+lcO4eiStE4WZ88rmzoKaD1Opd1hpmWl5bB9VhV
1PqEPISZZfm5TRav0F81DtsdXAL6MmXasqeOLG1WkTZyUclTNiIKy1RWZQoA3GIdGzb20G92A28q
kyM5TEtUSFY49Zlp7Ke0yChL0Tdi20sdpwgbsZcwtdzjaw28LaYMkV2Rh/DVrOAzTL+NRsHod/Nr
+mNp/Rad9TQk4tlPNGOf+EjT9DkydRQ9+ppnS1NJjx6V+Jy7JQQRwbN0kU/o0MjwvXTbarxcQ3ze
LGcCqjGiMUUGL+42Fq3u+5jBhhqGxxbF4GuKDqT8LVzTdd5K2cdwEmuy4IaBlIvsXYAuFg/RFgg6
6WKX04ZvOQxXeKvmnl6Z6DNeCCbyMxO8LwdYgqsJqfcWzPYWWdr5gSyzOLkJe9QzG5qle1tX2vRw
gmj6gV5t4qO4HBoeU1Bi+SYrVCF49jWDpfjwkK8eZRqekGWdCqcNivkFnCdTigjKmCiKSrjARd37
UGQTO988k9eHnroQVW1iwFbzuGY2tkG7JWxVmYHWkgGyRuTyncoAPTOTTWP9miYqzCpez0n3HblP
JrFoVDzAbRKWpPOzWEjD3iDPGtW521K0CeUDGZJ7nwRUPIbcCf9n28thQcfMBMvU5xGLlp96zTd6
1Srsxs88UBmh2N5Ew5IiVXGun4kxIvwed3V98zZvctVcnLM2uSdTGw9fOsdgLQpuPEE3euOiMAfa
OWHyR21cA/NzMYrsO9zjR/0Z3eWel7hdwtkFNf2wPUHHOmf4x0MQ/xi6yfqronrb3mC7DCNYuI9u
6kcXY5rfNXBgfTY5ac6Ejln3kk1Lyk4kazX/MAq++ncOMnoa4CYa3ICsupGI2XV2pu9/Ctzc8IeO
jdF2GYZO1peR5uH0sIx5SssujmL6NWM0zv8Mnaif0UIe3OMayf9AA4EqOpc0VQNAUFCtrc8cHMQz
6+8AD4q+yLyN80pLdAy+Tzcu++cQNrXh1Q3tsp2CkXfrXb5NhF1StgrymbBa1B/4mDcwPN1MACZi
R/IZrQqKzfbe+jmZnmbiDblGmmn5EcYd9fCyJHnKzwSOuHCFhaEr9k6XZBM/Qz8dTk9jbhlM10Ex
KWvUl9wLX8mErYQPqzuxZDBTUxHcVsHzuAPg+Fw3i0YTQ5Da5o1ncx5fldaaFaaGb/p3zvNOl00/
C9MVWR/WBN5DcbReZ6lmUxlHSVCZuadh0Uvv9NfI5HiDKiFNCJzhirdog2aeim4N5v4EE2tr4I+N
7ft5dGhMOyV6ct8o2RyDvVrTg8sJOwX2hHCp+avGEk7LTnKqSqZcMnzexihJADhSCsizIhLet1dn
0G36tsGfbqrhxmxSuL2GXrsB/qMGx7QrUPG28w8RGtN8sNznD/CymHAqCCBr8g8Sj7p9TW2W6ZTk
DNedp95RlRRopOyTi8zDXMCHtonkVjShyfyDW+cGhcYV9lL5Hak3BIpoZ+P8OsNqLSj81LbBK0vE
RCsesyWoZmLDvEo377tPE/FRd2eNd/llUUNQV6Oj9fYYwcHrHQnnrn1FsZduomilNPkZ6PjG3OcC
aczzhiJKdo5Fi0PP1HUyQo4d8/VRNaQT5eCn0JSxntIAzQvTXLcOLXR+Dj8YIuDxCytXY961K0np
3YB74+55AO4OvvZ2i+GiA7h4MbopD69hlM/mJZnHoP+DtrCVfWQymjHReq4k/xN+5x7TQYHbNsMz
O2vtGX/Z2p0SJeL5IxOW1/dz03bRFR2pTD4tE4XxFqzUiWQV/JKi+i8PXjLA5jOHAe48tE0DCTKa
XTBRMsCU7nlnNn2nOxVB2ksh9SWnWcP6sLBm6+lrH+TZvVUy/5RRgeogMOlJ/RaHXAY/IbV/vYle
74BSodvZbFP6Cvnn+nOYR+IqGA+7rrRdL35qdHl9UmjDSO4YtuewsPkotrvQ9Z/FBKtb4JDbD8hq
wEjyJIAhoZy8Sst8hc1wpQhMD55hqWxLPSNYewdP72Y7wxebVq5rKwqq53uW9tY9SU+3uGrbbk5e
VT5mwZkPgS75OtACjgwE00A5WZIl8fO3qaNIy7IOIJXSIBd86gz6Pt/xGDTFCjKn+sHhB0++kU3V
InZCbYGKaK06uDp/EdPUmFKhgWh7BBIw+oNP01rEHXviSpCrnWc4hKPPVkfXEQqsuzzN4lcfKsBg
eI5V/0ZCrMUip4HFfJCwI6c49wl8ofsKu848PvtgyU42y/tyIfWj7gL1Ecxe+5Iu2OKrRMJWvh2H
H57wsdhU3X6DP0n3GLsNtHM3o35+J9i0xYg4zArnWzIlkfk8hg3aRxFo+QT4QhhEj2D1CcyDYnBB
/Ebht0Kr1umw/5HZCPt9gA6pB93NEJV3EA03D3lkVvsT+hq45ea4ZfUVCahNHrLU+PXPtFfu3FgD
6XLBAeh/yUbDeDmuAdfvucRm+C0aVF1Mc6AjXiqxLSCq1E0sh0JMqW7uPQ0NjK7hfrdc3MzUk1MI
Bn/2BjbAxquw6ruwURgqjtZ0mQdj/Y5qOB+fIYzs+w/QrJnuFRAC9shJW9uLGrdte05BQdDVtOJi
/hoDlWML+D87WkTrOPIvC/zkybeWR/ali+j4Tk+T54UDgn22qFj7lf0YwnYMXw0MGYMvEa7Cgs8x
w04KbJMxCbpoY8mSrUzbycKXXsOB9p63firHcUlxO8WWpS5Tn9hzZpauuyA58frJQRPzLsdhm06F
dQpSqyZ5prnqyy2FY+JUQ5aH/Xspgm6pIT+GKzidfHpaWd5eN9WWteu/KjiKFenauquDjq4b+s9Q
423lFg1xSXksGOAmDnYJ05DDTjtBQ1fW1QSQtmWrGhlrRPazhhWgzcPHtjfBVvGJk7vEQX+71bgU
jXtmTiH6fkspp7FoowQAhon1HxH1fmMieVlCGDOEBks03m5KbEVXxJ/sS9PmTzbKy2EMsTLCkFy4
kLYvfdfhqiEg8WuoYDmOSwkxFWEno4uIdV4uaCR8NxOZ3Qdd2k8laYZn5BnGXqhME2bxzYganzUf
OdrXQ6Bgz7BOl8NTpLQLcFaAVPCQsyaqumE06zkJ29i+hD2ZAHTGxX3+FmewDz9bCfuidyPl0Zds
hvVONcc1aktZGxj2vPW6Ts9w5nb0BReaUf9hNsy/JLGU4UXLYQjWYr6VL/oYOy56IqCBzC421MhN
fN/kDzW2TL2WWRw37zYoq4JyZVi9H2bvRjTcyyikrgQmsxZlmoetfhEzapgYvEaOp2hD37Y8oxc3
PGV11PfVRGqYtYctlyE86PXNKZjNt+A6g3SXN2We2YRWahlJuOAh6BnvlUlPXSaB5oLhNRoQ3zRa
eaNPzcyGx6lfENaXvOmCMuyAHsTUzVZbpI5hk6ALGBV3DXMaQWW6EuSCjcFNLjgBk4NPURQH5tri
Zcj7ZcDCLGnCxkpsfOkvYsV58jUhk7NnmgoZwo9rAlwvjNsoq7ZU8h/5zbV7jkJ/XrJl/dL3NadI
eZK6m58XqPWw400I6dv7qNUOd//19pJtN+NdP/noYc4yQU4Z3IdWhG8IdavJx1HyyUkbNFfB+sS8
LbIO7Yd+WsISFzkj/bbJ2tkyWdug0oJ/zNdlKawO/toE+qwG3MsW09pxuNJrAFJi9PUj2ItK702u
ixQJ+QjZr3g1E6F3VFB3WYclPzmVRg8iyvPPEgFVuW7d9wYg65cQJa13PKSsgU2BeU2cvR8GnAz3
mWu2P0PdhZ/GPsn4HW052gt8N/v8aQzo9I448IeBv0+eQA5dioxtoJEsxF8QtoyfGpScpnc20BCY
mzUtlwCSizpIPmVZPxfbkD3hzgqMAXjuRlMxk+YBW5y9blNGP2J3b06CdkwUSq0G2huYndDEBWXj
4ABRCSwdjA8M7imv27t2SWEEj26+cmHNdu9Z9meWNeZ9TOP4nhGBCRfJqWwJey+TSX0MvVxfMqa7
9w3RM4RUixRiLFbS5m4uGuRv23mDH+J2xyxtPrFw1fem27K86vqRlcovfj33U5fcbxDkxh9dkKWv
jXQRjAao6dPgrlapdbKosVYygB82Tv5sTb2Zj0nC2FbYVq0ZxMmhdVvV3ggXV7mtHiCgbAo3Da/o
cYSVOxxPo6GrGmbD4N6GMbq40bHvyP3Ewzp/noN1NmcLcgX55JmkrMy32JqHJdZJ8w25mBphmkED
eqdb3caP3Wol7Iub3mJrDfWUfYoWqcnLGC2RPoEVtPWAbMyMX4fA5vJrgJUJI7Nka5O2cpkblmJD
4bw+5WZJ23KSiLpdUUdBFMliS7al/bFmSTQ+2nWw/jusyhwCfG6yBKe3xEJOdNGhSa07gQtV08uU
ybZ7v4aoZp2GPo7U2aTY+Crk6E16HW+C0tOYKhq9oJGrSx6gCI/CKszXJL+GaNVbf7Y4RdXLMptM
k3LLG8vv53GOCCuAmskQ//mOyu09ij0pRV0HImT/MM9yxk7E+xQxlFZY+q8C5Rf3VSQiv8YDJBrR
rFz6NZwjEXxTuF9G4WcdEth64lqFl5gdiPyLerECDjDTslZWNVP2mYFSYT5ljpPsyzyPOe2qJB0D
BCt1nwT2lTnfrU0RUJpGiHLqSZV5HUn6PPts3X7GdZfLP6cWHZSnrIM35odN8jUHQiMZpndwLU/E
euoteMWXvA3o8I5hfWIPJtF0CxBgj5Si/M17ECPuuohwdxcJLoiqYj+t01BIxlgDY4MBGTXSl24s
NwSpCKwR9xj3vjMIEd0lF42YPsk5GOx56AKTX+c5XxJ8MZ+7qRqpXO03kSfoJ2Vc5PM348Roz7oh
KihzsYQP7djUrByhAzCPW9fFDT5J2qK9dca9UTlpOyLDGhlAQ58WH+cZ2BNj/Tg0dLy4es0+jBHd
zFyYxHv9skkpiwkGtAUaEZslgutc1g3nzWUIXzJkLO6uIys7UebjoOD5khazcQiiC7MYN79PQ5fy
nxaOPdnJC0J4xRyYXkPRzLBOufNMJd83+D+2XRENQV7fw2U8ZnE5S98FyLA2ElxWj2l8SWkSpvcG
x0v3R+5bXm096CcvA52nUxuMfoGwJ6iDKzK2yJQE5XFsjRlWSwlqWPQxsgaySut4o685v51RGDIT
Alo8DG2Jg1CrTwlupsi547w3lQ6S1p3siv4c1DICNHb6lIftc9Y5gjpQu4lntDcsV1m3rC+WpF7u
B4L63VNOG0OvCLrlt6zjg3vuhZvvzZj2klfZtq1lkmD3QIWxqb+B5oKMpFHYUttuEk/GkBwdEsDr
uKtMM15qv8FuB01N5K5Np0g+jSaa5dNUL/PDovXQ/UGnNROnIRPTG2op0UkFEUIxvA/LrptP46mU
a+w+JWDs/DVRRkjBQZVpMZMR7RTSpeocwUx9KUckrEOZ4b7ewjUxW3Fpgc1zRkw6raVcUAgpwWDK
1xKNXFtThBwzeNwElaWG/gvKc2Bz6NOQ9wZVQxP4XN2nzib8y+rs6B99jBPvI+g1A31UrF3auTSR
1e3DkEEdBjLgulaEddjjahu/ULhbVnZI1w5cjhqm0D0ii/R9yCPUZOoZyX7B4Ip477s6WKGaHaWv
BG7SESrUBr1xP+oejjNXKlBHLGqwT7K/BoPaGs4zZC9wbVwJZE/eYI97CrJ8MK+4c6PTowPNAMGv
gxPqc7wA1lRm2aTdi8KV6PfYI7391jeJ4Z/50KBlThitJdSAKn5TNEeKA19gZAICTikoBMFVERug
1Z95i9IHCs3zWczLFhbYKNa6LTwK0kklUsa5fNhciupJgS6z8Ns06z4qB9RX7MumG+/eEz0G6RdX
j/3ystg2b+8zniOvOamlFu3VNnwNOTZdmvwUDoHtN7E1TtmTzzVY2WIY/UdcHyjopSzqTGotVpzz
093azQ7Lm46faMSjM256wgcgFnCaZAlA50Xv2JJ+xHpw8pRzw5G5ZGG/Prps6cVXp1CSKZDILvFT
GFDW/6W7PBeVGOqJvgXUK/u8kayzz/UAn7f3Geqq9D/VpOVZz1HU//wf6s5rSW5jS9evMqF7aOAy
E5gY7QsAZdqyLd0NoptswnuPpz8fSO2zyaKknq2YmwkpFKS6uqrgMtf6129E2bnqOBtRrvu2jV32
JbtZxI4dzcKcglCq2al9krIg//qrAWHtfsTbSD+X+DTpFwJzkvycimmuCe7T5/LKrUFZPVlbE27n
ddy+6MJK4mtzDUs4gKGelUds5zXzBtWjkpVPhtM6Mb0pl3pPEuzU7iE11YXPTEQMz+VUdBrxhmvv
nGk5OMh7PS8aughJ+RgYrVunNDAUtcX1APqX+agj+m7wsPQxzAuYkoLSXfRaedTIU42fyzpzZ45K
hv1hihJnClpR19kutyynCUzyZPrMa9piifdUUzltgY0JGdTJfAv3IuusCtI4cefzsIdW76PyiFwR
4KOgd7iihwXTaAaZVXQux9lafTCx2j6yTlbM2hv2MQ8U1cg85J5rGjRFOeR7ex6M5kUlIss16iTD
7i0SX/HC+VJnRY4aK2O+1Xf+WLAn2r6Wt+5BmrW5zGeZ4VjO26Elh+Vyu+fmmgNP7NT2U2O2qjdC
Jfn8TuNoXLYGOr5q2G9e1BT5o7OO9vWw9ScXoVZlMxsNbFfsoZYwit4shdFRmLUDDgcjgyXAJuUz
KRFT7+ld4ZafkoUlGxrXogr9pe1HrdkPWNNSHPKYAwCQNVO1551bDc4bEadjxLbopOvnLGaW8DFN
pyrb25FdajTDTW2VJCnLNrm1KW3YGkxX2WJfs7Q3L3Fti8nxegzel+tJ2YPzYACsJYS3gN73zy5m
rNnbWhsq7aaKGNfcjm7adDgCLE5u+mpscCVG9Fa3+VlcMLXiJrFra98qijy5IwVxaC7Q70Vi8lcm
QFWBx1qrEhXoQvbOxVQzB7qkknDkZTbYdndf5mnWnqvImqozbSDp/KOl6/Tospwlkpyq0AYvV+ak
XVY6Dj632tANyXttJVXQd6kCyt0yFE57nXQ9MpVC6Gp8WHPYa76jd4xoEisvMYhpI63/5MiuDh8s
ACLfLEknSMf1XFsJ324DC3e//GyqI2vxqDXS1TfU3A/HpSpd69iCkU+HPJOr/taIeyHOk4w5nl/r
BeP7HWpgvaXBK4HpAe+7WWj7pjXNwbdkkWoez9yVrLsNjyoF9hN73YAY3ewTzWBaI0sGNIuXE5Dm
eEsz1yJoYyXsYz8P7nqs7VnTSwzZzGlwvcyKSDqjAzPSS2G0XfdWdHiiv6jIHopLHWRb7XMRD+79
NDFYCfIIjA9tIXSym6Qsc3kRRnmZ3U8OJ+ZiMZ2sO9cHAnFAK+CXk0e+rOImHVQRnc9p62aPFLVA
ScCGckkaYAWnAG+2cVhLdH/gYa41H28NudQBUzzluPsM6u1mQKw+YBmqd4bvuthAFruCQU43nKli
ajmxvUrr9mZuOWlMPLkTiCQ3lbvcW5x2pFGuiLP1kdkH6NbIk7x311VdCrou7cLUQmBET+p4z5nb
EM4xD3oqZX3IUtWIyzWv0E0b5lL1H6ZkcMHvsgFrjn1PVPMSe8YEEMuE0oQypTedM2Jx1xbdx2K0
HfOmwjShM/ebUatB/zYLotmddnXH1HeLacqCpWi3PLi+k9eiDe3yzEaHOx2bsh6sIBqXurw0O1xm
vDnMdOPMXmthXWqdYWh7Zot9EuRO5FJc101XA49ZRWI9zYr094twjdL5DlTZ7oHL47BdP1ulsKLn
Oqv0/Ey3kCie6cm0NFeo/dv+IcdKOn6sSmHPl4atdcuXpRFpfZmMQ6F26yAcABCXGbXHoG5gJpLg
ayfDprevBr3oJr9fCPw8a/kKaTCsppn5cNols27b3jiUo7N3oa9e5yPp4o/6lEXdVduvRnmuiKuj
IgD2DtEouP1Conun7PQZ5EQDfhKOVndAhJRgfldynxc7hkkZaANL6NbMTFsl4mrtaPmLphktj4nT
tMgcarGdO7emV488kFv3TafGXMMmIFHJ52HbGT+rAbANDbiIzprKpQjRWenye6ttzZ6nLhJF03u1
06GGppEm4EkBiOqBZQoNWowVNeG1Gat+2rOA4mE45mUyvvTpXM+X1aoK8Y4yQNqzlzbpcL6ASM7v
HFXU4xv268g6dhQqXoGNTOMR4hPNQWmB0LPbMni8oSx21XkXoxC4ZrZRIFQntmClgW8yenNB4KQt
+qdh0BrHQxBkToCadQZsAZX0rtFzKw7GkWD3uxRGIjsi2Rh4LrqjE7pvVY3itvZLnTkUOFfYNlXv
Jej0bK9ymP9bPjPrdnihXY4AxWhL9f6JnmxNNE/2MCBST7C+9qsX5RUqDQ9z+XqK9jOyTkJ9ytmW
8QeU0UDT3jARPtMcCpqNJPWRAoYzk8gYfyMjaK0YCkbw95guJ6QrudhlUZVdvtPd96n9IMe/x2M+
NcwRuTXOHR36zkruHJqeRPxNAcqpXU6Fo5wbJkrt2aZ0GlZ31K86VsvXwtn/xO5JP01to+02e/hc
FN4aT0ETV0l/UUxahU9bB7cFUGxMMdVXbmPezB0wkU8Yrqb7YLM0HX99WTam+h9wdU69daIZpC3R
WrWvyALNgwT9wBXUu8anXmJux8zNeUWn/ydUJOOEzt423dLZliX3yOkbdd8vVTgEdZRIG+01rRg4
eKzlVIXzUr6iMf4TiuKpm1UKu4rV3BR76ZBo0WPasmvAtV45oD979xPuVk0eXqdiV8C7KJ6z1ng7
OXX4Ctn6z977hLdFmdwUdRSKPcMuCvZ2OUuG3Pqbb37Cz+oNoy+rQYo9eNcO2iMgqwHA8dc31J99
85PnPJyZZAg3kftI1zr21DGk8Wb3/VvvfursY2a1BbeG80KrhrNt75LRuFb3f/3mf3KHnhr7yJZx
TT2n3C6xcs3PXZkUE47Zi0kqj2MWtVcPcJmP6ElE/bfC7RC2/sgvjJ1oUjieiD1houKd3bTddWoA
z/z1AX19tv7g6T61+FHpYslxiex94bgxQJdbLhNALv+8LEYv39pUvvyf0jZKeUjq9CFdkweDO00c
wy4ZYnqFKN6Rbfh5Hq24Nr1eURJ9+3b/+Wn+r+iluvn2Pbp//Dd//1TVS5tEcX/y1388VAX//vf2
O///NT/+xj8OL9X1U/HSnb7oh9/hfX//3OCpf/rhLzvq4n65HV7a5e6lG/L+6/vzDbdX/k9/+B8v
X9/lYalffvvlE8huv70bvlrlL7//6Ozzb79Aov7uAm3v//sPtwP47Zf7pIRjWLUvP/3Oy1PX//aL
odu/YtmhHAe7CcyMt8s2vXz7ifWrcA2hS1cg/lFb4E1JYmjML/0KGYgXuxAeDRqjLVyvq4ZvPzKk
hCDlbv+Vpgmf+p/H/sPV+dfV+o9yKG4qpqHdb79YxrY+/Otu4mspy90+3AVwkMI+dR4rskQ0SauV
B6e4WTL1dgQrdrt4OdSE71XMxHxLS7XLIUnznb24pVd00aOpF364NvHnqJVHWeVfSm1GpNIIkM/J
9El328OVrGEo5peVso+rke/qZIL7RQ9G99QFri4YFlFpCuFjUlMGlWI4Ma3qTMPOYRKdDfUGMBI/
xGNclDfKYcypOYlvOdFFRFw6DMXCt8po9VWreA/Lvk1zxRRvCLZPlWlxk4fabhX91WjDbnTgn4li
57ZuoBnypgVI38u8uof6x6AmGgI7swD16xuA9L02CF91+UeGCMesUGd4FJReFI5Xcnnum2JnpdWN
5tiHyLrrtR7wtL6hFzrTZeFXsTjO9l0VMYxnOvWgZ1Z5aFoj97TRzs/aWZ65rlN6tVbeELENXWaK
3IPQKxvot3IP3fBc6c8Zh6IZ+aWejUFs3enuxnSSPp8HY+fKYMRka/ZR8DXArq6blXQQu/a2V/d9
fsgrpoHRQVfGuWEs93RXnqPcnHlD936qACmZ9t9nWuGLpr+Ky4qRPQ5TBSd01UOmDywNxGUTMPRO
52LwjcRkvBUYqyb6XT7cldWdzgWFTv62MW5DPTrfPthNxEG24sIU9V3eV4FaPzfxSMZSYXlWCHmh
FcfM4TN1ue/d7n1bog9c2nvNLH3cyXezAuTjrugNrnSv51S/GiNJcSxiYo0xSLpqhvJjlpIEWZnF
eQrfklmoD4WeShv6/yL9rIn25AD4ALdvG2DpoUuf1eI+xL3+9ut9k9u8G69RVcwIUjtvEnFbCgl4
U+vcbzldbiYOtJb+drRpqb/tW/cBbOiASeuuMS1io+Sh6bTdYo5X1OoXTvXOTBjJhO35OO9GnoDR
UWdFEh/gemBLvupeS5oFXKJDViE3adfd5FZe6ID5pJEnigg6aX0Vy3znDMlnm2m8V2F3Phnp59qU
+2y4s5YhWKv4okw708e7/yy1mz3+RfZFIlUVVIuc/GVy12DIGm6nVH0sYnu5s0WeYYFTXDJnV/cr
CPZlyc/YBCCCLJW6KGRcBqueiAC6Z7zvxjLeg2OYjBGrErGWbQXd0IT7hgaD0k4EMCQlXGl+2NoZ
TnBlBv0oiw+6C8uwUXUHZUGfYy7FUvpFPbyPZvelHy06Y2XflDw4XmfMoDhztNz1Kbq57Qst8B3P
KrndBYUsfdwbv8iyYJ0Bo7jQgAJ45IsyUNCv/JRRog91Lr9weiwk7QJqSY/s4yjDKt7HlqkdklI7
ZkOvCk+bw8Apx+popYm4iWxD3SdOCV9ByMCZ3X3d2AFmKQe9rmFwJXs9qz5Kt7sorMxfy/A99j47
VanznCmcQioUteMFqPJr2/kfLsCmIwxb4tbFiv5j1aChTwcKnKpDqPHMO3eja3qxfFYVmTaYVBd6
dpcvJX3n+lZzX5MSGCey+W/rvyXIfTXxwEWve1I/WoUcFTz36gDCeCjc+rzeyAdD7ezjmPu0QrKD
VUpn7bbVde7UPib+8thSOfhaXTGRm5tzS7eUDwoEmUjPvmTZkAbK1R9gWAuteVAQ/7xiVdfJYB+2
d0nB0PTiQQsBz6PpVs7J+xpCcS4JNRvDfLcu+W7bhvTSzD29Lu9hde3LaDnfluU+d876ZPTyKA9s
W54J9iWQzKci7y7VaHo2D+/24Ky9OiuN6KIGfA3HhU41hmonj9gkkhUUf5rUI4VslOSYHVRnWSR8
gBzuMW+UZQy9/zmy7INBh12xu8pU+rnkMWSSzUTaSwwEB1Ichm5+W0/VvetkX0RqX5uWIJtBXluR
unTD8dxtV3hn66gHTSLhZGqON+lMRaxjz7QmNedHlq2zEf4EoxqQ4y81HdrMcq0lBZJV1mLmR1P+
DFH9fjsgwcaq7HNmbhB6iuIShu0HYM2jcEmBho3Vtee1dftdOfN7yfB9ifBjM/ntBpEE5UgU5oIK
4dSNJy8ApcWCD8cAZ3Bk1XZjp4Ud70JuNZ7/+sO+lhun5YjSiVoleMAQ6tTTQO8AwqIV2wZZKRD6
jlUvM/x4im+hiPAM1sOhaeRes/VdOUdwA/dz+NoRfz2kn7+E41jKNl3TPo2VdDugeSeRWBsPhbcN
1C2CdnXG1DI98AOWoerrBd22s2Z+O+a5r1Jrl2tV7vVyeq4nuQdCPOTQE0ME2TZYGPNTWEPWwQrl
Yaq7nbTppRbWK6mdxZp+jZPdTdxNx61AaCBJwG6qnkzr/TiHvmtDFtGcwBxLpDLWQ2iea63wjfnK
3oJB4s+2/ewmsITFdFC5GaRa9IqBxVcX9dNT4grwXC4KBeip9y14oBmPOj7lg2Z4lQH1PNIhiQ3s
bKs/5i2hgdE+yi+6+F1nICKeC99cb5S1BCT+7JbkYpZoWHh85tQ+qqa47IxY59YuD1XEQjd97rXp
zrpZjfjCnvXreh3vln4M/vru+qpL+/kottJZGK5lndpOTC7rkz2w1uIsDlRYXc6LfTDtAq6L3HX5
eCyt8dmYHBLtHiaxXINdH/WWGrY3n8rFYxVI5xx5DZSaTt2bbX89E61nGuOZ2airrfYspyHo4ugV
v7Ov8NRPX1xaWGmyUhvqFF2yai0pJxLDDtVgPS9afCE0GPDO6pnGFHnVRjZaWDn7xT7Grh5gLvmm
aepdueirN+FsHuXr18WtZjzoUGS8sol9lRT//P2kYCeRStedEzzIyhtLtlFXHeYECi8lMdh26blp
/TEG0a1VdmmB12C2eQ1t4izVjMM21YOItc36z/rVunYn61F2+r4ebvBZ9ozujhChnc1IBtLVrbaG
+N3Eb6EkHzI937GZnWFo5i2SuFA1AucOQVVZtzYDACMNcVjPPtHkHkX8+a9voT9coFxl2VhZsWM7
5sl+mcsVNWuBLZFIrdutGjP18WiGl5ir7Qs9D5ZUHsdkutp2lGUxj2vUvoJofIXxfjrZit7Dshzq
hlMvQma2NLIIXw/1TNaB7pyxmvrt/LxV2fAcL4wNmJXF5w6TCWuAJz9X7wVIyGAXX7YqW0b57pWz
8nMRY+tfnbyUISw0midnZTWncgxX7k+hX66quQtT+0ahYrLr6kZVyecGPNLL+muVq132mtfIH1wT
Pp2rYbkGX8I8jfWYGjPUlpYICNBGX2kfqu5RlFSQKDb01L6lT3XM9rjyXWQTXWiTfAXwsbYa7ccr
8uMXsH6s4RozImnBYMPIYFGTuODbjjjU9C5cFdvUvlYzpcRXqaKiT7szdCe71vxQSNqvFaWeYCAh
36w8zzwyh7b9tK36kVUgqRwCJ4MwVXeHpo997PauYY7tsKDxnJRWdxI+RfDvIvP/bRTnKvmEdq76
0v8fgHHASr67p3+Cca6ehjbpn8rk6Xsc5+svfcNxNPtXx7Is05W4Djrk726Wbd+AHM1Qv+JTtoEo
rk3J4m62f78jOab61SISzWLdBvsxrM1z7J9Ijv2rMnEvdmH8mfycyv/fQHJ+hGjRbBiob4CKUCJZ
kt14K+O+EzebsnercUg+QuuA9aHm0BtgGb2C1G7L+L/u898/RKH+YP3TtxLtxw+xi0JF2Cd+nJws
PpYEEHhdomnnOgXPKzvKHx6OC2RmmdKFyHGyoERidXN3cT8YxAzVnjG54x0Kn+rfCyTeDsg04Fs7
tpSm5MqdfMzqljOSP/Eeu6jC2aEDGR6qJR5fQ/638/LjeeNjXCVd2xBiK6B+PG9m4iR47lvvQZxT
LxWh9Y4pPzvaYBqBCxNxHypVH7NyeS0D/Ef0+9vxCcuEZuRs9+Cpd3vGDTi0tv6e/NUwEFFRY2Gg
Fm0nyQcN6kWmgGpJ84pTwtYRnB7tVgmAKfKw8KT8eLRVUsFlM9b3LIt9+jijIoIFSRgGTqSDqelH
1LC2Gcg5VPm+EibM/8qpp9fMVX++V01DEuNiQJdxTOvUqATyQ41sxcSdFDkh6/5DU2uRn2XFaz30
zx/E/iosgw6J28g69RiaNC1eFLoMrc/AZQbR4OqywDmfo+iV4ZT11Zz0h1MrWXn438LBNVM6p8aO
pdSINmria0TVdEOLncR9EEL5x6O8qot73JQyw2th5iKnWcbwXLnRAmlJFg6zFeREFjUsDlQbSzZm
z8Gd/TlUIQ4RA+y3p2LqU3BOJE3oXmASh4Fc56zaAeGQnTcuq+l4ZpsApRLiATPFakodcXg4Ijxo
1yKGrgA58hPItj1vXJ3Y9aA1W2B/BlpFDx7pyJbWWErD3tuyuosQXcWVI9bhMlnXZd4XInOS/dQM
9ZNTILm96iDllreOq8XvyNZalZ+jp6mOZhq5aH3SlKiWzEAIVTdyaPZ2O9EYr9LNEsi3hn0vaVdn
xGo2vin1EoZo4KaVrB14dNVnOp1UkPWQ5iPRSGb7QBKETsRk3aLLyTPiRCHOR91ZHdYxRpGarGa/
gTEnPYFf6jGKIlt50xAu4H5iXsYHpWdIPtZSLsBwxP18jLUy/tzqyCcoXhMz0z1IxDJ8MlpHj54H
iHh36yi0/nocZDj4qE8d5GeGxGSu1A+6lsbNOenmVqzf27B5LT2QbDHaLfO+jmBZI5whMK5eqNpm
zW5CkWQtGsZCy3M3V4CufW/Qe+GLOsKNq6ey0641hN5t+6GuK2SYt+Zq105x1CdRdHep3hoDSvk0
10J5P1XQUueD2zbt4vfWkPXJRWG0WaPvobCO5opqW8S1gHsOZ7KygXhgXfTOQ0E0MEMjXwNLNvR9
pBIuvq8ZIp5boHdQUAtzDzNSzTscLKzB9hKb4NbIy3FzsMOzEQzEjb3BFGhjckSJ2exZuKx/WVtr
aABNdNngfQA1uqbqtqJyWG7IrU+l7mdYz2EbLEFbUf6IQtfK8hE/cKRVgUCMYQlCGmoL4pPFRyUe
kUJ1c+Y2mIj7Qw+j75rmKSPTfAylfuispP0yLRWOlcJqnSsXmk19VhmF885qR4jAPUDkC1ouM/pS
z+1gX3dLjhKvbcJavTGjUXvTI3EIDzOrXvx2cWKzYfZY6uZBtXOx3jAqHG/ZEUT0Zq4jbfWMpkw/
zFVPztHY0mRNXm/jbhl75jRX72LTAP2IkbdYl70MY3lMJrcdkcnN+NATJGakF0YZN+9lZuoNiBsz
T6Rw0tDA1N2SBPtpVvVzFGdzv0dxRpDn7EiDl9Jxz+iTxmiIIPmmYwtAX4ba4zKB3j4YGEKEbxJ4
zfnewdFCvE+XTFgPiyz0+LNb9I381CWNBesqLxaDDkwMhVm9ayrDBfiYedxdHCgamUnY0anLQMYl
HMLyR72fQod4iHZMH7N189tA4BIrVNskr4jMq6poHVhrDFNAx4pWrmUc2X6Jh9PN4tQ5SgmJ7tQr
pzG/7YTMJvofnVUHeVmzQFwfgYmQ18oa4UBtXk55jYCjNtr81pDxfDO0adp7aL4jzGzzOpkDCK8i
ZodOjC9Dwwndd0mK6KrsmN1A2FBEKmA6IDumNmN8BX/e7vzFGLLkQHopkB7CnmIz0pfhLbrw+W03
Nws4SSl4XBKtCnVOkWQbQgXtKEa14/iAD6Z4rLS1KQMbJneEIQPmXfsxlczdIc4J6ZnlkCDbF218
FVUq+dAtkwXzGeOAG1RBAuMITPwTH/GZNvnMK0cdTT7pCZNls7QbCHjelpMZfXSQsmObkmnhB91M
q08DxN6HWUwVaBMUrxco4xNgW5d0H6Wm61c1MQtZYPQJFg0DoTLxbtKd5QMOvQVaEJEqxMoWXaan
jMr9KNwyyQIkhuXFukQ906py6t51kDc/wOcunmNzqif2j7J57tG3z5g8QCGt57JKSJE0kSrMxlqc
ZWB7w96ZC2cMUmtNngX0rluiOPNHQxusp7TQaHtHZynxXOmb5N7I8g6YwbAfB12bPrFCpSmEy8R1
ArY5A7hOYRzv16Mj9xOACArVNVZf5mim31r5GFSQzWRhUY0YiDswd0vNW/pBv1tNG8ebEWkMRiSU
ibqfCDxRPTiOUAM56BBV0epm/QF1JuPLWvUM4NOyWHn8hk3cXaZWY3hWlE3X+tpNZNOacrlZhG1+
GZKsv+y0cbrPuQJTAD+TsSC5uCYyi8oIr6t0NZtA2k64+kwp0SJYGnqoAElAPHgoM2GXVqlDdkUJ
wOLb45wgGVuz6NOCFJUZnhtb8IsXjbXQlAiN/XYR1XWO0eLo6ZgyPLfMWTdu9Mh1AVIonqTTNkZQ
ScqMvbWUghEmyhG8qfQoq4NorafwwKvb3McSYsx2WVENl3EmRlRxSVem+0YLs/c8MqWBmqc0oe2G
XSG8Nkcn5CuzFndWl8zr/mur9m+1q3/ai/7AQnhTv5T3ffvy0l891f8XulYdKOE//9kW/tS1Hp+S
PvmhYd1e/3vDqoxfmSZt+LUOUKUoW39vV5UNvUAqi0ZOAmOZG83un+2q/ivZFlszqlu2S3NEQ/TP
dtX5VTctJVzHNlyD14h/p1096RGE2NoRxQSaUpbZwqk/2eq0ljbhIIgQaNz8n2gaDknmuGcVg00E
GKZbXc0hDQRCG305jE6DsuO7U3XzrWr+frBxUrf//hXoyGz+6OqnNokmqYsV1Q0WQfSV+7bBgMfm
xt2Z2b9n80jHx8FKQICt1af9O817EE2rhYU+yV1hGE2g16sI4hKzpL8+np9PKZ8DNAG2LehCTpvM
2Mn1yoSizzgs01HQLzrqKbbQDvuYnhw/s8j7Y9OU2rWc4Seh0jSTbw8ij9Af00lO2k0OFJMZZibS
3ogp7qmrvauYMqepae9gk2PIT5V6lS+hG8x5VxxmyfDW0sPXQkfMr6FA33VFfCzCMSBfKDS65UJp
+bHhdM0iRKPSip1e1ilwOKk9+pmGNVfvrzH+ejt3NtrorG+NzUTJbUrlhTq6VjjLWfUGaw77sV71
CWFulotLUoFy4emjbJ6ypHcpTKsIdjrceusCYcC2F6RrtmzSeWyvZnbH1OscN3U95t6M7/mmRn9o
ndh+0J2qmHEghxzitSpN7M9p3BHQ7sD+mPahMYWPMeLD91ys9E5RGD87WCFhm8KErD8WqUHVQbUr
76KFiIpVzULe9iLOi0c7m3Eec8XSpEcHE7MPkVhC+9rK3Xh4zOwlP9jsHzg4lNlmF0nnR4R7X4zv
1BQn5c6YN9emcMjNe6IIcPVFIps+rnIdDHL2ctvmsYuxYKha/NV3pRkOT7JJjU8QtRHoymKyLqox
oWgMZ1eO/oqfKaJP3Gxq3zZGdeUMa7fsQEJwG1BpDNmZkBCIJ0j8c5gm3BQW8koGyAECJK0JRqQT
OJn1vVmT6D41cdBXdXRWtqvT7GRRWOiQlSj2VE2tgVUMAikvp9e+dhC3PUR1NCGLKtbV9WbEBZcK
bVjrtwgIP+FQKtgcnY3UYSaGHawoMQ56koUG0wOaTjKi9A73jrx+QWdp3K8Iz8mumdPJ9U2GrF8a
N7FjL1pmNImczvGmbMfnKk0WcLa0sgcUtCKOEB/NDX5WISQapANHklZHtQvtPrnNexVfup1037dI
lF8mRL6YFBH+13sK9eF7WM/Noe7y/kB0lXOBzYgaL1KoDx+ALPIbs7Gq2ks60z4vB1eRoD5b5tU8
uwjVVtqD21FK1QYymWXlGXNk7qOsSohzN1W3C/sFVdJU6jZjOseerhHqIQKyi7kEeqJKwhJv605q
zHlu6xwZ1i6xa3c4RgQWJn7eQYJwKDI2QxxOGuhAojJ5Pgwx7hr12tjl+YzUfL108VIoAnzy3LsE
kvMAc8stUr/qspVQy1YbASQc0QSY5Vl5sA7aujIoq2R1tKc8erbHBSO+kjjc2jPD2pF+P/a217hV
+qnGKBCuV7/qxa4WY1/5JkW0hfvJ1If+Qo5Dv8vmrrpmcNTPePWG690yLBW+a6v5KeqrhMeUyuR2
oVx6EyM5kZ4h6ugRuxPu8XQyuhdVOeUNM1RbZ1bWpbdLYvTovkM9b2ExF2m3dwTmBbamFx9bcy6/
IDRlmu82+fgRAXf4bACMNiwuRmx46HskQgOUYzpqICnCN0xIFx1hFxZ8vq6igakWrCIqQ2Hkjq/r
M1O8FjNN2zNU6t5IhKv9Nu413oVFCB+F8KGIe7AQsEK6pDQxXEutzJNObwxBRlYgf240fQ5ic+DC
WIYwzH2iYyAdYByjbB/R5vqh0aQWewSsl08iqhiBmnFfpfuyGGaIPZZmWvsKe7SahxWpZJA4VhwH
eNoi11hBGmg5NNwY31ioHDsM0ovRCSTIXXEYUD/EHtBU2WDI1mgunsAJriXc71XoLUYTo+hGccyf
wxaVhhwd8qfQ7inUmigkdvpcc2S9suiCKRywtGzS1pqCGUgmPsdlOxN+PaVWGUyZUz45kV3crNy9
sRdirALBrK3WN7ggMerMnTH85A51am8fP3zAPlJ/aDQEpTwRIGreLFSXerhjgJV00MqjAGJM66Aw
WywVuG2bucwPS/FQVGmvjmVlpS3jGWeszqeh586cMZR5HAyXIX2tl3AAsL7JjFdo7hsk/P2eBpID
cukqiGa2zWBrA8i/w/OdihVoKHOx05pB3ObdLS2BOE/XvL7DgrF4Bdj/o0+DpWNAAoX9LE9NbotQ
izQjzQQOZ8vHoivtq8ks1gBJmrPHnyR9ZWBmUpWeHJ3DEJUaxYR96iC3+vHo2rZcW5YQe7fZAd/G
TgLnJhaDmn29denQRFpaWC8aA8FVSYLK/dHsHSzRejCDdIeXXIe3oi3rJeibzr4ivb4D24msKPRZ
kssXRErGcrDcqMKIsgad81l8ekjmYaTVgcrHcdxD34NG/dc12In8A/sO5iJbPcs0BpxWnuYfGP+P
vfNojtxIw/RfmZjzQgFvjluFKnrTzba8INhG8C5hEsCv3ycpTYgF1rCie6+jg1pSq5lAIs1nXuOC
4uvhEO+KARGTrd2BqPhmJ2PHzUTl0b0ieJrMizYrIc1Oho5CBmVVzdm3HN/DXxHh//Kif1NYefFh
XuVFH6u0//njX/9XPH37146r/qn/2b1Mk57/+F9pkuP+Yfng03yPiNW2qeP/J09yjD/oYpggsXUk
OWxSn3/SJJeGH3AY1DkJckmHeJq/0yTT/EMBs+GDqs0LXS/4lTRJ7fJ/TgFSNFo4rCUXsq1HW31t
VgZ8s2wLMzNDnmXc53ZQXaRRdarZdpg5/DUK1XRgRGxK33jGiL88ayyZWo0YzJBGkthqtbQetWGo
URjS02vDg2Xfjq4IQahZnwpIwvcvvs3JROx5eIjf/EUb1IdLvWrCFUta1hGcslDCJEb5Xa+p0SVW
aInGP7E/Dxtx/xmKhI9hTItI/PDcsQpEDUxtssMCeVH4kB8ksf62pECMwEZH2KdVAzdV+vXtNzzy
GZlfx/b4iPzDWrxdjIL7p9R4w4S2XxkFGvRu5N7eHuXwEP/r5RwSc1peNGfddTMTqqZLJOI4aNwl
6fU8FdUjPiMFNdHSBkmeD9/fHm/NHVCrU/W9At8BjOLRfD6czaChTjUgHBEG/YgytNOXF1rmGPF2
icxaUFLV6GrQavT2Aw3rP+VSPhKTVPumMpqPJ57l8EZ5fnmexaaawaFrk1kcPkuXzp5nUB0Oy5Fu
B3rF4TyldxFCxOD2o61Ff2lbR92NwzNf+JYB8Kh2H+NMxqEGLXn79uMc1hZePw3Yg4Pbu+wQk4LT
HiKrWwIb7Z70KNYv9brTkxNL+sjaIt1H4ySwKdu86pT3do6G7iTU7umCi6nNH4qmO2W4efR9mBWE
7zgSyScO36fwKHJXlcmXZqcqvK+1hQCdnOdL1JxYxaeGWi0qO+r9yUUpItQ93Fpij3I+7aGbPoZw
/vZHOjpzgcW0cbyqAs3hS1l6jEQ7J1LYTKj41J7eXklr8H95Kfg+l4jNuebrBgjaw1HyjDym8fya
DpSlX1Abni8oM5QX0TCc8rV4PXW+j2klOAaQq7Sz1Au/OMcTPlNU2V6Dy1rZfyqzWDtH38BERS8S
JwChr+dOQU0AWCtoAUXB1XbrhzprRYBKJcIxzVlS04dyEdE58YXUsjq8/vg0FlWz56uBu+HwhWY3
mHSrNpqQ29v46XZWdt3R3oXH1+kwal3jG6qo0YnI+/UsHg6qTpoXszhMwFO9SDahGxn+J18DMO5m
utdvjCJwTyz219OoPhUlSJahYz6HJS/HqltMoByBcmYpo2LbTwENX7uPThjBvL4YKEDCMWP1Aakx
noPWF29E2F+U0ehgWW1oxjnMJ+9c5x7Z4OzGNBqacyK8P/LZyC8D0JFgpUhiVosDb27wEDSTw6VD
tntTLbXcRt7UXE1BNV+2mTvsggh1+be385HvRqqkJpE6oGWu3TTg9MRWUCbkw5RJEekQ5WUB3S70
M0OceMEjE+q6KN4wCAevufa/TZIWVZRp5AX1YbyrHTE86AsK+3UzgUJIAlAIb7/bkauWWxbQMkVO
0+RDrk7FLs4RuYCoF+Z6Zm3MDtIvl1yrFH6kRTkzbc1s49bCeWo86g5b0Q/9u8CQ7bs0QB/uxJmm
RlvtS+JeFapBH3TttUNv2lc5jBiUb53CooM79QXoXnS0qYomVdy+7zJkYqGGuMayzTI0Ek9Mx5EF
xrnMYnbhrSC9tjoXxqozDZkwPpK+0d6qyOkKifhy0RlPQxYkF+0g+xPv/Gp5uaQBnmGqc08HLLa6
LRBARIgJeaXQNNCn6cYUjZLa17bwoX7+6sdmKE5yl/jK5GhYyyA0vRWjfFMOIdBtUYSlZ0ZnPibb
F8LtAYHIVtrI5kUZTJnORtAUp5cLX9rDpVfINg3ffpoj742HISxRHy4q6311qSBztsDs0bqQpi+d
Xs1r3zuFkXxAui47cam82lbozhgkPCROapk/Vw1enFMLym4ohJbI3+k1TOU0Q3ZJi6ePETYj+xjt
vy9vv9qr05fxTG4VGB7wcp01msrVRlrDESeGSILgez4txj7ohXbx9ijPM3SwWxiGxoxvU9LhlF9/
zgz4RLogHqVq3RHobAVPqsHBhD1aIsblbAtB/RLoTTZZyX5u42zn5VN6KRu/vy81FNk30xDb14vf
p7u3n+3YDDg2oaPrwe0AWnZ412H4NmoupZYQ2x39crSsab8g/HaCvqC2xmoCOJhVCMQQIErUEnvx
XdOB8lLhLF0451gxbJNxyQF85TEt93YwzyiFZzcdR2po1nSHnDQItBOL+Jmf8uoRLM/jO6hjO1id
GHGLY1YdjV0I/MXcKRRW2EbKL6o2nauhQHwGk+cs2+hllHxhjQb3HeSfHWpLeWiin3/e6E524lo+
Oi3w/pgVFbuvT5TYpEKfo/QU9lGdNjsbElxJPKWjUcxllp8jgANwctSLy7nSl3M5Oahkv/39Xx2k
Lr1hhZAkAiZyVFWVl19GFFS1J08tzcxo76CymRs3n/OLwdeDPxfNn1iji3Fimz+zVQ4/BnYMimto
WFSiOcEPR3UHfQIyVqCw51mfbXFb1f2Nj3VGpdF3shB5htdnuYgUJ/NVtuzHKr+wvB/U0MJOJhtH
SdnHywnQ6uuZsMCVUWPxKQWhr7baCRTup0RH1itEk2+4RjQTYVYkR+4XmxBCyxZxhzdd8+3t6X99
4LEkAQUTSxhYAa1DlrmFLuS7tR5WnZddzX/m3c6emnLH1XbKgP3I+3FlOqosqXCqzmrOS2lXg7/k
S+hkqXgHHnjYIdVdPeQFvOyoSP1rvGvME171r8MWOBmgtx2PmgcXiKUm4MXOB50UVa3PrKY+05iY
VXYZL1133heS9oOeR8k5TkBi3+BDgCuLiB6LYJhvaQMuJ07h19cYD2ATOnHFwGNc1yrixnWyPk8x
ABCo2yfkzFeRV3dfpSjME0O9PlSR0SY2wR9GzfW6nIYqo4rMlpm2txP9KKso/VQN1te3l87r9wGC
T52HjYgrENX0w5lt5AAA1WcQqQ/ioaWftdPqxPqeC3GqwvB6lTIU+YCu2xTgiPcOh5JzIugaZnNo
DKK4cDsbFLlmpJzeHSg+xGhR13375V7PoLor4fQADLFpyqxH5L3qQe/nEKcr/dwSrXZjIuZ64vA7
Pspz4gUUhfB69V56LFC+LtjyWj6FWGS2qP2X+f433oVIGS0PilPmWnlqQS8VA5NuDgvwuvuyy9yr
IYunE2vuyDcyuEcQokDJD9T9aqPlgz5SZ/MJGU3aC3XduhelFrXvbZsWngFq+MTcHVl+NIo4wGGN
qyL5ShloguNdYqE0hCDLMULCiSPYCLsAWVFO06mL8tjLgTry1Fci8F7jO+iMU3/utCHUoj5Bg1Q/
y/T4T13P7lk9p/R1jqwKMixyCnVkqVvqcFUYMeKO7ez3YSvagOypt7d90g7nb6+KI/On9hKkAdOm
66Cv5q8eRoqVmjOEKGT/xA8FMY/U+tpzJJ39zkD0IshUKdWuF7k2CGEZDTSycWir962s4q2k8HUd
LcOvn0isBkS/1I0OCHmV9Wt+OaJ2rw8hNJvm3qoda6d5WvMwNZN1Iv8z1fQcRhCqyv3PWKtwbrET
M/Y9EvC28eLrUTTo+1vektL9x4zqnZU7braTVRK54QgJH1YgqXl/BvKHEBDDijrYepEFDKN30KpH
PgPoCbjiETT7VImp+iC1qvkpnNE0N3MOsj0slzr3wre/zapbSJnYteE3EXax3ujurGmTGhDeZERr
PXTmWN8lidXdDFPff5mRKto5QYnwRBSBocZzV0OiMo3OZzzefmMpqsm0YZNSR/NWkc+AmrqcTTGG
tW20Z7FJxNvoMLspJDknhjqykVXER8yDVRpB1mrVY7hSo4Ahx7At2vymgqENfoOO7LUwS7lpEgus
yttTfHREmgvQZA3gi+sKolPxCcYcJrlNAeUitdzhXAT432ziITJurLxJ7t8e8MjxYYMSodNDuETn
bn18LJ3PB59lmAR1HfrIpQBmdLMTK+fIa9ncWHyy5yBg3T/vCzuCrWLLsM1QrslkMVyiFAnHVU/F
ndYtf3eS/yuw79hKtWEaw0+hFstsrjZ3iWaHa0IICeNZjoCh2gHpP7MCpp7VH+a20J5KS2Ya4GRL
vktFEHzzB4KgE/t+TX1WG4YYjjImNwEFKEfN/ot4Uh+9vBNKq322h8jZWHYyXE92kdxZlT+ijpuY
CFPUuNRlcB8losPoppjiho78EMaG1174YOxv4mpyqO72SNX4/nAikThysqsmlE4qoSNh8Xx0vXjE
maQFJRlNho0/p/oGyhb2fqU07qtKyu+/vthY3OzewCKyXQNLAwm2RUd2NdQTEe08N/2ej9Wy+41B
2La0FnzdtdcXosRTbTGbCrqY0UTngKPqS+QzT7lmq32xOtE5B92AaI+2OfIwh182RSJMNlYgww4U
5X3WoSMfemMUfM88OZ25Yizft9MUyS0NleBEfeJ1bsSqIlAnurBNy1lnKVPq2IiuMI0UKpaLuUnL
6yIWGaRFgjU5p5foQ9knUr+jy8Sjd6pTToTVp37/xTLBH8QZoVhNYdnnn8Xgm6DAWrmJg6X8ne/3
YiR1lrwYqaNImaHcwfcbK4BMc1ZAOi/kiWLG8fexyWUd1wLSvT4gFFXCNQTv46SwAeMBffS0X3Am
8Qr9y2+sSN9nk7EaFVb98I2yPEJHWnIY5dAd98osDYs2vTnxRsdOclX59Fz2FgfBKsNqvYmD3ukg
BUk57AwMozY5atS/fkGRVf0zyuq+yIEAtYbVMG/kXw8DlLAQRRt308yBd9HERnlKHPZITg6gTFVa
WXig+NfNC3yZZj2LceWr5kGGse2P2UarOnk5xlDblNHj5WT54svU6MVHM3e0azwt0iu7nH33xDV2
/Fk8eMnsA5qJ7mptjrBAA83uZDibRsGBPWEpoSefJ8ND18Ot/hwtvDeGNL5M+27ZoBQV72cEeH59
OVGHoQIHWRk4y+pDY1eX6Bh0YYcQtM25Mxo9NMGuPJGhrVUqnu8u2lMGFGHLp7i9WrUe5t0IzzHl
nYi9qwU3sHc5gectF2WHtk/k9pdpF2ODNufVN7xjwBVCBv5iUpl7mkcqOycu02M79uXzrHas3eSe
xFZYhj7aQ5tBMAG0JZpdbeK79eszDP8dDXziPrAKqxnOc2IKOhq4bM6WIgnbc1g2eXzioDt2hYDY
UqVFUkXIEIfHghikPzoykSEMBH3YpAu2oxupWkjvbGQT0bQLiuYa82RdKRJmdf4b64h2DVoOJKqk
dqutTOs19haMFMI6wX2mHTO00fNSvH97Lo99No5Y+CpkWuDMgtVb5j72TRES5sFQGRfUbQSGdxYy
5vhtY7nyG4OBfyPXtxz9VU91RKOwk/QuwoXS3R5dLgSrE8+8SHwMAd8e6uhZ4IICI8DjL9R1Dl/M
bBN0+3wqMcKak6fCdOIUEclB+9C2KRa7KP1PzhaTLixuYDgO7cUCvfmzNDuMvrohDtIT5/+xqIDF
oRAOHkX6NT+ohUg45SPWsBKy1DlWuvNGlxh7Lj6UadzM6o1tl86Ht2fhWGCvolsb9AY5y7qzGccD
PPGSw3mui3SXJt39oNXK2M75avTap7cHO3bDodYELI3ojvbU6vQ14ZFP+sy+p4FtXlqtj1RA5gwn
5vHYKzGBnHyIYBBmrbblXCUSBi+5SlUn/efSdPIPUd3HWxfp8EsgsOPvvJVlA7/lHADlpzbQi3hn
NHIYoynfzcIZLO4rkOL9eEqE6dhZ44FepncI3ADhlcNBUhg2pBj0R9peX3CUNkptF8u8oIch+sdI
s3Fui6xuE+jS+J35BMaBEg28Jyb0cGg6lGNWA5IKrRiEcQJj+hKeiJHsSvzSIaTqZf7xN9YJXEFY
hKAX4Q4cjthCKxsRN5nAgwdB6Fi5HWpjmu3fHuXYwcYbASWEEuhQ/T0cJU2E6cvUwKEIK6Fbq5uC
S3pR/YXe59OJs+bY10PDBmakgtiDsD0cqoDVpDlGPmOUacnbHA7lR5wbqnM8GNCc5btfxFoqv8B7
sn5jKqk066oaTMCxFgtpdK+jRYxpWGlN6ae0bqxtWVanFLGObWxKOZThyAqRcFxtuaWAPD4ilREK
KDZhGUg0eKVZYxH19ic7Pg7wZw94kQ0e7HAeG8KXChD+BKlqMnaBDOYzfGXa8P9vlNWGjgHxFxb8
K4hnWOb5WPggaxCI30gC6Q0T7QOU4tOsDkPY/o4BN2UKHTuSN0MaFdDdYXnAFAmEG0KP1kLoQPIE
lOhoZQX2KYrexEcgLFZrsan6uNcNEgCJU4rcOFAo72FtdR85893zaJzGC8x227OlzsY7GSTVfbG0
j2/P8NG7NyCEpGhFmYzq1eGHRGWiq42JvVfIyNwXBpa8o6s3Txlm8WfzUtk/dHOxvlZmgLNUoZQO
4qxHVLfITunhHltSL59kdbBmFa5AebKQdbnNoPQszH2GCMmJj31kFKD5XHlUaeibrEM1p+ntOHVg
3cfLmEOJii306aaiMU583SPjkFOQ3RBAkd+s++tNaZhN2fVG6CRdeT1l9XgmaJ2dCK9VyLeqndBL
h0qjUIT0HdVTvLjxEjS97RmAA3LG6BMjI+/cDbmX7APTmLa5WZlbVGrEZeslDhopimP19vI5cnIf
jL/aoHWboHJhJbidN04fIkxgX8JexFQ8s9Kz3xiKzgxkDaBwqA0evqrA7jtP4hjuojHo98iDw1es
a/RxaAj9xkiUGYnjedZXhi5+YCxx4S/ArTp/vmrtocVCtNUedAuO4dtDHVkloJBwCFB9coS6Vrsv
lRnCCqlvUNXMy83kIeht1kkUvj3KkXgWBbsA8Aryp4BqVzvLx7NaCBwAwrj1QIkFLlqtpp1HqJ6K
vn/MkC3yz+KqyqsTr3cEAEU09mLkVcri5l3i4u5hhhgt42WdJ4l5Ntpmv1tSVJK3dWlXZ9YgkfvU
vA4mhj/BQo5c+5OZald+hH1a6re41sfd97en5OjEB6gQABdVR9/qwRCtXLKainc4WYwL+zXeiUxW
JybeDF5vENIHAD7kheAPSE0PV63uDTJAwAZ5WG3x5Lk3L+2XBV0s21i+orOxzQtf5GfO6NNsrKY2
+QApEq07NHIDwNVQZm9jqI3jtq8xqER82+idDwOuDfEdp091Mw1LLMngR9vdjG3s65dtiV/mBjtQ
372ILTNr9qkQXhy6MNmbfZ23wWM0Nbj/lgIVok2vzc4VYIxpPl+WYabI0ndmfI3y/gyiM+CGR0UW
pTj+d23Oz8oIoFrozTFsoVRM4HJ0tGDs0DCRyxr8znAR1fG7YGfg9YqsESbl/i7AW/F6dprlo6yX
jEpnheLPZkLYIdv4oy3hGUsR4fgo56bfIiuIWHCToFXDT6n7Ag0kjxqmPuRQZecBG7UQSYj6qxDL
YJ7juZZW+86g1IlNW+Z4u05UEfJj2twv+yl28ILzgiTmbfCe9vajRGMJawJZXppN60ukdywr2wkM
XoerAbmzYEsDa0FWCbSDstJD1rYYlMiOoKCgYd0VpBgmui7KUaam2e0nRfExzrKsZaqM3DU5i7vl
nelgcQBwfEJ5jXwSn8hkwA1uU9OonVCoGtiCVIMgXcEBv6lbrfniOJ2FZquHlPcMvYKfljY1pmiJ
9VBRW8rhEcytdolFt2Hj1DEow8HIQdcPjQBMCY3I97ZObGXjVWEOsbdJx6573zmpjSivnzftJu5p
16NY4+ZohUWRd51BH1dKbYs5naHOon824zKbaY3m1m0az0m2CRIzaS+ozGXW1utNfAjcKSna6xbq
lrkvoU+UYYQ611VgReAY8wQdLOoTHuUCIxq99nz09Wa4M71K+xQ14/hFzNj1bj1pFMMVZq7ut5kl
/OT6lbwTRtVc+eVS0tzXpbkhocIxIh8z+UFH8J9cyxbyEr42TBqwTEa/NeK6R4pynkoY+rMf+7Cj
YSufyzSIp6+D7/dYj86mhRRy348afy/KLMRQ1fpzqmwY0ZpuZWejJrQ/65SaGCpt8IKQoYPzjKRE
Mb/n4CyC3VIt5WenrLAqrWKqWQhCTQluno1/YaVp+ROjr/ReGtOY3SHqZH/GFxh5qQL8l7mRSZLo
IZK+kWDxlCCiy6C3Wtyh8SO/KL25E3i1zunnatQF/gOZjGo8RRYtD/2B/tp2CVLxw/GSut7kRVU1
qL4142OfJrI5b3u/zHdeFjufcd2S45lhupGyxhisuzyZAoc2Mr4MCWglbdcXAd7UCQEDh0VVlsPO
zgMo2J7wipjFvAR3eVzAbdciHiSFAoYCBh8NAxN8+34IMqpbLDbHb7HQNW1rSkdpCPi5/TmFNRFv
fK9BnAEjbcSgJhA+YgcmzUCkGN9XPUSViYiuCtD/23bdkt6bbG503GMAP1s8C11j6yNrp6HiXFQX
gZ0iRZFiR2zshFAiccI1+2RTTG2ANlGcwYseNJP2/JTgLhC2OOw2eNWz3W9cU0McN11E4G58LRHI
PgUjchQYxCciJEOqvphSh5c7jBC9z+ZAsDtNPcEQ1OzGKD9npw9i05qYdYV0TmDrpBU+fCGFx+rd
NPnOg5YgPbzH/BltiVm6Epp8kqcyLIeuxfcZrPO86RTSG366ob0znDqXyKAI/KurNnKXy3LsEDML
yxYhN2czOJ0HDE6btMjovgFHrCbtHZJWyHJset1KteIjLrXIMvD+kYkn6v+pWviMPhi0cEQV4Jbi
ZPDgoB/3wTGx9AnHFs9UZMSKy6wtMoQdZcrBgv6IaD3z45wYGb8ddOKjF1XYc0ZFjQ/Q2zfsK+At
Ru8m7TxYGdQsgSdZh1dfDIh0rKbADjM3fmC68OUwonmTC7Sy6xEBLbMSbYhX4Q+uKWT4MoTNa4DP
m8DmsGmG7uPzA/2PE/1vVSv871JRt8pZ6qeo/nXzJNKn6ulfF13xVP3oXtKi1U/427XKVgxnqAeo
QSHi+qwx/pd6FGWLP/hPFGrRM0JGSuXJ/4hHQaz1+MyKE4pyLxHmf8Sj7D+I18lQFCneVlDjX2FF
H0ayQB6UsCu9COBncIyooxyuKUPLlYO5M93nmoAnqBmPXt7i+6zUSNuqQuNHdKcUEg5DRTWmB7AO
4SsTeSWXvv7hmE3ne5VVGfJ+GYcRaY1qCZO2PNUkUk/+Tyb3PIqqXIJChmuJ0r96iheZnNFkhSzx
E7gXRlJdJ1l5vqDyR30W8w8crpNd0cWAPkT0wS2a+NRefTWvJgUIMNDEwwoju+5Q1UjhzfBkxb1f
9+M5DaJgLxvH2evBKLdu5+SXZaljaZHE6bZsR/NCy/N6Y9VBcZ4bHGAOR9vVkFj5jdFjvRKPTfzN
csfk4sXCvf9rOl4Kdz2rURzMEkQCqmSqZ8e3oFxzOEv6ktgZ9TVgAhaeRW4Fbt+pYu1MVqVzvpjL
SN116extYLW3qTYlob40X40kId6xlx89nnbfK7O3blE8bS951H4v/CnYJFEWnBemN+x7aVlnDRrN
e8TSmnO6SffSneUXw+qwFnaIs5KOcJwLrXp0s+nh7fdblYRYBSxtlZPQ0uCfKfIevl9Vzto8WnZx
j6m7fdlWZPHe4qTXOtHCNhC41Q/EQLd2VMpdgscD92kxnUhaDkukz88Av4qcCA056BLrNlPduZIK
Spbfy6o3r4rC+ZyB99lZXIr72bsLltjY4vmQnFqD6t0Ovi0EDU4PKmIKL0vudfjuvR50o1uV8b30
ZnzjfeNzkQzTNskcym9ZF5ynffLgRWiv0EDtQuyItRPVDFNt5cNHAJGhgAzUoREft1ebsDKCuiI8
CO68rO7OvBjeftsu3vu4SuXOR7X6DFM1O87uOnBem7laUEEX0d4YzCWs07a+wnM12ftjMb/LhX+e
pOWZWXEdF73xpceUHV0j4S3BL5Wa+GCooHEg61y0fDPQhIcTl8MyxmrFDO5EGngPsyPHHdpP0e7E
2lTzfzA5/HTfYn6o91JbXiOw8JKo0SD1l7s0Ky+meNDOJoNF6oOlHHIn2yMePT1ZwGXSwQuLBZ/0
ciAjefspnlfB6ilUMxkNbG4URZY7fFktFwnOXot5V1kR3jlDdONZRfRl7AP/vo8am7jNyo1rk0Db
Rf5u/OY42JiFA0RsFg7Cf18d5ybpAolTngBFRft99G5RDX7UTUqOKF+06iqxxeMyCOvn20+/4r/w
qWjb0qGm/EaDj6BoVWpGLdl1UBnS75LSuRZaGn9Fa1juMs+2560w5jHejEOQ3WRtV994yCNHm2ka
owtvhKYFvzSnckD09uhIt7vxdS/qN6M1xzdVpC+n9uOrO4EmF6g/mqBc7UiErO49M5hy9IDG/s7K
yvY9MNb+TLaR121joDcaskHYTrfJOwiEzsfWKL+D1HbovY8+p22bjd02txHl21DMqz5EZNbeBs0t
xKuTqiKEf57Y/8V2/ybIebHG/pvezUP/SuhG/bm/9UBd9w96XYAGoPkRyDy3e/+O6TzzD0XYptIJ
fAKxULbT3zEdIqKgLFXJkDvJpK71n4DO/wPcBIRkxUgG0AGH6z8qpX/f4H+5wh7XjXwWQPlnP6sR
0SyhJ6aQ48SV69pkYWSC2Cp3fvoGYKNgZzY20ndbvRnT5ZPjDE3+ZGN51e2rdu5QiunBAiQTUjWR
/i2uhF1p29qccu8ySBzsEvNAq9pzGWAKd1M4ZaNRccknp/nm5CBD61Bz3YLsIlYBxk9vqufhfYHv
Z/EEAraJvlslQOTb2E3bxtqURtrxKHaDguBdYqBZXYWwGUWOS7x0MGEjy0OKdxeXpTFfmaVVZX9q
3VjzZ1580r8n7WXYc7gTgUZiI6v6Uqhl8flM5Qn7Mjb0jBITXzfxf0aS+6k970uEGs8Le+yEd750
ca8qUpgepH8WepSa0f7t4Vf4JcYHJkCvlAo1aqZE+KuTYMksv6NHnP7IjNyiEtbXHBnJBrql1mZ7
4EMxFC+R9DFqiZqtLU11L22w9shP2osrrcsew8lOqXq3pMO3dBRbfu/th2RBvridAP4g4wFTlcNK
IUm4Hw7nKHcT9PInbbxNulzj4ZZSeu5j0znV8A772ME+0Ys/Np4DgEIhVhD+Wkdq3jQ1cKb14XaB
HG3C0wXTAIm0xlW3BpOYxk+/9n5kYuRivB+3HhiRde/fQnjaqGi930YZ+vIPVZ7NBOS49HrWrupa
j1d+e0A1YS82JjgmQPjQo1U0BuTAW310yiqamaDV+8Ml0mKoePFQ7t8Xvg0TfUPjwHUfc0eP+hMx
/mqxq3G5bGhhgzpSSeNq3Ab5Rq/WLP9HPLOJqVTpTdF9SezIxLxMZumQ3lVR0vc9Bd0aiPSJ1z7M
wxR8Czkjg/hbASRVH/1wHVEvTlFTTKwfGo5VrbV1JPzxJ04mrb+ol9QryCuMWhEI2nl4yDudnGTT
JWnBpLz9AQ5XGE+C3A7qpAoSQSQOtebwSXo31RUgMPoeBUvliDMMDMpo3iEo3NFtn30x8VXeHvL1
y8OBVRxRuIXo6a65XYmXRAXrSvywXcmxuadSuBj53kEdvbN3cHxs91EMzDq4K0VFe6z1eRTBbkxB
4soTC2FVQFITEMA7fD75VG9sDVcFEJ05QdNr30C6eKV2PvWoPAFzmeqkq7eDzOzFRvOzm5GOnRBI
4qkcTACGh7LBCGJbaYaoHtAFKUWFZn0tzPfwlKru29tzdpgu2YjAWQBYwQOD5KYyst6YA0YGQm+X
6dskesEioE+hM1kIe1qORjfEYrc2Zt6qTdPLWv2SNvHwq5MF4cRThTaVtqhe8OqO8FuUQebOrb+h
HKlxKWZcB1RjxxkypXNlRQ4XKX0okT9hO1FxRYmmFNB86JugGr1pMWt+vkrnhD9VpUsxYseYK23O
t6frubP28lxR5SOXigpi2HxhQD+Hy3qyZNUE1WJ966j5auUu67umGO7bpafau5UtLY5iq3nlyO/V
c1vWYHXyZdYeZNNEACJEkcVbBH/1+apM2qqP0I7FSLjfDo6uFe/dMogXBH+tYOKOMbVsNqpLHU8p
fmqeRrJtT2zTFYKCk0pBMcmYoVI6cBTX8BFWZtWO1dg8ek6N2d62gb7DUoyiIQgEToeeuo6i+a/T
sxhsfm94Pk4aOjb81iR7y233g8Tg5tSGfkYVvZxtKCJEd6g0ARJQB8lqWeRT3qFrUDePjWAXYYHc
5b59YxqJNV9ZHf2FdkMjtlg+lbQAZ2+DNCcazBh0mBLt6XZBlUGUdrZ8EtrQubd4o6qIa7LHsgjO
8sFRn6furIAlNI+eM75vRJYvn5YCS458oxeFigJSZp8PVFdBwn/EUpXQzoctyreznGzmlw6fgd4P
Gzpg3d71BvXt8ilOidja5+EDP9ZIuf0adWYCCaIxnjzVKhVs9Y1T5k9T51Zts6fSb4wP2Lws/TWC
rjRdiqKEZLbV4qiczmNwz/HXyq8i+9OIajWLzPNjArexrYBknVgb6yOc2YeYy9VtqXop4pCHa92K
kAU3gqZ4XIwS7PdmAoDTdBtsN+rigq6Z5KB4e3utTyO4dVAKDe5tpBIoI65G7ITeJWC+5FdrGdRi
BFqkjj+z83Iub3dsHfcRYyb8JYCFDX0X3+BZ5rFO334MlR8cRA8Ue2mTcnGpci11zdVzLBakUy1w
y090+Mve2vT14Gg/n/EizlWS0/zYCSiv6f3Y+TEnTpM4dbyL/d4clWW9J4tR6Qa3VwVq1A+ThV4F
HRVpuON75GD1dAvNfqqvWEQ0AzMdnWCMjiJCQzZ7orMO6xExJusiyvJe7fwR3Yc76l1eM2+sXFjT
KQnG9bkGzAFMIYVitOjJmUiyDr91ji9PJdvO+zgOlU5W4AhhkhWMi1q3VG5sDFoNObFsJ2Sq+CXu
n1MFzW3UkraGTJrRQ4SUN8+L4BNx5XnamJY6Itul0w3aTWPTpWeLM+fsukiWKkkxZjqmn4RntGyj
Ex/xsOKj6jwI2JHrKb8/UDdrrFRroVlXZ5X50Uf/k73VN7F6gF6zBrV1n/cxVQ406/cgCNQW56xU
R4poWi4aLTHIi4zJUf+pbhFUeSoCSh24F9HGazftLGv3Nmon/q8UBiw/Zo5Lt9vnmiesfeOj5Ys+
PfcFr3vi1VZRJq+mVPIUMJmYGsT56hbqJ4gJxVDPH614VCdVL1qW1oIiaf29132gUxjB1O3yyaOA
x+FWatg/ifPJxeRq3i2li0j4HuHsQX4kShVMh8QImtVnjQunSZVqAUsMgfNGnW4Dx+Z5ajZoi2x7
IhIGTPtI599IWg2mooxtpqJHLl7rt04xZGyJJDAz/u2v+VFHYf5LKQWfF44NkmmU/snjkbha7VEs
EWx3Rjz8w1jidt/u/wpvzcSfxnxLqp7Ep/BApvqRL64jNSSiAUq9AmtCErbVdaRnNSFkM3kfugFH
sad+RlcrPePuZ37srLFrZxdJrZ46NAWtmQkvxqgiZOHQY5akmIr+3oM0E2X7qIe/9J4sxBzfi6Lm
/5pKjY3fY43m3v792WJo70zlVPgVe4VdpD5HnE/qQ2hACPglmDMsJvW6rHkSJ0co5FPu9irxf3vJ
0cR59fLqEuCQgOlAFLTObAgHOw2t+PkDSBS3iDb9gG3ZNpI6KtuuidzMvGsT4SJ9q3SMMvzERJu2
l3oxWJOzaYh2tCsRIyZ7E5WJZ21bWU/xdz0t9HMZDbYb5l5VFz/sjLb0+7J2S/H0/yg7r+W4kS1d
v8qJuccOeBNx5gauDFlFUySb4g1ClCh4IOHN088HliampYnTOlvRLYpkVQGZSLNyrd9MG7nyTh8V
aE7I4VWOIbyG+LEbwoks/3huGxS2ahdDr1K51eRWcfyqggiG3XU/tJFbA9NZt5zdCELWi6FFMBlG
MqcLqEnJyPRswxoO+sUssKCOPXlWhmnYCWdKlIj4LYr7Q59YRGYUMooJ6f82YSiKw5wv0UBJXmRm
ODpWjGBqKc2bLC/mJC+DXqARpem9qngL59N6cU18ox0fLBl+QrFRxHsIAEg11PK03kROJcs7ZVJA
GMRSZydygL9HqT8vxhjn0rNTY3P2NPez1p8kFPSkR3YMa/hutKbZPq/WiBGMK+paSboHZ8boaRel
pItQxNLtsnZBG2k4Glnt2jX2u1JmdvU9UQVC7T5DZWk+nKGfJlzokKJTsn2P8o1h+5wDjMLcReh4
mWfAeZTMgNYKtSuSj8SutJ5enkFItPpp1SiIw7JR2k4kDxBTehOX+0oXwjoMTpQmxW1lzHmDL8EI
f2+8neABpWko1Xqdmo9G37b1AenUJLZDxgpYIVeMK+hlbBxsvOJcKhlmgwxP1K7ZcqCYhE7wbsKz
zKy93Jl0FthRpIPxWkuAj7sDg2OSkKBCKIGEzSA2Twy3XzQEWu+ok1l86a8/lBBp53cIk+pcbq3h
5LyvAyTX8ZiZrYjVvTJLkmV5S2bkg7WbKxgThWvo47YvygZo+/E21gw2la9ztJiy42VG4uCMt2Aa
Jqz7DBmEqQitHJcCccDxwLHHOzPTEAvDJALiVRNaLdYo+YuFzYC03uh60dFT0oLeb3li1W4S40YC
fmMVt0rapEpxn2VTZkfBlLEQxGAMMdhtPZas7ZaWUSpkNZDjZEk3yx7I9bZf9TKotFeVQhjXK7PC
cZ6H2G4AVHAOpmdV1N/ZQTzc5bYP4f4JWdymQcZU9fWko/X4IyiVZoZZMm09phV9zpe6S3rSOaW1
Lfn62CNu4TlTXzMAcJlRzV3vtCWvE9emJr2x0n1NZvGHvaSLuFqRKFtKCNMTnguE5UQ1/gJ5tvVz
pTvZJmM1SC2PQqpyzGk+moYDTRO2KaYqljfZymI1Xmojwy/xBMG7Di/YgeI8R39JyVoDRFx1ZT7Z
mbXdcsqTFuvFZGRxBY1fNe8R1mx0g9lK25M3FomfFU65dc04UldK2WLtZuIekHDkst7P9qBRojXv
ZDCTDbyGF4R5yYHhOzgywSng44WVwAYOfo6eaO0cPtLCR57fAZb/7IyBUdN6P2Ncx1iN7TuNqvVJ
QxVBuvzsaun68v/u5OvryBSo+QmDspIbUCopGd/z1AQguUsrbaHRjQq7DtUIVYtT+cIBPK4dFy+S
7UHV69gz1Dh5D7gMUT5ckCZQ8mRczDunHGp6aVTLgpfgRaRwV6Q58Ex1c3nZgl5cPVR+WGCt3Lw7
1x6sBTOIde3apgQM0oKzRl2BMdovg72dzuXro70ODzPKC/rH1FPege9OsTV+NpeEcRpjwsPrEz0x
+eFSNwgrP69Sqg/9kZZiZo+h0edAWocF18OARm6foqRtx/s0w9IYXV2fbLd+7VBpnSBgeFh51roV
SLJBIvKwggOaxS7eMlpyMKVDzZx2PvOUopt4vuloqc27YuILiHG0QcRK49uRYPeuoziwfaA6bl/0
MYbW6BWVvE2HcjW2+68GCGPT81DERZyGVWwz2JNGU2Jtn3eLpfQ32nWsYPjo9DhoXrvcwc6S25lT
LedD2AFqLp6JNGefH5VmNeVnIrcMs0HRSH2VenIXR1zcyBA1rjZbSHKbyGpumRseUzIcrDrepvPA
/srP8mUwMzvMCRbn5ag5XTHX+16vkWXwgP4V5ehGXUzaEHmegddTWez4QtBoFOcSb4/ivHwmqQ2Y
YqSKGoojxRnJkoikwNRmXB2loHp8Mato5hQQLes29ickHcm6z1qjssLgCFgMeE6UbLFlMEtAX7sD
Vl3tOn+RzTljvYmLus4BtV3z81lfYIsaDknBeffbondA7vciw1xU3mmfc6ap7YIO66Ipj9YXLbHr
qX9uNOi1Juptn02fnRiUrQ8KcsXa1snjqTMCc5VR0vL6Vt+6TyE/TmeSr9qG+DV/aqPtQA9QLt/a
26epypeWAc7rm5RUqOSmFI7NN4qReQX/BoUxszxpQsE2xDchOjCoR2PoyKhdkyyrYhQU4IcKYAzU
rajB5NaF0L2l3tBw1sgaNgYox2UXQQ4038qSs1Pl9QWJCQO/JXObT70+pVQ14tzuWSo1E8aEgqMr
Kw0oEM3cOm9ItS1VoA7gaAGfFFXM29uloJVfJsKzSDpigIxb5NnRsi1JWQ9sdycrh9DfP+iksZYo
mKNMWkCtgKwpUGSuJbL8rkUSyHwDhKxwJGczdHj4q6SvtAowxLZtlKD36bVWbRUG37Uns74mE62l
uAqNR2i6ZWQ95OswSRcMgXuyCqvAPOyN9ZYkrTSJlR7IUF7bhpGoJBb/n2WLIiVeJbJ28N4Sb6az
JA2uJXNhFmfTbHBODnW17nrpB/y8bI4CdjQNjzTk32BEeHYBXf+FjOSU909y3GRxjFnpoiXz42QR
2zTfnTEdG/VLF9mkJnZtDuTS8SR17fKXVR9UvXYHdoeZw76i1MSUMKWcAf1obihzVG/khxKmldZE
qW/2f7bk+iwbzNjoHoBpy9asz+WmKMZt/XOWeFtNiP63yZt2wGrKANQ5fRZluGptdsyyxCuWeNle
CILZ4BWc3LfaBq4zgqkcEy1G57VfFBFkTNRtVjrl9pufQ5aYkpVo0xbgV9d8+LacQs1s56VFm1lR
8fK9HxIrnmoXiySy5/qyRo56AGG8zXKsf7d0YEfRhy+wHFgtmlVmfOsy9QecQ53tzqkp8dafFzJa
8KqXhqEiXa4ntirNVivHfVQM+kN+XbDya6KxgeTCaJCKZktCdq3Z6vgkxGWDOVOCc7Z0GVJD0OZ+
oiw6HlM13sK4RJ+5hgWRkNsaPiecVOfsI25kDNskF+pWt/Wrad7GpAWAHGVbmE6gioMkK5iN4bVD
yANvix7Y1S3E0jtFym4SVSusPwkH/nagJ5fD+sAIVlncAKr8nlZOeth95KvVCzhpk7u24nhmNkCQ
Ks6NpG8zqBhJvED5ApzNvf/hdPfr2W67/Ke45qazhgfM73nWdpgR/uksUlXXpTEjB8xdcA5gJv3z
pX4r0jCb0AtDvBX3SsweSc78mmiaMAq0I0LJ/x4jcg4yx2tEpOt3CAVuo9sxk+2hDmnGE671VueR
/Vwc//lefk3zfeocbVJHNB58AeNc/fVeolFTSd9m8QVzSJaxFPw8S3QHZFILkE37cz//7wuCMidx
gGIrZlUUfX+9YJ60Mn67coQkEHzBN4BgTn+wlpxl7ufM/ucG/obI21pI7nYDRqqIHlKO+u2Cc4FM
X9UXHLKuK8aUrFvSfjG1BXzkrHe482QiWtuHYdIWEN1Dta3n+IRLF+S4dDaiP9zRryOdO+IoBQeN
0igsYlJ0vyUaFwdguLVozWNxnVQTcR1zfB7yiHU9tceUR5Dow1YfdjQ2B0ILKdluJBNaM+AG2HCy
D40Sob7NE40kkMdS3/By5keknNNFUzeCwrWeJa7L7D83Ysvz/E8eiHSiQ7VkUx8Aj4IGzO/ptwnF
irRdjXwPL6TF4c0qS0t7M1ue7783M7dLgQuAEg1EjoMpGORfR0wZqeUyxGa8v+6co8FhnmarTcmX
f27Vb6UgPh2EBooAKiV6wlYWgl+vVck9SNJZON/kjKzqz1GAqMoW2bRauZ1+UCqpSk8u9VYFENUW
JObdgsip83qtmq3nDFVX6fKH+7pCRP7W4aTc6AJYopDdmIn278ujLFPesBCV2LUrTIcuUI15K+oP
sq4O9Y9uragLY9kYk6J0sClaOXRBA4p7pbxh0wMaFHt1Lkig3Ko6R3j5vowM6Nn7hS0Wa+loTnMF
haRIpXLzpWuaktNEixpL1QRlMaxq78m1jLK9DxmRjNWtNiu1Zt4717JYjsceto5RVSrNfMrjZHQ2
c8PRTGFhyxkQkj3xuoW1ZSFlgiHyc5+3JN6WuPl1dybQtVlzzc/V4Bqx55+9OSWlygrICWvbTSeM
DokLsQQk3K7Uge4mUjEHC+WBYqvcSdcQQVBj5LnJwlbW1M27vlRWt+pazM59U1hFNrj/nTlo2H0S
92c88BmIUKCa6N+1sbe90GpGrTkQokMPC4Rdc8kS10w2XHhOURp7xVx2HEtIixdZ8awRPTra2Vx6
RxeHzETJjjN1N7akK5frccaZlk5rfIRTSrKXJDIskvVulvR2HXnSUMcTKlwNuo+Geu80jrCmIG6Q
eGuejMUZ1/qJtP1WGCKUQmjiXPcdufinFPlHfOgZ51Tlw6RtFAXktELs9mPhBNfZR8OcJ/VNwVev
t8863iXioXKcDGX1rOokmQMlaJm5x4UioSQdVPXCs/Un+EwtIioSB/zRI8JRDNtb9CWabnOn2wSe
qOpOKYdSx24pL+Li2+10Ge/wdxNRiwUvSp24tXJLqyrb14oEhjS4yIRtlaufkWxDWTk2b+2S5Q9n
y6Qw1YFg9DNcIX+8hVuIa25r93VoFJ9BVWUVOSef1gFYItwRwlmpAN8B6MptqDl4yymHcPfEWljb
FwF9qQiRv40NFy7ydIG3ZWT+kuKOnuqjtk9lbT2U7TzuSQjUjxakJQ8WVnK20h7wdqOP7VPEoN7r
sVHjy6uryXuGhulrLKe1PztKxJEO9+IdZ0YyM2pl3NhCfqtzpmM1CfPWnFJcDJH25enKUhtmaJUF
WZ0Od2tW9HJAcNsHNpzsghFrlt8SMVwQZxE3rS7FN7CO+sDoyOSC54j3Yz04qFVO9oOFdyflcZF+
T7sm8osEwtWiVxWUQ4xpUAEsQwyGKKbC80ZCM7ehrupZZYUTH3mwOda8t3M97NQlib7Dzix2+awU
q7s4mREmiNBdBBz51S3IdHSupNXx8zSv9tdCqgxOxEP5NNlqGshqLx912UmwSZAk7VYn2xW2fVd9
dJkVPZCDS4H99JrzXaFiwrFAEcrjqGZJGoqlkgKlK/vHbtQ5t7MU+N0yD0etg3II4XKycaJxosR+
TUfVWQ4U8odvnapnSlAPoue0kJYJRtD4CHzYvWGVaA5L7bF0qOr7utJnD/OIH6tByfvGgNjfeJGd
1F/lrBO3M4TFm85UthEabSp4ejxOx5mo8CRb+XggiSwd01xLVN9m9fuuTJNWYeFro9oCelv6Molm
+mgkad6citevHVKLKoV5AaxxXTtGblIIaHhK3Q4+JLt8PppD3MQu8hHpeVEsFmJOJt44aYV2RPyk
EMd2btpQFYN6gwHd7JIwfTGm5Zs8RNFZV5g+Yzf0OIw0MpIO6EdZvrHUWqCjhnIWid5+WcRMaCNT
JcZIfMiBEsDbTGNDuNKg6V8p8MIAUYtqV3PedlW57B9mpcofugRTWhgSffzcJEvz2qJrr7rNDJY/
UloQwRn3R+HSJnXFxJuT1dNne7p3ILYVXrWO2desFKtLraR8qYDVu0KMyoNDLv4gVOxah1aOjnpa
6V8725xvM9LmI9l7feCiAKKjAZ7bEg/xrWlLNZQ5JXe+Yjgrw8IkzIExknXNvTmZechCb5qek67W
vlfq5B64CxCJKWmf1boSu3GAjp6J0fzaatHzxHHzeW3K1d41Ql/crCnjj4UO2SW9NQwB0dRy6VvH
iNDDbih85njYy8k4HkwnF7uGcA69LqtznnEQdt61WWhPGSTs93Ed14+BAe6PVq2edOrzO3kjEjdz
018I0yQXX+HxVmq7/G3FRm+nQfYF4ERW9ozmqM5eBtGZjTK1SasYublHZiryRFdlu9wY2mcgUhr3
P6pHRa60MDO17gvprebeqZJ2ryyFcynLdr2Ju6wJZosll9NkmZ4rXe6P7aBP9xVGYk8thMZvWg65
x1WbZTzrS8nkITV0p2j9cDO31nRIp1mrSX/Y1S4ySx2qFBa5LtkD57BKbXQbRUn7sKp28mwDnPzS
YG3yxIYf75ls1mlVpB4okJmGhRMZtxSK0S/vS6fwEYavNMZ7WyE/K9X3OZns+3iuReMBsJDDdsqa
L6If9Jgz6rreto4+3ID3yTlkl/UTMh9OyZpdzoFm5fZeoXTmjWLV72wkQEhwt9J3KVKBcsFU11En
8JZy5kzg40BX2vZtbmij1Qdy3ebFxuwV0e0kifieZEVxlvSlesEU6SvvicmXpspLVxLBZIOVnWcn
A8VoCCU9OrVQ3wasESevQBrrBGJmeE7VcWx2iYoHvOckinWjR3Vrh45cVs6xTGzhUw7VV3ekbIyq
8Iq9Urb2IOhLDXWAWqJsfrNIjUVfm6iUtbcQZKmXKHOrTIdKb8o7bdalB6tyUuGZc5vUAbz+9jGL
07EMqJwuyU2Z4hsOo6YyABZGkSLtLLjj6+Niw35NdlvoIftOM9cF0nmjqKc4P+YcbdvCUywiFw8+
ezSeSDps9tCDEj9N1lpjuygX5i2ot0jxYUen+U3PebZ/MVIOUS3rSCt6wyRwiivQOfuxN62joc5y
lT2t2hKpI8zuRnaGI3T2Rj7YuOkuu6ZYEDNNxs4YLo4U5xlAlrhwWreVorjIPQS45kuqAT7B5Fov
HupFkdbdxHkt82SrUeXbycnmylNb0uEnq2A59cGZQeAhQXTM1D71EG3NjygjzF12VyyS6cDhH8tK
nksE9dUy38BOQjXKu77XM/TiF9RiC/jqA1I6QW1TJfQGZVFRtVCGIrnN0SUw3bIiW+qt/QxBWCsX
6ifWkOX7KtWNGgExYzrlKdlGP5vTea/FaDJjsS0nFpmlrFUOedwKqnqDAbNYnSgim73an/Gtny1c
TCO9c3H/wjl5IfX1ogip/T5iU+1rrVjUXV1HihZgQa8OqkcIl0i1R4kbRNfkWon5uEh6bRGYDQgX
Fx4rac8LallK5/Qbx38lswMt6l6NuFFmJ8BuQLGSQMAIgkujSKM5PFMSLaN91tj613gc39Y1iZ/j
RLzFjoCwxSmhvEwgJILIjtqdzN4hs0aYLUUka70pFrU4t1o6hGPSOp5oxCpc5JpQdy1Lo7y0VYEM
UwujaLBTneV17MtvfRytoVUXFMPiOTpRp7PRHJi7qfFX9hr93ukQTrCA4bR+OpIxYTgwXgBqp9N3
pRb5g4DmbwedhY58V1f1ZWg6nN+HOYZwsxHRLFcqZ+cAR7zxVQjXYd5EBshrGcGrPoHsFRm4U+Sz
fqMKSn913FECdjgV+Sqkoq/VYA27dVbVwoVNVZQ+ZMqmC4Ri1mdQeFN/EO0UIeQwybPX5HHm6WaH
g6mjYMqNNAqGtIfOpHHBQqr4skZt+h3yd9HsMqpUfsucnNx1ydszmzx7f2oiQpdmhBfcQvTIppOG
A7Jr3lCJ5CVLY+XNNOQ5BPri7GrZKUNLWNk9EsGtN5Zm8ipX5XORgaeKObeFlhplX2rk8WvX0Or6
iyZH7XFQtWh2o3bObC8lxXiMhEqjY5k8cTqPHmdw7S7jVHIcUa/4liea9ZZHsfKaK9p0O1L/9A28
Yw9wlpYXUtgqIgfOOgtXy+TmZEYRYhnUx6dtDOrf0MThjL5U5bZpz2r3Xo+2lAaFmVJOJCVbm4fK
qNLaQ35h7qnYrLj5NtaUQVAsWEZcU0oz47S5or6jwtDnrlpwD25WWInt5XyuRxKJMZEswjiU5qBa
Pif4sWgJtfL4WIq6/0twaEu8XGia/Ma+O7WuI9nTuJf63PR7kUn7tDHU5636HipoSkGBWiRxh8pH
9j6MtmB34OAZ1kMEpqiODO2WAlh7IxagGaglE9Hczt0g3nO1n1OvI1k3QqIq5m99vzBXmJMc0wZB
LvD7SO1ndKlrjUGVjdqRVG8M8CidV2J5wJcfOkDMKCytpL+BJtZylCUawRwvaqTNTh5fUE9eR+Ol
74riCyoSaER1WucXyJPI52GylAs1KtsBW0MI55r9lBS7iZjqyOJXTQH6NEiCNHhVIsewdlJ91pJJ
kdCY2vBsSyljRdOKEZw+uA4GkacnZZLp+RjGAB8ap8y9LCdGa4PtFDt6yJmgeekZWhWtr1U3VPmd
WisTnphjF+WsaI5Zr8JrlSEulp0kqxl6eeawGQ/mSpNqXwvAl1LljdhVZVFI2Smf5VOeIASPUyjW
LrpwhzUpu8Gz2G+NxU+oAtmFO4CJRom2GpeozG8WOyKj43UD5y9xX4wkrTR3BiztDGE7iCZ9jeNc
r2N/YqpQjIAkpFWtO85NbfZhTKhWHYZkkMofXdPNoxEkoIjKKjAaKlaXSFapYOwEcKO+8ttFx/Ps
PhtEznPQJUBHQwYemEw6BhQtzf8oJceS6ccuqxbfEclsvBqtoSaXa8pTElvaHi2PLcGo4iwjbvAk
2grgVN23agLzcLW+x3okz+YOdPLKfGuUzkm/DGJKED2pcH1YEUPJo2wy2SFYjvuXISGfYN/2xJPz
Wc4cedG9Ie6GJt+t1Ih4Wux4WZ29a6i2jCX+j/2wVDfaQPNWN63BKnQe0BGtjC5ab4jUDEzgnql2
lIehwbPQ19KeEIejQ9yEQsDGVAG71X4OluekAokichcOK+bipMRQtr5Le6tcFkEucyQfmXoAk4Zi
0gNE/PW0CMQEbsUhdVDVWFgR+dlBJBVmRC0J9XgxuIreOHqA5JKm76ielS/CHopnCYxK7yKJKNuu
PjB3AjAb5Xe5ygmywJAnbR7UZuck/tiC9pjdVW0o4a3msHxi1Y9OGo/3EJLGPdnU9LaWIw2pNXM4
ZcqylIHQSiBPo0M5VUjFJXPmyTo0RHCWq1Vi0bEZmfJq1/YyWMDZFlMFxWXMv4tVjnKWVr2MXJN9
dPB7bV0eu1SaZuIDqQgIQDkgRhnE/F1r6j3KO6U9v0trNC/CVeKpUR7tPM0Nf0qr6lsrUwZ2u2zk
ZFCt0shhpM0QCyWaaLv9kBj5+D2W5i3hQkCtVt6KvloIfWyMpLAcFBuIi9o4lRfJel0HaId3e8QC
rS/FWOjkK61IjWuPfGJqcEBFx+Zcog6PS6ZsDP0rAALAByBBwap5ICOakfhIUUHnkNs6xxy8S1dv
CMNPM2UrpJO03ML8EMUSKe5qAOGDAUUBhJooAUCoC2Z5dmU4FHakPtmB/ufBWHMsuRoItX0jigat
XPJl7ytlf8ZG5DwMklzTzlWEpiLm+4WH7etOZCPQCkLhQwICRO4wE/GtxDLcvXG2nJIHKyvbLejS
1HRPBGMeWxSn03eWSG3ZaaOePdaTFp0AG8bfYyi7wrWndQb0FQ0kRlacaFyBBu2zPRvDPR5jCU2A
XUeN1SprVlOrBPKfG86jQvbQ8p2sng4KOYvUn0CY/DXhbDEjdtzp+0rPYNJOrXFp8MwNe7WSX822
U1zHAs2XtMUKzr1bN4FkYzmjYqGmvjp0I9SoogJm7qSjMx5iswXj1VUroMo4mmZu1yk2gAGHYU9U
1qKG1FmoVqJUmeKSOGojS68EayB1e2EB0tPiriEoqJbupA1iuI2RqbB92YiFFQInEE/TbPVgd/uK
VlJTt970NrFjtyT+vmukLeDtsJioXELqJXXNPHIAdeRNmqADY2fgl8iW3K8lCQB3NYUwgxx1tsXX
5DIN1mbmPbEBKA3wRSn8URM/pi6pAjXqZm/qjeWLxWox3sx91eIG24w2oldtP3A5uN+cB1KSQKVa
n+CJqzd2UuQWYJtoKd1WiZwbSUrU96VI8+Msie4exFvmgaRSv8ItGSq4dZazIIbUoemNQlS6+MO0
ZJ1btHYfBUOS2gXrb6sVN5miLkbYo57wIkWJmM8krnKNXEBdos4lSuVL6oAbcEvgDOcanAbKS5Ox
cCZwUAJzm0g2yqBUsuQpN+Z28tg3ieoIz/1Eaxt76zfzbtIwoyXtUkdnrJ211waswsYZL75oXVm/
tj0qUUlakXoElwjcKMb/xinaL7GE9xOx1Sx5EpHHqR0gyXSkXd6qeJAObcak9ts0t+6wD66PvdHA
mGit/Ja0gLWXItl+IWGcWgyD2HwXSIIGsy53j2O7qIe8q3vVy0Z72qI1uQSAUpHhsagD7tFcqkxU
YiUCpzJ15l1lqGPxCIk39VtyW37LUNe9RjOQo0JJ8KZa6gSE3aS8JtEyvzpRr7iiG2QIiEYelHYR
/QCcK/u6offPNuH+TtEj5b0Gx/0q8xYDGSU6DuD8K8wV+zRTKt+JsWfW2cNXYL79vRjkJXLtvpYV
5sF678RYrTIa9HLHftBWHDM6DedxIB68+3Zq1PYvfI0V3545qDR1ivDDnCj1i2QX+iVLNL30dJL6
ByEqpJ5c8IqIbX5bBpL/GLwK0kHtOxtUXo4+lWS4QK8caOtSPLZ6V+vGXZ8lDat8h+YICJ+2gZZN
qX1eIN5TaqBsV9/pC4CUZTepMB5UX6vluU8O8pCU2XoADr30z1E6T8Y3o9LrfJ+hNIaiYKS3co81
z2joU8vilYMJodQGyiBzlNSUfeBrykrYaMsLAne52crzYUBODRibqc5GqOvVZL+ZVdWzqDQiL+aC
dcxIZMMnzqPa70sLyoLAQnSQSoB6CePBJi1QtJk0gMF1A0BlIuoPuZEWq/Mp7QJ3CzoxLYhBumsa
52BuRIzuleoxBhuqIHEWr3LzMGo2to1hiph3277U9hSNmU850+bcB/EmnbMzFkTdUPvdhMeAEshC
G7rmfcjXUVmQqY1FumDzqhOSuatAtW7cR9CsM8cjYb21RDdj2Sl2STyjVPfXIMWrarhphBJ94YIo
t8z5Ruo7zss32dJFhenN6JdYY/jP1blfS9oUDS2qyjA9cXOkRkdJ5teiYWosEGni1Pqe12KrZ5RX
mEKZOwUPXKqpSv2hTvlrBXm7IixuapUb0xU68e8yJ+Tm7F4G3f9RXq84XjEgmlG1FJI7K9EHIFsj
Xq0QFFIkSrtrk/8tuYbdR33+Wn50/3d717dawBaJk/5TSuB/vnuqS/77x5ec0m9t3dU/+t9f9cvn
oknw8+42CYVfvgmqPu2Xh+GjXR4/uqG43gPyBdsr/39/+X8+Pj/laREf//kf32qAQtunxcS9f5fZ
2vAR/2+hLrf9uqbF76//qeGg2v/aRLc2Gw3ZpGJuAgu5ajhIlvYvVg1ZhdNibSWv7Vc/RRyMf6km
uCDHBnCxldxNhgLF2j75z/+QNO1flgFXfpMhgWiLFfC/I+Tw6yiGdO9wARRoNnaHaqD5/+so1iRI
dGpMka8xerxBVxja7Y5zjV7j+2pk/b81abbLsShtsjcGxF48BH6rtEeCimfRajNOsm0Tvc1FrqDj
jOGqpF8kszcJWP72KO6vpfK/azD8hljYLmhA98duldokElRb+/+mzyWnVQ7eD43PRpKrxx7djKcm
NbPdP18FRzw+52+FenAKqmwhvEGjIJYjTvvrdUoqlFmZKA/h3eHpLvR+7A+pG+5Cf+/vT+Hhzvcv
p1PIt0Hg8Zd73J+87Vv/Lnzynw6PJ/+1dg/uzn29eQ/5gPDg3u3c3dP96PKGwA0fD7vAuwRHzwuE
G5y/Zu7xsveOvq+6/oMfnt4c9zk4+1zEd/d+8OC57vHk+/4f2DCfrsr/1M6Ne/a3/sxraSbeVB78
0/7kvoZ+OLrc95dd6D66oetud7v3fP/G829CbiK48f+A2Pr0v/ynO/htxK4M1sqgp2/Ct7s4cA87
9xDe0V9heAof+UMv8i83CILY9Y7744+98Cb3h7/f739M7sPlD8LkvzncGf/ryW/0ob/1iC6PcEC4
H//Vfwp3dECw/0OT/3iJ37AwfYflMWjuh9B/eH2/i907N/hy9mT3D9dBwv4Po/i32bJay7TAAHoI
X8NDeGKAnQ7hE//w73zv5nA48XDf3MPpwP8+z54xGTQu/wwZzvuTvw/f3NB/ZdyHb/7h7o7xwHO5
e4xd9y+eUshwd8NDcHTd8NV99I7uZ2MOu8Pd4fHjELsfj9uHvj/dvaXu0+q+x+6B1h4eH+8e+fbj
g6cdut7eO1+O3oWvD/tLcNn/8PaX/f7iPj0eDrPrxu7uHOz/uj2f/zof98Hz4bj/fnnwgp334Pkn
Lwguvvv1NvD2+4cb/3Lc793geLz1Lv5xz6j2GbCfI5iW/2Akn3yPK+49mne4C0833j44e3v/84Uv
F37MJOS9Nw+vr8xx7/sf1pVfqZz/e3D9vl4qfZMB6nk4+W//RdqZ7satJNv6iQhwHv6SrEmDZcmy
bOsPYW97c55nPv350vcAR0UVitC+6O7d7rZKWZkZGRkZsWKt5xOm5W1AjP7i4K6dJuHX3livHQal
ZCXiPO9v+Q/n6HDvn4Qn2rmef+N7Hv/2NgyNC2zD0FbBU6vyQh1wI/cc41v8hji84l/898Pr/h5D
ucfGXu/3r/cPtYt/u399xRLdu8PJfTo9HU6Hw2F3ONy5bDUbcItf3f24u8MmXPfO9T4djzfYKht5
9L3HW7bQPe5uHr3bW2bDlm/skrN1bsTfv1nFdLCsoWQVWULM5/4Bf4TXF4vo4btrF4fu/sIluUwE
F31y+UG81f6JVeakCcfJn574wMn95PJX/El89nQ6fOK/j1+Yo3/jPXLKfJzd/d4T8/O9T1wiJ64U
fuTmhrtBeN29OLMPezHRyD2yknyGddz7rNStMHv/+P3+QSzOg89nri/FX8bJK/b09+/frASZ1Ao6
EjwIW/qdk8tcvTsuLU7KLYfL8zbcryp837UBVxdSnhD7yiz9/f7hVTgrPL/3UyzPlw2j/X9drteG
Wt08gmIV1R52GU/wwEYIu70Vtzr2KTYGX4FnwGHgCvEct8wdf8V28j+5qfm7I07m3t/d8Ed+en8i
MDjyt9g7f8a1ediCzyXCr+TXix/Zl3z+9ExYwaHEmf41FDHiae+98iN8BVfYmPhx/sfOFf7xyLj8
LL/x8+GBX49P41fhm0+nnbDC+/vvPufr9OziU/gMh0fsEBbFl+Pz/D7xy7w7YbDMhG+Eb+Wq5ay9
7G7Ej+5uTiz0p7/egVkfDyWT5/C5+92R/Rb2L2yb73bgk0/eT34rXtS7+fQFXy2WiYUSn+Yg5Fwh
eDaP//u6NZ7bhsmbTHdsIX9rgle3CHDPj+WwLE4o90Xr2qo0+IgZD55Fc+ru+ijnvux/RwGhCfUY
6GYi+fNRyqCtIASBTjEoEmcHjMUgtz1lr+G01H4Ms9kGkPz9rAz4ekE4y/S/iw7/8/EyqEkoH9vQ
+AGWADg8TvuI+tiHAmcxK6gJ6YGweGuasNmJb/HmICuUbBMAO41LgUz9Jsd1fqJ1dNnYofdrxyhg
7y1eBYTna0Gzps5kUDigAKZUjywvckCjQTVtGIA0UWJuXaUeo+fr+3X+5Pk7M0U2DFi+SAUp9HSf
z8wh3Vnlwwyte12oNySIDci40+Re7jflMi8MJXg36Ro3YMQyrNWrQK1yGtT7lKHggHB7cyoPbW/T
h5Pk2c31WV1YSYjmdMDSYMstzP18VkZlFrYEypI+iTY50UJgHk3eb3d6qTkPY1NaG5feBSs8G291
g8OysJTmwHjwAC7VMVeCSqLN2Yw3xrm0hIZF3wCIfhmbFPN+Y4cox1ZyYc7k4UGwaWoa3bVSvHyi
01M/XF/BSzMygOdDBYICEPw75yMp+aBSzKQSRzNi6i9lQxmPTrCNG/LifP5vlPUFSelnmePSYJSs
jqilAque/ZQW5lcoLer/sHho7mqgwOnNw+TPp5QvWlfC9FK7NNkuO9iHzU+Afwx3rPrw+/XVE/b1
f5fj31MFm97/DbVaPWqXFTUOVs9YyoeI3qmDnc71y2wr6d2UFcprY/cbQ15ayjdDrpcShIomd5oC
dLyME28aVLJfFo3h86T9uT65S6YB1QvpSF74ZHHEN3ljhMh5Rc2CJAElIqf/TMIv8SSoADaEyC+O
AkKbUwyk21wTewRGoNeRY9Vu2eYxBbLS3MdDaW6Y+SVHASEwvTgyZBYQxp/PpXGsuKHnHZBB42gm
tYYsvcnMPPg3r9ro2cFRdf/FCuldQK6H30hHw/mIwF6yhqRyDWbWMg/Z0P+gQeaXWqvW7uPbBB5U
CIUJf7FOyTpxzmN8wN0qovXnsWjp4D9FwJTbjRld2imwmLIq7kZbWes/gceJgH5xiKMA9YMxRw5Y
z1Ahvj6dVV+KOFOElDSmQN9pWlDM2+cLF0k2UhZkd+kIaDS3LbTRM6CX31UVVPIFpHRuZRqHIICh
AiaGkYahoejdRdajDaelaIx0frqheqV2KpPoplNu7UhAVdiRMpUNRaoohdpEHfY1NEbP5dDch6Y0
3cCAUe6atFRcjfX2JsoEsMF5ndI5VCakeiMGeu9tEGEhCa5TDKdCaorv++ZAFqUK0MTqajcNHfOp
tOd6Z4YNsh+qriI5lCW/OhqV9tf34/2uC+UXiBaxLhh45NXJAYw7UV/nKgIqa3tNifrFovVbZDsX
p/ZmlFV4Mg8VVO01PptEzOADoVE9+JulQw5EdnZ+lAlIuf8wL/aWYNJEP01euW6yproOooAiMB0o
rmEZ1BCdSd+wIWGs5ybE6iG2bFIFowXQFqv7ZsvGmeElwDe0mtgAz8fQyYF6diMUMtQ44YLM6Rt/
HasgeQThDvT9+iQvLavg0iNwNvB8aycE7h7uqhLl4SwvmttkLMtTBT/GPa2WzS0xme7JKT0F/3+D
rg5w0SwTuBguRSJtc0TexZZu1UAOPRSJ23t1mJ3OL5cp2NIXfO/jybNzLGSNGB7FjZWlTpWd11lT
cDxixfjeSf3U71RnSBBccEBnRoXUfbs+U3EDrnZXFCXoJkWPknB+dUP2WjgWRhvW7hC09PzXdeNr
eTKgUz99PPIkmiaeETUL+preaZPry5KOJhixeeyznUz//H7qjI/H046hK4g6cJGovFHWWze3Zamr
wEQkqxoPWgruJU2sR7lODUAE8oZruXA4aJEXLLaCPBbi5vPDocNjkUVAXmh2ltubyJbyQ1nk8k2Z
G/ausszheRolCT4z0rPjx0+GQ2MyIng8GyAbXzkcK53sJe24nhepc75koCIfgEv3AjhWn8rGhEeq
igJj42hcMBgHkjmCKrgMNGqo5zPmtWASu43EiwpYlUpz6EEDROHG8iBteJ4LR1/oeYoQ2IQUe20w
dgUphB5WRDxROdyafd2fcrBuNxDiqACALDAGFLD7jWW9sKUkH8gIcIGLPMRqS5sIBpquY1S4WVQU
uWDtAeBVtjdGqfWfJr1MQPShzlrHw9bxf3dR/S3pwcGLIIcCmeTK1RoB3Ht1zUEPE7uixYfeEbIk
w/31I39xFGb212YF6fT5DkJSYbaTieOmNSoAuhsDA6OTtFnmj5oK0yH6ERojNvHQWmEkX1qlmToO
R1yYgacoffrktErr00CWPn58TjgX4lDI9Qi/Vm4sRb6MonpXualTAG+ue2l5HSQ129LDeGf9YkpQ
tGAa5AaI8s7XLl7QoBvlvsL6EbVuwRfewheXn2i3+t+iPdX3y1T9l4ayOGeyBr+BbKyfta3c5fGo
55VrKh0oAdqoD1Npd3dhLY0bXuySRQjGZzjPDRmiRnEtvbni69yO4kmtKsBTcrxD0Kx3ozGqN8zh
wijimuFKZvVk6JPPR2lDK3LqmG69DC5Rl+7kyAWUY284jUuj8AwjpYceB4ziK+vmuCp2mAUQgKSz
A0GmI/1C4gOM9IcNDoY15sJtI4rx6vlkaLStg2VOaB8whxehWLVDw7za2JcLJnA2yCpattS8jmi5
ob+x7oN9l3aIfGgIbKqKs5GOFzt8FgY4BBy8K3kk4NzhXjifjkKbTF4qUunSLSHf1clU0wg3licn
pDsL+YVpOlxfP0X8xncjolQGuwLaUjzJzkdcROf1WDOiHjrMrVYif0IS1wucgQ6OyAiiYzENJAVi
wzkUcq3+K83SDfoCAJS1MX26/nUuWQ0bKUiDLd7xf7/tmxMQFhniOQFWY9Gt7Uugx3ckCv58fBDL
IClrka5yWO7zKZv1uMRtBWANMgY1hmk1MTsfQq7K3DgDl3YT4S6yOmhacXmurrBATwtZm7GbIikm
D8Cc6cqjtFfAUBeAQjdGu7R2sLFgPDCiw3qwClohjzbpZy1pIeqM4DYd5vpU4UL9jy+eLfaGQEtF
E0OclTc7hDpAQxcL7jBp8+auBIm3m9Ci3cjGXpgLy8Z7Cm/IRq29B3J3UurEkYhRregTvIE64FQj
+mjCCPyPTHoAeQneNYBczudiL4PUScL201jL7/N5Uv0qKLYoet6nIcQwQNwIDYXYi7myt9xc6JGF
a9ZN+iC+k2Zb2yt1doOYiuOa8vDJHo2nSpJhmYqs4JZ0943pVNXx+r69C+L4ErSsaVQJyNojIng+
16WWe6cLswqo8aAquzSocu2UhOjbfTL6cdS8CXx0fGoGNFk2DPPCMeAlABZLRYsHpYXV/KUyMmT4
GkpaZRJaySPZnP2xiu9oiaAxog345/W5XrIepki+GxFu8QQ5nyv9TFNOWwE+LYpid2y1Zm+Ry904
Ce9vBYUtxUdjQTwS19NCyTek9ZdtNSNBZWFb5QlpNOsEjWO0uz6h9yvIUFSqUAvCiJz1YwoyZ1Nu
DFawTI1Y8ucyAxiNAofy1Wk143c0wkixMTuxRuf3AvGHCkST0hXJGnV1L0RpbUxhTU9zVeQSYOra
eKn7cflV91bmwzeu/iIjMt1WkVYeIZpvX6/P+L25khXkmQSTPKQ/xnrGeVHLoONJp8hZE/qZaf3O
GuvVKMh50JuRu72+FVK+NxoxItbC65v8rrGy0nakh1BVaO4vJJUHa933R45KsbGT7141ENQT8nPD
YZ/cPdq5aapJBwiupLmwSaRm8ewijr/Xy0wXMy0j+ueaFgBIV+yoK1wry9qtO+KCzVICIpYl/qMa
tL4jmqWy0gKshSvRHLc3wnTuPCdQomeknLVk4xhecHwA/USGgdw/R8RaTVZTpVQfO5mDb7afSW6l
z3QepP6gN5ni621kfEk12rvdKRjbbq8GaHO7UtvWXyMErir3ukVdWHnKsQpZMkJrso+rgFTN2q5Z
4I5GljziuNL89Ws0Z8mnv9lxszlI71v7RanD6MNXGYtAFV1kzTi+itiSNxemTBe/UVciMTjrGf3H
YaAtB2eg6WRjuS/tLa8uVIs0yOtJ7J4PlBdFEoA8LV3a14Kvw5xo1m5WnOC2g/nUOlxfzUuDOTA3
CK4tWM2NVbDR4TBoY0MMddFN+aZSyv7TWFiSP5jl+Hx9qAvOD5UthqGznqO55j5TAt2YrYJ5WXBF
/E46Zf5qd7QWpkWWHRPgXd+uj3dhamTqQR1TB6HIvX5SZLoU56gx4deRffSliDdz04QU1PnMx7eM
1mCqpWJqlNNXTjY28ypsuwSq7VlvQlef+j6gAFhoJ4Va6hYl2AWfirYnE8PLgYBYJ6ro/jczul4K
V8nzxAuQE0pcqZ4gFoemUv3dzc0gH2rumo1HzaVxSTXKpDcJgN45nb5D9R5tW8YdKRC7Ux/rn9RZ
zr2miKOvdCqUd/YQSRvB3YVtBJ9ACAAJDb0GxioIGKxBzzspxNV1pAgCJLndKq1Lz7LgpbhuMRcs
FMgAuAGFfDE8dWIB3hzxRRt7axhhTA/aZfEE79dhNgcbMqSA1g2Eej8kwkZdCxo8lLpEJQWNG0Lx
8/Hq0QrryXboq25180Qjqgq5pVE+LTY0BtenduFWtImiYHazgNNra++lm7XahXAgQVYRZ5/0Jln8
RDei/X8YRWS9VagNqRKLBX6zgPS3pbkJQx0E31m9oyXMvqVjd9xIuF2yCAoYRKJkig3w8+ejtBEF
OHOuGCUzoI8AiJ7NyC9QXfNn+Abrw/VJXbIKokLxjiGooJ5wPhwKaWYDmbgwwO7L0C2PeVmPrkk8
5ULVVW9s1KXRRM0WjQRy0VQZz0erihZ6m4rD3cx1eFPEKIm0aWidYGerbpdx6Tdmd8Ew8Mim8MtC
7P4drsRC1mOiJ8Adh4qm4wV5g8EPSyXYiiIu7BpDiKQYiWAWc7WMU6UrEQrWvNaHAXYqmul69P9K
O3bjOGi+fHjPWETyDhghSp/rIDCYlKmA4hwKBXQ1C5/yaf0PFLxwGwU0neuUF/To496RGxscAY0s
OMh1nnuhZW2KJkgSkiEOvFQKfR1uPLftDWmnQzmBEq4y+teneWlNFWJQkefmOWGtfGPUJVKFoAYx
ZpvdwNqR7miqpE9SV7ey+BsjrVk7zQpUWGOyoFXfxcMpl2GZ9yfNUVGTUQtzK+sojGH1akHyFWyf
iE1U8sPnpyDvGjuLWrguumnp6Kk3pM+LGTh+bbT1Tpqc+caq4+Db9dW8OCjCbrY4DqJZ83zQJncg
/bBhNmtpZXZR/Uq/5rP5NTKLZi+btbanb1ffGPPC84xnIFG1CmkgAeZqB1ubdv5Eo2eTlxL0WlFx
41RT9m0OouSfMtfyVyOXG9+Q5OakjtOWmt37WFqUngzxGhV9V+vDT2O8NWlZTMcodNePvVrQ6Rs1
4U8pqPv7xZaCXRvU7T2NxRs333uvw8A8Rw0k3URCYTXtWUWTJCA/STs8jbtwMgyfUYwvnq9v6Htf
yqsTuW1QgNx9sD6eb+hgIQIRqxEJm6CPXsMlGiK/oxmvgHdQr19n6DJ/Xx/x/YKKd66o7dP8BJxz
ZbdRl0uR3BBB5F2cI19oKf0z3AKQ3zXUVPZx64SeHsoCBDlCGOR/fHQRxePwdEvkiVbzlUo5VnTC
ULmiX9S3JAgpwAuWENI4YxYrFI4C6KKqSa7SI8li5c/18d87CUh9MWRuSXINXJXn45tUIwiTcRLq
lGp002o/00ofD0gy2fsPj0R0QWaIEyNMeDUSbwfVWWBfpGXOsQp/monmCEvbDh7/wZijjYV9f0rp
beUZQVxogChAM/osrmkTKUVQqOU6UbP6NxeIn45J6itpoOy6rigPISwPP6rRqg7JrOkv1ycrjObc
GTI6qXRQnwT7yjqZ3vWmmfYto4MfS26VyoT/HVmzDx9JMQrxKE3AMrHo6rBwQlA5caDzILXt3CSz
/mmwJ+n0H6ZiQx6sM5ZKCnK1kCD+JCBjLOS4VJ/BpAczlW552AJqXTj5JLcFaTBlbnTrVxsGAw2M
mUVfuKGsG1C/0ekIL1V4AvU33dh2J304JAWkBsMENTKKV7zJVvMKVeRJxBZJUqLtsgFqXoO81y4P
YfK6voSXbJGCrCgqkbB8hzDJk1jmvTXjOq2xPclJrXskE3JfncfsVLWNfAOHqvFoNEn1gxaUauMo
XPBwhHG8V8jnA19an3EjS+GXkgm+A9hL4MUko/hZtyHEd+XJap5VFREz19Dj+lmPw7nZmLxYx9VR
QAuUk0jBAzW2tQBbiTg33ymjrraU8g82I4ZYVuUwen0UZi04xDR9AsNl/AeHw8CAGNhkimzrEhBi
H4gyDTwC0LtrPYlveBrsJfquWH26EbuujjuzgnsbOV6CcXw4Xe7ntqSECMXCHxj7iLaE+6wQomCQ
UOyum9E6qfe/w5A7JItoK/TUnw9DP3iO/IYW+wk1is7Jen9pEY5Cahx4r6x3T7addgdzHr9G8jzv
a6qdj0HfbZnzyp7efY3VydEreexIW8d+3DS5OxkWbdddPR1M9I38JJhDz4RFzkXHOtxYgUvrbHJc
wVJYXJdrqJa5aNZsIKnsI3Qb7zots33ov8uP3VR/5/d2lNUyN2UMKNvqY98Ow/7GqM0Zba5+2Jfx
sFXIWDm9v0MJcQHyCn9hB+J6fvP6nuGgiCWE3Cn8lv2yhxNGfimCJGseGhhXOKxgLeatQS+sosWF
JzwSiDeQwOeDajPkIEbpwC4WROF9N0mdXzj6Vr77wtTEc4DkDHVEbvyVlaCQqwX6qBK+daOl/yLt
GhWHTsst9NlKyIFuqxn1io8aCCcd0wOWAOJdfUeH3wydpUtBoXtG3YVHuYGz1gSC6l0/iO+mJpLY
XIUUMBG0xMOcL2CfxbSPlKrihfEcDt6sZeVDUsNTqcwR9Qt1CTd8qDCDNz4UeAVTIpQgz8WcKJme
DxgteqYGUgUXewodH6KGtk8GEdYga/zg+1QMZZDIJo/NE44n8co4ILaFjkxFKDAg9N4FdbHwZuwM
hBrqLcneC7NCKkdHvIQDwEN8Fb7AQwX/WJJrniIjr/y5kbK+f1BIk9q5C1Sm7TYKW6tr+O/UuAFB
qgClgy5ttYpJakIm2o+sYiuXt1EA37IUCOVuyQqfuoHCejD2iZfkaA6MmjFubOIFq0E6hYwzcvfA
MtfRmio5DoFnpHqYpn2Qlk51dbMhGyxLGpdyKT9et9J3x5xiBFcS/6CWyKDrA4h0ZgBNa+CpWaof
06wYdhBgdR8+C+ejiMvijQdDv8OR6lSD+1mSLS+0kXdELI7bPnIeh0Ez3OuTer+IZERJ9ZJMpLXg
XV+BAddTFdtm6McWzVXJvtKbOY4Qtc20DP4tm6qmxjE04Ii8PvCl1aQyycOFeBvynJXxjAOQ/dLk
187qFHyBRn10VdSkPlaxwkTxljhlHCePQsuUz1cTauQsgoNX92bm88OBeRt23qLayHu9nwuJAxlG
HpKVogdhNUqyZH0QwhLtV1YIq38fdgcJMNJGo8PFUURmhkIkKex1/NWW0JpXtpRApM0LNjWN6BDL
7ZZBvHciXC7AluD4IzNBOed8xUiQByjT2ImvDql0i5ibsR/iDl7YLFf2101gFcmyOYLZRhgfckii
YfZ8qKYUra0QwfqCtfefBSGMZwOC4n2dGJPf2hDuh6QuNwz+0iqCP9Coojjokq1jvmZhgcE7Jn4Y
zPMdIC1nH8b6Foj70iqamqiPiwcCvTLnU6NQWutDT8nEWerm2xIoxqm0DQkxwmJL4/v9hCj0E/iI
ZgaEldYIEXmp47lC1c6vRnQ+0TD8t9HMrVr/pUHEtSIIbaDrWbcAB+Zc0koUxL6mDMtRMhfL7+ug
3PCw7w0C9qM3o6xsr9WUtIPQk3OkW/PXvkRruKuK6W4koXQvR1V2Dwtms1Xyer9XnFlSVlzRqBnB
tHq+VyVk+YXSRQnNQkvQH1DRa9X9kjRpfqxztetOH7X6N8Oxoitnge5KjPAejw5TTqOnsoGwLNcr
9VaJkiB30SHRjnrUBT+vj3ppA7kqebQiXk0NYjXqtLQV2hQTTx3TnHx4ktO7FAYx/z+MQr6awj1Q
c3Xd5GwkPSEQ8hm+BSX+XqvKFHiYspWyfX9nCeCQwVaBDbSYzPmGBUMEUSQkS76G7OQuTOvlsTDi
zA95oI4ueORow/NesEsybMBdRI5a9CydDxh1ui4NkFJDKEiQ0XUK9SFLKu0jyIVuPwDgvhusts13
11fzgmHihQG4MKp4W4g9fRMKQH6pyUoNZV5IXLk3CngCg7hHbqXk4WxubN2FRSXSN2H+gh5Lp9B8
Phjy27PlhHXit8h+lN4ApkDzRKXfhAUQIvYj/MlxvuGMLy0sCXASbiKxwBPjfNAysOAonSFOzSc5
CcCWVn28IDPejkrjppM1OV5nR8N4CPsaIO+HlxetAvJV3Km6RnvE+eA6sX7b9n3uF1Q9PZJIwbM5
dtpRSHn/c32oC6ePChXuRWU8UIMrA+KJrUeSylDcPdAooH3sS+2U7q+PcsFeGIVblYwG1ed3N4FS
oWhcQioM1HncSTi1PQIX0Q0yEh+sZIqAmyOoUOYjRUPuZHW/TTwWqSUmpW+kUv2YkWX35bYZD9Gs
mN+uz+qdjXDkCE+plAAlF6DL822CmWHulQoC/wAMVnCKl5kmXr8MIEf2iRZGO/J0xHfSV8IzxJ6u
D06xVHiTs7cij0TCfaJygfmgrnE+PhXqlE7PtN7NBg4bXvlFy9Ts85AtbZh6CKS0+eKacb5kjjvb
TZsgFmDnspkiZYCadL1zYlnJYf/PtTn6iYQQmefTmNmV9BJZhVV134I5TYrkSB2olX4XeSIFtifF
MqrpbpwOyDPv5BF+fs2L5mKoZb8bKOwmyIonjfY8IFaH1IMZRaP4+WiptR+1FeXdv0onV+O3RV1M
7VOTW03+u071rvfUfo6VXYKwDqT8CbJI+U1fJfGNbCUmROZWMszfp6joKIXzeJVTa69Lc9B7UKEP
6C9TS7O5jVF8SP1EizL7hbyRqt+a4dDKv52WVqqvKR/UEhSgolIp0CUfVAhDUVXUMr9ygty5jWgt
y9BpTqXxizyj61u7ZZcEgZ9TDodjHt205uuka03y0JSGpB2Raw9aw2cuJZIz2dxri28YDnX0YxWP
NJDvKFsgykGqDFUcGa3kVhoPXQ6oyjUzvoDl04MSx0htIKaWu7CSB7JfRoE2P5EpUorfWVWYanzo
oAT8Vre82Qc/a8pK+gQyFq7eLnYWYM290sa8jmC393MTDMl3mO1lmo+1pSiWL5UJbbXvhLo976ZW
rjuvRzcieWwF4QxMq5rUO98M2GPb16qHWLr3cPtF/6UtE9Kr7lCQqYp4PweOcow05ASeTGQRUl4u
4QIFu4u2g6QnbqZC/vvNhD8x/Bob9lBLexgDxiE7Zf3QQ4Ad9dWAtlZEWucR0Y4yQyI5C2E9Rt2e
0KpE4AACkm+Npesyjz1017qXZdZGlCHiwVikR9hzw+wfnQtcDb1ckuyw9aEDT1Sb2j7s4F9KEwbZ
P+qy6GFK+hl6admLwsFKIrHdDeTiyJGXEMOGDlozDE8/hPNMMjMHnd5Xpr0c5tAoih+dmispWhDY
7cjNlvUWhMadPqgo2sK3u3xGPgHA40GCO7dFpCopGiP04iRSo+o2CZAmoi9znhX5u40yb0tbug4B
8OCFiVTPP6rIWZSbUa305asO+Xz4RYOOuHiGh3PKfMMJpNHD/cDsbstdUPhDGc/yfQ4XGq32ZNqX
l0wCGkJrbm/2EJyMtXVXRmXdvBDGxeq+tCOy8R6YujaS/TYolRC96jnrjdAtahh/fxQ6whzQIcsz
rse1UnkB/1EkUtHIt1qj5pXjLQGEm+OhiCTE3z05sgPJdtHjJdF/20v0gjqeMuT98tuIJEpUfhC1
QHxchJXlUt+D/yls6NbRyJkVN5GXYvwBfFJKQpfu8aC4U9VQAoIKhw+YY3cu7TD9adRoesUesvWL
/ITULLQFtOTMgZO4Swf+pXfxqUb/T57MCSS/kho6Te8Vczq07Y2l8LrpPqWljHT3qUGOvOoPzUTP
b+sNPEAs06/Q4DbuCi0x8x5eojgqolOXkA0CAK04NNWhddgYnqpLUpV6cT/alXpatByP9TXIjLnv
n4pUq1MHt+FYo/IVlS2iFgJy6FoSUXCUrHsaAafp1gYR1KLJGC766KIi3yu7tp1BQ/owVifN5zyp
Z+jloeyIE+CCHZq2rmOoo/PbzlUKGvsumc1/O7yIdavIaSu/WrHals9CV60G0gcSCVQhrajlb1XD
DbvqQITgjVM8DLcyMpLB88w7vH+Ru7LJDlkWmupti8RC6+Gx5F9Wl0NeFPdzdWqCBTUOA3Umtx7r
UHHNcAzRTFGjB4e2gr2aOekDRbOK+zq3nNZ4tmMjT3ektZqJ3HUVldGDWQ0j7b+VVuvSd1Vr5+of
5hRr3zszgXbf6CXJOfC1qCcoyLjMSBRA5X0ASy1nt+1cBIZvjgTqXoo8d/1d61VbkmGLz+vqTjKg
LH5CCTqr75SkNILPNaIw8x0urvq+6KRjX8LCqYN/rCW280fct209djUi198B+tTlvi2l2EKjo0Lm
ieAYRYhhKkCE7mro6P+U9Go2n8GkxvkeEZ/J+YXJlthcoIBleWxMtSh+O4GemHQMNqzDrlyGRvuD
MCPxoSvxWMKqsRF5ekz1ySi+5VmSJl+KeamXm0hKdITK9CnI0pcghCC5OOpja7bWXjaacFKOE2+7
YPKW0U6afwd7HuU/Q6rXxYgioaL3kodMuq7+Uptp6jVa44vJXHzaL4Y282A5Qo/adVA2NGjEKCMB
OW0irZ4QzZiLuvhj9bmMfGZp161orA/VzvlZ64lcvVixnsfcQ4g8jpHgUF8QlUzLGbpmxNP7vCvw
nfbUHGx7yGgudxBbuI8lA24EUDC97trlhAsHV9D2P3JAn4hCmFPc4w2VVPFSQB4AKJVS6hDZQZOA
AnYa6/bLFFIVfQlGKf8dFlVikxVFQdsz+kp5USRSMh5iwZLmWXXY5P+0/WI/gd7qC9/J5Wh6NJE0
OYacrwABLEjgUSWN6u+2QlXXbaEi/9GC2HnK5jL5bcZGlx+rctIeEfUwH6NSDru/N8GP0KZll/7C
1rwpxjrqvxAc2Nz9keHkh3qBxOIAR0uAMpsVIGuplU5jHKnDgVkBy5u/lIrFZiF3cmqaWVZ8crCR
7EYVVAYeKDt4Bow6yxIk8YzgjufUnLtVni0/Y4kr+1R1aq3vqqgdwVd3HXJptZLuTXtW9L0uF+GB
1w4EExWtbaggAfqJ/CovStkbQIT7DbWR/jByo/3QAFpmXh1wx6DtMLAp8ZxB/jMAWe28uRn79NTG
A9pe+mB3GfzogRNCEjSNg4+cUDvdwD+XoTmI5uYxzZsO5QMULRUfSUwncBUxlNeXagqgQ+kDHc2c
0pR8bVInBQRdGD3h7tRvrVYWg6vOTvtVT6zwq4Fy1r8RveePSgNTBisiSfI+iktwPrLVyJyHMkGs
wbFb4lO4cFAgRdBjSh/Lcinag6q3SXWaShpw9r3WqdPXlF712tdrS4rdxGhHHmIlpmm2Tq7vgtmW
Sy/hMw9iH8i4zyl6sEhnqJC/q3CL+cikRD2gwznnEkmsfHDNold/OqOR34YaFBeI07JQLi03nXaI
EbehL32Jk9eSrYk9BAOlvRaj48u3LeI9WcqqANOXp6rH+ybfJ3rGH8n2EnaHqV1EKE8p4UuTJkmA
KGswqgiPRUI6KrGd0nOUrHpIM9OO9paaQFvjtD2aP1rZoh4jO0vquOXSonQXDcB2XclQIp2jjxLS
bunh9x+tNjfQ+g2RpBpNKencfLKq1k2jepruDSusJMjvNUBNRYj8ko/mmlF9QiBXPZZhkpP3Q8gq
4EOSTkBp9UL7gbYfJG6sDmfWLrGe7Yt8kB5UcFPlL6VMZ1ey8ZlubU596Edhza9FW8VJd6iBEOQh
o2yEwMAL69bJgHEd7AwfTrTuFOmfdNGm8Q/CnO33PKu4T5BWjTW/aJG42HdLKDMXpS08oiVkYIsR
LMdNMDXGi2rMqAMXAWkdL9KG8GmxwkJ2K2D1t9MQEE8O40hcNyyVo/pmqYeTByuPA6ViNMWf51pV
X1vdie7irMx1t5O1sMMZIsvrFcGAYxwXRf/aqPL8KpUIiLgSiinKE+KkkB4Y4Bfy72lTDyTG0hbZ
jk8cy3mBSHHi5jODWJY+R4Syz0sv6ZUvl2p8WypG7yBq3fBzNLOnoR+Gka0d2Spj2C99NLaYauE8
DfSSIFw3xV2ADkk+RMd4lGpzj1oO6pIDPUoWglkBWedFQuzGjcpJ+a6PkkA70aqZ7ElFtjtHG4bK
C6YoOCzqIMNbg352fpAIoatvUaKNFJetFAGwsMd3UUGx0twd6X/Mjw3NrJ/JvqmZT51qUE611aEH
XEs8UzhfZiwNBygRpwTFGGQVb4lVeKilbEty5MnP75GT3mj9dtLpc6c7JfpGRT3/oypL+BtthvE3
vC7RT0Qds7vCAHi313iTf16SPn0ukFSafBmD+t5rBarMcqoVz02KiNU+QRBb21uTmREUyIEj+QYB
hXYwlUlJT1qWt2gdE28vHq/7vPMWBGKeGhro5h3tRZWPVrrJXQCAMffA6MJMFWS6HRMMFrxJh0wz
PyPaCL3FQqeSsweALzd7yWqs6WtSOHZ66vSUcLgbZGu3ZEg4cCDi4n/4Oo/muHlsDf8iVBEkmLZk
B+VkWbK8YUmyzZxBEsSvv0/P7s5i1lPfyN1NAue8kf7jIW5zemZodvmochzrCe4+p32tlp1usbUd
M+/MUdzfh5Di+Hc9G+CpWSiMVLYiBAClRPzPmVzzj/KM+N+sfJbZtcrGPV2cxYeMjeifSVHPNWWi
ZOseM5+NHFHLJQzSyHb83Dbaj1CjejSpztRHfkMvsfboWNaMyGL6GWVh/9V2u/BuPKznZ+kEUUkB
YDSNpHmAOJ+wpdRDWvkZwpKiGOXb2mcrr0tvcwo5hu0hsCr7jPUunhfPXZ5jEW81RSeTtyaZ9rEM
UwkqnWNZVeOJ3Ia5PMbSRFlSLOV+v40U5J0atZmvkLhRCpLFrr8rjwAEsmI6eigz44bnxsEKA0yT
00nsqBUf/BB15oqGIO+L+q0lxLCz958Dh4c9hktU3buV6/wDrNoeVrEOPErjHHyueVO9Fj75F/gV
m/lmCXJGJB/OhopPpNnrVYPCdj+MW9n+o/JTfHWzqVzOt33/UfaaYJe5t03xWJWjgp5t1+6vbOaJ
eo89rusjxWcN4IBpllsqG4eJBWEf/+WByn7v3pA/L1zhT0FT6I9C+/DZK9/adzjq6da0o2TW7/jN
E1JcjEybWjAHNk1x8eSqGeDQUbSFQKEWy0M8sXknlak1W9VeXNaEyC+fpNua7jQ4pU/ltSSq6LTO
+7pQEVz64RmGVH4EGpyCvpNZPKrJ53V38VSGh6pnbT/QV8mbrEITgqmgWIggtcQeHzfP4M+ojelv
LNyyOm0uu/yRQrILvaq0PocV3zVBk60O0n6hJzVZ5pCHLFuVeszGqHgD+2xeN3cB+mHxW+bEG+LR
STLiFSglDSLzUje5/3ft4+Z+m8s5v6Ee1FPHOGKIOU2mjXRaLxdexclkfi3HsNEnY+L4lTud1tjV
L7tbOupXfT31TfC7Xz1xbyoB9SejonjPGViXmzCf4pciptEHY2ONgWD2jJ+lezGOx0iasL4apeqq
NFeD+hONnkFQ1GXNrbKTfVPbMlAp788BZWTuLrZk55c5t/Cq22ldC/sLAnU3d5wWfnuKAfKONP/o
LR19WmoY+XOWu4wPz7ezx/uvBTbn1a+9/Ec94eJNSg2glOSCGeDg1rvzrymr9hYv3+UIB7AKTtNa
DiGN57t+oliJPhl+QskXYLcgtagbHslv80xaDDagzi0SwXiEF2z9VDTKufZXmhqPMQ4H4h7bLQwT
3mf1DZGY/XQGNb8rtPK/6erdb3MqdE2qiyZ+p2Sy/wP41zxRQth+Vb71rns+5pTCxrP+GhgpojAQ
9PsHucXZtdfNTcTfXXaeKJHp7Zg53uom9CNRjsYMv+UU1fnzS0NGCMu+i/qC0zMcn1a21C0hpLeS
CIGE/3vdZ/8+pHj2ExGUevdCoYpkVo3+qmfieRLTAHmmNE4FRLz5VeMm0zJHn1m+MSQvRZzfWX80
EzW5sr/PlpqOcSc3yx1xoQwpjlzkYc/CpsezNYqAmt++/BBUQn1EZaD4d7sDfg8EIv1ZDRW1ePs6
GVYgPKMs/7bsx3PWiu0+iy6tHwGML+1EhRvm6Vz0EVXcHiXBqZpt9QsNfvbkLsFGYTL7kU3b/DK1
QbD2V11A7GCyDkHYp7mHG/8mmvbp01139RrYWHF2C9s9952O3v3ck5TG13n9OmBU/Nbop+/Jhuj3
UxnQa5X0RFz8cgzYKcWGE1msWznKl2btuAJonSeWyhdB+Gw6J3xfPJoYEyTC6q1Y6QilpWjH0hNM
NA/daKfybhtyVrnCOq9fDl4nxa8y6ol/Y2fIWEgjNYzJzNRy19pOz8mgKDdKeMWDLyG2Jj9SJ9Vc
eRUbcdrkdf3YeewT4EBQ1+dmzKq7yZKCcM5ELK+juQ7/5q3qbhCnM8U0KyOG1JF5BUwOxwMa42xL
TSSi4hD5A+r4BkCMoEpM8fcl7Nb31ug4OGnduyc/WJnoO13ZMnWnaf5wxi1+ChAKIqTvyBtJar9t
pjQm4vEWHrP3E7jS8kfe1po6Ot25DSL/ldkrInrKS7SXtz+WWIRb2m6DZ1OtpLlTUb7HXIW6fImq
fQzpVNNleMIGIU/8xoNlcsPH3Lqz+EA0hZcdR7s7U1rpz3cN1rftqoaWeg1pJStu6NrhciwYq4uE
s0hcxYVj1rNDv114mPwIC7qfc8gowLKbTDb2cdbNGB+tKSgP7fbJZwHzd49i2H1+LLeAW60Lc4jM
Zpm6qzKEHDra2i9++dlgP8fYOOOB37C+W4x25SHeZh7ups7ady3q4StuG4VqkwnlG15hv6/CTRcH
dubuQZtdNE8OOQs6f4kHcN+D6T26iGi9L6cP6e0tY0e5qOVBUc8Y0JkYjftXbYUzU7mneQtEpPkV
HEZ1NsPZq73zWsYh/uVyir8Dv4QUHafZbh9btsgfEUzl1b46BS+OXZdffbvF3+3SN8Upkl33RjC6
el96QTve5on2wym5dROHjfunFVVMolIQ9yc5BTylcbBszVHMSxwdzZIN5dUEvD0nbqekvaPDm5nF
shb/CNQMvCiNi+3fA7Om1nioI5OQwNqbYxRVfQ3M4bU/akMqAtHothMJzebmgz5uxlA3lF14bBv+
MTQMjvxpE42Ujzl2N/cMzyO77N7Qj9eC6JVHrPctwhtooE+xr0GUfzf2Ainszjg+R5WIoqNLFg/D
xjbuW2pLvwOZChft0KVnbM+lMkxD2sNq/3P30EH+y+9Quld+vA2/x2whzDQLl9FLwZhZa/bQoyqy
F0E/3MzKFQ1xnB5VRsQHcBxN01C0aWet/7RUW323OmLDoKE3VqHcBgH7lZkIiS8mPWwn12XGSIoi
91gth3YCC8e591JNC73MuV37B+lVzG17ZZ32ZEF9VRp0ZfDcNugGErMvA4gbjd4PBNtRAqmHYPmD
290sCWCIMxwCfubh0E6C5t9piPOnlYZxNoq9rZ3zigJ4O/iG8FQq4ONo4tFx1X2TZfNLrNjeU733
nbwc381naegVT0bC2fjPS6bpRGRyfXWtih+H1mhzRotfPc1dLt2DTwDEs45JZiTfWpPo3gWbC0Ml
i4VJwJldKU5LDGT0RsNwbg+2yleZ9n1X2vta0TEMlEl9HiV/i2+OgxUEZIrGbs1tOUXyahoGvSYD
ko3XgqdKJ0Y0EWWgWLBzDuOSF6rEGEFbeD/XLKKBn5+X3IvsgfzhAeIyq3SeRIRwZ2mwZOZTdY12
zgVb6jWYqvfYh1vwr/BitXBu5XpPZx6gMPGbxjqn2ua1PUwU3L9uvmhFImW504TIMR7Cu5Rhmw7t
gJp7J/jKRMguPIt29xG1bf2wEY7mp90W03wImBvdwwtNPzOkeA4KA6CQpJw2C+onNURAuY0WlVw2
yydXltxNjVTNlyhKCyip4vo1QxIwHNtQ0HIp2A+eYlMxOWEdmorEcWYLzrw39XXmucgjtIGJScg8
xxMaMrlO6QKt1/JL2p4FwCifGuJqUD9imlFtInFUvsDySCCMUS4MQstSJ7qOoKH2UA9PVLKG1YEy
5/q6rQtmjDUX63hYt2L9crPdaZj3tuGuqttGXrs6E6+TVd4zymLbJr7OYhBWp6NksYXgu7e9DwBW
5L7++R+SIYnXePjrLpN5FF2mqeXsx+YYT2P11/dqrlMasO3Xtovp0du74u/Yk8/BcuBlj8PeBRxB
We++0XZLNu8K+nQVur37nS0ceXxUnjGoULscFtNNv8NOAMxbuxKntVAyit+YnBZy0iqat71SPUKa
zS+sqhRae7m//0KmIH53MBNcZHFBOWuzSFHdE0UKn5Trcf0x7FGxn0PPUmswuOH0d3IIZGFaD/4K
oiCdlGU0enDdrQLpncz8U5iWybrQi3PfVJeTxhRF9txxfep003K9hRzBWotMOhRJVs4yuDe+VQHU
TNs8G7kz7/Inu0fXiIDQwpX7LgopF00mRIUvY9RV4+2chS7du267+oc8bIApCbCO3KtlVORg+cSn
+Actu/0f39DlsGLUrNMBOPVNbgVgaU343Zb4CtgjJ3fEv+ISlODaLUJ7oLy2f64vMQKnuHP3O449
r2P9YLxPgkj0/zLR0hbamWJkFV69/qUy8bylUOTlfIpVR6KLa0r5PDGCOGmAMOuJKnIcGT4/CuTT
WpAleNl9iXin99E/lVk7rEnNWYf3aC3D/Vph9/sb+VWlklYuVHvykOy/1qUSr7msphL2d5o+uzoD
rV0Je6mTxazDU0DA6ffEzfMI0iyfCAHu3acRNUoGZNfWVGtcSGFTdXJ6z0D+nHPl7ctT68i5vc0C
bW0y8noFJ5yG8H+VuORRG2jxYzvPzPJeVMY08mpaC1KkvMVXV4PNJiPnGe/fVNfQRENdPLlYXZfj
pGlBzrMZVt+omjbRdncZKqbGCZ5rKFOS/G3OrNC7bv/l1HDRNN1yFKd7ZXhio94J/2nP2V/Uvqzz
7RAFXDm7s80yDVfffIKDhyqdETufAzJti+tSIb6/XHOkXQ5D7zH+9Tm4HRkzbpYC69pflVnlx143
kUxWF3kojvb+bxBuAM9kcBPZWsH6vi9NuIZoB1poez8Px+t2Fvw/t9M6MtKqsPHTsY78f/AePmwH
woELP9xiqOrUzJpFNrzzDXYCLN5xqK1pDX3o3u1T6/xshILrp+fTL9OthNgHR87g38MC/PdAUFz/
Um/e/mXI0fjgA9HAwrLRdMdwr+IgVeM6ayqcm+AGwMfZkp5H6AfTUod8zMuEk/aRFd55l9r7cPyu
fEMMW/xewGY/COqUxRlqun0bq9L/O9m+MAlDjwPmDzf3NfSjujdxNG7T0V9j+Y1AfbCJm1U4/Km1
UPW1Uzfbe0dxnX/jFl02HTQCEB5kUpj/8T6aEfRwhCcu12ZnxENnQ5p5LYrhOE+lup2JkoBuMp36
m3ktSIDso4we6S3YTmFpFwvP6DuCjaEXc36f+1XLZ4YZEKnhed1P/bJ4Tdry2910snfgknFb/q2H
TT8PHZWtB5HNmZ/uwNXe0e98U6WD03jOrc2aKUtIHfI/hGtghLo8cvWpYoF9CWshhzT2hdivy6lw
X2l5wfbvyILZIOwJaOm1BJ3JL3MADdbZ8Nh03tBwuG/dDzqKSyrV+4pwYSuH8NmZgzU/bUK3v8OB
6SgtO8DqpBE5LeWOS1u1Ho3/hxRj8JmuXvowmTSGG/VLEVMo7719d+1dPamSavE6A21acz98RBI8
1IeIe5jmbR2NHErCX/DOrUQ/nHLKWZpz1oxhdetyfIA8F6OWRxVP5WtV5ztwj7+J8tj3WDCA81xg
5UEH9lJsjkhZ1rZ+8xw2h6QlrCLnP5/sIehcqxOuSDiOhZvm70wMrzrA+MibYGuzGp9SHNwEdSQM
gP5mfhR8lW+DtTiITRWXfUqvsZrSFbkDocVdPw4nIKH8aS4u4RvNFsg34RTLOz4WXr9uydCc7O1g
5kOholnRCz+gvlBZ5F7TIz82n+gEOCBV2EF0uR6Hbc2YxcvZuRMN9CUQA8kl6KMIRZxZYstg1PT+
tNI7NxrLCbdBmB2VYYlIFHGop27Vorrz9y0Lksg4hqbvldihtOkAVK+iPfD/Dv5YvHccKQVfQrhc
95KR6BAhe1Ivtm6Wu105fXnHdBbcbYMTdmd/7dYy9f0WHQ2TA2iNlKucDvSyCAAYm/PwFL7ff6z7
wgcZvTJ/blm63g07AQYiKnfzxEZD9rOO8mHHKmlDlD9cHdURqne6HQbGlFMLpl6nDcW2C95Yb3qQ
y9Z/i0b45a1xA/8Ka/XyHayNf3TcYhkfgO7hvDSOx51DaQz+xWtb/tnhVv82oK9vagiQTmQDcT2p
V+dMb3pkND+U66AeNXIPRGFwsIQkrbuBclhVjf+BfHESNbfpM6x6DkH67jncR63DKa3qcuanuBQ2
Y8YYOpV0xazeYtRGn0UjzZszhtFCT3tnPjtipuWhKlbxzDxh33Q18o8Po/anUsv0VpveiRPOalnh
sEJ3glhMTQwtOy3LGMcDKrEt7KZOStJdgBqIhgfmGsIpSuRi1KdPaPBPzwmXZyVYUJM5Wudv18k7
5hGWoOGQQWtet3xARrps8W5LRtIgbcp17tGskHxNkqdHvu06ILLg1W+HM3dh8RWqzdcEVO/WI8Rp
JFVDoYQpDxlfoEzRAYe8qxnPQVq6XolwmUAw+PMBjVZyOZMxx/ADq2SiMuqui4A7YeTq4Y30qOZP
bdapP1RMy49dw+R53Nd8gNaC3m0PcbUqczJ0d/8aTdCO6R7Wik+W9U51tBkXDNx4ZH4PtVN/shBg
0i5bYV9duTtLEolxe1X5Xr24+0rlhys3WDiuj35I0WvATDc0lD+uOhsfWuV6P6eOTf8Z2MmjLh2x
1e8dbetH3u/tjzmoGbHRgFfIwMrMeyv8vcdev5feg4DmLq76Lh8/i7W/iA7ZQepkI6NNnxenq0Wy
LjH3hdiXCjoJMvE1CBC1VAXtKMk2dvrviq/jd8AKSk196fF+egwJOQiktHtSRDTBJzqulyB1i9l/
LkPrsz+12DaSZXHls/E289xSNjYAV6rqE+Eci8eu1z8G+XKbFPPlyZ1nVfZXdqi7Xz0kMA9x3Jgy
FYABTgJfUMQJQBPwkw3q4r5A2x+mk3Ip68g3/qPTWKiloAKiABBvHBq+r1SbIRaac6Of8zlDVlFd
hPyJUluxIztbxC/28ebR84G3+bYr8ThMOn9CCkoabiY7de1KDe47XWRJvGS+T+Jj3S/RIQRIewNI
HD6cfHP9Y0iruU3WqZQPSCO7IKVEDrCKHS2Aia5kuKecrQg2GLe65x1TXXkQo8ePXGjo4wOPvdzS
HGHeL1F4gzl4xe5cbQLKnXM7N5/R4GevPpML31Mgli/pWZh9HO4lpS7S31nOxVa8yaz0sxsyVrfH
biQC5sTjz2GGAo/7sfcRb8O6rmPOtO5NYEztEHA97P10JxTnSRLqXNcH3ajRJiLYs0f8HOvL6kb6
a1VaTVeSEJDbroF+Z1rrM6hI5X+C3W0ceeGUX/Uelnnw17I/O9uImscoMdzyUWfkDKFbFClFTmhy
gg1Ji8gM4UxOG/wbVNEERzGt3eflSGAzg+cgmJvp4TrMTEtOIRzpxxhtEpdD4eUdt5KIgGTAJR6a
CUsBkpgge7BhQ0OfBXxDf1DYfj3EWZ8PjEGqvLF+B2o9ZIjhAS1QfJxGsdcPddxzYbZju7k8PpN3
U/vwTITYOH3D3hTUL4421ffW2/B3ge4b3WXhOe+zHVmE/IYYHWUKFDa56+BfzBcnYxQPVu+dp7C6
Q+//bbK5GVOvG5jwwpKZPLSRS8Rj1zhXlTugYTIWYpNDuhqLYxUxpierYPtMKig6BEbx5l4jxCmi
I9F1yF2DTnifHQI4TiiPq7fqVueqmEdeCcD++Gl2B+9pAHXuDtnmbR+jy03Jw6e2L7cb4UQQPgW3
64zeK+nivnzbdigycKjNv8fDvfGEo6Esjgtivomwp0GxwYc1zEUwSeeGH25Cn1Eb8VrHJke8dhEd
9j7FSed1XEsO2az7mHwe582b+4fOKY13VTWDc+qE0erMgTrWaah7XSiUEsCAtPyAITTrTd3BecoL
e4iOLkpC3LHrlYn9Fo6hLYM5nYQLwEvbCm4Kku+htFev5n3iR8gmtEvaDyA71ui+3kqnATcFEr/H
rwZi0Jk6CKn6mZDhAkWAUHBXFPq4DmHjnWiTAcauFm/61Vfu9he3VREQsQXLfKj0Pv6gBEs0d+h5
y9uK06JNw+2yScEr849AIlPmSci89YtgUXGLIxLqOrRb9akKtf2F1+OvTvVcxwewqiZ6nFQLCExj
oWUHINAWprWL/Okdi93g3xZ+X/5EaKA1Q9Y6LMhkSoFOxOA4qtNpQHV1lQOjzXdYg+f7FT35gs+O
AfWKxsOhLB7hV437iqrCfjFsrcjeTaiy+U3nNX6T40SmVngtoO8/ie3efpncMwuxAVPUH2I2YXQV
iyDukZ0aQDsPrfiIyTgjhysK4odiqeMCBVgRMVD3/Y8Z6h4xlVM6XwJJRHewZe1nRwQhMXIo1tH2
oGZ0QbDblxdALTvpg24XrWMaTWIOmKpD1GWwe/Gr7sfo2S7e5kBQWj4mbuvxjLp2u7frbIHcLCfD
ATJkecnRRi9wQrIewTGj+q3soaYOS99PxPig/GOwrNsdfHj2OXImWbPoR4hBJDIxrTVaFFHU0AqC
xwbOllzGerBhdjWCJ5ekDjHUpr3jQhNCu3XBCb/ekB8rstGiE2h9zd3kudBxCrU4IXATJRNpN60u
RJUn8h8MjNt6LIhEvSEdRoKqOJ0QLMQzj+9mHEIMxqrds6TeOd7hDgF5ron5ZoFGZBKi57KV/PRr
t8ab3JGLSXzqWptD663qT2E7zkBRUi2TCK8Fl40rdL/JwmH9MjVj8xMxojeQzeCYtzUv2uJaMGzD
Z5SD9xzmLpFZRg48kTrotIQplPJ+Y6D5HKs1+kH+b4zgiMqj7NjEFreo9Vz9MEWl+7vo3ZB8ico4
19bP++FxivvpeaNS3UGvESFU7y/jfJt59ZQqZ0EJxhQucHV3wfzeFQ27bUXOJ4c8ws3sABqunjkO
4I1wliHD9bpGiIvbZXnimLJr6lU1usahEvq0jf+5B5SO16R3en3P0Qg3jHYo+4XhornaiUo1B0QO
UIJIe8aPHVfcfBgRuY03tK04/3KDCezsCHC9FGhAcpU4QbUfOFxEdJSbx8pJuoj+0+buvDFE1/kb
obnr815MKzfMEOSfxVjafzKDLTnVU1x/xVzS0zHgxYJ9GKtoJFOmCtGC7oyZKU88BDdWHt4bzAoM
e6zb9Te4fPfZD2GJ+Yys9zeYW3CZbdb7fd9v8SdhLih4YIn9EeTfVsiUPRH9aarWfpXsU3wqScZJ
srThqtKqrHx9ofD8NXXKsPldEtZK3Y+0RAco0DmYzvJi3ZjXGIFo19sWwYnj8OPnUHU387a7OnFC
Fzl9PShRoCyq8ukYDTFSa+4W+pGiXFlE9P04PtAq5uyH0AmcOz/vaA8o5db0Z2bG+n3sOZUZ4pAb
Le7A0Y/Isf1GYlo9uV2o0RaWbiuOqMCzJ835VKSM9pLVrOyXHy768J8DfM2rT9Hkp+J2vGv7xnup
Gk91z2O1LWTnxOW6X7nRan7MxTyTa2onj1yfodHZee+96mUZvBm0advxpuyOBWFkdiEF1bpRHR3Z
jERwLFXPimjmMZgOruatOea6NJyP8TZ1150y7kIk80bbEniqz/nge5r/ucC18z2UdhAp4Wk96QyV
3KuvqEcsccaYtmb3K3sNIi4ayl8MWrm/inWAn1o6G6VMOfh6pgokZDuqFyQN2mm+tslkrxnT/R9S
ni7Q6m42xUHADHjEceN9YPtA3dHiAvoYS8NFPmkZn8dmq2FWMQK1VwZN5wv7yUBRceXOSOZ9PECb
tKNM5wa7Y1K7btOgKgEYOWQZbhjmyDB8Ao9m2vRxAtxWE5K7Q0lzZARhsHA9Iajx3tx9LL9MhJo3
bZqQKReL4TSmoxNlT12l0Bb1W82QC9Va1Kfea4MfonUR7yxY9Z5mIbVNxyhbtoTGHBRMQ+j0r24Z
Tr+RmllxMuE+nQs8uvYQ5WN2wyOlmmM9YYADwPG6Zxnp6IWqxP5jY8wSJ0uk7L9FluZrLaCbAFkq
9TBbUb/M+8b3tPE8fA6Q64Z9cxuvJ3xW61ES6K5T/l3Oq7LxcGVElSGIATz9M9dl/rEPefW71bv3
s2Xp/bOMpi2hY3nmEtdrxZ7k6LIBk3yyOWjgjd33poGdkXWbgeG2q4WQD6PhjNZ+dFN2pLznNoSH
Y2RGnJ8sHnFox3zS4YOufGE4wBvpgwJW1a9pqMvXOKvjJwhEsJcty6y4QF2mT6JA4GsxpWIJ2Dnv
PhklWEBc9JYJ9az8jriqsq+gALQ4zfFYqcOOKiJG8aX3G2WDlnQN53LvVM7YlEe1FgC0DdoOQhra
KHy8bKA+R81ir+d+zqc0W1ZQPmKa3Lt5tepnXnO2JeRYlrQMsaycomlgyCGjefq3YcO7o91Zu4d1
cmDOywh/QUIykVlTX495k6x2F79wH/LLm53k86i08tUzIZEwIwpMl9+PwY2inN7FglN38bOuM+sn
rO0Fo0QmJa+J44qfW+nZn1m5LhJp+AVxpgRh+VTV7I2p3UBkUkvRRMay2u1Qb6BHTy2/qkBIy4Kd
7F4o7/GKTQ9RnCM9DmXLvJ+rUNsDjNFmOP8h6t15h/S1pt6yE5JRlV81co6fRVeQ2xHHcPe33rrB
a0CMz4dM7/uM2YIJ4NqtVCySWdOYrDuSVA65hoA/ssJ2FR7Equ+f3V0iEEA9NmOnyXicoEnW5Tia
Yh8Ok2OkSiOLHTo1zrJ8rt4mtuO2TLI6xUVc86YVccD8hRTVIqTL8+ogAQfLPyYHojkuVsg1bXsM
8Yxre434Ih7d8oaYsbi939YyevLLuhkP3mobPFo9artHzD/Q2wuOBb6M0Wv/yLqT82kvbGYOuwG8
IkeLcfkg+Rang+VoZ+Ko4Kv4YptBSPAhN3spx5AJY6ThQiD5XBlNdl7hv01nqE0vcYC89Honw2Yk
7f+ehBD9C/Wsgo7s5+B+9GGgU8/uAyLjaKiIXFSZRIPLecbK7lYvWlYBQzOYKpq8DYH2ocFJ9KfP
hv1n38jqUaFPdy7SQVBkcNmQ9bQf/kXZykoIwgtqCI7IHFb5UDc6bJzfzIGbTllcOgbTdYoe5eCN
8pypyP7OxebcEzuwOrc4ybw/my+9C0zTINQkpSO/BiIuLEyp0z1iM/Akan5vKSDc6TFIkQPxRoWm
cp4Lug3qtFcOP9jqOP7rMk8QzOMSQPTWzhxf7yLX23nj9/5hudfNlQLjuK6mAibcW0GTZATciTSC
u7NHh/LAzMAl0jhzvyZ2Bto4R+U4Ib+Iiz5/bZcY2gmBvYtyqquj56DtkcVyCeWPY4OmOFn5lt/R
qq+Pl/UPUY7T4AwTop+fMElm3/UAlpyunmHvUCZqEIzQnPIRFzsvcz4Ue4hSqwHEaCvyc4+E3qnv
BtiNAFh3KF4L1Wn2YSceP0hSChrgtq75zuU4oYfIasClOAaQR53eDa+yRwvASYsSQ/lEGyflTPX4
gbd4/x3vgV2Z7j1UIRugrY8eh2ESxbRqXlSJqyGFjwq+/GgKn7mZZu/UZzmMN4/udHR0PjH4T4M3
pJfTeT+5FZDPsTIaQNuPLBLJImofL2rU/VCY0dwzz3RzcJXDbe/HglSC8Sz7UdzPK3fpVd333nUE
UuImETnyLPa9GeTjjC3wz5Q59jEoo0YnGxKL5Ur1Nipvo6HsJPB8rsM7q4NmeGNDEG8iBhaFBBoc
1PlBxbyrt0F+NJ0FUZPM9dV3nFerSFjEUChmEsvUeRjRjL+HlJDGEC5x53MweIBkqGxzIHjkP+X+
E23pSpVGjHHp5A04eZJ+2Wmc/d8G5//OcKIXgFRP4hpwY7l8Df/lbm6I9olHZD/Qwcr9Telrliz1
uJzDejNPQjTkuIos5+fSy6GpF3n+33/+v6PvLn8+IMfRJ/mLSJv/zlTCtDppRCttgvGKxahByLxc
OWgEPQJrh0cYijixvspvJ9MgCv7ff1z+ty3/P3/ddRw4R8oYAJL/v7UbcXE2Ti0fPu8VJx104aHK
YzdlRnkbGUF5teGdJ5xfx0Zv/qH7P/bObLduJEvXr5LIe7o5DwdddUFyD5I12ZZs2TeEZMuc55lP
fz4qs7q0uTc2W91XBzjZQANZSjsUZDBixVr/+v7IHHdZxs1b7n1k2CNXfbQb1trvJS9azhe/l7pg
MWBNpmsUFDM79jj+N5Xk8VGn2BBuYu49IWIr8nw+LeJU9UPufHSubuIMDQxxFmn4Um8ezz+pJVng
9RfCnBB8wWz+LC/4BeXArtyqXI6z1CfxSuecj6wjIS8Z17meu+dHW6Io5tEgfLAgAJfiRrmYftGr
WU+FO2MH1sxnNTQUxHE0Sxl2OGjDs0dwsYKCOLUMASBKugb+FX75YiEgj6zzuKYKTzOgfKcjMiHg
lVDiNuJwgXbO2hUZzdq5oq84OxwPrOrojPV5BSJStBaf36gLtIkUBW2AmdjP/NLxeqR69hF1hIJy
u2zc0izLz5aW+O+ERfDJHYw8v/I3cBEzp/MR3Q1lRvB+tHqRgg6Lh1St5O6CbBQl9fMv9fhbYzzg
Mxq84vntLjAO9ajlUqjyrWF+JF76KFs5bIt8Ba5zvHQYBf8/UybsoOFg/rLezIqhQ8Uq+XKUXmou
tVn4ZqbSJSX5/ouB2npl3Rx/FyoIFGV276QcCMfqcDgcUT0rFVipVcMJ1pAkdsg9fqO1Rtq///Gx
UasioDGovsuNsscJQaWoyZZQtQTwHJhoKsUCgeXKujj1BLksYm5OVQlHzQUVhY6xqhpCDiGvlMsL
wiNavuhSDh10pDQ/V2SQV+g6J0fEvl2k0R66nrH4BiQu9WXasrkUgdD/9EZya1YTzcnLKojvQE6a
K7i2kwOqCEBmjDVd9zPx480i6Q30s3HAFBsq90jXg3q6hGTR0uTfazdoLNq797+8GQwHm0VVNSp9
hwOGaNcJWxhwKo0SaXVjIXEaypU3d2oxWqKFdoBQzFCPTrO80vzRnN+c1Fmf+gyigjP4viFs2oRA
ZuV7XmJZ5v0DexgWI6c2gy3WSW61CXEvfceV5KdPIaU91KExwpWpuDLrbLY0Fpru6/kHeWK7ZOsA
dyYhS6Hja/F567owSEOZ83lbRbnJClrN6pHMq5JG2zLxTJgEoXY1Q+Wezw98YrYMzGGE7R/84+WJ
7KFRHxpsqUjyd+IjnUExhYfYC29ZPNIzIQ66zJ6uQ2/lsz81riwRmUCeYvTlU4Yf40fZ/NnLPmJo
h9ZXisK+lETWRmrm+F6qaVgKpJb/4fyMT3wkQG3/PfLiUXdymAdmydZWe635XabPPCIckro9xmvt
1qcdfGXAEwcEEaiMzYwicQYvPWbq3mqQFCaU8VDDuhrA0G0rKO8F87FsDf5+FXAYuzbY2cNPsaLd
3aC7lFHiYrgsm9ZwEOtpKPHVdmWbOfHuIAwqrJfZKZMpHQ5VJqI89VrKmqHvzxUqZGWDVtF0G1JI
+lQgUX6MJWvNVuLELmDN0HeMgTTMl6XFBGmWhuXc8YmELA1XrJAi0dbi7XyRDoXzS+TEG7PQe1jY
Z+BnAxb1cIIRDedkkJigB//HtRo0TH2prdHejkeZrRQwLzBnjxfC9MNRxM7EnqPE4EUAHnAb9zFa
viDqVgKxE6PMZDz+j71zJkgfjtLSq5JmmkVR2kAfWkiZhlIneC9O2QSpSaCAYyEngQI863CUQQy6
gesETpQIRtLbCpZO7uaV0AQr+8bxKtBAqmqiAgUbQ4PldNI+pjuHdnyk1A2iZCechjJ5pKV/yEaX
Rz0mz+9dCwzIFikaIkcc2vLDmVHKUv1Mw41i6qGthqlcOagjV4DDx3vSjLhk8wdWQhBpLV6STNjS
Dxl5VFnU4suuiXCh8BPKq1EB+Xhu5y7G7++el0EYR2yoQTU8uqBiM4+fR0KYrCgFN7HALLbFOAzu
+VFOTMwwQXiqImepLi+vAT1MWr+KS27+VkmtMgmgDBlDvTWNNnCKwV+z+Tmx2hlPn80jZRxElusw
12Wvi2fLHQH1mY18Q9rWxC/v3tGxJuEv5xzRRV3XFxvgwJHR5ymXm6A0SJmRcPNpjpDhJu3OP77j
nRZEG/x6FYcSiz75ebpvArqglzOrxzHa9pRs2mkIln4kAsW6K0Hmvnrn0dAq2XkZkNQ8P/CJ5whv
iFSfprDjIgg6HNiqdfr3aaiw20T07syBZq46iscViPFx1ENyTaV1D1cdU2KSh6N4egA9a4aDKnjy
oUKHOENHUP+F2Ly8opu2c9QqnJuFos5fcUQ5sTAJJuEfapiucBNfPNkuFMOyxGnFznXVf6S9SXuc
Wkutt0kOksTWY6RT2/c/U/YuMImcKTJ7/+Fs8c2E7QXF0O6CRriJNBV4eVH0d+dHObFBonEAKSjT
02XxJRyOkhcDuAATnZmVmNmO1kmvmXEABiXFJEm1lS/h1BvUga0Bm7REExLd4WitgqUWUlguv+YQ
7iJdRb6XhAJYfc+IrrPKH681MoM7hQj+/vxETy1RAxokbiUm6NNl6sYISYr7ukaDAdqpOwms1CYH
0uicH+XUOsHCisCcI04hSD6cIFipQpEFXlWqx4Zdo4/4oQyQSpH4llTn9Pr955s539fh9sLON7T5
93nzxU8QW3K6EOkgSgMN+aXqUwLVqQYjLQPGtfKZn5wd+YQ50OH/L+/EELCQn0KCgBTj0auAvTDl
mDq3hmQfp5pYf57oMFrLAp4YdHZa4YbFE5XA3CymKCOHLib6eUZs36iA0So2orfP4edgde6ef39H
Vii8NlxQdJnQUZR4iYsVOqRW4OuUIWyLLyHdhF0jXvcD3DArbLK9Z1ImksKyprZL3Rt9LqUo2x8N
in8pZLyV1XRizc7buAnNWgebsQT8Bj3aTAyfctQ1lb/BGxcRny+vXThOz/nNMPOv8WYRRXqTdKKH
oY03TYNuV+2M1ML9UdWcVLGaW9aWcCH21NLMBDBukUAcErrRxGgnEt+/0VoqXhEiNyAQvNoiMsxB
yHmGypTpGwNoil71RanKGFGY6F92tTSsLOlTj5ikt8j+h1XK0cVS1Sc8IuAv2oamlNDW6BsyxrRf
mdWJXZbQib8f5K0yQ1QPnzDaYDUZWm4IgPPK717kUzMsZf8JL+21Q/LkhLhtESByEAMRPxwKCDPS
AImjuMIX3PUqNIEUaIKVo/jkKLSSsA3QI8ELOxyFbiavkHFCxfnXD80tcCK1dblj0fd8/oM89eS4
vbH2SbjjiLJYDxVRtkkrKwMJjbgV0KO7Rt4Znwr6hL/8T4bCisECrmuA6TmcU1oPdWMJvKRiaIpb
02sCqpkmQl70RH308D8YjGwR9x+RC4q+eE1AbAICYGLCjgLHtsXnaAOeCAZJk6Tb80OdelcEL5xJ
gJdN6DuH80LFpOp1SgaDlZl+AmBh3uhmt2bTeWqbBoTMF8tJJCpLJ94s6fQxnFh3WY1y0m5Ri16w
OfZfAzJT26Klx+f8tE6tDJJ8iBSxjWQpztN+s2spDa3iqU7JDIpW5kQTTXFVhO8XVlbByss6nhvX
LOJNMiYGOQxt+QQxXE1qVNVzDzWyHq/8lJvVJRw6fS9WYbcysROjmdhQkY99dZSxlqO1ioCBOKV0
rRf0Sz+1hPvIog+D7NZ0B5jPWwkBj9cHlGoJGyBOdbbcZfI+FHUk+0JOKzv19O/F3AiRKnL/+fzr
OjkKpQE+45nsbC4OVkHo9GGCyYSmDe6q2vnVDSLONZb5iWc3RyYUWMjdE+stvmGy5/REmSjrs27s
7iTJm+UR9Ppeqmmvf5NLL/n97mnNBokipQhFg5C9GFDRkyr0A6J0uGLEz6n8K8yMd9pOq3y9816L
awHlHEKgxWYhCyAmsqnj4pMrsHNriDFkldXMQXZBW5rIO3t35MG+rnFthatFwCfNz/nNx1V2BX03
nYWiLynbK2OKvGux7ZX+3bs7TRUibhMMwe6+DMrNFG0PYo8YHkaTb9I4fZlmWVmlR2vWWkfLDxcS
7qYGVSNJxoxkcY7A962EVqT9UCrH8HuaC8UmboK1vPypUfhoKeBzLBFVzD9/89gSQv+5yRadUJWg
SgkrJbhSQy1dOX3nHeAtih1AOGVhUSZTp7DIl4UbFKfIyg2GqeJeKe04M+Hs9GMfK9ddW6ALjGoL
XR5N+OwxYDTL95fhOE5wDKMMzqbIAlnsUaDKkQTMCTyawUwSaf1Lhsx4/85vax4EWQJlcGIMOnoO
n2ZEcn3QAwYB7+R9pAcGnYzgeyt+nfPGc/AwSfPNtick7YiZEGAcjlKFWV01tf6jpf+4yIVPerhP
RWObS7KNaQ9hFA1lmE+srPyjVM08Kk1NpI3JaGAYejgq6kRIwIP+Y2gvrcC8SruNnHtOokfuND2e
f4zLochNc93lsj0rO7CAWsRqIcyKybJGOo71wb+BpOI5bZ92HwXw7Rsz9ZCncWa75wed383bp/o6
qGUS88p8D5xkh/Oj+OwDAWbQgEanHtGGMOdEYSc5dJOvCSWWn91ysMVn54+SYYKqozUU+6yrIKOZ
deqUZPPuKc3JavrdyIAS+S62kCrPsVrDVIWEjIeMnpbBT6aEuA4XFm/lAz8xoYOhFk9P0z3PmEqG
ou+xp1ki9XaAW94bGPLY0B9gNc5Nfk5VL/JpbSsFKPwhP5Ji1nY92XMqW5OxPf/YjufCkUW3BdWY
Oc2kLZYfFxJIAAOXRzCgng0t67sYS9//d2MsXg3dE1Ok6TRaemFRcB+vgw1yyrUz5HhNk4IA+2ry
rNj85MV+NCRCI/sTmLa87vRf0gArIqH5d2ZWGGtmTK/1qcMPaB6Mg2oOLtibFkugh7+gjh1VMkrm
EGqITAUawY36qhLS8gY5b75t9LbdA5aVnSGM5AsIvMk7d2C2Q47l+ToumrDsxMUvkZbQ29PAeLRC
Og1KEI7OoMdrMdvRApkHQWJBhVCmtLD0vU9ByoAo9r/HY5laG6VUtMssU0drd36NvCbz3zxRBDf8
M2dvEXNg5WkuFiJwmY5Ck4D4tkXNiNxPugK11t5ora/xEQsNrVCDRuciDU99jLkI3cStf6EBN3H4
3dZW02Las/6Hz44GHS5lRKzWIsSqMjPri2Lo7QkN8lU1xKCQaqVZyTycHIWwHt9ZahzWMjOveEYY
Z0Tztp7S417zrN02EaT37Vevc6HoNBcd5jrKcieZcpwg5CxgVwwwGKlo/L5SxGmtNrn4/l5H4aqM
bgRtB647i9UYmpkMmQ8CBV0QiV2rcfJxgJKwDWmfWwkKXmOLw8XCDYzJ8I4we1P0xd6oqhD1jZHn
FkTVfUv/EEQuZTd58R4S8l7Lqx9t2P9oJYx4VO9LprWPA8XtkbCybOILcPdriZA5DFn8QkR8hoJm
jMsNO+nhgUrTBo2/JuR9Uaos5SUFKxtfZjUF1Lu+xBRqG4dTKn8GNRf+nEIg1yvqpBMLidIV71am
wI1102LzKyoS2lbL15MD2ruIeUtXYDmM+/Mf6YlXfDDK4qPwqkluYZd2Nso2AMR6nrtIngu3DKLE
PT/U6QlZFplGDigiwMMHWtE562UJa7ad/GArW4OwLWQQVu8fhY0cQ3hdpPCx9JuzMG9IILqxjvIo
+kHjdX0jdIL++fwo82NZLg6DusNc/eOEWqri0HL4RZfSuB2HUrQr4CeDGxMTCg9yWxSXShd1D+dH
PLUcyRqIyLk4FrgLHD49mrYzqU9pWlRI+l0PktY/4bIgXNBErt2lMOoAsen6nU77jHN+5OP3hvie
exzfPzajFD0ORxZ6qjhCFUEDMdXyOoqzfB9Y9Vph5Xh+lKcUSkWUqUSucvNv8eYmF4hlp4tFOto0
/H0Wde2pU817b9IvO3gwEGCbvaFW7xPKsL8xpjYX2FF3mNRwD8ekh6nnOp+NdlkZqf8zBDrZOYWk
hLoDsLYIXLmlBLSvM1g5K6/zeAFRUOUqyVLlOkm0djg0cpzAsmKGNnWE1MrgRZu8CMoNZkk0TDTV
WkbjxONlPJUSC5c7ZEiLbNAoTZ7qy9B1QCrHDibl+t5KW8EdirjY00Z6Dzqw2EM3tvbnV8/xBsPW
RfmRNDyeToq8uHcFE61V00xsBJEkOLGYC26s1ta2gNi1ssGcHAqNFS2m3H8Qnxw+U8BEvZEKUHey
hGK4I4DeiG89cN5PWTNjRM5P7OizmOUtkqqrs/yWw36xeISBxmxTo5FDGwCDCBXArCLGfO38KEdz
msXvDDFXFyhJm4v9WUlo6jPxK3Bo6ixcSY1fIkNq3LRMupWRjlbk60hcjImM0Kdqi8Pe8hA1T+Cz
aGmDW7shooNBneiB9otmNhOMWxGp2/OTO3qEr8p+jZmZSIZIZi9e2DQGIowl4KRj2V4AQkkdWowy
972jkDKh5k5Fk/V3VNQDU9pFRkkLtBXX2qYMOlpEPX1aiXbnXfDtiUDUgt7EgIOB1QsUy8U6p8FL
wkQKnUnreSJORuA4dQIYfPPYsi1L+SzIxkoQeDQkuV1uK7MSHEkhkcLh40skQxmUmm6RsK4kdwCI
rjlW3gh3EqimW8tsZgDe2GzOP87lTiJxGxOJNl4/afbpxbofkgx0QYazlPrJ25V0gH9FcXvprYwi
LbJEbBmHwywWfmMqhRVEDNO5hII2Kt/Nt8n++XAT2He1+0QUYUP9W/kGjqLQ5aiLs26UszipQ0Yl
9bsN95J7nzqT/eLZhS3a+Va2g5V5rj3N+edvjj065KNEmH26pi0WHQ78PidzipUv4OgmtpzWYve3
cFVkeTJK7zzzRO2fmX352/ny9fzKWNa1l+9smTYntG/1MmGYwv3xNXPxX7F/Xd49nR9lZWEsA6Fk
6NtOjBmk2YZ26/SbfKdcy+7ai5mX8cH3fLj+lnVxVcBFJqD8ZEsZVObOQ8eeV+1lFxvtSsT6GkCd
G2rxHad1VhsgP2u73EC9ckiqOHgDOaaru0+777X7AB/of7kitMXWq4SVpEbzq7ouN8+xc/+i7Z6+
flFWpnZih3q7VyyrQ6YR1WY2j2Jqj623DyH4FrP9ZhYDy1griL5eR889x8WWoYD9kJP54x2d52kr
7vDV2tTb4Ca88Oxkt/ra1hbiYq+ITEHWIHDNOxRQg1vMClxjixGa8xC6ofubfnMbppD9e3XgeR7n
5rnYM3o/BahfMrDyRb6sv+Y35aXy7N2RF6tGu3ga77PL8Fa50+7Pf3jLDNnR573YRWKV5lP6Mv+a
cOpwWNuAUh2Ydmurcz4sz8xwWawnZ5mo1TySsFed3qERyP5pXBuXa5eOtU9vKavwmyHU83kghbcI
R4EV0+3xAnM823CKDSbfrumYzpoce22p6vLhtk8rQjJK81ItN2jlHeAp9lfowLd4UD8AHL44/+Ze
g49zz3Oxwwx6HdAmz3DyDpEch6mwkW4gpbnYhjnaBu2K/bGyL3Gdscdv58c+efZQa6QzYG7AQ+11
OFWAMWOi9YzduP1G/5psg22/Hd14W1/I+7Uc38mw4c1oy5VTx2aaifO2jW3yRuLDVFyLc0J1rI+p
gwPhp/oOIPeu2qlX1spTPrXZUURQuMAimyO1ejjRCPJ1NFZFbVfg5EWJxlnYV+r40maVG00rt4/l
8UQwToYRvRHCD8qS4mKv05tQ9oJEnRxBaZQt8CUwzVIVYto2Titf4/x7v108DIWOEw0BQmy0j8ss
YGLK+iB3WHF5NLt/zK0sQ4SrJO88KuZRVORT3AZISVOiO3x6Kk7XGEzCUmpo9L2FYmlcVl1SO+Io
p7dRkaYPtF5Kd+cX54mniHR4FnATspMUn3/+JvrK4S1UdYH5Iw6WxQbQKye92qSf4N8nK6tj2fNN
qUDmDidRGGQwiSvW4VjY+1STZQijY2RdZjkgNOoHyHIAmiqNFN99InUNBNnUAIRLDrnGqjWnXr+r
YEZ1F2Wqy5+Qp5RYFVVhYdqFiP3S+aexjEWprrJy6RO06ImnR2SxpgQYS6EoFYODK0IMG1iRbfwj
0u8ksSEI9EVnXo6FzJYfdsPm/NDHL0LhsaAts1jRSEEXRxrwVaEf6bFwqsb8UaK8eGhgB90CzFyT
eJ4YSaagqOvoBbjrLhMvfj271FnyBA1vhoEEtCi5+RgB+6T883J+VsdfDulB2ULbRoaQ977Y+nxD
HNIcEpVjwKzZNNWAJ1Ppr9wCj45lXtvrjV0yzVnpeHSGUSpRoqntHE8IPHvABNSOUl+xE39ML8N2
yjdG4iUbWYzUa9ImyYuWjtLKHrEMSV5/B0QzOlsFqTR1sXTGqev9vGT9muCX9Y2fe8IXNRYR9FkN
0JoLiMMwV979dOdWfQRUFHZmkfThBzWMVqBHMf7wIvBPpxTqcG/VorwysxPv0EKZPCfiEb0hVDwc
xe876ixj1MFjwYITZBFgYPyvV0Y5fn7kxpiIROqK5MGy2BCPSmw0qDqcsC+y60StJTcUwMT0wD/d
tB287flnd3RV45ExIXMuDyO8pBfhcFoqtjtZYxjY3kpdh0uRwGohdIRyHbhDjTM04HitG6Itnsjd
UwXX8KdfW77pSigLpm1UKPoaFeP4Sc/yDBQTczM2wcL88zebsTyKdYKlLZj5KfQvo1yYLjysXVau
+MebHHMGOMKDRvOHk8zhKLQPUzIbzdqhJy1zRRF4TgIbaC+amoA4Q+uBzQ51d+EJ9d8ar//4Ofwf
/yW/++vMrP/5n/z7zxxS1KxDW/zrP6/Dn1Ve57+b/5z/2H/9Z4d/6J+3xUv2paleXprrp2L5Xx78
Qf7+v8d3n5qng3/ZZE3YjJ/al2r8/FK3SfM6CL/p/F/+d3/4x8vr33I/Fi//+PNn3mbN/Lf5YZ79
+fePLn79408kJ2/W3/z3//3Dm6eUP3ef+/nRf/7yVDf/+FP6QNOjTgJsliuQQ5vDw/5l/okgfiBs
QTAx/0P7Cu2LLNIsr5qAPyZ9IMpDOozSgeZd2if//KPO2/lH+gdJkin+8A8a/lk38Oe/Jn7wiv79
yv6g/nyXh7idMZNXqfi/w595+6bYAgyE3Cs9NFRCDxdMgfOTZkS/OZJVfZdhEnxlRFTLr9s2n4my
hlVNT4WRjzdKllrSVYD7JF0DoRXcCLKU/jYCeYhtJdG9Oz8dvK8R5dwfoPuKB36jQNzIcgvNRNRK
6IOBL9JsoFtd85QLcklWmROfNjk58EvbkmZ9CjzX9rZoAN46tQX31AnQpVUk19X8TuHS1O7lshIL
bC1L5bvU1+r4M/PGSvpGp7YX7CrYjcHOj8JguNbNOLywphLznz6S9PIhk4ocqzfBl/QHRZAxxywk
wdzitNzjq5Pk8bDpjEbHEDCDRKhsDHBpgN1zuAUX+ih1xS4qrVzaDnomRZ9rtahUojlUQh7WufqV
6PvptV9EcbWNDPBiLjh1UweMWFfPQoRWdWvqTdTirZzHt8C+lV1fG2F415GpCHyMiKQKB55mwH95
24dVR5TY1gieaJGDRN0QNVgu3ruhifcR/NirMSwgxMONbYmtNPxxLZix1nYq2Wjoa4dMW4P+SgFU
SVjWPGj1oN2EGa0Y2rYOsB+YiaV++wkxpfTLApcLFVPts99qk/kfu5QuSeznMBwsmwJX8VKN+3xb
dBINT2bq/4LwY+E7Y8D531idOpsY4kNkbsecVYydXVR9MWOO0p3mg+R3qzL3uIKGsUfdAk57cEE+
fhJ3Iw6sVxgWBVB0uwI7qVKMBRIotOf/br3ax90hblgF1Zh4mDtqQof3YWRFNV2HU/mr7rCb3fVo
xqB2NhF2F4YYkMCaxJrWurqsrYcoQfjc0QYi2CYwWVD8FE911y9K77FOCtwQ5CRSn0CEfMSqMCt2
fJEqkg6cGb+UXc7EaijHJRZuCWzBWDOSGww5xG+yyTb4MU66GjinVuOCKiu98aArbR87/WjINVaz
RoBLW+Wnv/RSrztXnmRuL7XlDYUjm5VPzKQX+s0UluHLFJqRQTdSCP8uTENlk9dT/pyYfv/RD8Da
bTARDlJXScnJbMYyyR4HTW6eIz/mkpQHqfEiQ3GrL8bJip59KwruxjgDzhgafSTAEJx91eRAEGQa
BPSxsvEuGrDSKdRQwXJb9y+62MdGGfe7KPrYhyFW8JJWYZAVxBkW2plGPwb+V/2I41bTX0ST3G0T
QJ05+nigf2C4BqQnRThCEVcaEVxXW/NWS4hePxTEo98FpBYNwqIYiKriq9VzglmCagN6btxIzA0Z
26sUuDBmjl26gc4FRBOaLp51kxTxqzaCrH9RItXDu2gqmudqMq1yY2DPIW0ny6t21tDh/sUcDG1n
AiuXnZEm2trxaLzAraxphIem9EoBTlrovSQIKcvtqEBwvZomEV1UJilEycCgUgDLQnBNhVTIuNkm
0csQqPEDxqP4JeM+z9NruLB9RhYGjA3FhL6bIrlLHOCOyVPbBuUPVswgbsQ4NmcrzRIzIgX21qVR
Y1dANdTXH2QrwjQM39MBIxkt02Xut5nwUe087aUPQYPbkt/pV7nUwl/EwreQKYMEsE6LJKvqvTFB
CEcs2wFG1K1K3WVWkJDi8WKkRyExzJ7qjPG3+OD/n/B/olk8d8JfP1VNmIVlyw3pr4hhDgte/9Bf
57ygix8432kq5CSHEYH+8b8Oel36INPCgjIB5R3Huc6P/nXOqx+4DFL8VFDUstMSE/59zEvqB0Rs
/AhxggIOlHTLO475w9iTpBSN4iBsZukfwQjK/8NDPosnLIR9kPeaXlsuzsvihTgKpvvmmfwdXLwN
JszD4PN1GPhGtHCBe0Casoy6k7oF7J5DOA8yaJ24NvI9RyNobozyxukenxj1QmljYzv0CmZBftt/
06dafUn1wHsqBGPfIlHMXLmI6ECFLlx+kxRhl0FSvStGKf/c5yh3xKJ4xH+JDGYfkfaWe8sdqNj9
KNtavM/7sH2pC+0TfJ4SBJEiYixGkfJjRM/abZ1iARHAtXf0vEKLjUOMemNWsPmM1OKWwOVS+qXD
pXxEwFXdjXiJUbka6i9+IdcJe0iKXcwUKs2XSMhmh4Mi+T0W8GTtEmMrzYYgJ36ViGx+TRHMaZuT
KfqETzSHvlJAEJYH4hgOHEVB9qSBRUsaTPG2SlebF0kujRtP8adHXZ9Nnswkv85LsfvhpSVe4lWP
lBB6pbFtR8Mf7bipg4vciuVfSd75uzK2wPOLd4XXSw86Mq5fSjg1XxV6mSj1IZ3eG/TyO8NUVDJ0
eAMt4hCVF3qlk+kyrDF9NLuAdtBxaJEWBXH483VpvGvn+H8t6p9TWP/xr4/uKOj//FK0z0n484/8
9x9N8PKHQ3/uwS1g/uN/XwLMD+TDiNb/FbNzm/jrEjDH+QCzUOPSko/hyJxY+HtrUD4Y4hySmxI9
M4gg54Tb33uDoH0gm0SLFfTsuU+bmP1fv+Z/4wpgvGYS/n0FMEnokgKAs0CCkcsKvZ6Hu4Ms0JYB
k3Wr65DhFT8f/WtLHhXlaiDIyq66ShBj25zqONlAvQ+Gy0Eeqkc8ZUIus4qcIz3AtkV1JjB7kYs5
bhu5GMnh1IFBAhTDNhpHy8FLJP0ypuwieKtGZb6J6zH8Kidtb+Grlg7jJpexQYR5Gni/My0Wq+0o
tep9DQob2QFx3TUwOC93JlGZlH1L+62yM9R87LDNaogfImPye3cgdPiKvYqVXrT0947fTKMqx0tp
bKAfdUKO828ZSupelnLwvhj2YWYJOR8ktjxV3g+VfE7h9kGbzNFRWpE3mzBvx5Y19zt7oHUZU55M
C69xNIbnjS0V+MwJR8/ZK0iIn1PywD9EvQMbMSjaiP9IZVpf8R4NH0uoXuPWH6zmJgaL49k4X0u/
86bxsIE1qrx3LDXXL/qhx0A1p+/nLsglM98oyAhNB1SpHG4mVcjHjQ+ET7TDPPQGR8OO6z6Mhqpi
SuGourpS4jiiNvH0hThOF50sw84FYlKebyAwY9okSQlwd4zkW3MnFm21CzOl+VHjjUc+S88MQI16
dZO1uhy6Jcxw+hTbCoeipO4x0lBF4Pe4uCTRU2VV1edc98PRrsNGzzFR7In2CU6Uqwx+crtDtOur
DhzyTHalwGxJyGQYoG7BYJfpTi516gglgIHo81B1jf4Z5n4f7sNO7AhlW8wbLuoWG1+HuCkONn47
WSMg/TGXNqlVeb4tF10GvL2osVLQKwGP1a6Th2Kn6bgubjS/mYQdrmNicxUnVttchaBk022g6xgJ
SXo1I7xlJSsv61gWHvFEEMDUz2z42SY8xOBbwEnaBsNSShs4ul2w9yOFlvV0UH3TyUqF7GPSlFJD
Y7siYrgWBWBO61DBRxm454h6t6iGao+1PW7oRhfFIPe5dEimPcH9Fu7xMdC1rY/RBHvvKNTRJS1Y
wrcwxfByi2ZNw31Lj/zwClcKyfgctmXdPmiJPKeximbsv6dhlBYOsV8T3idC0EfXcebVl0NvdOnH
MGzk7sYfEqu/rRqLuL3sh9rcFlMGh7lrY8V7bGQrVnG0soR8h9eVKbmgwgXuiCMVPHqj5bz4pPUd
duk+tYpwG5TjEG6Gsddal6bpJryArg3Lv8qDFn8ynbvJjValhokXYYVzZ5BheXipQHqfmbw0je4C
a9R+G1rW9K6Kh0i8EbUUO1tsQWtlU4Vpkm8RSwbSJtb6NNgPXCeinaUkGEWYUzpU177Xibi3e22R
3siDz84F0riRf+URIG3uI17b3FlSqIlOOwxZsNVKMfI3DS7DOhfMJM+coE7E5oKqiB5simz+qazk
cbhH41dC3k76OtpzhcCfB4h6YOwHNovgoq77pNgnTRZqjsw68i4BUHfmLqPJUMJXXStp9m+lynOR
zaaCqylBQAWyVgeMgvIkVL+o0PzpBw/VQXPrYTS/4jPMr8Pb5w9lRm1eenO04gZmHn2PsY36XY6e
9nuMsSJxs3rMv4n9PHpaK/wPQtBRER9ET1T4xFLSEabqFR77G2UOt8M8ZGQNNTFvQsWUvfTMJNmq
uAzdUtkHEm1NhXGDXkz8VahaXu7TMS4q9u8oqOy8N8IXQhnjJh55rnYit/m3gLDpdyNOorevVbX6
PQ6C9juSpcyy4zKP8POScCpz0iDJv5lSbcrkkuv8F1bBLJ9EK/hIM8qXNSKyooqwptFCoPrTiHuO
CN0+yHVxdPh+B5V2KB+FdqhN6B1FpTXNC7kVe8wOQq0KLyqczls8DrzhK1isoLwCUx/fFw3mprte
q3rhoqvCAXKoQmOmq3iq8oiqLVaEvS/jM4mxZUgzo5NmbX7VjrGI9yBR6uSoXG5FZ1btPaSSiRlX
T5bf1a12/NwZdUkiasDVzPFng4Qg0LQLMslaickltOm9KtUYWxAY/6rapMdYXNJn8zGpIR3TeNEw
up6K+Q6C96S5kum/yhyJyCvbBrWZ37Q9eCXbR3J5z+XSwoUJQxl83ThwemD2QXvThnQsOl5TRbde
AJRyWwuJMmD/lTWzTzFQCFcaUIl8LD0rgIMziPI9QHGQ6DoItmA7taP80fMHSCuG1OJWmGZpBg20
aMXIFnBfu7DKgUxKJIRyYKtSaH6Eod2FcC8L8YeKfRJ2OVM3PRdsmTmcYlWYnUoyiZxabxSE05i+
fp3EKr7SSVPF7HeT9F3Gq/MKu0tL2CA/Vj6aUV99Exq//oaLjfwosgFGdkdk+1WtG01HVWjRbj2U
GGNsOs/vyo0cVumD1IDNtxUphgeLrS/eLjH1oIsqiqCP79RREKH+kAzAtkEm8md3K+SR2/KUapIb
65GsOyUda79kuCQi9w+9+9QZWX1fRBp9r4RAsW/rQYEvemT25i1hQFPtRVIYMo5ZJQdcYcI2hSgP
M9qR5Na4aYccV+50CKvPjezlz3ELjMgN9MHkaFYUTLysrowiu0hzD3ObyBgG+glD6RtZtupnknmY
kKqVGt4BbRLind/kNYbKeTh8NhRVfJb9MXxIMDYOsb4KQY4WQ1jQX2lNsrKjypDf4PniX/d1GdRu
IceYEGNBU/0wQ9F6nvANu5f/L3dXsh03jmV/qFmHBAEOW8agsKwgZcvytOGxnDY4zyBAfn1fuqsy
JZTCcYxlbzN9IAaA9/DwcAfesrdOptyPbViJEi5gVfsXnnFreEdVm7AoPOJduB1j4P7ohVVrQUOY
0U/owRX9Pmg4QVh7jnNqB3uwdiIgY40eFo6OXeHAojL3fTS/iGqxWe2mC1VUFYFHT9C/7Re0tjY/
Tt+e1ANMPDq4fVR1Me8tWsz3PYGs3cFBSfODgS213FbwuPnScAndKAt8SaDUUUuhFFygu7pnkzcC
CmcH2fdxrts8ygaL3k9S2ejO8haW2aHVl+VxdVUAx42ZFtPO5sBIH+AfhqbdiuPotu02wqiCeQXe
eOwWZOa+S+kprcLivu0mIo/whALLwd4OVHTBGN6JV6+RX3JWeW8F2trQJwqh87cb1qUIbgbZ025n
+W2hjjCGVNBKTXnvH9kAF529i5vh2eJNWwK70Mr3NGz86rCUZXpfo400HkLoCsCIHi32HnVIvpm+
Ozn/bFnc/TnYmarxdFMo2LZYBT5Hcat+ROkH60IUBjNakrBACvFEQyN4seT4ZxBoA74G4tb1rp/X
pjrCCyFlUVbDqTnqBtl8yyvR12+ocH81u+H5EvUAtXztUkU/Fm0BrLydFXCwLzCjYq/wuox4bdpq
X/OqBEZpGsMAyUwtP4pJyLguhNj4xfnyvmXV+N2twmaKllbNn/12xAECwmu9teByWEmgbEalmntE
9ZHqRNHu/dGr74fRyr8HtGZfnKBA93BE1YC2OVIsKm1uF91BpQw3cGx/St62qDbfQaEJCrGy7tPN
LAa9k13l9h48LDP/CwTbZpRdtpf9ZcPzJoR72Lw+OnbWPq4jl3D0GRi8fO1stHGVTofurxJ0PTRh
4TLEYCTTlrjiVzyARP4icENHClu+4h4P6dQsaChctJ3cSw+MNej9CRxs0HGx4b+DC0oZAySPPIYn
jD5DxZZVK8Tca5T0Kef0e6dYix4Aa+fPUz+6KQTYne67nDbLGNnDqBs616RdDwOOOAcOGkJO6F4H
ASwhFeQzd+mwIKMFcKD+1NIp9d6PbMyehrCevy6r5PfBtJTrO/R2gMhpVim9KEtbrKiwQwAMKJtg
rBlOabuvYNnm4Hwb4DwHFm96N+AlDIlbePbtyIK5vIGR2gBTBXcdxB58Nv4OT1GMRXj+roqdI2Xx
Pe+U/QNvjJBGgdOLBxellau7yRLIK2MpFagQiyvPEwCo1REO6ONDASWX7zgncC1Z0kp+9LpBfFJO
0T+RWVlwMsP5/LEVA+l3tpjKh7Gt8P4TNv3SR24/l5+KtcGVyCqwdXZ43wzf0SYk8QJY/Je69DbZ
PuAu2A2ZgvmL7+I9B8IqfcX3K/x0+2juUbr0Pdxqdjilsqewxa0hsvAQ4gKZjxZNNDM6fatHqBvD
YrR4Gsdw+gxDnxXWp5YTlDvhs+LOQcMeXtvl0Lyvg7L7igsOSApNIEUCusv4OQTUmcCnMERofBZz
zgFcd3GBi1JWA3gDEbfysVRg2thNaz3Z4QzTjWDMIfxHAr5ZixNs+0UFa3HkNBPvhxYujeB65Oy8
yLr+uUqlPikAlZ7wNlOlB9zpxx8Q2u7lERurvvWbRuEBpZrxjh8UEGqK+Ej9YidHe/5c4eXqKyD+
zN/5qP0KqNhmIjhC2WSeAdBBfxknGY7bw1o23uNE3EHGYeF73a7oqjC4FUCVjHuYUbOfEtQQfrBz
y/kLN7Gu2q1o5xfvYE9n+XC2n9mWwOr5mMGej0XwpcR/aGTAcfkEiSAGVnuBPWQ4tZ8o2wyKOicN
+WG0Xf59LIFRuqGwyAI0piEkFlOKOU5FbruHtJza9YFK3KeiEGpeFbIPiESRiy4e2ROkbeiX5CsC
N/O6FCDtFlXOWxyq3iHt1yCDp1zrQ7a+R6l4qMnapmfYPY9u1JcTDd5Damvc/hF4L18UmQpUU9Yo
Nq8gPsEWeCeHoE0P7rpy8ilnKr+HLsxCGCavnOr/I9n+Ubfs/+dL+kanuNxT20Ec/tvzDvv2z//d
Q3Ppv6CVtAnpbaxV9MT/00Pz3X/h1gitKWjAg3sJ0Y2/e2gM/wscYjTe8AQIgc9N0+k//fXgXwAx
btLxGy/uD9pnL1vreOPepEQgSaFBulAI1wHEqfm93Uh5dJvSP7VyWv4IBPTP6BqMA7Q8WJBOFr/H
c1O7k5Tnx6EYqiswmUvfjq7jcyhKia5Xnc5OkCDHISmKQuFGRrvTs7V75Tng0uhaO5H7pITNSkiT
LnVCvNvl514Mf8ba/Gditj/6DEWT1WLsgDtjCcPjrssCvLhS33DS0cB9PnZQwL0NlQZN6iy7UW77
Fm4pe7M5QQf4+dDr4ML+r3BpYtn2B5aieilrNV4ZXIPK/TMpGtpJth5y9WzRZOna8lNWhuJ2sKfm
a2grCM8ELjtUYJsfwfEmp7xHj9ZvvWsM90urrcHUhpKjh8d8mgAXBFx5wU7rTP7v9eAFsOj5w9KF
sbfIfj5rdRp2Y6qwIEzJhIchmPq2n5mtti5jB6CB1XlMuskEp/c9pObgY4/mjNF663R/3wIGSzkV
Sdjife/69dGr3B9mQ2vBOzkD1FvThiQrx0quTJ47SYhZZtA1C1tw15c8zUgyARoAzSLLhokoHKjN
Pn1b52fBa3voqtMJDjUw7T45kr/LhsBwwrXY7WDUDp2soL6va/T5VcrpkShxTfPj0kbUwpcB32RP
rlXdL7IK0WFAW+teLGzmhl+vBTBDlTv785DdF8uEK3W++NCk7h5/P+saK+Pv9KCTBqD21jB/qPh9
w4oPpOzxAixrBtfogizwUmvmo7RG5wfaXDKaC/TQwa30DktRqwfYrgNVYHUodH7/MRdmUoebQbYN
yqXW1CcphAWGjAYnAoeAN2aDa2eymBc7X/2sT6YqfUhnvLV6a2p4aDLtSEZ5vrbAUQcJ60M7Yn33
pDLnCmP/0qxoMQ1UIpzCQUFOcuLbj+iK73JVplfW/9Lg2nksYLDKoA3WJU3uwQuXrmm4Lzy8wxgu
6fZ3n0V170oADuq6S/xS5LdFjf6QN2fuB7M11QI77HOvA0C4TXDlcyMRUnlmyl0+/370bQ7+eQL9
OzR0GiRo8zNwRKOfwL5d7lvu5pEUDbtFyyjb//5PXJp+LbbdtIe+F+51iScZTN8z4CJc06XVDl9X
Zmhj9NRLhAfcoxuW3W4kjWWWrnV8f7u4gDJAACbpfXL20uqu5+VXo0nRRfIaqDaR1S7ahBS9Z0cW
E8unIYWVvdnwWqwGsqr6oXf8xIWgTmB9wPvw4fcjX9gwOhMgRb8bT0iLn+Q0o7iTht5HQL+yXZgL
5/H3f+IXIeWVTalT0D0r6FIQd4IE/bA1qkJnvO359NBN/rRzA7zp7mE72nzM0V6a1/4nEI3uTa/Y
+ri4I4nspXNuJt7BZreYG+/WydEgVinUZrNMlWiVjU82s2e4OrfvRZu/CXIV7pyOTm+GvibhrcrJ
x9//kAs7n2jlGy270s0n20mkjysSKyrvmLdDcWUlLoy+3e2epx3bh+Rrb6VNMhFQUGrgCveN3aR/
pHf1d2LQ6UyyzeeuJytJclF8n6W8K2fyzmhaqFZMzICSZtzqw8S35CfXU/fr2vxlNrSWa6oGLzrL
2oaJsAm6wnaXpAD3mOV5XQm8XhqaFej2J5z5b7230qmvnH7b8fzKftcN1uCDReAZy/zEh+VwjNb5
eOC2s0ZYX3KYZNt/C7KO7QLLoVfciS5E8dZMeL533CkUNS87P6Gus9xBxbe8DdeJodWDh1mjpdAJ
f9BWmbd35zBpEVZRF1Znf66uqIpd2PquVi44zcjKrBrCxHPC4gN6nT3o58NsdgfQ4UCwpUeJ7uJM
DMr+tift145kV1b60rxrMesuQ02B9QmSwanymMGQLLIyC6+SAfhdv59359Lf0AqGMutgOrW6QTJD
pAQigMyJOo9YUQZ49IepYe07PxjmU12LNIAGdrfelHlqHWTbOKe16Bz4oU8gJbW+d1Bd0Xz//Wdd
WjIt6JkNL2De2SxRLqDVlJY3jtd9Mhtbi/oy97yBuQUqjLA8BXbDAWjK/4y+9Hci1AXHGniCQvRv
RIlRDuRIIZh/zObwSvl1YVaIFoerI7NF2rOD6+aIl9LBDj/NAU/NEi3RqgB3djqLpDlJgMlnh3JB
f91q7T9za/t7Yn6d3s/K3iYDh3d2Ui/hZTW9qbPhsQqhbW20pLr6UsEFLQeGwd10fu/VhEP7mZlt
F53IDWZaISu8VSSqU2+LEMCSoj/9/rM1NvA/k6IF34yXlLDlvZcUVFZvh0DyJyr87MFL6bArRAHQ
LWyDpve0AngraHP/oV19OHk39Ycmp9POwfP5J0CM+mv6p5d2mBZ3QQkIkFuzKgFrtgMqAOzcd/kM
us7vf/Cl4bXQs/F+FNZtVSc9825w6D6tnnDMzttfqgfPNpjTlxs21KsS3vjFUY540aE2iCZGX/5L
aeDZ6GmYgg0S+FWCZxvvHASA/HA6mh1QjhbXTuGMHsdNP6kb+gCK+g2sFfZm360FNahMzE8nDI1C
+M4ZI2gxXmEcX1hLXaMejkoeXz2nSkK7elrz9Tg6pdk2+XVWPZvseq3rcfKXNbEs+6kZyIoHX5ii
m83I9nueDV6tbOQK6owJ1O9Bj4LOYCQBYbwxG12L6LEKSuDVgzQBawlum4Db7KDtsRh+uxaevvAc
AB/yNXE6PzypqqQRB5zwSjra9sQrhaXOR7AzKKD2qR0kKbV/rE09HWBe0rzvgRo+gajlAqm5rma9
p1+9+WerIDsATxRUQZNFgEDXwlf2oNxqNBtdN1IPg9aqKlaXSUNQz1vp9MEurqnFXNj3thasgkPY
BOqvQSKKzn8DE0X4xyh/NksFthavGVCm5SrTMrHSarypQRuzuWNfmZYLC6zLhKyjBHIdXjAJhFkg
W50vlTgzISsatZO0wXzo8mArtLJrcvuX5morOp+tss1WKdx0wa/xcCmEmCfECjOoRkw7o2jTDR9C
yEJ3lJIimYSV7zsKihq3nIPZ4Foob1AGScG/SRbe9RGbwE6cJ6auBNulVyjdRBqYm7EA3hJNlz4X
h9xv8t26OuVNPdrpsc7G6bafwwUlN6jAAPPQH1ProOoz+23aQTykKSlT6hQJgApRIMqT+4eKxX/X
NLbWZCv73u5tBRgtD6q9yOgP2NF/MvlqcMFfbqfaynpg+cc1oVUP1E1OdkKAFGk2uBbX2Wop6tRj
kcBELI1Yw5udJFcC7/U4ABPl5YcTLB2RbprGcFP6y6pwe2sBPjT8cO16q3w1d4o2KvHlDPSX5DE8
SK/JqV36ci2CkfAbBZZagbfvrAYPFgLIX6aFSZMARq7Uvt2yC7uQXlDFjUM+51X5tQTgymA9MbT2
5aoRYNeWtIqpXwNziLO+Geg3s7G32XqW18KF9G27YuzVWt4BBO1GnYTVvNngWt7pnVXBPTIvY+G3
ACCzYh/k3mTSrcCskJdf3ngAPy1TXseIHCjiiekbyPNGtwcMrmWVYLHnoR6CIs5hnRqB1gPuct6Z
FIUYXMsrQGBnZct5GefW8l06w7RbZWn45XpPrZ8DYjnTXMfFRI7zZD1NOQwIjNZT756xDOQYD0zu
GJ6sNPKa9vPI2R/Jw/872cL4VEss89zKruqXEqwV2z2mqcd2M2gnN2ZfrkfnJs/kF20dL+NgPQAr
d9s68/pgNrgWn51ylqWmsozpsmanNgyqN10p0yuTvo3yX7UsJkYLoipss76v3CLObJofmLcOR8dj
HKDidjCcHS2UYBUAMx9flLHbi69MVe/ZXJjlF90zqGONGAM153HvdB/UUD4tor1Sd7ya0DExWhhV
RS1JL4cyHpWfHWbgv3Z1UfGD0aLqbxhg27Qo9bBjpBJelNPwtrKFYWLU219oqIcVGJFgMdH2LfCc
kJJYwPgy+3Itkux0HkmHIjgGyYZEMPyLbAFEv9ngWiCh79HOvaLIuqPP7qAOHUZ2a9VXJn0b5ZW9
rne/wLTr/d5nQFXPDpxh2acpHfc2WCBFWFyzjLuwbfQu2JLRaiEdLePV/d5B6yiay/yL2eRooeoL
n0x9FyKOiuZxFR0UGSt72JsNrgUpYxYkPvhUxnVfdJE/9SqCwsU1rfkLs6KbITgV6GGj8DG6Q/do
Kj8uhJrNit5eARqDENAOythb589jf6ylb5Zc9O6KdEgGcUVexIXq31Sy+FBW0r6y0bdK/JWt+KvR
+awwGlQwTjMZiphM9VC/7Tvff+Ruk+3bphmT2i6ydAd7vZFFfpORJwVWhMnFGWbc2i4KXEuRERyQ
eOyhTiLALozQXPxptIt+qZo++1k9dccUbgjYopC8u2lhBXMztfM1Kd9Lu0grm+o+rOqFqTKG3sxp
HlKoDYSmlY3eaPEm1UsqQLnIy9n9UJKW7sk4z1fOwAvHrN5o8fjAGAN/I4aCS3jysoXfw8OX/Rwr
JKWd0eTrDZeAjsoW7YxfMIBE0YhNS78x6utCdkRL+3gaBKkMLNq4Y9mPOg1iuYprrg0X1lVvt0AE
ccjzYSzjZaliHzTrAo4QVwLt0tjbgjzbkTP8ybwhF3U8cJgeEY8coVlmeIrrbRU5rx1UlVAjDMH2
5Ej4fd+sZvWHblPgi7mSkiOUQDyF1Bn8xopvADwXVzbkpXnR8n1Ll3ygBUjVBNLsu9ETYRsVxIdx
k9lm1GKVQdkMqkRgUucefbBz8FYrL6wNd7pWm/k4ZSFu1aCa75xyRwkoeIz345VPfz1WA717UlSB
6MVW+ZG1KN9k67SewBoE6Rhk/qPJ7AS6cKU7EQZ956mKN5ZxBPHG1nYmw8/XIpUTP+OjwDXKsYFd
jfCmPxz6UjXv8qybr7xpbGP99/EF6eGXUZXZadXPALPFsE/rDqCwyp1oHIFiDRtI+v5nwfs/M2/7
z9UN8hsv/xZbJB74QIqKQ277yZIFNbBF1OxyAq3Sl6MPHliNVY2r+Fx1N23xzRuuifS+HmGwB345
8ryWVgZsXhFPLhOHGSZ7N1ZvhNAjge43Dx4VsyqJaxvU4ABHJZAYVY66Aqe49OVa7IYULNRaITek
hNQ725+aveWKz2ZbX4vdpl5A/ErXIlbU+153sMlz1pBc2fsXvlx377b7aSpryCHGeevWp4qm0y2t
GqPGClRgXy7o4FmMNnjjjsEeAKJ5Cp8yd3w0mpVAC1qIYgQSGN0iFsEUvlGrx/YL+Lpm6Ua3Q4JY
oe8Pm8YgYep9D4fJQ0dka5SMA91a3B/gWQ0poDIugT+7hVVrfT/C6czw07X4XOYl60bbwzEIxYeA
qLfgnVxJYluyeiWJBVqACvBb7MItsM2ByJuiaQ3t47A6NtwE/GA8Na3jXam52bZFXvtT5OXWyeGd
aVuequKlqqrIy3kaldBpOs3jJN4waKhEUPz8Ae8ecPVpZVGojfiQsyiy8QRz0/xugPzbUfGe3KRD
EeygIJfdu56g+0XY4l0I0a7dUqTOqQNG4thC2OSYCtyLdmwcmmkPeUh54GnqHmXYVYcmnFNoCfQT
PflCLn08tfl6oOvymFlNDUIYFAiOjmpBVYcCbdpHQsmWHDjY9h/KnKBlDgpZDfuOOrXOJF2n01rV
7gGiwB3ca4rZvalB84AKc7b6QRRkrHoDsLXTRAvwF+lnCk2RB7qKqdoBQ0o+gv+/3PuhRd74wabp
avvdvSrC5soqX0oJWjLLVq9d6hJHrSB+TMi6b4bmSol2oVAItFQmGfBLFuRVYZWYj0cPuklRAXDY
gVkzN3kQgcL7dn98Vr4CLwfH1Rx7lAQrjFF6+xNUBdTeKOnoXEPLh3oEVgp1N5yVdyuoaYdSAnBv
NrqW0sClD+YeV80YDOggegTH0ohQh0nRqo85WCf41aGhOEIB/FS3kF/l2J1m+Uy3N8Sza9ACQoQO
zjzCc3wIIU8WjO3BbFa0fMYHGE27XVfEFMooO1ewZHQhZWA2uJbRmOX70JHCxDgWP3lhk+3QbzGr
6GFM8nIrOgSKgH3dlvG8jEe3mO/y2oyohBXVgtSeS0DpWImdyBdoFls2fwyh8PXh99PyOlMJw2uB
akNg0e0agpsx5f5bF3XxjxKWJHtFOwW399T+CJ0TeGh0NlyxkAyPjbTdbNc7i/emaKTK8S/xr8w2
mI4BZ5VV2F5Q5zFsY4s7mpKncSjnKwnjwqGmcxs9J3Xhe5jmcQ3RjwZ6wAuJuwAvTvt+YkBjESj+
G8ahTnUM3Fp6uF4UcZCldy3L7gNlG6HUCJw1Xu426HJJMkDeKJZw1UCxVeN62jbMLAo36dTnabVB
n8fGBayIGz6qKAhGCpFNZfTWBI/Gl4NnnRKM+34eQ8gNmCnOcfLVf2YC+fdtSDd8zTMppwqq6nEL
zfBdCv2XnaPktbvWpUj5Jev+7LzxIUQQVkOPFjldxgfo/7Gbpd9Ey+1phE4Lmnl3i8fTc63qHLqn
VXXfBMMIhdNNSLtjlUjUIN0re/nC+arbPUmIOPNVbHezMPg6Zi2BvnZjoUWqxitn1KVo0fLOjEce
K8xYHo8Q8d7Zrg1NFpdDMwzmm3O5y9rONTtrdbIkV06qVhai4eutdzN+WpRX7pVfsZ0dr1SXGvnx
9zny0hja5cbvWm9Ymgyx7Em0smSByq0UN2aDa8HMBB6JQ0GwkDL1DmHPloNfWo+/H/x1gBBEkrVg
LlZPqsmzitgZHblD/dli5eZ5PHhtT2LQqsbTEPZVEa0+hWkxRMLPVukGZvUl06KdQJKlFl2OVMLI
N+im3yBxXbk2XFqT7b8/C8bGXUCY9XDJrygE9SEetHPLuTerFXTj2qrvUav2WBNg9KCZN02Pqr3a
TNeMxf5OUzoBMoNe55JaKHNg+lK5kLRMvYdRhX4OHbS1gdQSCBPfK78c010q0U7e526RdrtytacT
uBP0hk2p9ZHPkBlGNzvdQ4mK3C6gXwCrPAURTOb7pyEltlnHQ0d72MyRkMaw8jjIxTGYIMzqc37/
+/15YRV1sIe/pguq1ZXHswuFwJAuQWStn83G1gobFziGNXO9DNMsgJ9tH6mwzIbWkR6dquqpgpxP
PEEaaz9BJ+8OHSf/ytXpwqToWI9glL0FfyXrnIWNew961PRUlX5pmG+0tC5JRwZLLEXszeJDUEBV
0FUVNSvfdLtWeEQx6BBxYA42OrUD30FGrrWeL0yLTo31F/CQC9yeIdtIloMikKxjA7+SKC8NrqX4
wBm6EoYbIEjV9V8L3vygUmf2cB/o/kCoOpWAFVAeU6tzIi/gkL+w35ltci2/C0kB9GpR0kI64E2K
QwoPFabBqWVvRuBDUyiQxlK/47twcnZ+L81Ae79kgp7nb392Z8VFmMczH7+NpIClNXfng9Gs6Iim
tZEwSempda6Y98ChUNGG/XuzobUJL8uGNB5VGBraF7vQbQOI9waGeUWb8WAQUGPinnUON4VhVd/A
N8oI5gzHgG3nPzsw3Q6OLb07WOfZ6hf400DwnnZQejWbFu12nUGPT6FGwpdXk3PHEEUfCjFPZof9
Zg31/NvZAAA4rMMyNDrLQ9btwzE33ClaNixXF6dlNmQxDfqbvpWnhconsynRzh9a9y6fIa8eN+vi
76k3LVD3C5RZXauDpNq6X2vbwYeXK+4YMCeroMRGjSSfoFKvpUO6Dmhowpb9LDJp30la2Dt4dqZm
ZaFOEiwgE2AXc2GdhzpPb7qyW/Zisc0CVOcIchiOTnzy03PJu3urEW/nHoZXRkuqg6SyFTJ8YZYh
hko4ZLEqz3dWN5htch0dBS1kuKLOLUy+PHJiTstPnQozs5qCaPEZdBwnfd7lMRhR1aGw8wCW2Uu6
N5sXLT4hOxowKjH6KJMl/DalP83G1aLTghNPNjgoJ1yuTp4nzn0+X1nKSzcjnerXzX7teI6F8rAc
6TvWwJ4Q7ll837dl8FbO3k9eNs25T7M5tgTA9mLuDd9VdR7ghJMuA8oli1XrrZDuXOcDvJcKs8XQ
iYALrNLUAi5gzDBpY7aUUSm4WdbRsWpQA5DQPgmyOLDzbuda661ybSNSHaz7tKPVa3gluUU57GE2
Hg5UVKEGarSRdLgaVJZ8NIIcDJ1CMrZo1i8uFMzNxtYOVrtvBcy2MHY5eHdh3v9sG6iymY2tha2Q
XlbSQPCY9BzCpLaCRj6qMrOrgI5IK2RtqZIOGH2ScwSjkgM82BbDT9dityw9yKuClwfZ4tGOssLy
dmKCyLnZxGiHq2ORbqgVJmYd6o8pnR7DKfu3ueafSeBB+1J7V4JrQg34X4USD0j1E02bR0gbV2aJ
+L+AaE4zyNqesVuIiydG61YCN2Y0JzoMrUWBRODhjGMVkrVRaq9wWA6E4dOPDkRjkGT3+MR5DMNp
tuukiyIyG65Jd2wV7ittOluvfIGuDewqtM6whUnhWjgO8Cip1H4d5DVm6haPr/0JLU7hcRFCXJJY
52mAxQy8945DKg3veDoiLbDa0INmLY8hxttAnjd/GJ3+yWxdycvqlwgH79cVCc8ZChn4Bp/AUTcL
UlsPUhfmmS2e388+XPnAnwrFafIlNesc6Sy+Og9mWWZLeLYUNIvrwfH3fbo8msyKryPR/CmnPR46
8coejIc0V28Hv7kyK9uB8987xdcRaDUpl8HupHUGqqA50rGF+WLqTm9mb2Kf0akqjkY/IdBmH8Tu
Gm4LQ3hufb631LJEqDvM3jt9nS645BJKVrjmnWuuBLyP0/EEepnRtQmKvi+3ZMBD+Mh3KLLTpbYP
EIYeb+bGcq/M/69rxmsLoGUDsfoc2vkIVTR4C8jy2+1tuRTeTpbzNyUHpB+bqHPXMUjHpeLepwP8
Vux0v4Qu38Fw9n0mPe9GLfW8w7PsZtu0PrQug6dqz+wbUWWfKshiPrC8PznTkIxFO0fwEW4j5s/Z
nePUBZBdwUejVdZRdFBn53hHWdNzhh8EOX7ozHv9B7Ox3ZfrAOlmEgQQeT8vOYGFTZrdA0hjxAkl
UId7OfhaVE2uxIKbFK3vAuWv8BbzzHDNfqjt/bbpp7CAdfc57fw7iIFv6GDDzKDVBlMDfaMalrXn
ChLA42bKYnW7jo61GYfI15F0EMUthgzGbue5UtNOivArnvuNkr2vA+lcRwyO8OfgTLkN37RpzmW+
g02pf6WC30LoldDSwXQOZPOzViInlyUfdinL3RNspYqDM/HVLDnoiDoClZ58mLzwPHj2ueob4Gzh
X7w32vE6om5h+brMFRgf3Am8Gu4XGclPKuw4NWpOwP3i5a6HOI/ltakKzyt8qaMQbb5jYzXBlWfb
bZTXpl8LWJ+koqKZFZ65UO9h8vd5oUZaKhBH18JVrjNy5Nohosiyr5uD3WUm55QLAZyXUxJwAsdd
CHVDWia76UKxW/3W5AqCobX56Naq7HlA88T2F1hCbZZukCvKLcPhtTnx17kC249DUlB1cKWZwgdY
CPHIYCvi27UU5gxFmfHVVklXso8wXS53283bcHAtiXWZtUIijatkHVHfkAWVagO9eJMoch09g2Ud
2Per4zhJ5Rf0L+WXKLer2ejEw+ha9zC02EL70V6TKhs2Q7ME/s1X7jivpi8M7b/cioQ2zmx385Rk
y5jfp4MUEaqA6nHw5fjBaFn19BVWnsAbTj8lvlcW76yee7usrukns9G3H/asDT+oloCn5Y8J/Oby
01B3yPSyupZetvrrv9ILpkeL1IzPI8yc+jHxs4Z+gy9xtS9k0d0ssE+76QUvr72Qb/P92h/S4taD
fQ9c0doh6Sfbi+Bh53/z67b7qIKFv59QmcNOU1BucmnGz9LCOAxhW9UvY4A2CDvmobWzcqPzBENr
QewWnrdmtuoTWyx55AaB2vVsNsLcY3QtiotSBgWHrV1ctj2MxR+cvjA5puBDqTUpvJZCzB2tuHiF
K9RulOpmhcmZWfLRwa95E4TzmjX4bJcCclj6sE1e4PduFAK+FsO0SeFL6LpWvLlCtyMIPo2Z54Oj
o18bN1SWtIkVF357Iqt1L4FYN/tqLXBzARu/FpKSsVerqHUcGOIY8c2wllrUWgHxpRhWDC2aBxve
0tFcC5NiDGNrgWoX0AVvM9uK4cHt7rLMtyLgBa+lge0LX0kDOu61Im7uDSWzwCmBfXhRWg4sf5RJ
YxWfroUmw2Mo9eEHFDtgZOAO19+kFJdAs+XUIhO2ZTlcl6kVt5Z8tOx8x0tu0vZwoa34MsUTXqRg
ZmA5ezgJ25S9gU3SF6Ov1lGlnhgdrwnw1WMDm7vp4wgTV7ORtaCcHRGyOVis2LbruxlKF91o1KvF
fGjNgjlgw7KmiBwy0Xfz4O23FzqzTKXjSR1blGIe8dlo1ZyVUIeq836azYgWlZy409KGkwV15IDv
SgYz+dUygjxiTrSwZGGP5kSDwVvKYEws1T0l4tHsw7XTslILwEjwkI59338vajwx8dm/xqC8EPGe
FpQec3np2Qo7sIdDOLNPEEgy3IJaSHrpMJSkCENIUCwEhBhcNgSdV7NLjAYE/Z+ydnuwhSR2Sou3
RGbtoRpq9uG/mE3PajoYYbu5Re00nvzmMMALYLPKM1pL3QEDRxgZWYivzuYmRgGBTqrJTdR1dGSo
LCUXQzpbQA61LNqOYRoQo+YjBtcOy3oekbdHP4xhS/qInsMKCwyzlwgMrgUmQKoSvvZFn6xEWJEj
3EfH8q5ZR2xf+MqJpkM/w4k3GXfWISnX9mNesOq4+Ot7KINZZgeyjv4cB7h6dqrGH+hyFeXwMoZ5
Hgoss/2ihSfrHJQm1IOrSZZxPHQ6ERwKTVdVC1CWS2edc79LigB424YPMFyupNmpqcP7ymCzGHFX
fDmDQWgWDsEbGtjXJGwvXIx084vKhpnsWsOmxikUhJbCiuzatRMnUpYMRuG+fY3AcmH/6GA/OCCq
Do7mcGYBHhklEbQyD5Plhh88z0OM/X6V/5ezK1mOG1eCX8QIEMR6Zbd2sSV75PXCmLHH3ElwJ/H1
L/VONkatjsBlDp6IEhpEFaoKWZnn/ohzo6ZLbUGTtpuncVTVM7NSPqii/KctLL+Qo7+W6m+4gUt8
15gqADEvh5gBY2O800ioI+RzwfdibPixH+rg2GuurreW+D3SR5AW/DNvKtS+yGAIXu/E6AVkycWh
DYYf7+/YmWvLnSsqZNmvKu3bJ0ojejsDI309YczJrxhzIdKy5AGGQ1KUHdmmH9hg7/py9yMyDl2M
tEF3CbV29qqVlueJYSn5aMPS+qCOsOmOT1MMrEBI3S7odpQvbFm/rTP3oqKIQhcmnUG9q4loCc4e
WT33Zfa8CKP8Ap0Lkl7bqSRtM4xPnPQ0BobsmpT2u9dhceGj00BX1pfN+ESy+UdK6HNY156mHc+d
ZzQyFlqPT+PcZY+M9lD9BszpQp/kTFxwZSS6cdE8D9Ty1KqlzSDujAKkIGBQVMsEal6/3XHctDNh
DRVsUIUaFRiw6LCHcJw/+tmO/gwBIXAdE937/YmE8j5I5bdZzD/9TNM/TQe4Ufg6Neq0jYGIxzl8
FGNEjn7G3Wu373MRLkUOHvO9jFlbfYSIoueRcTx0gkDQgtmgFfz+83Nl0+9yosbvW7oo0q2fweG1
Bfo04DkuDun4gSvfZowLIp0KOxezafQpL3BQ9qkdjoWuI8+lOwUrkoVynDDB/2SFeiRqf0zL4cXr
a7oQ0haw3a2Ngu5JYkgqZnsUR2h1Xri7X93kjZvVxZD2SxqIvtfDU871t4y9PlijkedX5LgY0ohx
pGigbYGGRf9coFlaQtX6/U05k0G5CFJM/s4V9MPbJ7KKf00bZoc5Fd/maRS3nfRtmFLHS7neuMBM
EP6KxNNHOYlrObPV75qmjpe2oVih+peWT6JdplsdFoeladoLGdO57+q4aVkvI5QpDEiOpYhuikBB
iDvnfoTxoQsZbcYoL9clL59oLqEvCzbxw/8bhe9/2zNrdyGjTdepvO2mAhTo+iXIgNJTxI+kP3Qh
o4ZzhYY+KZ42W9xYnv6wQb/6xQAXMQoBxHqwiyqeaJt/KHj5i++dF5dnFLqQUVqFeBWTCyZ501km
upjabyyPggs39bkdf/3331oGuimagDDsiiiDj6RZf07tcgnafM62c4nKsaiCqOiKp643AW46AsRJ
XTC/c+6CRscIwMs8IvlTrcgXwL4/z/XoRZeDPXccdBaThL53nz1VOwS81qy4ZX2a+QVel8SQjJAV
X8ZXzeGgAIHkluWx6PRnLw9yMaNQR6Fly7FyUmzdQfFmicvNDywThS5otLZTPi5qSU8aE7WHQSt9
tVW7F7IT1p2bVDZBtwfNiL5bqb9TNd/3YfPsty1Ouhtko627skMfqBA3mD56kXXomYe6kNFlEfti
QJ9yCkpOrsptyo7d0JZ+p8WlL2SsaKpw7yTaY/oLenBHs4hPfpvi+KeZx7xPaSZPVbN2cZ3tQVxU
vjvuXKAADWjWbUF66tpgvNU6vAn22vMd1oWLGtZCHmOsBOjwN/V9K3fxaxPoMvuFcxcv2hkSmjUv
2Wk3vboeZhZezZX+5bPrxMWLpvlYBuu0RSc8yn6Su3mwZvHK0ImLF6UWsqpiFfSUDdrE3YGWwi9B
Jy6Kcx5JGUBmYz0FNWuvFggQiDlvrv22xPFOa6uUdCpbT2xVDwF7vYgir24ecYkJe122bMnC9cR3
op8GG5H+usZYlp+uCnEhSXuvVAfxkelU2AqMBrX+UEAs0+scEheUBJ1KUts+mk5RMLZxFNl/9U48
j6Hjn32VTlB3otMpAG0YxslILCvlFxKJi0jqwe+wkCicTmsD4rE5+Dinl9L/t5MKop30lgMHYzb0
kkGYE+WgJQQbGTBKL14H8T9wpEixDVxS0ylr22vR6K86D/xeH4kLRirGZdqgyDqeRMmaAxX1NYSy
/VIt4sKRwCA92yqTI3gs2adqrp7l0vgFFReGVK2YUmiA2j7xkmloEU5p9lyX2ot1PCIujrIsZgFN
FvVqPv/ZEDRbxar9Lk8oUvyZ3Vro66xLwcdTH+XbgataHno7/uV3WJzrM1RLVaKh2J02qulBzTk/
0CHzdCEXasT4aOH/ZXdK9RLvc31Ey9QrcyYu1KhU+TTwsOgAlqBHM/9NUd36bYnjnLNuGj5NsDyK
LbsG4N8cMxn5GXeRRppT1k/l1p42nTaPTbXS8jCDz/KS8sCZyOKCjWY95/NiaQv2nz3tjyVl434D
QW3rh9whLv6gr7NFE2InDGLX99zO0THXq+fuuACEnQTTWtPQnIhN+QGkyB+CTP98/7O+3c4lLp8V
iIb2AaUzbHNQ8qRTBNkEpGBdHK2d50XqgrGsGskO/uz2BJ7Mh2UeT60iF6Dm5z6sk17gLWdcuOA4
OCV4wONciiGNQx50foHAJSOkWxbVAe+b02LwWHuIhq39heom+vj+7p9b/uu//1aih3ZOocG4dide
L93nwKQiXoKG+iVILi4ravpR52HWnHQzvlS8/zmz/ovfwp0Uw/a1NLsp51O/f29H8oMx6XcnuYgs
O4IHqK5geVrDA7cYCNkviT6c220nhOEdcQa1cjGfFjL0ccvIocwGv8KCuIisUshspW06ndKZtz/Q
MLKfUCW9eG23i8lSGIrklOCYFwoC8Fm0/yUs9wJpEJfpT0wqK1TK2pPZe33VjDUmuiNyScrxzJ67
ICQTWVUVbB1O4SBMEafL2tmnohv5/tVva5yTmDbQ/h0HO5xUFnATG2zT1R6w6KefeaddtEfAUa/Z
ak5WZE/1AobdDTJEBz/jzoHs5nxXsrTjqSx6jG0FT0VaegEbMVj2Z2RRkB+aS9sg91rKF70MN5wP
fmHFhSLxurN4XawQxstAHlA4vjQi+MdrR1wsUl5OSw+ahP60sADYEhvdbWPv95xDXDiSnTObB1HW
QwQk2j6olFqwNpvsQur12sr676MLcfFIktuJKhDjnqaW6O6ou0V974p8y+NmgsQDCGbqQ9mI2jPl
cCFKdtz6tOib/hRsITukNR6rrkCftg3H9z/F/5+i3vpBThI8lIsiLB2Hk4FEhfzbhj1ZEjWl7Ve8
Xav5UyMgR1dBlDiT7c1sswICWhmGWj+vRNLhnklwwB+KMBjNPbrcZRujOTfv8WQq8N2tYWQPGM/D
VKeqluAl7asMHNEDednGQa93a7rL5qEIpmjG2Ge+x1mRbTTug0h28fs/8ExoclFS4KPudrNRc8ql
uQGo++uwjZ/fN/0280cE/jrH/cC9HOWB6cFBOltxv+mOqG/g50L5o7pp0MdS7OOnrtur9c7MbV9j
UHyc13jtxujq/TWc+XmugNqYVVs0Aph9qtLhGk3LfyDU63dHu0+6WZerZRRhf7LVeFS6uw7z9cKj
xZl81GV3K1W7poOy/SmvMI90NYALB+x3tih7lDOB8iLriIiLBCNdF5qxivqTsuyow1YeK9HrC55z
ZuddIFgf0GZWFe1POzHzx7CW/VU+Z6Pfd3XRX1SELS+rqT+Bnr5/aZsmui6CufJL7FyhUyFXW0ca
wT3aU0hjYtVg9vR7ewEs/U+vWBWm8KYZ56bHI2wcpeq+loHfmXSRXXaBgBqdwKa/1ynma/RSx9Dp
rv0KVBfbRQSf877denR4+BjTjN/JoLuw5WeOvIvsmtOpWdIl7U+prfmBoC11JwuZ30TNdok86f+v
rG/EchfgReuaEWoJLotGN39X7fhradL2FiEesso2276FNU0fgiDtjttG9nismvl21mS8Dvs5/9BE
S36caoOXz62U412eUnWfQ7N8iEP8rwsbccZvXDXJVpsoHA38JsurX0NdL4ci3bYbr3DogtCEBI8m
AdU7aECLDzbq8yNfAC/3Mu6i0BrIJ5QrRPugnlX/m2f7nem1X37rgtCiaGlsvtfDiXF9NYvqAVL3
P/1WLf90RxnwNOVj159op/pHHDx9O4/N5BcFI6c0Fzbs0FtEJB/LNSHyOeWBX9HvQtCqDcPTIETq
T7oPX+Sci6dAlrtfxe9yGGLacwOON0MHLdpQr+yqPWx19eK3405Klc45NKorNNF0C5JklSsoACo4
0fvWX7/bG07uUhjmfJuGIMuGE5nn8A7ydktS7qS9Hzmv7xsWdZ+RWc0XpgbORC0XeZVlrBo6PqAw
qoP00M1NFe9BBxwvoMJ+5ZHL4ddLFcphM+bEwuAedenNMFi/8siFX0V50xpNkBwVcuGfK/QcPmzC
TH6xxsVfMd7leVXjM6dhGRygSwIUUOfZy3TxV/VQFdsawGuLJeiu63WXIEtWfvWXi8BCm5QVedp0
KNflT5atZbyZxosIMyIu8GrtsnQnFeovMQTbMd2rIoaKmWc95CKvMNUT9LSauxMJigeL0XbMfaJc
f9+12Nuu5TL5WdLUM4hBu1Nn868GyfRYL37RzIVdpciJdAUC/5Pog+l+7PQBz+uD3zl3UVeZSbcV
A3zdCWStx9aoL1VbX6hxzmyJC7qyeYdXIwXTAnCxY1FnPzqrPV/UXNRVv059OlcGxQuh03ET2ffR
Us/83IVdRR2RAdTkzambxuqWsuBZpd3qlym6yrLjsKa6gZDBaZlld7UDf3UsCuX5OZ37IytDEBJV
r33AYPoHOoMPbS8vFF7nPif9MxloeAmmmW03J5CPRjfrnEUxVUbee/mPi7oqglXoacMDTFjhjiiy
4K7tzYWb6NzKnS7a3lcQ4svW9hSYY80Yx4R9dEme/YxtF3PFOmiTKIF7giztjzof74p98qxBXcTV
mA8sLDVai2UEaak0PQyZZz7qwq3yYrFQy0MYh473Z8iE2zH1S0ddir4KCMglbBccEwHV8f4gmdAX
0pdze+1Uh6lZs9YURX1SCjbNlNaHlV2oDs9kKy7USk20olkrcEYyjUxFlvP2a5hLiKRNdn3xOuMu
P5/eJOFygMofitz6KlDl08bX/srPuOOe6KPrVWtWn1p0zAKW3s3p+sXPtNOrGnLb7pTgbpOquo92
dp3K/uf7ps9tu+Oaw5Rh2NHs3cmg2rybWNsfShCQ3zFpfRZPtQu5KjsyQzg6RcKyjvQq5IolpTFe
PC2wrv4Mih04+hr0iTsIDM/XrBlyIEfqwifiwvhrGv/7498ehOijZQYiSPymEsc295q7hWWn9JqH
oMqCqgCFblWTuG7HvybIDrz/Sd/0Uth2vHRuBV8wMWNOoHifY9XLpzEMfK432H79m7/tSDEtJQvB
xvnaw/kKZqKkGAafbAWmnZtzrKiUfK/NSdXz53lXH/lQ+OTMMO24ZrSoaOqG7vWJaIJykTbodPML
O/J60P5T0sG245uRgTBbYxpzAp25OYgojz5KEJvfKDFpUL2n63FLSXDos/7SM8b/m7hv/UnHZ/li
m2KUqjvV/bR/3ccVs715k5ZXM+RjHpoixF9fILthgsnW8dDo6qO2BOlrJ82XclDbR9FO8wHdhPmp
CtPmpqrL/YU0bDpmhfwYlUN96CpjD6PW1eOEefa4qsx8HEajbgoDhe1hXdV1uaffu7EJbsi+kczn
iqHalRxdSMrDfdqbExfiA9Q3foRp6DPkCNPugxufMxaQ1kCSeWrA6RbN8dAOXrkCrDuBSJsCGu0C
Z2waUUwSC6LEcvAiy4FxJxAtGvBpklXmJLLsdqvBLL1DC/DoFS9cjFldthlNZdVCXD68kjst41RL
L7w9Vu4Eo65bQClZQNc1bPIyDrh61lHxr9/CnWAky3DF/CRvTlnYfxVc3+7UCM9z6IQM1Q9NpUBG
fJJl9iMLmn/oqq78lu1EjB3znjqdsSVlyKfrSl6B798LzIvtdkJDIacwXUYJYumOdneUdPVjuOhL
4jtnYp0LAhMyWNa67ppTScP6Zl/3+tYCLGCszA+VZMExYC0HfS33Yu6j2kWFBV1b5QveO07DQpf8
ap4xKMebELHI61O4uKc5l40hpm0REuhNBAm/ODBggfUz7tzx+y7FlDYoBZei+BSwdTz2udU3fsYd
v9pTqHUO8NUTI0MULyXJ44J7Tfdg2x3HshZPDYTmFaTh8iBOK1pDVEx+8Fu5c88LFg1TDR5ucC71
X4uN0VhPUCzyM+647ViAnAd46u6Ul0uKsv7RQsD0wmF5DbZvXLsu7mkEWIPSPGsBjkt3diTjXBww
TdAf+kHQO9bM40OXtZ7pkKvIWshq3hnmZADLL/7KmzsmyBevPXJxUBWeuwHfnJrTvrZVHLVijcne
fHzf+OvhfmOTXBxUaIJ2byQFom3X17nWR16qG6Lrb6G9hAr4fxforb/h3IZtAb7ayTL8gEmR7WoV
xc+Wt8VzUGPwMljy8MWumXgAN+zE4moh1WMEloc5buaof2apxEpMuBagrk/z7ccyhvUl3PDZpTk+
D+qEcCZAmZ2K0I59vBjcpnWWmseiBefIoYmaDhLqDGy1BnXKTS6H6JHJgH5t9yK6l3213wZrnYML
XIojgF+9T6OeahegqmkGcuI+aE5W7vxYkxrDRqNX6xXGnXAxEStYyXAPz1BDv+YrrQ+7Bhbz/RP1
auWtr+3EC9B8imDqxg5EakuOOaa1PabgbfO07gSMfqAimluDtkOIKe/JZnO8jZ51h0uTxdDmmoCs
R+lLVhkLSM+DYNWLPAy77lz1bZrPu5CkOUV2PXQ1+ZXSwPqFURebFuoSTYEGXYF6lDgqLStj0LZd
qJher6g3PqiLTiOLGUCu3OLtJSvzg83pdmj3SD1AT9EL/kK1C1KrW3DvsU5Up2ZS6jhMzf2yQ6bp
/QN5bv2Oj4OLqxB4DmgwuafWOwXq0EMFBWA4cy/9ShUXqVYUEVLwrmxOveDjp3otnqNgaj+/v/4z
DuXC0ipQNjUETMUnvEaGgL7pz9kEJImfccdbV7yEb227YuWvkxOye6xV8Oxn2nHVfGPLoNIGiizb
JuKSlGks1fjP+8bPXO7uozKFWiAdw7Y61dPWskNmKnItwqj83PUgCZml2B+3Oar9SgD3JSxtRpnT
BXLr6T43h54ML2Mt/bbJfQgDF3qpSkz1neY97w64+PRh4pNnZHDfwoAYaMVervAsRqK/Vo2OQkjX
+sK5P/MVXFBe3aAH1A5wrd12V2k9PKixve0idVVgVo6K3C8FdSFsuxk0Jyk8oMrSrzrTj7qdvBDD
VLu4tSbVdIUK76vt5V9G8ttM85f3z+iZ3MpFrS0Lnqw5kIho7PVo7eeRae8IIEA3bTXrLxlT1V/v
/6HXjsgbEdoFsLUgj5Zk0/VJZ1wNcQ2ZaDx57u3NZMl61+79Bmz+1g2xSkkFDNC4XBpE+T+BwBt/
2n0O1bxtc1z3DbroZkm2FYqAcmIgMFqy9nqagjkG/EMfirYAESzPggNty+JFtLJ4bGzg9UQIFn3n
bgWLF+0i00E8grFrrpQ+GR5eEiM/IyEv3TI6qpF3L2UJ9YJlLo9bMavrkdrx0KSbuaddXh2hB1P/
DVlkkOHXg0jvVmmCq17q+qasRQViYH7pxf9t3Bncy+lbpSKUszBRmkhDxnujqvZerxCWjAtLsqtG
1QzUhJjC+DysQ9ocQpSbS8zXBdkjDUVxD23q4lhFsp/jOSz3+yaz0/Wr3HgRk7yobsIKEIX3j+Xb
F690CxcIwoVzPvQqaaeovUrpFD3adhMvwPHKCy729t0Ingl4xG/97YYBFCLWSCVFxn5k1Pzd98IL
bkWlO8aRlg2asEOjEsRlBuKWgcfLJm7f35tzC3eSknGzluuxUknW0U98pOYwE/PNz/br9/htU4TW
Ezq/SiZqGMVVXtsbzobx6GXcbcFsKNqibFY6ISx40ON8E/L6o59pZ08gTxRIJqGs1Fv6qR0mgCaX
wWs8HH7jbErewBNsPeokmtnHyqx3DZzVb92v3/i3/V5ERAfWTZAHSdVz2tC/F03v/Ew76Zko6RiN
IUyPdL8vU/UrKKWnafrnqrcp5yhz4DoRb6sDlxOaaaja/Nbt9Ezzoh+7pVYq0WKtjuk83/Gtr7yy
Mem2WliUNtADkSrZVNbGpGos8j/pdwjd4lhjNCkiOwQeQgv1hRS9l+PA2YWL+u2MAJRSf+45A0XZ
Brl1BW01sdysTUliJlN7rFeLCFOG+sJA0dt5mRTOt0WTlNKRzQojUPNg4hWTIDlAHKE5CkGqW6KX
9hDlAEZ5fW23bgYVXW/3ysikN+S7bkHVFYY3fqadm10hvaR5MMikLRsTczE/WV55Zd7SrZoF2vGg
FgxlMvDtLzNmf2Oq0wedQ6VbMwuZTyIrKe6lsUvBh5gXnzCH6TV2Beuvn/23gCMo03YD1VWi9nQ5
oifypecy9Itm/5npKhdq0hTGq96q+FGzUl2w/PZzhHSr5DViOc0x1pn0ZcQeopKV90VZLjcRJtLi
OuqL6yqcg+uWZOaCv53xA3f2ArQd+aZWlPlFy6HZ2Rdx0WS/5BYlEirFR1ovL17H1K3R60IraK6B
cmwH8evJBGN4qAOpPE+TEzYihafQXCwyAWdwdNz61yb/FvjdA+7Qlq36uUlVKaAmWdfHDMRgV+Ny
qb18Js1xC8Syy4dBSCOSWReP9VbdtEP602/LncjAi3yp8B4kkkgV+mhL/dy9Djd7GXerwmoee8tm
waGih2gNNbT8r8FU2YWO2tvDbFS6lSEnM6VT1eG4aEa6uAXl4Jdc8+ikt/FbF/b7VVfZ6QrOMsf9
tkwPSLb8Cl4kVH8Gj1mRcUPFyxNWB9lxaqPqmtGa+d3N7kDSvHQ0263kSbinES59wp4s6aJLJcWZ
C9SdSappPmCCUopEDzl/VLsoj3hCRcWSDmT7YCGL7JkvuvNJOUkt5YrwRIRs/MjFuB02XpsLF/QZ
v3AnlIosJE1ZMpHwXKurAW29jXgJv+FwObkXZDrCfbETT5Z2uM9M9DObmV+Yc0d+alJkfThRnpBx
n6843aO7ka9e+mZUujM/FY78TMr9dcu3+dCxhh2houAX5typnyWIRF81DLuyrlUMFcvgLmqkF18m
lu44VTa0ZlhCnBYZdpg8rbbwBmKrP7yCkTv3UywFo0GpEYwCjPV2NIHCtR9+R7qTP7O2dVblCHSj
qEhs7HwNokjPKOo2aUFPnJulszzJxoAc0zql6JQoPxyMjJxbkfdbtxdiw56vxS+5iPVgst2LGxof
1Mmgu7QiaN00OIt1W44HMtExFinjXnhi2HecFOQzGsGxxr4v+0cCrcp4YswzP3QHlfd2GbqwanlS
kCC9mwbzE7R5k1+E/8+osuVQWW45TfS0j3fporrrYkDb1+usu0NQklbFRFNKUUuH3wkLH7d+/Pa+
6ddK/7+tSukOP5XjJEyoLE1YVdEP7UbaOzOkw222VaVfWHeHoJAirD1IDBk0qE1waEoZgx3BS/yK
yv/MQJGKhLwJWAJ1lT7OeHfNy+jSS/iZC8mdgYoGqxqy9jBerFOsd3ovWutXZ7kjUAFF3wWqca9n
nQBUs0JbFqOoni0SdwaqyIc0xKMtT3Ilb7qmPmzj5Llwx0lnznFkRMcTIEL/HcryW0X5hcrk3H47
2WsKuZpoqLHqqFJPditvlvASVcIZ0+6Tz2TTvDV5QZOo7vhxW3sT913gNVNApdvwr9N8hfqooQnG
Cb5B8/U4EvbrfQc9t3DnEgV9O+d9AfzorAEeA7y7jbuM2aOfdae7uCzUVtvQsWQK2y+a1zjlUe6H
Y5L/x5f8VpGbGXIfC8rbBM8BW1yVGbj/FPP0fHcCiqvJrDxYWIIHWhNjOvQfuzVf/bbFuUVtL7Nh
1CtLukb+ogP5pXr+yc+0c4cORad0sYgwMQMG5uKcsPpzy9Ti1WMULtp/JwNEF6EjkowZtLBYRx4q
Pfm5pztdNVAlBuRFFDcoOYq2IgfIuFwCJJw7547vd9NakDRro4Sn9U+GJ5e69vMgd7gqW8YuZJj5
T4hlz+EwPegQLJReX9MdrqLLWqZZv4bJxOx6JZcafd1MpX73vjtf1fa60DsbwqSq6wPbm09laXzG
Qal0B6w6gWnzKOxhmvF/dZZ/bDp27bcnr6nGb27fUjz09flAEwG8ygHR8F8ze3Y+/zNgNQxLEa07
TcJyIldNp64XcM/d+C3c8XpwVmQl+IGiJG/bT5FtIF5aTl/8bDtub6JBBMu0okwZtzreBvFs0IY+
+Bl3ruS929SgVU0T2Yn2n6gi+V9ZmP/rZ9xxzFcOPujqzTQZgn27jdbqQzdtfq8WeIT786ykKZQD
siUMk70P9uto7IOjWqcLQIy3Qwo6138aZxBh60ugDJLJtC+L7IFCnfxGAoQ7+5SbokGPZQqTJauG
V8XVILZh5qWsQoU7/ZTZtCkng6K2rrpfW7bCg/zUIGD7dbd+c89l0tDRLClJirLhNzJopkOkjF+j
XLgDUNkIAq08NCRpbAsqF/oYsPIfn4Mo3AGoHBR5hrY1QTS0Sc7V56VZPU+K40DrQPt+46lNqg0j
mwcJ2olP07ylL++v/O0iS7iM083EMH6/EpLM65Q3R1kOHVqY0JH9noHu50Iv5wzqBOoSf37YugMZ
UWszkkQNJM0PLDL1x5o0mHuyXX1QUK2MN9bua4yXmZAC9oJRqS1AGLVBtv/gJs+v3v+5Z/zOlVIm
TWV0zxqbKMzC3ahAfOtntVwI0mf20h1R6iykS2ad7okp+60/jMMsqzhsQwWEWKrazesSE+6wktki
IUeibdLu7Xaz96s4NL5pt3CnlVqTTmYccd6aff2lgUA5sOoSvdFr6v7fil64w0rtovUut9AmUrfZ
iZW0/gZaMHq1k4bfz0NXcq/cR7jU2AT7kRVUWnTJ+P5NFnw4hJqGl54DXn3vrd/h3MbGLn2hysIm
OtLL1Wr68t+iV+JHUA75HQjEcnx20g9X3WLDI8R89YHJMABc3ZZejMhUuAzaGR0gVlIjmFn2UyIU
xwMp/HoLwqXQzsJt6vB4QpJw6/ihAU1BVFTDhdP7f5zkW5vnXNprEEojl8gm+0iyW1uvQ7zxgj9O
+d4d01IVN9yI9H7dmvaQMhvGNWQODlXYAUMOnpBYjKDoGjgdoZ80BNHVvtd4S80XwIRZvu83pSFR
c0zb4ZKq6bmY4UbgpenoWFdbAjbB+WrUeNe2ZPdL0wEo/zM0msIItpYNrLfQysHL/HKN96f16BXv
XEgXCYYmJVu9vaJo6sOw13GuMi/xJipcMFdNs0CPVq3JCh3TY1uvcbgVft1i4YL4AkzPVuOOOBSE
mJFNy9sO//ELDy4mT++Q+il0Z5OF7d/7uqjjUfFnrx138VYtE2rNwtYmAH3/vTzbqvzhZ/g1qP6W
HE2dXkELOSIwtw1GKTSUBcCdhXEsv6PiAq5qYmvDaW4TRhv1oFZjDmyYLw1Vn3Oi13//bfVzurTG
pMYmgk2QHRfQ8N5Buub5QZ2ADC5I2vU9rBPK01jkPYkXXvllYC6uMGhJuue12JMeHNQv5RjuzxAZ
DvyW7vLmd+BraGig9qTNu/qq3gsM0LNp9yq/hDuXFJQ169qwXxIwrfxDw6E8dkXoNzkkXOhVVpWA
0fXblphmKQ/jWqc3wC1mFy6K11LojXvCxV4ho4kgODdtSSgqeb2B3rc+6oLIx7ri5d/8lWB3kxmQ
BHqafH8R/fOUpipazcKKOdlyBJt+mB8Wsnt1TIQLukIzo+jZmM0JsArzXQphtmtejX7v+ECF/bny
iK21ABnylNAhxBRUIeVNiDdqv7TZRV6tJtwB3xBjUrXstp7+2rTxgsoIF3g1RppOtmNjMlbpT1L8
KjC14edZLuqKNZtcUlRmScvtNaD9QzytXgJDVLigq2CxkHKl0whU7YOsNhMDfHWJ6eC1ff7GwXdh
V3s7lJzO4ZhoMwzX3OzTFQAf0W2E2fP7dknp3zLzkzHED3Hicr2EKIpz/BDQ1Icxb/TyYRvH8gLp
0Jmoz524XOvJbHaKhiQ1s70Dvn2JJ6iBfvS6EV0k1C66rOhsMyQYYv93TUnyP87OpDlylOvCv4gI
gQBJW2Wmh7TSLnfNtVHUW4OEhEDz9Ou/4/42VXS5MoJNL7rbsozgcrk89xzRyysp/msv7uR8oanp
YCPeXWa1fBBk/aIS4rlZud0xYz0nEJDClDfDYC8Vk+3xJez4LVWXhLIwSc8JmfsL5NcPswiCNFnV
5rekXA7KwOgWcpR4dcSy6iHagZJo0vr13EuXdAqHmqzFuPQXUu3VcQsmNEKs47PXZHHRQsByEOdD
W/+lrccbAjXDFL1Vtd8261JUEY76cphld4E2MLkbqqS53fTgJ3QgXYgqJLTIJSwBLsawt2hCODTr
+vXvo/JaZcbFpta24PiUXXeBh4S8y9forltmbB32kIf2DaHi1CfRZ1ks5VmPRfXADeCnbW2u3SO8
ssu7YNVWrij5LGt3iWF43qKlRfPboYvZN1OWa4amwYKmiw6Xr6orK8+p4Cxu9E7zbY+T9mLoMGTW
9u3JGO7la82ky1zBz8bWMVLdC4Q+9XEm48dWe54BXOIqWKaKDnpsL4P5sKLAkdrBLH5r2wWuIiug
m2K4vaA37djTEZ0R1+o+r0RTl7baoKpIalpjSJb47Q3FP/4+e197rnMk6tso3iq94Llo+IEAQp1y
wq9pCb/28Jcq3y8nljYcSCLk2l4Q5rqbCIKWp5Dy3C9iuKhVLWz+b3J+maKcpi2c1fqSNJ4PD39/
9bpa9aQJtZflUJsgSofNeG5eLmcFVgEO81VoL30ZmEx2/Zwxu7/3+57OwmxYN5SxEs1lUPR+n8f3
zTpfKUG/9jWd/JhBVaeCMoW5VDL+gja0Iu0W5ZeHuIRVLZscNMhmLzxm72ayZpVADu41JC5fBflw
uHrjXu5CuKx02rRVkbULUX6h0GWsknXigYZd4yVep+6goFN2gPi957bo4lVlbLfcsMRceJJ/hR/0
nsLJ3m/tu3QVq1ipyjjUmCsDPe0wET3WVPkVcVy6ysJpGk2PL6PeB3c4onzooQj79w/6Ej7+kN27
cJUKuYIu1aYv6HSQn2xMxFHsuCcY8lx6XaBLl7CqebyFeW4RyTl510eQSAkT4ndeczvrCchLWG7v
+sLXOT6SqC+AiJrRL3C5vfVBIyda0MJcYjNvh6jpzjs0A64spVdG3uWsxFjK1RDbXhYph2d4iS/H
KI+7B52D2vf6uC5s9SIMgJ5CZS9sx3Lah7E6yM6WJ7UGuxeyiO7h32N7W8z7Eo8V1pS0l3kb7yA3
dKXi8kqMpM52WlrYNy5oz7usrFGXzc45DL/D9crYvPZ0Zz+FYcsKLe6hvTTCfqvbPIFa3fLBb9xf
fucve3WswohAe7+5lEGz3xeLiLO2hXdI3/TXLkVeOZX/22z+y69YbFIEs8ibCyVt8JYsi1ZpWC/D
g6pi8MakkqetZPJKlPjzYAn3Jnyo2qHv5qi5bGZ7kup/0P722giFewtOxwIah5C0v/S7+JAQ+xzW
odej5b9njF+GKOgLBjYttpchGvRp7LO9Y35qPOhH/P0LE53oDXVp5B3WRmlTzWcKJT7PqekkB6MK
5g5mpc1ltGUDE4e5TovOT9JVuoxXHMGj1ojEXgT9ucWgDWclPYvHLuNV93M7sEW1l3rLUd5KWH0/
TPM16dWXdf+HrcplvEZg8IMinb7AVIjEZ85EWR1ATS4GyjOi+KFFy/22FZf56gGqzVtr9EXr4DYa
57ftnPsllYETd5YhZnVoF3Opm/orqmmfWlJVR6+44zJfdgEg3VokIWVS6u6gJXRe66FAe2S17X4N
YNJV1W4mXeeUIkdb4fd8iPUOH+w89NtxA/b7ukImgjaYjekLDXlyoHJqTm3cyyvj80rQDJxVyxUR
STMO2M+TrntYlhzylZFt4pfb+Go+UAbfua3R9EoAemWHD5x1DCefYNm72eDujdpTBBU+YHJoYqTa
TxJVuFAYLwTV6FHFFknqNGZmTpko/HQJhAuF2QEGeFOOhy+W86yh020nq9hrbIRL35plSNYRWpyX
OmfbKSm779AjVueaMX3lY7+2ZznpQ5NEYbMMtLlothyGPFIpX5t3f19orz3bWcRjsmyKwJn1Msvi
B2wF3w+ku5JQ/XmOCpfdmjoy7MW2NJdOLOM/Epjlxw7dngU0mUWfWtWZx4DHfiyxcOWsZxid9bg4
x2cQit7KtVPHJOel12oWLs01x2aXKLgjVFTDD8WGO8rl6LVJCpfhmuVatfvWalSsS3jAluGTrEdz
8vq+Ljq1Go2uuRovriMWHxPZRqcaaite1XzhElOTSjrNkklfxFo9hjizpEk/fvV7c2fWTyWnJSAW
fbGrvLeDLNMiKfzOQ8IFppTZg8jmbX1ZOPT7guXcjJPXyR+3zL8H/mmbKqQmtLqYrhxS3dk1pcN4
4zco4e8PJ9DtmupoqS62hQMqaB9yKOjulSsIF31COW4dp52qS2/yDzXOibserzz6lVjgkk9kzFU7
oD3xIsc1QDVatfk9b/vxvASWvikIoT+aXNef/UbJ2a6SKJEGAnXqYuMpuWPbXhxQz7xm3PLnzVC4
AE05FFqKeleXCeqDX5Zt7G8KRrfzWBJzJXS+EpVdjkbk1VaodVQXo3K050DB96A7yo9ew+OSNHA/
ifulKfB0sd3Pdi1PaycHvwNW5CxbiPqv7dDIAj0d81Mrprt82Du/SOmSNFSuY851WFwqEI8HXcgw
JYr7AdjCFY+u0Tlr5mgrLksyfarL5qaPyrd+I+4s22jSU8RA/oHtFu9ffI+b0Hzye7STZ+a8aMcY
FlkXvcR3k7YfmSbf/B7tJJm93CHJDvuHi5oG6PPwHUc46Yfnif/geeHatbklJIv0cFya4X6m7Uev
93bZPEaWADU0PDqn7D3bZZtWsE/wm4Mum9dhr55lpYoLQcnutAJIhuQCJJn9Xv0lfv5y0sf98mQV
S0gmAvNG8fWST37q/XCh+P3RhUF3GHyuSRarNnoaNxs9FVPut+m5OBSblqIZ27K4TDacn+KSL6cu
iblX3VW4PNRGooVuVhTgoehL97kKUhXQK3nGK1uTi0OVCuunCfHqalKkTBPCuydYecBUPN/YeDvh
RvtIYcJ6Jfj++V5WuIpUQC/nmE4LyeqOKHFYiVVHW8jxZ6xHeYNim7nZ2o4cdi5Kv5DsAlKUzCZR
kSLZtk/2J4nJeMSBIvfqPhQuIEXXmRbrMOEPou3XoSzeRBA581oNLh1V5lY0cKXDXiJ/yrK2R8UE
8/sOLh/FwwGpiIERkIkhxNTItr3Z6ViftcZtEHyqobqOtv4z7mr9CszCxaZkPkGtdRxIZlbM4rga
0B/b+jX1CpebKnkyY/aitkbX9gSJzjdtX1zJ3V5JRlxsKk/GsAKHmGTTvL1vlupxrza/PMeFpGCR
oYhBy8KF5/AabZft45gLz8nj7LnBskFazmDP5cF2DiP5s0l6P5xRuIAUY5Bal1CfyiYz3Ostb1JG
aeC3w7hSURPvw0UUS57VdXOvB/55Q/+q34JyEuOhjMJxLkKSgZn8TtulvWV09FMKES4gJcqm6fp9
TbIxaH6WFLxwj3qa38boAlJcY26zvMcW0EKWIdbzlyiY/O6CxX/4qKTtVL+YJNuq7TMl5fPcLn7p
mUtH8XGE0Xgg8kztkAndw/nr1oviSuj9d779t5AsXDxKd4LLAhtJBrEdc9loNN7MYzw9FtUUTGeF
Q8Rth5b5NDdRfhsVgrxBiDP3W7tzndYq59C6hXfhdICYEbTDVTylSZHPcOCa6/E7Rx/Mu8iG9bdK
7rxIYawin6fKREVqGolCTpGE008FQPBTGHDATaSrNVDHhZ10EesDTC6mr2Xc7je4YUBX8NI0T2VJ
IYW8VuMSoxttePH6SsYpLTFnLlby/bARxg6yiA0ElXSwpLwscTu/9NEDyIvq8xqTEvqc8SxuIFdd
Z0VD9C2Bmu69XJYWrwQrQ79t06XDWl4OtAvDPLP1oNK9GnCXX3s+2wlOmxgA6vdJnolpO9hF2nRi
iCJ/X+UvGd2fZoVzJGgjU9bTy4u3aHr/2eO0d69CdFJFTfFYMDve/f3XvLIvuPJaw9r2ouMyz2gX
3Oaxfrsgp7/yJ7z2bCdQKamhfwPV/CwPcLFD9HYSvPOyc2boEvs9E9ZNLHcwE3kmpzBTuXgPgUK/
TNVlvfIZBRqdDHGmaZynIXlLKL3We/dK3cGFvWIb2QCLJ8nyGj3wY7gVt80w0YMZ9slvWroCW7KZ
h6npyjwb5WBSyTe4vG/X6iavfFNXYWvZQefWRMYZqjL3dK/owc608tsfXOyLzQCho3qPs1HM25Gj
dfDQ1dbLIhUzxlmuhVUjKfc2yboh/64s/Tau4p+/r6Loz4vV5b7EPkKhKhjzrJx5c1QFm08QhKse
q3gTh8SQ/X6PpR/YLf4jtoW6zAq59Dxb24qhCmfeiCbyqwW7WlvoLud9Cf+PbBuT4dAl66lYIj9m
ULgk2Cz4EBsx4MXzQN/A+uyxGHI/uT3homDoTWGdRP9yNpuYQ4sgrk5CNvHx7x/4lWnvkmCiWSVk
A5AWDYPMD3DrqdJkZ61foHRJsKGNJugQiSTjLe791Aq0e+fVe79Xf4lEv1Qj4AmusPxJkkkzfdRT
8F3x3C9QuiDYVK59vTUYFcgZ38XdnY06v+OKy4G1xbpQstMki4m9oMcWih6i9ytzuABYRHoz8eXl
rSU6rIO8PkQx8esBEC4BFtd0N121J5ntxrRsyZrCGMOzbOUCYJh2RZgbnmSrTR5NM/XHMqiU3xR3
ATC1hQNEBYooW5W5NVU4H6q49Fz6Lvo1xFWpa1XITK3qIWzy+xgmOl7z20W+1hK+p1KUMguXok8N
XW5Zn3zxe7ZTbmtpSWFtUMmsHj7AnfqptvOVHeOVgOJKbDUQ0g6iSslMK6z2hMn7gJs3fm/98jt/
WfENIhONt1ZmyUgyMn8J6/2t35OdLXTNaWMC+jLWRAYZJRW5W3vU2/yezn5/b93U5dZvjcxQzBNQ
BljWQx3TK4nuv/P4Dwm1y0hNjV7h9QD2DWrFWO6bmYLDWsnifq43pO8i+Z6QqEy3eBUPgWjkV6zl
5m4bEHvKvAtVWtTBcpLwVMM9I2FRWmBDe1pbVlJcUuv8sFUd9QusLhkSRnEol0SLbKXpy6QebrxG
2EVAZDFZUWk8N5BygZCJDVJTXTnHvjajnWw/ZwMOeCyMsA7rBzRbhil8Kxa/zNDFxJbWJKKkm8xQ
7/gmg+bzhNXoNyYvNd5fVouxSQdYLxHZZoLlqIJ+uQnFfq1C+cqouJRYXVZ2oEUhsm7mb0XdVimo
H79CkIuFrQmFW49kIlNNckB++S1Zd7+Kh4uFkWkHw0a4yBIcnqFDM6NcU8eem6QLhiVJgcxsgKoF
9PR+zDFE3WDL6nf6cXmwXdcQHJ9B+SneEijmdBayEVcxj1c6woRLhGkW9lbPmC0vFFI6vzhRRBK+
RSnF/nYwRRy+KXLWvwty1vaHfExg8T3KLrk127gc6NhtXtOWu6xVPnRzQJKcZfEaPZK9zdBa5dXS
z13SSimUF/pt4tlQhlnT2ozmheejXw5Qvyy2WG2TNG0cZsEM2I0YcwnH6hpP9+e1xl1pL8Q0FUwm
ZFmrpmMo9S3dZ6/4w11dr7EV7QA6kmW4ST0pUT6Uq7jy6D9XBPh/YGaucKOQYKRh325SbEY/w0F0
xx2+xyefCMddqLljyuiRE5Yhkb7f6XD2XW3cxcNstVQBVLJYNjYYExk8tzrxnCrOxTVFIpCs80az
MM6nNCLqge6FV3jjLgkWCNW2LaUbwltXHZNyilJI2BivEMRdFoyELUM/Uhlk7cq+b32HixF15cVf
mSwuCcamiG/RtO+ZKpPtoW1eJvk4V+mccL8sjLs4mNDrXk4t2zMruyZN8vxzWyXXztF/rmpyVz+r
73ujirjbcX3Wzu8ML6pnvXTlZ7Gq4o53Ve93KuAuG7aj+IhVvK24DUjeosESsOjolehwlw3LWQMg
chFLFs8ahsmFtYdoivwaQXjspNhBglsMavH0JIyOYzx0N1oFftbqaLj7PfyO0bbDGHLAqEwNqvK2
jFJj6JUjzWtz01mwu57qfschMlMINoeGGn03qLi4hXEkuxIrX4nwrjMimvenJDZofS4sYBYoex16
y66drl95fxcJIwHRrN2CJYu2qHiMaNtkkFVRT3POW6/8m7tIWF7WHVw4hiULy667W/iO5rNw8+MK
uYuEQV3GQiMboxOCR0g1Y5/DaPLKNblLhHXaVvD60iu6ViqoGiRR2sO3yevgx10krGJT18O3Z80C
YeebEBY4t0GDxmWv7c9FwpogoXFbx3MmY3PsVf+0mOFKOH5lPkbOYp27MMnbZpozQ7Y3sS7jAyum
wW+yu2qMKNcNI2+DPtMjOU7mG4xhvG7Voa73exhgXMhZ7+uQ8YTC7tPY0zLXfjfI3GXC5o6PK9tI
n3FiiwMv4mdSlbtfKuNSYV3Em7gK7JCVyfs6aCYce2rP8XahMJLMAToY8OyJ28+qGP5Be+vRawq6
Ilm6butOl9UAsIOoFHqeXThqv8XjImFlE6L8JYoBJ0zgESULDkR2sV8q4yJhcNNuin5+efFy3g+t
zc9yDJnnx3xZVb8cBtbaQhgEtj4ZXMYudRB93ZLqrd+AOwtz76CXuqLfLsuh75JW4fhGJZ77vwt/
Td2EbTRu+mxqgh/5LN8Fevns99rOwkTluK+XEY/OBw137ttgHPyOiy7gNYm8bBOm+qykU3HUraIH
mDZcu6x+JQ66jJfeuOhaeKlmA27BLqGh8ualhO8XCF3KC0U6q2G23GZbsr5jhl7Ktn7nNeAuzsWD
Ch4btmgzucn9RjfBd7JHft0sCKq/z+99b7u6QhtgNhbr/2AF+1zAktFv1bs8V5Qnidk3ZbMF1EQ/
radtWb2K3tzluSpR1hDeX002wePwIZHJfB/QRngVp7kretWC95g4oKUMqa06oP3wyFc49fl9Tvb7
iIdaKcpQqM8MpJFPLbfTKYo76vnqzurMFw2LhpV12bYl90Jk4SyvpCgv5Y//1qa5K3plZs4q3GGY
LMlrMp662QLtGYLJfovgbPtM5zK+ixa9t34ryqW8ojqBpycdMU5cBqc8mpJDPfRfvT6CS3kx0UDI
V0Y6i3ryrTNRk8Zd3vjtGS7llaNxlO4kabKit+8pHIpVQv2SOZfykkWwdwrm7xmJpvBuGsRR53vi
l/m7kJfYVMLycWyyQQBKHgm6hOMAFUO/IXd2UsTHuLVT1WSiCdqjnXu0X0Kf3/Pp4e+ral7bsoGo
tsn2Ivra2C3LJ8gF/v3N/73R/cPUdyWuwB/FCbpQTYbRme5k3pYm7Uy/HSfeNI+Q9lI3oqP7m36J
pstYDdupoZbeC0OqbI2iEYZgSjfHl2CYpAvX+XCAFmP3kFfTTE+iB/XFumbDaEOO+qA50gFbFfMF
lrN+vD93GapggmNTp7B6wy36PnN6202bX63BlcsqWVRtFPZt2dDlqW3hrikm7leG5y5C1fB97WiF
OpJmOSy4uqe89jQoh63o73NGhfEcIpZtD7Nt7jSMcH+Wiy2//33SvEzrP8wZF6JK9nqZJ1rtD0TN
35shOS4s8WMxuEtPTTzvUKWu94cyCKE7RQeIWqE9yc9zkrsqEHat4zVWuXwAhPAIjnJJK1t98BkW
5rYIqHGGR0SB4jSwrEe5fKrj8L3fk527vQRE0L6RpXrIZXGc6fQZwjx+5xfm5o62Rp9GLkj90K39
26TMQazmXpsFDE5/n4R1RJjOY1Y+tBVcMse4r27BxVmvkM7c3LFha2Ra3eqHnXThZY3sitDkyTMx
N3kMYdaa5GWiHmQVPcogOEygVby+pps7QvI8bDTS3IcmGf+Xk/79TrlXmYi5uWM7o7OKKKUeMPRv
IhLUadSsft1mIPh+/5xNpSwHIageClXZdGuEgTRc5UUcoQXl94eXvKKwVFnImVfkSz2GA6Dl3k+7
gLndAMXYkK3YR3ION/WRFfaB6+nO72M6S1PpEnJttmLnsR8qyOSr+64JpVfGi4Le74MykE3LMp7L
h4UMj4GBQG01tH5HGObmidByAMTP2+LBsHI9Tq0BjFDsXiAjc/PE0MDjAmQwPWuq8lM06u3QNOZK
uv7n/Ye5maIJwXqTVhYPjSbrybI8TuEK+dbrg7qZ4j628b5iFZ27Uo73It73Y9MzP8SWuTz8ZuNF
TyWNz/E8lNloxuU+aBI/hoy5eqlNueEOBwDvuYcA2gGOJWE6lTPxC7huqmhsT+sFpZfzQJP6MND9
xTzez/+IuUncVkQDjeQWn4mF8H7Foy+iHf2UCpibxg09xK/QYBefFQnLx5yEX4gcO7/Z6KZx8Uh1
FwdbdJZl9Ta34XLSYr8mmCyw0v+bajE3j4tL3eNSJ5dnEsFnLoLw37lVuJ6GdMHs91ndbK5rKanX
MpDncZ3okXZse5esfXIlKXrlgMHchC7c9y6EcG507qOBRV84jaK3i06CVE+seG6Dakplbcfb2UI1
/wj/grdbyefnEe1b30dQFvqGC5TMcq1DWNQOyz8Ry4Mn3sXRDUja4D1tkvoW/irJYcK1y30C5c80
39Hx5RUOXCJblDPlc1eLswib9hEngPAyWBmrK+evV0KZy/Pj0osZkktx5kv+qSP2LZS9/XIBl+an
BLPlJY05Ew1hhT3u1kMhE3PlUPraxHSSARMnOP3B++vcSdnItOngcMNkT/+hajZ+OYGL9cMaHrjq
OsF9aSy2z/EUb6dIl8OVLerPRR/mcvw2QMOAAax5VmGT/FN3xXoPy4i1OHRTMoSHAMoaGu0b7FrR
R/55Kbv4/VBD/MzunTgvSZwcLT7KbRmS+ojeX3VjkKF8uzJjX1KPP8QMF8UP6F6P1WLkmemJzm8t
j6v+0PaGHmPdNweLq710C4V9WzQi4Ee0YcDVQFM74QsOPRCABsfeo+p59RyW0/hOibV4V9db8myJ
GWzKuznEemyCxxByj+d4RV/3Sz77HAe6fKpGUtxWeljeabFF95OBF9S/DXIP0dq83ytenGxp69tm
LrZep3E4w90eQoK3XUjMex1aklktxyUVUVilVqvhY8HQ53JlcF4Zm5fJ8Mudh0HnnlZdvp/NZFCe
oGY9ReqaxOBrX/jl3//y8LCfewXne3musKpvuRqqG9Fwe2rqvv1nUFt1Jef8V9bxT1/4ZVH+8ovK
bag6k7TYFVD0D+7bZulA0eQvauTg+k5q1Oaj7IbuW7B24lSz8gdlNU9pA4sl1av2dii32KtEwlz+
u+IdrQtV0vNg9+8D7aM0bzC0Xp/LFf0knd22hvfszCf5ZW1SPYxX4vor38oFwEMCgxipkbcHxED1
0Kj+EAQLBOB2Hh96GNj5TTjXbRntx1LRvGP4VHV4IPl4ayLqJw3J3AYQCWER1PMjesZain5CcDy/
6XEF9L+/D/7LMf1Ps8wJ8dO00UJNlJ+FTpIPUTCu57CSTcaryJ6GorA3Sxtv5xdDMK/rTua2hvTB
vMm57vi5qnlw5piqRzQq5H6nKbc3hJbdVu5jw89dwvuzAnmT9oomb/8+Wq/s5G5zyGZlGGzoejub
fYUnfQ9Dh0OxxOz93x8f/r8R4R++h9shsrdDqxVTwdkGsiz4oaxQdO0PSztGQZgmuJef/tkXGOF8
V1D0TEwKo4p11ymrFlhKwEIc9lN9ukOBuWpT8OKmkm+KpA9neK8NdJpLNBvDy29IdztstD5Am0Xz
D+O/SzAd160IfhZTlxRrGgzxtD9WshbFt6Lda1Sl1gI0BrTi96Yyj0wt+tRvCbstcDVJTkNgsVms
86TumkVG8akMcW0w5l1/y5M+Y/VWge836JKcWyOCA29KcVxEpHF8LLEBJyMkE+4g8ykyXYXTM4Xl
NT8GuyqXdMrr8ga3ED8LRfbv+RxBeWIa4Y8UJOPHPFrzRwutqc8N1MSfutIEN2WEq8blxSn25zZs
vU31KnX+1EN17VMTxwG5La3Q+imaBkyPdED215xZqHSS8gI+f0Uc7cehCaq0wU3IodhqaE33k2hw
zA27TFFVor2xg+uO1G/beudZgr8BtzCwizrogeZHSerqUFdT8xz1K3oeWN9FNy0+55tABXJ+THS+
wuJCGPGEi9f8iUCu8E5PDSXphAu2Q72jzH4HA3rWviWWoPG5bJJP8Hfs0jgqJIMyCXsPj8ngW87Z
T7nV9txWqv8AUcfCporrQB3IjtQjWbU4NnDUPPZ8nG6quBjqU6xIru6iCIYF/Ty0H9pBM4A1ukTr
UF8mbLpbSui+PyVkrfNbyE90y13V52v4vrNtF52INfj5aRPregAXaerDHMnmrlOS3uMDWLylqaLQ
3rdLERMIVqDwM6YKvHv1AR7gC3uIhjrZyhPCpq3GAzE6NhmN8aNpqOAbs/dF8EY1RcChaWrYTV7Y
F8vpaeETOY7DYov7sdaqfDLr1N8ozPdMb2grmMJ2ADcOg8ejGVSYCpxHDJwBm759jupYBzdigL3E
jUlwirmpxJr0+bFtdpQD0rGCNveTicgUX0SXd+WHqaaJ+V+P7Gr+liNxDA6mNHVX40U6TW5RNmS7
OSiz1PwsuZn0DYOuV3/DCLrIvs7jrPY3JDdgrZRsSPuJzVu9gLa1IVu6FOWafYa0yTybjLFAh9m6
ta36pvaCqoyqAf9rgyERzyDDAgLTkzoXN6USRsINGqbWd4vJ+/gAezhoGaRtADLtMA9bEl+gY5AU
nyNehP1NvovQPMUWP3DcG0sKky4rH/NncBVReFNHq1xuyq7l6kctzVBVKc5mc/HUhpiHt/E0z/Js
bVuBnG4bhUpDW0xTdRnRtDW/qeOpOFU9yZc87QoIRqdDsizyow7DsP3cbWjHeIa/nEDCEkDh/4lP
tA3vdsOj9SdkHMn8jI4f1eGSdCXFfdgMmLG0rKryfpRlO/4IE3g9XOIA4t2f6z5Z47swFIq8Lxre
In+0Q7TGJzTphvwQR0ubf8BPmelN2wkIF6ZLSGLzqKJgmG6rcZPTiTdDYN7piK/TJaKY1g/R1JDo
1DG5tR8lxUkEB01dYhoDPUlu23pKusseFmN5l1RV030K9phBFZu3Q0EPc98FE5wcQOzI+6gaR/O9
z6uFmYOlC7utqBb2Tq/NVjy0xu70TpYJEve0i1e9369JMy/FoRYC2kZjsPKX4DpBhugjVDTteNNO
XRtmLFH1Jk5W2bw616rX+ceZS1m/b6RJJANdukDcLGV67/JHjVDR3K/4m6rnvhytPeVJPoj7yuRC
f4bY3xCdS7Ru3Ki+FPpWL/j/cbG32/wk4dHRPecM2KdOK1oze4csBrqkR2HmQN8FSaVWc7MnMa4p
N40P80gkV+OIrq2pkbfYh6I1o4lS4/1ip8X8iNA5I++YbRl0qOYGlhdDL/v+2A61pt/3fibTbUOT
ca3Svo/mDb6JghyLgUJp9RA0tpu+WhatwRujTW3QDsxBNhMcY4KuQIEK/k1fBnizBjvsxS32p0Q0
Kv9fIdVC/ok6Sqez6WS53vJGR3FGazrH3yoLBZr3Y82gH1Wh0yz/FNJ+YZcGXlvjP7zCJP05MzJH
96XG5w6gu8Eo/x8P2NjfhdAmCR4GM68mFRv+849onuetTMMZTStQbQ3/j6Praq6UV4K/iCqBEIJX
wgk+zvbnDS+UN0kEIQQCSfz6275vW7u1Dgc0munu6XbktMMhJX4YLMn8vTMUs1E57iIfPje7tcUj
YoZW+cPjIOyyTLlb2//y0LXRqW9dkp0SHry476hWUWVoiJmsFUDAGwSKLjoPy2bYTSRDQp8LqGfn
rIwdzAHWuoUbGghvgruE/Ia6nHQ1vpEahvrrcKwBSbYggVyZTMlCeANmiw33XYJV2q46hMj2P4cy
6/DZT6y3n/boIo7pDD4v/+U6H+Q71bsb/m5jRxGSuyC3emOnrKNAkhpr5zi/HySK7EsCB7lVXhQh
MneVTqw1l00aT8VlLtou/FWjm3A7dIymbRMOXagOLjXZzHyZHcjmzmouO8LS0iZzhGiX3HRtOcGh
luOybdt1XspssQuLm64IWb7Wkk5Mp2e+7Xb7sXbEeXaGB3OHGMuQkqX72W/MIM4y23azNSq0JN3K
PExiz8psiuGQUtq482eYPep1OLc0y0Rcd1mRR9MdgPmNviS7gmlKRX2Rmc9eTds8w3k/lt2dlpbq
UKVdPKqjHHPHhzvm9/nI6ny3E5dVUWwTOfdTBH1iGSnaM/gURGG48GiK93+MzBk/u6SL5rME8pQj
iyNb4F7MVY9+yXerZN0p1rwVI+gYOC82Wb8f4Txmbkh+RK2c1sZvefqvP/gU/+Vqp8Nl9jG4uCRN
qtHCuyCJPCNA4OI+PWMzUeS3QiTEX9aI5T5c2BHTuxyigIDr2qnh1C7RTv6b6CCOJiuilvVnkfgB
vmhrtMe/c5WQCyj6tD/n2P3qGzF1K9urYofy/aGTJE7gRRv8OlYA6ZI6241rn4USU/4Wq303n6un
4RptywTrgy2rxnkjxd3eCXsu0EUtP7cJBnZ3MOtWeXpmIV2AdMvJF7zJad4XtjwgNZiuDo0lqkbX
d7Dj8at/yRnua1OiqXLpdA6DTZLXGIbEIjpRToy/U5nu+pcoXll8SxlMln2FowvPvIrTqZC/RETN
csk7fhfnqb7KBHY7qLCF/uHmItpuZj2Gru55SPIri9clx7+tU7TCaAcLL79ggt/65thlJO/QWGf0
u11wcz31elDJK8JnyXCF7xBewMwPX5SG7ZlVZ+z3Gvwk+ZAe2wXPzw8vR8awQ7Sq7g/oJlyGfXtc
BFYW/nG+ym0t3T7t8zPN2mm757MM/RMNUc+egges+xZomMNl3rzqZLmPktEbH2kIJ8gcVv23iOOI
nUZhSf4j3fjm3thWqPytFWppf/f4WW1WDpwf8mdrOdaQK68OmT0dqui1Bl4zWoLfjGRTKcnY3Tq6
pgHnd1l3H1cAbBH3p0nKxTUHsn3qvTa5Ktt97s7JsPMVtcIP/RNST0SEhhKG+yaL5qor1GK7Zs9z
LPfBP8/scYVM8SV627TpZteAkmjZfPlynjsXPMdVbZGfUshqgf8HRXN2MP6nnVxOTZXBmoo8Zrtj
3TXxB9Nl4nZ/PlTav/FeCSwuDhxj3En3Ou3y0hEYGCI/aZlmrBv2O9NPHCFQAym3DAt1uJ+jJVnx
4CLRIwF5jeWmq34OocTfRzutRia3lxUXBMqfcb5dfCnWbqppQGDhH9aG6AXmUBjeFeHrbUKXbg9U
tGQ5ANelkXjHWxun+NZz5q4w8dBLSXYVyCMWGnPQsG3BCnGPDGxs9FTDDm+YBl94vAweh/hd8rlw
/sHgUjDPTsMlrkYC10he0Ch0pDnCEKw45Xhy7etB7Y4OeMm2/GUpZunOKzLA7tPcrqCrmTij5RLD
XKZkQIzg0qEteTrQBsKYP8F7pZuFIDfWXPEZsdmgof6C92S8R3CG7M3+b3W95b9c3CcfLkvyv5hN
UcxORVA6K/ek9Vs9pwv7EyB7rDqQiCe7kiS01ZK3Ip0qFB+6h6Z3uhvMOd0AZJirwJKkaTDfF0Ne
pxt8Gd8lfDSdrcHFWiPqKD1y2p3SbUm2Z1asLnnGglj0ozMubwGLYzDIKxqmbsg/MBjn9rYNM3T5
VXDY9+JVHy0ZHLcUkNWU1TKd7FR6W1jEJFHyuVLY2M1YZo/6pK2TfUaIPEJA2JJ+h99w5GrEYE/b
gDVe1+4PxrseIijbopPdQHQh4apZvWjnn/AUzV0z4ESw1xy/xHZXGO7YWIHssXVv5rCVsHDRsPKK
si85+GRlnGDancf9U1MWx+eQf6ncKu6jJfpAkVXZAnwmGkJzSEiNHKzFE5+y0sDZcDtng2TyIfiF
0ovDZs+GZeBJTLK0QoFtWQ8QE+wNirlhuVcTxDTFFfsVuElb4A18gRtDaQER3GXj1yZQSua4yd3G
6okKmtTLQPyPzuXRmQO5epq2EEV1BO+xM6B3+tcouPmebG/6B7wr2Q0+HQXoJxuiyu4zvSoa9nek
Oem3jbMBPh4LII16Ao5pyxhBj6EkNOa6eEckpQcLMc1/ab9SB2QdYhOz+KP0oshe8h0jFlqSuYpj
TIXnDpW2rdUB27bVDc8rXVDhfXvQu06r5YbTtcJUCfI04NzFcR1yoqrMHhbdt9svjFg0KH7B8mzI
VdVGYjn38y7qmB3rZaXsyyKudXd9hwKVx7uuZqXZQxwDr4nl3KNhC7A2SNvlBqsS0iCcMy7N2A9V
jgaxwh6BPu97Ov9Y9xVFS49JjWS4uMlalN1ITbykufu22GLAWJaicbKYuI9xJY3sUTO2hB/VYGEu
kGusBwUKvAMLvh9U7havHPUVCkXbRIBPEnwGUXuyA1kwMWl7DZH/jYWXr65RYGBTHD9PpwdfxX5t
8fnDn3utFNLMb9gYTzAFpNs/Y7L4vxnZmyekaew/Rr26yqRL9pwtc/9fT/v2igWG9q7PzYR6YlbY
eZmsUn0smtDRA41opkQz9R5tkyxMdHGd3epgerR0WTbZn1vo8xJ5TP2th0IEAecd+ImMol5hEfAy
zGgCy175I61YpNobpmr0dlAdnc1us1vCCz2XDKXhLPSeYWeNUgur7jbN1W3aGHThZkEDjOE2fYbX
VYfax/38d2CGXNY0Cq+pbMezFnwfqmyCLQEsv1ktekOakZr597S7/LYhsusNsUUJ3vykA5eSAUiW
eBlOhgkP9dOcXlgvVHMUFC/6oqbL2C0BPn2FdScFxz9ZEtPKv2JU3VNfUPFduyErkz1SqqEy1h/j
1PpwGlS/Zncd0cOpUzbb6jgdpzcmxPwypyP7bOO5+weNdAS5ZobGrMjz/w74Q9MHwIzyaYcn/dUl
sohKj9XhekyRUleGYdPnDhzQp0UdNJfsoLGpeynac89abBGk80hkBbe3cGmLWMhGkyhyJSdDH9ez
hr9sma97WIAc9dtUD7i+GjjDhfjHqjzu5bIbA7nFKT/sR8Ks47eC7VHXIPUwWhtM69jkX49CPtKD
iweKRPUNC1F8BIakwm9CgvqBKAr5kEV8PPDsMCJirNyBJ+CejBrL8+XNHomm5bLRdfzXdv0wVwQ9
FDwcE5/VAhuRuLiHY30WMVpMe/TbXdgSqGinODfiEWTYPDweaH9FM9hUPKXIBUR4u8BeHH569BdV
jqv+M8s8v0Lhp09JFi3/WkuWA5Cna++wU/+1zIlelVV4O3pRjYBj+ypJuvSJcodj5PYvcTCP2TiV
4xI5mC96BnOvhRdFXm0rn1VtaE/NdeS4/RqlqMFOdzJ36CAVe5EIoMyQ+WfzP4R3k6wyyEVNGWMx
8AeZU463GAQAaSCF+WpT8FR1M+bB/kSPt36DlLr9q81CWRnnkYA9pEOUfCm3aU/uNo8pswqIft5w
WFbyvdNue0RRiD8XI93fBazcs8u3UJQEEWyqidxhH5wrsjsnhfydjZb9QsvGv01EccxkYtqjW3BS
/4N3CwKlkjkNfS3QJz3uxyqPKvW0uMViTVDM7Zq8DvCsRaQB3n9ZHvsobgk6EFmZfkrWE4LZjukk
1nTX1yzW6s7EXxAIxzcrSnyJyaLvVAA1RiPHiiJOk3/D5ms61oJtFgJktg6s2hx0/Y+WIflWlTBw
G47n1XNUtjxF/Xs+jq2NvvtRx3ds8bYZNrlm9UE8ANe8sEPRQNph35K5h/UASX3Oypa2ong5QLVe
gHhgNkNRJC2AoXzU98YSYio+hejCW4N6IbXJkm9SzMXTkXj9ruMOE/jBbbtUKZfAPqyBz/+G68Cv
5m2Ekedva/vt4km+pk0U1PRKsdr7E1Fy/KyX3Ha3zVC0f3CQHNZLcF33AVNGutcIpzYvzgjxtz+G
cbhAXHds1eIB7Z0ypWCXgVAl9WOEKfhTse7T48zbLm9apuXSALPI9mrCDCLuBED57YL/UdwlEBdN
Z8rjrK/TbNF4TqQzovI5QURxliVjXknCJWYOqD1sbZeUvnwl48gSX1uaksvpeCIq5itya6K9PSG9
D1eWTnU+3ZzokaLMVpiZmjCmSZmZND+TdLEAUEJAE56uLo0/kMPiOLBZIWuJLcej6agX+q47RpzU
AUqN5IrPTWQNg7HFtStA8LnJxuSa4KP7jDYH5H1EY/JQUIK+syXzGq58GHR6nYqUf182vQ/PPOuw
1rwNx4QDgZstM1eAB3JokGaw75cj8ntWpZvKb630gUDhznENTdm+x0/ovYIth363ssp3TzqMcP3u
angYfd2/SauL4iKsGL6lHZHzS2FjGb3wECehQoOu/TmC55E9DYHHz9s+9Z+DPTBIsy4AzpzQJoFa
idP49yg5OhCas1U0sZ3NVJFloRusmlNmMdPuxNed6fjT3Ef7r8VuHb2wQRcNJjwAK8Tt81jigY2f
bO9pzY+th2tsHnZZTxk6gwWDmT7lhZPnBaZnHF63LPp97Jw/AJHIs3OgJly/lkH633ReyOu+CIVZ
aGnV/UxggfnMJSVXQJDPcnT0KcaCx12MsXsqddD7jA3mlgNsnBTiS6fVQ6w6dZv4MRdj6EsS0/0K
g9w+rZLOi/OROImR+VCsIWZd0OBrdz+nfYop3fnJ1MwzQc4RRwKCQe5cUaPrXXQzUb3NZ1jSDLiS
Nwxm5TwkeaMBVBal0nHPXxEaNz/Asqu35YrOUsENR9lXOWExDdXFqbOOx+OPpBtI4VEWLn2ck32x
TVHAROWOGZR+oLw5ugvWISAA/VOEZo0kJuWmtKxLZY1QUr03EHgW/WXISJ5VQEepOg2pVK6eSNYV
lRMErlury0B5hCzoMoPZ7F7GxKGi0nQqHlke+SpC3NNvT4dhx4yBbMBTTxbNsWnh0fOQIE5ZMhU9
THcoBdI8z4KUQmplr8c0B1NPOsi8HEfsBdTKQLzWfG3HXrFykz0Bt2Z1j2yQx7xN8Z4kHf/IbAK8
KseYWxaka9WHiOzKysEXI1q9voiXyuu0H2oGtvHrV4EGpET4hzCli6k90wkxQaVa6dh4xtSPdpMW
rsMbhn6JiJNTvxfL67bo8JORjbGaKxAIlVvQcjdb16ESJDl29p+l8Nn7eBzDijDaeXiNkK2TPpp8
9AHDuhO01qAmYHHbRh7oKMTJ81ljdZFWOHh8Kte57aISTFp41cKErQamj3sg2YD/lRZmmPZKxMg/
RSGH6d9BZ9eXGC+BFpBZ40OasHt2axfaJxXi2BGt1rcyOp5NJtrhvOhoN+iQbXEPlT7CyTfRyiab
ujyvO2jWbO15MRzV0hrx6vsj3atw8PYdxNryd455yBv0Uv2FjXF/xj2Pm0kYdaeAi/kTxdT4xSzs
8qlzeKfKRYSR3aRxcr0LHeyPwKcBZ7hs2G/0DVKSx08DsLsRGr4nLs32H1TF4U/AYHMHAB5vHQ3+
3Y9xQtGq5kd+GlqTPm0Yba44Wp2rA03NWE1LTlNMNyOndyOkSut7rFObnTOlx/n6JY5HupFu3eOU
QhZwA4E1FT+DP2KQcQu6bxSMRf2d5yX8Xg6ZiJMje/zeC7BjojPxFcKF7La5uMXSzszWsz++QinA
lIS/NlvwFojcIylP0ZmDF84M5t4W208sW/Pr3q7de+7cU9KytFYsHfYLGgRd9kmAt3Vs7J9C+3V/
wAbTlDRTJo7bkGbJNTd0ubdOsbMkORb6AMtJBsyXYyDCmpy/ajxoAKQ6xgjKV1xw6Oa6tVQ+XQA7
AC6txg4rEmcI65M/EsYMUblHIGds1+//4Pgddyj1yOjUoms/wmg8x+u1cl2LaNlReJyxDyzy3T+V
FmiCWU84K8FlgmXhonMPs52MvmibD28+kuA4aZr/53G14TJejw4Apk/BA5t8Qq5CEb+GiOo/k4xI
s8+JbmICrqxHjUGho+gMaS55QxMi7o55m06O4tvHxMrT2mlgfsWAS0aB5CknnssTYGH47Tm+d6be
gKy9DkOBSUwcMAsbF9I+zJ1Gy7sP3n7u/WDqdmEMt0o0qnLOk+PUdut6A2clWhgTF8nF8Wn/4H7b
4GSObfMSuyb8wSk+XyjSt1NwO132hAkMdDdIs2oa2QIQoBX0x4rQtZNVQrxAOJDXNuOu9jNz37Zo
DXUCxvnV8Gh8UgxrfIA59UXyNvrAaYdalORQswMNi89bu5DGrQAQcBeK80gR/QXZR4uxJBc8qZTq
cC7VMaGFC9j0yJz8jGMz3YB/a4xu3fa4KMg98xZ9bxWD2rokKzAA5MkivIpOSQlI1GPktCsC3JZ0
KWF02NXwmaJ1UOZ1hyikTihCqJnn7KJ06y8pDGZQRUK4x7ARTh4n4nlnUXeBIoldx/HLmTpSxzkT
03hvR1Y02Ez/PUGMV+G/WrQJSwsbAz1gfSnoLtS68MXz0DPy4TqNKTSm/qkANvY4dyr+jZed1kcq
dUXp3ra11wQsB+JwS00lga/90TbtsPefVAAzpIoIGMfEsubiQFaoi6JPqM1aAJrdJywA1TlzbX7a
c8ix8F6kfzhp400i5BzwYN1j8fRF8s6egEiDFm29r+nCN8SmBh6VXbv/2vYI0Ey/HVej0z9ouP8a
4bJXwzIsHWYTefQ9OCsHnP6dCMLPoH2Tuot8cc2LJXpcnfnMZj03g5FgV0RbnNIV1B5GkB63Zc/T
dyAL6xmg1XCH0AB5gubQ4CIP/d8ktfoCHDJ7GRf7vvKx+xhJlo7Vhh4Au0lrWx7tMNxsZ/NX5HLy
+liAR5yirFDlIJciKbUOSHCC4qZup/g3hygHn+fO6qNYFOQrMmS8mY5lWCoIWaaycGx3lYR4QuKy
x9JCbQaomoy34hleFD+SXi3xJ0JrqR/uYk6mLG0E11G1yQPWEmdnN1yEQxaBj3k2oSfiXm1rQqNT
yLBUBVTKWnEwHADF9m/7UfjpgrYt+DdAqb0GWRWWtPhPrnv6mw1Byyd4wXPTaDiULv9gOnvYofRu
YHMtV2mSh6M4cvuZd4boO3zc/fibJVASgOZeZvmUmCGj98eihjoVu0q+BRof5i6BVedoSmqdNK8F
lskWXHt7jFuSIHLN/VdsizR/88hlJpQTzA8WqHnxD+g2yNS50kKcI6st7QUw3RAXPzc7ooeGgY94
BP05xM2yTy1e/H3sm4Rb+y7d1qkS8blL1LS76UMFUJejtURYhMMkOVmFr8tmncjPYIYUnFcLU7Dx
sROt+cBAOaNHGlFuVNWNR/ggPiLLS9HlTp4orkZSFaOZHwCqJJAzDO0w/9sh3pve556F6TVGzvxS
FR0ufl8v3C3wlcRh7e/1OhtVFXF6dJg7QWOlJa7laXpCas2BT1ocQGvLIQCwrkYXL6AaKIxaprui
oCn80LBsKr7bSIf8Cd0W6T6CY8dcHl87+x/dZPAyJQmop7ihwSU/QLzm8TOUKIP4J3M7/ds4hNgN
1dCpd/XOkO58xzQQhiu8PmIKO3d5RM9ofaxo1lxG74XDW9KVSzpIQyBM6PjQYhWVMSykRls3nXKE
bwA3hiO8T1WVy3zzb1aCnKm7FaInWDzCHCJASqutV6B9SUu2f7GbIeBrwOdpeFj6UYqthHE3pA+4
9+3SFC08+L8PLJrc3wKQUp6UcKzx2H5NNoQV+8rgWgemjOupA/mHlATxjfYRGPHKCppHVzXLNVd1
P0NtdjcmUBwN/w/BaB+KwFR8gdxnCdd1iVala76qfHxc/eKLM5d9Ppur47FAWyQQYvAz3TclKkeo
0tCgIY4TjTHiYt1/EtAWffEbQZZU7Ve+ZW1p4YON9jeLD/YYdehzQVonUGiQFJ/QXrIWgoG5jCLh
79eYcqpumEkx7ZZTMgXxhwXG2Hqie9YdkP9IDcji1lIu9HLy3Q4MbCMiGx8M+LDxNwis6fi2omCx
f31sCYjJrBtdRy4EC6CpQq/AIZUDtzUgAKS2CAjJ4+aIs2nC7CRtZJ2A/CEC2nBWeJhivKKeYIC7
TJNOju9E7Hyu6Yrsu+EVZEFw+jEnCVekzo/OHL+yWGT+c4Q9+gCGO2TjLw9EYDOnjlIhT3PeIYCu
WhN2mAdxgMAuFwzBpPaAB9T5EHtBX+eDojWF3smaCnyowGR04FfAOmiP9YTSQVH2D3j/wBucvjHf
69yG5QGidISxxAyjmT7hLuX5WLYbw3wSKOoEPmk1zr9wmPv0gdikM6Vx1KWnuLcSp38wVFZ7vOal
X23xT0jSfe7of7w9RdAW5muF1O1CifOcimN8bbMV1/VB1PKMYpL1V5Bbir0Nebe1T46Mu32IZohT
7/p+tqcYkSuqhmSdNdjeZuhNdpP/kUU/FKWnvcERFWgr0DIaG30o1Gzd4Pcft6aDMnqsIUuiTZyR
Y3tsUwA6n0wgX+8nFF/JH0P9kQNaAIEKWNvl6T0DSY2ZA9QGPbfZAsFVrIvxNZ+7IlKlz2C7We8j
SZYHQI3jdwmRzfZUYLwIFYhRbh6k7vLuFCjObzMXIIFLuvljTiqD9Xb24bR1tCli4tcS88PxFLR2
hy537HccVd8Df32OoHphJ1DMuyp7GlhAQ+LNzSRm81UL82V50QcgrJLIgOhpHB7scerEvxoRufQb
cRnxn2TKk7gOGwZygKN7+PBJvCMXfmbL9GOPC322Doo1KjJ+LagF7McgLa2SYWRwv00IjhKAjB4H
veNAsOHZjWwH3GNHrXUByRw7JLeXCS9A8t4ODCjRPEZjZdp+fF7T3GRPK7pdNC3Swq8FQjJ1Nwwd
P64w41quUK9nv1nhiWwg2CDfk4zvbwJPFn4GzoR7oNwZxKCcLK8LNAL8TwZs/lfb4rRcYJ/gphrb
uEAGOUEreOVg39M7iBL2l7RLA0B+NSHLZGNkf3RD1A+3fpAa3QZV22c6F9Q/El/MP8Hl+T+q5Wqo
irmVaam3NAWrJ7AmEkG8Wrmi3fOq33upcHEwfgHMiD9u6IRBNeFhibI7ovFhHvOsmYTazwgc9n1t
OgcYgnwdZJ0UYEPCvPyUzsKhdQWdjrtinwUHFJoMH8m6678jiMI/2gl9vCFFz/wMEbYOXvpxMO1t
WYZouZEQ7cWpBUO+NNBNHnNdTKtCY+KonB7huOHw2nYAUU7Y9uqj1wz6DhisHsPyC5Tcl8z4C65f
S+/1BkTfyxmU3SDI0oKJET2tXIdExIoFWugyj3M64EJlpH0CgItVrxJy12H9F1v4KDUSUhY0W6TY
iqFGIquKz9G8RMl3olttPnCquPtafwDA5QwZxqcCMPZS4sEp/nct5uFXF2sT4x06NnlCiO+c3aAh
w1XdrVj7yorB8OqI4uQCgVK/YqsSwIJd9fyyZ4kBuLlAqtA9IxgoFa8AqrJXQLCD+JOtmCnI1u/f
9WSjFyyX+qmKM9QHbExtK2p/hESmV4Ha9ZK2XvCK853lTeblANUpN1Ha3dw40/HbkM4TyqWQEbvA
Ls7zS5EDMjrxDPDICQovmO4K4iBRUSFn6ZUJA40PH3sS3gz+1S+lCzpFXeLplIe1QTQQW2oqhEne
lQe4689jog5aD1jZexZWk6JJoUrCe3UopyoZigB4Fl4PEK6UbEeUzpMMg2x/jmzsYVU9ur3Nq2xu
8xThf+IwDTUZZw+5QGv8pAa3XJXuaAoSejGoS1tfrHc2D+59RrytLCOWrMiONAqsgwbFeVZhE1eu
UOkve9hWVwI2zToQHKhDtzmsR3KDfJQMbxq3EjTtUxrw64kZQOV3hpjGtHHFnOLH2N2+1O7o8Ftk
nSqu2dZOb4V3/J3AX+lbYvAmVzZ2JPoX4LaCP7Op/ZtYuvzMyc71yYPB2uFDP3vRjAeg4ypCW5b9
TlD74L+/wcI2es1dxo5mV3I1H+kB5v80+sm2f+BKnfFvx8z2l0Uk4y1Cq/O6zrmBBmVY8LzGlgVw
DBtscEmU9iuAYx5WvPXbiPzr59RMI3naY+hQ78cWmQKzgqIFN+cUHucIbRXE2f0wPBorwalA+Yl9
KyXHsWE8knAAGO3BwJbHgr5P0M1ddWwz8TypRVYOU0I5Y5jeS8ey4rJM0HfuU2S+UzKuRTmKRD7N
8RiRZ4aqKOujt/oHJhMBAYBJ0XVpgDjIi1fjMjaTdlgwsv3Qy4rkqUcRm5KiLTGOJqhRuTx+ZLBT
gVyLrXCGgpPd87iuRLwgGXHRbznXsr8uckR0B1j+2ZdHoICXwk7Zq89sB+l1AoHfWaL7V7bkcCOC
9gVY5RsmkkI3Zkn2xzSZ2IOYW3Mt0C9AaFFECX2FosWnNYatdf04xgTySu4yNb4jQ5tMTSc8FDsx
OBgggq5dxSOhBXkaYjIxMAwIez8hS1Dll2neWXcPEd//ODuP5caVrFs/ESKQ8JgSJGhEUiyZkkoT
RFl4lwmXePr7sUe3dc0foUlHnD46VBWBNHuvb61d0CCe+iH5h6RQDD/6sOral8ReUYW4SA08gbVW
l4SGrBODwA8Brcdp5F+qoe33Ek6eUexMGKNEbodpPlaQvU/FCLwZd1aXVFukYZ3exJogdWcGMOa1
Rgzr9mUtqM03dmuZ89NqjLz2zEQeBkwSnHzuBYGbv0STW4CKBasKj7yrvE2TrEN/saclqw9OuWYr
AssAy0mPfN2r1qjjCsbn2M9sFZsCu8UUcVEdrspQ40kGyoubtk2/hb5qT8NkeT0zXj1oIENDT0m0
FnfnZtK+pOhfUTsazvzQy8S237lRaC/yDae1j87qrv+KjlX0Mq9VfqkWq/8ggoyeedHOUxpRrs/6
MgyhB1/B0TFECLGQf8TCiuJhRB2ad3VvqOMscwiEoW/9m5usBjfu0R6vmly9XzL0uj2xXSb2pMFe
zAMEvyvjcF79IoLjsOqouXd5TvQyid0xk2zdO0Kl098gZN5o5EyzaKIxHxjxRx7gU98aTsZ9Uzs6
3LotR1cEBjZnt2lcoRBYiQOlmm/+A52oo3porXLHL+8d5Ibesx/s3ujCo2KsY7XFDZZ6UVJSg//m
rR4/0lUPOzgv3AgMgWvlrhM1tb1T1dYUW6nquBAay6PbT0FcpAWRSdM4ki41CDarbdubw75fVfuH
G1a5m9xyPruOqBmlXozbhevdeUzpa7Z4Dj7msC14IbvyNCZr124dNdQ3UZCfuq8I3HlEGqkPzFup
H5mpa+/Yyyw0x0VPseQutCnCNTy4XaFvfMvDuONKWHXQJJ45RFS40KV2l8Zjil7wreOwkTxAETrP
5pJND07YjVuQCrXhjBuBVR0ZQnS3pS9pC64z54VSDppIKy+Ou6Y/3M5ZrNdCikE4+xkTkfUuZZHP
D2ExV2dLme6zlXnBWwL5Rsipy+LaBEwwjP1wTdVG1oX1l+Q2sW7McJovmdvOh8ougWDqFYG2kfe2
QVnVD1U9Bow/8KT9225Lr40RV/EOIG9XdTQ11ZQd0xV+ohZW2h3MxA1trgTWwA02dc48Ma4Bi0wA
q5h7cEpC07kmQU6L1OscY4hdzDmPS6aHCx/yDrZFpAkRBOsz1kM8rWUgSxEl2WgeVhfaaJdWpdFG
El5u3fuCsyJYVXpMZ+YYdZRfh1zY6rktJSNBs8qb9JMfNDQaVi+1200pfUNfAWbhwrn0Ga/eZCOH
z3K6n/VruxdE9Ax7hC697BqORPOvaY4Wky0hncqIxgSM4Wzb1bodqHP1I31hYDU2lt7tdoyDqudr
PQrOihVfT7tfzMYxtj3qaPaEuJSr82iEFBYbxL2ei2VhhkZ4SooskcA+FdVRCHHkPvjDiEJ6n6N8
YBsEzBqajilQ9txON+p552fYKQ/HkTMxtrAynPS7B9x2Mn2jv7mjMTg7Z5WtuHLdHJOtaEHk38y8
NGgLmkaw8+eF2zIvbXDoeSe4t3HBziKX8hFZTCw97i1wb72pfa+Vt7WZs4Rm3sJ0JxpKaQLRAVv7
zE1lGvlv8xRLRtU2L1mofOM0d1R8OxWK/tVx2mXLhpK+yAmfDq3BMef6na+hF/UNklS2gdNmI6Cd
yC5uIgJc7UBw6UKVn3Y8Y/HTpDDZZaPjujFHJaxCCjaE5lVyk97IuYQ8YQZvvV4mLqxexGlKbHAD
VFHEAghE38TYK4FoUo9hfN+Hg3WDLGkGG7eCYojwkohslzJDybvNC9bwTed1i/cY1q6/PgLyZfMR
LoJMM22yqi4FS7U+Tb6rnINOu5zaz1xmZx+2icj+WlgOGHlH7BeXIQTXeWOWSfAjbAPHuwWiVQ6L
2sgsnEZtlW69zFzGaFyS0osGNoUmkt2AzWTTw7713/TA2cvWn1ZAWFFV8z5FigMEMWJMBmjOSNtF
UJ/DsZcuEC3NbOOVn52c44LreDOadnCuZdsmFyHtKtmRxZl+t8cm+4k7jHa3k7mzv5VSu7RvQ8cJ
xu+osU7zUM8+og9tSrBNcNYeLtvuVdyZVNCbCcuURV8VBmBbQsfTLFLq1cK008W18nNz3wT+9Dcl
0DXOvFV1h8GmXtikOCliH+ozRZ0Zx2vfDmMdr5MO5FOzjqUB9JKnWbghClZmuylsyt8GIr66Nlka
qJ3jhHrv+casN3NbZcamuLsMuC/XaayTPI+h04wm8hYv+ANn5jz1SZefs9ZHAQ0yi8o2YBL0wV/X
QceSq8QS4ZIxuxd0W756I/VNuvB1YxWbtCId7jC2XZ1cbWM172bPobEByk1osYuzzrr50c4qf2ya
xtebUXvui9vNhk2NbgbF2WJMgXeZFeLE37T08XmtTeY/yzvGhUCHhsyQi6WsY6twV+QoY1kvvEiC
m3Q5rwel3ORWraCVzzUF+83h0IUhwFa3TVy1rGeryEs/DpC5P7hsDSKyGnbRfAPnvL6ZTPw+tglu
0N8WOS7jkztCrscmLEf6GJRBXV3Xtpvyo4/B73UuQ/fZVI0/0H6iht5PdV7crDT0URWLcsqxtIV5
kkZpmfr60TC6BrufDxIdzYuqxZvTO91Ef38eqr/hnHfFrw72LDi4HlixR8M550ebei6fEVjd5T0t
lpkmF30qtQW5VfYf4v2ym1VbCgTKoLEWr5CgeJXssRMv2HLX5kZ9Ni9PKGJTHRekvf0L6N+hJfWY
5I79GnRuGZXS+pgA3Ld+NtsBA+gG7wVMnZdMWSW7Gi3UqntWYzu0L0ugiunMJTyZjqBqxUxYiot5
oiy6a2g3vr2rwgbpjjCAVu+DJDCMHScjLkUtAvMSdIP1OxmKtj/59CgA97sm+6uz2bzkIOdq77hm
2t8McOieMTI+cuFQq4WCYk7VsVhX9T7XE1f/qZdT8g3tVrUAO0Z+xa2Y/ltsJmkwG164JyonxHic
Hat3hLCfkveVsWbldgDEQfJqgwVns4vBJUyLpGTGfGvT06wxZ14nu5+M3aJA0bddaUJPlLMuiyeD
bEKuw06vL+3QcB+1ZMW4ZX5Aidid+r66Fdas5GvKBdDhZlPkRdQGCV7TKnQ9GkfmuFoM3k5mRIk5
AzEhVYm/6OS5w6UcQW52Vp113SlIMBhtfHCY45gkQU0T0m0qyEjRAfQaU/0483VNESeFaqPB0Pql
MRftxkGPTWFA1wQW/Y9anHSWBK7So/ideoX7l8szxIaeahWTbelaMRyboU8htrlt0tn2n8b3G84A
JAZeDPoeu2ypLPxP49i9GVhM9TYg+akDpfXZN9DJWhokZG50Cf/X5G5o5jkEoWJPxTxqUYjbc1PS
J+LcV1CyzMzCgDYmsbMk0xXYgwQsgneaInJUQb8D/cxDPE+D9jWYsFXtrHHWj+nAZOud6hrx7JmZ
/bPEAvVrGR3U5yVEq7ia4PrFz5w5dtx0NSBhyPX6nwmMsnPkWK1/c8JqYjU4Y/AYTALpeTCq8SxT
0NzTaBrmd6WoZHaZa/ZQIkPnF8csRYZs6RukQ7lNVIFMmzPuUO4x5wX1M2b8UOyUztoLMJnxanX0
KeKwcfosbn1EjqgEiUljeHP3T5clXrvXPTD1JgsWNutcWrX5vRSeJ/Zyqim2dcVFE8v1NK3SAwzh
Dbsuo5GclJ6WsI+6gaoM64ArEubaYXbsz4AYmi87lBD3VBw4SMDCefG5puCji/Et2wVXRpTYJZbD
4B4NX/fWR41mEw1VIqYnzH3+8DLPQZod19aanW+E76zLpuyNytxx3tsPvv4PgagS/QgdEFTnOjFY
5PT3kkJdXdUXy0CpJtYYLzfU4CJzJ9gaHYuojW3X67dwilZBL8s3u44fTVs9mlud+eb8A37z3lHm
MmRApXdtgPGdGIFzRUKT/Z245ypkJ6vKFjSoKvVbl1Gk55fOUzayV9PPYmfW5EzpvVo1i47OfUno
vC2sOaIA6MFnQrjN6WkZSk7KksnotzoxnW6JCubWygud1iAASK5dmYIa+AAaGzdt5PrQjWxoTyt7
nPVoeiZ8YIQjZZU3O+BqBwjnuuGL2Zhy2CyTMy5nCjL9021D9MINKPUYtxmt8HAjE4iHq6h815s2
7CF+e3A8MW8tZaDp1KsSzyFxXBdvCUB4qSEXG4q29V+pV4M3zQ62p5/cn+yq1d/kYkPsLsUBArR8
HKXvRL3vOr969JGPFMj5NPaOs9OOz82xQ3hHjYGY9mRi7LCFzpscd85N1CJjNiJAihtIFMt58Oqd
W5cdiXdFMqI0h9VFZ13wMqVOuHe6wQVPYd6LsNikc2jS95QtkUwj12ADq12KDh+/9smxluUf6peI
CnlXUlXSWCgkXnVrpiC7rZ3hP0xl28ReBQKpFDnq1NtJ5WxRrq2bXg19oVgsobjulpRNPhfqh0x8
1OSsc7OftupwDDb5Eq/LoLdp7XXfl94EEXWm5Q0RVb56FnaoTeU24oMpd/MhtGck28bLR0LmYSAx
+8slouO28G6083y1At2+tzbmE85qP4xtJuI95P1YfXeqbv4oCbSQUcaqsJFh+FUrdtfz6ksoFVHX
3xmRRRGaeVWHBj/63zAyid9GvqxbDDnOy2rl9X0KQpFu6m4Z32oNGgjP3e5dLmLEpVP/qh6ebqPB
wN872yqe+llLAFGuVrHDdkBPGg/hpnSz7MVk+sZHk82iikw1OttSLNm2Cm3x3JnqfmwFJJvJ1IDR
buz+scxLNhuNAfaHsxTg2bm3ps+ctP0JdnDdTs3i/bEMJmTcq6sgIieJ86FX9mmm93pRwrLebada
bo0PxGZClp8lIZsCxHFI0DVBeL+lEg8TlpliN3qywJlvpbeQP+JV+av6hz0HU46NVVpqzd2ooB8U
iyFNH7yOUKGNnRnLO7dReR2ohugUNOMWS3TxfYCpfU0n4W3Jt9Kxl6ak7HMNcMyNDFwpd5VhefUW
t5C6ktJceleQ1YL+jSHo3DxZ82B9FDOjZxCkUJa3uCulGWujXSNRLuKlLmkZz7wnS2zSZJh+0GT3
xMFCs+5i/MfDOxXgO94MsCAbZ0q/8TjKrvj9smBbNq037Uy7wJFuIjWll8zo/ClKir7fKl00a8TU
c6qEJqu7uLGBEPfjKuc9aaE0KkYStO46Whh+eEFqZLHBNZAVaenpLg047XoQ5qQgQjDIXzsCrQ5O
kwVxa0KznBJjwB2HEv9EUgOUt7Y7k3fZz6f1NLSNHYdqRBHJmYh8YZFWUdkPI1v0OOzEGJCNUQ91
eZDzHbW5O7RjWVcexVHolGPEvjZuJ1pUh07N069cgyQv7oCUTtPWFrzUIdVYj/t6maE9N4TL9SBJ
djH/QvQk2MSiZMBagCB9z1ss+kj0cw2H6Jcar1OSSVzxshAU6g2ATE2Pw5hkUt7IklgPfTcBnBWL
ceLPBSo06TuHa+Jyo5DuiLRPqqMHcXYiXGN+sDOsU0sGkKPMhfPA0hKxqejazNwhFYPBJeHi/oYZ
mRU2paF/naiA/1QcR78yOw93tWXXj3IN+zdZ+iwePeuITgSDkk0fww+3WqPZ6io1ngs37P7q2qp3
0Jg0qSdDtpHl06fx1wAKC5pKOpilEoarjUbzp8Y6/7omPoKJO3g915IVNi5xoQ3LTMhdFkzwAIll
IIl772pK2kNdBeJK6lUJsVi4e0UPLeY8Sm7K1/o1bJ2Gll5RvFKxBy9jjfkAdTGv63hSfH9oiHRf
c8Sjp470HVY6YP/f2WYPMZQD5IGZ6/fqlisQQ9B2kQ9Ts6lTQasB7pDmZSPTIpqKyTiZaBNbOZsz
jXppiQcmXzLyR6ZYCQILLGtv2uj8RzrX8NHWYhs5rZaWBigNKWbrTD60w3ESsj6QFVh9s3PHj0h/
KSK8lqDLYQedshgpQ1PHQKw/uRQjsIeoizkFxKEYLOILVhpmjxzO+i3Xrnwyely+WFLaMmq4BB+Y
hlgse5LdQhHTW17TY0mKQMabLcWFov0uINLYO7uce9+xNw8y7kaVDbTFvfrdnIP1ftdcyeRaU2m1
39BEg7Mb5kPxPe0GmygFu4hk1doHaTud/4OL9lqz7+C1iPK87Q6rh7GR2BxMr7PLFOFybcfliVKC
ry6rTWvd2qsp1cFtIGcAN0RAJZ+Zg0Njq1IvlSbWHxrPog859CtpSuQc+eneM5tp3WDjrupX4qen
IlJ5Ku8sRFikv6s5yXmTm17SwvYJS0meJ4273oy07nI7FnZT9/jUwqV2CO+gKv895UVf/xtqHzWV
JmpZHfX90099oE3joGFl6i0k7ULxHFAm3RNpGoY8eSHDcz9wifo+S89v3O4pbMzMyag5Sj2dKmee
/X0adGEdORhEEF84Zr0oG4QPWpzPvjxg826e6GCHT7IT08swMzdxJ30N5MAld6kvxlCP8wOGu+Jb
E87ybZ08XUVeAIoS2149J3FFQMih7ZzuIW9K+l6iITYC9RfieGFpRgxeC77ng4T0d0CMfudWopOT
3XJl/1EQxOJBpJP2CB+l9U9NRd1HrpzVTyBbkqum0XKsB1eGib+n0ecmux5E8JKWIv/JbMH12Ta0
8zZQUCBMghlQjbpZ7pxGzOx6I0kQIHpGCxk807Wd++ciaSNE+CoeazajLggfqN36XVBQOscBOPyy
I9oKihpZf3hqaZvF1rCaV40Z/IKA46LAoy4Pe0wrDM+tkmR4RTguOAbKNOFeks3/OnSJvdcKN4/q
0R2PRSLccTPPRClh6s3/jF7qmjRSg/kn3b/iGSfv/BjSGSq3vTtTaxBrQfVmte4hETYj7KkIu+8j
+U/7yc+8hzrBsl8Ftvtv7Gj07VMxz2zTBrJHzeddwyHwrX21DuoqACqX3eJBJxQhTYhdllCiIa0U
eAdDUNsmrO04ADd0T1AA/Cy7UWtuyZPzO6RI9MFNQFUOGEE4y94eGnc79rCz5IBweWVp26QudDVb
VNgv8NADPdlf2YpHYYODddnL3jcRJlZ9XEq6vrST0uSUSARdkl2nn73PVJqoK4dwPo6h9mNJ+Ra7
smgeqVLJOoEkqE4MwGvOiCjzlUHl/clLkuzatEUCszDYr35tiPJUVDX22ZE28DUYGPprFyGZMYb7
IsxWH53EcVFAkjI8ldxMSOvQ88EvFuXdmj4J1YV2ABcZrOSFb7XbXi/E94RG5kcATjDtfZfcMGOs
F61YmMMYtLFSoiaNCW2YtIv6hDXQob5rgHgzgjwuOQ13RJLBEx+kMnM3TvKs/puAg6LeLvIjdYYq
Cu+hIVHTV/4P6gCxo1O4bjFrq8c+kxpIQSSMEhHGMIpdahfmsLHtrDzP0Fr71iKwy+xd9b5gIjaP
BYcpd8mx246dcA/OPMoOgrcagm3rlwaBF5W3g5B/q1wMf57o32qrE1dBuA7xEOu8b8LVfRlzU/2u
l0DepEeUBmujfXbW1X7OMtKXODZNT28qTQN60y+Ghb+7LPhzViif9LID6cIo1r+xjesHWy0zMZuU
OhsWk2BX1bY1RdjkSGXSBCFcAaYmP4LTC0711C90T0if4+oXLPIltJY65jpEq6ErZ/WrJf7lTDQA
WR/DrJ9dQVJopDpOtMkfpr0q1+6oFid8Xo3GeyRYwH2moDfOtJ2dBwEZju2DB92czAFus7e7ptzj
SvcJI17K6qEBVBbRQmslPztV1f3spRQHB7aAkjNdpn1B5MsebxMnv5aYA20bu96aD/Mho5f0EDTJ
vA3Y9H67pE2/BF6z0BJpcIjbtJS3QZoPUVZPnMizxuFWFOHBKmAJTARfoHpmlf9g9DAUdI8hY+PC
Zu5dGbD6EtPv9I45ulN6CNqyf/GlVb6amF2BgBojtowOW5TCz7uVcAfdZlK0P1uF83JtTPVE6px7
DsR/ROfZ6mlq0RLcoH1Z1LWD2VyLwB6AeBgDS3YyWG5WTOSWMKUATs9JhoelQKFsOjs8VcRbvDJF
lggKC4XjMe08cV5Gf35XvflHr3b+LjyRPflDVj56XtZvU4vazyzH6oDS613Qo1QcBK1H8myQdIeu
cEhLS4hSQbnq7/sWrW9gsvQjyUxr2A3U1QQAFoDqkEr31jqLEinvhym0+zar0YiNxSkutBcwnoqx
2vk2KFvaBhPBVyTO/OHg9X97BmC25k19pKkhQObdcb5mhtQ/R2NJH8Z1KHYY7wVegpamRn8g/ZJ2
YlTnBFA6x8oi0kfHIWHzBab1nKjpX0XRWt254LDKcHfMbq+Y+gGyXG3msq9nOoiG7yZXMytb+gfV
EPrjE9Ba7hQR8RJ19RZQ9rAdspxDeodmRvoSqwvCor5RRa0uuRhJNmBEonpe1RXZs6zYCSyqgkfO
V9yim9arYNYuyJVJYcQrkQ0pt981LeNghR56MkB22r///wjK/0fCpfg0zmNIZ6AGPxUnK7GuIYha
jz/4ax/9KWoUX3ztz7qzTnw5P3q1nBppHr/20Z8GS1CkCb+qGnHCcobFZq+IOfliOu2ngWSGQO0v
S+meaHF8U3cxQJlz98UP/zRYIjUSGoWytE6pGh+pdd845/6H/OD/x4M0P42V0MxmssCcrBO1D+bX
9NkoAWi/9HWbn14SbzbR3i2w87ZOfjmD/vB51b/42Z/Cm1GR4AaYqUtLhBAUuxXH3Phiir/5ObvZ
xuZmgQCeMhjlrZ1bNpEegfzawzTd/w5sBkcOcOdgLeeqiGmkjIFJvhaSbt4f8v+WBc1MeYzuudtR
WhO/9G4X/9N4qvuf7f8SN2t+WpNMwTYzs/C7k4eWbdBxkjU4AlBDTh7nFydWmJ9Wp0Pqpwv1wS8R
5T+7qx/xVm6/9iZ+Wp1LOQaFEk13qsLgo5TtDWbm39c++vPa7O2hrOmTnDhTH1sCSsrEib/y0SL8
tDaXfiTQzM71ySTYO1huri6/FNQtwk8rkxSvHOtpqk9piPfXEfdBFWE6f+kNF+Gntel3wuxplC+s
+8B+RH7ujyBs45eepQg/rc5MAWuqYJxP3jw9KJHuzbb49rUv/NPS5FGuvYQSOjVcNpiE80P5X5tU
C+3030szYAKbGoSaTokq+x3kgrvze/218b0i/LQ+80lgH4aGOAldJFe5ULsSA55/6dgU4aeFWeKG
710b+E/djbfd6P1NEveL78qnlVnQ9sCfQwSnm+FeCY2W4qB2yi+dEiL8tDilUXfcJteBmD40/xmS
BMJKfG0RBZ+WZxCqrCQGsmaehg/9nJ6l0/780osYfFqfRqqCckplf+px1ezsqvQ3DF782kbLX/2/
30UnXVwyfUmCZgfHdW+kr8VSzF86g2iR/feH54CvlluO3SkR4u7v8bnNlmTTfO2L+bRCA+G7fGTb
ntJmZatdpiuKVRt97cM/rdGGUJlCUDCfoOtLnM9JLHANfvHDPy3RsVI50+k53XKzeiEugzKyGYv/
4Wtx/zOp5P88oUXwaY3iiTFtXbh8MZgOXyyj2LfO+B3NHaqgY2SdEEZ7J0D9Y+evp6VFgVDNenaD
sF5jDPrpdxxi5bFw0c38RIUUO/dmOZVONITqj7uYC5mwCsJgAtRcA/EtkSARmN5fiSzErCc1kNcI
tuVqyz31mrjsefrtLzQTsINtKP6D29yE5WNlgoOBAi1X8Pb85JPOs8ky41iNznMuw8eCiT/jPL0t
OqNTtZaAStR6a8Ov7fzGmF+CpinjwTPT3bCGYVzK8N4X7r6V8Pq7Kh3FZTWy6SiAYVzP3hBGrR+W
xU/jlUJPvRKofrArObcbfDLGHzJVfVLu3ekEnnMKGP+7Ae+y9x3RfmesfS0tp4Jkzix/DPskeSRg
cGemavpRaAvL2OBttZ/YOwDpBxHI9xW44eiM1aPRTCqmX29QoLfLzyWku+uZDzVtht5MOv8gDBJO
MKnRIArye3SqLyac8ssE0WaoBVK+sQnsJ/odx4OzqbPknKcjBFz7ILrqSOXaPC9BkuxdA5bFgwu+
kgWFV0jDTE1ErDnWbXLt2xS4c0wVWOPC8xfsMThsowY9aof+M0ZeEVZvRe7k23ww9sI1l1tJYhCh
VtcuJJeybovXtaqDiOtZo2PU4AMBEC+doWfaI3jSuHBuwyoo9ZbA2puDrSGCsiM9Ri76gBGbbPAy
C87E3M27QuizgXkNM5EbiTRJooCn3xu26yPEess+Iarx4NkCarvxYxzD6js9xXzTTUiiwFGjwARC
o/sF9inHEEaaUZT7IzSesZZBhFURc49nyYfAVv6ClO30RNYiag826dZdrwfG0A/Xlpfxnva5C0Jy
z/aB5JZFMMnsRvWkDzSZznPavM6D3osyGJtdi9jiOaFXPSm4lrN2zUtBtN9OEb8aZX6IB0SQRTgR
3PmAXWSIht58FRZxGsy0gi6sCnrublCXIFSgCz6gshdgnXTSPQnke8TbOwUR8IV2478QLXtb+xhc
fZpQxxGPybZH5tykHiQY3wJBq6P5d3XWb8PAGJ9bmPqKXGglCWsRyxnBVxOQ27CE0Vct4nY3Qi8X
zXApwiV0v2I4QytDbRwm+5QulfvujCO2MhmYz/j8vbM7twiehIHWbzPxGXwJzhwhf4b6mTSQi0tj
w3pN2pHk+PZY2p55zsnIpOujzHi0wltvFKgtc3EmIwnuTRw9GwomXKZY3ckM/EJi17tyMzplwSPQ
UGd5SuAIBnAM6LzT0d0rgalg+VYSrRLXc34aSvuBHvsvP52CK5mhxOEwblg/6LVb39e8qvCZ57m7
J0vditrZvPNm2ak2be8fcfEazz6ZoaT2hxC5nuvna9xPuX12LVT+rTUuBHJX2cVlNnSwJcwZRox4
ox0MUmJsG93db1YfWcaQAFC9KnJR9/+KhMnHBGD03/PcLA9CNWiEGOjO05p8r3LvbrhZAb8cej+x
VbcniBXWBmmm4XhvZLXOAtMkSB3rcVbliXMA2/6J40x8Dw2qOBhghmuikvdbgwSonBSgouKfJ/PR
JTlgt8zagFrpkvG+KUPtBdgLXjPsJ7tASX8blJLwET+VPIsMt5LOzeasdPVI7lRyIQf/0WAL7xq6
gLZtQLtaKSZCnFFnQv63gkzmH8LrDk0pD7xgxmOKByJO/IwU2QQxYOnsqJU1LI3bE0uEc4rlnPTr
n65x2rhUdvk8gURvuKun7wK1/LkwHe+dabvGxWxDW0XzOKCmV2E7/jZARyQxJU3/ksjxb1CPxoNJ
r/ZBaR4l+sh4Sg0yvjRPdNsP/vrEpWKNATm6dWuAXG4A6KffkyMpqCeP+VYGRL9ZY6nQTvUh9KCZ
DjmVuJE6axeukCBZKBsisOVtmHE2lQOjy2xnSKGy5MKTcVovJGs5/KCvmB7Moc/fKtMe2tNkOJOm
VW+rc+0H7YvwBvcn//MmlcHgadKZT1M9p/6pVIFGq/GGnyOpDlETDisgk+O+4PGEqRpwdSEu11sy
I7DpEPwKUk+uhxABEQZk5RxC8I79Wrbpearm4+QKeZoaz986tG2+lb5Zb/2yUkejMc+KuSI721Wj
H+k6vdF8ZOjL6owzzFJhZ7HHIIWpDT3/wSCKuf/wGfcQlYtM927nk5EUypcpq8SbyWOFj66xsODx
b53O7V4JxFnHbTDnybIPSIfaVFOIjNabZnDt6/VAyK0+OC603EKm/r6H+bTJ2S1/pmUG7UF4XoM8
av8jqyB4aiXS6FDlf2wTHS6qSbR8H3VjPnRTmL5Pcqh3PabJbcWmjHm/zfxiw72mirJ8HGDpc8IE
ikpMj8YINzAmNZE//hDY6EnWC7YXcUwJ48K752evft9B8RY1em3j1kQtOovYhRbOHrse0JVIUHss
hmm9OeZK8YHmxaaWkkNXAZ7Enar8gtEAEE8It9bSR7VZSY6t1hZnbC4hTG7XqIc0W8gAYtjN+G3G
SfbS0jA/g4U3rzhQxt3g2un3khsxl4Sxm4eYSSv6AGG0tKdSMFnFFHbmMsFHocmNWfO/mDu35rhx
LUv/lY7zjmoQAAmwo8+JmMxk6kLLki8q2/XCkG0V73eCBPnrZ9FVPWPBljUHTxNRURG2LCQTxMZt
r70+zENF1R6WDgdosgmo4kVGIDsIozzpYVAerPy0tOJmgfsoUu7QepdLdS/GZIH/e/IGSRXioSJk
qC4YVlPs7WAAwjU+AVokiNzy/j7BZuwI9WVzt6YF3lwtiRNnUNgIQ9oagVxkvcWQZvZHUy3VxSjB
jnPZnwubYgivGaLCZFpjqQ2LE1EXhzVj2ungIri1QcdUoVRX+35sdLNdebzIIZ/bVqdbC8Gt/XkB
m4ssgFQtJv78HibrkJqHCXE6W8Bn++mZS1KUtWR+GsR5AU/PJVhhGJD6ywuHi/348+PRQtjYS7in
0KEP9BoPfOnPC0695yXp3EaMTUIcQPqpRunxGLKFTwAEwMAHelOn8WLDDyHdBqzAx74Bc855De8b
R964YNYJ2ttQxhvAwyDmIZD3cDvgR+TBbt0e2zpBz0jleVu4spgUOk50D39G6VHHPrEO0EUDZTFv
Axaj2nU9jaFEJSzXji/TOkArBYvlrB9ZvPXfvAABzUz45IYFFt+ost/dbqvGyzYckUzciqz6WDO1
jJfZhovpC6d+96woQvV07kE3CfV09krBJ+NQ09Lt3kJ41kVUJgGphkIQ3R6ATOItmPazSrg9uJ3D
AXVq19x0JoaPpzm02Qgl2FYubpOLDeIzM1tMnQ0MJuUpNFMpQGzKf+vU5TaGL12GttigCY2TNoc4
oRsvezrfu7VtdXmIQzMPFGcx/F/EuSF0Ocxh7gYPFTaATy0cpQLJZGJYFILCxqarhGCf4PTodna1
ybdgw+6GxWCeQCh6CHAV6Bb/njVz1RpaURT3sDg14pLO/g0va7fbVmETOkPUl6iyD4K40uH7ZYKr
7+xpx+e25q257pCcbOAX7mUcUpTtnQ/KtltvW7MWzhwV9EWhiQeSIqc+FAxMoBBF3pXj6+RPl+fA
Wz0Pon9EEG9vIDz+UOjqg9Oz2ylWWsFEKU+wEMkkhGvGBHJGReCL4da6NVgK3DfAU7U1MbwW8nNK
x+UuN0Y7pZ6FnWYtOgZb2hY7uZYMqDPq1NlAZu/25NZwSSvYL8CugMXazLEHUc66bY6zrTVc+s0P
4H4yM5xMW3MmQoe3vUKq222g26lWUM5GQzz0ebdCpNcmvHivJGyz3PqFPR2KPdQVIwAHBpwwMP0U
trxRWZvKLZKotYJ6uOKGCK5fY5TbI4+Tp6jhgE7FsWesCR0i14LhGtbEdbAUuxv+AO+yOn1w6Rlu
J1snIacKJvU8BpLsNe6fr9cdH+rWtpXOCQeKKoGALLE/0xBljut8GXjGDUvP7XRrPeddgMLqJS5Q
C4l7sqy6l2LwT27Pbu1GkcnscPFZ4PLNKCjmaCQK9gJ1fY+YHw8W8AR9OhjHReLaeazXGCwjlI7C
qvKYqXRymry4nXHFqSXoUdXB43CAE3yo1jpKOkj23brFmtN570PcLdDpYBzlV8gaDXFSb+SFntl7
4Gc9Y4WpnOEbVeEEh0kA9u8eal2+VmFQv+OrHl74Avv7+9lHWLFKp6EisoWN4CAbdZvCqOJUBShi
NLVCOTIBCtSto6yoDSH0r/pFejEcfT7BBf0uSfi9U9N2ArYiMxl7GPvGwITRW654A1eoIHBK73I7
BzszgWNdvre+yDewr0CNyEA/uz25tbAO0OiEw7QYaGJ7ADqrbLldJE9eOint88pP3q2dg0XpMIXR
5bLEgMmu7zo42mjc/PfIjoFnCakqvA3zITWg52RZ/fuvv9L+6D/5zMAKiMxgqZIgScW4PPOhpMXR
NSfkTDvP+7CLl+8mr0fp2K8/7JmZQ1kzx7rTFMsBxkK+P79FjfiDDHOnNYwre3kPssXfixVj8OGO
uh0/A2rtuA4oq4/gAAADgY3PuDao4EnZzXd5qGa3+c7OAIOQTY1BPXfMykADzkXmCGfN/ujW49Z0
4QmBOjCt5hjFOrDuWXBDOSrXQLbmCF4hgwqC4hIDg8vh74f/peaFcfnMUJGWSsNnsJgivYcH9xZy
MuCjwqS3Hty6RVorOwzbQ9iLY9TXaStvF5i7arqYN059Lu1ZAjYQUPK3GjVzorjMJfJ3eu3Vza9b
f2YBkPvff3edAiJcNykUwMdzknfvJ1YoeagKXM7DRlHFBirrxi1apRWtBGYHiY/aoDjf2KcJDp7J
DNPDX3+L516vFa7IDi1lA6NZ0L7gxTvBIPwAX8qPbo1b8dq1fiXh7DtjCQANG8UEN0Ybt3VRsqfd
PyOWYIPY6ziUBnZ5QNrhilJ+dXtwK1prDQYSnVGoNcCJ5mLsjEK6yXPTbHFphSswhUsgOZjYoAoF
R+RJIfFBda/bPBZYAdsmM/jYsCaO4Y6iD+UYALaICsDzr3tmH3M/W6asgNWjDgHSK0yMC1xxppiR
X6WgDl2uQVK6rSCBFbZ621DiCkBDDI+c13Dn+XOBfajbcA+soG28tAgglMAkD9tB5JPoevD9IHWb
zQIrUKc6RMEtZMkxEWv7mnXNfFlOMJb9ddc/E6qBFaphmFEsUtsSr0PXHgwL3xW5/86tbSua9gUb
WMRijheByqf6D6gf3eI0sEJJiRJ1GpQtMQwt4eQxwQ1m46jUcHtuK5QgA4ejzoI+gccmatNR7ngS
Pg8unFr3rVDyyhlufyEmXmBTCzAOszHOB88tvcJ9K5QWzcHvmku0viIvmW/jcIRJwYPbo1tBFJZh
CRv+fI575d0vdfpabtRtHPpWDGGIa9jboM9R/txEIN7fNZSsL8wvzwxy3wohkOfrpYBMIM5z+J3B
wbhBzvqFtp+Zu3wrgGp4WxFI6ICX3iVcdYcUr5nG8gSBmtudHPetFc8XkEOlqLmNCw4n4RG3rhc5
6gPdRrtvRSlQgBSWe0DqToZur5LNfPDmpr369Yh5rnesQN1mjiOtpCbGjWhZXsIppXpTwhroakTV
2Usf8tzrteJV6rbpAuFNMSvgL+6JD6vM3vz6+Z9pWljBqtdaVC3dprj1Bg5tExkOJV1faHyPyZ8s
e8KKVVDuc+qzDPNj7stXZpjDaEGl3tkI8LwBYmuODHQwGKSbl86gz30dK4AnwVgH06o5HjoYG+iA
VpBNOkqYubBimC3gTBSMDjF4TK+Mr+540Xz69Xt4ZhwJK4Jh+9cxCj+uOGiYuCJLT04axZGwTZ+H
F3YIz32EFcgUZndTJZGwg1efeWxpWESQQuXQBDXhS9uovZ9/9satSAamUrdswjk27Av9RRew19Aj
b09FvkIiAy+mS3+l1cdf99kzL9tObxLUnbMKGlOo8QCgAiUrghcsOTk1LqxZA5Wuiqihm+Oaqw9p
twBRkg6OU5KwZo0sCUOYEfojsoT+I18A3mmqP92e25orWgiZF5jRYwnrFUzJeDNXn/sRtgpusym3
JowyyDOvA18hZhWrbkGZA3Vqbp1S+aBvPD2ewEI993UCgBdM95atyb8OVUK/OHUMt6YGCazLDI/S
AddTLYrO8zdDC6tSt7atiYGPWwplwNrGsPkAHjD1r/qSvXAj+MwkaqubsgmgZPjftjBX8aYjz2K2
C1bnrvTg87Tc5tDUnf3KLePJbbVT0gS4WhbYstUACB25B5dS2Gzkl279ZE0PwCPUVemvOobUtf0D
FyL0cvZ4+sLdwjPzga124tC4tl6DtzBKNtwma5lcePAbf2FC2N/lT6Y2W+5kqNAzCT0dg5gGr+N2
UXD04dCUQ1ixy54lI46jyQph4Y9qqWs6xvO0KNQFoJwebiXN8dfv4JllwNY+BUFN4Ku2AZ8RrMm7
HGrEuIJf4hkcBGVe+Ix9MvhJX9kaKNKSRm8qhVs23H+Pq4Qp0ApLtZuF6eJUhhAItrh5PqgFniOH
BKdWt56zFVIot6BTGcDzxQekO9pWSKOJcdNHcGYFOSyWGRwPZ++apBmHSwEcDCfoIH/9Vp4Zu8xa
/xc4JwTMR+NVBmu/LQHuRbmtCGz/yO+u3OAsHnTcQ9Nh0IJJOIEvC1mx43NbEd2sGxBbks1xCKYS
jEFgRRr3pTRuKSlbBrTmeZBKEfQxfNB1cujHNnuVwvsphjkIf2GX+lzXW4txSVhHTY37ceiI/0Su
6JhPsEf59Wv9JuP6WSRYsZwBrteIdBzizFtQTDL1u9H1njvIUG8YCfgiXSZpOVwta1EDLdbVZwqP
T/DT6vrx14/wzNezNUPQasM7CW8p9oEXgy3nQ5D0D25NW8t1CQvHqVnHOUY5wY0K3xYyfWGv+txD
W4t10W8w9hMTdjF1eWfkazihu20xbLnQAtZT3oRIWPg+eYO7zwcBcq9bd1gxXMMVHbChAbFA8z8D
uN4iWVF+dmt776jvgriB7duIYOtjFGo8jOYNI7Bqd2vaCuEKlo8anifedR3W2NCZiANQ49Y0e/rU
8I0yFahzmHpqyBokvOTF0nxwa9sO23DcMpGg7VTn0B+ODWqi4Irk1LgtbtxSWXCvzctYNw3gxX6c
c9DB3dq2oobDRbhLZEiv4b/7LhTkXuqXKuyf2aNQK2zyFsaTwDzR65T3+pLsXBLRdQoVHvCm7mEW
9N7tK1hLIdJmDXBrCb0WMOBLyuQ1Ycm9W9NWEI24egdpEK81CZtHlGqeNHxOHXveCqKCwPk6WBS9
NuX6SKX8uA6JY7rJVlCRpAMsF36vqBHuUJ/CABLHFiJy6xQrjhCeGIcMD97X3V2u+ipCeWzgNm3Z
+qkhSdqiT3x6DWe925RrGA+FF27Pba1+YVKFtSrRtDL5EVZxD2lAB6eXyWzpVDuIuRPweL2GuOyQ
hO0XgM/d9KrMdqooeQerLMXpdaDK903V/a7a5oUdzT7WftwQMFs3BSe5uQGigV7zzbua8/ACNE+n
8w+zPSqGmRP44O89kj20A7xBmsBpOmS2ZoqC2TBXHvqDtSWcz46mzs8uI4TZeikO06geO999Jinh
0bUd1m594eD8XE9b6xpbGxHCYZxeD0V621TlIeeV0zmW2d4U6YrKJtHBjmakMMJUQEydtgxwBbc+
sVa2TchgASeBXZcgu2R7ybO3oebSrXErJLOMLZwCXnUd6uRTMYefVGmcVmRmK6O06mFIPu9R0yev
myU/Bg11G9q2LKpuwb6ZFwyTROM8N6U56ogT6dbftjMFPGjKNYUPWgwWRX6ZqoafdMFfOgs/Mwxt
WVQFyTsltYeAD/WnuRoi02nj9jJtRZJC5XnRllsJtSFItrwWn7vFOO3dYOTydO8Gf+wgIWntQZIK
Q03YDm5L7di0FZlNYZJczaSIweAMRAFE7ienwW2rkeCfVYNPhIZR1IEJtoXzqXLal8A/7Gl3+Cqo
E9VrVNn6M4fN+mDiDI4MbquCsqISHpZl4nthEc+6uPHAPO+D3k1ExWwt0iS2UuZJ0cQIIAioKKS0
/LAW4eT2Nm01UoX6n6WE9yPs+rPtEiCw+hTMjlc6zJYjmbQcQxhYt7GEaeKBF/6dZPAZcxovthqp
IkkN6lOzXVc93D5WNlMYNgqnTRtIxk9HzNa3MytkvV3XvDuJOrmHzeJL9wrPTCrSCs5e1XSAtruJ
CS8/JRuAfGPtu51jmbTCk8LfuQU2hF3ryRi4Dgxwoz3QYuZHt15nTzsmmXPMVt5QgT3r/0FgqgsL
UrctPpNWmBqAQgcvlQ1SyUl3tXXj7jEdvlRPu7+6n2zebA3SMlL4aPlhG69d1z4sQMy/HcBce7dz
xp22zMwWIqlOcXC4eRMDgfVHVdSAalMnUQkLrIPnwGAB46HOOIb9Wn4Ds3J6BaiQfmG4f7uT+0nn
2AokGOYUBk7/TVzlGh4Bpu7PvBXrOYVRLwyMxXxM+xa2Cl4+wa06UNvFgjH8sJBl+oi8QPqRYYFP
TrWukotyzoIHM+COI/AGILNKszvnk8JLIkbBr0tzAEG30Xe06rMVTjwD1S9EvwNNOQJjBSvzAZX9
brOMLXBaYfPii8XPYqU3MNWBUAVP7Neh9C238bNOtyaCYhPrFHptG+cEczDsPLg8kbTV8rKATgae
B0Qq/0iLfrhdzJhfQvNKuiMhiTnC+UBEYylwLehPBTkxUAVgtG+S8T2vPBon6ZxfZOlMT2UBcZBE
KflHcH3ka1Spo5IcSIoBXJMVL8bbtzUNF97vC7ANZ5/5w80AH/qozkdzJQHliZO+fymB8czcF9jT
x5iXRT+iO4P667CEMdXaMfasiU9uXaibbmyxLxH0TT9PcJ+Cae5fN4//+cX8V/rY3v31VsZ//Tf+
/KUFcQNIvcn6478uHtvXD/Xj+N/7b/2ff/X0d/71vq3xn/1PnvwG2v37c08P08OTP0QNcvfrG/04
rG8fR11N31rHE+7/8v/1h//x+K2V92v3+M9/fGl1M+2tpXnb/OPvH119/ec/gHL4brju7f/9w/07
/vMfN0CLPzaP6dD+8EuPD+OE36e/gSkZckoDBdy13PM2y+P+E0/9Bk+EQIa+ws+U2Jf/Bujt7J//
EPw3gEFQMgWTMYFCm101NLb624+835RPQ08qOD0HzMP13f98+Sev5/++rv9odH3X5s007k8TPpnu
JShdnIGQDd6p8KCDC6zdGfEJ8zX88GBBOlPc6rbDzpydJzHCQ8yADmTAiv5j5/CxSM8r7qvSAtXR
B9NUU3pZeawIIhTWjUBzQ+UR7TjuV+Awj1sEXQTEdxvg3u8F25DSrYNBfi25WkI4ktdhBaugaTkt
lV/Xp55V/VFMYniUgNOaC0FCea7XyQdsNYHmHrEHF+8+XeZb0Qhwmc0K8MZBeMV6XxmY/Sd5v0HN
3fdbdqG0ACVmhmEz7mQ7fl8jLdijek6j/o9uGxbkFf7wq+cHN4KnKsMNqxzvYcQU5iCwtQOBYZtA
7YjoWvA6qhrlCtT3ag2ojt8BCZ0SegmwAn/TciEeYeHYkqMHvfG16AlodyQDkATeXbn6NBmgaOCo
PbXQaBdSdqdmIaIGD9zvXoUhLa8VcGD6dbVODC5WfZtd8gHbNsBcfUYvxYpTMpDoKTzuNIBkY1XJ
8ihLXr8ugy0AkAnd/QkO9P6HceQM3FeNFLHczLxTZtrWwGqu6MBdAb8bmdwOtJ1i7aZjR4H6Q9+w
+Y6qrgewDlaX94DNVuyQgRKRwh8oMfIQgvgG4CY8eYDREmv5Z6l9cWN8A4vsWfDPfqO5vgD+CBJ0
1eowOLUaxjc36362QtEvK/B6tXcZ1l51kio0b1oxq52sZeorVmL5O0DRASN1UHrGO5SunvsQXAm8
Z3jwKyLyDz0EGb8HbKJ+pBPKr6XWkP5WeUjwXVB6AJMxP3wL9/3qdwxw5Lb0HOCaX5FyriKSNCBI
gDfThadpAA3+NdZaQGlBRYbcd1NAKuTtDNISBp+6IrLzfq8ZkroaxkBA0S9LkEap30N8kwJb3h1T
kj7QIEGel4yLdy8CMj/kNBRg3ho4iZ+rPjUgBc/wsAOhLpU+uMIhDK2yTg6fKN0qcdgmbcDWAJzr
mDZ82A5lW05vwRhPbpZipfiMUORwNgIwYjmyNq+u6iaAR04uiyAE9HqD8x9Rurwbw+YbP8IASI8x
1ApYte3OPuDGAKm4pCgBPmRkxCf4BFPJoWao41INkUUEYMB0K4q5JVFnQCo+9YbmjxnbsvZqo918
E5IxvYYnmXeJxD8MsgKQHmGqBJx5DbA3BwagldgB+bVXNKDQp7wBc2AuYJ6j+c2aAJ6dglXxRi4K
FQQh9F4YmLmAVVedjfQN6ghpA7xWU8LKLBnK7cj60BPvgWcBlBMT6Bz8tTn5t1alm/zLAA7kn5O9
5jxZpG67x+bdNDw+TjcPnf0v/z9cnfZc7H/+z/z/w+L0v4Z0X+Oah+/Xpv1X/lqaiM9/g7SShooy
JgIa7pqkv9YmIr+tQEIF+Evcyfn7TuTvxQk4nt8Qq4JSj1IJad1eI//36gSg1W/QnEssdNLnIUVe
/99Znn62DQr80Fa/iV63SYsZH8hu/QHOLZ8T/ft3HfH3Qvj9wvdMy9+Ww+9yjZUPFYXQaNnbsetI
rm2DctgK46Ft5wA4G02iN7yMkHm9o5zc4VbZ5WZzbxtbhe9TpJ2WrEEuCjiShW83rc/MMVkrlyzJ
3rqV8oKvrByrXJWRN59p6x9TYJLcutu6JwCPtjCr8spoM818DVyGPgFgGb5za906ILAEcMsGRImo
WwZ5BN1gOwEb/MGtcXvDDDTnIgJTRroug8u0mR4WWirHfrH2+RuYfwLcnipCuSpEQtsrVI863N/v
L9O6JUD3dh12lGU0piN7jWOk/gLnLepy5bs3b+0XZb/0S1A1VVQoDeOgAuaw4Bs7pDUCOOXum9Xv
otOfpNCwOi2jjH2B9f4RGCen4FR21isJsCuQBauiqgBdtFPVQYDA4ti4FZ35jMyuAAIoyrv+NmHg
yPgd7C9dxiHOEE/7hHJw6kb400YgR1ZftqFOr8aCuagY9h63AlRUojRgR1aR/3EDrr1z7BErMhPl
szUv0OwCGNZh8MATFpvnFDzK9mZvuAp6wNjKKDXFxZCCBVPP8Fh06272tLvn0pu6Ph+qaJa4560M
SE6L0r3DffLe3VZwZk2VbOmCmVaF1UU4KuSR4Czh+OhWaG51vS3puIHRk+L8AfvI5rDKyeUqHI9u
Z8ACpgF0a9F6V7wa9fu2c8i/7u1aN3eCiaYA8LaKcjbf1ElVQLPfOdwK7m1bgRnwLaPhJmCJK/hV
C8Pmh6z1+R9OI8VOfvWBGsHf4mC9Aib8xxDg/vQQjsNLtUk/36koO/+11TCWzEVQRMmYnzf4U16u
HjEXbs9uxScYytpLkS2JWFW1Jzhil5dzMMmjW+vW0ll4gk5NUScnOJMiJ4ODzPzVrWUrOgPJ+iID
nzIC9XcE4E585YmL+n8fLFZsNtNWEJDl8kh19FSb7o/MK1wcH/e2rdD0El/2G8dB0mM4vuZAYtay
7k5OnfJDEgx4tnUY8ODlkiIh4wM+VpRv3Nq2ohO46gZ6Hzw4fOwPIJ7e4+bmzq1pKzgbw/dSfzQ9
yEleTVxewyZYuq2advarrNZMDKCyR3VWoKD3NAjHp7YWTDOCl15jPYuAkz5mDJN3IMHxdesSKyzH
AtIWGmT7EZ2I45hREQXheu/WuBWVsN0GkU/XqCQqKlFdJDAf9z/Jdmk7t92bXYAvZTt12VQBgblN
R0U+wO3F8W1aoblKgqt7jpZbsl5DSYy7xNFF74fQtPNe4KkXepZbFhX18pkQ/QrXRS7pabRtJ7xa
KrUxGc+imZvgbUHNvfBTF7OnvXErNJOmz3PoLvIo9bKbhkw4RNBldFuV7YQXS/eb1b7KIprjmoxD
KSpXpwzv/uTWljbpSpykJj+L8qlscFc3hoe2HtzWfDsjBVvKkOceGu/yT0C+RlnmArvbH9uKTkK7
oki5yNDhu/1D54U4bnqtg0xib90Kz2kAB0wTjBWTPmCtAM5Uly4p9b1ta9kEDsNbNEyRIloxWNmn
0+9jGiqnA6ey6/mXOa8ZS9E4sqQwFr9greOKbOcmtM+wpV3xKpdiOuIsuhx0ULqUvKBPfijlB3R6
ymb0d616itRly3D3Sha3jb5dyg8mMClWwjLwYHczjwVU8c7ks9v2zbeWTn+e9WwUWm8piL3l8thv
5O9L0yeZvJdvyJRdzI8b2WRmQEdFA1ECxvUiKrcxcdsZ/lDMn6oFEIkgiwLQ50/KQ64J9oaZWwjZ
5fwMZlnAceDRgW04bt1d0H10WjrtIv6hVtuUpjKLOADuh2IJ5zfzopRj61Z0pu3SLCVSP1HRF6d1
uKw2l9rNfYxb6+awJrh9h4N0hLrQ7JDxz0bj+sOtT6wtrZR0rci+QpSgjZ2y1W+OGjhzp8bt0v2u
V7xq2xEDXIcGFJj5NIfKRbOAXrFL97OxCuoM0tyonV7l60U9u62ZwopKKPQ00Ac6i6Z2fdVV1c3m
4kS2P7G1YNJBbQb153ji6uAho+W2VNqF+Q0I1mM2DliHlbkK4MHAk5cqSvc10dZu7E9srZVhPyGF
lc2ImC24rpcbvuYORU57y9Y6Cftm+IEJLAo9eNlvMz7eN3AfcZtB7Mp4oPNAFDB4hW0l3g3qpusT
tyC3y+KN4MhuCSw3Yn2fIgOaOQ46Kwy9SpBhGBGGnvC+rN52ACrE8ULJroefwiCdJnA9IOtN9EVS
rsDaLMioOsW4XRBfp1U5UrMPauQqo421yUlpF4ADRoldEc9ryde2b9A4alYepOq8V5m/EZdi3L15
KyBhHTrMRYjmNdxXABc3F1NKXDSEe+PWEbNLJ6p6WPJHYBL1HzYQVIIzwLy+cYsguw4+pbQkRdph
ha8AvQEtqVCr217QRn60s8yqeUT81LV3mVUo7M7r0vFq1q6Bb/sAUKZlD876Qor1FnQ6t+XGrn+H
py3A4QzByRt1WTZbf0G5KdwOrzbtA27wxRhwzLLQeHTrWaYbfBRkocFRdwoku+p9oDWkLBk+YCBi
i8tKfy16Jt66Na6e3ofrbus4WyjmLe+9L8eDZ9yyjsouaNdJxRaxz4gsC48ZT8ZjENYuVA7EkF3Q
DiVNToxB49XSXmY5AIa5297brmavFMQovMG0VarxrlIEpMBsdSnX2B/bWjblunksabSM5nCaX2kI
JV71SES4JU5s3kdAO0ALpy0458WQnoZZNFfrAm6u20hhT0dK2XgFliLwT9O5qy/gxrtdJVO6Ona7
tZWFdGoy3pRjJkyW+chluoIMVxjHZ7dW0ZKobV3CITiX4agvh3TzzgaHcbdTj12mTpOagIzWB2el
u/p16KfbqVrhNujU7zbbolu8rm9T9MwEN7OTFH59BB7BBZmNEWnjLcJ0JnTziuAclDmJOEuCKyjc
S7fbVLtivUPpBvbnyj8nJkesUpXGeRo47l88/+mIbMGyAtEPTpd1GDRvetHzq7IKXWqd956xYpVi
pwjPjG7vd6Pf+KQ34HhK49gz1jY3R9pT+qIJzotWwbGYJ/WxBlTSbcHzrFgd6g0O37oKzg0UnZek
BAJk7qfJLWnwzTDiuzS+hLhzYhPGTFsy4BZpWcMdxXdBou39bsUqaQjvAdvEWy20ag9wut9u6ATH
A6dwshVCFIRTAv4ugpV57bmHeO5Uq9RNJKRskZD0VqUC4AXOS5+96YkBGXJWi9t5zlYJqXzcGM3x
VnE1mUak9GCjxGbltm20VUI+9Wpo/TCL+cL07/22YX9C6CrdNjHUilXYyELPazADh2HFTuBpzgdY
kFducyS1YpVMJUDRE56dZyV5VX8T7FZ5enIbMlasmmLN4AKYompjSrwIcqcASmHlmMqiVqwW9dRz
1SX+uaZTdu4XHAzKKvDdzo+2XEhAjVUMEKyep6Jk5xGej9EIC0PHt2rFqgmUlwxthlgdxHphNlpd
ypTPn136HaDZp/P7rJoOOOkFretKHsrKr47GgyOfW+vWzjco+35EjRvGuz+zS2wg1XFja+l0KpB2
rXzIhrHJZhqcPTj7vzYTJQed+uSt27Nb59Mem4LWK7DytRPzb4um/Aw4M3G620b9wtNu71MvbEDy
9Pfh3pw4VOSRL9rKaaMn7ap5ODDLpoeK+5z74o7JIb+Br4VLsT+YxLZ0iMzhEvgz6quyMVhPVZdv
UbeNreOj25Hq9YDygo98XrwmfUVzj1zSrQVz3O2lWlvgdczU1M8Y7gp83OOc9AK6fSfz4b1rrFAF
WIzpiRH/vKokfwxFKy5a3MG62E6geVs+lIL8B00xbjJwRQpW9eyvV4s3dy8s2t+2Fj/eN0pbRdRM
S8iqEl0/6iWMAIFVh4JTjZowoQ8y84HY9cfxCrSXOPRqdjHAg+B9iS2+20wnbakRvF9JR1qsvcmm
i4/tKsc/K+FUVb73nhXPWixZrWvPP+tmLK8HoEkhvezUCzOdROD+rPOsgK76io+j8P1zMZPmaqK7
D0EBYwyUA+m+OpXzCpTNtLh4Ge5fxlqMK7/UOGVhYs0ECSIxsjyCZpU5HbakjQSZ/aStJaQNZ0+x
8Uj9URwX4bvdK0q7Ct+nKgvGDYctlEjUl20+JIfN77YXhvHeAz97EVaEZ7usXuaVPK/+ihISj6hL
DHW3bJD8QYQ0JUueFtim0KnuvppuDGJQGNb3TrPTDyokv0xmb9+mTJyxiJElvESN698Fhv9mVlLa
hfgzWDst0k3BGXTptTqRQg6PXdrCRdjt6ffQ+O7IYmQwwAEZ7Y/rysRBbVJeJLMgxm3utvVIhnSA
aiiBg27aTR8UHfNXW9XOL1y7PhPAdjk+dIhzHuyjEoj4OT1WmGOPYdiGtzXP+Skpxw1FXHR1oRog
gO0KfVRwkYLJUp45oAmnUQzd63bxCqeTr7RL9KFM2FST4JYqrfr+wAqRAeCONLTbi7bW6MAsgaEd
9l0rcuf3oByAOV5v4p1b61YA+xgwqzDYX4xwjoiRWpvO2zC5CayQYX06SCEnHkqT+riLgZjDOzYo
eOqPmIN44nQYQBXP0w/wkHkGJG0NzjD52n7XKhF/DqFyu9KQtmBJQPHTzcD2nSGADiPFuo+5X71k
X/DM1GkLlsqGL/PsSzQ+G/NuBsTsVoypiykSRrytWKpZy0pJFN4r86a7maDqX+IU6XYWsCVLivok
I80oz+G0tMlVAl7TuwlRQNzG/A/CJVSydJTV4dkfdHhIUOxzJmvjQnvd+8Y6/Ra90AqVsuF5HAv+
GqYj9FU4lvKjU0TZ0iVR+qrJMhWe1YjiIaJleJ8O3eJ0DyZt7dJIUf7laR6epQDXoFuz+pB2Znab
yWz9Eujom1YkCLEnLCEC8nn9JUt5++jUM7aAaYUkPJw1Q78HZP0dwqipPhTgQL11a94+/sqsDHO5
hmdSsn46+VsVlMcwCV0wMBg2toZpKLPaoKg2ObdDMRxoUwd3cFNYnBL50lYx1TwxxTw0yXn1BnbK
gxEAYtGNbrsFW8bU0qAIRtkmuC/xoZHCxfth4Xx2bH2f4r7bi7Q5XFgETlBnXk64FagpueymKnR8
r1a4piXqQaGASXAp3gxvu0ICzjoRt5I8aQNJ6gr1SvD8Tc5Zh219AHeD11OjhZtmQNqCphx0gVpl
c3KG2wqNCCfFQ93U02e3IW+trwMf11TDy/sMQll9COaCnf0Z+UOn1m1NkzRhmxRiJOcM5fD3AW+r
U7dk41e31q1w3boSFhRTTc5JvZpI497tYpmI57YxsKVNdUOGYgyr5JzCguBIhrW8k7zkX9ye3Trd
rqYtzZ4kO1e8YjeZR/r3GUwXjm6tW6fbjWb1FOiVnOd+Nh8ZXLeuE0k3t8swW+gkJKjbpcY01mwb
Oy9d8TpPascLJVvrlNQLEJ/tkpylT7rIW01yMFuWuW0LbLFTMgdNB58Ecv7fzJ1Zc6S6uqZ/ESeQ
kATcQg7O9FS2y67hhqjBxSBASAJJ8Ov7zbV3d6/yWbsrjq/6pmLFCjtNApK+4f2elzk+7YHW7Y6e
mvc139K3gidaJahnbjw6zGNfbyfdT/opqYBrf+fVv1ms9TAntq+T6EDAw4Bgw/sJKKaljd+3oN6K
n7oUHC+NwsGl7C52LMmqTwlr32OKitPvrfhJ8mUMtsFWs6xGXzfr2p1YHf6UD15Oin+oI7xVP5GG
5U008ergcIafKYalXrLM/1EifFmX//Txb9brNCHJXJWPDlmz8LoEtzI+YsRpOUjdSGCtlEi39y3e
t1ooSNCyfmAhOqw29YWqE4rpEmXf+elvTlowpWN0gTZsyUlIzjGrWWFQXnhfcPlWDNVCCwWT47o+
Ws89O8cJF89wvMjM+9KGt3qoJlfrHLJYH+eFVAeecH/VTfadu8NbTdQcUYZCmrJHJet+t6xOwrtB
tduvd+3Kb1VRbOFNSzDZfEzzYHZzw+1uaGT3vs3hrSSqa9ZItHSIjmxB7Nqo3h91x9831pO+tQCp
mjyqooRXR76OrkGJIhKvzJn6XY1WAE9+j/9iSPsbK0FXgrd0PO6mEQ1uIU1451v/VhvlrFaqygAc
SCcWF4665WaeZP2+t/KtPmpLcpjQx9Rc2WVm0W7qYfe8E83wvrnY9K1Eqss1Ubjh+iroeiiTXC1l
MyfL+3aEtxIpjeGZuJI1v5q6PgeFap0eZDK/Myt5a/mh5IJNuA3RVaunT6vn42ufevvlXSuKvqk9
mcx1fmiH6eQS1n/lpJt+TvP4J/HlZW//hz3/rdrFpMCb1F3wpzyNtD84k8/hylbE/1LxTOROYo7j
D4Gy+CuP+oc/Rt+c7UtVGbHSZTqZqA31NUdNrSLHdE4SPt6stFmiHBM7touvp0yl7FZ6H2VHSpK1
evU0iZO16MfOtE0RWzUtIDDBL2C+jVg6urGM5Jqkh1RETfddj34dAB2Kw5oU0ToIem7UIie8WVuV
x4eudYn8HoVkUrApZcKTL+nlVwJiVRDHHkVYTX8eq7wdblPwl8Yzh+9J/WUZF720xaRsME+x1ks/
lXKdZxCB8SWq+ntEPakrGBJS1f2MfDT7rQz5EurnCmoC7QrGosaUkwLH/14R1oWbYQ4X5pclLpt3
hA2yepwcYAi3MDnMtmjXQV7aPaZ6kcQVPtRxSHdAjnPz0hvTN0eMJ4zTKc+WjBf17Aandi7u+wHf
H2ApfdoMyzFfEEeN/kynPhnvMkVy3ZbeMDHfQJJB9VB6H7Ls58Amou/QWNPxZ1jvORrvHBlaJHoq
hCw15UibusaXnTO5LieHz9R6Z3XGyPetj3mjC5/prp3KNQlVPBSQN9NUFU2GyQFT6LWLJ1C3fKXu
OmAY+YOpucUnZDwCsA7NPIDc132d4dS77yzcR+9yurn+KkcaNOELVUyth9mSrL/esqztH7owTJ7u
EEuo7djwldtbC+6d7sEe49w9bTlodD14aamodcHDVk9XTUx49GVI5tWORQsBYgpeWYBMBaRhHrj3
Bfy+vV12kD4mxpeYsVuT5Hrteof6IJi+81ZUYUx5dwQKqK9tqTcbcbSMxqwSbUmA/pu+ucR6/7y0
NGue4VWgncEEOrgqYNEJGjCUHyV10pzEorj42lrad7/mOI227gDN+UZBCxcRfq0UjevCVRfwrchx
HSrbR0WHKXwSF2RM8Xf3Y97C1A7TaGrJfsUWVk9d0cIfAcOGGi4M0ecIeDLelT5e6fwFTQoy4T2M
037YYeJi1mXTTfmwTyavw3g9rvKywlI9N3qPwWWVh10zKpeHa9aqhJgDzNzFPO6jHBt0XAIz2EAv
kGYwdH2lqG0sj3MMbfQXMPum+FUB3N4fYC6fVAVgarqoTWQ/LR1iSxcxdcoU4gQhg5gKwy/WZwhQ
sM5jE2M1GJ228w9icSt/6s7CehP3eCDreURhKb3BTLWlj5nWQLwVyGT7h0GI9uyJjD/kNO/ZT72A
qm0gyrhJ6JKUiU67wyQAoyAtQQDRAjL9xCTx9c9aiIQd6zRv0q2ok9Do6jb0apY3fpYr80sZWJXL
+vPS4CWUt2xrctqeR8DTsHqEqpV5sdhNmNqbLqRts4Om0qtz39Wr07tOdXWnd6xfhf8kothur1FS
1ebZunTKwXdrUJqPiyVh8/bQEHgUyl2PQ4uMZe9TuPAW2G0icBsVxJTtdHBMDoZepbBekuKIWUdh
K5AYq6B/Ye5sWn1RgxQyT1CnAxiSFXCAyyi0V0vX6S+ASlZZcgiIM/u8BNlGOlVYGObWebFFTMe6
gFVxGn/m2HrzR0NHL74kazTXtMgdND+4NhC02a9+Nol6aBub6c9BDQreYiwwgA+ruKPhm69dBwXP
BYDXHvuKOwN8kZ7aBeDFpRlacvC1SIPDFmoSSW+kA2+OFD0bNapuJquSNpQ9jSz5HBa/xvuUScF+
LRHywx60uhoW5YcUvEF5IDG15k67bhmB6muDg8Mg2kvpUwNiQPwdj3XxVZGFjLdDgaPE5x/C1DIe
DraZXf9z64KOvoLiORO8olSPbCyiegx0OUo9zREoltCE1veiSSK9ozPf4lPcshnHSypcVhc4Pauf
q4Tp14NMe7/cq0pzesStqdmPPmOA6mEgg2f1M0KQpZNFn8mhdkVjh9GfMs02HaCUz3xcF2i6Tdgn
ZuZG6st06Zf6mQGZO1/Fhlr/2faejVGpedtIv+/noGdfAqMfu4dFY1u6tV3TX3gx0KqUQI7Gclf3
W54N4IAq8pA2bF6KsV9bYD8n5kP/KaoWsakHZB0dWjeG56Kbrtd02tK9JxYGrGifRsBxUjra5Qgh
OIEpWIWqXZ8VQ6zW4TvvA2t5MeaN99Wu0YZNIPM2ANVIQAPq5r5LF4MdvqoC+wZwVQ/04AYHe+Jh
ApCaSRQjxWd8slma2/tByk6NxybuGpkdR+JMFu9JTaL2mqoxtuu9z5yEh2FuwdLcbpNtw7MqNJl7
06KsusZVvFM0GrphNwqZjnCXni5pfzFvoAk/THNmQVWs1m2ler95lB9hjWd4PWb3vfb1lypSHBEE
eM4wniX47qCQwh2ncz+Z9znEY8GS0Rc9WODzFaOZT4CRjCuvCwRUPnuMFwJ5bJ3b1uUF2mEoNvxq
q82t+jChHZc/Y7+MKUwxGZiXh5gKADCPRkxOdsU4NnT9vmL7NNcVlWt87jQ8tODqsll3y+JVzXE5
a9lyMI3xiGIniwnLcWueg7d4QUpq55SYErbVcwsv9kCH8IJDoIu+Luma0rro6FClx7rLk+a1y/vR
fDTZkqj6yFTSZAQMTqHzGx7rrBblsijpAGomk2qv1jGAjbnLHRlxiugIm9Ojj1KHrZkxzcYPCWRd
y6nKwywetljGrgZKo+VbV9J5rmF5ZXBPMigp6yS9pNDj4kvZ1AoDS6DZJv1TPsIZSxaKN3wGa927
+nXqKmYnSI4Hv6yFg8Sh+5LLCQCTIvJ9l3wiLu+SptBGIbUqKlCrI1WEBmgjsrfbOEmstxXxIy9c
z2DxzoUz4hEd7yR/ajcO5CieBCUa5WGh2xGFOUzyN4WAVe90zljFu5d+W/j4I6XtRNeCjUnARtHn
hogf0IgqB+5yK/r2U73WlQFoNYsQKhUB1Rp9GmzTVW2Bc62hL7bXLYy5Whc3EW6gmGe8WtXapvWR
twh7aQmQZgb2SO94RDAxAjTJgoDLIGEv2qGfqlPTLBZ3UK6B3CBEYdlL0mNrPEwbudCtxg3kss+r
SqQ8BE09UPvMonXyZdhyZR9wKbyGB9bSD/bax8rSD2JgWVTkIghSpMO4qDLKQfzuyw5IuOpRVSyY
Ewl9Tw8bw/NBfO5U/jynTTAYprT1CqJ/auRSrE2UDHNBmlix22jDmniI127qkmLS+SZVgTkA3rcY
lOpnaIH1qmoARllwI7C/sWctLAaT3Nbpq5WAdoHKG/McPz906Fpf8QGH1KdtrdL0HLpM8c81wX7y
Y1O4YQ/SzNzdNwrGiHchQvxyrvoxxSAfEnufnefRmvkXmbbR7eM4T/lSuIU06qpySbd8lhPQGE+J
Zn3z6HyULBfDVEPWF9mCoH+FPnTjCZiscMl7MTF6xT+3ISMj2SfGBeELiuao/yhzTRH/u9pP/LTq
zrfp1VB3PUZa2yZahoJU08JfCcxyOI5XWQ8vHpsI7g9qhS38OeMQVXgKWM9aX4dt6LdvQAl3DyuS
QH6TLpHB4PS8xB+CWjDOkrSmzZ/btu3cUCKhMvw2krmUXyigR929RHmEHkyHdfitthprspS8yjnm
vUieYDqTsFf49EX5wwpCQECu5aOYX40x+DEnNN+z+aPq6dx8X3OT4etjq5frferHfsBqA954vK2j
tVsKWjd+/JwERJ3FNAlw+rupnvSNiZuQHN0Cp/mPgCM3gyycXOlw1U8MIsQIsd3Lkjsx3S+Vc/Jo
uzmKdOHiMYs+NpOu6auERm054uTToRgJXUmBYzHFWwljc7uLZ9fFN4YtVf4yTiNYvMFkfNqRdsmm
5zCypT/hLv/lN7GlMwYXFoGI7AGo3xlF8UVWY7d3XEdy5zI3p49RbQM9G1czAOk33/cYdwh5f5f0
m9zqYtiw+3wM+QrotBrNonDaACNcbKKzy3Ucg3v8CLzc4GRZjSlg2hCOA1z9KOdYDG7nGdBiB7al
PD5OdsjSfTxZWI/sMPbM/B6Ihma8QdSZunOa1UTsB7vU9QE0+4CB620UFUS5cJo80rQl+qZyQOgD
NblcjP/agfke0hri5XyK13nJdhSJcX/noGWzp6XZ0FUWTa8GwJ9xbeIqHTFgdBdAtkpuhhhtmh0X
UTcduoCRsrQARHsDVN8IqX7UYsjs5yWFGPae9Albkelh7Enc15OVZm/sbNyN8FRMJ1bpGbs9WVx8
apkh4QZTqWBPFKKbWf5VqnYKh6zd3PhRYv0C6NBtRB9NguznXjjLJgRVGTqYDlUsmg+3vRzpducE
bvHYl0sUYtqd+FqzaNuBC92ObRkJeNEALDuIhhXvKry8He/iA2S/8CavTwFnIbgtg9IQFaFT/vV9
n/+mtadphRXlTHPqQ6yvISiI7+So5PsaWG8HvOgwLykipO3EVWMLb4n+uGLc4H2KxrcDXinfjB4T
5U9atECCN3336RIr/+Ha/yoq/kOh6O2EV8cTqeqokSfVVBy0bia2S87GTHXikHbFBUaouno3Cxrh
tV+HjR9iEJNf2xw+C8i1an7X4kWaUcRF0LWFkk25WYuImYsPdgvTiGjHliHDD9iJ1dWRapVPRScn
mhZ930T1LUD1oz3DT4I0eK0t+nQdnNL/iMD5D60ckvxeDA5aJpGzqz050NGic9+qPOI7EI5itcvV
hiJKwauN8R1qAQCDl2j9ICuGDJBEHAWtLV4LbODe7gmfI3MIfWUNeOwJ5TfCVZEspxFDcsuezTLK
IZXWph/tHVJxgfhonqclA7m+tnYy9xBFeowqTFWDWB5idH2+aOgUZg4riRx333bRIvm+D6pLd9Q0
q0cpAZsBPUpRg+nvakP8xwGUbhIVvXBDE4qqr/pYIrdENr0edcIJyih6q8FHj6tVqx2MU4ZhP9RR
sO7MspC7uyETNWxFpbd+bHd/rbH/ESr8/wkB/w0X/h+h4v8/osIvorX/zAq/fQ3tD/UbKPzyC/8m
hWfiv2AVAXuILKMJRYCb/x9SOIGPxWUUEQENJxnnF23Av0nhCf2vlAgUiAADzyBYuYyM/RsUTth/
8SRh4uJwQRJ28b763xjzD/9a2P+yFflnG4vLDvh/lz+PkVDBSSOOhSCM0vitotwkjrRIhvRt46FZ
2mmFw/9eMi3pj8hUVCD9SlJ2PaeYQjxUvem2l7/dq39f0N9hSW/mDnAF+N4JLDwE45jMFG+BEK1v
+0bOk7uBJFPTHUXWkD/Bfpksp5UDQ3ZGfZnyD5VBG+dSlguCnXtUFtVQ1gTzxr4QdqiQSfzhui7b
w293BugLCoMRnsZAuf+366JoOiJz7skN9XNvd5kSbV2aFhimUnbyUlboNiPubEiYPcgh5M0uS4a1
LXrr2u6DXqWEsTFrovTMlV3+hPD9a4P++/XlOeecXlxIuCAUL8vv25tMekanBGYYrWi3ZRcr5F7X
yRRlH3B4D9OvIKdtviYy4fbgqGl9EVDEz76vsllglZRz85hLmrnrms7Ddui5y9sPfnQt/4OG76+x
0r9dKepC4OSjnpzkhAj8i3f576osolYCdS8l11sc+nBy44wES/cg8xQ14mX0pcUwvirVLA9SGrnu
Oq8tv9IszH9C31z+1G+XAukB/GHAs728ePiP3y9lhAwq9IL4a1qlbi41GWx/29WqrxBq1Uh2WoGk
5k/UACzxt381xdcWYP7DDiB725QZNxWJsVvna4WyuNstONlRsRAyjktABbj+uMFNLS6ikbXhqOiA
/w83+Mz9j3RrnMQJngOHNwvJ4eiRvx0kStapbxo9DdcUia5cywXeF9CJa9BY/kTHvSiDfr/POWc5
EnhsLgmqoG9ezgG1PWdHr6/j0NHojFojChZs6AKcaFDi+BP573f1Pr4S9kOsgSyneLCXrfH3x6qr
WqAGSMNZdtG67KZ/3UJYUyXXA+r3w7MZB7ad1llx9odW23/704xBUUgZviTFZbwlQUWC9Um+Wn0G
0LALx0wMfkcR5Ih7dPxxXwGzq8xe18gq/9Chf3uPOWMixQkg4DRLBH2rkY0wlWBNMk5nW2sSl3oe
sNL/tR01wuNN+sOGyP9q4f79qeIMI4TkhAO1Czz+24DXIqlAIju5owVNVO3ryK6/5mRb3VUC8xW+
x7pWY9nlw1aaHO5G6Oaw66FPK76vJr3eX0BOyE1ZfkJzDbY2msFdpVUZ8p+W7j1q4KWZgygmM7tz
z4bkk86Fv9JxJB5REWzLYC7FgGVGPlU1T/B69RMsbfJKo8Cn29BKaEWiLczRq+t7W1qjl1/5XJnv
02LdoY5If2qSjd/hdfg+LFN05LGcb0mYsnLisSlzWhFA5LKBF1TT7NqAaX7MUNb9GCGDu0cEOZZD
rZAATyo9xM003Jig9K4F6aEpOtgJ46agZIpD9TmBR91jk1JZgGMoDwrtobMYUf8bq+HZT3IDCI+G
PWrCBg3ApTpezLuvaquab9My/0pBG4kLz6Qucw8H5MojExvELI95HhgK08blR9yGpBgbNt2hncYK
Aiu8BrUBcjUnaAN5Hk8v6DMPewo3hgt3czTfUEGix2rl6WHEvNfHWttsv8XoLuF4Jt8zT9emWLVZ
9ygbrbdwQ/hgE5E+8Az17FnM5AGicvnoVOx+wbcmlFnH8/GcQ6dVyJX78SFJCCtSXIkDcG2F+xwf
RQx3ISTAX3lFalXCT0XfULXyc5jmreRNNUMPIvLjIqanbhiTM+aewx6bky9SpauyafBj42JnvRdR
nkTXFLD2G3Tolo9VJhsYFqOEtsP2gGrMvIongrbGPQri7mVg4HqpxuV79Hajay1YVIQ2W/NyzRlB
txT1paPTINpF/TCrwsiYCVRe1+6HDPyaEtvDUR3oW9RxD2jfd3x40nWEl+susMCXs6rWH5xMvAzC
op7YId2Ixjpcu5yln1Hjgk9KY4buqgEfty4w1TVfqdi80Druf6JWSk5TZv2xS7QsGtG7O51GKDjD
ESlOZVsusb5d1jDXeKh8fF7ZBluwHE/Iobxx6GlLy4FP8tAt8Cak1LrS+HW7ZRjk2+EIcIBm02oo
QOp9Sg256VD+L9dU/RRa4cCb6hOZ1uEJCKRPK5G2kFk3H1KT+GIlIf5C2uzo+JDAWXmZbiDwjUvW
LveVch6o0i3sYX7WXQWI70Cgl7IkEfIOvLIZRA4ksqV33Xbn5zQ/UtpNV3SY1IcxWe2T2KrhDoz2
+kNb1esN0LB6b3RYrqNJREtpU8eTcvNm0QVsDLEuJ+pcvefpUMHmaO0nh6ynCa/J1FKUiBaZFy1K
p7ekwSj+ddagovS5kVUffWkd2rn4kMzzvoC7TNfcTvk0dj9J1ZFfGk+Ovmxwk3oc15GLnR+B8rjL
Ojg+fcoxQF29mAnH+VC0sFRuz07EVP7KlHNLGdHViieBOOOngdAOllHdYrYPjmU1anwtZi52SW1J
D1uYS2A2RmIZ4QeVzY6dQgPj18ICnrUPsEaJUVsJqMuWmXWmPayRWxrEmA2iOrssoT/knaLNydu+
yko0gvAJMHVvDJLUVkL0izJaCRuHJbupx3gD/TqMrTzzFbdgLFFZU+YmgHbn7lLsxBgH0yrrETYT
g33lZWlkkKi5wM0Pxf8l38qkH2q7R+EniFKBcs1u+ITJ01vgMPX2gcUaJyyGFLfqdVuxPm6HSbJv
1CBwPE+r3Z7HHK9YXXbEIDwWMCKxh1S3Ff8cNMG9sRn2jtLCeu0Mct2U1DtoW2PsuNOWOKvQEFq3
fqsOCZlT9zgMGqrjpRHT9mEeQyY+DiKDbw0EAD5fSrydjhfawyC1wIOtaIYlzbbxddz65uKNx/jF
t7FFCSjO0UDpyiHKWgyCbzGeEMC7Y5sbc2hTMd6KGQKYw2h18ghWH573jY7HlYkywjQdLFdJb3sJ
Sc0yQKhVwtUco4Icu3xcZmviYzzcZdTjgcFJcDy2MbxBsPZdlsDaL4OZz85pKdGD25rN0nGHBnr6
M0fNHUU7RdYUbnHBzWu0Tzv0q4+81qiKtk2ddjuGTvRy5CLx6Eigd6RueI+y9jkPKWMveci8eUWH
E48lgp+ZszuEeR1OS49/4AeIP57pfa3mtruhI0DmX2eP9B+bn4rRIcXxVCn2yiDWRVEQ2h0+J7sO
WVH9C9GHmR42xKbbCZsks491hQ2zHEeE7Veqmer2eZqpFXeos0DiUzZEowcyGuhOalRMh7Z61DBi
XFlh4fXHUsx68BltXzDmdferRdhixqLpR6ejcqiYVvNOoduIoBQ9sKX7GOm8+ZTWHdlHbRXQz821
Owb0Ck61QTmmXHTF7uaEh698tNUzWV1+nsZGlB6dtF3WE/GCsPwTuiftCV9vPPgRORBcBb0oVC+v
Bat8f9BLvFbFNKj5A2RE37RDzao3rD1WWZfdRvMAIxO24j2jKPGKUEVPsarG4wYjPGh2mCkFSxX+
ZIgfJuwru9zm6X2bwhk5b2HsR5aGo1uroZ/AeDovqjxd9npz6iAjnp/R9V32U15vSSkCNhaoNSTa
tvHcP6KV3e+yaFsoqvi+Dzudd/25ybI+gepHq9uUAwV5yjcWn6Dhqa6ADCRXCQE8FEj26tA2/oWs
A0gzIoeEJh+FLuKB8WsXzHpmHdfXdIAWB88EPt0j3mpYvpJ9MymRoUU68e+0nvpj0lXoKgfY1Nph
wZT7mOkHtaGZmCVqPZmttfvRdq9sG8yjrtFgsSRddmqrlpIE1TyqDh9n4b/8zGFpmJUjyyZ0LcYR
HRkY/N133uSIEhIIohcQs0oA0IgrebS4581PZgDsXAWceUBOr+CXoa23N7Mnv/Iqym66lSUvtEIy
DOGa6ks7RYBS53HXHpbWzg5D5sZosMwr/iLR2uCHNK+H7Aszed3dOb92cAHE5ousk9sOIaBtmt2I
0TlaTGMGm0Wo6UxbbAgPdAFZwfTU4rA+13VLvye1qq4lMB4nCh2Lu3jnumMyZSQvMtj4XEGJukY7
o3J0bzBTtZxDPftPCn3GDzM3CKjw7bPHWSuCM1+k8uM4dCrs1trRTy1Nsmd4F4ZzY6x6nOHhe2ou
if2OwTP0FOuAUoNBo3e/SRdk2QL6cYgFGkP71fm5Khcmq5/zsuYvnLQ6K8UyzVC/RCt+DwWeHOZC
ELuM0C81qoBcAj32NUBloWFm2u/szCDHCelMDotZYI6RJ3kxJQnOLdeteVNSdMWWki3TcrO2xnx1
WSufSB+qqsj1sn1Kkhp6g3jqu0OqQp7cZRiTAAQxHrQve6O6Wy6x7M9ZttrnGQn/AzZ0uFCSuO/u
Taj6q3nx0y6EuF8PFlIY0Po7DdlV1Lu+ZDB7WA45BnZu60TU9qq7iCJwf9doKPIgoUKoICa7pmsd
7UmzhW+DS9N9MC15covNS5dsY9lIXh+sCfxoqlodbDW0H+XYfwMEg13hC3JXKqRYn3BrNd+taEvt
YCxJ0l28QZ8ARvl6rBs7XmvkTcdELPVOJ2kC41doBt1djvjwAxrR/lm0aOdhO678cwAA8Zx1Wt7I
BeqFaRxuI73OP7yGj6WAmeY9dRh9hqiSXzFViaFIfGqOa1ufYc3VocYkGS1Rgzc3W9zhFYMYATlV
PGPSTcAJgKst+pYhUYGqJ9q2H1isdNjFiRi/9O06fUNV30Panf2kIwJMfJ0FpqLRlrAF4YpHctXm
3RWGNeh+MBlkOKStX3XWiXPksS7M2JIjRGDbcXUQP8Cyx95C+2dQIp++L7P02QHyH7mLuCNPAlnw
zg1Dc4WcfNqPK3/lIWp2xA7XdbrUADJV+UNc0fgj5purc4wotqQm93cAZrByy6AbrcQ271vXpZ+5
rexd1EEEkEUzFJkMRtwpm9ITj910HJjle6goYyi6oLaDwOqGZIQi+sGctw7elrOi+FUp+jOmgrBG
9Ei+MN/FBzQn4lM/Mug92r4tXWavqkokiMbclCeHhCOigjsUQzsNvjyQW/xAF61B2z7K985FAwKd
eb1C17DfrWJBOhrJej/k9ayPQCr5H6tnzxMz8iytgDcoOicFoqxH0SfpL+RY6gkqhemuQ+Zh96tY
Yevgs8g/VgwB8i6zy3RPbTymtyucYEMR0Tq7xvxn3KLBjy4snHX5DEZLpFbxoR159JEjvcqOmava
7qob084VUzZXXxH7kF2G2ei6WMXwGCcx/YwBGgwpgKkGD9oabfUbQuRLFvpkN/Pe7ORY8cdYcl9s
Mu9PraJfFu+mR9+AcjLoyn0YJ+3P65bX2LNTcl2JdS4B17FPVZy5slPDuGsDFGuBJ9knLUxW2qSP
7tvufzF3prtxY1uWfpVG/WeCw+EEdDXQZEwKRciSbFmy/hCyLXGeZz59f7SzriU6StHpQgGFzLyJ
m7J9eKZ99rDW2upnYEnqDv1PkoByEhirzE6OrYwNs6rGvCwDwUcAgvqGKasdP5CG+7wFuuOK3kwu
pgx7PTZ4QW5mGNI6sbrhaqjM8cDdThytE/ZhQC1/H3nxV0JjxHoJQ1wQC+pNBjJrpfFC7YZMRSpB
9nHKOCf0SlDL+CLNBzrUqEn4MbKL7krg/he7DlinK1tm+kif4uKhAJF7JWRLc5UC7HYSltITidMZ
KZRkG060Ge8sVZo2pKyn0fU1T3mpetG4aGPQBUwIWuSSx1rXdhUajhJXmoPJMWuiPCzjWuRZx2EM
UreO8/uA/rvXapxUt8AnY+RegSIF0kiNKZPiox3im8lZX++KovsOtKNq3K6sjXxbZyE4ATMuHicz
EsBuQwLUjHeb8ze05Rpv+Ennj03dcAwVJ5KVawXs2t6b31q5VOtL2jpbx6FTxRW5Pu2mpikxRJbU
VHdd4F2mmS/QUJgS0yWqCTRniBRt24RSP6xhdzQfg8jKPrSaEj7ZScMFDCf5JSChgWfvEa72FMBX
JOq8j/S8kq9yg0K0O+ATHjKhNpsqLDrZVZTM2BeebAIxsvst5WiqeSBR/USSN5TFdfB2jTIhO2LK
zXNLrnyOJrtVNnT5NskFot4iMh7rWFafJnIxyAe32DH8fRYMfNqmwmVdswDPibDvqchLbpwK+5aW
e7AGezN0aJad7JS+BOVXxvW2L6vowhf01fb9YRidqlbGg5SoCAbiIer3Mozvm6EDWwD6RecTzEtC
Wv0O4ufwZNR1tiEDnIr1QAdjoiiz+JL6/XhtlaPeOZKU6jSwrqdJX5FuBOrTxMljMiUwHcaRW453
ZHcbJYuZGBoW4pud+sMzj2Xnhmzsoe6kaKXltmw5ej+Kj60INRCplpwfEsmk3Z+pth3NCi2/X9G/
OQ4vSRl5/sEzLG9Vx2SOvtJwozB3GsauXRF26feqzguGQFTVBwrBiy1lMAgUoykPLQe7be5BNIGk
MZxQdKoG5r1RrKZItdUQ1rRBxzUc+uOoBMp91Km2IxfivuKlPcpVnD6TK8HloC14J65BQ5UDUuaq
lcd54Roa37bvfsQwFZw84yqLS2LJoGsSsSUD0xiAxwabp8HETbos1ZCfqkVRZMcytqoZJujxXxD/
8kByUoibSm6YbFZd4lS5bF9NrRlOq6zsRPfJtxtxpCt2ZhxpiSobj22mqfFx6vvRW3tGYpkrM5Sb
bJshXMwNnMDjd5/o80MSMQjL2D7YwEL121HVQOm6wOgi9oQPI0YICy0QWzqJEz5juL3hmxSA/aI6
DPjcu6tio9Y2CoWAemP1vpVSY6+b6dZE84+kXjEh5OnGRjFW26lNq+DSmvwpuvTF1JnXmkTbajfV
gpCEfg7Bg38JpRwJoWTfKjGGQyqb/oU1hm00SyKZV4mu8SFTpHvh4wSSi5SmNxE8tqNWA9PP1doE
yRVJ6vBB1WoC/9iUNfWyLJQhxrZSuk9VZ6xRaFjN4CHCX9vT0ut+kgp5A6ekJgsS40tfQN0YU1AX
Pqlv2e5NsWuxNNQ2Os8f7nV/VrB1lS6r8zVVCU9sLQXx0y2uKckCH2KzcjECJLBcqkIN4vkCuOhe
Jr1A33HTFvGxh08QvUhhVRAEdXjoF4WSlcpmamUwNg455mZ8mRSrmnIH8XDLeKH1MjBxd2hrzpOi
BHPJLM9ZeE2q+F8PmFR3q9Prh7i0MSYqewawyPCQBMB2L1Ow2lAWTFzbB4xxpF7jC0UVHrJS3qh5
ojwhB2vopZMSrVXE8Fo1rEOf0JibU1CQ8WZfRjbGdRk23ZzYrfTWczRbMl7KWlK6T31sa2xd0gET
Lh3EGebDAuZMN5xGV3Kcp9QE5jgVnp86UPoH/VOt0AUXsgTQEwcIawRpNTDFpvIijJSClrR20/pT
jiCrV6jZBjd5jNZiUDNADr4xZddRBLceWT+6lAfOpEZBBlbCVx68yGzGwan9Xg/w43poNkg3WDue
wN4+TLi6qBpb1HaP2VQLEFIArNWbAJ5+4PRhRYHUS2mkWY/oMcS0T2s2pTwxa5Id9qVStXSCEglQ
dyeIfTbTsFQlW3sNHsEm1Iw+pTgWZd4KXE0cgGwo8K0wfEO5zzrB7xJmZ1r4fNTc9nVvTdZe99os
uMDj6bpp/bMqKn5sa6UNlfJRTVo7dcvONMoLr9Ll0h1jqZsOEpoOHW20iqbbjCBW1LU9dX121ddl
naxghUiXHC7JvmoryBQTI1a3IlLi4smuFUlajaYRb0lkR8WeUFMdLymMteYmqiwj2yUqKhS3QZyP
Ga3ue31a2RIN36/KiRbBpBWUOjsOIrNXep1ChZ9w9vFhM9uwDwRGZQgaMh7SdUH+ONrrjRqS3BV2
dd/ZaeY5sEQ4taRpGtuNB9i930QUiwSKU1d+HVu9u/ZTtmg3qkpVf7dtTcQ4pTnb3fpVOq4gVKn3
kFS4b3lREEypkHe+a2z1EzmiWNs19gAbyBhsCzxJmHvaasQweOv5hmGiLYL6XZLNR6MB1f715+Vs
KoUzasmVXe7kZkIOxamATE+7rFOAvgeGSmIwbfOp3qtRqvcb4HKoBjcVmUSKQsBq1pBbokul87PW
CTWtyVaB7A/jHmpb5X/QZC8vLyMpS2QHV7RtyKUGeURc2YSK1SmrrJ/IPxq5Ga7BbPYw1ho7bl0/
l6LLbrRL/8KUleLFRGoqeNFyXZnIPMMliVg4QWanlNS5p6KXpemDqFrufKiWVPHiKo1JnFIupjTn
ThqTu1bVji0oTJHEW3VK/VkIQPVXdYLu9OSkflwmW70x83FPxE552FGxuNFLRG4n3vMMGPFR76wo
H1c6nROqDeVfMuuSXhjZpojs8XM5ZuMB9VSK4hQiKuynrSlYryHO8Lujqi99N7ZNI90DAJfLTSNC
CW5KA1HG+wyTWi+34J5Q2ydRjqeNnU69/kOCxFP4wUY7PN9Ykc2JADoeatsh6ahnBfrQtrWb1LHE
HIpUQoQnDvMk2YOnlMxVD3p6B9Qx1HdKkDTRBeGGfSdQvgT03FDcW/kW3eKdjLaMwSqd6vKr3IWE
3U1Ng7mNQkrsoSotr1+JOErUmb3AG/GzVDqkQN3WeRgpH/UQ0s+RRdLzm1yMHikLiqnNZ9SGGuPq
p8U0SzVW7rpKzqPNoMih7o5EFtoEEk3rgq2EOnK1tk2Lwq8IhDJbYDkLduo0TNGFylZeFF0gInds
tab+blSq16w6Xjysj5FUxnbED7uLRWWJlZwl9ZdCgQyw7kZrylrXzGHGNW4wtAaeMpss47P5ZSTt
Mlq61SjUevjEktLmxXUvKF+Q+WwGaSujnmZ/kMh8ek6Y+631mOiWnhzFEBvfSDOU46GWGiFWkNBw
M/CI9O7Wx/OdrqESad0n029Lru+QdxcCSm93SDJfnm4rzeKHBtAiYNA2Jym88KQqEN+izBhlZQMn
JKVX0TSN5TPvSRLzoMhhGiYO+etJuqqBDxTbPkpkeaeLek4IS60qdHtFCO0NtO3skLH+5s3NfhxL
+EF+sCo9pUMWZkqZVpJs5VOwygdVghyC2K3c9pdZmY/wGHQr70ey81rarY2Ol/6xSju9X3m9MYN4
KA7YlAhCGxyKA09Twx+uzCDrPtZV0hU3BBNjuKUeq1sHM2l74UYwLNJd4aXRl7galYgj2lrVnMMe
qHLssrS0lCvyT2m5JtJrtL1P0ZRkexVR9vjbR9LlVsPrGn1D7Oowzni6QGWYDbcYbbsrX46770o4
YgEkQwkkmnPiVBaPFYxHQS6g75KjH0nF8NEqCkSxQ7/lnGVWxqbJka3nF6QuimInSZJfuYmOcvzH
ib6Qyk5OiHp23WRKnyk01bse5mDhiibKIhDHejfmrm904wB0R/KfTZPa5xMxq5Q9+FBuv5qSGpXf
5FGxiQP7ITDMxkEXfcAHoGYZQH5oUtX/and1Hzz0NpjxJ330OBse6U37hQLLUO7GJvC6iwpQ/Eqb
pHgihx1QirjUsliLj7WPI79G6qSWP47ks4qZssfstDqUmkOWkkG58sBiFJspbdT4XqfOj6GHnqXn
kBMQ+0w2miVUQfkQp+t7EIAXtZzcy1Hlz0Zog4ckqomoaiXwWdf0WiuBPFGfnOxuO/LJfQhZD17e
TeFRlr7Mw8aov0KdqEaAVT664c5EFaq9rAq1yHcVGDtlLrKE0wHlQFW9KsiUQzEzk24cIRoQnsEf
lfJmfMh1GCJkRzK9P6bQZsVtB9RT7NJKwTaXROjxMULweNp3XZKBByrkxjKHmf9chxdhjcj6deSZ
wryivZ2nUmrBYzFIihTKfOsbTRoviRnadi0r5ETuEaEJ7TVp4LSt10mUy7Xqtr1ekStM/NQrV21D
6qUic5obfrJOwVRIxQfgq41iH6VcC2nFGyY4uu16YtjwXCe6BQpwDt91Fd9f6EI1aEy4gOvo+NQV
dJ1h2+WpoX1sxGjX91kkivhpQDF32NoKFffrKWGHHuzE5vn5AS75R+DR/xQS+gY4un3Or57S5/p/
vwGK/kBAfsuJgUI/aP7Ppzzl7+UvefM7AEn+/XWrp+bpzf9Zg2Nuxpv2uRpvn+s2af4DXzn/yv/f
H/6v5x9/yqexeP73f/uWt1kz/2l+mGevkaLg0/5zYOn/Tb4+ZeHT4tf/xJWqyl8gEzVFVhACw1uZ
sTj9c938+78p9l/AcxQDF1HFo/sBDPwbVSrUvwChAQJTVcG/CXn/hSrV7L8MgWNqgynlfbD40X/M
+vonBOg9VOlbaBJ4V2izNogfm+utGupSraFsy7CEAIvATRR0N3HWwJkwu0iiOVwxnDu86g+I6C9c
EsPZMlrqQhaWwVKAsl3Av/QUDgG4RpfKiniY7Cb8KpslRPmkbvOjJYm22fTWXPLMU7X/Wmu0peDi
qd3VGI2GtkuBjxCmg9D5MHgjF5CsfgsBryVxKFph0KSxMULZ9TQ7vaxFk+ZumhX9RddSxHJ5smLF
GQzZeogpI3gOngppnA43l9yfh+YGaZco/UyjqbSg6h5pN7FBCcju045vgcrv+DHlQqw/RfqVJKzw
ofIAZ5DpLCiPAkcibyqinigvBAfiUDRVcaViT30EDGMSx4xm8Lm2Af65spLMMX+WEl3pMP5lF/kG
LV0phimZrhWT0qR0mt/Xg5de5ohu3fqZWZEp1kbRuQmMQ2A+fdl6rgxbT+L5L8vrroPQuCbNrXTP
kRmXxpqcW/Po57b+IfCCSduMQ6U/kKyWoA5WCbBhWlH0VM6nrPws98oQ7gZstHAC2fYOZtzATKV/
SpG7FuW6L6qwvfvQpoa2knULOrMO/xQ/W55KCn7oUz0Kec5eqoFi3atjN1A4HBogXMBt+w2eYcNL
Uda179ayReJ58G3lppeIfXYCN0xfmZPS3kS9ZkhgBYhEXa0NYeM1pujkbT/ADHWzvrIuObWF7FjV
aH8Czh0UnBdLh6sO66lzDMk0HgPgx6rDgyeepLSWVDeZIs1fG8TO1YbCd3k99k33FbeccJU8P0W+
PGwhMlGh6EqHpLF6J2S9mtx4GiyE1cop2DakAGU3JzK/a4o+y5i/iArHEEb3ofOChMIrcXIJ6CUn
MQhtYpMZkDm3WiOq57CQ82xNyrRfxSpHBo8MLDeFFMv4jm8Cy3GEl/kp84FBrOSgqiY0w7ta3lF8
r9eBknTtg+h1Om8A/YKtrGEc1XUC0+7RJ39HXD8YWk3GrKLlrF+aIYmYdkRJwhNwei/SsRbJBSjI
MXCJ5pWXWDWQSzYalfJulIXqZ/JM6V0iT8aXqMzBQWTwQExHDryoWcUEuWSOlaTI4UaO5Uc/tKwK
BiPh4aZlhHitUvDi5Q1DE/mCjhxOGSpQSEYPPUaq0nlo0+VUK/n98Eg0aCvxVDhS09QpWtS69tKA
QwjQJrUTn7qQCeBBLZohXxlw6s21qqhCc4AzFuQY5NEmUZj4UXjR5HJBIJBRgFprdG2i1A5Whex3
XO0ZX4FYQQsEMjFa1wKZ8UgxOAGYDlghQLA/VogqPBWGZeIayH5urgOrTx57ZExyB3UWr1p5TAjW
zeRrz4Ai0uYYFaNZb4aCau92ChTQNDbkzk9B0hf9Wh2yKtvoYdl8S4LJaNy2S2XtiLwG+MB86Cx4
0lUAwkwjeUxuxEiMx8mQKlY4DrPRLZIuu/XtIEbXHXf6GsKnrqxJYqrlSo81M139d73n71JG/ge+
2ArY4neebECI1VPy9tGef8vPV1vR7b8U2VYMRTMNW9fmn/z9aivqX8B4TZtChUGZaxaQ/vvVlvg9
8EZ4TAFugydDyf5fzzZB7F8mDx//HQ1rhbfP+ifv9ls/kKFJGAmAmPgUwiJWXDykfpqTKQl69WB+
wAplgYM4RE9qaJXFZ8DLbyHxv480exCvlFon3xOxSXeYQ2wpTiiv/XBvJM7k5soVqn6S0J1X2/C3
h/KaZvIW+P/7eAsOwqBMIC41xmvMD0AeLrpkhc7tHwyiC02ln47KjtgL8SXChohmZqNykBVC9+RR
Tb9VSrQNcu3MQG/9q5+z0WnbDAOETTd+0+gFmjiMna8estq6KJECsiwQg+cU/U+MYmp4hXBz+MuU
Z+j7qz1KOigwKI6IAwjP/lND4OsmMiShOKm1Myj6+WD98uB+TIihTBvnU+eJX/b0MYcqynwwV4ey
Vy2XKumEbk7gnZETPHEITKFA6lFwnIWxZCV0ND1QZi7BAWYCMW+nf2r9PlhPhVUcR0ixZ3Zpwa38
OSsdMCD5JhxhqFpvF7CzfAkLa4kDTK9WdaXUTO9gfSNTMiDOFbKamoWKkg52EgxSJ+/j2K+e2ioF
AVbnNpAGcu9eTyprqhIXFRvzqY2A7VJDbMhUTLRx/pQPYKNDTY5eEATpw1WYqd0XP6TQd93RmBFd
wxhmYTzwwzPTWzC3fk4PeRydk2gqiKMs7lRb9+g+Tq04aCFQykahJh6TBAkkS9C9x3RByn2g895j
4TXTPqlpIVxWsKDfv9gLdtGPr0DKEnsKHQ4W249NeHVKjcIrjaZjkVVNUlbqIDvC5jWl4DUjbDeS
XK71okE1Rb4IqunclT+1CDa9HU1YGDaRzrKTlshN2YMDoR9EjDur+cV4kym3dVVPEEOb5BBGJA6p
5qzQe7mIpUr7oJvwzM8swqxQ9/b+WChWQAkUWB4O22xuXy1CYxFgNAQwB1WJyweAqN5ONq0vXRfF
u1BV+/UIVxQo+dRuUW2gtO2Fyq4ekn/W2IrN4E0jmUBBkEMPd1F9+x0FuhKgVHPpEoeY3KltDh8n
HbGaM9OdDemb6TIMBC5ME1GVoskLaq9G2USrVQozNGM1vWk/mMV3e85VQ3VEagvHvVesiOMWHv2P
74/9m6Wah1YIIzTMCLSGxUoPuRL3sA6lS0vZVwqJU+MMV/03I/V2ALF4RMbJr2QceUgO6k067rvK
be0LWT9jCmfTs1hBHb8VCpwAoozhfbtReWIqtBKy7cum04A2hPpHSmWbsFKjVQRoZudbNEZ/f+VO
TOzNkIuzUVtVlSLgYV+a6P98UdQ7K76rtbv3B/ntzUK27vW8FiejR+am63LDvvTlxz57gmDRJ2cI
+SfmgfMGWZZkOIu37CUClo6yiAiDgyRNbuRbsIaASvo35OU370/mxFl7M9Jik/o6QowD1erDrFKb
69a2DYf794c4cQ5mTxR6K36fKqvzZF8ZjtLq1CEto+DQF22w7dAytGLQ/5lvXMZeMR7rIPxnjaV/
2AiTx96iOmjyLJqLWXXJ2DZl0TCkX23Lsf9SGeYZyumphXs9xOKoISgLAR4i56EaQfBqJmpBhX7O
pfzNhdU1kxSvgg2y6cJgLQZRSD1XhdcGBy6q53d7S9qOPOcNxyCzL63yY2NpZwzfqaNHvwdhCVlB
PHcOEl7vFjj1Uk00hvTVo+wDl/JvpP4mrP9Zk4C/t+jXOMsjriCXBwenR5Yhrraih8oVINzpvH/0
fgs25vXDr7RJrVszB/7tZOQE1p/eMYjywchgezntmHwAXLxFRE0qzzljJ3fr1WiLg47amTmF9DU+
pH66pSi/Vyr5expQGLDp80SWpKoLV+/NM0bvx8u7MLRvZrnwAZXR6KQYYdJDFdzKZbOt7Xbll3uU
2wJVfeio4qGZ6yhw0UKyUGl8GSTPfrBLa88Npce+Oqbht74TzuQ3R79HnTRfR0ZMCwqEfDR9O0CZ
yMhm0jDRr8Y/sHSvd2jewVfGoSGJatGXIjgUfQDqzNuxhKtBIsmSPr1/Fk6ZodcjLQ52rzdGq4+c
BTjglVwAjwi++9W9HwZQH6hEvz/aj/zzb5sC7M2GoizDGV5sSme3iKpNWnDodFI41q7OX+z6USFz
AhDqi9ZZn8D374fyATgdzCQvuYnmTGw1wmowV222j7obI5rJCAgemhsfctn7X3jiGUP64dcHLlbe
i9pAriwby58n9kbGwbxqBzlAIXE89yyfspXQwpGZIPQiplxcjFAGv1cg0nVIcjC/1C8NpxUivXh/
Qqcs1+tRFis+dgYsT33gGoRPdVsde+mxGcU+VdMzK3dyOqrKYdJVAoKlPx4lINYIjoNDLCNuhU6v
eq4J4Km9sf41AjmTt7cilKOpR48sODRS4sR2Rb745k/8GFjlhiprwkbze6mK0VKlnCoI5AdPufFH
DdIoqHatOBN2n5yKPrvqBMX4TYupAP3OtKLxMMEcfan7XEyPfXEmNjk5hqHZ5ERkg1LN/PNXRkQ1
ctkIIyM4RNnRg+QU11uIR2cext/DMB4T5Ab+NcriFGvaxAzLIDwAbJPJzwt1Bdw+uJjoGoi8jno0
NHDbYe/Wvv5Fr5t0PYPzznzFKSv2+iMWh3wA8OdRDwsO0yxVAuHNXo0DKOxwHHRoC/4azbdzSZqT
Y5pgz+fMBdW7hTflhaNcxi1bSCYeMa8ckgOEBaF+GG//4Aa/Gkh9u486VZKqQ+T10HaQDrQnnbwQ
j9Q09mdW8aSpeDXQwoWP5qilQ8gf2eyPUACcAW0mXduDsFi/P6OTJ9MUmvwjViU0fDsj3jaIgCRS
Dpl050fmuhrvpPCcA3ByNsgm0BYYcKm91Exo1VLrKwkyaaS+gEF1Zr1tK1mJJjjzqP3QkV8+apZF
klifswAULt5OZ0CGGiRJGB46zUD1sVlZ6bbsj9nXOCD9ke0GV46cyQbGtKnt0JHObNuJ1QSILHTF
RBDIJBfydvgYkdDQHOaJ2neNdhcQf50zJb/neuCJvB5jcTRUSlDZoDMGPP4tXrAJIjBcF5tmTHYj
XBYp+S6B33z/mAg+fLGuiMZgixVSLGQdFqalNZH3RM4zPIBXu4kggimIYjvvj3Fy8XCDGYayOams
t4vnmW0j1VkaHrwWeJx6J2nxuvL+WdeNH249OYtfoyxsRQsouoGAFh4CL6GtaenYZOnen8ipxSIL
pRiywT+8XW8nkpcdJEUK8IfJOrZZtfE748wIJy4UgSrZdYM8sWUvmybaXZD46IyGMEg/h+qxH/Lb
QD1qcnImsXhqSzANKqI5GkpdS8MaakClEvSfDxEtStJbqb9rknNu3omghGLLrzEWdyavqX5EiQgP
ArL/3o+10m1zUWxJ6e/TwryPaAd5I0O37aP4XPh1bn6Lu9RMcgnDlrFr69ruPkf6l8Z+ef8w/JDY
W16d1/NbnIbJQpaBnq7hQbqsFWOr74zRmTpU8SgzP4MgQ44YMmKPQuDcFPTMnTp1UF4PPi/AK8ej
UbW+DXothGmJ9kO2LvX7MIUaHH97f5Ynx8F9hnIAlpq06ttxRNFasRzoOFEPBoLs3VqUn2T59g8G
odCjK7SlYJjFSkIzNyIxP4qauQPETQcE8xI64H9tkMWKGZkiIY9j8iCOdr/W6/AWPOzo1FWsueEg
rD+4yZoBGYlUjUztczGcGQspRco3PNDuCZpBsTKafVJCGVTPHYUTThIVAijKoNzmpNPCvA5ClG1l
8m5U6OPgUatR7xohNJK5h3F7pvnQqYf4zWgLMwvo1ytpAoANrFbmfSpVTpXcoENDgSmoL9tZqHm4
65Hmtc21j+L0OIozK3vSrlBFg5fD39oyNZUNRewpJjZy8MkXAGZHYXxEPaIC1LOqFBsccqlNK5oR
9tvcK+ozh/WkaXk1/MK02Gg+NMq83JI9Oi3yA550dzYN+8OfWRoXIaNJNV9yAQ3t7b2b0sCSZLj5
GOgG6tyHsgs5pccofQh53uBImHdKfoFXtKKediaome/0b2MjqAbyTFD50RdHF/YDSbGgDQ+fx7x2
ghAGfRfANr40ByjD5h/EaZZ4Ndxsgl6ZsjyK/DSpGA4BPUc3b5LqeYo+v3/5T23a6zEWwYuPRJ+p
DoxRdPs8fwrbGwSa3h/i1DV8PcTCUloS8nMlQtUHRAzUIzSPUtpZ43OtnDn+J/1EoZjsDghIG7Dj
2/XyPIXuPkB1D3WAnBDE3Ny/9Qt5FbXS9zYoDnI2eW7WXTRx/BPICgT1tJ7m6aFVzqWKgBQe0GLo
ok80BX5IeEgLX7swpjR07L4dVgiSWFtTTjrH98pqS35POWgV2k9Gmvpn1vnku0tcQyXQoigIq+/t
/CMJSjLIUeav3uTGiNJIW6Ipon1Pw+oI9u2gSdPFnDbUCnmdSNuuvwgz+UyJ6eSBevURi5ye3FSV
H4oBGR3liMgODaVuzhbLTt7DWQcPkVQin2Wi2tKRsE+aHAeqmrngnm1cIGacrdtk0i/imTJWjeOl
rBfi2x8cZYFXKMj847Ev3mOjF2neJQzcFIm8VzqxjRRlcq3M6Famr1urELrPmRza6W1F7ZAgBKsO
ivfttrbFSLMXsLWHQZeObXkXdztVW+dNs1GklU0+srU+e7FYh0qyJqu07r68P+l5Ur9ZPcDiM8wW
937Zva9vLHqYdHOUEnlHEwYE5akzV/fkoXk1xOLQWFFoGBXqRAc5/zwVpTvJRw3VmvfncfLU/Bpk
mfaqgkBWoZbwPqXFA95pFH8czBZl5vCmC78lyZmzMl/535bNQOEXdR/i16X3MXmeAFFaMKd0P0FF
gEZFtjk41278pHUFUqgBIKMIvwQFdcpklZ7BkRys0QHG5Zo6tCKUpsLz9+7klABeGwaVL/KGi5Oo
wHodZ+zlIRospGdU5DVeCnVc6/05U3byQEB0lVU2DJO+uGh2nxRNUWPK86R2Bu97MG7UdmPpl1Pi
ubRkK1yKbWGTgXl0PTwsI+s2/fj9/QNz7iPmn796f7PG5DFRuHhR9BRUUNzD/RR+fX+Mk4eSLNEc
ngPAWwqyp1YRyEA4woONe6ZbO+QU3KC89oONWWy86cxop2f0a7TFM+V7MbqzFXG6Prd0qVYp8Ooi
uHl/SiftxaspLV2KDFJkmLB3jUqTNe/RL/7oJr8aYfHQmRrwJsSVwwNkvMa4hUuD0hNixt3g2p8r
WKDvT2ghuvwzg0Jy61+btDBP7WBGaBN15Ngiz4UgH8eIQtVIvV7MpaA23Bd05HZ0+RahyK2utTRQ
bRyfExmfg/ycWdulUYkRMY7QaCCXk0RuZN54kK/en+zJI4KyLTAbAFbkpd4e+mmi+5xJB6uDFLYv
dWtOF3CWH7JBy8/4TCeNyauBFrer7EsdUWYWdYiflDR2kdF3Anorel19ZkrnRlqcesWrBBg5Rsom
9KXVfE/pBpgDkPSn99fu5O68mtLi5FtZ1hZa02MwJr93QuM5DhGkeH+Mc/uzOPujSPu8ahljMu/S
QENo4ysNsdb/tUEWBx6MsKkFMsfMYlNi7wXEwVkn7vSu6Ch5CvwKy1rsv4z8AM0lOWgoHG37DOpu
+jLKw6EJzxy00yv2a6DF9mt+FtgzcfBglsZlqj1bo7WWKuvMvpx8h5GyF0BnhY72/9t7UzQ9RGAV
53vwdRMUl2ZCxVVyRFP0dZWEyiVNZ6Izhun0zH6NubirOQ3VOllnzLZ7kpUR9YPnYijODHLyhQLl
CMQZGpmyNAiF7AdE9hNRRf4SI0FodCiFPaPSUxmbIZMv/vnJ01UefKDvBl35Fqcia6I2sgebXH+Q
ydsyl8Sq8KJ+iyZScmaoH0WYpYdGAVHoAOBJLi/RcHUbVy3c8BBI0rSrbXpQ8WjFyRpZgW1ebO1m
MweRfVyv426ETXSjm+3HphX7Gk5MLEG3nZpx+/78T90KeMoaQDMVKLm+uN4o89NKLOabwnBY4cop
2UvWoF7crt8f55Sp0sF466DWZzzj4lL00QgdxkqiQ+Lfjv4LRbD3//xTp+b1n78whVHgkXmiS+CB
ZoNWajiaEjuxf1+MrVvxQGbx6v3xTkbgYLuBZyq0HqCFxtv7h6ifKKdmnpDdl5uqjMVmig3ISENu
7vwCQe46QTmhNJANLvwhfRhtMLrvf8Sp+zjj24CGkXY0fpPah+JGz1kmrfiz1rNLKUwyPr8/xqmN
Myx6Ls1MEszM/PNXTmmcTW2Dgm50oFPYXU207wAPO9e0+pQxwyQbmkoegUYOC2MGj3Mc0S6JDmWd
CeQ5g86VQQOtuqL4Vs96bIltDH9gZyjJGhauh0YacXEiyQtXI13QosMoH/36rkO0Os6/KF7qpulx
tPMz9np+wpaX35yR26g6QyJdsjbCxKZGEbTRgX5Yn+F4qe2XSEUcbhcO3rVSXBN/njkdJ0eEJwi1
DAgpodrbncs1FDalxIgOXb3G58nRC3Bm6bxc+KRMzbkrxgP91Dfvnxfl95soZNTXATxhU8ldLvLS
tV6kRTD4FCq+mRtUYsr0kv6D7VfvmQzNgO7qcCjHrehdmAhdvJ+M2g2At/hn0/G/n1w+hJjOBr3N
ei/TUz1gwqTwy+BgI9iHTkR25gCdSA0zAPQYA6ozYbdYnNoxkFEnUsFJxj0hR4No+o5uNtcQDEFS
3/XD85gVbg+jUpP+H2nn2Rs3sqzhX0SAOXwdTlAYSZbXksMXQrZl5pz56+9DHZz1TIt3CPtgjcVi
DUyxu6urqiu8r3c/tuaKRi1uNJVJuBIoH8JOc36+ZWGZIyjPwRFfw2xvBeyxuZkBM5tdo3+lrrgi
7/0lZQSMOAL7rZCONoTlJhbA/hlTjsfSgkO0+wabrNv1PxJzH6TR4bIWLckyGDmy5mo4rlnIuoN3
lgawAlOI6oqdmv4zfZIsMJSkTar/cf5Qp+xKZyhtaTRAiS1QDsy24CYRAEj6rzgiiEpuFDDxLy/n
/VXUqYjTlsSQOqZGtG+p0kjhlJIKakLKI+lTCbSl8zKaL1L2qn52+pUX8YJmIA7svrnXeq4rn2tG
laqDUQNicMz7hKqIBPb5Z93bq/G1nTsEVD8vr27pIpzJU8/lSXSkhFnNM18xk33hKW5XGNdJYAG1
1j1r9A37wy8muaXrJGw2axmNhXzlvLm/VyvoZRXYQ2+PpE2kQAJ7btiACb33LBhLwpso9u6c1tjV
hX3l9c1ehZWt6JiTZqZiZRNmlTw38HzGXCBiVgmMgHfDZbIHfs6cWTGd4VptVFeXv43R85iEB+gd
XE37OjI522lrvvN9EMClBAaBzPRcFhbHv7xUVmb6bMycCVoOVKyUcKhzr6nwQlJihlkgn89AAvlF
UYdJ14YGUHe0nY0/ZQidtwU42bEewGjH8He6eTKuzcPUXWXSJq9Xip0L5gAzS/Idgg8qcW8+5yQI
mQ1EOfohWSvrhzLUMGB8qqpXJwJV7sefH+OZqPkqn4iyrRYG3R5RZf8Sja85BIRpvjF9gBIPunnj
2fs8/7wic74fguqcyhSzLPpkKQXFFO4r0KH1fWBchflt5B2G7w3kLobOuDnjZmTQVqzsQhA7A2cQ
2s1JTx7ZsyE5WSwEx2z3wNUJkqPevcrlS/xayzBgg2NmN59gmdin0tpjfw6sxNWajP5ylExI8hg4
F+rlCmBnA+/jodrNiV3PdhjInVw1WzGDCyVylnciSYhd7bie4PAlEZNOLUBOnyTgZipg35Kd5jAz
6+YSRCXybVAEAKylh8D56I3DHzf48A1znxKTKNzTtyM42eKh9sBLm1fbSYCjVVJfbDyLBhGAHfMV
L7N4RXmTzIPdmEPGbc53dvTqKUiVMWSUNnd1rblKigcQHA0LljMd7mj7WdGZrrW8raWnu7lKqCbx
EYa5HYBkT5eVesHlse7f3yLsval2EczL1OUyUoYFaK6e8xJb1cY0rQ0Ao5soCN3V7PaSLTwVKoRE
DmNZ83MeG6zET05hQ7Vi7e3+9S+W5lAq1zXa6Hi1nG8zoJ4GQyQO13VSrir7oIHi0jQQ+ICTEdnb
SdfcqJWvLgtdiGZ5GlHeYfKLUFOs+ALW3EJwpJB7SRiT6AodLgtNa1e82NLdPJUyG+ITbVVzCTjX
nuQLrNOHJlCv2vJR60k8rPUBLApSMNxMJlM9n5knTwWlg9G1XiuhHiTSdrTzFYfcsH7pXMC9Uvv2
SpS3uHtkHQAkYgaIfM+5OFBv7b4ENxCIQzpkpscxb7eXz2dxQfNQIOGxwcSHoHpxW9NJCX7IMS0d
VzPu4H/dSf7NanZx0WbP1bD/ChJ2rh2lbBpmQUoAjXga7MpAdaOhu6ZKsFXqDohksE1lJ/pB2uHr
/7ZIQT0GyDOqZvbD5gSl9r5MPhTgDkHAtaKGi8fFu4qUFHVg3RDk2AWzgp7B5AzxlMuwjpZOu8sr
WQiRmd5gEnF+PJk8as4VQkuqPmFUhMkHWHIoksLQsjGVL0kT7gvKzdYar918/KLTY1pE4dz4FzhS
orwy5n8zORA14O/TEnvV/Hklhdn/ExGCYoySBhMW+HfHsfkIg8G29hPAdtZG0Rf1/ESKcDQaoEmq
lDMJ0P+C3XxjWY+Mc0zFy+XjmX/l0nYJgUlBsAviAGsZ1GoTJ+WuHG5jwPej1i2iFVVYW5GgCqmT
URCmrfzYFvWdHY3wwr0O5Wc1qj5eXtSiIHBUyLLSMyS/PaNOjCvUcABSQqkA49O41ctnZdTuIPAa
AG28LGhR2U4ECQ6KNq7K8OfnZq0UxOYzfDBNi9+8rDRWvNLiOTGfShuUM0+Kzhf5ZElAjQG/GXNO
4AK4owYzpht9aiLKanoe/Lq8qsUreyJLuEIKjaOgqdIXMoN/P/SZJx/S0X5oLOW1qq3wAFjkd1Oe
8sNlsYunBuqNjT0i1ypmrpVaTfWgpQkB7P98Z/nMiuSZ90+mG4z+B9HwN6ZvZlC1TGb/dbHnr4YQ
HBoYxCUWuVYjj3H2jPCt6PyShpC5tnmrAg/Ef5yf2wTyG4ihyX9a/bjDjfa4bsXXhAgXK4ztFMgo
1DBWbmAiYgb2zszX8EGWXMU8OEGmjxQOgdH5SmD8pDcfhotjDSfOPwpQZxtDivKVB+hC7Uanqfe3
GEH5Ir/VG9jC8LqOk19lUanRawdrQhWl+yRxIrqKFfCIq6ndDU5r7jw1lrfwt8PyZJrmrpvANu4T
UACVACgxWPf8G6BjVkdX5jhGtJunnzkr88l9HHzV/E8TUAUrjdnTNdDsBh+gCs24svWb1rvVHNg9
kmOzmuNaPm2atjTgzRgRE3ZIKb3EcUIqWvWOQWt73GdPly/ikq0hU/evAGFtmgGQTTiRZSLguaXF
0N5VerazjC4lvRM8wFq5cvMXQ605PrUVjPac6T3fzX6kZAeuPu0rReHsilbKt2kv51AogxgXq1W8
KVs/czObR13R5MXXyoCZ9vKqF7cVS0DEB4ceVuH8G5KoN9sA8FfQGb4xO+lEM5L998syliwr2XrG
M2kynkGqz2VkPkggqhdTBIR0Sr0ptXor8fLPvtGx4Ncr5fG37OM7HT2RJuyq4uSmnGnYnlCV9xYQ
kONIpDw+UgTadU2xl6pvqQaAe9rubLW+vrzURXNhgOVCNhZsA1tYqqOERQBtNO+O7gBR0PA35puz
+vf3hcV5QHY7ssTvg3y5VdR8M4VrwfFsNt/t34kIQSOkYZJGq8dDwFy7j9VwD+d5PbZXkfwp157B
BF0NXhdv3onE+e9PrEpj9JEEkxnBq/4jGSR7A8TfFsSnbT0Gr5Gyv3xEixp/Ik3wTaksqXY/oY0R
zctTWT3MTgMmgb9IzODTwcCDa5pXoXhSYPjL0dv0QvxSRt+j6OZvJkLwGiSFZyJrQPNElB0cQwyO
NCYLuHJKcJ8ye1vWn4Y11InFK8VLiYbwOQ1M4HB+QC1tFHCHkOhKova2yXM3Sj+B3whGtLlJLHiL
tB44Bfiv7LA9jKm9lhxeOjISeVRvNQw/8KLn8hWz1MMcGuKjof5K6HSiiNIi+rJeLFgpfp2jImqh
riZaY02DeC3LEVJB76FpsOy0hyTSYJeTtjnsgn22YisWLhoCeavRjYIHEIMk2kZGywOq+0gLnBt5
0YMu41FVYARnukMjvGnlm8ZaK9vO11e43nS6MpVPQ70KVJ1goSrJhE/cLKMj1JEp6TLpE5Dxd41U
ettMtpI/dy8YK1raaQgFt8QQEiMQ3A0JfABvfRkJJcpCuevtx8sHt2A+zmSo59phgIBu+14UHRsK
lKPu3cTWCKXGXd8+V6G9vSxsUUvmOgVoaRRDxCql1xPDaX4XHSEKnev4abMpDT3Yq54M1a3cv0gl
5OCAo71elrtwBein/S1XOLZGt2F0l4roCHy/7t/J9ku9BiiyJIJlmZgSEhfvXiI5byzZSfro6PT2
ne81t2TMu2GlFXr+TlH9QKNl4ICiChNzwjpqE7hpx0eIpdKl85pDQnh5o5b0m+ECBl6duX9ctLuD
UhsMSFrRcY4SgWgI9yYdmJn38bKYJaU7FSN4yVrLPB5udD+ECfA1yV61r9WrsEq3evTlsqQljTuV
JHhH0m6lVkGtfLTGvdRB6QSvxZfBKCn2QYVn7xLtz0cadeDhfm/h/EUn/jjTqSLIsh4dNefFsO7M
cNeVkGOs4TOtLWy2jydiHGtsYGIyoqOvXOs9yElSfpyTPfFzXFabpKhW7O2ifv9ellgqiTpomy1P
Q78nqrQWzMv1jPHYpr8uH9iSu2T/KCQyuEQ6TmzEm2LDgYTDozMmo0PLSr+qmnot99V9lDc/ym7f
ya/VqwHB+2bK5TVgl8VdpbOBHlTg0Gg6ON/Vyusqr9YkOtVsmvzqItuaMFJBpJVsCothtQkMpx+X
F7wmUjsXCdCWN/UpIntFeUhaYpEMcMYIJI+6vtaTYhf4+V/Y/Ll/47+rFMwIeJ1Z0akxBLQQVhSB
6e+rVMvhx1CkTRUkV2nfxSsiF9WHaG5+qINlI9YVYcWstWpuIlaTXUuZPSI9WZsrhYRFIcxgz8NR
zPiK2GiDVBcMqlCG0dsXejaD9mm1bLl4Wjw75/knAJPM+e9Prl1SBBGguLz4wl51Y1jNK/m7B3K5
RFujeqV6K/Z4+TacyBOueSzlAVTryCvC6NEv4WEtbuzpTgn3nVrv4BndpNp1nHwt1t7Xi3v5W7A4
VudAoQ2Qg0bCWrnOdGYUTXtH8f/DZeVflkJr4ewyuW/CdtoQq9fhYNJ7Qz7cym+qpAJ66nBZyJLX
BKpRnieVcJ3i4DzwfUCxpwiJDOUYV/Cc697LZRFL65gb6ki2AnsCgva5WpgqePtAUZFNo0d+zF50
5wlUvr+QAYASMwV88btidQbJUmuEIRFvcwNPlpuOFWzk5e6ylKUIgH7jf6Uo5yux/Q6sGtPHzleP
mTbthgZkOYjFJGPFobyNCorBzKkkwdaaQwKDYd7gKAO/upYSiFwHGsmumjYYdnC/Vltfa6xHWQJR
sdRT80OkJo9133+1ejgqJX8aDrniw7irw0wXjGEJNyoE9UMgA6tc2Z9t02fMPmeyvtZ85xqSDeb7
wiQ4WEPTHhta94Hu5CHU+RBEX97ERXUgvp3b5Kn3iz0jXqEBRUP++ThFkWslzY7IPbTWnNVb99C7
HWS8lvcrI870/p2fleZNvMd82pyNZE+7842jja6tp/McCPTWavSkJv+o+tz1TJdX9RiY0bMSlW5n
ftCy7y1M4lOfX9f9PbjIqf1IU/1eVp98GC2MbNck9xI4ZxuUen95c5bStRC00C5EbxTNEOIrII1A
mIDwmiCzuI369DGEzR3qqWsjiLbyOB3HKLhrUnrEszKA2SEARjlvD2Vdb6Dz26qWdjNCTu6VEGZc
/rLFYzv5MOEWx5oZzXzCfFg7uAP0G+FNrXtX/5uQ+SNOPIgzRI6WaPRs11CNS8/l8JrZK9mTRYPH
ZDLd2jNckTgwWcL9ir5UxIbDx8iJXFleMXeLRuJEgLCGAFrMESoqYpZkC/Qp6qWq/8T+8+WdWnol
qCdS5q842ak86vKsjnhsD/Z11t30ww2YDsl91Kwo5JJPP5UjvBEqBVZWwLKio2rcW9J2oPsaQNBK
cqgb/EQDL69qKXFNPzDAALQdcQHE02knG9qDEi0jFNLUye0t5meHlIanj3W9jSrllkd+J609GGZj
8M5YnIgVziz3JCWfehImVbCD3marE9DCLDy4SmBtas1xzUHZtAosKpfXu3iKJ3KFUwz70E7iOYmh
eQ8ynU8sTGEgznB2FRH1X8hiwnoe4pnhHwXnNfM8Q5LNSXbWTQI70iZWmMpPuqvaC0n4rsH/zlv2
bktPxAkeLLKMsIMHHF/pv1BXAmjgKU9XvP5iBMggBNCG9HbC9SAYeadKdSMfmE1QYeFxlSK4mWxX
mV48Jq5nNkm/OcDO+QxoblZFT3+zn//KFv1YNpVpN/TI7pMP3lhfNXrt0gm0KexXJ/ybbNfJQlXh
8IJOqvLCYuZD4hXEsyTJDy1ts49ZPEGadXlhiyfH+MHbxBOVVuHRpStBXkEHGB1vC6N01QLEYXlY
qaUsKv6JDMGbTC3ogmmvYOhlCLUa2x3TF7OKtj2w9JT7/rcFzQs+sZVchzEHSDs6plbxWZHCnWdY
P2XH3F4Ws2y8mH4GUwWUAdkWbrPZln4TVIykFVq1GY3kofCM2yK96fL8Gv7I+yK7KRw3/b4idj77
dzfNngHfZghR2hnOlzfAsmalE2JLr97mkQXN4hMYW033aSggJO/yjUYJ8DCVaz13i66UKgEJZt6V
jJOdC5YIYKIJlg1YFVLLtcJhuO49uT5cXt+aFGF5nsKcc6XOUsCrdSUL9lwvxnxdlrKo9HSCzDCp
cBeIlUS6PttkqHA8Fpi17c6ZwaanlVr8fP7vDupEhqCHesl0QzrwSNGiQJ1z84Y7Qfzl9nCDDcwk
/Y9LEtSxIc9mmjVL0rwbu39R4LpaG3ldXhFAWlSaye6aQnQQw9wWaCMiZOhMtF8GQGXNpyhL/0IF
5kQ8/XTUtC1bULTR1K2w7/ElSTPRqnA9Bvruz4//VIKgZKofabGq1rwWrB851Gi991CWq9HNkirT
MUoXFT0yYC8L7koKBymRetx9Vd8wiTz4WzuKt5R2tzqvsdEdkjslvZJkqPL8j2l2n3nVik4s2V1G
3CgOAUMKUM78hSemcIynDpYXDkxHwUGwB3+s1XetaWyz0NxORvz0F/t6Ik9U+cRpnCZFnpTa18yu
u1pbwNg6rrwblkZpGN3TdKaUwRyi5nW+rtJPwiQdeDi0XbGtrDunHzdFeUNSDSRAiAWtwN6kvN+0
bCsNwJN/ate4B+aViJf79AsEHQ0jueiykS+ws+e2MmD9dVw7WsPkXdSgk3UKeprHYTxYDVJMYx9a
0Eqv+OW1VQi+XyumijaDeR+re6b/8ZG9tEZIurwGetKAzTBIcgg62KmdZMQNT1zb074Hvmm7QQE5
9t8o3m8hguJFoDJk3jyYS0IoLNUb2/jReNmK2i3v1m8hgoWNjTrT+mmOccPiyvPtbTEoV6sd54tS
3rrEgGcED2F+op3cWbsro9yWif1yswT1owVCr+4At5wkKd1f3rVF88BQ/UzcQfu6LVyjQoFC2I8Q
FSjmzvoijfFmyK+MHibGv9o7Gq5Q5pmeT4T0TeDqJK01zTVq2c38b3PbeZ2uJL2X/NPc1fVfIcKl
1KA3xXkR+TlqaG6UqYdtrh+tvaanGdhg2lpH7uL+GVQhaZ2g9UlEAAstu4IOTEa1TUkhAdlELhM0
wV6CvXqbOTolk7BPVzIzS4PLGpPS/0oV3IoepMXUVJSfprq6UevJNRX5MCpAW8F8OnXOtTV2W/VF
75w9BPI/mQ65twz/aEYfpji60aTHuVtpRpS5rEyLessMLPUG+k8VMX9NK0CpTo5N2E32LbYOlQ6P
ORXT/02KsHgjqevRKB08msxbj0qp82SOa1nyRT2iz+CNm5IxWEFI72dySqQbH3PV3oL+6MlArzmj
O3UrCru8Z/8VBGnZ+V33coaERkmK3nLlcaffyFYDy27+N9bx3/XQlnIuhkekHNUd6ymcYav6zpWp
x9tkFWJ4KXk0t2f8Z9sYNj8Xo9eRNDe+gI7gqXsKsh8Ym3ei0G2bu3lgkJmPv3BfwEqC9wBaAaOs
gvtKvTiSpZj7Hsj3w0clZU1/oW6nEgTnVfR9UE4yZivo/wmm17G7a8O13PWSEsxc41RLGMeh3Hu+
bWpexDZg1wSjWXQV5PoVc9aREazowNLh0JvJ/DGB+wzucC5Fkqzab+MoPob1uAGHehfTAUA1Q5Ey
VyqnTRStHM6ScTRmFst5Ftcy9HnZJ35MY9pXm7wmZv6nDTdZO3o//SmEdbvsbLdwoBZQPeVvLDJ9
XfCRzOM4YJWfC/WGxLG7Po2Puv6lyPY404ME1bgbVsXhsiFa3M8TSYJmGH1WDZlfxUev6/fzDGrg
7Su7A74Cm+eUvX8la2vauCyT5xeTaAzoiyA4XdmruTb18bEt6ZmmMJsfikZLricnhpMqHuQdj/dd
GEfmShZ9MdcBbM2/kgWLOObeUGTAix7HamTEV/HpKB7v2laBWtClOyzYqDA5VdF3OrtX/N3S9SA4
mXOYAEMxuH5+pFnCaKyaGzEsB/HnIRvHa32Mv4Sj6a8Y48VFMnfnALQCJTG9kOeSxjKw8yQkUtX6
Ypd7hNyB28X53vhea+ZtVzynvbOt7Z+XFWnpnpxIFSEk1NGzu1QndM2Vu6C5zQqJTuN/Bv+GRs2V
rVzya6eiBD+Q9ipgmHMVIaVlpKalrazu6hCe+DXewTeyU/F5dCpJcAUSa5LjuTuryjdZmOzKkAaj
IX2lwS32yFBZ3T6Wk40+Uof0+i9teoiGm7x/mfLuvl+7qvNVfPcx9NEAewC+Cm0P5+faWn5qBTmp
W7MqtvBbDWmxv3yGSzoK08i/EoSNDSmNASaDBDBHt21s7djY1YfBsn4yB0iZkFjz3RCT7FnElOFA
DB0Yh4SJ9FxmmIiY0/O2/dRtcm1QN03b3krJ2sj2opKeiBYuoV0pYe5NvBSqZK9gv/1h46QV4PGN
25ur0Dzzgbw/sN8LFXyVbaUGoTxxdeA80b/qmn64b+oY7kJVPtT6oR8AtHTkhyaSVvz9oqowbEnl
VIO99V2DsBdZqm/MrV3+i+398v2ny4qyeANPfl8wMUUIK01c0REH/01RVQ9WdjCCfAc69MpClgXN
VJZ0e1J5FxxhNMbOkIxk3HU13w3JBGGdcpiyvUQ//uUlLaoGERiIUTNanNjvYegRkeXcfdeksjsX
cmHf3oW1vSs1Y1utjYAs3rQTaYIiBlodU6BkAyXnzrPp/ABL3/z2ZytS3t5WM2vP3HpHb9O5vRjL
tCzbqSCIAEBoLH9Rqqv1D1O6zfpqe1mUqG+iKEHTedKXQz1kiFLlrQ3801roPyvU6VUSBcyndxKF
ZXUcEvzneM9e+6wEkIGZTH5V+rWVFG4g69e2N8AIBuDB5YWJ+ifKFYJaj1m3wc9YGKxYPxsLFNhw
+DmZ0u0kQ+tyWdY7b/MmjNEjndqOzXSQYOArwk/LtxHWNTs9eJThdjI/ZCnh30PGPYZhnD4xi06Z
wrzz5S9+iq2UevKva3BQonaKHyL4AaNw1F7v+RBa1FyIi1SgborpcHm5izrDPPgcEakgTwlH6sCs
3fsd6qn48D2nwSZI1mpbi6d3IkI4vXHqRlPq0Bq/Du4r0sVQae0DS/+Z1msERotbdiJKsIgeaAd9
N68mrH/JBfNpwWuxxjq2LMOA7N7inQhD9vklAO9e6eWep0glZ64tvVZ2vgn/dADu7expcfqvEOHs
SX2nRct9O9rTowSWiNzddeMaoZRobEUhQlzVp7CjhNAgHVXyzfR1FtInhTGaqcvd3P96Wc+Wd43R
M4CeeVGJVJiq3I1+U6EEFXSsZfVUMKBTreFTLgqZ8RP4w9v3XXY4pME2KNr4aNVev8mMvruyh9zb
N0XsrNjaNVHz35+Ywj5PFMWDZOroZc/gw2378nGM1/ogFi/nG40qgH4UhgUhgJllrQcSybGurKd+
sl8lWAEvn8s7+Jw3JYDZfka44kmmCb6dYNbU03qMKXD77SYOuntFT2+zNNn6TbsP0+ZDwzUF2OZO
KmK37Jhz9cNdHQbbWPOPvemtPJwWN/bke+Y9OdlYVYk7LzCHec0QCPePtfFaxM+XF71gkUgaE9+B
KWOT0BSMXpV1rLNFT7K2vRpkOzqYKnymQcKITi+nK6XbdwUmtvhMnGAAC9XJO3/gGNOi32c8YsL+
uzLJT7bcA80EW3FyHVvXUq1ttDTdZTTHh2u0LeJj/+0TZlhBRp7IDIlt4tLg6WY2diQhGaWVKVIa
Ehix8rQL1PhDNDwGa9AfC6pLg9xvgcIxxmYgj041xeDTa9ZmKK1xp3uZveK9FizYmRThgtRamuiZ
zrLG/JcdbYu9Yhx6E0byeHdZY96h/YkbOKvUiVoSZ7RRk3OGY/sxMB+hO9222t10FRsfYu6Knm+8
6q7JtkPbrQQ//49okvTUfWWq5cIN1eXEluNaw6mZ/8R4Z7/YWwDSxodYCRkmGl0j9+7s8eNgqvdE
gCviF+4jWwwOLiUNADfFsk42RPKYxWp8nLp0Gzc31O03UvLx8vYuBJbMXdHTM1e30U7Bb9tFMuPf
8eQNf9HvXz16+m0Ce0IyHVWivXRtbE1d1M7f8t6VfOvcr+SONqUg3TNBCZjpVfDYJtu2f5AZcE8C
xom/1eqnMUs2Sr7zdcA2firGg5e4mbGly64YdsqDdFCUFVux+mWC42dUXWlig50wmcNRN9pX74Ar
C69AOvyn+ERXdnuwH5VgJzkbuXSTggHXnSx/yEDwvco2/lfn+vLJLO4UxFIza4bMVKjwPZAyNE43
N48V+q/B/Jbbr5d/f/EGA+ZOLlGloVtM7EpghinYCp6Wg3Ib9M8h8GzB1jd+Qb70cFnUu1rX2x2m
ojdDRzMxLGb4C9VXGjXkcakom1j63DOrrj+rzbQZqxrT+0nVlG2iW0c79+nl3mfDQ2Dsy6rdSoT/
pvlt+PA3H0QmFIwDkoQ0IJwblZAPDQaHD2Km1ukOZrGN7/MCZk/1W5t9TJLb0qJP295mxSHUn9Rt
0X6b9KsgiciXrEF5Lh40SSfmtUHzABHh/FssOYinMaQ4MZi5axhfnXDF6S7e8RMBghecKk3JnAFN
8urn1h4PfTlca/aNUf6odPvroD0nACJf3uBF23UiUjArSoQeFB0is+RJD2/8qNuEyVrzxrtM2pta
MVBHmQBgGdDdzncOm5krUUqtMiuifEebkbmLwUsDdjXA1zpQSHkhzAu+PMTbUJe8Q6eE3YojXNxc
5n7hr2TC1DSFa5qafdkHAdWysHjRPqNFO96tGeD5tQZzlvV4eV8XownuEYhvJnNfIh9xJ2tMmHis
eNSNB6zVdoB6qe6vjC67iT8McvOn3YL/2eLfAoWL4sl5UGmDQ/9xc+dPPCBWkWwXN3DukDAYUJwp
Js8PMQ4LxYjtMIa+Lab4/pK2rlK72Xcz3nkAWkvGWmy/LJDxc4CY6bwUGbKjIuKhpHH3LSpKSaFD
98Q8RpTs/FRyI2MLx1hA0fvywb1ren7bSJ5HtGmwUKgJzpdZNhGJZZ/ibdAwYlCmSshUeGFuWzXx
Dmk7OJtmgr1SSii5G050pVpj9XF0/D+dgpu/QwEIlc5TxihgJzn/Di2Dxzhu+Y4UmMyN76qfLy/0
7T0ppKrOBAiX0tekXoFEi1TVQdumL/6uPyhf0itrH/xo5M3hE2gR0248GofgowGuwqbcxfcRtHab
+iFZaSFeNBCnixViR5gJ6wTkz3gmhDIPSi7vFO1XZ/T7tHqs2m+KBxLtirFdDBpPZQoHPUydlHkK
G3w3MmL75Q6+1HHaZeG25z2HWQjmP5f3fMmDKBTQeXqTS6L8fH6mvec0+iCDrcocxiYof6nm18sC
3kHb/kdrfksQLmleSZoJ7holSzfYD9fttoldqB7DfXgTXjk7jXGETTiGK+taEUt39vnCmlFuK7tm
rLfoNpGevaj9briV2+5rlnfXQ/MAiL8/PPvZkw+P2iTLu9pcMbjLxwmBuawxB0mWTvgEvaxxMaQx
jmZTvMZdVmysUdknoOlKzfCQWMkBjl8DdFnJv6p99UbN1KuVzZ9dyLsbRZxma1QAqPkLGjVGyVD4
tUWyXAmeswiUjgjbOIHIajKgW8murA4bI6vcNpL2g/439hJCh3/FC9rFcDAbYOMCAC5xda9wS6Pc
qD+VQHfBbparrWZF28tLXgofTkUK6qZEkVEOxexU25cMlKicRJwv/ymy0ZtSY5AdRYV7WhHDhzBr
cnlUPIbKJjqg5W5HdF/1XzT/m5wfU6Ok4axaybEsWiRKUozsUpomrBXMbxw7sRHUMhbJAntb+9IM
zjaOvoSpt51otOUp6/XTY9r1K/5nyUQAvQerKOfI4K4g1wo6tRwti1RwbG7sgah27bk621JRS2kt
IN8CYg5MFcJF6XplrGMJI1Q4d+ANMJj63A7lZvB/XdaNWdsvyREDrkBtAsknOZ/pwzZpvNCdhw9d
Q21xK3hY3hPxGurfUth1ujZVsENTUcl2QQ51ivd2+Tz8tPNv7VatehiS12BXlk6K8ADIIarDpI2E
ffQBLqD3kY6UNv8leeXGNFbqYkuXi3cP/9BC5kAzfb4YiGEqhpJJo0//RPWdRD972Kz1973NUb07
JXruZlgBMJTEnspIznzfSUheNGFDex81vu0Y5g3tlJ3k1pKmXI29L+2GLAS+uEvardU34JUbpbFR
7ar4loDXEDu07fme5wZWP0dLY7UbclDUvFpKXSfxtZU7srQxBEXEhHy1Qt7lfGPiVgtoa5UIjZrB
jetr24a8Yg1WalHIHILNROZkfgXTJjmG3oVxmRwn5rxTnrrf9ObD5RuypEE4LO6gKhMTaMINCVuP
JrsgTI4JGX+l+5Xla9i/S/eBVzyWBLwqVFTwSENdFzp0NEgghJZ4e6Q17SfmHea6hYqq6FfM5uKm
ncgTXJCe8X61SQkdffWR6cF9l/fuam56aVFE/owiUPvRSf6fH39gdEamWnVCUR/cqBiTokw7Qx52
DqMdbR5d6XV+9ecndSpSOCmjk2pmgqvkWPgv5Km3sr3W8bEYv5yKEJTakROjqYCbptmssw7QEKtu
KAf9rVOW/iHjZedWeTMdChmsCiksSL5oqEsaJMpj2dAUvXLHlnTz9HO0801OpkRqLYMVB7z2Yjve
rMJ/zRdItDwWSTMduzM79lmXTvLFIK/rpZU3YI7mj7gfb6tEd+YxP0qG6630Ri6pJSEhEIt0fQLt
JzwvGtP2krQrkqPRQYn4qLT0z0lPl1Vkya1a8JXO1OvAMImQx3FgVJWnzOeXO26XgQinXbeKs129
Y4v7htOZMUUoVojWr600mLghtz1yRdxpgH5E/hYZ34LMuPGCfAvk1C6I13Jfi+qJm4ANkLgB6jAh
LoHXRpIKxUqOap1s5N54zLPeDRP9Jtc+9d2008bPqRW7VkSdNOi3ngPy1OUNXoonaNhlroXnE9MT
gkHGDXWeMnnzuoMJ6Iyh35hTFrnNYN+MVraT6mx7WeKCoQEzUQZbkHF5WJMEazbpfZ6rA92tlTS5
ZXJrFdtOfxin2DWTb+Gau19YH4gUeJuZO8IEyuX8PnhZWwItxbkyvajGn7PhR/VS5PfAal1e1ZIc
S4ZuErYuBagRYVVxFltdmJrJsc9udQ8gJuNhrOsnAwATU1VeLgtbSqcQWEAkSWfPzOcg3PLYCW2r
m6XVVqpupk4ptkU9FrRDRw7lbedT4qQALCQWBHQOLNpyAOJPnFTS4fKHLFxPk+sJLRodWoQ5wqrL
QqlkpU3TowTxWlf8mNqtTTQK48hlOQu3EyTiGSOP9iwKUoKWNkoeZ8NQpMdKJ8nZN5vavi6vwThQ
po2uv2bxWji/eJy/BYrv3j6vwSpRZoFg5uU7KuzTZ7m5UZLd5YUt1QZMtAYTx8wJJVLBB3LXZ4gy
drCOrrJwQ0PdB0/fNoFrq5vko0+q4fN0GH6ZoJO7V0m0XasFLJ7giXzBQRZM9A6hgfzI5O0g/yMV
ACs43aaJ1iYElu69TR2PTD8rfkcrpflKb2UQPx5zbyfJ0T6O1GxjmMG+z50Z4zslZ62uXZTZoQru
EKgFUvEzZj7ME4KBVTMp8G2vSY8W3Nr3Qy3DOWnSPOF44ID0SV64dhGney+xjfvWn4qDag/Z0xBn
wdaJ+mlXaAqP78tnvuA3YQ+l13AGkH1PGKf3XqbaXpweM79LmblMWjcMMEhWp6618yypMUHqm/Gj
lUPssqriooqCyEmO1vRqVuMNLJD9lsfcoQMM5fKqlvrX8CFA4ioGDWyOLmhyoWih0oVZelSqqr/v
AsvbeQz10nsY+DtDVcKrPMvtXUhHgDsqPT0feIkdaBTFLumreqf0WUcrhNzfDlMGp0r9x8glRLbw
U2KhQe+lrUX0BY2WpcBfVynV1zw/xHmhHQzoo/dxbia7ydDDD7rnreHaLl2weWiUxj4we9+lPCDq
0yASLlMovdt739I+jOOXygTXXKaF/PIRzMosKju+3KJRdmaPcwSvoEBq5vcZyl5UN4b5mORrV3hh
LUAQMX2jzKxXBEvnzjTTfLuZfI64MD524UfJY3BCcUv96vI6FrR25ooFr5HzstCCczFN6JNIUUbO
Cez83r5P7On/SLuu3UhyJPhFBZQ3ryzTXl4zGr0UNEYs7/3XX1B7e9NNFZqYOewC8yCgs0gmk2Rm
ZAQxJonMarerpx/Xja1MGjRicKtDEVgDhSLntkqRO9SMFOzG4jbpTnkh//mqgBkLDey4faDWyiPQ
prZIM9A/IsKXle2nGjgZu7az/vwkhhUg91T25kWV5XLOQPxYGEMIK69A0jk5oQnJRArIa+tyboNb
frOoYsjYspEALYQUV+rnhdsCB5D9+YP3YjDsQ84eMTPceM56GOpRMtCmxVWmZyQwBQsjGg53eZHb
Yc7DElakfjNV+4YS3d4tpRuXgkKMyBB3ewlVs5ZGHYbGebPIrvZevY6zZ4p255onY2+CIAw3JKQl
2N/PZm0ASRgEg+z86Oio1Dd4JPqooqmCWVuLAQYiwAcXBGQSuMG0+QR5liUpj3IbvjnhXRhZwZja
W5qJOl5WzknAcpBNxTMBFCc8z3qnNbFWLzrWp6qtQ6O3LSgR9Hwb61TzrweBlUExWVoW2ZieAA+I
qBt7igrJyY+2lHlz/Vzl71qbkKERJB/XHnwo9kISDZUMDdzx3BYy8qKy0krNjyzv+CDpX3rze7NA
l00mo3Sw3UVzx+5O6rzr41tLvIObDFTnGjoKMUYuykVTyG4XWn6Uy247R6mvDw9OMR5GNMGZEz2F
leLa8skyJYHltZkFvhvgdYQ/UHarl05JeydECQtOyV64na4RWn6DDgR4Ca+PcNWOheiHviIFKtzc
Zq6kxpxqBStI64SMkKUFW0lzKkR4vDWfhLQAOlIQyT8fTbQFNLvq4+KYqe/1eHKmVyUSRIt1E8A4
MCkDA40AlzMGOrmwk628OE7Sa2G9RsCFjdn99dlaCRWM7h4HHrRWUAbn3DDKJztKzPJjGAbKiG3+
N8txZoCL4GUlT42Z1AV49U9AeC8L1Fuak7AasrbqrIKFPQUQCnSjLueqokpVJFpVHKF2DsyuZnl4
oYWiQLRmBTkE6G5pwA18kpMr5HloTCUpjspwqOyY6On3gb7E5cv1RVk1gzQvcvDIKgMrdjkYaVbl
pu774gj08AYyOxRzpnauUwsi+Ce+TtyDQb31P0MfweLsoJitNG2kcoCH9Q7R7M6HwSBL43tcGtsB
FJ6LH481yYynJANj/ELNo906+2XqCGRrnac/HjbgPB/XY+CYcBG7HLaxKNXcRaicFcWrPnwLzQfJ
vIuNzXUrK7vqwgoXH2jVj6VSoJCdOePe8Y10BvOyLAh2a2EWXE9onwCeHV7Ji5WCNkSNLR3VKyAu
ytki4wZzWcuyG2Z7w9gsIPRQtULQu7Y6NBRtWOQDKkrl/CaBLFydqAAjx1CKrmqSSHdKJzi4VnyT
NfcjS6Gg9x4pH26RrNay0P3OWtJnbxipO5dlwBRmw1TU488+l3vFXJji4p/TAJ5e2zA1yyczGQ5x
1uEys0POy4WAe9QWW6r4151j5YJ2YZKN/mxDhFoht1MH7L89PddeUR5ARklaY/GUWURUKBod5+0g
soKiowVTleGHX+a6vEvMQ9G/NuZdnX4LnUrkkiwE8tOJBDMqnfAMqO9wBzA2RdjMCgDxS3ufyCpp
pIjMVe1DONebo4joMRlLV7XwYMhr+89LBGhh/W2cq3fgjZoraoW1VIv3EWRxinZv9j+vL97anerC
COebVhcZkW2zESJ/Bm24N0g/WxTJLGJHxJHJLJEi29SgubxumP3utZnlHBWPZDqPBQanDKU3VL1H
zVowfywqXTPBOebcLSGVQ+Al2sgdNwAgmm7rtTtRgV80Es4pLcUETowq6XHcB38qcYLDBquD+xJe
wJAJ4AsM6KBsy9DBLCFHqx5Fh8faWXb+8w6XKyhbc1BCVmnPdvOzvsl/5XvHzR6BYLlt/H0pubPv
7DpXlFhbn7H/jYoXtUjyvq1GHZlEqWvam5aGrR8qkrW77mGr58nZ5PGbN3farMlyjA44cdJ5E8kI
GHdJ5ou4WtfCEsPvGhBzQC5O5zxAKuROoSn4KcITCj7SIZIAAfBQ/kf2xb0+KJEp7iRGmUYrmh6m
wANCNGd0aWR7SsP4fF/abpf2D6CkE2xVkU3297MAL8lz07Q1bJaoZTdjAFAbaZKACbkVzqGXfznS
7vooVx3k94TyOSyqRhLioo5RKpu026BR9/rvr6VbAYPGRQMPETBV8Q8e8Iq2YRGiO8fSXOf4UB3S
veRb38tNS35oNeke5K0exN51q2tXjXOj3DzaxSj1gwWj4PL3HzrBmNaOYTTgI3XJVBfQB325SmqM
l7OkOwAbqt+U8gQFiK2ZP+PxkyUCjMjadebcEueDoRUpSpQA6wJBsTKeyPcasVUXMdOtet3ZeLjZ
wgNrwNEQsoNpcsexcifjsLQHmkLGREHfFsNZiJJan/0OuUx2v8f7Dm9Rnl2nUGlsSwbQLy0AD4Gi
jPdjI4vcYKX+yKwwxmCo4AFnw727zDmrJy3LMpTHJojeSUEyuGBK2KgQYWrpj7lHF+wUH4YvoUhl
4vPKwTLS6B/JVEDYuTnF/drs7QLYm0FxSKCiYqIlXiTIPwqM8DTZZlvFuE8D2aCrpzGDWgUYZrTn
UBeYWemBvRgMX/zLpljOFhXAnqyWtyV9SfoKj0uonQJW2nRf1fpZQdbEmY7zU5JvhsIC/kGptrNU
Cdq/Vr0GGT3U5GX0Wn3qg5MazYS8dHY08xsNxUdjeb4eOAQG+MY3LXeaqs5K4DismoTFayLq+1w5
KjGXcMYPiCcri18Gj9TW+ryxMJdqpG/T1giq9q6QT0Nxl4Cfpyn22SQTKlRo/3xDg1mGO0faHScn
H4Znw2E3kAlmMx9PsOanKt3lce53su0JsYurs2gi4QHICNt+3LabEqVIh4kZA8W/Jd3hMS04KD8H
eAyHFV/QqMYkEbkLexIaarREsJBGJm7QoNpFH2RZilIQIjNsoGfnMRJogHkyMzkgVowwoS1Os9H/
1WAYcpUxOiIFeWkFyguq0YcLakg5pEbGe7RTSlSQrVtpsgYHM1DFBstuAvrBz1iGsqcupxjKjZ4T
ND04LZ6NN0m/0dVXo9VcaAe60ZyCn4QCqi7YV6sh5Nw8N5MpgMdxmGNjgUYGb/Sb3HxUY9DXyCcp
U0g+eFIFupT+1U4Mv1PrrVVGJJfQb2IKKT0+H9+MjRoZe2SwGJEhd3zbbWmH4ABD1NzUzQ8aN2gn
/wV1eugNiyad3eov30WXprjze6IZZMdrjDppik1YBxG9meM0KEdw6cReaedEGd3ix5/HsPPxcRGm
Cs1umOc8Y4lZS38uB9HZzX7g86hsdDng9oMznBtV3cilLC9AB8pQPLLBvxU/gLuJ6ltzMz1LIpao
tcgFAj7EewdtZ2h/vtwd2SJXhT7DWkyHKFAqsG+EszTDcJvuzN7KyNCjQd+yMu/6PAoM89gaq9EK
w6YwnLN6x5aOXqb8mIyNkT5GQIFeN8b8/9Oc/h4lHzLtRq0SExphxzH+aeencBb8/qrTn/2+ejmL
0OuqaZuz+0hpE0N/pgYlIV4X0b1SBNeHsh5qIHHMENqoQPD4BQv8NZY8DdlxRh5x7N5z2t1U0an9
UUp7VfshaRtVC305rtxB25sitO7qskHnCUwOyIUjb3Q5Uobby/seMVtDNyvdIZ2iPLRe59bjr+vj
XJ3SM0NcHBkSSa9SA5jPZvo16K55TAq/7SGMImqwEhni9luSz1O/dBhR8i0KQCs/ezHaUASPmrWj
DnAMJE5RynQsXgNdra2k0iqMZspf0cget6cier8+YWvXVQ1lSwaqxxHEEzXYZTRVTq7izu9LJHcV
NxEcpKsTdWaAbbKz43oAXCadVBiodoo3oG0ydmXBDfSjQebTRj2zwR3WEtSWp1KDjXJvkmedpHtA
tfd3jl9tf0H/1A1JT1q/cX8WeN+6ru2+aEHtv+tbSfAlqwt29iGcn4MnFzrXMz5EM3ZJdyOPgVw/
Xl+wj1fKtcFyLg7yqyZpS9hojio6mA/1IX2Lfmjv7UQgledXweAaDakepEd7W3u9gJDgg1vnmnnO
8fvUjnJlgfnetwL4vbuQfA9agrxyl4NOJGK5ZQDMHCXJl8pvSIyN0XjKbRwom+Jt+aJ+z78rvrJT
8ZfrM7MaZADCYUQAADHwbAB9DgrhXtIQrt80zwDo8ahszZ0Vb/8/M9wEmIlMVVrDTJrt8+ikje8N
yGKKrVb/BK72byLA2Zi4g3aZGnsJGbTcmCjpQjKAkXXUBAWaVa+10IcPGRgDjEqc1+qhk0l2DyNW
9IzGPWJKX9pmCK5P20qqHfeuMyuc3yo5GrcTFXh1KGWRuPf6cKvpx9H4NlivKL7WEEUCMV4K4Gok
KgutBjlHtqF4D4g1yAYuY5BWhkUshViyWOmnDV00ncxg9PSUvKkLUtuaCAK80n6LwaIIj/fwx3nL
RT3dpt0Ixle8zvXF62v0EpHMS3vP0E5j1RPcP90G133jPqUo36TAUegCz1ndDWdfwMVEBTRpVOrx
BbI7Gl+bFPux2GR7wDcsIWno+vz+Hi3nQI4ZjXhLhAhJC1hKol9T+iiFYAFJvlz3obVLLqg+FEbr
wxAh/G4Ai78EjYH8aLxE9a60vNb6WsTznUFv1a7z1VoKrhtcackHeyhORZaoAuksz1ExqQaYkrII
EBSn0fftCEbrTusSPx6GEYRiaQ6GKHMJ8MiPd/1cRj7a96St07X97ZhWmquUQ7Ufu1B6Kp3wDbpV
PQrmyFkb9QymBnSWkgLUDv6Q9+gwKnp7n0aNDpTS5JxsJXYOALLS3fUxrS0WxJVAWARYs/qJKzKj
pdQCRJodJbsNkI8lVRe7nZz6jf3nXCaYPYgYfXT54J3LXXAHIx5TM0OrgYHDSW18WtREkgVrtJq9
YdhI1uejgROS8wrWFhi2EQLL9KN/RXc9OMFrf8INc/litYJQuTp5v23xzFJQqNXjVMWuQmq+qPdG
uTeUnWyIkntrb1SAZHEnw4uOySFfBixZX0yLMmT9QiEjvYwz9Sp7+KYXS+w6YIlO0h40xE3m6noO
Ssph9q/7yGqS9uwDPo2zGjp0hgBnXkGFlaAD5kl1na/DdzoQafQgMHTd3toJBHIjmymCYxX5bItq
13pJZYw3z7bAoM4BFCGvW1j3EqCoQQGDxloUxi6nNNbNqq1HCTEKyiT2Zjl0eZDpp0i7t7+mBRm+
Xbe3du1loO1/zXGnXTJlMRDdCIko0/9ssmeoum2oWvlmnnhdJ7iUMXfg72Toc0NXDzhZzE80B1PX
VY1jYbU0yWUUxz+ydrpJ7J1hJ7fAqX6dSkOw6VaHh0ZZVNyAbsKN93I259CqhzYa8mOadx6tD2aP
BjM0gaD+F6WCk2zVOQA5QrMRCDrkjzTW2Qui6VN1VlKg4Mu6CWqp8uXS2ZeV6MxeH9JvM5yDWAvy
UnnSMzPoESqjzQCmE2CLPDVc9vFidwKfX91jDLPE2gYtVrS6nEM5CsH2aaFPSC2/TN02AYVlUzRb
nQKxLrtNUW5Qvorql67VBabX7gbnltmMn82omkUoopplfhyo1xqZJ+eeQadN10p7uJ0L+Y3rm2Ft
BaG9pqI+jAuR+pGcOLOnZFKi1jqaJ5T2vjBjt4hPcSkiQV5bv3Mj3HSaE9PrC+EmmQUREagRJaU3
9q6TbvpchOpbHRCOTx3deug14PtVFLMp9T4ygPk1c90dlLlwFwkEmNB9Eg1r1ZQJvdcPXspPBHDW
0ipWD0WPY6kN5iFRltkrZXunArIv2NPMwfkogkYG1oOIlwBKtZdeUWqzucxVCJyvXRGpn7w++iKD
hCwVibqtDQlOj7HAFxC1tEtDVZFFPXqb8uOc7ktQ6so7kaz46lDOLHC+0PVFZ88aoNJRC+Udf2jc
PNwVolTy2jY6Hwcb55lbJ6k8gBwS44iNQFpSbxweZJ3Uz3ZY+HY/PF3fRKIxsb+fWYtA195bDNKO
p+DkL7GGVskeMpSVFQXQi+y96+ZWBgc/UFCfRXsveO05c2YyQo1Hx5nSRhOZl/1ofgfNpdrti/om
TwUBYmVsSPsDwQkoHZLXPA2TU/ZlNfYsINXbuT2iIzwyQ3ew/etjWnE81HJw+gNh+RGNLqcwRQME
LYArO8rohzZst+73hiTasCtx6MIIN3EoL0yGxvoB0sLvGxeKSSDbLmqQrgii+JohVNpMUL+BwA+s
JJej0WZjmZ0U+xW1w4jqvjS9mlJGevMVeGOBN6wtEGC2gHyjvAfINOfqqjrnUhJKaENRNmHqJ+Ue
FI9CNTCRFW7qrMpIlXaBlVzZGwWIhYha3yeiy+YK/AUdpOCuBNYfeSI80C8nrpdqsKU0aXHMVZR1
tSfbRsaq13HqW+XRafWj1r5LgJzJqGZT3X5PZX0TbUIUNSLloBWiMsBaZgRsMkBcgF6I0S6ol9/T
FXNX6GhhREXKj6YIukYAkkrNSSkpieidnrma4/XDC3UKEmbKr+ub4oNQhov7MA9kLuDH6Mg2uGCp
S9080RaQ7iKNN1W4H8ddLR2aSELRb7jHqRPQdkZ+pnUbaC+7RvE8yjX0A06QIB+KgyH9Cq2gTzdj
f1MA1Tsq+0H7VSCpIamHWN3k3c4WMf2skOSA0IHBDdAbKQNVzE1Zk8tSHy0twPuWl8Wonph0mzm6
ixafyLV+5gap6OxLyuJa0kDwVYNMyvgmHU/KlJB2sTZ4rt6OrejFy+bq01yqGir6aMwGWRTnWvJk
DnjzAqYtqSX1J1ySN5Ved4Ia5srOt2Xk69HMrrFWD/b3s6OATnoTOVUMSFq2l0FtrL3hveRYd6Ii
+EqHOZD+SJyxdwxj4OYM9UrY6kYDvgXnMRr3Q/TDKr4VoMYptcTNZK8Zl8PU0lvnLWl+dfmvKB4e
e7UhOPssOd2iOV3wFFgJEKwQgqZkwIfQ2MV9zwhXsAAmZ4z8qdtl/Xu/qJslsR7GShTG10yB4xEd
sSiZaZiEyzkewngJa6ZmkMepZ0c71UhIOSWuU4hwE+uW8LBByw6W9BNtlb7Etl4B+P/SOZuxvqnM
l1kEfVqrGoCz87cR7nKHIq5UjH0NoD8UHbPQcaXsu2QXrkGNG2v62W4SA9mEeQhsrXuMIKwehdtO
GwKKfDCWE1gw6dj9OZQOOk6srxWlLda4wi1nItkQpFoACVyaFyUM4nFvVt8mUQPbyp68sMLtyUKu
jA5dgmgK2FRbgUOyL+T2u42GcNxhTdbAzjfJG8rQLl0IkG3X7tEKmu8N59DYh/frIXrl3oIwh/5v
PBLRn8vnr2cQLKG6Dwo61AHtpSJAc5Hw4S9s4Dh0UA20gbXmLuVmA6w/FGuQI1efjOWYU/QBixoK
1jyd9Zf+a4M7aWY5y8O6gQ0kdwGZ1N0kDbDXwX/peNdHs7bmcCvcXoHpArKK8ywEiqEyI8BB4/JG
j8FATkX8Oyv3Y6g5/7bAeVXoAMGf57AwL1t5AqTKCcADhcYBtEYYhmA4qxOHxmwQtqCtFZ00l8FI
mxpM3ACgUPxgxP6sI5m6j/zrU7bmyuAZwO+zbDcofi9tANfTQIoPNpQXy/5eP1j9c03R8ym4ta7O
25kZLrVpFXh6Wj3D2r1KwHsSMwQfvPwkWw+t6JawkhbDHQHSRwx5A9Qn526lWlB7KYDcLrL21tLb
R4fKN5mJ+oudmE+KJG/QvY8WlnwS7NeV5bowzN2WoT5XQUYREUelk9fqKvL7UH81DaLLjSAArY0R
11iVqRAAzM1niqm+WFQawHC64M64KDtn/FndQlZCedbk1s1MNbjuJStNE2C/+G2Qf3U0SYoCooaW
O7XTjk0/Lds+VdAqEULwKTVQ8midGh0HS5TvaWPPJK7KwV2oPW/jQTZcu7PG1JMcyPYF+NOPhcba
FhTl007wnWxLcJH54jv5LQPeVc2m4F61c43J6EV1fJeEINwND7FDWhRtkpx6/TQT27i/bntt+VnM
gScDj/VJGSJFU2KqRrg1GXgCdspMBuW7LaOuakqCoK2yqPxplLhoMg51xAVeqDksitqqVNxStBbs
wrVvJx2ZDNsDT+pWaw9afqBWQlAMdFu72CQRUaygqH8U8bYLHU+uNo7plhPyxuAnnzuSONWL1ou2
/NoDh8kb/fcrPxFzdnNLs7Ds0YqS+0P7DakyMs+3g9YHEvhxgQH/Go3LS9HsIJCs9end9eVYiTiA
s0MtHLgj0HfzmDF1qaQ6SnG/yhhp2L0ZQu+3cpVhJjTUPCBa/097nOdl1ZhKy4g16eIj2ouINuo7
6uyqLicDqn7SX5kDEA/k6Cjef7x2zx4DsRTZU2phcsFOSiT7WdJaYlojkaD3IalPPW0Fh9EHtPyT
031wnrDOfBzolydFhShWGDN0ZYwR5d4hRTdiEpNI6/aNZHoVmPa0YjsXz03SbLNRDuKQiR4vz/kc
7kLlIV+OlaaBDzm57cqgdAKq2V+uL/naDtSQT8L5jOoEZLUuv9A2a2o1MTpo1GEAMENCT79qdUGl
zr65aLOg024tBmPq2fTjjg3wyaW1qLJ6tYRSwjEtS1/PNKh4YbOjnUyjd3VrkLZVfy2Fub0+xpVL
IVtzYJORMWNFhEurXVeAiAngYHAmPUlWQZZpay0v122sziM6dllrF2DxfKaklGu04te4eFrJW9eZ
rJmBsZTGInGGNTt4AYANjgFEgBK8HEuY0+Yf/lg12VfOTGSNukUfmFSUx2I/xLvuuSG2lGebRVJb
raAmbqBt1Ad5TZ8m+x7iJYPebaYm9LWWbq7P4MqtCnRWQPChTZ1h7znfAKqlHLoP4G/4PFH9VOgn
eXAr29rnqojpbtUWCFhRCgfHEnjLLgdXyuNAOwWdGHasg9597P0STKWVc9Ol8RaiXSKq4rUKFss+
/M8g54JN2GVzbgJKHec/FynIIv1Zkb9DrMEre3ei90uieyG2OYiI/2JWTdQeGRMF9Eu4x0qROUM7
9eiO0gsPIsqaO0deLnpDrGFmHTy7kMVBux2oSrm1Awuz0SY6MJ6N5dDtIDFEfFsvnrX0OupKtrQp
zDA7FGlND6ZZT35iD/cRZN8f41o1TgpoEQShd23PG1CYZdQboLnmM4WtNUROnY2AyUPDvnfe7eZ+
oqIr5eqyok7Hslj4B71ul35Ud5Y59JoC6JA+3ozQIiwnyzOGfK9QE/92GzWGDLik743+Pu2W4Pra
rk87iHRY6wWiKd9PWixaYU2jhRcCzSD6FqqDV8+Q0JarCK/GsR5chL7O1dMi9JJ+stHuNBVuZ+LF
OvSVdJQXdRD42+q8A7yG5JKJ5Df/nJTzCbroBgOQ9RlJE4ss82vaiwiu1/YvVtZWwDXIdP64/Ws7
RduXI+MbbWtvAerDl5PKIWHcJ5u6z2/a/P76VK8ZRHYLfsQYXHGSXy60Y4KneBjQitcm5ikfvyky
up5P+tLszTgVXMjZx/OR99wW51SLY4bTwnqs2ohpwqqh5NNZtwSH4qrvQhISbxA8/PFcZifNWYAv
dTsbKZSfj4lTVwG4ahI/iuwwAB0cRFzncdoacj/72qQUvpktjkKKImyOs52bm+uTu3bUsG4oSAeg
3IT1vPwSrWxmc0AL9lFfKlDwDkAaUnBiBwNNJzfTog7qBc7TGHeDIEisHaa4BoL7Cm2wFl4hl4YL
Wkd6EmKmB+29Qabe0U9tn3j2X4CdkfhyYAZJCfOTCESlpu2khxggsEK45Nh6ukWBoPa6mYpe8qtD
QorNBMZQBkEkF+/nAYdAW+FkMzTgepvulGpQ/U3f8e4XRJ+1nY4sKTBITJkKUf9y8vRKD8eWdSrk
zQP680kMgS81n/8inkCzSQPpLzwDSeZLK+gmB0fsgOJqiVv6Cc+F506LrO3i0FCQblmbOdwRkcRW
P7B43BZXy8ihho3KasLCeU2s8mbKfhjRnwPfkb79bYbb3fNSDHFmg90RpVs1fqejQRxRuX11KCz9
j6oPNAb4piMg/NPuA7joNPdRWHlg3LMgKRflb9c37qoL/LbDvxdRpSsau8DxF7cN07COoPtRpYLo
sBYO8WRH/ZYxoBs8QR0CU5XiIEE4VDSwJOVeCGe7Po71+fptgv39LBSOs1RIXQH0ZRVuitD2dPUO
PYTyX6DH8TD4bYbzZRv3v0ZtMJIMEAvluXd2Tfjr+khEk8WF0qlp+pKimeyoRDaR6tqlsiUImuuL
/nsU3L4PAUmR9JqxYisWaBybyLPRZwbK+L8JMA4uNzhyTXQ78vIegJ071AphqNfTQFPftBSNMfb7
9QlbW3rczEFtBjJHpD3YhJ4tfWlGBU1HYKGwHR3rtTUkgj4fb0o6gRuzaeFPdUY4hsevA4g0Hy5j
s5rDxQE3oImbYXYfD29orS8hMhJJX5uJ+sr0x1cWAMABhQJiDv9/AiLUKeAd1ojNmU7o7ZjvFrsl
MgWIX013Y/PtT6cRHWsg9AefnsbA35zfpVMNrpECQIG2gMbl+1weq/GVgibrupnPNwWwOSNVwaiF
FawWFzylTF0WtUGCSt3EPpzbr3zFzQR76PNKwQiu8+h/gHyNzpOKyKWVO04DqMgIag9T9mw5D5qh
wgE3g/HIdHGCQGB53l4f2sp9jDFVg8QR9LIW0sbcvjK0cR7zCDl4sNYm8cbQ3rUxTAhQba4E9ptU
T8kUl266zEc5/OM9DdtIPGJXY2rRsH25C+JMRhYoQ4kGh+uu0sAQPU7oGhXtgc+b7dIMF2f1Mu50
u2KPUSS+kzzokOw3lQfTDq7PJQukl3vt0g4XaE2jVooF/ddHe8z9tAbudjyNWudO89MoixRCP8dD
ZowJHcJhcHfgblxKvSSJNEa4cRW3WXartB0IEATkc6suCfwCUJu41zl8li4PQasA2SnckMsbdWHM
w9JbIvll7s5PuqjKvj6g38Y4R5zlZqlsheI0TOQHrXaI3dUndRQlRwVj4qVw8sYubb3EmEKDgEN7
AYXYCNCOC4q0pnRHKggdglGZ3PWuHqQwl2WMysTDNGtPlXJvWj+v+92af+O8grKTDpAert+X26g3
LXmMQDV/lJOt/Na+Oj0FQeGv/88ItzxdO+pDpsFIjhZhc3xQcmh66KkrrAzzrVk2IztESwqeLkA8
gUSfi7aAXSfVklbTU/hLuy2hTZ3/cnzbCwPpPvOr034ULBGfz/hkkNtKZV611MxhcAgsclueui3d
aPubmTi7g7K7Po2c+32yxR38ciqPSk9hy9miK9SFuKF/1F9EtOQiK8wrz64XRowWcysspyf1JPXE
IZTIj9bJJuWfBfCP0cDpQK8M7T0WiC7tjErXavqczk+dPGhgtgkbb4jjcjNUoyNaJe4Q/q8t8LCg
pwEALv6gKoxlyGSQ2z5ZhB6Gu+oWdIqJpxNro/hlSEJiBhE52JBUexWJOvC9KbxtvpsCsiUQG89g
O8huo9swuhv8/qvseLYflv51B1l1fyQQ/x0nL3FmmHPcOhVs9eVBX16zkGSxN/e7zLdDL5XvTFSN
013rqbUH2OP/aZzbe12IBBB46aan8j08HTwTxIQUDcMZOpeRgPcdwWWRR3p+mlhu681ykg16DnuN
h8voS+xLrrwz7otDFrqN/42672XoisgOeF6Vf6wCygU8FxhxUKS5dNvaZhm7DNujfzgFMVRm3AeT
xIOreo+P7yKS7HXnObPGXT9iiDbidIY1sI/fVKnbbugmJPtlFoAOV+MYQ6j9Oyzu/tGUNElNs5ie
PKgtN75KVLLdvoe+eSPEHTI/OLvqfJpBbuNXMvh34hZjeimOFklv9Dct92wy+CIHYQ5wzRB37KRm
HCHKwNAhiNzhq3WId93r1gtdYETc686/FjTPpo+nsYKqIxhhZ5iiX2hN2qPkecJ5E9ngrgNzG2Vx
NsLGl9F9OaQ3r5oXRF78bPh5RdzHx558uT6oj3BxZQJ1bkcD2GFm/YBwcrht3dT//r0mu1PwqkX+
k+4ls98fQffwSL2tO53cbeHeG7ufImU80YbTuW0eAmuhhQpbxVMVpNSlO8A63O2WBj+3g4iUg3/S
8M7Jp+mbutGafsGQZ/fFItmt6ZmE8WZYnqgCJVpOLpAYYdbJdQ1LKfHiG92jO5v81AQnH4///mc8
lgmOEfY41PnOSHussqxuFOxr/a27zVS//zZ8R6vHcST2g0ZMf+s9treP7niISArKh5FgXgX5w/Ul
PPsILrh0U6OUYFaE53qn5hjdKUHQv9Vk2D18zXOXigpp68HszB4XYdJyACFOAnuV9+UFBSa3/nHj
uveica3eKgAfxv0ZTw+U7i6PgnyeW63KDcwtLhb+uIuIK8pcrU/dmQ1u6qo0iecSXSdP0IzPLX+A
qrjpHZXnfU8OpzJxRbJfHw7+ac+fGeTmzumcZpJjGJRfXy2i7lMaUPLw8LAQJC/2+eZ29xR5NVqW
9/Xj+/a+/H6/jXz32fWn98Gn7vPWfbxH7BM5Mhvntc/iYnmW2sjf1ToODXBeHebd9UjHg5j+2Sa/
R/1xDp9derOoNKy8ws8D4E43+uN+v72/vxfceFd3/JkRLoDng6VAUARGvLx2dQ8cES688vpI2BuA
nycIiaIegAYv1AW4eZIbBRAvc4HrRw9aqnhVqgqOOu7F+DFV0KQD0AJIUtzdOa+nZVrpyZTPT8WY
BGDPd40aVL0mMAjCE29t0S3VgjXArwGN5nwxQSehnQ0SFv3wKgPLBuyR79473nuFDJq3nTfX5271
vDu3x01eKGtlO2ghFuhl9lFbw8vgy3jKvN3D7sFy7/yv3ywcPYabbffdZiZ5Qbb0dmv7PwXfwdoP
Pi0ipCJZax6kp3gqjDINa7Owx/np5aUkL4unea37tGxT6LaCxokcif+WEKjQbB4rt9q8U496IzkI
POnjYXLlK/ikIvgr+tY08BWn75q5iYnVkfzXA7K/gePrd5uN6z/KX9+b1/SH22wS/x2iMVCc9H8K
ds1Hw8u17+C2Td9FQ18PSIS9eKeS1OQ23YNjRif4FEl2ycZtyCOo6/Hfe3YayTT4oqlYeWqYgOZD
SgSdP7gi83eQERqIgx524xM48gFd2A9HcIMkpDrEx8538LgBbGILsKlgq30OGJdm2WY/i0qh2QzL
aMCsQUIsgL07Ak/piy4iHxoNlxMMM4hLJoBmGCMPBFPQKaWF/Tw+mRvIDYV7WvgOKR7hd5nrEOd7
AgUCT3erY+F4JpiK3uiPgpKmJXp9Gr4kImL4lWB8+T3cNpS6pQP9bYKHZOoYg1datbNTemN8r+RK
ByWoYk0laZS6fqpT074pzNyKIZLbqzEJ9RJouVHPC9EBxGOjEffYV5nADCGwMqmLy8XIrUQN0bc1
PmmkJJIDHrIG/QA36m3r3bwX7vNwekxO5dfroeDzFePSKHf5lTV06IWQqHxSN/VzG4S3j7iIbq/b
WPOyD1lAUIaz6M6i0ZmXOao9SsABMi+b/dSPPGMDGQ8icrOVq7X5j/zgf+1w+zjLu7itK9jp3S6I
vyxB8x/Srqy5bZzZ/iJVSVxE8hXgpt1a4u2FlcQ2xX0XRf76e6A7X0zDjFA1M6mpyjwMWw10N3o9
/TTbJouc1FSUllOY88yL9JAn7rJmUYfVyBlotct0fULyeVfQDE48EJLkxTPMx3LlExXocQ12a9Xm
fCklZmdlh4Xjn83wZ28pdk+tYG1YoWdq+3bdEXSYmLC5G1OYIfr+Zn89GO6Sm2ukxB3kG5IVLwpr
c9JNzZIWc7LMHY8KzOmYRA1PhrMp5bRXYzRHsNtmL8vmZ0qFDLHTvXf6XGjjhU1vTBScPrtnQCmh
6lW7Gp1sJsucitoFReLL+SOFhj2ibXs7vYzs6pVnWwC+EIQw352er1fEPJWBjuA9zlCPBZFiM3Oo
thDNAI0zoWFxGLKTGr709fux39YtprDbEyTVf7d+flSrx3+j5Z8UuGNqquuki66goEHLQzN3dZLA
bxCaSSas3+/+kw53Uh0qCuVE9yBf9u45pnBgbP3l8pjYwtCI2Yt7lDjv0PewA/4a3zjaBU5oJhT+
WEpbV5iCGFfQT564B6maTkPZwKrGU2WFp4IgFGqJcpwTmtPQ8c1iJZqlG8n7MXn7Q5FPGmMtbK6G
Bk7xsdoX9L2n22TnmwL3YvShHVLhLHJ4VqKLMfevsAW9/etsTl+89Yz+CHBXkeAhE3LEWeRgnp6n
HruthDSWjTm3t+3EbNx/d3IM7B3uGkOl4YzpfDrxK1UKWOz/6u/xPucEbSVIfhNNUOEcic1xSQNS
nClt06tWRLMbKeSK7Iyen9C0ak+2/oKmTlLRQvBSjz+hA4qcmajmQKfM0/P1FC6u5q9oc1329IyM
zV4Ueo3aowEhzlpoXpVWSoTcemE9Y/6RRCZwChb3LRKzBN/0d0CDtxSTSxmERnQ9IZ0ZQ5vipeC4
RExwBkLN0Lnk5chpr+JF715ItEBdTgQ7chtfuMcGZxxmcq82kwZHlT6Xdkdfz8dNRS/wEjQTm8uX
UzpbYKeMmZF80RPpTXnR6Jwotm5bL/MGf6nM7iFaLNWFsH7M+Lvzy/ikRjObn7OigLRslGWPtAaD
MRYt7bklFO4R4WyIca2bOlFA5PGSks2rR2P4LCpQYTc6W1h/pVNytrbLAzGswJmezPQ9doRKL7jp
m6EbPM+lFnhxZNwMmUGmmw2qlmhDdl+SxfYHzYBAND+IPPMRkgxPFbMDDFfjO6pNfK0AFtu0p+fe
RnmhdiszOwq8jjELwyqW+Acr/Nh8P254wJeGke3Ak/EMALfeRjLHvqzwFtCJE1tn8uHRt/sayQMJ
sBgHyBYghm4itsKXu8wiSpVJl0KWV9WcJgg5N3ZGLiYcUh9TffaMJmbq6IekJtPDfdI3VC1Ojr6Q
5lidSGmgpgqMafGBSQwkG69rTLqyX/B83sCWFzQgk21B8JezqdHWlh6U45X+jI7XrbKiNFsvjQWT
PN+OHe1B4D3xYBnfToZ7ViT1UgKyESczpQWdIXQAAspWtdqQNPZR31pbb6suRAV/fhjvH6qYNEVv
NLq++aGfVK2AYRvAgsmgCExmVMvsGBuWgNChUZSvl0fs01lOTCCiIGITScOI24Mr+aTOvTZqgkC7
9FChmDqSs5GsmQsv3rouc6K9pk72lInEnd0xLwNYb4rmDXjBrEHpq7hHXn5pPAXsqqQEoHjjIG4g
6nKyZG+cKG6Q2Bv2jRpmRhnyIB5ylTPcZdxcL5GGwhJCLm1l27ItLTUS7spVQMPtxMkty92nzplY
9KUjQE8m90V+VLvZ0Oo/P4BnF05ldq5ZZatG7DmD55A42NaFfbVkCyAujJYSVF//hc/HFp9giAIz
u8Bb5FT82s+Tcy7ryHFKS4xK2DYSe9sH1JT93/fZGyk9zb9Q4jS6Qt9gGLBsauRe0YkT4wns7QIJ
TNknAfVPKYkeevoQWNbkNaS+KfkkISF1tdPsQdgZMSZaQ7Y5/VW7aZcql7I7qbNzYl+V9GdxUbVH
JSoUolbd1Zlp2jqezgDfbFSefZkmpaPkueJ6bdQL7oAHOLqp9fDHcI4jxnWCi1/gDuRjaCxizDdd
CBYaXOxGNWPV9pBmpjppYpo/JqaBoSQbU99TGLfL4v4djRr84S/hVLyRZC1uGg31q8KcrJUrzWRH
y1z0Zs3N6XW5Cc+067aavwjqVUwlZ0q7X5psCn7FiCf4RVI4b7OsJcxbzQw4KpBIc25eLLL2sE/g
QucreBJ7UZFr7O0ecs15nmlSKqGOOTQoXgbP6Onlgmy+iKkR7+sLU5z3mSJvi+gATMkSwdiwNMtJ
e7GCRaVRLANKkogo/cPMeGqMt/Biz4NDUJ+mU7Oo94kqAvYfyaF/1UXO1kVo/FPjlGl9n5FNQvqG
vgbbcLFJF+GifPMtzco1M1hoTmOm5AUL20xLT6gpynOMiz5qOZhABMSV+q0dGivMPTXwu9Pj9flV
37yig8H4GTtbk8ArZp5xgFLGvxGvAU1O93Mv1C7oRe1O070KAzM7bgJXsYD2/XA2a7fF9WxLpKVE
aYMx11jRBnQ5NZ+03T9irQFeSqvcieFqRy19BRKUAgDO0lZj+3JxJjbaIYt4pae2rJNS+iHPlpOQ
yMnTHIP3lW20ZNqvtLwiRb2po0VeUv94/4hGFZDNZGJRmcHAwL4+vNV0jgpLEXQn2VbohBrLrShb
I6LAaUOfV6jjtefulLihiUWsW2q83edh7DkHiM4fHjgRn2Hyz5iWjAci/6JXRyRGo0bjz/fR+/X1
jLxwmkl1Bw7MHoeU72ryQr1f93m4OXScT4IZOFbAxYwjkG04exwXqNEgIOhO1VJyFEsFpQMA2uj7
HE2Kl73QBRm5li/0OMvbK7WqSBPQM44sK48seUWxKXnhO61tOADSs6doSjnd53LEMgJzAPj06JjC
W3irtAyimmgGdMuyQ0GvkfbppCKxsVXKGWlqN/WRZ88FsO4jF/eFHCd6ReVnRh2CnAw1nOgaUdI9
Css0nGXESJ48o6F58HifxbHU2heinDT6s2J+RuNNhzRU9tg4zSZBiPi7Wss/AnR+3ifG7AgvNIPz
vNncwXl2kzox4giF2rNfnqLsbJbd2f1vJDivUWk6CZtvQCJpgPBc/grjxb8gMAPSGmZAkffkx9IN
Lav8hsmEHsEh1TKAdJv3KTDV+XZKAwrcK6BPAi0IvK47ocHdOZutQHVFn2eXNLiEWNYb+SqDgQDY
V1JkGnhoA02ksGP6OhswwdmHatLkvsbuQY0x9NukRPKAlZga1MDcZyVAnpdHBWtAjbMO8SzWgj6Z
dafVanMrvSP3fYp/nzJKFuT3+mKtozV5ac0tTa3lsdykNN28IXcseMBFR8u9Tt5EumZhgJ8x7S+k
kn+3WLBXF6J4UMQsZyaqWE3nRTzFdMpMR2XQb+3rXBIIyW0pxj0h5MxCaARYJIJYBM2MG7s9BFgc
4xNjeyXh8XCQK8RF65QsyTFISbI7fuiHj5VxeluJOl3GsvHqpxx9A23SJjX2hSaQ1un+/HBdJIfL
buYmbz6S5SKAqNFzBaAr60AEfM7tSAaKoQRJM5Uk3J5XpkSX386N0NEafVAGJDjVVkM9mCcdSMCl
QnF+s+sXp9Q+XVfIATqOtW7NHP3MNUL5o7H4eBPY+lHxHFDnNP+MWUw11HCnRvmsFk9paiWVc992
jTKI00MiEH1XWBrz1bhcu1C9BpegPwGr+bcUBmZjXKl/rd6aYlpbswiotx5WXN4nOsoXNvrNkaNg
o0Gc2ikF2u36IOpPZbHxom1ZP8yAJPbfaHCMNVk9C7Iq7k+h/itrLsSQlhNMU/03IpzSKUbsxVMj
hOkqL1SWF5d8ZhVw/+9TGfXdANqLyVUAmwDGQPp6Sb2W982sz/pbNW2lOxMyIxPq2SmZOJkJSBcB
wbEEFlvodQPDQCTFg0QhMdFp+jXv4fFuLkjnYCnTujxJj7922d4mhbnWSvJSHpKHknSLY0rd/X2O
xzI8X34A9z4o6rUukrjqT6vna0B8eHIPnbX5ldt2Qg8BLUyrMfOCpj+tpWSWqFQFOxRnRbmdW3H8
m1EdnAMnqJXS+3MZ2D2nx8dNvn6tyK8uoz5xJtQhwOV42EpolYvMM5qbQ4QFAvUf1c0BdU6E9X4y
AXJ22Z8u+V7xjy3Q4Kf5D0/NLekCp9abWYJTZ6d6j11OnK9Tw+umNdhdoYWjs153hv2r2lzJ4j2g
jhUiF13S7HjcT8y96CWWR23CJ7M8fILaRE0iGYz26ll3XsO3V+VHD39qQRzrYrXmy/Lncdm6H8sp
oS8Xy/oRElFRZPQ9uaHhYTUN26z9Vc1qpfXPSZfivKX3bHIoldP98xV9nx3B4L3yg1aZYOctTFLy
Guk/5iJklbHvS9g5zSwFBoj4GksZStXsWs/7kzbPnuVz+Wxk139huTGwz2A00NQHiJqvLLTRpe+L
87Q/eUVAjG7RqI9ZZ94/prF+OJz/JxHG5+CcesWowlDtoXWqPafTmMxpeTw9JZLpP9RWa6Mrs0mI
dhKQZb+dl36G/ofyvmJg6JxT9qkWJlLW4K1vw+skpK2BLnzq+0adAT5KKTyiTXPABiiZHikkaeMu
dOadYWyCcIbNxfUVfZykCfLYxtZ5LLS7/+skZuO5XwdsHmwGZAsIsDqG+3XBvC1TNFTM8AZMJHpG
Q5ddbJLNqUddYfIDBdiQLI1lScql6zbuo3uf/FjUiYZsLPYAfBj+wiM2yHqQJH7Yz9DAvFGwJRWw
sdbyYy+weGNtCEMyPHx6oUelrvbgsrASgg6f5BXr317EfTfMkn07zU92eFXx1PjcJS3oTFx4dZvd
rytBH3bvWDBx5Lh3RS/J2BOOxhE0dbBnDeCunOLIvl90l0KdndBEmpHzbuHApK6ntrUUaOj3R0OD
dGBOEz362Asx5ZRHB3ZvETQYfjXtinQva9qLnJ4RF/8rCc6OeXqXXtsyhou/7FfEWi+3x04g7iOC
8JUG5wD4RdBPgCCJGV7UiQu6IOvOtARHNSLUX4lwOiUFcDLOACM8rSZEedmioYCaaHgRvW3CA+Me
8skULYvwRZGa3siYGUoPK4HJFF0693B7XZ3lTckuvdp3z8f54b99/8bgwCIb2E/R9xm+XyGgTAmt
naPAvjD5/6qQX67iJg8DCoF8QX/ABRRUcqbAeKZn13XfRDchOCe+68HP+wTFOVxE9NP4Gdgfojmc
kcLrVzYYmwM2ziGQiXv0CCMKV93MwVEtIVUd2buCGxlprf9KidNzNcyQlVZAqd9tnhv6/Px6pu4u
o792GzvHYNUVk687+GoCz1ykM3weeZr7ZaUy5Z89vz5cCFlbVkh+CDTzu3lmzGEmAhhXbIEIpzBp
OK8Dr8wwIILWDBhmhBmkf7kvcjwINvLDX4lwStMbhTSpZunNUv447E6heXUPB3/T1OZhvY9608gJ
G4BBbldAWcCewiX8zxeGSSCB8nndHNABs64KcrYDp3Z1HOnssCZPVrbAqPQPdJ1qLx8+lgFjBEQW
6sNI0ezLGfAb6fKJpBnlFAf9qP943ODFsBfkQaPr0nqytlQktH8xhH/ulR/7rfTK8M8pyBUFahwo
yK32pkAxxlX8kwSngVdljilDlh43CxJl9ImmNBSt0Bopbn89Nk75jBqLz1osYDptTNu236UH52Ft
sZG7kD4mgt4V4R1xz+1VO2tal+PQkNnr7Z09wyU5pZu6a1RucvSD6pZoPOh7MPaVP+71vUzjss1R
STn1q8amxum+/P/FSn7eEffuqpcU67CSChw9R9sNJsBPKNCSs5tvTWFXyveY9isrnCmJ0GkXShlO
z9xcgcwR2hiBoMQ6Bug3M0zRAzBSDv9KjjMqWahU3lSBZKxWCTE3uK7F4uFCnffaPcC7XGLY28C4
h+hh+4u/9OdI+VGbblphMmkCNhOfqq9LiKKOtrHKFQijQLv4Hp8M+6VUjMwjH5qR6WK+M91W1N4g
sYrPd1fgkxUWCQ3e0C7pgtI4M3k3n+2KorcVGZe5SSyLHnMH07OioEPEFGcy1O7cRl1RdKf5DxWx
pr1I6LtiOhiJe8H4segIhVfFGQ95Pqu1TIWIpBkJTX9TPS+BdLDfC65qpLHwiyjygK6zs5z7PqMD
MYTNQDUAfbKORS3XWGAxnChbJXpPVc5ohFrRG9M4x1uSoF339pac3slvZMkRU1HXN803gR1h7+Q9
SeHsiHFWlGDug2JENma7qWy8KTtTQETwWPNwY6GHhGyTQzqeTXS0ncgCmX+MV2OOe6VbIj0eybx+
vTTOflRRJbUzHSytQO4V9M72gbx7tmOl6BaEXn/s396mgk0Eo+ZeknTsZJgCJvwWvA40DiNVFfx7
SIrWkOzZIwJvblyjB9/nXrC87VIPu6hYA8Uj5hleX3cLpPUUgpYgHUfpuiKNZhr7TTAGBDlRvALB
YYb0P1QMRTCNPrHAntq6JVrXzVT1Hh1OAGMVSOSXBgenuorZPgkkj/3f977OPV35vEw0LAVix2bq
PzEYvZ4tZbp0jYeWCF3BUSM4ODJO8Bqtq+bAqkcRO0baAKVCUWJi3B59UuCbCfzGn2RaCHZy5JB2
MOvvzBwheQB4F5HtG7UMA1pcV8FF7tAK6eFiDDvc5S5qnmeyfxM5FwK9ueXsBnpTx/+7fvkIjErn
/vWP1EBgCgY8cM+SX00vTcyc5cfV//e3vkaufSqchYN0/LqnrWltt4mZ2C6iPBFrI/nGr9S5V0rT
u7qWDJzgCi3M/SKeYSa9xCi8XVNa/fJo5b65xx/TlXBASCD1/MBiEpfY0MiCo7ChsfdSkxI7fyT7
LAuMnkDgb5Z4cHlGOkkjP4Ol1XZYeY+sqUAGx/32wf0xRgcEylk/ieqMnaCJiga83B1iqxrljNak
y84VVS9G0uZfb4wzF+UlnfpRBHo1AAM3tv3/Rta0VLo0/1UWYMAbZy1UI1W0VGdQHZgZ0OjMeaHL
/b5+ua8C4/HiJxl+WLEEOGwesSMMsFYXogBMTIqJeEkTROQjuD5fzo6Ht2uN4h+hW5lTS3W95a54
/nF5xVCT8IUfdW8HPHHu7TWYZbOkYGKRkMeC1GtbXcOr0JAOBtiWFT0vhWE3++Sdh4RPPndx7QFW
GreFrBQxK3JdlUcDC2XYIj3BjbGLv0eKMxtVITWJGkKrEP2w4OcdyHJwXizqfqz2InyB8STY4Cw5
x2Kqh72kemDMRK1gYycWGogWh8p0XpbWsiNHF+HJ6u0+i+N+LrJSAFBRdOzv5N4W6XKd1/kM0asM
DMtdfjwtEJ9IC2Lh+lwMCX98tLeMn4Ds+GPzSZaTm/wsT3JdupF9ft4Bs4ZKgEUiBlW3zKmnH+jm
zdFtPnVRlhGVFkfqF0xBPqlzj1GAVv5YKmsUx2i9Dk+vmwW5UtA/bbcipLS/uIuftDgZCgHY76s9
aK0eV7XJ+sMCYh+cGqUG2E4Ljvf9ox1P5wyY48So8JViWrLgmUWcMJsPOkYFHOS/9vOtgJZQejjX
VE6MCpjZ7FWfOs+Y8NswZ9iznxxr+9OCN2yZroA79sXvKvl5nNw7dNEvYXhl3jdecpJAZNDA4fws
HVdo2sbtzCcl7gUqkim2bUxg2h7r3xqRoR0LJ3V7ePpPa1TXqGIDwkvA3l+e2U+i3FOknat/kqmV
VZurM/pU9DVxMPnaUPqmLva++fYo6gsTqAOq7V/f9ro+KxeD+bKlaT5P6UZzd+imrsyr0wj4+8uz
/j/+NH6dlHTWkiRhscyrsfPMBVGQc6e3iFrUbiaPG+9PUpyJqYMWwAdnFnyatrljLvohcexg9Yok
JzIw4G+9ttwZpUfXBOadG5j7+IcohTaeHfyjjRo/Zw+TriWlxh5I6L59CgjyMaRfIn8gPNvxt/iT
Yc7SXCbaRNZKJrDAKcDYZeoiwNa3ghfjBqf9dw3EfNBXadFlX27LFmT0iBhnzKI9d1T+nZAaS+jx
X2wQFuNrFVmkOn7G4rfjrF+WS8RFR8sii7Ptmb9/P2GM5RldscY+W9M3D0HzcmkhfMbaTUG4Pp6g
GlwAZ6Imc68KPZbdNgFxmC8w8zyB2yByIcdDtM+z58xSgJnMq8eSDhkGcOnkdWrTvSuC+GIW597J
cxZJm6WZ7rMQul8UpkcY7ux96zqesBkcFmd+Lr5US9UVbEQEycP9MzpWGI7hAbNmpIaqbi0aPADm
87hfCRGDx9Mcf46QL8uGuYp90ixC3IBqRQ1r+psu/Vrg0/0lFPwkwzk8kV5FIRbPQEuQSYSPBW/V
uTCsOKukR0BEiEo4ApOObVhf9SXrroh8Q6TcVq8FG8yGg3V4mAPPSSIfS4ksj6Fz/xZFIn+LDwax
WpNf0dR0qwXOl15LZnvYAbVFvGH+R0KcxanP07yrWVidOd4Lnnu3dd2jUDDu+4oaX6QNsVVUl68Q
jMdVDkQUYzt9CY4x3d98w/sc3eLxOyp2Q7gbHN1lIvmBOmHS8bjZzPDkJ8CPdyKauqgNH6krv2gi
ARG8U3wvVKTq7cxIcYirMxp7aWX6p73IPN33mr7tNffjMKyjBGxtzMBF6mOXPH8UT7F1REghhCKW
mbG7d4icFTnXcpvOUkj81TZfV5ie3OxOi0OweT/FuwN6kzqZvL8TQis0mgNXzFivjtGxc13RyQpc
Yeyp/6p6YYXoNGWqV5qr59edfXq4JLhHpJi0RUwFzrBI7W6RwEB2Ojno44KxPXHt/Ew8FyicDCdY
cJmCV4DP06lBiBV6rMoNWOKLqWz0nPSxORXptogMFyOFjfdPwcW2VReFdIMeCP25RA0fuidyQQU6
cAuNB0fX+/8zJKsNKt3eA+Dj7iu2yPHkE3GXGlmeag4t6xwTCaXdIrTr1W9YfTbuIOr4FlgsPht3
jXO116+QhGD5joHxNwEvoqvhnA01x1LlgtXQTTRxs+cETeSOxW4GlbdHATGBMt8Su4OrOV/jFq8l
eAEuwesJeVNvvb6VOVbJL1HM9ZfM1Z/HmYfl7XIjkHMm201iTlWCfdGh6sbXdWwc5QKyXihOWh86
jL2JtisKzpRPzqWXaDa9zMDmqv2QXsrth0BrR6achzkHjU/KNU0Qhylzm5OfG/SgR9RZ2BvFsSGK
B99B+ZlsLYwzteQDDVYC6RcS53yQfIIO6LICd5n1jHLF6dU2V8pmVpgt7XPLa/b6jnZP5t79OMab
EDt6yOo/Wkc+bVc34bzX0SnB6j8AyIaXjHaPGH8EvP4lzfpHhm7TegOBLVN5dq0UdpPBT7SRaVR6
RteagIpIXLggCFFdmGFnF3p/Mpq7c5KdOlHnuMAmylzg0p01PZhGaFtBVB4sNccVWSlR3H97xwcn
NUuNUPUrUHjeJNspfSU5clIAZ3cmC4ERERhEvgWukZW6mTNYkZZiC8naJ5FzcB625QGVewEp5r/f
cT5uaYEBU37URG2L5+Rkmu2c9OghJz+RyTwLnGyBACicaxFPiqYOenCEYDIDyC2CFUVQ0xFk1wCp
/NV9kSdo0Y87JElbCpgbc3fGlA55RzxNMEu6DW9tCNUTPDiBro6HLLKMnkUVo3TflqhL/szTfGaG
DffRjqzT3HxHosZC1Z5lS8Q9xaPu6YAep03edXKuwhR3ppLV1TV+RL/uC8V40DcgwOlSjQGJGHPm
kHTMAtmvvxD0oeoYE/KyRa1sv/p3UjggyD3RqaxFeuOxEySLhePZ6JointUd7vM1qlYDKkxIB7Ku
50l6zQLm1vcmUOMEYjBuSQef5/14P46xap2p0nwfODG5lQQEhlQka7yPju0e/wQLzytgdrHm+HeE
42taUveIzJCIp9EswydPvJPe9rJ+bll2/Lz+havRSlqu5kB0MczZSyWqxI2a8AEx7tlVp0YqSf9P
zNzE9vS3a4r4GTV3AxKcmx7PI8MIbllOhc4OT8jyI0AVuee3sPebUR1QUb4KWhNfqiSQcWqx+YrV
Su9XgGERgPSghcfPrftCLSTGWYPCb7tO1kHMfH4u1wlZtVRBZ6itvEz1XbFwq8YWUGQ//x57vHko
UgmgeqAYATc/cwiywwQFE1ddiKRddF2cXcBOMrjSrKEXRXQM6qAlylFRcl6jWIKw1Fi0GH99vM+d
SAg5IzFB80ia1UyLlZJMIsyeCEtOovPjDIUcGPnFYEKYLoLNdWXQK/qHP5hzF+JfgciP52g+hZF3
1Zv+Oi8MA9QeN8jr4wiBKGseAIOFP6g8MZwFLBloyBQl6ftHOV6iHZDmXuRIiiZhZ0BQSoCWMthS
7IslLTWO+c4n3cPv1r4s+6W88SO40K57n/r4tMKAOm9OoiK7JKxfdfWavFe2Cgnd69ajCDxjPJEx
oMPZFKXvfCnrccAy8QBwv01aLEJausdAlIwdT9AMKHF2JZBqow0VJpsb1h4IXPkIurBEXQ3rQgSn
N+qxDWhxZkVJ5ESdnuEDlOZzY6HMhYe5JlhMgTE5lIAE1ARa9817z/yzoTDTb6L18ZcPx21xQCEE
rQM5XQnt82j5YcAbZ1bUuepN6g7UGropiG/NHCwbEujdeClrQIQzJBoYagqWOW+WWIlLug95pSbE
x/LELfYZfQh9KBFTnFW5Nt50Gmigd5uhjk3jdfJw/5ZEfiHvxfeRzJgCCXuXWEhyXchvtPjqZItU
796VT/fJCWSC9+eBKpvqsscYwrKc2TYl84Mwg8Kk+M5Txg+lNEHbSTU7NHTZkcM7G0Ww0K1s7UvB
oykixBmJbG5UmpaD0GZC5otAgKkj+jpnGPJQlmSdJaxXc6CbVov7FyGypLe9GAPHOZaMPK0kfL6h
7dK8mnFNfvfLYkFXIhd93OrMEUkpBjbu8vcRqOiQKkLEcPp7Y9LMxGYH0fZLptzfr/yTBHcT3mQu
ZXoKEvZsJT3ERBKaFxET3G1UPeZ9Ew9eC1qeN5vmNTRlwDY8dSR1sBUP3VDIFwluaNxR+mSKs9a6
HrWl3IGk9BqbymL9YL0sqXufyHjsoWBBF7BlAaPLz5nMev08u+QN8/sS0tEN/DH0y9QE80+YA8Qz
JPAfRg3AgB7nPsxaOanZqOOp/x1jcEdewm7eZ2n8RR2Q4HwEubwExcW4sKsCqgDayHaYlVgg24h8
Gx7WSFSNGPfGsO1HNmQD0Ms8IhlAYZWsZyChDU1IUJHeZaAizCt7PZt6sPJ+L4+Y0QjsdCOHq72o
gW1UNAfkOeHv5l56ac4gv/P3cFGw5Ov+gY4nYQYEONmfnOf6ZeYxfFJyXm/OdGeHZvNjQQ7TN3QC
Xp0jhq/iH6IUzHjsPSDLyT8OW/O7fn49Xc2eJD8CB322VQ2vVsDfqEgO6My/RnapcZ1MEx17DB8f
Ndyabna74un+EQp54bwT1mJYawV4WZkecIvQ/oKyt/ryJiDDbuKbHRywwkRlYNSxK7c8K2wHZHEI
sLrlcOthRMnq2IkYYkp0jxI71AEllKvaWEvAUHgBMlldUWJH777jqwtRaHUrFf2dlMT3Zkmqfi7m
PcRvhabQ+XskAf1aCZzSR/Y8OxPscWGY32d7un0z91qI2eyVKhCRccfvz8FKfNNWGtRV1c1wsKYZ
54SgwS8l6eF4FC7fEUiKNOWsVw5ElsjwsPpxlV9WqJwlsB2uttgLJGXUuxgwxBmNNozbSQRssFMY
237qk+oSkxBgvpeFMiWz2TIw5fnKq59/TPqHWrZbXeR/3BfV77gWcn3u05Dd6mZK85cq2MbAH+k0
5Ag9S8tFcet49XPAMGdNehQMy5mBc1WChT5NySyijSP9Lh8bmU4VEmBjorOU3q6r3lLPz3NRnDfq
oQzIc0bGaDVv3iqAVU4+gogED0tf9JSPv3sDEpyN8bGzW6tCyCjmigH2FK3wlBOstNGWP2XraAqH
skQsccYmUlN/qsXsBs32J/Y9s/R4a16tkrhUYNgkES3O3Fx8rNDRA9B6NNnWh8zCJhgz225em57q
R5It1uvcauz5Ti0BXhCZosSDgP5NawfmLijngNquID2pWf/aWniG7uujiMFbQmJAoEmKvDUi9gg9
P3vLRWDBftvSAoU7luIwM3flLue2S01hqoNJ3h3zyjdnXQF5HWRMMcxN/ra4klPz7hM7dz2FAmDb
VU/3OR0PPD7FlG/N0qMQHUbXG72MtNYZWzKi9dxOkSYTULr/sEu34t/gTPNAxQ5dZuOYX9ZRrANe
5+7vmLCO2+3PDMvITYF3O543GjDHWZksm2e5EkDNM+tR+aiXeUyWwlmu+w6fdMseD/iKjaBqlB4O
HybgJ78Vel0mF+zovn96ggfiZk8HRK4Xvc9Dpt324eP+l8dbHAaHxBmOvGnjImdLDUqz0cwuoNFB
U5zSsy4FyR+NDZqiGjcToeEJBY+zIXoxydJLjWM7n+HkEQfmCr1fSOyJhmYEGsXXcxq5vF4jdj/R
z/DY/3TvH5/AFPHlGzmdB/K0w8VsPMfW7ERgagXCxfdW6VpUBAo7JfT9RSjsvwCa7T4DAsm6hRsD
yVK7yczPMzDgLTD9US3vf10QjQEG9atnOrs0l05rmXY8b9ol68au12lgVzEFrCRaTfdHSq2X7cHJ
VZHBGY3YPwWb77DCUiLJUGtmcJbP+h6RUt6ab6JZ2PGQfUCFid/g/JT8gvGvBAwCa3lmvzKAAwfQ
yiifYPsNFXYQsvO68z7cXq4BOUCHBG0QsfOMzbImVCI4R2SLUZgUutmiA+Qsw2ziYw5rAsvQlAQb
rZNj7oaPvXc8i2I+kaHm26yiybwuG2beSrvaeEh2lI4YiGI0fft5U3yZRpplni+znSkd1i49FZvi
QuheTEagsnxfVXqtJL2REIu1y82c6g8RvaB+h3muzsTJreQHYX+rKB7iEWynkTyNEwUkNRcZY4tg
msGlvv0matsSvRV8z5ShTsNZxVSqVc0MS3W3xzf1DQU1Vif8jzER3zaltvK0L2pIX4SCVvB4wY6+
i3nBYrEOGG8l0eulNbXvW6ubD3JHu24wqgPtioIo870YNGXsEzIPMfldA6oJ0EOCV0NgdPliTNbI
kjIJsWLJqEngkUpk1P8SX6GLBPtadEPhp3yK4HJJJQOrU4AWYqb25BBtXii2wC2PgW0K8RfHyxaA
9vwfOc7KN1qmN9j3zgoJbKJwH61O+kL5HWBxoWG6y5C4R3cveBr/clmfRDnvrsmnMyNhq0n63cpe
2BPaH7Da/kNo4Vnw/V0oPulwFr7qkot8mbCzXAGcc7fwTLSMM0SqErvbgKMnJMiSCvcIMp9jIIU1
oCzzsweCJdoh2fwbBjQZgCbzlPGu4FnBOL0pEP1xR+aTS87YTzGT1Mg6RPJxBZL2pm2xefPBO0rm
FKD6dF+sRHtE/2L1P0lyLmAxLepzO8UFAmCmIvrDmkHdAeRLwNn4k/mHDB8tnoGo15cs8HiM15uO
9jbyRdmmC9jSYeE4qEBYbjwP7s6oJrIqhRO2Isy2X9OT8jOKiGf/zBpLwJdI6fhQ0Y+mdaqwRVWY
G/JXqm1j9NxdkCV6DY4/ts1Chmcgau8Zd6Y/z5KxP2Bvks88Rc8gJYlmelhGfQ4EXIksFx8mah4W
UWsXZkqweVUiz4qDyu5jqztzG+l0U/DKiGSDsyGZEfktim8wxCuM+gVP90Xv9tbf0WQ+Nrx4sp9G
6s1Emc/SEju1sXL0F4PcumLiJKA1xsvXyQK9PTHgt8zYwdzn/Z8gPE/OmOS1kgfRFRzm62T7KzVh
Q6r1+mmN58AVtdWOhviapmPnpY61p7yzX2DpqpTnIfpDK+CXYZ+CDUgTZIDvszTqYA2ocHcWX1sl
aSVgZE5qGqtWkVkqVoGFizBf/R9pV7LctpJsvwgRmIdtYSQpiqJISZQ2CMuyMBITARDA179T6u4r
uIxmvXDfzV04QsksZJ3MyuHkueWY42KjuqYrBt15hF1rLFc/mAjqWB/ptLwDjOrfSxv0ZcB/6/6X
7jygPTnyuk3k6fcfEQhPTZfz+Zbu21w843sKrTZR54J4bFQt0ZkV/7p9lovVpLkAxjykMBlBOY4K
4GbrvXu/9FUb0IZelDYLGOPHs+DdFriYUZ8LZPyMZJwL/XpGPRA8RRvVrYLkIdg83xayZCFzGYxj
GYZWtcQEMk4nzxnAT5XWnFfzYvpiJoIl1M/a5poq9MNsttUhfal/oj8jutgf3BXJS355Log+0maI
23dSbyaUrgFjCuE6dB7QIJSTOxqTBrrLOThqTixezYXRyGQmzBy6QUkGCLu4GNd2ed5j8aFiKJoG
+n8J9W02WyJFnQTaaZG2ORiYyJZaYoJ4rYEue6EiGL3g6LNkCHN5jD69jDbuawJ5SkLSl5zE+wK8
qLeNbfEKzYUwPjGSmuvQyxDSeKcNorXOfSteE1d+vVgkWbUakv5X6PYZhKKd+jWXGOLLi7Bfbf4D
qJObfbVr1Ca6JkwAiQz5le177RM8AyWfTG4QSJwWJe43ZOD3chU0FDagLoS5Wwfc7vqRJu9GaMlB
v8UQ31Bl1JYl3VBkkz7pZ5opsiRM9ZV+Pyh2kv4Nguk9GV94mPH1/P/jFGeymIs2YsDgHF4g63lj
EO+tejCCdDegFuc0oGtzDqGLJsCDrXvgCYRT4+aRlw929gMYY80yTNBdJfwA5/QWggcRL4wA0bDB
i3mWLvn8UBl71aNzqZwryNmA+6V6iQ6378PinZupwVhjmQlDODT48zneSeKqc9yg4XI8L+Vy5jow
RtjFZQkyDQlnhW6vtxVJ/N5WnbuXAtO0dkek1ZUTKC6mPuYS6anOTHGKyrIOS0ik6YiT5wnuxSOH
A3cGiqcZ45CHRL3K2BNDKZ4w721Bir1WH29/okXvNVeGccKqMQ5Sjrw1jWowson19CqRXzjAuBh6
zqUwbvhaSVOEBgJIqdCdPMEcznax8d2ndRB5PKigt+OP64sYDU1TpokxIUaYXhaYs9IUCGvpEg1X
QuEzACByTo4a1g0xbBLRCq1UFSUVYmg/02lwjHuVoLsctbm/Or5vjdhE4mXItdCcDKqRty0c1MIb
+8EmMULqj+H/0Ze/jLYzgQwARbGcyVok0/EujJCd3hVHdXJ0nn7yVFtsWzdmkhgIOudiamUZThFX
CdmG+OECVoMJLSSbBxGVa+BrchA3kPuhu7yLzDEUNq9YmtXFDGsdFPtO+DD5d4d18KmtTJv3+ai/
uGUpDESBgd7Kph5yNte15WEk4GXaS/ZeQ8vibZtcDkBmp8lAU5LI2aW2cJrPGfL0aLDzBswzWrbv
+/e4a5/7gMdgzjUVBqUqvS2HOoOpOI2jfTX2DZ7iyKviWXbWvJNchMSZfgxaKbEcmXGLi+D0lMdA
uS9PggaU5zZ48y43gyHqpNdFagLjRSQd+pVwn28uP+8/r8hd1twtObzPpjLBTS9IVXoecIb1m/KC
uS9VIa1Lnly/QoDfggojMFV/j0Q7oKbmZogX3fT3obK939WQqonUQPrzxcVi8eje23a+cibYPDXt
X8WX/TOv83jZ68xEMvgSghK0ELFEmLaOATQfX4Gan1gD8cz9kJw7rjL4kp8xK1pfNBytS+ldq5YI
rvoSfNy+eEtPsxmKqervIQFaIoUyvOLe1YqftL6AecqV+GK129tiFuM19Gtj7Rj2OWoic70RGJvm
JJvoPPan+4A/Grp8WN9/n7nLWSvKeq/j79euA/5ouiyj80YHc6i39VgOcGeKMPc4AQlFH1oQhCZ3
28keo3W0nURb70iz3aPyf68dB07b/n8Bqm/lmCtt9E2eSgpkaiDfJqKLdc4oQv80yTquyccHl1Vg
0SZ0BWYsSjg3kzlMFeuc+5BaXoPI9L3YnZ80zFW0SMW2T5UdgcaaP3JJdfjD0+iWaaKjH7m3L4K0
WWgqYyyhtUJsGQWZAvi/BaIFsWTLq6HBgpyRZF6wz21ZtDmfk5r3LbHMdY6bqbcSOZ0QqeKOSan9
8mQH3SZQuMCs0ft6SxRzn5UWu3jkFKIc/a0kilc4WD7iPWJI4uUXCqwP7svr6El2SJ7W6zU6Tk/0
aYMQBtWvjw9wudn3r3hL7QE0HN+7bF+zs2cwIELCPzNL/LKtEmhAtHusUQRdhrT6Hw+biSY6ETRr
Iv3GUG1bbmWFRCu7sj+Vh3Kjuxxhi35wphSDOFe112s5h1KIPE/YeoRkwr2EA8xtXnp6kRQRK9v+
sV3mvoRT3Jv6SEWBBcf0Twp2UkSZG94FlNknCGyQ27ZEv2LQH6P+NC7EYimMd3QbvMe5+alFqJ39
GhahjDjSchGrc0/O27RROs+yv9x//KRGhDux9BVq3jJrBpxawWglWYE4WqWdnNhbPa7inVnYyIol
qRMAFEPblIMKrBQw48OabpzaP/Mi4sVQ4FtrNpcpXpVYyhLYFj7B1X27YENYeKf4mK5HfZPu8fr4
u2fUTCQNnmeQNV1Sc8xHaB5mxKvXYkoExCC+m2BbR6C9dtxuAs6XNRiwisIY4zYCBG5UH8GHdEbN
ZS1uEmygAl/FBy+btJwumCnIIJaaYl/o1FN5aJNPD+MuCEDmyUEfDvAbDPhkVTKUmgEhKKCeQSGK
Mi03/8yBXoMBHqTq5bRrI7qseONZnibaLhwZeF95nBg8KDUY1OkE+E7hAm2eEY9ip8pAIvDw06F3
zrF9pZlv3Dt2Q/b5avTo7g1p58DVTu8MzCUBdZCxle5FUHdfVp97lHJCW3e5kSnHaRoMwmhhdxGF
BseZYVmHk+yVRzp3ifETuxDI/wbjBgMvqapHuNhUVkM2p61c2OJHhRI7VpgSzfm7N+G3ybPJ2qoo
WqPIqJN+u/jZU7QFAeMB9E1XItzxsj3LYdY/bsNk8CMp4nN1LQFZW2CW917gxVtswHGaHILNX0bI
M80Y8MBM7pgJYNehTYzxbsKTGifIGxzj2b/JQMYwWLJZRhSGnWw/GKiLoEHSQb6At32CK4nBje4q
m3LXwP4xYvWVZgT/0R2KBRsuztOTuXHTTAY9jCzKlFSNJxSU0DsDaipKwo24hdczw8NbkwEPuahy
IVVg65vTZduTIqgI+Ihk7jzzYtfFLGBhA/xQLYvi3OPsRj8uCYKxxBVcw7LDu6Il1ehUDdHJ5Q7R
0scmTu6t3r59q7+a+W4dKYMggmGVYTrCTJDswYiobisb7FPOncQFjdoqrO0QZMfeFY2hcuJGthnA
o0aIJeh7h8+UxLUlBmQ6ST5neo1bP649r7atEQvjwa0srFAhwVbF28ovp5S/byK7wTibpKlURNgT
EpRbLIxageF5+/hiEuwus1YfHGnUaNijNlWswdAVE9u4vx60syil7mStn4wc4aDilFsFg4J+kOwK
+yPdfuCZw5G2dFfm0hgTnpDEK3sL0jBVQwonsV9GRCfcF+pSXnIuhom4p7zs0ZVy/goaBJKBDzIY
33k1pkWzmEthrLSIi6S4al/xDxr8E3C4gZwe1SxugXyxAXsuiTHAsU6lrA+hT4PyYDth5Rvm2m3a
6Ij3wyfeLBbWjfK+1dILaSb060fNLCPXinCMNfqtTk4vQr+7mPIk4oH0wTNCnijG1WnmVIBiBaJo
cvfkWEhfXMnlpJ4h7fkjP/1vVshOHBgSshcN/XChHx+Uiehn1HVptSHl8XcsdkfND5FxeA1Y0CPz
As1Gv8YI2cbDZLGJzRfodYyIZjk1uuhtcUPFGysDLcbhV9KXyy+zGA/OfwjjD7NY7uOW3jxn67Qt
gXSsKcd/n8gZIAH78cwJQBebYEzVtPC603R00zG3Iz4LWiJUFwTVmKCGtf6HaYnzLenv/hO/vsUw
VyOy2k4w+wL4hdkuDNyDLu+JlnN40RhHDnsbVGmSWpNeQbxDon2EdUUJyA4JDu62QovOd3ZuXx9y
du2MGA0BkQKF4Hc9yrQ0BAN44JHNoz4HaYENL8e7OMc5F0lReyay0rDHyswhEo3NoLJ52yreea1t
u5WISlwCv+rc1nGxK3YukLkVSt8L5vVKdcx3NWiUg/3oc0Twvhf995lO11Gd8q6roNNpustqYu1T
REu0b9T54G0Rkpad6D9GyI7h5KqeiWIPW38+AbIcHR0BoDcKwLzA0Ypa8w1r/5pcn2mlmWKky0lN
34+OaO9iu6xJE6hHY/15MF7pXtj/x2ZYnnaMNxU0WQePE4ROu2fsc6Ap5tSpNtlddgSvCq/1cXHL
39w4GOCI2jIpcola48nrD2noIMzDyi7UhF8+Pj+5xP3LIcn3t2MARLxEqECrEEf5SE4OYs3AsK9H
LoAsxiSmIoMR3UK8JTIGOV7Og96oJlLJYC+77jVXW9up7OU+9/29qNFMEvMg6eRMjUwohQPUXlIM
UGF4SliBp4ADVUvFLg0dsJJqoM3NxKrK3++YHJ+LNmxVXGPVP1bv1uP1tanRNrSJ3m/b/VId8TdJ
TIAwNLogFKYGSZvTzns/ti+PlvvrJ8FLHyT2uX0lGjcyXrhrmKSSRMm0dFpcYT5YKMZlXUbWdNSR
q3kWSGnXV9sEma5bO0+Halv5/57l/OCB11K8hxoYyAFkQ1FFNBL+frDJOJ6lTC1FALIXro90vTV5
HZ37H9gCwuX2+5poYkDlN2kM/EdV0eTj0IlfKdoSK8lww39Y3oW8RyT1HsFjk3/tHHz90dybHkb+
Khv8K8EGT63bn3np6aPLUFwGC4Vk6F9mMIO3pNeqrrjGIqpnm63s1ioK4YiqRUgMPq0VXcTEkUjB
hNH9N4nMR27FMRkGrO445g8oDBsG+FaRDkbP0/iyR1z9zE+0LMS6v0lkbufYC2k0halIS5FbxQmP
lPkM6RbucuOlSOI3SRTXZ6dZ5OcJJL8ZrKhHfnY3TY788RLYXWAdP+AHZUowaKNblOel1AWHocuS
bKE6DIonmPDvgptSVvDMy2FQGhm8HkY83YFOx8Wqe4PAQ6Y2rY4iK4NJgdo3X010BbznL5Zvp4N9
3QRYdgNKbDt+rh7t8+7g9Ly04VLL+2+/kPkIfXy+NliJhV/YrVGYwKqKLextavzWBVcgjsYmtnl3
VolGd22a72Bk7Hl970vw+duPYL5PnanZORZxTKCz1giGd1GT8EyScsMtet5/GPnsezAOPE0jq2ys
Atri1d0f5Nfz0X36rN95z/ulStdvGjGu+zpNCO1iaNStHSewWhCPo1ob7rcbjSgkxmBj5WVbC1MF
iGh9rHDeYk8JDEJ4NrLA5laNlx49v/0exrfLGTyx3tPP7Djv6uv0rjvgYQHbZUt6jDzSnNEmtDgJ
nKU331wq2/QiXEL5kktU6mY73id7uQYtYOw8qCs/uhuQJsBmrtgdCRZHoH3vsvmInHHTvfOgbRFo
vr862/2SGlE8WCZ+xogiIrIgfhOE3oAtqxZWr3FglAbsNyyMZdy7RmVu6Xktwj/juoep0z8GSExw
B92WMW2mFPNykLtYbYTuS5CHtHiuEClCWnywBYxzYKDDhnJRwd019nVYtxRkIC0DGZNY9hUULMno
ZuvSnoKIvO+8uCIaWm/u85yUDoLUyj+sB9++B2eT3SWgw6IISx/1KNmbdvbyN8Wr36yNgbLqUk5W
rOPOAU9PqF5hxgu79fh+iwMiX6A/8yZGmkVgmcDJh/tRqsg5jIgZfp6dKPXi8sc1JNHkCCnBOg1r
PapvHANbiGl/05KBsLKy1F4Mcf5IRom2kHjqh5qgS3QqPd694XgvlQExDBzmhWTQT+3QxaFuhGn9
O/qc64LY50Em/d1/2JWi6KJlSrJmsI1PQid0l6uBU81HzyL59V4Pf4gbw3D/5vxmcpjzMwYpxOlB
zrPnhClBlkRE7zC1S46gRSSYCWJO76oMVyu+NPT0qIPP1p33GsMb3Baz1F2L8PD73BhkR8aw1cIQ
Yjq7dbzxXtmEIHe8Iz9X8CwFCdrtV+Yi33KTJYuW+C2ZHbVNVTPq+w6SB6xFe/kVetFHSqbBzgFA
3DVsi5duJox5CHQ6uDAki8Kd7F7sBH4rBMxgedKBW81feJ/OT/QrWpnd77zqY6xXgV4K2W4kNLJr
7mvj8xIYvNNj8FszQk1TK0gRdoiuXjENjX4XtF/Yt+1jKaX1mzYsXlsNGGCpveuG7ci/Qgd82mqF
KeVuJTjBB211SXb7PUfqosudfS4Gi025qPNrQs+wt/Odedd58qm9d6qnT8H5iH3u+uqlEsRvajIh
5Nk8S01lQCBICSTnsu06cvjs3oFV3LXj0iIuzpRjIORyKUTzrFFZWEr1VhNvFZEcXG8Hbn5wiYDx
N7UYEBGnFEMIZ4iqnNajW06T2sZgsUV0O3OFx3Oymexm/zk9BYfC/zRo6xDHC1AJN3D5y75mtwFb
hmLLovZD36Glrf985nWgLT3y50p+/ftMhAkWjnPdQkRnf20AxmtbmDDa/hmAP9P+4FHdLIdOyDuZ
eFmLkmQyV+KcacLlilmVo75uKnLdlr+y7fnpZxys28w5dDu8eTe0oMk5yaWWWF2eyWUuxWB0qVS1
kBvfbU7NEQkpZY1Ehn1AEyHnAi6kbH4TxVwHMRqa5CJAVEbyo3SPcv/hg3PFFxF5pg1zC7IwairT
hIjK2e76F8PFqNwhyH1evnD5iToTxNwBsxZzrVNHRAZNgMTkmWSfqAphbo/2EMpuYxLpsXE7Jzu6
boUZdE/YX/HMJ0+8nualq6BIuoj1aSggITWDqzKz08SIxVDTJ5qMqjJbqYnDC4IW8z6KLOM1JuF/
KrsU65Jl0UVsTXrbvMewd0M09Ta+/bm/ogkFI8Ccb7gUdM3FMUeraGU6jiXEZcR5e5vIzgf7dE7u
nwJux9DiE3QuiwlUhFGAE79Q1fAG3p52Rw90134YqGA4QfKcG38tfq3vo2QfnzkSv6aW/+sodXs4
IxjCS/sY+YMLitWPfczLpXy97VionGnIvjNzJZzwNjBwvxOivGfTWpDcBLva1+Zm7foY7/tF7kJy
vyaUZUjX13sHqbwP/RG0aD8isJM4nK+7BALz30NDkJm9ymYj1BI9cfHsNpeN7z/G4O/9+WqPaIX8
tFvZ+6shXn0ukwlrhFFJtfyCM9icTjGSxOTlfi0H4T0nfOKpxkC4qQjnps4hBre/k7DaKhn2rfwj
Emyx8S3j7vZJ8myXZew3FD2K0GGHm3+MCF2E5lqpvfJ9ghZwPPUKO/0FDK+5PD1LkYYioyFFkmgy
WGdOs0ctEntDQjxWBDArkxNI5zDtWA5kqG2UZngGsxSTzsUxp3ru4Z0uF4hDENXfDamdBvY+xBjb
6vZ5Ll/Nb7UYRxgaZdlfqGEajwc0KGJi9PbfX/S0c0UY9yeHeQLCLQGKOINsxwfJ109r9R1774No
xx3uWoyx5+IYVxi1sp6aFGqwFDd3nEoNRi+y3dF7rVfr9i3gjo8vMS3imn2fIAPc5/RqYkQCCqJQ
XThY/4MdRJQy0n+guwNsWh2/EtPtiO7yznbpeTQXzeD4KGeRbOaxdHwefbhjLG/MrkTnmT7HRNg2
9aY0L0pZ4Ujbw9UBOQUaDDgQsvhyniliUEVn8FhfrtU4Yc0LAhhKVQmCc5sOUz6adyCPwG6+Hwes
av7gfrulmv/827Hd6UqfjENpRjhAp3MFfDlk7Xxe2L5UPP5NCgMdxSRrTV/AQp6dtzwl2NMcPYjk
SSTonYgcuh2LF97Sv/in+/vHJtky4WAOldJYOM+uIRIJV9OZ9mqggoCa6yfn4y2WDBTszUBdRUVn
DUvVk06NXg/aWTp2o+2ITxKtV92XD7bp8ej7lrpN9bkoBkz6tpV73col6tIcMVolGJp0u916lFxu
q9kiAs/UYpDElPMW+zMK2MbJydwmUGwHvGWcx8Fi1DcTwoCHfh2u8qWDEMesifhTDw7nFw4AU0/x
hy3MRDAg0avVlGcNPs8VthBE7vFCattcGW+SvW51LvXLsrV/y2Phoq5Eubma+EaopykbKageqrNd
1ZUrWE583gyT219J41mZA2J9ucLkppK6ZfdwW+2v8PyG2iykFAV2ZihImh43Fxej7lUPVKET011E
nkMfMw6keH98RDHZST0N9FL6MTlhhmy1duuVXpJuhSif25OzCNizs2HCQP1cVJ02ptKxMkl2DabJ
RqppJJ/6mePWeTfFYDDHqjVcFQFfoZCd2MJYaRDvg/XTuq4Il3uPWtCto2ZiFS3vjHMy4qhpXmS7
XaUgO+uJf3f3ul5zWRqXevjmGMAOxiTCdEYqF9K2Q0Kw6zK11VP4wqOQW8xMKJqhIDcBbgudXXeu
d1GrdGmJa2NH94pT++FKeSyC4VGlS3cbPGpRL0P9RPnIiP5023iX/eFMOHNnk7TXQ7WoJUQxoDfe
7nR7h2j3sUVuq3EHm1bnA0d9/Cu38S2WJdmocqlusQ1LOmpVUAT39hDZ6gZtFXS5yF8VgGcH/FWx
nPn8IZRaJZRwwGhk2fZeSbB+y+od5P83XPKzRQvVVSSZwI+Hph3mPDUF5BPh2FC/4cmubuPB+/iT
YJ3Y+vAJotTbX2/ZIX5LY48xkcOqO48XCcklWpSL1sM7HVHNKgd9BBxZiw5kJouJnKyzVU2aAs22
2zRy9Kurymiirb2n9u2QYS2Mz/NYy3mRmUQGw9ImLLSpgXYK6b1Ctu/WoLd1B1e2ULxxPqbDbQ05
n05hgCxtqrCclKt09K5+EajeQeRs1+Z+Lga+knM2CfkVEhrBGR9a8Mtm2KCz2vCmBpcxeXZyzFur
iFNV6QqcnIM0XeKiSIwxSHTL88nRF0P2mSQmTmov4C7QLoOEZNLJoS/Vo0SO9VNpr8w7/4dtZ7vg
kLsHRJ+8Pptl3JyJZsOmTrtm8rWFkpu37Zt3HGuCTYrEzoOYiLRXfx/wYIt3B5ggasrOVai20Bbn
qkm2WJPkqdjQ6f/D2JJDuu7ey/fbVrlYeAArxH8Qhd0uH0tGrFQWZIo+XuhoT7u6ydZqbMG3L9U6
t/lJtMV49Fsim0TrlGthxBrM9BnkPbGNfvnJr1eXd5P3rPy6Un/485kkBlPS5j/nqZVgpUCFw6Po
/Ny/oitpW3jWo/b46/GIrZLd0xAIMRqEypV+RfWK976lZnrrhzBQI5et2gwStSWwOjS73CtA6Xf6
+qiU4hS9HJyvyrk3LH+JETVNmae4oS069723dmWRC9L2mysiDW+tv6NKx5G4+FKbnTUDPnnTJZYy
dPSmSjssuB6/WtDU49RwX9kK7zgZ/JEvsSWaE2TVbuPRpRCn4m60TXAzlwRDdJIPErfXwXVffBWU
QpitwUJclH4sx9nwDppnzAxAabKq63GE61PcURt7v9j6rsGF5b4YqU63TIiBIwkt8OfQgs4gsld9
0CaCdS19qeAjC9f+X+2VAaI2lKRCMSAsze3txnuvNbuqfPPeQVdqaid/w7Ctz0BIZcKaknI36iLM
dYPoEO+6hFg2PGQQItt0206/wt0b58huyKwuo6qVCfUoz065jneXFFNfq9WucGpb0Ejr2wgSN7kd
b8G4mW8/uF2xXxs2bv0CBpWic5jqejfCTXvbDba+bHcX+z0h2XpFSeHdPFhXRPZenw7cqTNOCKIx
MBSdB7PoI8DQ1kE/7uWF58CWaFbm3/Hr32ehcNhLWN0q9fiOvbdFr5riVV75dLVcy0XnFF5th+t7
Ydu9v0YLqP+ztx8eH85+h47UpxgcPmDo8Cdf3N33Ljae53bwPFz9gfOgXsysYg2rTl9DaORnu4KS
S2sI9ShSpBICDDDnq8G5ZI6WeEJOrivred1g3fpmz8svLdak54KZKzz0sdVK0Zdgca+RIiEY+Dht
xRHkC+vuVay3GK3npSQXo8K5VOYu11FuSTXIho7IDJ522/NjFtnSGd10KudqLYaFc0nMLT4nrQ6m
JCrJQp+7ahet3eMs14orbY3X2/d4sQ90JoztFAKvdqeWGYRtMIIU1V72Fu/04zl2upVdGvA5tRtg
JdjZuXfvFXtduAEutm4Qnt+jBVr2Ns9/B3ObxRgP77KhSjexIzzmI7GrNWUxuq3v4kt6Loe5u1JU
1MPZmqAvxsh2u9p+xNYr37BdsoZvo/PZqc0rHS/hxVwm82Tp2rKP6wm6DZ397qUoBqBhe83lSOeZ
6Fcjzgw2ajX7t4lu2oPiv4JycG/aPE9NA5BbH4oJGs7pFOn4WDhAa7fdZpjFRsdubNG21g9+zZJ+
jlvSmLgg7ctaj0NICxuC6fr1uvd/VOs9x/qWwrz5B2IQxUr6tmgjSTrK2Up4RD16iu1Q4E18Lw0I
6XMxDIRonSX3hUlt7xmtSTu0Jq0eycOLC2olMApt+ITUvG/FIMk0SOklzem32rSOo4H44Qn91bva
izX033KzKkux60w/tgljuOY5JsAhDixKlldsMCKBfTNojrh9hxdLiLqOqSddU2VJY2MPadJiSQGD
4bGcAoOmcVN7er/GztMaJfwUsQc3g7MUKc8lMujUSqUQl5KCqHHToIlYQMMCHpPIhO33AqegvWiL
M+VYgKriqeuu1EhwimphazjE59sHuIhHMxEMHjV6L2DbgCwdhY7UW+0FjDudnWDh7V95spkgap8z
QComMU+THrpcbSd/KO2mIXSOdsNlZVuK6uffhwGlNoqNPkzwfTZ9SBBlr++x3Tnb7Q+UPYhbCVq0
85laDCgJitCmg6DCVxk/q1cJCyHOkpOJDpInXN5EnuUx0BTHfasaX+aw8d52E6lhDqggg96A+3rg
qcXAUy2WFggOcIiVA5aiySl940lYAyZ4BUJ6W/4A9dn5MbAkgiC6NFuNZgy3/VF6XMvOE/W8t618
MfM0Mwqd6Qkrq6QxkwJikFBW/dP27W23whgGVp3euahIPtmb2L8tkodMLANknwlFL2awDDBAbhs8
ZWU3brz0flOlBI+h//EgdQYrrmbTKZYIcc8ngagrdBegY+O2Shw4YttcYqMeWimFiDgl118iuibs
XuZZxLJnRMXYoDPVhmYxiBSNWCSTgfEXL6rQh29ceatfD4ntwzGCfMnGQlJ+/mwx4pzJZMAJGxzV
No503GKMf731d+O9AIp/Xuz3FXT9aezfqjHQNLSDHNcXKgajm6D1m0jlYbk2clWhzWuuoWBwSxYD
TOfm2ptnvB6OIOOXHkOy5j76ls3hWxsGjhK50aS4Nij04W1y2tbudohB6qts1dN5V/mfAT+KWQb3
b5kMLmHHUQP+emiFdOOpkUkbE8PNf0QVOSBfzfGNy3j7LYzBpklu9bjNoSAVtk1Wt2/TYppY/8fo
dJHBpKG7pmmmQBfDe0cr9ePjqghoNhx9fyX2u9kccYvh80wcE7dUpnoNJw3iBEQTp6tbHfJN8wwu
F4cjaAnSDRRHKTmyiuZNxi7Ea1zkI7oxMMbrhK8PZweJfcwtcqQseai5FMYSBkwRZOcOUlBKsJDU
V4mruNiHx9FmsadwLocxgjSvr8pYQ87XHhmQjRxX6IfFvO+PH1ikzmsGXWxOnYljHVUmT6DhP0Mc
uHccL0I8cfR2BunQw7Id92hWMMiOjjKQx8vr+FBp5MEd7xosTcVIcFBs9/UL+I5uH/VikmX+mxjL
OWMldB1f6AcdnO0RE/YE62DRNAREBhnph3XHuXfqEnbNBTK+TBuMTEGNXUb0IfvZSNQ3RAfnT1QY
ru52R5LtY2nn3nH1+Ag6/cFOn5Hj02wwtJ8tNLK6kusW5N5G7YzH0reECPMfxvimShsEuSnxw54b
tIFYfL7BJXybC2Ac0Vh0ZTdU9Ki97cXORaL4/2I2lF553mgx/TGXxXij3hqKi0jvKZpWMTiIDEjh
rI4gvBVff6YvOilXFcbtn+uQ14LGO0X677OngNpeB62nNq5g57x1n7u37XUxGzlXjAEg+ZzHl/Hr
K21ObzGWPz8a7h2sNcWmeW5aYskLGoZlyRa20YE9gDlFo5XEcUDIcmy6NficZK+lH83M7kyDE8Qu
RpRzUcy59WLXjgVGYo4bcAy+vRUOWG1cyz87mFzmwCtPK+YIQT0cD1oBUaL/vH1Xj5nHwdXFVp25
Mgx+T1qLsfMcEqpD72KygBJKcOxg2UV8fxoGui1K0G9EEOFQ3MDC1hUadPg9sIuPi5kqbFfbMFWq
klo9tWfPG7fHePeL/KQdTphZ/RyDIPV5n+e/QPI/qrEdbBM4gAZx6uCVTlsPnIvAQv8BITId3ONl
PBbrO3P9GDgOZbPXBwn6gRjjWO4jEq3zGM31BLVAH+sW7UNVk08QnwsPtJv5g2OLi7nMuXwGdemU
TzrJkD/66FgAKKJZFa8Anu+l5sBGzHMxDPYaWmuEUwtzwdzLhUTbltZLODb5X0D3+8MxcJGbYJtI
a+iCNAi2ZpOsA6lkSs6eU/mtvf7EGN3+M8F2AM5dWIr+5sox2FEhVm+6EnJhLsB487UPxPfLO08M
7wwZ3BiH/0DvxjH3J4tsux9toLboSkvx1cA87NPuGY5uS6+3uW4MlJylIc7lBLph6cEWy/5KEv/g
KcY7PwZLdD3Mqoo6y5LkDyoqIF+DazzrWA58/rEOlq5Za5qsMxWYIOxc81bv2RpTA9Mdwj3LxvWO
H+/XdrdRN/IGMxKcU+RoyNI364UmAPEBKRtP2kRry669xNuAapEjZ9n7f+vIoAlKxXInTTjJDSqZ
Q0uuAm2icJDLAoXm+7lFNZy/j3FxEmNmIyyR82QNomh10I6ypqH36IuoELvPMI7x88G/e3Vj92sY
48J9qHCuBDvGKlbaiNI0PddhcrwVWgvBunEQHmh/PxirudV43ndkECa7TqNRKjhftGZgf6wSYA/7
xUaX/yvd1RB56OzCDurbH5Xnj1iq51w2KmQ3oCRmg0EDCV97/OWDMufOxUg+70gXpZmSaGqKKuFF
q6tMAGmlZyHMqIrbyUOKCN0GpHZeNH8NDdF2SzjaLR3pXN4fR9qaak4fQGDCWyN5eCFHtIY7o0I0
+1701jYGFS00wvByOEtRGKafDVlTaHCpSb/rKedV3I/Y6Qyj9bo3Aw3qFe/aL1nnXARzG7W0TiTl
IsE6HWf3fvUOHHBeDI7mAljnPVmRrOUQgJwXfWSgLQPvZ8w/uZg5wT4jjrwlBJ2LY0xDKPu6FRIc
mdmQPkKv+S+OgMUe17kExhg6LR4w/gEJqBqjcvdOzjQCAongbaPjymE8NujI+rDrIQcv+xOYM2P7
6Bt7hD7gL+CIoj+ZjXzmKjFeO07GHGmuL5UcAGPuST5Y83CVeBm1xafZXBLjqrumjrFXdqLghG5B
6QKKdrWlyB+TNZh9HT7b/VJwMJfIOG7T6MsGSRV8rpqoRwR0fI/GuaZszqZsqzjTrhDR0QY9xI6I
xpGxfkGPxP7z+fa34tg3W1UoqlpJjWTAAY5unHimxF8IvYx2/6AOW0kohfOlPIf4Rlrris1zlvrG
QGLBbhK7lsAmaeSO7FTD8bZiHCBiiwtlM1rFlR4i2DpS0FKtA5u3zWExlzezBdZv5AWmkXGvaMbj
dNJtFTSVgKI7NzneYysz19oXSxlzeQxUqF2WmT0FI+ckncTPkjSrHTpVz756tSeMFwXrUiJPdUz2
hw/uVeN9RgY/tMukTteRCneu2N1EGRt5uLEUys31Y3FjqMdcFmEpGJ24PF5sulbt/HAfYJUsupw5
ls8DRJ3Bjn4MRzmPqYWctgOoGb2j6Tz6ZPCfPjjhzGJyYq4YAxqXqsDWWgW3DOzuSnD5qb1+3Lb2
xXh0JoHNGUw9ViZgtzSU2cLvKkFCMBx8eKSTJ2hbQOeef7hi2eqGV9nlQD2bOCi0YZqkFIeY+Htu
MyQP3tmZWUnps1rs8NefHe3nJl4hX41qZH9UNTvPQXeHNA+3qvZfosF/8IodZ4vz0NSE6MunIC+G
lSYggn2P3Fdwtvxw7cuK55k5EMwO0CqgHh+MlEY0zUPycODxSfNQih1iyySjydGoQ+28RHyRuefg
/1j7st24kWXbLyKQHJN8JVmsgVWaJUt6IWzL5pCcZ/Lrz6L63u2qFHcl3Oe00Q00Gl3BjIyMcUVE
Y5/sOLTV0NZ6zIvvGJwA0WsW8pFTGCVjo4qREItIYsv1vIvcZXH3dywb3t0DufO/fM78wifSj5kx
l3gB8G9Onuw+Vdg3rGNT+B6q6kOkqgQ2mt/xFOiDXiXK53vTvdN79BHeszv2VOyhq/4PHgKnQEpD
CbNqXMi5cBJfTy9k+2p5ieyEhR08oCAWY+vkdZUienx88oDWwYwRsZ/aGJkX7/Zhqz1tN4fDZ4Oe
cNKbwLzw6YLKjNUppzjhAFDN6+kUoMxcbHZWsrkX7b8QuAYmF6NUWdvOmvp5d8FdcUR6QFTXWa3M
n6ljPj3QmwUgB0sYhGnxCJYxUf0Nta1HlAtEtmU1m3pOiotQWFaVk5bjmQHThcFkiM2Rvg2xBPXO
PNr28Q17UrCtB7t6lsVAolFCIuXCL38CmjgKFRkHxUAIL3Xr3XbrbICQQgSzICsEQczn5OQrkQWf
F+j1pNfZBHKdg0Q1UuPYED3aaLG829rfjvl3+F2P07fH9L5cJvMLO85WhzicM5vzUNKMGiOloM/s
HAgczQ1i+zeCAME5RQ6DyfkmmDoTS5K66E7U1rNNBKy9KD0tlFFOp0yGRLFlaZFRhBjzTt0+Azni
Co24yDXh9znJSHXGcgU6tfcK8AjizqcUlejAfdi3tubaKK46G2fHJEeUjBCJi8UlPHrMHJ2ZCtKv
Cw7H+7HHEjRYhXG3bJbdjveBtzXsETtTjs4NGh/sxpeOH+lgCzM+a6WjM7mxOJWDmXSsTvtPuUE+
q9+jDWn/tCSZML/i7UZHL9IirgIFLghVeeSTpMqlpRQgGu1b140P9e8DhtZfJyJw2S1O+4ymoSXq
8iDc92+76z+9Wqc5ZxoX7sgtjVmwpHq807i/DYFBA1wr2AjIiFSYxfkpvaQEjaWDzMtJR0rpdkQQ
9/PuiCFPQBi7An6J8lcWp0HaYK5rulyKjyDOez8ND7f7B3StStub1hm3mLwkEAPh++N0yWQyg1Wf
GTN059b72UUNG5gTu9xtgDXuN6rzjAEDy0wywf0tr+uKsrY4BTNrZGKkXmSjd/tvM4R8EI/KvE6E
8qinwPj/p/PTIyyg94TXjakQD3c/v02e40hvQoO76qmgGxd63kS6mM9nmM3YYQyNBKXSooDZ2LcP
mMK0RaBV2st6asx3exHB39dl9Iwml/XspiEPgiRQnvI9mbc30/ENcxk2hdvcLu7Y4yPm+4iQ3Ovx
8RlN7mnH6TCqVgeabrQ/lb0z29qHfCgw7XdZNrhMyhTIy6q+OiPIvfdg6MD02VpcwFCzFRSeA6zh
c65TWQ1Yz4hwrz0JVczQUkBEc8hd8PCvopCzn+eeNy2MPDEN/PwyXcplGEDzNP6YkuMyIfPZqZ+X
nRrXD7Q6BMc8I8m9b3XIpLhVQRK9tandza8/HSc/0T1msDh16d0LpXE5w5d3fUaQe9fM6upIiUMV
m9o/dr9f/hXi/uxAfC6DzlOtkRiC58NdaLBRtHC2b4qLFPLOFYnDuvv85zB8AqNmIcECSLxmZg8O
Ft0AtnSLfKsBkPAd/JLv30H2sOw5E0H9RW+aT25EUtSokgzK/itwcAuuaH9nH037LUSTpWgw2Ho0
fnZOToOgF68ZdYJLwxRaDP3ELmQs4bsznrYt2uGwyDT8IWTtqmo+I8kpkLpWMfCPGDigj6b+2/4x
dZtt5CqJLSNixXwSthQQXcBZ/pXJO6PMaZLaLNQUdT4FU4JeTqfo7sR2HlxO4HXc7ZFuj47sKNhh
uhOlBQQvg3LKJWTMKFiGp/jjaUnAtafrT114iZx20eK2TvPF9JwAnfQ8jEXY3tlL6QtrDEWeyrr7
dcZETq9QM4vDfIDE+O/NveUUd9hUKppJ8F8eAbxETHOzNPKJUTvD7s1xIieqzFSc6B3x4wyh3N/B
lh4S7Dy6x25GkSu+HvZofyhydyQ3mN4xLRT9dP/e79EGBcerPy3VKVEaYN3ZO6PF3Vcdd5g70IIW
2kTcd+SkvAdolp8YIJpu0Dx+/yFwuVYnkaHP4T/s5O4s0OQ8rIwEqtn90T2gpyfr3BAz2KoRK1j2
trK3j/a4+R6/HnaPKNv/juz0fgk9dvMds2GjBHHsQu6rpfjzOZylsIZSk1mD87tsNw12ts8eXVE2
57/I6X+IfD6aMxFqqzwApBhnLtiu/KbXnr1De+oLsBDXX5/gMJ+ifEYH67RpOxc4jP4Di/+W1RG6
QG+ttmefXd+nPJ2RKLU6zMIsUpHvvjWSpZP34A72DkPsBIKynsj4IyifpaYzSlmaR3OZg2nAHOAP
8PuIseTBdUXeybq3/Od2NIjIGaEeG+OTqAQhX3qMHoMOs6134eN9TGzRBof/Ysr/kOK0fjmmCouT
RfhPn8D2ycGxkBIjm/fsOfXDJ2SFBvRDpDeAriQi3bwc5IqsK5xeGTozC0gTL0/v1Xv39hhas0SS
NqD9h2X03jKaVSQv687snxNz+qWnYTPThWbnvBiHBjiyA9wV6c7/ELbK/Bfb84cWp1qKqasSVkI2
/QUu7EnApu63GL23QQCJHQiCo4keG6c5hmqopsQCNTcKbPm+fdn9FjlgIsXBz07TZbNTQkwHePIX
HA4wvdgzWPopxrVoIt0hpMVlovSCzOMoLy/75BlOnWAdcOhJT6IYSmRPPzfLnz23qQ2M0vi8JSyO
N7an9x/2E/rA394GF7O4RLckPBbnVVpTnkUGW4RehotnIjYEdmkBRVxXvasDWc4U42ei7+xYnRWl
Ofk0JK+ncv/+Q7IR48OhQ7fWFp0jKM1hOknpLBO/RDnnVZ9ON7EBk+gE8xm5I+oq9LGqFSoChGYz
A1IiMCuLJH/RG2e/zylIQx3VrJlSOOYWIhDMHGlt8jGJ+o7WM8pnZDjlqEEHB/pyjBc4w/SERDmC
6+u3tNpQYJ7R4FRgb8ZBwywcBStLvKV2CuBe75sxdjQkp2hbusKewVUFeEaRU4AjCwPsuc+Xy1G2
rYs6lcWQ0P1sVhVZsuUirl0UpwDjrsUOMCtTkceu3eWmxmOdYhPqDmNoRJxcOHWNFqf+zDnMBk0D
JzvQcb3INVA6RZgmspkC4fuUmrN3pWD/xqxhu/FTUrrN0yMgq6LVtSLB+/REzkjoZU6HMgOJF5TS
q+feTienMj2hNhdcz6eqOqOjsGowkxB0pq3/amzfs4M02jnAI5WIadzlQA9owE+ikxJJYaxq/ZLX
VKy86VGyP2rJY0tcVX1P4kPyfP0xcTfDEVH5vKZJqBGVkpkcrfC7VJ/UabIVY5OMv+Rw2ElqYqdj
KUrAcSz8h6aBVBEG4ihU5jstkyCP6kENkmM3Pg36naTWroW5CtQ0PXUG4F4nAG7VtNzohUqdqHWy
vNqUZt4cyky0sW2VyZRQzPle2swJp68CKZEZWnqSY5zFdjvHpyJLnDFoHWaKjObqsc9ILZ9yJjnl
NHSsY1ZyTEi0bUhtN7K8vX6bnBH5h7PLOgfFkmWL8PWfySqjwRgjdlSbkxKZrpFldmXMDhYW2JLx
8i+IWTKYZsIyKZ8R8Nl5LLPrpQVDeKyb6GU0Dphs6Elht5XY3iy7QSA1nAr+52iWZmoGZFLB9OJL
7qkq7VtmgZqU3QeUOXV+SGdVkLVdvSLLVEyFLsBpvpBXD2XDdJSDjlkrvesJne4IzaLb63xbEzkc
R9Y1qphU54vLURRXOlNLdiRzbifZieoEe1LDCBMLOwGpNaahKkYUw6CG9nXhjzUHZZLU7Kgd5MDJ
34tv14+yJm/nv8/ZqkHPSikZKnaksktmdZunkWum06EkxWZIE+86tfXTmKZlGtiGrhDOubWqtNfz
DrpqJIadFbON9jWnzzOBpPGm5FPUUHT5Dx1O1HIyhRKTteSYpkdWNHZEWoc236owtuUg89DMb4/l
r4aJFOOqYKAmsAwF0g2dcNa4T9OsbCPoorw/NEPjRNW3KPtI58S9zsc1Kad/6PDWuO6lotVDKKI8
u63j2ybaXP/91XtSUcvUNAPqXV7OeaYYTGwpCpo4YcdKxiqremOlh8iSBIdYFb0zIst/PyPSRwWL
lQpPleVuwD4iK32UmdHYnXQYWiKKukVH4gQ9yADy7aZF101eLuV2pDf2Mj3vrWy2RqEcp9m8Tcmj
kc5OONxHLdB8TbUvrc0cKW4cvmf1fdbtqelYstOkDwRt2IS2WLSjP1zn/Zo9p7qq6KZqwFCaHFvi
XA6MRgPv89SxpHfFkDZ6+yEN1JakfaM+h0wQM61y5owgxxlzaLTYAGL4SOrAba3STVqAVqbD9WOt
3vYZFe5p0MikY0xApe1+5WG+kdiOWE964qblIBCs1dehY8KFhiWMKpafXgqWGk2xNE5Qzz0Nflps
1zfjz+uHWWfZHwrLF5yJLnYHya1ZNew4lMWmrLPEVYPSSVo93lwntKpQDBWHUUyNKOryIWeEoqwx
40Zp2dFK3oMkdthwGILOEeWk+BLuPwrzjA734EkRD6Euwcxk6WHsByfv/TH2zaHalnW/mVInSH9E
ynPX5c40+kjXnmgS3rdls8snwGSKRsDgVWk5+x7uEdSVrsitAQaPLo2S3aDTx0LCjpCq24ZtHArs
xep1YoYoUbBZ2IRbe8ll1teBIfUFnpyV2mV1qPvZHkrBA1ie0Vmk9g+LLfinGqFwgUzuAeSYzD3M
48yOOh1eq0i7V+PGK5KjUbhdZXhormgFvhCfdPkkaRKNWvhDiKZzL3tmJpyxHiRDU3UGaddnh6B6
lShixco3isLVtM4xG3gtmKb59veSCzfM1DBPCWVsPvYpBmvKpDQHbelOmvu9VbSbMe2cnHSCvMja
G/lD6UsAZGhSI9UEtyfP1SHKJc+s7wdLv0PkIpATESXOfTGnpKUGCndHK2191Zpu07A9SVnnkJiN
gstbk8nzU3EyaTGWxZGUsmM8Y5Kt9F6bd2P+/V/cEbbxYVTOsrWS8DQwL77IMryydthqWuSHzYkV
lZPOjUAj82m5fyTxjJJ6+cL0WpJCovR4z5PpaPGI2fR0YwWuVGeu3Bgf4TCd0hGr+bLsbkoUJ6P5
PU2LuyiZN/JMds33pkufWdJ7YShPtky3bHiLhnk3kQbbwLVxH0ntbMsmJjPNROTWrT8k1UKgSwkA
BzqnHoc8TLMuxufnw/yc6Krdxdt6+imbWGGoO43E/E7XbvTM9KMQWTlZFXgvq4JHVV2mi0Om81gw
zGYpB0WjeExZwLYygCP7vsjUF3WWq5taKkuB2VkVPmpY6HNViG5Zy38/MzuyYYyJomsQvrRpXI10
htfm6JAeykrZXZfBVV/dNFVz6TVF1MajG3pjUtVEAq0iuOulcjtTE0COtHykBj0Qc3o2w3pjBL2H
7OfdddprjsI5aU4q26gdy6mS2TGVrcKhek+dsVfK7XUqq8w0KYaDLTG2yjt0yhwl8PV0KP6yWl5y
154IRnZfJ7ImIcgYqPiDLCcMzOWNzQGBP1IEcG/zdj/TfB+xese6rrEBnBRMB11jmwVIm6lj+imG
G3LeDyqbTUVzCYG8wh7paDpK0SSC86wx7ZwGJ4FKK+VGNCznCYFTH0/tnLtCn3SVaYtrZVKNqBaP
STerTMn01IJWakcvDd/LUnKiuPOSRGQ5Vll2Rom7nsnCVeiBCUrqbzPPbdL/vn7/q/w6I8A5TGWl
BSwKwa+YbJGOs1lMHKELI+IX5090EU0CSnGKVjqpKZJE9WnqPYXk3r84DLYoGwR+EvwXjo4+FG1L
ShzGqu+LDOulpuc5eblOY/VGzmhw7lgQmmxKIwhxLj33TexAGQhEeJVbdJlFbBiySfltLH3TprWZ
sfRYsQL7ddttq95XrN2EhihK4Ospi3lFrKNaKrKgxCJ8vK6h66fKrQ4qpokHW4ng0EkSG1xZ7y3Z
RvGS+X0YECdKsU5Iw4o7dQpOXZrUvt6z2C2IlG2ojg14pmT8vs7nFcG8+DROMKk0jsnUIMonfe0M
46FNDXswBSHsOgN0WZaXrB+B/rtUf1LYZ93YScmRyKEbFtouCZ8x36NC41oRvNSTbYwHifa2FpZO
bCC/4CcDsSNlFtz52mmxiFdBSViRDbgKl98RU7kntECWgdaS10obiymOWjz/PUvPiSiXRKY8NLWk
B5EJqS10Q21ik9ktJQLLvCK/GqoXGmwTgVn+HJZ35gSk0Rib1Mig5hPqdjkaMkZXgiirmYhra5Qs
BfkOpKLh3xDu9oJMb4CTBiV8x6aSIjfqSk+mvj6IPLlF2rggTLNUGfGQigGRhNcsIfbMtVKLeBoZ
8dhVWu1A876wZ6l5QzKscPq4DDd/f1vnJDlFY5VGhjHDyEZMBaBqwfSQaqhIJ7J7ncwqDw2FoodK
V4nKu1GsxlaBWZ5wW4My2H0fdbuq30Xdra6n2t/HJgjrUG5BmUJBUmL5ljPJCKbBrMIE+lmbnttd
qj+JalorylknMhxQLIvREKdxBOS8Tzu9DdNjGhm5neuK7oxWLYqPVx7rBRVONZG0rIicxyl8Jm9E
dxiD2mzHQhCerlLBragKYgfF4IsFelVXsjwn6TGQkVacH6r6ZLaVwJNdLCIn19gg+IcIdxS0p8eZ
GWawNQXFeN+BPZKh1t0oaU071op000qd6SZzIogg1w+HXLcJ310m/G6qJOq6ubeQZSfyGLukajZF
Owwu7f4+AML5/tDhNEQqWWFs9GBiXiY7K3+J6GBbxejQXqD0VhQECJnIlhi6bmGu4qVoD3WlzXFd
p0eMDt8FWQslod0oqbLrJVm2Jxbtrz/bVQaqyLMD3rxMnubooW+ijmidp8c2UzwExq7U/W5SKhCP
tfyeTqDKkZ4gyIlqnEeFeT6zkjY41jCGUOIyIMdpuqGMnCKZ2VMX3AzmjyGhr2EbOO18iIzeY0lq
sydL3khN+WzmopOvKKyLT+JOrluRHiB/kh7HetMjJGL5brFjfRcLwpXVK/1z9i+bGorenKa+SY99
8DwG2k5uBqS7Cicfvaz72/bkxRXTia5rloJQHaEFp7oipWnB2jI9FpPUvnRZmuyrQY6cXtYUR8qy
/N4sze4hV8N+MycscdF6+F0btOS+6nPr9V9Il6FgHZdqaagXcc/GyOS0SGZIl6Jj9gjB3P6SEjdn
ocD4fDqYvP6RCTBPSBdosAncZZqz0s6WBB4HM7oikQzroHj0vLa18r5WAo8kzTbQum2vqU5Athr7
naEIzB5Zej9GAmFfe1Jn38Kj9dS5Z+moQLCSBlEdYAnRWGyKTOByrknVORXO09NRgS6mHPdM2Dep
sDXN7rWtqr+JquY8DP1ToM4Jcd5eMWYRcvMVCpl2Vzttvf1VNs6k2GpqT4+0tLvA/R0I1Pra2zyn
ySVGNLXJGtWEuiCluslQBciSxqmyZxQ4BQ7zWmoNfjvULcaJIdbjPeY2MaxQIritvrqnjYuaKRTS
rB/kZK80biQ9SnTDZCfpH68/jbW80wVhjq8lph3KcjyAr2PgSf1h6DazahejZ7SfBUGCNF9fpYKX
siqcZ8flOFt2dRpGZgf1kBi21Dd2EKCfSBQPrVLRkdZFpk6mKr/GOGyw6befITPpXLhhY9rW8CwN
/+YFoNANjBNB2Em5N983tVQbDG++k98jtd4yRDroDy8le0wlkZgsz4lXMDoSsHAxMI4OVb1Lu6wY
Wib1Wp4dTa3btIq8B0pmF85eazxaZB8M/SasNnr1nrT/4sIMAvdGU1TQNjjPKob/HtK4yY5BeTOE
KL0Npp2KiKwpk4UCBWhgAZRwRPRazoyGWtmxpsZHN5Cnpuy9MUNzIPBbYyxySb+Qg6IGektTgI8h
KuEbmXOWRIaRhCjklbcSkb2hwVp5dgpVDU1enYCBX3QJiOFcsDBEQeWLD+5MqWWAew6DHyi0/6gI
pnnJURS6TRnFkc3MoRDJCuFlZaFo4mCqCcoWnwuNwzrHbhdQnAyrgkXCYDE7iYdm30rmizGNH+Ug
WYeZ1P1N1wf5G9ZjfruuXNYYDGWm6rhPuAE698qHvJm6VopGP+tUJGDf81y3U6vaWqVPUNm/TmyF
wRqQTjpiZxM2nu+srzHoogwZHX063qh9smGafgICZhfnhiCU+WrmYY1kgBOAS0OU+SUxl+ZhxCYK
Uu2rdhhOkkOd+Dl8ZiftLrmRDvVz8aP5MT389flAFClaJFWQEv5iz6V5zGpqjv4EgN80FI5lso0i
YZ5qJIKkrLASXr+mWTBGeO18YDvNjdkVWTv5I+ttqzqkWPNRyqecvVw/kvZVQnUDZaBlKwaSVvyk
C5oVhjwl3eQrybewek1EYIuvxg0XBaAichxIopIv6tJCLS1TmYmFHnXspUFka3nsWKNxa6a5G+Xy
xpi/SRbZDIa5vX60L6aHo8yJfhQVOp0MUA7ulcf4qH5c//k1zln4C94s0kXIEFzaAaokg9rJEIag
CWTbiqvZHSRN5JWsyIEBLCnKbcaS4OD9ZjT+xTVrgXSQLMykpOVbNNXbKipiu0Ye7PqJvoTulBhk
KQBB7GQVyeLLEynKnM9VE07+UEvEpZWhubEuxV4Xtf2LpHaJj38NjkqtiroOV65qybAjSgEWzwLg
6JJyNNN4mjJ99Mu0tyO5XUS9MgSR+yoRipIUAcRUg864JEJUqZBTJZp8wgK7WZYPyydFEfirq0Qs
4KxhYuCN8OFtPhd6M6rx5JcANcgIc6zBKdvSuX5TK1odCTZU8NAOBz3LZ6UKJdTqriKTnxo/qeTp
qLCl6UGzYsfsRZCURY4v/B1IBerlSxRJsdmWr8BGJexpm8SzryqSF036t37ODpP6GxP0HEVx5Pq5
s0TY4zWpV3VAWlGmBL7mc37AWVqvRn1+rhVr9KPmoAen2nzoA6RZmOAJr5GBKqcUahaBMv+ELQCY
8JIoLgtoG9nIgFCfypuupP6Q5pvrV7aiLpYKJSY2myYSy/yEgIJomGxez7NvaGm+R4G9fSyqhP69
hTIo4LkLhELFnS3O6xnjmjE1ikTTJz+O0FpXGha5r1Vdve0ZzEght8r79VOtCaIJW4+/UWtAseGS
XpiMNZqNtNlHAcMdpduk7D/62q4p87q4erlObM2WICW/JPcI0Igqv2O5STqLMi0i/sBaN6k3kTxv
cgYwlvpiNNs02k2JgzqX4LGtSAmoUqDTLR2r6PkuybZLGilLQFXpsk1jpZulSaP6pVZ/z0sqI05C
2UiGh8GvUZlminSY0REYFLm0gynR3ouCRl5pROZWSrX0lsxBJTCSKzp/KagAAK2p5rK9+vICJ0OP
m5wqsx+P92bTeUHqM1m3rQBzhbDKLMt31+9wjZnn9DiBKRHNa3quzr4e29lmDjbtNhHZsRWhvDiT
wp1pSs06KCCUvb6n6f3QDhtL2RrpqWxTAftW1D3wFEulCBhviiTbJalc12leTNnkA5G1lRrgk7N+
Uw/BzV9zDcEYdOECoFuA0Jdk2rFq80krJ3/CDls7Dur7kWySrvfbUlQlXbkg05Q1gswhdBUQRpek
MsbqGO1pk9+VDmvZs6RlxNYbxTX1UBAurDHvnNTyKWfKqsDoRHhQIJXqDzLDvE2AAmeBQlyRBSD/
UNDTcUuAOnI0dMSCBOtJJ9/AqnhZu9V+dj2QFdQuRZnHFQUPzY7SAxSFAmPJSV2GE0Q6g+oNStWW
gFVV5l/XpWBN/yHuQA4VIcgnkvKSYVIbKfKoyThMWN4X8V0Q7sz2qST7eog3PYYox/TAyNN1qmu3
hPYq6D7IHXQu5+dCJucsixSYFF2abCnG2D2VYVRI2N3/C0IaCh64L0yp4t9SoiZqOFCcDuIQBhUU
fOroGKZ5nco6E3WQWKJi0OGerGkMNeYI4p7KAvsLpN8s+D548W2Oqau9dDOJ8DYrChbFGzi3kIzF
KnPklj3aMZXS2QdWwg0JYK+ZLTG6TZRDPU2HSJUEB1x5wCCIkMEk6N4CouhSSAJSzFHalLOvjTpg
vUXxHEeAXgRAa3jlrPwUsHOJojj30AJWzjRkuKG4PY6cpWDZcDc2s19V2nBQ6YBmVtQfHcqGYQff
0bAnLcF+ijoyfRaP6k4lcX5r0NSo7XiyWp9lcy6w2CtPEUV8OEEAUGM9Bt/fpcizNCmYmOrnXUTg
oVqJ01dlbV8/+srDAJVlnhpiCpSgOdOJRHQehlU3+8OB3E8fgeDnV/xuCy7cMmAGgHuVT/e1xAw1
UgyzLwd0i8G2tvpgpj9TyvZDgAVQLGzZXh0LwWtf0ZcWUBYoeSMHSAy+Cih1UCUGncA6Y7SDJnf7
6SHLYQqa2e3mH9c5yI/0WNzgc2p8QWyoO0XL8h6yeqCv1csY27lnutOr2TnFXhFQ4wcN/D9q8C9U
mDfYAs6KBmMFGW7A0Zq2fqmQHXoRd1VgPE3dzzS91YNn9Eed1Mals1uVfkU2ypAcq8xrrdDJ9Ic+
7mavKncBSTaxKuoGXnu3yIVSgDNhPqAEL99tNBszWnQhTqr6oCmnZEhsbb5JMgEXVnguw9lbujoB
0NJVXbmkE5q1CkQtFJIxPGvWIwUIoEpPRf0bIclLEmuOad0GxkEK/j6QBGHU/zScz1DReckRzuaO
Ub3CZTc/Kqu3Q3i5Zu8Y+q/6PdLtqBEhUb++IKBC4MfAWMoKkubLAz7zLyZijCmraviaJL+BqkRF
t8NFlsdOQf/GsE9KTI9J9Umgfb7qhYXsAklZ/AGUuS/JDtY85LSFRjTSb5K6ba3HORZo3a9GZcG7
QOUSirj1Sy9m3aVoWItAosg30xS706DamvViTTPwnIUX/DVweFl9Ar8D3ZJIdGm8/9nRtJF0DVqB
pIqyKzSUkhHIRO9yGQuSNF/xAZ+kLEtFspog+ck5bO00ayMsyuyXP/Mq32ZS53Zac6zb0W6ryB16
5jVhjo6tyB+bm6Gt7rP5iJjaKbqwB35gcLRUFtzomiBBYE28F6D68NfljTIklOQog0mVszc0sdiT
16HIquya8Ng6SfHXbjEiXDxRwNoXHA2fkp3DyjQSg8x+UNwM0m90PHaiqtxXA3lJgjsQ6jl1gL3s
YPKAdM4P9e/DInQXoc0HxVS0Dioq5xS0mWHk1RIyA9Lu6aqKpxd1LxKN/7aTCcKC0imUJtKW6Lnn
dFnbocebhTHxsZslMrYdgCv7sr4Zt6EhcE6/2sVLSuqlCMwmhS6tQEmJFDuRO8+yYhfNTP4URm5g
CQRu7X2fn4uzBRrrYnnC2hQ/kQ6/lNYJVUefNqW0vW5/1zQVEGtof0Z6Q0FN8fJQ9aRnemsuYpAn
bpCWbol64jgFgtN8rawv14TeHqRPloqNxmnEsdQxHbNAkkGCyjBiG4lzLLiZcnuMKneIPnKrfpTH
8nZg4VbF/MzYsq8flJ9SBtN/+QWcwOPt5gG8GpiCNvEwxfK4aE0rtA4T8xDMpKR9SePSiwNXSTcM
U42JCMO6ymtVxtI/DVgumQ9Eg67Rhr4FD0h5YwK8UOhHqf3bFv3llBqQo0vCFjaWC9V0qU/Ltkfi
wxi+5/MDmqiESfQ1zYF7BDwC8oKqDvcOBpK3LewEvBS339XP16/pqwuE7z/7cU7sM01pwtnEj7fS
gRUPZXSaDTSAbq5TWX3KwLgh0wYfCHmBS6lXQpRDyziAi1vvgsLRJR+F36R2usG7TmjNbCCMxZ0v
DcDA+F4SIhMN5LYEIdR2TlI036YB+4VhAS+qsguC/klBkG/TQpBGXBM0ZDvwrKFBlprRJdVESns2
EEb8kjVOUp8k5TYH4P5fHO2MCMdDnSQA5ugJ8cfeeinDblOMvYdZB05pKo7JlE1NqZcVTKCw1vQi
wrmlMgoQK053ebZ4apCwHyro+/rJoHdG1dmqdgvOJgnChvrb9UOucRJ9YKixoLyHsjanNLB7cIKw
gprVjq+NFPrS2BwzKdlfJ7Mm9edkuEPlVtRWVVQSP843eu9kiZ/kSGu/XKeyJowAIXy2ZcBW8jo4
tLBUwFRr4oe7VL5RKtuYvH4TSG6+xVTN67RWGbdEraiOAkjPQ2SmSjOqQYH50hWkkKNwIyffLJiX
61RW+YaJuATQBlRgeaiK1eVVg14LgmlduwltX716S1Fw65kg+bp2Gsy/wVQfZI0s9F1eCl0dqGFS
Nz2cGSgJLcptGQyTkx9/f5pzKpyw1bmaVV00oLZx3zW/ZPoqTVvlrxuBYCDgWSO8R0IUM8O5ZxsD
D9qnBSH+pBymadsSJ+i2cSdg2JqChYChQoMmQBRCF4aexV0Sbr+cJpWgFfUmxxm0rnHG0LH6aSMu
Ty6ffJl/kjHCB3gl/FNGnYZzNfNRQZ5rlHp/nuEytyNL7CSvx8frt8NvJFgcCBCAtMF0L7AMjnP4
dlInU9D7VeZX9HXIvaDw8/JoKm+S/FJXbpAcpl/a3ZBss9yPMTsknY7mYywdol2BTidmB472Q+3c
JhVYmZWE5uWncewmU9MAT4FPK773+9R9mLeT90aO+tt1Fqz5UBcsWN7j2bVikFwemBHotBh9MJ+G
MLHVwqXWJlf3UWNbbwO719Rd9CzUJ5+Oy9dL/sN9zpIyXL069CBdF/uY7NVgq+fIQNuKfNCbXZZ8
0wDlepUiak+BF2RO/FRId6WH2Te1lNrWw2wg6Roe2W7WNor1q1W2tXGs51OI/xk7cbzoOXkoQ8wx
rHaNdMhNdIPPdpALFNZnwuHaMThZNenQ12pv9X6DRnosN0meTUBHlOG5lQ2sQS8dSu0Eaacu8ubB
iaZfxanJCi+UHuJkywBJT4r9/5D2pb1x40y3v0iAVkr8Kql3b/KSOPkiOIlD7dS+/fr30HOfmW5a
aCG5g8EAAwNdIlks1nLqlDO+WmV0ME8We9Wqh6LwLbNw29JEi52fzalndW7hvCTK72ZgbgyaijWS
9I9C5LVliKfmTBFINNq0GtlwMosH1AjH0p8N4hK2F2w2s9t7/CX6mWPSox36M+xlV7jpvcU9glOo
Thk42KJ9bN8pXsq+To7f00PbR36afOGqV5FTex8H44Ed9Y2JgjztNtg0F8dSH7X8iW/5gzJ6+nRv
Bg4N8uQlVe5GdVe6w9P4pdLcOL3v70jqct0d0Ueo36jhPc190OfQaMUJWkqloZkauQrBWyXaty83
opwcpRmRcjiBgov50ZQ3G1JX8yGvOPOcsdBPCc9ylxnkPpvy4TlvOhDCYSba/vrV/OCRuTwRXUP8
iVS0CdecyCx4WtZXXT/Ew2mGugDU6WlW/9wj7Y0EqzfX7cl5r2zTrUni8krbZJRsDPVAp++pRV3g
mDaj5U7IsbSuksVeNmDgXqvsRc43i1K3Ut2qU7x215F674gEPxpvnfzUNmSvkhX3dXUt0qbqHder
kkaDCAKmyLNfrb2Ca8HvjRNLNyNzAOrdjOOedn6cg7srQtIYFUp+SLX75N6wXVPZx5u43/HUC3W/
57/4NjoiwWgbAe8wAAsj9v7Yg8P2A90GZwc1FzxGl3oQlbwfDJIPp+/m4cF4uH64C3b38telDYmN
CEFlhl8P2xlnUW9z8IY6AMJzTxQ1FO2O9vOmnfJvnXHTlAxBU7SWu/3opP+kYWjXsdGuCFWT3z8n
qRM175IBwJIJSF3lAQRjLh+iB55axyKe3VKvgYaGGeOoG0y6r1ZeGGY7rtPHzpmfMMX7J/J3t1Ht
FG7WN7d9Fe5RvHkMWY5D9TCC22dohlS2dNT2xTxsWmNrOCe7exwK4Ktt4jFl5f5+diCxsUCDoQ9T
p4DmSA9aqRp9njnFcKqTHBjLxOd5j5rHJkTp4/oZyqz6cB8uRUkaUtaaWdWsHuA7kMeaFegCBnSF
kwA0Iy+GBQLiQgGQ3PZVY7rth+y1T0u/eGyjdwxdd0Ffs+8d1e2Mt6E+Grnp6da40/MVM/Lh/n06
ZAE0gJOD+qglOTkhwxDAJpqHE8tiezsp/bYotMbPGSF+obTJDVfCO4DQYfNTc9MpVuW3Zp/4SjNR
t8oKzZsbxcTF67ptBVzJ1gSvxU3ECrBZjEWxiSvHhZXMkWeZCULGlmwb3Wwfr2+2PF3mn82GLw14
PswzSCguryM6KUDxQZvhxMEiaetgkexAPKpw62DO/a6xDo6zG6c3U/FodFvRZOtQt9AGTJKeDiU8
mSF904HmvP5VQqi0twDZoJaHIgiaFOVZnwDxaWJrh9PghI8F3bU80Ji57Zp8D+Rr1Z+iuV3xDMVx
fRaJxlJRoYTLql/uw1ihgZmmKkSmtTcnR/BR/s2iDGGeAGtDbGFcSihbe1DabBxOBRyAKNq1+p2t
Z17T7zKUnrsjn1Zw359DCx24yv8EShqKnsvC4hwCh3FjxK6DngRrN1mbfu3GLrztQhL94H1AVU7G
etdUGYdsxOZp9j7hyR4+1q11x9S75mf9pc/CLdNWjISw45+O60yiFAGGmRPmM4PEONljhNBP4NkP
Xfw3QuCyAGSL2itawy5PrGNm6hCuDSenDN18+k5DZRvnj0bUH7r8e79WCFjU+jNxkoIUZj6XPMKa
ssNwqxLPuW8OSuIWx2ZFMRZsObgu/1uXpBiTbk5VOkFQn7zoPIc3+stWbsD6tXKnFqIt6MWZICna
6pqM5LYDG2m85rvuPfyWe8ZvEw2jbrNS3FhWwTNR0vuU6XOLpnSISh7qB0N1lU23zX2yrY94QOyV
q7y2gdILNSPvWtojhE1e/ghegOEetBTXTeCSJ3Oxd5InkxioLdi12Lv76KFv3fZH/7Xzo6O67Q7A
tXVfV+SJG/PpRp1toPQQpJFVNxy+xKndovmgesl3xk69wbSJg5W4QFRcF/c5T3ShGXLdrqhGyk17
GlBj2PfdXTNCF9dAAktv2/kWyhiGuO9aGqu4v13mVrGX74vILWZ/PumFB72I3Oik7Jyt6vp2v4m+
r9yyxSVC51DLARocXcWX1kMZ46JQQphfdCQcswaWftTcYq0zcVlPzsRIukiTPMcsWVxmdpoNn7+3
3B+Raei3/bClEfOmCpY/2oAwy1txgdYWKGmorehakogn00w3TrKLrJ0zTyt6stC7BEVBRhnVMDBX
oav6chfLvGNJ2+sIF4qDuUtujBOG4BEvua9bl3QuP2QbtXeVwKxXHN5liyL60VTRFQ6Gk0vJLeha
UhCSQEWRDen1ed+9Uotv7OLkpANoZNHVVH4DCZs3mOGKfVlA3+iAwAEdSQzRYSLHqNncNmWLIeSn
uIoCM9s15Kud9TuzuJnVe8sAiy37UZuumYBeS7/V4tg32alrdkP9PImPo99UumXm/s9ZZ22BtwG4
EdBDARGVrEQY8x6csxmaT+LHcvitzN+n4ct10/CZFehCxiesWKLHUQvczXhKbiyyB1nfNjtFdxjk
uwd/VUCe3OFg7K7LXFJlYOXRHYceMqRHpRdRVQqblRqWNY1vjX438p1pB9dFLHks5yLEJ5wlgmyj
16sOHV6n8MXExPDWpXfjMVpzxZZ8iHMpktJaYKlC8JGOMHlPNmZlkETZzRkAL2RXq4em3a+yi8lz
5EUEgesBeCh0HRmVD10+W5heDnkBmooRA1oRp+zZBuUF+666tY7Uq/f9cTzaD/GPeUt27N44XN9U
sRz50TqXLVkHOy8ca56L8UR2Paon6P47kpfrIj538ov1oeovEEQ6mHokGTkSQJrZQEbtA3a9dw7x
rt2nO9srd+ajss23zkpJQCjbp0WdCZT8wFxNzbEtIXDALOs1KqXFHTv7cUnTGyMf7KTNsWP5gJ75
6l4bf0RKf4cTXLlTH+ija+uQNH6swykce6xDedpWj+Vzs2FvIG069K5zmPfxsfLTIzlUh3GX7fXX
5M7+Ft5Np+ZhxTVcvNuA1YCnBXyp6Ni7vHh6EpqtnmLFFujC7zLFcrWyWHumxJl8WquBhwpDDIB+
ksvXDvCIpSHOjG7jl/bJPDobMFjv45v6rjl0/XZFJ8Wjfk2c9PQaCUk5L8rx1Pxu9vSpxc0ztvFG
O5X74WF4je6ytyfkf1ce/EXdOVukZPzTYs5iQoVigv9/2AAu6eXVc9qtJPFWxHxEFWcGJVfHosOc
XbiEzl6pn/r5fjbv0K10fQ+X0kyAZfx7ZB/v/5kYMMejzcfmEFPt89x3duWBVK5b+Bjf4WvH5sl0
ZzAyPlibyjOC/qgdnf+//ZR9m4lxcLV1FfaTvKrjLoo0N61H8OKuuBOLN+CDExYtMQCciA0/Wyk6
RlXKMRfzVM07gEhRx57UzfXdXLRZZyIkLzS3wegbIsF/GmkCdOqdhq28LmEBGAU7fCZC0nkel30y
OVhFHgyVW3yzdDcrbov+Eai5d6KieRTA+RWh8lS8fx63M6GSyhObES1rsS5kz5lr/JhvpjdnV+9B
q7e1b9WfcHjJz2R/NL4hnFBKd43zYWXVAJtfnp3ZdmNKmxofMN03LoYAeuSXWbrNgGSOi876t26N
8fy6tiAjdilxaupejUvsM2jxHWUXx5umXXnhls0XVBEDv3HJqHSUOVOIWVswXw4aO8iXnD1VDyAv
dldr+ItOPG7xv5Kk81PDamjCBlcs/TIcQa+71Q/ApO9LD8Qnf2WU4Xxhcjyge8jyXW5c2MyRSroO
BkX3743enblrvA5381fKXHJjH4dfpPPCn9xHpFuwFXO2GAeCh+df6dIlZ2FUmIoNTU1yD1Nh+G+K
lN+Bvae6iyyj81T9aorVYs5ioHIuVbr3cV3qVQ/ID3DqqGxSdqMavtEckvvRUD0HsxadKSjogWVf
I/KDRhH6krfhcIjbnykrvrLiJRn7u3Yy9tNaL5E42U9P5Nl+SDpWgc2Lm6U4jfqrqSsgXtrMtqv/
LOKAZV76d5Hq+VZIqsZjkHzPWg9VCzdG5Wt4lSvvgDI8nktUetxif1PmfvxMD39jGP9bqZxL0UIz
mecQK02qQ/ZQTwwddV9JvWX9c639qrLvvQaXywnaVazBsm98JlqyFZ1C0S+V4PjVILwlQeOBHt4r
MdjWcSt/PNauvmI5Ft+ZM4GSM95SC5PjB3U8MYdrfqWMaE4MFWMldbPogZxJkTzwWNeyCZQVWFay
r3VXQ2xB06O5Guku5dzOVEYuFFoTT1PWCVNb+f1B77/l6n2nmW4SukZJRFmeK/fG1K+8akL1r1wN
maUAPo+pThmWByKm1KN34dbZT61bfb2umEsPCVqzMW8FRRWCxpJLe5iHdZRk7Tye+BR7ZNz1JbzG
NZqZRSFoV0EPHyizIOlSyKhovEgaA5G7fqSl5lVtoFtrzTFrQiQrF3HQtVihjhDX+MI6x1XJoS0e
r+/WkmZbZwuR7FVSmj1rdMhwwqcw+aFgctx1AUsG8VyAdBxDPaBPQoMA4KucyeswzKfckOqARpGR
o2dt5UFaXA9yV+hzRBEcvYuXB5OUjdZpHOLKg+KtEUQsHsjZj0sHMkZWkvIOP57uURJ8VVYikMUU
lGgW+t/HS4chspHjWOH39dvcDcb7EfOO3CpI3rSAPbfeb/zP9vrpLJrSc5Hy8TiOM7S2hggyfgHP
EIB54bG1K6/LLd9pwEDVvIM/rZieyqoGRFAFXWvduRP7tvIdYusk44A2FLFwJPkoWr4vz60Omdkm
tokLlcW57fWWUb45ThwdE33K2MbMLDK58aACVKZlav4URqUJEotE08ZDWtt036NdOfMVs1JT8Lzl
ztGyivGmtWjHABMr13D8S98rWktxWrA1n3qgnMTJlHYQat2gW7jocuUnr6pspzM6eUVoRSd7Ntaa
QRaFCmuDMVVocpILnqM+qjEo5BFR9S/68EabQ1WaiHt+lebT9fNY0HTRTo4QBGlwwC7E389itx7D
XrIhg6R0NEzfrCKyT/SaewgM6IrWLywK3GCgYQeDLmJf+eSZUSqdqQJVi2EyapWirXO+wZSvULmd
SP58fVkLTxDArgCTIFUi2hgkbZ9obYaNGQJ436tfkXkF1IreiZY8g9+pyeyDT2Ml/7rwpqPFCrMF
BfmEQWWm7R6VInS5ayo6GSjb5nNKfQfT8g7dTPcNBqbsri9wUZzYSCSU0T0rx/ZR4RR8KIAepuDg
NFAkUVpzl6rOO7Prtedp4eDQlyR6WQx0sn+icY2dHEPahkw7mTwEG3HtRePspWhoJ+b8XLdrJael
s9NA0gfACJC+aNe/VMmqjGzSAtAOQqV5G0/7tqmpHyfKxmH2sbGL14po73++m4LnBTsJXDkYRy9F
9jZT1TB31FP628iN33lbYX7FT023fv+FHBwZQCcaWuLlXG8b1zZG5HbaKce8g3R6Q796q7lNU608
jgu3GqYDkS+YhjWBhrxcj6ZXVpG2vXZiPHq1abkdZssHn+qKEi4V4NE9jPZaUDcYiEqlo+JN2hAA
krSTrpRzYFl56+eIwrbaqI0bh/b2Zhrb5t2hiQLe3Z4dessZ/et7uqCdYuawYMTCwKpPHAudno4s
Rq3w5ACe2qb9NnPKrcPYbUv1TbRGU7UU8V+IkyyLZkbcxDwM7WQnqleiKFnalW+OP2BCaZbuCB4g
YjJvLMg2wmTTP3eyIB2DAwBxBLbRlAKicdLCqgDB64lr3LVDPHlzuBuoA7j0bVnuMtX8lSnlShPs
woXEew3KG9F3gwk/klDHNJoGuw+tLaJnjOgtvha9cVDUZ25lW4OUK6jTpQO1gGsEjwUEWvL9d7Qi
CmkPwG4LrHCRAFweljdxlW7zhmFCqxWuJPCXlgfHFV2+YmqRKtPi6umsq5zk+olF3qyiEgo4IKtu
ewYq6vomAYDlzxUWfba4/WjLQflR0qB2mjrCUXM+8blzBZMyvbGyeJ8DlZ3r8YolWHgn0JHzrzA5
2U3mYXQqu9FPXY/en16r0NCEoDaP4+ih7f9wQKMDXh9Bd4JnDjVchGT6pd2pa0erO7COBqzodBAK
WEGv1R6S7SCrQdBhxez1+l5Ky/sQiG4QwdKF+bqfUN/WbKYkTXI7KNEn4isY3OTZlXVCcx/A99Na
3+iiNKT0kX4D64/+0S9/5iy16dBw3kDa1FpR7iGgwsCO0crGzhv12fkBwrBobXS1pJ3/rBAjpeFR
oKfasSRt6TqMcjFnzQiU6tZA7/GM7onikBTOHQ+BUmD19vqOSk/HP/KA1kQvN/QTg6wvj7DKAUPP
G8sIQhAyEP6WR6M3j2vR2+JOnkkRqz7bycJo56ri1AiAezB64FZgyQaOnOYa5+nacqTtS9QxtRL0
6AaaOQOxpfE3MiDWssNqtQNBslv/7JyNTIGBFm4DmdLLNVXGEPEuYWZQtOPOnANlih8q1gOPmYEb
+o4a6JTgboWJBrXTnybr3hh8hXlRtJ9zsCtVlbFiaMTazkKtfz4IdN8gwACWAkSblx9U6HmthmVo
BDPFYxj+njLdi+/Qmz+HQdnkYOQf2P669iydKyw3zDdiJcB9pXMdK66nJC+tIAPPgI0RYH36lE/v
EXLD1wUtnCt6JAXfKwWzEFz9y7U1xWSrLZjGg0m5cwDPAecWWXn2FtZyIUJ8wpmOJvNUIvPTkiCa
53jnFOSQqmmP5rLMcmFt1giqxRdLp4U5CQ4ocTAYHm3j0taxfogS3QnNQOcxO9GpzF2jCPnmz/ft
g8dTlJIF1fflopwJE1naPrUC1iYuQxKor2NwNq75KQt3ASOWQQQhMmcwl5KYhqRzPPWFFUTmJrHR
5QJo3IyBCJ35omKg5/U1Leg5hImxLOiz1tEIf7kmkBZ1YGSsrQBuw46z1ht6v61/FNNLk0VbFUMR
0i9/IRE9qKjEgAwKRaZLiZjZy3qTQ+LE9BcjitJjlxsvTd3aQOFh9qedxdGhnxTFn8Gst+LwiuV8
UhRwN2BwJCYtmqqkl8WUsjBOuBUQc2uFb4aveGq3H7pjsgZaX7oBQOcj+YGjxLBeaZmVoxmhqrS4
zYrh5vr3sYvcLGy8lAbX93NRXVA7BiAf4ToIti73k9BhRCwZWgEQ7JtWfW+NN7t+bMECMKwlxZdE
wWYg3WUYNtiiJcNBGzCYwESRAMXw25m5o0foygHJYZEwvGLs3r8ypBNqHTvJtLQggdNP22SoXhhB
T2b9zoscBMQRRsOOu4aFD0m8ZvKXTgypauQaROwMPsXLjeyKcWCcziTICcjlZ8P29SH0rJbeO1r8
+/qhySnFj2WeC5PUo2VxPRfJRAKihzzeIWWlqhuMzixv7F6jP7V5IPvYiMkDTftjD/T5rdJ06fep
V5xtpDnwfkPoOPOaVKdfr3/b4j6YFnjTKP6LVOPlPiTRoMHxzUgQVvzn1H7XGToxWf49D1enLIqf
kq+jcHvBq44IAjxtkqiwqv55JjDaxwVbmaL5YWHv21bxZs2NisrtePPejvlW196ur3LpycAAOqQS
kL4DJ5S0SjMuJgL2DBKgSXCXDStPxdIenv+65MxboaVoJMOvo7kXDeopJkDvspfrKxA3Qd48BJaq
hpsI2j4iJSpaZ24mB6yFgcPvGDrlRv3o2Cvx5NIugcjNxs8La/kJ7GplbVao3A7C/MSxFkzavb6I
pY0CLQVYXgRlHB7VSw2Ip5HZWlXZQR0J0oiJ7cFmvtrJv7RVeGkc6DNmLyOLeillIiFPm2kkQU12
ERD0T6vzYRbt1rkISZUnrcidsYcIVWE720G5l8ab0EFzcLLRK+bVo3qI68EDWdtKDL60hSCuRCiH
kTG4RJK/MGTh3ILJhgQ83NQJxfRv28UYRr3rV2zz0uN5JkiOh2nWK2nf6bBZaC4rejTn3iia4xpK
7ao5RgcYKwXlxVMD3yhicJgH8MNfnlpn1JOjlZQEZWm5gEltmRMChbXGsrkiRi4YaO1sDMkMMRFm
YtznjTbsx2H8iQmrK77W0mUCvRbQjpi/CO4SyeQomDpVGW1mB63N3LxNvKFeI1FY0gUHg+8QgVKQ
Bcvz56cZrSn1zGATlNLTh8ab9SDXE7ddHbKwIAnqhisLMl0cjowTmsoxQlJUIYGtfhngb8/1CRwA
mIy2Eqws+BwXciQlCNtx7vIEK8rQh+88ol/C7ezct/Vgsv9wfIN4lP+TBTyX5AHQoQuHQiic2hqu
Dky7Ax52c//HFk90VyNaQZ4AKVdpQfMU9VRN8DTAUJg+N4oSHGJz7Wn11Li1bq+B8xa0DgQ24N8D
9SFcG5lYhLaaEzo6Ei9V+xPFcq/Qnq4vaOH+XAiQFpQwMJaEJgTE2rc0u2sMdPKww3UZi9pGUV5A
ugp+u4zfSvOWNeVU2IHVHjTrN6pfcRk0qBNdFyM+VXpSsZT/xIjPOAtbzd7QlLrDUjIShxurBvET
Gpt7t+Ba7DXN9NbxzjpUhNOnKCtXzJ2cHv9QP0TNYMxH6Q2gdkn9MLkyCgGYdwILdSm9n/YFxivP
L4g4XTAe7aPoSc/fOvC3mt3KJZOhjJ9ES6ZJr5Rqjm2INiBTM9pjXc87LUp9G1bqZwFaShaOG2aY
+4Jm902YrbgBy2vHgGdV09GZD1jK5c4PKcZwVH0KJBSYH7qRHTFK/IgkCPgAbtDEc9JJdErKEqQ4
Dn/k6ev1c1+6I3hkBCkmYMdgHbuUXmVm2nO8NoGOweVulumpF6vqmru78H4CJEtRc4QKI1MhTN2Z
ds0zz3he1U4Az9Ad628g1dgO5mMCAoQh3g7d7+uLWooxQNcGsh/4iAKfK11MC0h0ZQxVBw3a/jg+
pY7POZiy9qUa7jEi0G9J7c/Os9KPL2Xl1jQChcna0Ikl8y2mqFsE4wXE3l6uuWw6aGub0+CWtdtQ
3WNkuaP42Vrdc0kMeENQ+UBKAYVIyRdOUaW32ZSQQBnIZqD9HkXJTcc2JSEHpq9YiSVjhAkGCOoh
kQBAdbkmu6swpG8wSZCNJbrtC61Dm7hhHXK9JFvdydeewCUDixyCDdA+oBSWIenNNClMSWMDgSkF
ilq1SsNFTh/0NMnaGJTFlQmaOOSvUf+XeawdkGpZtMfKpr5F7dhGL+bANbdiN1FMVt5BGb/9YXOs
M2HSlbdajFts4NEGmA2FPtZhysi+tDjogRSMvfBBg9W7fWU2vsFivtHGfGPpCXC7rf7MQ66iXZRP
28GIdG8Ibe0BQJxqM2aVcURUVOyVKUFHYrzWzLxkKcTWgLcP3dNEpmSPYm6pNWhhg4pPL+jwP2C3
Vt6BZRFwrDCaDY6CXAhKo6qYHMTKQZyR91Krvk/qtAaeX7ovmFtsCGpFMaZAui86S5uxbS3svTV4
WajtnK47jU7oMa0G+0H0Z6DNj6NGTlsEKeBfRrh3eWOmLM1jMKiQYM4H7dYyBJnQRIediTFWP7Jx
7IPrpm9JjxG2AuYDHUaVUFoe7aaG9BTOaQQ+B2sCFKLhbgMWKlpsr0taOizcFzAqY2Fw6SQlzhUg
hAYu3ODejrcTxbUkpFpryV5cD5x6A/R9CB3kl6NsAEclpXCximGX6hxEU+BDKhGFZWuQ5cUFnYkS
j9jZI+VYcayNBGVIILd6Pw7j1nVysgZzXTJpcEbBvGrpBCUPydXRk7jHwIXYDmhY6q5C2saN7LkH
g0m4FhKtiZJOaBiyHlVV4dRzshty4rhdDPh/Ns4rfvBSCgCzWYCnRA0LiDcZuxuiMSMlZoLgq3hI
+t+K3fok22XjNrZTEDulGxo/sLV+5EXVQP4euEf4rYYcvU4aCH9oAqFWyY95Zz7UDn8wI/Cqkebx
L3Qd3oTouRSQLEk1oiocpj5DrkY1szsjQklQ/cM2tg9DgehYdHSKKXpyxbbNGKlpPtpBX7WHgdbb
JGRfyki9AUf3j+urWTKBZ6JkbzsbnLSaHYhKTQxnI++x8VXvqq0Auq0OK1g6JMG6jn8Fv4xMWgo/
oUeSxrGDgW8Y+CRzkEhusjXk45oUSdNnTUXzHxzPQNPdcn4sRx/565Jvr+/bkhQgaDCvD7Eycpzi
72cGAmvUSi2HxcMYsZs4PurMcKex8hTVca9LWjBFKErB4iFIFp3+0np6G3iByUCqbqyLR6uLQXkx
TcVKZLmgBnAckRZE8g6KJyeZQsqMyagjGoxNvCtmCscDh+hNCvfGtHvPjTBbcXyWloVGPyi5gcw3
ZjpdbmABtGzVjZwGFsneqzgH+8WorDGvL0SygP/ADcSKwJrkSHvX5LWVD0NLg7rz9AwchlAIUILN
lVt+5+Xm+kEtmFgL/whWKLBAwGW5XFGuwZlw4o4GWjKXrprozG1I/Fya1u66oKXDQv7MRDghquTy
sxHSqJojo6ZBor03xZHWypZAWMZ1zza+Xpe1uCjQqQlh4PCQZ1PCEy8BhZ1owLrHrngstNt0jWB2
4SqJ8OxfEWK5Z1cJQ6NjcG732DdqeqiPbBlYJlVW+PEQrdylpZ1DDCTCFqRT4VlfitLHOK+GCqvp
7R99Yhz5S40OsFngx9fqaEuqB3gKysoYnww4r/RMZDUntEcRK+hjDPLyompzlxydFsSWKCRdP6Ol
tAFYk/+TJYViU+rUbKpV7GDm5cf5B0au0sf4EPfuRgHzyRqFw9KB/ScO/MOXuziwiXMF1MSBje7x
5qRXN+NXov66vqjl/RPshMCeoEytXwoBXFRpnMmkwTB8b+IvmvmSU39oMFCc3etm6o9rxNCLugH+
lv8JlAxSbw2Ww/SZAgjGXIeAtUV7TecHrt70VbNi/JZuFcFEFGH+8H58tEqeqTzvVW1CdYyiAB80
w3PPH4aq9a5v4NIpwSMXlxbMZygcXG7gTMapyUFtFoCbxtOKwOKjH5q//3RGrnBWABCCFCDLkA2Q
q0oFkOmt1kDRw6hNfU678pHWan5b6MXuL1YEUCciDFTJUCa7XBFGZNXFbIbQO+MLgPIujx+RUon+
ouAiDARKBwi7UVeUHo3SbPlA1ToM6tBPLa+jbm4/X1+JTEnyz6ahXIlELqqun9+KvDXRm6JilrVl
JVvsbnNwtLbxarNIPDBrFjdalnzVdafeIIU2ewOo+Y4Ft4tdl2sYzDppvW/O0bzLI0PdGH0KSJah
Trd6hPb8Fj1vm+sfLKyVlBL+wG8gh4XhsAAvXm59BSassbVpGLSzehvW7KFQborwKev7nYWK1ES/
XZe3dBkFXuR/8iSLFiYR4z34KQMwA1JweKI63bA3tkY6vxSsnK9LdklVBfulWWEYRJb+i4YaJjgk
uV8jYQJEC9iHNUQs4TZpUrc219IBS0YAuDNR00PS9dPFceYsnVJg44N4eAN/jau0P5xyLcWxZAVA
ngkxCCWQTJGcEhvsmUbcJmGQTzZoR5Uh3Wmp8a2tTBC2KWSNvGXh3AArF2hhEMaDXl18zplh0wad
hm0Eo2NZj3r8GzzG4pYSDIYp1kY/LjwQCMIENAPqiP496RWi5QwwcJkpQYqhUiYHvVc+eVp/M4mJ
xYlnpqE387VXfeHMkOoEuxQV4R+e9sv1hYWTTVlpi3swARTmRgpz15RySQa6EcXsF8E8IBvUqlbG
RJlMJUgGfdeDZTss9C1NV270ZykCIYhcsRgOi/Eb0vYxrUIDYQnF0HG/WGS6Boa46eYfIycupXyy
paFGAeAJA1IMXmhyP1qb//JZwYUEVHsttAKCzF/SuFAVaMShCIMM1FHGazhEvtLe5v3DdYO0vF3/
iRGKf6bY3aDmoRFz3KNCqU8xNeejFhZ7XtA16sbPV+hyQZKpjcfGxGRCLMgGG0LjR761o7vxD3te
8AChwITqK9I0Biazy359HjdwQHqdBs7wloeOp6pbG0CqBNRYqbHi7Sz4p6KfDbI0gXBCTuhy82pj
bHOtLKEF7Tbv7tWp9yzzZhpyT8m2JH3I9Gc2KNuM8hVQyMI7KyQTwdBrCWCndGyIXMqmtLCZvPmh
JS+14RY22K1zjOHe6cbjHG2bCsC62LkPH4p6qyobsJPT8V6N0lczdJ7rXPWvK9Jns4UvwmaoBmCR
BqpBl3uBiQuWESO1H9TJ9wJEtzHxen7E4zO+6F3k/eEcY3HOqOWihxGNhaAHk0tCyCnWLTzsEJQS
MIp1r0R+wktzxddcuB3CTRds6QjmMRrsclGDojKQITfY5gnmKt3AJXSr8csf7xyaffG2wLez4JdJ
O8ftOB0UBQZ/rsYtbbys/4JGMeEIlpM/TT9z+9d1gQvegRjTDYodEygF1CylZWFKhdkWba0EyMGM
9aZSNPSBKrqqoz99bscfpK8T3UWbR/6soB7VeRVQuy268Vr65/gFocDUxhOOKbIAXl/usNX0leIU
lhJouYWafFW9jWa/1uojU7QIbUGHt5gW7iAbjR6cSylIbI504gYW7GSurucH08ZECnhCxuR4tN1m
Bah2bh0jvUenwrZTXNr/OWYQnyAAvJhuBFZjOTSyCpsw1HOVYNCPSf0VE22cxgM/+vWjXVLYcynS
dpb1lFohtZVAKV8b58HA9LpyXpHx2WfGSkQmCA4KClXypeiUttZqlrJHpE7ibLezh5eE+9MTJytW
buEJRGUXAFLRXIvcu6SmM9pBh1nL2WPCdsAM+2l5S+fE69Jvf75p53Kkp9ZuSNe0JGOPUQK821Qd
q7reOOXKa7Hw/l2sRjLZ8Vw1zCLYtiSZURM58n4fWsQtIrT6rx3RosLbOsXlNoF1JqqkB9VYlZ3m
NOxx5t8yYwNis0Rz9oaiPVjmISozjC1/sLLKHYNGrw7dWK3B7mT62I8rd/4F0uERDNQqWdOyxy8x
cQFAMFwy+HnQnWLbjVKvjJE68urQuwGT3YreLO00XmWRHwBx7aeuzErPxACgnj2KeUbTJmn+3wip
cVq5CUu3DfzCCHWQFkW+QArcZ/TWouHVYI9ZfV+WG6fbRcOKbi7dgXMRUvZmUCydh7PJHkUSUTFq
lxh3dhbtVkcmLrzfuNRAFeINF52s4u9njiAFoacdYf75Y/swxccmfh/rU1tWXszeuvo+VOM1TJCw
uZeht30uUI5zihnjNmu1jR4LQtx+fq+UBDOasMBQNJvecC1ydVDdZknjXr/uS/YLfeYAYplIUiGA
vFypKLdici8Ep/X/kXZly5XqSvaLiGAeXoE94hFX2XXqhXBNCAQCBELA1/fCt7uvN5veRN1+OFUV
4RNONKVSmSvXqvfUtRAmvUlUj0cTpbx7V2zRv6wt4Wd7i11SdSXuTaclsSfQ0T4+TzTxZybArf6N
jybL5YwiJEIWCbc6/rEYWINW3qFlksQ6PVrjW91GxP4p3crnzh2QZgiFq/Reh+gXi7Xp+8BeWmXf
lP0ha/6Dc/H5QxYjdjKiom9FJzHvoyL93uqvZNjYPmtHb5bStZFrwoW6VG8rvHyYiG6QuMY+6RI9
UEH01fVbRaq1vYJSmIt2ZLSNQIbzcq8MQjdyz04zaJyEWvV9qJtXrTzmced079T9cntjrm2Uz8YW
Z90lJqeycwnCd7B4DWZEtSfCfb3tdv8/Q8vbodQAOGodEmcZDevxt1awwGw1JE70DUvL+UPjGe7v
ubkACR9oeyyv1g6n2Uhy+dywnZer+1YL6wbsGEZIpp2XbFyxVw+ypbnFHSs0ELJlI5Vg7jYR3wU6
CzXyY3J+pnYMofLQHX+N2d7KNgAwywsHUCFDRU8+enKQtQQZ8+Uu0Wsrs6zEUJ8n3uwLBYJgpitj
PihlACKIU5epf24v4JpBvLaQI5qLtOioujRYapz3Ni01AGYhacPsY6G+Oh1uOysL+mxLVmnNGh5b
SLKhXoVOjsUi6rJyGmnU2vNAMxZYrfMjYeo+4e430Y/PWWpuPQqWd9EsVzb3r+p4DwBhs8QJuGVd
tTU6H54nlQZOb90xY3pVleqMvHaQFuLJaJJd17gbuZB5mT77z4XZJWZgzMA5OlKYRWDxx0OQ4qnt
6+2F2zKxcNG5wbGRLIL8L9XPZdHtUfDcOHJLzzijHoA/R4Idxwjys4vV4nVKauFkaeyl5X5yvAOu
i2PG324P5HqJLq3Me+ZTuGDaXtYnBWJzdSigbFYFzPCCUnspCgqZRVTqvHsUIl9uG90a2uxtPhkF
LVai9x2MGgKtrCkAoNXOa7SN0zxP0OU2wNAA/QTJFKCSKGVcWhmpOdWDBSsma32DN4HTygBNpEW+
hcbasrTYDYk3MoWOLI0hIofswqDuwH9Pt8rqq7MGCQfbwI5A8noxHmkxMbQ1rFiQqWDec9M34eZ9
fJVTwLZDonIG9eDYIvO/sNIoteqaA2JhOThA06cQSHfQc1w8tXtGyUerM0XTXAiqiOfbu+L6TM2q
9hBxhbguQsplrYMVDCTxwsN6Eb1EcJODVi83nf1tKyuziCwFokbEGiCdWGavbWambYLbLPZ0dgJ1
gt9p6YnaG9roKzviwsr88087HKLfOgXHC4k1190R9rW2z6Sr90qz0cF/9UCclwvvdzwQkXpC2mke
7idDg1HnhlkisDGSdypApU/c0GLP9fCn4Q9l+12omj9aJzmgGwNqZCXf3Z7O5Z3yYR8JYaBYMKno
bru0Dww98K8py3BLaiGBtBwbvo4vAOZvRd9r6zYD/+ebGUxM1uKM6Wnpth7BSyJPpgPrQR3dK0fH
3Lg61tYN/YezGh2wP3h7Xg5nQLbSLciQxZqVgdDFCfTksVUBe97iiF415EIsDcE8IDnqwgV2NuOO
cMcsttwDRJ5O8BlEhSTrkGykPtdOFfjakEUHsRlq4MsRpU1KGfio48Qg3yF/SH1NTWl4exdcBWxI
0avAzGErYvawCxerA24CqLGymsal+FqOz8IBl7HWnQpz79JqD/hHMEEsG0+YrV6gq/aJ2TLeu6ge
QmBsPtGXK6aLUXVTw8hjxRl9C1JVk3tQbfSiPw7KdGyc7ODUgcgi02n3ateEvPjG8y1++OtJBm5w
5uEGaAdArqVSEc+SpFayhMbVM4u3+GquUjAYIvrdkZ1ALf5jW14OkZmyVnInLeK0RAvDyYP4aBIP
QtxlPT166o6ywM4eHFofXHKAusCjBxXoWn+Gx9nYTNeHEI2eqAbj1Y1FNj/0oj55G25m4NTpxzIe
i59G/QvwyEZueLQ1E9hJgPkBXGqhfno52EwHA7QH6HnMvzXiUbv/a3QaZhO0P/82MH/ApzEQUlgV
+B/LOLEsX2mi2tdGBNz3ORL1t0/F6lDAXIhGOFykUPW7tDTmSVcK2ZSxFMNJJke7Yg+FqZxuW7n2
JO48VQjngTsBpnlxYfOp460wtTImo302Ud/Qix9gbX8qx1+3Da2EBrCEMzZnJvCIXiZcnKxW0zHR
sTRFG2RgfhPfOgZ+FXquoLmuQWDCNhFEJluouLUDcGF48XqfUtsdlRyG7TomsvH76mtmnuvBPBRl
HdBeCWv8RQMoCBu4eMT4B6GrjXShF9+eguUzeN47kH9A8RuMBDNb5OWKgosK2G3Ie8dNL/w0T/1U
fqnkyYbrMZ2Z5HNjB63a+4j/gUkGkncxcDCXug6SIjhv2vjVrDvwxBY140i1DvZJGloeTBor9nll
9sfbI72+1+cuTjh0lJcQYixR5EXVKwMIdFhMTHG2C7wEnNBVw8w13wZl2DC25sT1+cENIlikvOyl
pHFTWByCtRPDSSkRrAB28mjmdRaKOglzRdZB2WXd3irNLkQDnHKoXKe4gzIBP2kV5L3TbqQhFLCL
jR6ftelHcRbnCh4DDEwLVyHR78jGpoZL99idmVhfS7s4GUVyGuvkoWGPPAd88fa8r+518AICWjQX
uFCRvtxiFnRbB5HZLHa0h+EbkYfegHsfmgMKv0166BviV/2T7Zx1rfVnkAx9Lc61vr/9GSsXGsp4
6DkCvgPEEkv0c9UAl5MmrIJ6MPrYJqNxdxrEQzaukzXXBd1c8JujCIw7ZRE1dJpZ6ng7VbEL2Xjx
WkCQeGMF11zwZwuLA2RYI9cnFRYIQpBM/0WmZ3PDxMfmvHxnYrnmdh/0dwAtbs276NOF0spOl0jv
sHhSPR/VGVP5lux0+dM8uOCEZ3VoQnuaqL5kO26fi+Id1GizvHZAyj9j9Y09gJVhGnayO0i8uCx9
L1RUWW6v58o8YIo1HDCkuAC0WsxDpwiQImpoyrXz8TB2M82yxn3IY2/YuWpRhodENRptrMBcurOw
2OVkTKUlNGb2DE97s/Sd2gWvrQrl42YnrLP6o85ea1THayugSahsghdWNtSF9fnnn5bCY9MkGUFe
XAVNlfswyQdFO9Ps/T+YzPm14yEnigLZImsHBSc6AuAIt5AoeOhQvwPXc062XjxL+S/3Yy7ndzhe
CHM/8uJ4qAxyuQqBK0inY1tDHSd97JH7bz1/AtxK5ve8PuSTxAu2Cjw3ZtkeGESwnwUQ6/Iz95x/
zbLHdNh3Q6DVwgcH9oG5d1rCz4rcKNWt+Au8jJAdBssNIkRncQayToJySndYXFRgf7JctEKKmm6B
gtaWF1gw8BB5sx7CEmRQe8M09LbJ4ka+p4N6yJJTV00+cf/cXuDrpBhq4jO7J5qbQIG2bIdWtYK6
tCuquHFePABes/aPm9BgBBDN+yGLZ5nYG+dm5bq9sLjw+vnQFTlB6SN2QSPXsLCBLmVN/+hNGfbK
lirz6iEFmxPQ3QBeAwi52MAaAQX0ZMoqHscgr6B2Wb9WzpPXtiHnXZBm9isVJ96byFmYz022kRtZ
eywiopi5kHC/ADy/9BEFEHdIwyCWq2qfycFXM3KfuP2+cZQnWY/fWZX6pui/lEML4dx22rh21jYr
ThWy4GAxQ4iz2KxkzJKeACYZMxV61G3XsLexVdSNVMKKFcjY4XUKIBuQMUsiY88mRV40tI6HpnV2
0p2GU5lz7fjXWxVZEQRPeNnPvWuLuWwVu/Gc3qxjYX4r0gdoVx4SVTtqmbaHwnLgSCAh+u+3ba6N
DI/duTMUrzSwJFx6Wd5UNocyRROXtHMDW6uMoO/NLbbRlSMBA9gdIMhBsu5DYeKTLy8mwlJFaZsY
vChf1GKXpf3RSWWQ2b83kQYr1+OFrcW9UZu521TIDsTWiPLjZEakHc+WJzd2/rVfwaaH2ueMIEKi
YAlqtFipZm3DeKyaeyEG42jqjbnnQ37O8/pBz/j3rlP1veOSrY7NeUtfxiiwDK7bOdRykKFYbJMC
B2GE/AuPx/Jc5XgieQ/IBCk5DQ0vVpOtjp/VgYJBCcXCGSN1BVtpmrICzoLH8hV0OcBqTWgHgNYw
8XO6I39fZsIje2YrRmoCda1l3zXHV2hewbpYk00EKNyj236nGYTtkXmy3e9VtjM2A53rM+DNex+Z
O+DzEfYtfIjkUgfpdN5h8mprP8pcDxQBqObtk3Z94XlowzfmNkTkW65qQL3NWaEVtoi589PzFGhw
l0FBX5m+lapYWTCI/4BM0JxZmHGFXx5pT9Imc2pLxLmhhWqmIG6l5NxDc/sMQvo/tE6BPdpSeFhJ
XgOm7pkzpwvyCfjv0irkHeyW0q6LrdJ4rDoP4EXj5PWpj1pQQ6y7Kct8SvNvgpLQTrKwzx/yot3w
0ytpjfkrZs25ufKLx87lV5TQ5MwTUXUxt6F3P+xwb/qi2LXjP6bxoCmqX1V90KBF4PbaLiVyEN5d
2l3cwgp1GymHpovFH+mGrulTJa5B3TOF1gN5hbAA2UH2PDd8jwXO1qtl5RK+sL4UhCjTycIdDOtq
pr7z/peUhzQ1/UFrd3DqY3sEpRaYcEITd/DtgV879rmspIETEZjDWb/wcr4HZDudvOewzH5Z1kmX
J1qjwCn8qW13t00tBew/5vizLf3SFihBKcWDADtsZmY61MljZ74yCTIDKN2AH3psFL/+8Y8hH1mb
IsFxV3o/UZPkcjdsbLOtUS9SR+aIMn+b9l2sk/5keeCEgGqv9V7q7t1oZhvGVt6k8xwjMw7fhPlc
vkk7gzugOiy7uLYL/ZdrSPWM9JE3QlJR5X/EJCQPsjHpph0FxYPwwRnb13uRy/6Vcs6qvdlLsZuS
vKyfmg5lq7S0zB8ty+vCz4bCealKptfgaKDS2k22nj2bOdfbEGz1VDloalGXB1JZQj0NrZ0bkasw
8pgZkm2Rxy/1E/+1wvpcsTTxXsLj4HKFW+HRQbdGrLCv7qrDcMwfjaNzTM7qDrpZfqb7Uhzs6KX6
YadQbwydjXz1qhNDfuh/P2CxnTNuDNxiUxd33+p8b/rps74raTQMPyf1mDfCd04cQs3aRhC7cjUg
p6wDqoJ+BTQQLHd2LXMqCMYtMlEEtZ0kvtBZeRycpH9zyiSNN47SPJGLEOLC4HIDU1ZxD4xDcT40
UFdojjqwOY5+ok4VdshElsNraU4BJFxvG165aVH2QCMC/kTWdcnjhMMKuRNN7+Ks1I2AplT6Vj+l
+9tWriNAPAjAeQOuRBSSQHt9uY0Uq+Od6hQibsqoy/5J9N+6sRH9raT2Lm0sLhonSR017WDDtr6p
fdwU557v5K5q7iRoDNoI4Jj2q+2LSG/vefOeApR9e5CrTv/zKBdXDtPllApJBSL3M0nFPW+NkPLf
hKJPetdFrtFFXIovHd3ibFxbROSEsF3nPnpQJl1Ob01a3VN4I2JlctWXKrcqH90Cydfb41u1gjQD
svMoHCGHemkFdDVpU+tcxJZVqadC583JQnfxBmRx5fmMTB+CWpBCAKWJksulmYT3eVJTQ8To59ub
UDO2gyqALO6rEXQPzNzY//p8sJYH77O5xdwRo+9EnekilhnacK1soCCQHcR3U9oknOpc3NVcmR7R
Xog2fkNjkWEnyA1prgjA3ZPtpintQuQ51Ae0dOeoapfuqRhYv1fJJPetgt5cU0+a14Z6xUOlTmBa
T7OttqLrKAvg/xnDjooC0AJXtPwjnkNmm7l9XCo1+WU0BQmY5NpTJVPtbmrrBL3ZRgG2A8g2gIun
nrqzBmLZn7d3yNUxx1fg6fXRPg3SveULTBhO3455IQEpN05ZWfqcpKeu2yJOutqIsxlsQ+TtIGSE
vy53iEJGgLd0IXHSreJb6nb2AIoXif6H28O5ugQ+7CDlDOrnOWG18MmGwmgqRy7jBpXpsDDKP6wH
OaBZjJafZFV429rq5IHf7n+szaP+9CLXc9diKaKmGBL2SeDZhbKbChC+cyRP/tYdfwwMpae58xht
tIsJZLThQ9K0MkYZwm/05FyUfehk08blvb5O/zazuEQbAIFyAxRaMXGtL2h3T85675ENv786bSAF
AKewPsf8C6+UqULWGekxbTk/MMiG2Q0/S1fb3V6d1b3wbzNL4JbwTOr2aDWNO/13158lxBv7/KXR
hw07G8NZikk5dKotxcLSuOhedlDhyFvh252+4fZmr3bh9ZBbwhlCihKIHzQkLpxs7VE9o8kgYzVv
yD+Vk4DclPCk96Vq9zsTuPEwyfQxNAu6hZNdGSGYs1DxAz0FIE3Lt31RQ9DAKYshFkoLCW68Bm2+
09BJfXvB1kYILlV4CghdgGRt/oxPx4loGWZNqwYkuHa1GestVEGLQQs4wdCEC+h4udXNs7JHZhZ9
dHcCwoGYdTGpet2CTlCfBiBJjNJvuIDEmpr/zkiFfo2hG4+3R7hlbnFzudww+tyWQyyl3HvO1Pod
OAX8OimH0ErcjXt55TCj6R0bBuAO9PFeQao6nTODqEPMivJoqv0BBa+/hZRiU342sTjKptAlqOP0
IbaLN7OVYavcU/M9SbaUclZ34L+H8nGZftoajAsgtXVjiGnxBn2SnUYbSJKMf++Y4F8RyGioPUD7
dbE8nshdp+0cbEAoyhjdL639mkzx7S2wNpLPNhYzVgsySFYpQzy0IzrFaCA4ssXJ620r875dOgtQ
Z3+go1BYWDoLptSAe3MyxnjRqi+kgywNIsD82NRauVN4pj/YySg30uBr5xf8B0hNowwIVOLi/DZe
JwRaVQfUlk30xKFYV+LMkmYc91Nm8p+Wk5lvVTVAm5IoSXu6PeS1gAqIEAAIAZZHA401H75Pe6RR
pkkpFcysRO7YnY6KAZE9JKv6U99PvtTzWFhHTwa3za7NNEpGKGh81BuWyTLbAsVNLvMxNkVsKsVO
gM5AfJf2WZIvty2tOQ+UNGy07ABRh17by/FlFJUj4pEhdjzEim7C95CHsH2nKtXASMytCvnaaoL8
GNqTCFPnbOSlOaeko2SKMcZjarSx18oh862c2/3eI+NU+D13jQFq0SPkThK7SreKUmsTixsHRFJo
BMGqLiIes5ioxnp9iqea38kmC93SO4KX4HehDP/Aj265mCt7yBtAzhRqXACaABCwmN5eNdEyBhhT
THQMy5I+GDgD3v9QyE/G3v9yKWdbyK9C9QvVHATFl3OrGRMQY4qLh28m9wxgFTJAcg9iqbq+sT0X
dwBSyDiKKE0ZyJejW2mJcyDIdlHHbPSI1Q7dQ3Ie5D+km8Lb41m3growOO5nWNDi6Km0TYRDuR4B
+zEc9Mz+Y7OsPNw2sswP/2ssSPvPFkDCtbysB5pPosOVE1VQ06t93uXTE1P5+GS2dbsjlUb3SWnt
0trluFJbeqdUhfTzIZ92ZAA3PUnBslyrk+1D+XfYmOhlMuO/v27WgJoliABjv1xTNxvQJKVLPSJk
QmOi7uvEO1DbO0mNhWURJRZY8DMRtfxZdQ+scfx0euXlwdWRT3c2rv7FZv74GEBSZ4ovKGGjiHH5
MYqi5qUCgBHUbwLRvntl7vPqkIyjb9MNU2trbwMahUoBCA+uqgUEefO20hUtahVLHCn2GioyQ71x
NX8oF3660T5GBDoQwKlnIXnEiJcjKhivy16k2GJloR+rSTePMiH90RowvZnL1HiCynxYuelblWCd
LSLVgzTEyUzoF9u0xUm4eEfzEdJ0Wtc0e8h3Qt5G9kZg4jf7OU/AK8K4ErpdoaOABS7vNtGKnetW
SugZk33sLQi6MNZoYSeVV8ug5Yn0WoJpVb+1YjD36Dcgu9ubfuGFP4YNKKuGOw3o+ysK6sapaC8n
U48aUGwdhasmkVnX9KdJ2n9k2btHW+NuOBTc+PMfGEZyUQMgAc3my1Y1Qj2j6lJPjybF3vOkfmCE
7euWPzrqeDTS8VwVW4ocazsJLJkgi0Y/AyRaFo93JRN8IGZhRATlKSgVnhEibRXRlxm/jwlFQIT+
O6BVUSBdvnDBj4kqpgF1XHYY231zIK/tP97kZ4kvf9k/6Jbs6TIdfmVwMSoUsDWhJzCY47pMy532
Q6F+8W6/0Mw33tOn1AhF4m/R3a6bxSWj4UrDcJcJA7OmjsZ7R49k8tSTsHik9/Zdb+5V4WsPYCh6
FU+827gGlrDVf40VMDd4HQdE5ksC85aZw6Ci2ThqhQjS6T7PwkruLPXNzVG6y/3K843qNVcVv8j/
bIKDV10wmIIRsqArBsDZReljqBIoO8tEjxTFBdNeboKOBMTPU2C6aXkqK8ge9Ko97SZXa3/yVGn2
TepU5yo10SPkNS9M0VLf1jpgyTLG71o+vNw+VLOTWjqxue0TXE6oUMCPXTqxzFNQalZQ/tFqd4qr
shU73eisQ2XIrdT2muP4tynk8C9NAZDH0DWQGtFk7OyMAIl+8nSURIrqhKDgTt/KhS2TwP9a+/8d
G1huLw1KOtpcpxibMOvz2PT3Y6nupdI8gBNun/MqqPVIM4q9YuPdI0GRsRVUrY4Yxfc5xQgxVnVx
0FD064EyyYzIbNFX0zXtt1pVQ92Zvtc2RVZmSg8soxs5i7U9BywCxg0gC/BGS+yWrSaDkuauGmXG
mQ7uIbHSwBz1B2/61b2lUC8yQmO4T506AkgwnPAhjSMPI2r628dvZXvhvOMSRgzizWnJyyVIUi9h
ZCogVF+W+8z6krRK1ICvKtsV/cMIFK1eq2e1fkztI0fvAEueUve7mqQbV8dK8IGoEwAUrAE4Ia/y
OE7aFoYptSipHrDScD/JbpwSwDV/Uy/b8jmLZ9G872DNRfsnUDweeIkvBw35y0bWia5Fbsp9Sxv2
JRsPbk3fpG35qKUbSR1m0BgtdOEPVuQ4acjKFOTc7VPGup0ybuW6166YOa2JJxqCYVRgF8vQjzYp
K8XRIq42r5P+lZjgxSjKF6+HFsgIVusBOVwvHU6d8aazLeTK2uzPCX24QaTAsRMu50NQ2xbegHis
V5R9OZ61lu6YLHzQcmhb7R9zGLnwZ0h//4+tqzeTwSvigm5Li7T2PL52zJem773Zd3Z3zv4WHPOx
0OAGQDMs/pjblS4HlmPp3aKmeMqk7yaUVfox8MCiTZyfFcAL0k7v7W4MRsBtOdqwkucR8k+33fdK
gII+yxnkhFepDk6Zyy/wbJFTU3g4X6hghAqzkfR3iq3K67K+9TFQlM9RKEG6H1HKwnXr5pChhS/D
QPvkoKXoNLG+GLwNbF7tHIOcKzDY9EnYd/SkNsxPhqgR076u6z9k1A4eHFAhM/Db/KqgdjhM5Umr
Cfok1BOUyjdO37XPnWMoB9y7gHzhFbBw+oVZQxKXtnrUcSHx6No16des27XGSU3CLHV+316AFXMI
RUFXh0oVekWXrCWGnSsaH/DGqtPeC+QI1jZuHblVBVkPDeaOj7i/5RakYiWWgjMFdTsKVxZWfRmY
ah5h8HSaDs4Xb8fsH2WCBhwv9Kz8XqAZyHnNp59F88tMd9qcRqbdFs77//iCWdwWHYCQ8V7MM2if
PEUqox4NmczR1lWd8jq5EyoU3t0fpfaHKPlLKq2To7S/UQXANc+CfugPt6f/+rjP8+DiPYIUFAio
Fq5lIAVLZ16uyP5aWs6OmJC3LwGS0cG5bB0b+gyE1m2LK7700uR85X1K6jFepWVf4v1jKUKEGTWa
vTNNRqx3udy5IyQVzdxkv1oTrd68MIqgKzPXV0StHm9/yfXdevkhi2umyl07g0/XI0/Jlf1QkOZp
9KZib/Jefb5tasUBwBa4f4DHxvHHil8O2lbytq+Qooo4Mfe5ib4R28xeoZHKeitQ2scMIgyGXw3D
rk6qwK4eCsWfXjs7sJPHcti7w09H+KMGKDsKUdSHNtXWslxfupdfuJiNNCUU+BBdj9Iq+WWSzIdM
Gvhod+PgJ8lwrosXdO/uM/UtcU9leYfoL9UeMjyzxFaVb5n2hbe8/JTFbTtxEM1OmMxIAN39AvVt
TQ164yT7Y9EEZR3yfKPmseQo/ZdFtA2htRcRDnhBL5cHLHMeqLVdPVKNFmlC+WhLf5J3vHb93NJO
uvuryeujBuwVUB2s23Ptywgqqo5A4LbZj2kkaOCmG1/1ITl8eRcDQQ3pLn0unaEBa/FVjV43lVLj
9QztuuKLPmbtjqX9EKrjdM8TQ3mcrDybqcadOO9bcJp4TN2lnfasJQ64I037H0d0c9bedoOmIkWY
eW5/JF77jv8p8vBqfoK+zjetc+i5cwr2XFG9fBCA74QD8LqBOZXjqRet9h84nVmJb44k0X2yLP3M
N77d98pHBkT2PtKD43OleRDkMyslqFz7yfBSUO9Wqub54NRx//6KQ1g584vMOsxX4BbTLTvdACNe
ZPdm2HAgSmzfrTPIfPvKaPvQ/dmqgy5BmvMGA0oRzSBYSyCEPvzDJ6dnO4qTgFLeiEpbQMS8V/nL
0LtVKLKC/ATh5nhnmP2Y+1lL2RF1HbAOTsZdSjUODFo2omkl9d5l3WloXWmK314FGV1WNOROaZIt
Vp4VT4CrH0mbWQAUvbGLm4kOaZE3Wm9EYJQ9NKbe+6QReiigQhPoWbKFNboOwZAvx+6G2D2IURBk
X549NvRaLrrejJTum25mfrVF8bZyx8FhoASIXhV0GHsLdwKSKW6mhTSjBCQ5edWEDQrPhv0MZdWZ
oelYUL99u+3v51+5OLkgKIe2hIOeNvAZLMZUlVXv1F1uRhOKTMfSUPP7AlVB3yCuFqgiz3e1sOv9
baNrfhNXOYq3CKVQKFySXymEoZWuyKzIHK1viZd7vpA4ysmL09I3o6Whp6Y7Ydr+lG9x3K+EcXin
okcAb0QkPJZposFjXmP1rhl5XPdOHXQRdnllQTgAQuT7jKKFx0eT12/OUr7hTGYnuJjq+V6d1Z4Q
mOKpfLl9EscWLmhkrajoPZ9WJTbrKx837u+VPTp3KoJYDxExSDgWYRLAmUhEoY4RUQ7qxxT0W76n
NH9Zn5udBGAL4LYHOwtaBpb+figV9K2MlhWpXR9J0wgc8j4kJ5KSXT0mSNVuCsXNk7OcPLwpkVfD
2xKdEYtx9Ypmi652rWhIwzSeiyxwPKo/pX43ApsR8O9/yq306crZQAiEbnPXQC8lPM3lguFaaEVd
lXbkZV9ZuVfpIQNtz5iWAaPDRo1hzRZSl9AKQIOaZ3zcsJ/crj40qUARyY4coR8yGyiDRkMfqXIw
WOl75NvfH8CPAA8KeEhGQzLncmhCaxulAxQh6pR7sNNb3Y5lh6qCDrVOn3vh3nlmWFZbyrbXZw90
0ZhRNPrNTaMfKdxPg+SNmxFrTJyoTOQuZVof9BYeDJ4NidZBhrZR5oHHhy0R4esz8SFbgFOBrYNe
1cXBA1PRVOHB6kY6p+O+1vIjp/mW3PZKhfDSyuKBPioghapM5kaiId+MlPqTBiImJQ8Tt9obbRJC
MPpJvhlo3vFI1CaK35NffZ7t6i2+6uu9hC+BU0fooGpo+pqX4dM0O0qTK6pI3ahu1F2Z3SPlXY/C
1z2CMuRGWuL6Cr60tSj2JV7b9DYui4iR/AnagHiH2zujeKyLacvprNwasy2kVxERoaN9CZEpBmk2
FudupM1TqvTZewZNVpCU1jQUKacBQPH6OS1tQLaAYbu3Gyrfbh+cta30wesC+6i0LtMjA63GpJet
GykEtKhq10nfqE3zcNvK6kgBCwP4AdsVGOrFXmplaqoTE26U5i9DXfuktPzCeCzBKD2o5SFPGng+
N8yzn7cNr60mPDuSaUg4WKjgXO4c3ekHUaeY4aopm9Mkh+HZStV7hwzqvWFL9fT35sBQ5eI2RDsd
LpRLc1SBuGxPJ/fjRlSUR8m/ZwSvF20ri7K2bJ8NLTyANxjV2DSjG/WgqMGbGR2m/u2hbFlYrBgk
YEchS1hQzUj3XkeysSXmmb+8/0DKgdoC8o+4ia6UIAb0CJlKp7oRiLT85FeCuHA6gMTO2sqqXceg
MIQwd9bgwM2+LKWwklrlIBQ38qp/EuYjkhZpWIy7gA2+tP6OqQBxBGIwQIcQfwI9ddVOkrkcc1bY
blRSUHCYVcIDqDdbGz7qOvACiAi1e9DnoLiL9s3LbdZ3thg4b52IKV+rQQ1GtwqKcWMoW0YWe7mm
kOFVs86Jcp34ba/6tXb//zay3MeGYG4CItKIFWmg1w/Ao4Wg1769lVdGgkgLL8BZPgJd5fPPP10f
noanuz4SNRqz9AjC2CgDUrAxeXjbzEowgFcUPA0SuFAqXUaqXJfSysA6EtlZFnpp9Vind9QEJZz5
NhUgtm+HDXz5inMDlgvqLtBjgsdZtl2PbConOGw1qp2DbX1xgsrgvreVoVmbPag9AbuGoBFdTPNX
fJo9pqaDGMtJjRA690c3K0KqMAcgq61Sz5ohoF7c+S0DYqCrWz5VVLXTMX/o3/nO7SZgxHvqudxw
PKtmUFEF+AV+9yrvinqnDbJ8mDHQjE+ce5K/COvr32+F+UHxoXODB/3sXD/NGampWpteq0Zl0/kj
37O+3/X17569QQNzqzi94knh2KA7DuqdWb9xHvAnYwxvIhdlUDVKH7rkvmuqsLFtJOvOYiMrtnIl
oB8QxcHZ7SCfstgJkHSd1Nzp1Eixf5jJH7Dh3561rd8/D/TTQFpNpyaR+P3T+OBW7//Z70eYNSeE
ELV/BCmffr8xaHlhNz20l92mhdMEtw71+PH2INa2F/JbEACdUc/o4bocRGOVhNe5pka0+l0YTQAm
RehPboQ1q0v+ycjCNyeWpgDNo2MkfQaC9P4R+zi1yLuhfkfH00YksOZmPo9o4aP1Nk1p36lq1PXt
wdDf2SB8atPQ2tKuXnOgcNFQfpvRv6BKv5w6YwT6vcfSRVDkqPykfR2mGLQAhr0vt1IXq1sNXga3
ApK7IKq5NJV0Kd6trQdfPXPPTdDL2MIyrM0aEKmzYtNMQLBsZDEtqU144asRGqXf9c6MVUjGGLlf
pHR/e8etWoKHxt0DbBJ8wOVYiGJNDkHhM7KNfWn6VvNfpF3Xjty6sv0iAcrhVaGjJvaMx/aL4DAj
KlM5fP1dnH3udjdbtwmfuw1sGBhjSkUWi8UKa+E1ikZt0WD92u4w74xqPDhMUJi6FGOjdY4UiHyO
Ro/s1n2nBBJyxMpggT2NoFYtCKXXzhGK4Wj9xNMaAOWcV6NJRioNGYSjFYHxE4Vq/JugEpH6rDTa
fPbz4rZBaIj2As5TFym6iNBKzwr89V0ZT8ckM2Y3Le1NZxxMp3e7JHYVDH12VRxOcu5Hi+B4ra0r
ELcBwQUKBMSMnMOI1NhJGiVTjnPXuXr/pbIfnQyi5m1j+lX+dNtYRNI4Y1lMamIYskCDaUHcRqdB
G8sjKJpdO94s0hzUnVYJotU1Z4WMDAhjWGIGnWyXhiOXWd4ooGE70mirA0DTHoet6rynTe4N+vTz
7/XDfA7e07AHtBBxB1uu02zAqJp8BNITupWdY48UjB3Pflq7aMF0jSQX7N+qeiCzBUoMhrnwzLxU
z0xjTZkqGKqKvmAVuDcDevi1YoesM4JMUdfE2rFAxy48JC5iRLPc/tlmuqBU2CpHCtYb86BGd0Yq
gBxcKRMjnDiTwZ30Ykkqx8hQpwI5i4t2Lxw/3evsl1FR/FkH5Vu5Qz1sSH51ImSftbVksR/iGQOD
8vwNjRu1V1vM7bIs3gJMlCr+NZqSB0omhJsCt7m2kkDZAXMzQnb2MLzcN4UMWj/HkGWCJiLKjC9l
Tb2uLQTWvy7GQG4QkPAM4PVSDK4goD4pPYp+1ZMGKAwYyJiLkJPXrgAYAyqVaGpGPpCt61lkgzRk
LaEOoxzHuPZAchtLs9vYj8skeBOuXJs69gXc0MjFa3jpXsopTdpKOnsLTHm2uBPKdTu1akV0MCva
MDfBckVIGOl80mbRlXmqykk+2n0xBbGmt4G2KO4QT35sU0ngEVc2CG8b5BYB+ceoezlrr8bK0MiI
WEpPT6l1t7TPQi68dREMAQhOEFUG7tBGeDD1UY8bGmBLjivH5l05twMG1lrB/ogEcbpMdpvRGsoe
TfoBVHJKnmZDEKSvikAhhmFBM4gC7sLEhKeiJkyXeSldez7g/nJLETPdqp1h1I5hQeOA8HZWSImU
kJEoR02JQGc7O/oeVdO321fFqpnhmY6CAdwAwPQujXnEeIuRKVQ55vrY+TQyMk/SjWjXLaT9nTjo
rL0tb82vsmgTdL2ASrseP1haZzSqvlSO8lL3e7B5Lr5u1KmHVI+MXJFEAispDDBU1zD0IcVUhaJS
IDSOog6oNc1ZullGZgzjjLzJd06CmEdKEXJUqRurd60TfRlK35T6Z4HKLHjhsnx4Otho68CjywaP
w+UaqxinngFyrByXTQMchkOn7UjubrMXhIydwDJXLg+MgbGOMpbtg0+/lIV5XGewRshC55dr0F00
I8AAh7lF6UbXX29rthJHsY4CdC+CUASj5JxiFMAIk9xiL6viWJRHyUZHrvl96alva196W+Cj1qWh
tgXvrqI3kP38zL8rKFnXpIFqDW7gIgDEbevpv+vGV0RQoWumgUvqX0mch++6FM6/gKQBlOzWT1p8
H43RM0vBXq15kTMxfNCbj04C5G0ETa39Bhw6TyY/CkewaOxTeds7l8F53XgCwnY7MHtw7W1Ft70V
3HeL1/8ec4E2a5aHkBOQo4AkxqHitmdx7HrIqgmhhEZVf8H8VmCYBdqmWLRZFjR+AJGg6Ja8Ug89
kog20TuLXhpUkTlzb4F8bKXogTiqy+KqUbwf4+Fr128mx9kPOnWT5feYkS+3zf5q35BmYm4ZMQZa
5tCjf2mIcpPoQzOo0lEqqgep3qdy8ewYrSgCvXIbTAx6YVnnCHtw8k8GAHxJjh5Jx7yofcV5MX+D
PazGmBQm7+JNn9T7qRQkU1c0w1WAOi7mlTBVw7/Xy2zBTIMukzBDCxIjA8WYszMKTFIkhLtyZjj/
oc5UEibyniQBmFI0++tf79CFHtzSRaA11woDIojZgiXzY8QJFtHLXF3P7KF8tlac6Um1g0fdOJPQ
PJSb5q/vDPx29JTgNCHlzIb1Lm1sSHL8egs7MZb3yOm7xptjfcunTTwduuojLmbPHv7erFnenjHX
oc6MBNSlyNrUKQg4FwJWdnQ/Ow1w1S1vGgRu4sq3MsWQV2JjJfhwmfOtY0xQCupMEiLG9iQ5Q8tH
6yrFYR4+btvAlT+6FMQ/o+TSNqUWtJchoKTw+H0rkjAyt5g79GRRh9e1RSMTxGDNkHiCTleXbiRp
wOs1ijDBsalRwctjN/nr2wK/+FwItz1DqyNBskCIRIC850CC1G6K4q8PJ6RgGJaFtYAE4Buyo9lI
hyHVi3CxfwCX0ivzQ0kEO3PdVMFUORPCqdINJEO6UCtCK0a/VDEGQ2H5Dc2+zvZw56QA6x+jxlV7
PSAzuhC1BhOGtA7Rp+hNDcUskih9sbaBJnv/6gxuDNN+l6ZPSFdNQ5kkoUNCalgoU21r0US7QAbP
vaYvs54ShSTh5HxvZMdjZ7juRXlqkRTuvtcz4lRtA00a89VoqQuewV4VdduJhHAefCzbmSZMCJjk
ElBqKXPnG0kseMd94kpexC6M6AqdEmjxweFCbvByV1o1SaqmkIuwHXI3s8lujmI30wHe7tl9dif3
NKgArwNggFCp3gBareXNZmgL9GtnXpa/w3h2cqvv1YS6SzP6t/3LtSPD+xxlZ3wh8ucav5+OTEaK
Nq4qpHqL1mFLyja9YhZeAhLjYNb6ZHtb3vV9cymP21lwT8VKZpEqBPuzry8tAIz+nxK4bc3ynizd
mFXhlMWeab4novfCdbR2qQJ3LQ9yNBPDgAqoZw594zYp5EjvivnUVKaPtGhgToKLVLRq3C0N7GM8
KWlehVpl+IpxN1iyYNVWDsOFHbCfnz1LnLFqqj5Kq7BXttPiHBfjYGQiQP9VIRaej8DAQe7J4rZm
NhIS5xOtAGSLlwgKt18HCh8Slc3731sZu//xRMeBQ1X9UpsskSvMt9ZVWBCgF2NkPtHvMR0m6oVa
OTwoByG4QSYI1Ir82LLSoo9bwuRwWIBV0fLsr2OLUUsRZcaaFAQZQDlgHKWAEbpUpu1yp08Q1YSZ
FBRUfgIA/QfwHdGzLmpGWTEz7AwDeULMBhB4FoycGUE5Yg55MMsqdJayOkYmUTdO0n65vTcrRsDK
nUCRQgUBzTXc3oBKyqZ6oVdhKsftflKa+Kc0janbIX0ncvFrS3cui1u60c5UpIYhK1le5brZG8a3
CXeyXopAdq+74vBoRMaWpWEQFV6hC3fDjMzJYOKEWtImR0TgLVm/pU3jaVruDzKIoev4ISfmvu0e
by/oij+6EM0tKJJKBQOGwKlCVdyF7at+jlCUVEGX/3bQpG5Jedgns6jatbq4wJzHnDqCRZDcXFqL
kkWtkjVVFbbuZD8BUYqQnTXsbyu3ai1/hPCvVOBDAEpkwEmWAX0e0dc+BVV6aQ2iytaa6SNVgrQ+
JoOR3+cWEW2iYGzqZ1hlR/SDBjQuf87ryb2tDTtAXCyAFBqwQ9hoCMiuuQOm2o2R6VFMET2hLigV
x8nq75EJ+5VgrNV1dFXw+l5dPQyDwB7BfAmAoMst0qpeL0FsUoV2UpVBNi9VIOWNvalkIoJhXFtA
ILayIgxDKuR9YZv1htloGQ2dOtq2aoux18jo0SNzewXXNEJbEZwHOlAxIsEbXa8U+IKKhq39OJvg
NcZLqC2G4LaUFWWQPGCtX+iTgn/n9qlLchtUZh0NdXkLeHpI+C/iLiRGEBKC9wKILvxVSLpUykkz
1GGW0Ee7yo8VWd51lbwbpba9rcz1kgFYA0M0eBkA8wTV20sj6PMiKxUnKcI0/SFVb3gV6NbT/08E
F+My9sp+qNIiRLFvGhIXMxZK+XpbxrWbgxoYd0CiFn2mMIFLNRYCMp7GhIx8qPeRCd6H13q8s+Nn
Ld/KgKeRBZbGluXyrF7K45YNOOkom6mQ5yBfId/NXla+jvZeFhHTrm0PoiFwfyKnjlQM+/nZpatm
+A8Z/CKk4OsqY/OYJ3c6sBlur961FIRDgPJEPgxAMBB0KcVOq9iUyqkIp0kPpvl50EtfmEy63iII
sTUUszVERYgiLoXUNZxnbeJxP9aLV02Wq48YNRg+EgIUtzsAbbVVLtDr+hK6FMn57W5WO6sf8NJP
DclTxi8WuvRgEKMobb+6fsBORqoU6R60I1yqhsaixJxkFXJGPSgwIOUAaUDYQ7uiDToPGEbzJ0oF
z8YwU1xCmWkVoUpzz4oUvMoKJA3kk3Crrj0cvPSZJM6Pzksh086AJKd/S6Y7ZxQxkl4LQEcWSFIQ
HKAeh1bMywVTbUlBQmmOjnWxK7N2Myei9rzrA8qmkVjzJ2IvNH9yl1vW0J42WeUcnZOE8ZEl2VjT
7Fo5oKSKn397elg5HjxFmEIEV6HG+YKxHPVWk+voCCSNzTIOs6upya8ZVI5/LwePFqTkgeYG1hNO
pbwqlXYBtfdxplJ3kLrS8kHorB1KtRfBoVyfVYDGMQwsVH/RR+lwDoE0KRpbsw4qad2W2kgzZIln
kvKHWmKeopi3GGN+atS32wquWAWWkVUdHLSdmnyD6wjstBbvFulItcFf8gkOT5Q7WjELpFrQpQf6
YRCjfpZuz/zpVAHhfOyQMa31aOOYkwtvF8/OZibfe+3HbXWuvQLmQ1hhg/UDmHgCXhq5bTS1Roc4
CQHB+DO3vpfKU1YaX24LWVEIWOC4+VAvxD7xXlXN+3qZkQZGX9sd8E/utfY+1Z+UYgCJs8DO2T19
eefhfYlaMigawfKEgv2lPmoBnhASSUiJ2YNfkHaPNHCktRswjns5/ahNQRr9ev0gD+PrbP1g7TxI
bE8QnC7EScCZO+90soQGlY4OICv+bgVZHhiJAMxHMxQs/PVSrUSfFivJeqQTk2I41q1Uo1hTlBu5
khClAqDTwyETsXjwumHGDSkO9PKjwwb/5ymgizTOdbz30rAtD5Lyyoo33cdtvfjTBBEYOmVsyAwK
8aqE10aJVapZkoXEwiBMNcWn2ChEA9G8+TEhbNye8QaqKBUyPc/OUzLaKWhMuyyM0Cxmo4shstRg
HsZfFaABU1Au39ZpZdngYFG/QS4STYb8vZGAxVg2AJgWWi2SoWChSDFF8u22DN73faoEElIH2RvG
RsrZg9XbSdo4UxaWJfVmiuaX6oc5PQI1wJ36l6Jxh+b730vECC38OgI8PJO4nOFSqElB7SwHA4fy
q+mT5RFU3OODbZayX7dNuieROW+nemy3Wd2KfD1/rJm+cPHATkKiANgcnL7yBDTYRk7zUHeAFJF2
9o72xtfOHv1+nLbachCGF2srjG48OHicboBWcrfL1HR6ArKlPLQXkD1htFbzorHb6HJtubmUpZ6R
a1VQNHLkFkDdEJz3K/A5KIwXL7qA4caQNeP7VKVe6u3JyMtw6W2EhUndbA0FsMU6qKZ8qx3pVu5o
HWQq7XcKBUWAG0+psy+nqdfc0iznAOz2w3PVRfkxKZrqOQchoyBts3J4MQgPkkUEk6z7ivO1Q2yA
NEtT8hAsWVmQS3rzPTekRpABuEJI+lwKRlALqBB0LfIzPwDsKm2ltsGC/lrRj/QBnYXV1nwB4mF0
l6keBd/Iuybtbpv7is9gDexoL0RsgSPGBX+OBirORcH2U+WjGd7JvSodilP6elvKillfSOGiJb0H
xDcqK3mYlce4dYeMuor1AuSp2shdWQSoY3J34z8L+Ucn7ggbWmfFNNXysCuMyRvVJgZKjCEHUa4t
Qdx2sX9buxVHiK4MAG3g6AJehYcqHuIsY0g7eThXgEXEfX8odMH1u7ZNUAuYSgyhBL/t0rUbeda3
OEF5WPUUZMxy6tzh+UEOpZJbj5WaLy5tUgGYwNqmoR0EzhAhLuPNuJSJXE3SZQXssY8e5wAM1a6y
/CL1R/p+e/lWPBC4OZBhwdtAR6aIkzPbpJatBg/edpAwvgnKwmdQgrZ3NCrrYB4lY4/EJrmfK+kn
+lNFRahV6Qxylb1OAeXBGYuUYQwcADRFWE/ZhuQjuCzqb1aNTugmGKTmtLTke5kJLGbNQhH2ItPn
ICmFYYvLpR31sUbHqIk3fpS5rMo4kaeoOdnB7ZVdM0zc0Kh6IMwGniX7+VlAUCZGZ42gwAzz7tAC
9kWL76iouL5mmRhS/CyZYraPL+CPmtGPs8xkJK61Q5sA6E6sxh1FdLefQyHnES871aChR9MVezGg
T/lSGRCB6aNT0DKc6WMCFtEylj1gXaftkya7cglku2pT9Kjef2+izpXoQ+X4keQEjRm7I/hxSaSh
nbmzMIKcPLTjV4XswBl9oIuI3W5t1c8/lK3Y2ar3FJ8/pG0ZakCrRWnYXbTNkhWCvb02IUyfAmGJ
keQi08ZPvct9PY9zho4sdXjNnjUVPJBKvgMGuOhaulYHaXAGF4luUsCK8G6gq3v0DVK5DKeichWg
I0nKz7pPXXmpPAa+YYzo3OnIq5KdbFnyaJehD3Rxh97YEOn3bYNeCRfAuYRWUlySyMVePePKEWNX
sxmh86XZ9GUQ3efOtlt+J8UBAcKGdOOuWFSAU4OecvpNjeSp1hpvNj/GZHP7S66aBXBsL76E81qL
WVNJBfFaaFq+PgfoLXrog2EzbPI9ebQPw157rgY3G9w239DqfslcTDrc/oarUhb/Ddy1SjV0XgAE
Gslc/+sYEC8L3P5rdy86ep/tKJdH71JXzkcmDdhXis6Bjwz6QNkMYbfXA+XF2VQH3HWH7Ck5LMfh
2O2s4BEwrRtpC3jeLc7WNn742BWnxsUA0m7YVn4ZANZ3Ywnc6fVNhe/Dewdngb3fTM7P1VOT1oAc
LcM6y5pNpi04/7bVeEre91vZSLWgJWYUlGUn2oKVUwjJLHuh4s0AOozLs64teWqqaVqG2SK5Hd3W
vdfkbtvtb+/0mhjAJKF9nU1YIbV4KaaQEBbIU12GspHnePmAnkGv7hqQqCSiRMnaWpp4fYBSDw9W
EJFeinLgy22HwntNDbC0DLRl9kOoRUdglqHzpf5mZCIHwz6ety4WPTFUWkwF8HMHi53PaFYiZZiD
21GuN9L4bkGx9HuEcfFIweh2DjzWODSU3SgYrr6aDmAn6Ew2n7HB2GHUof+0DJvll0O2rYJUcfwt
rzswkbl19dRPv6phE/eCF4VQLuc9InA8ZmkFueDJ2Vij4xftY0X2ysGBHVWat/RAWpy/VyDhuG1J
a94cZFoo/rGaGRKyl9ubqtVSDnODoyI1qUeyMkXJGzkjpa1E1aw1S0IhlOGNILRybM6SiD6PGE3U
yzAxAKjrECJte8DRuFY0LpvK6dIgNa0ewH9lLTgunyEjb1Jnoh0u2zcW9ZKjY7wMY9PwtEx/dczv
3bhRnHQz6N1e6UDJqgcLEC1PzuzjfTlOh0R9m5r8LjKb7dw9IiW+Ux/NGq/M2xtwNfzKTO7827it
t/REs4Dwga13Dqrlt8ouJhgIYaBZm3h+dAIQ6Yy4vhzBbfFZnrpeFDZDBsAHMKdwgkezq526xKIU
z0ik7B8ANh59MSvvvXEVD5kVt/PyQHWp+/YNtCJe5mOgw6Nesok37O+A0/MxsxfcXg5mBFcfhdwR
Utus/djgPFvXdKYjZSMcaLntk8qr5oel2FR5uSVuDUS/ZhHhsV2fAMzksU1ATyhSfnxdGqQpk9oD
Ji1M88VwrSY+RsAJdCVS726rdu20zwUhlc4dtUZrVT3r0EA32Mcos95i4GY1uu01smAR9atFZJJY
QzCDksWo2aUkcAGNyKKgJcLpyU9kl3pvyAsiuGRXDPdSCmc/bW/2pDMH9FBZDoLAzlPpu1PXHl50
3lwtLjFAqdiDRUAKwF/QutTQBbm51a1D1huBKMrKV/jphj4u0sRW1HJekahtlDtZfb29addOC0qi
3gF/pSGDwN+0SW23ZSSPVTg+Wd2h9qjhLsSLvmZE4Aeu302Xgtienr0SbLUuUwud72HnYADdl+h2
MDfGi9wIjv2qnM/zzjLc0OhSzpxpep32MtasM3Ca3pT05LS9lzQHG5Cztxdv1eLPZLH9O9OJRF1t
0xiyOuDwaMGsEC+uA2Ey5NpnYOnOxLDPOBOT9o2kR/aENirLi00XQ8roNIqD0Y+7YFI3t3USrR/3
mrNjuymKWalCM/mwSYrE5HOO/J9kCiFlRGpxV/PcZ0VJcxUNVH2FuanyLrWmxlXB5aair3goN9Gs
PMxaLJjBESnIPutsNdsRxFS5CQWbRb/LI31npYNvjDvkKFwUNG+v5rqOcLqWxXLsPFBsq0wxOpUN
CJs+ouS3oXauUbgwRqVIPOtxUkaBSa5r90cgt33lggaLucaiKsbPNHJbu/bafaQ/mM+3FVv3jsAx
/V/NuN0zB4RWBAhxYZqE/RdDsl/mLhjT73MzbJdx5yBud7J+j3c6hpEENvo58HF5i7IT8Uc4t4dm
7uQK3uA0RJN46Sa0zVzJyJDJb9Dg6Mbm/NVSZhQr0O1oBWnmADVSqxOM+DSpD6ah8mB3ErA0JWBm
C5aFXT1XX2YC4hCvJGQRdO6sFrEzSNGIvrbiPjnWnmS50mv22J/Uwl0e/xtZbDqacTeh85tzdYZW
tE4y43og9jbRv2qVq0WTZ57a0evkb6qNGIdu/yuZDtJ4yE6xQcTL0+PkuEVaA76o28yyEUTO16E+
qeCP156l8TVe3qdacEMxLfgVBZ4a2piROsSgFncNU0Vpo6GAk11o+Ugc565T5uC2VmunFPUvdFGw
nPMVSsMo50AKLG3YsrXr4AbG4kj60RvlxyLKXdJ9r3VBrnn1+JyL5M6ptgB4Oy0irGP/Ve4mT2ki
vBQUcA45oAsBP6iatL7uAI0+ebbbZzJHf4skB/Aohoj4r9LcAXbiOukSXUJfvb7B1Z9lBgHiUutm
VnFE7tFfRMhLfPrGBggpMsDoxzUxJY2MFnddVtk4WK3WDEh394E53oGHdatH06aPfucWdeOeuj1J
XnpTEjhFbn+ZYFVB7hDgZeDBQN3t0mitAjTO2WiDip3G3pT8tMkhIegbADn1tyEytkKKA3bKz2yW
CcRwM5qxYEtoWze5KD9HJL9UZSI/N2iUAqVLROiTOqWI8weBE1iXhIw32lZQmOZVs0nSoNMolZ/V
5I2qGF/dpjHeNJKod2VlCdETD0h94Pmzty23hLGSTBNZHPk5a6x7qnaBWaQhpstq5L67NA3plP6s
CkEVaE25c6Hq5b4pMTGSHkXK57hNvJbs5fi31j7P2s/bx39VDFBTMBOHNsSrYYkUN0lfz9CN/JZB
tqemX0y19mZtf1sMF2rDKNgUE0MNYPO/oFy+1IZ2cTsqWas8U0K+qbOOuQK/0JV7nQwh6p09MQVu
jc+6MImYl2SZD/hPhhp/KTEelFjWJl1/xmncLKBawpDO1s4dr1RzNwVBwmQDCLinp1rOwFPz67a+
fPIa4vFkQWMGVpX1uKjMps4iraGJpMowF/u5a3twadyXVbYtGxTWiqCST07yQadv6fJUbmttlyZZ
YJrfJXQcC1aBeZXLswjcLRBiMgwKlujjzqIzl1oZ5Wb0nEsNYSV06TjissFaKKLGGi74YgrjNfpZ
e2JU3jwMT2LPuZKbKjkVsu5qoSM91C34lqkXZa+CtWVfzWmF2h3ufVRiManCFxFHxC6FNffJSWtz
4xDH9ddxTJT7bC7VjVFKxZuTq4BxkMGv0+bysq8V86HNxvaQld1RMyX1756qrGMPLWCMx1HDqALe
3Jd7bVAtsaiC7xnsh3Z4QV9ikFnaRqD11RGCFFAfsMQ3qz3zWmdosVfIp9axX3xYD4P/c9qlH4k3
fqvAV0k9280Dy3dSd3oUYqhd31+f0uHW0cCBLmK+05aqSgRC+yE5TXbm9suLVZxI/9TZCdo1Pira
BCqqRbOIroOLfz5XFtwZqBQDMxR3J2e/sgrCS3TaJaesjgNjBkiWUYqiVua9L6yJaXYmg4skoRWS
pITt3ldwhqte6jtBUrnDB3XpqyV4gK2v45k0zlakJC/VQe6SUx+MY5BKnun3fuwpvW+lvqgmLFo+
zuvqhoQJxR7CpCl1I+13QhxBdMGPW/9nh4Bmhsok6nSfpbMzP6dFTtHHI+wCOaB9doyfnGA4oGI4
BLLf3I076QXju6Kq65WvYVumoXMeeV1Qk36yL58JTarOMjMVeqW4iT2At/gEDcZu3dnPbZJ9L1TR
u/nqluQEcruW5wQP3Bg2EpexWzjxIVV/NuZXkw4C+2C/6MoYEcogg4iDDkDtS1fSJk2eqcaUnBJF
R7beBOZ/jojRG21ZhJYkEsXZvUVyFRgjEDXnp1kCNL0TuRbA0wRua/V4oVcR/dPsCuKDNLOIs2lR
Ixwv+T2ulK1Juqe20O6S6ZDndK/9GNV6L+XSfWaJADX5Lqt/jPNMNhdD5ZHWYBDBSU665S25l9g+
3Sio2kU/a+muVl0r28cDaDbdWsTzuWIweGMAWxNZODa9xu1j3BiJqQw4FrJV7bN6fnb0yXFzdCJr
fZcK1nhlJ9G7w9A1kS5F0xonLK86ZNUT7GQDCl1vLKVnCV1228HWBL5y5dyxsh14/SwgbOE2urTO
crRzfAj2Unkw+lOtB4mGfE5Q/CWcAds3lj5A+yxiFnQgc7FbbgButQRC2QkR+U5yXrP8PrUVwTP0
KqpnQjDqCjcCfG/00V4qg7JAQ/omT08Aw13SMOkaX1KeU2ULAjp3op2vSYIgmE/d/KPXmUjOjWQa
UeMZtBen6gMduqRyv5a+/e1d/a1YnumCRdzctaKJD/61/R+hCM/QkYxRCYM7BEq5IEQkRXpaNK/4
qO6L73owbpe96dFsXwyeLaizrq/rH3mcNbapUaPBEvKG/uC80fyJyAAs8fQa3ZtbUZOISBi3iWUz
S12qUQALEgf0gnj9xbZnTb4lnQpnP042nhYiApPrp8Wn5fzRkNvGwWjSPk+hYRyNqC2+1LI7ZT7V
Ri/XpiCL3uNx07SAbRoFt4NwL7kLPTdzTZ5m2Kzyq+rT/aDYO+m1judT2oUDeI4GMNvZA/Gc9L5v
RUO/bC25uwkH5o/aXNpGx4SfXAB6+zTrUhnkdFgQJ9VlILgwuCziP/bKWhANxgqNMsbluWwKOldD
WqanMoSPcFVrCxLwRHVbEjSSOy5HUdp41YbOBHJerUCtEkDV2E7TW3YpccFR6aLnfH77fVszvlJ9
pRl3EusIdGqqAkHJl/mDnqyj/V78AErLGOQPSuH+yl3t8A1c5+4yeeWz4imvtz9g3XzONOWPpqxP
6dzBfKrZjZ/BfqndjRvQnvv1S7e19r5AHDsHVwZzJo4/nGjgWoYJ4iYf5Kvf1fdH/YEGGvGmbeg8
+um7IZAo2knuYFLSGQWgQNNTE90NOnpnTyNSDQorspPn6iVNRZ1ha9c8WOEYFiJA75H4vrRVSRkq
tIhjR0d6P6HnoPzIvzfV5vY6ri/jHyHcoa+1OJ3jqk1PUa2Cv3YxfxK1UbxknkSUNGsBE6stW3jN
o2IOkZf6lFlatiBMSk+dkaJr+zBvor0W9u2rYR7i9Ffd7OYXMGEB91n2biv5fxyOP6I5La1WxYw1
eAVP9vQQ5e+tedQ6rwUnah27s3xsVb+pf5kv/Y+09/T2S6wTN/qVA4O6rZ8M5023Nyk6HW5/1Pr2
/vkmzuMVxVgDyhPLEadS5Bt11m8K8N/4gM47ScsY3JYmXAIu7EGOuEgqq8Jl1pJN8zmlmw9u7vyM
jeGx61A0mw5m7lF6mD5IquxHezcpmzTbLT3aDhNPXXDRPmnavs9FDQHrJ+vPSrCfn724gA8GkAS2
O3JxVA+mNxX7wXVe40dZNODNnMK10/hXEg99ZHTWZJgVWwSjUdx5bhK/1UsRaPT/4Qr/iOGcfqU7
xKYjFHKcV9UKsnBo3ExzC99+Sw/k/fbO8hSp/3h+wEmyPDyKkDwoh0R6qYu7AVdMEcjOPYBTt9Xw
wthkZnVTO6/5Pm1ex9Y70t92e5z7TS7tUcJTvt3+jnUL+/Md/N1qOtnUyzpcSWnuqsUz0Fe71Ze7
3Jxx2h8K895M/Y62rmr4E8Dyp6r1liEOdCvM2icp2vXSD7Nw9WfBZ62kttBN/u/y8O+KdFiolqOq
ehoG8k2yN2W7mwkIkR/wWGvz6knvaw/A+oeG7jLnl5p+KwY3UZ6R8J+1NCh7HQ3fOzpvytrPjWSf
q3dxUflLYx210c3tGZR2orLKuqs8+2buMh8xRpiVqGuc9Nfqe37Knuq7YjsF44v+Rp6ykyTqJVu9
Bc7kcXd3zsg7wDqcnuooXjZzC+I8vQb7Fbr+hcSEa6cd3h/kGg7uAcCQX572vAACvmLhcJQaekIr
4I4V8V4enjXHB1N5RxYkzl+0ZWN23mIPblS8zOBwmF298FoE+1bnFrHAdNcSZ+xG+vebOF9MMbgm
0a7GeoPisl2+6RI+K038Slo2Wvcry22XDt9Rw9jcNs7VjT4XzHnlUVMXve5wZkh8rMqTBohULXmw
aoByP1TJBvNrESb1fGqF4Ny9LXvtvX0umvO6dKw1K10gmsoSaCAxdRmHBVVc8tVWRWMqa373TNbn
+p95eJM2Ttrhz6mpFFeXE3cSHZm12/RcAudydT1VWhSb0lOhzrt8VvdF3e6WSvVkiwhaT1afaOhG
BdosJpjBRcXJihNzpqoMbdoywK0YSD8sj26pN90Nd7MgSlg3zTNhnCtYFqtr6mGEMBlElh54iQeL
HmkQARwx63fS8nU2RQylq7mEcw05fyCZ2tK0GnymOhTuTD2j2zWq17w4D8CMr+LERSbD7sGN/mRJ
X4BbeNsy17zRuXQ+tJ/a3FJbeL+otqttjJyQ70w67q0R4f1tUatX9bks9i1nlklo2ZQVkBFOcXU0
F6+Q7xS5AbTnnd270hQOY+LFzUO1sUWhyKobPNtXzg0qkzUt2QzBxNpN2keNFIbjTS7gGbaJ9dt6
ua3n2iV4ribn4DLJMRqKl+8pKe8buQxSdGFgwCkakCmKF0TD/m1569oxwCZU6tks3uWyDhNGWuJu
hpPfG4y5E93SHh23RefbJ60R5mLZiePjOoAq/SuOs9dYywDXZEM9B/OnNIjvlGfLAxMQ4gkwByML
LXqbrTo0ZBBRIgTUIHLpl/o1TdkXTWRDIJEcVxuTxV0MJBFur+JaAURhYFT/K4a7HtSkRLtQgns5
zR+IhrHJjVU/YNoVB9TVGQHmOwAv0CZrlm41EyCUeJYpSgutetazb+DuiYk6aG9O8Q0j2Hu32lFR
XPm9Kj3avjW/tUfqm9l9rrzY9NBKJUrvohwjP6/3Gd/+WQQMk1yudUyGRMp7BZezjCLrIX4dStew
X/vMt4ttDXaAbNdlz9kY2k/VW0a3jnRI8v8h7cuWI7eVbb+IEZyHV041qDRSY78wpJYMgiQ4z19/
F+Vz3FUQLxn2CYe9t6PDlQSQABKZK9dCn9AYO50c75gBcir5jpZvvfkQg+Xk/7RGkDi+/LwMrUFI
vuDzmLhL0RbQ3kTNrm0+psTPQHhu+lN4LySnRuwOIjQj4qmzTYhpr3/F4v7+Z5F+sL5N4aB2vawj
fbazIpdBOuE+2OLJX7z3oJcABWB45Kx5fDnSVJbbUiQyDayrJEbFQx49lX4y45Q1v+KqtdtCcivT
07q39cEtHtLnhrltMPUJ+Bf7kQZh8txGf7HHG6Bmj2Jjk/FTiO32437d4JLLg/8CJB4oR8yMRpcD
LZoxgrZxjXNDi9HDcSuyp5qghSHeiruXjpFzQ9zAaDo1omKWqDUOvV3Q3tHM5/WhLDnGuQVu94Zd
qRlNjaEkWuHIkM+d+lOS3vbxR5n5WrelArpoDrBJcCchYwXa78uZYxKAb9q8Uo1UOmWRuWGS2qwe
wSCixQ64CSVXiSt/fYw/8TDImc+NsjAM2gtUqy6txpJgFJCzg1W3+S0EIHLUQveOUbvbl27yqXiO
3Dn7fwsT/T6Yzszy3RLJUEziVMJsi9y8Xd2SX8qD6E+/xBfhv4S356a4Q0aiLOv1HsWxOA0dvbtS
DLch97q1ESYsRpuQD0OmeAab4NF3OZNAvqjdCN37QE9aES8QYXCpTPMntIeeZD2r7qsxGW1WltYJ
PBbNnZpo8WF9NWcX4e/y80+YN+dZRGbVpiKwNo4DQ3LVqrGj9tBlow0le0HdCK6Xth8QjN+wF7S8
8BnJFvjQTCyRDiJmaR5ZUWk2Ul+Cuz6gxQSNgdcCXBPtkGieuByRUXc5LnK8TYwx6MixL5+x75Tp
r/IrA2QTvE5tYtPPSfPjj1B0e2sfFh6IYj7WP2NpsOdfwW2SfJRaoa7x3iNE1Hd6XvR+JoLvf93K
4lkNHCogsDPfF9poLwc7tXoX1jGC9zTyQIwLHQbZA/mXkN+h0wL3tlOa1+Kpaz6Hzeze9z7nXefc
Nuc6zTT0RmUhDNSHW5DiH8NGOLY5O7DhSRaPnThXJWNnqN/k4jftUmeU/KQ7jQLqzIeu/hg1t4v3
mnSocx/+75LwXSjiQyLFe5Uy8N4Lh3hIPNrt/tOc4TEA9C7a1/g503V0TjQjouWegWDkIxevp0nb
C7ZqhPb0HCUHinxoVfjGxuUwr8XP+UIXp4oeNgnIusu1aiYLKseIkYI6UgGxSS10uytRuRsFqLau
j3HR+8CY9r+muAeBnvZT2vUTyjVW03pRU0x7ANAf143MLrw2Hu4Z0JkhMJuNiGdrIe2TY1SNjk4S
OyJhEJL3sDc9g2zBoBajIjD8/jOyeeRn51VXhgAuMSyeKZEDAUG3lsWOoeC52lKXKLkbAR2pT6eh
tsV4dNdHvLSC4DqZcUrAQ4N15NI42m2yrgddV6CCx8iTcy3zhSQS3CTWs/9wLs+siyIiIvDp8XSi
ApR30GtrzakqZjeov9POBZmNJ3a6R7KNCGxxXKCImxvxoVTAH5nIsJb6GEdJoIQRhHAiQGxpX1O3
zaatx+OWKe5cVLMRgBbGkqBsUn2X4DnsJQmhvsjMrWTO4gE1Mwf+z7B07ikTVWqqKKGaBlFSaMRv
zKpJbWLVRutXtJvK63CSejYeBQ25LEfsFShB9bQPQTMySZqXIAyiXqHLVNkrcZhIB1YYPbjm+rST
XJnGpL0iSgbd6rY3BHZvkJxWf0liVCKPqMvDbgy1OLe1rNLHK7OXwT5L9KEu95VYQAqi68S6sdFB
n5tOSIBH17Yuh4VTYObMn6FLyAqA0/fSXa2RpbSUlQQRU+l9THbpftUOtX+jndWO0Si8vjmWLl5E
hXiSAXwOuDbPO19OCbqWzCYNKvNT0qujgTspVMMIiAoxEPKvugCbi4DUczqd2jG77qmnJo9ZH/q9
8jUIQah9ggz/c/2rFkJkBakY9N0A6QpKJO7Qzaw+bYaCsECNKlsWRDsTM19PQYxU+Oi4tov+bd3g
0gkFi9/9EnOWm9dKReBY1KNAWdD4jWRn0CR07C/lfXpqA8gI/wdjGqjYIMIF6juE5ZdLHLfMyMHz
Aq6OQxewXVva3XN6dNhtfCw3wEALOxcYjj+mZm87O3nzCLbkbh5Xius5Mo2vqIjeNYltHX2LjnRu
af6SM0taH4bQBYKl8dgne3RVohIRjk/gjAcz0D4XrjMP6ssq2rbQg/hsii9oe0TzY1w8bczukvPg
NLRA1TnTQPI3NjMhbVWwkgVDdT3IXjI4qTh4FlhpnuTX6qEsveyeZLNcMhNHO6UPmWxHw07LH9Y/
ZCFIn+Ez/3wHd+9URjnFpZCzgLHGBvOBVELIboaWkC3OmKUj49wS5096kek92v5YkPn0Pt8qwn+z
kHAhw8VAOB8yCB3HLMSE0tExcjeudnHyGIN75ir7Kj/yyO6+JkASHPFl3GdP5k2Phd+KmZcqp3PH
AbhDwa81i4xduleTqhGEJBq4V3hXHXTzpmidwRVrGwrm1VvVOVL/u3mGglpW2bUC7aC7srOlnVHh
sZltYtYXtxUAfVBvmyk3LG5tWTZ1qVzia9rjAK3jKXzrhCtmohA1FvtGuAImINLeVP12aBufdTXY
HelRi/4lm8v8ulbgYeDaBYgSzGbcOdlMySBISseCZ0l9hziJbZrQtei8VAN/pCt3+1AKVOEtUd97
xdg4xRZXBELMiKqgbQBeF25FhjIsK9Mc4N8P7YPqHdTD9FHu6I4djPvOewJXlCN+WK4IiqT6qt04
15Zc/o/xHwlPMeqqrFAnFoA+FEiF+oqJm9D6eRF5v5/foqDrBIYZ+jyXLqelYw1+XBEuNx31wklV
v0axA7KDjvZcPVnQdzW8akts5jsjsmaVSw9paFIEK+k8Mrdzey9zKSi2/OZWdcLRHuzWTe6Eo+K9
HZpb7TQ87rKH7ma4ifbaX7mLCvAD/Vg/xr7zGWsfxD3NI3T/1maOD9Js+Vi/F/5H5NRO/HldouOg
c1tPC6w9dIu+yv19fmXhG6sr4eF37Roe2VlPpguswKHZk+vUflO8Zifhv5tsY9c+xvaWeDzPFPa9
I87XjHPKJi8bInf4WDDkoc+M3VPdSYPGEVz5xZMeNK/dhzfiS3tonP36PP28doBkRvA/I7NR9ORz
3HJdGrGqjlWQCuDaBxOdFfkoGbc4npBlC5H0Xbc3j+RyWdDyBO8EongGi/HllUJJsq6siiYwnzDQ
7vAbEM3qmblb+deFfNfMNzhLTIAJEprK3CGj9arJ0CEHQ/QQAWDQPljyqe9V2xgKV0gOZWuP2gY2
fN5a/OAMMPfM2Upw1YrcjVZbHSnzPG8CNdaupBgdu1b0WXWK38nFX+vz+PMkgbSSCC0Y6LCDKug7
rjmLW8KBqdQEtCogtXhC3zleUlvqbj8jgUsTnFOacZ8V+lg2gdEPfloXqPHty9KlpgSMzMadsDEc
vh8oGxO91ShsDY36QNLEV8ItFPSWCc4hxEKPc6mdhzNC14todkxe1tfk517C4uOpDjpN/POHSkJU
h3nZaSnWpBhDW0ZzVh2Z7kRzV0tzLy77vyyx2uj33bLJXenA26hiGLImYGHsKHp5GE3ovrM7nCd2
2wFro24cGEvTaKGDCm0jaIUHQ8fl9RIrsZGpGaZRm0bdG40YlDG6+Lo+kwu5xnkq/1jhrpOe4D1d
SnDv0q6fwBvkJqcXdPtPR0ej7nC3bm15Dv8Ym//8bC/RJssnzcqaYHTG0abv1q9mBK/V87qVn8HX
5ZC47cSsCvTaIawMfvQYPW/dwEu79c+M6XwtVeqxCqTB2aPVqidMgWZ1CPACdGq0qrM+kqVj7twU
t5P6pADgbJrP8Pp3AZYO0Fc+Cf+WNxF34jxfBnCP0EvAMccdppJaRjWlsDINgsuKHZUUv1Lij6Y1
N2LC5fH8sTS7/Nn6W1YUD7ncNEGeWZkdylAQlbIr4I6ehTLfiAAXvQBN5gh+Af1G9++lLa1phiTW
RvhaSdwsAhpP+pgQlK2v0PL+QWQN0mQgsn8QhffA0BfSBDNRdU1qgLLlyhOs7FCYoOCNPNkgNyC7
dXKivIKJ1RvI8Lb+BYvjnMNrNFtDI4QXR6OEgasyE5sgTd5yC8NMTyTaghdvGeE2rt5C4phFEkZp
CX7UR1ep0N8xgW6csQtPSSirIJ4GDwH8ELWey0ULiSW0hhrCQdhXiMySaIIyMHVACccqaB0mzE6n
L7kHmasChZ/BizvmtTnqEXl8qyU5iEmgq0sfiynar8/yQuB4+WXcDACtUtK2MnDl4BHpCpUbPlQA
uv8VTh67Mfa9BFSwazwZN1rn659mYIa1ranB1rvm5+GDz0BNHW9cGUTZfEND26iZGQ4dmvsSy4nk
u0GWIBF/HJmt6ZtFt/lKu4yy5kw1XtMARc8FTW7MgiBoY60W7YxGnqg9skOVvOeWp/0i5TveuDaQ
ngL7EpiwsXd/Xn2AIUHMR8e7SoYgAXeCm8UAkhADLYyR8UvTr6rkY301F9J5MDDzE6go56FNeR75
2UFUteqUp2rcBU3dd7pdVcR8Gc3KqPZdgnL/ibWmRXf4/9aHJJit4qrMnCANnZTGXhYA1nLXP+jn
/kKHOwp+88MALaJ8GVxMJpKYYTQEyFRL1AUVh7iPR10sXOhqbZFO/DyFYUyGqsH8MpipZy4H3wpM
ImC8GwIhTQ8qG2unkHBwDDF0oIZsK35eHJoCzRCwzigoaPJbepjy1qyLIQDWRTyCL1q/GUCLeZAN
Md4ILxZNAcJm4uiAFAqP4g+pLiaZ2mFgo9U7aFBN97KWKyCuRcfh+oItzuEsDoEXz/wCmT/l3IFM
2pVRKA9BnNPaJvJ+rkagG2LwWm2cvHVjC1hSC7cLUpXAg8wtEdwcovzeI6QuxkAcBOvOInrd2blG
QDkMViFrcogxFskdNnPqJIRUvsEaozrS0kg/irbDw8/IQ6hG5U3RPCWUieHT+gf+nA18H2rzeHDO
4hw8Hl2RSDoNA75PH7XG7gTZAs6/L71IMSanEIQtyOmCPSTGVRFubAIYaXJ3uzERQygVYQxK9Hdd
oSl/POqwcmjymj6KIMvbAPD9PI9mfjxQ5ACSg65q7tG0Plc/nfTyt7iYDvkiOdSJirm6Vz6Sg/6y
/vMLR9vl73NHGxheCKSo8PsyOMh/JVdRcLBAnBWDLINBSX2rt/37Sr68JC7tcWuhsVhpwWs5AsYJ
aYOrtN5JL7H+a6h2A6CjpvowCJ7U2OKhiCNHLKBGMNxX0WepbrX0LzQCXH4Jd65Nha6RYlDQbEs8
pb3S3/XiWkZ2rnyPfcjGi5kGmkirvX3fmPG54rg2A9xZYMmqMKGUMwat9VqUbpXs68lnoY/S9Qv5
ne7WzS35PhoZZzirNOcjuLtR6SBjwepsCmgioxif0xFQ6/DWomVod3K+RVm66E8KdjaCMZCyQXfg
8qSjENIGJXg+Ba0iuzr9SsDF/Rge3iZp33YmWIqp6a+PcGm36aB8ATUyEBV4k1xaHC0ohCu9OOGV
oNd+LMaFPxrNVt5q/hV+1c6tcPNYplYUDn03BWaVO5UU7vJi116DAsAOr0wr3ohs5xP6hzWIjIga
XvK46bldmTZpFkMyaQosk7AbEc8GO22M8iAJtbKr1Tzo4jg//Id5PLPJrVwnVX2P4xo2xS4GZqgY
dqzMzf1/sYKKPPJjALb+aFlD6N0YDUUxWFabaygAv/aALm0YWXJ6PGMgXIl7HWru3FCGBKLQrYiK
s9wM5JpIhi+HykNqmJk7Uk3dmLilIxqnPeBXeNBpaLe9dEBkM4U8LJgYTBCbtHuzbX5jmrMbLWtL
b332FrKn4DdDYhGhLu53eP2lLdKpk1qH5hQABakchiGDpEBS5w744kcnS0Ty3DUoQxo9dCvKCtKp
Rm/pG3HT4uyilK4gjsH/8HHT3KciGT1SGRPSqMc4gfw0VdrRTZBIcaLJ/Fwf8+L+hq47nqtQNjAs
bjGnRGaDEYJlzeiG2p+YJNpmVQjOv7eCtgLwrRhALoA/73JiNSbIpdZHYpAb/X2WJKXdWu3D/80G
f4ZYrWDQFL6fMEGyadcQp7O2SpsLlXNA2hDlaDgRkfDWuZEYiZGZChtgBQn9I5pv6yvDHK1DOIzN
QysiT5eYNbR1CKjAU7UC3JSMui2FZPRK4L49jQqW39eQhpHKcXJbQaePpFBTJ0pHutHYtbR1QAmD
Egc6AU2kli5nHZX1MrOYLAIOGoZugusp6BrwP7VxmgTrk79sClJpwDdJQGZwpoRYzkidWGJQC+3o
yGnUPeW1qdraCGDIuqklj0URE1yFszwq6PovRzVoGqVprcCXxJbcTHE8earciP/Fm86scEdBUzGI
EeDEBmUtaE+jtsgPetqqG/HD4rRB6BVyzHhhI3F0ORZTTocu0YkUgOgChJwdoITFJMc3yFDpG1tw
ofcGnvvHFk/IW6jA5MSCKQYMCQYUhMwq604SyPH7PVEmsT11I1VGW6inrnIVq2TjXqGWWNsQjq5R
wU+1FhmzVNVtkWo1sZtKQyd0rsboW1hf4eVZMcDEKhpI4vGvVHCyt0IjhSL65ZLiKDWG9jqKfX0f
trm1UYGZJ5gPBaBdCFwf3i8ATHN+C4ScUTRWIgHsKD8Nk/ZRlfJDpAVEQj8IoucZatJshFRLwwP3
1HzHQDYKwjWXi15F6lQONWz2VRGBjhrSOIUQRT6wFGTD1FKkY4JbS0PFAqyW/FU9IhzopLyQgigG
+/VVo7tD6EGrsuo3YoKlTXluaP7zsyd4GIaJHJv57MjZHYuokxK2kYdauBhxPQHHgfQX2GVlbql6
dX50z15BanLMmnoXg+zD1noGnMvTugMuxdko2OLIBLGOYsA7LoczdlVkDR2GI7bQfZdJ5+pNpPp0
qIYbU60Ep6F5f2oqFYV+zbzWW3N8YYJSbMzqQiMIEicoCSBWha9IfD65SNFKDVlPCagJ3SZ5ej2o
aNWXnysTpOmy5JRHtQHfD5Hdvoiu2Kjf1GnrtWl3y/L8IGRk2NiaC/vl4oO466+ockvo5Xm/RI6u
Ul9O86sQs9COvZ1AIrAcT+oWJnjBt2AT/HAGjgO8sbj9Yg4FhIhoDZuEuWp8J2ZbrePLo/pjQblc
7gFPLqupYEGtotBPUeCzhqDt6VPVVUhm0PtiCE+l1W+8Q5ZSSRcj49xsQpa3SKtGCsbsU09ehBuQ
wtv5ND7GorrLY4okkVuM1LGU0kOD7U2S29Ta4GNdKJpgcqFzKwMCDciWygXY2ZQhphZwRgCkpQC2
Ugi9kxiak/USsJsZQxoyPMZ644fSoNtZrJyUYUuYdHYb7hi++AbOrYwaN4o14h6s+qR9FwURL7+s
69qXoUOkNIH7+9QnnexOLNsS2l08Vs6Gz13Bem9mEp2Hb6A5QTB/I3p1VONjSrfSysuHyh9L/AVc
VmVMgGDGGRmkkJ2GLvQN0tjxc/nY36ofWzQqC7cMphQkWahGKQiWuF1ThZRGXVxJgd6cVCUQal8d
NzJxC7fLhQlu23SdnKZjX+J00n9jRCAdlNk76U1cZ4f1A3l5kf4MhtsoDeu1XtexUdjkADC010xm
53p+mw4bAdlSfH8xJu6WQcw5QqgFR0GLTG2ZHCrm67XqKOqXjLKlEPWuJDlCrNxBuNIfzF3RYfGo
W6mjP3b6i8qUL42Kn+vDXzyfztZynp6z21XC20xiGibalN4i6ophYatQvKa/auE2k26VaCPEXnoI
owyNFKsOmuZZefvSYNbGNEaOAnFDZ1fwVQWkCe/6J5NtE8Cl4qHeQsUun0JnFrlTiOWTOA7zvNdR
6BUlFFYma1dAQHEkO1V4z5NT38q7Ihdzu+6etWbjKF68Y87McwdQy8oRQojtjMC0INBoSrFdkzL2
1tdxKQbHvALCBHL8GR7L+bGRD+DPy2BGNx356aBi909g7DrJNrI14Npwtp4xi1v0zCDnzhAvoaiZ
YeOo3WSPaWW3puwJ0hsrIreZXteHt3jknBnjvIa0TUEnC2tY5MWvuk0zx4wlyWZpmmw8ZhY3xJkl
zlt6YzT6cYClSWs8pt0nplcp+1o/WaNTFJODZNSGxcUT6Mwi5yAW61ncG7BodNnODPdj91oz9NB1
/voczr/z4yY8s8NdR2olS6n2vWAVs6Ogj3dio9pEJXZCS1di7UZAt7FmfMYQffZx0mgY16Afakg0
qGFmT+JG6L5lhHuyMymn4UjhhXJveQDmJNZkh+LT+sz9f46QfzYXn72ThWiM+zmaEu/r98wtdw/h
Z7X/Hd+UiRM+rBtbcAfU/hV5zpvh5c4/RlhvKW0I8YYgryrtZKGd4iHMNfEjguKqS3pL+/dZwRny
gEYrvH0sINkvD2Q1VswGauBS0Bm7UbsaQDskyJk/CsZ+fWBLR/+FJS5u6C0xr5B+lEAg4+npobTQ
YQPFLVct3+r0Frg35LE3fHBhNyMDaWiQ9Jzfwzw9gapb0pArI86NbOoPYlWkD0CMZ76FV63XtOL0
oMXIttpMVYc9GdQtvY2lyAwEzRCgwNzOiu6z/57drzJ0JhukmxBePMefZW0Pj9pN/8ruxFNzk209
oRY2w4Ux7pQUurTRc1gLaloACV95aZMAgdd4Gwu5ZYc7I5ll5IWSww5AFa4Wkdu2NF1iTsdSORaN
5CRggtOYJtjo1r0teutgJslRjJJdguekNG41BS8u8tkccwcoi1CYjnoNwybTI1GPUj5d0wTqKZJy
RVPVqTPRE+J6Yxa4SQAaedYuAhwaGVAQ5PJ9D6rYALMaQj1JTVEhC52I7UNT/nd3w7cR8L4B2Q12
fbR2KJfuM0xZZg5dnJ8G7VMZrsKcgIDPJtpuY0XnTX52N/xtZx4IeAxQ4OGxgWJHIlAsQcbLIqlr
yq+Wk0q5I2m25FjyTv7o8qCJ6Mbm5HMQ31ZhD30V6F9BmxZ3I4mjWlSoqeYn8iwIx/gE0u34UdR9
hk4dZTdKg11+htQvy105OoPq1pukclwQ8z9fAMQ3Er5zyp07ksRJLUJFMCA9ebwtbcue/1Z8y37N
bV8GEu1YvNPX8mV9trmL+G+jBuCK6CbBocSHwEo7KL1kQDkuxVu0SW8ptkta5A6jO1m5LshWL+2S
PTxwoGKNZlo4E+dErK+1TiBKcTKH5imvntScXmfpa4YUoSFY+6Fu7tcHuLQ1EPFCHg9VJhQMuVmV
Cq3IrTwqT3Jldje9PLaHtDeOaTVKG3fKt5wN77ioE85qtki2Ail+uUGkBGW3yqDlaV43sm8OZE/2
1aGHZDqp7XAHhObBPJKr5pDskVHbV9E1SU+iC4bIU7RFksHfcN8re/413ExL1ZRkZhqXJyV/y4XY
Cc3XOLyOQ2NX64JflNoRQk92tyVPt7iRzu1ywX+tmlMIAp7yNAyDrzK3Y6YDsq1weMIaS4ljloJr
kVeS+tJDh07//LYijdNubaeF3YRWSyBnJBSwQGwx+8XZZdfpcZgVPT4jsXo3Nq7jarClobUVjThq
vlGC+q7scUsvARgErBnErhUo8lxas4jRqIJelKcrY965z6Bed4Gd9/O9hn//9SHZM86deJH/91+J
8wUEt4MOTC+0iaM5ois5gzdCZ1m0lY2oig8ZZ1dQUH2xUB7Dcwyh4+XXJWMHxN2AuVDbyYb6KySn
6NukDXe1MR3EWEDz0zUgh4c+Gb1RS/dNaWxM0MJqKEjMz1oDaJj8Ue5N1DRjZs/qU9tD7gs6lHY1
HiLpNkbibX2/Lxww2Oc4X9D3BCQaT61A1UicerQ3nnrzpgEPjpJe12LjZNOxGkBTeli3xgXI3zML
wDd46dEugWw9t8lio5eLrpvqU53a8m5C5s5mW8o2P3cyfBixlAkNTQMuZnChlFbnUVLjKXtKyS85
7dxkb5qOlbZuKhs2nktdUdyEW8TwXCADURYYBbocUHYNJSqNuw+pkGSW1vTRCRCIxJs6OTsJoBjw
jK5KrjMm504NRgCnVWroaE104yn1w1+g9TGrpEszHneuH116bJSG+pQPU3QaU+jq9QAROInKQs+C
vt6R9FD9TcaWueuLyWVH5iGjtQthFAAfaN/87jo8OzJiZODNNFOiUy6LThlKb0MNBuh1Gz/cc7Yh
A9cEh4GT8vdtqNbtIBuwEUVepnnoyTMsP/TV9BfZKqsszOGFqfnPz4ajJKY5mYUeneAqAVVKWx/v
tO5BKNU7KXtYH9aWLW69crllraKp0SnrbFIE8iv5DDuoym7M3tJWmGWe0Pw6N13jEXU5pq4VR1PL
JPhF/FK1OtSYb4xyl16RxE2vWDPth+JrfWQ8xO9vrzgzyd1naN0UFKbNXlEMD8BqXqW4ruigufrY
OCaBlDZtINk53IsDsaG1MalfLEl261+xOL9nH8HdL13dgNZDwLhzw81rP9mza0NA0+26lflXLm6x
2TnnJDo4hdDoyNcDuzqeilGGx9QRWAiQhKbG/ZRMW4sob5jhBjMmTZYBfQLHrHdAD+7olNuWIuwk
ek/da3TWZflDNdmbJBc/DmtueNw5msusF6wQdiP5KzInbxpUp6do82g2Tq+fF+63JUOeGfVQV+Xr
7daEbq1sovSUmCrxaKGik0EaUOGa8kCKJeqwJHtDnfd33oACAwQ9hTNG2aOCnpeNu39pzEBYoaao
4nYCAuNywyRVNGRjiTEncnHUqGeaHXgnJlvYsLN0dkKPD21dKCQj7OLmtrVKqte5GZ20pKh3bS6/
GL1abhzQS4fnuRHuRItZLsXKqGEwVfKl907+u1ATh0jgeaAgNC3a2FnfEIuzB4q5GSoCrVw+om/r
RKGDjFFZ4l0yvllGAaZWp5GDdTN8Zub7jJFlRGegTUKUJHKXrakR3YxBB3LKO8jW7aRGd+IYzGdo
YwZID4IAjnAHypSNjbg0nTLaFix0L+BZz3spUWmWadUALxX30eDT3DE+qtBB7aHPt2RElvzj3Bbn
H30bhegCgC3gNJye4e9i4/DassA5BwkHeRxGWACpK1jRKztt/1315O9VUtC+o6KZBUwPXHbSRLAn
p/VET+idd7dqf0tnL/pi/vnx+dA8u63TbowBsIMLiGXlDPovDcSfWf1rw9Hm7c6f8OdWuPvTlLQo
07t5CKg3v1Cv2/82/dTT7f26oa3RzIt1NhpRrjRBFLAYEXmCUsOuFEvbVLbq6ctL/mfOuIskDa00
G9WRnqZEs2l7z9T/44pzXhuqem7GOaYLfaNOFt3XUrqxB7eGwHmtUjWAaY8YQgv1gBFCrQ3dwH4t
nWFI4CPkNHCnI6y+XApBkiKg9rEUJRTlSpD/ZrHpWfWvsvDW13zxOJmzZ0jgo2uFR1h0WlerJcuw
xU31oMX02VJua+UBdxNe99J1l4wbTrZ4zcpnFucvOvOySVZLrSCwGN0JyKqoqV0E6dXoaoYtOSDX
7vKN+2DRrc8McnPZi2iJ15GyOknGE0mYV0LOVN8ywrPYfJ8zyCEAfwvqhxlnejmspMrqqqxFepLv
dYBqr8TUVp+Ip+9aL7liv7R71U/t/jF+N44xsQ9l7OsbPsNXcP/+BFmFssacz0Bf5OUn1KXABrnW
6Skd/f5++s1cvbyywuNU3GupehqV5xpZrFvhN4kK2/iXmpI/rHMTUEcp6UcAU09i/a6g4YM2oiOW
12b/xcb/cjEhbY63JvqYLXSbXI7UivJIy0J13uK6Zc96Sy44lrZQMUvbHNEXcqyiDvfnGQS1cCaW
gyb0CWiyvWXFxxFkBOvbb2mfA06PJlMAPOcs/eVAABVsgbAzcbSDoVXNffKqj8/DsJFOnT2cv0A0
kNEBAg2mF0CuL630pkLlhoSwAvKLzEZ46Tdq6zToLQH9yjR2jhJtMegsvvrOjXJDSxRsc1WHUTb+
shCdhKJd7bQXXfrSyejrbXQIu+f12VwaJwSmQYUNCIP6o1u3AUujHsYWPSHqEpDMJd50Mu9K5v+n
wc35SRQFAVtGqHk5o4kWmnleR/HJGAY8hXbAExgjtXXk44XoPhoUO6bQA9zKj/IQoO9NhkIgdBCQ
I0Wmh7t58roudYgm05OCW4eqNSS8GYQINBBNEqckN+OLIN2CUOsoh/dQ2ZY/IO9V+tVXrD8ayhbF
JN/r/vfXfNevQLisq3wXvmBaaY1GU3oavSFQn7N782Py2wdy3z/oB9U39pgY8IR09xWUPT5QoFhf
bnkOr3i/RjcKyk5/2+euEmoCiCMosJ/mdnitudrv4Q5dDXZ/3wBS/EvaTVeWJ3ist7vwhjjgmTuk
e/1p/SsWne7sI7jrRa7B+C6W8HO5fyp19DAqpl1NTsX2suFHqCGkoMVdN7l0ac90aTiaQGqJR8Cl
9xUkTiBUEcendFKOuuy0RnvdAVUQWT65Yx/rxmaX+jnJf4xx4ZRFeysiCYyNR7qPg1bG1to6Bhff
Ujo6DQA5naeSD0Oo1LZCDi3WUzfjphmY0fTmLxJCiV5FRTgp7+awVLGSaxK+UQD814e4vK1QQETR
HiVZ/ONyQvOCVGENPcTT6OB8TO7z2M2C+HVq7H7X31XEp7eiY73lgfAmvPWWu2H+R/EU9wgerDN+
HDR4SEpfmjfkVpoIGmRP+v1woIkbPieJXb6Gd6FdZq+fG9YWdw327lxcANGYxr2IorpIhAEUJKeq
GfZif99fm79pa8u5aQv9U1M5mvu0RUexuEngqBCoQd0SFCTcCJF2LjKwhZ/ad2PfPiUO8JHUQX/S
xlQu7owzO9zY0FSZFV3cxydNe7YmVOtMN7NOqvouHLpq2Dh/Fq+4+Q3+v6OaZ/oslNVlOC3NYK1x
/0Ja6jF029N0g4LlZgp19oAfm9CY4e3wjtlLLi2xqbHCRMD85dAbGSK/BD7CKaM9NT390D0Pyi5N
7Py5Nq5llEnDrQT4UpiCJo1/zHPXTgaNzLBIMFB/+FB2DQ7zdZ9cdo8/v88d5IlhhZNG8fv/j7Tv
WpJbV5b9ocMIevMKku3HaZxGLwyZEQ3oQNB//UnOvmepG8PbiKWtmDdFdBFAAShUZWXqN+ZEvEVK
qLxxnCe8eNCsTZjE3P9n4f7YE87sbHTBnAFYxKnkxnuWOduyLvatex9VNpom0DB3Gxug/ZM9tiSr
KJb0em1UdbuAWWNDTwc7vD6J69fhn1USCfaqMs0izjCL/WYKo+/txkQn356/KF+9wN3GhyQnuUqm
n9Gb883UiHozbUDwqbPt9e+QjVLYFXrf13PP8RkxWsBV5Vvf3zVMlhNZosdPGwJhM0pOGrKX4lQq
WYIjc9l6cxAf3pzd5FvH9jX1o2PzkD6yMJMMavVgObMnHCyqWaku+GuzE63QC3eoBmS/+RdjuLGm
uwp0GtencP0+PDMnzKGlND3qazCHjhqS9eCfNLdzHbCTQ32rvm+k7R7LE+DafC7/f3aU1Z2Hvo4Y
8zn4RTg9IJA48NMvMIaQMeT7f9nU8p/A8Wx4y+qeWasMu8cd8WGtPum+CTG2/rfl/74+i6un1pmV
xVHPrBidE4OrZ8xOxc69nwLzKEWGyyws/39mAbRLZZkYsNB9H4+IxW/GYxHWYQbwEd1AmSoADfwX
SJBfH9cHovLaYgnHMTpN8CwGovRkbrUe5B0miMZ5APIO4BLowQt5DeqFKUiCV2Wr7oy3xGfbaqce
kYrYWQGIC/xp8y9R6p+WVDjC54HZZe5iSSOzgB0LeF2UF2VAgbVtj5gFqIiPOEkscPM6AfIpUbJT
Ck6bJKqRYZBs9NXJBarKA+ISRUv0DF+uKVI8qE+kHp52mx4y9VvzMBzYtv+Vb/PT+Bgfy5OHTA73
mx0/1dv2d/WVb4snENKG3b4L6tv4Z72VpnaW/S6u+PlHCReWEelpnI/4KOWu2ehhHXAfvfchGNj9
2jc31/1rtXp6Zk1kmZr0tOY5XtK4SEw/hWgAIz9LUvgleFHQhSuJ2Yy1s+fcnHC2zjrKl3aBwXVg
KR5249df2iaBQyd3w3fjTg2h7/bahMXB2mq76K7GtZXdINzRCbqDt+2zS8adsi0A27k+DR/8Vlcm
XSwkoWG/MyIV3xWoN8qdskerzd7ofLDjNBWZn1LInkwvxq78jkffwT4CH+M8JCH0Sd/tmnA8Q5/i
n4avAqqbkeg2kTiq2KH3sePOp004svkMgGxFsUoG0EovbPlz/LeZaP7hXSrvIHFAkQvMjeucmRmM
qQePpMTYbr5CXZZk4XfZW3AtfDgflnBqW1YMGMay/3Lzvcvvjfp3IUtVfoa74cF1bkM4tztFzUzw
qMHBcWomdwrpCdQpNtMmDkZIYyB7s335fd2bVt+Y5zaFQxsa4YrlcdiM3WlTd7WfloCaRfm2jadd
Hc0HpeO7dGgfRtrduV5y20Mbo87BIThPW0NjYay5z3N3p8iqGdLZEE68ceoyj0/4Mu+RAgA3hcau
g/xkTipf8ftQCaav5aGW7PrVGPx8PoQjrRsGlgwz1lndpl/mHSAZD2ZQbFjQSmLFtcfFmSGxmg7y
oMhWOwxvCK3TfDSJt83CgSQP1xd41W/BvIZ6+kKOKpaDOeXqpBQxPdG0CRoNWpiVn8l6AD9un09n
0h8rH7N6FnGYEPyyKiWhJ63Zp9lvbUx2jrvz8Goap/5+TGuS2B4k+Go/Kzu/N4ZdovlFNPktIG75
XDwNikPKrt0aUbUBYyyKfOaOMiWMsyZsHeNuIUSOWP7oUdBEcRmNzbKxhM8H8g50Esino+Ik5gFq
bQCqt2iTk4lOqLpFTw9khvX4uRwkq7HmXhBGRE4H2UFg68USQdGOkGmiDqBwLdtVbn7Hm01KQ0/d
6vQZRI28j8EFIss/rDgBQgcHQry2C0m2T/EJ2tjwwuPpKQb4renB3G4jeq5kcogSM2K+aopNyrui
ReKzPaCTNpi0xG/VXLJF16wAwrgQYIJwCADNy0gICwklWBOJNw7/CTv1XVqqXXEHICT/WFi+4Myb
meJVrclRSM3n8jhU1qFwx03TTC9zp26ub8/lEBM8z8W+hIwKSp1AJy6fcmYqamY2Tzqqwnoe0j4N
XDR3hPkImpssHG2eb/vElSCKlhP9s0nL0NEZBWSiIyS90qHP8HjF/A1jWOqQM6ADxKBtknvlDngH
//oAV1cLYkf/Z02IojSHj45WAYtgDkFrf6fRj0gWEckGJLxKgeV0eafo6al15nEbgUcoUAqwWlvF
+N5ZCRrGTVOW5F+1iSbxpdcB7BqW4IRa0nBFyVHq0yADktxsOmfL5k0pqyiuXBKoi/0xI3gir81a
jyvUTlmjfykHMJ7Eka+0ym6ctZDVSrpge5RRpky+ugHMhToE3V3g9BAWLdehbG1xC2CIbPg5WvPW
05NgoHnlU7SxXHeQ1R2ADDfQSjh9IfVyuQNAB6UPrMUQU23PfANoWcOHgAbbRPX2v7MkjEox7cng
JeoyFpoH4ucmJrpxysKpPZYSS6vecTYmwSPRltBWnYb6KSzRMuTpwS39iD4P0d+chWeGhGAbnJCN
6dLFUKZus+oAyZywYBI01Bo2woVO2T9LJDj7wHpPoTOWKDG7bapbm+p70m9t96QZ3/JiWzoop9kJ
ifnk80YylctvfzqtbHSAg0v5g0FWcA8zU2yLoQhhzO9z/DDKekxkvy84hWNEvO3RqXyK09+W+k16
l6z9PmhSQHrtQGJHtxdXOTvge5c73tQWuK1qkE4nxnwYdU/WAr22X8+NCKFyaxV5ZdXZxx4C3oui
Aygz793u9/UNtHaWoyVwARciAfGpHGZO7ZDaGk1PjXdD6XujyzSO1/YNEojgvUO93LZMYRyT5XKI
qWOykLuym2mrxgrB6UC04qBAkev6aNZeqoiG/lgTQv2EOmhIpkDgZMkwUDDOgTtmSmK00eStR2in
92Gh0vapyvjD7ECDC/t6uO260gLDdcGDoRyeXTrnkgNx1WP+fJZIeuLOTeUkw4J9SmPFH0zV3NBG
lSlmr64lElZghQKgC0mlS79sOJva3mYAbBqjj6NQvphrdxfa8/6xIOysvivHtu1gAZjlxwpSLcoY
kVQfiA05Z9MktW4e2n+pRbNkH0BDaaDqb3ywowpGtTbRltI8bi4blFM9PXJe33ed6mvt0iuUxLvr
TrQyjRf2hJPecYuRMQZ78CMC1S60I91M7C/u4wsrwjGfJDkeKBqs1N6NOd7k3e88velsyYt0dSw4
ZdFSCfZawMUuXQK8OAZVQWx8Akf/LoeqNxrI/iU57n/WB5SHlqODQRP9qRc2rs/9WkLQAwvgPz8m
TH4H4JtNTdxLPOuyTRmne64k8T1vq3DKUjBa0rLaVE71m/aUnjKbAXdmxK9TY8x7PnZNIPmeleML
3+Msij7OwiJ5Obj/sWMrNYsct3Hs5cfSZgc1/l7T6DVN6cZLbGLXSMAbaN2cSQZdQWRciJtvKqpv
HUqPuTm8qZn94/pHrX4TEGGgT7HQWvaR/zm7f4zYa4vcwBwpSpDOoXVk/RMyV4ksFSezIxymWcRq
EL0iuErq6gD1wJ0694Ql1l6rtGOTVdvrw1q58ZBu+GdY4otdze3CGjogjqAoDphdHwVRdGBc8niR
WREWlDtQ2pwSLGhB1Oj+K3VeIkNygKybMKHNisa4Be96sSH+R8usNhobzJsO8rJhPAxBbnw1+oe/
ma4/VpbVO/MCljgJ7XNYSR0yQm/35NFQekqtXFxYE7wpF+o9vGVFI9w0s24G+oy5bkey0XL8iY4y
eNdyCgkB4YUV4ZQCTsYtTV1ZgpCD4w6+CQbqaL7nakYsSG+3MkrYdcf+MyrBsQ2HZ8gHpCjKW+0x
s+tnmn+r83vV5kBxy+jKrw4O9JrCrVxoDdiUFwhVZuhEcyhJ85yoX7vqjoIPX5qOWj3xLbTPLw2S
aM0U5hLJIgepIYxtqH3ck/xtyJ6vO565bJFPy4UeO0TAUAIDWuPS83rTHSvQuCGL28ZpmBUOA6NG
UvkTowqZ+jJ76krVImZH85BljG5il30dDT4QDzIARKt55CN6yYjZst8gMIoJ5IEMf077wsfe8fx5
HL5bOe9Iq5UvSTLRwCmyCBTDmkt4YsSgAZrA0efN6fTidXXk92DVuJuHWAuqCl2nNctdUrK+CZEU
AXH1aI8nLQFlhKmWTqjFg0JKs7FB1WAYm+uTsz79f+ZGmP7EZXSuszg71SBJq5M+UGLJ0231dEHj
GMBN6MT7xMqJU8ftkJZFNtt60OKTMe1ytSeWLOpaS2vifvljZxnp2flid7mTVSrs2IfCC8Fsp1h+
ZCJWPqQ/lb1RSSZu9aQ5MyccmtWcoRLhwKmSe9JJKPpkUyY4LBjwWz3S8NsVEKPmXXOY366vusyA
sOp23zZ2NWGu4iwCB9dzMzh+DCmk7OW/syMcXCV05uuWwU6UH9pm6wIRzG9UXbLBJaPxhBOrqzpV
KwxMV/Tc3br36dMo6ZtZPRL/rLUQMf6Po0AjhQHpiTKslhKuok92l/wY2tCTTdjqSX9mSQgngV0w
9LmAJS3foI20A0NaTNBuqcq6qdf3/T+7RWSQ12NjQukchqCw5owp6ZMbbB5yfflXR4NShvVBnAcd
qsstafKhw+ovy9988QCwUuwOu9Ilzrsto6xYHc/yXMc/5DnEGIYrcVmVYwngh7pF+EuMsSBMhiNb
HY8Dcusl52+hWnM5nhxsBkpqsezkDoGBxr+SO6RwEoLmP2ZLwqVVn0PyE1lr0NbjgXFpy2NQyqwq
JIV4EWZpOPYbIPCqAo21YS3DOK2eZWe2lg12dnQiHT9kSgdb0LYGMi2R3ACynxeOM33ui8gcAGHu
OmSFODWdoItlAkqrDnA2BuFIg5hR0TgqxlCOt631blWHOpWJJq2uPwhHFjo3Vwe8/HKeYpQY8GpF
YggZ92RGy2GukSZPSKWehlyy/qv3mQ55NdsEMBhCY8KixHWndDPClpOOYkk49fOtMzB1G/NSC+Kp
S300p92Y7mQGUzfWZHS1WnJ6r03pUrJFwzDgPkjCXw4Xmt8LaUGFKZ1/ZfHT+Bc9olDG+/P7wu1g
u0ld0gZwaxa3QUlt4pQ/mPF8/Qxa6/2CqBFWy0BiX8NWuhyFwcDVkhioCNbDMVcZ85GtPrXt/dhB
vFpnpHRScJEDwYIFpcVD1rmbARJco3XvpDKpp7UZRaSI1qsPoUtVmFHoLNrRmOBbNKhyBcgJMb/K
87uey57Cq4YWkhVA9kHNJ/JS8cqLdBfaFKd+1t/nqPRCI1W6IMW+C6/P77JIYnANDQRDBykPxF7E
um5atWNSOx0azir63NfdqZ7uSnWfzLrP+dcKrYxzIXkSrx2NmEFwikPsDyekMIvW2NGx4SNekjTe
FLsGQqhJ5k+xDv32mEQy+oO18OLcnOCmSdFWeqNpyK+lzl7ziqe8LgAy0Bhp1HT/F7P5Z2giIgPq
U2AE6DE0t3pBuz5JhoaU4N0cvxj6g5HMgSrrP1gD1IJ8BI8jVL9ATSP6ZNmyNJtTtGeW48bS6LEC
W1L+xYU0qOtBLDQLkqOd3rF0kAQHa7eCg3ZXCyTm1sIScLkvS023e9tEYiNhafwb+XhIyA+V9hdn
2LkVIQRRM2/G7YbRWX22qw08cbLN3Nab68u25iLnVoSwrci9Se1yWHH06ZvOCYK4A2jJ/NSUwVzW
Nja6cUB8hfgDaT7hLuVwjsRU8VwGj6m6A5ntDzQqq36ajH9RAwC/FZ5t6O9EYCMqiI7MLfpoeSPY
swu63pkmQc6ZTENs1Qv+WBGRAPoEHULDRMJGMd5NvMlBCyPxM1Fe7yPfC+QJiEuAd3HBIXTpaG2J
5kejRWXKYqEHtH+7qZ5V5ZbFBMKWXvvejfvpF7rhrelrFpd+PvtFtdf5/XUXWYsdXPREotcULbNA
6V5+hTErXeuwGk3AdJ8O8Sap9iy97e1pYySy9tw1d1w0dqA5ZwCfIi6d4jRNWzdAdPRRse25/1bk
sZ9CpfX6kNbO4TMz4tolmlvUjrrgKp47SuyBuL/Utyi7o7Imn7U75tyQsInH3rBY3+E2o7+bN5ii
I/kyK6EdBbL2grXthTIzTiVbRWXgo5HkLBJ2IViBUAhn/V3zCAK5fw978c5/XaihNMAY5JGFXy+A
cZnVEyRyaIN6jfXWRLvra7M2EJD3WchPI1hF0++luxVKAZa1pUO7HJsvNrO+JFW7s5T3v7CCSgNa
5izLBN/mpZUpwa+2IAA6FW0G6lRiDo/O1EvcbLXGgpov0FZgYAeVqXDfdwNV+ZgDXDM2IUPRwmBd
YHlPFHTsRQnBrmnnFVs72YLlhJTGQVGdzfVhru0n0Bzb+DOAQBA5J6jaZHo/YTKdJuvQJO5tamCz
AlqUDYmVOPnX6R+kXdGN/tHDj642YVbnTomK2sNTph2Z37cgemTDbkmcWLUk3Pg8MFjCxQWndHWo
9C1edObuc+c5MWvQdoUHYAqGGdDMqGkTQjAHqbPt9Un87JGXtgSPnLnW8TqDreLFzsmMZdQlFtZH
g/B6aT8HR6pw0BeuUpfcwvOMDkB7ZpqR7cqq4KS3U4+4DnX/S3vCdp6hwWDxvgMuREGHi/fbKH9j
h0kZT9YnDslxkFHhOegI7t82LK56c8LrXKm/A7t6X/L8VolzGX/SCsYGCtqoWn8obKJOt1xhZ94Q
lW7hljHGo+UlAb227xQqsfE2YXGGML4ltpftco7WEv69q/dt7YTXXWRtAc8/QBipUuiDPc94EGbe
s2bdUOXGCAcZVG8l4MUw8SpC/Rc9xVBbuRymWnJT4XhUn/I0bJuaoASaDOB/ZwVOFrQAmYnfWyUx
WWjJsLdrS3lmWox5IRAHUfull6xEL16+BXhDkyVbVt67KGvriNoW0l5ILwm7AGKchVqPLSaxU0Kr
2blvNfrgUekAMUiQTD/HKWBW78dmYGBFOwqyMSgFFfrr9bVcQfVffoewO+y8HljD8R305Z379qEJ
rNOP6C3Z1C/egW2Ug31fPDpPcSCxu5yOlw/SS7vCe5+xSZusEk4Uv8RlWJr+gvOoF/Vk/aC2IXrO
SlmecyVXA5vIB4H0YiGFVQWbqldUQwT9lVNctujCBy86xOBHGi5YODs6dD0jRndKZslDeKU/4dLu
4m9nO9ZuWujqaJjjiigVuevtbRKY9+wZaExEe+0X5hI7Jgklw+v0QzLPix99mmewVyIfZoOhRex7
qVMKGg4Fp62pWERtfnpdEibJuNW9cdMl1U3Wlvc5tMa0HgPPv1nlJAsLl/Po0xdALhfB/YLtFalG
mrqPWJaoyB9Nw63aoP3L4z8QY70yrtzw3nyTjHjVs5CMBQwR+sOQVb6c7W4u2OzRGfQAahUA6X5I
lQE6MLX7xXp2M5+rr824t8DpSqgqme21kxG+ZS88CLgHRDacxmEoanc6Sph38OXyzijDXFLkWJ3N
MxOCLzmIY6LI0XD6J4FbUFI24J+yiZJ2PpOBBT+/+uC3Z7aEWKCwZyOeHBPJ7c792Xomgd7Nl+ur
tSzGJ+eAmp4BxAnWS8zVT2XTI9kF54ACMTFaJUTxqerBq6a9p8qNq3Skkt0sa6e7gRWyoQ4JciQx
Y2vY86Qms41oysL2t7+B40nTO8n5trpMZ0aW/z/b8llT1WDWd/BgLrwqzDw7DntPJTNf9OmdNiEN
KxKJzVXvQ6fIBy8Gkm7CvdxkLu6PwspOo/5Sqglx6YszfqsAQry+ZmtjA0EznljQsFrYHC7HloI4
rtYbbLARIwmAm+xPU2T1gTn3qa8P9BfYHjSJzdWzeylMgwdtiT0+xcBR0k+Fhzt5sI/sdZzubUiG
NWnsG6Xnj/nBZQ+FI9lraxNqAgMIUn24CbzzcqC0zPrecLGdE9AxKX6UIQWt3EMrU3JBrE7omR3B
WWZqj1Zuw04/Nj/U6pHTZOu9grwSGjSRR66vnrmy40CyC7Tlkg5GAHI5KDbXFVXalJ6cVw30CjLe
8MXJxA19/vOCcxi1ro/lUNATm78NcURqMODXymOnHPQ28afx/fpo1jbzuTlhiWpETwC/lmgnGyxS
DQ8uqNqkJJ9rh9S5EWF9uAd5oLxZgIG9B56q+2jIA218sMbAc0MaA/IlBdIvadVr0yjs5VJpx7GB
mPcprrZls8viF5Dqkh45ZqV5hT6rZn3NZvPh+mSu+vuZawg3Zw1qy7Foc4rEB/i4tC/oyCGadjcj
l3Pd0GpEhMSN45hQTcZTXcgqd1ynUTtDeC5Vt40N3rE2J1B2gvhIl9xNSrpNLTsch8pv6L5Xo41W
zGH1aIEqbFaroxp1kh245kaghIR23NJghVru5aYYtby1FKuhp0m9ccxnPBGl7QNrk/uRUkQpDWLB
4pChfWemY27RE3ISROt/L0zXMbeJrslmd81dUUpDAgxqNnhbCDtc1UtPYbNNTxUoHJN93GvHtoyP
+dL3XR6MmT71jQQQvHaooD6A3AQSuGDzFl4RvWNMKjdMemqMkWR4k0oBaCsY/IX+dgkVAELDcSwc
LE3jRUPKUBR04zt02/uZcrN0iQ7BUHybj1qN7ioDpQm8SNWQD5vO/tflcdhH3PChDrA0/V26CEuU
sS6WRyHt3HKT1Mpz6UX/PrF5aUTYgWYCSUbw4+FVGJUbo6GkcUZfzv+65u5nY/m4bM+ik5gzr3UN
PIRyru/j8QG5yZ3cD1etAGS5EJKjo0WM7eraG9wF8XPKZjRqlBoAuKzUviteJ6N3Wrt0kEpCsyxI
kpdGu8u1qb0OhU8XkU+t5P6Qe1soTEPGE7TDBKfQtuOxCoGA5O76Kba6o8G0DhpPuKOlClbj1EKJ
Sl3Cg2YPsbgjQ/NHh+VifzW8RbwBdJQQL/vICJ0tl4HlaspleADd7zLD2YFDy8rwuEmNTVFN0COQ
hVurS3dmUdjPKtpmk8pCjMzotDfYtpsg2WJJwqvVVXPwwECzOUQ3RJYOq2FG1PbwD2p/Re8M31jR
XhteWI3Lp5HUdVYPqKWyZCBD7eJYvPSQNsmbAmUfpHScob2PC125qwrWhdc9YnVELqDzeHbCGcWU
sGVXDlBaiK06ZBmX+geUu287Dg6d63ZWl+fMjn45GpU7NJ1cNNHr4ZtKJHfhqlujiWShIcU1JcLo
eivuKpa4yGvr6LLUZ78dTchk3VeFJNww1i4qcP0aKNsv7T+26GXYtbOOR8vJ5YP71irUCqZo9CBX
h3xbtDSrZnOMtEE8nzKW6T6INRJimp19rHslRO7dDtS8MHds1J4TRYMIUqnnm9rL8r02GeiVj+o5
4E3GX9N2tDbgqVCJmyJDWs1QQSyagTi0Qyom0eu7PsN3xGOnQbCkTndjPqR+ZQNyp1b2FAL9Q7d9
VSTHGL9MjAzgKCge2ZKpX04MMepbtKPw7AZFHuKiy3UFyTNzK2ump1Ghj1NrPiKVYT/k1MgDVsfJ
W6I0lsTk6r0KhDNgGnhcQbpIuHKa2K7t1BgRl0ykCTSQovjeq/bkvNJ39WfxS3OCrPGBoLvuwesj
/ceqWJRMC42qRgardVB5/DA6b3HzrhjxfrCer1ta2/kgeffQUokiCggVLueUWuj35hXm1GQAHDYq
fWoiJpvEtXAdZeMPKgAQQ4jxI3JcjdYpE0VDlL4b21fqNfcq4EneuGXerigHouaMdOnT9bGt1Nxw
r53ZFRYvxa8qvYe4K6mUmgwqfZ61lN3VVqQeizEuH+IyztD2MkzB4FrKPtK1r2WsGcE4FfUekIFE
sq6r7/SzLxJ57Vyg4JiC9jBoKJH65PyItY3+s/+ukq4KXC6xtnZUof6moxl8kcESUU0K51rbJTAW
Z2jZa/Z5gebfIuww19cnet0QED9IAqAUIdas0sScqIdT9wSpHRXVB61tifNdJiu/uimAWQTdB+Sv
IAd56ap84mD/bHAOOeQHCOX8Q769Poz1zX5mQb+0MHVN15cAZqG6Z0CD5qHdgcVkZ4S/EjIFSuCC
P+i/tCic8bnl0KwfepAoOz+bEEm+3OzelLLdackO0GmkLif3xuorYkAfwMlJX8qUf1ZuGeD0ANFc
+qqXe/lyzGhjjObZwGVZFZF3zCbP9Y0CSkqMFjjiu6HZNh5395XOAkVrZNnvtZBgwaH+35oKR3oe
d9Y0LmsK6owAZK57uk2fEpl/fiS1P90cZ2aWiOEsRJwUVkQZh5kRZzixoPsI5a1tSuJvKDCQDT+h
XSwNXpGFDFGECNg+vuvD5/c5lAEN18aLlB/K4Qin0DQijLc3etCl6BHudDb7GTh7GnCZ1+xlMsOC
23gXVpKtuRYLIQBHig489HjzCpEdkpSpqRVZjiZo6HF4avoL7Z23BZUl6VbtWIhSgCxHc754N08N
QAyAt8AOfxjrg+nuQe56fbOsmFhIjTFr9pKMEHOcDp/znFUD1DlD6zU/JjK+35XzRcP7wYKeLlry
cRdeOgkKbl2dVmO+ZF1MYBZ2rIdCpa9H/35JLuwIS8LN3iltr89PRf0bCG+QMUix8CsHMsAs6MjH
QNCHLMr1ximlrmJP+anOnc3U3yxNs1x9l+K7V5fE9hZotQcon9hin8SeouadnZ8GbWvxmyELAQP6
i1U/MyGc+rGbuxA2hwngZnh5gAkw8F83sYYZWBBmAOXoC3mV2OKBDHOr5B0QQNHWOkabbINggbT+
tPv1LMs+rcUkF7aEOwZJ/N5IOGxl2bMzHIwBnOSAqHpGRdQkKO0AxNlNFQ75FyP/KUugGKuOcTZS
4b5J465U2DJSJSHeTzcn0zG+7U/q87xBgtjPjz+0XRuMxzZMN13QPWZ+vmNB9dxtobh8nDbmrglR
xkgX2thH8NxJT+qVUPFieoQDsrSb2iiW6XnRAjUcybzXYc3xbdL4UfBa3asgmXnxSBJe94FVTz6b
GGHzQ/JnzmpEh6d8iLaNFQ6qvnXnzXUjqyfMmRFh548d1LPtGkas+gnBfaF8UcdXzZ88iUN/YLmE
++5iFoVLfUzdyrSW0WhBR9htd9A27t72DbxeKj/xs722o7f1Zg6cox0wX7v9xg/NPgEf4NYIQNwe
qIG5AYGc3z1CeUzf5A8alHGT3URszLxBaJBu5Iycy9qKX70UOpfEN+5HMYdZe9HE9AVGCxXzZjfN
wfXZX8PMAEiISxdJTgsExMLWSyK1c3IFUg416AQMMhebiKLvuX3heRgzUufEsYu7wpHcW2t77tys
sOd0W+G5lWJYTuZs2hGtNnTUT5rdfbf7RKaXuhJgYIzQ8l5qBwud/OUlZsONY8PCGKlu7zO+RY5P
K+NNvvOsDXe212d0zZ/xMkZKEREGpCqEs9lMo8iql65Y3jR+ppZHZNZDXj2k6riVEgCtjuzMmLB6
RQ7diKgHaNxIplvL4Tdx92Y7fZA2jKga3QymTMpsdeGgUw3CjgWZ4Qpnghsj41iXaPnKOICFU81A
+WyjW6psTI1k6EzZXZ/OdXtIB1uQykA7gbBrvQxEaF6PZqlY23/bZxnitbGWvcUXbxM3GRIoKOWg
Sow0lnAGqekY63zph6q1F7WuNz2SRnr6qLOvibkfun2sJyRH47FD35m5K5rX62NcO2fPzQtjnMp0
mvOohoJDZAM0XCF3Fs2PMWu+XLez+qwBYOIj6Y1ck7DpajAvxcD1ovHMeDNV62hk7a4pHnX3O9Pu
86wI+1ZGcrE+tD8mha0XA6sM+AkwW+jW4AEI3t7NFgjDwmaSsa1tOxRC/hmb4JexUSizVmAJp6zZ
trYX1FP/0Lp14hs2IwoUDq7P5dq5fG5PcJk5VSK0pC1+CR6l1PzSub+uG5DNnOAU6tB5WrQYqJ+s
LvHr6tG0JIewzB+W0+XsBcgyNIj0DH5XdhBHy0FG2+GWU+9B+2fQHKpOv/EGJteHtbpOGhpcsJVV
aJUK6zQht6roBiDQ9f2IKCb26bCjBmnr79ftrE4f0pNIRuNl9IlDMWIqjeYFQJdx58cU9dSPtOhm
HGWEoat+YOA9sVDILR3Rl3Nosdxyy3YBy43PdrdTrMe/GAfILZZchLuIfl/+fpp0FRJyQDsNILoq
LOBmgGpVexnpwVp5HX1Zf+wsvnLmC5E6UcUeUFlRNJiKNgUFzyWoA34jCbgdHB2gHWb6eeO+ober
JSW/tygw5fp4KrCYMXpzr4977dzXcRgjp60vmG9h3IYysokOS30OmUprj2LCTIkrkyFat4LoE/Jp
IAEUVYgUKBor1oxRA5fM6x8tnoTmcG9SSey56owgtvs/M8JhUcT20ILUCWUr8DVCXpmO6EbKZXkj
mRXhxHBGcyqTCoMxINIapIr90KWQOZcy9QmThiQD7g4gEkBC5dlo3RBcBUJcJSSULe1xyLtNa8eb
KEoDWuqbtp/C614gDEk0JVadR6XKPGfQtMcW9AyDOX91+O1sOrIXlvgA/WRHCNp66CehSowhqcXv
wvnaN/mh01wya1WYVjphubJLWpOo9rypFJMAMOzbVCaVIxzHnz5CCOYsXvVV3Jvao4IcWDpYBzzy
b83MPlptH1is2+c5+KoN2RyLL/3/Z3fhPQK/EVJtyyKcbf2YUVNxUkV7rN/GFnlq0pPZP/Tb8qEG
vpj0b9fXVHxyfLIn7AaWgRoQKQcsauLuauhL1qkRVkXvjzU6EEy8qpDlLUDwNIKwlXvpRmJ/1anQ
nw6l8Y8+amGePY9aLetd7bHsUM6bspthgjC30d/OyDb23rC1JjzyJvvIZyBvUFXLIBiZ7mxlJp0h
AQSsrvnZtwghWTNq7QiaLu3RyDeDCqgxWIkCZwpRgZmRUKCSmvbq1gUdE2YXYFY8Uy6XGpSXLEf7
qvY4jW+gwh3mjQYhFZn+9Ecnwlk8/Z8VPjMjjAqtdrwcnEp/LHNQkAPKARK1ugGE1VQzCIx0NTqy
/GzgHuE8i/zCAvSCt/UQGm7lBdyd6UHnY7RNOmUMe316S52RHR1ICRygr2KGs46KrEOrOQAkv7+N
izrbX3cS4Vr/GAGYxvBYVKGKoolloiH2cM2Zsf5II3bXNtVj3Lmy/tU1P0R5CLytS0YS+p2Xi5G6
WdcDlo1Zsqdplxqxs3e5hk7ZCLJ014ezesDhfveWSAXK7ZZwnVbDZCKBVOuPDjW+0cze2Pl20G91
A8RmkEBI9SBXvycs9XPKQ2tEsqGsvPD6RwihH+IXlLdRUEHchz9sv8vxOmM9R6nD+RPa3RDC5D7e
ykFk/K7tOIj1L9eNLQO6cEEwn6MBDu85BLEW6n2XxpRUmUxN6flTT+tHhekP6Qip2brtSK3Oe2Wu
4ffqoG6vWxV7dJYx4lBZGnSXXANa1S7NxiBxnQtj5E98njZu22/r/NTQB2w0hc+bdvraIP+sPsVt
2Gv9duD7GWo7Vhtc/wxRXubjM1AXQNs/Yg4NQKPLz6AcrLOT6/GnOX2e70rjf0m7rt3IkWT7RQTo
zWvSlpFKLJVM9wvRUkv0Lun59fdQu8BWZdUtYnahQWNmBHQwXWRkxIlzTKASst7VOhKgl9Oe3JCz
tQKYk3Jpc9jFqpMLdudXlR0p23aCRCKp95HgxhJBgSgoQZJrdeMOquIdd2ie1x4FbC3qX98rSqD5
AjgckQXjlyKtlpq0DppTtdE+8i/ovZs1RLlmL7DaHf9EbQn3UeNRp3UGr9tDGed52LXWfOAfJy9Z
2afClVNeWPPPvoZxX1wpp5weY/ZEKFkjeWN2dkg4M7FwD5gB+fyarIR8h5Z3f9VunA8RNJpozAcv
DAQWmfgt7+Y6NAq+PQmxNUKtuxPfFpVboYTHhO+8b+zaI4D7HeKjiPnBDolNy2yRupmGoG2xU5O+
8rSCnor0l0ErN41ayLOE+zIVrFkAx7g6fLfcV6e/DdkaZuw69Fg+Ql4wHUgl4Yc5pUnQij1Xqc0p
BaV+qVIAxxI/9JXSSmTRnFqr5EJSG70d1MPSfCO8r8zCjTnHIxHcASiigRFRZ+Y8iIuY14u4PcnJ
WwANS27MXxrpwVAbolWHKo0242tDN0P1UGWhR6PWbCRLCd9jAeR+orwSDbDF9uUcSAJSQTIeC2g2
YbnxuUFUujqX2pPUgIBI2pfU5EJ3RCQ6JqQ0FGvsvuPRVZOnmh8JuvTtVBJXetmXOWc8J3pclmQY
OLfwB3MtqUNBiwB30yksa6T0DICX9EFcKyxeR4EYKjKkKiqwEg8NeWbmexpNIPvsuxO6MpvQzFM7
1V9j6VGrnWw4BaWFVqyu+7uy3osjuRzcoouywEvBKAbHyFo1gNnik0h51mcPue7pcRpNeQRrobIz
JoJoAMn8cfTm1ZfM9XlDRRD92DpIe/DQBFTj0iVzoCwVtVrUny3OczYfsY0mQiKYprpbcSPXzp+x
xByqTFRaRaCwNLnVnm4KayRfBYEMOiodsgkactMRoPzUej2qF70du7qlQgNKsGMr2uYOvwud+Wmt
A+ina/Bi5pmvWqKhs1dGqUidosAHPHfmZI5W8lffFpsCcmtgYCfSTvAyJ7NK8wvYAxQ1LYC0UXBR
Hc4VHc0VyQQdttSp3GwFo33l65nPYh4jcybxzdL48jyY4Ow0NbsgFdAOayI5bNMsFHIul5/ZeAKI
m8oy+bFTvkJYGYMurFNIPt/+UBKQZh8Qnqzsdlas/F9Gkf5CBgUQJBS+L+fc4LkhVwpFf56dAXMu
eYo3e7EpbJPHycot1CfMRQjM2mJe3fsnbRkPs9wLRzriDxTCgaRhTBdi3Ypj3BvPUXnSxYcaEl4J
/RVXDxnKBvdN3VhCZG/QcyXi3sTpWn5/trMGqVcjmqBjKJ5IWZvAgIbokagQs0BW2+LXVLyWL2dG
dm6OJbefhWjGVq65Zw1VgTr5yJt/PHVL/QjU9uACkvBIY6ZOqUdJoMDAnKS2IpLSEL1y0KxrIngw
hXCtj+V6oRagI5gVF4EUSGEwB0DmIIuN5AesAdkXSODO+SW+yc1uWtOxvGnoR5sKpxw7Y/n92TJl
8tSXRSvFJ1GvUWe081Olozffq+OVW/R6P2DOANwEVwRvwN0yF1g3loDKcnFy0p4zFbVZObPLoCU1
Z2YliXnRBvnG/R14/eAFHFlduDYE4AqVqyXT07SskjRMTi1kiLuHD3k7md8cSQ65iS4lN4Wk3C/e
at0KP5G9lsVkEZQ45zAP0jRA1cGQCUdzObW63PLtKGXJSX2pzdmChp7XOGb3tjLKqwcrY4a5wgah
TmgS5ckpB1hMAWRssmsSmR8zETfUDl2ZRI+dRYEay1BW//VSmaG1do+IVykM5iOY05EhYNGaGB9R
vYceR6DhYfakg+ueodEoW6P9NEO2E5THpHJ1AueKxocDT4qVJb+1m8+nnLnO1CQXQpXHlGtkEg6S
ZspQU6x2KX2+P+lX71gMd5EzQA+HhmiMdQaNPKlqkbbJSUFSUC8iqLDKvEg0wR82EAS9b+znXXjp
2y6tMaOquy4G30GTnJo/qZ2ZvWMQbCdTt0VTNDUHFULSOZUtkNGarY8jsKCuCtRp7JZ7aL8BI9GS
5pdKug1PqAvZObczvylJPM5KzJQY1mi1FrfRV9aCRfD87H9tod7i0VSDu4757ChJepqKcnLqHcnq
d5uZhJ5GOn+GbqwI9OJk8tvWqja1mzihf+ycwVFJueEdKcPd+ye3iu04kufY4p7WJEtvrh9uJ3gH
TQb6jDma49DitoiXT+sM1Me9tputthY8FXFGIpGcP95fwlvHY9EZ5MFFifYImbEn6qmRc32dojlG
3RRzZpbBRuW0PbeW5LsO4LEzzy0x3oB2NR50IyzxE5GcsHbqzgm0XVa7ssUhr/DOl5v/bWzM0Y+o
UUlcUWFsHUQuoqdufOzjkazJOrO1MGwnwMOXyxfMqCDbYwsccZ4WAjqek5OoWbTb5dkpRDA6bwAb
JxKwqZ2MeHTe9Zw3uOmzgPb8r2bNp1+vI74BMgcLCQbiKBb3w89DpAhcnJ7UyaPaIYh3Qf0gCh/3
Z/TmUKEL8YMdRwnTYGKnURzx6ubT9DQ6xkH6Vdv5d/WUWOImtTUX6AAbCgElqVfS0Ctmr5IPA7pK
QtCUp6d237myX/qN1TmGPW87h3eqrWbB8xzElcFeu2wEiDiFS44OuV0WAJpl4ZCl4pieIs4JHuTH
JvWmAOkFYaV0yQqWLvsHkQdOn6qCx/Gqi5GP8e6tQj47zfvGf9dITRDoQ5/AAd0nObpP+/2b+/X0
9RW8D4f0wFWkX6OjvTFU5JXBy43cNThUftqozmKtHMrS4LSpi1Pwu3C4P4INkVtrZetch1moAKI3
DjVvCR3DbNg9VUId9HQsTtNWfu1+R4fwd/SM4onHHae/rT08B29wrA8pT8rKSlYaAW88p2F9oUxB
Dwc4RtnkOR2kNq8jqThV1rhHRWAXukANQmwBN332sIZC+snbXl6Ml+YYtypMUDhJFRXmNrmX+yME
Zk1+YzzSnbqBQJ0nWfWL8tg4YI53Wzd+Ll6MU2DzXvemJUR/5H5lL6sLsDjYe9/EOGDeiBOuMpZv
Aiq0clQo3kcOUJqWaJVO8LimO3hzvc9mnPG+VdXHNC614sRxLZl1X8oelOkgd6ZBX6TBBJ/s/Q12
HW1eTjlzqVdcr42gJixOfPAo9pkl1btY/ocspctRRdMlGnEVFBaRCWXWNVbDSdIoH50a0GgIb9Va
muvGINDHjLANKoN4BEvMIPrCAMObKEQnRfs7tk9c4cZBR+5P1I3DjqgfrIJomUacyLIojkpujLJa
JqeDZMn2USTNyoPquqqBt8W5BeaWQFqy4IIKFoTwiGYAoidPQvbAT26p/NVFpzzJ4Q60MWZ/NKCc
ggru/QHeSJ6c27+6LlCPykVxgn35d1ibw2v6pTjzLvsYrPCBSN6U2PImrjbVi0TUNY3ZGxcx5lUE
Rw62Cfg2mTy5XBRSJ9Eaj56cDHjueNRX15Aby9E5P8mLANDSI4LNCKUDSDVdvt+aeYgbtQzLUzhx
JFUedeREV6aQPb2sCeb0Fl2gtWEOE8V++OY+MZzX+lX8k2+j5xivJWUL7ev5O3vMn4YTv5KRvErz
/8s42mAwkxgjm2Po6UBLfUpg/CTtqrfIjJ7VfWZzTzgOEVm7G9gzx1pbzsvZ5ZeWY12NizX07Fpj
u8+DmWTxSpacjesXI4h+BQjTION0hRxKwKtSdzJfwvnqqlO/pLk5zugcWGOWvXrbs4aW/Xk2mnpo
87yq5/IkEUhSh7vyJdsJ2+pR99YuuVVTzMSpM1/pIthSTtwueKg22SF0w310TMgaI9mtFTqfvGVy
z8dkpHC8KgxpCt7swd8asOzUXdnxi+tmDxUKO2geWWjkoLRwaURQOSkNBKE8DVsZ/HWk/6jejBfw
XL5oT0pC8pUNcfUewkIh3QkVKqQikbqTmYWiuGuqJSg5SQcxI8Ox8fUDYs2d9B0f1pzSjd13YYtZ
qRac02HEZfUp3cXblgRe7XRva6xny1/CTOCFEWaVIlUfQb4NI9Eme5I8/iDu17bczXGA/gX6dHhN
oux1uUYxcJliWtX1af4c/kiP0YdEifgW/Lm/FX56lZiR4JJHSRciVWiVY8vhopJmQG+W9Sl7j8xx
d3QdZ9wRxIqPAXkzfS8hnXff5I25g0Vd4OHtlmouc++DdiztQr6pT/kxrIl4aF1suxU24RunaKGm
x1sGm21pD7mcvLDg0rrkOHrihYckMwgPvGYYrlwct4ygQAeaI2A3eIi2XRoBj0Au9FXUnKCgnQAb
Bp4xHTCC+7N1ff/hwbTk71EOxJuJBbkqmUHrqi6ADNEqlBwzEOyXXZbZ/5sVZih8x6GVFCSxqDg+
c2JJynFaGcdVoIRpwkAM+AAUP/AkYi5ypdTjpAlgohO2s/yH5wxHFU1VRULqqZrI5LRmX5pGuOUk
ENtsimJlS9ycSBnU4Nh7eBixVRchVVNFCvPmNPZQGYYeXm52dBLWhnnbDPhBQY6CaiqLclGiLpim
EOAaioY0BTy7ZjmbRW9CIAEASfGdT3/382+AySE7J6zRT7AB2TLHwNgsjh2diYAtXu7ImcsB7AuA
zqgm6in8W6BCZl18hUzryjCvt/6lISZkEgBgm5JBa06gwjJztLf0FUDP7v1NeVUXZYezfMXZXcgp
QqlGJSAQCkEPv9M8jB/hVwFe3U3hAaOEqmBsVa6nDWR0qOWLZBuRjijWkn8PkWp/7vCf97/p1vJC
8AX8CAvf9lWpOppLJc9Bj3VqtDg6CgZvWPMcNSsu8qpo8jNyYNpxiYACzGC9sjZPc6TrXItygr4V
dvnRcnizcISdhtwTEKiZp+5Q9RUt09isXNY/8K/LGwFre2ab8Z1d3fMAw8I2WtvfHlCONiuLbtRt
f2gc5ISdcvOndHLrlQfBQWY//70/wT8aX/fMi5eLnvWVJHRh2J0AwHR0tzooSBLxbrUJMoIsu6O4
o6eZg4MyxlHcj4/Fdq3ufYUSYGefPUZDPg68hBkIdbNsP7S3sdkG2nsbOdpbIptChGde46Q1aQS3
4GY3byE1ZPHF30kCX2K5B8OfqpVQ6uGssknQnmuqnJUb+L/zsQvdcvxSIBgwgKG69AzeuT+BN0JV
JAeAQcelBFpRVD4vJ1AZEjWKO6BHwsqMq30T2iq347zmrXgw9muX+a3zgJsPHC1IeC2+59JY1Qk8
rTm+O/Hdn16GmPsQW/fHc8unISxB6QLIG3SsMLFjnMSyNiZpd0KrVLYd27LYgL6LmnxnGAQA+HrF
3o1gFcAvIHCA/ZKhJc0C7popRddnlnd4vijkIXlWHrxnANq+7w/rp9rA7vNzM+wm0zKt4BKYmVx0
nW2VZ+VT2DnOg2CpT9QL9q7ym7iEHHty3Bh28sfmNr7Pk+i33wHx8VyZE/leGbq0nK1737Ss9pnD
5WkzK0aHb1Inkuq7RAOw7MhHjoE6BuqJyCX6+QvqWtVpVpzuHZzi4BwBHluzam8C9VNjty9SshO+
W2HTiB+GJSqE7oPJitYyYFe1zuWMnk8fczfQvGmLtsm6kwit+f5Bqkx0G3+HTmEaljmQYYf/Asc9
SezEpq4pHi0/E1aO2g+e4d58MXtTHHueE4OyOw25O6UuYOkl/wHEVkhNw+MMv1G2Ru7nw6GuZiIN
u6zaxPxHpWZmphFUTPLclLj3WTfTB41ahmpNxrEH2j21ZTyY5e0gOvkAGsbvakMHNOYSgXNpeihT
e9RNSEkL3WNUPY7BU9KAp7WBFBj63geSQf7hK83dbq9X9qw60ib+TMJ4p4dANJNwXGWouM6giBq4
PvEPympLmf1y3zRG04MDumtO778PH4DNcKTdQGTuiSMfkA5F8XkpQCO/z6FDPwRzy/JTmvh3/E8O
sKLHx6295cn2T+a9SDaIynC1P4NZHbCrCUnrf/0MXmHiDNw/hrdOO/QC0AgnIywFVRjjLTtK83zU
JoSF2ibj+c9Y7R7kt+SPxnmq4RS0Penda5LQta1zfdJQGBCXRj+0luM9dDljUhlnAbJ27WlQ+pk0
c/1bTox3PgkfjHjmV871rSsBzICgekbxCAldtggsJTQuOnVB7UrZLp9OjdJYFS9bGnLT6nsiHfKe
NPVabvJWJHFhljketVTzVFzAwsYBFAzVk1yT7Dndhi+qNQC5JtmCKRJuw1sC0mzcpgFVQ+1F/7Qc
Ak+Bgs6SYl4QNlec/YMWVzIHQrqTyG9jYuiOmIRW+zI9g3lqlABRsPFAPMjVSvS6+ErGN6CeJkKR
AggiKDAyK5xPSS5THnEMpzyUYkgacQ01dFXo+RnZmQlmfrmoRk5qDNpTLbgVlhLN+70YuX3opNy2
MssK4e/w0bvh8Hr/1NzIGmBOzywzyQm1SkQjjzA4PGIcugFHLE7yV08+P4FwwHIKJsUlFVoGftaQ
GFcVUnbYTMwhymExd1EEeOyDvO2fqwI+JdxG8ClAw4vv6MwCT5wzrZHsXUEGWbvMI3nQAhrqHKa7
sSnAGpGpmgJAg+leAQZeyvEgCUjpFH5qGYC+iCul0ysANGOefRMYeRD2JTg+kYKs9tyj9mgcxzft
UXsY3e7DeIoe1tJ2/88qI4W78B6LSKRcOikair0ajjg5wUjy1/RYPUfO7Blm+Rlh8BHJQeT+Szo9
NzYfktwKHnX7/j67kR1f9tl/voBZal4CpiCXsdSVZGuZGbhQAcq9FHR8CQlEEhz42uaHvytWb11n
aFFB9XTptQNZ0eW4dY4PCqlBGCR8jhtVBaidyL95W5acONygW5p/Eqa9jsfls5ydugaYWNFs05X1
XvzDtf/4z0cwsdjQKBkfqZh8PesGOxLgq4dYQiFJrd7uj/emp1okU/FW0EEcy1gywtEQy0pBc8X8
JZYPPG3N+waWVboaypkBxhUaUtWBy4RvT+Oee1c8BQ+h3fyirkzYzVvuR/r13+Ng3KEw00KTBqE9
pd/SJ/eefhkv+l5+rg9FuTKg2/vybETMyZinoppjCabmjoi/oeuVP2SRWQMwvOP344MBOqhf9+dQ
WP5KdhJBwIEyGCR9kallvI/Gg8MBtHTtqQLv5i8gl37lW0UBEd34ChWMZqed8rewgHTVSsbj5i1z
ZpjVb5IbnkNYYaAPBI9wuldd493YQeUDT4Lv3Imf1mR8b7mdJYWFSxNxETYls45JgR7UQsSLr60f
8KiOVOoqyQuVX2g9e+1ol6gsgds+A2x1IiPvybJJC4lASLMrtzQPzCItvLJwyjXGjltTcfFlzLKD
3VASggmPDjnxxHqnoP+kf4rEX0UKuY7HgHPqX+3DvM2Sj/uLf+WQBHTNAYa8aBoiVv3JrZ69y6ge
DW2HcMpHN5oBqL9q4hI8dtNTHVBbGAITIiJry37lf4CqXFhAsQI6CG1Y6tE4bGSUzqvGj7hDOPmB
wVmjfChaYHbodnqLQA+l7svOkcDGaljJ5PLd1/1RX2fB8AkABqDvbSHVAdzr0g+XlR5FsdE2fqeh
6ZhwoFjjf2dia0cl7wgKZ6oa3lqP8bTJ6o0WWXX+JHLf8zShcas+GJB6+BtyoMI0O25lQa482vJl
6EFamBFwCbFV6VlpO4qu0caXmsjq5X3NfbfNaZjeQa/iSbgu78/ErbWAJjoId4GTBPqdeaS0Zc6B
sXFofDVMwU++M0CUoDZryLPlWrvwMMugzqyIzHQrep5N6tj4Q/6ttT1pW9Ay97XV8Mgg8cc0dRLR
K4LcrDuvmF9Azb3iVm8v+NkXLF94ts/5LlKUEM3PflebSVS4GtfaSV1AJ2baNHNpCbEppxWZUaJM
f/0a672c/m7bl1Zp7CCygnIraw0xkid0nwlh4f0Xi4BkLDYkD0JJNv4qxYKP1WQGLT0gCF3ojUFj
Zv3mnxtBsgttX4DLQ42VeUl3uh7TVgsav9e5j6aJqZdqc+aipr5G7HCd5cRyg+Ufz/XlcAFEfTnZ
jdRF4BsSWr/n299qHNjh+DDHwCnLrhg2Jrgklt4jyStyq5GOfXeUxq3SefFTvUsC9E/l7X7OniPR
ATNI9Ds2E3tAN2weHPp6U/ZuqZFBMNParOs1xMbNfbKEZgsEFITnLLNMOUIGdTa01k85YQcqFJsb
ejJF0zFGe4sMXftcf+Ka70XVMGoQmmofeIeTJn4aYmCLodyRZo743uF90lZWJvMWxEdX9vJ1iIDp
NSD4paHNB5WYnwTW2V6Wpympc2Vo/XqwoCiQ4kbao4c8sHtK6mftL0Cck3V/89y4Ji5MMv6yFZJQ
USlMQswxf+iAN+KgoT75PR4qxZ9htWNw2Yysw1jwwKhPo9Qqs7WuGA4SGaew87vvtkVrvEqMYx4c
p6dhpARxqhcrKy1pNxwhuBOgcICGkqURk3kPjBJwqoUyjD6yObOVVwM6RkIxhQydtqYpuUQZzOAW
744cOhqP0WfARMV8adBImObRB+bKqkSozBihWdZeF65QTd0c05mh5fdnG0XoxZBWLT/6fetqWUXa
ZNtN4soNchXjI4A4Hw0TU+lNgzu2wWiG9C1MPqrg9f7Wu86jMQaYvTcFghonIQwoAhE0r+/MaHLQ
GIGyJygj58f+tV+J968XCCwGiwfjRVTGMbjLeZPFLku1IBr9soxLN1KqdNcO/GTp81QCmy6ukW9f
3/kob6CFBgk7dP9C8vLS3hwoCSAZdPTDWPPaQyaHJAgaO586a06x4cNkrQf8etEAYAA2Q4RZpO/Y
DuxeliYBxbjRz3QDadMYDd9poa1ZuX5ZgAfh52EBLWQ4LfYimDKQqOmxgonsa21Ds1x3gGMQzYGv
UqujeeWNHJd6GcXbopmK717vJjsetZ6EYMW3+SgNCZpMegcQvdDW0zFzpZCuJZmX6b08j/hKaABK
SyZPR2v+5fTHvRIbNbgcfaMaiGHEJg/UoTDolj44ibHGAXBr6s+tMYvdGEajiBPi3r4urbBRPLkp
VqCjtwYkimg+RWv7QrbN7F/I/sndIKeTLwHsFbzECrbRgyq98sLx/tkUrwM7eGccFBm9/IhdWCnD
NAtiRc67yY+q0omy3zx1IKtMktYcD/RJC9HgoL9F+mBB+gPH9necHPPQTYwdeA4qdB/3n8qvItaI
vjByjB/3v+7a/YGF46eariATjjLC5boOkO41pnqY/DoN97ECKIhRT6SOijUy41tLCjy8joclUrI4
wpeG1LLTxIFrJ3/W28dQpp6YRy/3x3LTBDooMc2oJ8DQpQmNA0ugPGAskRDhyVIIoOSs+VUF3CUQ
Z4/CgoXFpbS0wrLQsKlUhZqqyuSXAfj9A/gFN9SE1qJK2ZpRp09vStz0XsFF1MynqbGhiJhvW0ob
E5r1onV/0LcWEO8zCEvjxY6DuXzt2f2VZUNZ0USYfKXRDgo2TtblB5AbuffN3HD3i0qmoIKLC5Vt
FtKVZRr2hspPfjxExwKcGOlc2JT+mda4xm6dSxUSJ7hcliI6G+fPSqOKtZTOftMnXzQ1rAJ/ENSJ
LHE2TnXbrJVnrsM2vOnPDDInoG3FUNKHEAa71h2ExBSqT7k4ZTyA20TUP6Xevj+VN2JTWET1CYwq
wN3D6V8u2ZxIep4DqOTnyVboJEsUtoGagc+sJSGe1aH8d+pkZ5rDg8Ynm6YIV55St84J2hEN/CBz
hDj50v6QCLVUUjr7wFDOJpXCygXz5RpH93XCHhebBrwZHJ+h4UXFHMeJRlxexxqSF1rqCZUF6j8a
E7G1glwlybOkuWhbBgeXW3GGW3W1Jc3iDrw+DUqzcfp7UL0kr7e0lZ5X5v86cMaHoTMHIn+gCcZJ
vhx/LjYtLRR82MgdVMBYRMmMOFusD8KLVDmx8ntYy/HeOqSYCACKAM1G7xPzrhRllMpTWZpxekKb
CyQHmIpNka29QG4d0qUnFxpUEmil2aKXCLHEMePn2R/HPkN7eQL+Cr2mRI1AnzREf+/P442IDME3
mJyQocJGZhWv2qhKjbENeV8oW94t4/RFzzjF5EMJyPYiyd2cCprdy+Na68qNEwvD0ACHjimysWws
ArizLk9NBMPP4paeBlcczLnYtt9C9+v+EG+s24UlJg7J+VwSqgRDNPJiUysg/QCxZDRpT/fN3BoQ
ih0LDdrSUck6BDnPZqMtysnXHzITZ6R+PZaKKUVmyZP7lm6t2bkl5raYClDfBCUs0dQx1C/ACE3K
+yk6uHn91Kxpbt8aF1BD2PQAnl/zqoVRxQ+JQSdf4zNbi0IAsQRL0q1Jh8wsfywqFEiD0z8fIR4l
CxQTpDhXfVPQcob2ai5ihOhIkP0JTd3gjStAT+n0yQpY79ZsnttiEmZZqOtBZuDu5U3+sQSOH0QV
4q5csXLLkaJVAFhqkQeZAliCLv2V3JZartfy5E8GAIhdeSiHwlLGxAkSdZNm+4SzKRAow5MSD24x
t68cMg7BX0N95BUwQJvUn/S/3fx5f6JvOJuLr2JeBCMnDBwXIwwaQ/Q86/1GTECNA3awFFTo903d
nOezCWCOYaDjEPIdUimhKGekKVD1EUOoueElgp2bDFjiNZnKG2EISq5QlEaDPJwMG+9MRZgm2RzD
Y7e8H4RuFfC2EW367ANivvdHd8vJLDSLi3A8fDeLeAuEOe2pVM4+wHWdNwT65HAynoKJNNeb+6au
YeB4zkKzAYbQ/Af3yezYclLhN+dq9tPsmYqvefqVaZ/tQU+seH5s6WvGvRXVrs0tYCrBY5e49+3f
GioCDyAV0SELXAZzD/I61wxRNmFW5TF186L5hIRhaENJPlvZMrdcz4+kDq4IHfchsztFEPcZk4Ab
dxjN/Cg9l9NB2s1iDIoDJ4zWNujNcS0CPv+2xmxQOs5VyJXq7Cs1ao89QMJ6bNdduPJmvYbdLdkI
XOxoqcCLEh0cl56gnRCghzI3+3JvQXKZR7q98g3jV0ErkjcAelV2ong9R80h+UsbK0B2JH0KJJKk
27rZ1GJCQImdVaY4PyrjKa50kg7ag1qsPEpuHVhkX4FIQ/MqOkCYdQ7GWh51JZh9ILZ5IlHpqUtS
dBikVDCNKO6tJuepWertf5ElQo8BMjbIi0JMgE371lNTNRqY83ztHSTgsthYegiI+CavRyt/+8eb
GVEWSt6IJYFFZ3sHU3Q6TXj88X4EGkFbiHKBVG0Z27TLKu++qZ9sBPPmRJkLkrl4FCHppi4TfvbK
SxJjGFRtEHxdC09qxudWGSByzkYBKuIThcYWh0bkkXJo5Z9V8FMqs+B0lM+9EI7sSOOxgDJtTMnc
qelOR/TraH0/OFIch4RmRveQiHJh6ZlAwWte6nZBOyiszGogvEv92NnINks2sBD5Uzbx0XGMQh0y
kH1pZej3WvFSN24WsFssD1qknFASY3Z51bV1EnWF5JfdPm/pQz496Q1KBrq+sk1vucNzS6w/yqO4
rOc+k/xcc4BfAIB0RiRE7agoPSF+1DJwg0FAKY1IKYdO8nsKdl0xEW3kft1fYBnrx6zvwkGLNyH0
xpGVWn5/tr4dan/UMPAhvFBYjYwE+xog7hq3hWNxbmLxYWcmWi6fR6NIJT9Vdmr5qFE0GCCWGDrR
1cb92DxqQAIiqZpN+1adTBH8RIktAfWTHP+bseI5hBsdlx7bUyWkTdq0ai35Cs/tJa43IQC89sRb
ntDX8/kfG8wWSmjHC21bSf5kFpKVqW5ulpmpuXSbUrsOrOz9fxoTu5HEHu1VWY4xxUi9K0BmAYJ9
38I1vgbYILSk4EiAsAetaMyQpJFWs15wst+Mm1H9buS3lsjTVwdFhM9atDnnvr3rKw3m0DKG8svi
dXjmAm1acaYRKPp87EwnLg5j7vFZs2LkettD6JDXIBMIF4nCK/McgepTo6bg8fSHCK3rU9GCkxtV
pZVjvszM5WYA+QCc51JLwh8qk2/hmlwLS05V/NZRa5DIz3vO5GKfKu8vQrKGj7wxb2irRA8IOrCR
7dSYUCBL+7BJ41Dx1Trf14COcVYh9f8YVQsRJw3Jo0WdFrccu9/oqPGDpDUYUlBRB8qx9KgkLXhg
oZaxL8YotlV51p06HQRvqDSQvXVa9KhJbenWYlh6g5ImK2u5DIydZXTdIaGESx9XInNF0TkBN1Ff
KX5j69o7x5Na/hwAN+Pc+xtz2XiXdtBfh52hIocGMr0rHql2VkFI3gj+HFkKL5HyUx0dZVprcbhe
RxkIcby5FvUB9NYww4kWAqQpVwW8IOvMBaEalNWoZNjIp1Hv/oiuSKZRYIKt5VxLqAMCaoMhn7lm
A1corzSK4AvzWzVAVjWzaDRupDGx5w+uc9KUt4bG7rXY7OpTXx11wUEDY6vPAGG5RV9ZBrgrM5Dp
yKQsNzH3NxYep9qmspVGFhe91iuhzw87CLsIYJ0ASfyCk0D30eUX1yro4GNUtfwBBFttQHK6G7jS
4fBFev5Z1e+yqdHYFejo9a1g1shuFgAegmXdBAMtEWc0qhyi4e8YfzUhRuXQ7kDrNzFBRiD+C/1n
V50e630NuEklxbu0ekAd0oxK4w9Ire7P/rV3ALxKxrzDuaJwwPogoR8GCuZE0Re4rZaXZJhKiMiY
Oo2ccn4dOVJNK5fFdZMd1huBIw8MBTYYbuXL2RuHsBAS/MbPjxX3a5GCyjOrUAChml+Mmf9ASqbq
j8WwT/Eq4wG84hOd9I/CsXhVGij7VeMmGmxeScyg1zblZCaJFXZrSMCftNPlIoNCCVzES3sZeJDZ
k6bXZdoPUyT7Aw0MW9TS3KkDASs61Y1fyhVPqpILgEuTexLopepxwIaj43Xov+8v0Y2MOb7k/0g7
0924raZbXxEBzsNfsgep1bIlj7H/EPIbm/M88+q/h8pJ0r1NNBGdBEgCOOjinmrXrlq1Fo4FxXOo
JFFnup6wpG4yM5Ai/dlSRtcI95b0raXXu7FjV4GtOH3HFD1UKIFa+9uWf98c14aFuExuE0trdKYg
cUr4K6eC3pqMN7OXOScpeWrCjRfe6khJmJGUXjRzZTFp7tuSAtyqNp/DcxF+6qYBovGj9ByT7JQ4
Q23uGoPbONpBLjfAHStpJuincawISyy90yLuOtEyXwr6znzWrMiNMs119O+DD1wG7yOHyIimUFoe
6nKvNW7wP6txi3pfIlXol3eT/hjF90GQ7h173Piu3++V5bO4VuBoQXFJRIKodtTmsT6Yz5Kh3mnN
fRlAvz0ru7wwDv5/h9sqhoYwuk7Tv85WEzl0+1DRB82YrOeOZtvqXMPJuuQt4+kQxx8nkMbv6+Gx
0O/DeHqwlK2w9fe7zdAA9MjkaFj/3xLB3ZBTjHF667nV9gOUmqb/sUcCqvuY9n+m1Qfrywg1dz7G
x3npOPsKRmwaNxr1l3tNOPRXnyCEZDId3/UYDdazWXqKdFCTL6BcSdM+2u1DDB/57fP1+y17PWDh
YGu2MueSNFvPPLRNbyhT7o1yArViF1upgd/hwywtpSgiTuJZ0rZCGDjk7Ry2mW49jyHtm+WXkCKf
+aDMoMb1or0nDxID8bB2qf+YdE+3x7m6sBe2hVlFQyiGCVeznh3rGJVPhf8hQIZ5w3m8nlBh7cCQ
aBwTCBrpIV9m+yKOACxh5E2qxR90SWaHVKmvR7vA8nsYF/ImrggTFErWbaWBHolauIEfq0YZv0Zl
UFZuTM+1fzfKTfRSIYzzVXIc1Gso5+Tv4myEN6IvJjSRHP7nYJfLKR0gfRTm/l2bxLLtlXM624hy
gBre9cFg/aQJOio9mIGLzItGpf5sG0P2hx5O0ksxL3kHTsFsHWMtIzowhtkyT1CTEO7oeklCUolA
H3pSri8/iuKzNyRt+tLODRpIcItAjKr5yDGlNZAnM0zGr4Pc+cMuj8yehlBNybw81ugLKtrKyr3E
zIo/YmvsePsZhfSUQR0GHxmlWMObIn+yn8aaV8JP6NA1NsEwkisBaz79qLOhyd0x84383Yyv+9o1
XQphPQ0i50RB49wraz/bwXI2QGXY2ekIGVcrnWdZCxCpIpfX7EzmJtkNxjz8MM2wybwm6ynzdKpa
OEdpNvTgJXNKPI7cGUV1iAodLs8pK3rt89To6XnywcJtVBVWTp5N0IOO0EKuSU7peq9wAzWhmsXR
B9iCn2LSlUHyIlnjn7f3/e8PPFTmDX4fxRsT5K5w5jIjq5wkcOIPkmF8pXnrnT1E5oYPWTlblM0A
1ph0qXO0lz+/2PW+pvSBPkpkubLY68OHbDjZzrir+0+3x7JqB0uIVEEsQWvltR2J5i8oXtPkQxuT
agvCgx096D7Q92hjaVYn7cKQ8NIfR8JDRFfp/W5/+Pnnuf58eyAbv68L4WcflfC+TEXywbGSH1Dx
u47ZbaAqf2+XA7UJ0+jfkyXWT0pjKuDFz5IPaCM+1ug58LfyEB7MAXZKoKqGh17tFvX1So7k2qrg
Zv3KSCVNYmTm9/Ew/fSf9Pvk3J39r/O321O4cnquhiecnsCUepOTmXwYoaKQU549bdQdRgftk9uG
hLUCDghcYJEE4bm/gAeEA5RMWeIHlRWf+7PzA2DE7V8XLvvXX0dPhWwSL5Elt3y9peNQTXwtm+Nz
mk772mrvI6P1BurAWflJbY6FubEthGn7zZ4wbc4Y2JUlYc/CyepSQpNs4W521AkR429Wljm9cAhF
2Si5pCjwOpgjdE3O49w47822PfVOeRcnG1f72goBH6LyQ8DI83EZ84W1hT5sQosmPtf6LHtFFoye
Nirz7vZKiVv7r0FBLERyBQQsCOxrM2VRZC0d8vG5MoqDLt9JoGxVr7aH40z5ZkrTHYQNuybeygMK
Xu83u4J3LctQkzSTJTOzd05/bLPm4JRPXbk1wNVpvBjfsqgX02ikiaIW1SInO7rTx+Hu9vStbryL
Xxd9t0P01y+zpzak9KUXOZCBym7RT61aASu8yKuhGyULx2kojbgaDYnD6pTHQW1cM9OJ0//bg+iv
FbmwIh4ixwhpRwxofFa+mH7ptSpxRirvi+lno32+PW+rR8mxKW2SZwTuLVxFktyMOuWl5Ey9xnA1
Ay5OLYnknVoH8RFVa5QWymRLZmRtGmGLhcpiEQEjK3O9FYLcV9hmUXJW9J8tCtOUmWg8er49slUj
BCRkuGEI+K3t1me4WWnnyXnUlXe9Ib8LWuPdCAPIbTNrE4ioJXqN9BiQSREWq8+yflKTKjlb0yGp
Xyz9nAfwsmi7ZKs9cn1A/1oSvN7Q0zslqYgSs+/uw0UA5nB7KKsGQL0CEQIFzv4WlmXQxq5sMVDJ
2d4ej/JEg1qwsbnX3A2V23+MCEfITGEzkrsiOZc0lSX7IjhZ+XHeyp+vDoUrlUQ9ci/sgeuhaGD7
50QeWPx6L1c8b3IvzLb66daGwitz6VEkfUF8em0kmQsfOnYjOdfhXqcr2fcc8kjq/vaqiGmbV3dw
aUY4ojIvhMbSovQs13AxpP08ePWsfFOmAnjA7Js+ctmkF0nZhvvR72jHbC3YKXSpc+UW2dJiKj3N
mvIjSRZp39YmHDXRGOx6be49Y+wRZZy0+dPtr15bgIuPFtMstVKWgJqZm6E/K9VRm/eKuXEvr8U2
S/cGEeGS0/oNK9HHcdDX6KwH5kPXfa706L3a9C7ZFXRlfw5avbEQq0MC0uvw9iadLzZHVXJQFJ0y
xOfMaeNd3xryg1bD0eTUsXG8PXtrd+Wix/i3KWHJ61qPxzju4nOzt/ZbVJHr4wBBCtjMhvxOuPDn
dOiUepm3FFoJSmekm2fPGTbc7+rhoJr5txXhuq+1KZhTHSuNCuwgKU/GlHpO9wKP0cfbk7U6HrYB
TUpcKtxj18ewoa+lnGCgObfRi2E9z8HzkL5lMOAclzImvTwigstMu2pKW0JAGuWnQXetGSYA53kz
fF7W9SK/89dRv7AjuC3daRJJnYnFsk7bGyXtuBINntLkNRBSoVroOQossuHGBK6GnjRUAP+3gFRZ
YgZ2opqJJifB02SUXpi+p15yhN1u7AfEYiIv9P+nBpZnNzSJ31661X3OuwSoL/gaKhDXS1cWajxq
A4FAGsde5f9yiq1Go9XNcWFh+fPLqJNGkjpsQi4C//MwnqhuuEP35fYoVh3RgnWgb9kwNZF6NYxM
czBjnnB2fpQjz6cnXtk7zSFGbXALYLcWbrziKv6fLWHGmqFPwCRhKymB1hdQc+rvQS9aen1QjS2M
3eryLHl5oMuUAMXkTmjOET1ahFB2IMuQ/OZPRZFupKNFydvXPc9PLw2nRGtkrK5XyBqXlto6Ts6U
1B27cUlGN9HpMNovkrpviy/6Rzgh5fQrVAwxOpmN5kJGN467ckjcRM0Pt9dybX4XAl1QmkvfmPhg
7qR2nsY0S869nO/z7FkFATVBLWlnAA0d77axtc0J2wTSaQsRBNnO66EXPjWKSCZ2TO8LOXMr5zH7
r9XPv6aXg71IzkNzLb5eJ8Up/RHBm3PXSqc4zmBSSvdlLbtJr9QMC3WLrHULQ3pLYgO8E4An0OE0
oAmBXmsmrVLJWnyWh/xjzpoNY3J/e/5WF+vChOAuk043O8k3MWHDVaF/VIzHWKsPedV5o6VtLNaW
MeHkZUsnOknO+Kylh2RA3hRSqjo6kJk897q9YWzNpVxOnuC2pG5UkKfHWFJO74103pmR7qZDtrf8
d02a71N1M8xc3YwaLUOEUguhmhBzZEtDtlo2yTlryHO4OenpzmugPC49OVSBDZt5DR+/neUwA3cK
hAmx0iCTPBXqDz1rrcqNwgq0NmFo97+stpqnbEqieG8MU3RYagfogdXDz8CpQU9ZjS9/Ckcr8l2z
S/ynLlVsn8NN1vxRStJxI1RcH5vDq4a6J8yjQsij2GOSdCRcgcaSH1LcoL2DyGjjMls1Qlsi4Gf+
oqH4+jT7wRzIE+m8s+QnACCOtPu6sv5ye8uvuWSopBS6LpbXzWta9uI+y6Q058WR8AgcEOaKYDLe
FyN9K7etLPMhxiH4e2bLpoUMac7rocT23NU2QmRneou6gX4u8KanTcTb6liA4FsWOHWKCMKJCscm
bywL9wexp+N1n26PYXU5lrY0aoxQ6IoIqthG6qGx+XXD+ZzE76ywdtvwy20bqyO4sCE4cFlHsD2P
eDE3qN3e+0UuuVVkN7vbVsRc+18+nNVecIEAWMTU4NxKPnjf5c08H6bU/cN+nNw+AON9R5GJHLVx
J1MZkbuj8fm25TWfB4KTOjkPHggehRUaJ0g/zNTkgoqyad8EHZQsVj7fS/1cPEiDfFaN3Nnftrm2
bpc2lz+/2OFKJ+dx0+rsvXw4oAvyCGvOvqnHjUldHxqqiAZpcXLwokuImqYeBis5h7q2Q3R8V8X6
TpXzJ6eTF7TT7UGJUJvXJQTUaXAdstl/Qw3m8tDrZdCz19Ff7t+FqHad6hzin1NnHts/7pxPtw2u
zSKZZKAOS4MmquPXs2iNOWCNlqRBVTylpkpKFBaXuNjftrI2iUjqAiOlA4N4SbBSRlpuZL3EWhnT
DpqCqYGm0Xno5excFvkb/OvSXAnnNtAZiiXXQ6KkzFNy1pKzH0OLWR3bAaHNrV6d1RFdGBGiFsk0
fbItKuFSMXpxD0Y6Osza6Pm+vdO659vTt7pIOkhKehmWgy3swWLK474K2YO9XLvF8LzUpPsteM2W
kWXEF+cpLpxkkHOMJNSf49k/QvUArjLaOE9bZoRXuKOl1OEljm3buWN4TKTHreLflgXhUuqzeWqC
ekkpgYsre8Qf0L+OrA3k7eLSxKsPPbO/10RMXE2BMQZaxXTZRuP1sE/W8xtqZEuARdKKKgLe53pB
jME3Ct9aDk1supbzI46TXQ7H4Bv2lokYyNLAuxATX1tR8qp1NIlxGPKvvH4Mog5GjzcdyQsjwpKU
Udr5dmon56iBwMegkQOC/q1yyFowQofX3yMRq9lJGQ1VuHhqWzlVL6n/oKT7LezQqg0LWrBFc2JR
XLuerRgcjd1kPsFv+FXrfuXacQjPlb6x8ltWBA+mTHYU0qaNU1Ye8x2kDoTTT32/4VXWrdBGuogU
LE3p12Ope16wahyn58bI79TwlLQOasNHp3i5vcOWxf3tpKBH/7cdYR8HdoTKS0l7KiAdR3U8uWx4
okyuje5kpP1Ie9nbDLi2xibE2EVHpbtNMnLh32Pnc/fOgrIHoqDbAxMxmq+XNQl9ggJQMgsG/XoG
wZBxXTIX53x+mm31btTg0W7u09bTWt4rstvoP8v5UzWDndT0/W3ra26OHn/ubZoZFnbIa+P6nPNK
d8bkXKAiDtNy/WhFX26bWE34Le31KikX+HHEhmMzkZXGian6lbofeqqcHvVoemf10C2lH7TpfQcl
b57GPMj+Y+PgMrUqpSXyAct/ENBejw4VJI2GMpzfXHyTwGJXrpGeWtmjvP3r9iBXtgr6sAp5OUzR
oShszxmOmGkcK7qnaVIg9ad31SFN7vKtjNy6HUZio9usW6JccjVLZVwpdXq2denzqDcv/WDd51Nw
KniObuzMlb3BmP61tXzLxV0eyEWFQnSbnq32ZER7RhX2Gz5qJQC6MiEskFolIHsshtNXXIBZBFGl
qsVPdZo8wzx156DrdHudVi5cej1QBtCXuiNYlesxZZpWNYXOXpTDrzOYb3urrLnip64MCCNK7bTR
xpa4cZYIGPeVOh2D7N5+CgrQSnVz/K/U9H/t8YUVBdAa9QKR17usW0NJUX47D4H5U1KNJ1nTN8L7
1U23CHTQmwq6T4xSRme2pHFiTG3n5X+W7UPg3AXlRki3ujLgTCFJQ7sO/ND1yoyN7KM9g4PP6Q3r
beMQjv892OKK+tfC8gUX+3mWA8evopSzE4IYAxXtl285MRcWlhN1YYHcvJZNMxZM9bkCvpPWf1JM
fYMRqkJwM+mUoNjG10aM2FKKIOW+yKyH8kfn3Psbd8LaSlwaEEZhDuWkJzkGtMKl2XtINs7g2hGh
rkVDGxUuGcrP6wHItdzrlIkZgNyXrm4E9Bw7dymNPBbMx/rwrEzyR0MN724f/bVdfGlWOJnj1KZD
XubpOfQf5eanpJP/poM52Cozrd13vBv/HZ9wp46koGJTZXxxakdnP1clr22HdAfp3VNqvE8n5f0U
Od/zQTcppvtbTP/LzwuR0pV5IUwOlL7T1RLztf9+Tj/RkIRiSwez1mQUXuNv5BrWZ5WCAhkbyjav
dHUXWz7qmzAtNayhFxWCElf1nZSecmOL4XbVjqotFl7F2IVdz0tZCXWH1QNjMXcnozjl6QnVnNt7
ZNnav80dvHVAeF4TNcLSSZYe18HMNY4Jf3hmJJul6i0TwvKkodVA0ocJXe+4fxLrKy0K7+18q0N7
fcL+GYrI55pYDmQCNldrki/QF6SH5urgvMkZ0Q9LxMM7lnS0cJZLQIRV3afn1v5sB/YOdzSU1YbD
WHVIS0bQ5mpl+YXgSpmk2pdapkyTpHyXVRRDpNj4j1RxrxcptxtRsMUJJVV3PZSpzdVCKbHSKOaO
xUcZolKgoO93qrKxzdYGxFVEDQcKahiahD1At0BuZa2Snp2yQCrKSmWP/Pe0MW1rO21hgcEOckG/
wZKkWTV6ehHwQxFtBJr/bSEsSR15q+q9ttN4vXAsF8g83DPXE1f2rV0YqcaOBu9zTAbX1rzI2nhn
rg6G1PBrNWIJs6+NpEpRt4GqcjIJQ/ov8PbZzYYrWwtGAUf/bUKkGZm01AxblVXJ0J2u47upfzSD
oyJbqHNt5TLXdoC2IDzoFaVBShaHo0VJNRt9dm6q4MDDa0k733ZlqxbIk7L2KrgwW3hWpqrEmzkk
FtGkxJVg4szfAK6jdfpfC8LTPyv70dBen8fNS5Nkp7z7JaefAyvduLhXL9RLQ8L5DwMrgk6EoQB2
9IMTzdnas/GZPPPUH3RoAIc3RFiX9oQNHXeaM9RLGLdM3YLjqGH02Hj5rB0a6FvRdIQ9kBMqLI+d
dFOXmDyuVF87SrXpJg16PO13v9jinlq1BIMNaH/OJw3C1yenyora6hRctCZ/Kaonh6xCpFEDy7Y0
ldaOqA60gtcV9UIyNdeGQqf1IRoaX9+LTaTdsxmSzWttbVtfGhEODl4gKeMWpxaYBlmDE9wfb1h9
6MiVpa7Ki8dahnkR0cR65/ddj4Uha2huAyBi/JSNjbfI6lxdGBHuTS1QJFPNmCs9ynZO92s5oJDy
7G77gC0rQsg76H2QNBFWypw217S3LW+0K6QFYQDauGyWeRcjJ1gb8Z4ObbUkXa5nrZr0HLJa/HP/
h/kr/ZjPiXsnIWVTf90qNq25aVjqYfMB/sSbVFifVEa9JJ/j7OzUsJHPeT382QRQT4WhLD1Pef7S
m90W4/rqGWJPI18Fbp0uvuvRKcFg63KaZFylPqXP0auTxtXyfmcOP28v2ZolwyRTr4AyJZ4SliyS
Qqkq8jQ7K8a5KfNdGT7Do+1K9UZ359rWANq1MGygQmOIOlHjUJe9E+TZudv7lfej3iJD2vp9YcbK
vJfsOmMcsvXQFWdg10H/dHuq1rbc5RCEM5T205iXKDgvuZxxeEheiuEBjK7XaT8pDdD+e7ptb831
wKkBMBMhLzr2hPtOoSSUQ4CacWYnuKx0t3sDto9ocEmVgowhEhEuBbWpmzFAw/KcVD5tqtU+N/+I
vtUwfFuFlyVbmo6rFyvAnwWCA9Ifj3e9rbOZyLPMCuz5zVOThc8FJYJApjU7NiV3TH8E+a8hOij+
vLF0a7v80rAwlXXvq0rWYLgJa1pWUYyP+oOfPadbwOC1bQh155LcXsiRRSasNjKMfHLY5lJ3tIqT
3x3fUvJc2EH/MSHs9Ewu57Ghn+r8OlmRN3WnPvh1e+ttDUPY6tBbxcEIR/4ZlaIh3qfRozUe//9M
CI7HTEPfqWGSXmaKPglmSi82DtD6KBZ0DJnyhX7uertpRgy3Xd1mZ1UL5gPPMJQlNeuXMSnB/vZg
1lwD70TSBdwUlD6FKCEO8lLJeyzZYwu1SaX0POQMEMVOPcooEAXtY+eb1d1ctcr3uVe3CvurI/3X
vggHKlPEhQwLV2HK31kvP/n8tvWy4d3k+OI0xLPbBlK61DE5Qnbp2QXC5LOnb7UGrJ7TCyPCOZXs
gSvYsrNzFAzHIBh3Q/8c2epTObwhHgKb9c9ohBA/9R3ZnOjvXrIVSwcamRer2Qi51wIHKJHBf0OV
QzAs2kjg9KoMPztroQwF/GNj125Ov/J+I+pa4lwxFOKOWMqhMs/i31JiOWpGjaS9jkVSXYRyw4/2
pz583LyR1kZ0aUkIuozWbHK717kBEUgJ889+9UtP+0Pb+G7Zb73ClrX+bViLiqYB8BxKZOH0DiC+
ETTDWPKrgMuRVosHbfdkd97ku+l3c1MQd+0MWRf2hMH1WdRHSsyW0ObubPXmiFZd4dm56ZptuJ9o
HwBRPB4H5ycUgIdwUE9tZ/zhqKNXJeaG51qdaDIcC1kqytKiRJzs9xAbImJ27uTTEGqHrvE9K39o
jY/+oN/f9l0rtngYLP1KpNTISgnjRrtlsulcjc5S6Zjvq0k2XS1AHkUaaMiymqxAnrBINxymqBuz
ZL+0BRK/hAHwIom8VUZmtRFCL9GZ5hbP/wIbDrT6o+NW6vuprPaOFj0p8WMq9fB0fh8HMsrKV6Xo
9m34S8u7w+0pWHE7fMyS6JVhlFBF8JU5OFJn9GV0Vp32kB+MBu4a6RhVxcZTb93Okk3iiuAKF+Kf
3DBCOVe7iH6NuDrQddO4uh6Ne/qxhjva3KoNz7AsnXCE0BeUl78J8OlWur4AJfiKF6UzJrmjU31O
/HzXjcZ/1PD4aykvrAhOGxHeyNJirGh0Puf1IYwOuZlu7NKV00m+j8wi6CW6HsUiDiyATajXQ3RG
/OBoqU9ZKd370VvW58LIclQunuJllvO8t3uKKPSGxp987SfUqdrGtbC6CZZJ47VPOkbMLicwmZaQ
f0fnXtVOibz/OU/QtSUbycXX18Fva39hRnCf0WRM6uyP0TlIQi9RTon5PtKlI9QW3tDqH+F+dNXg
Wck/T/K905ie04w7v2p2uvqu5TFd753xbMUvUOZY9l2t3XGWz1LS3BcDLMzKe+Me9Oy+K6W93zza
W5Hbmk8CSEoLnwZQxBa7H3t1qIpQ0aIzvIW19FDdJ9/6n+UbUGSc+n+siCnLDGX1vtWxQghKbOcl
EBB2rb6RqVgdC3kK0J20wshimnfMFKrMi5Vc83wKPPPsBU9+C/3Vp9tebNUQVDXEGnRqE8Bc715l
tKSu7SgBGsCpn1I7+LNuI3U3+5l0NIKJDHbJNXLb5tqx5Ir6x6ZwYuZQGtKmY3BcGZ6ZvYzKKeo2
7oq1A0M3PS1U5C0NWn2ux2W0I2RHaRSfKf7AX/fYWD8K6xgcbo9EX3OW9CtxA5CHW7iFrs0ocVqq
QYaZaq8f+7N0B9dCvvPv4bvyECaIXYiVXMUtvNTNDuEh2X/7/LX2tNPnfm/cBU+116jucG8dYWty
ay+5T3Zfcjf34mN63//c+FY+RTzbl58qZD77qQvhogzjc5QTCzU/Qu1428AaSEy7tCA8aKSxb1LV
ZzI0MzlSjzuYI9Sz8qdUrfYj5Hp2fKqNhcfdsuCb3GpwF9meX6+UC/OvXeMXjtgfkiDXOwaoQoUO
n183u8134JeItLzvX/w/2pfxXRW64TMpv9sjX98FcHcDHVshTkXaq5fjtIDjpUIQO03zchdairFx
bJSVmJ23B9kwrjIaURzhzjT9vOLCrmHHkw5G/N0for1lxndl5yaQc0Uu0kQuBcF82rVj+kEf7qhB
mqjk0eEZwFA2bRY91pzH5QcJh8zJUKQNAjqarTB3a/oeUHMbVfhOfXJP48Zlvj78hbqCkwZDsym4
KiMMMxmOdLZXM3mln+xmNXQT/48QRv/uUXvMf4xq4Wr9Qe3jw/iofJCnQ6A8FWRsECa9veKrI7/4
FuHcVzHCgwUEaGfT3Fnz/wYJ8rLirjDdMtmqXq/1utD1CKMYFV9tCQOvfUyKTopjDHTZ+/JzDitq
G7ZuojxK1cmfrIMfRK7f7iwHmfb9uPBSIsgy9BuZ2NXQ+/IjxL1XRlQDFFrKecEPDz1ey5ubx8CN
Cjf41P6CfEz5HrsTDQ+fmk9bvX9rF8alcWGfheBf9Eyj+X8Kst1ofqdk5W3KvS3e6Tf/SPZ8YZlm
ksVg0YnqqRpnRljfpwS+qnpq8tOQ/ZC1c9+/AO14ww1FHwpYU6jGYf9YnMqFuzLmMndQluXwtKcq
ojIJ6jMqyPtsIRPWMqjolWoIgJG05VmgXVsK4tKXgODF5zzpvTz8UCmWt1TzfLgKnZ4mDrw0j8QP
t4/IWoMPqg2QzSyiBiQ2hX2baUlsZSHtrmPpHKo59eb04Nd/DrWrnJPYeXTmz1AznuKNUFkkvfzr
HiCSAfhMnEY15Hq4ihyWWjqo8dlR/xerI4XEYm8YkTsUD3kYQDOtg+Wa3Bbl5nSeXTNq7nhjbWQi
1uIPdtE/HyE4q9HPo7gxIBCQra8g7rwBmgJaPu/j/0jX+zpathAwNZCiCmt8PVptzAwb6dmE0e7s
9jC/tKkb9F70P5uzuPE+WLvnKCnQCgIuzjHFuo8ympmE1gZPncj4iQbjgIhcbG241rVbzqLXnCY7
khj0oV0PqEmGOeNOYdsYe5Row2qvvRThuYMTc6sYvObFL00JfgUAHHXaElODV3xRzunHEtSo+4Zj
cGlEOH16Ec5JMmDEUnffuwE1cLf34tlVobIGjvZ829zq7CEHJ0O9pCK0Lliz4sKO7QBrviXfT/pS
fnYREB4VGDqgrG42tvmaZ7ZgoFy6tTjq4mvIQgNiwQjhNAct8vLKf3TS9Jdf+1uX/9pSIQOE7DdV
VfyzsCsQ/Q6cRIZvpNXqO0NBCyh7mNtjV3lK+IB+R1DlbmS+U50vSHHVwyGg3dhR7sP5U6BsYZbW
joENqS5gY/6FrtP1Dh2LQa5hv4LzTCuTe9tq430UNMrGYVu7jzhkIGihIqfrQvAgeTFrUznq8Xnu
/WOYSvs8Aq4fNjtnRGsjPzVV/xxb5cZFv7agNPuoMD4QV/CP67FBhUPzB0WQc9jbHmwPForMm1ft
2gReGhGuPkUpdGUAQ3+e6+dy/qKH88ahU9e2y6UFYYn8mYSNUTB5ofO+MLudT6O+kRUnGVKJ3Jrd
LFie1VknncLsfZw8SkSsieHGVXIss3agxU13eeXvhzQCxmm9i4d9kM4HXTs2ipsr9V2rHqxoq19+
66uFJU+mWqJ5elny5DwV+2C00ab5HqUenOwbM7S+zpZC4y1XB6fqep0hiTCSwuGShAkAvFLkSqQU
U+Vw2xutLjRgeaomRAE0NFxbQU5F7RMfK2FtAzSPPAjkb1tYHceFBWGhpUaZx7FlygoFoOpgejYs
8vkWPGndigUGjjzsIqB6PY4u0NOsazgV1mjteko/Sw5rnI63x7Lmu9HS+MeKMJYs8qsQ8gG4juZH
1Td2zvCTol9fpwSjsE8H/03O/jVycFQaokHeaWTxhd1WDNOoZw5cIVH+jnxeNiaPHSybIPWCt2w2
YFWkr1U6Cg1hYFHtJ3njj39RUU5EDM7wWVW2mF2X7xUDeJoN/rEijIehzqhGzmy2rtynHdKi6CxJ
wWlutt77a655STEixUKfMpjf6+1gmUndWj4LlZoR7qTwKsMz0j9o1Sj1ZK/0ezKkt7fGqme4sLhs
nYvHQpRbgRRGHKSm6He+qh4mpwpcuw/uijb8WvtbpZbVrWiALFt0Z+h+ElesSLIqmRlhktcO3cu1
cTeazX2eo05SpUG0G9hPaLHFW4+V5Yd/W8QLw8IihjBhjlHOPW8uLebdo6r/pNHqLfsROWgdCN3C
U6gKswlozp992HJ9RzuCCE3IojTmRiS2umQwh1HDxfvBBH5tJPBhPY9afAYFULfT4vvxq9NDmqwX
RyfpNoLmV557Yd5QpaFcsxBiLP3N19b03O+bVsIP2mXkhsp8B1+lw0urpyKOLnLhhY/yKXP3XZoe
LXNvVR9ub9CVwwdSFAg3I+UFLSbfwkCTFCNNE3JTpN+RdPijCuGJLwbL84NiI0hZNbYQuSNbQUrE
Fi4vq6vHNJGgfBnkKUcCMO29os20HUzryZ6AdIu4adWeDTx5If2gWi6ehsQ2BmNooUAYNRpce+WU
TY0nIwevRuH/bk/kygEAaY0OBnJX3JtiRjmrbLWUOXyUy+keCNKRtBLN8Tu99OONTbNlSnAqzVTE
oQR1zlnxyQBEnauMsVujLnN7RGuJWXYmvmSh1IV5VjjTQxCVE+UFemvND8iseMUu+ZTcy67/vjiX
Xn8wTpJX3Ev3t82unL8rq4KTJiyIpUxeIil42C33p3XcUgtazpR45hbaIYICel2d1yD0wilL6dRn
nUWfZj300M/IiI+Fw7fbo1i5arjS6A7WHd5ZjvgaDtFNskqDzkm9CkcUq60HOUj2c4EijbIvouzb
Irwn/bptdG1jgAzRoXygY56687UzmYY0LgrNJg6lLyupv6fk8aWt9Vm5Yihu0YFGloaGCRGMm5m1
Fbc8oM5t0HiJox7k4INxCi1Plj5vst+ubQYQvzgLmI9QQxGej9nUmeiDYKzIv2SOcYi+a7HvDnHm
Aeh7w+TRBQRifuFh/Y3lrSxrGXoRxhUXmhv4knwEhJV5ZT1Nu9umVkd1YUp4rEkzuh56yQGOAAXI
7fdh+DDZ72vyJFW5dTGvbXYaT3C2ZLUoXgjZvK4vuzQbGJYTfOiRvM4KfeNWXstTcnXBrsWQ2Hdi
x1GcDKE1aNwhdBG7gVMR807gaSYvQYYpauZjlP1pkPx25Df0xC5cizzldZvmXnHDa5KZDEFM83Cp
uc23vvJ40t9eqrUrBGklHDqbD72a5chd+Apq92FMRg1erCn9lHYjonXFKYqdfbRVBl87vJeWBG/b
h9HUobQGs1tbo2cUmciF+6Pq2UYqb+y/LVOCi9VmOx6LAh6SKvxVZr/6+rutb4Ca1ucNR87RJTlv
Cge3NjMnLSxGI+uxV0iZB0A2L4JD1G1cF+tjATS2vIjp+BX3d1Wmc10ylmHc98XdInKzkZheH8q/
FoSh2FoZNDo77WxP3g8wQ/7DW7pbQCT9a0IIbP25Q4F7oU/y1W9h6db9y7x16W3Nk+BzoFLJQ7gM
4Q4o7/WDgTrk3e2TsubUIKhbSMrR/P6tbGCWU+hMEWwfqErUXYkk2WPi3w/285+37aw5tEs7wnLU
WoJAd46dHiEB+FWlODv+dwuQYpNgcciO4tauz7ztG05hjTBn1coOPMykfbn9+68gTTEAuTQgBHBO
OUiqnyy0CqnbaM1e3ReFR4EuuLPmj0P0a87vY8rv2bwf+tIrvyKlZ84oU36fMseNT3FwX+7gF5a2
CEDW9gjE07SNEu8BJhMGPk1SWzc232XZMNJKP8fgeROMu7Z8VLMooEEywl0ruLmh0kartxzuPtSp
S9oOdGPjvK4VnIm8/jUhDMMP1MwpJFTL2iy+C9THKR48c9yB1H/vx6DPNV92FUCPY/WprW23+pgU
O3T0joWS7LTwgxE91OUWrmUtalowLWwrUAA8tq731KSVfdJ3fFNgFY+q+fH/SLuuHclxZflFAuTN
q2ypXJdrNy9CT/e0vPf6+hvqg7tbxdIpYvcAix1gZ1EpkskkmRkZEYxfXFRu+EzYV4LoQrCFBlOf
R3nnZIC3zO+eudeMmOiEnXjIJ4HzQs4PHFfahfLVzhnpdCOnz48degl/BqWpuQ8QuD14z3wbvjol
C6ib5QUP9ix1J6+zLbtSd4LZ2NKmW/GmdIyN1JLP4a55mn6DptAUdajamQxgPY0hmqmtOKxOVxFf
9LS/P4qsvw9Mysl+jI/yeGwiMVrh2m10mrgKWdWJx9psQEIptrthFA01DI9ZPRzURn0F0td+PD9L
UIDr+SGrIKiMNF4t4ghhntIVs4r36dqzuVdvBd7JbeS0Lk1VfF5ccvGx6mjIRFc72JKJICl6ccEP
85nVops16HV+eO0K0IZTsgdLXn1thji3Ung6zwSY4qE786UR5hYO4XiF+NRQLC1VpUUUN0Atjbwd
7klz7LpyMa4SOyFSUMNsS/GsSdWX5jcbMZEafQovKtSDYysDrMGrFJOrZMrZthQY8bTHQwQvOg6n
wq3xumVSvgTH7zYWHG9SjLIJ7CGnodKXdiyg2YAyAAiJFCUxm74wClIJfbstQoUuRyUDNGaGZlq0
SBSd+BnUDKVUtWgQ9VoQd/+o/BJBCZCDphlkzGngqq4U2qlRHTNaGmFx7q6MEHPH8b0PomYRqEHU
ajrQEJbaL16l7LClvY5Ww79GQnjHFHQAYMtSuLV1ytL/UDOQW+n6p4k42ha1EhfzT49WYqZ6vBGc
qABCTTSbLfunPmaHacO9CXbkigZeiwewITjc8NyEa5UGPRHmBXn0LcTJprEVHjsavkULTH8TfAWG
9CbZQE2hEp5Y3lrYcjYOtszut0GzGRxgiuKDuEnfByt/8j7Tp2Yf27E+PGsAG5iPg9zireZ6ouZg
cbVDu2BivcCHNyG8WWCFRTywfLDaWWNopEh6r4t3rdFVOLQxuqE7MPv+q7FC6CGvFMqjgObYxHmk
8CMfTrNjp0hRJS+hGbkBpaloKcL+PVqcs7ejZdiiCaBCBbc2251sVzvKdD72aNTgbn8/lJKclRgs
NWtZvvF4qR5PD/oFbn87E70+l+aVwq3yMzcngzVp/ayPdz3E7W9NaEzs4YKHz5flDZuue3nFqZQS
Im2G5r+/8jdGnto+meHITLfGHtVrjqYaQZunu6jiBajgzPOU6J0AXlCoJ3zFYO9BfuPxiiwVvkG4
/v8BDLHqdjAcjj2/U2HK9PI9b3wDaPsemfGety7+pn8OS/0POBp5Oz7wmxGvaSd+656TFa1rlzan
RICJWE8UY0BCtpO6ywfc0gLa5Xz22/8ewnB5uB3oxLF+VbY4DkTgrQU9NrmXxkEF8wma4cpT5jye
V5obEoGgh5qaUCU4uLOtPby2lHrGYvXmatXI5IMAhdzKnwfTfI17xhjOsZMgEzXqvFGc8bgLV1Wx
7/PdSLsqLObmry0T4YEPqnzkSgws1wtTw7+2Uaf7K/69dku3d7Q9Wtl6CMZR/HSerwer9wMlv9pz
YhegNdSDm07gRlb1PLRrSe/MbPwW1HNAk2alWSOCSKkMDAPC53BbmejafOtWsesbnBFY/5OTkGiH
IWDEIeTnQMKYZVDYsZBYpUw5LxbHAvUQ9ACh0Ic2ilu/T5RWK5B4w1hwdAdroMkEKxiM9HXc0GjT
lt3yyhbhHFWQBbIfYd5YBkiUgde1ideHQXE6DXCZaoRIyhuX60GSHsNWARA6cWRVclQ57fQmpgHA
F2PK1dcQp4068EEzqjgKlLCLjGlQTmIhUNHW86/ceeaVFcJXFHHsPXb2TG+XmJOtrFhb2KpbXDdC
u7NpDe2LJ8OVNeLsUUdhkJEtxukf6il6PlylNwvl31xqr4wQx0/ex5w2sPMezzhrLJ/HlKF4Pm1p
iFOnFaWmTDVY0LJfab/JWRriYvnZdjUG4kBBF1Ig9S0sMMJL1IqWF7lj1NppbAFLEvZrLujMHJIP
KjKGj3c1bcMRB02eyBFbzw6Rfofr1CksbsM8i8j8uI/t/Jfd9oNxnOG1ZEyswqEaNL8FGpWPwf+b
tZLMG2Ebt6FRDGnGmSqbjxIedPHY6yEj98eIUyEoHBelhOYmlju0PJeFjpelMpphmxCnoZYJNCa1
ebz3G+TvzyQ2SNChyIskBQKQZ4sDruNVoVs+fxh6yoQs3oxBYzILlqBbiKw4ydwEffW5naiKPQMN
NhCnt72+NDvmD2XmF/f8lSUizrFdKKj+6AOsXSdGJKNrRttFzGU4NWhkfBahTyEjoEFrS+DOj00v
jlFBilTESx1cqYRbS7WWMJmQQrGRT/UwEji9UzVL9oQ1lpl2XV9cuStjhCcLE5t37YCmlSCcfo29
L7hKNszVtYA1yg6dUiPkzWx1rGj54MUtBLlcSNuiio0G/NszC+KnlRSkQAk33m8NydGwfxr5rd/b
lf8UAUwETMrjaV0c6ZXB+YOurheJxDFe0MHgWPcOyI4BV9oPIMMJOBSRJMkMJkqZag6hd5tCRZcF
sD5osyLXcSoh/AFkD/budyRk65GrX2QO7UCPh7V4WkBWVRBBcTxz8t0OKw+hq6cOdbS1FUjqDQ4k
ryJR92k0houFWGA15gVDoz00vm/t9IALjkqO0WQgNJjQuMh/5qEzMonOVQf0pep5CSQtDZL6Q/JG
TiKUZ+Af6HtFBY4YXtgGeQe9lLmBb9iOK3kdOP3O/9WflF5vj+lRdnEI/+YZfdoUq+w42jmyv+25
bPXqGZl3h/aYWozI1x9EzEPTR2rszx80GoqtWbGlGLlTbSI7fhbt+El4j44T9aSb4+ejWSDO0iAZ
hd7zYJTF+KPDb8+sLMaZDG77mR5o75olj7oeIRF/FBDdKBXzM+WZ/Qe9ZXpmPfbZH33AR+MhNv9U
i1IY9jCBWtNeg0jzXquNLRKtG/5QncpVYbQrBCGbW3vvvlutW5d9ffwJy/585VhkOEghHCu3+ITE
lUzRideNXukeHr20F8BSOL+aTvId51W8l8YaDIHFp2qORbEGDTb0wl4eD2gp2lybIc4r4AoniJ0h
vCFPzuqCQUObChS3IK8inT9VqpxhHMJTuWqtATUYzyjexbWu7PO96PrWtB4c4SwZvT2aoZNkumhl
vyN72o/msA+2/Sv+XPN6/DtYZYZEuRkstXgBY/hXpCC7XKIpCpDCxPeN2UsF3N9ONIpADxMoLhnh
PjNZ5benbWS8Uh5P/OI19NowEaKG2pdT0GghRBm9weqRoWxEXTVTl9dVysZZOsOuTRHBZ8q6Mk2L
2Zcsya0OyApYc8KTMiCaKxHRxhcbAVJLsLIbvg6xO+i13lkdfOoPVDZc7SmlpDpooyICTsc1YxkG
sNeYsqXZrTmPiyYKQduGRMgR2UINtQ5GJk5n9tM6ho3H8/aDZ30Q1UiskgTaHwwDzcjo3kRSugBb
upGveUs2pZfiiXXbzuh22X54yRG+268PKMA8/oLFMaKnc67KArUkEO6hTSEbKRPOaK06oiVWG37V
wrPSUrINi4EA7CnoLkRXLIhUbm8CI/qcfC9tgDuX9DJrDaizRZo5+QZVUHr5sEV/ADroceMAovLW
VA4iySwV0CQgnBWQ36t2j8YXNXwZOM7uVN5ABVZv0XqhtCJohtA7t5PSjxQEJI/ndbHGin49NG+i
fw5KrfNj4eruGLGpPEQehsw1Rl98+bJdFlYHUYm3kP1VgUlJngZdi1IrlbaTsKbBIpdYFKBjCQg3
7njcTC11ax/BPVGlYQanF6LRxp/iOOgiqCKzftV/p5HdQ4m0d7lhPWhflKEvrjaox+a+QUBNScJn
Vg0ksQgAIufVTkdcHfL3EIwJaEVixFXesnaTOqhBz739uDYajXhkm1KfxkKfxVFoUlrzqXy3xQA4
gCwYCKLBsHE7ERkE1KQimVvR4kzVk4o5t7l2DhvI6WnoqLSiJAr0HuBvMGzF75SpmI/QR8aJIzZu
iqpiCjRcQIfMDCruIgrvnb9F84k7ReK+bkGYlvpW/h38CxEBEVBfFHABN5fAsXk7bCQ5/Lxp0ZYD
5ZdG3YXqti+eBhpZ49Lkzv0r6kyFix1HeHmWh5XcyBpOl6rb+GG25osWIysvZcDjtdR8TBX3Bn64
z8fzuuRh12aJ5IFXT2gvmmCWdxr0JfhFajFepntKuWvGlrKVl842YPbhyRrYagGmv53JURaYopkw
k3HxDS3BHO22VOGopfMMtEdgWp33LE8+bWsxCQIG+S54hm/kwjtufWKemXFkjS3IgXKOEvYXE/bg
Y0epHelfNAoQYZLly/w/nTmFhMJo/eGX4P4vaz2rjtqqTRi7CFBkQtM0q6GAEK5KHnnbZrLUQv0o
ApZSO1ucYjTSgHcFogcAitxOccuwicgEWE9BrHSGe44FNOQqtPa7xWsXyHwkJILAi4j39a2ZfowK
PlYZ7AnQughu28Q6Gytoi+zMLrLAuSIWRpgZKP08dtfF4YFuZSbTBUz9p1R9dRZ40ySlQRNBBK9T
Z7kFaZDN3qO46eLoQDghQVEIfgTA/e3oeK7hE6FoAU4Pw3yjZqxgxEIdWJrHRm4z8Y2N9KewGQv8
p1x9F/pS3rRItlNyUUscHwBfAWg7I/cAkyfugk3VRRqDhOO2Gw9+bFZhr0M0UReklaJY+WRJjLCD
TlQ51aafBe+8uPLEHYMkRD5LWTf+6p9P/vXnEJ4OaWypQr8NkKZKtGrB+TINzxlD862lQAgaTHSw
g6wBLfNEoIeScNb3JU6ZtFYsRfs1DtUmV9AbLIPDsfb3Cl/qZf4vSJRxVPxtlQi/SSInYwzVzm2h
fKd8Z6hoYZpelEHQ03SCjDGN+XzptogGSNSFwdiNY4U4S8d6UKFMoeC2GD+DgdiOorVaBkarHv/F
mkErAo3xP32yxJr5Ye356oh4wIjfAQOpFdx7G55WbljalhrgW+iOh7QUrr+3G8ZHabnpGvQi5HWy
k9o/qFHZ/vTn8VAIx0AfANo3ZgzVTMQKSDjhGMiMAWzXVfEpSgyg5yOdR1t4qovbzKEnfYgR3Rkj
/KELpAyPWhgr1Kf0o98zvl6X0EExMx0y48awy5DdMtt/tsPurBKnsR+KI98zZXxqxWI7TsjFAJ4G
MiUaewNxSP7Y4WQNBzH8YsaQ3q6XVxZyUHiKekw8/jDhDu8VEuK4vB6bY5O+h9RW4NkBrm5vPwah
OY9zEq3NaBQkBhZG4DiDqKJ2FPozp65HiCo+do5FA/PdVIQUPNKhxH7i2a6WQQSoHWttK6pPk097
3i1NGQ4e5JMhHoCGc+JMaEFgl1SK5x3zhjc87mnmHw/r1AZOBbArsWQpDz0y+P9MGZ5dPLbVfyDr
t2vEFRCS5suAOUITOR11ORHNNnyp+peiG90UVfrSbNuzlqM+8MKGei6muqfZUlkYUf78eHLvNwMQ
3SgKoCkdWxDEhLefkuddnJfFwBzRwmsI1WClkFzTIkr7O5lEwoihTomuPWS60aOLe/CtmYQpldLL
Iv+0+T2eojdJXk+OBICbG36KnlEX1HzyfUSRIdqFAeE1g1GRWSuUljMxkJLwJDdIfyKWlJOTHZLv
IORsP7NDWhqEzHtihCBexrE2g3chVkhivxSGHQa8X8JTLkhGHaSOqL1qn1JgSpzRcsl6UoLdhN6q
x8u3ZBZ8VkAL4w2L7kESMR4pQg7OjS481XgKmLKKCkKqdYrlCVV/itIycxWtxxu66AM3DkvuWcMD
z378Efc+hPs4dOUVPKDkWTfgdnGZLoXqVD2FpyIcVQOyz9g+Tc64heTRCHPn6HUbbKC2MLN4gVtL
0e5IzpVu7DuOjbKTcvZr3R7W0anePh7NwpTe2iCGI7SSl2TdbIPTVcZqWpAsg9tHPU5Tskn8FZMh
6UnTf7r3V7DY4FaPXAzwVQjet3PY+WGqhmySnSpQS/n6pOmZsPU1M2+NThR1mVYAotkjYp4gZZwQ
S7AnIqPKTnpQWLxkTfF6xsslF/5EmdR7H7kZH9mz7iXFFMYh7DGcoTYfcqVL7SZAV3dTrNLc6FB1
Dt2mzBGDRCM4NoCf0vTcfvp3CeeBIDWPcwoMAWh4mL/x6oWR1gnbxYqXneSy0aVtNe475sPzd1x7
SfNNW3zWxW8t1dXvgTs2uWoVDcoJ73HJGsIQbuI81xM/XU8VS9k/C+cBRFTxbEbfByRbQQFx+2Et
WBdCNDbhw1KT8beyuk3fuQ/BCBSd/e2f61SvHGnXu7XNQ0aWEkIWPAHGcfkCbQwe76QcVNQkwKTJ
UX7iWg2PV7PFEeAMBS4O6DVMdgplexG3Y8RJjBUsVvPrC2iDnwfa1SJkLcpDlcBkp0DMLvGJV3EZ
Sp/9InYoHrcQKuY2bjC8gCsWQyMurnVdNWPEJ/mpbz5Esdc1b9Ob2Fmp9f4NyMZ3CNCReqklvHNz
AA42JQWof+9u6K8FHS6E9rCqeGoSHzC2AhvKNSueSqvY5vvEFY/ykV9Hrr9W3emo/QpO/UVygOww
K0NzaZIT5FNXxXlwY5/wKkmF/nSK1NcpAylGV5/DMgRbnQlua/xxgIQa4C1P2og+tY6mGPtDmHWz
1QjbsxdcrXJV+NmAOC6eeCNzgc4DmKfZZKtmBdz7ZliFju/KNhq9QFPNH4VDbOc2v+KdxKGpCN9H
8/lLkJEC8RLovViyjacvWXAg+5gFmduJxYfIrwUofwusKzGOkJ8aye7B8UXxPR7DI4eP3m10Oc8k
RmiVuB1+KRfFUIaldJJ0/hsElxCp3PlbKMIcPD1/oiEw7lca1w3cJnHNwV1HhIjgrTl2VOW65Rn5
9JY8+b/EzGgjXX4qduqkT5HJUi5zdxsLKCHcFsHaCcjC3PVyay1GtTD2k1g78ZrVdm4C+m/RGHVG
kGjTuGgJ/emzZCVGR+6guivrqs0T7dStuk33mp3LHf/uoVFCXcVPkVNbwTb7I9YUszSrxL6JxwQF
Cw9Wx+DbOzL9NySY9MZRgooW9+dfunGTeSavxkfskrSt/HqoMZNFBQj5q8+AqLqU9fZUsYABG9r4
wge/UCeAu65atLFktAzn3csHD24oS/wUd9G7RL67vQJ1LcAivVMrAfcsbGLD9529/Px4OywM88bK
vFuuggGXeEXaT713SnX71Xj82/f7mxgC8fxU25xhWeBIT+0egD3l6dIfvFYvdCRiHYqp+aeI5YKw
LUK5BKomHNfEOMoEDKdML3gn9sgiA/up2dnZe2ddOH4UGt6rdqDJYpEZaKRc8JoAsyuId0C8BjKN
26nzRtYXW4nzz8zK34SdOWw0MD+vU/vcrtjf1U7d56+SKZmUkc5bmBipDH+AYhJISVhkKG/NSkjS
TYEYBOdUtPFmqQ1oCgggUBcgO1DaNJ3VBS8E4zAyv3O+DPQkxIYrK1Ur+ywMzpBTcZRU7wHHf/JS
naX0MdxdPbByuGbh9QnYGAIXceeV8zgLJ1AZ4emAfqqvvDujeVofGxpq8/61CyJcFSaUOY890xjd
Tl+VQ0rKr4PkjLKL6sh/KlYPXoNXBqfBNrSDP9LX8M9K/UCB3lokFmzgPR8wVz85c59ZoXevkKyo
UU7TO1qW/i44EoYIhxT7ofRZH0MLfX3QpZMChW9h9dj97uIFYYO8OPGdknA4Ys7dQbNwEX3869TV
IdwNDIZqGQn4+eCS72sjMpV9LK/aNzM1JQY3QR3FaIrJ+Ytv9hMxIiLQd2hf9+sJJnvrd/+c8Aag
C0dLbdae8XWE3utjc3c3esLavIZX8VZju0mp5gGWcL9E9w4Ab+O2N+20g0jDuy/Z0hApQMrEo6RC
whc5vtVKruaxVrkO+BWDRMvn2Brqam4NolWp76cRgAUYAU0A0J8aqcwSDEI89X7cn1UmiJ7aqK9R
jlNoTCv3VhAawPOOQhTeKng93E4f00OPfYS8AcrficGqT159ebw+9/4NA3jn4RjBde1OalOUxiSJ
mFY8g9mDa1BlY4xQfX9s4/5OCJTztRHCy1HaEMuyH8TzW/wBPwhPgZ28Zi/yZ/cRvz62df/S+bEF
pmA0DWBpyACeAd2BEsUknht7iH+Jv7JOx5taEz5T7xDHrlQMehJvegiQIOXNHWfSy+qlrlwNCPtW
r7cJjVLxPkrNg//7g4gl7KWJi8aEE8/lSzpaOYRpIhHEHeC9ElzK2OfIeru1YQrgERQU54wjmdkU
iqmtWSjJnTe98aahneuXaE0QIQnM0BiM9/ry8fE96udWp3XP3J2a86RfGZ535tUu90s5i5tAgFLQ
cywDFxd9+C6NWZ0EyOBcuTYClt9bI6yYTYoy8TCyK86F+9tzY0cDDkdzwMNsP55KEpV0Z4w4NlEA
QHYW191zV61Y5ISelJPg647erNHNqfuHbi97JkObx+Wd8tdE3jFUJvmkTWyEiYxfhAtviGiB5o7K
jtkhn2o9HuLsd//dWVCHvp1OrSgTLkJUOJvl0e1eGEpu5f66SCzXHNqufELhhjZuPPg9f0xLI+LN
4DCmZguWGl2xauzK1ES3w+c0WiL1zTuvDjE2nAIayAfReYAkFuGPhcD0A0rV0rnaggRh420by3uC
nzj1hkbeu7Rk17Z+HgVX44y0PC1lyRPPrDNsI1P/PEhGZeXb4fB4vUhamtklbwwRLlmje0NkQgWh
+lxdbKHRmw37Lh6yTW22pgroZvUMoEChM4fa/+f3lFvbxJ2uKwcBUhyaeK4Cy994h4M+OcwvyZm+
BcMPdKrBhYByM1bCOcGH7MdxhUmV9MlmrW6lORV6fSkzunC63lghXDQt8jEtB0Y890bkZody55c6
YPeYUMHonoN1+1pTrpMLh8GNReIkBKqzysD2LJ1VJ9e3g0XZ03cDQp8/3oIQJBKRFuGEeVqvfFGM
mwFIShH0QOhn54pX8AVRpuzuiJktKBzAKjNIEf/cWgi1JJ2fhsq5eGO/FeAJsJmZWh/tBHdwKzYD
2hX5zhMgag6ZCzzIkKCA6iIxpCrMpTQUOP8C/hvugq5lKA5hc0PPRIlstao6QwIA4tRpAS0Y3wXI
2TIueQCFIkOskF03gRD63ZQO/kXJXRVP3BJ31r79okzo3fP2xwpywiCcwvuWvEd6nh9AiQLjk8rA
FkKrQsdpUwN34Ij15MpKbCYO1/jOY7NLs4ouHxQkkUQAyx6xjEKTFQ00sP0LZG2NSd6haGYUkC3L
A4eLPoVk0h/bW5jLuSgP8n0MVADh4a3bVIIQVMLIBxfeYS1/DSgprY69MI+4ZLH8zAkG6mqy8Jcy
Q6iFnRhcAldcD9thI7v1VrSBx1s9Hsr9wTazpl9ZIubOE8pRiUUpuFQ2AzImUC+vy121io3CQm/J
MXS5NQTPaMCA++sPYZYIiTFUV9t+gtl+HRzClWhkB+74Hu1LV7WpYGTabBKRMQvaiWFyObjE+4sP
lbEz9JvtaFeuctpszrN1c1QTwyIiYsmzvhd7GBazUh3Aedbel2RJa85iV8GOsR+v3V34JYwRbtin
qhAkGYYV7p+41+wjt//n8cyfcBWC5W7QsHGF4AKM17bZymt/NazA+vTEHEs3orQf3t8JMCCUyYCw
mZ+9d16PjH8ux3IVXnJrsnljMhMTpGkb2YzdyRAMbGgztNFFt3p5PJH3qU70HgBiCxHvmSQMymy3
wwQiW1Y84KR/NgEIfFFGSb4VR9zQyKqplog1Eweu8pMOlhqzcyfdswvrVbDqDa3qTTYAqEDb3AyJ
WLmgz0Nvmock4Om0/9UdPm3VlHajHZz8d1TFaEfp/R67tUecbMUYTcApw96IeMUYitWiLQbpVGqD
+aIhMAwBQSujoYPEKodJKpagcI8uyGmium5ye/WJs9CRdxZPj92CJLv6zxxemSIu3nk4KQlQN9Gl
tKptYpdGYv7q7FRPVxCpW/WFPh74J/WpdKUf1qbxNHx+oYGApjRK+w55npKrXRilONnLBt/RrxOX
w85otuoRxS/WGK3M9i3fCd3ebt9iN3mJ9pojGA1aERWX6lSzd96GNyzy3xNC8tgGaqnilokPKczG
rPWpNphT8/r5DsL1XeWEtmd5VkQ7C+/D3EykiBQYxCJ5aBAQWyZO+byToIR26WyAG4RtYEybyTNU
k30qt83H2oiOxa585WiUCTS7xA5KkwxtLRCXufgf4prb8ByKySzFxWYPIif0emzErhmKIATU6mfX
oCFY/y2b3jm1aQfFHL7urEDiA0lESDDhRnvrPwwfNmMNeZlLJm3r6DBKX95Iu9mShGc/mwWY3L+M
EIds4XFF1Y4wwjri2nOg3v5TkK/tEOiK1vGc2qlW3HqyFEe2czO3+xUtZXT/YIDK1Ey2O5MiSrxI
eMqoNb4AEvHkIoNNdRA6PY6NxyFhXg9yJq8tED6RtFFURnyVXDr0cY3FPlUzoxstJoZi50loaKrp
Cyci5H/BUz57Poi9yXJRBLAzFHvE+FILx6E1GgZoO8vvT4wAxijOkoA/8FLWzVveqUB9B64liMea
OZrpiq0cgAgptx9PwJIr4RUBiVh8Fyp1hCtVfNpiK/KYYq9oTeRYJzOFYIYVd9XHY0v3qQicYDOf
BB5nkAZFDLj12n5S1Vzui/TSftd7bpMaW98tP7nnaMcdKKaWHAcAWEDnURcE9TRxCS7iqCmasEwv
UzKNvDHmfvFH7NuQMVr0xfxRmiZXIIbbTFs00NRvIz+MspH4Xr+TuSZH1yyjRXjs1EzyWUtyWzqU
75uHSrrd9fcRUxHK0ej7ZZNe4nwzZONWA3FCMKGDmQ1NPvnKcSaIUgbh0tIUnoMBKIz++PgTFmdI
BmUvUMKgHSWhwhIbMn06JemlUKW1BoJTpgad4j+2AbbcWa4NejZ4QBLHXJGmrY9ccHpR2QK41Yj3
DS3vNIoHL92MQMeizPghBC2JrEKwgNOJ0pRml8rszMnkcKNVXdkUgVLX1qh2r2QKrOO+LoaoCPE7
CPWg4gxJBeJ6mXGpyIDUJruA7nOmgUQL9MH6KJyVcqBdMBfWCaYUtBkBHYUDc/77q6uCpHRl0Xg5
AGDGgZZjXZ65qx8nxqF5g5KNVZFdvLrtnzSm4t+kMaqOTNG2RjCvrM6xnayCYFcp4JNFzUHGF9hY
wRhk5AWcRk25BKDkZIaDB1odUNb2vl6Ctg8gIpCyAUYLMH3iCxtPGf1CVboLWxgqwCUB2n+McjqW
/p8GTafAQmmnvnMjPjyj4UsvWwhK1xe/DYwRGkOeKTCWJgDkUG4rGknWj/vebmJ8GzJZKJUDiIgi
2O3SsBNbJjJT9RemXJU+Zxfe75ZFiI5OfoBO4Gk1ZrUVS6WeKnbIhK7XAbQFnb601BkoVbwN2lvD
bIFZyRNblqwgXSXBdwtFWPVJBZcU/u+22oFJJeyAM58KHXxq8tjoeWExyGqxqOgVb4wIirpdWdQm
631mwNoG+/BP2jlV/FuO3rRer4GIf7yr749MCRTBP5BxtNPwZGxFEG2ijpP6Swoogp7JnWyxbcLa
YhR+12IJimRe/epahsa0+3PaE/ONNK+A3gOkhJDbI85qLgTdVcOqQAIOr540uANr576bZ6cxP7Hh
QVDAj/yiDS8hg/tyoBcaZxVPwm/Z5Zl1umXPkWJGqmpEe7ALFb4hcU9BDRinK25E1ZZkk9uNIeiV
h6MyWoUVHnjNhhaMXlT6sMtlpwuNUnjW/vCa+XhCya79OWhpgIVjj6NhHiko4tKYSXWveBXTX9g4
AL4XxDHiE4i8a9lQRCeYdm1ZQA/YVI6SIW8k/ywru7IadCVy1H0K6fiYBnQV5osVOdXXX0S49lCJ
QzwGXn/pwkzn7L604/IQa0btN0ahpc4oQ/TaRGUk38quHHx0L16gV8xBYo20eWM6E+pznrqCM+7G
wJoUk093GSgpGJMDbtlbxUkJzzHGZuObTUA7/e/qK0DYQ6EXYg3QWQZoizh34j4uhokf4oukm95o
jQNertZ51KUDjSb37vZEWCKKHjGvhGKR9fEl8hjJHaA4bVTToJo9B1qnx15y97KYTQFUhQ4UDf3/
ZE9r6aldUk4TNKp0UxntzgBGBlyHtDfy3Xkzm5EQzwQcpzKoyG+DWq22UQL4NcxoANTjhtQavNrQ
TrWfF8qNg8EMQgeWadYjAvvXrRk+iVIh5+r8MmtYfqLjK470gg292OFKOZeMfFTQzpM0YuVMSdtW
RiImoWr08RhX6CNmAXxiplAtjAzqQKOReSNEwjwI9UCCt2GUwAnljCltMRAa3OY8Jgj0Ab07nC4I
Hn8uC0GDg0J6pjNSeawTvWihIGKwQdwj1laehrRUIPcficZEnt1OWSAYU8Z0v8IcxOVGoKkBrXvw
/jDGlAgApiJbBQgbWntvp4QVq6xPNS65DHbjlnvBrJ3ADlGsi/Yf4ioZ9JbiUffXGMIisdZy13ZT
5+Pu39jFdhcK67Q3QhdhboJyAWN6JyrE+O7eOx+Y6I2c+chAyUDiAtuxigsBmCi8NvaN3dc2AMYQ
82rturOa7EXc1F8B+hlwG368ee7TdDCsILnEQ10RFPciMblcoXojF6bppbYUXVzvAkN2G2u8UEL5
fAQRbn1jhpjRRAnGtIEi1aU10uf38zcNU0YdB3EG1hr66P0CBjxH2TT6di9YkW78c1QjMV3EicQq
3VQU9TwOq9QjBBtV3weAZhiUZVnyh+tlIc4ZKZy8WkuxLIDD2BiSbfu66Kq6byjrSP+nPEkQxoYX
4MWDEiAQKBAHv91iXcWqVSjM5szealz+T23q3Uuly69fjwd2d0ciDBHuFgxTNPZFmF7eQESy8fXI
Sm2Kq91XXGYbeLohVCO9Dq++HQxuSij0jDls2E+YNncbb89HanZ2cYWurPC3ViK1LNFcBitIPnC6
za3Q6AmQyfNzYXxTnqRLkwYUwUwfDK4XUHnemho4NU640M8uTKC/5QNYwCNfX60er8zCMYocH7pc
WJRONVzeb43klSaUotDiPaV7v4SnzO10tnGMmlb6mO8YZCS4tjPP69W7rcUFmGEy2HmbPF3b6f6l
SfT1WaWJgC5N2rUdwqXzRBgELYQd78gbtSE/oaxiUVzt7jYIT7u2QXgzNB7btpCb7LLxJB2tXV8D
jfDvPjdEmCDiGlMrSAy09f+Rdl27jSPB9ocuAWaKr90kRUUn2ePxC2GPbeYsxq+/h8bFmmpz1bg7
T4uFd1Xs6kpd4RTYlWxQhKWCLbwo9IEzaLTkYy9OMnFzdivieFa0UMJJoo2+dar9NKy4Map7NSMP
wSMvhbrkDeZ8YwRaklrJHGocCgMJr3FI6CfnYibGXxEydgdQgpShXul4v583qhVtOb++FB/MucUO
BBUZABWwHy476VsskdZsnRwr6r4PVCHlr+tqyRMANjFqVLrfVkGZnQaKsJNMmy1KK91LGJfhZgc5
umkyugnU6bbN22q6FwQCjhyR2AkdweJIG0c12dRN1Om9UI0QtrPVP2Dp97qiocXbS/KzFfBSc9gM
SZ70QzfEYFz5GTnq5sPcbTCZqdnxw+DKOxkPrKfrV8U7FhPjdJGg+cUAglZ4/5Huty7vSBy1YVFr
cy8RPUUEgWeVSq76J6G8ugKPAmMGuqIUmlGEYq4Ou9HpCZ7cPN3n+BnWmQWqPyaxhsvvANNRrit7
i4c64XjMxRjg28JgiO7Sng1AVpKNup0keaDtHljJ752zdVdU2Lxfv3WOMQAQ7iWpyh/VtFKgNFZA
I/Nubz+KIumI+qsOSEZ5gy6Lge78ZIyfbpTal0RhMm2OpWEVAy1eUyvZFpTHwqUAZ06IMQa+7Eue
X3wZg2nXw4pWzmhpbrUDwPaZ0oRy+Djx6d9tNgZ5Lvno1ys1r5RJfWLyouwiS7f2j/ENT4mu+2xM
9l6SOXtl1J0H8A/JQ3VTY6+1yznIdSuqsjtdsE24l8MKsoeH6vlhdRvsqE1XvOl7riBMujxz2VlR
nzsBOCAn8ZOQ2hkpBfQf4bm66xbBUBmL0GaKlA06wqiOoti5ougFvgloSFXSvmZ4nxqfzV5YZzbv
QbdMd+paRL4K4wCMMY39qvcFIYD1tivrUBPszeaY62VD9E2B4V+qhZ0o5kl2kh7ye4GetwrKtTwo
dd4xGPZJpdZVIrAgEFW/ICHvuMrtdWnjEWBCKVHvQ2RNQCAdSUIysvoTPV6n8C+C9g+j2KYMs8HE
zDCAxKFbWTodj7aS2Vs68LqVJ178NADfdBhDCgR4xFVZnCFHID5F1urmMbE5usm5c50xntNmHRVL
/CZpNomAIbfe3hYHDpF/Cdm+D8JYzqhotQHb0mFinNU6RSe0QOJ1bUXHxOWp5/TB13jGGM2kq1Il
PeNpGO13AB52Vgpp6e/xkFGXlxVbNpzfp2IMp1Se2y7SQtT2ts8h0R84R/nZ+/MVr33/PqPxmVmH
UtXgbqR6axBJtiSNSEfhiAoOSZ2K2Al6oO7v44+QGj2REV1xDMKyoCtIIU9YYujpZSyCrLVaETRT
SRGLnPqNRAwXLUeAEaM8XzdJwI9rm1FizAIGPpuk0FCZlT9Kn1ZI6QTEtHb9oaAuJ9heftrNaDEW
wkizJA1bnGrAAAyQgPev1E7c7eeTgihF5sj+4sPrmxiLWoDcWId0MIgFm+CBls51U7Ro7Ga/zliI
VWnmHgxEdnp6GQNyn/55uP77i+YBqdAJdWFKwTPXUqJDGCAQCH+t3rJSd3iMUoLI6jqR6Ud+3P2M
CHMfRVFWhdQjzlmt4UjXj5j++DsKChP8VgKGkQIfIXbwPBJs0cAYu+hywsPFi/4+BbtpFviX/xf1
3q/vOBK7eMuzn2aMtDyE6OaswSD5qVtrQKVXXc498ygouKJZ6FScCzPGfCtMGTrszvaDd/+XR2DM
sodeN3TKgEBy29LOsrlP6GVbNWMSY40BldYNgQFRBdbO/VtObztL3FeUcw6OrLJFr8SsgDelgspw
9/xmviLCfP8rZWBNbmAKZ6mRQSA4jW683udOtb5OYdFtzRjF6PQwnNNcQwnplGz8RxFbwTh+a9nb
zwgw+rzKC6FMpneSun6qLGW3Ciabgd2jHK3mHIQ1rYbajVFcQi3KI7arnjLKe5kvXDaajjTsqUHr
k4i+wkutSEsPD4qzkiNswcscy1ockvk8iVpi1wWV6Zhz3cNUuVlUoFLbivMmkQ22GKBUM/DC+wUd
v6Az/X1GR8rLrBen0+D9v5kYNvBkd+FCNLQ4oZEe2DkTfOolhVhVsG9P13K8xB05QVNrX3KufCmH
dUGCYRag2gG4IoCE99LY3dNN4dSPhS1a0hON3wPC0fYF93dBjWGZWeTSeC70/PTsHRyxpCpANAAs
T6uP6yrJo8OoZCWvunNST3TQaY69yUfqHXkPLx4NRivhQwRNb8G5gepr7w6ZRgsd9BUpT9fPMl0y
483nPGMzzfHZ6Ix4omNVLclbbjJhISuiSej1ndpD0VTH7k01z50kCSN4FT51dk1W2KBMFMSLfPVf
SmRdkGJY5gkdINxkkNIwD2vg0eIE2GwNCQjsgYi/eAmfxRv6PtmXh5spaB0pTRxNJ9OI6Qi0pdhR
/clxL8vWZkaEiRhl1e+bpgeRmESb3WCPR+RJHjmxEJcKE7EM2tk0AhFUSltdH+JdSf1H6fNx+MUh
xGMZE7f0xRijTeKLZc2r5OoPdvbyeV2ef/ZcAQcG/dciRjZXE0i8emnV8k7qqs5Qpyeyd4iPxWbY
pkdvffKs8BAe0Aqx/90/DfvcQh+EfZ32128zynRBm7GoPpqWRex9QzIjoMl7ZYVWjV0eVhWsU9tX
3QZQ3yVm+qtu21poCMcykVahoj1QwIb0v/N0ggsJdxjWUD/TrWGXW8VJcrKqSHpYHeRtjOVrH2VM
qoikb5WCNR0keu72mW/5ntv4KVUOSYrtga746q3WWJ+m/lrFNOhf0XsYVqfzuG4zrLHYnHXS+py6
6ILzBb6FhqF3zBWg84eJ2dssK5A0kPD6laxiN2rkMbQ4kQqPBKMLrYGnrWJ2U05cpo6+f33gjV8s
RaUXp2AUQRFkfZDPYnbKK/Jc2jJVfJJp4OMdb8p3yVpdkGJ0ocH6vpVe4TS1HW2KhD4DELGiZUKn
uouxSTm+ccHOX5Bj1MIMZKn1U5DbiR9ohZJ+Xxf9JRNy8fuM6KsrNTmP6Bs9jTeo8hvo6wpoRtyn
3JXvr5NaCIwuKDExRYnOBcWXQGlYy/RQr1d/3L8jwIQRaqxVkaKPUxFJpG/6bcU5wIIVvDgAEz70
6I7LsgiqgtTwRrWrhLy6n5zr5unK9A0z51R2odw1MQQ5xOSdMzT2oLi8fNP1i0Dv4CUNrEmtdOyB
xRPu85CvVat48jj9+Nc5BZTuSwqxMp5Xnoib8B5z0p46k9DcohwfyzsGo/NeqWPFbIlj7Fok6h+7
/y8s2YSf8Y9h/DGHk0h1r5Qiqik5OYQksu6x2JE3j8E7AqPcgNPP/L4ekPcRUZRMLCyt5cz2LbwV
Lk7BqLcnZHonJZP5CLfoFnawPva60nEMiM5Wnfo4rGXPAwVhJ24PU9UEaFq98+hbvAnY67qhi4x+
i8jRj7WBGylLsiLURydC6XLt+yT9TCxwwTFGy4scWNfxGXfyjLeVDC9v0HJvPG05IdV1u66zkDMY
RMuVTMVhTpsz4T1COJxiQ1xItWpGCX5cbC1nJOlHeDiX3GQyh1NfkjGzVXmaqnUXwB52VHFepulK
nYS3Ee+5yzEmXyX3GRlPNQLNyyFgGnEc8YG+5zbH6C5SwPYnAH+o2NXw462jr4CV0CpQEgPdVPlI
tDvSvXOioC9kjh+CNaPCmPY6U8bQN2UoimsQq07cEtkHB5tULWBm58RDcbtdi2gqzhFYxEd97Z4x
kN/8+rRfxZstL4+6aHq+v4YVEcTioSKIOHNM8pfS+o3+ag5XF4VwRoFxArmc537pgcL5TEwq3O46
qOt147No3WYkGBeAkcgikzOQeMK16aCSexzzxjsEE+1FKA4J6hkynlSWE5LVPtBJQTmiwZG/r0rK
TMKTJijlrgMRjQQtqfHyMG8cDMfkp+vs4tFhnIHarOqwPINdA32pRsfEaAS1tcfrRHgcY8K8ql+F
tY5bOe2qvYPeRKt6qjjpKZ7sMo4gbLs+zjuQMG6cdhe5PMvGE6vpiLP7qHUjN8sa94FxY+y0Bb7w
w3Ue8QgwpsDMRtS1Yf9P48Ozdt843L7qRdP8rRhfj+3ZCdSoD+J0QqkH/P7GJM/xsScoayZb37l+
Es5VfI0Lzgg1vYKxXgGEsj85uYGmh+8cHf9akXrFbn4tjp6RqIWm0RsJt13aZ0tyRKqhroQlbig0
h5gsbStq3NkVeXjnNcNzJJnd6qapQTNNQk5MlKw6Ir+2HdHer/OPo5IsTDiWKRVDUYJGtOns1dMf
aW2sx4+/sy9fFfAZB/tVYxaZASId1XIAcFkS/V0d/5IIo/eKVw4JwFeg9+UTDNgx3WD0ivLac5aq
yphx/MdXszOH+NN5aCeBs3pzjaHYlm7Op/I5dtS3neryyP3EXJheATNyjCmIaq/t2hrC99zuJd0O
94cTZhFv4x4zxv1WeaK07y2cU4rtT8yQ/sfMxuwDGFMRNX6iAQ5gEsKD7wIK62FFHgxr9V9ebN9k
2NKt2vZdFkzO+llc74avJhXME+Zv16V9OU8zI8PEBGNgZEXp4fZ6uAb0wb2/ejRbc3RqqXoxvzQW
I02EsRiMADxDL2lnY4+Rh62MwDQFNI98wFgbrAcPQYZ7MiZQCL3QwIgcGGidM5JH5BV5tNBxsf/k
L1moXjqnoIvKQQ3BQrxK08dw/es1o8YtL6PGsX1sTS4RBc9IJe2r5bcn/qa1ecAsXI4xBgNDlX2q
9SBxSF3Hid6z2qHJ83VuLR4D44xTZw1WA7ODvFjvXfZVvkKkAFzn3/lGsnU3/C+Gb0aD0dAiDnVB
SkAD64+wQZxKW/V52PGSqIuO4pvKD49eahoK1voUu0W/lTv04U/NvgbnLMuv+RkZRkH1FTAoDMRv
J2ugwa1JsL2ZSNvz0b1+L18dLT+c+owOE7ljecPKP+egExdr7NN88ciEPUaoDTTNzfZYn3bRRnBW
25oYeBEVgOzFXDXnCb6cyp19BKOzOVBD9QJzqSdLznf+HXYI6Q/wIb8CIqxTi+dLlgV+Ro7R3DHw
MPA6QFB2Bxkzs5bUTk0y8pp3rMXgb0aHCfPDNO/SvDampx0qE+S5tfzt+Pl5/QY5mvW1RWcWU1Rp
m4S+CCIYQyufdnJH8DLCMMp1KpMNuCYmbKTfm4EHGGe05ABuiHTYRvOfYv0Zs6Zzzs4xZGkwlO0k
iDpRLYw4v//dCRjrEMpnjDd1+P0esyDHjNvWMCnKFQ6xjhuj4MMQa+DQV5nWefPtcENfI5uHibA0
2QCwh39MKdt4FXQysmICDjL1Ncj0ZiTo+sXON27/P0eyWO/d9rqXez5OlBJAQNOGBHdPDYaEhZvg
tthU4rpFVRhjO8bp+k1xLCw7AS+sumwqQ0+vcPNBuGlPQA1w9MDiiPTi8QA5NvX6ocmc5SPmzyrY
VxNGp3k67+LNY2xxrfiiBZjRYKzr0IWx0HWgsdPX2V7cSlZPBoW+/rd35grzu+aE6fMDAwHgWXHo
Yxs17uopOQF6+cknIZBT4JquX87iO3NGiLFpeps2dSlGEyEDK10wHchrM14W8BkJJh7xM2mUkjGe
2pAkRKeDXdOPnsKXWwHhZZkXZW1Gi7Fr/bkfsGYLfGtjegS2H14QoWXyYoZljzMjwxg3c1yNhRGB
zPNojftb/abZ3+WcNN8y37C+E1P8kGYsLri0oHU7DlgJkU2tDq2Tv3aviEtpbQ05UR3Z4orcFIH8
MHjf5IxJ9mcGu46wMUwQixyP2dEZnoBVSG5H6j1LNsfDLXNvRomJhUozM9tIAyWRBvQmsFRSkBQH
4gnDomzP6DDait2rjaBgf+TJwhIGAX5O4NT4F09ioEMD+0emEXW2yN90aht3aQVxA6akTqe4Y0o3
8zvZl/z1nBDDsszzej31zpOaxscQS7Payjrv33pSWvIfSES9L09n+l8uak6VYaAonD11HMBAhYzP
Kd6VZ8DNt8gJ8QhNP8TK3pwQEzD2Uiv0Q9rkJwN5weS3Smtyn5HRro7FlpMiXFSrOS0mWkwi0c/O
Je7s7CCCG2xp0iqntgpYC976iiVzNKfFWFdtaCCEOq6tnTBzXUxy5BaA+63rNlziScf095nqGrVi
YsM3yBSod07Yw0A3vcHOCoh8S882FpH5MINccDgeWcbYokdWMs5mPRmo0ak2gDq01FfVRu/y2U6O
/Yv0pLsZ5Zx1SannLGVMb5ygfTkGqiE0YcxJ8zTYhmM45nP3GlAfhTJjRUXNTm+5o0ZcwWHscdgq
/UqrcNwKXMYAGy12gJABgmyx5oJRTEL47wrxY8eKkia6nKiT4DjyhKK+d6S9TlPNJsMDT3qWgppv
jgJy6VJ68MyOhDPGZCCkybts++RPZzUbb3fHubnpd66dibEmXVd0Zz0BHaAQvaV24Hyc7ewoY50E
N6bmHYmxJ+YYF36Xg9ToqCj/Y9UQCtsZuh7/U3AzZx5jTTRBlcWgxEUZq4hoXesoyseg3pkoPmai
VSGurixffjCb17Jo/9/I1UiiYmGq+gWlBnxjRiITIwyroB6mjksDBSEFntQu8NznKd2yzv1D58sN
zuwLwm1N8JsvOvVL50h2tv4PzaNAzgRIFjDUV8CBZI4irFThnBj9JIQYfJwuTDhor/wthktCiJ2v
Bgr1ooyZMMZ8+J0p1D7gbgFVIFIng2jcauvH2HnnCPuSR5vTYc6jSfUQtAboAFD/D1btknAzOOZa
QuXZt3iN/l8XwKrWjBp7QX2oqqkngxqWCpO3fvdnfNryoJK+SibXiDB2YvS6qgwmm9RhRV1KlD94
y1n6QABkZN3cj5aDp+utv1FVu/+M3K254S1tWaxRzI/JWJAkFOW0FfEFY7vV8t3j7s4/NkQkx26D
mGvFcTVL7m1OjTEi3tjEhjCCmgbIAWQxmufz63UpWdKrOQXGePTq0ENI4VH8VzTWtQE1NtcJ/Ny5
DAsxp8AEIIY8iGetxhkqS54QbUYrQxO4QbRNSp4P/l1IE9I5t6pv9Y+29brN6CfPRC69y+efwAQn
jWCYo69N8RbABmJkcWXyyYN359FgIhEjTLHSZYqzmqdNYZ/tV9/iHWMxqTk/B2M5yjo7DyvtSxwM
bD89oYXY9qwWrSaP4s68vX5xvAMx5iNIRClPJ/Oh3DgTmZ4OqHpcpzH9xhV9ZjPfZz/36uEMJ4ks
kPyqkhQb3LBegRNecGScLWTLwyiHfQgqHcQO+M5jQI+ff3cQxixkal+vBAHMskJEuiSmI43RLsVr
Kly0B4CMXOnALcQSHeZOzKiQ8rwV89OL4oyb+FZ1rx9DWmTVNwH2BV4IWOYcliPOkQW2o2912gMB
IiJyTip49WNWUe7WtMnE/BCCGU3GqEdK4kdGCb8LUHiaEx2T2lNoq1stFR1a3vztGZm7ksu8qOIU
TETwrlIBuxHlx8SJqX5q6WtgCxtxmm5t1xwpXPaQwNeXZeiworDC3naFArxNCTmHdWtFv2saiCQ/
baOeW/xYij2BbvsPJYajggpjNCigpMmQ+LOjkUOfW+O6kbmzRDxSDDM7Q897KZAnD+VEVnzYb4Gi
zy/BTj/zU0a+T8Q4QiD6hqtUwZ3VsYtcMXY/q0T9I9m0Gx2efPBoMS4RAW1WRAmONDotQMejAHhy
Cq1v7kLMp/ASRIsF7fldMe6x7rQsBYwm5nwAv6TY6d6skAU4r6cnCfoFd7mLWhkN1tcVfdHwziSE
8YiAZO1zsQVVZbWu66eiuV2d19qjmDyKjZOK5Dq1xdIjcpUqCrVY/qp/xXWz6D0uDFEQYwVPlJuN
g1677rDv0Tr2X8q1czIML7EJrwCuoTo9zE3SqETaFS/6G0+PJ+35KYvfh2F4F5+BHi/5OAwa+koS
PE+ToHuPGE+ANrzOt+Vb+qbExBSNeBbG2sSjR7RT+yMh++n9yIsxuZczBQKzy6nMovHL6XKsZH/I
LIDsw9MrNk+tln3X92EY3xV4hiroAchkt5bTW41dP5Yb8aF/7UhEK6vh5K6nr75yS2zxTEiwdSL3
oMXPY0aKY4HWzowLMPVls39QUbHDHFCn05rpyTzOeCcJQB4NSkjchKMnOc+hRZ+akMau4gaOfEJb
/qa9T2yPJ4SLkjGjy1h49D6oepGAboVyxkv5eFve3l2XvUX+zSgwhr1AC2Ok1aCw8w6YPKSw65wb
4p2BsekDlt6jVgYKWLySuv6x94ANd9PVrt/9l9Fd5Me/74mx6VpW+UMpgham9yzpXiTZ+o43ajhZ
l0tZAI63igFxCVuejB/jdqrqn5PcVJuTteG52enzrv305XVfv9ifId7lZzIXq43NEPij0gBOpXbS
Q+dQXrWVxwjmYjvgP3e+Cka83d/ymlJ5v81cpN6fU70x8Nsp5a4KW3hfXbKG9R++KTRA0m5OinVf
W8Dqsfc+nO/D+8PT9TtYGBi4pMT4kAKWUGgnFsVkA8jijuxgMB50izj04T5b714s6Jtt2Zg7tDnt
gF9V6GvCxHgVD+OUcdVCAA7OS/cYPq7slH4AefpgtTf3gYWt7xvqhg82bawH95haHvUdc/N+nQO8
e2ScDpbHRmJb4SOceyRGOX7zp6u55C7japp2NYjDCj/ekw+eli/k4Oc//mPEbtVoWu37WnN6im3h
mK6Lt4QAwD16tATeErXras/O2v0Nw7Gz9NJTyZI3Vpo8MfyWc5W8r2TUvRRqzwtLyPJf//JEeeZd
27FRTG8yVQCO5nV1XhdAncVsHAQxDbsBX60RQjhZ8YU85aWMMOqdxek5NCcZAfT9fW3acv54l9yf
HaSUrf37vgFo6LDbK09njRqH4C3oSbSPeDj8X93z/67oP4bqOskbjNWkY9hpTRUSY/Gis5/y2jXJ
3NJ5fhzI2rU//1IcGM0eDCNrBRGM7Qnl/LTCEzVGsfsCXZ+xjt/GoywuSXyXr7f2zX4g99S6a8je
faXvD82Orq0J2G2rRFbJi2M5n8Dkua/r5M+NS6sLOfkKzWcCHgYSZjlGnGf30hCUtyPLOXibisjE
/sAKgOvUsGrvahihf5m2GblONkejSyCWJdlYJtn0lvAWk/cY9dLaFcimcjBTmJK8JKpqxccDumO0
jWBvAme3GZDeln2ivN1ox+dzRht5d+qB6I+1ual90Ijok9L2C9sd3Wb9XK9vVqKt/NHvJKwEWavY
5bs29wpW6pFgRULsn+y3JWAtyOog3QMShPgBelKTTZOQ863+KaGFcgPsBfwHoxXueizrxPavdbL/
9alEqM+vjpUlPdSZFd22HvZ33Gf74mznT4aT0zM+V/izetWir3aIKCPdWnGwXrSm+d5DcildS1j2
cbjNJ7C0j4O4OTvrwvkwiYbx1g3KZVTclvahA9EwdnsralDQRkpDexPtcdfflKR9uFnZAUUiG8vI
dBpYhROtyPOmJNg0DW+W0/4GDbyOcCYbR1tDUs2U4jlKgRmskNf92gUQxL2xDm3bsJGRPph3/q7I
UMa4W21TG7ienVOgbp68aViiN5LB6iVqfhg7eaOeiZai3Hu8Day8Jxs9nJqm9B0SdHdnbNjsPOtd
w2jGipQd3b+Kb+l6+6vcHUtLe7qRW7slD9igllkpwJ6UjWDdedvi0ThpBQHcKvCMsTfIFhAar4E2
LKGuoR/bzhpc0d4028f8La2ptg4sumoAGhM6xhG+zz5TowCMF4ba0J8BGcEmgXhE9s7b2IX70BEF
gLjZ53tnyTfu+2P3S1MICbaWvh02q3tMW2AHeOCS6kPvyHqrQ/hHgZwPlGSIPKgK0/UHW5pOhkKc
Cnsrog+DmpvoiD6XG2I/VCSxSyu2APPVYs3xr5a2WOW0ja3PRgIGlFuRzVY50PHuGDoike6rxwAW
8ITAF/fRHo8b/M9OR4oeTEPmqsW3WD4F9139/aihLYiu8KPghECfAyt7G9cOoNkz/Ktk71LiYN3S
LwGV/nfPzt864Fsn6MxVSWeFhW0m9tH9RZMPdX2T744NxUmBJmGgHrwOsRzlVKzNW0naJaSx4scP
eLkBkr/39kCOLQ7vmBIlakHeRVcmtTsaznadbHNyb777GQk+Q2t49pxH4xa7q4vHBjXXbY55YwuK
JpLeRr7eJcp6uxEyy/MhlYHd0OyAaveaau+vMQV0rHI/Yf5sG6uuKXETAtb+QSZU2ByTMxlu6l1i
VzEh7sYugRBvWhiY9m35VkC8E98UxB2oB958wlYBjJScd4/vz+nNU+r0d8EherWy3hldEcrQJIet
jvNfN2g8U3wZePzdb020ZqaxV3I5agtYYuvevf7LP5+5lzaeeVQEfi1V2Fw1BRomiW3tqAGdvCO8
beMyjw4TcwBnKRfqBHSeHaBGEXK4EejL4eTbUGniYqPM084WycOTywOR40RSXzWFGev8uC6ldIrS
kLTnRWk8j89OeRirvuiEKUx72rWOE1inCPXyjPw6wdA698S1N9p6+xQQCjzs94FufYvXFvC17OtK
GMX2BXiqnJTnHud7tqzD/fvNjVuS33Chzi4nqY1OMccBTHtOsWzds7BPByBXPrFGFIHo5/qup/aD
vVV3D1ABchta958wSpvth/txFKGJvxRyOARwNe7Kvi53X+NyV76brTcIZltjKh3eXnJuPOuwOVgd
PvXF0dwa4REmclJHIXssa8tveJVKjmZ+xT0zkYhGCXt3p+dtSm2euKk/Sw4XCsUOjepdkPXlFDRZ
J58cNhOn19R+O6H0HxC4o8xqLOs9RMw74O06eSXNonAhOkGIyMlhfWGVX2PypQ36H6XQEyGW8TEA
l7c2z/e//Dt187w+WJuSrm7PxHbXlDzgnxgPQPlUt218IF27D9gnCCwAlyetHGVkM+1CYKz0drp0
wMY9XReoxfDRRJpTwV5I9IWrzFnlYPDTc4r9oAjMKgnmvnteuZiFE6x6x7vlJWs2p8XYYy1A/wxw
u1pYzdBu3T8eeZjuknOin6l8DVt5v0/E2ObBC9O41zXA2NBDfP+W0uQVLdtcmOuFOedLOoxtNpNV
nZsa6BgIbDv7RXmrsPcAkJ4Z0JkF9B1joSOxHz8r5/oBeVxkUj1NHaGSlXxxUbT9FwO+58HoCK/5
h0eGefIFkTmMYYHjWYlHlJR4f1IIRQINvH6cxRctphGwLlE2v1aZXXppLTDi3OtX7en5IGFCBf6g
cgVE1gGaICpES6nlYzO6sUk+pjHykqPsS5nTOXVG/qVCKYawnKg39/f1JrPfrx9vMbU0J8AI/ZDU
lVQrICClTjpYuWHLHv3tb8TaNp8Gz8LV8baz/AtNgOAZMlalG6yDFUcvFgYTSn0wgcGibyMkAM/2
aNPs8T+d7pvSJEUzpyBgMWWjRDid5T1Fo1VbCNJjq3FFXJjAycD8i636hxjr/ICTnFVtiGMVlkY6
LNaTiLcRMY4BnHID0Cu8CueSU5oGqP6PjazHi9V+9FMJh0t+j652XFMZBadg6z9cZ+JiZmlOh0nj
SV5Qe2potic8GHNXtZTWEexih5KxvEuxhSg5eIgr8H7ZRqgV6sfSIDyjstDIMFmz77MyehBgxUUd
TBc54GEc22d3tZfsh/Ltr5nK6IMXCQJGcHGJAxaFoEke+0Kcx9XxP4wrXx6IcQORLJdmO3wdaILq
SjFN3jlYIbTmnmiyhGy4MGcd4whCfaUOSY8TTUsRTeADtZjBxYjQcRoR8hArRXiPhZga41LmCSjj
CjJRqExTmvTcAT7frW4Jax8UpdvrArrsCr5lg3EFkRpkQuD7WFiNxvh4nQBY9jXkdk3Ik4hd4yNj
SxplZWKvDG5MveuQOcJiUwqUVBRSCgS2JvWcEHiK6xbWc5schI1/U7u8viXOVbIF5kSoU9lT4VsH
Wj82DYAxdL+w9MBuvc//N08B4ok14DICLyB5MleXdkNR5QIO2zrPNZCQKnRYP/B868IEB8bMZ1SY
m9Mbcxx9LD4+PZkkoHFPesBS+gSbz9EMkNih4z8Mb1yqCxd5QZW5SDVNFDVVIZat8xVT4q0q2ci5
OFvueoGFC5uR+jHQUHty6JeT7qVExACgZsvWA6/VUOERuazU/o+k66XvA8kOTeTmLvudOeH27Kp2
eWfej3fJaprTRF8PLRCo5O5ndSe7e1jvjGwfkQuyLMzZWYDosETX5DYTL0WhFwxgfUeeDlk23TB4
La5oSU30LLx5+9uPYverQKcT0d2BCJvBQ7Xguggv+QxNQtObqWJIAJuuGdqZJvpxFMEuDBQDT95+
/1pww8OFRdcQ4RkRxjGlXdSh7w1ESjs9mkf1pnn0t/qmXGt2eBdjcHHyicfMdnc9Un6fDRpPPrM7
AalCMqChnJe8WOisufwexn+ZsdaXtYHvqZyDbIsqWfd2ezyjEYU3Q8vlL+PCUsEoGr0GKcub8s0x
gF4fH8zfvBfTgnm/4DDjv0T0FSZaADKHN397u4LIdES3r8vKogrNbpExd3JTiqU6gEZx6+0rW3Xu
8IbnhPK8czDGLtalyBfPHrxhdBvaf4R1hSfYf/G5F9xijBvGFeSoEnGS0q7t3G5sNJvCvaf8rbFL
YfycFNu4m/hSr8HxdicMYhJjp+x8lBaOuXN+LA68cy0lPS6IMUbOHNHzqQrgnnQjPYswJIeNgSqP
ZDmYqHpRt8PB3yaWDnti/W42NHvV3JwKdG8rKoFp8wgtN9vgoCDfjmS/7TnHrdv+vi5FS+mvi49k
LU7QykUycWTVoyn7V6ggyY+BTqNz8tYN9HWjkFyxQuy810gk3YQDGTUajLQSaZLaXoQkORqEh8KO
Aisat1VxV5drsXjgfOb0GUwkc/GZjM2KwEn9fBZaTCJ7W+2Xv+u/KjxrW9wBBdXFwnEw6O29BOpD
6DxxiC+rmm4oaCbHsvgVc5G9rg9aHuAiB9q9PqMm05EzCoOZFW67Q7JCHWOkxUjs8KTewHM1+GtM
up1p8ZbVf72PfrABiy51hDkr+cdOQFEWFF/A+jwExlGLRLmEch+qVB/l5rZ3Q4xs/EaN4SEi6g7T
PhZveGPZUqOl3lAVFVihImOpM6XyzKDFs0ppaPyB7YrpBkr6YF3n96LVmVFhjLQfF7qU+WC3SKt3
gca/kZXngX8ue4IZEcZEJ8C9kVcRiCCSeNIxjBDiNdidRHJ3/TAL2RANKyT+YRljphuxFCu1AB0A
q97LDwpegO51CstGbUaCsdJjla7S8ySecGrtzcfvxM0tTmzNZRdjoxUNI4xVBhoD1gNIbrFrt/U7
jdY8sPdFVfs+y9d3zLIfftAiVviSMEh3vxHudadFjuo6x5bSA/NL+ZLzGRU9iAxBCHGa3lEcFMN7
8hIeB8wnJ9Y5Jasb3Zm2IpsbFC+3IbT9/S/pM0ZXGmulSlTo0dOLlFJpF55OiIBRxHZg52/zTYFe
MuXWRGNBduAYM54Of6WE5mdPg0jMVqBdDuTlZALUO6QeQd8+TywnDfpf0r6sOU6k6foXEVFAUcAt
0Kto2dpsSTeEZFvsOxTLr/8Onu+xWiXerhhPTIxvFNFJZmVl5Xryk606O0rBWBASmkBHhsl+9OLN
CUsg9Ov6ES6d4QGvUh65L0b4EjnRalhdNrMGZ1pVzvcn9VviXKlblIRlbC2/85mObqsE6X32Ob1f
8UjjAR5M28H8a0G26BkAsnT5FdBPCdbD1F+lC5X+j9v3TlMQZVonfR5aoIkKWhHBVD1gzdX2bZDw
tu4MGKZOGRLHFLUL8H6mGzElcdFX6YByAoBFgm926upX6BVBuGlts737tOQpNHRnUWTPjG/N7qd3
+WasB19nXyCcIo2ysJv1aLh/HAsHOILhkV/Z6FxYxuoSh1wVJ+saIJRYu1zspFH2qpNxRlx4EyZb
p8qYgvjYY0j7UDiBv3H4ZiNxZtbaWtH/bDKDYuupbVOByTiJej0ymgFvD0WnAo9h64Ck4Y4FFrGd
4j091o4xe933PnHae6wQvKpqPOckAVIk+57e4d99JesaW311zz5KYB4lUHNmGUc8gYVNWerS+weg
/bffJQe8kmADCKGqY8BFpbr6exHNmYph0UwRZ9gecj8dZ1RYn9wHaQFu9YZacI8IYZg2EPecB9iI
MEbBuHBSPLLnK3qTfWGH8XbMnQKLep9vZI20a3k2AyPxOo4TCV9qCgdaYn7dUIJsuI/f0m/L0tml
4hK7/vb7j2tUN0PHPKk3M/pu7qJdlTgSkS6+r2iRgCiK+pylMUPXBRdjKkk5JiQf4GJMmK9o7tMN
ACt9gs2t4+5ONqmsLkbgErnlCT87wbhUq9hK6wFYM1gMUV9vR+D3B+i+cpWdIcNCW/V4NQ1LFQzT
xHURgXvCohnqwoK+NN64Te673A1Nl4Fatt+4/tPTjCCpfCKYiP4pEeuaGp1TFrz+LpiDMubt8A8m
Pjqq/CXjh/23P7Wt5tTIfEtcxbUbeE5Q8ArCSQ9KpQerUeCcdD9zjMwh207m/KxZOaiqrZvmojVM
UBeeznPWAD0c3WyWo2MXYF24Lb3JKywwJi+jtWWK7WLUzrUB9FReB9lTruwn8yWJNIdXx1JFe2PB
ucPKvRphmJ9IPnBl1s9Ai/X7BwoK1mplrFfLbcJVMrfpMXTC068AkBlPoUv2WS3H/FxY/qTSZxQF
75YlBdetEJLXAXtXH7MWVrnVly5EJXhk7HA9n2wUSiOXI/YFHoUU0nbNedFgE4nNmG0wU/iAKFZ0
c0rwAQbAKv1bG0MFo3utSL2kdUv1TshazPPZ5bWGZpq7Rce+AdYdQ1GPqUM39ra4UwFcfqTQBO/6
Rbuq3L5wkqP9tTvJcr9r1Wkc7x9exWha5xpPSY1PuFrAzPlh+FWfqu/F1bzLDy+YIsVu+/0m2eyT
XXAtS7AuqvPpoCljmK5UTe0TGu6cBVqWVRNSTfWSTUavn7TPa2U4HOp7RkM4S2pltqaWoHHqvhap
u+QYj3Bcdg/I1ztoLVM8WSpw/ca8kxTLuIFaV8M0zAMaNIyrHNmJpVl28xVo7dFJ8dRD/SotiK8+
OmckBesYBGk1BQkeWW/ZadbeYF03AMcwagytkYPBrFIzdGxINRi1qSXIlMwZx4oSiif9sI2JW3jA
PmJfBr97To6TJOm5GiGhhvQ/YuKTE/Q58FNaEPtmIgeJngkVu5s0oBJlMk9wtZp0TkqQIouzFEC1
2nAf7LqfQI+KrjXz0JZb/FdvIpSpxwdjNyMdP/SSCuTvOO/TVTjjUnht7D6b2JCDdLc1nS+Jtuk6
B/1D2U2HXiV0hcucpNUg5pzX5YzPTE9e1HmKZSVL7jVRkXqHgQPGmqMgUPubl9tgyzY/3TI1Jriy
KXIVU24biwMIKBO0GS4xxOj+0Lx9tJH326wmYOCiUG0pDRqGIWinnjJFAQINrMqooxHY6hU+O6RJ
5y8sxwJkh/el3XlVbgKBlAd1XDtd1qgNtiBaPdsEvda96Yqp/rgsBn0h++mEMXJrLSuSbe13K+yZ
wMmcKqU6pON9hpCNumr/OGnHTHfGfnDsqNxawJTJngnQV1VM1li3yfyjT51av8lQOs0ejRc7Q0+7
Ub9m6o1WONr0HSntTducSv0t12o3QxCqvaaVkxI0hjtp4bJmN7UHQDWYTNKpsmq4AZADLxuYULbI
S2kkxBz0ZLzHvsGE/eJ3RQlM0pf0Tn+4LLX1w3ynJBasa1MNG00DpeRgA/sbkxjh6zQeUyzCwuk9
x9EuQbZ3OEjIrsVFqFr/j8Hf44hnh7V4ayGQyUaMOqroPUX9WnePnbQCtubpLDuT0cJkYzmrKfhW
yajPREFvxX2MLabzdftVliP+HW2IWndOQbgMlq6UKcZnxnuzRB+3Ejhs2kybpsA4SHyc/dF2+KH4
UlHXeNSiQxbtggpzLdjMEjv9uAc2W+tqukd07BUdTgR55gTaOrtTdbDCnXLEBkjOrjPL66u9LQ2l
1nxj2ESd6FRFp6EhGkV9IGle4SFtvPztxBWXHSosW9m41S9+krt9a1p9Tk4wiXNBh0ahw2KDl8jt
dF8AEszcfF/qhdbm7Q7FBGmSY00DzmkKOZ4pMMYWebkBS9ORX/8CNLASy13YIQd4h596pQffb2/I
IHlWHc9zskKIXFR9Hs8zyJYAsgYexBdAKMAUOXSAd0+9xTMi+wGNvvVVedV4yancoPovSS+tWcQl
6YLeSGZid7igm6XRB7nVkqXt5jXzzM3svmQ72bzFag7rjIqYwy4SBHFhrQ+4yrXz+kVxUFp0saev
c7q71E+uzFqWUF51AM9JCn5E2WkZIKLA2LShv+Z7b/vscZ964Ve+o/v0R7SRWKs1f+ycnnBPRqUg
6HAGvVOF5Upx5f6ar1Ns+UahconPfsrKAmuxuAEkJ1XFxSTYyv3Rd+iUtMonDpeM8iDzIhMR6hh3
mavMwG68zNu6jryTEsLjYQqIpvYWSkE7/bE1nNr0TAxpKUDy1bYzlVBbfW4MQBxSE8jRFlrLPnIW
diwOIgrOPLi27W15DDw8L7fsKpH2za4L8Z2UYPt7PinqkMAtmrBqczxMtRN46LpByaHYeO2dckAz
jUxR1gLbc/aEG0fqeYzR+L8EtsTtr8PNj96b0VJUSNta6KID4sNzRkoMgpp6aHVFB6ksh150rkoj
L2Ouiv7E+Zj2XlVkm+znmJ/KMnb73us2w/yYWLMzAIOsOOr0ZA/eECBDeIzbgxGGUGW36bdB79rP
vX2flVcB2/DsRxc9ttXJjn7OADAp9lO6jYAxFm5KRF5NYPgD/ULa62TcB5lkl+mq075El5auWZYJ
lfmoLUbbW6WdBIid0U8QOv11hCkmbRtiaq25GXdvl6/C2ljR8gj+ISdc847MpGA1yA0L4tjonBjG
9tCHudFd9RvxN9rTdYO9ho3j+qa7eVhKEk6+TT10CV3+kt/91Z8O9+xLhJeyLMvCGCa42CfL9J6t
X+mNvQUSyq1ZXbkPb93L5GO0UtbBIaUqvJV21nc8r0DVC28x8dvuF4BJbRPBmXlz9MTVOBBSopMp
cXbXH8szbpebfOYM8sxoagJ4kPvpQQfKmnJgRyV2UssdkXYjj+XXEfBDT9237q2eQhfDrfHWvp/p
9+SaZWibapLXy+JftYln3yOYX5RLo7RtIQeAiRbOjmwt1B8q2SYPuojz0iELtrC1CWt5AzLcS2e3
OJCj2TvhNUp5L3yz7Dswvgzoa7hdrNfsmK75HO/yk/Z4Tba7J/sFiGA7NM24/I1sB+/6iWx190YG
rroaxi4xHrD+mWYwJmhikOVpWpBwcdQ5ynHAst5w5KBDKSSolJKgfXGAJTbVBErz1kM4gmm09Gvn
pltZuLxqo884ErTNpFhYGSTxeN83zjM/VFfUaWMHYwd72QSMlCVBkfSp7SsjA0vslF731/1pvrZ3
6KmEF+ZcVtnf5v6zMr2fk6BMDWO5nTTgqvIUYxOYxOEhd0btoJoYs74bo31RO9Uxz92xcWoMgrMD
4NebY5hszXIr+Zh1EWMkDJlPhgYi4WPsAp6NtmQIKv9kzUBTbG9VdOqcvpqTU27frD3alxA4XzWn
YS/zMFZ9NeOdtvDss7knJq0hiLHxrJexv2q+NtStgZ63YffljbHtoi3V+F+RZZppq5pKNCJWpcaU
6bxN4Uel6b4Nb8zuLvmZh/pOzzcFR2+xb0Q/9MylRnUYbi6LezWsOiMtcGxVRdzQaXm27GsFa8+A
hTB5tnE1VZ6aSPhcp8U0jAVZlCCr/dFUGyHyFSPHyXbb/ghE/86pD7n3828YeiciPPvUDrAupQFD
2gIQgUF49DfkEkbW7yZ7JyI89mlflmxerC9SdHjbxtTtvtBp1+XHafLN8sEKJVd0ueyfbugZQcGS
znYDnLseXNWb6qd+VF1d5n2uJVVgov8cDv14ON1sa03WgYLhePUtWrdhQzHyv0sl93s9/jojJJjQ
oNJbmukgZO0MDaOYE5A/CvdJw3xR7/Xfl2hemk9dPv6z+FAwAiisiZy4cF454DBTrBtZnDPs9gve
jNiJntLN1+ylqK5yT5qsXmzUJXrCcU0RSQMegV5n/GTm8FA9F7PLH+yuvrus7eteLnvnTDi2yKZ6
WvBovH98DUcHWyqoh6a2Yd/uR0kWXMaTcG52gV4MK7Hh4BnfY2wgvw3c9t+vnoG7cMaN+OYBT492
i8NA3tKHCNvOsburvwo95adEbKuPzBkh4ZHJk0br5glii98eYWS3hxqNuShcXHkSQqvXysTCK5Us
imcKHE2YbAuKoFye1vQ63H8x3e/5PQaCL5NZLf1Ds/+QEfjheki7xAKZ3nCsyDUyNFaUO3b/Pf3Z
bfLHVnGY7y/5QKQF3+zIqa8CCQjcqt979gXCQ8LnRgsbA1+QIPxB6b/dqjvLAWb5ZU5XK07nnApR
MiY+qs6qq0WgkZtsg6+WRw9P2c2wVyUKL+FIfK6A+5roQQtK5Sa8jtzbYJ8CSEkWrsmoCO/VXGZJ
0jegot9F9ww1tNojW+kCRoEK1m1RwjDgbiMONg1DHLSve2ZWPCszf8ix0yk9jJZj8F+DahxNxdhW
OYYUc9krKbxZ/9A0TIMsJWz8I6i+2jBznHmV+WZCnCw4VFa4jXnitUwS6i+W58zafiIkKL/OBm3Q
8jbzrTZzU3Is45+E6RLFWyXCKGoLSKmZ6Cj/+D7axgyEzoWIFkUQ1q9O29mhxP6t0ICZ0DVjGWjS
iSHoAga1+4S0JPdNmmyL+jjZWMqJYYLLV2jlXOBnUow1kaXrS+xcbIY4mwyb5n4xKDcMMN5Wa7mm
8ZSMu8uE6OdzASHTYMvoJKW28AoG3OoLLErI/a4fF3Zqs5JQWE5WOHkUuVRClkK3Zovta1bQNclQ
qbmvtjfpULloTHGz+FTb4bY1ni9zs3Y4f2gtovuoAOPEUp4QHE6R2Zsh2XSUetXw71V5qdpRuMeg
pYqblMMsUjk8pNxvmdn5hV7CkDec+LTl/xL3dLk1qkZxO5dGRpWKnZVJQQpF41nhx2TXdbnX24e4
aSS6tiY0lIg01HsRVX2akIwtw9K7Iin8ML7BfjJHReXcVHX33x+NgbEBSA6hjCUu46RhziKrqwvf
U9r9q5oe/uLnkcLHpKFKKBObHLg9NH2FrJrfRBvVOJnFjpZ/cfNhlv+QEG5+ZyZ0ShNwMMwbOj8W
2dHq3/6CC8TOcIINNJUSwUqmiUJIhQY2P64QVRNYFsqwVUyiwGvGBX0nQAPVse+IWYIbkBRqHmQc
VFqVeUOMrjDtxjCesFfyb84cczVY7YVGQDSvfryOLGsqsw3Vwp/KjU2XQ+HFy2WJrVkX452EmCU3
eVvTLNUK3w5vDfrQ6ugviZlDCEZalWpzmdia4BapISyGmqF9+iM/GXA1VbOxC3+Mi0MCjDrcR7Us
vGjm28uU1szyOaXlzp5lTHtVqeawZ4WvOk+yqVEZF8vfz347ZsCejCqz8I14o9BTG23a/DQ2Elmt
HAzah6HCJuJVRnSBSqJiKCOqlMyfs+dp7A9qsZ9JvM+zZe5OkvJb4egDLeHakIlZSqSA1nCkU+x1
wI30M1WmzWtU8I4Z6HNX0VxpCBw1WquUCi9yn3QFYC+VEGsp6x8zWjw8k+QyxGEx4bfY/uUp+0NO
YGqekijFng2Qe26j1mnb2zZvtjTEns9mR+t7Y/xpNI4OFPVka4U+3TEgMg2+rYcuzIhHpr0ik8DK
S/HhkwTDkYdlkic2JBDxq77w5+FLxCRR0origwQG8jAtDp/BFlw4tPLqWHJb5b42YeNoeKs2D5dv
1joP7wQEh6fMuDFECwHTRAJFPxTN18He/jcagp2ozQaZYaXJ/d664+HDYGEgKZcYcbFv/f/rxzsj
C6Nn11jtKU+A6A5JGax3NTXu7qzWtjxmjKE7lnX3Ra/Ccouh52gzZ2npaApRtzHt0kM32hk2nGgG
sjo8vb3MvOwEhWsSYrLHTBcBW9ZdMf1U+Ot/+33hXsSkm2gQQrgsmze20V71USopWK3qCAYusKUP
2W3jNzbgmWhnpU1ZT+ARjdgIdKeox5u/YAHtSvC6EasQQzg6PqZmqKT4fRXLgLToOLaym7p6CGcU
hEPgelyYwRQXftk3bo4WU1MWOKzKCN48+ScMEr1gHc9TyJQ595XkJR6PpHhuC4ktWD5SiBzQ5fdO
QmBi0kdWTA1I9BgyydHHo23J3WS1Ev93TVbokNLRQ0OYjVGejxeJkpYndY8AJe5fSPfc6qOEwJqo
zgj8hjY8U6cp6AeVxAjmbFrtlKE/5YyckjB9u6xVMjKCf9qyNEwGBjKUY/0TRnQiRYqdJ5EV1T7K
ahqoroyzBlbC3lGte836eZmJtTPXVZ1RRAlYQi96wAXvDcIXWRWDtkfN8hdTrisznJ1ulk2fr/Ki
IYJH9yDDTReCRbWgZhRhsaPfVt9GzpzSkNUHl/dQVGBs/PpDQTgRpTLs0YzATDDXb4WZYop+OJR1
e2/SxzE9zShDS1RNxpNwPk0O9HxTW3jKUgd7nbJe9uws3/yZJ91GEy42PFq2cCn7PFHRC2bmPg8z
7jVq9AtFCW9OMV+iMzcFVh2xgJxgPJZkOpDA2l7WjzW3UtdM3UIXsG4iJv6ogMVUzdNIrRxuZTU4
QRQda06PZvFtHuiuIaNstnpdoO/0BFMdzhXiJ4ZXlhsPCbomueQpWNX3M34EcbZaP5dMwe9vtTf6
+CT59VWTAIEjWwGEQUzyfZSW0XdUR8Yq90dla1ixM5GrrJTp3OqRLNkJdJkSA4rxkYgeIuAqzbDw
8yl5rbPZmcNxw9p9plHP/Hn5+MUWlt9ej24sSXr0l8FBFoy1mvbh0MXIiAwZR68tEGMcPoXzfrYm
7qqYWnRJarA7q0PLP8pxyTZp65sqSZ64pXRuU83U5WEYeqqd2Ps06ADOVFfY3mj3oyyGWxU+epKR
9WKLIy8IP2dV09ddijiLG077KyE9JPPv0x6owGPwh2pI3di24JGPWUnNJi/gSYSBq862W4LWmHy7
LPVVJT2jIgjd7no91yioVKHXDbuYXs/Ng/XjMpF1cf3DCvariLm7BLN9U4Zo2je7Y2dv4+GuSyQk
LvGxkBDsMWHJkIaLtNJiM1bHgp6qypWmJGSMiPcBeVAljECl7l+n6oE3132z+2+yEoIYI8F83TAs
jGg35ezY6nGeN39BAjuxdSxJQdeDLciKFmWZWFFT+IGFubUJ1VhTwYpM5L+8y4RWD8VGsGfhRCh8
7o/mIwz0GivBEE4OtNmqY+wUkeowBmD9UeLWL2oqPl1L6I6hZpQVkb//SIkknUbUDrbDxCYLBTue
Bs8KfirTj8FK9lH+MpmBhLe11+OconA9MwtTbFWbF75FFCe1vwUoYV6Wnown4WpavBqaXAEFZRj3
Df9aV8Tp2LG2sDyg8Wm3SZOnyxTXzP1va4MKn4oQRpAi1raSIrVxT0eC+MWZShfTC8UzDe4v01nT
CyTZkWEHKoX6SQH1oZzNqoYCzujOS75kV/28TVMJkbUDQlZaswn2VWOsXRDflOdJ3s8Uls38pScY
bUr+4hohAYbxfTzyDCvmP+pc26ssMSs8jmNU5E9mhj4lZuaRn3Bs+LgsMLHj5ffbyAy0JqFkRIHV
KjBj6l2A1ZGwCsaM8nF50wLNI0ziDdH8imBgH808jfErx5zUZcJrBm8B92M2cu/AQFj+fhbf1Elp
Vm004F7V06ZKIteOfwE7618T0QEtgcqbRuCsi966GSXDqEVj6ptGxu6aKgTWzaiPx6rjgczHXfHb
4eBiAm7JW1OUeD4yVMVNP4TWlPplHGzrKP6iR+OWa50317vRPKJVAK4GwVyq/qCN2Dti8xvGe4Db
WDZm4VIVI6R2HDolFhteFsLKnfjwYYs6n0maDbwjqc1TX1Xtp8jmGFXA9pk42Seynl2xaWVRpg+k
hEPtpsKMjL5P/bSftgVx6ugYzw+9ZTu6/kXV90HlsxFwb/FmTBM8P7H3N6xi3I9hiFzD7fnIamlw
kgXIlOCtbp0pfNMwlVcaBy17vExnRXnB5zsd4YKiXjjZLTNSH4CrwZduyPODEU/3LS86yf1cpQQk
GlUjuKEmEShZxqwYQzWnvh4WnmE8RxGWa49se5kfcQb3n4M7IyNYAV6zIKs0LfUZEDpMO3aRbXDm
ItjOKn9NOYUNqDdp15x4CNibctiadrej2lg5OZk3Vti7ZJCBbKyyjqsLM27jyaDCN6F5da7NARcq
BvKxdsC0tZNISr8rzxJMHmNo/AVoCPyWj/oyZ0o5odKNO0useN8UjZcZ4wNr6puc9N9Ga5QN1qwS
xA7npSUUZQ5buItjMNQRIrfUD5XvUWl4ZHbKpz4dvHR8u3ykq+bojJJwFXUDvjGrQWma7jX1Xkkw
U4kxY2Yh2T9t0eF4mdxaZllH1g3/Iyliwup+FGWS2klUJ0rqDwmZXVLnycaoBkyf6CR0uxFo/2Od
AuwAoDRO2meYf+RhvadVoTpzlL4GVTd6UQM0jsvftapEAIVBaVSnBha7fvwsa9BGbhB8VlscUWd2
6rlxtP7uvxERZT31faQCHd8HniYwOvxBlTyWKyacwtE1URiDT2AYgrtbWBmvEtXE4NzU2B6dbvol
kxZWNwBYnzaXmVkkIji8oEVhydHgAQdbsKFFAPJjBdtmFPpz03T7qG+/XiYhwkMs5gY0TDiD8KLw
aApxQlJyTswCAuvm+lBYWAPBEXQzx26BFKGh16f+VgJEKC/RkZ49aUPihuPomShADMBkKSaUrTrZ
N61oyodv0j5qSq0ZKNRZVurbqf44x/M+Q9MEzWO31p1hvMs1wylU7vHuumlaKDN5SbTymcJWpjSW
OBMrZuLDtwh2qQsSbSJhmPlhlNED45npkHSqMApSAZ1gVrA2K5+H3eVTWT14DJYjGwOD+wnhs4ij
augGHEptJK1bRegtTFUyHy5TWRXzGRVBzOgBraw+tOGSRTs7+cKwHCP4dpnEmk9L0ZryhxNBfEPc
Yo1KBfHlWFoLn0qD70WaNyt8CwBm3UytG5n6XqllLX+r11Szlqlp4KQCe+ujCqW91hQ9urB8SnYs
P0b8pXsgrcQWrFlacPdORbg8VRnV80znzFdi9Fkr2thtsixO903VqZkXc3W+MpndfE+GpDlU/ahc
I7uFKXSlDl1VAVqtlbS9UyZBIAmV1xXo/cOEo83aMiqGMsn8dsO/KpL3bF1v3n9cOFPWt1MAI5j5
hBROa9TeNP6KzZvLmiM7QOG1GGiqt40FxelDYLmEptNPb22EbWyWbBZcRmlh98wpJ0VnL+sP0Okw
bkPtNO/5vG/0fx/+fNCU5SPOiHRtOvRJCH0c+2O9bBwIDhZQ7S7LbNVWIYBDBz5FaVKEpUn7Grlu
Apl1CRZf9luYy6R9tQFOWL5cprSqX++UxHYtLe9mHD7ectUcjnN/m8Tsb4zTGQXharEQeftJg3Hy
CnKt8q8le7jMwuKzfnpczwgIVyTMeZJ0CYSlDgas6zGvIyc3vybkfnFMQuCkTLIIYv18DMJMQ0NX
qJhpZ6UaJNGE/taZ5+1uboPwps2DXWgHTg5jBS++TyRcrt5VA1EwSiC/4Tw+6l0JMwiFQDRR06fU
vmpZ4hiKrANRHBD9x4k4oyLIcmbWNOYjw0syRD4d3TLxBmAbjhRILBqQM2faOsrc3vVwQAerwSbF
tAVAC2IWjjyunQP1zcDCHwOLQ5vR09GS1Rle0QfItfR3plrIsm4rHjlKHUv5HuNvDEN5H6XCR750
A+F74ypyWDt5A4a/9GNGHrsTM2Wh8OoZYDgTCE7IRQC1+yO1uEvASr/441ZzIniWdl2vuTUdbEkf
lYzQ8vczI8PNkXR5Cb8JrQOuYWLIDZFGODmXL87q3T9jRzBlkQbnLGNgJyX71GW9xPcRpw/+USYc
CgJtC6VXTeBCadF5ljTgoi6OKsAA1eKQFr3b5SjB3Bcx88Juc2dKgRbW2bIp2kbQRIt620fhlVle
tfA7U1/TbqgZnkxuSx7lVa1Dku1/FIQEQmaa40A53oDeLp1RNx0tJs9xeKVUdYaJEn+kMkd60eNP
Nu6MohC3T0UQV5MKG5dFyr5iEUAj+MbEKFihYUdMZO/ZcEhU4s1R9r2tZRngyxI1PlWEsIKTpCb4
bVhx0Lp8X9aSV3X16f7DnyEWhJqkhes3gr960J1+Dr9aMf3SUebQRDabIGNGMHF91I92uogyRr3m
JAtbZb8uuFS9AmyDbISo6uO421++r+sXCuMUDAjRGKoQpcRjpRzmFJ9e1j2G8fmOl8yLpvlQzOpj
XOqDi0LqXWP3d1ET+VEv6+pfZc5Gaw7Qt21minlta1BMRV0GY1rsynM0jKvcFnUzvl5mc63hEvlr
dEcALBo5ut9DkWfWz9aiXM+SIvOR+XRnVMvHXPVmA1FjqLlldYUWum7CLoIjMDnibt6knGyDLNp3
qe6goWs7qfWhSdTtWMf+ELG/8JjOv06wmlVX5Jhpx9eRNnPC1nKq9NtlAaw5NIjmiU1t1YKjJxgw
vTf1tKoxC5Rnh7BpN0lcbzkACrCImpqI5/m+oLJx4zWP5pymYNJSZhWlYi4yD18STt0w7d28ug8g
zrR9u8zfqh6rC1gSQV0Tz4RwSTjNmsRU4T6Z+rccDYR5bR/KcHxKAYM6F+xEAfjYhJsxMp7jFEu1
JeTX5ftOflHzM/2yyiTKrXDKfJ07QLlLdyjdO+VU73hNTl13GyqRNzI07jZXNSpExRBhvSWSB14f
eVHfbNHEubXhe83B7NJCtjtx7e3HzD68fmtpPBaLOGrUDVFuQDjqtC3j6/w+bSXexWosr+ogAu4s
dIqIMTVG6JvSRrRbYh16FgB+FrABRunmIbltLdVtgmBjtcAm4jLRLycrvmPnlAV/Tc2wBoxrBMZ3
mJ24xebV4brofo3Vr3r8petANyzQYVZfKXAr1YBuWplx+T94x3QfMTEHgVr3x8MnWmiV3GzwdpPK
Neub0gICoUJcPs3urKFn3c6PYXfVxFxivVdvGDJAFPte0Ocm5sW73Bg4DwcIPdD83MBcTKu7fdk4
ptXu6tj2Lmv5qhqdkROUHA0cWRNHIzyG8DYd6p0S3djSuRIZT4KHN8cNU0vaI22iA+uitrFD7kXN
j7ldHdQ031zmaJUYZrAwUoi8MxUBUqxyqDElB93RGtuNh01jYF8jea6QyJtjyRskoyVIr+S1VTRL
PiguNkmLeK59nRSnR/TDaF1JbsWa86OeMSZIsUpHvCkLsSjHOlHzaKnaFu2+boa7cFmE65b3jJTw
eOkxJyFRNCQW2GvelFepdhUYyiZMSncyX+G68gS98rVfVVzi4a3qI7Ww6AhdntqnAddZYQ2zCxhd
FSPX3fDWxLU7VBIiq5Yd0ZmGsjSwz8SeSCAkl2rXQ5JqZO2s8NgmuZdyGPNg2/F7pBKdTpXBiq+e
3hnNRZXOXhMT3WUsHUDTbg659lzQzMn0fGcZ5u3lw1slBNEts8mohf+2bGeEMPRmFbyr8URn47Qr
J0Cld+jC9FoS2k7Xl5KYY/XALORE/yk/W8IjHXVhU3cD3qEszB1Ve+Bx4zBZclAEuPgdI2JXBYNP
S+HTfppMIwkvuwpWcQAobGe1/SEwUY41KtXNe8tpWfbQJKR05h9Jm+0qtFNwdRvl6X7GGqrJkpW2
VmVs42nUMPoNGQuH2XQk63sbWtr013WLPSxW2TuUzhs9gRNw+TzXBKypmK8BaDiQU8WR79AIAFKi
UXhB6DgFKc4fuPTGL4ZKfHDPiQgMUY10bTwamc+iymuKY46erstsrJnKcwqC5wjkv0HrIoYTLDNX
63+qfMci3elQ59Uw/HeZ2Nr5ADaOYIkv6o5opf142SYbkXYI9w3NJ6VbF8mxGqdDG13rPW7DZVKr
x4NtTvoC9awjGvlIqkILCZwAK/NTlrgNkAVbdFfJRgBlRIRLlpvdlEcMwjPsh4K3Thxvsjz7j5wI
jxkN1MGMdTPzYdQtRXVZcVIa2c1ZVbQzcQknU6QYBqoaiIsMrrWvZZsMFi36pMdodAf4NoXfZgg8
zH2SGPaMyULO6nukV91mTrH2lx5HjezasvoRRrZEbKuKjV5tYiDUJuiw+6gAWCegpDpiUT+Oa99g
aK3RD3GFyiE6nZHkvKxtq+JjaB9WTVTW8Zx8JFbpNKjbLsVwPunwFgOUemcleuVeprKqbgydEhgG
xbyTqNM814tIGXPMDabYO5FoNXUp61W8x0Oxu0xq9aYyC/PpeKwwrS1krEYlsY2GYETRHui2ot+a
KNyOgAE3EwmWyjpPfwiJdfwOHatmUGLMreptp+Hjxh4e0p5JzkfCjog2UXctYqa5zn3DDJwht14b
6/+R9mXNkds8179IVdqXW1JSb+r21vbYvlF5Nu37rl//Hjn1JW62qvnNPEkuUjVJQyQBEAQODu7D
FINu9cC5vXFrmgAGYUDskF8Evw/zQEmmIm1UPcg8DKwC4kpXu+QHOhN4Crem3SqudoRkSLWI7Lal
vaJ2nY7bZ5j6wyTgii2D8lfYSY9qjcp45j/dXtbaBsJjK9bS6g6UMaPg5pAFQSWii7aqa5qbv2IZ
2ROhcfPh4bag1VruV0mMqwAbfjAPYpN54PgxqTyFQExbjfbQqKbuBqKZ0HKq250aJD36MKxfne4H
tFNEgQ6B5cVCpdMmU4K/sIevX8V4EyGKo34cYQ+l8mKYPyURLPj7MOORRK9Zg6khmECEjdaMTyrM
L0GiPORZCHAi/EhSOnq7X26ToeUxrK15Y1BUAKcLnNeC4b70VnpqmsoooyFQLpoAcwnsoCvejbba
N7LgxB1y0pHEMYs1/YFNoFtAMwGFYhlqay1oc9QRMzRSzgoJ+3tZMTF6IBUxdoDnJnmy5MvlAVDW
mtrSLga0zWseOV0a2wESAr4/27eVdc0KkeZDVz4AOzKGx1xKQuRUgDZfyzxFHr1Ykzw/FhypaTdp
qrtlmnAwMGvvI2DJwPILEDQQ3YxTVqVaLbMWIGiMsciI3umnZnxVOusQagcFECD8X3tr1DkemuWi
/gzygWOTdfQ/GaAdYWwfw/f0UQjRZquFyCqF7YMfNXc5kgSZCd5GDRnbOadZER/Fajjos0+iofkL
92Nh2AGGaaAFyGLdnTzF0SQb6MO1pmo/VMa3LFZomfRbo+JVh1a1B5lrgJZxtIB8XZ4pdDIpJA3d
Dfk8YSzBcDIADuwn7WhyY+8VUajGgC8IQ+90POuZ88zbXLcsTJX3zPzFrDE8uRvtKjeAF3i+raer
gvASRCCkL0w4jE+VpVLLKwMnWElHzdTu8+x3Pu0F3fjzR6cmotMARCISpvmxPShaYyZIi6GLQhXE
XQBYYyY2m79pmb6QwlhdpY5hY/bonCiRtoqNh0gLSFz8Rch6IYXxIsrchmW4dAH0vXDXA5OpC0+y
gJmXSCm3ke0bvAlsa3YGiQutj/V5BzCnhPlTgxaVSwePoWPSJDibreRB114mHTd66RR1QQpw1Vbi
t2AICBp0dre1ZOXywaAahC0LywzsndH8wsqFfihE2Lk6kjL7jYfG35D/XMhgnpuNjsqI3EFGppYE
pXHFVImWffzFQlDjxyBJA3cOi++I0hS1yBJkNrH828iRiqgfYosHtlizKRnDXuGQMTEMzVCXfqKb
K7GvirTw5kgtNt2kl8TPlF+lWN2BUavm3DSr0jDiACwHqCBCHCMtVkfNSkz0hgTzDoSOJKiqJ4wL
tfOcR5G8cqlhauXiaoGOQYcoo/iilo7osg8KL7Sea5/M2S7WD8awVXhjVdb0TcY9hmwNUkgW24pS
iXJZ6r6Qe3pVOLnf7pEfPia98vjn2vBVDOMuxli3UJBNCq+Z8VLaGBmxBk4/yWKZzPMWbdT/rYTZ
MtlsxlxT4sIb+pRI/e8Oc+T+ZhFgLzOBlMELcNGPL4Fh14RiYXRYhF69QIBuPYv979siVqKLpRf8
XxGMQhtja84ROmE9CQ3IJJr6mljtDHiCk0QYPzOqtlCVByHTX27LXYv4kfNFj5CE0oqG1NDl2soc
wWFraCDZKGplY5VZuSkjpSORj0m/mWjC9SLQ2oyjrL0MioEW5NKgSR4rjhkb6g6lz5iK5dTxwuQ1
m0MrtgHUNzodATZnvqsewsFC1taTq2mjWQYeI7M7Kcdi5uXF1tDfmD0DDrwlrMMVvZjKl+Mdpb7B
gwCmIMXabjIrd052SmU6xmBRs6UiSqlDZG3B9EODe6vVXN8Y7KmI7gdzpHL9pKs8sNSaSoOYADO1
sHxkUhmrqSewRwRRUXh5pVXErFUMk1D9nt4++zUX8FUKYzj1MMhFr0DnxrEB32hWa1QOwQRp+lPp
3ha1er3ifkUToYKJKsjUXO6xUhRyJM15gWTQb6OS6ACYWRktRcpBBIPRoZS2o3yYcgC9LWOnV+Nf
uHBg88yF8gyNJp8t+V/OuAyyWM/yukDpco+Ja9l7U5aEY8Nr+4l3nYGniGIhpGRObRowTa/tKpxa
I9hRuplr3w5HzjOEJ4Q5NG3MQB1hYCEF4G2Iv0yMjJF55HqrQpBswFUE2k68QS5PyxL9RkmNEULC
B+QEQEx/zPvhL44EeBiAQFFtwn4xnscasrlAyFOiIb8piJEeyz7+JWvoSEz/JlwAQkpX0cOqmCgY
XK6niUFD17ZV6cV1s4lz4fsk/5Cy6ADjva3nK9c3bghVgVmhioZhMJeCpliMwLvUFmDJaX1ilYIr
tMHeNPC0iAdby77dFrdyThfiFj/yRauN1s+QB2sKz+wm4hcfUoI6U1H9uZ9AR+5noclEYPfJCf1F
ij9mlRj6IvQamOC8bTbBNtISzi2+1qupm+hhXM5HRcfkstavUsQQGj2WpdcI5maw1PsweC676IhZ
TO7clHZRfABKS/O4Jo2fbQAeoUnacqxrxfGinAYW2U8WUQA8Lj8CjRR5GnVN6ZlFuSvqep/zqHdX
NAQNfsiJA9q5eCPGtFC16NIuTkuvXuZY+adQ3QQYr6tkIfFH3tW2shwkqxFWoE6mGCbbAGLoQW4a
6VQiNSIpsw3tr961MMST7bYeri0KVXVM9kR/FkBnjFMa1M6f50mGv7Da1M0qOd/pQx67fa5KxC/R
52fOocpRy5XFIRZHhQmr01W0U1+eVYa639CDpM3T0tJJ5k6lTSz/Res7tk7FUS3tkSDtuRTSSqYm
WKNVogPDMjdtKST7KLSEvVqMDccCVjZxOSVdXpppDExWuxSV12KHpC7qJRH+A3fUemWvVl1E9FlX
3DyPLGIUrcJJGqxtIgQii2agOAQ+1UuhY2t1QubnlZf69YcQLhB1y9/c1o4VL4UuQTS8I1OHzkeW
DjHyNbEeQ7XywuZognqjtkowV/CYsNakIEdmfgIsgc9iTDfR/DgvjLj2FLDnGvMzSsK14Pz5Sr7K
YIw3Dka5UeKk9tJCoZsK/X9SwoFhrB0IkAN41SJasnQ2A9b2k9yYQ1TjVoy35lz/yuK/aeIG9RR6
wgCTw5mwj0yllbS6U8oancz6JjAwjboKnK7zt7d3a9Gdy4cZFiEuWW4VTwsQGl/qVl7UzQwmTzzS
9cCr1XddwjSorCV9xCPc5ElirTQuU9zuYYHWiycjfst89Njpd4nwdntB12eDBcEP4GjwWLs6myY2
9HZSetzu36WJtLwnOe/nmTRDCV6noENE5GFwsa0Zdp7o9v+2ACbkUis9CsIOCxichna72z9+bYB4
qoDvHuEVLh2w5V4eNwALU1vq+Pza3xhWTtr2xQw5PnJVBnK1yBooUCwWxS1WORLDgYETqB/M6AXU
xaL8fHsZa6cAH/KvCOYu0+S6CapRh9aaE8n7FxDQ3RZwraxgoYLDXcwCFyZrFmouhlOqSoWXNJhy
Fepi59VSiap8WWLCjzDMnHvyM6S4tMNLgYx1lOOAtiRQ0Xh1T81pU5Z289xXTh24wj7Kj1LPUQTe
Ahk9DvJcHUXUKz298BVqqpW/GzPhLRcBTFXqrOZ4zEVpr5cHFgj0cBsI8ZcD/RI4Zr4Q5p0yY3mC
Mth5i1YrFXGANNSO3P+slNYepUIg/jRw/Nv1hb3s6zKzFuGVhvbxS8G9P0eG4uOVBNhOVrpZHtiY
CeA3IY2Sh9s6s7bGpX6wcKqjgYplO0frWNzlMgIsy6i9DOx3BoaSYnaDmbmyH5PCNIjOC+quDQHd
haAUwi2BS1s3mH0tkkJBkCM2nqL8aheKbQ6UemX7Ln6f2b5cjo0hUfD7wxgh8XDySRzcFctIRc7m
regjLjpsGyIQYMVYKoiFotNSZrlBUP9zSE/QBQ09eRk3kbS6oEUMyLUR57CzT7Ks0Yx59Bsv1LVt
aYAX5dwJBZ2rfp9qnLrgsjmM0uMKhyAECngrsUiHYsLrWRajFndrRArQ2qiYteO/3da6VSGYQ7Lk
PReuFyakqgthDkwVQgLsVxG/9J2bNi+3Zaxo9jI19V8ZTEglSOCU6oK0BaGMSM003lcAt44YEzFF
ohOWv5QhIWMrR5wXy6pymwZCXsRasCxG+epe9fVpylqwjzzm+cMw8HLGq0qH16yCn0cmT2OcYGoW
aKYrmtYTq/sUU1FlbbThkUZZdm5v4MpKUB82UJZdMoXK1UrySlSmYey8CBQOjjJU/a5pI4t3iSy3
N6NwwNXgzYrKNxBQ7K3VCm3oW53aeRMmjKVW+lKE5rGXJHdIWqJnw+PUZY/qnO+1aKMne8l80fv3
2yu9VhXArgDvWdho8e5jHT3uR1Q2McEQ3Cl+7oRAFrixICMrLA8+qeUkdcIApXmMNtlp45Ttbku/
PlBIR+JQw1AL5JJY625LhIVtZfYeGu5ob80kxTBqE729OudJdu1GLgUxflfqzdwPfKP3knibp+5Q
ugNae4KjoPPOdLHfyzNFpR0XF6qN4CpGkH55gTWRX5uN3g9eO8RVAhLvtNqLSm46OYhzaTSDwdKy
Mp8CfV6TcgwkVxCbYnN7X6+dDD4C3TR48OI1grrh5UdEUqbHLTTYy2bfHgMwSMQjEWqVY/Arx4e8
LNA9MBQUDdkE9Oj7+aQNoGM0Bye+b4KlVdILy5wj5lpHl7c7CEAxNQKPH235jC/BSIPaSWokNVgF
tUo8lEo3H0MBvU5Kn360Bli59Ulstmo6PQGIrnACEnY6GxK1oGlFdw4o5gAKN9hFlnM/m2NhSJ4G
4qJJxTCs+Vymx/TnENvJwZofJzkmIiand66W7NtH/NBm8s/971x9SvydqEeUx8F2ve/m0sYMlkX0
JSLzv2zYlw3J5FxDR3Eoe9HYlM5Ui7XxYOVxX1Et1Ao05pWo6HBc4kqjEsj1QOSzNEzgqNnycN/J
ad+mM8YZGT1R0HqWWR3aG00CUlOiVpZdpIYzzbFT63/ujlG0xcwQtB4iEYYuvcv1BlKcFk0qSZ6S
CRYxE13zmqitzreNZmVXAQYCkgvPB3CbsrmiKq174N8D7GoeSTux12uM4UM7HukUPLQHUBFwnNK1
leIOQzwIENnCPcrmwap4Hk2jnGQP3ZWYsB3p4NL6ntZanR3jsYhMjiavvFlQ/bI++cJQ4b8q/xU1
6hpx0UieqNtZRVUD09xIqdigz8eAN+uUoQ1n/GMPfymTCUXE2NfqwSykTzKMcrjv7EKrKDjIb5/d
iosASyy0Elg8sJSY8qWGJBUeFcj0SZ6RqX1NZ62VMpoWdY53S5pUBQVeF3NDzLKd7SCc0YKWCaBu
vP0R15cMYu9/mkfAAXHF64zBZaYwCj0+QpDkDXJMpj2C88yV4trYaXPkDp0accxyTeYSg4OUDfkT
VOMuFw6i/HkEvZ7kjZPpTXp4nFABJIVi1Rj1IXqBFXMWubbTQGug4GcAPgeKu0uBqYAJsC24DL08
H36EIZoVwTYpZ4BYgnZym8cJFYqGVEnN0d4VY8EtAPPH7QoYDIvXlepQxpBr+DygBAXHHIf2o5Az
i7Zx00+cS3zFE4DAA5c4+n+AkWXZ0a0sQ6CJaQbgeAoe2x5t7EnldDq4iBCb3NaZ60gTtxrqp0i7
oI/gijQ3GYSy7kEIh0kAavhR6XXvykItcjZvXQoSxQB1wu5ZXF6gRcUswQN5wFVHJJvKbpuUAw8p
vnZEeL3jh6AWKAwu2/rlWhqGthhSI1Y8M81mT1S632oYtLQCkpLjVdYlLa3CgN6iNLJYxRdJJSwt
iZNU8fxU+z4O2tOktSeh93/dPpxVMbj1EXwgRAdn2qUYlKNRPk0zBUAbGQQ+Y2BtlmzJtqzEmZOE
W66wy7ARcxbBAwwuF4wRu1LvORQ1oQl0GZzw6R7AKKpU36papFl/rwjCBv/88dJQkYPXkNC1ZKjs
0irDkEPMS5e9bnzL55RYaG6TebQx12qHKjQ0DghM5C4Nk9k/UU0jDQThOkiUVbSol9NbrI+8mdSr
QoC4QqFlGWVgMg6piGro8xhAiNp0ol1VBcp+g1maEcfzrQoCOTiMXEM1iW2JsbqkLHKt0hdyzYrK
eYa4J5jz9uefngyOH/VSjDqBW0ff36XSiXOtxhjyqWMgapOJTmMZfbXtJ4RApMsrKX78c3HQOxG1
OFRG8LC+FNe1fg1Ot9DwUqPuSG/0T2pobvU/p+oA7uaf4GPpFlUYMXNXDSChjgwvFCpvkQIStj9O
31jAeiKzhmk9ACWw9D5WmulFKgSG17fRMx4tPqp8xs8qNXmdeNfXwyIIrLWfSUo47cstU2OUf30z
MVBUfG8S4VxgxFGmupHESxCsCdJQz8bNoGLaFDshtR460S9DUDjrhUWDAQy9AdraRTA7847ntqSr
UZ8DIJpiJ+J4QJvlyO27Ypb20IEN0+TdrdcBCwKVf9eEAZCXmxe2lYUHKSQp/lEq6hO4mEqhOUlB
hUcqJxu6vio4BYzaA103+xYfKpjxXGH/5DgKaR7IoVuX0X2RFfkhNxuO4a74B4DLgLMAyhQwH3Zl
HYjbu0wcEDWEqMwTQQpeDCCdf9y211UpS6UM2BFEYGzXdZTImp/LlQxmorisSK7I9UZC8PfHVx9o
4j9h29g+xJaMjlel1AZlBoL41khTO7bQtpMKokIrXRqdv1gRWkBAvYI+EGDtLzWiiGQpH5oWkZ0a
9RQcwT34PwyTU9FY3bfP4c9wD3Dgy59/CRlAuzubZtiD6iLOrEd0WMaunoemfXstV9oN5l44bTSw
GSISiCzCUhhAxBeA9MjrsoDUvvqIgXF2o+A6N9QnpWg4W3cVjEMcEFGIGvD/wxsxXlUNMQCyLurW
S1NXq7bvU7Lxt6DxGFQnSv80KIYsPI4xRgDNEIiImMtcK+Z2nPy2AzubQFL4Oiu3aIa5kzwPcXVS
AOsvPMgWsKOfDbyXJ+WPQI7Gktxh8nT/Arb9DAkzgTd1mH0Mo/4C64FP1QBAB8CGfU9YZp0VvpYq
5+MRE85Lhw5kINU2IYJ7WyVY+qgrSYzmpb5QgToAkirn1b5z3ZE85ocfKXGe91t6eCk4sT6bsLqS
xxwU2B9B6F5mylkhGXm1j+7u8dGg9y259962KTUp7/HNAlGvJDLOIqnmsfURJ5+jF13YjNTZbh+s
c/YNqRPC2czlevgSJ1+JYiL/Ig2CGDhK5ZwQjbwaBKvbbR5VUtnEofvt9vBwWyA7V+pK4BK4f/Eb
VeFHk6BDIOh+3w/HO3fXkvnU/KDb3w8Pf7GTCCzhnPAWWK4stt+o9y3kS9RWOR8WSgnXIOpDWNm9
vEfxxvzGWRrjPbC0S2HMVTygYNNLSaWcXw6vr6NtN5vdZmM90NMWf3GuYhYQfiWMcVWW0FcgeFmE
TRT0GRjHTUJ7R5wTeIr3lCuOufqvxCnMsTVq3c8DxGHYTWtPVN5XBAwNtnH0UBjFjFzHJ5Tj/Hky
GUMP1BxjwKNaOSM7kuVOAZzeID4hM8o5N+aSuVobY+BhHmXpiGF7Z/u1IO8A1EdOM7n73HnabmeB
8E6OqWhciWOsW4oFSxo6LOvwehR1kn+IHgzt9pp4qsiYdV73UTAAcXCuBtt9Dal6L4KYk3KuMLYx
42opjDFP9VhgFh6WMtCDiI4LpwhIRqc7taOdRPhauGjZpbe6tDAmtDHMuNWFBvJs5e5YnxOBzMft
wwPXS3E0T1mO8IuTmmakI2v584iyX/UzT+GWbbmxDPZJWsqqOOsVTieZyCuUAAaMYXI/XntbdbLw
0eDI4+g3G9UIliVjOBZWc3yJPkJ3uM95Tp1zLgrjHfogaYAOwoKmh9dDfFYHWxfc9KUklB44ms0y
CrE6x86GF7TIyGYTsl6OtkCOxN/1NCb0aSAPnH1jSzRXohjHYIRyq5s+Ng5Vkrgl3X0IOfbLbVP9
REve0gbGH4RZobaFCSkvx9fu5X1yLDKX+86udUIj+8mhOnlLCTkJb4fjQbg7Hmxa3dHtQLb2/3pf
sshOPSpAJTMuih/ppNv8QpMRAqutzd1ansYwniMRU7ObJ1zMA82IPcQ7g6J/KteJTW3OMXJ8ITt2
uJPioGmDXjlr5GCXPUFe/0fyxPPqHCNjZw/PDZpNh2FRS40cbXNjkff3uzPZbDCiIyQcneEZgcqE
Gnnthwl6SJXz6xg4Gqk92yIBEMuO9tCHx63987aO8hw9O464kYtaDtGIdT7ad2G19yjNDWpL95bd
Ec5xfWbIbtgDC2IQK7kR02Uncan47wi5C+Le7cjjJthFO68kb9zbkrs89dLfG53fBtWA5dlwx3dH
kh2HHeWGvjwVYdxJ0FSm386Q0tFhn03E1cGVTYjwrG3gKdMNVyAn0mALCM00WeCBgZbMdy/mQxXY
2277wFP8RdVuHRcTatRh0frD0CwB/as9uyDMtv3NMQmd2yrI2zzGYcwgwm4Ha/GSGZkPOefXea7+
CgJQhrXY91hF9lLoxNxHJW3MnQrcmmu9Wbw7jHMwLFtF3jQT2JM+96y3xRfLlX92MpG3zTamt7eN
p9psw19spmgZwWzis31EcCvZrnhs3OoNNxlPEz5TPjc0ge2w6aY6QuUCovQjrFZHdzD+vku2U0N2
wV58qjEMdlPBfH9zn0M8p8EWE6pcb5SpxH2ivIr06MpOSHcRXkTZ0XCsTdcTKpNn2tHSzo8cZ8y5
X1jqMjlPuiRbrrK0ddSZnoVlTqc2815D3JNk3IfkIyTtasiZFkMLbTy/UvfkIOex5azos9fw1kky
IYnUzFOmjKVyLu2XI+Bq3aN2mt8p3QY2wqwDTxwnGGAHOMs9qvzV8gA7HNxj+d0kT4sUhZPr4K6K
cSFAWmaZqEHMQF9ejTvXlp2hcwhxZsfZthrP8pafu7WJzGOllosp0Zcn84smIb4/zCURNwMF0ttB
NZ+SmGy3hm3yxHL8MUuaEKRqhv6cZTPBaFn6lIoksX8HLi+EW3fISGECa4OkH5uaTYoxrodkQnDc
UbA0CQ9qQ//ubvlPBhPm9JbUTeDLXpzXYfzmIMVBftsPHA+5br//CWEyKZWZ1ePsQ8ir/R7Shu4y
ursnp4DSfb7Z/uX75T9xizF8eVsayQA8+YQo4HB8PWZH2tj0CWlEztYtzuBa+f6TwkQ0up4rGAWJ
Rb1gTjFajXgmu2zKrd9nnFHfymYi1fj9hLwcFVs6nfAG2/7kiPksi9wSwziiquhHfxw/FaD5sNz5
cHTx12trtz8tmp+qiAwenba4zUyX/o6fOaqxfk//t4tMbDMZma9iRK1ydu9csts4QFtxQoHPKuqt
FTJOKcorPVS1ZYWvuKBnG4+G8253H2wc8oY9fdr/tuzfHOVg+5j/edgCVb5glD/JlC91UEjUAYQa
M55EGDTuJaf0Tfyl3nW73MHsBf8p3kq7P99JFAxBWLe0C6KxmFnmqGVW4PezeJ78ZgYHqhK8BUmL
oT5xKVpkmCPZK0xr2kaWDOJfwG5OiJH+sKK9LHsp/qKbEAAUTBViLL1Oc0kTBFk8l81DnAZEyR2z
+HZ7pYthMecJnkEUkTBOF8BHtrveiPxJLJpKPo/JWZd0EqHn97aEzzLrtYilCPtPYZ5ZhqmNAA9X
tYywPiGv6Q5Z+/egpnfpOSPB6W4nHR4Fusm33jedDHZJsFLZ7bzGOznP/eaJo0yrCwafBFh7lxYj
lngoAWmGlnelfFZDpAyUytYaHi567ebWRLQGADYMxkyAsC/1Nc2ALQvaANFdS1/RIx4SyyBDSZKB
IFG73w7bMbb1E2824YoTRZPdwpOgKAaoZ5gbPDDlQO1qGWJVhRT9th/RkciN0BeHzxwnWjZByoE+
GQwsuBocMPZpUBUWPMBd9d5/8z1hv/8NLiXt3r6tOGtmfyGJuRQSbQjmMoSk2j0YJD5bTiLZib09
dAQjHt3b0taeA6C9wswuHBvK0Ow0mSKtVAQI8GwJScixyp1eJnOAxIjiooTWU5VgKOF8Eo6jTvrN
M0pcNkc114okgLmLCyR46XViD3DCBNRa9QWEzHv59H3cthGJtgjQDXGT7Wjk5tSe73gtdyvlO4zD
Qk8aiHrQtwyg/aW2xprYzpOYqWel3sXWtht0KqKRksaP5cbSvW6iHUZK8ejoViqwQJFCf9AmbwAH
wtb9xQEYXMOXrDMS405/kHfVLiTytweeL5dXAqYFUrW08qB7AJjBy/VlQqznY6VAkD1N1K4+RLQ/
0folJXf6LiAzEUj20ePflKMU0m+YSlHZyl4kE9miB1C6592hKzVFrPzLBzHuAVOb8zYVZOvcOMHp
mLrRvqHvwVYgxilNSX+KnSIkDxrHnJZfZez2QirjHfwh9LUA1f1zGhHrEVPW7O3T9rYNrcTYX0Sg
in+501KHJtUUPCDnqbfzEHw9h/Gg7iKNE2at+dcLOYzGmp3VNFIAOYd41zmTRfvBtU4qac7USXMb
4EmyxwiJ24u7rUa6yFxjcatmQQc45RkyZwfND71oF/5HO1LMxDzflsVRkavG7zxINLUq9UVn5f3w
odhDQ2I3o5pOTnuFOvprYXPTtLc1RGfnCYZDKsRzhm21653gjPSU04CjhCvGCCJGgBvRn6SB1Ycl
rhCaRkiLwbfOiq2QfAPexNGeNzMNnoW7dtd/0zbNc4yXp0YM7RhgDGDuJgnF8PluNz+W7ympW5Kk
50Db8NC+16tHA7kIgkB0mQAixOaoxXYMMiAh/fNc2XoD4FO2K1QL7Hc+7YCvMXjEAexwS0R3C0wa
nnfBx4KnknlZxfUoCGOqaee8sasXMhLxzaKe19kOkj97Ymy+URE2Gj7MPFaEFQO6FM3crGY8BHoa
QnT5Q3bGGgz2Ox1hV+fjTAZbfjPfLIuK/iFB5JLuC+Q3OPp97SksUFnihsPKwcXGhp2ilWPhc2ic
kSyPyN3xpXgMHsKUPD8P30Loxc/b8q5tF2cLljSg0peWKZ15l425CMK9KvHPr6JzPocUVaJXXmCk
L5t26WAvhTD3jF5MnVXWEPLyevfLdQ8mPSCv6Eq21BPMKNwcXftwtF0UB+zjMdiGd/dv+70Tnj5O
p5Oyz+6R+XgAqw/Z7yOX7vdP9IOXKPssnd76xMUGvjzmg2gOdF/DJ9oZefn+3UKlorcL8jocK3Le
nPYOpfN+L9HZ2QKWAYY83rkvTvLqA4DSxsjY5ezZCGeOApBBYJ4XKq+zixkZ2nbeDm/lRNJtcSe8
8fBCq0fynzg2uZSheS6Za8s/q2ZJY/1Vqzig4zVLWmgn/t+CWMbsAFwIxdBDQu3mu6gh7xURnWpf
UYuGp+CtJONLTWXOPbuSZwCyHiE+gnwVDze23ymqSnPMi1w9HxYMSEVUehcR95FsgPHyoE7PQCfx
lGcFyIZ4DXH/ArQHpv+zyPdVeZrUj5toUM94wEn2LrYBhaps/+70MZDC6RwDcfPTx23D/SyPMwpz
IZSxXGA0fUltIbS2YTUNccHl/su3d+7x9fDTsn/+LLb20G+rAmazzyl90EGHWpKHPw85LhfPGDfm
lPRCW+E7VCTd3GKPKewPwYN/vyPTa+7o39Tvwvn20lfuo4uVM7Yqi6Y2xVWnYjQteS8Vou/ALsJ7
cazY44UQJigMYrlJCw1CbOvuXf/1iFaQcYOCJSdpuebuv6gOi2sLm9wYa7lXz+YmvHu8V/YCx8Hz
lJMl1Jui0vBFCxLmO/G9RdJNsc8zcmBEtb1xP7ymhD7zbrHPXMGVcmL6KeDxCyiWpfNIpgx0DumE
3TtK7ru7C5xzczwTgQZkPDxuDLqhGn0SDxOJcvL7Qdnd1pDPPqdb8pmspqCOmAejjYtxZAB7LhUz
t6JnBIrHXULvvxGnJKfnp3AfOqhQcM7084F2SzpjmoiG8yjGnJ1z/xp96HtY5rgFuBVO3bn/5hW7
00mjIQ/yseb6Fkakf/ecMUTkVfDHy54nBMUJ907bnne6gOjp0XAcAHj2v6fvy44Hts2tGK5ayxfZ
jEkqU6MjdQTZgL4EKLu+pE87Mj84Tnb/oXox0v3U+hvsCVzPF6mMjYLRvzdm0BXjuejm9hnOb6MC
7vpm8PR5Jf8ASUh3gsAf2Su0f12GB7oVxXmACWznHubzXTrsNinxZkod1H4ieyI8pNdqCPxVIBMC
F1FgtNIMgQf7+I6yK3To0bQfdXsDOK+8vA8okj3cytqqa/2yziVs+HKTFYCG+BpSr0hA2sfSldRd
epK9n8b58JC+l5QPzVoLvC52lrFUY84KwxohsaMH2022GO66Hb8V1Hr8BaTWpkVV7+P5uT4m2GVr
96DdGTvTSR31xHH46+bzZemM0WI0miaFGT4kAbro6PY78KgE8JOR53nKviT7wgaKS/z/qHmvhUoX
e8BYbgW2YElLILpyXoAdPCaIiesJAa+4fQDw/rZvXIn4L4Qxpqr6Sj/2jbisM77v83NXYHA9qUUn
0e/0hJMaWMlUXhoOY6KyoAhFWS7SZtrn8IPi09u+AaT0YalA27eXxttIlkMIJA9CgNkvsJojnhcm
6VHNjMlzSScyAF56W9pKP8HF2tgGS7PGJA+lhtMzj9We0BMhG7KL3d3mB2w0dyLb4FxrK+CWS4mM
GyrCJImSFhI1FOve3U2y295eE8/RmYzfaeY2M9MBEkrb1baYPXFynNMezx1EPrzE8vo9+Z/JmYy3
iRStVrQcx9Xb5h5zyql9/owP7k17I2zSbeYKtmDzuDvXg5MvYhmXE1pZLEsJxGbkcDweVYp4yN2Z
NiE/iDcgyYB+icD9uT3wQrHFhVzFBV8EMy4mBS1qOhUQ/PJ6QEjiuhI8TPEsOGTzw3Pwqtw/CXZO
UxpTnq4u53ZLNONi4jZtBnWA6IKE9zqVCLpDcJl4gKQ6Hw59Qlr1wfyLJ+BXV8MSyWUT0imYuKoC
Udbarzjbc0Yfdxvf3ZxkINg4qstbIuNq4jBJLbWDqzkc9IHWKMYvVf+/aUW5MEKWDa3VajMJQRh1
Dt/CJ/mnjnq18DaQwwNPUT+hpjcOjaWUGC1J0MVEgb6EnnaXnAbneOxeak+yv+8W3jLy+Ij70TvJ
ZHROOkE47znG5g38VBGl9Gfy/X/bYTZFGQeDNHeLvcqORHCcJKEbz1Fo6KiPt0WtwMAuN5nxQ22u
SfrYYZNhoQIRP9zdSAiJKNT1edw8Q11/80zkGiNwKZLxRv3/cfZlu60jy7JfRIDz8FpFUqSowbIl
W/YLYa9lc55nfv0J+lzsligd8fZudDd6AJSsKSsrMzIC2LqYTSW8WXIz3oM3gbWBHbEoo2t657zE
K4CmtHdmUy0VfH5FmR6t88whhaEnlXGNwYJRXYcCEK0Z/dlEIrhZFS4BlhoY8an2BkQyzpGjOy/W
C31/f0NoMtL3HeBcj2f/Dir5eipmjgr0yaWfs7gF5G1hfDF4udjcqjUosicNWfCKSxHgvAqlsnnl
DxXmPfpBJ7+BhJtZkb0drLiE8H/e4Y4tZYNkhm7RT+Te4Sgfj3aa3UezPwuIZD9q0iEUcal+/YmW
KLruFPOup3LmlSohEzqvw9qGOLbkzwrX6afxeAALjwUwgV1H7f1YBz07wvNJnmMWJAJd3JNP0cLD
oETLkK5Z4RFWP4fEKDSLJelp4ehMM3Qzg+jqlVkw36Dzmru2z7qNF4Qg9Ds6UJT6Ev/QdLtg4W6a
5MLCLPApB6EG/gIWIv8AacG20QeGSgx5fTyT9wPICzsztwOmFMUXRuxFlqLWa6ye3t44OgFdEasu
BeL3t8aFsZnDSWrolEzPrWMNPdR8r/60yQmyJaRPjeo4OA3Ay0usOncjkAuTM0+jqUObVlDDOwY/
5wq0isy6WSJAvR9CXtiYOY/SDyuXS1RUzckZqZc9oqv++XQCqGwp97i072ZBDdvXnlwNmEAnSPXR
EfVR1fXFKHVp7838Q8pHIVgelSlcPKOvq2dJ/NUba58E+k9nabqnvy5iP+/bhNgAD4prUf0tFl68
w9lQw1Uk+hL64/R4D0eIi+inc/CIsf4ugiumw3N7fP9jbN4kV0otk3VRKOFVoW/1GMR1ukpoKpJF
S3evWPBj/b9hzfvlCnXgeM8LUF0DHBmdLtnZWkKz3n9xXtiYuYqhhDSLxLu/KYyP1icAqqxQNbQY
PV4tuYulmZu5C3T+c+rgwpZmbXUBGDiTt3sjed81S9Bq4f7J/WfqZs4C8Btwr/IMPCAWaSpNfey3
jZHbekXN4/Pz80qjubFZbd6bze4zJOufn0NMF3t67r9AL2Z35kB6zfU9t8TG1Mx06th3bbOxeWcJ
sHkHTYlr88LOzIlEAUSPQ9fDAXBaHQwoeKAhGUNSB/kg1I7W9CWlh4O+pMp7P/K5sDtzKRxk3Vxh
wPhez9uzYjbb8bA7TduHLr6O7nmvCVIFDZhJ7HTe/9g2bSG4XSwdqzXKoRnIOpEeYV4DWzwj0EKw
+dfRH19v0x6ZH3Qw04EaDDV1kA3NjobHFnlZJoJ0FOUMHMEB6ZcgU1M0M7cA+m4gMlF/A3HSbHtI
qedmCjuNieQcKQn95L6X7rC74c6lkdneaBs/ZqAKKoELgOgf1We0Y+nZSX62Z8iWCEj16MPGokuO
5e6T5NLsbGuIYia7+TiZ3dY6tKpBslChw9w91qTSVzTeGTVdY1P+fbxod7Mkl3Zn948IHWWmG5LJ
aSoYL/JLLfl+etoYJ7qcHby3KS+NzcJVNlPrukxy6Tg2VC12ibseP/14pelL7B93T9o/lm6C1rqS
Whck85jOM3Dnwlu0Wbenn+VW2LtpuktDs+i0TSLJbyZDESpBequbyKebaOh8QscIb0rUWjhld+O6
S4OzYxaKai0204JFxIwnRD39+bvM+LE4gbPLB8I2bVzhwQozpX5WVwrK3Qogc7njP3sh0fWlgPW3
wfb/Pt3cHAY1QtkM8o6wiFz9eSshVX1mLLYgo6bLf6huveZ6QoY1/lod0NV8Oq2Nkb6lMQDw9PSy
mMm+e9VfTvTM2whC0beDgO9B1clMDAhHPreGJXSLz4Jpi8wHDq0HEOKgAgSAwWxFy5iPmj7pYIhJ
yVY78wypTA/1gZelw34v8Lu0NFtUsWVULWxgaXxB+MzEVCGa2cLTAHILdzolsgk204KLuXfqL61O
F8dFuKnxQ6L0RS8dQ40MkZ6s2Bqps/EJ9R6f5Kg3WdbfpXrL9Js3c3oB8pofS0gA1eUApNX5zJ0R
CgJcSjjim5Km51ZR6i4xJGRiD7SxEle3/g6rhUEvfcBsUUHKjzCRF6UjsK/uJzQ1+GNrsT71kk9I
vwHLnKFrYyhWQrBg+W51+hLjNZvuJEE/R6MA4+WEOWJGn6Oy3hIXjYD5G+DMyMkO5mbdEW0jPUVA
kPirAa1flvBfdLZpgBxCJZwHbfYUGVyvu9exkZSxo3KM0bfEisRXDp0presp3z9Y3dfhII4EYJKl
tb+z367szq60pFR8F91tCp6IHUUmXDoXaGk9fo1Y/2fRFo9/UmIY6/FjXW8txv5RFnvFlr5gds8V
YOodUh5f4FnSG9qQv9DTeng9i+uzU63/Quje+ruw3e4E8FNngAL+Y3Blomfneq6HHLwaCaBLxy56
Co68jiLD4CTmlFo4VI6/kt4fG/zl6pgdsCuDsyEOcRp4cctglwHbDdZnn+57PbDY1mBOif25fnF3
L2uD+K+/NQ8UslHGrvVwBU1WuvApkyOefQrUbsGmKqM3E0Rws0+pwBbea13FHFXPjPqEiMpR/SqZ
VRk8SehT4vJ1J7xno0Kk7ifJzKg5QMAy0HoSsDnJ+c8i30ohFOBxLON1JVpRuOlA15vuW5W2vc3E
DeXVY8ns/NEofBJDx2xhCHd6AbB4/wzhN1d/4SKHPJsEp0rmyL1UP0Jt85pPErvRti5n5AfGLlza
NsfH83YvdLkyOvORwyhznZoUzJFh9RL3uRn+ZThDckZcsSYl6p5yW/Z4YoGvOCwhBO899a6Mz/xj
7CeKH2sYcdoAbPwSxazuPcnC8wB5zAISDcwzny6kYu+gu69neXb9FYJaiL2aM0eJp0VluirleFDw
frfOlxwawndR2s0fl/xRJDKK8IlFyC3dhQt7VZw55zFm0PnGY84FnoY8/X7eT+Wy3OgZA22kHXmx
FhZ5mserw4FTgb4kFeTsUAy6oTZTG5VloFnoHj2Vmttsl7+IRmgqColRw9oZtDWAMqHJfmFH/+7Y
R3Znm6vM1VDyeditOLt+Kx2Q9hL7uaKChce9ftyyKPLEJllV5uqY6ubKW4UI6ULffokNTQagMF3F
VHh6PBu3wfPvbKDbBhMBcqa5m5TYrJdll3ePxasWELWKSPuFgshXkUDK8YVhGyLnC/fx7U6f2Zy5
J7Wt3dQXBYB/lT+Cox0kuj4tEa/dljmujdxk2TIthoILjCBxk1i49BRydnK99Q35KVqh2UZ9UlxD
gkgFaIFM3MAoPP2ARoIf//UOn74EcG+od0BACv9yfRNpxdDGfCpjuIKLIvT+a88izAwrPXXRYbP2
+4WddpsRnhmczS9bSKWftJJ77EurrgEAbv82W2U7GuVulxzhss0AGSveWrB7G2dd252rdKZtnrqY
cffoRD/OOdplJDFAzB99uOZbFEwALlS+p4haezq8xIeXw8Jevnuy/5loZXbC1DiLOaFS3WMmEbYi
NUtqgzkkT4hq4LAfG7vtH5kGi35VcOZDchzk7Ner2niNVrOizxwdceUewqd04xoDCQ3gbKi4Zo0P
YB97gn7kEf1A70k71YzRy/Xy8/g7bksos++YxZTQKYAaFce4oBNYRQWEQgx+QyM90APzJzTqgvw4
svHY5m0j7czmbEerPsNBmsFjjjrIwHWz35jxn6MZRORob0n3IQrkUzYt3lkPbwfLig3l83PQP0+I
cpci22krz50q1IUAeQUjLHD8s9tD8wqvcgdEOuhnePWQmBqP7d4/JzuRRmtITW87jqxjo8LzRrS0
df0Rrku6LjiiL3W13fVql58yex0PQl8yboNPqWJLqt96lkqC0714HIHmUbdh7MeLwE1Dmw1dAzUn
3i7T2AG+v96AudrVQqfilCNOaXbwo0a/xrEG1wOKFn8fG5s20Y0t3JYKxD9hdB5QJqySZJqMTSbV
dAA/XeowKnqhdtrxsZ3b5BukOZHLhO4A5ISxqrNB1UHYlIUSIiAhevLcfLQRUn7yXvr55PXYaE8W
0tDKIpnAbWbj2uwcyNZGUF8uE1Co50jjYC7FkGwKUzYRtNPXx0O85zgmiRQ8yPA3HgHI9bpFfadl
YQZb7YQ3OLSWKVjdKfo4Tv6CAGCSE854Ed+yPWoogHp84dh0TkOXMK/3rv6rD5kFf5laKE2W4kMK
mYi7UFvLrsHTXj00yp+aJg3JuwUF9tuM1jTPF2OfHdcoH9h+jGDy1dn2ev7XND8+to7jWDnY7Kp9
ilMs0/3wfawK0pyM5MhNnVjFO67ndDlxePcEocQjSgL0J9A9c70SHJdFKApIzDGGQnIO/iqH9fZ5
DQEZs9FWakzlfhe8az3t2lWlmY/3wW3sPc0FrhCk8FDIR//xzHquiX7TdHCiCnG3KfpmAuqFemfy
4PT9m6HZj/QL0d7dAcOsjKZfHnpss+lPQyaKskaBUgC3bzG1bJYuxQA3JUf8PCTBMCboLYF0YD6n
uev1Q9P4J17dofBNk9AWokPOnGUR5LepydDEkEEH4HqvqfCuOsJIMcFDvpZ4RwqNcVGg/O55Qz85
BLFFsGhASed6niERVGYBcAankTn4td0XB7E79f1bhYxTTtWM8sUrP9REqM4tr4ejYrQjGV/D7lNR
aIseZcXLdGEkefzNdDTQAjpmZidvFUGHIk8Z1Evx4hQ5zJ3tJMACOR4RBO5zeIen5C4ES1rvJJiK
q3NmfBYVBIx1SsaGiJCQEoy0XBUeHfBES55ibyGk+A1I5x8AQgUJujKQ57qRVlLqLqniQvJPSYq6
0pOaAAaFOC61u89a1LvPEczTevU65luueK9zEGXIFG2yX1lGAacIi1CXzAQsBaZa00aY+klFI2M+
x+fiBKEkziOs/CxqJDDawWAlI1FMEPpzK3ejqVQz+8iW3/KRjrvAblzonxIOmm5rXzZddKj/dZGI
ONZbl3qo/yZEYEgT6P5n5+mh+/fxEb3rrjRBE1XAbKZdPYut/KqBvL0r+ycmpP6+IOGZp+rap7Fu
JmvQleHtYAAjl5KnvajHVqQb+fM6Mj+VTwtCW3ptalbnLaZ37lySkKNkwWIyvdnAZTJz3Anvi4o3
iDhj45bLSTDS/KlRWCKVnlUU23YbJJSJSfaiZnrKWJL7Uvakfa5l2ogLb7lbsgptUkyHTAzCYLQP
z8PgAZUXqHaHwalGZ3JuD5wef2KFi28pNIeoJ3l0LD3Kczojrac4qCNV2JIBaW4vMPjYZGxNomlk
cO1bxyxFh7fOCE29+ANnCXELKqTXRz/JoXyZdUlw8m3m7JuZ+1SFFvtT4em9cwuSo6k6IxHzZ/xO
oo+Q3WohAOysxf9rYC4mCcopGkhEIMwG+avr78j6Xi7rrgxO8fCkveD4SJvkhNR3MxyYJgCLj1l+
y+h6HnVWXRUvSrtw7955mYFoBq3d3HTNiexv/HORTQuYZCw5nwlPBYreLa1Gmik0+67ct8xgBqcr
wCiyaUnZ7BCuMuVzn5mFZ3Qqyb68fSRtXQZhn1mF+/C5Lqm0cC1NHvja31x/3exaKnu/GoXp62q0
kPo0DHAxwQWPWy17dlnS1vrjc33ngazgRkDXtzBpL6Dv8Ho9inJshnr0k1PIb3Jflz9Z12hCHaKe
2dZ1TbiY4MiWFicQ/5SFEHkm3lJV/TbBCVUTyLOAmIdFVYabh4FuWoZsK0TpqVmlGZIR7jtgR/Cu
evfW2PGJ/ZeK32gMvrY3PwsyBE3cEPZS9kfDdQc03+NZnTbxbBUxIChlTJGUDLGW60ntk5RTPC1N
T2Cv9EiORPvX/0fH1BQVPbIy2yuci04/2SvTU6vazaF3BLN2tDWS1V5pZbroMM3C2Zn2wtygAJFn
iCAAZcHPkwrAINSMIPjZyS1/at/s69c22zyeuTtPR3CJXtiYhYJZIGiNW8BGbp9rnrChIx+ZFeuU
A6pSj23dWyURjyu4awVKsnO9dFdLPL5u6+yEWKIZDGS7UvCOVwb3yix2t91bq0tbs2OWt0UYS2OV
nZQ/XQm/Q1jH96F8/MrUe/lcNbRqzTgzHg/wTp4VgeeklYtudNxKv+wIF74ubAoh1QIlP/nQ7xkR
QCjnKLVbxsxb6gubttKTyGCfhJ8iHgny2XV09BqLOXjahpE+Ai4kPEcKz1IBEeqIFOo8FDxTS1HO
NfPaVPZYGWpltwGyLesBkQnaxgbEiSHNmhd3KVd6u/uQo8TlNR0rhNPz93CeCq0fQMD85Ae6JH1k
6VZsFh4it94XJpBDQAZB5vHinsLRi/mK08plXG0sTmD7Jn3/UqL0HTyznWQNdnqQnx8vz51njwqC
N8hG4SrkVWQurs0BoSUMLFsVJyRD24YoHG1tv1z5zU62K7185p4lNAtrUYR4869crJilwzb5oesD
jQ/AadaQvUO8MqdiCMOkS7igx3h7AMBAieYh/Q80a0farVtR7amxcnHhxrkTJl0bnaUmlb5jgSiE
0W1/5E9f5lf4Eo967HBgnFnXaDYwDaqsQLzxItk0bK3Hk35vibXpNYFzD5Gh+aHPq9YVuK4uTtKo
5y7penUV9UC6apqefgY1lSqWPrb4y8R8M8syj5kGKcWkmn29zLEm1G7RDMWp1YXezFBXTFOOcLyh
/hSvDaiKCqIZKUNdVo9TgwvMJiOdSMdnYD9I4AwyTVF5+yxC5HD5QUdkFqP9pYRokE/LGJLptHrq
v9Oc9oAxNHYO9tuAQpC7960yseQvHjrujFXkRo63ySJz1q32AB6SE+kcBgaFdW6+ibieD9SxlcqT
LxC2jmlcvoUJ9QqzjAYqdB9BtmLdV803o/dBeu5FXexehG8UmSQJpP001cDgZgqqoSVWiPJOBRBw
abeA9vA6i6coSmGKpfW6rzgNp2eaif8oIZ/9eJF+G8Jmi3Q1itmu5Io4h0SZXJ7QZh1ougIQjLIV
wMo1bqqf8QtoCZSA3FX6ncXEex9VOwxNTlm5A1VUqwppNK55djXog6yHtdWlK218iiHMzRhZbpYu
9Z8lYZ89KR/Bs5AbgfDmddCjQ2F5MLy9+Kd2DSXbxCVx33rGKVeCvJa1g4JH3XcRrspEZ4LXSFtV
0T7izJGx3MiEdH25y/DmzndDmBsRpMZFn4wrgPd9/Iq/ZiQSylSA+U1VGGxpci0duif/C0LhhcYj
lYM/nzrgMX1pYTpvW5pnm2K6Dy88aVBXglyqYnni16G9Zc77ZpUUJEYubcXqIO/0iYzQlozfOY0N
vF6NdFWuAnOp/C9NyzZfVhlAdkSXIOfgfl8DF99RtIwPYjK1PAn77kf5k+2KXW37JgdiAu+YbMwU
WjP7gY5mtPOIspVW4Y4lDtLzp5i8UbBdQpKIhQYZ+t9Y+hoBWWZJK94M9uHC6/FOClLlLr909jAa
ykyIKkYpT6xS0bT6mVqI5Zf0WVphVSPTX7J3G/1c25vlgoq8F4TSw8xw+9KsUK8RCCrboKpQdR/a
467J7cR9bMWrZsED3ynTXFmelyOFlJUT+AzsjUP06jmt9Dy+i9tOpVVF5OZ9HGzEHZkeRutMwtbg
Xx4fdf7OrXc50/NWgC6SXWx/zLRm8TTwaI+kM9BAZw8ngQQmanK6YGdOSqV3l1brzMgcwZ7AKY+/
4//Ym9BkltGgBGK+2QpIqIR2STJ9h1N8yoeK9k6ql6PJy3h9OjguLLJNZmznKWl+2Lf8qS/0AomW
Xf2XDan2R7GSJCHSulhlrRFGxCVMRbSCMmDbacxp10T77shwq27cuLTWE73deTxpvsJDCyeyjnRX
WRjTnfAda6sIwBQATTGJR16fe64bYi1Rguo0dLrfI3j8mXRS1TS2Gn7DsgUNC2ZXKv/61QyriKGQ
U4AiK3IL11ZVtk2kQHKxl0XDjUnz2vc+UT58x2tf5CVG1zvVpsmagjS1ikez8uv7Ln2KyAOSw4TV
yUd2p/r2a96U622ZvQEYJObWGP6R2oDUwiqAYkFD05hfiCjuHt2LD5jl4kK/8Ts2i6qTGNkxgIsI
u+06stXK6Re8xJ203/VYZ15JHtPSF1SMlV1vmX14HE32cw86G5kmVj21VyHjV0+t5PStAb1MYuOt
RmKa0tr4zElh/sS2BeUEXFXUM5deVXdeBFcLMTtA6GIThkScPi6yudxKQpHI/fPjU3pLYoSbTEF6
EQ8C9EvcnFI5lZH2rL3fHR1W74V0jCVL2icR+FeVkzw4RbNiclMBuw0DxMS2qJGnNer+vQcv4rBi
gwVV8jsZm+mDFLzp8Dmo2EyZvsvtp3rx0MpYfQVXeOPverND3IeoqW6hB7sZIeEjsVTVAOIhjPsU
U+lvvE6XAJz39iCelmBlBOsmIulZ8gEIWjkvpBp7EJz9TWG6/uuY/XErAAzcfuGdcs8WejsVyHxP
de157rLIo6jrZL8+ASNc/0EgwyDDjWQh6g/IfD9e7zvJKMChJmQqQCoKgtrZG9BXqrbPxqI+CZ2j
cmf1hwHnsKKAkIZE3kqQKqp6RlFFaz5aSK/cew9emZ6da07OkzxI8/pU/uG+IkGgwqCLEs1qFYRG
Aa1II+rZiyyt+l0lBjQFyiArHXXpoX2nBHw9BbNDn6VdFrpSVZ9yvbeP4YsEN/eurF5UJIv3is4v
HLG7DvVyymfnuBVzL2c52HPZNcQGI35bMEiXh6i4HOrOVhvKRYTlqNJaylFrF7zp3chL44SJ8PP3
ApmtuCaMbsbUTX1qEhRUcicXDbGgbr/Na8kotZBWHKDpBXHl48Jem355Hp1eWp4t+JA2Mleh7eUU
Vh2U5BEUKwlNRsNjUQn8jip9rD/T4k8yvFSNw2u2N7wlNe3fH3/GLSvJVApEhAzNeRxoaKhfe5SI
83spVjABA4LgJ7Cgizqf0mI7hEQ75R8/6u4goYYTmBw9SXbiqEZoNKSyJJtfOgLTiG9mBGU2EZng
iUlxFj/4UdAIRQaX3kYfw7YtDKQZ1SkzMnQQ0xw/mcyJRFvxaXDm9mqnZ7n1eDJ+o7+bLwATJhIE
kCOGz7meDF6OAoGvkurEnTNDeuqQEKz5mIiswQYO3imAOFUr4IWr3hwc8F2s3Bgl+fC7xmtrXZao
gwVnCO5ufY9KPVWCFeCDbXd4/JX3PCJyev/5yNkJzd2C10IJ01RmZChogNs1cYocZVqPImp8bOy2
3WfaHyjQgxWXxXad530lLoG+aVXiCqQgbZKJPaJfAA9NfThHx8H2DaT+FupVd0/GhcnZPmiUNAKj
UlWd6gjZRDxcfXeXhnqovCyMbfItN8t9YWi298smzLRE+B2bBvqLfNOgVUvQkbU30Bdhg01zI4B8
KzZSUEo/tn13ESdE72+bNcgKr3danMatkjdtdVLX3L7zYlqOsBI2+1hZuECny/h2kP9YmsXH3Njl
WuzDUp2CSL5LGcn0quLt8XDu3pwAAP5nPLM184SQa0UQfJ2QUjsxX/JPWFgpMBzCRk4Jm9n+tnIX
kol3IkBw1YscJ3OaxIO5+XoKmy7wRKWVQE9d+0YI3xjl75KwsEd+H6Sz6buyMnMJjdurAYibqlO3
HqhoNN/FxIWd641VGLUeP3mO8NUjKcdR1mxpgL9D7t1uDdbu0ZvZ76KXJYT8na2DXQOS2alapqIv
7HrcWikhcxsy1Snu3gIFUtvtoUWrZGAKeEN3bf/fTPOFudn+6QI/LkbGrU5F+t1kEFdRv/IoWDgO
d9dSREPQtJwymLivx4QIPBxrSPOeGo1G7k8ioJsiWgIE3zPCQWdeQD8dEvxzmbCc6xtmCMPm5LmG
J0IxtwbZ+RKV990NA9gPKLRRfuHV+R3ClLLIIFJsTqUe273O6eK3D17MEa2SJVr3DNUOaGKr+8jG
k9F/BvM1KPeosAe0whAtXi/Jz+OzeQf5A4g/8vwsUg2o8s7zYFrnqlqRZc2JS0mxKk7cF9vonqHR
yqyR41IoktJoghVZUEvo0sZB45ViitRp0RjWk8KJly76ezv48oNmq61Eo9akYtqcFO45kGkWO0y3
DqJAV0PiiR4BHA3pDDNRCS906/HMr2SIbbzKw4JrvIMgwcwIGqjPUQCRbx4yPdeXatuWzclJUGgH
n5Xd7kdLeR72Azp0kVyPjYS0Gz1fc9ty4Rq/45evbE+79eIp5wqF2kYsVqVHUX3ktnWfLdzdd+Ip
HpJJE9AN6iWKMvPJwyhWeTI2zUlIADTrt3XuuI0VV0+iay5ssckJXHpJbcLhgDceNQ6g+PAP14MJ
Wk5VGtHrTl6n12fAmQDJWgFYkYKQcAseg2HjgSFFpZ1uobD42PhN3gn1BxF9G0AmAUWqKnPU6thn
4pjHRXvMQvs84ojVX+4eBNTdJlu4DeYb99eSjCohRFmQA5qrfLZx42ZxyDfHJiZ8l6zzjt36IZTE
/PoQDjaQswsTO98k/2sQ3H0TbAbNe7PbRw5YPqxLtTkyPPLB6BtsxWrBv981MeHGUXoHJmcOyoGU
eJxGWtAe4wSVXt5H88u/dO6/g0DzIeBHkoZC+OyJJ2s+kyZB2R65UTYZ7akQIuJ5xcI4bsoOkxlA
SLA0U58jqwnXe7CRG64dJzOlLq/KjbpS1+q6e1XXnsXpqc4YihFA06awOaqtMjvfNbZv8aSDv1vY
kPOLZvoSoOVEVkRZDEzUswFzo1qNCJbaIwotgYUXlYoWeZIwkEtyfNZiN3xmN1+ZU6H68e9Nqxry
MhBWQGIG3zGbBDYO1VKL+qOMSkJgDNsM6vDhrnmOxBepOoqN3fJbmX+SUiPcgf1twf7c5WDkk4gQ
0qMCLnFoF83Ma7lfhFnRH4PApwUD3KN6QjWqEu1KWXi5CtN6XvucyRZA8ipwHMCHztZb7USm87wG
thSW4GrVwoPYbkUU6xj0NMOfo/qltIke4gUnK6tE9Glb/3UrQxZKMpRvfrWO8teucmL0XwtOxK2y
1HBDktdU5taA4b5w9VrODC4C2rEQl+6eW5d5/fmzlZJKt2NKBVNVKzaPHliOoOLnPUfaTxwRTSCx
RuOP/2Z3cADVigBTYIPONmbgi27k+21/jFS9rqzKEBond9o1Lxr5W8a9DODu0ew22knvDdCB/411
qMzgcY1IRJsHrtBXqRV2rPtjUz6LfUNL9B8PLsFxJi5gjwJH+NxK1RJ5GJsJDS6jWffKqf3Cd0wT
e71vNPRC40qEl0C0Kc72qAzEDB6WPXtk84ihOS8miDWHdMEJTK+PKytAcABoDRZ6Fn0iqEJenwTG
i4RcYVT2GI6maCR+rgd9RXzm+fGk3vTq4rRd2ZndvNhGbhSgRH/s99pLVpJq3dsVRTn46G5UhpQe
adfJZvPe2YPjrwNuwbffHPhf8wouXgCpppTp9TBbpYWyXgbz0sbrt2UFgC2HYiI3wXFH4/FYb4qH
v2MVEcPCu0oi8JvXxoZG7vEWgTEuPxacpRRWlRqJABWmkASVQusxt3xIKFdJvg2b5jMoqk+oX9Fw
WBVLTv7u+gI1KcvYRnj2zo6SMEZpxk3f0peg0+3j1RhuS+YpEhZHfRN0YIoBjhRkHl12cO6zKR6l
QkTZNOCO3Q9CRHE4pEcxpSrznDzzU33fxxumHHSv2YNRQeReKw/EoVnnjP8W2ThNP7qRAKDhkbAA
p8D19LdxFDdjFHPHIXG0hgElfasA517/CcsnvlvCY91kJidzmF0VjSHgv5dvrrJsSKPeVVgQ4IGn
g7w654l9bG8f7RaUyZu3Rgfgm7z4aKS0Dq+Pt9q91b20PZvzRKh4zfNxeuN+11SvpVMA+F+Pq8dW
bjB6v0NUJUDbEOBNdabrGW3CJOhqJeWOW4ztDNzrCm8dSNwRM6MrkNCvVhGYi+0jRyJjJGBZOwkG
/vycOu8H8rNIbXPzeP3fD0IcBbYZrPQcIdUqbhgXssse9RZUvxk9fmw/zudtREfamN2q0ONduXKs
l5fd7gAWqLfH83FTfJjMw19CmVRTIX940znbAZDcRxV3VCqjOiU9PLNcUgE5+DAtIHkoEB5R5KEd
3xMlXWtPC+anVZ37bAWoPFyMIBG74YZKhtZDeFlyRwFpzRgQ79Iq/RiYpYPWfvRdgmblU89LRi1B
sDDShe5YJJMa2uPPmDzHzVegFYqHjxNEgAOuN4WC1qTIF3vuyMtmFhtFh8r2Z/7KR2bbnQIENI/N
/Zbl5/YAx4crQxslKnozT1Y2klrlEccd5WwXcVBCXYHeiBatA434ukMXwChZQqz3rqm5epWfwldR
kokcrXr5KCRE9jayRHuI4oSjwbYUGnFJ+QV8V2xn/XasUjIkRr4k/ndTN5q2CgJMLBYcEt7w/PUs
DX0Ndo8SRwfxgn8enQCFMdHiwPz08gOGvsdzdGdjKKgGAps8KQDfkKgA+xbFDHRpj8IZ6HRwI38/
/v07S371+7MlGGWvSIWgBrf3X6RAJPTr2q2jSivrsZk7l/WlmXlMoqG8ErYDhvGBd4g+6M3C+V2Y
pjm4JlEGrygY/D6nu7q25d4ff/5NsQ5rfvX9szWvpaFl5Ra/P/EWKvir24nr1iZ+QLMFW3cugCtT
s8eFJnS5kmsw5W6/AkPahofHY1maqilIvcj+5IErCcP0+/yPb6Jev9hrs2Rg+v8XBoIhahpp2lIR
QU8aGTcqWo70ZoPe+5+Je2CZrWxhE/9SiV5YHF0/7YBfEyGL8z+cfVeP3Eyy7C8iQFskX2nassf2
jEZ6IWRm6Fm0RfPrb5TOxTnd1UQT+qBdCFhhO1kuKyszMqKF+pjtPCoOXmEAiPwGns6fNuPD7msN
SLUQHF2tE9/yF0bRpqg1RYFhQlSBuNLPnfXy5/5KLV1K8DFIMSFFiFeT+M7MJNJmIxd1Osmn8lVx
6YE5/VMKcbPjsFL5WjigV6aEXZEmyWjq5QSJse/Z0fT1xFGPawSgazaEjWEzZCxiDTbk2m1dJ37o
1yaMX1DChWLhhYVHAbpf8C4Xzk6cm3In5QrfekDVuQAObEGdOjlrdm5e0LyN7MKOMFtQKFB1Cdfo
OULpWv+5j/baNnsCjPZhjemB/9K9EQlzJmVV2JQJRgSW+HDlObq4HhejEGJAPJMMmqX47aJ1gI8d
gtWc0No8CWdEp0ZTtVzn5wxt1xfAx/WNht6C8mXtMC54gKsF4Yf14jASQNubOYahY/Sy+ZW5mj94
K8HRwnm/MsE/4cJEZKBjIZXAOU8Op+gYeswf9vLKNbng+y9tiCCrFKydJAVF3zl56bf5u+2tyUUu
GkCIDbohxNimGOaaaaSGAFchnHAULwL4+b7HWvt54ZkMLZ2K6gV+vv1Kn+h2niCPft/CUvQF/Nn/
jUC4ia1QUbsQDoA37VMHu+pldD4P9vZ1l68s+NpgBGdiTrRkI7KdZ8+YNkPv0vPKUBZPB4RPUX1E
T8hNoibPipj1CnjWwS1KncT5bD3V+Q8BJE+A/68RYUm6cqpZPsBI7FW+/c+pRO4IL35dWA3ZrI16
6vHrFC9l1d2AcseAeNLaIG6K/Ii/ruwIaxGlCcvaErzjHtRqn9/LvbFRdsqwStK76EcuxiM49mHW
BjgtjIfHLgVU4c/V1ltZ9kW3e2FDcOlYD5kmKcby/o7UPNAfiFeg591Fjho8Pz+vwVVv8H3i3PF9
fuG4bJJ04Yjb/Zzs9ifzxX17hXbP8ePBC96+7g9t0UVejExw93SumiHJbISWz/lG3wczeNzWhrM2
e4Kn1+OMplaH0aT71kmCw9fz/TEshfpXW03w8xNakyHviuU5HaOHcn8+v3TgfHBWzCxvNBsEaKCH
VIHFv16UObPKpjMMrphZokPyE80xb3SNaW/JiGIgc4ZLHsxyIsKOgWkktWgMwlfX2k6+gpcRmACc
ZiWOWHKUl2bEQ1Ohy2zqwdRvbZMd3urbaAV8vLSvLg0IJyZsI1PqZhgAEuarflM/fqeHae1YLnnj
SyPCMQnp0E2jDCNyDp3A1tGe6Z48KofIa3f0P9zzl7aEg5LW4DsiI2ypWyUId3S/Fs4vLwnqgCbq
YUBfCF4f3EdgGx6hOzHb6CV19H06IyZaOSlL2wvkFwYyiMjg2H9b9C4cS0dYmjWhpuEF9KF5zbfy
iGyMW7nIicKLHSHX+f5fLCLnYgF/jiS8mPOf5WjqKOj+z4lDT050oON2PLAHdwf04bPh/ZE2vTs+
rq3WjTYD96Bg6/lfs8LWmGiYhlJqadBI8AzZSV9LtL+B4c77egbH29cXug/xp91ZwKca4DVbi27/
ZmPFV8DlBwj7BZL1MTMpPgAzPW9wBb6/d152Mn3n6enlRXl4/Yr92P/a/bk/3yq/vm/scpgK2nV5
54lwsksWDoVcpfw6hGX0VxZvBLy5FeiZDw+ur2C5w3OKmh1wxM7qqJdec3+BKv/funDsDaYmaafC
+vs7rB83SuaGe7KPtt8PaJV7Be9t4pXbNZDbYqxxaVZYbagtKB1pYTYENZj1pzxASJMri9yf28XD
czG1wpKOSaXLUQMrMvEeORPp6OAZqcQrQexiDuFyNMJ9abZdL+UMdtoDeBGpcxpe+pORe8BXPf9Z
8aH60uV8aUy41bIu6yQjhzH9xBNlQ+5ou/DJfvkFlrEfg59+Cz2E67zre8SI2bEgT1ThPMyVm1QQ
F+oc6an8BA1o5L1+Hd5+vqHUsHLxGjxUvNnTqMGiFIwCj0EE19iFAzEya/ifEO/jI9+bSFKZjrXl
nKDjji/Feb/XnyYFMHTZzQrf+f07A2E55GmbXeV3gFy2Xupb2P6H3Z8vntCKNqX7VW2/vv6s+rxl
54PkP2ANBlAdIhBHU6OcTgWSQK2vPlfBCJGWM93Gm/hbs9+029aJ9uHvcqu5h+QRHIse9dC2vb+/
WW+w2H894MVHCLsoHQuazTk+QnvMAw0Nrflrccre7FMNa9EmPtZPa/SK3LfcrBOACqg8ouMNT6Tr
CKkezEar6hkp3YpVLieHchFIVSvHcDHc0xRNRgwGmSRQAl6bqQaLopGvhqLRBxpg9/N+0AHR8ACw
8ld23mIgfmlKcCzqIGmkMKl+Bkxt3hvfyn3sKvXW/vFlpgBiqg6odr6sTeSRFfqjpfjp0rDga5gF
UlZtrvRzEyQ+Tp9L0DSw5tBuwXDQL8IlpQKgZsvAQwlvtKZNE+CPzPlctbVjTN/S7nVKt7VubL+N
OeDJSuPo5VrJamFo6JpCFRwgPPwtwnfLUZ9S1jH5fLQNv92Gv0EdRB/XWLoXbqIrK4Jfy/WuYire
befU+Ip+Sr3LoD4yb/Lxz/SnA2WFGa9WmW6vXpx23o8C5mLDUE3hxGUFy00Nz9FzBRmMMNc29vze
xqi3o+UuKt2KNa8AXLe6GxpvsbpZOe+3A762Lgy46up+rJkynGXmzeiAqDttE9LEqfR91ekuMXdN
ph5By7Ri9/YCgV3LAJ2ZBkZGWRcCjiGfemuyKKBJ0yZnB8lsnZnOQG5Wvp49xNNXY2/SCBRi49Ew
WvAJmC+A82476obsT9ev3GcLoQA+B0SAvKsYWNa/d8lFhKtHkWpmdjOezd+t/jw3z/W8o9IP9kUY
qBdecYf2uzWKyAU3cW1UmINER9yr6IBnSXLnW0rrN73DxqA2IZqY7qbpQ+pAFbS36PCLelP6OCig
JpQSZy5/TvqpK99W1oRfiNeO+Pp7BA8p12xIsPvH81x7U3k0M1yM1CclGj6fI+VpctSUeqtYqb+x
5a1ZENWAQgEpJrH9cs4HWitsGM/yQY1cU38x23Ebqca2rX6k1nfN3NSkeEhz8PK/2uhJHOmpavfZ
vNfYScvdon4alcHp4rM2bYn+aCX1SmjFx33vA4V1YjHa2loZKMB00D4qW4q3SR8fpVKdV07jTTMw
0LHYhv83FcIKmNkUS6D0HM9R856FryY4n5EFRS9+Vm0kcjbRQDh5GsBPmILi0NSuGp6k9iVVnpv8
VVE3cvR9ZU8seScTUD40TaAYjqa161vTSObK0iJlPNt5Yo1+WVSZG+mZ/tOerHlTGvVnB3z4Y2PU
oS8r41FKgZREGfvnkFvFShKSz7O4DqbOe+awTQDyEzxlaktjmbbzeM6zEqttlPreiki+4gtuLxpD
v7QieEQ0huWJlmPExkc6bFl4HBRH1gBu/SkNHyuzu7SzLmyJZQCSNlohtbCVSYFUfLeKzzn8QX6o
ZZBoboSG6zjbpQ90fFWnB2CtjJWhLrwZMFYkjBAWQcEEHZrXqxsnVq3NpTGePVBRKbNXMN+xG8fY
p6fJ0a3N+/3xLjwzr+0JJ6kkpZngCIxnfZt3r6BIYnBzG8TT5RYw/u2wm37hv7sEIjUT1HHyrbdW
ZluAolx/grChGeaDtIY6ni35e249dnLtIP3v03QHQYYhPZoQKxyU5LHPOq+h30n3c4JM0VzukR8B
he0xiz9p7ZNio4/HrkIz/vwyl9usNR4sKdy11uBW0lPb1fsOCN9BH9xppYC7EKLzEfztDbB5eUcY
ATrjCVh/TbBbxa7shlv+p9nj2sbfsTs2m1HdxoeVrbJ0X0MFGSBotBzJgPJf75Rqso3MUKXxPIJr
RPcqWuNhFE0oHw9Vl4LpY5pP/Yx4+r/smAu73D9dXMxjHXVEz8h4blXI6TAvQcefUWmuHj6ZuZvp
2WaQvinVNmInwIqHqHCAdEhU8MkZXkw+iow6kQEuYfjJ8khXvm7hTYGlMAGqA3gQ+NS/1FwXX5db
8HQzw1I0oDEnyZ+8esCLGzqzarpXAcgfgI49hPnahbSAyIVdTpYL6C8KPmIDWC7pg5FGWA0jZpuU
gNeGWEcS4nltlV5ogysiyj0t96Xw2FRobT9V1RkqGErCiY3RhD5rRxNPWfI0Ubx//sNTy+DtMgr6
XpEwRMvd9aIxMkCDo0JLSTM+oJHQqZIX7NURnAIZK8E6cI4qZ5iCtcerzV3zxQWBXjh0BlkEf+HK
4gQL13Z7TpwS9e0cNAaVmEu0KUd/Vcn0X3mYV51npFKpPYyQ2MyPKbr0XmwttuxtxkhunmhI0bBn
NZo1O7oNYUXE3CP5o3WVUfmhYSY/LCNVzjSUFRCqjXYHdpK21x+0Ych6r5aU+qVoSvTxdxW13+kY
a190ovVvo1PnR7RMZOcyU5vnvJskP49C6Djppla9MnVkmtNrNKdeNffDSzr1xSO6L8Fdm5q21PtM
G+rfakmzX8UUJuc0jPPSMcqKPofZrOduNRvkpFVyHfsTA52KWzdJ/BFnKlxbyICXAWHIMG3UuWX2
FujfHJTRjGbJWadlTB0tt6dTozeSvokTVToAfaj9ImEqg52ddpoM5ukkf2aFNJcPZSJBbmuWp6jz
Y5ROwMVSDNI5kpPsYzYZ/TGYrblP5Xr6QLSX5Q6rClBVa5MEnGWCIRZeW1AGimI0OSV+zvr+NapV
JqMLH+29XmEodep2XYkXSB53beHUvUrewFk79n5bphRQfrSS/4wTamS7fpzQGBX2YBtvKimGtZ4k
rRcZjdn4WZ3aoQPiuOF7UkZ03veYPOIYbIDE1TRGxRpMXRcCB7770NDPZW+hFQ+eWWHXJ2oat+ow
DgE44cvRVSZGWxSUyBBv5Nkeci9EbPTSNxREiEVuJ68d7czEbwsNgtSsp1gLpbYZZIompfgZVvlo
O2YG3lwVWlAAoCvgscWsGDrx1IpYzM9BLJ65FUkK4HkzsztZmYn8eDLhwndDzeSMbYi5TyDwLPym
muvffTg3tWcrc/cpVVGZeSWzkghMeaFh+FLTKec87tstaYf+s6FKL+2UPi/6DUhLmnHb2U2P8DPP
x9IBYt18GdtBlj1pMiIIRozzRPFTbTRXDohBTRCINI01rWQ4+BEWjjgaKVFJ472AoNEUIpZ0YlVc
kmkIBlK53bAlWrxh9aeUrzVXiLERX05QPqH4oIAuVtfEdJwlARTQy9EYWGmkvMwSGR3bbskGZHgy
4uAa7Qf92KVOXVpIKIIHzutDU9pQc6rRvm2D01mv07XmJx4gCcMHdwpXj0IEgIeqEJyO2piRTi/G
QEMlztVMyGjmhHzdv3SFux4jRxYO04uWd7RbgpXw2o2Ofd/SPtHngJjGBnLEbmx2h74lyPROn5DJ
XnleLZnjfWRw3gQBjdizM8+E6XSO5ICiF+KxD3VIhFXYwUUzsSdazKarJaPs3x/j7T4CfzIvySLr
gmZL8arIrdYc2lGag6RKbd/o+2LXNrQ/4EKnHkUDoHPfnhDp/51TEPwTREcAeqBz+3pOWTtSLGos
B3GamG4U6dXJZhID4oRJK0msWz/EqaHBtAJHjc5Ame+hi6DEHFCMaNRUDmQjnPYGKX+qnTVsxwRU
M3o4zw8lUTo3V6R6c3+MC0eGyz5YJpfH5pVCnmy6sCxL0GWkqjYH41i7dq36ssV2Q28/gwXDnXTw
+45n1gHpr+0Tij6eZIbUYBWuAV/FKhqfbE41jqo6EE6oaQnfgfd1a7OuVALIkcguo+CkQSxGGOSB
SlC+KIoJEZKGuPCXEMSYE2SdU4Zm8KTP8H8ZI6cY2GedmLrbK115LHpZOsnyPL91QwvCibhoPBRe
833ZjPaurOPqFeCbzpnKKdyURVo/WBHtXu9P7u3Jx5g45Z1mI7RBu7Uwt1WiVq3ay4E2Tg+VWn/r
Kk3/901KsHdsTBtSMSgqX9uopqTpEdeMwRx13UmFgp6H/Zz8MtXe3t0fzu15AMqVx4jAuiODLEqF
FBpLaKxVakCzWndso5t2bTEXrj5248p5WDKF6ByFA/AF4sYQZ64kNB0RQgRIHJPBbcMtQtL7o7kN
PDFlvHIMBgTeWSK4ZVO3Y57X0YJGTuqj2rVoT2cGeSnR5XNEWIBehp6A/HckkWvPE1vFX/LY4vpe
4B+AVmD+HzC3cR97cfIaO28MDRX6QBk3RjZMTmhD3yb7Jem6Z09+CxIvfQbflTxsWETdctrfnwAx
gYojhw+ALAUKOCjk2KZwZ1iFpdkF4TOgF14/Rj5kpd1crg+mPr8r8lut1PvS1IJUsh7loXVY0q54
9IVlRvyFVBXsm3AAgture9ifmAK3Rwv21ig6PaRmbumg9glRkbg/3oUF59EBWoP5cdH+pnYv5nvQ
zLRL9U4OCllrKAL1GSqHTNc3ZtYO74OUhH6rsmxTmqilazPSqPft315foCHQNMQRXCIMHTXX623F
oxRiN8ngWFfsozElzMcubxHYkvxHWUr/yErAl1f9S2AGaXTc1GKiKFQkea5tQw6SMiU7UynLQxRa
+caKVPaUZ2HxIIUDcq/UrNeKaXwowtZGSQvkCzqKTsgECDtLzUNrsBiGmuMNGVL7eUqnd8qpjfsB
XZn2c0zjc5uCS0Nfq1Lc3qRYWpSa8KjkF5p4k4L8Jx4tsB0GtVzyoAC1h+80DXSSOWjdcJN2e39V
xcoan+Yrg3yPX2wrLQnRP9XDoF0PjlR/z6xs02rFI3RjHRBRHpI4OZQ1JEQGU1mxvXB8wLyFHCDG
idBB5h7mwjSaLrWYSLUakMIqPDWLFFTEGdIpzMhWTN1eZUhZ6ARsExxSJIsSdxMa99EmVKrBBlJP
K8GkmELnU3j54+IdllTo4MW7Xw1GSvEUd8qxP1glOc1h/kdO2ocObdhSVu+rOnkZ5thXfw0D+5ba
LVjxJD/M0Pcoo6Uk/VJrUGcP5On+Ei8cXJ68Q1TGg05cgdfTbE3ErNKxUwNDA1cAoW5S/0jLwc1A
7XbfEnf5wrm5siTspX6OirAcYMmM/UoCtRkgF3F+fLtvZW08wukEwJVABHVQgyxjnsxOHek2obGv
7DUNvYWzCHyADe0ENLsrui4kIOlQ5+ZEGjXQGl8tMnBEUUeOfhp4c0JezZTWkliL9iDkgwsV4jU3
/XhdrY9pP1lq0BefhvFZ2CiGjcg/xr6mDf7crfAmLJ0JPDPxrgNiBf0swvvADk3wjOmRFhhpV+4i
s3hDTLEmTrBwS0NmDINC/hZsjNBEvN59ChqNlCjPlEBrw8gdrH7Yt7kSzU5D1N6hiTH7BJJxu8bi
AlOQdfcnhKTgzra7N1s32Uoq+3bQKOVzrw6MDu5QMabtYklncZPJQduqs8Paud2i+J5597forWeD
LDtEZfDSgwwGSGWvB51lJm7ScVSCgqX7mYSnruv3EVmJMm/3C4JZuE0NwjXIUIjMX91USJkcz0qQ
qWB0hNR7XRnI683HSR5/gk/xWVsjT749eoAL4CxA3gO5YPjS63EVuj3YDHW7QC/L+VmB9ISXlSE5
WKSfA2kga9xmC6sFVJKGIA/YD4xSCHJl3Atah/xooGcgmWmg+/I45SherfitWzOAsiKYBvgeWA+s
2PWwcqnJWNyOehDrBRCWI/IutC+slXvidlPACmf7hTwPJ1sSTsJsFmU4dpoeWGNYB3jggbEMoeVz
3bZr8NlbR4wNBmvIxhE0+ImxU1soc5LmqRFIqJRsjarAvSKX8q7IVW0LUMv0Hkv92h27ND7eS4zb
EBlx0PhdzyJIDcKipJ0RJI2Ofu64T1PobyMbrDt6SyPjPywakhto6ef9eHiCXJuj5dRX81AbwVzU
KJOxud/0bbdGVbU0KC7fhAcjXvWA6V5bsauMzTVKYoEZlSi8PdoZeJdSdcVfLK0X3tig/MEmV1WR
AqTQwcurdgUJEiuBtAnT8z3JtWFnhTTe2R0S96BVi/x/dVLAUiEwgJozIk1wE1wPjepkZHavG0FG
KuZZcQzcS4bKzKTY3YqphSiT2wIJLkbHiY2ExdImI2v00DaC2jLzLS0m6Qh+LrIjStMHvdlE+xJp
4N0kEdTZBjU9FuOkrKLI+Am7jk+gb8yriTrSjeBMFE5gMrJIZmFJAlsuEbuPh06PfL38TnLweSoO
VcD7TlBlcLTi1VwN7Re2EqesA5UbqFWQHeD/fhHuVo0tR+EsG0GcmaAVaOPR02NoJSJCrlbme9EU
XsQqAHOAotqCqWiUTKnvLRJYBHQfR0Nrx+EpnZJcBY0UG7V/Q0kgAIbIFNLWKOijLmmK6Lwiz+Na
hzxKIFHowze52X5WYyivxPC3g+JWcG8bCMgQTQhxXzsTCd5VJoHaWM1PldnaJtdQmnKSrF1DZ93e
CP8jm6WC0QkuVJRfoCagxrkE1lq7iwcwIGvtAFlYqGTrK5fCoiGQ7Wg8QwudCeEQKrVllC3DSuEa
Ld/z0Cx2siRXK9yUYvWWrxCnVsb+Q+4AR1AIZdsUtRlKkjAwIpt+2FVhO5BAkB6boWGHfjDkYzTO
yqEcpclPoYaxyVK52LZF0b/USr7X0zR35SyE2Htah1tLYvoPGYDsb2k1VY9mPBCPNV32x0QZcMXN
L6w6tH3RqI6lAB2jqNJqDg0e6EkbBmYRhS6NkPQkhfFq5KtNOrevfhzOvyqnAHDj9S/Ew705olpq
qGHQ4fqCmpUcxx8EdzWIkksp+V1TUp8h6lxD84qwGPq32UDfWWYoa0MW4RZ8tRA6IlDFjgD0VCy5
0FwFq2caW0FopalXpTKq/VJsd54VZZs6NcMdU8AGlxUIuBrwrfndFD4khd08DvGQnfLMetebVDvm
cPwrj8mF5UD4goI3WAOwYUUdSFnpmd31kRVYPZnOJEIFkRZR9TwjJbJyNG4vRcieQHsWmuJAXqGt
+Npfdj3PRZVVdhrswiXFbw1djE2P7nsou/6rFB+m3AZwAMRpJh7KkEngH3PhnCctanuDmsWJWg8E
eCRlBrveyoPrdu54YQA5POS64afElC2GghpYBpEF4J9AJzMqf3RwO7okQmbp/tV+E6eDoABVRDRn
4dyA2UVwlVpml1oc0fwU4jJ9zLOEJ0hj081DIz3g6LDNfXs3uUm8H1HXQiiGQgaatYTQL5bNgvZ1
R09lIeuvE5IhHtN78HPEA+BlneEOejd7SqzZL6o8livWuY+8utZhHYE7ssHwD6ghCKPt67DTmo7R
E8si/ZSWoGir1HHctnH3mUlx8khjuXFjO1Ne7w/7Zodywwh0OVYRiX6xwqb1hRbNhU1PwDPbs6Np
EbQFpTCMoK4AHqRxU8xd85lW4/SvpxCG4aBw7eIVhuqM4KoSSPWwUokr4J9KYEIQUfrYTolj5UO3
cuvehm7cFrilAZyGB0avyPXJSI0SVJMauOeMegi9sqnsoBsRpilUUZ7mWI6/LLQAHcJuBF7WjBL1
SbHHcnd/pkXgMmIKfAXXiEGpj+t/CudzsKIYqIOqOs1KQ151CRAT2Rg50MCEBrkKbcB0mMqNDOrh
18LojcFJQH/4PNEud2Y7Iwc0D5mbLrR/qdFcbmYbxC2kgUJh1lU/73/rzTH/+6moC6A8gnSY6L2r
hBl2lTTVKQtT3c9V66FElL2tSkv7dd/STfAAS/DDqDkCyYzKOL/RLpwWijOZQiQgc2dbSbyaMLBu
y2Ox4of58bk+Xvx08W5igOd5se7aSmK1YZ2QGo9wI+wyr2alihxtQ4rnrpXTwSVlZ4z7+yO7nUNw
0oAhjwewPOEg+H68xaccp5oEtT5H82tZZ5C/KoEFqh+rkUJh8F/N6SjeythZOM+3ZIRGrw1z1+dW
kA09QFEmaqvWCVz1suEkchy1/4yp4FAxnCj8AjjZDDELVelNW0uTZQaRmkGRMZStlAEbZ8fRSmR+
O4+gEeO8bwBQ8i4D4fBiy8xNViZWMIJrzEUDWJw4gHVlr0MYG2t097fb8dqYcAsgtxYbJcjmgh4o
HAcvKjAvj6n1z94eTzcA7gBpAkYG7QrX29FqaTwXTDKDpGbqVpsbCM5jFzEn0dHCMgzQmyFGh676
RiPZChTo1uEjDEUuCvUZjnf42093ceDaMJ2awYjtYLZGrwJQOxkT1PDb88yUbS2d7+/KhfkESBqE
jZCBAOxSzCJG3USHFBFi0Nf5ZDqTIeeS21kks1fChZtdAj4+vHGA7kQ3BE8ZXU+pbtUK3iAVDWSS
7RIT97XaK5JvA096f0RrhoSbmtSWFpYGhSwoYRDk+aLDs1klK3fFzbRhNHghygZYcBX0YAobJAyn
Nk7CkQLc06WblNJzKffFSu510chfUBRS2qBa4P9+sROaWMql0ILAac8SgA6NqE8e5KgsyxXnu2gH
rNoceYs3nIi8NuwcKSPbosEYJeF+KCAQhurvGpe5uK9xq2NPI4wB9AqdUWIlLu4KixMmGkcyuRVa
ofs+dcLUb8xpO0b/6NphC2A6ALtVriSBbqPrmRvIZBoV0H/HXH6yutGtPbPrvPv7TJRA4KTsPBWB
spyNBAjAHtdGpnzi/2yTY6QBlizHaeRr1A79WTfLd4Z30aGe7Oijw4P1MANOt420OXEtrdW/yT2J
nsnY5NtysCDYmwKdZYym5I6F/ptSWwP0OdUjshI1iEEs/2I0g+GF/lcpRHzn4pEXptZc4ovfzcrf
GFvFZyf2/f68iA2/fF6Q6UZsYiJ5j2BKmJdKA17eKnLrCBxe4YZ6SdEWbksuSjLNFsW70SunBhIw
Y215qZVkD6RFZ5TUkTJCXrAPD1S1aj80afxgtm14MqWEnjuZdi82G9kOluX9PMdh6jVtJHtdp9i9
Q6beaH3dbFXixAoQuCteRQxQMCgQq5pAgQGeieSp4FWAhi7mcQYcXc8nvA63itrupf5HhiTH/elb
MyQEoZU8AYLRmtaRzUegECAFrTlF8pix9/9gB3cp0oRIbQPOfr17Z7XsukSHHdOYHGkmvl0mPyq9
9sfZ3Nw3tXDy8Ub8P1OC659IT+UitqxjZ/dPYUHezXrTTafOkB1VHVac5poxYaEkE+yNKghOjxmG
FXknqXnZdWskPkuLZONWBAcKngvIVV1Pnpr3icaA0gYB/ly6g1aU+5Y21s6a+gfdnJSVtRIdNN98
QGqgQwVLhRBLMCczLQ4VCnNDY49ORsoejU1oeri/TLcHFwUIDvRWTLTrgnFH2BIZEl+pbdZxMKhJ
BXk0Iwoh5xV37Fsbga8aiuKD+rMdWu5Qpzwe3bFFV58rj2o3uRm1+3NvyWXsNRHUBRwk17VIcyaa
6ZqjRdP8q1Jjeh6omqr+jGY02SX1PId+QZW8OvZ6oX12apUUkqdOaKffgGQKMub3x3jjAYmC4hiY
COCXOJJTOF2Fpo+zkRrSEbj7+o2ZDtlBIVFKoU63Mps3b1pEBYh1IeTAuzZMJC6u90jVkrS0rD4K
QLPbbeqH2il/8cb84rFau4lu9gfAt+g1VpE0wzP8Bj6tTH0SmsoYBXYKDA2zngHD3+kNZKDlUnI6
5QeroT6lpaiRFd9m/E8pzrzeM3+S1rCWN8fv+lNMYdQFEjcKTYYo6KRDAb1lta+3OZi5B8gRSuX2
/mouG0P3pgFQN8RCBGNDRycj7qYoSPJviSb5bPpi8TmHKhIbP+6bEqNKrKYp8xIW+qI03opzvZpS
l2mAj89RoKS1p4aHEc0JU7zCE3XjVtAtj/wH7hi8hHlweW3ENihTZWomQVNYpz58D5VsO8QgN+9X
3hg3cCIMB5YwFtACwIFZgpdkth2GMSS8Al2RjoZJB1/Di6OrNfo61Gg4zkY6+rliRBsSKdnTGFvt
ZoottBLGFtuii0Z9lgfAzKmCILvWo/YpRID/2JfaC2VoagegeFhVwViYHhsVehS2eciNkPh6evQQ
DR/JkKRBjH4Zfa9EwWjsUfktnuyDknnGz/ZPGHqb8Ln8xDffX3/+25cJChiEbbyl4YSxOGJelZRh
3CooUQA3g+yb29Jgfgb1iw3K7wFCX/eN3QBarq3d0KlPCSDntQZrdfonjup9Uk2eOutbuJmNaaN9
aDoyCJGU34r8OTfnlbEumkeZmHfQYtjIzFxPdI2enWaSjTRQCuboNQWILEQh02AO+oucWh5xNxhP
hvE9ar71re7FKRB196dg4WgDFPV/nyAcBapkGTozCeZ7+hml7+bUOaHksU52NWVlthfuBM5jB2wG
Kn78wX892ng0dfD+YbThtBvqrzEE8TL7UbSaq0ZvRtavXEG3uxiMZphZXgtA+PCXg+jiVTeUWpc3
ah8HShIwi7iNBRYoYLiN4tf9KVy4gWBJxUMI8CtA68UHihUmkZoijA7YxgC5ZX3KndqNCSQY25Up
vPWOyJ9xrRaAW3C3ivnbQapki+pajNyWyjskoNj0VqwZEdtSkeaEFXhhnpVBuk4szqZKO6OWGCXB
4I9BeCDuC9H9yJO8xktXbpalRbo0xbfnxSKledn1LIepmn5Kkhs9l/axa1aeYzeNJXxAAACD4k5F
4KWJ1SeSTm1CyzYJ1G39on3IPlronMbcPNe/8pFTSb3d3xFLy3RpT4gjs3oy1LSHPaq0bl55eYwi
1LSW6Lx1ldejEs5TZkwtNDZhJZn9xN8A7aT4zbP9uaoDdRv2AA+PtyY8solUrhiFS2akmSExEvSO
fDO14kmO6Jaa8YvVZJtqtt2kbN1G/7Aj8JxYXfM4T9JXje5Rqd/dn9cFh4lnFF6HeF8DoIDhX2+X
GrF0ZRZFGpiPyiN5t/4Q7zf15B0EhvHnvrGlrXlpiy/yxdacx6myOfAqaMtDpaIByfzV1L0zjGv8
dUu7BecZEQJeHXjxcr95YShP6rjOrSENiJS6JSQ3ewOsZ+lKzHNTiOaHAK0NSP2DAYM/P67NcGBA
VLZzGqD0/Jw+kQNwmwUUethZCaAn7tHs/5F2Zbtx68r2iwRoHl6pqQe120M7Hl4EO441z6Kmr79L
zrnZ3bROC9knQHY2YMAlkkWyWLVqLehgbOjKibU0i7PqEuD/KAAg+XlpNZQLLpxkOfYCnhKooRE0
KRMkajp5JdRaPLVm5N+sygJ+LjZI1fCYF+CmkfesOCBhmPb9Lbob7WYr2Wvx8KIfnttibs1yigch
5WCrBymvQV4b8oQoAYSprdmvXNBLm+/cFBMQNzVIHZEnjrzGVux/9csBoUJtGVgc3F6Xq8MLnRgG
PnoSmrgFw17Wkzkws/5+IwE3+8cIMwK8DgV1GmqEk0pA1LI9llJBEuMuqNeEAxbnCvl8zcAzDek3
xtlEkCEZRkJjL9YyMGBx8ZHnwBV4fTiL1z1gWAgqIOqHhD5jZaiKsq5T7NdR7Aa3DgVck8akWDVA
vChU6D9HTuJRPVVSu80Hw/Z7Y01Q9HvUhhgZYD8ZUAowefDMXpZFf1BRScQ5GCmhxRn6vkbvuB3y
0ufYlIo1yHhbXB/20ill4PRARy84PoGpuXQVf5LrwU/mjRwbLjI20waP38SMwbi9MsELRwaiGwAe
gOxD7zRbEFdLnlZ9HiSeoHwWmD+EBFJSm3Pj618P6cIQs5BBSGkpx1zsKWJqA0e+83vFSwXDvm5m
4Z6e35poVwED0tyyeDlzAVrruyxKEi/qjcou/TzoyTgZ72oM0VuUJUMSg62etLneB5ZY9qtgqIWl
u/gAZukmLqrxuCkSrxH4Z5HjXcorx3TkNj6v9mTQ5ZtYlZ6qoNqMs6Yiip1AUsYVuLFi0E0PaQbZ
ZWCUrevTsvRVSLTh2EHBG722zFflBVB5oGRIvLCG/MsQ2+l0r5XKSppyyZlQeEP9Gbk9JImYt2wV
SyEFmm0ee3OoqrdQOgpitDGQqPn74UCvEakoYDRxYDNbMkIeKuKNFMNBh4kgo51Xe2+qvy7uQCzk
3Ap7YFNJ6/0mSzxqq0BDhPmj0Pwq0BP9eH00s09ePsNnoa0vuh40WKBv7tJne6kz4r6eUo8Tjdys
uxI8OFlvXzey5AHnRpjBjEpbykHBp16YgnRazMm/2N8a0nVIhaFnG+HP5SCyoIbevFLiOmiexfRH
LG7q+PP6EJbcCzUpvDHB3wTaA+b9IlSZDwKICiaCm8y/H5It9S012163srQagMPisgG8AIpizERV
1FfqQcGJKIE6/xeazRpTUdCXvHLwLr2TAJH9xw5zU9dNWXC9ECZe+QyONMKFxIcgu9/5aJVqzbri
XT9Ld2lZkWn0Ui28yQV5Zb8u3a4X38AsWtGktNR4fAOSYPkHSlfqL/2l3Ne6FYJI6+76xC7co7O6
ydx2DOQ88nOXHoJXYdQofZx4BeeNUXYcUijrNps+AU12udY+teDuSKAiVaAiL46KKWOM1pEcaLGQ
eNkwkVb9DCA8l2rKyqZa8Ei02QBHi+o/MmgC45EdV4W9X49YQ/2dh3oyFzggj8EiriFbF4eDZDA6
uIBd+ybKFwc6rZpBxDVNayIWgTlNuzFfQz8uuP5cSZ07lOa+R4kZTl/lURNrGo5VXYU3Bibf1P9i
xrD0qF4DxSMDZ3/pBGnfxEHbqIlX1T+j6a7rwJIIxtKkfrjubEsrg+Y5tDnD1RC4MVcRBHsgaqkY
GAriYKkPQe4TmFLqSsJaO83S0uCgmFGcePCBzuJyREogQciYBqmnQDCdyk8Guhy1+O9fdvNRMSN6
Z2ISFu2edFXnZ10DI2pEAt02gqMQHqp0DWeyED6hlDRjuuZiErC2zGDQXzI0Gew0iU+iKLHrOtom
agV5aK8rgl1I9R1aItzri7X0xIM99LjALXCjf+sjy2g9Tr2Ay8kT79A7QAnv5kcdbCgW/egSgPNW
Tt95+zNX7oVBxj1KPkarVTIbPIl2anGPk53b0spNsmRkxqkBF4dHElr/LiczUSY+y7ox9SbhNhmI
ZoolkH/Oh1w+rczfHCGww8GtiPwhEP/I9zK7KoagCECMUoq2FZLZOqS8HKiGaz+mX5DfHNdqFkt7
69wa4/E5X1Yc8qZwxi4AvvxdDsCFyzfmenJ0/k3XxjUfWGfZmqkIhFDhZMwg3U9auhlecTXmvd2q
ZpGYXbKPYqcpLVrtEuf6lM5H3TXL864/s1yqkpQNhoj+pkMZeoPdfDSU6O//mxFmt3XBNEWBhmUb
Gvc1fkteJlAm31+3sXQ8oVkZT2cE/8CtsDb4OqTGmGZe08YfBdpwmgl9TWpj/W9mmKuDa/ghHLks
88pG2eR5uJ3S8VWT47WwaWk4CAG/YOt4ZbAHIUBvvpRPSeb16FQmFI02TtIHc6FBWcumLd2GuD8A
dwK4DzuY2VSAjgAKJeSZZ0ixago++FJUba0ktLCXAL7HiwyIUiSG2AhiCGrD6CecEcgtm6GCxv9G
NFEaBTqOXF+hr6cv49IqUJFAXKB4jyINs201vdJTqg+pF9MdbUKitDdi+lQVLi0Bv/jJd7sxes+C
N5SeK0Exx3YtvFgc60y6g2TOzHvDRNaxXxfS0MPdC36j4dFWRk7vR2awFix9+fS3kaKmgvAPEDZ0
T15u3rABIyP+Zh4YEx3ZnKz3bAdBOgKeXjO3FTNBeeXfTO6ZScZZpiQYE7mPMlQ9Ooff9TZvRyRs
ya2wq7YDGHPX+IAXNoIKblfEMHgMAfPBHI2CUChGx+No9NPMLcDfheoUF95eH9bCKQg+FXCm/l4v
limIqiU6QFo/9SCuiSZed0oFs5buWv8H16ykzBcuS4S1YNqQ0YkCXibmwG3BGl8pCXZbDrIa0mVB
DAq/OHOzUR62JcV7MkM35iFCL+bK2i3N5KwsP3cfzAkF5ppGskYUM/zxNNnrul/Ui7u/B5Cg8QzI
ddT4cZSA6OzSIaXOL8owCEOPtu8lAPm8gqZIusvQxGqgEH190RbGg4wsgCMAwc2NZsw+B+dYo3LT
GHlTWJp5tWsCmdTjymNuYS8jOkQIDSgvnuNsXhbMnJmYKDLqYfJdNlGLVz5VAzWNv0ePzB1f/9hh
3CLSQgSGMsphmnKv+ppFube4uAe8e+V0XPB0nPGou81HI3yQCQh1QRlqkM1GHnhKbR0PBitSBJTm
BQSfWfI6daWwskyLM/jHItDDlz4hN4JUogMh8kqQI8t4/ovxfV5BQB1SZ//CIc4sscdhWsa5kPso
KTY+oFQ9jwGqbwPVVh4pi453Zoc5Aw1aDTPFX+RlFSp4UmwpGZ6Ra+QdS7U1RDLIz8gAECJDx2wm
tLL5iaLnsTchbdJW+o0A9CpNIgdS42YSZnaXj4D1gVwVHSKN+mmUwH/6w8cQDI/1uBb4LDgOvgZA
RjT4AMTILmPSNwrfx8h7oV7bjHegv3wemzv0QBzbVfmFhTPywhazkF0QJDQVYCvhGzuV36S8Nmte
23DCAawHFp6D5nXPWTKI1zMq+V9pAZZegRoxGohVGKy5yYQ8pp2DWwHIKLzXKxIaqWVU0187qzTf
2ABDzTAPTOvltgDBjz8IGe4BrtTNIkxI274Pa/WV7+OajYAObqYBBtKdMdI1WjJR5Nq9ovSd1FBu
YukxUuV9OAzHMGtBy6Jtrs/k992ORgFcMqgH40DDuXw5rNrnZANg8MxDyzfpcJkNt4F+6uK/PlQu
zTBbUKZG2nK0yDz0IwitrdGbqbxR15B2a4Nhbpio9Nuwzkvc1aqdpkpEogZZyqxKSW38uj5v37cX
BjQXp1AB1FBqZgYkGlyqx3yfAVV09KPyR1vUpBwaDAtg3FBdCQWW/ALEBUjCz/KMaHO4XCWfpxyK
DYjGwxjogAgJNm74UcmtWdXtJ7qn1hM7387M+eRA2Q0R8dzyyDLmcYHWDvxUUk9O49pqAPO0wM5V
bCQ6rHECLZhC/AEeCGAf8Ahgnxoa8FnFGAqdl0Q+pOCG9HmA8rQzaQp1ry/afAJfxN8ICwCtmAlD
5sYonrlMa18VuarqOg9lWYvTSitMV1Ir82+4YoHFV2R+qjZ1ibFgt3KEUp7asFg7U560GwAAY5Pj
a9GRlcawhmQQHq8P8HvCah4hwgTUXgGehRrRpaOEeiHkCGQ7r/spi3eyuRU0SL7lwImCLdOszWZl
vN8c88seki54t6FAxHZN6VmhJpWO8Q6NWfwKgagCAz21oDNyfWDfthtjhxlXV/khGkhF2BmcQIEq
gngKrFq6EVcL+4veqP0zImarSVSORd/AiODx1Q+QyW6jX4bdktqOzMdP3kqclTVbG9r887OMThBE
IcTCYPAw/bwNLWjIrlyW307Fee7A+I3sKSrPuMIuDSDqD5q+wtxNP4vInMxCtOzrq7NmgTkMixJZ
y2z2gkbdp6Ay9RsFdKZgRf553c73VAEzFOaARy84FStFwvaK7qFFEdW3skzajed3pAR1/4/gaZDc
RIG06/9omIntSqUKpjSAYeUoGlDDMHsnrMyn3pH4jbJ7qd9KsjKni354tmrzz8/cYmqrRAgFrFrL
/0ikgxz8SKUVEpk1E4yrF37Ej1EsYzal22547/VDIb2uTNy3DDCzYox3A/s4ZdnsfAiALZCIGaEp
P5cNSSx0mOWuL64cFEtHPJgP0d6OEBzvWmZMYEaPJfCtdh4fDYT3cRlLa6yOS9N2boIZUhOiOTsO
ot4TB9Jv1X20ctmvDWE+c89WHioMOWxgCG38KrbHuLtfWZM1A8w1GEoC11Ry2Hs+MhjlFs0HVXgj
vfWn7qDf8PvH6Bib6d11oyuTxtK6p20A+K0W9F6aV1YhVGYBjGOuruD/Fq2AvQOEhnPGRp9/fjZ1
ZQQmgzTH0viDKRKACeqVs3TpvgNl1R8DjHuBkqdPmzbpvfwD+A8zVk5N5nadXUcuXh/Xp2zxtMPj
DYIgOgqGoJq5HE2Yp74IXqLeG4VXfqYed5DlIiGBhLRuyq9YpJXRLUUvfwzOHdeMwS4Z2lqbDZqQ
R+IjU3tvwfnSQ1QGWbYVN1+eyv+MDsa+XUs06fW46JEMHT8NQobPt7/3BtAq4fWLng6Ex2yMrlOt
R1ccfK6s7/IYsiSHMT5dX6OFQVyYYC6koihLLQGpqScKL0X6ge1aFccGbAK3QrGybWfXYkLLC1Pz
rj7zbZGWlNOh7eJlaYNkyZukvwxQDRHW3qDLdlAwRjn3S9fi0s58uPWdhD0EFzB63cx1JAMhCSMb
ax6wEPlgRP9YYg66mU9DGDVspraIzQRCPXLO2Ylkcv5A1JXZWzjzQBStIysDkWDIXYmXowr4URz1
Mu2Bk6cklyfSI4N23RcWJw6iPV/PaLAjMoePIkhTm5Rw6J7fZVXggICRyOpGHrLNdUNL8wYYM6rS
6KRBbZ/xBL0alF5O6QAKAUqiYZuWT3r+MufoBPr38T1S7Cjxz5oRM5bkctrSIu6jSCoGYO27U8OR
XLDLygRmJflreBNo+c4tMYOCLGjQ83IzeFA5AK+VFIcmrfO1h/R3ZNFsBnAF/EX1EYHx5YBAHhVo
SgSF1FYyS4+3/cLluc2gkil1q22x1ua7dD6cm2Pcrtch4cwNWKpQSvbqBycGVjQ+iYEtCC6Qyn9J
DoP33sXgmNUakds0hgSDU7rYygqeZFClp9Z171udQmal6mHojVFqB9A23qBBTTU1w+xu+OwQNoTr
bG4le/v1/mcPvvM5ZPZV7wtq3yuYw8LunMaMj8WjdlNZPmmJADB8SD7ATXswVjbZwl2IuUTyYxaC
QWKMmctaAIigaevBG6t95NcEPDhEr16QX5T8D6gWyHStPLiwrVGDQX0EhHXgtWfbpaeqTlKa93BN
qzqU5G23dr3PC8NM5IUB5rwFn2fHcdEweL10KIA4rv2VOWNGAAwkKEWQyAEdJYCQ6Gq/3FypVuUQ
ReK608T/aITCnVS3KSpnyDNb6s3rbsisz39sgQEJXAdoAmLrjIaRASkt691JHo6lHJKu/5Fwjioi
IbcH1F5euT9Yr/9tb4afoRoOAiuWJ7GTuVyZBKk7jQktHoYhEO0SdtEhKps8ugxsCcO/i6CE+CAG
vbZL83xN5ps5TH5/ApLC6MtDFvCb3nUpp6lYR0Z3utdDEcklmfDoweI+0qk207WmvK9yxZm3fFmb
+fdm3nMenHTMNk8ng3J5pvanRB3zm0lWuPtUazmIlSWBChqGttgNFHKRUlmPVtCCtjVH2TAfDWpH
4yR63KRDU02VRnP0wdaDm7F0qBbrJm0ruqeR/piIoWRp4qiakwbq4M4vc7MyoASqaSAslmr9rRaa
0uVoKDhcD60/eWxlQsGr48j8iCxQQ6UgI4pUTStnzpIjAz0JJgGkP4EHZBx5CPkqiLIEL6I0fwKR
853MvWv9XVfdNNLjdT9mU3a/5xkwPfxR0dfGOlaqtz34HYr+JPu2IW+hT7g1BMjrhCUp+88O7GUA
kzyNTW9mGgdQ4loVjkUl/OcDcCMKGPB83l3u2rKjwaRxVX+qZMcfdJdWoTPrPpaFBRa1fT1t82iX
oRCoyj95+lBQMKVWKignnvM4WCnsL7m4CmJYSNMJ4DD5qrGdBblKPimdrJT9ifNfK/pzNI5JSWqV
aMXN6t28dIKAawnq8XgoogDOhAJgLcr6MKf9SWzjd6C4SKKpoAmNjurPjitNyH5ScQVMsLzYZzaZ
uQ7qQSwLsetPks/9lHQ39t2ihP5ssCvSxkV13Brp4EQgxPfzyRLbVbDNfFl+29WAweNmA0IDdLSX
iz2VLWjxhLY/ZfJejrcV9ZT0kNAjJDpbOxrMAiD/utwLMY7QycoP0xqby+IKn30As7VqmlXyOHub
FHK2kmZkUHLHv5XBQkxBT6Tl8vP1DbY24vmDzlwK+rdqHKtY5ngUbgah2VaZ4Sl0LfXAth7+3kZn
A5vd7cwO10MxyYgxsyPXbISksngE5KW6jbiBQLUKD7VZ3il0YoVkint9jP/Fr/4sK5te8QdR60cZ
g2xT56CqZmkj0aY/29PjQ7NZCQCXVxBCaF+EpRgxM1C/Rn6tgS0te6n4TZs85ICHjfeS/8NYMbU8
qTODmTRbQ5vbpa0oDAYx4uv+1Oe/+uiggvLWR+CeW+h+wTO48J3Pov38N5OJRg4Q384s2+xbsSva
nG87bFKKu0sHW4ejQGu8hL6qyRmkUzY6bbe03YS/rhv+4jz9tjnPDDMxZ1kZelooPTbnBBave3De
PU48Ks0lzkCcg+EsV1rEhI+gXRWAb3/b94ey1TcGVK36NjahQriN5VNY3Vb8g+hT8Ki6eOYCZECo
2JFE3uh/yWz12+vPPpmJEpqqbwdaYK5ATZJudTyug37TcmstT0tTgxc16PJmcj6Ee8y5FQ59QSew
3p9i46A4oZ1TU2pKkv3wFVcNIGlrpWgrBoVp+t48GvWJy4GbnnwCjrhbkTsUw4NaHHhB2tUoO98O
k9tLm6Fd61pc2Boo3fPoIQBZM6ggmK9EI2MolNw8G2427Qb/TpG2UD62RvlYKWssacvGwHAO3lLc
liyM24+mIeEyBfswB5PqJpB6UJwTNfnJo4U37+KVgHv+dsY5MbZ/zDHnGxCnAjih5f5kkNrzXUcb
yXX3XxkPWzuNB0WBvjDfn8q0MStetcf8LdgFrjKhRaZfY7ieHfPKcNiqWMWVvdyMGM5eId3KVLFP
1nlXnM8VG1LJpdQmkAxHaBE/+MDEiFrjpq28zYPKquXWatoj1xKt3erYKf7A4xkto4hfH2u/3olR
e0jGtezU0gMG34Q2HYCC0MrAdvOByFUM0P4C3+SLW0Pzy5twTGfV6FbUTL0fk5dOUH4huNd2StzU
kAen+V/iNn/PC9qs8AEAz0FU5vI47+SSGqEEly2ru1C8RxkNSsBqEJiyuL3uTEs34swN8ccUE2fE
1VAYtaRid1Tasco37XOFVMgYNR7P7aKftWLFBx80Dv6a6POiY+HlMBN8oiOKFfyTEt+va4GDYVro
hDN6SJMOcbvmYgthzfzs/WNm/vlZuNEMeRmPut+f+HGjR6PTNfvCHMqa0JeAujU90j1E6MFsko4g
sMvfhJUJ/up9+baBzj6AWcu2FOI6VcLhlG4HpzuBxz8iiU3dxmxvj4ojOa8cmaxDzJPRuunSTWtC
/dvEK6LYrNSWlrebLKNZFZSqQKwwUULgjxlFInk4ienNAFlilJ95EBLWVlo/x7GL+I808n313DYt
kSbTn24Met+a1H+57nRf6NJvc3L2IcyTokqKYsqiYjgpx64gz5h/4b7JNq0GlnM3g5BgihW512Kz
w7tV7IEUvBdqp53MJqFWWzkgEEiOIRrc8r9ko/m984DmxwMP6BCkZxh3QQhs6FE0nKSueI6M6mNs
92H2dn388576Nny0c8zc1KCeZR8XutSOihBjHfJB4EiRg4DV5yNLrXO78FsQ5q1Bhxb32lxDAOoS
Fy6713IkO/uMxsMJXAHxTmqm5G0M43ylHXVxq51ZYeZuMCQ/1YQKc5dQ2YNGabAvpTB0CqU1Hq7P
4JcmybcpBLMCgh0DisYsw4JO+byOWkwh4qnOaZ1xJ7qii57bR84J3fIZ3uIMP614y+8aexyPhRt4
T8l2dIxX6gTb0qaO4PZO/hm+KZrZ0C3+29kPkZOaawHBUnBu4KH+51uZEwD0jigmljgBYjGErDsZ
BGQF/APEQxJRRLJ04wf37eHfZOIuzDInu492/kht4cpceYj418J/6KStnh8VIECy21LAKXN9URbX
/2ycc+BydtQWiS4koZ4OJ62Lxl0xDLVd0K7eqnq01rS5lIzB4JDCmmXesE+ZwdVgis2CqB5Ohd3v
Wkd081vB4n6qD/Pqgl/bU53cbTbXB7i4b8+MMgPsuGEGNec4P7ne30NaKDLLupC9ugkVEhYScLUJ
6DuvG12+oc+sMgFlBjIuPQ8xVLEv7GGjtBNQjcd6A2GmOj+AOEX0kdW1uWzt1Fhezz9zzD4qBYpI
00dR68Qr7VHEu2EsbJ3rVw7D/7I9/jHDXgYpJKdoWw4n3bgdi9vE0M2O30U+EbWP4KXLQ6IJD9xa
7MkqQ/0+6ZGiBhUdOi8VFiua+WIiULBwnSJ+E2SGqSFn2kYQxYwsHMZbZZjM1neATHTrPLAAPrBk
4bbJX4zmrdK23FvAfYrDHpRNpiqvPVlYjPy3j2PcW6i5Lk8kbKXMt4PYbehdG5902Rr7bQZUsAmt
YpBzJ/uY6qQFQ4rx94ldFP7+mRzG07nIgJwth6Uv88CMwIbrJZrdlrWplWulv8X3EgYsQesKBC6s
+hQn5ZD9q3Fr+PKzOG5U+qJyIOtwr++i/7Lc/5hhHuC+GuTTXDc9xZwjo8sbpRBZf2izI/D/doVe
B4Q8IqrEupXC1xQ4hA6kSoH4I9M2fHEcoHqbRnsh6UwxElb2+NocMDdnxMmVLnbtcALFlCknoZn7
jsIVdxSB9/V5WD44z6abuYwGv9Ag3E5xKySFE0deYtxUVfxSGrdGvMmDcj/xL9J0n/G7uN34lFqg
zdtxulcZa1jVpUGj2xkXxqxp900WNNLDdlCKEceLVg1vctTNduTBGkpV8LosU9ZmeXZaNmY4Nyhd
3k9Na8hxWCnDKbhp1FuJbwl4NGnkRMUuE9fKBUt3hYyTBZywM8kaS2Cgj60kDoWPHfwWFO9NuOXB
Nkwrze3fr6/okiFAKZDsEediKNtw4XMK2PpBhHQaqsqaShxiHH0s634zFdFRl9dO6/mNwE4iKOpQ
60XJB0I1zMkwJnif+500nqZCcxP62A8Z1J46U6c7ydgbpbCTok8j/8umuK8D8dwscwkGQislSqiN
pwgEAxBnr56TtZbxJfc4M8GKCk3KMBY5B3G3rnnuu2NdDxDucqJUJnpyqpO123Vp3ZA1FdDRiw5Q
tBBfeiMX+ZXEFdx4akOkcRI8+7Q7kW70nm5CVAr/1knQtwvmKJx/oAyGZNelsUCvhzgMIacnj5ux
djrxTXotRKIlK/fG9z19aYfdYnoSp1EAO5yxa7XXSXsu0Up2f30w318zl0aYo7ztUii5xSJif1ms
TFH2+R1XjLxz3crCwx1moMI0V3+QTWXT21BNG/kOKNmTMgjmoL8j+hlEUFraE2cFgHBM3bZ4FqMP
bvyRKXtt/BiRQShDzlKCEnmqeBO2P8Pol+zv63GX6+VGlLdiYQW4aXrag61+ZVq+++/l9zJzD6Bo
pGj9hBOnuB2nu3bTWJ1KgGJXgxXA4JolZgGyQOmBlIelWtuG+jZRKjsJntCSY/IxDzmnFbjOF6nM
5ZmDkeGCQDoMrWVo8rz0XgyKC5PBwMiS9CB14aYp7bp7GKSBVD19yEE2ojt9w5M+mYgxkljmTfTa
kch3W35LO1PI3+IcdGY9Skpbca3H9XucrOKYR/0DFEI6ysPM5/UdWBaHRhxRBxF8W6+rkSQl6Em7
JP614pML+2u+UjQ04YNa9hstjlQIeqOBO/Qk17iiB1NAm0dha+ODodxDLqOsjp0akoR7qAMFDVBE
Ke5K7q4ViRp9xso+DuOfmf6hoeUF4r/0GWp2HA2col1xkJXPZGUGAqHEEebL4qmTE9EBo6XdalW0
Q8I1uQ3Hdg0J/tUSfekguP8AcJmZEHEpseouYHBKswQwttO+IEinVeSomu/v77L5fus9PT29vLzc
3LztHpFiI589Sc2Pv14W2EceB609M00H2wVWhqrag+VROYUecBZEdQdHAQQrOwRu5LZ7yfUd6T5z
p426FeziqNq8q8Uk3cWPq6y/3+/nWc5Im+mbwdr/rZ81MgJdTSGedFIATCBOC9GaANw43EuzUe3r
w15IlaPRGPcJCAxmlCCLxBLCWItqqqknfhe+GM60ASfETW6roBhesTRf7+wCz2wdYKcDXP1bWm7k
pVgaqaGeCnIcTRALm8/HgPySSWXdei+7kPTkx3WTX9iVbybRIQEKijl+YzmNNKCiS1AZqydrf6hv
T0fn1TlYqTmaRkTene0RXZPk5BAcK/fN7WazMTc723ZJjMFbd/uVe3XhQYipPvsaJv4JJ5TN+aJU
TxqJ7KKzmkc5JtEp3phm5Q27FNmk3Rq0ac2oxOSL4dFQtBwwBXhw/jBfx/cqtaUnyZtuoIrU/Wgh
SfsQPKzM+3xNXZl3liCej2I8wcMK824drNfD0Tkec8s5hiZHXivyPk+6k0GxihTb+sbCvD/ExHwT
SXHc3Cm3lGxWHIGVpUDoOU89eCXwSjFmaq3L26fOUzUYh0Y9+Qd6f3BqL40c70l0DNsF5N8Uft2l
ZvI57rS1BppFpz8zPJ+yZ/k0iIggPSzC8CRYolkcjIe6c6sE73+nlZ6vT/tClgmjBL/MV0ukjG6A
S2MDuv+LiG+xwzIyeZ3x2E/o/b8dgoP/pEVmfB9CvGhlar+HwLqMuArN4gh/gWKff342QPCYcn00
oI+6xIoq9mPpFpuVYX2/my9NzKHMmYk8giRr7/vaiXflnYG9EzuRzZkdeXpCNW0jb1ahGGsWmZ0K
IAKV0oDTToPVWb0ZbLibep88CveiVThw0E1+8FeOx6+qBLNnwAMJUKkBrVK0WzMuqgrVKAZpg1GC
Yrvbh6ZhV+Z7aIHu2EwJyv9O4eTkvnKrXeU2B6AhnHkOMjcgvHOfWtEmtgZyq7g1ie34DiS7JCHz
11P8X+lGVko48wnwRbPfK9v0wG1bM3B8M9xWQBY/cI6+MqJFzzgbEOONalZnEafV2skqneDusTiu
YXy/CgTMlEHzTwe7G/gFZ2nLS8fQUKZvs07TTq0lm9Lev+XuSyd2MGP2tEleQ2vaBLvGFZ4apyb6
vnDCfUhat3UTLKJ/L2IewA288W/69Xt14QhErQavF2ArFzq9Y72Lcj2N9BOUqmxqv9ZbzZk80SbB
KY1M/+n6HllIjQEbcWaO2SMwl6VTHusnaqM11Q1NR7ORByKG/VZYkRO7oY2YmmjWdbts39Z8sF7Y
ZXZK4DehXEsYpurqu3Zb3ERkIB06iJ+qbed2N7593eDCefqFtjbAeT+D1ZnrbKqh6Bung37y3diS
Nu0eC+vwm2rlzFkzw+SzJWgOIWsKMwgDN8M2uDPceFOa2sv10SxUcyHtAPD4/w+HeXak0IrVqr7X
T8/5tiOhk9wBEXsfHFRvcikI9jVckUhqvghrhudfzG4dEFdBgHlG/mMZL7eOilC+SJVRP7VetVPf
1F1q1bZsae74kPxUbq8Pc3Y+1hiY25G9kIH51VjiDT72K6HvQuMkVXYkE5xQKKIFObrtyHVDS9Es
ss//WGLmM2ilEFpasXEyQrs3lRC4Vq+RrIQ+qHYvmOJKSDcfYd8HpoIcH8QiOLZnNzq7mRqoybRT
lhun3Isf1AfRWlNMWp65PwbYaj90yITRnw2oB24DZPh94PGOvOLsy7OGhwakdhSQwrHpe4BSDK1T
K+MkH/i3aid+1J/gQbLFe3HlTbloCVHCDM5BfxqSWJcTRjNfplrbGyd0zlf38U8N6ksOipkgh53e
tBW3Wzyczq0xOY42UbtI8amB9NwMFxMrUtwFd8Kh3ms3fGLWr1Cugxz42gt/4eKbQ6E/g2Ru8hi9
i74owKxxREvzg/wh/KJr5KlLB9S5DeZyNYpSE6KkMxDQhh3p35Qb/Vh/Fk670je/UGuAEjuKOvNr
VJ6d/HLFhMiHiEuW+ycraUh62z9uxdvRMhWz8QR7Fx3Tx+tbeCFRBIOzACZyMegvZEnoUr7LOb2F
QX6nkcoN8SRV9hT3Z4iqMGiqiehkwABIJvQOTbrv31cJEBbn9uwLmLmFfmkALRx8QW2BBf6OaHbo
SO+Nq26fbkQLff0v6WPsrmmzfT9LgIOYi2fAlIC0hdVGG/U6E8AD4580fnJ8cVvVwm765NreuT7B
S3bQCoC5BdHazLB+uaC1WjUNLRvuxBvlDnHoz2oKtA3Ynjq7FAd+JUCYf9vFCSkjuQBxbiS7BBDR
aMzzYJQSqASUiXhKORzCSV/nVgFyd1uUqLQSb8rf1g1peLBVoRwF8Z0ZQXs5MjEEPGacJOXETTdC
tePLvR5vS4NoUDT1uSff/4gghBAfeMBMgodpuFUKooiPiNJMTXKHDz54oxvNfyhTc3oUUMHGv7/q
t6LYGPpDX5s8ep6C/ThAsMh3/MCijdWieUGF8gqowDJCnyCm3Xa2WiEwz1ADexySvRSsIHS+XQkY
Ja5QxJWzLtq3O0eGukOWzy/KPNR9u2pG6CRqSCPG6Jm20+j/SPuu3siRoMlfRIDevFbRNNtILUOZ
eSHGaOi956+/oPa72+5qXhN7B2F3ZzGAkixWZWZlRkbE1S4Uy8Cqusnf2DlrlnV5IQ6HhAW4Uped
dRHtZGUEMRhXq6/qyGGkcwQ9dSCJpduMWORIMTJHa5L8STGmrUb/2qddJpRQmEWqhGYLEzcGrq4C
ELCrgN8AJyEQzgdFf7JXck8SSHnKQrsr9uBZVuPTHOxj/TE3EloJJ36gvLALOTqDa/WXMR3m2W5q
EqhnoQMas/whBrtEtyQwvTY2V7ylf6PqlLU+Rdm5Sz+DjPYKeO2ofhA/8r0iP/H6bEfQFx/sWj9K
+NP9w3mbx3/vYBAaKSj9YbiQeVFVBuVhO6McByXMM+5PNbDHoJXrqjLYlU07mTUEwM2klnq3Upqn
NlVB0zNVL4GadaYo+DpVDN8csvxvtrwh5CYK2kqZFhFRyiRSgQqL9Lk2uvef+xYAsmDtDCDTkM/i
Fdh8UgrFQZ0DPfWkRk9dsHtlDyKnumEKevQIAPZ+hOCW5I+2UeKsISUubSWL/6s27iI9qihQOcVl
cKkks86tLwCUj+vZfy1jMMG3QvEU48jK9QBpbTR08CUTtT2H2lskbHif2+ILTOu4uYOpGJz6mGpl
ToevShVf84GXFY4/UGk3CHbPO0NrRt7Q7gHHVPwveXPKatkQ1w4WZvHOUN3APRhyGddm1aSQ+KTJ
Ay/uDN3iObSLBp/3ranoQ6eJBGh69k2zg6y5vBdDrrcxV0K6eC5NHeLPljFU7VY6ufhZ5pFw7zUU
SENCXgBZ//UjyX0L2ua4Cbw6kVFpixuq8olCF61du5aKye4AKTQT0EY6RsDPkFRqcruN4tjVJ3EL
oXBbJIBcPLiq0VaH7gVcBxPvgpiPSkzXB57wooc0S07TXx6cPDPFQGmMe5ZsDoOVR5bkPwqy1QQ2
oDmFXBE+e0yL3+JRlKhc7jLI9aQkRnfsz9Q7SrwvFEsTDopkGsab5gUy1bitdVxSK3YdUazEbA7i
NHhxmR2VKRjLLrIBO+rNh/h8gPuudMyeOkyEywZp2o9i+JoO8exk6hYD5HeF9sY2bp/oUOHfIBG4
/oaTNIigRi8DT9Qf4Dx8M3ieOEDjSFjuO52K/S6Rz61i874pmvXP9Il/Ht5kaxpNJT4IVLNkkUhn
5TXTzcE3e84yQN+95XSWBbj3kGxA6ipFC6si8MCUZjxyjTNKlqTtg5OCvmH7KFjyAbLUH1Kw0544
eP3aFCivbHym78YQ8xQgdscpXECsC37jeqkkTIYOnaIHXjMkVvE0VW85yE4Dxy+o6n+13LEvnar7
zOeYSPIxnH7XvKkKjgZc0KgQIXdQY+gtyKtBmJfwpZX2psw584TRhIc0tWL/DJ59uba4ZNcZREgt
5Un6gw6p/2I8t7FbN5iaQnGX+5LVpzCB/oVw6vZz+6kZZIRKZORGL8kENYccQrtbGM5v1uR7L8/U
EWQu6+UMOi+eempUG8OOpBmfo+Bk9DTZR/F7BXXyXZa8Y6QJQRt045/5OS52iWLO4TFobVV5F0dz
+qMGbsA9y0CGF3ttMjt4bKN5VP2USPUzvA3JRw9j6NMyPUKj4aypNuiwtR++7Gq9lyZulT8CZQhN
62o6qpotz6e8PKTAlUak59xApyUax8VbXpulZlXjoXYi7an8wJDK/Ui4EsHRaFIB0EeKhtqKwma8
WtMGPKcGXpvYakWBja8CF0TavQmwVkrEyNFbOp2KFuNqFsbfGppjnmuv6lSdTvIWNe5aWLp6HCY+
pDm0UIbGD7zplMkY+7WbxBzQRA95UoRv7URl2ZL5xNTFemMlVk7nlWXGfXWpOM6ZzAUel5MsS0Fx
UlKj0Yii2iBVqfOMYOJ8w+btlR+5MbJ/OPuFPhTMNNeHEePdklzXQei1/AOHyBPP4ykMdNKUwFPk
C0OalTQTAWnKXkDS3Os4juHkGvomo9XNPQtPIv0zHLXU19iR6ywuxUrupNArdGUAP1dkPCidODpV
rwl0mJr82Gip/loIwzlo+faQG8FoFtkEPqBQED8KtTPoxKeJKVZC8afk/C2o9+3VHk8IXUOQlIvg
vwLz1vVaYR5Ji7ImjLzOl3Z1FJuGVlNA2RvNKRs77Hqr4dw87iFE9Rxzb2l9NGo70QBX/nX/zNw2
KdHsBukO0kJ8OB268ddPopaQb1SzIvFUJwGkSXjX7OkEZ5XIVPRdUdmhYviZPCpu7N23fAsQWixD
DFRChAWEUWFylR5YDLExwtRTq4fcsOvgoKm7Ijlrviepv2PtlDXEx7gF/9CqVqM3Zu7zH6X4OoIx
IMwXJv4CQNOPgQeyOvWpXkZ7mIKUWEsl5U+oO0EfblwAb8pLzCMvacPFNUyQU5lD3pV4UK2XvBFu
yI6HpgGKJ4UCQR3nVB6LcCPWruxmNOGQiYCeH0VctjrB5cD4RnydejUgEcem2Di3y1ZjwsjVr2fC
SCQONXDq+PXC9KBNb8MfTdqXD71Otwr73z2ha0uoQmBeB2Ak1L5RY7pePa3O/EIKk9Sb0nkfxCd5
2gu1dvK7Y+VVs2wNxWc57XqK3MLkZP/1/n67LYCivAOEC7hcoFkmQNj52nwmcnLnh37o1YJZiyQe
SDJh4tPu01NexySrHX5rduV2v1ybZA5XOumcL/RG6C1aBInYkVQSMID1Oc/KF4ci0/03XF6AWV8U
dzX0vKAkATYt5kCNWTGCpE6LPCkcUjPs5obwBU+5QUvofUu3TX2sJVTlgOwzJHgNNrMvqiYYBS2O
vSI/TOpT0M90xGipKH6hoqP8BFVhmluVLcRkOKr6o9Ha8wn8PKRrSC4ekq0OrnAb8FAjhZDM4u6F
Rffs+ttqbRnHIpfGXsudhoVeQqQZ96w8+TY3kzJ3s0cdLcmJNGfJM9RzPe6CEmU+qFLlG0tz21fC
0kABHqVZBXJ/N9fxkh+zuijb2KvlP2X52tdPDXeWMijKhFYQEdXHUH/sKaMpoVcs732ofSG9FDsR
wnbW/c+0tv0WhwH8JXo/CDbXq5IU1TgIoOf3OklCOmR0uVNLcQtcbjHvYq1KTSQJW/eXNaMgZwKn
D74FIgtjVEmaUMjCKPHSUNd3ct/w7tB9Cm1/AAppxhUvNjYqNysVkG/+BHx56BPjVZljNlU+ePon
rOos/5Ynd9IE0LHjviE3JHsZkYw3kSV0lr4FC147cAp4ezCCzy/VMSbNEoeujHEJjz1N7eeTAIaT
JMOsS1vPG75riSvsydZAQCWgwAI6PnbYRuoGftL0MEGBA+op0HWIh40gs+acocn9r4nls16ENh++
GVP+ceKFjUAEPSHdjLz9jwTowhuff04SZOJJkxzjkYwbram1HXNpmkmG1EAykA5ViaeXigZqlpGj
cSoAklRquO5qhQ7aqSxz/vvZ0HDDx+ySCsQjm4HNYSjMvNEkXjvFGJh99aXKDKWAxmOJ85htbdHb
KLtoq8hIeBTghBDJmeUt+iScC7wjxlUFuxh0ESLMY7WfhfkZmskLibuWmAFy1Z3QlUCGxRjVlcMu
MluuBhWCPudWAoy93TXqHy2eJFBbcdEhm8XNkfYl4N9sNrSbUOjGBBMYfK4ftQUxRpnNAj5HdugU
lF0xqkd06aGBnNS8x2gq3zjJFl/P6v7DEoFSGQJIqHwwHpwvlEmSJyXxjKwxweIL2eQXqG5k+Stq
3VJtd7ihj/qh4U3M/PLBVha0FkAwQ7f0Rg2QarBsMy3vi+UslqnHF3104godI9R6mp5jOfQSMFg/
5jMEoBTdz+hUDp//eS+ifoG+GxCaEKf+ztEvzp4iBUk5lm3qgZoI07YHSTGHypIh71L+uG/pdnQc
W/DSFOMquTGHfIzUpJ54wsyl+6Gldutb791HREEgYKU2hjD3ZUI1KIVljzHkf3bBo7rZjb7NaYH4
1eHMoGS36OEyRx5qntKcRGnmoTzdmIUogHEsgULtfw+AV2YYB13pRZrFQ5J52RxjSnkPrqlQPIA9
Ztyqda7co67eiE1uxSoI+U6HKelFdOaCaO/6J7RXdQhA0NZCCSyyx4Gg9/Wy8UVvS74wvCjGIBNb
hFiZ/B0U3nFfR2XmAW5moeD+c/KaU2x/xY8NsWNTB7hkMJuzeoB25HRA/NhKvlaC09UDLA94uXsn
NQJMMc+8ms8NMqlGagXJlNv333OlmnL9nkxeEcgFkPtlkXmlqfrnbjBBHSdC7JOUus2Ju+ZVrPdq
vtuwuhKbrl6OcYaq3tQQO8DLaY9/6t8ZQW8qMeWPkaIS7NZU2lNr+vV03+hKrIBNsOCCmg4Xvu9C
y8WC8oEYgMOgzTwuwY1yrIJfCBogse/6hEZ9xDndII5UzostQOl3osS4flzHgakBsAw1VVY2Gh2c
AI2iLvVSsPM9xu1YCgjFgdxRHgIcECTgWxQTh25KRNr1sVy8LnW4t4BPppaMaVErx7Io2oJGU5K9
SfGAGmQl9lPsTri11DX1wQ3hQhalnKnUdxyoOgy9DjFWUskRMUqMO9AGt0cOgBHQHkCDYwbLSASx
cBWtisH4zUGXVLHHpJALFBwNxRLSMfwljVEQmd0Y18kJKsFjTotcRbyQlTYfzPsfZ/WgLxRhiOEI
j2g5XW93segVpSqr1EOdoeV6U2+IEIA8wX8CQe1wVNDO1mkSgStqoJj+xdzr/QcQV0IV5Jv+fQDm
wMsyn8dQy8E1Ot51Cg+AaRdB9zbZN5B6lmgC2ZLf4K4cbR3gUzRObBDmKgeus0un/VtzH+Eb1jpt
n9sA645Vz14q9YRezP/DYwIIDX0fUFKjvsO4eHz6eCrjOQW32Ff0k9/FRy6USSTWdtSZ/WCrNel1
gisUrYKO1soH5z9kwGn31KhTOiJ1T1zft9DExKaoE7cf3TpCPkAqjfBbBOu3xF+IizKa60AAA8uJ
e9v1V+1QPufmUUi9YtpV6qGrEpKENqqHEiadY+mrGyKrReW/jwXSJx8TqKn9fQRphgTDQWhvVq4u
vRkTVQfMur1P8fME8ENm1hVHhq2W/Jp/wA0L13zc9peL3fWzcmEdDVNspB56/r0ZdGppVtnkEwNL
bqHZqpI0zYpdXXNb3FkrF54FRwhWpWVcB9IX15YhuuJXiSpjlVQ+2DWj1ACGMM0PSlaVG6F7LUNA
WxKaBMjNwWjGJMylVgVKPUdw95Ig07HuJis2ijc0gfZ8Um01U1ajC1JeSAQDwY8f5lBxyD6jDiwv
Hp9hCEow7LgjLUiz2ld1stEtiN6T2ZzCraC2OAvW4V6aZWKnr4eRH1dd5lUqUauzppw6/qDbOKBc
cihHZ6o3rj23GC9sdFD7ou6MlizgZcwnHJWqEUJoeXlTjwoFcEeQ0fklAsrekE58R6tEP4fIlWKL
m8y+oZrNI84C8m/Erjj/Faa9L2880po/A5oGJLgagDUQA7jeVHwlcFHHccicQqPfg6UWwJJWeRG5
RjlB4TY8CEUVUJ7LItoBz7tx+VwrHkhwUQauZWicg0nr2nyi+WGiiEnuQa2EqPGHNqH3J+84bS9J
Tj62Tho81XpjRVsaUKu5OIyK8kIQj8ok4yFlIQPGqIflQSFj9dTwuWlAMcCPraTPaM0XtFHf+/aI
SX8SZLaiNnCNuCmWFobwZwFtvhDqfWAdexijNz01eZ+Co+++G185hpB2RIKOwiEqWuwx5KZWiYVM
yD3I4FJOcoOmB2PGydhC36x0j4Bvwn3cWIqXKiAk15+hqjpVLxMp99Jj/cK5GWkoVHXI87Pw/Lsm
4hbT41rF8Moes+uGOe/bOoS9gpxCW/67jHQ8f80P5+SokvcSYsleAxm1zei9cuKv7DKBJs+FRp9j
Mff637glJPIhD3/mmqMUJQg1IO9S68RXTmDw4seXhjv4eJzSTBNrxGBRdyhKq0g3cKYr5+/qiZYt
cJFucrOs+riU5h5a6MsMQWn2fIZdPxIh/GrGTSqRVXsAsvFgr8TIJ8s9NE1ppDUl7E0jhit3KMUS
t3DClxHfHLh7yhNanpYZGquvKN0NxPyTHfyGvN3f2d84Csb3LrnJ/3kO5vhlPQaSQwM74ACSEmIQ
Ce1iArJX7Luv7tNpzGMOwGtJ9t7L8Ovpaas4u1YovrLPhPEm76VKqJZ1JwC7gqGwPuJOU8TOuC98
vH6IK2NkPgW/7r/3Wh/k0i7LSxRNHTgoIrx3RyeFYAQfV3Ca+lY4O6bk3je2cn26ssWGVWiCp3qI
d9S1Qw+O2Lg9+9PbGHxtwmbWCkhXpphQmumJXEwSXkt6zDB8gzoN5ob7QzPg4ktq+SH+MQDAePK3
6t3rnuvffcS2XZQgQFIR4kRPwq6oSFdQ/sS/8fM++QJuZ4baOkhZCqt6EdWNas6qc76wzPgwbJ9h
SGesLi89qQKAdrE9QpFqMzle9VlLoRsUsIBVsFwb9aByshoA8alwhwURqdiZgFEI8OO7HARJtaXz
k9j1T/GdV3BV1G0jfkD1MkML0ai3uM2XLXN7bP99GMZd5Z2QhqOA7xyXpz60RtxrOApNBgzJp0D1
HDKT26qare/if00uf3/hIZcrMahnsM6SchRiuwVrqvwB1LGwSTSyktpjE/9rifFJojjXsZFjL9m5
iaFHnvqPdN7Sz1jr3oHEErDwpXsHoBmzhAOflkJSyrn3ZhckfgxNCMuPpM0I3S9uBxwnu2H3QkH0
u9UdW4HoIMxfmGaW0uC0IEi1xemadveFnhxmSnN7oSx3810+U/o3PRW/htIK7KSh5n1vtB70L6wz
y6t2w5DkLV68/t1YZURCBUH1lUpvvLmHoERtPw3kCWV4c4vMfN1JoIMPlChqOzds5pHEhVk04DqT
Sr/BrT1KhalWCHIz5uCfdf2tAetim2JsyoWXqlPwq8YbB2cFbwHdW0waAR8lov3OguU0OR2mnK8z
b+xJrDuA4rTNKbCA7MLxpdNXlthTbPKJM8uu4SQn0ARXNHdkW9Xd/Ch8zZmFMlt7iKNdvjWmtubJ
wE2AqhPc2SKHc33ChjjoxSHhM88QWsyQFqhfVFMO03EJHpB2C764co+VITeCcwa1Y9DnMgdgqgW5
An8x6sLjtJuh5UeAXHrCCLtzf8NJy3OzzgqrjiMNWwDZMoakCZWqXm1zD5zq2q++JAV3zgJioDn5
Jnz6FeG/mnKkzUDKcp+4dWgDdj5HtP09jg5fmlpsIjLPmZnK+wCtIXGfvItHkMyKZ5DtLfKDf4PM
QowJh6f7j74aTy8fnfkk/iAlbRd2CN2qCZYqWg1ULYCXOPE1Zn+42M0rUuyGx2JjsE9c2wtQCNd4
DRUZ+AomqkXJpPmBBh/oQ/PpaAgEHSAz6s1zQWWqgAHUaQlKWtWfyGk8PyZTb4lAeNPfYOpvjpHs
dlu6B2uXZvnykZikHTlsGPYjHqm1zckC1vbLdtWzk2Pc9nf5V95hPjWzebDudVR8vv8dmGwZAALl
Sk2JyRIldKJ4uYNck5qM1pDEtCsJKEkSRSKpqCFNLINyw00yp4M1+Z1AXoS7EdxEScfBpFBBm085
oR4AhZ6NiyW7v26sMKnhFKQ+Cr5QEQM02JY+JLv9dVT200dr+WhRFO/3l5HN9v/HHOoMEO1El49V
uWzBh57JA+S9BhqeB6d3IXNJZKI4ja04shmhddI4YFw9PswjJNs4DKhnYBz4c/8x2OSbeQyDrTbE
8M96CXHzYxK7/RSQWVJphRmmvlNJAu8bdERDbZxX3+4bZhKLG7vsaqd8nQQ9Xj91y9fB8j+7Y/nM
7+4bYaPcjRUmBwfrUjxnBtT19Aa6GabQEXGIFkX3H1X3IUWFxQN2XRi/5ETBsdUJuuBDslU5XN++
//tL36BefNB3QwUBr/p6plvMohvbCNXi60DlF3kN6nv88kCUCQctY7QsTDU8tXjVmKMNru+zZvrZ
cxVa4D6bc7uBwFJFUowvQOm7c/rKLnrflZOSzrODkabWeGggxHP/SzBx538+BIrn6CqrgNoxcQdD
K/3UGjjCHe80wLaCi8EA4MDyBev/zxATJWo11muwJ+IU2wNH3H23UzaukP+XTfXvuzBJGzdCyCgJ
cWRa0LjEOLWCrRHBDH/24Dl9MqEBTu+/0/ohRYkUHXkJHQy2DaYLQSf7MT8eIwG4ZUiy1G1N0v6r
A4pLA8eC/xC3dhdt4ZiYwPfPR7swy7j6GTw5ShZiLUf+xQgQa98D2SdcsHVKVw/I/7FzU/EMDVXn
axl2JOOnnjrpmeudycOM8bKDw88++NGYZS+RuRXx34huUQWshjTgnoEbRHmfv2mVl0oQY3gOXiLi
McjHWUP5F8I89gyVCjHqbW70OH9rFy31w4tM7J/FvTDKOMC0G1qgImEU2s1POgfocIjBzWIPgJOi
HAIwcIpvspa6PM5rmKMYspnXMLfof54A7h01a2Q24EK6dh0ChOoGcRbg+pUsd6T2tZMSq/WbH0Jl
y3xvddrkVkOFjooZgs8yhz5WIrz0mKAUw8JNAkik/dCMU5f6+yzYCA9sFfzm4ZY9cxHzhzoOOJBf
wq+piq34mdkaZ79zpNH069OAJXkWJrf0/6OSzT9mF4JIOGXkOWwtKs+KzJ+Hxawf0DlwWommWXCq
OePnPCqWrnP/sdx/Y5HZB9IUivXcwaLywu1e/bOwH/fiuTINN9pIOdYd18XLsdEwi9KwGmGqySzB
fvVN1VScBwsisE76cNyiZ1n3WhfmmAp6XkV5jFmI8cgJ5jRTYTbVI/eXy8zyKadbVVx2guFmHZnd
HOpGEoGDYzyWueLOc7cLKsDuRaIcVTDehKdGFvBXbxK6GDkKfwEHbSm3nxGOasm8769X/dkyFA0m
PQNK3MwnVSErWJSBiEfpHLE/KeJrKW1sm9v0ScV4LZS6dBTBMN3KuOYClzQpKITp+AG8lAWPuJVY
3PpEGAB8B60P/AEgjOvzN0+NFE0lDGhB/srVtAEzJcqYkWxVVQEl6U+x7P/cX7bVd1oEEOGDMTHK
1gN80LO2M9q3R+ljAKgzptAyOXcL5uu+ne+h02vXi1e6MMR8H5FvoaM5wRBOt0jbX+gsSLvpTTIF
Eu01a7Qit7G/agu6iBWmk0zjPPx62RLOW39bjOuiv49g8t0AvnBwmBJSR6XGAosqDWhN5QNnbiGh
bgM4XhTStAtBAH4fS+Zi+FWTq6k6HTOd+pAB0itLiM1mk4V89V0u7DBnL4Fe5lzLynSMX3mV5LXD
ZaR+r/mnTiw2ciF2GhXn/PqdmMDACWlUtrw2HUc7IbrV2iD8chIy7HU6PZAZvHPG8kNrC5RJNHFK
+Ld9TvY1XSiv/M0M/PawXz8Pk9lWiVEkQqbjeXBVSmPbVxvIdm689boR8M4iYQDzCgsor8Y+lYIB
RlTZboHumGZ8xXbDba047OVV/rXC5M4G8MClysGKHL/n2vPg5JktIwdKpR9DYBlaRqVR2Xiz24sB
RopVhIFFlRwgEuYsyqE+QaALNrXEjo3fQ+xo7UNpUAMMBfeP/comRVcdhw33IZFHY/fao01CJktl
U41HPyH1K+o06cF/rPfG+b6ZlU8F3kV14YrHvR7a8ddmWkGfjKRJ5mMZ81iz7rE0jnNUWfetrORH
gEMD8rXEGBhhA0BXtu04zPF81IrH4rk+lnirrNxJHQE2eISKBFQPUvzfhtnbz7XQjYCVBptQUG9Q
MBoSRi3J8Xb6iSOPudvavFVYMy5BnPXV2VJIJ3ABbbH73X66a6vL31/4SowDzkOpwGojK1QsDjmg
dCNVpNcgjmkb7TZecklMruPDtTlmp8jLrJjSwtyc2H54kmuQUtWv/bD3n5PU6TTOkiWLW6jXQ2ic
9r/+/8yzOyhIVIiqttl8bH/r3gCgYQHwhw0hsdoJbLDMREjAt5qGG9+VZVxuKwyEFXk+H/OopDL/
Uanv0wePWtAw/L3/euuWoPmMgj8gYzrjL+WmSxEtOGyT7iXmPN7/EdZ/Jf+r2KLFWino4TNiHB90
/Ao267fS98Wu0Y2+i8opnI9xp5lVHFlJFREEXA6FxKa3q4KWfgo+guMkcE/lj75tNojOhdv4uzwB
tOpEZRlcYMdk5hQI/qlN52PoFhb6CEW4A4C1tvyX8NnY+/QFZOdP4Vfyfn+Jb3O3xewyCIc5IJCw
MEssZnzLGwH27wQQlwoYlSPMEEkhLRo6lbbfqgivxI1re8snv1hoMevarNbhiyb+xM0vzc+Con4K
ZoNIJ+Xsol6yETTWFxYLCskKwP9uyJzBG5MVWlmA2NYGi4mF1hCQyMuPKxOf/ImB2Qg2ouOqD7ow
yTgFvZPGJhjK+chT4QB2xL3iamSrEsEW9rFXsJT/WmEpmmstSPpwhpXOyh9F+jqTkM67x+dfPfkM
QFmBezpNHdB4mhLdSL9XN+uFaSYSaxgwbxMeLqCdKxrJgJ7MNZiCHjESf397sojlm5cUmf1iqK2g
FLAkg8VXDEw1m01lthP+tUg/wLVWhgr0AByRD2hZCi5uCnRq3LbbcLRLVnrj5i9eeAkDF9u2bnK9
GQ1sIsP/jIxfyfh8/z1XPd3F71/sX/x+fcZoYxhWy7fMymfdf0ulR7EyE3nr7sv2z78XVMLcCv4B
tTnundeW8lrxm7TGrhlt8Dy9zbuRlLt2l5qa/ZgTaS9QOAIbpFWYmHvftL4WLi+tM+s4BF3TczGs
q3vFRveAZhQ6K6d6p1kRHSkegPq0NuVTDKJh+YASO9lo0bF99H8WQISSAoY8VSi9Mh4InIRCETRY
6tZuLO4RUHP06xUTPXVXnFCbBQq61QhKzmJqQyS4oJvFjjX3ABJLzNpC+QrdVWYR0P6amj7s52Px
1nY0ea5f87P4U+vN/GF4Fw+gAIAeIQSLD8PjFnmDuvoBLmwzG01TUj2X+W4+VlZFJkD/a7c+j67/
F/S/Tyi7yCbgg05Af36W9E3BLaijf8AAbHnOg+fpJKIGfU7Jz4B+Oq8NccF/RjjAHa2fx4CO1vGh
fhBthbbOizcc1OetnHLN71yu3JJQXxyTbk41sciwcpBaOLaH7AiFnvsH8fsuzZ50oMQBdADJLS6Q
TP5YNnk6pc0M3x2kJ6UIM/CgNfqO4/kUgOOZO2UDBsGlvOlpoYJ1RysqN6u7GO2hQLLvP8ya18HA
LG4gAJVi5IwJzi3fC1MVifMxqn5r4WOebnjXW6+DlwQVM7BRAKvzbM6RAtfry6GiH1uZAjvaHXOo
Cdx/BRYpiOOGaSARrK3Y7qg+sQlGJDZyqg2xf9S96o0HJSaQwTS1R8rbojuZKgE1Z2oN7/fNrrg5
mAUhKMZcBGERcrjeKUoIPtBGrP2jXYbW/J5VxO1/ya9IqaCc7ZRkcuV3zP2Ahwr8Stx53LjZrQRn
2FeRWeGAw82wMCUuC6ShAyPg8WCkVN2Lb9xD8iP/MxLRNX4Yp8EsXqtzC3boZqdQ6cw/bKGVbp0M
6EmgzyHr/IKcYZGqAC76fimq/jHIwNIDYZTprHBnFMhQ0BzEjSvmd5ny+tRcW2NOjdCWglEomo8O
dUG4x+gnRxZuLdEZLMWOnkEBayeOao4EZUHy+qyaATk/vAOs/CDQ7Dy4o8Wbot07PEABswV1KvP+
frg9SRCAR+kMxA8A6gOnfb0djHBOtCIJ/GMI5IcMFoMtBaaVROXaArPhwFaa+u3IGUfZ4Wzlo3EK
r7Qar383vPqheMkd4RxuVSdXsulro0ww9zNMvkNFwT82z+1hBln7bOU0ITndglWseAqUQ8DTCDwQ
NITZoKkPZZiNOu4/owga0+ohs6TkSRYSePr7H2rt4Bo8RH1hDN9J/E7nL1y8X7RDq4UCd8xAVXYK
z70rHdKX4lTyRHZ519+FD9NR8eRD8Og/cMctOl32RdFRXNgmMFdvLFgzlnNcyNR+rEqJO3Io0QXR
n7zsSQrh3lpqaFFtvOyaMSQBqNLhXVHKZvaMz0+iWsxxcGobNz8juuyyAHDCHNP88wa/CusOlve6
NMXslHaqa0yIJ8FJ8n0XUpcg7qg4u2pQqAsgdBmjSsAHW1cU9nLJGmUSnXEKSvB14f3q10c9NqOT
6ibwttiiv+7vmpuk7h9LAMRhCApcKiwoDqVIKYf+GvYDFI6PIi3t1IzN+oCSboqkBaLLVk0KO3s0
zlvKwDeHkLW9fOWLHas2nRx3GAI6GhAl64JXdXaGYRecIncs/wYziGajP/dfd3Vdkb5j2AT9HDAy
XFucCtHXGg7rKrSOqJjVyBP+Iy4CovnPk6tF/zVl/n5DOE10vOFDEVau7RXJIKZzgs0zR+lLOhZm
1edEaAKU1VzJC7MXMfICf6E4qIrHOH1KtZI2kHFYmPUwdlh+iYCK3l+Cm7yCeSaWWSoVxhqaPVgD
IyQoMD76++6UeNMAL5EciyPmoB46d1G/JtzWcqydJUBz0K5DgrTUVK+XI2yHvAuTEnyRQFGf4t/l
u/9ZPnaORgPoMc2S3YSEO0reZHPuljATC0JG9ILlC+PMtxcGMDTrJYxXkAfJrPHQPmY/VVrQ5BQd
lZAiOZ8OvcW/PHDnHgOcW2wgbAoO+7IIJMDCPWIgP2ZS8EKGe+yg734KcifrHpvwafTPorA1rbll
hkl9pXyYhKqDmeZvv5/phjdk04HvlwAfNjg7FgaH71vSxZHlFSHKkSDB8er9px/VbtAlGwW97/LL
ZUq02JAU0BujhQBKP3YqM4T4Ee7ZfXgCP61T2vp+NrN9c1J2J85S/zSnAoPMe8OcT+UTiKEffVRp
dju0G9CkSk8Gevr//cBcPQ8TAdJcx5gayJ1PTf3W6z/QByQFeDNBZPipV97UmNg8NbTE6z/NMelI
DwLmzFNQ27n/HCuH5+oxmJigG5HGReL/IuxLe+PWlaZ/kQBql75qmcX22PES28kXIXESkpJIaqG4
6Nc/NffFC9yTXJwAB2dL4tFQZLO7uqsKyzJCi7sEo6WMH5MAVhs38XDs07982h/9W7yFFA0WWHhd
reNQ9v/zrC6CgYyrHL8wBee4oQ7ftKy8ryDsDUuRXVTwrWuTB9cCcPjlb0nD5kqBsVWf/v1r/9GE
+X8PAngXo9SAX34fHLL56GOWWX4p3XOUVjK+txSe2uAusNPwAPDzkv6tBPgPCfO3LZgihYI9wJX+
Asznn18+dBjmd6XnUCO8yw+zg7LHYclv+uTAH508xeUhmSFIAWehH/QgKlbcoR5SxV/ewR/g+vWr
//djXE/jf522AAaNlmY7v8T0mw3XesK8aLc+iE8dFBDd7Ta9RFMzwTwQWg1B+vbvC/8/7koQvsGO
vloJoMf2W7x0C4NADc37y5C9FdCw7qAoHXbV8FXBhpHDtFNOf5XW+iOvw1wCQguY+BEQ2j9YgrA7
m6dhnN1FVAoACYSs67XK6qg1n7J6f8f//vr90xffQFa83qu3pcIMfAUX4HbCHMOObOXnf2zK9nqv
MVB82qqysSiM6oYgub+lzQSgDOp0MOr697W6xu5/7JfrcwMNgMwOWi5Qzv/ni9qnctg2jMBezPTC
A1rB9D1lfzkIf4Te62cgw7/KdEDa7Xfi8IhhdNop4y5bPlUWiq4D2Or//jXC39nJ4AX9B9sjJZji
Mb7Hby9904EdS8b8xddfL7emOdXvS7N/QGPmBNQzqr+76o1XXwVW8D1pqwcwlmDTgbne+uHlAWLJ
VXX++nL+gLVS83Z1pXp+fIyr5ubO1F9+ierGHpIqqz4BGkIBO9an61DNfXjEvy7NL1N/+7W1Q5XC
bNTWv7KHBEzMGP/5wxxS/Nl6OTwXlauLajiP1T1AtvQBEP3xLj6+2eaLrD7fjVW71f++Jn8cg99W
5LcUrlgIJlE9xYoc9/UlDRry4SS2JoFw0bmUf8ED4usC/76TAK7+/xfwe18yMMpuSY6Pu718vZC6
GapXVZ0vP76ej0+X5vJwXlr8ddfe3Hw73v1cju9/Iy39x4z8357gt9pKcNcLG+IJsq+6We6y+vz1
4fDzcPjUNi1ifvXcmuqYVceqPbX3d/Xr6a6tqk/VTXX81hT137bk/4oI/70e0T9PVuaThOY7nmao
5vY9r/+q1/yX9/u7AYRhGe9Liw/QcLzBvAIuuV/bz+Aj21qQryU2/Xlv19vkYeSPIIaTRr4n9G/n
7m/f8rdAvxYFjANmPISaPhEM52LWObryZivk6DBXZz+C7lZBtgXccIrZH7SOBwlJgL8ld397jN9S
VGm6jsoEj3F4lTjUl/cHVZH6dqgukHiqXyocvhp74P1weNK4/++O7aeb493zW1zXt58fcQJ//O31
/3kTw2cB/g5oNwBYhlzEb++/M6b0E4daq4gwH3Ne18+rks38lcs3WC2otW8EuYMOkPQX29VkxbT9
CopbBSJC2Y9/eU/x9d7/7WzA2fZqsoDJQyhe/3Y28iDvbRrs4+U9gNVjo8/0VjbB/fjgGllUKRwh
4YLShMflVJyxQPoImesOwbKBGH4zH371F/1Z/m3s/3+sEehssPAA0g39VzhZ//OMAI+QaygZ+JxS
YYgZwhkXXEZD000dOZZRp9sopfMx9E63kKnUH4mMyjOEysX9kI9jM3rJDrKIQMosvTjaVQUXkme0
3Tn5G1vkz5sSz5qAEHmFV4FW/bbTXZTsuYr69TKpL1sMt3Xx3Lu/6Tz8GUSvH4I3dVW3zlCq/HNB
5rxksynxIdkVtX2BvsYOdaqiyv4mIAjNkCsA+s8tgf4C9kQWY/AV1+dv94NTkZrjJXAvyGogdTRi
RG+HXxGHXfhGw280Mf3HztxIYMqRgIkeBPqn9/CbPoKa1MGE2Qt5t1iIKDccjlRfFzmH994H/Jca
h+xqSG1LlMYxKM/jhHTclqp72AH1vS7SThDusynUiBI/Tp9H283mphu5Otogou4Ybrt8YRBRTOs+
Yw52NN2IOZsUdqtHv2MrVZ1TQXgeUzO+zcYWUMaPFweGqk30j9n1xeuiZhafJ8hRbzXkXCFaHuXj
/krmdV0hGDgL5ae7dFohWFZB5JL0v1gMJh808IoOJneYMF3tflBJKtWZb6XwBz4UNgLjeNv6734L
UuRycbzopk/NjkSCe0hsZVTvfqn8EHMIRk1DArmtjGVzM668T+8TVShxXksJPlw4cShnSoCSaA1g
qC9E8b7BByDHQsLMYB4KcYz2bOMnPATmbgKq9A9NsW0wnpwosG+7FQYOI8EsXJHjR0LtKdNvqugc
TnOqeXab2ADuBgISOmeoGrineRwWUIhVOt2xMdOmMVO4PjpB6NveC/19SUREagWJ7UvUD6XG+NJe
PM95VM7HnhAVVKNPtG1Cb9ImVQMU3ui09rDTmIoBYqSbXX46SP+FTZqrZWzgFjfjZop93x88j0GM
HDaSnictop8z7IeCo0xkgMazDKBZpAq3H2R+fdEu3vK0KkahGYQQA02PYKuKly4nICJtOgV3PhtI
dszlEpYNeCjrXq1ovkDtbch7eZhjGl7G9SrWb5dhepCSjc/4U2qsKMQk+EEsU6er3Y/Lo+p42N/u
cCfFF5uYPnI7dWGtAhL5Uz6X+tY64kMIZYX055ApHpxjBQHaM190tB4UeCdgdSqS/ujVksNLyKqx
bKMgHuNqcdA6WGKI5NTMpJ07bXBQ36plXknYlMnAPpQoto8yNqAj9cGqIciQOpBplCz0a7CGBuTr
bMdLo1RvpKZZtEDzpNiNaMcJmtlNlpgSOHUyLJ+HIcoJjJtK2GIEYuVxs5QZNdVmeAdikN3mR+vi
6D1d5+TYM8J+pSBKQqto8elx6lkY1qla5VvqlxXHgOO1HKZEK9bEOYTkIacabv7GwgQ+uOQLatDL
GoC51oaSK2AY6Z5ENXox5puzS/niOpI9Wizl40Z0eRzxpnwNjwD3w0AvFXaKHCB5HZId3TiudPy6
J7z/LAK4DNA0Y10VuRJo1mYo1kB12GtV7rbsjQib463CDfUn2BESVdICnVfac5x+jftvqGINNhHm
9/UKW7YOAn+QK5rKscrXUYE15OzwGm6DHmqg1ct3J507h4HwHKpFKbuVOSvndioMLesrW+1ke/i2
VBaEHAo3+A4FWZ6C0Et90EX3kbYQrRNSFnAS7gRrCdz4cL2rNLj4PgTyAJHl+fM0pWK7M0U0YqEG
Hlz9tSLxY9R2hkzUtuEZ+Z6NRa1TEXLo+PAIhtWKQMJNwyPyBWMdM7ohHZgDkN5NUahBxSL9kS6d
hQiNZSW+b5YJTCJ2S/g5B3fRN8Afsu9LrpH07auCjREjfHiRXLhvk50HVhfcx+kp8X0xX8aSoyGZ
9xOE7CyEhq57DEGhjPRyE3SgoFSDzBCudDSmst3zncSnHiTN7xss3XKwvjqStnE4U36H6dcVome+
Q+MGxaCtLImHEO4hHu/A2NJmbRj2PoUJWWlRJCe7nmoCidX3LNQqgVHCpkxVLp6UrXQ0ghYpX4vH
rZdIMPuBbmeZsf6ViTkPjvkmxVsp42A5F+Wqjjtx23SEQKMKq77bg+EwKlEWF8ZK3j/C84lGTbAK
aNujC2Nv3Ub7KzgEHhdkDLLxsu6zyo67C/RzOQ3BPfDgYXy2UPeCICDZVIgxweRqSxZTcOwQ89/R
jba+isNdf1+3vNQt8AH+zWEm9dmrfo2ryBTpI/SS9VwXMl9edj2iJRJPLk1rUIpjkJdyQcyxQMa4
t2O5AU7m1G3inCTdCq2tgk7yGPAxgxACndXLMqDrfgqzLciOa+q7BxfinqmzweBLB4nIv7tVzsPD
ns5G12IEweCZpAtaFUnczdPFrVNxmTIYnyEQ5TjeZMHEXL2sXQgPEZtSfwszSQZDcRLCJGz1sZSt
pBoyAGOHp69D7M+pzjC+hGXs+xH6pg6m60gzYLgHJ+t0vxVshj9JsiQFTAsiTac6jAAh1yxe1i+Y
gs6fFLfsCwo22+N6DiESnpbcLXcrUoHtNIjAPQ6Y0OwPMydIgMa0VGjp7D5oCdlgmAOdPQtjBFZE
ON5DkZ4jqieYqUU9KV/BE9mDqqBwpmpSuWymKgK9f6UpwSJ0WGhoMgY2+RabKYhrCYFneKNOIjow
CRC36kLSuXM6L/AmQm+Qc6Tnm6fPwODLoRHbCq1Mw6A/hoiksvGG+oHmj4aX2EWTILmuzUQMQsR1
NLtBOE8x4URyJkHVw+auu3KdXguaEbgsrC7AfPRIdX9MNEROWkIX+sulg5ta0af5A6aJrrBJnNuh
GW0w6mrN7IwDyjEq1nRAQpcmsCraYP2eBwRW7TE+5bjRGcMOUYCExi0L0zd4F+QhyHrf3a7hJtgJ
HjMBPbquNNnRhEq/5LyQfW26aSWHORPDfEs5D26Djk4/ZJ+OTz41sO3SbMRMwc5AAWrXXcUxIEWV
rOdyTxJxpwJfjIeESsiLQgMAuKeKIxMeYMBgHsdEG/qs4mFeHoppZfQl1Tr6LLQqoHqPxtl6m+nI
m71aPATeQLGbCX+V2hFAuUmHHhOyD4Qb7WZv4X2FFLX2eteY6tDT9qZgH/BrN+MkIRWVRPY00WzA
TbawKTp0eh6R6SEBxRiPiA1Diawyc9iGkMPvCmLArcrnYgLvWNv0RCNoJD/tsoxYU0yzRKE2QMvn
uXNdSBviO5g3kFzZhpJuTO5yk+99s6/bRI87WxTGPyF8Wp5RzaACDt1g5LcutoI9B7OAdFgQYCas
sVthCbKsATkUkoUit/5ZDcpE9xJPpRqTu/hNY3d8jbosnA7djr9Zpql4VBz1ZVVilvc9DgPH6hhs
mqc1oPtHqknBWjg8ikeBtuGNMgUKFcPH4Zl2aQ8h4E2Qp9gV6ABf71uklmNU/ACawL6iy+X9k+iG
gh6koDMcg7clZQfC5D7VbAsZDDMmRfuaSwNFGBWs5AJvPveRjKYoKsvXuYRjH+8waZchrmDjl1Dj
hy9ngl+NqPjB4DEyH4Tall9iVN3nOTfh2s4IjdBRTcYAu7bo9gypvIZt6TbhKVqzC/R4vTTQFVxi
sta8z+l9j1GjEOoDkBfBHZKN1VB4+UV57021lsbQk+cW58gNO8w0BMUqV4XlrETxMRr/M9R5/xgO
3Q6mnxYfJaLa1SfVIDDCHRV3PLKM8i2SaYb7P8jkBl5B7C8lXxm0uUh8lZjpcRtMmpWPm8vF6+TC
7jjICO2coEyPw06KNwp9/jsTSPMI08euq8ekg31gbJbwa8kIYBu2zT1ehy6ShvRpMpzgt5jjhaot
Y8ecklm3bN6cvIk2MpmWp7BtrBzZNyQ8fkmSZk30Yu+xRMjBebEAUx+hvIhW0zwFNzRFVdymbphf
u2gDAs4KpPrVPsKWpAqYA5lu1VHhWu2GMm+HRTHUdjP05pCMdAlv0k0R1aCU2SHytO3oEgFNB4Vr
zNnE6qDPy/mntznWPF4pgzZuz0V/NH25aoQtXD8XFF9qOS59Ks4pXfhwigOTRE1Elml9zDGYCY0Z
iTtrPCY0MH0Dsrc5wPMqHmtJoCykTAIchdBrphHFI9Iz4uABi0oJVXSlwgJGu7g7s/dNyvQt1j2K
jimxcPEOin5GjaWNvQ+2pcR7XbAIbcpmlEuoYtxSewUz0krRaW9TRGpYvy/otsNaK5VI9SysYyoI
FG23NAXdWqDSALaVWHUXbVyUyKzC4mbmm8OYZIYp22ovgmmvBlI6dBp5/k4jDqW+VfoNU7fOw+cj
TWT5AEWlZKrGmWboSm3pkFXJKgbYx45XlV60RfwHVGVGUsWmHPuG6cwoUD0m+aiGIfhBii0HwFYa
AdlTvYyyhh4l5MwN9pNClsqhT5guyeM64hC1ybrkUKAJqKPVIqL8ErAy5bVP0CWpwNhGc2TWHJmo
xQz7rwV9G4hAJCa5nfFrsL806fgAghlqdhEP4udV++g+HBiVbTEtOJJ9Jgtej8iaaD3yIc7hDJGn
IFD0Es+UJsZ/IoT1y4FECDSIKHP+gp3Hno1lBYA6wmjQhOUItfdRRsuDc4ou7biDjgwpOiwAfoay
nwRNSN/SeeCooEwBr609GsaaZJOE2I/d5P2WobNAwx5CyEjcdopS1hkYBxhL4OoLIsKbjsf+CUYb
GUAmjnSYqAHunuJqHQTDSjLD8A2nATaWSYjFEtE0/OzFEpJDklKEQWaK0rdltrMPv637k+Y28U3c
Ad/AH+n7W6zsAl3rMFP3IkXhilXPg2cfjcm3UMWKtGTpM5AswyHOmggDB7QKYZ/5imjtRDPQftCn
Lmc+awoUdl+KsUsIHB8z8SD47rK2DEb2xaNYBSa0pTqt5gnpENS7x+IBrFwJOYLRI+pGS8DLJ5tu
sTomfGCQWwVCtLV2SzkcNxGCTwJtVIzVL2oMqygp6JcwSYy8QTGhwgbBB6AlLwJUq5iq3GFv0o2z
anMf0rClcTacJtv7vIWkH/uYRyM+KYDR7BTNQzyfZrHO0/NUQjwN+ePAh7o0U4mMeRaCwslOLvxQ
sF0nTaEGYc46FMs7dNIL3IxrCol2IaC5fr1C8yrZyYQqGN7grKYimcLTPrp5OMIdXMeHkCHfLTi0
sGsFxZi9QmoewnM+CMOHjPaI3E6S9WGJQoXkeggiCHLAPw4KliqI2J1awmW7TZcNtSL4gWiOYDq2
RK4P9P6UWd352g6Lu0bKCBTZiSUQSWdaxFOVYQsCZ3d9h+WKksk0K3NJUS8cdUADYPgVP84dwbQB
3sRour0lazg7+IXNKMagq2PYgwjIChRGA4yqSgdqx02cho4jo9JL0cD/JgehCzshqsMloSEcbUBK
qPK8h7sJReU8I0KtkbzN+qgjjSJ2vI9LUU4ViiNEu53IJK5tTJO+jnOKYfdhpSpvO7UPEFgRcsZw
JqyIQoQ+Hrc27If9WVqFXFJeGS2Vj7tgrtcxQwMB8Dq69gXKk59kV8GXfU51eMiQXWtcmkMSwzod
1PZKZpsuHyZGyw5I/5A/TAu1JTBCB30+0w34GvBVgxyJWmhUnMY4FV/LcN5foyDyoHuYwP2KxO5Q
y8QbKpIkgUJ90fnuqZwD7HgbDbj/8pjiGt8wTvAW9IVBfZEOiOklYKsZJ1n6w1QgRFcl1G8Q9XaQ
LA+opydMho3Jml22MDVwR/BjDsugiCPGbgPeaDv2ATyDmM+3tba9I0XddxD/qJnL9Jd4lZDGZD1d
kgrlNcAeZrf9W2G3+If0cQb0RqbRs5n9Ct/MFbkRJI4THGaVMxXDbEINuEPLWHyYIStlnV0zfECD
i0AAX2l8ncVQm6y1DkEFGMsRccxyFE+d8EGAusvkoPdEg3rorC/2tiBuog3shuL4IXSd0/WAcPBz
nIaSVCYh6qIWGQMe5Gp9i8J0hEQ02fWlKGbFG68A0VScQcn5Ug5Dxk5ZbtbwEHkbR4c+MGgGs0FI
HLKwi80BjR4LIZI01u5uR2C1R8sBU0F/l/WfyrQfgybiGYSn4yDPeT3vqeIP1ObC36zOJD/5aJai
pvu2DzDCSERc+3nTHzHT4dSkExFFW0YYBq2nUPACcrpJ9L0AyRWvZh9mA5eGJYnafuZ91haq5D8x
Zj4jZ8zFCiEzOi9fgy0okbeuW7o1ETxD0cBYsMvqNZyyd5teAUiHAcizKgNlz5MibK4nH8aqDeSW
nsq8630jwAYIK0lFeMo3lB5tWY6CH6UXoqjQ8YHyoqVBcT/rAGZoM0M+pSrjEBQaeI3GoIV6XNWB
BzKz0WV8msUwAiq2KsuPvYaGb90jpSoq4wu3AOVXsTt4QriCqQwOQx0KSgAqCzRUD+W8gI4/oyJj
sH6FOuneZ4muQ4QkqDdNlHxakzlfTpR2OwxtB4fD1eFywIw7kEyMyeViwW+fXT43m4zc1x77S9Vm
HAeku1PBgXiWbGqsifoboM8iwIxMEAN+wSLComHA3YcEK5lu4QgFEMcBJb2HjYJdYNBK99OSxdEK
u1pHLDBvoe402wgeId0wRwDtCKjy7Ip/FKzY3tALJa+AcwbfhJC+RaokwfVEEjNDYbIEy1LDwhP5
GjAiXfwKeZktVaDMSo7RlONS7T0m/BtodxB5QgoiVB1id34YvC7kAz5h+TH3cc/et3jpviEX86xm
veNMVNM8RetJuZBzILpEBDd9KGd72A3+UaGBhNZbEW9zBFEfoFJXmZsCgJDffN5gqL9YDqlcs+dh
DocbS8cM7OIpmVM41YIa+0qNG6bHYDQ0JJXdCY+qoi/hA+UGzE3PznmPTtXWwYAbeEoNZCVOKzIq
szfL0EHAOgc2/O65Q26kVG+faCa695Tt6cfc9bt8HyQSzE+rUi59iXBd+/PeDSH7hKd00CQla4pL
DfJ00S1Ju6j7atWy44XJeboLJytMLcuRqhpHy0DTLM5naIZCIOTLAr4UNkMii5fZFmAJdMQIpCXE
dfLZT4NFQBMCmtpIijwtbD1qJaCZUKwZAPiOFIl6sIlb1ZlGWoXQt1LZLJ9HH4R4F5PJ+MPQ933Q
pEhw8aYXxZ/GUXEMX6FOMj9G2esCyDhaBSjwMVogsrsllrANK5hZxMHEYsoqkgdF1CTbzmUbcL0X
x82kdLvRfZBHiNqSBU2AlNXeQCAk/AyEXF/mHFXccUAqARfDxfTpxe92+U7HYvGghMtE38cjgU5C
zLwAgo2SEfV3qQr06fGTxFkMxswnnTk3NtuaO3Nj0K9CrL4qTCB9C7eLWBc/va4+GzngB5WBwAsU
HtzPdUpOo9uIOGmjMKFcBZtk8D6PLMB4EQcBfue0FagmIZrAYF+14/1tJiBfkPZmPdROB4hWJoVI
Ley/4/36ZAneHx0YKiK0ObL8FrDdurbd1u++oUNxddMGsgobMjivhfWgTTY9LaiUxpYXCKcNPLu6
+QBxfNodQRGJPyc5chWsW8GDhuvRf2VwOkYmuU1dZ9odY2SwnbZm7M+6XBN568JiyxrWw0WzyQYt
+JvdER7PfYckpwPS50MWAgiPdfozJhnBYN0eZmdNE51VpYqLLyD6hu8iWCf/g2uadx/A61z+iEsW
F0ECrVcMJy4CqRILYTSXKJWji8VH5LISeA0SfBac1iRRgLsWpqBs3AHgQlsA84reASJbknI/IWot
pN5LuA39WozaxW2QMmEPbMrlw8rDmV+6zFuCPGZA2yahW4gmB1uisebzJPenATnJa9Aj2at9lo0v
6KajqwPFZuWDm5KXpnibxgiSSPOOvGKHQtZ49jveTz0VREwNXYnKj5mwKn0obcghKjIN6/eQxxlG
c70dh2qCzV92KqBr/pDbtc8qv+qwzXo4kXcRl1E7dUj/2liJ/dYpsmQV7co+rRL4vv6I2EDyi1Hz
RprdA0U+oK0aPCICrewmBqqwPKUqcuh2KEFAtOwH5L10EAnQaVcIgJ26YKhKIrArjBT7OZqL/oVd
Ne7bMcgwBroZuO3Mm/JPBok2P2O0AUiDxGWZQfZVoThiHYlesaLFJxQb7jJom301Jd5YpRJmjjnf
u6LKM7F+2dNSx5VIR2RfbM5iaMkCZMOw/sQ1sFK7ZI8hIE0B6CDLwf6Y58JVwAM8TE1sFrwMQN+D
CtOcHeK/hPcI+nsUlXQ5edjVoKGRLHgaBVZKjksbp2iOfJsjfL9YP8lvC5C8T73RSMkCskCQFU62
Zz4Chmonj6IPF6nGM/FkXGaYixryS4ow1lUyzeH7yAL1jUZDsFWTceIpQa6VNBvqb9euEQR4LVRI
YPYHM823bZTI2qZCpu3OPJJ8dc010crIhleW7ajPRcbQ9cki1r0OI6xCuLxi9ho1eOsw/MCR1s69
bZgz3DZmGDN4eifJ8lyiGQ24SnOPiUJgKrJe2VS+e4YJy/OIOuB+B5nwmXKDTl4XzrBu66zxD2Ow
AI0OPTPfaJcj82d8xABHCBDtZpX9kB1sKPtzt1rIg4MotUOrAqgm3iNqemzRIClP6AalyHB6kX3y
gANecVvEH5j3QZOoQFscnbZuT16CHtc9iqdteo2xkLCCELjkq2AR8GRJJY++Zdta3K/jPKGZEaL6
qYNCG0TaOFpedUm6xzCBDkOh9/LFF91A0OUx0KIP+QLMf9xGgHeOh8sj6G1p3yI6Ik0RlKZvW2QZ
P845XB9YkhJeLWhJ3Tkr4c4XDB4O267UaNSopDdLnRnQKV2ZCFXtaNT8oDnaIRVwUPE5o6EEJgb8
8AmSENK2oACsZT0oTyBvFwLrrtMR+TTKCdPhTTMf3+SQfuur2XHzwQhkumvc0sBsw9TO9oSk0iTA
69HZrsGaF+ifTYnrD9PakU9zN5O8sg6QV10oh/e7JcTq4zLBravSHNwgZyNx1Qoe3efBdP0vO5Wz
rKnUORpKvc5eZCBVDKm2WL2i+Q/D+tKiHK7lOhbqiG8d3VOWcHTFLS+PfYwUAu2IDgRowfnTMu/R
ep4HjU2VwPxMoV6E+hsOuVenae7hJQ+HpuGZzSvEnENWOtmmG8SiahL74mPvYxDQNtHZJ8wLDJ8E
HvNho6nFjlivDQ7Ux/pdBVrdASOgP7xhK6pIpHHf9BzvFzFEQHMKn92I8MphMbpMn2PGUjA35Jj9
km6Pytb0WyafXYyuG/agn86bxrZawFV4Q5lxRc9NjlkzQ6W6nTcGOeW9iFYkSCQ6s9F3ebvGqcdE
Wjawb+Xo9CNsK/FVNQpnfwBU6bra2dh9CxIp5cFvy/SOoQmkQQVNedYgzwxgHQBo4MZGHtKaFvc3
JMYJh33WILydDj1y4Oecxfv8BaOnGwysFnTQxTEOMEtbizyYD4Gjy3y7rSX6zVnsr7usn80ObCFi
yQmti4ihaU6EOG+TgQ2hyxyMfJgO9ujUj6V463HUEoC2Sxp/Byyrw88g18bLFySbFMMWFmo+gJnx
J/d+6F2NwB1+ARYvs6N2KyftqKzGAi4uC1BS4aOB6+cYMtu2EAoOGIXW6Sdico78kHfTfJPuSG2b
CF7BXzKJBnnTIUaRVo5DguEJNPkxUo5yhJ9Qo3W2LpztysO+ayg0JQOQqmPZh+MMnpmfgVfkVv0s
SvSiAML1+jVHlVZgt2dYSIMBxqHGgdAfY1EIgSHxHbSmcrNBeDMj2V8OsdiAh1ein+VnSdGv+Sjw
y/ntxEnA62WCP3ALO8diQ2eCirjZ4SwZ8MqjC5I3y44feIeYlpS3U7f2cAkElI540uWfUp8lv7bZ
k67VRTiF6Obz/GsBtxvAEmQjaAyjKX/I0j6wp56BL4KxaBSnGGoikEL2a2JgurtoBfQARsfB2qbW
Ici6AEjlATTlbG2x7QAQoG2d/B9h57Ekt66s6ydiBOiJaflqb9RqqScMmbXoSRA0APH096s73OfE
2bPWQN2sIkzm7xI9ndt6jPWrx0btN697CYemqp6neAAmTQBS0ENEiG3uqF4jgsKqISe4tYqQEuVc
ud2+jaOq34c62Khfxyx+F750zJ5TG70lgo7Ge2y7dDR0f7IEVQtF057CxuCW3yK0RxCgad+AGWb+
RxP4N8qjJWvnajeTp7shWxOfc1vG874tJd3QQomf7bwUtNRI6N49yHz2m31s512tlhly0s5TcSCt
JNs+gkZz42edmb0jGipV3+lK1NmudCUM2YqYIjmuCW3sngM1XXBLFVtISV/S9C5b3Q2HpgtCC1gw
+ZC9GqrOHb1gqt2N/9nKF6uLhHSjCTLqJQ4RAJacp2u6vBiANXPo48GVd4Nau+ZZJ6IU5zVqA3OV
2oDcd1MtvBdXW1teqqSVKf2n7R+zaShmQrU9udYfYHnNSuej9PAW6q0SG+RPpKpvfh438poNKfzL
0npxzDcM4vxZlMofz73fAddLJ8y3kH4t2ZUM2biF8JZTe7CbNNtZ5kMKlFd7uNAHT9m/iMZAxpgu
nq4nYP1U/2wEcMrDGnrLcvK9vB8O/ZBtdu85zZwdEw0I8zaeg1t2bMcLpCtVEt57OoOV+FZupd7k
9h7Z3cwcmSwBMCrjFVRCgEEBXXaml/uF2RrZnqrD4ELqAlxy3eww9WWzVuqt6Eqgeq5X445+E+Oa
GCt5ExYJk2znZszmn3Q4xWtqCwiRIK0mRl8iZGBgZkn41nFu+vVRQ/S7U+eNRUGEAuXEj77JBzCs
pOy8E68WHVzfQv8yLFEV80EZNUhkFYGTJ/Rp+fgga0ax75gJZ+pjZQeWUDeHFlZhpVakJe5Svgnk
cct39rYaX9cbG3uKligcPxZZbUykSuPKnZeSJupgaxm4A0dLyLxD23brs8Y68Dgym23+9AO3KjKX
kpGdtnLx7vOxIkC28CfibFVBPqnc5cyErN67DqJmn0dYDIjMhuMF2ypd/rj1QwRrlKYNrkdbJv0V
vaSN7voJqe0R3LqyJ7VI/KCA39Y/UZ1myRFEp8dm0DQuv25VoZ89uKzhsmFpqd8Xma3pd5GpMrjr
uXbKv0ufZvO9v2Fd3tWpiO1lM03y4A/pXJ6L3HZu35ebT1Jpgh7lMbctPm2UleRVLc6J4lB6maP5
hluoPjyRhtNDgExNPs3Sy5afkQq5NbyoMMGdo8Yh9DWPGH2q+bDdwc2mhpVEN7KQDdX63FhNnmYP
6EVSeV4sNOOlbWfZAJkmVHL7eWLvnCGEp2UXdkHkn4iyrLfjGMa5ZK3NKbqMeIrKuz4zrE2DzMqe
x0Ek/T/+KJgl4fIQuduspOygxqbBeh9Z1HTxsV68vD4j1rDNwYtXXz1zIrcvqvO5Agc/Veal5ePJ
S69tm3/vmde6vgky3nl0rqr8sTE5pa3t1uKP7+HNfvCblFM5Aar27iERGVXQAvuixlSlX/81NgnG
e54g1MfCDhEkKnB8fq0roAGEG85CTHFo2/borGn9k+Bcnr95MDvzjb2B9qPWzFAmglXn5XVhUO4f
sAjTezu0N+F26PWWJ7sVKq+9LiXJ4bCYnQ5OXi89c4pFTAz7FtRZcZd4wxycY8avf0v7vCLCp+Gx
z7EtAzw7LJ1PAukme1xwnreQJVzZww5gBnwX5QuNBg3ygtUq9dRygCBHke+tc8LVIbmo0ajp4KYo
mdL54g2Lp+/Z7OgZMtdFze++pRfbbcHox0cj1yA5ROsSgxn5gUqITrN9fZ8M6Xovx5r2b5s9opnm
yEWWKag1g55EF3nVydsadCNhPETRPphislO5IblShdpoCXROHT02kLHnAf2x3XUUPHon1mz2Dujr
CL5e8gAJXgXsA5uBTguXjYQBPdb9mNQ/m2EWX300riOgg87dAfkFjJM2afoTojhiaF02+O/0RuQc
bWMdcQDW01g9wZ105mx7GJ9r3Ye3vTwLy96vO5vs5iWxXNE6Qpk7NlozmtYJMdO04QK/8wovYBG4
uK7ug7ip3U5Ft95KL0G4IV/pfYbRYALYLp4bapjZrqAY86I4vFUPE30oFuxYHvoc9QQtYJupa7C4
gsmzapr+7QaGWBZJDeDdQbG8uiEBrpFLL7AC56n7zsmB22ikB30NJZzoecwn+2G8EpO/HPrpDVxf
PctsrHLan2l7rwj1MOdq7LU7tTT2DlHhGP7T10EZ78B5qGoqP9wimFOXwDEmxkdkJLP539ibtuhS
JIvPhyf3owEe2iqyO9LY+wWXMleI71TyNm0QbvtF1rrb5/0c8GoLsT6Sk7GSwEJ14l/8TUryCudt
Y1qunctPUcngJ52Zelo7hN67xUjR7FeEx/5F+0v81wuiWiEeTzq9F1vcFAfo1wlfYVqPjwQdF3af
lXVVsEqH+SNFDzhc0g2p0G8N9r2gEExZtojIu+oOiCIaSb/sVrFb7JAhLitY80ekY2am+gtYcI0e
BcjClNh/0rV1zBRlqLN3mosVcYUtJ9+dEZSJh5Xd0xx6GRvKV94FBFQcUrjqqQrOhIBKFAJ91gXH
PgRcOywId7lnonCrLrkY9AD00Mz9uR8q8v/Yrrir02Su9yjaSnF1Yebhbk/DdiWyIYvvhZDIFbVi
GAl3AZcWQgNbFqdkqbNgvwYUHGywqVfHWQSoEm0Cj0t7dZMRJsFisacNXJhQDMbfmN6Rs8DzdaPZ
oS4S9jJ19fpUIhrvweKoIwjEqknD0ODM5khZXF88KX31CJMuv0lkAO0xjRYPsfzUJfF+8VoXXmtU
qfYOGoHd4DnE1UdGSVERmHDskbPWQEL7pCpGFIcqtR9ZQm+0B+FkLLVJWqj8ZpK6Ouqki5g75FYB
2dct45uumaS7i9Os/2mSWKGs3dY8uQRLxjNrOz2Fc5P9Ew+1944yJ31Zc43kQE2I/u54GLAvWwdt
u1eJWRGejxl5TrQA2585HeP+h9VKqF3ab8G0a5K6iF9gLsKSML3O64LmMBWRH1xbqDqWHRyzjyAf
tfFRiyl2H2UGdMvwcBShO28OSTptIrW0pylx8ZPP25H7IdbV+HCT1PwCH+/afefGatqH/VC85bWm
mu9YWXewJqz9MKafPPXVNL2XQ4w9I97gFM/zXAD1bpPIfyRF77IT5afLDx25P4AfEzt8n7q+EY99
Gm6X0E0Fkttt7imzqxlomU/eeD/S1Gm6zqbCOLOaMMq/Zmihy22QRIxegyW8nWPRTcj9dWPfPS+a
t/2aAXd89XOo6VXUSAgfWbaeTwI/JzEwRrO9dvnWI/VKNDMoUoW35BT6gbZ3HUfcN0iZ7I+OETle
22xavkakFOVhjCN2V4DM2FwqnXbYpNNpW1+HCR/zQ1BuU/mZRqY0J77bnmNwDr3v6zSmybEuOIf3
YzvH9s4MRa5TJB5R+GCwdKxosnSIzbGKU7kDQXDrKW1ymZzWqhlukEwjv1LlZ7/7JbDMuXJ9+M3r
9PQjGj0G246wVPWxT/Jl2y+Vy14n1dQlMkka4lOb1L6Hib0gZwodh4Kl7bMmzJ/QZVbTYV4z4soo
O+LxHWolIWdvwFazT01CrLxQCkh73jrxtURr+VJPZejvxnADZmxbWrWnQDqlD6qoLKIY440kjPcz
DMjN9DGCXlj9PTB9gFGk3PJvxuSwp7qsqoIrgYPsSFfc3XfpnHGpRQUANHUVXgyQ5PazF2r+i92n
sY9Do8FrUrMu2dHTwVBeK97CP3OsmuYrEjhDwKM4eQ7rYkAqQq25QqVi7PhhiotyPiblVDS/eIEl
Cm260+VgscGTgMtt3B2SMGp+Ka7HZ2GE/UKK28T7zMXImEZ/jae9m0Tya7HhGJ9mTs6KpjAZvQ+/
uTnlYKC5pfshl9vvECfDc6OQnP3WurbedUIcLQ7I9qrxviZb0L27Al5zXyU1iMIuhOitj5qXUF1B
kvPpL2VQJE5zllgGklnbq2fP15pzzTpza6EMBEmsdegjePDzJryft3jKD+gEF+inYl6jt1jZiGiP
mkPggvQ1YQBHAft9F6hgLc/aTaY5ldE0tpd4Krr0buWK9q7gw7ChDISGjmew4ewfuB1LcSqCGJq8
oCUD78iK+a2aJJ26iKPxuylVsu1UkkH/+kin3hM5V/6By7AlODXA2o7CooQbnbts5HB3iXpSm4ek
PIF9Wk8osX2eOt9QxzOJw6KzcyGHBsz42p9H7Q3RA8sxLY52poffFz4g+G7EaxGdOQfdsu/w0HoX
KXzEfDPiML7eRi37QhjviyCH8Z0Ob2HehgafQi+ol8+cv0CiW5+Xfwsb5eGumMOqerTp5oHDYMkq
HwISkX8DaMjf65DS+TZWxNlbS5MvEJugaWvODVwZImMYw+U9X7ENHtuym6g849iyDV2ai9NUzRtD
B2MEwBxRojSI18NxO7VmyvIHIXLq4cBkgXphOkpZHRY93RR8dZJO2Vfk0SawPtvts4m6xZ6Vo3o9
ZLmS/sOaODgf20OqPOYREpiTnwaOGqMA9qdzbjwNgLyHnK7Qlkso0oHCtOrtrQ6vtlh5Rz34CjQg
ilMyHmHm+IMeauO+k5H3mNH9jm8GXEv09LPmBoaEKMyvgxd502kSQaxOqaXPPek5C9v7GP+bOGZj
WH2MM531LkGaD7jla+D2io0bPbQyL8fDtknlIJGZQoI8KsMzY4UuLo0t6+S6ipWq24sMi8KwV5fX
sKgoYpp6FpIS3Au84X4WTcMB1RbqU+N7gzZaxfDTKbt+02JbwjdpC4ZBwVr2PwLdLRG3zIbAG7Z5
kt+ZLaCQj1ZIendBaTv+kjMjIGJNKRXsjY237BRmRGHg1UndcLLbZO+DSNP8oFVz5bMBo/KPmbRE
Gy2dZ6o/kXJAxnM2zC3TqOD/uuNkMvd9K2X20mFW0lTLQZ0+AtMV3Z3wBls85N4m5hNXfeTuIqH7
4tWGvQs1xZOsOkQNFFcbKsrBZq8bOuf1A47c/zkJuKFjEKWs4XJG8MIhXaZcsy4hH6voF5JDej8u
v5E316yX1UdqDcFjbfcc5sHNdIP5ztD+MS3jmLced0belvUfOHYBsId+gN2SaOLi3tuMyMg9i5Hb
BY119nOe6u5bk8LuYKfpOgBZulf/NDUyYSXl5RzsUcPOD4NJ6V2nIeqeEEHfzNV2Cswu8Lf4p06F
616gP6mdLFHLxSH1p+4LxIpzsIeERAC0xAP2CR/IfU1qxqHHrkowTvQ3lbOofJM9IE2AZGuXdKpA
dvob1DHrbrp6WAN+M30oBkQE+C2KK4bSZDhVCXolag7U9pxhs8869OCGHnMG3vrHinoXPUzWrigj
WxF25rmgXqyuJq3dcmYP6K9a0cUfEhduK12/v/L763L8x8Y2+SrFqDgper/e12vWvAy5yX74+EG+
Uq/WqBELH5ehn2ZTfOiXAYeo9ofmS5vF8++r2McsgZ69YtZiIadrY+aYQeUI5uKHcDbV8qNmE+U7
tm/KVA+sBfqQJhUy5yXykAArGZLJX/dtCBU+2uyToprJwQnOBHKe8gJfGrJ/RJEy3yxvKF1yezNu
bOWOr55qiyGg8bjHAD4LSvSYwbtq6nzzc5lCgMG2Y7VeskhF2EblzXkHjUQ5v/cgj0qMkFsX4I/L
9Gus1/ARrGJeQFfb+U9vsxTTTQwGCtiEl8b9Q7Vkv1totuVUKEUxeipSRLT9jk7KHIKkbMl5o7vj
Yowau+D6yhlAMY1DHxzyUuO16KOyex9kUipUJF2i9/NajwT3+6s3IN3I+1cMnCw2GazijjI9zw7C
G8t3ZhxE3r0LOl8farvk29ME0Eflq5WMDhJ4v6AAS6Zux6ZA56G1P38yTGtK9ksK15cTVrPCzWX2
M6+W0nw664ChdZBUy37Vt2Vqiib6B7CG91DjwcwvgtHGVN5sa96SdWGwhzaMeZPRylyRCJHWIR0j
j7QNc4M3cncrlMYixKw7SfhMVPWVuN8qibk96Kro21iMIxMcswBNTlIUE2ha4XkLI4mW5RuUb488
p9Wcuwp6JD+kgTb3DIipOb35Jp/pzZvnZM7xFYFDDd0+Rji7HDNXC4yX080nHXsCMrfC8hntIDSD
e5CR5Wtt/NXs7Fpvjx0tX8UdmOf23K833Sb8s3i1gi/laZ3hKq4QaqsiJnDq/6CgVzTpcdw/8QVy
fbkZgSsESBXqky+bAYZhjXxcRmgbMUoMTr9M3qLaQ9EO9Pue5CGOcaSzX2G44DkACEWK3kXBQiFe
ED/L7E6H65vt0I3IEm76TuN1NI8i6wU+XpSCe0BN+ZmkMvndi3rg3+DZn3MrxANNbOX2A3zT9yKn
YN5Hxg34B5a8eZ1wsvm7DOkiSC/Q3A5NOehK1sYIfxVQ8x9O37E4IafHN8grseHJVrn1d3HYbuz3
QhIGTq20pI+VE/NLUXnbSxn4vThATnfjOemk/bcbsaXs6niGOcxoUD9gMNQHPiSuKW7WJr74E1L8
ew1n+adrcqwLrgnX+FgmZfNGsCoeBzWGy1OsIOhvQoAFumMau/fI6jY4kpOGfLJwtsazvhhseb0g
2SVRccrl7Yd533MEV0o+cgZ76MDyOEDuA6leqa8IPRIZOFh9pvpXVfcF2kVWRHfnR95oDjqOJe6R
gokLrziul+wlGvtM33F2rf+SOxCND7RZS3keu7j/tMxBi5F61cP0rVbR4J2qvs2eKtBJ7tZK8GL5
IOjrVgEwQphAiAhB1RFUHk3qHN37GCNHPE+tjcyx68Exv7suLl6MhdJ7AOgUb43IWn1fywRMew5V
WD2ZdIr1fd6HN3X2Iv3y2Fpqd9xIjfuDjRjmiC4nR8CtQihnKOLiZzYZcraAiON/wxRUd+eJFsdB
xv9pgcLQH160M5nc922QPxMvVS3H1crp1XiMT7/G8MT+j1zn4bdorqdfLvLNiExpUeUuahUNK1IF
OadIJ7rGK3dLI5lEmKaIfa5atMLdY4kZslc81tt72DdIIWw9LuYAU17Md5NKS8trbPH6YfmAR7Nt
nXmHWukRLWVlwvwYiI7LAh1VfoEoWD/moA8/AV5qJgctc020+pRk6FvLQn+5LAst56jYxA7nR/VL
Ozn/lH3jsQFthCfFokP9G1AhQSBOoDh7NNJ2/TRes0DiLZyKJzigMHqYfEtXjLFofmhxwOKTkwXH
ES18c5DbYKNdkXXopldgiIE7wUEOLmEksE6Qj5mcIkGV/yqNkfIlxTqE4C81xZsHZrg+28RI4hlC
GpsezN1DdourMyeYyuuR03Q4Vee9GAcdXqKwRIPW0FGkhw1KT+7HqJi+9U28YqJb8ArB+ab5cY0Y
Unkdp0ERCFDCbintTdN57VoMreWytAdfV0nC6Z33IxJ9JgpSbomfimlrMNG9GoBb67C7+KC9Ny+b
7o7gEvHE/rGu2691QBe3REF5MS2HxR2e+ByRe9V45gfVTkfwEoRX9dQgnZn/oYnridFoc+KBdiCk
bcq9Xm5PCivBdxPMHab0mVpiFwaBGd+3SEbo+RzyUh43i9vvlUyX6kq61/q3KXEp7ZAqjZwPKg1/
xr23PTViYxEO1aCa0zou6sPWtntPq9YBSJhx+1q4rP+uCFSSm1tqeenLylMHUrq3AIm/QOCbZjZ+
j/MNDWGss/CzLdXtKGCydLfHedcjckaXihVBIbPcVeNMls4coQc7SJ4z3W2cRd9j4ibQWumq+D7n
ZVO9hyi5YP45V9v3MbDlR9NldkOrOC8vYMNasRQdjpqlENl6gQ4Cho+LuYtPwsezu1PAj/+kG3Xm
YQpd/TRvOTZdt5QTWhf8cd9aUuhy5LoB4S0MG91w2mxV+zU7lRW7wXgoV7kafwm2tz6gJ+2/UtB3
8qcwJK4HHB1kGfRGpHvIafNJRtwWYUis62cS+yXj9zLhifNMifmIKqL8RIeErD5WriZglfSOT3xe
qz4RUlyM5xy9U4FcfGrGX457nBpMNOE7rWZW7rtByfofZEoFPyfG9teETJnhwbXdchmd1iwNWKSK
BRslCKHhAj4J7Od7T6d5fWrcEH3pAKXpLmXkMdm52oBuexIrD/qhBJEUaPD0LaIv/5MNQzefu1z7
/5LaMQZHy8in7bJByTMscy1ur2AJKrT1RGm5BVJPuBibiFLwu6MKhnCfNmojNb0Le+8p1W74DiYW
3Mg+039y0vZPlkJA7IFmM0qkqVr0Lo3K6g/bfvF32MGsfNiIq8CLF9TyDogYnz/61655i8gDWPmY
AwCgXuaM2lA25jGNEGNxzinCQ6uROmpXNS2nzNrGU/KxEsdW/vIg4ctzn6z1A2qpUAIpEmjESkWK
ocAo7QU8ZYSeLheyFOIayeQ+CerbyPNIpMHeqdTgCoh7+fcmqHpcIQ7E2U2ZianSx03f3+DjX1XA
rEYUCWn40cSBBC63uMSeB99M4xsEFe6yLruFGnhV4+unNuzn5rikffxjrouNrGFKsmc6wYYCHp3T
D+Vv2FnWoHfFZfWqrWey8Ua8jlybFdB/KNr+WNubVAPgnYXA+h8xN4pVU+Sn4+Y/9ZMrngnsqR8W
P8GBveNU0817h2FPPiWp6X1Ks7nG870XkfB88UQEC73DaajHOM/26FPi6bfrGMOnDwC2SGR3XRal
xp4Y80royytyfH/0X7JtwVl19sug6nDz4ATsije5ka0w3mchQmDaQ5qssDgmeOnjFGsKvvDqyhC/
zGNcc+y3HsWpLsdfiUqcoO1D5HRoqlVhSe+TND9VOVNz+sOgg4A00jqj5Cb4aRX9v2oqRoSYENXG
PHqDjOQ7GnWXHYPBGMotURGgEA5ziqsn9Ld/QpJbhjuXU2XAKkSq/2aqvFN3JccfXTxDJ74kmU04
FCDybz5tTvbsr7d2pngJ0k1C1mRBIwmmtFW7XBsPbv/ch4axz7cQEXXsTdEVv9yW6O66KVOGlxmY
s3iUJhDJHWF/HJTB5MruYESd2veZPc384T5NErwZZCF8H5egdvdT1sT5I94inFYBXSn+LWhQw7An
dv8c7NDf6YEuiN0VU6xiITkCd2jvrS9uph3bwNneeSRr2p0g/IXd40gnIL6oRYtTzHLj18Kerzva
bXPD9kbGYJquRwEnff+F7N4GZf1ifYeJWMIMILioP+JVJ78CHxUIJ5qRb75yPXOMA1DODU4Rm1Db
1ZQzXDY9fgqZx7smzbeXKMdP+QwnxcXFjow+pjBj8mbBHn9avXUl6oDXLe+8WMs/thyL3w1fgDuW
iMEF6AJwznHRyfSnKw01o4kqsM+0gzjKsadv+yp3Bs9cFLifyhVefgka5ekLvJ39vvapOfVJEkzn
ecrt+tRbTd5KhpDgfZUAfOgl8ABfbK7wm5L9Y1graUPo6coKfHID1+p9maL3QSvJ6UBcUJ0fYbj1
xXVuHo/DPA5v2/b/L7nQtx9jCPuGcL6EvsRA0yf7kr+b7ksjfQs4Hjd4TcYlspd8aMpP4kYqWoWl
kw8YWck6MVE7HNvIj9MdEgukqVWMAH0HZrsMF453xZkVrcT+uLJ8BeHy9Y5ePSZiQdB23dAqPzxO
eDDf4e7hpMOx9Z63sgSr1UWHaT1f5fKvMclMT8oGUscaIQX9ORDxACqII+2pwByaE/kw+MvVApzc
Z25GKW0Zzc7cVMJ7gvslVBna6mJCNCHgZEc2VGfrYxmqiY9W5LN7CFJAUGzpOl/3ZgKO3iGnd3Qh
E6nDL60ObXXOpqy8GbTGUTwEK2YCOAMPsE5pu9qD6Giz9jS9AtHEViPASocJQ0mxErEAFVfviikI
h0PQFOYfpDY0fDkqU7Ixy3SJzsOUFhhJuKTPA4mi7kgoWPyGkZo8qFt816swGdz2kud0S4jyWGct
IrePOR8jWGI5TYc0AmRGLyf0K9EvFSAWKQ36ISVf7Ps2GJs/DQyb/czEpg9NECzrzy2E6wZA32RN
sQtRvxskWu1riYTfHejq4ksfdvOIGwDg8YjKBEVrSKoAEgsaMR+Tpo4/1a3JOeQxucA8aqK6q4xc
/qFFitEZqjZ+T5XYDrjJ1+dx1e3JIWstUM0n8198+6h1cIOAuJPLR2vhgHnFkZ5dPJMwI28WZZjR
HXhjg0kd17Z/9LA3kdaB6hjFICoJ/KTKQa0HnW4/m860+X3Wtp5F0d2KQ1cnJARIP+NnqWJizUxs
3ONIi/5nwFOAO90z9VvpdBwctcnBFNAbLyHMJEriU+3D6bPA5HQ/CD8PmHQidf+mogLUpBf99G/v
r+r3ELQgMQBDGS05+MD2e407nYK6jva5A8gyu6rPQ/lPIjxIoxA2/lz4jWRc0+bP7+RGJGq3lllH
DzQrrHVJMoZ3NtKwJlMfl8V1SKbMHSSkkzpmS8AcnQyN/b1/yxY6bkO5PnOirs0Ragn1mc854J1v
k9rCJ9Utm7lH9487whA64l/HCmuYpIVG9Sem6ffCob88LHCh+csweVVMV+KCg4ADaHfoOImK2xFz
5tWXpFvwgFVRWv7CH1Cj/52kmZ/LwiYTr8ci7qqnJTnNatTDM8HugXkUa26hSHCvVM0J5ULGijUN
jkAf2++fCsT3F8E5y28iAKfmSCWxpiQDSUyO/BwMjylGBu9Kj7IGGILnoT2O8E4DIRC4ZoAgqhVt
UU4R5e0lM8Wak25pk9hSFTzgvtKhFxySNs/yO443kjvj0LvJhgjTI4BmdWZ5QX5PcDkyXpWRYlI4
lH7zPgbID5+LyesRrWAhrgy3WYkTQ+99TunuDcTHYcpk1Fh8MrMshouMG3yJ0GtLeHJkcUb3m4Fm
u+G+Ad8O9+6BRtSV+6r1579mGcOXLiLHut3LBUznEdQ/JH2qT0TOWVls83iPrKaLfvhzkEH7xp5n
XgGkSg36U1c1IhGV2exQI3BB/xJACIIEEqXSf6/SNfnTcsKg9wg3/S11awTNYxLCHhGxpe3BaETn
aL+hWk+daub82hoEk2fiefR0loZKhZsQ1Ybci1o3CmVzIknQtLpe7oa+w4aMjyx8tLYQhQSTLv3w
t+sj/RD0YPk/UiRc/suM5FDstdvm7K1W85g/SDySYBXK88hFR5ppziNOW++HH03rwPxeftt7m4Lu
X+Sooe/xugQI7vCFQysdgrwYX2dv7oPrApKQkboUBO91UBVEv4uAqnpsDFoe7+aEHP1iFnceqprm
arFpFydOYqQAs/ZpKqWeiRfo0qz8op+005mczOVlDdJxOlYmWVZUybNXXHETF2Kv1mHDwYXnwPfu
M7B6grpyWeaveaOCP7XyivGqslFlCNEl/Qem3uSLM2UmU2iGpCPBqcjWBmwhDTNIswkVzPhjcFx9
CtNcVzZ3ZVmL+SsTVNpAAXjfj0O1jeFTTCBdeRlqxAdMpCAxaheD2zERuK2L5pNwFlOckeTG4m0Y
JzU8M/SXmRI6jKbpZZIjCjfHOxNXbEEF1XrgxeH4LVpUAiu9TGAcq6kre+imMupeQMmtvQsTlD7e
GiYI/9NoyLGuLWtEjWhj80jKtPsbZWtcocKd69//d7Ky/z8TrQOiCxGOxCLg4g3+I021WTs/Q+w0
PyITXqr3oO2OHbI7/iB6JrFzXvGtcO1pGfxrdpn3e97Uf4lb9v+3ONIsQFEkmAbCWJD/eIQx6VNl
JY/AGLuNfOviSHjIASnIY3dlQsW+OP3XcQK3NNb/DAxlPjITlRgKgjfxPxJQPT7W2qbF8mjacTuu
mpEnGtXVkf6AeYLYBtBRMJLz3NhxOXlJ+rPPlLmKtQyeCxwJ+X/JtP0f8yL8QCIgZcB9KshM/c/o
8nghQacchuXx/5H2Xc2NG12UvwhVQCO/IpBgJiVSYV5QI2mEnDN+/R7IW5/JJpa9tu2yp8oq66LT
zfccVDvsdnDC5I/uvQGai3HY99jCkxygu2OzgfejUTs9dkJDMIrU7LRTX58zc+hX6k7m7NpUhXOQ
7kpL9JYJIBjMDPSNh4TFPTJz0jfyKZBc5Dt8AlwFDJz+Riyd16AwlW1M7w1f8q5boJPcQaHEFxa+
zthgYXblyFnqoMMmWDu9cjUA9x5fNyBcyc2x2Y9AykCY4/FLoA7osJRyjgGCbwScyDLb+dRlXK8G
8Zt03CLPIsaVv98H5Nt4fjruiVr6h/r9ilOgrDHU2QKtbIdizsErFqiY7cLi6fFpzwoRwNaA+60q
An2pUJIV+xjzCjtBSk5o39uIzVMoPf8LIQhSkfWHa0ZorvEo9cRakdx2B/jaF10R/mBq/aT5IgMV
m14LngV8EEz/qTrSiLJGvVeF0ytek3PgJwWvpfBE1ItWMETQNwQiBB79JIogyHAaBYpkTchbHVTi
JDyg9TSv7RLTo4pTxk7dWI+3jH7stCDqKsKHlmsNbtkhzE919BS530T/KJvDYykzO3azHOqpBSAp
GONSCA9V+UGCL00/jCxWLtaOUQjPsh/FKE1ix2LJrJqDCOM12Oj5VkqG3mCthTr9nOtdvw/E8KAG
F1feu9KXlDGIHViHMn3C1YsE/Fov6S22q3OPsrfHofDh01D9w9dCHz3F5+K3ImaqeEgBeqAZCxkQ
ft4k5fTfTn46tqulBBgNgPMlhwcRMycR90dDhzwO6bGQacuvDehfK4FnKQo8wcuhVoJ2gJzLeSU8
pICHNFAnW/M15m4fC5k9FA21dxlGUUFj2+1KEMmhhRkMKAc/P2hAkQ0BMyoEX2WXMwTdmYdpOUSG
ghFVpFBEkXotapsKvD9E8SGot8hrBNUWQ/U2UF6sMX8fZOTrUNYCMuZiJAdXfYsA6S0mmtmjEOOj
3RJ4R4ybQqOn0x9Eva2+HiWA8uKD/JHYMYDPApmgsutZJZdjgg7sKa//fK+vd4B6Y+C8cJUK6aBD
qy/J7xSYkomGMiZzp2modnph1EMb1QLp0sKLDxGQSxO0KWOwDs1AAHrTlwDS0zFpGfULFeMOj9f3
cyPpG6uJKqyeKKCzm76xjRYJPEZB4oOecgfMSaKT7ghYPTT/A7KPe46e1A+Eiu02WSvbBEBNSICz
iEXm7rMmaSjBTc6epFB7HIq+3Azo2Tvklt/YPgfyFAzyyylrqZMFuVuqLCgEQwUyUUVqjwdBc9Fs
WMeHon5CstcATlqMKE14dw31JC0ApYXe29hkbDBN4qESUDXBnVHQ3gfZCqUSInR0lcgwDUcCdiYe
gWwFDAgwMoftk9KdhWyDlGCIjE2jLjXy0RfxcToL9LsMAAbLHaQYF3KbML7qzkZRH0UpwzoIhh5g
b8OxwZzl0J8D4B7oABVrkL4QssXjLbhTipMw+NYigHV0ArKMW32VA/dTTlzsgOo9IfVjlOWffy5A
we+fuKAAwERHSkhWoqNIzodjh/qdKCKFyL0/lvDj5tzcHazhWgS1Bq7tZQ2h+XCEP2Qo2taXvrDm
vRTZHQC7UQVfAfCjLXTGOf0/5CISU1UZDphOvQ1ke4F6mAJeMUr3bf4OIESLmyb19AOnAQbpo28A
NMmic7t7kFgstlEFJSCYTeDC3h5YhemVAiX88cgBRrpOMA2BN4lGlZ3kM97knCRwYQuINsGJAaaQ
W0la4bpl5xX8UfIIovvSdMMVEMPRF8WgrGYJovdRT/tI8mL+2ABMYI+ZUg75SmDm4uHGq3rQNevx
hZmVpxJk5n+CGY2y0QOSC4iIe/5IqsiIa4B8HGVA4hfJ6rGcO4NIlClHIBGi4OoTQh2V7KEVCW0u
PObd1UMtR8u6OHtFaWqVhMIMObYZ//xYIrnXHRCpwrdBVgJBB63QEoyyV1I38Ec1A6JqLHEflato
l2REkScB3tdGlsRsXaFgt5aqUfhCuq8ABj3qnUCJrfZJiGLWiKQhABq9MNn0NRrbgd4mrwEcYjR1
/qvGkAsmseXaaYFDYdQoephcx+0TTQ5XQPP03zFR7jNe2txGihh8ASAWbjyRqZuI3pkMMyeEPwrd
c/oeAs5SMMfWqst9zriKM28asS3QIZFngToUaOZVpP+4rMp1PC/ghUe5sMgVxQ7Gtaj1Zg4wnR5j
Od0ILKdxsB+f3f3RTWoEJOYalKQKx+72uWVVREDX0Y9HVeEWADsA2Ae3aJO1j3a1Svz1WNgP++Gt
zryVRm0ppvoFWL52PJaf6EOv38cv4Zlf64tw4VrSiqxaD9iHBlrat965OefrcvH4A374be4+gCD8
Rtwqy8oPo9yVyy9xQOpB7+l47Nbek2SibVgyuL38pFjjMn/ZB8cEZK76qnLCHRqwGMLvvA2C1Uui
Juu6jH+RSUNcCY+AgoSGYHU8ehWwmjBOtfEVcDGEyZuQoOoLhGdgw9UfGYajMSZm1eL49m++QEei
FfeaiEgS3H5BT2Q0vwNm5FhVHB5X+YK87crtrS6UV5hN/4XJaLTeK1pkNPBrHwufu2nweMC1LQsT
Hiull5rAG8MK9f6jmFZnbV2ppp6mz8n4reXL/yTp5xZe7bOPentdNsrPnc4MCWPyqMSvkzFecR2G
mrT05bG8e80+pY0QEyDRKcM8Uueaiuhy0iPgMmKF60ZxF4B/BgRE/qS1DEmzigLpX4z4whjD+FOi
kHT2R4lPoJMOhZJhVPMzrM4gggsx38a5uVHEvF1kKks/za7wSix1b4AtKCZRCbGcWi3KdhnUpckp
+S4O3bPrErSQ275X7cADbmvonUaCnOvWgR7ZObLzJYtvfPLK6UcMa4MMpSoDik2hblJPsjYDMit/
xMBCsNTb/hs0Qx3G44EJ8Phk5+4sIiCZ1wUQGMn0TUpIKqN5FeuWUICLRkAzO+iTzLuLjIHlx6J+
Upn0qq5lUdmusezzQooj/tjJDUa8wCZjov7sSFx6QTvFviMiZ4YSUFiL8oSq1iYZpeckHrchwKsA
dhqFdpWg91kGsL6h6oANSQUR81v8wQNAtD/WJy8QAFrIlaOVIYMIOAsUZlzhy9fkJUE3o1kQ11ba
Dj3YpGIo/rviCSiYVRhRBa29BNlPnVqcWqAs6KUlnBIiA8tYrPdN1Lzy8hiaSZyC3klMPwCCvMoK
6ReKg7tA89dxmREMDYsO2rBHhm2/D0DwPSIsAJKlYA3WKWcMricy4G7DH2v4EkYnk9BEK63EkDLz
XDU4CLKGDgaEe8hV3urbvNHBsxVxwjEzgOi67pZZZ4cHtP+GxQIYd49v0P0jvRVGBbMlxvY5UfTI
USsxLpGTbaLuR5CqoVGbdx6Lml8YyAIU1IVEnuiUQhAB/CjmmN85YgykUxahpf7y98DdwnT8pf9X
C5NFnRAezrPOUwtD//MYNMhI42UgHgV2og/kVHQaYPLm8bLuFQt2EC4sNLmOihft8QFDKB6VAYLG
pgJECynGZQ0yq6WXiR7DS58VpfC4hDowUhQyOZ9XNooThiRvEAAdSxTAvzEhFphe0KWfSqB8Pl7U
vQ7DoqZwAE1+ROc1+qgARS3rHiSl6MhAzwbmENfKEWCe4C+LGaUBYXLgbpUYhOmarOkKCB7x3G+X
FcVSVIGqhBxzVI8w4IuOjwsIpRxJPdfqrwRdBEHwAsxX4Ks6ESY7RZ/Bx37/sNEkqiAKgbrWUCKk
7krqY2Cw6EAOog3oXIeLk1gpnyj/4qIgilMluDICujYpKcAyE1Ca7sgRTj2P1hgJnYQkNcnT46Ob
e9HXYihrL5WYvgdXMzlmMZTgmgtOwHBFF9hjKcK9X4o9m1wYrAj3nq7x5tWYcy6w546h+GdAVyQX
nWvAp6aJE8V/0LFkSAno1NHSfXoseO4NXMuldnHIkX8X1YEcPRRwpUTaqJ0j5PXisRSBzNzJazHU
LopKLnZjIpBjmgHGQHNFMC+ila0qkf2f+kHB4lG3K0RB5R4w3sEaSJPJLlKjYDsAj4DxNZMw6oGA
o16XJNgemAWFeo1SnWLGv/PU44DWHeQaEPkCUsfwSlW0gTjc2I8XP703SpyuIjbXYX5wsrQ4F2UU
JZKA9teGv0TgiSNXZnr9ieS4sTUGebxm4xcV4w3eC9V5TNfLkqYgvYcw41YJYHKmxdRapB6DQnC4
1BifY/HYDcI2Cp80Za0rDHkzJwx4CkmHKygikIVdvxUoumGPbspOPxKhsQvAfVTBqYhWgHAH9lxp
FC3aTpqLJAqmihFfKA/GLs/EtWhP1jCBOWk++KXTFbzS5jomZrRQGvxT0vyW9QMmVA0JbVDoiYvA
/dA6fg+4RWw5mA245IRZ8HHYqRiSAvpTAaSwRknARfmlywUj5zS3M6qGqEQXRU1BzEvd/QyIjmjl
EdxjhAkb9FLxFfzHNVrSMdXO++BSRWIIs8VvyiJg8TPfdatMhgBw4MIUacOfotnZ21Gs0XPreaeu
IS95ucojs24WSDAC/36nNr2tA4m15IA4pY/LLNnJwVHgHC+oGE9uxiihgQNOPIIzuCzwRG9PB8M2
mIkSIu+EEUlLlF/4EVmV8jn7JOjd2KF1l888E8A6Vpe/qx7D/N5nkW6FU4Y+T+W6BVCGd4pSbVEM
ycIFwoIu/QLcu5mj7U9wWTS/022/ffPYbMDsi7BPvC4p1GsIBh5tsbLonYDXhDnDAG1twI3UHSCk
sOo0My99ci7w7NBaKKl0nUZEk/mgDqp3UnZAkZSCVdrv1U43YiWys+Kd0xgPjSWPWpoU9iWQenXv
lDdTMQpQMum2ATkfhvctYIY+1p33aU0RjSfoNUKyBvE2vNzbe4NmPqIA9CQ8jcPec2JpNXg7Kfxu
cYBReG4kVNmBiJ8vBsXbxx1SyKbQf4YWgJg4k3BLndtUQD92AZha5JxZdEsMBvrAL4/DgBVo3J35
7aeKVDwDGkUg80dNeMpe/HccuHYs/hQXYMOt4jW60S4umtQZ23PnaVEiKS3fgSsWjIVdeKq6dxEc
3s2fx9t/Zymp30/pVCDJqZXi4vdLrWt1WmFiLrgIfrfN+z+XoxEFWV4F9lGkXVatLet0GIfwVHev
UlnttRwqKVGGU+B1HOOc7nxxrEmT8F7gOMIu89QxpYXc1VzkYk1qki75PouBNVogBh7zzKmGpl1h
zJPhZd3HaiLageBtQB1AGyNFf3uN+QGBKdDixl1jgsXE7pa4nStMPQTMtrW75wlJSK6KU0CNBA3t
Ficy5hKD1uN3yFhb/YrbY9Z3wTsBw6rd34xbMZRRG3TVT0IOLNfNurciB82rhBXf3l/uSYSOoga6
Kib/6XbP9EBNeE4K+F29QnbawtiSUVmf3tFcA19q+/VPb+CNMLoyhHwluPJGbFvk+JZukq2weizg
/trdCqCeajz5RwP/cy6d7ZvaFu0DjDMh9xroVgb1XAteBx5S5/M79RkTIQnGWTB589RvsX2v7iEw
Xayss4Ijkt777lM/uUa3wvTJQt02jEd2Z3F/buH/zk4Tb8+uBt1vkXQhv6tsHXUF3dTXgaUy1nsf
NFFSpht05fJ1mKupgCqKG2J1NiDqFpolfRrEQC6LsZ75V/X3eiijB5SzpGlDrAeTZ5vQ4kz1RBzO
YomZ1RNXd16jnhWwijFcnOIEKxvdPBYSgtAT6e92ybqOAuuEKI0EGAzAB7eQ5J50p7GnR4wBk1N0
yTf6nqxEs1iQV/B96ZbIMFqsl0B5YyCuB2gagWRi+ma+EW2PvY+s1VG6YyzaCHSvOK9xoS+S3hE/
4H6b6UYyBBPYpKay149AZ9Uby2Oub/5aIqMJhwzNrPBabq9lkYZSIPvxdC0b213HFlkVFvpIFmB9
YmiV++BiegJXsii1QogL8kEwM+ymQxzsyFEd10od3xHtzIrtxzpsVr9cCaP0Sypr4jhNTu1WTw7L
Qk7/743HTC2E0hglklaFiFaAXYubGNgJ7n1n9baJuNwKXh+vY/6ZKYqK7hEkAVAJuz0hwN8kHJcW
PHrIIwcALXa+iY75zjVDht5gSqJUlMQBet4XIWl6YJXhWoD7Wqdr12S9KqYkSkUJQDbmi2lNnd2u
KiOw4Q9a0rZcZowG11ldeLV5lI7KQUITe0M+6ajekszJXKprDHf9162jNVTaDJkmY0GAQlz1q9Cq
DeHbBH7X03+8DZRCAvyHLoQiFlQuANtgVIa+j0zBBJkUY0msnaO0UgOi+9SNsKIGVjHG0Ah8QLM+
8YwFzSq/vw+ILqy4OdeIio719NZkfMkKRXyTpXlmtDi6AuGwC1ByqGVTp4NWfZRHMdoMIb4ZQsiw
Tf7FM72RQR3MGIL8tdF+rjRghSyjNoxsxa1YVndmv27EUMeS66C7wqDJdCxg6zV5GD+QTzDO/r78
hka7qw1TKKvgAf0gGAOwdhcGBvfNegtuUSuErg6ANY5hktjUWCLFe516I5IyDqDkkiTSYGHiQTlN
epUzU8DGG43FW+tvll6Ys3soB+uIbpDzQNcYtY+CW3th1qqT3etX+Xu+6fGK1N+BBb4+xtLus33T
bv4ti+627sA3qub1j6xk3wKm+amDNqqQjgBn2JY8uwfBzL6IEa/5jfvEVLaT2qas1Y14amdBzldi
OPJH/KTWYwvtoz+vuViAjsH0EecxlNT0G+8kotkRnZrYX7QG4+dXvi4RFCEGIh82NzAwWb7Jbcno
TdC8mwA0Zmj42buKaBV9oUggypJMGfq6Qvq9riJhlySYsvYn1PuTjBDsbexOsreukhNBh5J4Bi2u
0WHmW+UU1npnAswpYP7fJ0x3+2q9gl8EEYBlBZgzYsaWvk8/MGHdvbsO6qqmtue2rpl98DxD7s8I
Ib3P13Ipgz32MgcwDMitbO4AGPHSCizNHLfdHnZ1S14CMwFeNkjqLPdQ/wYElVWxCngzZgKFM11B
3ItS6F02BKgv2Hv0eiK2lsHna/nn4Cl4mrQsqJUWyRYkbaAY85/SfWlEFktRzT6tK/G0+eCqGAk3
kI7u/K18qK1duZXW9TZwFgthvwQh72/Qt32DSNlMl4w7PveqZF2RMOKJ4Qb8SZ253GWEHyqc+Qlc
8U6182HzXWdSI8QgG3ac8JOTuzvtK4mUyuKVdvDEoBZ2gNIDN7Hdmepzt5xcmtSpzMFGYImEDUCq
Nv2qW06BrOuMpg709k/wKGICfsGOj8iMK4xWl/9tg0xZipALMFw8Yht0Rz5oJ1T3T816XID4Bc4W
qOnTj+oT9PPL3ASJBQL6AoEF4yRmPP2bT6D0W+cGIaDQ8Am9FVsgIrCynXskq9EMnXQHMmqTO7Mc
irlQ5kYmpXQQrlUKB05sHEOeG5Ej/gTaGJq30K7SPesOY43TNj44e7rTQC1FuRO1Utj9Ejc+/PIe
lyw3dYspiHWelEqpwQ+fxDwWJuI5ZfvK5ExAwJqAReks8GevGOtivCKZCgRKwLC447Suzp7iehdO
RrJusbzk6EJfeP8qCL05OSoiQJyllkk4nRweyxSG9tvKVJ9SZ7DQm87yopkXhXI9JzIYiXNxOf1t
ayV7cBj9nF5nAYVonbMMAms7KaXU1xNEvAoV0cAQtSuMqYF2zaotoFTZZOU6LpQAd5LhYuemissD
XnDkupinOmsUrpQCpak0DzgGpYJTBQHvT14I+FJme5iUlWRxO8GsjpMe0C2OmcwTJ1v74KXQrqsC
ikI9mV6mdnLXxR6q0Aal5t57rS20SWPXD0jzHdDy5uhgkTXadfyilNZogp++NdR1Y8X7eA+i1n+Z
A7y+ewqlqUCNrulyi8uQ2S+VXSHHeVzKJ95gmcVZ7xZdw7qgYN4DbjV1yTFlH4VN1Ak7ZTd+qj8a
A+TENghBHGYid87Zu5ZF3fCSazqlAvzJTxpQeO4X3bJdtdak/1PHO9aGuoz3k1kM8aCBGWM8ViHT
lb4/77+XSl15QIU3oDWA+GYN2EsTiWMYvZDV0MpaJHWjQ0V0gzTFhgI9G0tLD8FpUovgLDj8q0jo
akNpkwpdLwBhHrJQdUdetT27VjtZTxwfMaR/F+yhzRIjC2iRRXMZdStjMUaCaRD+eq3hVtuNFrKr
Ng5v1eI9aAvffnxks14bXEYFeAwSICwV6sySTvWSFAyOO7AkfvcWeRHr1bmwhGWx5QYbeEtOvssW
/i5DoMktZZbPOneY0E6AhlAJIPnoDW4G4CAlIE/b6XgZGm4o+l5NoGRZ8NJZ0cmc4b6WRW1u0Wh8
XCse2Q1LROw73eyfaiNd/3/EQdM7ox/CtSTKJQEcYF9JIValHoAN/7s9q04Ig6pt6+/yd7ovFhKK
AK45PD0+zPu2jWko72o3qeAHegYYuS1WCBbQU7Zv4ZPKG9cqv9W1Z4p/eKMG0ghD5uwJoo9u6ooC
fyet5F3XFaJSbgjsHGe0h2zt2TjFJeak+c2/UTD6lSzqBAVAyATFWOO2OFMxNPhTrdDQznBi5yzm
tRDq8FpZLoUIUIQ/b35SnXDrlzIcvMcbxxJDnZVcVt1E/zLtW4Tce7sG+LuBLm7GA5+1P9fLmfyU
q4AYnPcEBeuWoLDbHqqTuPHsDJmqdim9Box5edaSKA+yJh1RR7B1/9SQwaFdWSBGxm1nnRBzTZRN
DWDjNJTjCWzq5O979qSWe9M1hF3x+viY5vLjmLH6+35TNjUCeUomeFhUaWHYZh/YPsoLvgPn7T9e
CEoTZ+kIpKXpcgOdfzvlpCa9j0Wx1OB0CnfK6WpBlP3MMqFSJvpIWOnJpkWO9HvYT0EqYBQtAOlb
Y7bUv/7bLqpUbCq2rlBXPoROJVceiZnEHNeA8DNdhj76GQOjlgeoFl5EqloDCwDdM60mADyOpYGg
TNjtIwfNDFvR+qzRBdBZmA3/fcFDs4vnZ886nVhbO+MA3cimjrACpGaCwQiy27zlR2JHm9EABLfZ
mhAsm8CttZNFvGTt7aQpHq2YOtBaLcSc9FjxuEXZF0i5SN43VrVNjv1egZMpnhmHOZNju14mnemp
gGxH5BjLVI2dYHmbfHFYHe18Xx0vzhdjT2d0yo0sSuWHI/qfpRCLa2wJmawAWdrQaByZ8fjm/KAb
OZTW1/s+ABIv1vQGrPB33uTQFjCuVn/Q6Gu8v5MFcDbB5IfrympVk2ZOT/hp8lFUdPrTbZ5VENVE
7wtsptTsk6K8RHG0ZBzYjI0mArqXJEwrYNpNmr7hygYE6PsRxKGanvxfZZdol2/q/VSlZzZXzK/n
b1mUEQCgtwiA5UmW+ZOC9Q2AXk+e3ZR6Qk3W0jlmkDV3IdGrOjVK6+j346n1NcFQNo1Qkl2oVBiB
tDn+XU2+FZUJOjEniPBojUXXpDjBqt1uZJM0USKEEtlJyxaRPKqYSK6tntAda5MFco0WDxPOOLw5
pXItk1qcHEkgfIkhUzi4p+SpeUlXvC1aZ/AjmaWdvsT75FzvRbtzHgueO8hrudRBIhTJOCWDXMCM
gp9hUcl/HguYc1cxF/T3blJmHAQxnipFkMABjHFCQlYtN9/wLphYMjtt91W7LPOPJuVWufyqFVYJ
vl9W//mcfrn+Bsq8A0FTSGtMGOx4011Hm4/I9mx+N9knoHdCjXYWyhjg2ES3Cevlz/XS3KyfMhct
acAg14pkB3ZYO9q3K3ErYKS5NVojNoAePFjKQrRLE+ruzNh61qWibIYk5ARDBJOl+th9AJnWOD8t
l0cUBvrlc2ewqlBz1ZHrlf5o3ysFlGS4SKCSQehlKsvR+iiMw6/YWgETBcYRRGc4WsTTm874+q+b
/PNpV6L9GpjUwoBNBncT6rScMa4O5+VxyoL8Bl0SkrcnVtqAcad+EvVXIqWSqD3Kp5O67SAyXABZ
FNl2VgRxD+gEIFKgbUwYABg1EmmkQ7XkAtBCydP9AXFEuG0Xh8UhMP78Ke3SBjPTb8/8ZtybyQzS
vsa1SMpMijUQ0AMPu4laLdorsnWBNE+9Lp8UJzeZFa1ZFXS1QErdgv+sbvwCC/R9ZKQXu7P38zTI
G/8przkrtx6vjiVu+vnVuRGJU4MkgDg5yoyR30tZyJDwY80f7R+lVPU2BN+E+39vo2RKdmBnJs5r
egGxU5rfoB1iyJx96phi1cGuJmG4gNJwHFIswA1QyC598xIwWlj5K9puC9EGX/Dj/Zu991eSKH0W
NVmniwUkiaCiGU1FRs4jgE38bL4ClimetcRXsigFxitlWQIVGNYJuO/bpw54zYxolrFvdMhSVd4o
YaST7MCliWGfITKAEqQbHjA9WUqKsXE0cKcceLGs+uoUzwaJUe1ABZEPhuiZgwN+zMeHNBfQQm1o
iq4DmFO4G2wWYwATZ3Io7pLQXbT+FhNFepsu3DEDB9yXHuw1vrbEPFkw5M6FKddyqauvVF2qJxrk
VgXq4grguz2zwFT7QsPfSFkfQCnDuPpzJR+Cvlge42WYoAOS3+2LlkGlkwuRL+66wU6cDpZGgtdU
fYLMWgL0wU5/Z4kUJyVx9cIxHwj0M3WaxxTRsQ9/+1akL9SqXwhjeglXyin6/SZ9H4IndaOskm1g
lhsvXNb2N1Ij5jp5Dhbyao+pvgOq4vjvC2KxUjJ0quTnc3TEwpgexuDiHaQQiDaHeiiS7CIB+q9Y
gc8IGOXgv0ve2lbgX+oAfISWCFBoxDYkSJ+bMeFfAK2dvGWiHnvm40tAvdq/vkbDOWC6F14XbRkH
Hz8D6Hx2aWp/XPBVloJ3O/msal5+bkueNR47qTbqLIBAC9wSSUQCB4PFt2eh9ypYnSs1u2CGVlpp
gUAWOV8IlsqBp0YsQGIXl7HEirYoxTEtEjjTiA/Q4yYBeJoKWckgRELe1NmFxBYY5svQ1hSrzBzx
qURbwlIYniSr2JXKRhQcFRXrEulglgtC+wZ/fQQy+hKAK1URyC23SxcHfyBy3mQXzlGEHQH9qmQU
2wLwc4OBXUcr16qS7BR0Mc0CAIj5p7p6fNRzN08GZBawI4B1BmVDuQqS7xHVl4vs8gGnujCTX9kZ
9N+L4IMhZ+ZOQc4EnSmByZSnEazylIgj72OlLirjWGg1ngsfxNu4TUUEsk8oGrBvCTKgLUG1W3rm
ONrySwSYjUL+p8NcP9uO3hsB4+sT0MvdosFFGHtSirMvF3W2vqyfOWstbX0DJY2vF0ZuhJ6O/Eua
ClgOXuQV4JNNuujKYSlbP+g9ecgukTEGRrQrNyV4HlJT3oMjszHUdJFzBkunUmWUv4RCnQDoGKDL
GBC9FQrEeU5oQHV46fi8s7hiUA3SCJKTgxDN4LJ0MNQWlEexr5073XOXY8uzig5k5mHjceGwdQmj
WHdY4q1QhC5ePr7BdfnXPvC4r7QXddFKwS2HyfAyA7q2FHfdGUR6KGLpmVapezeSdRAxum0UWRGG
EUED1sfeaBZD04RbjPJUkcUPEXlNc1F6BRckJoB5v+owEawGQm4maiZsvS7mdUMnnf/i5kR+KdOq
RXeVykkXsU1z1tgk3dUzbTcm20AACPQ5DIbSzU2w1iBe1ic+THRyKTa4q9QWMDCRAVIPkys+yDs+
h1sT0ciOXQFCF8FUPrq3YqG4piaYgIcyFL5mOREzVg7j4fgejORi0IqGxCZg9isbX/AuE+2Iik6n
iKDNS1GXPfiS1h568DsQT8W9PYr7x+/9x1+9VeqYUJOBxo02NwDZ/mi+q0tfNJ6kRSDQvVhvvwY7
XaFGWq8441dm/MJGGIcKwy+FmaFwo61a49MwzGfr+3Qy1xhbsrZbqEEUC2Lj3TSdE/5yBuP5OTWf
cxOs0ejFWK/X5rPDeDT3OgoPRkQXALry8O203QMOXlKIuuueheIdPFlGVa8i/+j3DNNz/yxuxVDu
ju9mstYAUveMxILtxfsKoAmATMGM4kYEV/Xjg6DHxnAzb6VR2sfLChieCNK8zhrMfKUaaDX4zre7
3W4B3P3Vn89BN/p1bxrb8Ts6smrHMy/jVj6liIS2Ljsg9LhnS1miu3W3+AD5u+EZK+l4fOUXuaHA
oQLBiwmUc4YfM/1q+g5enyfl5Gkk0tRoEg2KNin/FqJDBLbIx/t7/8Rulzcd9tU9B4mHl0CtuGc/
vhRNYQQ14yXRwehfByiLE4AIgkPgSdxK4MDg1I1ixp0Txz3+Wfbrdr0HhN8X6ncb2RoY9+XeLcJ6
ZHjGEDeh0FN7xheK14plw50BFmT09WqimRpAmFh81MprJzOit9kTgm6azJQK4H9yuzaXlNLIDS2k
yeizrpaJ+iKiAfbxEc34ODoPUCMoQTxuHm7trZRhRMVTSznunNmRnSy1rWasvz30ObIixDkFgn2R
0NmLoX1EFreCFLQrqVXvcufeSxZ9vg4r0aiqXVH/c5cZK7oSRO2bWEkZaDAhCOz0RjagaCzx4MxU
jYD/jEFNztjAOY11LY7SWFXVSJVb6tx5A7489OKTE/rjjKozPgXTTm1zrWxOj0XOPSu4pIAagb8E
SCVqJ0uxEONRwgJjvbUV8IPJACB4LGLm7sEBFBAIYpoGTiklIo+rGoyhiXeJlfK1DMotGDobww8S
+7EcOoE8PWAB/0z0Lmi/AHDL7a3QS9SLxIgLLlnjgSL801MNkdh5j1EkfdEoRz4zA/SjZ981IAW2
SWiBcMtUJDMpl7HOujkzV3SaKYSjoiH4vZu7RgxXFIFHwoteL5XYEfhT5y5DmaEVZ7QIqmWgyMAR
Isz6ifivtKKmhl3YjpV3SatsDXiUgytHb3oafIjFYBRJuxAIz1AlP4BelLa/kUld0l7qfV/UMu+y
WxyAqI6RcvzRI8+6MpYrAw6GuXbcfYw4/pnh4f/MozwSTalooZSVqu4g+u2NN18U+6UzwefnyIa1
WKx0G5/wgaSoZyxrMBwaGFS1FIzpmPXy1BmVs8kt69t5fOlmXuzNZkyX/+oAVE7UwdReeJcg0B1l
BIG0zG+LXrCSsjarijA2f1YcFOsUSYI6SKHeUijkmksSz7tEIM0ldtDIQF5yonqTZwlDGc05FKgi
CpKIgVQR8HjU0kgbVXUvad6lWReaWXnYUNFINQNDhIf6mFqya1YuuNfhVHiY+HMNyT0DpPR3V5RG
9u5WjO+hs1c/z/v6e6jnDTZWgChzxLtgHlh424UogC/AjvYdojfEdBneAJWDvBNGuRtgUJWjFlzl
l2pcFk/tlhc2v+XBluTd8E/hhf6ShRQkJnWANwH0mds7xPU1nxRR7F82ibEbDUGwh6+vzUu8bMyv
zhFZIIRznqogXMmblMrVnQ1dX255dCNfunDV1hsA20Ubv12oYNTljcB1kBMJRiCWx1bsi5Yobdrg
IPBvib4i9Qb9KkjHcms1tcGADJb2beSqDK32EzTT7/z6C6lM1eDHo8u3oX/BZCyo7BaYKAUeqAGX
+stbm3vhF5nmWGv7z/lwWDxtOfTxms8n6223cZ6lj+AQWKnpuPaXanVGZzisLqj5p/H3DtJ9mqmo
5qPkR/6FyJuQGPVrBYJPTAsrZqiugUCcrQdA2ZJyRaz4NCi74lwJRv+7fuJSc1BPuX98rIVmTd/V
hsmUXkA+KAi6CkcqA9TefRc4wZZ1R3Rzq6v1i5wtMmCDisi38SWQmddVboE/Vf9TajvQj4NenplW
n/ErAHwPxFDkJYgEUPXbOwaolr4AXKF/4U1tLdnVcnwlx8Dk3zorsVwX43Y848XOmcJriZRZGlKi
J7Wf+Re1dJTCHCrMBqfDrzEwfVbedn67wSomgrZggqSjXlCDrHYrD9juQlqIGLJPLOm53PuYatPt
bh8bqaX6h4q31HA5ghbYiDHtdGYc+bSDd29EVia2L1CcwQ2+3eFmYpYG1SOOvF6OSokuD3Eder87
lBEIctppuEq0aElcFWzglSm7DMM35+yjFgm4OgBziTBFlNaSWwUUxCnkD0vZKL5BQB4aYAYWTDNa
MOz+/yHtu5Zcx5Utv4gR9OYVdPIqScVyL4wyu+i959fPYk3MHAniiHHPRLsdvbsrCSCRmUizFt0a
8WchsdnIbwFSHhBwlHq3I/hPi3TwHUxUWl71AkboxPWNlj3xwTaUJz5jPQBrI/9e5MRjDFbRJeVl
YcPn4tjrj6BUesy1CY5s9J1GuTSqrqkrDj3pPVEzYzhF/mkYKoPLAsB3WcOaR1pDLvkFH/hXnqcP
HV18ICaAuwBoF/UNUT5y8VjjG/KAWElscDV5xwjhIT04jpNYkYHmdPILk3f6bxY/Zc+BkgvSRnpS
uK8ktfZYGRZPT0wFQEIMxhns1jQ/Jf0n+5IW0uWzPgpBzv+VR514UCli0UuQ12zQslg+p0+RWe+U
VbaXDf+zXAmHccPYB2D7gxtp45PmCxND+tKRz90xlImBQYI3ugQI1Ns7VnplwydxFYCp8wJ64+Ck
lCYovHhvo2iHJNp5P8xGWOJLmo1yr6VS3i/wJaDDtZDqC7r19rH3vxu70itiTX7wDdmIdD3oCvo3
5MB8kolMhgD9lAfnAPYmUhLnMrxumwXNm7OuKqaYgfoPxbtDkNPAX6slius7QW779XPZbFP+XcHI
X5+RpV2fLDWt5JNRQT5T4UAvQAWeIBjMx1hgkdLszIB4m2EfEBU8pAeeKGADW/CdMyE1xmSRiYEh
n6AVqd3uhVAQQBEcOm29YQS9FozIHPwndfx5fIWmn0OtSgAsm4gNhFdErHerS7zYqGotMbETNbmB
/krgahKxWQf7UlgFvEfQ12k8ljj9RFoiiooihmcw8o5nyq3EgGtlP+q1GHf2WG8Ga3HAYuaghGsB
lDUqq3Bw0wYCssO4TQ3+X74FmjxiH3RSas/dF2P9NwtCphtRBVqaaRjDIoU7rEXIEwfSVq+SckjH
TZh+PpYyU05BYloWZNg5TI7f8RJxSVLyVREmDkbhspLUhkLC53rX7gA/ucP7ciTnluTmUwocjTQ1
6xcOafLLgn+dCaBuPoK6BH4upl7b4CNAkm2KmB/JvK/H65xRD9QI0S/FIk4TcNtu1aPjG4XrqiJy
uB5ObFwHwIDsipO3oIUzC4EBFeG3ATwJigpK78vUjfMhw0LKNnlR2BrdDWWZm4/XMheN3EihFgPs
GdEXwfLsxNqxbTfCzg1iHXwkMbcfsjdhtKsenHNLccl98Q/1qKu1Uf6hKUEeO+Z+gig3Ui7S+FuN
p7A4pN4zV+FtsA67Bb84Y0QQ7YkwIgD1A1AplWEtswDNKVGUOJ1EmjoiYXQe+veytnoerVL+aelt
eqcjMIgQBBhWJI0RxVOH1yo8mNTkLHWCIQQmaJyjbGyDGCbQ44hfUJQ7Q0zJoo5QVMuk58IodbhK
MUJQkfmslaDpNQCtS8N+P1aYO62EMASUU1oSwDtY3K3yZ6kyVErQpA7YYTSv/WrL6uexBBr+AwOz
k41C4wM6o5Hrp0uV+YQ0wnFt6rygscJHTah9e+MAjiVZ3hO/3TJLyngXn6LTG9cLLRYg4AJ/JnVW
Qg5qCsDW5yh/w2Bh0JUBCJNH/smYcx0BcIDA8PEK75/BlETqxFCHl/uIEXJnm/fbLyDi2y36H/+F
VktA76SfGvKz0qNvI1u67TOnNyXA4NSAo8aKdBicBW4QhV5QOIj0jQ9tC/AU1yIeb3zWthYai22z
d9cOC0UzBTCx4UglBN632uIFmay6fVc4op2h2G36FtgHxojk//qFBN9dnEVJol6xYaIh5aZAUhP8
xLJxaVhyGYaFm7a0nGl7rxJAUsjwaTsJSYg46Km4kjXiqK6x8GhYEkO7MJmJ+NLlCqcwp1bLEElZ
zYx8wr1Lz0FgPVbG++6PaeeAjo0iA7r5gHR6uyik2iXQfcoF1F/+UD+s5EOrDs0aqI9o4Y4XGezv
Yh+IE1HvZzHmKQKznVqcXPtVnYtl6dQxYvFt8FlkViUar3JKMEwlJ4tTHfdJh0niRFSLHj408MmU
arCumFdA8i0dVNcGMuLlA5YSUIgcFWRw0FYtPmOoKjMUV2/jS82c43/jUkR5n4OlvoHSnDYA91QF
ziQH/ePNBJVs5AmpfR2oBJtNLy3o6ZxFu14xtce5orRuofWlU1pArd4uATHOWeibHaUsJlv5qpDJ
VekUwRr3mhh7Sy0IW733kbESnpTnRda2KeS+Ccmp/aOUFONAEZ95Temk2l6S7faN4aE9YXIq3I1W
fSMQW0qLLaoNFaOESi5FtQC1EbI9xxhjQvzqVTTR0Rp+5xgzwJAyYMcTvtBBzwREeybShXe0ykiL
V+YuWsLip5mkiTMOWUGJ8rl1F6EDkUkqh/POCSBx1JQo3GZ09RpAcd1pNJdq7DRJ3uSCMcyPJwoY
Y3D3//JKV4YOMfzQBJFbOX35FqEdzolfJaTnknXHk/CgEmWfbkETNW5US0DS5LFFms6SOmvQ4sAe
gXBLBCI3dVdYthXCWNMqJ2/ewkZvDbm9JDlRxQU5My4D5E9TK4GCiAZt7beGD81+icplSe2E4XkU
VorjlXsoUkf8fgGfQJguBL0kvCZRo9BQqQDL460o5AcK8KEJtcOaDfIRX+gzUixvEzjP+7DETOnn
hkcmAngagFeyvWOq6+b5Uv7bYooQ80JLI1lz8Qd4OZCXAfcVQCLoHoqxGDTJ7eTaiRvdB9+hlRRm
ugu2Sv+Lk10Bos8etW1Ur6VxxfukQ+6ZMcSD+hu/lZH5+LTvU3PQteuPoa62NwZh25VqDafa/mB0
CkBnaHMlgM5FGIbsPwEx+4b3TYV0wODaLqUxJm2ij0bioQMINMH7wVJHw1W53DL50DilDJ4bVxNG
PclB4buwyhm3J6PTEa/iqdMQAd6tBpRdIrgN8KWcciwJOFH4l7hcT9R1pErMEECFKx9gNQrxRlPs
7ALN1BUYr0PSfqrdq69uQ3HbNHrmvz/+rr8M8O3yOTQ0Y8J5emLin5SrwGM+bJSE752SI/LZBQOu
3Zam8A1glxX4yUbP9kUy5HpX7Ebe6DKTE45xCDbylZIaXbRFM3hjD5yRVz+uAQJdUQMToemOPxE/
6o+/lb/fw9tvpfYwiaMs4jy2dyqyh1YiwfCBDPpURZ8GpAPzOd3mB0m/xDoiiZ8F4fdB2a1wSk2R
cQvUrBh7PFk/Yn0/mMjfRQC5/5oSic97jXy8BuT9U7I53dEPr58L8u87sSeiqQmLHo+j6flFJaUY
TexTtZB6hGnAVY/McZWg/TAqjRQQ6p4hkQ5Txa6+IPbecN1KpW5HImi1Kkpa79T9YZAQn8UVuANX
CbfUmSTc38NbSVSUxoN7TwwqrM9KiHU0Pga9txpzNEbgrjaGqe+Qsf0CCB1JbAysYka2JDq71WGt
yVLO9u91Tl+K672evvXK/Wlp0ssF5/ZO8pLuhFcRwMnj6hxDlA97VOg1FM770UJinJBCBw7Agmei
h2vgf283g7qVI4e2I67BB3jFD1dvU5/U4i5qRMKn71GYT42fAEEmCyo+d78w/gxDiN5zAKlSSRIm
8ACAyDFYNuG+Lf/y9LFmvut1aMkk//wUFHTDukf3IJDYZj0y4fAtfMC9R8ayQQ2JdCTcPizS7b5L
XqDxo+oNDsQPMdljCvE52njk/E/8sc/r+GKno45Zyy/x8LP6BfjoUoFauI898AUa2q7wap3oq6iT
Z5g4FN0kGZyX7dtxH2y/wDhyOKJsE5BzvrVt+2BeBrLZfFbrg7OJTZ+g6fe0enm8EdPx3unf1VdQ
x8/FNZ+5fIx9AOZb+apUEZjWg4XjnrtwOE4BLz+MmKAv/HazUYbPlbLKBycYTbdSzJjTzMfLmDvO
awnUlS4rN5P9shicKgHIlhQTQcDFjWyPUwwpwnNzWOSFnTu/a5HU+XFD2ANVNhuc3HjZ71EsyMh2
OL297T98/fhc7J/h4o2U0889WY9k7a498ixs14luE2KaTsYRxweIH9pXn1aXkGzM9LAJifOb6j/G
482Zs6zCxEcloqxxnyEUmalYmeCydclEP3oKx48cc5yJunDMs3LQYo23A9plwQh1e8yhO45hMt2p
HLnwKfWpIrhiZTQT1L+PVzSntVORGSM0aHoCxd2tpNwV8nbQosHBf9QRScLEucx3pEUG9P9L0B1w
SIe9i6dLqiXvLr+tWUfg3h6LmN21/6zljq22KyqQc4YDiHeBdevtEjwMuOjVy5faHRc2jW4wbhvJ
0+BNB6cRwQiepLiHKQgYi8hfP17R3HW/Oh2NuoxSnQ3MoECQC/jgVkPNO6v/i3MB4x9CXJhOdDNT
/qNReTFj43Jw2qgxuBiNlN5BChfStTRo7p9vvJZCOYlOAetmkUIKUkW7ZHqcvO2PrHm0nvJVS879
9nwGUk5rvn+KPPlkiYH5jMdb+Vcvo+3z9SdQphN9BK0Las7JyrxtM6JoMDN7yzqe4ars8fAknFKy
+wQFxmWFnoJYXzAdc0eJ9DsY/TAXiFo/daUHHpODf/rf9GgSz1KiRh+PVzinldcSJst+FQBVeSh7
YY8FVhHq974hey85t9St9v84yf+sgzYYUsIrVQwpQbhKyMs+myr1x/VZQkbcOXdP3yLpEHu0GGsH
pIQ+7SVmMBbs48JS/0Kxq6UqXYi5XxUfUU/2UfsnObFn/c93E0U8vP0wQIkBeupecG1fNIo34F7U
gV2lkuUW6rrQlvrFZ17SKBaivwX4PEhrYLDk9tTiKBSFhm9H9H4A6Rc62a+/2txYR3tigvDJ08uN
8pnrq6Xhspns5o1guroG+qpUBsnh6Aik9G35M4i21Qf7BPhVF4Ny4kp7yr4eb+lcaIEgERyjcJ+o
6VEKynJlWAtZNToJGnqG1BTRFBA2Z7yTP6JwIXszbRt92yFHmvigERlqlKx0AK9J1fGjow4paeJL
w+VGLhD2jQlPmpBvkmJpZmf2sXctkjrJsE6zLKmEEY+97QBUY7TO6N7qA3A9lueQpNFT9D0s9c/M
vjqQdQN6J0gjMVY9XZWrq9DxaRSqrTo6Y2RpsVX0LOmjzEiE14AhHbtrGhPTquvHJzlTf+AQMvxH
6uSKr6R6YEhPtcIdnRaw9jJJWxMNtYqot80vp2vJEzhBM3ADv7n86rHk2XO9EkyZ0TJuC5bPIZjX
noINB7aG6J3N3n3BLjfJEtDEXGB6vUpKiTLFBeV4OgnzTh1IsKV/eWbH/Wmpt4RGS/5zj1OXGwsr
oCCGpPx8hMFaLxGk0dnvK31rIYu0ap8LhzFtTDHqgcUaDqd/D5b5eUpgIppVbv+GZrM9LTip2QUD
jVXEDDMu6t9L6+pYucIVgk7TRgeZekG16pXg62C9XaqszB7ilRh6X6usEbUBYtJ83x6HgnQwBCnQ
GVTtpQZlw2OVmU1ByQC6RWcQAmqgAdwqa9VwIHLNfdbhyHrNmGfPfD5+fUgYGj1+rdfnNakry2MW
e3TvPb6Cxi6UzJCjQxmVZowqmiZtmpppHXbkHUYCsbqwZOWEe0c4ycBYKVAVECiylOJkpecXZRN2
DiIaeGJZ1764LTwxSY/rf+nq+xU0zugl21Q1uawcl/irz82qIyfF8F4Xdvk++r79FGqX0WGQK7EX
dc6LQISjhM/hLDzg0EKU2BM1F7u2X98xI3eojpdTsdSzed/HhKt4vROUHVQZIJ0OEcSrztvwi9l/
/cgRaxKO+E7efb+KR6D5HQ61PhD/A1g7P4/XP3/a/zkJyiKOkVjJUY2TyIfXpD4WykKtfEaLbxdI
Wb6662LFE7HA3AAitfVmifo4TSLVHnkyU5R5dht9tfpRzUUygkmJbn3prWTquqoN2yllFncILCtS
JyxepIbmGYkW6XEMCPdqpcW2zx1L6SlOt0m+OG289AGUZx1rlR27CHsrkLfo8IFijG88C6v1moiG
bbLWJt9cYBGXosyZ2Oxm4XQMqPhjH3GT3G2L0MxKjdh6/ncOXwEBvtF9c8U8rTAs+1iPZpL7t0Kp
p1LCKGHCZxDa6VJDALX1sf9qL8/R6TnbrNe2ZL7GSF6nAM95R3BIGm4qwXdkERFrxindfgj1YBqk
Ls2CP9tSmNN17syPj/pZI+2UoNnL+nNonO10S5Ld7j2TzANsOLlMIyiAOV3w+ku3+y8euXJMvNYU
WZZC+ZnVyxvwLgrEVrJurYFcC/Dw8z/F3JkKpvwB7ONsTppxWrjdix8wXf+rD2j6dkgSH6cywZ8l
ZIru4D+wCQEBlJ2dr54YRX81zQ12IN6ffHvhBX3vmW8PgzJvw6BKSctAvo9RO7fbqrnDAdrETfWw
WHhH/iHyPbjvf7PjV2sNVa3ptcmUFmaCkt5eNI9r8FY8mdzmoPNwJMaS0i9uL2XchCrPmyaHSHQl
SBZnrP2LR9opLsC78ox2p90uMWC4N5jof/05CT/yeWmufyaNfLvFlJlTIpcByeh02wFqsJ0aFdCt
wG7KHQ56gvPtt5Gu6E+vrwDjB4SEKQzEBDNaCvSxnKBdG0e/Wi0cOw1pjMjw9qMo0xelSeGV7fRR
4GY5ItcI347059n+JjB8wRNsPtCMf4T1Yyv092x4oAN/OnKlA6PmM0k0yQX02T4hRr3bWwrmTl3j
fO7PO8KcoArossO7dOGqLWj6n1G+kuwCWceNWEgWimKNfJU15Nk2qD09jEYra3nz8Upn2iZudphu
dyvLKvOTHPJK46343As7xIPE7iyU6J6wxItnGQuHOvNmuxVJR22azzNRDJG54e5dW7KCjbsSj+52
WLKbC/Hhn3pdbWac/B8PNs0t7fftbszI8ZgC4tQj7s5+QsotlQkQZC9Qo0XM/qWjpIxWrQFtTptu
lJzYdWW7mLhPQD43rploMY8y3c5HCkvFX5Hq5nmpQdZgG2FA3uCiCmKh/ISFrs9Piv6tXt4z2DHD
+T0B3mC7oLbC7AcoACQCdcfEZ0gdqjrEVRimiJJEQIA3SG0WunWO9mf1Oeh0UO6so9Pat+qtcEbV
IsPVCSw9PU3OaqWOU8/eYiPnTMsI9OzqkyinVXiBWtYhPmk4iRGAUPYw5WStjOgfda1vckCK7qLj
LbCwFbPHfiWWOnaMySVFIuAoAE9lyHquvidBrruFnXD648v710V1d+pXoqhTzxRJi1sNfgMIr6f2
e3ocswj+ef0rxUQkjh5/cdvnElqwxq0+HHgDxd8MFUBMrFrly+5VQBsvC7Cglvwra3Lm16+N9R4e
pI0JkCDjhDEBYBTv5GFpk6a9f/TllMfjY5/vRTHpnMblD03EOgwnLNXnZ2rikwKgmxctTOxUI72N
Wgo3LQJNncImZKSUKWJBNsrF7VfM8YCONEx1mJhhWaUonm29r1WxOEp1rwsqy7OarAjIoU7Dm7df
MBZ81So1CpYNGxthXa8blyl11k0OvKqQlFVi47FKcNOabjf2RiJdaCrSlutCPx0cg+FJ9C8Mwf8r
bk+MAWVcEHVvXW9FUds7AKcqGn0srtNZWzput6q+3QMLCzGLbxQLt+r+fQ1hqPzCwkz5L7rDjmuz
umx7rMv19aAgmP00Fm7TTPfkJEJGHQinBRhDKucdVJh8G0YUYgE1MQ2gf3x4K4zoj+R1OKoNOein
MbUe7+GMjULnPEDEgAWOWTuMHt4qiIaaXR/W3og9BJciGsa+judxJRuVhT7fbE10JzQ78hsu8sHO
eGF004sYjABM0AROSt1AN8KLgmmkwQmbzdCZuSIDmuhQ1WjpSjyi1N8ALyBpvpRUvPcTt2Kn379y
yS3P+3xQQCwypyZ+OoMgcxd6OrMQwt3jCki3gqirFxal0vqY3HZekGRLjSPyIdH2GTh5mPnTtpX+
VdnHAPRnHLKNExvtcb0z+S0I15yB1LaTWfKqtTeb1gaNy6XW8ecmsy4s2h0HzKEuNbLMqTcgjpAu
myZuAcRxuy1yHY5xLvmjww2XdFsUjhZYUecvqPjMQwObciVmMstXu8+JVaGVHdSN3zSnQsQUx3dM
bNM8TIWq30ts6qvaWl1Wn5ER249Vfc4UIh8IUyyqKPeolKbzRZ7kiZCOjud6eq0dXQH9aOGWERKM
Q6oLwmYeDhMlqsZzeEIAJFGiXu+aG6IKmaEukO6YbQ6QPKgAg8fDWdG/UKN7VXGKoOHbI3tS2ku9
UJNq0Tb4Wjh1mLxblWUTI8HrxSv5JZcR7CjI8vK/FcxWWSAAqRdBGObs/rVM6mRbzddaL8GCuV0P
FKR8pSh6wOjNthTIgGroa6GcHh/onAXBAJIMAjN0aeApQgU6XJfGrRBzraO8wuRXpMqsQjREbd86
brKGT38sb2ZXb8RRwU5Tgo/I69nWETehgZk4YG5yic5UT55vu/UCwsSMtt4Im37/6qKI8SjVcYW1
ibrCWENqFOVbcay9hTrd7B4iMpg6eVGyxWDyrRytrWXgoted07Nx/CRL0V7tsoL47iCZTVEy6y5M
OCKmgHJtfM2WxGGJfImbNIPSVlwUEJADX23qqKXcODpUQawraK0T9AYb2lI+IVkym+SVP2dfxZfQ
keTr8UnKM5HDjUhq1Ukgc3nrQqTI2nn53nwx3JcY6HmwZVPCFUYQkYBb+/07i2PuDSnfF+kpB45t
avfaPnZfkuFYo51SAubtv0gDu2O6UUGEOOwz9yzi/9ZiU0ZUgsOTTsMHxvjl3vJHI8l0QHAHqh2n
dgNu7Mu4EVCVrH9CoOZuUlYv6lc//pal77Q7y40udGupqvTE3cm52SvrYFOELfA+ah3ArvKwxMgx
4wSwLTBWGGrCbB+N2d32DWokJUomYr4dLxWnM1YjHqNhGqnK/E3TA8jZFNQceKcpRrBf+6VetBnn
fPMBlBFB4mGIhTRA2qMzxIEkv4P/ixJ10tqNvKD5M/MFwBgA/eE0HIKg609Hrm6YwOY1X8MZOXxh
SSQHMW0OuiorPLZWaaV2vN6qvu5b4zZxXGuMkVYUdNdK8IS9KB9/XMDAhGAW/MZcDHjzVZSRifOe
AWcGvgrwlm+SS/Zom53aZxnzjQFQXxVsG9/Wc2fBls6YG+DLsKoMuHJJBpXhrRlI5FwGnHDcO+ko
Q0VZPQWlc4qUcoGxvfDt8fWbufACp2AaFkW5CSyACsFQgFXjrCt6R6mZ4KXF65SIcu8uaPNM+UAV
OBV4dQC8BKIGPasiaZnPuyra9BVQdJScaMVgA+99A7BFeUtKxRlRXkWV3kWEmxiBgKaITo87RReH
i1xuqgo4biWzyn3071uPd+Ae/xM4ZwqYP9H1BweGJpfb/Q5VjxuiUemdEFNQvVUmO1HKyanw//GA
E0SxEojCeEtXhsvoRWF7LHn8ATNP09sPoEKENgkDGGS0jicvQLuyPjrzzfC+InL6XaGysgKua+Hp
/HvLkmTY4t8s5eBmbjpQAKaG6Yl8FDPftxvAFy0eWyWeUyV615EtcjsDhILWcSTsUT52u+CpWoeb
1cKqZ1z4jVRK8+puBLYRj8albW3F6Jgg0aEgArhbns+J/a8mu87afSs62lq79abfO/rCB8y9jm8+
gLpn2AuEp+L0OoYf4CzA27RG/8l7aNG6GI8XO7fDKHyLAA3AOD1AMW93eMhYRvYGFhEo5s8kFCr6
l3R8HpPVoK0VdemyzXhUAbN2QHcA0wl0mrLcMkKFtOq50fETXXhrPiO0USD59kRk4/v19dCaGI8F
jOC/SxlhpUvbuiR9+v0rW674TKF2CqTXxR54lLCbAgZ/CFjVySDoBUIZYGNGK8XX+We/OCxR+c70
4wClCD3U8nSpJsKDW/lxFMlRXg9orVKsYu9zRPV+0Qiw9fGSjd2dJx3HduWBiI01/8eHfCOYXnjZ
KcAu6vGeClc8t/Fkwqs7RWxJxut+tvB6mwkPMEkDcg00pWIyXaN8k1bkDaOWeFbUwq79ErXfsn/W
lIUVSTOuSOSntICqSIAMod9pBV6IXK3BOwjkZQCRnfQW/si//Y6zgHavS1ZBPkarNVgwmah298mB
m8hGa8Oo55/w0sWuNXfvGHPYmPZuZ34Oa84UfbChvo767n2z+V1inpy5ZqKoAIyfB7gDTBllSJW0
Zbsw4wcnzk+AbtQKQ4swaVP3Oo+g+fFpz5SFQCVyJYzSsxJDrawSQNh2f5Q/YwNw6w5RzvXq27ZN
TEUDTJEB5jr/2i0a7BnTeSOa0rRWExq0YHKDw9sFwqKAfFnbn5d9hSmy+EWzN5/MWlqwYHPW8kYm
pXBdladuLUFmQooXhbyF6z13yF/CBfMx91gX0YENmhpAJqFRiZITi3XFjC22NUMCLDUyXcabA5DS
7BoP2Arxl2vVpvqWGMWRWStPP9IzYC+eF1myZ7f46jMon9i6oTv4HT4DgPEcMG0PNTaX34xvpnhk
nPYLs5Y9hveAf7q+cJgnlBbUa9Ie6iGGFnT8IWPEAnAD1BGLbpVhF3DzhuxfFR4q9fxYff+aae8F
4HHBYzr7vgN1DEcUU/uqd9DO8QHOPWPciS/qBr37MtoJYnBWeXZpRuuiNBTbuaA0ohm/E0kAgMaY
pxYDjLWeWGDnI0u3eH7p//kyyi/jCVywSV/3TqCw1TbyJPUgqfHl8fqn/Xuw/L/e7isvVXdaLXB5
CSEu/87zXvNSpIguMbWU7h9Lml0Oxt3Q6g4Y9rvcqjdgcKEpsNF+6F8KFbP2wpLDXxIx2cWrxQhS
JbWh2/TOSzPoCQggcKTH3PrrCdola4wfyoL+vrmgRv14bbO3VbpaHH1WfM+M3J/kN36ztyYKxcw+
BzYCd6MwzHcQhpHVr7aOUVVZyqzNHuF/ZNPpcjkV1LZo2t5pZWnVsS+s9sXKo/l4hXN+9mqBChW5
sTXTA58Iyuhl/2rXUPpXLrBCPzH+CzEYOZmgRTBBSEMB9xUAfFqh750893S1/vIEq80vFZ7ej+XM
PXYQL/xHEKUqyRgBR4UfekflKjNJMa0tuSWBBmUkxeC2j8bhCFxyXMj/CqGi5wAvb1uUp1xJtAql
X3u8+KL1yYIGT1LvbuPVV1FqJEhohtdYHOWIIuYzX6mR5cclGiVr9J/4fhGdhlb8KhlVWGglnAtw
JAlVD8wQYm5Tmm7W1c1JQA3iSgymoqu8PnV8YBbFaRhfpJTfstpSxn2mLR7VHYwa8HgBYzyUTkT3
KYNXf4G8rFuhWSYw5JKkGjrGSRWty/FHrDHat4lfayC5AK6j/5VBDy4APH4hnznryydgjKl+Bh9L
3xxJajUQ16ALuPhNvDeXE41YMLN2HwqfimiFPUh0wKozam8Lyjel9eljnkDMpqKaKqJ+d7vbvs+3
oLX1WDR7sHqGNPGeOeQkeXJf/YUcylwuFUwAyJvJoDhADwIVRqRD33opn4yOwb1yADX5shsUu1NS
vTYLNnAmUoAHBREPioQS4mRKkhDJY+mmqGWE6xoUiUaFDjiw1sbnxZfNzC0BxRcQ+4A4gews3Z6j
jUWUdlzHwpMQ/jSq577ChNjwpWzKyNY4KxD1/re3u1xHMqU+BM9+sKA5MyYXtxSB9ZShxuAKtVaR
L8ooglt2YinujLFNBsIXGKzK3XZp3m8uFQ3Ae+SkcIYSj6buW2VhpaLx0TTD/gUoeGigkeSjesvJ
Jrcfq+U9sQFEXEuaVn1lBKoGOG4Cm7AIbVsAEWBYmUy/akC26q1kGxRaOrLBBAnJoCUbtApINqaZ
m+fB+H38JXMZx5svofY3iJVUriV8CbIw00fs0aZvP6FvvTJ2mxDzB0upnznlvV46FebmtVfUqfC/
BU54lwb4p/GSmdbXmp6u62CwWohs70Gdqe2e1Pxqu8PK4wWvwcGiQeDrSzvYG8/QAXe2+EyannuU
ubnZTcqrBJ3SNH0xCWotY9zmlrjWE6PdGwvGhmenc6ElccCIBiwdqjeogN0uqYkqsY5yvMY1UAnt
tX50ZbOqUaWxgMHNqSQuat7Xi9EVeyvmFear6EX3bcj6lrFZNe1l4k0ZGxL58FV6JvgSsI5bmcn+
9YJfR89NCopNDC+pokdYD1MpOhjJo/SsyF6FbsCyQIIwiLM83qm1EsimnItaZmYJyio/URy5rAWa
R0ZF5UPNAl0VJXYwSrFl02PvJ9LEBQgoAXOa9U6ttEGLOeHBccyYGthaAK/doiRtwPawwjoSZSY2
mIQd3/g2j+RdpmR9vBWHjPf2pR+UjCH7jCsQkInnrD1mKHNugXvCh8ckraXyTcmUNntqw6DU1n2N
Zma7rGIhR+QtB2jhHrtYtLQ+Frhtlg9DueET2Z1KfLwr73mOLTA71rkCZ6Vx5T0jRPH7SzIEcbX3
JclX9FLDIZFSKoCNnJVBiCSMJgKfX5PFoH7q6xAzNXXPZMJhiN261cUxHzA5NSQgpwxcJgJQFh+z
jSm5vOCvuFLtA6CuFWzkZGLcpt+SlGDQBLTkYhB84fk6APctcjPGP6B8J+YnOek0caX04JA4KbBg
GPkcSoEhfM0XmRlXSjzgAMo+GHW1S7LkIwWgnGwGyOdV37XKe+W3WDWJB3C5sWLSVZOJWrfxGEYK
XwA45YemjyH1+DmLQj4qSFlh0BXkG0koH9pWkQKHy1UPU6Yo0QLjQov6HOXYstVQM/O8RgHReCWn
3NnLumY0Yvy6qEkhNfh7rqWpE2lclJtd7rXetiqRt/yNPS6Iu03VxpJ/YJpGlt7xY3J0LyVK137U
Ql3XYJdMted4jIeB9OAa5c2iSeLMcAtgh5t8kmn4Ii1U+kNdMiCxboaQl20vi4Nw1/CaDxo/XnQj
aYf8KRNs3dJl0z0TI19tw7+r+KEAgNgKo9gwJGnbrDeHIEvBUJ+5FThsqzKTIl0tMK4PdLoqHcpn
D+SjQghiI61LL3meK+MuVQpw48R8HzO6yGB6cSWkEQ/+ZwWbxJEcucQO1L9Z7a3rTGxTAMunKWc2
TCkkW1iRFJvnd7XEbyI8OrivNq8jtSeYZdYY0lZdUqyTpOOKJwCExAq674diGFZuwFTsRVJ7dLSN
mlyqH16nKOHX/yLtu3ocR5psfxEBeiZfk0auRKlUKtcvRLmm956//h7W3p1PSnFF7Ow0pmeAAiqY
mZGRYc8ZszJXVt7AqRXqkmrQWq0b64MhikHr24LqRRKOSuplZ1QBYoa70RRbwR9UYMrkYsOv4qqM
UwAqFYL+xaWJMsAwNJ5ijqBj/NGRgfVtkMx6/sEvc59zhDIVIitOYO8tjgR9ZguByOclbXkuHk0P
s2Lkb5emnAU0pfG1B/KWB1Kyrv+5/8TNDE0ToHcid4kpexFWhcnRxUWQZH2NQULkYRvquhbZohE3
foof2vX4xhWr6oVsVFPYJcRQ9xXoXlZ9b2qo/XorUm1rAEDk1otvI+MSPi75cnMeFogrMHsMFHIi
KMzT5GU9uvCCln92C7U0urZA8UeIAB+DLaRi74KmdgQyZ9BzxUKcyTzEcKkA7yiD4QAxCIDWWIy8
Ci1KchNG0h5JSxJTXjZThQbfwzl87sOlF3gKWi+eq/8SBkcOB4FHCyB5189VFlQkbsDuuW/+ApFv
3a45R3L6l+gc2ejzun/gswv7RxYAyq5ldW0zKp2egntaoai9C2dVot7Z+85M8nlfEhPLMauS2CIL
54GOROsgiRBDaW2gKv7NC1x4+74Y1n+5kSNeryiSS1WMJjkc5ffBHxJODBiAw2yN6Disy+fqU9t0
GlWf78td2kjm4lQl75JRSqR9mxhhkFqF9JOA8xOT+P4DF8JCvf7f5DH+t48ukdyNsUxAoSNFwOe2
VtLoGJ7KLXf8v4liHHA+0OOiD6GP3FN0AmCS5QJi/TzwdAlAeGkPGf/a5Vpe8Orsd03kRXgFfnAQ
YIBD8AxBWlB8xpZATQD6D4zpX0Y61LwZxfe7MYqBYqzv+5pgYIOncZxbYn6I0bHKFd+BVywpJuPv
ThJ11CRkjPlPIe9v2H/hWEdFmBP0xrp7xQenb1lbhUs2qQDgwaExU9w7dMZEZUu5MAI38LEBYcrA
yUu4TNNhXRuX669grkfOhY2XjYm718SfIVplKQZAFyK2JRHMVeBEoNpw8N/2jSzaYbyBh9TJS0NQ
s0KQGAKiNq9gaxldEXR9QIdw6+4rr6JtfqyLh0ZfiL9u9RFdXvgHAb2MuWjWOMrKwIHXZfQdEm2V
N+GQSxYfflf6IcYoSlUuZNmmG3t9MtfSmFzmkIFJDf03vuNJnm40SSpQrpJL4/5lZoNYqCFB4VkF
8j+Q6pFjulF8PwlzLQidekw3SfYUyKi7GllM4RCZYf4CB5qCoMLSR1qOm05Ch5uWU0CYH8I2t0K1
tdxhCZptOqzrpV9/E7P0Qsy5Ouq80AllfVukT1Knb7z4sU2XtJ8tP/+uHlSeQA0AHDVaahi1iZsJ
lQ0Tug4JarPQXvMUHMyYi/N8U3/kqe+IAe1/dGXBhLJ+1SQXDK+o+QP7Di3rLBOYNAagnsya2GkA
gYkqgIVaZGqGtrfyLMHkrMokJjqlaLlKUBJFF+pKBW1QbT8L32QhS8S2c918C2MCRj2sAcTRxk4s
0tY/wr8LakzqSi1Nm10rfApRaqTfkrIKiWYQQP0PNeXiNbrrRO6tBoX7nyAxSbPjOKsrqBK+xulT
4ptCGFLvUBZmWBwGhcZ/pHITwfHnX/VFStbbuzIlfX7JbME4ftP/H47RgGSXGjtFnH0DZheOUf90
/6LcGphrEYxO+jlQTOpYix0PjY5Zu+lVE/HufRlz6ni1DuYoZK31gHkJIZjKAJ3QWFM+tPp0Le1H
S1eMpqZiboG7/r7YpaUxBlpqA2UQB0gFU2DE76rAEsWFzD2bxJ6UDFxBEwAwqvBIujBmhu88T3Gr
KnO4srAr7SiUT3LUGB06PtPBjJWNDmjiropWfrMg+tbRvJbMHJzb9Y00ZnXmJOTpj5SVFomNSX27
JdovNot9s0bm9CpdVNMcuTInj2xNMD1iFSHaCmhHVvV+oJ2/4ELMrgwEo4Rg9mUyJdeubS4lSajX
GVYmv3M1gkMNYU/+juieBuKSgzRjk4FS8R9hjKXkezkJhCTH4prWCMOD1Hxo2aoEINp9ZWThnf5r
FzW00oIRCTUB1iRrYTGWUYPz8rvCqISN6m/htGvou+fCveA+9eoRnVD+dAkXLOH8ARLEkyIYTNGW
wgSU+pg2QsYVmeOOm9LnTPDU8LTMMAL6rPHH0n3ow4WHgC0yTatFywDAmlG2hEPINlAAbDPviK/m
TvAx2unxkzO6o4wknkVg98Wd0azjZ22ZmuPW3b0WO6nWhfPJVwFBWkfLnaH5kH+SFj1Pbgz/wqo4
TNqu1c5yv8RwJZN9dxgi/bklRt+/ayCfVj3r/oGzVembLWB2ve49pOJUKXe4NW9IdmhHzyLAqvsd
aChiow5BVjIaQICxSuA0dHRAUhV0lVb2Ki+S1956eNfbMv38YlvGIUffX47TCDcjoFjRXiHQxEjX
mLR80/fFQ7j+i5FD7kgsYXN/F2YPBFXNCRobg+I8swmhWBBeS9PcyfLMGBREp4NnRL0dimvRA1si
Zvb/hUB1om7DpD6KVIzAbqg9H1F57lTKGxDrDb7bh65nIjNZZejhWWqbnTEfSCMh1gG9OLKj7HB8
oY2cOzRi7iSD70RuuuLcgmaIjRt9yaOdnhLGe1RkGMSpFIUczc3kJopDQlAGxYS34prRCskZ+uwd
xIVOkTkf7lIO6zl7quQLYwg5rR2f6/MI+HyBhgfOKswWnNacBWduj7ye6dq98TFQ78m3yDpBhzxo
EJ/0zRJtxYwThO/RQb+pSERDY8C18vJqGsJ4JYVT5qGRZaHRVQtbOycBgQ8YfWAipRvKNTFvwl6R
0sKpgkTY9RrxrVBD2eS+Zv5WRtkDRJPkRHY2USSxpC16lrdCWdSFk2/EqZJnR2veki1l19MHz1DX
oxWfcuO5m1qdYmNpIH9+kf+Rzjx0mc6hnC42kE6qEk0XuXAU/WBYsHozeamJIO8/YpjTkpUuKZsS
ixS36Zl7C9YI73jwtAPRXX4gdgCa1veF+HV2ZSIqwrjuuBa/oOgX1q1MW7BkojziRCOgmJId6g0L
RoUtA//aciAX/iOCcUkUTylIHfWFo6/FbfgFhDT3XTVLq3oQLHengv5zaSJp9gW9FMmc11gJcpBV
WJW/Ub6kN2zoS2iWn+ku2KCqpG/DE7F9a6I6vK+mc94C0r/ojUD+V4Wrwpxg4IVB5eu4/0qaUaky
kCxyTR7UVqvU2wuIEkhYLFzA/0EmAJwVjIISgXX5lBRkOBHSz04Nzm3Rso8xsEq3S/hR83uqwkvH
+nQdY/DXpiTuMewuDV0B9HV1Fa1jm7PgCfmgkn+QwBvS7KTvCQr/b7jEej4XASkw2/8t+XcDLnUU
WGiJMEKycujNEghFygn1ysNofOhms9MWznBSxytLIwMuEFS5ILyBB4b83/U6lTxr8gpINQ6GbjKj
1PxmrYIx2ioRiZn31YWFQQNN6rUs5sH1XUEPUy8qnKQ/J+H3z/DHBwG0ydW7QfcokQ9V4hn5owuM
k5oq9SH8g/8On2W/bZ+9TTXYsScuqdPS+plz7srGEwqCb1KlN6D7CtrGF544/70YfYP3abRpo1UI
yD0Maw6rsTM0YcHW38aFV7uC5N31CUi61GuihC+ou7/u2nX/JqA6Kw6j1JnVaIMeOhtfhGIJK346
16tzn7IuCm4v8kzToDFz7lLO10GrNo2Dqq6Vq4+tsBW11Ij7jNbe9/2Dv9lj0I5peJZFGAkQHbBo
ioEmNUWhqqVTJPFbHnl2moNYomle7ouZzByzJAxoAzUDJLkIBn/fm4uLk/ZKp8RgGHeqwbMy6SnA
NGiX7bthaZZhbj2Xghh7G1XY2qSBIFT5z2GWGyTR96OcLWzbzHrwPk7JsQk0QidM2K7JVY7ifYD1
5E4OVlDiP2u5nelLqAYzqgBFgJ8BJxfpY9aKC4EMIONuKJ3hRY7RO1QeC9lqdPv+6cxs2pUU5vLn
ateSTB5LR+NTowqPgTUiZ3xfxu1dUqDTwAlFOpEH6zhLLgTAnBz0rmHlCCqHedq2kACiKZStibjG
zEJFNaLKjYy8jQpDF72C9hUXWW0dJQurndtTFRcMgyjTXypjVvikLbtckQqH11oaK/KKD74iOTVc
Dbzr+lIS99ayYt14MgAYhCkidJ8xqhKmYSfGxCudMX8fva+sENEZYEoiCm0YdZG6bM3lxzjzn/vc
1v90tbeqgckmOD6/VkQ0lTSGqjVoogSW0UHvMe9//1xYWDrkMqbvQ3oSkLwoMrGqHJVRm/IdKZym
1Nd1mhrqly9N/BR/hG1YGdE516gvrTl+G0eBTaRN3u8rX1sR1xrkfQmK1fjl/ifJt8YCbXpIlQJR
AqhPRLy2uk0zRnVPNPi4Q/Fa6IFRR/KCszmj8Ro6BqZaiaSDcozRAYwp+X3aFbWTC6MpBtseE1aR
umAkZhQNQ8gEqBRgKZru8PU6gqbSijGqaieLtsL4t9B1Mwx1Q/RHqknxQnZ2xiJdCWPucJx5gpqq
Ze0oJTHE5uDnX23+E6h/7p/N9GsYQ44zwbMkyajv4IW6XhMqLH1b+lnjqPUnhz4UomOmxQNjm7gX
+WcFpZj78m7DLQQDAPdAGlFCRQIKcS1Q6rxcktWucXyykuoQ9QcvMZXqra5FKulOtUljoGBYw1d2
5nfRJjtj+l+PttBUR91V8vr+59zqjYzkGxxP0IcI6G2bVPfiHYuTeOBiOWicJD3W6g9JHkItW7iR
czKQXgTpEobyUMtj1N+Xs5gDoEnjlOjGCsCAlyHP1P5v885YwpTvwCFOY/LsZGOe8moVNnnjjHaN
+ACofABBBNDnUrh8qy/XcqbFXmwY5rgV9DNCDhmQPeMtEq7CZNWOoF5ZuNK3VmOShDuNsBVtKL+K
dCHJlzo5R7GocRpJRcuy0B9EAK0unM3McpDKFni4y4D+AvT19XKqwvNGdOS3TmrakYFUM5UX0ryT
Pl9fMLBYXEhgTr9RCz1E+2HroMUFWHfgctsQ+3EpX87OicPqg/x4GtPnxYmBjzWAgaZnZSOFrRPL
yb47qx08+Hqjl5gBDJ4T/3Fs8je+TzZD5W5jsGoCULGX7UqVDVDJe2cfjX0YrI/3WWpIxVMWZA/q
GNsYFuLc0/0rN3Ou+FINDqoIMp2buVEyNAKCk6J1XFJxmzpuA6uthp/7QthZlv+/H/+RwhxsXpZ9
mQ9V6yTjvvHAZ2zEPt5n+cM/yklvKAevw9innh17Pn3J/6q+HY6WJ8YL9mVmsb/URODGQJeA8Iti
fKHEbaa6OUmrwUFTI9XbBtj49xfKoidMC4UE2FR4lMDpYvu12lTq+DxpByQkMEAuvUWn8Ny89A/1
EXgkK9WMgc8ZHIlv+qNVbUT6rVr3v2C68YyCKzycZmCrww3E/ND1FeL8qIu4ShycCsQNauIbQraL
q9q8L+X2OcQyMe8oYxQHT++vV3axkWqcJdnYu4MjpP1aBRqDAgCINH0VlxJyty0K2FCMFIhTWwdY
leXpSC8kdXWq8nVVjs5gjGa/kXb5kwdY3x7t7qk17DC6e/SMv+FqfLq/wrl9vJQ7/fxCbpCAeZ7n
itF5M49Lkfek7ewZXf7uaXcvfrcshrWITvDRwbzC6rPd1QCNU4zHyF6EUpQWJDE+0lBqHHAOIGkw
PpNVaGZ7spE36XpcVW+V+VGthxVnqw6y0iB1LE3XyhZu3MyFgFuOyVVUGzBPBQNzvdaRjFpadJno
9EMXGejMpS73GvIBlX8U3gK/CIqXhuYCf/qUiS9lZWelb6OB/RC4AGlHkjJXx3WbPYCtXlwiLLt9
btCDNRHwoTqBMPM3pro4h9IHopHoCWjcRWOtkY2YrhpF1V/HfQ6kEzlRbU7lG5ThJXV1X7vmJcNH
xnwOcM7YHIRGMmRokbx0SvSYdOi9SElC+X7lbbLqLQC1831xt3YPDS4SgYWHw4PXiPHyiMaH3BiG
shOU6l7hchsIMgsez4wnCfgKHuk0OOTIbkuMqgmDlqCmqMtO7Vv5MXRRtd2MhJJV8hM7yUPuiByN
RNo9lIkpyXYNVj7hiEkoUzDaxUzirX26/hhG60IXxJqRS2RneOQx7a/uBGBKwQsLjKDfVM2agIf4
PL6AB22o16KtN5v7G36bRAU7EtqqUIXCzB4P5/pa7TNSdAPAGmSnkDk0fBqS8IhueS19zkORqs02
9vdis43IVhGoNhKDxHaofAK0qfu8/yW3larfL8HTC4IUpKvZrDGnFFqhjphM1L5IbEoADapPkXfg
jOCoBIcEIB/cKin2xU7c+lvZCR/VQ7mNT+OP4FoiFV8FbY3WK30tEQMt1uPCQ3Lrj2FsTCEogut4
lIGpeb1PUVmJWR7i64b6qwGuZK0/JtLfvzKImQsOYfnr/d24rVFgNy7lMTeBAyRbpyaQ17crbds9
ODrw958/nKfvhYVJ00N7beQhCUA92HMQnd50eXlJPLEcRYojHcCiS8BBcexH2zthSEWxMU4arzpC
u/6E/r4yo96ueMFcoLhv38c/Wrvn7FG2xNoetUdFXadcb+Tgay5sbhXIS0wVt0/d9ZcyLkMdlXWr
qYmCJpmWqgXI1setIi81O9w+epCCbAhau2EmbqYJRF/oPa3qFMcdjKgcqS4jijgFmAPp/ZLKPpXl
GlMwkb3kEd02lUxnDh8XwFnCNMs7PZIXZl7HxPSQcK3iBMWXsuMmVk4zrcwWCJbDug4OA5rCG/40
BgtLnt3XC7mMDVAGV2iUqlZg+V7K4JzixPN/dXZExLuqkcnpZBIGZd1xQ5SNitMEtTNq0bol9UpS
+oXobzLeN8p8IYbx31Es9FW97xVHiZWV0sWqoQ35V4mkbKy3iRXETb7wZM28kNNDhZw5zg6jtIz/
JSSFC5pYXnHi/D0qAaVvV5Fywgw47bhg7fecdd8yzK0QtEcYtprATsELfK0kmRpp0uipitP1KZW9
V0XsVqH7lGLgqS+ThcVNJ89u59RwixQcnGewr14LSwJMlQEHVXEA4KhSbgQcUJam2oIJmsmNoqn1
F0Ub5UJEd8yT7DecgnFEUXZUoHalBPDI0SmJX2QlwNSKpUJReksH85rVAVBfA+jTZ5TahT4NR5PA
1qX3EM1WNcAcm8RaTCjMOgwqEQDkhiAZ0zTMJihNMDZipMpOGsbbuiAUbMgmh/PFgIavihTzgoYC
IDfXdTNj/AArACbGJjR2STp7+jpXXnXQZT+BG7ttHuJgKTU2c3vhF2oaABjQHI1vvD6jsAT9IRo/
VSCOP0nlKRQ38f9yRhvBIobQFVQekO2bupAZHe/SPsHYm6A68njovKcRHYMdOd/X6xlVu5LB7LLu
AYwvqGXVycfuqxfqLy6rFq7ObTsDDCyG+ya0dA3eDtuzUQ5jLXUEzg4gGKkiGSJohstq7ZoA6/xw
TTSRN8opOIJM1xz458qj95c4e3UvxDNL7GWkNmEY4Mb3CQBBfcBiB2FRmJUXgF5cUdFFog/SwqJn
9lVFjz547zS0GaGD/Fo9+LzWOm3A8+6KVbVCKjAE9CaoDBeWNn07aykAIgAPCfE2BhAYw6vlGF2J
Ogle9RmxkGXJ9KQbDyeP2n90an+tArrnDVBL25rDmYZlPWxfrR/68fDx/NTsAHf97QMo/wmgXu/r
9eN6/Xb++/gE6EJzZ3rO227rGrvHpeayueO4/GTm4uSka+tqwL2ux9row2dt2HVaYbfCQUBjy/39
mfXnLoUxb7ubeGNFBll2JAwj5OUWraGi9iyntvDJFbYsW8mztCUPYb5zgQV/X/iMhZhI7P45m0lF
LvyKiXK7ClOcjRS/y0jzdqWJSd37MljEg8lGXAlhbITn8nle95rs7AA00NsTaBAw3IAEJQJrVZso
pazI6ikxQfLjYXZ5Wz0gkQDWc3MpmTDnqhMgSiANjPyWxN7ySG4kKY7wInvDn6xft5NH49F6PATV
jlfsMk0W9nfuiqF6BGgtvJNwHRndL2pScNNcuFO4PFUwbOYvVFt+ozD2diGdDdslIBZDtHZ9gui9
SNHwFquODYpFY3Me6Y9qyvRLszTjxzV/joFRmCq1QvS7PK21Tfz2klCQdpy+l0YG5+755ZcwNowM
vSyO7bRWZTc4rtQhVv2DlpEFdfo9pHsrZlwCzKD7Q6phxQkdtoAQfdNBXfBZUZ2WD2+f9nlDzJ9f
mh1TN45f3Rt4omhOkYoHMJ/9MSGJRfbjLgOL50tjLCHXzV0oYG4K4D8BnjVS0tfHMRY+SYO8wXw8
UAmaYdtK6yxpF7RqdqcvhDA7wCl1CSajSnV62AqCXlSAPgBDQ8s+7t/cWe29kMM8EJWGvHpdYzGN
14P/S6swUlNEw4InOb9l2jTCpEyzFdNXXNggviSpPra96gDKCCHVQzusBWAY3F/KnC+u40jQoa4h
gySL10IAftB6fpqqzkDQXPqC6Y38WesxU4s0zhLd8uzxXMhiDLrIA76qDBPV8fTd+MWHZl6UhlAt
hRdzxgyYsb/FebzevzQUF/smtE1Xqn4Btwh44qG0qSreGPzC7PtHuJ09yq66frq/izPvIs4JiQA8
4zo6NRjtJgCG9vJYUh1dGYYdEfzCqgNhNeaYnUc+DZgjwYLEGRUEXy0oumUeE27ovL4+N32QwQnC
wahIJaCVQuTC2up8f1Ezx3UlgsmnaEEmpnwDeyJEMpXQAC0jwTTaSbJEWzOj6BomMxAu8dO/OqPo
8Rh4dSRAUFF8o4fGL4A73S9MXS7JmH5+oRRjzWueVkJGHf3BWhptLfQLjeOz+4W0r6wgJaTAebsW
oatDG9cD1LuPAUfSjsNZVZEMkTnAjEUYeLl/OnMqB1wdhDEKOGoQZF1LE700AXN5pzqcmPlW62eA
zR5JRN3Kx5BZEvirJvM/78v8pWBnnpirwIlJSTS56zdCgsCpB0b1XgNc9Eu4einNDuyTBbg8CuPg
UXBfrk7H4/uRmCc6gLbuQQBtndFRESCEHYCd7n/U7EZcBHPMRiQc2i/jGGay0OtzHfTEiEgDdgiU
rMDpTFsllxckqiL29mYbLoI75qRriS8bZPIxUrEdti+VhZjaqLEjiKbxJ6LlG4iXmu0biOxtuHbn
n8zgpu0CRirF8EJmnH42JyjFRsVAUGCA9AU8ji7wbPC/E9onQGbwMr+2BjiHeLpWzMd/s2kA15iS
IgDewwDYtfa0lTz0Q6YhAlY82Ra9GEAwSfaWD+pGbMTkoGJmyrx/TnPXAzlTsCqh8Q8gRozIseQ6
z5djzan5v0O8gV+fgQrLbf/eFzN30ZFWmljLMdYP8PDrlSVDM3SlEGh4mzHBwKdSZsYtiu9dRZYw
tOY07z+iUCu9FhWnSlkoCocYvyqfQrl9kXvxVQuEmgJmXDF8cLTa9xfHsgX9phVQ3RamBq/flOe1
SC8mkBkkmvNWg4i3RJTwgmyOGRshggcMexnxoaIAwrFrk1id8SZa4JxWyzVqAfe/ZHabNVSDMISJ
kWd2rilVlKKP5VJzdG7LqY88/6PjQb8vY3Z/0ZWiYoIb7glLwcBpkTK0XqY5hT+GBkpgR/C0I9+g
IKUsHcdwdV/c7JLAnoOS98T5xOJWo29pFAO31hzgOFEF42gZ+ajH5/tCxNlrgIKNRDAHg/5Bxlxp
gy9zwdBoTgm2HL/bdTXmO9fC8Levj3xMW2LrQN7x+WOhIkEnrwC1Fbu7dKxoug64U99GFGUO2nMe
Hdxu7/k5dUGW1Rz5pc7j26EE5LDQoQuPDQiOaDpgPrXr67Iq60FzXD9Bp7hk+/WuQ/TibcTaVARD
xXSGUYn6vzgHDYcgT6NeKDdOO3jxVJedRADaIWmO0IHZWdPqRw7QSisXebyFwuYvzBFryC9FTRp4
JQpjAlwIUY3R2j3+KKiVD8DJRwyOCSU0kZ3STQ96ZR3P2wFvW08jwwOg+ojRxZgevdWPZ9GHALtA
fd3wt4+PjaH/C9dFQ9cHGjrResSzqUTkz1MlBoCIE4zqGS/7WS21wnB7kV+4b78+w812wIMF3Qma
R0G9d70dPgjPgMGma+ig0mi8iQC/KNiDVdEDqlhrwTwE9KelXzF9yDY5JQAnREoXE0CwdRQLv39T
fp3me1/DhAvCBAWde/iaWB2o3Jg6oPq+uW6l1Cs33amJE/qVIalIROkYzwFhEbrvQWtSbYbMkjsR
6K29DYwlsBehK5vb6dIGbctmru6Gai2FOxIiRoyMGlhWElA//G3SA04yOlSNXXGA3EVIZ6iE8k4A
tjA5qcxOBYmCt1HywVDbpcViZ++tlXGBuRBI22OvwSq0mDUEAC4mN+9v55zdQaUY5eopUEFi6/ps
qyjKccc94mj9sR4BtheciQTosmbhiZpLQ2BMDGDpU+8Q+i+YO4WahRf4KY6txL3J6NsE4qnBNUJJ
juJVAiqGjtE/1YAynUAEYf18Efr1JVP1l6mgtgz+a/J+Bkqsx8hEeE3N0Fiqn8yEveBYATvFxIKj
SioTPrWFWGuSHxJH8j744SPtK5p4H0X6oSuFJZNk4bW8xeKAKb2Ux3glYdEXUp1DnkY+eW/vSnYB
IrqqczQfr3ZeUL4wko7KsanvgrAz9N52040Pn1AdHmsxAgxNb8SCJQ0SFBBk62i6RyoweaoKMxbe
B8EYweGXcDQvTnH7QtqnyKXKGK0jbmmwYu4FQwMnQVsNBtxR7J3e0QujSZq45bK2JsBQQRtcKdpN
Mj7JCELq+CmUDqK7B2OPF37VyV9FOofdZvgaAd6j4JUK3/lgMPqcClJFSxHQ/V1FBfG7fk+e+iXe
jNn3azrgadgEvStsy2nfdJlXKAlx4g3p310PqT4UxTbyugV7uuz0CzXhuYT1BFf3jzzWfGqRqvsF
5LUAYxyz5FXRX/nGN9SDkhme/pgTPCkAcRgDS40eJQFw3uNCaMKSh/86iJffwBpNH4AK09SE07sH
3jfc9Ak44zQA0Yxg6voKUyqi/AhXy5A0e0wApdhbGv/BB+Wp9EHs5FJhcbp40m3WtqG+DAgnFGvQ
MM285zXv82UQQfc7KKojFci/ZF95bqjqNvbWRbhg6GbGZaZ+AJR6EWWAB1Fk7loBjgwu83LiAJxQ
qizlqKBHzvH698Kok4qOwCnJNveN61zB81ImW6tHjjt3VS/DtqNTG1BDtm/0a84CyBA9EvqawqAB
ts0Ew6WDgXEzWajh345Xwr5crJnNBgxqUfnVJF/p7bpSd23eo0O0BV2eqVYrf6iMujoAijNJd7Jo
VtnSAOtk1G/P+J89/+2YubAJTe+FtdJBfqHnW4l7I5Kh8Rtewpyn7y/o+Kw+wUUHRxiqc8jtX9uf
UPaVgbglrvUgUKBcGXplxnCdQ23HqUdRKoxoqVQzb0ouZDLvM6BxpVJCg7EjSZa86jQQVmNzUbBG
hwZV69f8WXD/3tepuXAEPQKIY4F8hPkNZplECQuJIx1xAoU36/SNR9dQFp3vC5k9N2RKgYYKTjg0
Y1zv5VA2gpyVRHPCMDECce12sam5Vi1XBrfErPkb4d8oCXQEyMzIjyE8vxamci366isYAkypm+Em
3PDgRceFpB6VUaPx6FmHw+ADrQo1sNHk6CdqUGv14Zg9dOb71Mvl0mTz8NzR7xgo3D5yIwBFBG36
8/f9XZnVMASdSJBgY24Ce59TxSrtYMgVP3WICw0eol3UmAiX7Gjo/0RlAajot/tC51wS1APRDY22
VXSOMH4TL2QNqtEQSiqJphHcpodk1eiAiMvgPAkLceisdl1IY86iqMsoLBQotAqTmIufsvg9IKy8
v6Q5VwFNUqhzgjkPvd6/ZuvCLAx6EqUi58P0cy9JU9FY/WyrTdOdPe8trtdxTRs0IPIBXqN9mDqJ
sO4VDSAlGXpWPkN9P0yABg3gsobcKqX8tfbqVRmscrLKu/X9b5294lM7H2DGBOTFWO5cTxjrIuda
4gie5StWlq2SU1MaCpIBPrqZhVO19FLNnfilROZh1BLZC0N/uuEB4mtv5N69NLIyt8ZY1lcZdW8d
Xuf7q1wSyShZ42ZNGA8QOUSRNcrwxetzHx8yDBZ7cWfJnLIwXLckcPr5hQYkWN5Ytf0kcOtukyp4
iNzvwjsBH91Mg3Z9f3lzF3eiC4SNwfNwUzJTGlGqSmRdnASkHVy5E8i646iKxkNg3pK3hlvwNWbz
cRianoDPpjm7X5fwYnld2aUo46O1TESvBtkCIhmBcn6UbID90T+yVVB1OyXHBXqOgHfU0nNljBrC
VSuNF4520hbGuhKklXQsGyOpwFi53mnBAyK5KCClC0W2NO9TzKt1rRGawcW+v8szj8aVJOZMYy6P
AY8BSbH7p+ZLOsUvAmnMOEJGi1s40tllyeAsxcDdBO7PvFBe63tg+PU1B1UQOBOhLYugLFEzQ+CX
8rm/HTc3W/g7k4JGCNTWJqN5cZpR3o5eUQTa1AYRhBv07o/aRs2+RrPl3qPeivzcjJ4Bf15/DsJD
UA0GoBvQl9FspP48qCsxWiqNzVklcAuiBwv5H0QwbJNQEellyiVI+CYdeGfH51I4ycTy1T85l2y0
7Ch52Yskvf6LA74QKjL7gHKA2qcQ2kbAqe1/0Gxo1tlPg9EOFNIWtGk6wJtNx9uAyh8eP2R7r4Xx
nKSmAWDsHT5IRCOO0fTHxcUSTMesGl1IYW5HMwYx3445kmjCdkhQEkIBp8Xgegde62Gpcj8XggDK
BeWHiYoSzZmM79ZJwO/DK4bU1VvNm58jGK1d4OSED+TkvcQLrS6zS8PW4Y4g+ASE+fUGjkIRxmlY
IRUfvpMaRlz+rKpXkVvqrpg7KBXOCTo4pvHlG19RC2IJXDOa05NzMDqkXvC65szK1BT76xqCfZ1Z
R6m1bo2BBs0BfDJVivceuA16+lKAbaNTPu5r+GSiWKXDaMy0XZieuZliL6QuDENMpmGI0xrFkmbi
UzyibvJYIeW8ZJnnUmLoYfxHmsoUilDDiEW0PGtOWpGNlO35DGBQ4Tu45IX0wwcOlmuUCiybH+/C
2DfzUgAsz7jt49ICOTkdo9e+And6tSH+i9Yn1NUPbvfoZ2ArMDgA1PdITAe7CNQE/Gaa3B2rLaAi
NoAnJy0u7glTvQD0oCmHYY/0AbjTzUC55KR5ARUH8/7O/j/S3nM3bizo1r4iAszhL9lJobslWQ7S
H8Ie28w58+rPQ33fed9uimhi5mDGY4wNqLhT7dpVq9ZauIKvxjrLM8LW7AbwVRinSvZfunpv6oID
ip3mpwe6dLq7WlorEy3tS2Qqac0k3Ygfmc1uZ8Ul8k+sZWKETpiKR1PI724PaumImdyrvMR4aIvz
SpTlNs0As6RxijJVtdtYthxDoXdfTEiu5J5nrFx6yuQgPu1Pi1rph0qDOYflGKIfJU3tGqfjD83e
ALoAE/htysr/eD/+Cje/UKi2f/Bfz6aK7Ey5eJV/9nrstF9vD32hS5MWF9qceJdQK4aK+9q9+H5H
g7jMp6j9VmnsxNgk+kPkH/TmThzv2j5yulNdQc59L4K6Gn1C+F0JYGSw6zXGjSUPgY/jKUFqWSbM
u/6USFVGv0Mk5uRVg633b6r7AguJHXVPZbhGnvsxrvkSWLgHGn2I76x52SWyjCFja5FmoGpA7rA4
+P5+NA4Dgwt7n35HLsNoE1Hwb+1+5A9l2wtfte51ZQGmqOPWh8wWwDIDxZPMwjwJxUGvgwOqFzoD
H14yWGitPfmONPzrKk7J++oPpCdDtBLlLmWXuMv+dypml2ch9UgBDUyFH79nxq6qmrs2gNdO26EI
0nbPU4/K+CePIzvJ7vo1KP3SSlD7ouRNaUoEMTu5nIuwrFEFhHCKyjy51g+eh17iblo6Dc20PGpD
4phqZFvhQ1I7/pNipcigHYZxQ/vMRlr7lAVXY0ExYFAjJhSjcHD9Ja0nJUHeSbxnR5hI0vt4Te5h
KXLAAj8ZLgQLAuDZYvuekuV6hdhqbe4b1F4PQv0saceJTqZ4znXVLqqHYI0AYmGHXRmdrW/XBFXh
pqp5stJXzfo1FbpqZbeyjRdcmjXlmOCxsibenGluL1aRbH+bm5nA4RVDkLcJxPNqohagE7KvKa7O
af0+3PUgaan59uEBlsbyKIaN+awbgm5LufUfkpY4NjCpLKgBBcbsHVPJRZpINatZC0ep2LtPgvYQ
kxlPXm4PfSHYIL0GTs8gswCb0Wx6q7oI1SJieiNyLSJvCDl6aKoDlQCPyNBfcxhLq3lpbjasQcoG
tyoVEknBsZZ/5sFRg437/21IsyNpCVHejANDChuS6hlqQDupVJAh3BqP4X+I3ekvZ5kkZaJZmmsQ
mnIdR42aWaeEbuJIelUaCoTCj0Ze2xBL7YRXlqapvdijKuxWWZSmkOPI+feYxpYBhdBS3Vfuzuiq
h8yyjeJn1fAs3NRrSNxFN4fwkEFZjawQfUPXxqVMqawmKKyTvFfHfRQ9xWgHuI2jyOdIsqjs3WnN
S23d58qrAKFv+FWhz3pNe2nyL7PL5iNLQDpYFuESnS2sOqhKUGmVdWpp6a/h8xg1yuSl51TmSmZo
4TIHaACCUSMCh9B3ZinN5KAOR8GiyybdaN7jkDR2Hd5JwbPZfbu9W5dOxP+a+kRGmCKE0Fut554S
8b5y4SegYxxgwG0jC4ESfk0mUKBdk9bwOaYuc4NwEEI2TxB/KbRNGjta80OqeFwER6+7i0EiBHdd
8m4IQHaKrQUtYrPPmGXhYKxARj6vIukSiYiN37hI5kmTuDPiutU5MXEuvmVS8QOQC2I0RreLlWrt
Ab+Qo6DBm/ZfEqeTfq88829iIdGF1kmspKQ5kEvl5RQnaYT7ZpA7Q7wTbTXf3p7tz0uKTfpHeI2i
Gyx/QDQvTmoXkUJHR9A91USZXr1rUHbsVuBBywO7MDK77qtaHsTA9N1TFf8Nwxdrl6Y2fJk6MsH/
CIq4Sce1N/bnqwIpBURtII6gFmDOp5I++kF0qUycfIW2RPctC/RT6an71v8dp4/gUv79LE6rBvsT
cMJPDCytmvtwPoTWSaRNcxjvizuxCNdqk1NUfu1SGNOFkZlTrRRIEErFt06q1mwl5TFDpMGw6GeS
92n43Fvfdff3IOQrZ34hksIs94WO8jDpynntIeU+rqKRM9Clp0wO71003ZDEsMu7ZoIJGbvOb/el
F2xW+zIXmiavTc9CHSvJassUSutUUh3so6/PPUKEh36DIJQb7tON+duq4Q1od0a2FbS198J0T3ya
7yklTb2dcc/9kKGiARD703xLaWOn3Z8QRNNRkQ/pyG02kjh1FM/7Wo3qym5a4EUg44VeH20kAC6s
eQZH1/K6DFIuD9RjXl7hJwLq/I/h6IjeCE5PoQ+Nu61nv482/0s6fF++bIYHC3Hb1BkO4LZ3t7f3
0mm6/J7Z+Q2LREF/mu/Rv2od7J+eI+vblkSqJL+pq3Q4U35qPu/IQQPVo6cd5zvb514A/Ew3aw6T
icxCALAl0PaF+KNzrV1Z+uiN7lwVZyWZTunyhERQUzka/cirSaucIdiIzW+x3BkxeSjYLqu9scZa
8Pn5Msk9wohMsymaFOJ0bVw4TVNSIk/3R+uEkO2TL/hokpbeSrD7+VrHhoL3haofaLA52/uZFNdV
N3AZWDBLVxB9hP1LlbV2wZNxled4cYFJBkz1Hlr8jFnIRL9/ZiJAw0GrFCeS7ngRegBqTTOzKzm1
Q5qUFeEsRvtA6G1B7h1T32f5SB9QtK1Mw1bNVw+11Nu7buHypZVKsWBFosMRGOv1LKtx6atG4HId
AnPTHlySdBLCF1W9ctzW7Myu3UYuq7EQCaCERj1WQXqg9+1e5ekWrhDrrRmaPSiC0od9tsTQ0G81
y66Tve87axCWxb15MWuzcDCQsiS3Ku5avY1+mn4EdAZ5ltsrs3ihXyyNNksgqTxZ4MhnJKPruKDs
1L3Hvvn6jxFuvOZpMHa37S2wNHAYTJoQ+I2QcA7L0YxQjKUhcU+RLXwRAT76r/1mwjy8woBe26pt
7HUIwh6N+1MLT81t60snEcK6ieNAhRzlA7N0cdpjtVcn+Jt7MjTfTon9aIVU0u9iBVa5Xel9WgrH
Lm3NPC1N4ZLQJinhWLc31PcieS60FRNLZ51wjyrH5MDUOXA+qNzYparintCaNmACDiW76R9c5U5S
7vW1lZt229yX06uCJao4qOzOdqNepBBEjBVorUR8JDhxjNjYCL7wRyepXpryo9z9U3YrL6IVo3OG
2Dqog1wfcvfUDCmoZVKs1kMp8vKDHLseY9p6DTDmsr8WdC7aRfeQXDNs5rQDXTsslyORRWXpgstR
72uUuRN7HBxX2lT32tr7cnGjXNiaXZKNmuZJKDKxXvo3j15N9Xch/JeAk1rx/4xn5oATt/IENWQ8
mg6s916+K7dIL/XDexgd4Z7MPG3F4y/kDXj2XVicuWJFqWEFlbGou/25rY8q6WjR9KjMHL3sJSdV
C8OuLj32XbIrZf9w+6Av5Gcn8xCAQQM+QVdmuzVL9HwcEsybVLVsSd8Oya9c+ql4z1b+RUoOVq3Y
omLH0X00KJv0P9z4F9Y/nO6FnxnHCVGS1y4gH8kuwO5ovXEwuk2CBLC+cuct3RKQ7fMvDAzEWbOt
GpZqGkkezz7KZAgY+PvbM7l4EmjsnhRcdPj0ZvfDgCPQGg03FhDNOUZdbfpAM5ysdfdtu+1/1JmD
ytOK0YXED8s3/WhaPJiSecBQdYVl5onE7glqJ4NKlJKGcOhRhkczSi1+1OYu953Aew/oLNuFmVMU
3xtpVTF0cW4vPmO2iUXq1ZHe8RlRoyDhZDf6lzHfetthp+37DUR3LjgWmP4KZkVY2UNLzt1ArINk
hWpOkdy1C6rMwOuzAOc+hIc6ekPaCuiuncelXUlOpq3RTyyemA8RImOKhcn5XdsLfQNyeZGFBgbi
9HrytVXvCstRXd3J0se6DhwRkt5SjLY5JQ4RXs3mP1xnU+e2TPclnMtzxHCaD6EojDh7eiYdKdxZ
+Z7WFLfYyPKjma/cLEte99LYLE425bbpNGkyNn6dOrjKIyph/8UJXhqRr+fUjMfBSwRcO+GGW5ab
SH6PFbi4pe+BmzhS5x0SSJfspht3ebpJ+3jtHE2LNr+02TzMp4gqC9Sb1x/gNkoV+4nhnkJyl7Hq
AObZ0AMBAoqEW/JQt7sm/mXmxzRAxSjYGcK3f+89LuzP72+oROmUjHUXLcxtXPHY7OOXwhnEXa61
X0Qe/8FaL8ZCy8EEPgNiyR6ChWkeYA5iGAqtbHFuOn2fRCdN/mcsv5fug5jFe1ftcF3GBrU9qf5V
eOEWZs6jbq1mrpcyDsS4hA7wLZABmF24ci3WOZTXAm6TBovhi9/cmQWcY3AOejXMkn1rGzTBF0p4
yjLpy+1ZX2h5mGoCsLygtQh7jT67E2SzKyp8unAKHyexxX4HlTbpFhYAOYxTtDfvgq2QbOVulzrF
Ye3dsvSmMAk1SGCD8ufdOztbftNVZSSrwrTt9Tja+MEuUV/abXS2aKDbuvLTyngX8mkYhFuWbkAL
3b2Zr+xdI4mjWBZOlSE6dSFsgcs0A4L0lW26eyP/K1qdo6yeroVFvjI7ewVKiaTmrJ5wyuIvvfQk
N3AaGyYoSxvqhh0slsSt1ab014jjlycYEBwlfwlyjXkyW/IDXxnzhjsfQl0psOmTSsZtbQLKtuuH
RoV0dY3Eb9qwM0+CghCaK0CdKHvPn04BR603S0wOAtTlSGP5yHp42gOUCne3V3Ph4jOJ2WBxgEte
h6z92mfVWdPpocCl22bmnUmWwgweksQ8mHrgSMp3AyLR2wYXj8vE9wLhBjh8ZV71zMO+KgZVxk0L
lEEoLMGpRt9Pr98FZkIb2TNy6w5aDVspg9zNgMEZjJxKBoeoehPKP1Lvi+x9VdYigKUYGg7PiU8X
wPjEvHU9E76nBbKShsKpjRGqErZayq/HUMFx8eaTUrsamr1X7eWk2xbZv4eWoN9yYX22DprkeU3V
+MLJcMfEriqgStpJz+2i1WD/WoN1Lq46BBIk48C7Qc9/PdYgLmV0Y3KsoQTqh2zrpDkMSkCYAfA/
zpFFklbz8AvxHZ1hEAdQWZgSZrOnV1o3QsN6CvTtIaAny80mPVv1LnPPqZvbdB/AZEvezIdANXuQ
i3OaPGT9yhW5OHB94sbU6atA0Op64ErUxY0QpMKp1/dmUe+MItgYlIw5zaXyG62uld2+EPjAw4Gq
JUycaPSos5Cg0qH/7sn4IN2sixsrp4ATCFK6aY1sjRVk0U9JTK4iciGToJjFlHUvul7kVdgiV+Gw
lw+CL/Z3LVCujRlnR8+iZz+KM+2+y/zB8YHorYx2cXapdfB0AWlAgex6doXBj4fGF4WTy861YrIG
PiWrhwYalLB+8+PvK65k6SbCmoTQEN2tlD2v7Y1WN/RuwmpWyYMbRpvqr6o7Wq2dEXwwtMjm+S2u
VRun223umi9tzlY0ghOpUSRsJqWtj7mdbxvgV/Ev17k9uKW5RCkaP0QAzorOxtaVbVsLmiWcSt19
S4tsl8fwQMLnE7/TCKLW3krJdskexXAgIrw9uexmT88skuQmiVi7xnDCOtgL52ovNbIjFq99crg9
tiVPcGlrtk+iIBDdbNonXT/aQQN6f82dLl2glxZm57xIayOt80E4ffNreas7VSBsBYCnt8cxrfV8
LwCW4LYgwUmmbnbi9FKvpcQi9NIL/dibB69/Nd27vIB+Xiq4QLb+822Di8MChTbRv1Ng+4BtXqQ6
NDULqwm0cEpHFKkEy6lddGAUcS+uqf8sOS4K6rRxkOZQEEC7PlpFI+VymhDk5dq3Tn9MjR/+WoPh
4o17aWN2lIqY3ViSuD250Fe72+rbaB6MyGEKU9vYBMof64+5VpJbGZcx2+a9Wcfu2GLTkv/GzV/T
Ouft2+1FWnTEF+Oau0FdEUik6GxvBR8kxg8S/MfKSXQP5IvLP973sVyjC106UHSiAkIGT0ar5iwk
t4quDhpT9M5G3ImbUdEGe0zTNUaMpboy8S/4eI2EAVKxsxs8CVzZK/MccM6msH2HCiOcW8Y23759
zSFvFA9rFpf2+6XB6e8v9ntRubkrKUBaitSCnnnbWr/aUoLc3Vo5WItDg+8FjDFZdzBBsxk0c782
zUCnVGs1m4iOrWD8WdzTQZF2APLz+6g8+tZu5JIZJDLw7qMeviXjy8rOWbpcLr9iduq0zLdGwTeA
YCV/Gmga7usfpfWV5wf4+d6GDV1ENmTTZ6c+cFz5kS8RmscxWmMuWJr2idkPkR9dBqA4O5ixCK14
J/fuCRYhO4+AgYbHYrTsNqpXPOhSIowk1P+Yml87ujeaSWyOQFyQFzVhIgOXcJ/q4YHu0HNntaSj
XqIUInFTOmrqS9msYGyWTg76EBPXzyTbNH/MVmFeaWnK+6cSj4Pgw9Cw4g0WlpSDOaHMJowZF+z1
Fm51IzPMMfXOlRU6cuDhELjzone/4ElXrQaBC0tn8YwDnw4FPIH9zFycS5XXKLF/Tv6q9/Qwn+Ge
uE+20bF/oTHD/eLBwhrScLu7vXOnHXF1E6JwOslsABwSocqaVwC8IQ6VojX8M2zwvbKZUAdqhRyI
rQWPubErupVoZcXehwu+dAzDmHZ1hj0pSFGyfPfl2BaGs1V9QwBxU6b3Zfh0e4Sf1nHScCW5x/gs
DdqR2dFspNrLOlf1zm0Vb4tUPZTdPo6eC0v96gqb27Y+LeJkC9zQpB/90WlwvWeSIv//bYHCAiqz
L6Adqw1hv4oZWTM0c+hmnzReGJneuXGfik6BvBGh4kS2i7U+/0VDPLfYkBMOec6GbJKhKnkxeOe+
VTYh/Uam+hSO1l0m/7o9dZ8dyjR3HAGV+wmVP2068Bc7Iw5F+GQ73z9D0FR2qE6Gw4Ykx0ZNsvte
CR7iGGwbLf60BbFHxOx9daxLe/PyC2aTOjXXZ00f+WfwF70b3QntfaWjBagmm6hCejBONpL35/aw
l+Z3Ep2UeGJSvZgXjgwlr2LFSvyzyOMSsga1gzzKvVutbS7bMWCMB7DHWZj+/mJ224oGbq3P/bMa
H0Tvz8RnAieE/6/5bFlEnuf/Y2bmxcKCtlu9xkzrDds8QEwvghktqpyqgN5kbXN+DtgmcxPcGKgC
qex5Z2FeIAnNKwxz9eBI+LC3MOhs1z95ZrvVvg7CjyiUVs74Z3zgZBQRPd4OPGE/IUjTYSjqeMBT
wxa2Fw7dc/jo3/nVSdnra6W1yTfNvbOpm6ToJ10QMuTXq1bkddv7UudDoUuTyqPHQTi6wVdB3vtr
G9Ga3jyfbE17A+qQCZI7WzpP0Mx2qFv//PDj3bCr7fks2WfL/r3bne929JGdd2f7ZfuCroD98hJu
dn9eITp0CCc3r3+2T6/vT6fvf6AktB8hqrk/OW+n7dPonPzt77/P36y754fBORh2Y99D6vp2+PL8
G+r0Z+fLs7O9X1mgJYc/5VH+70BmDj/OaCI0poF4J/WptsuDao9rCZNp4m9N1uRKLo5TpIyB0mY9
NryQ2EdvdAI9by0o+AiiPpvhaiZuByA+bweGIlEvI+hIz5IW2nr2s1UD249A3w3/IA49qoEjJ/2+
zbfk5YruUI+lA4OoI0avpf6Sor/TCRl9VsoGzNf+tuOanOGtT5ttTVpgwFsJJY7rHuWknytQjMX5
hbuT57KKZ5yn+3Shj4NQGv1zBGFfFMMUsBKxLxmgBRZN2SnA48a+XsCmi9S2yyxOVqzh2gtclT+U
xeb2JC143UnxkzcXmjvEqLNHq55FwNtdk6DuxX7SHHklCF/aH1c/f56PcQPyefX08+lgHf0E7npp
a9RnCga2cfiTG6+mtNGDb0ISw19t9+omH+wovxOlv34cEzX8B6goFbPLIcvXE9vWjVaYAxPbtol6
NnNNulPcbqVzfcnxU4OgEsH44BuwZlb8Nm0Dilxc1ZFP8xAUgQe0Y0PlGX3syObVtdaZ/xmiPI3r
wuIsZdQZihFLLhbHf4Aj26/m5vXX+SlyIqdyfgj00/LMs+v7749v297Z/jade/vnQelXTt1nYpzZ
Z8yOHaQodeQrrn9WokfRRIABKr2RROZUbypiHWz4UR3CTWw0ttGYD5Li73v0GaQHwfxdS5mjDb9y
+c33Xrsewr19G24aDQYsP3DwEnigleB74QK7mrXZMQuTrms9XWCDFnAPipsQKGED84cVf8/ign70
bHv7xC04/yuDszgnSrxKTFTmhxLfk2+5m0p8sFx/I2QrW3AhWMQQcuRUnGDZmJPFKV0lB34ToRQn
vhUtkMx0o0jQtFWbREEJTXvTxh+3h/a5Zj+tPft9EluZWp9m3kTVyzQsszg4K+UPycSzSzVy2L68
lwV4wl3rDtavrSX0d3rwVRUEp6mfRhlgULdGebTgPGnzkmj0mopCAI+uz3gVlGKVeYy9NyQfGskB
ysgk/9dsMdNwL6zM9k6dikNao9d0bsN3dR9q+8b/VqdbKLNvz+vSSkJLgTX6WKDAmcULQcObpG6G
8FyPdHmdMu/ebVOIM9tfaeLbFv2mDu+e2zaXzsWlzVn84OpuICQCNi3iR5pet+rWa46ZrzkoDfx7
UyBsaT5GD5BW6OnEXIQqejEEvBCz8CzVTjtJjm9Bahbqk1sfhdW00KKb1GTyGDS+UxfVZwNr21aC
9KDGWiJuBRQc23CqDXavQr53PekYtEivIqSrPwv+rgBjUdIZZQWvfciUd92paP90gvJP8kt9rCqn
7H8i8FsE3xsKjT3BT1jd+frBgEOnvgvl91Bdo/JZ8h+ABJkvom6eDjP/EehjMwphEZ6Dsd5TCAPI
piePiQQF5FoFf+kUQc8jseVgtwR5dL0wbh1EsWDF4VkOfpNgDtfS9Ev7WqdkC0LwI002+/lVEQya
FbEUFoGp0I534Xgs4kcEdWwwiV2NrkL9r6UnOUWkk2i2pz5NwDO7l0OjgikMzaJzqtMypLR2GN6T
GF05PYszd2FldhervIioCXXMnB5adlKbv8nUr2n9LU7fhZGZk2PSUl2ymvAsZn/75KhZGyn9JpoH
X49sM3sL17qvl2JFqI8/4BzA/j/eZxfnVOqUgXCOqZO8jR89xmJoGyosSuka1evSFr80NBtY3WsV
OpMYko0volZtJYP7/xwY1S5VN7d9z6IpylDETVMKdY5VpEu4D4Sx4jTV5UZuX6yGQq/gWOW3UPhz
29TSsxwWM8B7yiQpTvr7+jiJ8G4g2MlbSfa0p2RID2Yp2pPAjRsN28gdN4oGsbFjCl+DYA3HvbB2
2DZ4oxET4PhmV5Uaq10syNhulZc8P6QIDeDS1wTCF2bzysrMN+leL1hk8v1zY0qZnYM81cNHBb3q
ftRfIvVuZUKnj5698CDFAdVPLZvmtLny1iAHakxmPTg3oSw+uFFcbMTYgOQ+T5utJ8bxVuu6cd9L
BRy1ueE+GFUQHn3dcHe0VqWUObPs29Dx8qyNJljZWQunE+Ufkv/46Ol9NXM0aJZJLqEw4Zfl7SuI
Lkir/67VxO4TWsEVdyNV9Ttq6j9vT8rSnHzQPnF5TzDy+RIIyJmrPZdp1+evUZR8SSGXU5S1KHbp
fQMR+sReN0G7lHmaXJMrrw6NKD5D9DPsodYv7GYMEdL0TgIgArn2CPgyGymfhsgzXxO+XRgmWn6c
of+Ptmt+C7aKrCRF0sbnEq77qHf0txG96ttT+bmKrE+Cgf9rZHY/RaNhCLXVxOdusIsBmndVsKHy
LOzwZ7aBh2znb29bXDg/GKTDll5LOIDm2ZRQTAPXpR/mXJZmtGWziMfKlCwgc6n/w5Cq4slTkzU6
oLlR0pOgDycGa8AnXI4zt+TropsE0F6cO7kFx7s3vJMGCK3QjX2orGRNPuXQJ2O0r0D+RDP9BC29
9oGK4OtjrWDME9/yBkppSbDlHEF72G3Ms2VsWumtQXUpEW3XkJxIXynKzffNZF9D+UOH3F2FtXU2
2F53rT4t3fisuLFNNrsHJhJp/8XIxL7CMsKZPgdvJBQ/rAjE+LnUKlvXvvdlbQurKqKLQ7mwMrsl
vRE5CzEKkvNA/aZj/rKJuwM+7Nt78tOjbpoyfgE9nx4fLN/1kvVqV4VdLcXnKJJ2lYmCnp9+pcFJ
dQ/SvSHtRS29kxJzpwo1SiEV7HkoUa8dxflz5OMjYFAEVzixkc7R4JJUCm1jMqUgGM1N7W5g7HJq
B/S7Ldx/+f37b3LuQHbcHvrSyZiUFAhPJ8qJeQWZsqqXmDGbJav9F1jrSHSyP92dFG8zcQ3xs3g0
JvUc3s0k77nOrufZiGRfVMppiCNKHfmmJbwi6TcVyWOSElXU3wVWbxe8SUYkFnL/bwJ98H8Yscyz
eWIuAao1+wbEWNyiRBPnLHKHOGbHteoRHm0Hg95jN69cO8764HDb6KcuIRYXNQ0efmT16SyeF0lg
ghjdzsSqBhuL4L5n40Hus7dYdqwObg/I9LsN7KCK9UvUko091KhmUOJWtJWMyaf1nsrogJ8mnUOT
N9b09xcBrthkbuyDVX3WRE/clQi0ICmwGYfRIz+lwamZJdX+9tinQ3oZwkC/RkQGeJXLmkzNR5vt
hUlB84U+UqzgOasHf1P5sgSsXh5X7pXPe2syA40f16UC68ccxaOWEx+Xihl4W+ruT50XjjJIu7QO
dnoOS0H3vagf/KCFaPMUFKc6rldc4qdE8MdAL75g7ngBtGldbQbPegxRTbwRhoc2etTU/I1iWNNK
NtXFuE+QG/qnp6eBtt77JofrTLdr+Si4B7prlLVvml5hV5P/kXXgoiU8MwBnz3Z7PkLbnjSsd5dI
2V2Qhd0+iiXpXnHpzy68UrHHsJLAtEo1THyafozyrN7UVSDvRNQ+n1TfnFp167q7H2tptK3IjR0h
R+hR5O7e5En9zdfUX0KDNnxhBeHW98mF3d5A88B+4qfh+ykv4jM0eb6yCJwW8aDH9bGR3GabqqK+
abmA9mEfIsaALurdbXufDuuHQfBgeGE6kdg314dEG31fEOqiPvpUr9LkxaxfZIKjtnxpy9422vey
k+6EtNu736u7zn9otF94r9E3Vu6lj7TQ5epNHwINCFwcEqU0XMf1h3hWm5pdVtVHBDPuPOm+7r6j
+oOadeE7nhds1QJlFvfBatGbFlAtaZ88f+s+xc0vT2t3uXdMVf2QlW+0Hvr8gUcbT1udh2+6IO27
Ne7QT/3yH1+LniUfw0MFKqHrr+0DUnZ13NdHMjr3fWZbjQoLs2EPMRKL9asXNejF/tHpOSE7fK+k
47aqtQ2KFol+1+X3STnxtZ/8SnNSCGo164s29BM96gr65ePBO59VmgU+8FnE9XNlGbEsa8hj4+YY
G0k+2mWn5c+pNAnNyqPfAKHyxEDdxKUeW3bjGf6DPMSBaxc9QuViQKHbpGMW1kK1lIPXIgdFbeuN
at6Hhdun2yYppVMYNbR4Fm6YAooSzOSfMfRAr+deE/5TFFrnQbld5see98S7H5UiuVu5DPuNmtbm
uEuVSAEgMCZrXGzzeAoPCUU+Oxu+Ver1czhVF7lR65pWfooiCyKtONFt/Zsba/ru9gma3zIfduSp
tY0WJwWE+fVOCMmbIJmUFaehCrZJSUME94vWBTs1flW0f1nemLadSg6PCIY+I/pCr42pagCVlkYm
tYLdNXeDjdb+TaX32h8gSHk017o/Po1tMgc/jErfKb3GH/fQxXUmjUOjewbmgKC5Bcdvs7PZwLcn
cB4LckkTJIGUYr14gM5J83Sph6rbz4SjF7jHJHY5UuW9oY0PkXBUo5r3oCt9v23yk5fFJFVSiYga
qgvEv66n0R89paRKLRz18J769V1XH3uevYH69badeTgwDY0FmUZmgN6YCwRKjde2EcfhFDm2ueIw
P4+BHBd9bsSY3BRkJa7H0PQWxPYDrzthLO3YLA9lcY+E1LbNh5WAbuEkXVmaFX2TvEvLKta902iO
jiyMoi109W+hNlc296fdRkxzOaKZT42rovWofmFHbR4Jnjd56j1oXkJ7c/hPXK6VRKZw4Mo14rUJ
jCcCQyJWGLiuJ3DI1cjwciYwfyRCO/buBr4Y7SvvnVZa8RGft/i1qZmPaJVMafwGU37s3ncvSrF1
m2OUvBO1EhKtbO41Y7MwSJAyzjSPq9OYBvcmuiRoBdh5otEoDr6tGm2IWW9v84WFu5zJedZV95oR
gjksqsmXIKLqY7qbEUoHGop97+9tWwvb/srWbDO2eiOoUW55JxGwSdA5avuY8noa9JXH4sKmv7Iz
24x9UBmtGmNnzN5APMAMLu+kfGVffEpJcXlcWZk5Ih4IPTwRWOmE74Fufm/d5Fvqyg/ya/xcqBvB
C17klL4+bWxQdVzptf/sna6NT39/4d3HLLeUUnLZlcZXq/szJP/y/fUxuAnMTLsi4fj8ZtQz1+2S
UfBOsQUdRS9pwZdGlzvHk8p81xZ5diqafi0zvrRuECWA1ABCChfrzC22iTAOXVD7py4WOzsErX+f
GENKnCGumVpyIKSEpoiVrBAVvOv50/Uy4KVT+adaLUJhC98GIXpWJWCZeSE+xVXilXBmFlm/L8ai
2bqi167xIi4ch+kJaADVIp8DncD1NyQxrsUbgujkdV3wQwkIdeLG7bZSXwvOkJfVSnH3U6KYRUVy
2AKSSCcT9ZTZoDMjtsbeqqNT36LQJ7vwWZKuRfPRK7ttNEb70HWdRg9OMkRyt4/+sm2AgnSuECmA
pLoebFENqjZqUnSCszn+FlqZuB+UAqE4S4mcHkQ7/BeSsC0s4Uctdd2mKDJv5S5ccK68TciwUglA
6WVeb6yNPJSFXolOmdUWya4fR+1L1ZZgm0zLz4qdr6ti7ChpkQYbN4j8ta6kJftck2is8Bl0i87W
uzbcVNDTMTyJg4K8W1jEe62p2q+i7NFYQ9LhQfSFem/oibzWOrSw1WjooU49PSMgCZudrGIUBylq
mgQOfck7Z7DS7a26dDdpZu7aslD3t1d7YaRTBoXDBV8DpOqzjRZZQq4qZZHSBFxB1b5BBCPeKPdm
R9NX1m21UFxxV58yo2xtekPRWGWNpjbR6Ysu/GHaimbZ+WN2kmtzY3iN3cX6nRsEh0g+Jt7oQJfU
CabdSLqTSMJZpYZeJcpDY6xdCwtDR16ErqlJBobH32ymo8qvfVUv8lNB5iw3IEvws70Vmfd52TdO
GDYvshBsb0/3p3Imo/9g54DVZqKun2dHwynlUclNcSoz89B6P4XiuUi+G+7ZQq4YJIQW1odg+OLJ
a6T9Cx4bnL9BHl9mtWF3vZ52c8hop5fS4iSp6d/a8Lah1tExG8Yrl+3CdWeS5aDdGVlhMAPT/r5Y
Xi9oXIGWatJhXpI9S0Ka7j1IMFfihoVYaNIht6aDQlPkPOTPALq7hhWUp1xxIGE+mIO0L0Lv2FZf
O3ENJLiwZVmsSWmb22e69WZjYk0Fq7MQpEOKvalsgc74+6HhyVSftX2y1fN3d3xMEVVNjPfQWlu5
z2Pl8QQPAlWmadfMOyhEscsGXQnzU9zSRu29i4pHHvIO37n5P5ydV4/byLaFfxEB5vBKUlIHS3Y7
jv1CeGwPcyzmX38/9gEuWhQhYgYYnJkDA96qYtWuHdZey4k19/4Bvf1818ZWzr9LS2lKq7S6FC1C
Mg0o/z3uoZvRPmaSFjpUHhh4ePmCKxNSE7e51dvpBbW5Y/mkPEO19Md4EF4J6hLwee8ivl3vNexu
/epilZaEzhAdqeLa0dnmgDYxVhU5O4ywSKXMfSUieJdb1cv9Pby9atemVuFmh1zkoh+Swp8nkti3
rY9ptgdo2rOxiiqlJpEaWEUz5iELxur7Ks6g9c9t3yzb9uv99WwcwKutW30wujlDXslOesnD2p3L
xzrjANrPslZ6s71Dg7Vna3XVKLkbRWzxmeSX0jwa49f2b2RsvSzfm6ncSAquv9LyS944KgN0RZXk
WGK4sZy9EUoXJ6PGOGnRpyhq/Er6lCfvBvrYISi1QdmLMTZXygMEyhS8paatvqDTBl1EA4IDORRe
ETbfEjEc5Slys5Acufxy/xveRtFUf3D8nDuyceZEr1fbWtNsjnKaXbIaZc1zV5301G+NByk9B+JF
l3/fN7e5u2/trdJjK1PLKTewB9OpKx8K//3HX5U7H3JIl3ZMLbnodYXhamn66h1XZ5E5TcocWRse
5PI5j/4ZW4RSJw+ea8ajmepsXYcScTX2O6a3PiE1NaBxywdkwO16U9NmsrVZA4TfjJIfu6F+sW1K
hMWvdG/8f9NpvjW1uhdRWlt6U2JqnL/NDAUo6Nyq/TEokYd/KNPppFl+OA+QGleQ89ReHBxNMboC
HeT7230jiri477e/ZHVvokCfO8Ms8TyP9WU49D4sj60/HLqPxXtQWt/D8/ChPUAtjjpgWrleMXoA
+e//iM3T/GbjV6cZhZ86RBs3u+jhX7wf81+QvME41X3Of8nFTv6+Z2t1koOMyvZgV9nFCk9FVDFP
AqLlWNdu/huaWaPfIzS57RUtG7xMBgH2YDxsTSC2sKsEitVll1k6zkfBCIL0dw5cMJ8flPmj1P3W
nvr5HJso6Ob+3Bym7mjuVe02kkA8EqkXeChjqeGuCkACifYpMdnhvIa65jQ+538xh5rTs/g9j264
VwLftod7UlA6QipxXStuJCnNrTbLUahoNMUlNx5Dt0hQkvDCpFeWuoxVt3TKuvKfnM4H2layDJC3
bqz6Pzx3DJ8QNi4Z6M1MpUjGsZVrDrihi6OcP6jc6Sl7zsv3YzbuHOStZ/ytrdVlquWEyj/e7kLD
KBRfMumD5Ow0p27THL4kKkkAE4g6+KQrJ6WZVdcJPLGTDj6q3mTrfmTDlgY52/jdTvbqNVv24Etl
/2Dhg8lyFWiZrazPRV9nl2A+h4uK5x/TfAz758n8MTgP9/3A5jOD4ocFu7oGOn2dw8VRbJeTLGFM
fJ0SN0clGwazpB9htlZcGeRZaHpSbRzU+de0V9nbWik8ixp9Pyi9qSJf72ypNUUc9Wl+kWT4z/Po
LIXH3EKdsks9yT6gUX1/tVv2lkYbsAfCBmMN52lCTYtHZWSOOpafDOkZeI8XBB9D3bcKqGc6iHvu
G9xyfRAQLfeArUWC5HqBetbLdZfrOY94ZSZuG7z8mSL++2soPofaHoxma3n2os3B2SF/XE/FjlY3
Q5ni5Pi9wA3h7DFDmD4Kz4gpChSfyij4cH95N/AKvh3lQlTdoalkGnM9x2dlIRApIRWXeQZiQT2v
K7XLVH/RuudW+9w7w0tmB+dBcytDOzC24qnvQhriAAyruWf22fDn+JcUP3Xf7v+wV9TSKqRhpIMR
JECwC43D6s46YTUHYZCVF7tIHuPeeG7a+m/NqX4b4J/hlRw4cAbj7LqQT7Wkeg2JaOSGEeGropfH
oDE9uZk/SMmJkvDOb9sIemhWahCK8eugn1lFIprZDJo5SuXFMv+MwfR+VhPXRqKinP1Q+ljAyNK8
mHPqd33kjsGDbneeRLFW6h/nAM0PysX3f9Bib71XiCvRZDQAY7Jf14c0yRs9kIYwvwR24Bk607G6
VZzjIVH9Kvx039bm2t/YWrnrpi9kM5j1JRbwpe5E39Cr2XiR+bm1R229t67V5cvDOLOp/vE0aNFB
YxZY/STJ7bEYdrLVraeX48/MGwhBao7r2Z6EfrtdOrixZkCBJ9UrwBQlSpJQ66Sy16WyH2XacWba
zsr3Rv033j9sIygKRpLq+rqwDoHClOR9nF/CrvHK2HpMp+aLs0sMdgPlWm66LdPEpX7jQKO1ctVK
2kuWCER+0cCyN2I8yPHwrgs/ddbfWej4renOpu4PQfwQiuGnrn/JdtUFlzu7PqeQx8kL/JvJZGuV
LNRdo81zUOSXQlZirxuj1pva9D+4bPqsC4k0+B4TSMr1behjAciyZaHRbP6WlfqTmFqkMD9PCPvG
k3w2QvW7VhjH+/di66zyCvISAgPUbyho1ao39Dqrc6bsCs9qAekgrBQyKyTCacdpb50YDio0DcuQ
MO2Y6wWqhcYXGtoF1SMrrt05EtzKjnpQgknZcXWbpl6fBjSoqRmtY2CmUkyGQRdTxWEMNcJAId7F
VAr+k6HlsyFLDLvsak2kr3UbW0N+iTUdhuQv8QAmOd3pKW2thmEdgJoM3kOBuUqTNab28tIhepDg
Gj30lvp7aErZNVtzD7a1ddLpuKrggsA+g1q//kRBXlZyFRA2NNJAheiljMedDdsITIzlKjOAL6OB
tpZDNvredsa6LC7N3JfBUz62reIFNDhOlTS1wWMkaSTIUjA5iS/RZTvxOsn54f6h39hQys+U8xG4
Whplq6sGe/XURG1fAM36qNuUMjvXQe74vpGtUAACSFq7CqA9h3rR9WbmZRbZJi22S5z735xD7/6B
PNv7cPny7cDMv/u1c6GQ2HlStwreb42uSypOZed6kmM0FY0PDz7aIyO6SFMpDk3y2Dre2MNBdgj0
hyr92sRPEkTF99e9EQxCxaKSegIrVuX15vZlxgSTlhYXoGzm0Yqj4NAwogPZMxNYtlYdGxPJtlmr
9qrtW08FICKGN5dBIODVq8uYx2OpRvzPheeq+lnL7fBolqPuoYcwPMatvZwoJTlVUzwyHl2b3uDQ
bY+VJH9hslDyMq0QO+51azPoRcLsjqY5OKrF/b4pVY6oNWYViiKXWkrt56Z0lIMgGHpSq1p+Cmsn
PDRDNfmGHskf73+GrTPOsJC2KBbRi1WXP39jWY6mHvbporpIxnwMqv6hSLyplk/3rWyEVbSKFlwS
G07KuHJNshPNYzuX5aULDnX9U+0fvg3GP7s10C0zTAiAtMPRUllZfVm5zEdex4ZtrFK+YpYQL47y
4zBr78t+NnwqD3vD7huOisYRoc2S0+AqVrd3zqMxL9KyQgdJe1IKxqch9Mqsc6kpvpE99CcZLZ/7
m7l1ed/aXKMXi0prIRiir9kOn+zwHMs/evtjl8mPOaW4THuvIx4t1A8ziNS8+NyE5anaK65vvABL
v2yZF4I3nSfg+tg4SiA1zAtXJFOzJ40/RLkXtKr8DatoCnEQiARo4BJvrN8YGdhJWtQDzdv0QUkO
MnD8ikzx0Pdfh+yrMnVumH3O0sOeBuhGpANmnFiAUhW+fz092U/mGAQaKWOXqeKQ6+1PDXkUL7Vi
2c0ru/Lvf8yt8wObzTJqRnmZqOd6I2UpLbt8mkoCq26uXTOWKzeEq/dF6Wn69M5jnZroGfVJjRCy
JO/EWht+h0iVuA4APAzh67mzkmq2lcQSnUcHVLiIPPSS0uzYaA+DVCyueGe2YOPYMMFMHMQkCTqj
a+yDFkxpr1UNzcfum9K1brKnqLWxIEqqyjKdz1QHYKnr7UwyABs9iKxLounNQzhBrF4a4/RBaFl6
cUoVZJGkhjCRh9ZOX2vDkS7lKQQQbdqPNwMAgzYOwm7m6gJFHkUqp33Xd9NDMv+H/i2+hulLMB3g
staTDcDoO2WYUnDS8+hFoemG2uH+kdyquQEjANJJH2lpSa9eI0g08lJ1gDCEhfRk42T6ufVqy7eD
xg378mNkCdh6rN4fatsN2uzY5nsC9VsHRSWlQwFcAZ2zntedTD1EGhswQ5DG9M4+i+7P/UXuGVgl
+r2wZ2avsvoiiudR/jaWwZ6XXo7ayoEBil4gMOwjQc4qIzUqKdLygA9VZMcC4dlHSG10vxQP6pFx
LaV27b2mycbzh9onGQCDL9S210wERVTnSTyF9SVfSKoj+WzB0q4fSg0C252AZWv7mJdaprM4KGQd
1/csnyvZrkpRX0qrUQ6lmGUvzOKdxszWeohNFJAEOjn9+hCYcqqWotLri141XjervoxAhSkSF2Kq
F/ged3KODc9P3g50WlctIGFrJDjclaM99WWD+DMdr3B8sjr9pOGh3WhnYVu+gr0jcVpqyze9FyrJ
MllN2lzSxK4PulO/H9KufCjinUO+tYGLytgC1VlmgpY39k1wNyMOMIpObwjusuMgRRelOjGzSG+/
+rhLYL5xJFA7IoUBgQSaQFndKLNqojQxM4EkXvl1dkavSOqdTseWCaIscDpwKVEgXwVbaT5MA41B
sFWih6bECpJD32V7/Y2Nc2AT1rAKqklEHiv35wT4v0xhEkVt7OfeSlxphprJzP0+Pt13QhuWCFaB
yDBn99rhuP4+Ek3WTGN47gIViq/Hv9vyqwwt4S6J6O2+MbyzKIAwW0Ntao0gVqW8KvQeoLA5y/b7
0bCHH2FNTfP+am5DGazQ0wSEQyUOv3C9GjlWk0EJCWWKqH+nD0UBcwiaklrYOo9BAvPBONoV6sBC
Otjt5BzuW7/dS1wtMSkgXhwGwOVr6wyTVyUvZnkRQ4V0TJYYL3pgZX5QjuMTAoXRzmo3gH6Lb6em
CryDMuY6UBxVSNEjvaou2hACmZ2lVnkn5MR2M0Wy3o2iSN7PglDAbnKgvKYIzL/MvkK6qWB47Hh/
8bcXnY+Lx+cXcZD4DNeLj818iMyALC5Wpq/wJr7T5O9oNHWi9ixrzy1vJNBYg6EIYmFaF4TJ19Za
kUYDejbLSJha5r4QVf0dD2MMrt5n6stYlhS0paKGeqeQYv0v6K109d3A3HTkDWkDs6XWSzUqYbNV
7by6W6dgmVQG9okLp+Z8/dOE0+dWXMvVBbKfKXxpk5cm9pphJ9bb2m5Ez8CagWEmm11td9KERtLn
AbGeEObDFJbByQhi5ZClieFLQfwJJip1x+bmyqiHcoWBp9vrpK+f5CLRE8KJtomOsiTli0rik1Un
lVeb4uf983QbRi/FV9r0xF8E6trqCyt5a5SFijFRTu7SBHEgZkQidgpSt0udA2Xuncd3y3kQrsOa
QuaF4119uJLwmRgApyvST6r8o1IOkfWkhTAzCv13Yu75+NsXmAW+Mbf6gkMnHBnGK/AtSfsBiaSH
0fwOlGhPymzroEA2tVDa2kwWrGvZehJWtVWQ7/DHpyELj2KczmNPfqBmQM+TndO/aY73fqE4ZgJw
XVPrRinuqonTb6fKKY7AWs9O92fW7L/l6VcEn8j9U7LpAkm38ALAWaiVr0LchWiw0XWlujTv0vSf
zlePje2nv0SHmpWnfPly39zWN6OTu/RW6OQykXp9t9O0k0Qv9AqAJxPVAvQ4hBrOtEfeu3XRIF6D
SotXjE+3OvtRGNSO1U2kHihKFkKu/MkIv4+z/knSza/3l7QBBWKqmEl1xgAYPWH85XpNirCCSEpV
jFGHRQ3rIRrK46h6DAfGmjcbpHjVUZ2+Ws4nOdWRKCN4G97L1nmKj/d/ytbZwaswi70IS94Uu4t2
LLWstutLPR1U8yLiZ9F8tsIHQ94xtPl8vLW0OjWpkQVlEFk1lV/XtLzuULrZLyN2mXt+LGEBRzZT
+PMee9pGF5SthsaCWid5GeoJ11sdt3NaET7UlxkFWIWiL0yOj1kzPMqB4WaOQgN0/JJU2Ze52qtK
bID7Fs5xgsmla0f1Y+VumhxOuiyZ60sPqo/kgqmWpj63zffc0t0yOWfKR0P9KTNZ3gbPaQm5ay59
QNlrJ+/Y+MbLRBfxGYVvgoXVz1DjrKZHxM7nzPkpx9xTB26q5u+ERhsXFScOfGBhElyAF9c7jf7G
nEWBVF861bq0oARj9Rmd1s/3D+zyva7za5zcGysrdzCV9azGjIZdkix7Mk0PplCX2suhLXYO7OZy
KEOwYfSxCXiulzOEZWwYcd1c7L47yHYGA4f62Grj7/vr2TRjmbLJrDjcrOu0Q+rCegxm1pNJmsM4
qwqCvc7aU0RtYcdxbzy2Sx7w/6aWc/ImL5Rk9GmhgW0uUc8BSM9GEnpRIn2KW8hpaydx0xrepGCv
qbe9QrqTFhRQ1MhWGxn3VtBoRtJcHILU7CH+FeyhaDfPBCBDOiiQgIJ2uF6YEZSE3XW0JLyJy1jF
oST61RPnkJY7V2nLEn1ctOLI4HGay1rfbGFXCzFNSdNcQuAUcWb6WvrEoPCxbv/cPxZbfguxAvIL
pmGQJ1mHtI5AgnsMh+ailEr3kpZTc1Sqaf67MNT21FQl4jKK/tzH1nycZfWpjcs95YQtt7FgNl9R
DWCClr14s9YEbtWGOcDmArGdb+boK4+fQ+kYS/qx7v7DZXtra3U0TSkPurztuWyn3vxjv7f6v+/v
59aHo9+F5B5ZKjN4q+ddKmE8DNK5uRTplzBD4eUHgMxA+XLfyuJ81s7p9ZFhtJEAes2aEWZGNQhN
aS6w0ZbVSdO+3//7NwJ05keBaalwzcAovfLkpiMks00JUqCOy99HrPN7LpVPcsL/q+3YPmRtJruo
pv77eW5alLRHwBcwZ8bars9C2AtpNAemv7LuUDnfjejFFjtNiS3v9NbE6mo1fdYVkSETH2R0PQo4
rWS6scX0UXfagyx/yOSDWp/u7+fWEV9KceRyFkX8dfGqE1Tc+bP6wg3qjd7v9R+148595+lNuDPm
v3mj4d8miCXdAQ6yuk9yH8ZKb5vNpanUn1IsK8feskOv0Y3aT3lUj4rG9H+Zh4UvQlBuXTY4P//9
etE6BsBBnkzjefUTnLwPYUKiMtiKpyp23pHAfArj+KSEyvvW3CnbLR9sfRmYTKTeiT4QR2d15RKa
JU0fxy2ivhnCWAY0Vlmg7LxpW/f6rZGV6w9FAVpWjdpLi+j6kJxm54M0uNX8H/w+gvO0PukugVBZ
mZGgwomCriJgd0b5rCq5l0/Wk0gc3Y9KLfHvf6atRTnAZc1FmweB+5U3DNqCUQ/kmy8cgxr6Dvjq
W6UZ/MyoHwKzbXfMbXwoup5LX+4V77Ku6suJRS87C8SlaVvOnmnXHq2gFNhctKe4tZUF0KR3mBHm
UKC4vc58tCB1oqZrL1ZUVUxb/FMkoLnjUNf8aZydS8s409GeJf0h62TtKNS8eD9EVnGM8sgG/Fr1
O192Y/E0GiCBWThmgEKv3E4d25OwxkTwygE7C21X6zvf1HYczdblp0HDdPRSWSETWRU6HHWsu6iJ
uot5cuqnwD7E9XNrCRprj2VZHlUr5uY//utjhE24qcnTybzWzJvCshKYlbLuAuOYTY/5kpU///3R
oa4ok8Yi5kiatXIoRZCPuBnRv4aUnfGxUjQ36WTv3y/krZXVfRBZWGvN3PSXYXar6WvX+qXyYaBT
ft/MxlEwiB8XPClZOV/p+pFTxyTI2iIeLmb5e4ieIsXT2l/3TWzc7FcaXSj3QezZa58IX0gp01sY
Lvl8TuIvFVjqIFUPDhTN9w3pi0daeV/K4aBvKM0vCdkq6haTPEK7LobLwlX2FMva7ymq3jX1N4rj
kCtqQ85YJNM2lKozv8wfOiXxTH180JJPVfJBd773odepqBL9jd82hpccofjKLwt4OAFGB16e/tXo
lyrxZfkQI4Pansz+ixmbXuhQNflL+6Ab5yHKDrY8P7fT5/ur29pG4IG0mxAJRFxjtbg4h11iDpTh
YsWJXzg+EjauML7EZrxzvrdqXUv1Fc+P1yIUWEVc05RVmWl1A+lZRol/QA70ua+1j2Fcfmirf+B/
OY+adSxtzbXjdMdrLAfu5huSSUNVSfEXcu/rAznO8jimqTZcplOYPA6mcaIAm5iD2+zOh99Glsj4
cYUNyD/oha4jobjPxlFO4HszeyA2PDXtc+LH0a9a+aeS/rn/9fSbZcHNgF7D8vVoWq+jZA1R9pm2
ESm8Mboj7n/cI3q7vclI5wLNsqmKUoFdn49mrs1Q5EshO2tUn/qbO+gonir6v9XH5Pgx0YciFeyP
IDPWL3UiZpO4MaG0kpmtK0cC5LJ9kmO4FNPcmzP5Mrzv02wnlNzYQApKxtLvYJaQkPL6XASjlYl5
It9V9PoM++APxSl2/MfGwQcJsiiqassu3lCljLKwzTQmWu1gafGzWbG80srfm22U+U4N6SziZo2f
NjS51MgW/jjnXgAbxc4F3FrqKxaXsRleT2d107sqq+xSpgqDcPohlYqDHvx9/zQuf8P1JaPlywwd
9XPOPgDC682k5xL0kaA6VlWVm8daTqujp0bWBOdKV1o/tPV/AhU4qFzvPGu315ssgJ7asjDqImtd
Hqk3DEqEVnOJw+zBoCZjRudwwb2l4TtN/3R/mbcuE9gedCjwlNIppRZzvUxVB0zNaG1/mcBFPlYa
4hGqHSV+1LbTo6WV8s6H21gc2wk6EngkUY+xCvRQVyiVvC+xV7YPwM2+VQGcOhJiRK4+9U96qh/v
L/DWg7HANwZXJ6VJpzys1Lq/FI71oDLjFdW+BTBr5oSmgXpi+ux03+JqS4kTgM+RC5OLQ3lxk+Ao
eqgNoy3Kc50ocJeaY/FoDJnt6UoyP2etsdfrXnm1V3sUkZmnUYgcmAO5/oQoS9pGIJfV2WIiUKfv
GtMbqK0f91e1xoG9moEck1nPpVoMTPDajKULO6PniJmkZAu5OU+w6UIQn1SVN1uD9qudsvRjP0D9
qEyT9Rwo+uirxTA8TXGQ72SRq3O0/BpwRgAy0SciYFpXlZ2KVmesquIs6ZM4KnP8pbCSz6YBWYsT
5vqjFMCcdX8HNvaZ5xZAAc009nld7ChyEaIXqYmzxglmWFmKoNONBoiy5mjnCK3HAF6XxwtIgRnN
Ad6R1WbrZa7B7Kwi7hQpqXVEAigAttsx8OqksUR+EJvMEhmiab5FZdrbB0lBz8MtNSn8FaDW+lcn
eukl7abGdvNubiCYRQVbgyw9K5tDA7UWU91FIUcuE8nVTslm3cd6/fXIbWmLgCzv7U04O/BuWLUt
zo2SVYObhkn9EFpz7pelhYCh6AeJ1kZYHEVnlqdUGuWfoCVb1Y26WjpKdQKznCx1T0mMorQeQHHd
V0Gz8znXudfrr1xaMAvpGMWe9fdM0zmaosISZwseEIgykuZFSCG4sjGbvdDO6qMkuswzzMihQ2Si
Dogu486Hfr01b54ZfsSSX1MKeZ26JSu7vlXlFECWSR3tPAcpKo+5Ghihr47zMlAcWCMpWhmLr9zv
oDtG4BS7YwOstHWLaQz/HvpAA5s2tDWRmdLX7+18MrzGMJInSFyKkFaLPVWkryPUwXYUmcXf8TT2
rVfAYU+K0YfaZ2hqCbVkLZjnQzZ2gYCKa5Q//9urowA5guJOo/i5IJuvV9nE82Smw9SeS1UpD0Uj
FMaYyTh6w9mtkC+h93pHeVeIj/HANE5WO9rVS34ry9iCudwPwkxFBEEkiAc6ge2XYRB8Ga0S9KUU
TQ+N1nER1Pk78s3JzgFbDK1/CN4CwpeFdBzaqutFh2UTV5LB+Sqt0UFlJ/4cmFn6UAwxVaIEudlE
/LvH9fUwUctmNnZRU0ZK+dqiJXSjSfW5PZtzBXu2RdjVzjpCABAOHzhnwwkUXft4/9uuAqX/GQUi
SXJgwhyxLmHEfYhQaKK0Z8Q8mxc6jjE0SEXpW3U3HYgGxalTIv0UTVPkBbNZ/BfzhNvc42WedQ2q
kKFcyruOz21WCDfrRj58R59BQWVD/53mIn80dUl4ad+oHmXdPaDKupe7rJ5ODLEaL+ICZF8lgoZM
p9wOpP5syiL+lJkCFSVdhg7WHs1TDGHhQRvj6TB2ZeeFRO9H0daSR5jzUQMz5LW1WpM9D+E3q2/3
Gnur0Of1t5HkA2AF7adS2r0+DnI3MtWlDNU5DCla2C0DIL1ueWQniltT83ux6cF9qDJH24lgb19K
3khqyYzhMjJ3wxJOG6rq6So25x49wNFtQsGcqCOZnXwKdC7+zhG4DbgYJYK3kRoa9XA+xfU6Z6uL
hoQRlHMJduIl0xkX000xebZRMRiSVkb87f6RX/7C1c1mQgPP+KrIAV/ntcE4TKJkjp3mLKnJfJSW
g0fZfK/Rtrmspe5EmYaS73pYmn7PAIItFOduDMzca5Vea1KPilclfYiDbCbSkwJtmHeyyA2z9NFh
Q1+IqmCfWe2mGc/AB5fFqdMPxQDBBm48l+D9CdudFGvjfBJGGcvpBKl4o6tsVYrTkE2Kc42uXJsZ
nmW2BxPd2w6oV2WVJ1HssQdsRLEEJVQY6N8w30bx5PrTVUNTpH3X9Wc8k/MtNLJvo5mVhyrLDT8y
0JhzRi3zesJWN0X6zKOURk811g2UK/tgj+Z+4yAhocJ8M6k0/no9eDkmZRUIWJ7PTALrH6MxnI9Z
L/YK+RsemqoitJeILAOuXA+JV/Qm6jhW+3Oq5+87JzimluxPEmxG82PZQEFmaZ8HPdqJ0DfOEVUj
hpwBh7Lba8c8KnNRWEPTn5uw690ILI/S5j9kET3U+sP9+7gRLjNVsfCcISXFW7vmTMxLsnARGP1Z
Vtr4kxZInfmQS0nveEkbJO/NpCs+poFdOW6k4ad9uRJATtumzn9roZ4eB7m03JRn7H1YxeMH6ubf
61QoD8S44rFJJeVDr6Hqev9Xb20Qsp5UY9HzWSYbro9iCLSsG6twOLcM1AyG0wNY6X9qY115VZOd
7hvbuGsUPxdNDWLypZx3bawyBy1viuWdGpvem5rZcrMs+92G6o+ob31RgefU2724b8sqlFJMsjKC
YpDxX1tNOrOzuioezo1pfBL5u7n+1WenNCAOaQ8GQhj3F7lx0PFZS8ntdVhwnRTaQ1JJY1sOZ9Gb
D2NoQUX6tYDytEoPjlacit8BInX3Ta47V8sjS4/j9b2jf0vZ73qJ9sSwUCpnw9mabbhy8sl+7DMT
qRR4aE+tLvcneF7LhzCeUj837L+IM9uDQq3TzZ3oZEz23gj5xrFaHkHc3PLPDfBeQVoiTHIxnFGL
Sp7hU21PE7Xqk4pjeJSyeW/4Z8seBLDgQbh/vInLGXiDB5m7UZE6nvmzos9+CcDe5eb9DLXyL2LR
9t/fGYCRRDOU5BbM2upA5a3TmigojucuTL7XlHCc+Z/KmL6EZr2DsH4lrlo98tTegLPSvyLjXxM2
JjxCiezE3Xky1ekz/JtfOpF8l+u+8uVknp9DNXP8qNGsz4y4lF42iOY9OmDpwZLjGMXp2Ehyd6qK
P2ZnTjXjDk71SbCwY0AF142SQHWTMh1PsK2ox4Gqw86Nf+2ZXi+AN47+3jKUQBayjh9EKVl2I9Lh
nOhWAlmB1GWPpA72pzDUjmnfJw9h3jYvWWyHD5EF97GiAlgfzIJMN86tYxVpI/SYpua3NFJOTZ04
x84x2oeyLyYk15QWOTszcOXM/hjlieRHTkeewxCcl+OF/LTKnuK+B7jat3sUGhtfB9lyui820RdQ
jTX8d2QUzGnydjjXKTJwYJLiT0kvws8x7brDMPRN7kZC+8JU8uS1szYcC2saD+rUJH7fDfOhm0CW
jqJvn2CnDp5sHJTX0Bs7OUZonorJCNxCjtGw02r5kHSlvnOQb19+fv/Cib3wc+CzlhD6za1pZDXt
AsMYzsFcBUy+ShWsTqiQ3vdOt3cTKwSQPPq4RUjmr63YjKPLaYEv0Fup9YtUmd+FajkcM0vufWvs
1J1V3fp7yvFgY5YaIeHMerRIMYUm5jkaz2beq15qW8M7CK9mV4+0/mClZeS3rV2iImDs0TZuWYad
iioKCHSgaau4Lu3hVA4qvJAYq+AUq+GXZIbidegNGKNldXrXttqpEuNePfv2yaHhoi2zxdRuVGbF
r3fYzDtTsodmPvftiQjMh1FofDFM8aRIp6nyxB5r2lI0WF1q7EFt8lqINOzlz9+cG4um0lQk8Xwe
quGkxrGrKaj8hS+1ontzsccMsrk6OiCoFBGi8MpdW5u6ZcONbj5DDNH5jVMDAXEkjZtuOK4yWRcJ
7KU/1UvVyTTnndO0cXoppDPDtGTXlBFXax2pzYBjZG8H9TiNj0l07psf9n8yQpbFlDiEVGsEYFtp
WVlMMGw2SvtDKLkfZz8G80+EItr9u7jx5ViNA2UZ3PNAIlaBAjNvljLIYj4zKRQ17+XkYnRf5HTy
YBS7b2kjyVkgoiyG3V+gver1Z4vGQDLlzJnOYUPuogFVPsSRn6SeoAihe+23ts3cRgVTafg7ppd7
tjqfi1I4aHJOzTJieG06CMq+VcN5PtNp7T3KdO3g8QbZR06L8eyMUe1KRkxxzohyf7LgVorqPt5J
PdZdSoIyIkBw/bQHYFC54f/K9K4ZhcWvKFRf+xZ8pvLhm67q264HuPn+kre+61tbq8g6FF1k1zq2
unj29cydqeooT0YWebwxO192w8uRJlMmorbJfVhTQs7KqI5jqctn6i7vaADYA3Gdwb81SALbv9Sq
2Ymobys51FXwbQs6nC1d47KovY9lWk/KOTayR4ms4TNa1bFbFdIezvN2G7GEggu6riA4+HTXB8es
okqIIVDOAupb9cWuf/fmk9zSzZrCnV3cWhTOmpohUR2tnFXEqjZaYzlZrJ7RRmyfi8YGyWJL2rGr
Wun7/cNx+8wj5vK/p5A2w42Uc1srjRUak3ZO+qI60O3pvHG29xZ06yiBqFFbB4myXPr1QMloFUUu
D7J67nr9k4qshdw4bmzMXpPtCYgsn+H6fmMKl8KIF1kWSOLrz0RmYZpTbKlnCNg+aLKvyO/QMDmG
k3yCo+HUULVhUH6nJHX7wRa0I6kdRUUAufbqGYIyakidttegvA+gQKWZISEF2MObuXMyNrI5LC3s
uTwEhMJraE3RzGGW5CyvMlvlbPTtj75lDrArzOqYl+EHRUcJtpbgfeothIlSpZ5d3E/kznP9vo7b
f8mthiOjiQH8hh4nkQ2VwOvtptTXD1oga+cqLdwm/6MFX+8f0I0C9mubZImh2eIbhRLbCBt7FoqG
+KGcJK7SaQJClACWcX3Cf8lCbb7GdTwUPnkGeY1mNBkgZMB3rSdiqRsPQ9eOkhepRhl5mRxBGeV0
bb5zkTa6dVDhks8sslBM+qxHLJx6jKpkNLWzVQndzf6Ps/PccVtL2vUVEWAOf0mKUgep23Y7/iEc
2sw58+rPw/5wsFuUIMIzM9jbwAAuccVaVW9IUmPfJXX/UARW5U5wQBxtZtUrio9JaGX+6oRu2liG
V7YZ+mQsQdpLS0tndUQNWmJ0Q92px9j8qXSLEtchtzIv8+WNU/fKJkNKCR9UNjW6A+ty1uTjPhV3
jYpu/wS0pcd1NTUE3a7LtNhrYhnvympMPSFtw30/Kptq4JenFq8FyrJI2Cx511qgKxDKuJb6UT3C
dXpQi8iOxfh5apvDKEYPQYL2gXKnRj8jKaKPgGK3JuHj+9xjp3Z7cV7Z98DOSMtIZ2AJrcEphq+N
HZUH9chxDblEymxMYB7goL/cjnNtYhebr+XxsEA9V/mShYRmHculdrQQzLaaeT9hGjL0AZr2G5Gu
ftG7SKvjU45qswjMQjsmdQ2Y7muURfeN+PP251xepbwn4WrTgaEHQ2Z7fmjUZUkTuR21I4rmmJkO
4+BgxPkZjR7kCDrIcZPU1f/DVKH+AmJaA1d8AZJVc7/hHjG14zhQ3h0mA+iHmape2VZblkNXZove
C51GHrbwN9cttzRU9IZ/qMegLJ91CzxdKD5q9Z8KLe7bA3mZbqlLjoC2COX5hWt8PpBTGYVWgdvu
EYPbe8G4L5XIDUVU6KVfSv2ay97tcFeKGsSj6IR8JH1SQp/HA3LXl107acdMm8XO7ckcZJa8NO2l
bh5rZ6xC6yFAvPebmeUIn7c0JfeGkMP6n9QKMaFBmrRTJVmRaPc6JqlOqimLeS5MQgS8tDb8o8pZ
CITfSIfCFoJZfJwMo9RtJTaiX7e/5sorhK8hA+eTyMEpPq++xpd0fMNl7YhDk1xFtuFPdiok+xL+
tCk6sYTpivjUga+fhtHmyzdm78orYDmrqRcSnT+si4WqQva1FHaORhA7auF/HFLocc1XJYxP7VdD
vM+6wW5bLw3lLQzfteuKiijzSM7MCb5u/o9VAuAOUamjPP6MZs0BN/gjaZ4R8qVVCGFdAVYtjyXM
9f3tYb9yd/CqogAMVp18eo0Gy5KFtqBV+tHvgdr4Y9DvwqwVDnlvYSghi8XOrE0Jm5ZyRG+dbtfu
dvwrJ5xOyZTUcMFgA205n/UK1WPyq55cFAVkNxiL1NUAEDtVpDQbL6+3b1klo9wNKEmiTgEPbV0g
8MNZU6aQbC2e4x2Kt25sfa8i/ykBsukrzhQ2UD1xnAt6T69fAnWRJT9M+aHUTmXwmk57K4xsCZny
hiIKwqsUUzyjRd5Cubs9KNeWw1LFoE4JjBqxp+XIfle28Q2qR4qeKkdV+u5XkVs11h86ka4pPy41
h67svXpUDk2ypSV6BYu1dBjfuMpYCDBUq8hzIZgxiRMZbXCQlWDv+wdm7ZtZjo6fAgt7FKv0oCba
3lBa1+8OYdQe/Hz0ai08pKH+8fZIXN5Ny88h0+RW50e9paPvBiKC2JqF6aRDc9gNpiucTvL0tdiy
Trgahb1E/YNm12V11UhmLURJ9ojxceGUM6L9SVyrOx6vvFVA/VIJMf/5al/ElgFhLhZ1nOGrR8qk
xGbp+xFin8087P3GL91YljM766f4cHsQL/f4InlFri6iuMYTdpVF1GKp63Wr6mQRllOmCrI2jTNk
xWkeFc8MOt59OtlF+3w77OXFS1gFQsCS/bLDV1u7DLUQJJuuH4X8Zaqfw/F3GlBv3bp1r37duzCr
e0MW8nQSA1M/KnHhUed/lcCrKHn3FA/qyScTRefQHYQNwtfWx612KBs3zzpSgCP3anIYjaNxb261
xK8sSwYQ9XtyVmgO65ZSH3Z1ZejowVb1UrgJ9eAhHMvqLk3zzDWFst2ZJbKbt2ft8kBeZu2/oKtZ
a1GGN8IEhcseIqNLm4hyfF98Cyq/3d2OdOWUIxTUDd7N1AAvysV560/akLAuc+tnhFWJYR04mRw5
FQ+5/JDU9314CMut9XL1A99Flc9PuKrsNUDsROUwBzRMrtvbwRYqZjkmz6+a5dMWqjMzxxm+GsVS
0oUwyDSdzoYrzYdNi6vrH/Hf379a9Hqpgljq+ft54tlp+xJIX3R/SxFoK8hqjctp3eRCt+ysUXJr
Q7f9WHss1X9+CjBU4PHo0UpA4NeVvMCKdbTsLA5fKwh2DdVDp8vyP1T/eu/2grs6KWQbJJgsO56s
5zMf9OVYyUJoHGMNYKUuxZVTAtb4H6Igy7h0Gyk+wN8/j2JWYp0sIkTHIZeKO3OA70a1Jt7Yppdv
DVRwadiT+S8wRmW1wBJ9Bmjst+YxFzNk17NKdFIrNXEDs5p7VHpmeyiqXylKORtp8rXAQEbpoi4X
srWuauBkMk2COJpHf5jxOtMz3YOOmOHVG827MTbSg9TKzV5L8mJ3e/rW3nJUtxZ2GTw6UgJSo7Xe
kaIMINCFwTxq5cssfsGg18ui4TBnyDlGP0YQuYl0UDVh12v3/VLXoUEKU96O1cm2muIAwejeREsr
EqN7o1lAjZt95uXWXu17PG/eUjZqq4jqnU9+kKVxaUQC+75N41fUX8qXThB9Eje/elIFtXDMSklc
yijqvtRniqEYi6DjGTqoHQquGSqdV0mD9kQfVHTqWDU/x9YAHVLXK7eThF9jNicfI1EYNlbtlVsU
TgjSmzx+eAatPbXLrlTNdOJUNGbJiSfNFXO36L+G4t1c/G6rZ0n7fns2r2xGMhJSIJp1kDPWOOAp
mqxy8nPEqDSh20mp8cNvAdXdDnIF1MBbnK2+2DizT9ZqxEbVFwjN+voxnapjYe0y44FCfpuFmZ3M
dmCF3jz90v3XPA7tLHwKIBr57UOgnxTablI+eJE5PDQ8h2o7GXa1+dKZh0p+LBr4orskpKHa6/VG
3vRmnLVaRAwKKBKgh7AC1/rogkprw+dUPIqzVLC209r/JOm19RK1eps5Y6KIe7kz+gzDNpUNrsqh
FYANzqe/nRrBvKzo880eSmcRsIawKr77tRUFtiH7IirhRpqDch5QkgqNRG5dOUNtKdSy9vc4azOm
aEMSKa6UzOrvGABH6MpKlItOQx7eIGPq9xD2irZLd4KGqKpbhnGXgTONFyugfLJ+aFVjmLYmZNUR
wYMyAdDrI0AgpxqyH20pzykN4am5J2f0P2KdKH1Tw8SnBNHI1C8KLZE6zjJfMOwulZLYQVHV2qfm
oH4NZqUebGvU6s9tmImxXfdN/jXFUqa1g6YIeLRoVgfBNigTF+wmgA5fFgJHsCIuxyabms6dBqT0
7vXe4H1Z1xRpd1pX6NEeMSi9vGvapvsh9oIk7wTEcNS9rk3Vj4Ja+Hc96LMcs3nNDxyjy+fhgPWs
odjpLGvlDinW/JPY0SraOG/XSSBMCAxZUDvgilxId6ubPmoMq50bgUpZJJb7QkIPVSrH2LWK3n+I
Brnd+aH4r5nn/wUFaUo1BgtmY/ViEGspEos+0o9Tcui+mIXqzsVOarw2+tf3/xIJeWFuS852iDWr
z6vFEIqaUvJIsBTbD/UvVtXdUWj5x3Sd9jJnDQ8RyKgLQXl1KWdRqZZiJlJfEdgBmiv7aH4Ne0XZ
4lRcVJGWSOxZzmced1BrV+llmpf+3PetdpziP2PTPClxtR/6xyjP7LbXnkZT2Yv5hzaxfibDlmLk
+hAn9qI6DNObtcKXrmJrlTULs08q5U+L9Ffs0bq081y7N+LaluBMSojmdRuZyDJD70+rddDVWlEA
QCUpzLujEv4M088C3nPRvz5KlhisfoYVHU/+sIqRWnqTgK7Tj10V22EbuzUkjQDDl43rYn19EwfJ
JfCZ1BV4lK+REF0X+pJcS+ZRKnJznzYmzGvg2A48L8mTu1Z2g1QPHGQ4GvAl5vyt0ZvSM3vrW2LI
3cOUDdJx8kk90hqZ3klrlaOg440otEl8p/Yo3ftarnu+FG4pCq/dCqE1oklFixWlObQMWHvnmUc0
406oNrF/jNLAVpI5t0Mh+9wHoif6j765r9QHqzYccVEL8YXHYap3eTmBWuucMnM14ZMxBLs6kOwa
kEVsbv2+i/Iu9VTqbmgk8tMAAcmr39fWSSBSoPaPkvQaMolx5UnNh2SnVoGbizMeNVSXFC4LqXks
6q2ZXWcbS3TQc5jyLJUQbY1pl1vMd5Qm9Y8ZHDK7iATRDn19I6W5+o0IYFKMX/bghWq/IIVGibwv
F/dQ/VUMOvixfPBfBd9RhGPkNy9aMHhaIHkIAGNcuwWfXr/X+EisQBRswij1IAy+ehOEhUw3hdzw
aKq5HYiZJ8LMbiCB3N4lW2FWR7ai+2Fg9pNwlFHsaLW9UP6RImMjyEVxYPmYhQyAIwHPQ7K48/Xc
pLg4JL4lHGsz2ctDbyN8qw/087XvdY9Id4p6iFm2TjqlW3Cgy2MUZTT6OLyswNlDYj4PncWtAKMj
Dk6+hEae4QqqcSC6pj/7ErZ8GFnMivYrVfpPQtc+Y4H6e0BruFXJecZ7OdepCD9HqWNOH28P/EU2
u4wJU0y2zL94L6/GJKTmnOhVFpz6ZoeeB04ajoIgT1V4qXZnQB6HdxPkHzNcvtHsb9FilIuPi6EP
jmiulB0kYK5d/Dkudpb1sas9Oc535XiI457Cbu1E5b3ZqBvGctcGkyuXVsEylheSIOC7YsWXS36z
4E0ApIlEL6mLkFeMDccUGbrShJkE8/j2aF3eSyT+4iJdQ1pBP3g9WGGsalCig5MVyafBGOwJdQZc
EXdJFt79a6i3ximCaDI1c5Cs5wsmlYxASvH6PVW+abqtEXuNKs27IP8Bc8K7HetNQ+X8vl2CAQsk
0QDesmYtgKpSBIGHJrby8dzaehLUqe03sNccWY6l0U46OusKapyjLQjkOmpopc+GIMM3CGdreigq
9F/E2ZQ9pYcCYUu9NPyx6jT4kmVFs7GZLmcBZRNMC8lIUHCjYrEaGioXUqbOKa5awBLo7x2C3L+n
17dwLzf2x+VSO4+1KqkbclpWkJqwRp/ShcHuD24xTa6FFIGXh+a3WFBnLxST6C4Q4+Zwe16ufqhF
bgmemPbMOk+vfFY/lYv0JMSPYuDpxWNaR67VbXWxriSYIHqXYpkEaQNU3/JD3rVEqGbXmZXF2Ym3
mdMFSADXn0v1L4WH3UynN+3tIdxXueBqhbGRRV/eohp2E290meVNvZYIV8wx9a0WM11+WfsJPWDp
IdMS5cPtkVxXmFAoQoCfNQ5TBr3hNQuoQmrDNEYcZ7Xej+5HOnQO8NoSQNEoR3ycqHzOqCPifF/X
/sbuuhZ7kVrmuMA6iI7k+eAiLi3mo4BBqo9e1YBzmFolTiigU4PSVSIrH0ql/PbvnwuYmLIWa2fx
njoPWUmdLFidgsktbszRzJpV9kb8jXH2kqaFivzldrzLByWYFTquEHg4rtDnP49nylORK6OG02wP
8Z2yxxAGglsW45A/12MRy3srMef6ANooMf/cjn1tAS0CWFjPsnqpIJ7HbqcirZpmxsQ7g0c4Ty3d
U0XN3X+PsoBQoRhxIECZOI8iY4sGJknEmLzNM45iUXqySmnaKEdeyfbArgCshasI6Jyr7TxMkA1i
lrR+dqKzaBta6LQD1Kn+IMIhCMPRE7Rg1+p2mJmfBL87puZWInYl54f7A7iXnHqRLF6vVtGgxWBp
E86w0DRsUY9brzKyk2hkP2Wt8z1El0I7KQyOo7H1nVydfxpVe4hrcfJ83Cf2eZu+IA6WOQlvR3vB
KDpBK3c7Q8lUL6L1+u8XJegYSvDUFUB7rzmM1VznUYLEzqm1BA9hqKeRhKSpn+tNMedrdwHa+Gxj
KG1AM1droBKtxKrUZWhqT5fum32wi4b7GFbfDlvb2+vt2qEB3mfhB6MvA47hfCHEjc/7N8GgVy26
2NPkCuMzeLMuLqXjc9AP0lNpjEhAJenGdrq2lXnls5nREJJRaDwPbHSKlesZ20lMXy0rsQEBZSQh
w30ebLkdv7mIrtIOywLHyzOTN/iFcIKOeiawdYEBxfLvQ9KjZCMHknjQAit7DCHuu30Lr03MhHpn
ZQLHNUq8LsCzeB/rdeEpSmY98kKJHZDHimMMUe+mQS18yIIA1r3UmIfJag23aULtIdCqZE8f9ymo
SmGnxnm5H2IluBeVAVx+W/WvqhlOPKuL1MGzs0KqVanvJrnhgV4Ypkd5z4dDmbSH/2GmgctAQ0eB
hazmfMD7FGArtUX8HYX5lUfLSyj6tiQlHpvJUZvAmUTAvbdjXkssULhD9lOjL3vhSpMJpi/XY52f
kAx4qCVEEoVHNcyPRvv9dqDL1cRRxsHMGxmWKgv5/OOSto0E7IWw6SZ7wks+k1K35RRJZuMp6+eX
29EuNyi3O3KxkIUoVSH/cx7Nn3kLW3qZnxT9d28cFqpQVtv18FcN0gdA6x+xWb8d8QIvB8qJ7hHc
xsUTlBRt9YHB2EaDKGGoooU4qIFdntrCToTI+tOiijTbBTxbHpiKVRcOtRLIBANubk9KOBZfxaTQ
PsuoFE220ZdzZxuFrnR2KSbK3dzm8vei88tPVqhVPwPgJL0bp0rU2lmuh39RfUAn5/bHXJss+AFA
b95AK+s7rg/yCnDckJ+EFiJXKdoUxQGrTS+JOThaF2/FuzZdvDxp+DF8/Gd11Ixh0CQ8FwsQFfrd
BEH7GOSTl+JPG/riwVISuJ5bXrWX5yoMKMCh6LHhOcF+O18iU6/jRT4F+UlHN6y0vFz/UZnFPdiE
Jgx3FgWA22N6JbUm4EI9h8CyIDhXqbWZyZEBTBtLd1FoaUggEvAtA6V/Hwyl/xnSi9k7mZKYn0Ig
5zqJWkoJd+wLNOJCbQT4fPv3XP1+FD3YHPC/4Bicf/88pxaPuyo/yV2SOGpMqzDMewwZ+ySnj2gV
HwIViS/sdK2NyMs5dn7YMxCLVQ7HDkWzdeSOVokoJmxOc1TdXhecJNkrofjPpQGGmWyfbhRDx51y
/n2+NOIw6E/5aZAOSCrYafyxp98zFLNjiAPkkGRHKWYDlb+cK+tPI7eH0ANfY1nK50FlK+lTcZo5
dwbEStQnXvTu7Wm7NnjoFS4kSOjt1GPPI1R5YPmBtdjPoxRRkAAmx3Sz/39t/ysLZBuUAfjA9bs6
NHxJIXHLTwEeyglEi0r4OPqffOBIwfzx9gdd3kCLTALCRQuTgnf8KtFtg7FSplFhyJR0N/cqWW7n
KPm8k/tmSzZwmfP19AAKQ4qLN+SyD1eDF011Gy6G9olQPPjBJ7H8LKq2GuADQ1rzczJ/NNaWtNu1
JQFEbbkeEHoBDHseE+5xAyQSg3Hamb7XGNrsxiiEeLdH8UpFk2ImiohsKbQPSNzPw0w9HENFboqT
FJa4s9A6fg7zyvGnl/yAmbxbmpqdbGUP1xYj5E62MAwUrtrVkdYrbWLMMiRq1Xgos5dUu6/FrZLE
tXPqfYzV3UAxJ+/DHgP6Jp5Qr72bSxjxaJKjIafAatxYjddW/vtoy695V/9AK7c2lDrAFk1Ld10i
O7lR2kr5JW7ag6ZsWbVcWxtgbEAMoTLP3bDazOLQxbHQ88jTNBAjcUuOh7z7Vtfwyg6DJIeCsEWC
AqZu9U3pKFXtnCflKdDzfNfMhlKBf+/k/TRm0SFHo2pjEK98Ft/EExmWIQSWNS9vtuK0zNOuPGFp
EnoBzW8byZ9/tJumJ0UPDQzx8mYwgTKsNtZomlE8mfixqKPsP/Udek1mKRjuxsa6siIWQj1MfuRx
iLQKI4BsT3A6WFxZqCQPL+UYPibii1oPvHLL55RueatMd8u/EeLaKUichNjf4GBhF1nv0X5w/VDd
qJW9ocnOTjJKjZR0KPrxo+DDr+aUx2evNXzzqTe68Xs6JVHslDF0Z3eY1OLQVkokOh2tjNhVokRw
+1jT96oCj86VuqzSbKzkjZ8JAImf7eTjLBJUrWyzCuvGmeJJ/YCmWA1RobbCnY9dkbFT23AYnaqG
ymxPWtXCkkA5+I/QyWrgCTDKdYdm7fAad+Y4eqnuD93HItfb4VCXdaLYFSJGjW0MlhztAqNfype5
n/DHYNIBVZQo727M3HLkXYwRdTZK9Cz6C7MvObHKwSpDnSy2Uu70rLzzxYxKfTOIdznQRseYW2Oy
ozBsZLupESLpLXExJhyiRxNTgg0Rl8sEkFt7oSSBuwFdR+3k/GzB/Yl3KNCbE9PU2kWq3BVZ6yrW
XkoVNGyDexSsvRnGV5DEH+bB30iILg7rt/BUvHhaAotdqx1HeSqZnZHqp6EJvLzSJd4okRP6RbSR
6V6c2EsgKgaLHyjdwrW4QFXFXdzPpX4qzBxEDMIzac0LIrPrFuZ9+zj4G3t0I6Cx2qJWZSlgvQr9
BN3D7hD1tBAGbkpX0lTbSF4F68vGylpyktXK4kIHhg3unMt23SqLTCNsB5HdBzq833FSFQ9KpP6d
O8gdMAowf4yKWX1pKmgLfa4UXjkM+l5YnINu/5Jrcwp0m0nlLCTOaklh1632+G6BKKslt7P2qrSj
Yrcxn9eDANdhUklq16kFCVqmoyypn1rQjQ1dWfr4nPsb23Uryuo9klmUawI/J0pz31LZNPK9qm0k
gJcLhaVPNZzmJrUO/ni+A1F5ReChUJWTD28UQqAsHfzkDoEzR0m/SJG5sS7f2jLn64SdBseEVsqy
G9ZFj1DE8afWYvVECpU5gIFn5KknTdxl0Qc5eZ7U76L8RaROLaq501KzqvvJwwn7GKhwiNKtG/Pa
57/7OesnUasHoxI0/BxFeVR9tD71x9b60sreGD8M+Uaj5TIjBVpF0gH0YbHBYLTPB5u1n8SGJhhY
iIv645jkhh2UYCJ9sjkPyGl9krOAu4Ar5UOvlZNT4Zru3d4fF5kIvwEPJ4ROaAWiarcqyshKmAAP
NYxTyv1Iu8tNsm//HoE2AHcw+Dl0wJYxf5cwmouelTU35qkUBdVJ2OyumJZb7jJXZo4SBRhT6jEI
Na2P1KZougKzXI7UbvAE5RUU8KMQHdU7jDNdnun/fKxQEaGNAtgEeJ6yFvbpI4xfeyFh2EzxXpOp
o+f4vaqFvuVoe7npafXxcOGfwGcB0p6PHkbOpSTjbIDjcP+QN20EpiD6IPnWxk68SIEhALyPs974
ckO3QiROMsy2iRxKEn0Bkbwrt/y3r1zySyRgMnQg+NNbX+fdeohY4ma/qBHlHAqe2TWKLQZBancA
kl0/9YW7vp39A8rEyJv5o+B1Xa5x/OTm7vbCvBBT4DmtYsPH+0JTliR8dSuKqE0KRuBjmDsJ9oBt
W5Z9CeVdnqkvPpzTam/MblWOT7GWfyrH8YUm4YJ6TZNq45dcVPcWehiX5ZJ6cAiumRF6UAGLbWTr
xBuFprKUN3dVagyHScmTHYl3DwPVl7yqDYw7f5Klu9sDcS08bHDkf5kRhTLD+RoL9aqMrZzwwmCh
qxo0bmmQBuaxgRe9dTejOK7neN9qG5998XB4w4JxBFLYXFBzq/OvqQtRi5EuOXU/q8QGNeM/jKqd
bVScrn4dY/r/o6yuzYjNHwVLFPGD6PTP3ec+duiRvFZbPZplK67uMqBt/wVajtp3Cxu1n1bNZgIp
hU2p8Ev6enuaLoeLxgDPYAoYwILR9zn/+2MuZjgfWndSpyc/+qZRlIzmVzO/87WNx9PlkKnU59C3
Aa6HItMaLOhPQoKMWD2eZgtNXaHDTGV0BP8rJdZqUKl9Cg4C2hvpzeUJRNAFbYZfHibya2bLNCjh
oAXyeJK0j2DcyD6Q+n/O9WkjWbsyjLyFl1i0dRBqXP7/d9PUdCK2WqExnioomEj+2J2Zw9UHny99
kqJqI6F6O0TOV4VKbYtCJwVPmtTrnjsaWn5Cm2I69S6n6XezskeTM9ypVLtT7UR3EKex998/f+q+
1nvhPv0BFL/dR1442uXr+Fp+KO9zZ+vld7lU+VEsJLRRqPNdlFXKQOwaf4inEyylxwFYRyngTpVv
6a1fG2pql5B6VDolF++50YxrgbbkdGoaKOzDcxgC4M/tFgHuf9cPWN7774OtbrDOhIWBe8t0MuaQ
5emIRe1aYnBU0uxvrv6sm8deKB+L8hAJGyvq2miSdCxCGgtkcc0lFgVR7f2knU6hfhcZwl2e2Dow
pH/e/QAq/guy2v1zXkAkFqvpRPV2b6iRnQ7TQ/cYhLtZ2Jq3K1sRxDj/ox62kL9XKdsIudEykno+
KTFA3ei70siOKP4ylI2k40oGjHgGWQDGI0C2wIqc78XaYN/lejefhBpMnLE3v4ktpDa3IMdHY3yX
pxt52yVqBFXt9xFXd10yyAlCIUQ0utkz1eJj9zyjyOZQj8J7eSweR7M85KMt9xuR3x6Bq4NgkdgH
Noj+7uUjEUJOF4nyMJ++fTtGtnf88FDYP54i+8myM7uyI/s4uqT4duhUTrC7S3bJ8gc79H79quzG
lmwIU7vnj18fX4pvjmn3u+++/Tm0J1u26z0P6H24o65tR65sfziw3VzD/bSzP+4fH+//fngI7b9/
/t5ekW8kx1tftLpZa8scjWbgizS7sJ+8h4fek3fTDtCzY3l4pDyAdXmydv6j7lo/mkckNzUnemo/
OIfBvgeubx8Ue+Oyvz6/70Z5dQnHST3qerD8pic/z3Z1uc8oZXnU9vXkZ/0BbF4zf9xKMZa/dDUQ
2BupC7MVMYGL/A3p+WGqJHzi4piaeCTskjLZuJLf9tw6BpIUkJnB5kFtWX0YXFMx8bVCPEl24fzC
WYj/Yu7npPbXzz9DW7RP6seN+b1yDEAP/C/kcu69uymzSO3nwSKkqnzXneSQuoJDT915+bYs2B+I
cdiNl31TGOKT89c8KXeA9mx916HdKHqIdOiFzd0ie9+HLWHVCyceTvuz37Y67aUpTiJD4reJqbLT
hPIkZuaHaWFjD1+QhXNloXN8Y3C78KeFRJp1aCoQM9pDjWraPHidIQB6jkiugfBaJwSKbCAtNi1v
R+ZsjSJ9V/b9RoZzuUwWwy8uQ56NwPfeXkbvxrP2UfdNqmo+6cKceWaEFoM5KtHh9rRdztp5lNVF
UWSWThuDHdBjB/loYH+xw9GLeZNN4c7y1WHj9XD58mYmAJdjgKVA3lmDyijuqD2ARfFUxPdG3z33
xSHP7hrzV9Uc1cnfKJpcpqZvDpcQZZdrA5OE8zUJJrWe6jiQTkgiN+2jVfZ2VuKk7k5y7+SSsjOa
P7fH80qNCqK3gn0okgJAAdb6Hdmspq2U6ITcj5atzpkdN5KTFF+b17ANbASL8ge9uzdnT/GxTaD+
p5Hd+FmxMbFXXs4L4xwCFuX6RVB0dQQoWmdSYNCkU/4omIdZlehcYFYz/caLAL5wm3+q9HwnGbvb
A3CZxS1hSRSB19HFXPcw47TjUutM6RQ3PNGSh0T40WJmHT1FwrfbkS6X0nmkVWrel3IrxaPBSLex
3f0UgxdZ/JJXiRve++iY3g52JflYooHhQUiRApy4/Jp321HsjRbVd76rmXbzk8W2R2HH1zBmjSU0
U32Ew/4EnA+3w177RsaLTj49dpX6w3nUyEKpTlNz+WQaMGAtL2yfDTyKfaeLfgrixoBe+0bWLCCF
xT8FRaHVEV6LUTLHZiGfMvgJw+BGja1COajMXUbKUR2FPrFTTMduf+PlEbSoIywaT1SQFXKd828s
21Cf5jiVT5V4BJXbJc0un16CbthIvK+MJXGWzyN1pL2+ugQqH5BXpdfyaSwbxyx+hjg4xlEJRJGb
0dLuMam5/WFXrp3ly/6LuJq9NB/7WTMaZq9I7CTFKKWw8/4bCCRBcaqx2veCqzYWbqqGTUnUFkIL
IpBb8Md2/N1o1YNv7dvMHipcrlhmTWTs80Dfp7LhaAoMptC7/YuvrgAwsRwXiwwnq+58Loo4kzu9
q+RTKXixT5klrt3cA74vVejAVrZvIIqwpXx87agipcctj6rL0n5ZHVXhJJXAf3rWXaj9wdXNGa1o
JypuSTFB/MMrH8eF2u4MBP0z63D7ky+v2UWngtVOHxE6yJpsLGn1MHd1J/N6MTUEl5rCm/002RjY
KxcRBnlk8ijGoQ5krS6ioa5mMwt9VkKcf/LH+VTNilNEnSvoOUISItOp0DZoNg7jayO76HVTuwQn
ynSu5lMP66EWaCmciv43Qq4DESbBTTVb4flg2lFuK6+NILu3x/Rq2EWd622bAa1aZRVhX8llUws0
amAwTbXXCJM76hkJzJ0ufSuT8rMueHL0iDjnRkp/bTrfR169MgoIJ4mRBNqpGKsatYShcUAHzhtH
1rXp5BpAVwVPPJyEV8OqpJGSx36onWIfqEKCzEH7d6ruBKwkgr7fDR+q2NhvjOnyuj1P6UmZwJ3w
ziaXBf50vjXFWaOdzpY9BY0t7trpk4xKbxXvh+KzmBreMCe29Hw75uVg8so2ueuoeS/qvKvBnNCM
EHC+mU+pHCu7rov0u0Yw6o2U8FoUQDvkSos05sUOnEJ1VoqwnE/yzENoijDSQ2J/y47r8pahHwI4
c3Elg5m5xuCO1iynfpJIJz9W9B+FZk2e1JtcpJof1jZApXhjEyyX5fl8kQK+Kab+XzK42vKLtWjN
S4/0BOQN5A2/DeGdog8pFFW79VhYFtx5MJwATFJrmOUsyHWHKcxHwKd4Yp7qTLSNiULAyFM//qgF
r7P5oMQbi/FyMM/Drdb/WAlDZgE1BzUZO1o6OSxNp9E+1/+O8TgPtGzEd1mXTDNLbQPRABFX/E7L
9DGM4tnuZFs2QlswHgRBWySpuyfV/z5g7nZ7/S/388WoLi0WFD14q6wFggyz1K2EjPCUISPwZwru
9O9l+pogRnk7zuUOoFi3kMpgocPxWq/NtInCSsAj9jTXwa8M3g1Xgp9t3AWX65EgMF6BV1AQoKh9
PpQSTqWjWWTmyUqzyAErzDfRvoZy1A7/y/e8C7XKe/QsN/USgSs60mZuG2qZ76IRjev/YdTeRVkt
wiGY476Y+CDTz7y2nbHT3ZKfu7YA3o/ZavlhH9DkfcDEZIabC2XuZIALOuPF1FP0nuLPtz/o2q56
F23dYVxkhgodehI9jbTxrM7v3GBuP01W8JjU07yxHq70GlgQtMGR66DSeCFjq85NHfVKZZ6mKXdl
dBf9tjk2lrQTY9Od+3ur7fZ4q96pcueI98mU2lEn7aWi+2HF/rfyY9Ibr1bi28q8VySeCXQfw0R6
yhTdnnzXQEqNVbCf4PYUqt0nPcnbx9sDdiVdXRayTImLO5jLY5VnzHWEkD0IvdNYaG4RKXdRk3lJ
yG0ou+3oqv5d13xKWiHdWHpvkMvzk8E0qMvQASWZ45W7WuF1GusT0kvKqZ1qtKi+xtYBXn5WfMrK
nyKyQoH2QQ3/yOXfvG3/H2nntRu3FmzbLyLAHF7JjkpsWZLTC2HZ28w58+vPoA5wj5rdaMK43g8G
LGwVV6pVq2rWnI+98qWzXrr4m2Em952g7eo/U3wno+TeHnyTVtVI/H17Yi4dCvg86IkJFLi+qSad
n/VamPHuQqE8dfDdbijQk7CKxDVg2pXpp93DpIea+3jm71/EB34pCHQJhvpTqRR2ViO7vOUdZXxF
Cbd67d0sqFYc8uUJoQgHn50J7QuE7h99b5+uAyun1cz3KvBZHeIUgll+K1IyO2L8QyitbiWUvGze
pyeAcB2aDsr+zOLCwahtDKVXqAN4jOVtmU3ACuRsD+qMN6Mlv4PcjBBdN8kJdskx9ThBTRPvNQpx
XnhU5EKBWSap7lSpG+/GSnu/vcZXMk20LCDHQ3IQ6C4x2vkim61EN58XGE++Kd33gv5QNd4LlBN2
bn2VeVqgCr/R6/bg1ckOpuRUfdCUu1oyt1LnymvQ9Y9Y8PxEzF8ztyoDv58hSudf0wtDb3keGBf5
60AIYsId8cOCvt2h2VVr38PfUu9YJ6M93J6FCw8NeSOYMOabexhOnYWHbvVYrmEzs56mLtuOwfc8
hQAoPxnTKwTct01dbvdzW0v/XIIhpRaELQV6v6/e38od8k29CeR9adpr/U3z5jqbz9kYPWNgDYC9
ADk5n086ONQ0ixqMKfq2zl/Q4bAFZN8TCjv597Xs/cXBWlhbBAeK1PkFft56yvS/zVjbtJbCyfBj
1iG+PYkXUQiGkFilqXhmDmDfng9LqvRRSKzAe0r00S65sOXgp9Wu8bBdG86cScICM4eZcyt670eo
X4TekyFvYmtDH0Aa3JvFSphzdUMAzQXS9cHCvew3qBhenxiYmYA6PE+HprL91Imop3WJ47/8+8yR
JQPdBTwdSMdip4tRq0aFEHk8YCr4iDZS9q6kKz7l4t4gLTa3n8B4ShjKi+x83mSaT3Sx8IUnTU/r
Ta/lgq30cnq8PZIPloTF3qYXHmSKDLsUIKLF8jRRosZtkAhP3lt1kl5ViYqb0/43+fY47u70L1q3
pRMZZv0VuxdPaBmWCvI80geUGoqT8+HRmVUJmSIKT2L1EAEvGDXNruOfCHB3TWar3kYuQP9JK1v+
0kXx2jRx1Dxa6eJY8sOjrCeEWqH4Ln32djf9sZra7tp3Q/qOWNqKrUuvQZGDPCoOg8llr5yPsIy6
KBayKXD77L8hlF7N9lGM2w1QQAgl1U2/ps582aY72yLDxP8NCp/2w3ODbRXU1YRsmKvin9L6V+vE
oovqGx1gULtMD432u4cWs22/0KqFLC6tK0JzDznbPpxrMd8RfjIKiNQtDkxFZWKN0ejK5IO5JGky
B2u8jBdbbRon3bPCPnRN7yEufJJO2k6o/yu870imrviDC85bIi6ypuwruAU4Psveu06jvu0hJOJm
3UuU/fD6t2l8GKGs9vR620vs6D+lYIe8VOiEz35nlStDCKp+6woFbq5JtBVkcJq5ucNfg4Nfnmyi
Qfb9TAbMjaEuNobY0O41pkrkSiFY7TojG50MnrVywi5UG5gBtjhOhOoB+PZl/ngaPZKn0LC4msxh
bppNIsbH+b1ZwGboC6cmL49tIW6Mb96Q2+Rc5AD4CyDf1EcAKPkmpuC6eYmMxXaMds0HknyAgErb
pOHauZwd5rkXAsw8q4jQOzyTdC3iJyCjnhGMYuy2gVNnL2pe7cpZUUJ/b+X+4KUITq04viubEfAv
T1aKOZQ+l40VQSZLyWSYsVtZd0H1KrWn0L9r6gc6Alb8wCWygVrK/AekJDK6BBLn5xI+8xKaaS9z
g7zbgdm2w3i0K0bay5pd+JVLuoFt6G3i8avkZY/l0P3zYJlbWBco6wAZp4Xl/AvaMDaK3iu1J0Gw
nHAE6VHD/0YlQU725gpc5nJiIQ6ea0g0cc3vgsVS+voYV7IZcm9lWrMLUwGky6DJD14u0Uam1qqr
tqsSJdeNQlNKBDBTOS6eB1MSTGloxsJTWEiKA15HMBwjUuvtlNB2II517TT0Un29fYldengQeMAB
wHVwnC9OmJTrnVTIg0CuyKwmJytCTXd46JsVHj6vPbsePYuKZCjW4hawWbqmA3xla1ExoeGKdCMQ
ZCSNzheWTFaqSv3EF3h+kNtDAgcNqOPgISPd7nQZB7VL0mwjQChsZ2kMU5leHQhl5b3WQB93ez4u
A0oT9CfiDYAlKe0tH2l9EGaZYYqJG4iDtM0EeXCwSdW9aNfihyumSK/Sm0tlH1jGsuEs6wFhVIEV
u/WgKJt4BrYOFX125TCuMSpesgUxJni1QHmjSIBTnTffp5duLoBwDdsodQuAJg0NbWZZQ7lbOd29
TqyC35CHN87xA06kGzdZZRyaJN0X9c7Qcruqht2Ylu81Lcvyylm7fOnNqjzEFtAEEvpezLikdEkQ
NGnqip6FHDdXvbTvxnTjFTTh/JSq1jG0nYJ2YrNvjPskFf55xaEJNOdeWDSo8C+Lw453VRs5N1LX
E+/UTHUyK9mka+WWi8NNdwvsspDnmLPO+kfo/2n+fbXlDCC/RVyj3gWq7LT1swUfTqu5VHV3t/fw
5UNiYW0xJE0V2tYf/dydzO5olr0tesdi2LxFEMTCnKM9ycpapHgZhM82CcPnBxKLaCxsEo7VnTVU
uVtDk2MHUpdvIzl7psn1V6WO9Y7LKryPuhCO+zYdN8pYg9gxDCisRSvfFF4k/AoyYa0WfG3eybfD
AwYDH6itxb3ld8rYjN2Yu1Sj2EWhQYd60xk0XEQ/gz4pt5O6ziEqc5jOIgGmgucIrLMkzAjSF0Yr
M9LrvtZzN+uRiNJqVT76Ko3qZZ/6pLJq/2D6PreXIAgbPU69ez0TfuSSUR77sjH/rmyGOSS9+BrS
KDM+Cg7c5eNVNPuebks5d7UX46DcRwVpJbuzh78KbPJ2eMwbm8bPNRTvZc12ngQGr5POo9z3kQ37
tOMLEap6o1Rzd5jyQynptv9cjcWm7mrbQgwy1u9aCzm1DZJ5twd8dcnn9xFkNSKaX4v7xApHWFUm
v3DFtnmr2zHaeiUUHLI2qfsoEw2YZKfs/bbNC1fOYOF/5ISTCDUvmnc1gVqrME25G5JCpgMsQuS0
aAWnov1se9vUReQ9m6JoC+KN2I9HyLkn16exJtaSCtfwfirym2693f79FwHB4vcvzrEkBJqeRWrh
ysbG+xo1KGnYVelkyZ6NctvUfA4WO5PWvLn7iFcmhbnFSiXotUdeYhRu/Lc4Fqc4ts1N2Trta6D+
f1qa1+/TZuwlFMoSSylczXIN85h3myZ2hvrL+CJoG6lZ8b9XduDZuOYT+claKE96n8zjUpMXLdxK
2nPwy09fVxMQV5Zq7jokQuJGn/8+t1MiZRdr5shS6ZsRkuL+b0nEJPovkKE68VBubi/XlZ13Zm4e
9qdhmZYwEgRibkLTNnpt1+AB17YDSDigKXAmEIQp57/fEkwzC0n9u4lc2UL9qo93sffXK49S6ego
VHcQwdwe0WXsQVqD5zwvTNJ7cMwvTMIV2TV+zGYHNzkVjyGiQJA6PZBs/uO9wmOSm8cI+oO1bqNr
M4l+E5yfpPpg5FyYlUla0u3IBjGz+0DwtypyerdHtmZh/vmntaoDEaY6Ewu0MwrbNPYhOxtJ4t+2
cm0D/i8LEcBioreFryBaAiqiYAW2S+k1UY9KTYPiIRr3bbtypua9vPQVFM11GO6Jn0hJnQ9Ij5LR
isO8dH19F8DRnzzLaWYPxkqjy7V5+2xmsTIddHt5Xc9m2AhNdhfIh9tTds0AfV+0tUDghJL2PKWf
FmZo9LHgwVO6plk7UvqYrcf681QspooTBG7D5BUJgmfhFhLkXjXyVJVrtHeIsdDopR/7TUyIrxg7
MTxJ8qEbnWE7HKz6LQzUrWxHsd07VbvRpB1llXSt4+vK4p190dJzZFGZ1oNBgUNoDmIsznvRzoK/
nfjP9QDyZHA+MHyILWgqXex7X8gJ9CSjdoddZL4l/UOxVjO84tzPLCyukihtG4izsaD0oyN2f3Xz
PiSelSIf8Zzn25tl/l2LlaQzlmc5JUpIGZeiV4OoJ2WRFo3bQuntkGsMeDdEySGJQFv8uyk2JS2k
MB1RDl2EFb3eETkGdeNOveSo8qMUSdtp3N82cmUfwIMxR+LgAzjEi82P3dGcjKZxU+i54xQqnjj+
ZeTjXdkXK1HgZVphzphas5AS2SryqAvfFPU1LhbZDhepsHup3o8Gm199UYwXg77HVI12MUTknqAe
akHfB8kam/TlWCE3IDtPByJAScg1zw+6Cjk26itl7fIhYFz/S+RXT9gMypqI7+Ue4d0M2vWDC5Yt
v9iPyJaEEZrTtSsJaHdkOZTg8l7I1zKAl66e5hEGRPZv1npf0g03SFvIWTc1bqZGdi+95tFRn5xR
QVBjzOgnPd7eKVfMkQGjZxWMOn+WddihUZQGPERDQK1/FdodfSRd7Yjta+VMpbhWir0805AC/p+1
i0rsAIQ2iKTGLf/6z6ggGMHurUvWUB5XnuXnZhZbUoICG5GVsXH17PcY0ZJr3FflDwm5TW8ThoQa
nmo30Z/bM3llHyrokpDL4i/OxML39nk9WEKqNq66h8boS/uwBjO6DNsY1ScDi0MNXajVxhEGYCxz
dEey9Y2yzzfh7vY4ruzzMzPzZ3y6OL04qdIKXWY3RKZX7e7nXJRXrDioKxthxjXzUoYNhhb0xVik
JC2KMfcaNyng7oDppicB6mUg5p89o1jx7ldWZlalQfUSDArpn4WxpiPPa4Z9645R9meC7CkCPldN
0kbr197EVwJdmNg+Or8AGM3ZifPZa0ZR71Vfbt3g6D8Vx+63eIfK9b65ix+av973bmUer231M3sL
rySmnjBEotS6za45Enm8qsdiS6/cEWLdf94XZ5bmWf60L6RejIpGEbGkvll++T5Z8c/B/3c8Ctkj
AGHkyElwkatdmGk1PckJY1q3jx69yNUU/6XStoJwp1d/9R7eIJ+SoyUdoimF1j7/kvmH2+P86JY5
Dwb4AngDYMWFtwScwPlAJ9GDfLvNW9cyExiI7V5U7MC/l/Odp52maTMlmVMZ9hjAvn1qyMEV1sMa
gnXekre+YeFMZDn3xmnoWm4BUrXNQ6skD2ZTH+qqpONk+jGJa4I8V449NBA6yTRQOVwEC5+Zt3Ld
01DYuvJ4CMb/siKwi3y3MrXzXXwxrE9GFo+LLoPB34yH1k36+84Aiyk5gwYTjfhFGfaJf6z0b+HL
bZvzal2YBJ7LngIQdhGk53KU6ikkuGzb0FHQB0VeMPvmaWvllat2IPSFxJJsJKBgvuPT8Zh0K0gT
XWndMLJ+9Yg4moHwnkbfRnWNvuqqjwEQ8f9MLXxMOxlJD766dYsdYUGzaUy7qHZ5vmt7O0g2tNxU
zWb4sSa+ciXS42DoytwGA6QVTZnFELtImsSCIVpR/hDGj02bbUvYQijlbMDTbPuJcjjfIHUeTG/D
m5jV7u3FnEd2sZifvmCxf4R6qPQQ+VY36apTJDdvWrC2jlfPwScTi3VsI9PqMyBVLmoP21oKbKt7
UPWVcXwE4LcGsljCtC1H6CixohzCnzXU+n/eA8mmUxmG+9JOASLdd4eE9DFZ1O+U5OtD8V/+ng2O
TosvKpvUgAcn+m8Vh7I2wYvrRPGCMPdbttYoZ5tO2hr92vxe371wdtI2BvIX5YjzXSRBTmigood0
vGyrMf3tQ7Cpjr/lYdd2dvQrPspfbm+aqyfzk8H5559OZqhAtRTq85jukuOwE51eWXnTXVb95kvr
k4mFu277UESV2ZqvDPU1KR9DH74ZB4XGorkjdX/UEv0uCx2VXiP6j55iU3vwdZqKh/ooFtT11c5W
BTqKUco0+5VMy5Ww8ezbFtFPUhLP9SbDL7dFU5KeeNafpfiNnkR70E9jJa+8KK66CdC+pFwMACuS
uNjbQR23tSL4nds2X8QRYIwVPnrhjNCSH6fhS0bifiIHmIr1vtLEwxAUa4wj11ac+AFYKx0gBC2L
J6EO8dyoy1PvCn1lK/6+lntbqX6ra9ow13zFLA6GQA2tSdoSR5jV8A/FltQTpZBmIbX+PpXjSth1
LRJA/RLaGWiaZhLB892roORSyUY0uOVUbiPxwZC3Q3MaBm9TDNs1Kedre4XGV1o5eaRRUlv419Rq
BU/W08EV4s7pg2iv0fOKRy+b7L6LDLuEol4cN7fP57W3wGejC49bCZThkzQeeK39F8Q7wwBT9V3P
jzzcbhv6qHMsvC5BJTJpM5oQ6OdiZ/YddP65jiUj950qrJ3MrA6t2LzSkr7x4nc1+5E1dhnWbkg7
Kbrge136UYS/cqH7qYfmfoJBTq+y7SAlTqF4uxJJt/alKZH2EdO1yP7KJgYjTjIAJI5hXLwkJC0I
UBViLVLx0OYb/Tuamv6wtcbESZP3Zpv+Dukr/w/CvMH7HZR2t5LYmSdjOVmf7S/8NATcQw3ojL0Q
ycfSEF7M4d+5DkBIwwXGQwk/QWJ74ZqNKpQSrSwHd+ISQNL1p6k86VrzmOZuMJl2TWdY3v4FLr81
Jm1tgufNvBwgjPRzwRq4Ntm485OVtFqrwuUwuklr9Y5sjgcRyVm6sxXvVQi7d1GBOctvhH1YyuU2
EFHkbo1oM0xSv/LkuHLGNRilmAyy7uT5F9PQCbx6mjTiS1TxR5n/J1rtCSlnpxfokfspWmsNElf8
FmhHqvTURkj7LF/fsC9rat90I6XHwpH84aAW287onSFI7CmAldW/A9o3Fr9S9VtVWm71q/W9uyRa
o027bIVgyMC90VaYq5IXgidmVpuJX0+j22RuBBFdG9iycm90e9PYjs2uM6x9AQEW9OfHuU9WDHci
xLjSf5nmr+z2a7cWbabgRqiho50lLlxfZ8qG34rj6Nb5fVsQWxUbq7MngJdPcrc1Hifzu+Gv0f1c
24LUbageEM8DGVicMU+YRhgp0wntqmI7ILUctIj0IDE1USoAXGmSYJTt2J/sAjl6z7DWEnJXVoAG
jJkkDslTVmCZx9fDfKgMTZncMvoGqepD/Yspui8jq3TKHpoqr3AE0SlGm3aZSjj4LRxV/p8uy/4E
8ftt93zpcKA8JH8M5SrrQHPt+Xk0lRFNTVmc3HYATquX0xG2jrWK4KVXPTeyiNSkONMCtCcmN2nu
cmijCipc21Um7mtWwKpDxgB/C5f24koLul5TqqYSXS3yndyQ7SS1/ybd679PGE3RrBsYYe7rRWRn
RgiuakIpuvo43veyEdoK9Ei3bVxJMNFKzq3Je5O+LWt5LoQKCCXdk6IbtHfecEDmLRQem+gpQW1p
InJTLN8J1LUG4mt7AUU/KtQA6eZ8+PlekIsIlSAPqwhxjnY/jfHWACi+ErdfWyYYaiGQoFtsJos8
txLEhpbgmUQ35/dXsbcHvveCAvqvIgi3t+fx6oA+mVoMaLKyRGwSTXQlddp24yNaCiuDWbMw//zT
M8dEMFopSxUL4gi0sMxtS0lWYvvLi4McygdQnsoVe24RWAdRKBuVloozJiZGTlAsH3NpWhnIFUTT
bOV/G57phlxGBWHepW1hcHqyDp48izdRayt38ia7ax6zn8WKuct5I++lktKA+AnEzxLnYwR1JzEo
2fURhWiqfYKM8+21v5w1fjVxBhlN0BbAUM9XxqoFoY7qRHHFCaxeUm17OvxS8Fm3zVzuZiIpHlxz
wZsbbFmAGCpStHkzqe5YwFojHhu6mybtLozX8LRXDOEL6DeaKc54lix8qCGkctfHkupmTbmL9PBU
eOZfpaaXpEm/3R7TlcXhEYcSHfy0NKosq6W837IUzRbD5aa0A/FngSO9beHKbgPABiaa8iG1X5QM
zlenGVUtm5rcdA1weulDU47PtSfhtXvLrqM2owlE+KWFPYiL4dFCvGjlAy5nE3QKHoh2l9kXLStw
IW2Qw6SGlhvUj20rIi3yqFek8MIV/O+KnWXtbRg7vw66wHKFIHK8MLI7sL6ydeyS99szehnNzgNC
fZTZpJy+jC6HUZSrsYstt7AeR/mORIHtwfbbZr8kXzrSuv7ltr3Lft95e8wPcJo06BEzFiuY61oW
Q1ojuFrQQLYrH2rpTsz7U2WKdpt2DuQycHDRVf5oTc/A/+1a+FP0CoEMjCxAaMN/D+vOP2heik+u
2DIb2UhEU3Dl5zKxhe9aYx+9xvFfs7vusXoUdrcn4MqEg+aC1YYqPHocywlXIDefi+PByciFzST8
ilvlUAnlNvRG2rmA4K1CuS/2EoboaJzF0SkdU6Y+H6Cp9b4n++WsNPJijai3CD4p584Q/vZIzd8e
3XVbs0/jacSGks9tNVVbpYHZ60+tqY13YV2/mTVShVVZGbtIU5KVyZyd19mrcCZ/oUkArDxxMa+B
c3NVgSpvU2lQ8XebokXPQN93Vfei6t5XvYvXrF0kXOZe4bknhNIkcFZx4Ur9olCbGj6bp9b4rhvf
utK/1yq7MUp42UldqaajtmsTejlCbBJbcUKpr7GO5yNMKi8nHQM5RtVNkPCWzYnYcl91HonnZNQc
zaLJ7PYaXh7ReZwcirnBjNrS0o/3cSYVbdyYT2UF/zQ2D7mh1/vcF6UD2I57pfWihyAWmn2cZz9y
Ug4O1G6FrQWT/pJbJZqU9Qk0kud6+pRsym6VcuviklYp9XGXzesOV+ASMmP0ghXC02M+RUJDNzA0
X36bQlOQvqxMhXKxwTAEBTqRLe7KWk5FKkgd6qs+MgCPjPfr1Owhy+6Q8m3eaImxwxfl73gkp6g2
axmPi8uUIc5cZjxw6RSGkeF84evKUoOuLVAAiJJ+J1U0LtL1Z67EiJcNCpjhKU14yLuB6VyEO5rl
F16VqNaTIVb6z9FvuWukQLW+G/JUv5dNipMee9/6PsFQUdqtF8a+LeBrit0w9nCYtGFgJIdgyrt9
Wpn9mojItWlAvQdBcYRKSAfOP//knU2/FtN21pWCQXZ6QHgrtwN57Pcr63zFjM4NSF8CoGEKHYtp
0HN4KGrZo8ncaIr7ieDfsqUqBleDiK2tT3q+j43R3Kpxrz1JClDpTC98p+nTdiuYkbEtWjlB5Tle
41O88DkAO2cW7jm7OHOgLTxcXQ5FLEZx6qaynDyrYSDtfS9pnj1fqp0gpNeRziB4Mc1ypC8LZozb
E3Nx0D7MI7U6i1wCP15OfwBBdlsEtCEZqbXJOjHcxpMXktQs/xkOqeNtTCJHjeKvjC7N+UqPZZhA
GmYGJ5Rp+j9JSoDfhVJ1GOtEpH0maH/dHtrlYxmD8+TObQPzs3XxIo/1TGuT0A9Pev1bHV57xJ0h
rdyFb4WMWlxQ7jzBEdQ1xrKLGxKtZVwWm4xuDDzsYqf5ASpyZWyGp0xRq4Ncyv6umhp1G+t1YYdj
tiaBcRFvLOwtbuQeObuCZzujNO7L/guiqDFNIBo5WidF0e32nF5S9mCNqAbQM70dsBssvVbTBElN
JvrUOyjTHaxtsuk2kOJuzE2ygXsTBnXB2fUURX/Iv9NTKzla5vRrsOjZyllYQPQxxzuEs3TlIkN/
vpUECeXLlgbpU6qRlMvQBo46aFJU7R1+0vc48M2VOOTKohLSGXNnz9xIuDwmcquqQtkmyUkJH6QJ
rfDp9DbWw8rsXtuxZ2YWzkAqaxWZozRBtcHf0xVmZP695If7PN7mvuckVL9bxTwUkrny7L7wQkzo
5/EtohBkyZLBiIX4JKJqrw33UeKWA5x7J2pQNooAelRsb++ka0v42eJiI/VC3KgczuRUjU+CVW1Q
MvUfhWJXIXJ/29KVtSOjjYQ9KX2Dx+tiUg0BCUo5lNOTWpFQ78J9Gn5V0v5pkuvNbUtX1o9LBrrO
mUiIGGtJUmFWkdVMcpyfxtyA5UxzmMdwcNAXi9IIeSUno5tIi2iKWzE8b/jzAwGKGZzWB/EIcdNi
/foqD+XemKDsqZuf5eCMkw0Du2Ht5GDbpEcpKe1K3EthctBXefcu5/fc9mIlraQZkLGSsD28BBAK
JtkhbX1n/LYyxgu4Eh0/PGDnjapRMVxyR2dR3phRXOYnQTrVGsSvtb8fvIfIuidjTE4UpoSTJvy+
bfXjIX45s/9ndT45n+KTcQwHI8vz/NTh4OK36kV7j58jt7tXNzC/OvkeVPVDvhPvad11x4fiKdom
++kkfpG/jPtmpx3Xjuqlvz+bho89+OmD0jl10LR1fpIaYSPAy6MNqpNWR0lE5WWqHCROf9yeg0vn
cG5xcaNVwRD54sTEd/WzL+Lmp8es3pXhJuyfEEek1WJ/2+BFUEKUBhaFQzQn7KEBOZ/zJi2yjogl
P8EN5HSSsPFN+ZBmKzJB16xwefAfdxqZwPlp8Gkirbo0rTKfipPi2URZws9V/M5lNmsON9mvKFSS
zgLCeG7C84eM53pQngQP9iSKEN2mR83VVpRa2TYl/1YPsbjJB3RfE2VIv9Hvkzq1bxTH2zN65YxS
0YTEgl7vj0fV+YdkoxcStWjFKVR73muz1OodvSTQrq8RVlyZVbID1I81gg7e0ou1ywsKtaTlilPe
jnYmDqcKHFpE48jtAc0ztziWvJ1ACnMfk/JY9ohYahprU5eWJzNLul0ZiJA/t9OagPmVnU/DKUVZ
eOvICS6t1MFUxlU4lifK1jvN6++gqniO7oVw/CEJ5q8xmfalv3LaLmufBBmfjc4f9WlfBr0/trlZ
l6dRyI9x9LWsyIpVd6nQ2Vk12IbWAgQ/DoWTCcKbX4Wn2zN7bQFpsmXLUlMA4744Fp1sDEHaSeXJ
a7RdOzRO17XbRshX7sqrZuYcC6lxilbLG8ubyGlZhVqeAoGCbgnOTmjM3Vjof24P54q7BLn8f3YW
t5MZhFoP3qE8acZRLiua4V+lDBr0hzxx6ctfgXfNv225Lc2Zam5uTqXfbbF2ftumcaBV1Wmos+ZZ
zSP9a5vHlkPVEC2sXC62kRStkdxdczOAJnhwzJ2Cl/RRRkKqtVTT6qRFwUFsONylrUm/ya3GyhfY
uXhftVO2F5I17sorkwuHNmVVAEpUPrXF5EpAFMwCVqTTpOWIOJqvXWnmmyGLnzUaWsPGNBxLoBJ6
e0kvz/5cHJAxyjuEHMq8tT4dkBgQQpoIdX0ajQrEhJQEX2tdj55vW7kSzM0arQR0GtkJUrkLT5aV
qSiEqcrg0jE+1MGo32mlFW4UQfOh4hHrL3nZD18joaV/W2+FXcz797DyEfPder6h+AjyQ6jmwatP
Zex8rHpsNnEiWfVJqUrZRnidnFtl/ZIgHj5OI8hGo5v5QzwtdfKkzbeJX1lkY6N/buCcU0hkJ3lN
U5sBsnX+HXkN/TtJk/rUkonYAh5pDlOUlisX/7WV/WxlEWl0ZkXRKiS5CFdtv+XNAunaWDfb25N6
eUjnsXDxzoJrEDUsrHh0c9dhypxKbXmvNF4ElZP+O5KDve/7mhPo7QrE59LXYRBCDEyC2Oa8nE+e
XIapIlgY1MQRYfVA+i1LXk7LemWseNXLe54HsU4xUAa4NKMRzi2R4TRoYayaU1396YavCiqf6Vvl
rfjUKxN4ZmV+jXw6gBmZ30Ep8+ZE6g7VDxgK7QCdZFgOU9nO1Ji2kAyxp9urttwbhCMUhSktcR/D
Pb/M4I0VHX9Wq1UncDM9YoYllMFJoK48hC986dLMYmxyU2TTUJoA2s0aLijIkBDl7v/zUDCV62cj
+G8c6yOdLvk/7pGl3cW1O/XFkJAqrk6W/rWP9s34NkRfb8/g7Cs++5IPE/McEolSalg6NF+lMpzU
fn0y4p9yjfI9cFKE4Le0s8D6TXeNqtmIRq+s24ec9dIsngOwysxxQMr7fLeUU1oVhTfirtVd5IZv
8g/9NXzs7ryH7K/h+Hc5GSPVNpz6mPh30bDiUpZ7VaYxA7dFhZxk0VzWObc+InXoeR5llTCxtd9Z
HxwjU9+UkrbRVWsldLpAni+NLbx1kQRykPpSc7ISkkg7EaYAdASzkbazDkUrexLi8W4Y8E4HNRsM
fSvIWR04TVvBEaoZmhfuPcnq5u71Qk4OXlkbppPEId1xeoha+KboanE6yHoCzkcp9Dpxyqmb/t7e
J0snwigAgLJSoBqpiixZs3hX+nqTTN1JGbtoL1D+2cdjcE8TUnTwxipbu+OuLNF8sLlqSeaBYFgc
ubDIeyVNkv5EZ6D8GKaN8FaPqXHUwz7YekJX416KicSiWHeOEhfCpigUeHz1qHN43slOPsmHqCjI
NQqCfIwwRuiVrnbcLBMQzMtMyKjTZU+UhSs/30q+MKoD1MX9KWo9y9bl/F6zqvpHMknVQ6JEij2Q
JtyWeh4eadqR7ipEP1aAkZdHeEZ/zeV14F/csgv/nvWZUuS53J/CXu3vSPs8CVApfFerotmGwpC7
bei9Gb7yJK1L6X2UIs8P8lxCwvOTTedVuwS/J/KYUEdXhlPky6VbJd6w02RlpHwUTA4xiriLFVoC
W0noHqwJpV897YIDMO9im/pF/ytKouwpbhTZiXoBes5E60lgoKKmDLVhxz3akUlQ4meLyrhDia6E
tamLn6A/7J3GUj2bBxEks7mnObo4ftHDydp1YucfhE5/qfKyc2j43ArEh3afNig7ZVm+8uy8cj1Q
jYW+F+rmOcZfAvAyP66SQAyHU2C9t7m88UeUYIOvSFMdzFg+DR5oLHlHIPjCF94+lleOyZnpxQ1B
kRiNlxFJ30zWnrTYe6l06ftgxU91dxcLpNxvm7uIf+ftTul97nunIg43/fl2rwu47wYxGU5SFKH0
pW4iSH1ByDqJrNi50DhKkx+FAtiKr+5WbF9e9ue2F/tczbrWqIxsOHXGiGJXSWPOJG+6ZN8Kv1LP
cGTL24wZ/B1qHe/7cGeIpgNkWknWoI/XJv3jdQMbLZ0ly9DNisSpK4eK9Y5amy5UkTigo6dvrP+C
uFgJPq6NmiuKjyUDQFF6MePGaNVK3U0csEig9uhp0kGrrOrf9xE0j3OORuH9RK/M+bqaSpBaZmQO
Jz3VnrsA2V+VBsE/qgX1y9vKOl6ZPopwKqBO/BW+c/75p0gxN/yGIpI+nsKmPISBZlfm13I8qjTm
jL1gS9Z0p9WWm6HLF1B3ZqyjFdi5caiN3xnA76xK9rc/aRmL47t5qJJ0oIhFYm45x+NQeVpRhtPJ
91Rep+1Qw5oL/DgcuYhvm7pczhkvST8Fg+fyXr6OLTQzlWxKpxMisr0dEvxvvVzJNretXAk6uIpw
R3DfAJQnCbCY407LBD+spFPsd802ScLmWIhqbhem2u/7UZCfRwr3kEL7/s4vFWNDT7yxgV3X3Gjd
1O2lxDMeotTqd6ZXSQ8p4pt7Q+wNJ6haFBkDqVWeLYh8VwLeK3EhiRJci0aqly6LJbdGVySj2ZmR
chr9dEPGQt0Gm9b6q7a2Xuw06NdGJ7LR7fsfzs5zR26r2dpXRIA5/CXZaYI0HM1Ykv8Qtmwx58yr
/x4K3znvNJunCb2wABsW0MWdateuWrUWNBiRC8Fi/m1ezl1tl3vJxA1Xd/0py0p+2KbUxQ1By/gU
/UF38mPovtR/xXZ0rPZCnSWUub5C0fogjgaUAennDT2KYg3JICm58sL1Z2eH6kFy4+MP5cF/zJ3k
y/2NsbHTscWLD1cK1e26nWHuCjHQJWy1xPd5+QcipbW1B1+6jRV/iZcskFq2H+Cg65mDIrUPmzhT
XurkHf6+Yzw1h3RApDHcm7rFLd1MHeGchnD5UhRYWYoUpTJbvVBe0u+6cDYO1WmKT3l9JKcmPMyF
M5w1yc72yKY3zjB5UCiuKRCAnlmTWsZDxCaNZu2l1vSHqZpUR9MS6/DbK4UfXhQ1F5SOuWY8V+Qh
UsekNl9aqa9dI2lTe6rrp7mN9hTtN/YE++6Xog2UR0Sy18ulyn0qj4FsvsSaELmaEbWu2qmZaxXQ
2twf1MbM0XEqAtiH6o12stVlJipNm4WxYb4IlaojZSKbKGCOexpqmwNafDkUlCDo1lYMoVHachTM
l6xR6ktPFBpxi3Tx1xZJE+/+iG5sEfcu2izgDUijUN64njxDCMq0jFLrpZHFwkv8oFCOgowgu13T
nLdLJXprDrAMNV0F+uJlU6xioIj2N7M0DIFYP7Ut5HIs/09DGZDLPQ1dZivJ/DJVR5U+bb2u7KD2
T/yvQy9Qlgx20Mo3a8n+59xxX9IRBIp4tZbSYGlR06eBNxXQXiB59TOZgz2RgQ0jsI5DSswLkH6D
dVrOrJB0Fywz9D4fdnzH3i+vdr0oWBLXPr9MxOHsXWM3HnCBwXz47MVvfbg7jLYrMvoaQ2+KvuJJ
Lpr6WfiWwJ/dwCmXIlCtXrTkrQw/5cHkyPVzIIuPo+7UprUTNG99CK0GbBdeJqCPV9tTlLKmiXHG
XqvG5zBKaaKp25LWWCO3k2ivy37DGnk4/vAQpBy/bqoSfElIYWaIvaqfbQ4moMLeFUNo2w/3T92m
IaRaiMK5QMCoXc8vPrdMutqPPdMUHud5OFvZ/HdsJo4R7LIhLFN0dccov8RuqCsoMJjx0r22pWWp
atJkG3tRHL6M5fdsPon9ly499ePfGoGiqNuxhOwTrRwzOTPQopQI7Br19fhfXUhf7o/8hpwBb0MC
hrXkFqcYbq2GnmedNDVin3gTwd8pauJcsS1rKO1yCB+s2MpfxxHlbtkiax1LBb3HWhJehl4bHpnK
0Am0ZrcR+uYa5tqQwCsv7YkL9+/itT5ud6tEaHhUE88f0jcEQD8nZneYxN6W34pacZTilFNWJnrs
TTGEa322071n0m24trDokaASqTlR+pVWES+iBGnYogrmFfojT9hPceJVySlUL4VxaWS2oQDORUzs
+8ux4Y95A5Khoj+ZXOavuu2HkcPEFZhkVRKP+NmOFqWA8mcX7uGiNnwVNzThBnUQgoH12PowEGsN
qKQXSeboVLnIs7M3Bff+WG4g4GwtY6Esh9oWRWWgz9fLWMaG6mvmkHq+nKGcfaw10vdhe8m1kyLk
kA1NTtrDmFGMttRGbm0+9uk/oC3dGkCYKjxnfrJzzm/q3r8+Cc47Yrsl66iuVlUPtVLzW0CwaZh+
sXzz0hf1D204arn1oyp7Z/J9W5jOk/Iv0p5tMh3vT8nWxBPGLkTWS0l63XkmCEOu90WYefkIDlga
EVHSAjh471vZ8GbwUyzwMEQPSSKujnQcq/kgZW3mZYhbKVV0mea3OYu/CNl/NR6wJzSxA4Alc3e9
wj21yz5UdaYzL5COvrTBuLOJtg4EOUjoNiimMZbVtRpJ86DIUZR5NZ0DTjPoP/yxg3dcyPd69rZO
POBLetyYPG6CddyapMCPuqrMvekkQuQy6MdkOo+650evnfwiTG+V+PunHTo8QCwMDzTSmqwY8Ouc
ZcDjvaSXNTQ7e8G2BOUiyu/3N8RNRpdTjgw1VzYyJJK83hClVQRToca5pypvLUzCjkhC0XpvYSys
X2u52hnWxg13ZW4VVPp1bMzplOeeqBWwe0xK73Zl+280QYqf9lb9oJiB8Pt7HpskQajBoJqrrmzq
fSP50ozNWPp37tKjppaONnvRb0Ohl+gcZTzOFcECElJrp+b7maCmTe4FkdPG1lGaDuM77WY5WQSR
R/D9lfvFjbSKFjDHH5RreM+bq2qPn5uxGg5Z4cXpHDwpkRod/DbpX+QmH11xNpvTEIij2wZUEetS
Vo9VLcuOIegojQTJeFRJXjuFhlxaLSjNEekqhUZ71XLGuNQv1TiKi0pE6MqDrtlxGBePYtZIZ8sf
oLwL0PvK9bY71virY2SN06Esp+RSx2X81FSRZvd0D7yn0mw4PpMC/nPAiQdh/ppUUnqqszGw+45i
o1C1biDI4QOp7fJBJr39uZlrBFmMrjvdn7LFha9nTKHojvCLSLrAWnzwhyu0lrlt+MvCm9QsOym+
lB+J+UdHM0gxj1kqHfvaqN+ttNvb97eJe/aGKlLSIkBemmVXeyOcLaXJVN5tHbQNquT0knwy58sQ
eaN2SurYrcTluiuPtDtf7o96w+dzo9DcAu0lT7mbu1YwZ7Nq48IbTJP2qT/6qPSMxSfvnLMtV/LR
zuoClbVOLtBhLzy/OirJe/5ZVAXb8L+ZC2V4/3e7xxq+5Us+2lvt/5b+9gDwTeHV0Z9m/zpAVG89
JCmZR3bP/SncuGpI/QCmXEQTFsjm9cYpjCQATWTlXiVH6qU3IyovJprLQ9r+e9/S5iTCGEuOCSrt
G/U5v8+KNM8YlNo/FaPmmBTK9TiEXu8Hae6voMaavUyovDU60vF0QBHzQZO+WjjB6gk8ewEHGbpS
eQmi0DbrvyL1bZA7W0vjQ5CdTS05moVT+KE7EHDHtnbmVWonwkPQOUTZcuS21tMkpg96j9abBrzE
fLs/NTdcnIt/Jc1C+M9aUAlcOfI2NK0wtnB4pbs06zoASIvaIdAODuKl+UZ/C8pvYW3T6Pvlvumt
VfloWb5ef6ObzcjXksLLW9MpZ/3YlIk7U/sRzOFY+tVBrMI/aIPbOVFbO5yWtIU5liIG/a7XZs0q
k0IlLgvPpC2i6TMnzH9G1g89fYut1/sj3HKNH0ytw8+uLPK6lplbrVZqrgb46aR0eDZ1gJ7KLNcH
2DFQE0+zPSbZnTGu0y4jNadcaAp88ph/mfXOnqSnsirdMfqWJv/cH+TmMio4/uXVtoh/Xc9nouTd
rPd14YV+ZJfV54IO8OSzaMYH2Yo+DemzWO+lZ7ZM6qwdCD4AzmhXXpvkpSWXepeU3gw/PtRp1TnX
ssyWlEp10nCcHq1eC2wq9cIpHOfx3IZhcawsVDAGZYadVI/+mQerc5tKbc+m1KdnqaqS8yAGR18K
M/f+BG1dFVAwUcYBpMA9qVx/bW+JPglFbil/tHqa8LLsYqb0BQeFEEDNWO8BnLc8z/LcguOHBkza
YFf2zLlMZyErvfF4GZ3f7bxf/MXHX1+d2jlNRyXy+XXFbI7S8CXJvqfaxfch4oFv8tQVf/Vm4JYm
nSre/Xn81ZC1jjQQOEHODuQ9Utqrd1ZX5tbEISq9di4PfvIIWdOXVrEcNTIPldx96ZJ/oMvRx4ex
fq3SzrZe5vRx0lKHpzLR/vAYiichQQ1ueIASHcrthyC2M7QJ73/n1qOXXyT5TVWD0saaLSBUx8ay
xJHv7IP+FNYjT/CURiFExGYnruX0IeQWskd5rM6tpk2f5HjKTpHSWS7FOXlvxZb1vpk2jiYdTEuu
ew1xUbtK6hKhLD21DA6VdG4q2w8uufGQC878qhgTeoSfkh/3J+G2grnsE5okZOqB0Isoq31Cvmpq
ZzMvPTGSjsDcCygjgn/SsLTNQPu3LsfMqUbzzyQ/JvloC2bwPAyDM5Qzd7HwLYAkTa2Ccyn8bBTE
lHapXLZcCK3hICB4e0KRtvq8Ep0rXRy70hvK4U/iRssRGsgcVDNrL3IJMYmSmIC1ekE9CF3R7OQl
ft3+6zVhJaikQMO1MHFfn9HW7HLBzKsSntAZAs9qzMgAxmbQfbd4fTwNle4vvSUzWpHs7nPfV1CX
Wb3SXNo4lkt7MoLyUVSb4GuZdxTd2VD90yir5bDUsmDzzpTk+/0V3Yy2f0HCcWU0T6xZDfRYDKpS
FdlH8vRQaONFr3w7zglCh+CQfVH0x9B35lp1IJPaO1LL0b6ZLwiR8foi5O9rIi4JDrsiGWXm61vy
mNom/yhUkvcSBP/HGP9jZ3WZtcmYGLGFHT37afjPobnoarym5fe5Nh3QBAdLtyWz+WTtxd23TptT
spCiL0Q1TO/Kt1VpU+VGxnGJAAfCgGOE/2S7PQV7RlY3gzmmFtlkfLfsBXNh92+N/xwMpt3XpRvH
5yx9V74b2lNC9Aesyy0ICYWdu3u5mq8XkrcaoBvQKnSj3CxkpVW+2k4Dl5OaHpWsf+vFPQqtjcQS
7zJUCMjIUZHncF8fLmi9xX6ss8qTptBJ6EJJC9WmseMSZU9hAN2eMTmV+Efh74ztNuq6trv8/YeX
sBgmA2hH7Or641w/jNJJtU6x4Sh7MK6tdSRHt0A6FdpD14C1rFBMIQ/yyms0i5dM2PmOoCkV3anB
Lnb69uQxKC5d3CEJGMTtrgdVj0IHYW1deTmSqlGrPpeItBtLb13AdVWV5zIWHmUfMlkrf9nxOEtk
tN4sEGhCOQRb4YIpurZd+fNUjbRqeRbgVfr8ufYNMdRBAsa2RYfkWE2F2+jQ5sZNkx7yMaodcxqa
S9HUcAUjqW3f/6LbgJ7JwP2oFCvAuKwTDj7eTpsGsfKUXP4CVvVV73Pm3/hRaNMlV/OzMe55vuUi
Ws/Bkl/DKKy6HJ7rOdDkHuaIoai8vokPRogkg15epsEjqS1XkzsQ6FIWcRL4dfMJYU5/3hnz1maj
oWtJmi4dZOrqA5SO7g1qQWw2vSPOS3UY8HUiB2T69sZ6GylD6vDB1PIpHw5Q3GbFnEgolPTF/Oc4
xoQKP4Mh/RmU0sNs1E6tDE+RbjmiOtljkj02veoEoUH8Ip4m7TyWezisrbFTtpGoTFEHuSFJ7JLK
qhIjrTyITGwxFW3qon2Z78zw1rBhaF1yqWhm80K4Hnaipgg2kHnxdL8/NaVsN6L1b6mWvEqaw/0N
vOUbyZgBKFsWVKVF9tqWWolKNHZW7Zm+cKjE0hF700vb2h4zcmVzL7wVhQBtc5U86+HxvvEN3w8S
3BI5PnTMgF+6tk0NoDCgaaxBnr0V+o/J2IlQNuaRjAttVTLQPK7Q5e8/bJ9SFvNRnLvao59ZkMFX
zM9y+hzswYc2NsWVmZVHDNWuKzUJM/U3xVVfurf7s7T58yDSwRWQGKNafD2KupmUbu7m2ktpiRHT
wwRROHJb/4URQk9y69R7YRm8NtKIRpSWYGC9Wa2dKkSwh4L48LsNZktLCmCX/7Wy2mxVF5jS1GGl
dlX79w/Nx99e11jEqG9RHGAV4qw/GqngiMrPSv7LDP+bTfWfMVjrmCkQoyodsDO3F9OHRimobSs+
lcmen91ABiyzBeYOMQF8/TqRLuRdPMSFzNFMwSJAZaP0ZPMzOxIABNkWvMmw3OYnos/wve/N0/0d
sXl4Plhfbbs0ypOhQq7UQxXHURQSfjqUxD19+tBC3ze1LPvqSqPhgXudBh4SOOvHTz6qkV80acPm
08WjUgnpSZB7OLIBf6SDVMLMKIuLinz2rAMvO9y3vnW+FJiRwINwnSKRdb31QV8VUkGLjjfVr3S+
HNM+tuep2LGykQRYmh4BWP0SOQKfd21GkPKmk/Wy8apIohmx6o+FIh9R0XrU5O5oBcJTmZ0hLLpY
eufGs3LUNOF8f6S/XvY3Ew3zJnqLtC1Tzbr+BtmAXEoy68aDzft7aT5roOxFQTxMVmoj9tiR/ihz
wdUG2ZaNJrcrqXoSZuUc1sGx196kcC81sjn3PHAIWaHtAgZz/UGhr5vFCMO1R+PWrEV2TztzOO8k
PJZR3Yz6g5HVzAfFRGem1DeeIMynSa9sc/qk1H+Zwaskwpqys9B7Q1pi2A+XjhnGspCCoPOEtqRZ
skvsSfcyudg7NFvnc3kb/s/UrcOwVBRiYvHGa31bzd8sc7Zb+Vu+64aW2+t29mg0RagKztZ1vN+L
pRp2NEJ7vJLQGpIPQXiBgMluJPUwaTuTtz2o/xhbbdAoK7RMCzCW6z8t63tgvlNDVkjl3j8IWw5n
KR3DlgFyVV9vu7EqCBrGqfUq3kdi/qPXvvUA94bxJCZvcvCYFN/uG7w9/QvckXcmyBfSvub6OR8p
/SxrSLgStVdONORuo1V2RRsEcHdLPCdPcVedtCSyNXAvv9uaDI/vAg9Zeu/AcsnrhmFzCoIoKcht
pdY7AV1ct3bTy787p/TNQCNP0xvhJLSTq6UL2kkTZ10nYdG9jpfg0ulHwz9JwqOS9m64hyO9OWUr
a6tIIk2ELplErQQ150l+5wxqZFfyHrz5thi2mOEFsnQwsHrry97ILT/2LbP0KoE8jDHolZMa1cMY
iILNG0x9GZSYlgYemufMzIuTLMjCwUw75VhP7SO3ZWWT4hnccKl9399SmzMAtmt59YOOW0dsFvSc
Sdj7pRc6avJPPb/pezxwNyd/GfwHC6s5ntIYzbUYC03Ee7LMjwr+MtVsVF+flWBnOLeZtmtr6/it
q7Sg7hqspSUNoZBpq3HrIA3mJIX5LBa9XZNdbOPQxjtUhnS+P5s3T5GV9dVFJLTDnLazUXqa4ENO
qc++ExnlXvF+OQNXvhQrAKkoxeB6NGiuVncDQY7Z+4zRzE5zeY61cy/Qx3jJKMQZO+dx05ZEex+Z
CQkSttU9JM6xXoSxQObSmBAJrpzRfzb7p0YUz1URvwHp33u2bi4hgQUCUDqBzk0TuFJOcWeNSeVp
0GjQeP6PUX+pBulQJuh/urUhHZppaJea2wHyCu/+Ct6+ZJfJRWaIewrmW2AY15ObTxCLZTVLGKpo
mhQ/6XlwC7V9C7XCG2PhuTfUB3h3XvV5j97z5tb6ZXnpc6JnmFTmKoKciyKTtCSovLYSTy20WcJf
dWOdIKS73B/j1pkHVCOhsIWUG5Sv10OMwxo2oprUi5iiaB5UpuKEZg1Mgmriznm8PRCcZpphYLpb
xErW9ZC+m3rVLKTKS+d0dkaj0olj2j0t5D0rq01a5ILWt5FeeaPs+oJdVe79CdvYkiREf1EQ8uik
Trk6cUKa6tyoRuWFb00X28Vo2kN6gvp9ChVH949jdTSzT6nwx327N2qDVLmQvyTKX1jB4OpY+c6x
VY1YaiJeT7UMViYk0NZGQrRILIUTZC8y1Wg9pu0/GdwB+hJ6bVFDojGCeKRP3wHuQskY1OWroobj
oc7Ftxl66vOESqoziEN2zITqWPkicZgqvhZqED4nk6FAspQOMMWo/TGqTag6DaHe2RjLl1/7sGVk
HHAKrnCqrfuY5rnqTSUNSdoo9SGuwwPNLccCKvIXMo4dyta23PWH+9O5tU0olVs6VKsUUdfvFo32
g8TMSlIgKBk6vQhPQDuL1c474Yb3dFk0+NXp/QEJwhtp+YwPobuQ1wWUQ0XtydpjEKZfx6lxwEkv
pPUkkk5tGbu6YEF0NrgiSs1BMH8KZ9oXEY0yox+KnrGKtKcVTknmN0k/lwMcAZSYy+rb/fm4dTjL
h9J4ihYEcfn6rkyUrKTontVelnyZx8fg3adjTtppg7+9/jFCdLJwwEJzuW4NB0gwzpZJdk72X6p2
foqj3ulC9YHss2uFO5wHt54NYws/H6Q2ko6kxvXU574FI0tSk6ozgBwl1VmMfcKsPeWHTTOUDGmM
XgpB60JJ2HJ05EasvRYCIncuzIjijyKeYT3YI13enD7etNTZQUGSvLseUa1A4TSqUu018kNkiRBm
nUN6vNLga9DuTN7WkaT6A58HbeUUZVZOLoqqKojhyfK6SPgnWxQWeEUPtlgDupDImovlV7Hag3lu
GqUQRHsQmGZ6ua7HV8xFQPMB+SGjO/k+bLJ9ZEO7VjgK8UxmnJLun/ub/raXmOPJnff/LerrN5Q4
i4Us5Dob8iRdUsH9qjjqcTombm/7buGMDjT+h/qkfDEdf8cBbS3mR9Or7ekPeltms8BiCr7wRbOq
v0Kpdcu6ymwjG3KoLxRzp9i1aRKBCTJGuCLCxuv5rY0qyOMlV1MlF/WQ4lxbiW6JU5DtNiEuP7V2
6bB/QrYMKc2yWa9NoYQiUUIkQTKNf0YE3k6sHuVEdyXtEprasRJfrXpP0eaGs35xtigiLKyj+BeC
jWujZdCQ/YzCxtMkt/izei/ep/f4s38RHOMAt+03WXCNPd7KrXsEWCMvYYJw1FJWNs1QbhWpqBoP
BAbAm9aVfpdG9deocJlwx5BGp3XpelRZHRS5Ko0NQehrnP85NueUrgUrPNCjfQiD3FHDvYTTbaDP
RMIIRqmIBJq8ZvIxhSRWp1ohhxZoD8a3uOhO0msK2zIUMX/wfNy5//fMLX//4ZJsgrQzfF9tPLGZ
bB9Nl76CBCnJ/6qVZ0l+LMlp3D/3mwYps1IKpH3iBj2VBoUhdKXUUKHS5mNgJmhvI2l+SvI8O1vD
2B6KlhqZj2bfjl/dui2I3ZakDXVWHtrXQzVrJYZzUGdmm24JFcPmGBhx5hZBm7r3B7m1M5d2qIUQ
hLLu+rXWh9U41X7UeulUVId2kHPbCLg17lvZihs+Wlm+4sPaKdIsJaIVt56e+nYUawc1fA2Cd7Wq
d9Zs0xCX7ILzgiB2XXnT216zWr9rvVqsHFkIXaV/j6SvrbVnaGPeEJe1llYuUOoAzK5HFJVWnbRG
2HtyFs8HMenyT4YfJDtAjo2NQJDFyx0JzwUnvHKQfeoPYdAj2ICffwcP5M0huphaeLq/PBtmSNAt
7WnQ8tDpvnoNZWlu1UpptF4f5TYldptZU6R+Z202LhbQuTSdIo/GZlg3d/ai6k9WlHVeqCPlLnR5
7JRD87MH+HjMaA98Kge92XEamyMjiUb0tqSq1l31SZzJUiWE2Iz+bsPPSvZJiHaeXBtbjkuEOi+E
j/CMmMuwP+xtSGWb0QT85jUiRbF00GRXKEF2dkgOug3wtJ1p3Nh5CoAPHuJUZiGfXe0JoETWJIda
5+WNVR2nVp/hL4Ig9f6W2FoszhDExNROqWGvtoTmz4avJ0NHxgj6Lb9+KmbNUV6lqjyaaf5639jW
a5n2LVzaL6QmfVzXc9iUvRgGkTZ4ViaNn8I201xLqGWPPkntLPDSdMLKgrOzEuRjKkbyQy/r/bFO
4Mi6/yVbw6Y+Re8xwc/CynT9IZUaU/M24sGTWj0/qQKI9VoaXb3N32Q9+TyxvXd26EaGHrgdeTma
sOn2gu722qTVlE1jqULv6XPE3Qla1a2lKDpaZdJS9yyLT12biy6xhfCJ+6Z8zAKLZIJIO4doCHs6
5xvR9dXXrK4egTTP2A96742tWLpK4beHXrcEB1qn3B0TJXroSoUOu67pHqQ+2EMZbdy5IIwIJsAt
L1ScK/NW1UZFlmWDl3PRGrX5p9E8t5nuzO3PuZrPoS/uCchvDviDxZUjp0XSQv4ai2mISFX/vXpP
/Pq89DhBuWc8TeHX+ztsw12QgqUvmnwdVd/1hVvQC5D7ejF6M0S7uTdYo+1PZGX2pNY3PJ9K9oyG
Y9rpb7vhFKPXNBQjRi+GuLxDm44K3UMufbs/mg0rlHVVuoo0GoJg4bzevCYYvDqVh8mrNeNJEegC
DtT0ILTNHovNhtfjtkX4FjwlrbrrVKc4tMEMb9vsxb0uPKCA0bhVKVc7gdetlQX0YLH7uHX59+os
VvowVdDA9p4QFYA1a1vdg5bdThgWwNbyeKVphFzG9YRVYSAEgc92a6bqYFX0LBhG7KDsu+dWlpfh
9dtqMUQMBMSA2E5cGUoIS3tpbAdPnJ4FJXyqCigT5/h1KfrJdjl/z8N//eFHN+wRaN9ucCpWyzvE
RBGMC3H11lGjVFb9tBm9EdX6Qw8CqnMlZecS3JrGpc9HJynNgmmrU6sEfSjR8Dp69VShnd3SXlw4
rfnz/u7e2A6A8imYILYEs/JaVKrpBZTCES33xOBzWcZ2N/9938Ctu2Mr0EPCryMewzPjejdIfR/X
eh6IXm0Uw6GMRZUcij6+gPRz82yRJUSi6zAOWrZz424ZNslq8noDgcfFc23YaDQpTeZIBPZv2vV0
1EdkygRnFJ2oB6eQ7rFib6wXtWBWik5VMp3r3qzI9JNB7cPZq8bOFoeznvT2OJ3uz+ZyOldbnj4j
coY4iqULbHV6E1JU+IRs9orpnDV/h4rqJChm84LSih1TG5t8UYYi7IMVHarwVV5mKvNxUKx6pmvD
PI5p/zoPujsg42cI8+X+qDY2oYpEJelnJhCW6lVIQj64NiOxF70+Sy3H6MTQretqTxp5Y4GonNHA
zJnlUb/OrvtGimSKNYpekA1OnnpzUDnGHp/Wsp1XCwQaHi5e9jz0YGtN6SSqhdYXFNGrssM0fxYS
00GkCU3xk6LAr5r5B1n86/7sbSwUFIAwy0MXBpPQeqHAhftJogmi140aQklNBtNvPMx2oleXNrHE
ncXa2IKUV2FagzUMpZI1lYQvVapa6ZXkZZ9qtMkqw6CR79EE2zTmexwcW7agyZE1XCC5gjVApuhk
q2x8XfLIxEfR6DZj5ERJ+LmUH4cv92fxltEFKg5oCJAJUC3KrGumOmWSurhOG9krBfXkj8+hEMDE
V9s6FJql+PfU2LDbQ90iHdW8eE57/yCG+WEeyksXSp/KoD+KvvX1/kdt+LCP37Qm2+w02lqLsZS9
pIwOc+SO/lHQH1r1lJnvndruXai3ycolvUZ2jaQhq7vunhxDc6bgmoieoJ/TILN95S2qUxeWNCP7
lAjvlF/poTzeH+PG4ed6QO5r0VS9VayOilodWiOXvDabQnsw+pFmVl/Z8WYbO+nKynKIPjxhjUzt
jbmJJW8ZV6HRxSW1yMHMTiBPthLv8L1tWSOhzjzKvHzozru2lpHyCpOql7xGgia+dGT/mYbdsXWz
ZmeHbBz+5V2lLM+qhW5lcXofxiVrSSn6gSp5UW0ctLhPUBKIe/jPgbPm6V46e2M/kjqR8TbWAvxe
l5IqbcgHbfIlzxoa19eDTzBpxNqb1P8pCajPDd79rbHxcCR+pL8IwkCqoURc16MbaiNJ8xQ8g0xC
rerf5uKnkrdOLk0XTTuMhQDlKjTSyZOVWE+9v8d9v1EWWeJXErlctkTM6ysjNtpUN4OK85f9M8XB
1wkSRmRNLkKrP5SGYk9AkpJaORE5HWNJ/KsZJyfQ+0tVeBAPvkfH8Kl8pRf8/rTc9nvidpmThecK
lR/W/3pauhThpsogeVC0tauk2FRfatOThmNqfo/j8EDq36RQlfzbWXZAG0UNZDt97+GabsR/oT5/
iuk38629D9vAiSwfBuAXmKEFddJqvVIwBwHwMeaLx8uE7lIcTG4clbZhdIegM+1JhXolnU7NrubZ
hhsxCFXI81I+By6yClekakjV1hxkr+uQpu2FvgKlLuxVObaOG81Z0DVBw7I0lF7P/DBoUg6USfbU
6o9xiF2tmUllKEc/3+Mx23Ahy+8DUQcnduuLmzhSQlPJZC+fFTfJAhccCiQ8gR1Bi1Oah/tbatsa
UbIpEzLz2L0eVxaMCkwkLFwWm8ax0njWBLTFHkeoQe2RlMVPYQjz348k0HmFYotC1S8U/rXRSNeT
0DAmGbjDH1puuEClD53wPLTdSc/3sj4beENuF56khM/Le2dNEqLWYdeiLS97kjAfCgQeO9hd9EA5
zOLkQnHg+Hp51qNPQfSXVcYP3fBPKZ0HBXKQadg5wFu7iMQIpAG8v2lEXc32qA9SNcuz7JnTxWq+
Dv1bbHyZ9nQhNq2opCwMgGrcOCsvIfWTZYwt9NVinL5I/fis1Flx0sz2b9/S92Akt/h3fNLS5QQZ
HnWJm/atSY+zIsFjeVlD5rs+WckRdPhRa5KHUWy+BNFr3v8orUPbqfZsiQc5bd00M/hvwzWqva7N
jbFzQuGJpomZ1MBaeG7OhzGP81T1iuxkjQP0PZmtjW8wTN0/N7eNJCC4PhpaTXLga0qejgmG1Edh
AKESJO7UIbpujU9KnnyZzFcYR2rpksvITM3pH1kj7GimbbxroFch0OBe5nWzfnjGRj+XQA5Vb879
4BC1RX/241p0CpXWgvvD3XCyH02twTEIfkdiFY+qlxXikzCmbwn8hvdNbK3c0qcCEg8oJ+/OlVOA
2r7MIlX1xLzVXhuZEm82FMJlRE39qO5XAbbssYRkkngV0mu6spejhKYNnB6vn/JDrbWubryXmuoG
7U6ha2vuPhpaPuRDpCZ1YhLjD5i7Cu6WPLIH07s/dVsbgaMOihEPR0PB8gUfLJhdnfaj3GgexaAK
mXADCPUOcGnrmFMA+I+N1XQh3lQaYlZrGBgPU+mEzcUSkkfJb46TeCllcMVz+clK3W58sbT+oas/
l937IB5rGmDuD3dr5T5+ympCxYVYPAM9wQ2ZHgq5cZZJjRBLsfZu/c2J5ZIikEf3AJzc9cROWjPx
ZmRi0xSWrhyKpnc53snLbnoSYhdScNRI4KlYGbF0aHFECmqen7VpaidSQ5xZaqQ2jbp3abIeL4Np
9ngYuX1qxVS5SIBgFZ8elaIzyidTDff6DjZnmNuZVlkIhG/4czUrV4q89zVv7E5599g3T9r77q7d
M7K6DCGW86cKNkKvkFGxmh/98CX1Y+e/W8QPg1nlA6MOoJ3YW5pXJ6WdxX+qEBr2wk5Is7lTPhhZ
ZbJIp2VRgkIGnBYneUSx4xUBnvvbfsuPUIf930VZnfKiC/IgrBkHc9WoPwZzD2u+tSCsOGJjFswj
0vo+8S1wNqJV615o/ailGUzo91npeLr+vD+QDTtUU375eHgtbzhOfLis+kjNsRPCLNUgNnRAnrE+
FElUPdNLtjeurQzPkjKlIEXvJ3C+1Q4wyqatYzHSvUH8Ljdo3xifjOExb/JPaRg4Oly1yaS/RPop
1u1MM85me+nf1QQ6o0O+x8G8OXiSTEuIgjjuOk/YqcUc51CyeT5PuKx4FWrfNepP1rTX/LGxXRDX
/Y+h1fHq6s4sQXmwXfTApvwK2/bvxx9sFDI3AIlIt6/r6AlVfHH2l3WUR7uMya0DPPNf/x9pX7Yc
Oa4s+UU04768AlxylZRKUdsLTVKVuO87v36csrm3MiFO0s6Z7n5o67LOIIAAEIjwcP8vnOXCCOP1
ygwqDfxSPVXiYdQOWroHl0r/H7ebg+sXwBqkbVEaByyFsQIC40b3iladty9q9QT7F9TiK/fWAhQA
VuanCI+yi/qLz7IrmkAZkfA4lUk0HnrFcznQi5ldCcSXlmQ8KO4NsADiyVRshU7XnXiKwQUOYFZs
357VheMKj0sRmBXcNzPa9PpikwDZHfMu0U6C4WoKdLVVu1ytli0amdXpwEMD1B4bYY1hP/Sl1mjI
u29BACWJe69+uD2Opd2EfoD/NcGOo/WLWMhhwpCQZguEj7Z4bRO0pggrOPY1Q/M7+iLECoRgQK9L
qZ2k6i0OdHPqXL89de1aLXjNDhsMcJ7K620LO/V26pVz6o93RRj+7fiVqHRtcZj3i5LpSVd5uQaP
R6/rQOpAh/bM9+3lWTHCPhvCvk88IS+0U8Sj3ox+5C7cpZ5528g8JdeVFyRAUQXGKwh1HLjz9dJo
beOpyWggNwn5UwvnnkjVeJSsKp8MGqKpIgj9YBPozVpS9PfoZjoRoFPBmIX4nU0STlKTtEaeSSeI
79IgutdQfIau8X8+OvS2gi0ZLxVwaTKBhRQNkubJlXTS+w8NILke5YjwEHvbpre6fA3M+DsdhPci
bkgwBkB4BsHo9VzydVV2mjhIJxRQ0Y0ZhZbYJrUlh5pZQBxharqVoOa3v8Mgzlv8Mz+oWRJNYxgq
1KwE6dQPVtSeKvR7ZMnON9YEt3/fhrMdVJQATUACj+XIl3wQ7uYoDp4qoKAoXs3gNvOFNfz+8mj+
WWE2VRH2Cjo6RAnEQR1RameuNQw+uLHGleNoyfVQCkbhHsR/yAQzl3tSp2UUgezsJHM8TUEeG+YK
8dQVK8vD+WeFiZv8oSyVtMFwUEGz+/iukiCZI1SkVFfeQGvDYZycC5DmyEHycIL3kTZ7DMpnXXu/
vZGWPECdRSiQL8GNxzLrTeMUKo2EjVQja7OP0rC7n0mBVkppS4cRkhegIEVmASECszC50faJODXy
qTXOun+voMn20QBzUiF2Z5+TShKKw7Dy9ljatGCBnF9qOIt4Fj8klUUbdVCaOYEI19KrvyDTm1JQ
SnejCb1r+/Y0LvnEpTHmhNC9oU6igoNPiMcifJOLbVBRT1lxiKUhoYdhfnSDkwuJzOtziOuaZoIc
rHwS++hZGazJgLrpQVCDTYPKy+0RLdn6qVlAGg1NauySSUkZtjiDZLQzht27mqfEl/6kTWdFxcrc
LbggXA9vQcSZPARE5m1wEUSIsj/K+hCpJ9+bqm2fQAArSuJqZTy/ukCQp5gr2uAFndvYFFaBQYnS
Qu9QVndzXBX0Pais6mV6jHOieoSOJGjNP9Hf23PIuv1sciaNRcUMcARknq9HlkQeOHXqgXdthaPC
IzfR3UlcI+9ZM8I4hSp2vFImMJJsDTIcwMrXgWiCGCvxxK/nIjsY5hRPoI02iELHu6Vs5y/Jm7zV
n4FPD+7BLqFZyT7PiRZSsIs3uhVoRF6JzH4lhH7sQ34QXHBzqxIb0PQ5EOvp2AuumRIkeWKZlDIZ
E1t/vXNpvPb0YZ1ytgaKSA0Va+CuUQO6Xjpkn3Qdza2jy+UCOP32QsqvuP0vmnbWBOP3pQbB1ImT
Rnc6ezF5jj/ebYHY22rfkekR+DZiHEG+lJE7a7MBHo38ue2cP22BlxEia38+0y72XR5zaGNGQ48L
6pPKSon5/hRauaOboRP3OxWWLZ9uOBMScZbyZ42Cf22Cmb3BC0OfJroyukUy3Olqvmm5ek1Sgz2V
2REyWwN8dqqIovnoir4d1I3F81u9KO3aK59uz+WioZ/WVeDdAANi9oZSBYo8SdHkCoEL4W6j+c4n
W15rYf8hLmZXDEUlkJ7MvauQob9eMUi2D2mue6P7LBFTI8LrSF+rV/P1XiBPA0mp4JPH/i2kllUQ
GpBxf3brB7pZ2YmzX976CmblwEqYRlXEje5MgKAcOXXfrzGOLM3n5UCZhUtCIS3TDAsHhQ0SgzNV
6kdStYdJXNOd+5V9mH1kJmMWwVGtzjSX13PahIixhiyc3GirvKYbYQ/Kmugz3aYFSaDL9XnbUX6w
sL8m7585lohQKXs9iGNMXteSlu6PQ2AOpp2Z25w6Gj1YvWm5b979y5egYRk/zifQr6046y9YAjNk
Nkzu09BP5SmYXHE8llpHguLE6+CEn0jfCgjQP5Dh4+K1t8biBQLTc24MnJZA51zPtDx1Mehv8skN
G5wzkbHvIhc7UgvdPsNhpxyH7L3Tn8r4U6w7AmbA72EoTMP7G6bgtjG+b6/E8izMUzF3jgFvyWym
Kp0yPJ6zyYWOMQqU3WQKTp+D3VlQTL10bltbcGi8tHBvgVkAozeYUD4zBMhYeQnvZqqe2hKnPyt6
aEONLTIjfkzt29YWzlZkUQHLQMs+MO0sBBLhvN6VXT25Y6QAVtyEqIPWxtttI0sB1UzMi5ZQdMQh
08lsUqlp9YgPxMlNuISkaUXa4k5oMX2NBQjTkzLVpEHhV1ehIu2D6hF9ormum+o6zmZxdufADhe1
gccsA0AHZ7gfx4I+uemd+gwYq2C3O63a53Y0baE4fRcRDuKZhxh6z2uCxb+UAeBBeGBAcAsPMTCL
suB3LQHvR1S2vNv5H4N4zpMXMBXjBiDy9JGGjTP1DwGK/kEsn5uw20ac55SoUWivrULqtAGdw6b0
zLT5KIPcVPxvZZoIv/LIW7rqEYDi/Y76xdyMzBxy06QmYgySBVc+Hl+FnLzvEXEMX4Pt4ZRDFJxX
ZnbnU5HQs2+enlcchcVRzlN0Yf1nJ14EGqMPcqc6Gyd3qHftY6+RVHvhORv5lBCwKFJxaxnl+QXO
HLLoYoeKOVpU5l622V8uDGa53nWdoE6uN4CuHlJQvmF5oQc+0zuwaXVyAB0Udcc/paIlSmuMb7+Q
NfNwJQH5FLw1IPjGsjxGKh+2QcNNbrurrdfBNvPRSTgLnPH0bHY9WeN7XFzdS4PMhTyNILTQwWXn
DqVCCmCimp7mHY6y2Bw+W9D06QmtMhAudl++D3DeHSfcc7NahemrTi87VWgZLbKdBhiNVx7+s+lf
KzFXW9BZB8Qi+7ZTQbvTcGmDTxPIuw7qx486Xqm3LJrAY3iedQ2VG+ZaqRovMqoOGzAlYEyZNoY7
PCfubRf+RbLzs6YXRhiPigEGa1QRRhRSmSLNKTK2Dq5slZr2ZBeHbKsc7F4FfNaEQzUOjoDyHOz4
fXYM7XZz+2t+4UB/vgY9tSjfAZmMtudr/5aEohN9reBdX5O/ohbpyHpb9bHFJd+y96T2dsT9bUNb
E3qSKeaK8fmqYpd0phsABdWMxmOberU8GyJpKnm3HzgytK8h4VueQso2TnbtAPHepCdBJth5MBGu
eE6ileLGUhyBdOXMogqUP0COjLu3yQQCvABr4UXnVn0tipPqtM+6T4PAlp/kszRATKPmoZng1GA9
hLhne49GtZVDZj4y2WkAYcYsQIhj9Re/C5aoUMNE5V2oVkn8Q/lcGWa4rQNTrszqP01szguOLTTn
fpCng7zL9YJrej3JfeILrqCj/op9JMmkrVfi+qVb9NIIc0mMZSkOUQcjRu0M6nNUEVDtp93riv8s
3QYXZtgLM+7KWpQ5Dv4zalQz3pruOY32QXDSlWMyWB1iMGF72+bCiwVIEsR4EsqxSJoyI8sHDerS
UyC4kmgZd52/8vPy4sz9+312SA2w7UPL56KLhDqoi2teDk9oKyhE2+fVJIOA+gQBKCDwpg+hr1LQ
9wO6TvwOOgpmhCTEQGSjw80k+2Fo2P1YJFakeENCegOZHYsTgmnfZVMMfp0EuoNkBOEXmGiaFi9m
6FBBUJTXS4g5F14D8Zq05+I/UD9s3wPgJgD2qybcC2qjgEgeEr2dRLOpMUQKAXH8Ylj3QuYIStc3
FEAvaHNMHDItNCtS5Z7vEKJYqZTIz7mQ6bI5ogmmBhoAsDqnGCf016iTkkBDvuReq74aBvv2yi1F
6ZdLJzFHXd3lqZGio8Q1G0CriLZJHSRxu4miOSJzbhtbyshcGZvjiou4ge+lseS6SHCrg2DaNe3M
ZDvZ4Ub/a4u0uZ8eRdLcjQfd5s1g3z5FJFlJ8P6Csv9s9AtPYt4JLeQFVKWcPZV/0DmLA+1/fa9I
hzKxiunB562h2OjQw00qmy9f0W9sdmpmyt5pDOwYydlMfzCSNf7f+XT5ddRdfNT83LiYlgCaomWu
4mBAzQvnDz/RxHsRSblyrS1d5Be7lI0VxhraWmMBM/5IIumgBVZnOBJSmWm9smEXg3b0rEKDAHHp
7+eYAdU4yGJhoRWidDQsibQPn7tt66Q4VyNSHviDvAG14ybZRaf+s6BJSXaFs6aVt5R8gMP9+w5m
ZuMiyHLeSwU37czmoYFK3l4/ZBOxqF693HbuxbB0xi/BIF4AaJK5XkU+SIZ2zDPB5UdLdXwIz0Et
VjCNk/+6877q+2Ki6XllSRcjlUujTHDmTWU6jmouuMEWwRnI7dR5itEJUZv6fedWhZ2sCX8vHsbo
TkH5b27KY9/1oh9AibwpBKRVxV0OiuPaEv9ToqCfbXphgwlBfL+o00KADU6i/EnNLD5zc7xuyTiu
RLeLV9dcOoMUCGj4FOZpizXLlBrUIK6eOF7yqah7Pl+pZ86336/traOIjv5WtFezE9bk0N0e8Gp0
89wCa0AQoU3lUKiEf4DQVqis7L01a8zUjYHfJlIOa5XnoNIj3ntzni1u6HmtwXXxPLkY13ysXRxb
/NTEvtjBkp6YDSLh4KGMrK77BCTr9tZaOh/R3DqTcIHAGWQF14bEavSDBtGTG37HPrHVJiRC9Jbz
0LpX/5v78NIWM6gcqdc+ayvRne55xBRGSDjhS+o1akDM9b7aFWtpuyUHvDQ4r+fFLKptqGijAYOx
3EFybSMpr8nf2/O35BIXJticqD4JXQ4OQ9FtqZxa0+G922fPumAGK2mQxdPo0hATTBT90I3gfhZd
pZy2nK9D6PbZE9GP8DFhzUr/bpDP7bkMWjKE6orfL0Yyl8aZ4EIfcvA65ZnoBsZu8qCYBIwnHIRk
p4yGxcqeXh0qE0h4xlCDeB1DrSEz0dA82frFA1fvikOYP078QJPGDttNvdantXjNqOiQnwk9kfL8
ibEu/EWu5TIV0TfsptD0mZM8pq6BImRTFffDE8Tas+3Q+JZemCBMUu1prZdoMSsJGlEUksEQD91l
ZoOIdc552KPIxzW0as5ZQUcTiuCWlO+EyOHVQy1vB9k0Hoxw5f20VJ4BqcM/08xW4cSxahq8W13l
y443ij1tsT2rA0cmM7FtjnpoDwe7OfW22kne5AFJduJe5ImIvzmHc+TDBNpTZA9ub6+lC/HfZwF0
eL2DI6VOe1Q/eBeFKYL8/klbSQks7d8Z7yprQCtpIPq6NuBzZTF4fSW4aA8fnQKK0gVQh9R/Qu51
JUBeqgIDRMKjtwoZHwATmOUdc6VJfHlALGoKn55519AdSpQnj64pFi4NCpcHyr+gaYJOJ7OBwJGX
xH4vCK7nWX2MHiIjN9FNYvVdPLMxkLB5SIpVaqh5qti7GJ0qIBUD3AzotnktL3ZP4Wl8NxY63uCb
FEI8AEBb9YPy7JH0wYrP+3y/FtsvhqDIYIM2BmV1lBQZi50EvYgxNgQ3JvvqcOydRCOlTX1Tfrzt
hosnA0rqClS4Ziwdm6iD5FMcBKUnuOH43nN/OW3b+3/UeptZhVMByAJ2K96qKhq+Rf2+FFYu6cX1
vLDOjJOT69Hw8tm6um9zR/4o/ZdY31ZAIyE5vKbmufTC0OZmZIRueMuDRf16IYewxh+NoeiOgCtT
Ea1BBimnVymzoCFB6hjpIqs6ZvEm/apL6wwKpRx5s7zYKFsB1BH+d+bTjE5vt9dgwb2AsUH7Iw4p
sBKzDev1BFHHXBdGd84iTCUox6BVfNvE0g69ssHcc+2YdqqIlnQXLG52z6W2zMkHtXb7djNUx8g/
DpwZQNK0yHs7L++F6v/7C5itm1Wj2E4xgBX5iLpX51Rgzk5q2RoQnUElpPH8fVdKBExnpO4HWzbS
bVmvIDgXZ1oQkZAGYgVvEcbdQPBQD+3Aj+4ode8DONm5KFpZzF8k4niFAAL7zwYTd+oaMMTlhJke
ndGJDsE22NbW+71P8LcDiOUjckxb+V4lb7tzS9YSwUtlB5hHNRPomJ99fe3iUasIQzIAwfF6fP/0
SU45mjrNJqYOkCMu7l3Sk3oTOCed3naxee6YQ/LSMFvuGxsAgaBhNrrt5NTqndZ+9Nlroq68vNas
MMGiDtrpvqvgRRChhPRl2T7Uqb6ZIuTc+Jazbw/p/zGZxozDBeQIlEnXk1kE/zOZLW3M4/E+s2sH
HCfkkWA233TSbkv7fPqzRlGw5KZ4+AH2ZuD6hn7Htdlo4JURuqIArqi72H8U1bUuo5+Djl2sCwts
cC9IA5pvZVhIST9S/ag6nZmT+yc4Z0KiZ+NoHAfakK+UDvDbkGSmaA3bgD6huvL3hXC7xlGoQJFk
p5xE+rU0/k/u99b3McvMJY3iZyG+7zVHeKQh65fYkZ07+dF78LYpdaw7N7Jiu3JSG4qIJKM94eyM
Iui47QJLNzFej/+7FiyTUKr3BnA10+Sa/kam6Nx4hw7ycbobo//G2S4tMQekqlVCXRooB6cYcj1P
OoasbwPQmwP19eajVHlGlIhmMCdZ2bs/weCt+Z498iLCiXGapIb6Y/v9CSoVpCQpCbZgN8e/YdEH
8vDV2oXVkWbz9/ACRT5yRqqXQk3TrPerMLTF6wp1HDRJoH6PFj/me2S5liQvmEbMRfWUx5v8pJt9
dSdL51QQTGA0QNMRj1Tbrqz2QhkEDIr/7DKZsUxVWr1JYFd0UiC56r+eQWhqb8z/TzvzMXcx313Y
S70PpXfEd43N70y0NVG3J39WzCydliCEAa0mypF4dzHD6TwpFEGmyMOM8nV//1Q6W8jWRub0nGe4
Bzbe3cpra3G7XFpkBjb5KPcIPSyWxUOmNECD0j5BOnGrmN0hOBrKHdpmV0a5tGiI6MB/M0PmUX28
nkyOl9VSHoC1PXYmUn/vYez4W+iytzFdoyBZyheAYuefLealEyIvrIvxiGdbS46vvQ7dAW06mpay
xlXxU0Nht+RMogf6HISEiFauR6UHo2eUvcC7Jq/T1im1AyhKH4RdunXII7okiV3b9Ds76j5JnNNe
enqW754NM69xFK6t6rzdfn8L8pCQGwHBEXu3R/U0ZYKMUR+jV/+kUWFHGwc8WOQbm3/FaX/oAW8Z
Y87+XgPbtl/Ny7mf7M93+711ekff2XDdx0eDdiTZPzz9tV6sj5K+VM7gJnSTWIbpn9ffm7/IleZo
DglYHg31oF1Q2PJHP+hxYnCoBTSdnO3HODUrI4ESHMA7Vu11wQ7inYFpTEN+z3M+Litv1PZxpubP
oZrxWwWlOSfiJ+2uy8ME/1vRO9Ika/c1/kLPrm+snGCLIcss4ou3MRTh8dnXbsNNYVBM0L9GXsH0
HI0nck893ow2Ju5GY3vKP785c7NXti3R6RroZd5p7NJBXQFcjHP8+wvNX2aFHvQ5MvD1ZE3CpyQ8
jZwdEBAErOz5NUOzw16cn3oEonIPyX6309x3uS1Al3kqMKGFsGJoMZy/HBIzn5Eq5RgS0ihaRszX
PeKRFhVgq3pDD6JiIaeiKCR+0PcF5TjyZ/O8crYt7by5AX2umei/lzOtOsNPUpgvKh/Sg0dF+itH
MWnDkMrctwd1J56jclei4kjqYif4VixPT7c/YtGnkB9ADy7K1kBnM4d6kxVeoseN4Ga+E+8nYny8
1LbT+OTBsSz/7W63O2lvOHWg1HvbsrBwgRnz3kMBG5T18ClmnVNO0qYKGMJ2F5Mj0i69NY2Y7woJ
ppP00JKVcG9puQ0kXZB2mSf9F9P/EOuJDGElwd1LAdTCyEv1nZGJFuSOoBSSUcMs9xmVts+bze2h
ziNhts7Mxo+HBlBuYJZhjvtywPkjVSKwqL1tZO+l/9X0BwjMt2jgkCKzE9fqI7Pj3jLIbCFFzBR9
QKLNjb6E/KgJlanqa5i/hW2KhzZ666FQKas4kK6XLxV5Ts1L2Ei749hZEw0nAF/X6F7WrDDuKat5
XQQhrEw19Xf34Sne8JZEhC/RABemqW5wJ27S/pkvrBV3Wcprz5kEpOgAn0anFHNXhWoA8ZwOp60O
WhdfPxvCIU+tNLaALymH1qwgADr81aCdx9GkdvPP206zgLrC4SD80K/NUStLYx0WspB2UyMCQiqe
tK8ZihFbjqDd8a/gctwAhVBbnjU93Da7AIi4Nsus6yQHXKbnMAt1MHX0TTEDtu5o2Hq/qTqio3m6
0GzDxCekwYfyyCPPoZjyoXs2YrOsVqKT32cEPkac6WhAi4qUB7NzOr+vY7xlRYR/25AE+7Wizfz/
X2+U699nNgpS6FKftBMGC0C6qm3lMKBILVJl2mfVWVZBW1gfjcgsx20+HZtuzcd+b9Rr+8xkIwkB
YrB5fCABzV+Gh1p58mLTSx9j72P6iNV7rafan5yMBDDW2wu9EO5e22a2VqGNnVQqGHuSUNSsurog
XP4wvJT1pgJc2pLrtVLC780Mi6DWgkgIGC2h0nR9ZLRiM8ZKiVy7FDcJQJt8B/41rU1CeZbflc8c
xO9SAkFA6GD0WaBIJKliVSVyyQNdGAdJFziAAUTHKY2LgoxBP3zGUz9+5Hw6/ck1H5zHtydp7YuZ
J8E0gmndUIEOqqA7ytfqRgJ0Ow72ylBDv3ZN7WnBG9ARM0N3Z7jnL9ksQWgKPUcnnhsqL3K51aOn
tLVvD+j3VQRej1kDEXBOtIWwmJQ20XspG7sZ/5IC0JjQsay3XBCbWvEsJWafpDTP19IfvwMdpLqA
XwWVDygKIAV/ve6a0RptC4UDd4qryAnS5GPogjX93YV4AlYgXjlzvUOW6OftcRE3Zr2c+l4YiK5a
A+Gf7OqKhPKxBSlVnHh214Hjr64mU2/tMH2tEqdNT2lWEiX6WsNVLRRe8Cnoq0XjMLLR6Ai5HrBf
xy3Y11PR9Y7FU0lLU7G24a7Y16alk8nKZCKtxHEL5WeYhOfgLoYaOEoO1ya5QB9bXkGZbjzlpEZe
OKWyKdwN9C42lf8idkMGGnI8qD7yoKtmuSzxYNK0EB3mbpvgFgKEsfjDf4g0pSHVBeIFpH1V8R8f
+5c1fvOFVxsqkZhZoI1ENKWycxuOKmT6EHi4QU5QwxpJuAEJxV67a5C43TfW7m+5BfLexbNxe3vv
zG7KXBaXln9uzgsHQ89vmvhiIblCB4bzwuF7MAMCtmlNiekFKyfP2jhFJvzgxAmsgxzGyX8XZnkn
mVt/l1K0Gnv3lSWj99BD8rBx4oCUa7W0xa10Mcc/j4aLkTb6JKdeDNvFw9AQcK+Z/l5CQyflA4tC
1brdY35p+vJfpHuuFpeNlBtE79B0gmGtMOMPmSb3ynBQKP+E4CKJVoKLpRsQOSUwoCItiE5EVmAs
a5BY040B6JRhP3S0M8gfX7ELwwQ8ug8+pnoNDrN0wF8YZEm3xEkwpqDrcOUCwz+SQSQiYthDCJKO
XX/48F52Cd4fay/3NauMJyHJPTTlAKtDeuAzWrdOq/5XIwM1JwhLcMj/IsrmerFt4kgC1kZ8bjh5
Czk6sxEioohuKRGd26a8/i5k37VnJ6ItRhvO2/RrSmQLl5uCLkfAO3GLgouUOXaTIM4LPswkt6fD
Nvlst76N+VyLm8Tfx8ClFXYRi3xI0NwKK/IxJfL7YEKT8b18zbco4a8l738OUubMgTF0xYNDAWy9
7PPcC7ggDVQYU8hgvzahrfa7YUT7CT1xGwEVbismhZmj6+9JXTmBFo67K9NMtDbUkxLnCkzHaLwB
g1H4IO28nPSfwZoe+dLldWWKCRCiSuATToKpPeAep5N2hhA25DS/UNFchV8s7Ab0juBhBdVjoAd/
cAQXZ1srqn5uSLnkVjYEx6idbh5DpzZ528rfsH7m7Ttj6RV3ZW7+nAtzozR62uhhaKZZmUft1bfq
jHoH/r49bxRTedpM5xWLi/4JlmkNGXMFBIrzn19YbNsiLNOixQD9jHSSJerH6DM8QYaWyA9d9chP
hzrLzXr11lh0GANZZBwCgDzIjMO0EZJcfdyLrvkq7iY8ISJ6F5DB7c9I6JzWFnIB/DXnjnBCg3ML
FFEy83Zr9Lgdg6YA4CO1Ct6MDeq1oZnwCVoMY8tPdBP9v66XHooCXLdFTgLpJGgIjgIwVo2ukOyD
aZfkIq3zTQNwRnGIRVMLzr1A5Yqq71KAZ5/Jd38S1DcSZ2WVliZrJgoD4wuSC5C9uF6loACauVda
0X02J5F0m21Muw2PgwsvrxLNoY/i3qw15HFXZWgWWuswcRem2d3Wlwr43HEfjCewZaO9rjG9U2ca
RAmJ9MJXlvWGnBiVQ/L25tx1x022ymiwuOMRpIMrDVT5IsL26+EPPnquDBFXr0QiZFdy6gmkoWjX
PK1qOCxt+EtTzEyrXgj87gRTz6b5Ku9Kn8QcEY48gqfNRl5Bofz0YLMHNigpQN8DZlG8dRhryIpp
fhXj2lNe6w/+WdsPZvck3cXWk0adg0ApBZHiqXLPZ8l1K0Ksl2xzIMiznk++vXL4LGRPQG7/71uY
hdaGEWcqpwMmjT5QlRS2ImO55bVMwpIri8hrygDtQQ6WbcbqlFKLR32S3EZ5jAySZo5vDQjbMiuM
3ZVts3TFX9piYpmRG0RvzHkcbiaaVoyzTKfP0OWs0T5kHzrZ7TYF/aYrVpdyYsqlVeZI7VCFqKNe
lNw5NT8S4eDt1F33RFTzwTocKiLaH9NEg41C6z+3B7zkvCAywotdBZcBoK7X+yT0mmxqYxWvAJ12
nU/6c9S/3Tax5CXgY0CiUQQkRfl5zF7cF9UUCqFYY3DJCLCsURGpPUTpLliJthd6veYnBVhUZq0d
ZH8YbxQbX9dSDkPp0eY1Pvsv6Ox9qMHE0W0ISQ9fcFA8V7868pezPqWaBKMjrMymujSdl9/ARIi1
Ige+EOqSmys5h3ajuE4UJ5Mm48Uog9Jt4nx88qGr81eFREFr5q2HZm6ZC7Tj4E/o0TPKrkkh4Txm
Ajo3ylEiSowog6hFzH+KqQzATN6h2EPKkqsh5upzAbZ75GVoixWiBDkkX8m+ElVOE1v1Us2quPZz
QivI3Ri0RUf6amrfgJNvt5MwtJDdMzjF1cRafcqLLHkQ8wqyImUjFiXNxqHMqZSpEkIKII18/Hsw
vkW5ViGHKRTFhpPTGq3pmgEgeBDpx1iRkk2RaND4LFT/j6igFktbWclpkjWZQKa0a3Z6JnLbpMi0
kCRCoXW0EJMWmilZwvdWVqFLkqDTH5DmLKg+eOhT8UTt+9aj6KONP1NMVU1mYd01ZePFG+Pf0qks
qLoPO3RcQs7DjZ5KHeBj5WyMIxFzwm2DvWcZvu0HK8myhRLApcsiXrzefaOu1mOGUqgbHFQanO8j
0z8JjgDahsRKHGVlIy7U4mAOlV30N2O3/0Lyo1U0M6LMg3dawcHs7OMx3pQADOXkVbnPSf6RF1Qu
TTWhlMsdc+W2WB4tmBxxiCM7iFa969EqcuiN6pDKrtyZHXea8lP8LKOBpyL8Fj6lSWCqqo/tcDeu
YdbmX2YvzZlD8v9aZm8QPxfTYlJC2TVexYLGRKocMT/knVN3D6fbp93iCYDYAvoEOFMh2HM9SPRq
ppU/ZDIew6/GeGw7FPNXqgrLJ92FDfnaRlqMYqjwsFHZxz24P0AWFZiPfz3bP3SUWLvN+XujbZ/1
1bfp4uAAZZQFYJ3xZJz//OIo56SJGwV/kt19CDO3J24OXH6t0cVvMxFbi7SuJs2/PbrWzg0AzLv9
+8sb/MIAEzlpChgJjQIG9GjjOQEAf695h1KbjDKbVpBJOuWtSoz80DcrQdtPtHlrbMzVVGopHLCE
6dw6Ht/vbaCoSF8Ch7N1Hg6Hcnt3txOJedYi4ptr1+JS9DTDT/9nzZhdN/hREfkBL8/tAMfx+x3v
ESJbaNzZPiZ7p/h+eUuf7nYukB2njVSQ/2rT/zPPokU5oeClPsLQu1fhcD8/ADzzUaPj/bkBKtGJ
Vrxo8ZDBgw1xP96nAL8zUz1MeS0IIY7UGCjE40ghQ95Y49MONDh/PLoyuUtze2mMmVsI70T+NCqS
e5SteKfR5HEjvK247XwHsL6DtcOJMnPPg+byes9lXew3XpvI7hGpwz1v083pz6alt638JD5/WQHw
BumtWZKLZyNQ7Atd0XBChmA5/bY/S5JBdoN8Gvv77VtnBY96Zd5RKSZu58bmSkphKUIEAG/mt4IM
ML7geoiJ1qZS2YmyG6mf5fgx5k8p9zGK1u0xLgBV8Ya4MMOMkZOgZKTWEk6v1/nUDGj3EAHJVJLP
J58E2A8yIQfuBNr9A23ArU1ToEVHwpmGCdK2FtWA2x+06D3AbAA1KswqWYz3FIFY8uKoyS7/zt0n
vaO221w00dmgrtTclw2pUO018GzE8l7PryaWgpHrgeI2pq7a0ifvbbLM6uJNscbBJs3X2y8/Qk1q
pkWDhiqL9oMwNlekKUzlVm1phDtP9iTRZPt+tCEKdEYz7V9/rqMkBEqV31ZG4idwqKYP6BYOTXA6
ureneKnSgDowaIpmLUEgZObvvbixvJQzBD+Aa5nHnh6rQ05QbqfVS7JPD8ouUGlL13asuHSTXdpk
rmddQVa1gYI2jiAJ2Q+wY5F33DFnG25GnC9ysJqSWhuenDcn83llwEsLgGYgwEqAQgKslTku6kae
GQhw3nLnIjFsKXnVg0cJLD5DZoGWLBoKCi48hF/c/2Huy5bkxrElf6Ws3lGXG7iM3W6z4RJL7qtS
0gstlUqBIEiQBEAQ5NePh7rutJQqq5x+G+uXzgpFcAXOOX78uOPtfg8g/8sY++PR38TYiNttiNL1
dOmXpbrJnhIPI7l52hbfIHt4eOdafyXvYrsAHHji1AK7fovQbRBp9gmPo8ceYyrmOO0hSiebpBSt
xbx2Wrq2NM3L3x/0L2P5jwd9kwPNfJV6RHqLnP3Dx/oSFKv88lrnx9fl5ubmabi4CIur4nAoPry3
XfzFa4VZfvTukb9DBi1+s4rF1NZtrHv6GHyDeMiy7OcSUjKO7P/+Ak/n/2YF/3SYNytmiFgnjBux
WdBt3G9tintKeFusdWTeSw5OO9zbY8XAyPEYM6gqvy3ZWSxGutmJPgKLzE9SuXf7m32h8ia/B8/0
naVxWnY/HQzBDQRvrIuThwIQyp+3ArF5sNCkbHmEJQQrmxkXNi/N/E6U+bWjcjoMPHhgM3kKp2/n
xBaaSqpYah/dtbjyy/DQXwIZf4Wa1p4X9PLJVFGpy8zevnN5300mfrm+Hw78Zu1RTlsJpZnlkcVX
tTon9+YY9kfe7MA2teY5Cb72a9EU8QWGYYadaHZfsucuqnqU5xnsgqDtWPZ3U8kvp8d1Pgr+BN2I
Lii6i2av6lxbTE3oEs0FUrGH4XroCnuRPfrtU9oXTdmzXHXXbtzTqdAcal2H8T6ebhSMAWAPvJK8
PcjnCdokOtuxAHVudBgxfnvGQc5sL3q/XIKyLwT6h7kE846m1RKCKhKYXFy501T9JST6cwzsoBFu
yBNURoALRFVzGX1p9bsj56el9He38hRQf4gaWc3RKE4T+0gxaP9BT0VooIN94UNrDyeT3FJS6aZK
7/5+5f0Spr+/OVEA0upJ2Sp9GzdEs9rk9AD9XXOdAKuqWf6e0tx7x3ize9kBjXc14hjn0R5TaeN5
8N6a/mVTfnMVbwIQFF7XdGJYZv2al/LagEbwQeAVyafz+vnvb9ivPJg3x3rzyi/rJKn1T8fKMcRH
h0PYVfT2qs7H3C+m3XLuF/dZ/84Y4V/eQtBTUAOfzAjeggn9Gk/aeAIHNXrezTW87FZfuGpYjqoH
G8gZ90E23ntKUr92+k4Xi2YGZpCxjYHn9PNL2Q9tn0iLR9e2n70Nc2QBplSuJPdPPF9020IIQrp9
/JUHF+Ord63SEl7CeTS/k0z+sme/OY039xx8xlV6sl1OnXi5I2hRK1xyXXH0c6brPgl3f/+QvzdM
f1mMP1z3m8XY0mGLnMH9jqadaXKaoWfL26OKSvMCN5BkEzmU6jkMzm5SXvVHkRyGF//VLmWDErvy
vvpg+A1Pf39W7z6NN8m7bvg8JLw7vXpDdxDzHfWL5gsbHzL4lOTRcf64wL4Gt0TmOi4FOefrO9vF
r302PAl4Y59SvQSzbm/9D2TQ67kf6fKo43MeAyO+kTdZWJgBW+4nWsvcHajMu+NEy7nCKEebZ3c+
f3Lhbk2xs1cOQykUWO4Cf/h9uFzG0ZG+y4H5q630FAdP+pJIwt+i/yu6Y1EgY5ykyuOz1uEBxrcy
OsZmz9y+42eCftbZDQ3v33lAfxXuIU1wUrCAJR4qn5+XS4iqUpPYuMcGGze/05srNriXhxO/acPP
LvYgtXOmgp1ftxWBbVycfVbzO4zUt6UAhg9hTJFihs5H8YXy9s27K0idaDpj+OljtP+INyRt8/QT
Csv9sIcB21yARbYeYCSMYcj6DqynMr6UoHmgcY///f0NOW0PPyyjX07lzf0goHuBZb95jx7o5qFY
cuFdgWRd9+9c89sa4O2B/FOA+CF4hpBGsILgQArKg9z/6uqbdBpzaM5VVNGd6Yv+PJwNRGw+r7N8
Z7d4szv9cvA3SR7jm40G7XmPZngYnuv+fvPOuD1wv/TNLib/Gf7zy9FOL/8Pl+p7JDVkxeMVaObE
D/ABy7t7OEmq6168N3Px7n19k5jXXea5gWI8Uh69iund5B3kXDgI4bSFwe5/oJV7V/bi+9N6+9qA
bwHBAz+Ghsn3gv/HS+RqTWDlDWVacMTTfbzPdi3UrmETAmak/+U95Zm/vMqT1BC2ihB9qe/Y9w/H
m1sPmqWgyD+2UUW7gppDe8zCw7TeIIlsum862ytEXL9+p657y4f8/iwRXj3AhlCJAbf252e5iSlp
6xVjYeHc1B/ieV32LkBHbZAsyMO+WT+v3PYfSBq2R99L1sMQtEsx2mkoU9UpzMJvl8Lvl71OouG2
A1vtehuCocIG8Tyu7XD4z5cz2uGYMwrh9QWb9Z9P1/VeM3Q1Tpfr3YyY2Pj7oQzT97zf3oJm32/L
Kd8AjyT2Agyz/3wca2u9oKkBuU5VoltUtDfQ0Lzpb+Oq/brsDVwOSEWri2THj3S/lP3R201omEF6
9FaU2RGeFcja+Y68s5t9r9bevpc/ntebRHYe/KAOQ5xXErzGfXewO6N55QDuMPY5WVDMhLL4cw/9
rxf3v9jrcPOv39f//G/8/TKMq4Jhnnnz5z//9wwX1eeOP8vf8lm9Ps+/Dd9+uzfPhmvDX/R/n37s
/375nz//id/681jls3n+6Y8Kov1mvZ1f1Xr3qufOfD8LnNXpX/6/fvjb6/dfeVjH13/8/jLM0px+
jfFB/v7nR8ev//jdp9g1/+vH3//zw6vnHt+7HNTw8jL88o3XZ23+8Tvx/0D9jOIW/UNM86GhiC12
ef3XR8kfsEYKURoBY/Sj7wbdclCm+cfvIf0jA4UqRTwGuoCV/ftvephPnwTeHwiMHhCNCLOnCJX0
9/85tZ8eyL8f0G9y7m8GLo3+x+/ghOCF/PeLQQGUn9T74UxGkaBDL/5NnEu3jBG5smc1R2Q771cR
9Fdj1K6IunKepiPjskWqykwfjaVx2Aggse7iTJMg39KWdhxZCTIWr5hDJuf1ZnFGjTXIW148ZYWn
wnnKI1iEf+vdugkHHzeWmod2CUmGcdUhHKL6iB3OjSzvQ5nMUY6CIZueWCCGLozK2qeNU+UUcMjX
FO1APKfTMugtm9MHV7ORY9oNcqbLFVr68ZSWJFVktLsZurzzvWraubtZ2TzTj2hnI40DYTQcbuKE
130eY7o3e4ZreN+eRbSBz0onZxdXWe+GpBBwVegwncA874wFmtS5s8abKrdG6htAS632cxRYdU9D
lY138HjzzPWI1fWJTAPUnZIl0Org9dYbSpnG7Lntl3kq6iUYoSsdyxbTNix1Xk63Wgn8dxWUkSGT
LqmW0y4l3ZrkUEmQdidBWhuuEzg7TrmwY4uRr2gV5GAUtIlvhzaUqoDlxRxDWcjQEWa1Ez1ooPtZ
YaLJjDlUJ2OLyQtB4LeSUvFRp2K9DGvfY8VilPs2xrWeXyI2C3k11s7zz32u2QPRYTwUIg3rl5Py
MRJfx8flcaQez1A3snbVouJeuvFnbLFhdBb2qktfp3Ft2o+ZizZ1nYws0+dQUg7jatZDhm66TWx4
1q9TdGuXbkx3UarcFzT9elYZWQsY0ECt844MFBq4kW8jyMN1JkDRtMlEFCNrnMgVjRsH6VofaMuG
7vJnKrm838CxCEvlmH0wWHBi17cWWaRQLLlJgtpFOSY29FqtqYAyHz7C4BMbhuCbDVJjCuFZe8/D
gfN8SyQ9TTl56lolSwrpJEGzKVwqPW8ZaBbdsNDlSyy7BoJ2IlRwUJumQe6hpZLufI932ZkJplUh
cQSfp9J66jCyJlOiqg1OcH6+OuLTquEyE1ft7I9iZ/0OdlCzN142SV+3Zz0dgUS3POXsOtE8YCXD
8COQpzH2P3fpPMX55vnbN8+Oabj3dITF400kjC87iIBDrBq28Hf9uPjpcVkIpXvbBXjeHotWto8j
rnZwVGppyREb77pkSbbc1iQL4A+nyLCL4wheHC5O6i1fjaih+5M5D8ABdny1H+iWgvZCx4Tsuzp2
LAf1bYXcLKLsJ6680eKhDVkE8S9aT+FRqyTpSxoIi0cYZDAMLOd5buvKWyxReQc6TpbjAU38uAy0
UbtIbcvjFAVNvydtIGALPoykTDfYTxYT7oxFsR73bd4ksWRlXzs4FWMkhFx0QYjsK00huJZPgoP3
mq1B2OVzwOekAOKyuXwaEv8BGzC7j+QM/fE6nVVaBXW9RA+iG7wF5QZduitOPIgOsFr0W74tNUxk
g973NAwGGtp8VHpraDG4dsWS24iAAbDr/Wfc62W5cUMc3bbGQAZ1WQJC7sFWsgdcOKlmKVMooU/D
eIyWPopx2/tJlGDsiqTgSo6yYnCEDHdWYhwWrkSSi7wdfbGZfNFOqgN3g9U7nhi/2wVm6sAPGjGG
FJTwBgjGz0E/yHNkJ1F4E4yLHnbaX3sKiwsjQVJ3hD9vitLb3ibY2wMXz8l+gGACKMktm74lOgoO
Fvv++NTPiw/ozudTuucT6GQXYdeCAtCzZm338xxkH9e6Hh4ipnG32oWM7gLDZ9tWxYm10LdvPdLu
JminqspnKgNx3baMoLZGythcLXaEYWTbkQTpqh7j4MM8JslzGmFk60mThJpdiFszlrWDa9Q9NOEz
9IiIF/LDEnOfHiMXO7ujjJLhSrrBuxdJOOmcyjZuz5rIeN4O4GTwxTYhxRsqlmSofCVEeO31zeJX
Hhn1UKpQ9DAuWBMSYIvatqD0ZrOuhcq4CV8xf9sAMukbyFPoonFrNrqcsiwd19xrBHLtpo3mNinq
XnMoocQbr2es0m1NTiMlvB7mIFfNTOxZ2iWsOY9go8tNsYnYJBfwZSTqS8pYzUBoq5XqsDV0agmh
WSrC5qmJHdRtZ6359hKLwXvUqUJ+nK/UtrUroJhRY3ux6Fom14rNK4Q1MTa47hIxGa9c2sg2hxZN
GFYiCgpZtLbt5xtL02Tdc7DWAlNGsA9poW2CHFGWVLB4+Up13IwPfZzOSE2DZROgkDroATHi6HbV
6sZ3x6jl/gp/mWhm+2FGbAMnKQxuo5Qni8sFmtTs6DGy+XvqN4GA3W2r6QWYQM283xhLxUcx2C04
yS2f7HGBqw9hGsCIskk15ALbvjGvnJF1OMfUMbrh1VCPrpO7mqKOfE63Xro0Z1hhsvQtj1Bm6WkN
5Ie2gzsy8PEtxcw4yEuhGI9dC80eaMjX61K7KjOmWS8lZOng7NfAlfc80rNOzzRZl3gfBT3Hg9ua
k25XkfTQsasiRDxdF9gg0qjC2E1Q63zw/HEWJc+8Gf5dqNAchXDuLH27XwPiVkSMufO2I15dhr0p
WLOkuez6kMSfJ0NXfWl9b5yvF6mWGArshNfqaQzCkV4YKGMGl8Gs4C3XkNZA9QJcSFlCpSZJQB6G
h7W9GWNJ1oepVp79ZAbhAdgjatpMgUxp5cc1YCDSYCvvlbqjdRKPYAJSf/g89ZHi551eiKwiqrr6
U53RYar6Jk0eUGpml7hxyVZuSSS/jMlcT2D1TnDG+LxQ3WXQka7Zep6NIo7OODID8bA2qrHPAlzM
L5M09XjoYCJvL1yMZXysvXbhlYTy23Ij+tHSwiLtjYEBDrI5X1kY9Wc1SRd5SAR8GT72nsaVRh5n
6sn1Lb1X/Sw/ndhqGCXtwdosZLqqaD9u3sgPTEC/rVictGDmxUHnlYFd1Hz004WTB3hTDcvdkg20
h211P3F1SKMGocCaxsdJmWm5azxs+v/qav1Hhc8lf1GDHr6Zn2uan6ulf16Pr/LeqNdXc/k8vv2X
P9VG/38UQ5jU+bti6H55/fr6U/X0/Qv/qoWC6I8TES456ZtgLA1KFf9TCvneH9B1CE985ywFbHKq
Uv6shOLsDyiiZWgRQtwCU0InhOPPUojSP8AGgbIvBk/BV4hA4PwPSqE3JTJqqgBUaNRAoA2drLr9
N4iGoL6sg7rfyqD2yJqPWdZ/Q0hIrmSkECXlLMBuVSMTbcERWeGb2xh6HH2/GwvgDuvHH27cn6Xa
j6XZGyD/dD7AEdB3BcMIs1HQZvkZSlAT7yaUN3CBWJrlutvqjZUh6Zum8L22ia9gepVAVwgqjUhK
DIvA9p1dV45ZDYIxhMrQg151IvJAIoEsOmRPGk5cixuK1rRxcLSd82Hx4WB/DOb1krAdggRENIQd
cEVhbYZrHihp0crzwbX++6v7GXjExcEGG2JzeHYQMz79nzcX53oLZu3aIvfcvD3pWt5WzRRkXxc4
a0YlExmuKownjxccgimkcNlo3sGEfn3ikCOPcGfx2sE7C0qlb05C9L3TZjCl32Wdd5wCE0MKd6Rx
X8hJpfQq1OCM7FyNvW/ztQ+Nvm0KH5YJU8fHEKvf5H9/V9Kf4X/cFqgPYfI+AuUXKphQxvn5jByt
B6iyzv3JoTv27icyD3Bvg9JovzOjgaK3oUTFu3gL6uAMNIP1UWrA+WeGU8PyYEH+APvtDRaABuqz
Q7mqZgsvkW3GHwiMKLKqw5wWz5OVeV8gE0vvRT1aVdZ1r/rcTU0bF8u4GLju2igdczZTGHk1TQrc
bOGePaQeapoCsOdGHhaPQPnNh4WHvNBbjFJddZ6jZygZzYNlG3vu5mWw5SIillaKp40Dp/2k8rui
+l7KUKw03nkrGeICu4NmxyUcuqxiiWNzQeVgk+upSeBXS60i966NGKl8zzgwcWi8zOe0T6GasDUk
zu5JzUS468LY+KVJXde9LCu4xU/BuGWIErLe+hIYyADTWKcMHAY3KFcUHOIqn2LIjYFjMGp4kGRZ
h1qi6xuGMida1qcenOU0jy3P4D0EOXmMH6CDRovRA3ZZ1nJYgSKEzM0QzmBsPZwKarmz2bTFhy5t
NiQEddtjkmDiMRpHmrP4PWgPbq14K/6N4YC+DyUWyBihqYWxFPz1ptWJiq1z/RL6RW21ME+YQmzs
QesGfK04c47dLZSO69H5PQmuBYoYczFmPlKXMIQd6y7UG5EfRpu6+WAwjQlRSrwr02GBMRItgtYm
7cGNbSSAzGRSn1E+o1soCLLGouVA1Ypm6Qkcr8N5IbvY4gl9VBELaNF7gQiqfk4WUmCxo1IPxNTr
ItBUgbZvomiuEhZtU2UGpnXZz8SIvQ+9WbA/VDp9Sukyb1UdhFzfraKzcGlVXJ7ykXFgh2XkjamE
xi9fiZOS3SPZIvgVpU0SFY3uNozGqwE6/KGMAtz9YMxkn2PwRj3JJIAQpItQxJ5vOlKY9PMhrwO3
IR/yzMxFPa2IXuYW473tJg6oll2K/Ctkd6PUpMNYeprI/cLrxSsCAjM0aBJ1lF70baPXfDLQZGvD
NcH9ixdpbn2kKyf/ZSSB98TQGgjQaCCCVwIECPjerobDRi/YalgYMRGvgGXj+QsBOBJ+0bIR0F1F
7U9vVIP98qrrUEss4QKNLpH1usUwvsO6Qqnsxku3Ao1tyFrTErJ5EEgimavXY8fjads5sTD0oANv
w+DImkCKe/A6GJWyOZmSMu3SOs2NW/Csh3rQ/YNzoEhWZML+8Nj2GxQl+9WDUS68X9AiZQqwRb6M
2TTuMMDQ2Gpa58jkiNhqhBEgrK1zOm6tK9EyhIDbiV4Ice9Imi+jsAy8nsVC9ITUFvcAA9ctlvBi
u49+t5kWag59D9LhlMIRbZo6rLR1qie3SzBJi/th0u7RMaB95dr7qMhgedncOV9O050vFZRrOAZj
2nxrE/7SoD4RBfxHJclX1GhNOY9B3RRr6ttqmLIM5DCFNLFIIzPB921L4JVgu8yEoM2YsIPSwqTi
YhIZ0EwlgFvkg88k5LRRWnm7SJIFo99m9roC2KggF4Qkw7esXYCCsKTJKArNpekOnck4ojhMgbYy
G7L4Blw9UHNoIkavyJwcvcqrI3Snu7ojX1hGgrr0Ucl9Bhy8+uggrUNXcSAdkFCv2w34RrqeplRn
GaXYRF0gCwiyZOIuTTTUKh1Eq16DUJKu0qlNbT47NgZV2OkRAQ1c9/vIAQ596kUqmkJYlLee872L
eQuJPphB8b7cGBDrvF1k2u6MbMlY+vDaZGXswSAA7mn++hnlEjmxj7r0YxI3silM0PEvog3i22zN
eFIBGBUY6QX+yUq/aU7qERl3T2sN4LCIew5OlAN1rim0SOqnmgXqstfYuXZ+0rQPpqf4CPhVxivs
7T7IRRSAXF5HMpaF09QkBQ1NcBPEdrAFC3l2FxoVdMXYuACafXg9hlyuXR2VI4Pc7b6dlnY8Q5Gz
QsoPWxGtjD+R4GbrGsWANTDIs/cmAPo1OiVPZ+75V82waRgciTaLC+UtHZZC2ChZ+OsCn48GxmkQ
TsbcQuk7O33MshXmzXZI4L0kV4k0Ck4Dc38G8IzEeV376D0i56Nbsfh9EFzHtoZQPmQbMPYLI8QL
KDOxG9P0Kti7HmLFhTAZ3UrFEJ4PnXBcPi2BnfxzcG5iBvGlxGK428KSrghYHdobb7Bpc7FmLbgu
bp4bW7ThmJg8SFrFYRUphv20xjrMrQrsIVgbspRAXDBDN7aCYBjQCfPFGxeFiVmKr+appgSvGrHL
Ja9Fx3fwAsZACBzyEOSBTWE8uqVUutyto+ClWeLWlIieku8GNfV3LXpjLzGz8Ss6hmG6JxmbLiDm
lGXngWlUfJTLZiToIKkDmNXgVuYhR+sRdAvpsX2EfoGXizDevILLbpmKAbIPgEGB2uRsG6AgCFGN
qNoAV0L6pp+h7N9HfPtmF0miPOl9hHDSyfTOWbCA9oM9rbO+6+TD6jUOz5H6dVjM7RyNlWGj++rm
AV/cIHEz72PCpAekb9NoWsDXICzJRPi3fjPAId1M16HwuiFtTT5S3L8isQnoaJudw7oAEja2e2cG
gh0wydiT6lCC59IF6V3oMTRUaO1FuDbe+mDAuLgLj3ydNVi5mGVwJaALVMCMwsX3Eannqs6EbYYX
2msMJjY1p92Ro/0jbgaKG1+gsMdWYYgLv2CcJDV7jmd4CHRNnnXsjR78M+fpeuu98atv2l7tAT42
M9a5wSpzVoxBgaI6o8WWdRs5AtXESPjaDB6gRGRcOSDE+ZMgQ/gZczTZV+cNCUY5Rk2AyQN/8PJp
tn6UD3oW4JAwGSZnvQo57HhZ0y67cT7ZZfO4jQH6+i1gnU1t0SXhc3yWtbWABYadmM6DPkN+7Tpj
Gwz5zjUQXeWwp01D54GnZQP5MeSmP4aRU0vloWfxYH2LH42Mn12FnCQ+1rCOu8rWKmQ71zp713Hr
AS1KxwZKBJh5z4lbakh/e9L6VQgDPotBDrKlgMRW96XR1jOYICXhs+MZMuQwWVOdj2BtpblOPRce
VgdVr3IQ3Jsu0F4EXgkZtzWu0mHu6sILZ/5RaLqAx5Fk7Qsf6lCc82RLgypCmH0AtxE9b+Cv8IA2
QQ8YCRbGfl8QlqkRstvrsO3rsVV2z/oW/TLTOAdeZ8K9F2LjyRziberux8HvBQrUcLX5gArxfHAq
HnfWReMLsPpeHDExArsdhtb4FzE6+jUYtX1RqzchSnK6ZUWq59TBDq9xH2GIEvMC0RVye2mr2w/9
BM+tPJlGkZXIYqLozCwMY+tuZrBXQpJPcvA6EPATTBPNuA4xgqEzhBK2BPG6d2G3wECQeAm/pG0A
uAbgln4Kk4g1eT8GcV/NjtC42KAPjC8iSRWYNm4IJA2l1RO6DptaD2we69tIJe5jjH+y7taVtoiW
jRqOpIUsRSHjgD9ru9R9CfR3RJvSj06yFyJ2XtWDCr5dEBiVXEs+67EE3j5m+Vq3IKH4aQd8zkSd
JgVwVHpWC4ZsI2UrApOP1YQ3dR6RkSRImR6A47owJ3PXfguUwygcmqrQ+J78iUXFacTxowA8aMGQ
4u4zwlJG8pk1iSvG2BheJoDroa8gkjbZUyuRLAZk9S6G1dYb2n+R/xgF/kr202CytLKEYIqo71yL
+EzCbkUPFt6lKETj0cA4bptLTCfVayk97b5pK2OYGibeqIuJb/2XdQ3RMsBAO0L1tm7kUSIpu8Lm
yQH1b1w9Q0U4gwQ+uE7wIVd1c+aPtm8LZE7rA21I8ij75mRcaBO9FsgeYPEXJXP7DZLqpqka4oPK
sWqJ0jhrsrEGU2rMvHyprbpdNi2CndjcfJH22q+2pgkuWoveKMhNTXgIfD7sPV+bEiCwlzOabEcp
svHCZp7ILV3GksyZvN5qn53KWVmIQSETM5jhDtrW7pxNx2v0CMNTTwE8FJGBVB3qhyWZWjBNPHEt
t/rQtCdr0E4uAPhJ6r94NW1QQHK0tnuz7Gtj0RcNO34MZmhLrvKBBGNSeJv8gGnvucT2EB9T6aKj
nJuD59LhioYt6NnNAJeRiI0FVjfZB3Idq47XrFwi6ZewqUsu8ZaSEnIBUF7L4MUcdaO6GqWYbi1n
6xGwb1uqKfjY8BjK/qe8gy+uspD5OR8YFnEzz3s9Yes2YpR7ePgu+z4gtoIl7EuNuq5gfjudrX7I
7sd0vESP8rKxjOzTtNHP1qUuyqXoXJmqFNgKywzq63G9FvHY7e3c7cIU70pmMHkeYVsGQprmw+Ia
+KKH/NyXW7r3a3/ZrVRdAlg4wQPbEdnedQprqFNTMioXpNOfYfKCMN8mt5n2AUGgQ32mo+2SChVO
xRzMwfUwAZoGMGwL3YbsZpD9Hp1UefRHDolP5PxDlrG7CFIx1xuSq0M6efCXjacrYPId+ngSxDiN
zABqjF4OzzNTpKt+1LJPz2eYAd5hDcaHhgBZ3vwN/XXVNa+yC+6DiLewCgbfdIT+IEBJNIatDY8m
zOaLUWfivG5GaOMR1e50G3O8buAcbmBSBQypJuCQQ9x6GTpvQVoD3/fEPrIRqjhnMRa2obnsa3EG
E+MMqTIPTAVos6+cTegOo/oKfbXAR4K+3MXpNl31rK8Eh71ZsM7dY+clGPaf2wsxgxofOkhOw+94
Oo9t4G4pJVmlW6D5ZSQac04VOPvrItozCA40eQixnw+g4oToaEP2qh1ZmSKbcbkyGl5vIGQhWYOY
WgE9m7lYdAsBQJ6u+wahPed4ddC3yxxGeF2jq27idynyiVsXw5rOWCnPQobWIvL95rKGSQbIwGjR
JASzf9uMDAbn+qkXEuU00AhWelldo/zkYHNNqoOzqTgggdkpoppjDberT/EUlA1kO7HI0tsY1fF5
vJFXdOzJlaETevB1fbEQtDPS6axexSNalN45CBW2SqO2DI1Z826K25JO6JkP0hvO11ZAHAilqEIo
K+oWdoV6QQxrEiSFaNemeTuA3IHYRfu81TBnBwSYVB2eXaHgzr7vfBglxIypnWrcoHLS1GbKY4Kd
a5WJ3Qvt0ipy4bWuPfY4p6G76pH2NrlgPsovn3yS6O7XKRp20npq164UQlz+BkYh9iuRkvPEtP4N
imxXNTGtyzjR9YeVLsnerFC09xO/Oo3hFYHy/w9zZ9Yct3Jk4T9kOAoFoAC89oJeuFMSSekFoRX7
vuPXzwd5ZqxuctghP43D9rXDvqpGrZknzzmpeT2tql4G0egb1Yc6ZV6HBH+MdnbW+1vT7EEWOCA3
RK6ZF9BuaAcxYZWXyY+S1tDbStO/INTZmZRmEIKghXrJFdbE2MAcw0YfdnXJseRSMnaJQ8JtpN8D
hw0C78ZYz+10G5kGuolp+jQMrQsao8J9pZPhdwp+iiDEsBc0qXI6ddWq9BPePfy/Inu6Cdwp3I/w
BXZ93BceDhtMRxviviGjYSs7pcAfUrEWGXWhetJpm1253yn1GuvED3o4mQ69ZqI22Ffm0FIwVMSI
cDOCleb2z9FgdU/doJ4mrLV2lPqWfL4+aHkSEWrXenRlloOCAJI6T6me9uuu6tCjl/AK6fRIJT4S
TeDSQqAvt1Vjb6Mp/DhZ9pVlAxUkLmcnSPGszYvhic6b4wPl5WstAiVyYzM8TEbxLeltuj2b/tpo
0m9alEXXrdndJr0f7BNVkezMyxFWGuZaYbCfQAhBbTu64EZjd5MZzrSmoEc+nsbhxsqrfsvdD0mE
wvdOYV5zW8nsg4pwjjDCKNzIAX43Tibauk6GOx88fIXy5TOsPQ6TJTTOXMkvtE1KXpq20vJyONZ9
dNu2bbLN3DR+RmPqXAWuXZCRZj/9yP7S22G31we6NrXxYPbrvDGbzRi1XtzIB2tOv7YUaepVh+Zz
1Uz2h1oG4yc5pCYNh+JEJzXuQDJUXe0aixvMpfXHqp0IiSvq4bu0LZOjNi/9uX09XEHvaVC9DcXe
DDLn2pwXopjfWB6Vh+FGpnm58iNNW5OSSAD3brrqqEBQIrU3OqbSe6Hp0TruKn09Du1jDAqyyhw3
3Hdm/qnWZO+ZYdPlqzAbmufMiPEzFbb1WE/NgSNSrUvCyRXR1hdDFsZ2tjQ1AGgA6U5u8uyT0NBM
wKKLToMsL2kDms6YVReu87g0tkECQtsYQBuRI7FSKGf/a+a69W3TGh2Ny9qwX2Visu+lLeqNJMla
VWU27uRg8LNbKsmq6A5WDQSfyfpjPddiX/syeonyMFpSKt8LFW7dcs5r6qFhv/PjgOYhZS2us5aS
9iq0RnMrzMC9H2gx6wRwMfuuuq601L+ts/6+TzUvTlzqohP8H3Msq20qkmcbZGfl6nX0AbLWVRCw
0zLFS8nVTDsKiGDlQerlPakWFQXCsaswqmHgJTOhUqLrnzVz2M9WV28Agw+Jcl7wv3GvKFP4lJJB
BeNZmwMq8eqeP7FdI3VcWSNMp6zttOPU2kdtiEF2ncwSqxoApVzbquWJGdOV35rJfuhKgGL4AUeA
BgLFLNqWttFuxtSu9rOTgKIVEQXh3J29vNIOndnIj7YVx8lqdK380S+Tm6Qtf2mzUVHZSoz7Wfhy
gUKlVw2NvRHj1y4C36Exb7kfAn9j2PCfh8ilfqCsT66uHprGNTzynWNmd1+SsjPpDRLEj7zw7Rdo
54iutVBtTZ+oTU3js4jC8aqMxTe/fSlEZ37xAw0Wks25jJN6UxoVUFcYtflHPRRkOErbVokoVimv
3t1EJAts3gx3bpW6N5bW0iUnbMiIAf9Dqpuen7UPbdjFa6uJRbiCvJGvIHo2Gzr4+L/mtNCudDGU
QDP2cVLx+FVT8WL6nlGqUwCiB3fuM/6+PDC+alBjNpS529XUTz/b8XebPcvqfgR189QVw3MkrV2T
u59GMXfrcsrjm4jaBXiucDoXJiHo/2R5vdFm2q2PQic9FlpnTjdlwtn+WYZ1Hd6OgTMs3qARkBOb
gppdyecvsP5UgMi3MKcK5As3XZQ7BoyZMIC6aE9dxNMEf3TeEUmXAYJG3xDNnQu6aGzg/ITQoZST
aLtY18L5LqJppvOtlIkRY09a5Vr+JaFwgbyxwhEWr0AbeuZR7+AFPtOI1bWONbZM6WYemkB+NE2/
zG8dv6hhJwCCo6VQRscedt3c3DeC2tKtHHSlHyvg3fTaqYrwRZucGvSgIMXY1blO0WSVJVlUXJXs
fLobJLYz7pXez3m+0pzZKX7aBHn5dmQZ7duGC7J/bEu3pJMDOJFFAtnPg9D31pjI4aYCQIgfZFv2
+S9D69F5r5HSYOm0Milxs+i5XfXD4xyaFsxPd+ZR9M24Sa9gfmr6sx/Hab3PmqGCsaAX+nArnMJX
67Egn3qiPNODyim4PTuaTSY9DDe7Mht2fga/CZzJEspL076oKEj1KIa53WZn/qGNoP0wduwm/JqL
RCU7255k9zQU46A+BZWTQGnSwBvjF2hfvMJGWBj6vW4HtOxDz+q3uray6nGemrWRyh5IBHZxiDlw
DfmM39vZ1r63iBM/yFHkFoFdotf7bigt+5liRD052wAKrYxAOXn/v6kKftu3jp1gtzsbIlnizXZk
ZJsi6CrioxlOULOiaupkL6Vjx8UPd9YIi8huSFLGKErbO2uqdBL3NoS/tCfP9jH5qzs17iKj77HY
TcrK3OXkXS+lb3aULsIxgMVVAxzQkdX+lbtNmD9UoQGo3SZhcSOcIQyClTM55g+t8anhBZrp4DIf
F521HwQUAM8H3cWkYAwmd0/YnTSgkXri7sylOHbQ294nHhUSHEtkVi82RjQQYk5a1/tXVRXgezlY
GJatLSfLvoBpyp9tnkbDziYLjW+1ygkrT/H0HXMzLb6kXaXZGz9Qrdq4Wunlw+QbYACTcV/G3ddw
0gSmY37/ZHGu8f+W6Z1u9um3hEu76mMDg3zXoIXCkiT4cCy3gRp5AXP9eoyqZ7ISeW/79Lsq1deQ
zu3tqMIt8hb5UXXjNdQtZx10GemkSPlyV3Bt44G3rnsFQl5HlX0IQlO7C7JAu0diV+I3OIU6eb3r
dD+SovFvMJVIggO/xPoGisGBzqPZfsx4h+/8pEyfQrOEtzlUdx2A5OfQtwZvKBLnWzaKbJU3bhFt
fIplsm8tyDtJkX0JkgmRlG5Gny019d+o76a7JHHjXVT042MdmNzVcSxwhCtmm27FZh57QuX91dxJ
vtQKfrZNPW2TWa1ziYOv+ta7rus1DtxQOX2BqLKuXOc4mFWzgyERrG0RF0fgTIESm2zQxEMORtyd
UX9Xo3tUWsyyx258Xccw1IoIHJ2qcLW3yzrZzlO9c7gYvIgQn+4OWcNOIzWrwKeqYfiB2v8KWspe
U2HqdW7vfBdNug0T7WsBA2Rt1yl4vnS7h9mYg+upqHAhtSGkeLXSpxQSMB4In8ccw6n1lKVxBrA6
zvV+yEY72DUameSK4qb7M9Nt/xPMg/AoY9qpkDG14QP27TUG5r4B42K5B7J9XJfZFbc3RXBlF2Da
6BoINAy9F8MxUKVd7AODmHPjwO02NlOT6j9ojiJgnw9BRI/zAsh1G/tqcbyl2vkQVKkx7LR5poDQ
ZTMZUYJq6TllgmhtBqClb4jXAvNYGuWYbJUVxF/dKrGjNWzwMF+HlBvabR622bjO3Dx9GqykwkU2
8+1ub2qRjgYwE+D7YLea2tkp2pPVRCD4jZIxc4/FyHDUgsgv16Bs9A7zy5DSD9w588VqqvAX5RBK
zvNMRWodaKkKPGlr1kfCXpLLLtBbsaYzNXVMGJuaWOkVrb/A+iJCNyXN7jtk2DDbUCzS4wN0Qtvc
RBymdBWoCv6CsDMBgaOH930kWinFHkDQ9TcBRJ4nWtzloFqOQeUk0+EmeK2V9VSu1Zx86cN0og8b
Feto1XBrhJvJlE161xhONB71umAb1xQPgVvThHqXlsfpBkfl0t8IlOv9OnKa/MYu+ASu77Seruqe
cHadD5FOB6sYmipcVCt/HsdeC/ZOWBMZWsRItx200iXjn4lSKgjslM4IkTAkTFzNecotSTGfWi1Q
pDUo/TYWKso4mQHbOh7tOcQAWMX0e5+7CptOfEe2dhaF9bZoTXo8owI0AV587buWGRQ9wJwncYCY
4HZP5D+A/coxqZbVVaJ+WRX16A1d7dtmy0sdPdm21dBkHQ8m5zloY8u+TtpEPg32VGVi9Q9njPOi
sHT6rNr6oC+2j1FJQUSjTuLHVr2iJ8fw4lS0mvtHSJl0GDIYtFRAi4OZ4f2yxoXev5fNME2rWI3F
yz8C2/ZlnDnt1rez5m6Yo3FtT0mTr3yj6X78Iwe4Tmejb7dAPUbr5Ybsv7eFIe9sOtAxgZwcnH2G
MCoPvxlDf8U0fJdDeCKv+j85if8fmYYLJ+z/ll09Loznr3+qruTyN/yP6ko5/8RWafFVoqMg9dL/
VV3p7j8XYSYe7jRYNE1b/ptq6Oj/pP+ga9NDSwpahC/ivf+mGpr6P6lq69DWrKXTHx7Rf0M1/N2M
69+EHUg6NM8UlrlQFnGc1s8dvHyKMWKKXdpylyR9XpeLSPHExnX3Mpot3JB+jsuk9Qo0I/W9EO2s
Hn3HAXZ249qd7mt9LCkLhBTgHFIA2Ov9nocTKXs6tU7BUa3FQ4LU5ikMAGpXNY8CjIkhiaxtESpf
PZih5fueVmQaWJAOQaw20XJoxdh4TTJVYbYWsRrqbVVJtPozGNXKlZq4d/K6+e4KZLz3pebGR1mO
+rzuG1GI9VREytxR1YUSQ6Rlveid0VLIi90g24jBtMxVMpbpjTX4RMtJREsvgKm2Nihd5TEGJZEd
oqyIrORRC7jm+Al9mXpC9ro6CD2eU9MDH2KqUg38mBqnWwfTpe7pp2Sqf62NBYONIhQL7Zw3+qi0
vJfMGeaCWhHEJK1DXTcsSOleZQSz0SX61kLjPN0LiP/Ya8j9+CccrlPKn08czJZrTWjwGsZ/K9mj
NdvEigrbNyHBE1ZzG1XU9OCapd9nUPaPPZKOl2lo2ALAAeMlA+lTbiYz8C+X6sWODLtqda5hhgQ6
x0HARbsiR6W6aWr4rHXFrMk1RIBh3tnxAHLspC5WDbJCdrHNMzu49DN+z/SfM4OTvMtBMTEntCSe
y9CF/5SLKwXWCAAyYdnrt6kCWPML+GsggOQiYTvAu/E1v1pJRxfJ1Rgo46fQ04V/oUn8g0C7568L
lu0+seUdM9il9DnCYMJC0AjCYWhafoij0k+2fUDq9zD4vP/frX5sSnqcyHYAL/rjinqD08sFcrLW
LDN+fcvlQj8kzNbP6J0CissUAcuAx0dO8YWsz862CkJ6fGFXnboX0FKKVgN09dLBRqG42r+Zr3/I
wmkT4bNHqOuTOY/tQlzSJ/s2LjLHXufZGE3rwcrSS7aI50eHUTk4MBB1ne5S3K2nC5Y5Q1XmCnkA
BDASKOoNk4d80N/UsVtfIO+++kIL1iOesXwjIs1Xxm2BIdxUJin1FF+lMG10I5H+vp3y3jlOyCvk
VdsNsNcuMHRP5bJMrFr4wobkjChlkuqffmLr946BxBDGjRmQOoxUgO6R6lUwZl2/edKnusGyQZW8
XP/7tr2xcV7NLMMqha4ERSoamvPGe7PMhqnAqpBhxUyNS7eG8aZznLKDE1aY398fbTlYJwdPmRDP
IeyZDMurd/aRNsEUTd9sJEFo2rp9XZf2zu/gTWm4Ktw3dEehnm7MRxq+jRdOCM5irwaHygrcAxUf
/0E6IJ/OsE+jIxnBswSS9scyD/BAN5v8sanzOfmaUvpq3JUK+N1kVDN8JhLLhMKT3sPtwf6qhFPl
Y6jVKj1cF0mtpnsb7UpOU0yjUWuRd6m8QwGnIBWmiWzjceV2czE/DEUzFjufBc4eCoBa/C8GfaLW
3PlDNT2WrVDzSvpKUw+wNOEVGVGFm8yeNnQJfJt+sMX8qYp6rf8ZiGoOPg3mgNJlFU9OnNyYQyTN
2ygXevWQuxmFi0AGhYrXQ2oEtDHGIWGSUMEGx19PQ1pMt02A+dQCdFT15AVzJMHwOj2P5HOsFa3q
Dy44u1muEJ656adwTo1oBbIBrW9T2iGwfmzM4/zSOTJKN0FvUTTiXotN5zoYwVm6VZmmQ3zVBsII
b+veyeOdmorM3PNnBOCxIWCR369JD2T8LSX38q8lWXW6SWiwxtUBrKZRDA/tmBbBB3auPQ5kQCAN
G2g0mcXbHmoaxe8O3a1FnVFmo3Gf6WM1mb+QNeZDvQdFT7VoA1UEheYWmhZ8b3TkPknOKgDUzJGf
U5f+icjN7T7JekimX4myShtqYxHa5TcNiFtC44b0uY6MsYEO7OqD1vwkvrHbjQ0dLv4JqTvNj6Cl
RCarPIsrea1BtURzFQVzWGxsXYwQac02TpKVOTRdAenZydNnU876sCLHLoYj9azMBWIeMtpRBnDx
D2EOOeNWiSngDdJyN2w+hIh/83simPJXRh3PfQxqaJ+4ZpaWjuTaRPzHy56KnsQ6GSdxQ2wYyccp
x9/sqh8nhJpGJykRgq9E1tFpLYKkTZRb1GWmEioA5R0/8crCnPhdepKiFi2zeIAla+f1x0hAciPD
onZLD1QNyff8zck1fyTOZMlo0JY6hZnsBr0x8va6qWSoq10JGy4toeIm4QzJKrD0LUW6IqKiZifW
cWyyJD0MJU/KSFvkNuqc4OgEmmVXWxvrkfijbRtZ9zSH+Tx166oG1z6MRqOF7FpHz0YvQXxbmnhu
CUAfqhKDUT3LtjPFseihA5I2ur6iad08plZB4mvmaEdW3dBSQQxMDZ59bUxmfDDGvgTnK0ulAniI
sGzuHTUxqaticYv+JmuaCRxY17AEzydnx2avTuRRJhYRqRiGMf4yylg4nlUVVXdbSlz8r2c4wNON
QugarfUIrJauC3Ko7P3gi34EbLH1cOcMth7c6JYTkH2mEVnuDTLK0qE/0hAWLXRtZLzjoYxE6zvf
0jrwm09+1CYRMsI6TkfqfvbQ5jRsHX03/NTAPYzglDfl0FGXQP9z6BM7gaXmjLDI5F09pZqP0XvW
2sVD4Thjo21SlB5kpNBhzPTzhKS4fe60zIlWKI918UR5Q3TUbrJiPGi10fo3mh+2jyZkbvP71Fo2
0r33n4nTJ3gxf0EziRelrgPOu7wYZzd1boFQOb7tVZMGGzNPmgNc0Goz2rTAK0eaFfzteJKu2Ev7
raVBN4qv0/EA80y96yfXg+sfLgScZg/VCV6hwf08U2+8MN7pM7h8Hx6pmGNADljESuR8J/Gn5qu+
bwfH9cqkcNbsxtEbw35em63fXE/m/CvRbEgjtC2/EL2dCZN+j7w4b9Jyh2sTg52zOLEriChSxACe
1oVNeEy4JMb1NKb+lYCI/ixUD59fsjbrsq6tdQCxOvPiKm6SjSpy/YJJ+KuolXDSEUSutMsWhjCX
F/uPYFIPkKY6Q+z/ClFrHrEqkAcLkP6vdhORlc2fbRl4ndgUbv8lcvljFKubm7ml//qvUCQ1/kCl
JppdkRJR7iqDnhce1hGghe9vqfNUB+k3MkQF40JSQcJG6fTT1ALjFzaVt4pDhtLNpE6wo5YRj97S
jL7H1zNp/XULLEd+6k/twfFjcUnqd3qQlk+XNo2XLAIfQWD5ypzIUpXvGEvNoQkR6hq7EgZ61q3z
1DHqm4r8EM2GUaHW+csdrvArwiTR5uKCTID/yennLz4JUlamuTf6SIGeom1vd47s9MecyzHcFQ3E
FuyseoV2woqMCzH8aai3bHOBIQ3/oH0IZjbndm+aDChxWJHtTa4u9qkhK3xWhvDWzwmRLqz0G2MB
7KCQWnAcaDDLYf9je6WyneGRZ7ZHdO1eB8RYq9GykvuSIuv2/U31eih6TS3bib1s4PlzFsGmneip
q1aaRxnJDjfAkelVUGgA1sJoywv2mqcJye+rgvdVWTA1JEfn3NWQ1hYS0n0AzB/XziEGv12HZl6v
ZEkTGAyuhFoVsWZcuBLeGNVx6bTCyTEFhtLLlfHHbAZOQ9hrmJqXWmn7UEg5HJSa4KKOQn5INSeB
NtuDtL4/sWfuanwsXRdt3IgV7WZdSo5nwzq5TRQi3WhXIMITO7xdBkJ6iShmJfVMeS52A36w1ucC
1Vialpj1NpPA3soVdRxcUmu+WmegEVyd+E0mCegrt8KAWl5QKuKpjiI23mZdWqdP0DZoHzpVUfu3
U85FRfInuSqQBdPi4HTKFzIyGwEuThdmSKzSoQmDVZRkyDEdfYAin2QbX0VO7b0/6aeXE3POh5F7
ci3xGIGKno1r4tg2wuNrdkMyig+xIYdHkTdDAXux01aAN/S/eX/E00v594guDpBgJOTZOo1oTr9U
JLpmdIR/uwCDDllnwV2uQZbOqaY/s6tf4KvmS+1wJJOR8cP7g7969In28W4jqllWlXz/dHAUUwK6
od/uoN4nX5NUx3M/KpqPqSlRceaN7uFxYuOVnowXFvisF8fy3VJai9QbM2xy7/Pb2A9yLQj7sYed
G8y7yEGm6o6Z+72e+/EwUThaz0ObLM2kIsiM3bBXiVI7rDHcjR1BQ5Bd32O/A9flwoK82ujsIIOo
C0vDBYv7rVr+47QXpeJ1aOtpp1UjlGGrK3daM3+FXXXp6nw1+4xkAm+YS6NuPIrOZh9WdtYVzTzh
KVbL9ZhLAbmuaQ9JbGmfWy1srhEX0evdl5hXvL/wb32koqUH2DyDy8X07c8rDSP3vDZnF3qlxLPI
tPqWfgRp8NVlbn+8P9SZ6TkrjW0B6qjFFM4VwJNnj5GpNWMUU5ra4a3YbDuqtSvR1sUOSnNyqOi6
gZjOT9cSZ+jb0Z30XQs/ee2IWnwo0ax5c1o9mxl0q0BAi3fxUbzJkgTWMw6uF3bl6YoQbRP8UllR
ixidlua/N+0fa99mWcVADvzbCG+7Y6rh6fWFUprGBYAtEu5edvM4If1LLdgp5nxhVc6H525dTCEk
uwHclFrO6aokgzP2qW3N0AHs/pBrZf5gVXiN6GG/AzxI17QPdY847rcXrr3TF45HZhmYb6YpDn/h
dT0dGHHViHAkFB6tSPIfqZYM2Sa0a0EB2rARUVWmolcV9aJP7++N0+t2GXdJqChYufQu4L+cjavj
ehfYKHO8Di7iDtRdbvICsgYsSlYak6XDfzCeS1ikGyRXnPLT7ywnYwTnAUvHIqa5smdnuNFiyjj1
HH8L9VFcuF7f+jz2ExQtaAY8YmcHXDPKOu0g+HvKLNw7rP/J2uDDWZhzFSWIm/LNC0HDmyOC1NLb
lThFP9/ABWz/SCd89wZTLHT1Su4mEMOt4fdIjEezuGBye3qP/GsBpYPDCX6PXOPn9ZzU1PpmxIvL
o4EbChFM6h8ROS90rcn5D4YynMWrhLcKA/zlp/xxNjFbJ36WPpVlOhpum2lCtokO0tkmPrzsv3oE
/vVd3I5L+wkMWnCqOB2s1YdgwtpJ9+JhtK4bK3SuVYVILQeoe3x/T76eQh7A5egR2PIQnhd+skGp
eYgt4cke3j7ComQl8JD7lDSV/Vfh8/JVylo6eZLoC3KwpeT75xSiqc3KWFfCS1RTbi2zw8UiiB0c
Dcj28VHArHBwE+/vv4+Uelk5lgjY4nTQToWD6J1WeE4R2e6q9c3i42gORnogLsqa7fujvb5ClcPp
5kKhViJ43E5HgzaEvKOPJG5xGsJPvbArvIiRz0PsGevGqDZpiDPiCgDUmT7GKF+N6MIHv75MgRCW
Qjffa5Ldn0V0VoLEbe473ZOz1lCfg8aTl2npVfx/17hZwr+d4/Tvl3ZJ9bhsDBR47NjT77bnNJPW
wKCVsqPtggEcAioOVxOGMtvKmCzsJqb6r48k2TwHH4CKP5FI7nRQJrejFQLOfVGsXnoacnr6hF8F
ViXN3fvL+tacLoES25dSCSnB6Uhag8zAQIXrCYNgXOZpdyBxIkZMk3nXa25DgbP8b0dfSCJv+8W+
cTJxUCZgcR0KmXzk6aARBILYmhuD12kKN60qMlBi7DGatLIubNtlpv5dhPp9Msn6qSVYDrVMzsrZ
UAZArqYmHQPWTEI51ozbAduYa/wTw8dU4mvx/ny+8WnsUAPAbenvSxh4Ol6m0PkOMePJAk6bjrD7
3gyzH0k1XvIdemskMlnKv0RU9Fhb/vc/ru1EUnUSwzyD9Y/zDeZxGemcGr8rzueF7bj86NNJtFGO
L+1RsPmFpnj2uru43GBgEOheI0I6JfPSO8ZaFtJ4fn/yXm9GGwc+rL2WGw3vorNtHw4J5sW2Lj2n
sXIwcyt51qoqv46iMfTK1vxUjYv45f1BX19sIDqoFE0gYU75eYcPx9VGrYlN3RM47WxabkAPf6Hq
hwix9ulhG29HS/Ve7FaXkOHXe3MhCVlQ5Sl02+ghTldwdmhYVmDx4vUmjjd5ZfxyKEpca738PPuV
2rz/nW+NBiZKUVTRHIEr/HS0nIQF60yle6ORV6R6OA1t2zmroWCn9rGKJrv5yxEXWN9UVNaRnnHM
F2LVnzvU1yq/yIIZyiWmC+ve1X920j6OCoEvpe/hLyMLRlNA7Zw7EEEHdfPpaIiHe7cQbrtFWY0L
F8HoTssK7Gaz1Ikv9bY9n8zfgxFiG6CemLSfd260yJGLsGWwspPhTqJW3iRZVx3nPhjXoizU/v3F
OwUzFkybj+NBWKhohDTnRQsHponfozxEN4BbXB6U00PnpnjzTF0WXzFec+PPtX+gqbT1wn+q/vJa
W8ZHU4FRP5CZoGPk6eQ2CTEbIp122wYpdgyIBmhnMuLy1tbzhV1zfq8BDsBo418EUssdcLaOo9tj
XYbGeDs0avrcx2kZ3pcVfPajisrk/v15fWsw18KlCQjbwbf87GYz4MpBHDWJz8o8vvKdJN+6BVXZ
1kXc/9dDAXQuGIgFZ4+/nE7haPidWSlcQWY9xBwInWUvVhr2SBQehyr/8tejESFw+EiSltHOFizp
lA8FjbMXUMb3SM+cp6RCW9iGufnh/aHOb20WDIABwg7t1xDrnn9YbGOsX/l2u838tkWipQ7kNOZW
KYd8bKJPRlnOxYX9+PsP/fNJYlAF+MEDTzjCq3E2m0i3Yh9aQLPVG5xzNYttskId1+7ngcKyjyzt
ChEEzZnjWiwOGsa0zbAZwJqrHfMPaY7MpYpd/dJj8sZcKEp80LJ4/CHknU376Cb0XLfhD0hT5V4+
Yn6yrsxiQirhqL3K6sirS5r9XXjDXg3LH8fEA20AdlHpO3s4W0ztDNgpwxaGBh1DqKCvzNoy1vDE
5oNoa9AOvT28v+yvjs4y5kJwZCUAus6DOD8YNSxpi2FrYpH3KzI6ZA84cB6KUjQXNvPyNJ0s9jIU
FQJ3WXUQjbPPM+KuCK0JOfBgWtqKtvdo+tJivBAKvzUKeALnU9Ablvvg9IBG81zNlVJYs5uaeRvb
tNBDwjhcOC1vTRs1j+VNBLmD33Y6SmhMrZRY2W1to+qPI052Xh9iBbdqtOpShvjWtnCX8gp6bZsN
tvyWP0JEw2o7oyqDcSsraWwwfqrgkA/OQ1hG/kpPBtRdXZf/7T233NwLec9QAFDwvk4HxdQJh+cY
s+MuDgOsSIr0yM0zbXWZVd77W/CN7wNKpBpHtAjD7Bzix8SozTsH+HiQk/EDi9AxW9PEwF+PZdR+
LEwx7nxS4W/vj/rGCv5mXUJvA9KjEdjpByIaoYGC0Idt2Y4VDMg42nRwZdaqLKan/2QoWJjC5jZ/
Vc02sxws3aJbAFTTYD8rjdvEbdxNRtX+whVyHgbjfMtX/XuoszNm04kCJ7Rp2DrI965jXJTLVY/y
mpbMBp0UJj+81/ogXmt1MVwIbs76BRPdLGNbkiYi0IYphJ2NXcd4fZfdPGzblr5ognD44AZBeJ/a
4wiVOWPCkXo11iMGMAHemVNUP4jeH+8aqHDXIz0W9t3osAIIuWByltTdyZ+FdmGK3rggKLHzxjn8
O0SVs8jEJ2OlEYEzbPW2/aXn6fSxl7Zz4X5YvvXsrgMvJt0irTO49ZY9/8eZnVWagBUtDSLocHAs
SZU8B73stYP3/FYfJ/0CvrG8SK/GU1xIvxMDeV7RhsJV0u6gZ7zKlB6KJ2rbnRl53Cb6xnG6xuMC
CbADQ2aQ0ohz9/4Of+sI45kL+QfChmEZZ5duZ85J52NFuK3UmN7oFRKXXaOcEbVRPTsrp0i7u9Zq
LfNCw7Q3p9kmNKKXH7jn+dU46+kwoqYZtimskE03YeDZtLbc0Hel3vSJI7bvf+cbe1zBzGDX8UTD
R7XP7v2+gUE5K3wiS0wo/VXYqPgn8Kr1EQ3G2K76tDa9Cc7vjz4eMMKjS1K10YRZ/Szoc4n+Myxb
BB1+2m57MWJxAR+7oJHH6Hx9/4e+vt3YDCSI4F3Ua8BOT/dfU/SY1Zp9v5U9CWk5JyUuIzXiYfRM
9G+5EH+/XoYlhqBgCfpkUY8/e6E4bIYq4dRtDXqm4CYSzp9RhXDL+LhF0kVEf/jrr+NIUQ4GqDUI
Kc7G08t0TvvZ6XFEcWS9joioys+qqZOvGtZQ44Wz/MZc0hlpgdUouUOhP7vXWpMKfifibtuUEbpA
4tlngfDxqy+D+FKj6teXE12cwEcxPEP+wVV6um7w9SZMPNNpG4Zd81P2OB6miT08vz9/Z9yJ5aqm
tLow2gScBRD8s/PamANtBqJ52va8VpsG5eeLXou4Ip+RtMg2Glu70Y1C91G8zM2vqWimY+wWFN7f
/yGvptZcEmH4gjZ5KX1Zz35HSjSA94xl0EkSEV8GtWpfhD7OOySV2/eHerVHcbmgiz05KdD3wmE4
nVl4v0ZhcQVh0IM6d3Ty7jEya3tv6FhvxbOILuzRVzcy8RMtRvk3Jhkxz1kARcqUtvkUSxzDRXEn
8Xp+FEZi/ApMhCerDCYoEJygYHIM0Gln+ybS5gsv3TJ7J4/CMvrSUIzSk2uRY51+smnR+y5NeukF
eVh9zilb3gqy8heBz/m0RnWL1ViHULeOZXVhh71eWAA+tq9DfZtE+byAbodDZ/pqkh5FlEXGZLnN
lm5hHT5rk+leWNq3BuMbl1QUoMG1z3aRVeJMyp0sPfrSaf/F2Zn1tq1za/gXCdA83Mq2nDhDkzRN
094IbdqKGqh5/vXnUTcOUMuBjXw3GxsoEJoUubi41jvcpBNazdsqaxzrtYhQlb1w55zcdawqvgCe
CvaIkLfuEpWGk1nmXOpIKir5Ngbc/MT3+yOnKN5a8PauskHrLmTj72wmRkKMeumVsntXMxwNT7HM
oTUCikvx1tSn8Wau3HJbaEb52UCXNVCxJ7vr4ar5maoXv8+fndMFZr7UIBZkIDg2c5Uy4TojokTL
gLvIaria1GrcK+CvA2o7zYU9e3pMF7wNR4anKNfXuvKem50BI0I3Ak9H4RWObPLDrh3lNh2r8E7I
xr4w3jtTI66TsVIW4ypZy/4LNKpJTwfIhOg5+FVt44PCQw6Dn/iS7+J7Q1Ew+mt/zR25rirIomy9
vGrMoIJ7eUgpMkIxzpurfhJTcP6Dnazi8vQFIUEavgBJ3eWn/JN+tnnNkwPWXhAPAJf9KHLwOM7d
/EFriscQtZIL+/Nkaoxnw2cDGg2chetrNZ6jx60zt1pAMSH8ogIS24KBzxukU2sjvPDJTsIag7EJ
XZ6l3A9U3I8HUxyJTW2SaAH+PtPnrOon8j06l7k+ln6spO0Xng60pot53pxf1pOjTxDlAjEt4jp8
SHs1skQdEGw/0wTvWN6WaFPe2IVj7QkI9g4bRAQ5LVii5wc9vaytBWhNCkW6qQEIW37Vvx9TKT1n
zpmvhnPdg6Yr9caMDXSa0BzwE4HcRyFxMes1swg6tUAOJ3cvXSXvfGBwpTxSuaepIa9zIDUfIkWx
Sz6wFNauUvuerv+c+ZmAMXl+vicpENN19OU1YbHGrrEKNmWHznkNeyPQQy+9G7BOupkT+EznR3nn
U5LLcTaWCiTIptWOVRDnc220KgLkf8xAoAWwSZNaBIoamzeRLc2bMLcutb5Xx3IpJ9LEJOOiyrdU
kVf7BxmoYoJ4bX6Zehu2kOXG000/6eHX2pVaH9S9XiDC+6GJMqYNxFm3qGISwAE8H++emvRPuLZ0
v5QoJm1I4kNUNJFhVvLYuA5nu7ozAQFcqCquQG0kyYRU7NVNXgMqBex1rCuVJESoxIxeUFpIGDdE
ETzfW13bR49yjhznpm5zU9vylKzRV6LM6vkqqp/j59qA7v4bVFw3hRsesmDuMdf5y9DyMu6bA/oM
VrnNHXR15IZLF7OoyaT1d4l9uLpzlykAOFkMishhqI0uH/OfYxfqmA/MZRN+gXVhRSRJqCruYjAS
1tXcta6zz3DZmK5jtE5yqDp6HqLbV0z2hZizinZ/fwaF+SW4cv9SIjv+GXSLQgVak/LFrJx8fhqU
1jP8oSYCXYu28qrtXOMduCvUecIUDRZieCGRXR19fgBNfgvl3KWewdNhWad/1kFNSmD55BQvc0rx
dqNXCVr8VrVQsfPOjuSFq+tkODqMCwODDiA4LRydjodzoxquqeGkL7zxMgdFeSwwfCUpPficrPvz
+dNxsrp0jChY6HTEeCry6joeDRhzHVmiU77QMJ4esw6JvzIz8n2JS5vvzliTT9hpbE3AmBfO5Tqs
86SENbxgJ/7iJwh1x0OPOTCm2szqF4wDFIT9PO/W7BPvvpg6a8OkzRukHPRHLTTFvamJP7rWyv35
2a+C4PITABHBs4Gwxf+sHwgW4oZtOtTtS4YJxXelzPpd2GVG4g/Q3Q9mFX2TSOddnR90veS895bm
GTAczVyQCKvrLLfLKu3dYXzh6nRvwyzOu59NqdNiiWnkqXiQ6KPcTyZ6zIgcNMmFdT8dHiYzdXtu
F2ojFBGOl500mu6B01kvdVnkD03UFY+DRBDzcZLd/GfQnUVWy3Cb9n52S+2jlznj0aQkkWferAAx
+Xh4o6SGn03x9GIYhaFuBHLChzx1u/RgoICJZHubTfd5o5efk6qxD3k/xT+7vsVj6vxXWF9Fy+8g
nyDppdXExb4s0z+nWrG0wZu6Sn2pmhaFnVG1mnY/DkiGXEeDsFCQr4V8+OiYi5gKLRM63wu9axVJ
ulGqtWLq5YuXRO62NXvv04wKrCtTBeVfjt754da72+B8WTQxPJDciF6tmVSp1c5605T1SzLHzkZA
37ubMc4MUALElr4q0XdNeVH8Oj/qKn3hAwOw45HGW4JHBZZixwuLB6FROnllveDT0KGHNVrJV8uc
jEv3+nvjLAI1dPIBD3GQj8eBourGdewZxMleiQ9zqEAARiEE+a7zE1oHZCZk0B20ltIecdLUjwdq
2okqQtZpL1E6ohClhcVucCesOdWLqd/J2VyG4qnpUjSnZrLOr70uyc2wSbQXNCuKW2OunZtuMEPM
ltmiaqouje9iRsfLkxf2yulxoPe9cA0WjiVQntUktcZDJ6zT1ZcIZa1Aawnc14DopwS1DNt+xqyl
vdANfWdEW6WOzM2qWbSfln//5wAOKZqLTa9GL45ImyC0nTbwtNzbuRPvXsep5gvY/ZPToINv5YG2
YE9o9K5LCGjV9XJCROUlQRFwX08dAs0DBjEqZ4SqjGpjht69nt86J3sUfBLYKCqZf3l96yCjehRp
DSufX/JUxPdjbxg7pzYvtSrfHYXMGt8+WElEl+OVDCMnRR6/nV88bWy3U5VBL0/FeCFgUung7/xT
TgN/zDlgmyxEIDBD+upk488wd9Qw4y+hUivtTVhPiARTv6zSn6NdxVjriFTVCss3uh6QBlY1aBG8
znVvSd5pOEckv7CYaKYre8jwttDbTMgQsdoREkumSN376YwpSmIQfeY2fDUwQIF/jiDtgJSp2Y0d
TslyBA69MXCflui+FVhmYx2DvsW+LkXnPdsJ4B9tM2D1Z6XbsGqradyMjoOEX1SGXOZ+ORsDVgsN
TX5dYP44G3DubTdu7esJeTb0acPCyqC/wrX6K1SamWVvXXWZg4v9Ft2RSrMxN8/t1PHJlmILsQuj
lrfYW3njfcaDq0blVyZjle6sCmN55M9DUbzGiV4Un/PKEXFy7aZIHOWbwVZDhOKmnDceTjo4Dito
1HS1rOAv6SUkkpAiNOYZQmltFKAHq6quG0rbydc50Wt8NkSI9Rq0+qEUdscDgg7llVStaf7Uok9a
7zWEaNM/gGLhSW3MqOqVT6E1dfrXom4Q+q9HLY7fwtjO812c1bp2lXjl7PCXRr7hYeAGCQN0Cu3k
TzG2qRpUIhuGjVUBnXoxZq9GNhc8swxo5czoYUWmaBHGyKAu+Y2BHzA+yobI252ZtBrkfMfEBPi+
1cIMCMvYpRPFQjzJlasoMtr+CUGNSH6LabyrO2/0MushrbvW+6aqGS73yHBLrZo3qpOY6CdjEFZE
11QDit9ZWaEiVFT6GO9CxBWtwFr85/Yo3irqdtKbsflcIoSR7ydSXbEvpySergXeD7SoQDQl2z4X
GLA5LlJbGwS5suGmiwx8dVWv9IZNXRltsUVStKwPCbeu+xlZ+87F7Hvy6hkTaYyddiMG7xF+5Z2w
MAfHUHsTEYT6gDxsTpE2bWCtZ7OL8vXE3463PUIbEQS2GHxB7Jvogju4n9h4eeHa06VqvOsrQL+l
74VeCzYI/ZAZb+Awaj8NPe7t33p0CK39ELpO+2XuMwOVSlBtA0DBdJh/UK9EMSVqy07mpJTNREpj
4SKkPguzSmyfnpWwEfZ3SqhdRYsAPhb3oyPvcDI0rWQDo4d2go8eV4PwsJlNqo4YMS1VtKKysKmf
+QnucD3y8s6ukopS0K4zjVE+Fa0yl78rXr847fB3rQc0JSoLnyrXQhpm0AEu+zrbD9VXhCrwiipT
x5pyLKO0uvk2JaSlcsunM2L0MWanKO9LUziL80Ec9uF37JAsiSw+7XOAg0iYx95PgGfh+MPsxxF3
h8iI2imQOYHgLklDGWHUQWHY3lB/TNpxg5KKN/9WsUQqMJHLo2S2/KxtKtv1qbjZw23fR3X+Kzet
Im6vUj1hJVD24i30a9Y6F6dk4UTez/M3xTrJMKE+oPHDg4QbA07JKobTVS5LjkP2tUS76asnDPFr
VN3mUTcrZfxgQsNY0OoXKgnlNNDkq5vXaIAnoFeefMW1x7kqSmvUt24l2t4XsnI/Rqt3yHVh5BCE
eGhS1z7BJurmpNgjoeCrNhT4tCAM5T2RYLcPA1j2vaHk+jeSr1RHqCcrvp5f1ZMcA/k2Hcoer2hK
CFDYjm9GNkcSx0amPGtZk7u+oUp8HrK6Hu/sLCaAq3kZX0gzTj7k8pwEM0dDmNoP7bbjISfUWdCp
VuQ3YHlVjP2Q56ZBp8QGkHYeGc6f8zNcZ4woFtDEgg5ISwDK7PoRTVUUZECd1t8S4BbepgvLWvxO
wUa7N2ndE8P1NHEwpmvnuW32QrdG7dv5X7DS5/j7gSkhkC4s/SAeG6vtFANmQ6lUtl8nMYTPSAhQ
uAi8thL0bjFlD4FnoZXvbfCu19+KeopwrzBEiREqktbmqD3iDqeMF7D+K+Ws5VcBTEMEzFtAjCzM
6tM3Eh3cIqrVl3hIeyPeCytXwxy7dHKSB6LVOGZBO1FcCPow6Siu5L2X6y9R7sCTr5o+a6DLh2qG
uCnyii5ysKabL95EzhJdaDmp2Ud3zqKlufxedg6FmPWn9JQCRZEw11/HRivsvXSqFP380iMHIjcS
l8rMJ/WXpb9Ozkg+TCmWAsjqBYyMIh7wk6W+SpQWjXup0T/YQoloyiAe0YOVPiayitzruoKBi+9w
WKKHqLQGAw8OJ7H35/fRyU420Q+gEs1TgCuUn3R8cMYKgfDWdOLXpgmdnYaro496Z7+3Eq3Z6rPo
g3C2qkXqKL+AHVpHCZ7GFmAR3gXUwfj/VcUNRWwkcV0pXoF3kWm2Cby//VIUwxVWKsa3HtSevIDS
fGdMsmhiI18bXpe5fr22QzPj41K+OrOTXtNAj6/txlOeYtEm13anZxdKD8vq/Zu7L8//hU5OoWMZ
1l2tbq5odRtmY/OqtejpoFjXy5c2RhV5iwGbXvvNbEFfNGRo3p//rCfxkM4/oF768BxCaPyriQ6z
XEjJ3vhq4TaYHEArK/mdiPMZg5g8maML6/rOrmaOxEEQsA5kg3U/M0/w/Bv6oX4dkiSWX6wiGtRt
U+GbdYM4mZkcKBCoE9reFlmGlG07bmFA9PEG+mF6qUZx+pW58JbqAfUXisjr3gM6mq5I8Up6XfAf
28myw+vGuK/xN4iKcLz66Eov3RziB1c7lS1v+RL/PKjHUBdu2EzeKyLf1ZeiHLSHpLQ75LSzOXo6
P9bfIuXxfrJMSmj0cGgFLn7xx4OFdo5dDkaNr7LNI55VjqU4DXabWeNJi0wrk9MjRpCOvLXSTlU2
VQXR46WsrMi8LQ0lilpaIrpbYJmRgIDRgpJXiHqLjr3IEKQv9em1w6jP+iJG94PYZZoy3FJUPtH6
AaEBZ+r4t7eRrMBaqtpX+k+OOLAf8NbmHShuIJzbH+x6M5q29J0oNIMutyg/HI9myFptbCHtr6aS
Wl9F7IGasxV6iGXpXtj8y1k6+ih/h8Izg0q+Tm159UCfrMlU69C2vuLrgWGRgRdaXM3NlcyqGUvT
xvQToFDX3LfJLprN4qMXGMPT8kLOYak8simOZ9pZBmaVceV+DXmCxDSJvDzl7se3Fzce1bvEwT45
XBD5iGr/35P1VvcXfM92wWsob67VtRuznw0ck6LowBI02NBg8HJ+z6/HY9cstF0Q6NxQC1/jeHpp
HOLfPKj6z163HxDIig51anfPQyHRRrT6D15KUPRNii0gB2nSniIKygZ1E1gq45vTqnaxn2v4D1un
QO5Hd8q4xHDGHS4VAdeFJMa0l0SSph9yBCA8j2eY9W094IekvnlemD8AWM9vENSsth9cx2UUB6As
gQq+zZqCHWVujEF3gWlrt5h09Na4g6eUbQtkDZEuUqrf58db30AU91V4WNTcF7QEOc/xrDpsFMcS
YeO3qbKRqvAEJrj9hNBiUs0f/mh07PhoHPeFT7Lm01F7Ym3rrH3LR7veq+U87Hnx3ZVkjnfTiOLh
B2emIw2g0bXjhUUTb91OJ3tNqsmep59ikTBtusi+imDlbOzCzj94udB3XeTCljNA6DzpSqLwY6Ys
7vjWOF2xF66cr2Mky25hl44v52d1cs74UKjQ2fCPYLHA1Tv+XiEmuBi1Wh06jV72CnQbgU0Hz4LZ
aMVVDYzw/HDrzIhtzsVMQRPJOS7PdX/ZUmc69bjTvkVO6bxio2tRNhvVIfJrkFH5rqNalfj0WLzo
g/GShyL4LhCgHDnkTdZ5pzmUKoDtXL55BbecT+YW+jMPNUzS+otYyNNVJZ6AxCfHZWdCNDle1dqu
enOqrYl4YntXUZH2f5yum7+60C+/dFFxKX6tBMu55xBY0BbwFetL795eDUhVCw+iMFR+YqTkjj/B
muTzteIkcaht3KwO82aDZ09a6ru5brLhuhzjsdzkVVzgOBhaIbTCPmYz+mXntnLb9nGCpHFiDXnS
3pCia7qvqbGqIDaNDhquZwAtE7y3kyzGZFjt68UlGw3dsn8+v2HWKwlSDrnN/xA6IJX11YWuNpqU
k51Hf6ZQm54KipZXmTdVu1G302+Whhjt+fHW8csG6oWkCWAM6DhwZ1elIbUrlVCvauN7WMzJBjjL
uPjRpfuUhtelV/PJ3Hg0c3XTKFliFfij412CAkeJdWDu/NRDE2/6EhsZSHjRFHVKtu0iKjTo2KJq
G+iJxW24QUnDsEZ40CMQVESUex2vmn40FGrWblLj+hsnRrJtaqUyb2fPrFFaDlM3uwTPOilCQA4j
0Voe+5CMgGmsFolLVPRZWGZvnem1w2+9Krpwm099ilEpbnumssN6Tk1/4wkMD2hszTZ6jNS2ouwI
1xHFwJybX15KUVaxhaIX/ckFRIMoxYLyXl2oHQ+jWVHU9skpyEl0o/eCHBzmTo65vU2b2Nk3+Jbu
zu+X9RPov1GXLeqB2lkYOMcfEZ1f3IYyq33KE5Hh/TdWt1nuVQdktHI8X4f+hlyiDyocrHxKS9ah
CMNpf/5HrDbS8huAW5GDLuxKfsQqF9StlOWwnerJstHGxkA9xJQciRF379SNe5/3VnYJKPTOYlM9
xVUAGP0CsVjlg0qp6mrTadUTfmDpLbjLPEjc2fmsWAoq0XWl4oATTReSmXcHhZlM3w3+DWnh8Vor
MfCgVg71k0zS/FrQqdijah7fKTH8PXep9itFMlz4wquI8Hdx6UpTKV7Apid8uspySyowbfNUpHm9
wZAEb/q5xzC9ksqFe/+9zbTcT0ucW9rfa7WaDLssehx6/SQKxc6vQ6XNsUw1p6jYzHnTSr/B+S7c
TW6FAKII9TrxTVfRW1+rtaj62I0JXoUISPECGCqFK1xjjlcb0VLk2r22eBq6xLgGi5tdtfijU1Qe
0835DbwEjH/eUv8NtWQEjEh1bK1dow6i1Qc1L55iFK7vFA/KE/TdSxn36sX2dxSkcYi4LDJ16tWE
Wi0m7KDq+zQWk7hD7e9tlsr4uVXRRo88C2Gurmr3pUiqKxCF389Pcb2NltWkMg+alyANUnF1RhMl
cpI+MuMnZfaSR65qZeMVc3/Ata+4EA7eWU1uZHIPauMcfHd1Nmk8jZliyeJJ6Tu84Jqx/aRnXvrj
/ITeWc0FDUJRAqUA8o8lKP1TAclkGqrQSMqnVFvclIVaI44Y2lvDE86uR7cAqLlp0Vptmgy7t/6D
Kj18TRqsJKxLZZX3/hpiIFNTZgjQt09Sm8MHFQZn6KtGrGbbydDL76FRqhfepNoSX463KQcTbAoP
C5tH91pgDTRHmYrFlqgfFOWmbjRVxyB1XrxOeu41zMildp9DennzqlYeQK+0b50n5BseuePPjHlc
AhavdhVZwyKwgVQKmrj0XNYFOLtzQBu5oLVH0NybLsuzA6pseFxOaNef/96rS+a/oaCEezCkPHSY
ll33z/d2Q6l6DcoXsKcSdVspBobKTtJs47KKb5VIvyT4tAr2/41HLRPsFqk0fJvj8YwQXXUcUbSg
LlL9k97ilp7lWrgDReltjLDATdhOk+D8JN9dT/R1INFSa6OldDyo1CebV54H98TFa7JqaQ8LXfF2
KnYNF4Z6Zz1JF8igIPXQPFmXqtDpHQnmQg+sjGYN6RxUIh9NOu8b3iLmNrKc+kLF6p0VZUSGozIN
NXxdw5F2Mg8VL75giKJxS+Iy7xH9weLcEvWtPonvE5SnC1faOwsK9Y86B5I+5CfrKocAWmR3fGW4
Glm0sXszCQbHFb6dyOZC2FvC2j+nc9kwC4xr6WcsLmrrB3qp0h5PvVANDIxLgtQoi20+RsXWKDNY
m6Wcg8ady10YDpdkWlYB97+RuSgJR+BBYGwc7xqzdqc87qQaaOXUbCNnrm4jz53/hw0D6RVQ9FIE
RuvteBSPl5ltpGgTJmWEgF+FXWDS9fKTLhqcqJT2EsX+vU9HtYNuJ8g/JrWaVYoUcdRNxJZo2TP2
hFZYaIbyCjmvXx8+dQs2lLAC5cOliXo8MzkWQDHwcQtKzezrHwPgWPtxbCYxb73UUC6E8dODR6N4
CePEMQgm6+7MPNe6kXrwMEoA6IFieukuhjG5x98tO1C+b3cfnd1SXeT+X+6MpQl1PLsW8SoMzHIz
6IRqXZkZclpCn6vvthuKp/NDnZ7wpQjAS8RZKNInYIMS8Z6qUFLo/1EYWpUPvSSNwIuZs9xaE15j
O4rwaIM6fZxq1+fHXievnAJaFEirknOAoOBSOp4n76+ch2MHuW10Sqvd2IOTZY0fxQ7S4VibJVFg
tTjE3Nu1nqZyM3a67J/pBdqL27UbRhd+0Dvfmbo4ad6ilqbC8zv+PUBMS20MeyuIUiS7uTxc/ZAL
3Q0wu6k2DjTDC1nsaQD6G1vBe1A3oCW0OjBZPIP8cnIv6BrcpLupj19DtyeNb4W6SyqluZNGGPpD
2BcXIvvpVAFbApldoJboi6y7USBNCe4IsgYK6gufKx17qU3i9ikGi04/7wApetmFaHuqpkRUoHXO
0w9mPOdplWUCEjJk3o1IpYoSTzsr4pP3FfqaiezKH3NvjDcyx/kFj1f7FgSA+lj1ZbEv5nF4Np1q
3Elv1i/s//fWYXHxWBidJL5r/8AeTyUjtgt4VmaBa7bedLt0qvMbURTzfWm5j+e3/GmEhJe78Ech
PQFVXtO6+JiA9sERBAZWwY0vmwIvoUbYRdBrXnRJ5GydfnLAYKsQjykJUzNS1/WimXQTPw7uUvxJ
663plqNvAyN+Gts539pN326tOcWXibz4pyLUV9A/gLRHtHysgq7G+bmf3nn8AqruRG2ST9LC49Ml
U1cbO63WkfqQ7T5rvSndYHQgiguH6vSTMg5bjFuBRz/pyPE4Ki/ePhNwu+N8Es9SdeIbO9PkjUQ0
0wc7+vPD04KjgIQFnV2gEeu3U5NSaxQmKqrpyBoLxbXuXVGoD+dHeWfjMBtuhIUwC4Z4FSlKt43K
OVfhkGeJ+dyOIpO+lw4AIfOq0/3zgy0rdJwXIVkCYmip1PFYWBejpyoFd6KFsOMbIX4IxbN+oLgf
0VPoO6XZEapHZR/XJl7O5wd+Z5Z0MgiHNAaXBHD15G01pwXCpC+Ex7m7sYSJlTRMu2rT4Br/5fxY
72wTxuLioY/HmVz3nVwNFvBo9mZgTUIeBJFrmxil6ZMGi50As32hePvueKTQSJlh6wfF53hbNq49
ugs+O7DTObzKEjc7OJMeXbtVam71aTB3/8P8FqybhR4aPpCr8Uhma7tuJzMwZGLvPB212CINnU26
PMGAfbUXbpTTYEMCweEmb6HxS497tUWNdBKGW7nwx+vZqYMybynuAVVCDiysmx1wSUfzETwzQYeW
TSe2UBq8/TyhQqTmGgqh5cWQc7Kf+EmgEwm47CqAjqs0cUbttLZQFg7Agyc3/Oppl48IhGXA2Lcf
XG6GWmYNVosjCk7p+POKpJ5jaq5mgOhPeR+V3bgX8yh2bYJWdw/v9cJ2OommjIegxKJGQAUXJ47j
8ayYglAhDTNo9Ro/jUYiseTPE9SQC8HgZCAAekQDlg/5HFKg1QN3dJUGFiWfxkBV/TOf0joABxUX
Soeno5AP0L9fjj3V4XWKjdmejrRwY+21QjHkLk4TXY/8cAQTdYnZeLIp6I8isrIcCqgm3PnHKzcb
mdmORevuQ7T139A8sa/CfMKVNVWHDyu4MtZSleW240FE/+N4rMzRaqswKncfpyaSJmrd4nujGLeh
0d5kqhJeQHOdriJvyqUrywMMGM3fhPufikufdmlq16W7N+1p3BnGPN+ElXmp6PxX5eff+2GBdVCZ
/Ov5QBt4/bF620EQFlD6dlAG6BaGVmd5fY3PTgc3MSn1qPf7znKGO04LS6ojKx7uYaII42DjChmj
Iq9C7VGaxsngCudZu8lSgH9+xBOuDjREoL9XnSV/izKqPw/l7H6ikWE8WGFqZqSM2fQFIdXuJkxt
/fMwdq3qR13uahv4fXrsD0lkvSUj2PoN5Cj1bnTV8YcYdOzHKyQZbtoE/vzW0acUoZta9+YDNSWi
UmqWre7nzhQavu3U6mM06IiGezoGIvdq0bf9bVg6xrgrstT+5RkNLje6MMVzWGfDDwkIEu0sh2LF
LVgefDYJCVV7FVptdF80/dAGnXSUPrCtKp63QPJkEdDNk5UfQR1zdvagR9qDW5fNr6ErZL7vqMns
QjwUcWy1xnn4ZUT4eWwB6Npw3EwjHroNPeNUmps6E2m2zcxklOWhy2EpbBJ7tJr0SrOSzjDAakb0
dLe6l3byU95A2NhFUIvD34Y5dsmORABT9ViNDXndluPsblzgp1qziU2lrlg8EwQxVIcmroJBV7Io
XKg+0o72XiOS8brI23H8LQGQ8e+UdfqdVnfT9LUPHSOdAe57tbdvqC6b2/Nhd0kaj7Yi5QbO2EJU
Az4JgOv4gKEkMmul6KNdHCXFHi54u5UQBzJfROYcdLx4/aiYY9xY8mJX0+e6MP76VifBJiHjQBBM
EN1Yg9X6uSkmTG+SXWiPxaF1mh9hj/+f7SpV4OhF+3xhuuvxeA8Ts7hkFgsmRG9W87X0UGQzPraH
yJBlGAyeLutgHmvd2hW5ZZjbWch4uDb1UreuHYCV7Q6PWP1mnNXO2zujpVt7B9j9DK66UsNdVdWq
68vKxK0zamI3/V40whE0Hs1RvSs6NQ0/02VHtd/A+L66n8ZIPQytYVQ+/q38V+EUPErgWP3XNoKz
sdOrQW+3tpPykreMdHR8xABajGjloIWfZF8UzRbb+Dz1ByciM0E0JK+/geiunSBOFYFCEB4Qz9Bf
2/RTipzxraaUVeFzCTo/1T7uzV1dJUl+79VCM/ZDqwrtSk/09I9mJilYR7XiyeMTLxLvYXD08qmh
jfKNLyXtjYZX9B2I5bi/AxI574ahauPPA7axKnT2cYx/phZqKS8R3Zf5tp2nxtiHRuUU+HtJB/nN
PAWEiJkV+sOj1jTDQzzmubufFK/IMDcajTuv0Kb4F+yrfM8bO+y2KZonnrmz0KBR/KRDHElsbAsP
D9/WkrqetmlcS/21aqNqLK+GWIjyyq2yOca7Pok0pPuIma0fD/ZsHXTeirCRa6+KHowpQZACc2vt
FxqhlXbDm1uLMGQsvchXXT2Tu9DDnXpjorLRv57fiX/z439P3qLSRomPpyUPWvih+vHJ05MUi2Kj
bG9yls+4w0UWQMcMaqsO2Ihx+FCmqGSAPHWk3ITZbL+Vw9ANt7z4xL2nzCxSPmSaCDpkldWDCqFM
2dPkbAqfRt403JRG1n+HR5cgazEpShBOqZFfuDB5EK4CCOoqaNcsErImb2UO8/E0GhEvlCe3OGBM
qlXNBp6R7QQ48RC2hFIUOPFZBK86cB1pP2djOP7xIoLbQ5mHpCZpgfqt39Q6YoktRaPuCuxq/FN1
c3EfFSQiO9nDTNsYml6au5hjHRl+ratY3mDnDU1ZxkLPP3FSh2STSxWsdznNWsuuU4vioVeioXxE
MliRgeVKuM2qOlgxOJzcqFWcfPEpvu1rR0v9dlKxEtyoIkeYtMCiJb1TJPyaXV5Jt499HMOF+9Wc
GnP+Ziuza73qdVb8dBth4GNtal1z7cYRxL8uUQ1snYlqenbvTZiM/46nEOJh0NlNMt23dlZoh6lL
u53MZz0JgOx5dc0yGUa8cZC6bL6jB+RspgxOp98LtDEOySysUhKVrQnRvrCq4m0898XsayKJwiCh
wHdv6oXX4Due5+E325a97edgwavruHOKKUgiYtRdmEUlOo4cKRDKCDIc4LopHfe/tJrpcaDI1vm6
Os5OsADaYWZT43qsh0WExRN0oSEFder1lOMFfKPwcHik7Snc1HfrcWi46nVYsxtRO23yJQVkBD1W
ht20GWpiCIwTpRL1VmatVLd0DpVpG2ZlagH8dC1A1GEpCnsDk3DGuxvYtLv4/U5yRgitL/sB0E0R
q5/UHOPUN2c2lPkqmQwAJq2ou0H1ASkn2SOJl/UyVnmTPgtVm7dKriXuwUrc6K3OMu2p7KJeu2b5
1WlbYRf/ikHHGF3RQuYjJ6gJV8o2tGZ9b6hJ4viDXWBbhUmr8Ro2BnxYEXbxlgTAqPZxgw32jzzu
Pe1Tg23h9KP0gCVLX9PH7H5MRRb7iK6Pz1HnOslGV9thi0IuYk5tn+Wg1PBd3U5DGbGPw3hRZVCx
nNXxe7Ty7MtCLvpuKmVrfIpbbeaDJ4MqArsp5ZU1KJP+7MzJFN822BZTjSr7In4OjUYm+n7IcI64
9mp2f+fXcWvUFV1iLZW72Rzy6XnWRuu3yT+iaG3CQax9I9YIXr6XpPCo8ojL+iqqNBHau8msG3OT
JOWc/HBm+kFfhzA0FR4XNr5pN8JVEvMgZuE6Qa6lxm0NUh4RuRI51zvhVY5xg3aB1LZZm5Q9UlYC
1qyY3dHb6QVEkF805Hrvhr9lkWyjElHuVKdy9p09RTiVR7EYjR2wpnjeFMBgPd9IEX343msYBe+a
xtbf1JD2wltflnGzFXIG+aR0Rv1iwsqc/NwejWk/DbpZbLxSxDddN6bTXU2LfaSsxR25y1pNuaZS
opC89j1vAL+rPLQK/EnNu0BdpLlHSusQaMBSZMVdMsjuS5V7uvKHHNLIfQMHjfKAcfKg+WOiar8i
VSSXsFb6+m2yGDstzWBqkrxckbQ6DrQmb6F0pNV8cLUmwj8Ddnh2rXfa/1F2HjtyG1sYfiICzGFL
ssN09yRJI2m0IZTMnKqK8envR608PYYa1wtbgAU0Q7HqnPOnQMSNkCUFayvz71XT+i924/T1rq9h
uz35mzdFFMzAExetSXN9ayoMuw9beAbJB9qbIltxkEP+Ss1cWzvy/lrjiyxVcbLbznA+NnZpf/Ed
ZUB6yYmWv3MR3d5yXbxWXDBxNIltYoi8uWhvANjb2wsULOAktVBlB+Q076tG1+8Hlx62U6J5LBa9
DHbKHoo8DCDJZLjuylexNC0WHE2mTpq/vNqAL79xMqr6cKmX8cUexl9+Mpn/p8PNn0vFXsUE8eS8
ece4tsEehSeX6TS5ywIvEIF/0YZp0QHLhnOZFzLy80J/8PRpbvdQU5z/N8hvI9TAgKPXB5WkF9+q
3H/1qfaQAQsmrn5SAG8voExq12MJbHH2sFnOaU3t+Pdy5V3dvLE/rI0yaVFAvxtpFvZgjlov9ZNW
zlV1gACyrGHpATXPkFalYUQKuYz28e+/es2y5VFjJ0TRAXuYoRhY19sbTRcUoNncOaeSnqt59sUq
giVi2id+WmaWuQ+OGFcMRFCZazsNa4EZNlHNYWrPmrM+BTNR1qGPYPwfZ1lWJ5JtM6ohTJwgk4dV
S+SPaZKwKEM1TbqHXNrwL/ie9WZcj8MwljfgC/O63YL2TTzCZvQP/WDTzby9n1pHJJXWWnYxBWrt
u0kVTWeEusGwMSTMpLjLzCnJTwOoYqGhSfQzswuF8GbypT2Vn7nW5MKUTJm71ldtITnim+T3uOI1
ck9ImLe86Frlix+zlQ1qvzpT0t3RxJcfyzU3mkNVQ9cMV8eFYRvPspyxBtJwiVgiI0dgheG1XTkh
xF/Px4/LDAoGDH9/pX+Ma/5d9zK5RQi5WZVs7AE0Em8fAd+M6nytcU9wZwodRkvXtrE/0iWevc4q
/Adsl2s9GtPcP2km06wlFIvprZExeGVihtYgAu+5HBEYhqWsqvFTUbh+gQmuQxT2PA25GdGKVA8u
f+oeRAX4d+Meruf7UNoRrYAj/MESGOS8vYWhwpLEsWb/lEo8AjpqwkcAjuAi+tn7PYhJi/gLza1Z
2PtfZbq9iWYgSW9ki6u1E8CVS8yBuXpXeYVzEIUIpiO2CqP/lFZLlX0qA0v5F9/IzfX/bVbAtzd/
QZ/bYEagX5vlNXACGO9hMyJLPbj4ky/bvSJyIH3OWapP5H9NXVj0li1DQ3aO+ZiVvXT2drokZCqL
RB+PvLz8YSmKUTTh0gunOsy1WX2dUxNrd6vAUpAc8a75R3KP1r4rky64QQi8/viYISLwABAmOeSP
e/Pb15ZKmQ2m3mgnzx32S5Cn3ydHLb/Zz5wnyoF0txjZ8NhKx/m9OGtyY0L7h6D7ZuFDFoPFvTVM
7Gnv+IjmmHfNOq/lGSlXb8RZkE6XSvU4n0xUX3U852WJY7yV2f1H3A/dnuLHkU/muDpzlHRl7b1a
KYLPnelR4yfRuNZJ/cOvh/x+8RK/3ZcrswOkn60nZ+ybmknbVRz2Ap3A4JvqaQoy50KIvD2Hs20n
Gh71nW/oYZN19i9k7jYjhXkhCzNVhqt2eW9l6RkoMDDPw2JOfrjIstNeO8XMo7izrcn1I6aOgZ6F
jqGI9tGzROqHG/vF9jFdPzbOSAtEC4Sf/7x9a5gYwUhx9OI8uem8hlawqJMh1+kBaKI9MNApzgGk
AzbR9Fc3+8aJqAD1/e8Xcb1yqLY26SluEkgqYYRdXUPQdnmauMN4bgQQ212VcB6GfONGcQIsZTxt
WYWrx7YhUI9rTqvnZztv9Wr/f18GuL/twfjA+R7CydtHMa/rZPhVps7YCAlrN7neHA2dbsyRY2ZI
RDJ8fnZOWmr341xX4TJWtzSQf+Zj/34bPAkUsajYAeA3r9irJyGCjKlqnvXnKVlT/4C2mORyOfrC
v1vVANsyT+YRQn7aiR92r3wTLbbdPpRqHsQaamPvnfoqJVauG5Um94PIRxELo3exAVW6uaijP+pD
sS9wKLhgutPM3xPecXAap9Y/Yx9GeKnmVd1JBqmY6A9F37l7Z1i1A0lTw/8XFM59QiGG98WNUqUB
gF1NNyYg1jXVvPas+e5PHEu0MS6y8kvWq86O/v5y3+F/228xQoFGwfuFNHj1W0Wh/CqnxT3Ddf05
Eydhh0lV5w5GOUt+6AbG22EuLK/di0bVL1OSZfGa18Mro9XxDp7hzW/vuuhjo0cWBwSIZSL6juuQ
t4XJ9CSWQpw1JBB5pHB3RY1U9irSHWbRkYnd3q2Emz8GjW9XGIAPDwEx17Z5XJd8bCeuPvdqOJOJ
7dMYOlVnHcfWlONxKpU5hjYmuiOlkK6l2seFKJDusbf1NS6XSlVf14xJ49eAWc9jngVaumuCSpxp
bk2PGbcwhl92Y07z3nPXKjkUADDUQy4KvLgpy8J9xc2r4syymnxyHnDOL6dn8v44dGnt1VfNbnOt
2PfElLbROLJVM7uyZ/8B65M+3d1YEdezNZ4/BDZoTZCxiJi9ps93E9awTTq2Z3S06mHJHD2FXSO7
6ojhS+ADA5UGzrWO7Fe8WlX3E9P42d8bRTEtkS9ZpCcTA984J50pJ3vXzT5XXdoux3k1tCLuFtO6
G51kuOmCuZUiV+8Qtj/9KpT4reS9KttVA7Mim1px9jxW8KNsOdnv84wxv2EsbXXuS8N50FfhJAfN
rJzsURvtUkaD5ZbznvTQ3Pty41Fuv3h1RUDYpE6SoYs899qb0hT64pfQTNg6re48uyO01GG2ngyj
fRx6P3uapiB5olk074Tj9EWo45zVbezg+Usq4KHeKCH/49OiEUCEBkV3Y0VefexzVidMcyvrLEEE
GHmt7hR6RrMe7B4ixYrSJ7vxi+/YggycNyoy0lN2Fwyqr+rHdhgRLFL+n60JB6howsZyjixV59g/
ge11TSjsyZQfjIK/tPNb5uWxxtgMMlNZWc6NN/L+AWzGk5uSnhaAicbV1UyenaR654qzIz03v6tW
cMxYT5Hl/fDSKe9i2da2dndjGbxfmHTNVO6omHkW74KUy6JqV1PzFXtsVcpPKuiNx6JyexnOee4X
YZlgJnoiz2p8FI0cmmdLTeYAp88sss/UXs2NovBdYUExzTa3GTZgG2tcOzjZKZmrfTuXlxIoQJSc
nmuJBVxpSAsISNFChV3qtZ9NPOymeFr4kLAaXGvrBvnkPRqx2VRu+mDUQBv7a7vQf00UpCOCdXbc
4lIk9twPUdNOcvraOq0ZRA0ZV6C2iyeUfcwlbXrYSEDseG0MdVnsdFDnyRfKyWKIYhkCWMiAPuo7
bQiQSUWtVev+bztPZ4b7adJevE4sFWODtG0iNxkX8evGa76uGdlz0Mih/MEMZlOPbK3Uv+6mdKZe
t9rKumitp7UfSjlMj7qVBNk5qDvL76Iu8YyHgNySClJs7msM8Ne6vpOVM1s3Ctg/spg3Ww8Xg2Qe
gGQDfLiitxejjwHg+iDtM+icPePRtMw+YZdkX2y8YL+e6k8F8Z+ZERfgDdhLyrLCsKVKJiFliEsS
pm66USTQU5SbfqVY4hiQY+o7+9zKCiseHVWe60Gf/Q8mUGak18rV9HAy6PbPKmn6V9Mf0CYpEGm8
GwMlLlqCbKcNE3PBotIWpfVxzlUtw2yYScszcKd7VLMPS60aiiW9MNAUJz8DDduBkWNuYo34uO08
ciHcr7UclmZPfu98D97ftAdVjn26hzbZzS8mk9vPaoRpECsQzZ+at+repZV2ZkSFbP2ffk583qmu
xfirTha2XBjrpIDgi2vVhxY/jvngelp3rloHGoOqTfsgS2qQIwBNZcZ4fTTYbwJR5v6lcz1JSSBp
A/coRJfgrKWt1h+m3jPuyi5oc27QHpcb5/S7YxoqEQLwP0IIRtDXSN5A3lufqiA4ezhN/+6gmBzc
NQf7MGxkUho0k3C0JrsgE7MJbmwgfwi2b1cXtHMGw2xojJ+Da7lH4C3pCr3IP091koD9qWJyZERu
WfPDy9oifaGarzxG0oHxPfWUk79Iiij3h+NPOVRhhplj5Gqm8Z3mVykREoy6PFpT6o3GySjw7Huh
KvZ7Paz8ahzmCBhK+8xjXRl5OrgPPiR9pucxeKpPLM8qxmmf230ZfE6NLHj0k9WSkepZliJ0E6Y7
GtP+9gHuREuS/Cz6H7Mxt6A+f98B/jzzq8eCxgVrWohKFCLXj2Ulut50O905z0NXtxR3QGPBg+H0
w26u117uLa/HfKsumhLvNK3+amus7hZxJ+6fHVNcWQS/e5G5+UnPsjwPGwLPtFcsQUEJijpnxXvU
i2ZsdL0+F1EtCn34MAu/V9quBUfnFGlM8l9Co67YMB2/sPuDLYK0jpNpDtxvTt3kxkejn/323i/z
zZ9TFpI36PgLmPNc5PadwD+w/wg/sbGecJE0x4tCcz2GTjavXTQZ+JvtYJa0ObaYnWnE5uCvzUFg
BTd9BDXlsdre6D2Lmsr5IfDK4kPTeH0yhLO7EJzqy65PvrSFju40AimcyCXzS7v46iYWpb5kGKi9
qN5ez5Zq5gJWUp8Gx8QeuFhcJhdgq0brxD+EOPggW12upZ///h7fn0tIw6hRiT1nZPJ+J29qsWVS
Ftmlb3N7+BWMk/kNJrQ/HogySztCPVYjY4FhLOfhYpF6EZNfmBzUb3gpUNk34GkZbL81nPgQ01NZ
5sZyWNPWwfYfr2QXOCvIP+P1O+UP+Kq23nHobWHd+E63eu7tekS0j83BljTBv69zjyAmtzM+c/nF
z0hd/bRa4Kov+pDCygnZ4J3RulHu/TH2ePuLoERkbsGVh8qNVvHtsZNXOjTjYTDOVSfzmoBQ4X+H
UZBWP1dpNtVPg7z1LMSsdt1BC1vy3YJSY9qNHltHPHhGlopQJIs07xcxlsaj8HQ9ey6Esl5SyLHb
FL1m4v+tzZ3R+5hmJceKo0+9xQmGnd3XTlZe9rPPRrFrtko/2AWEIwVRgNteTFm5zh8DbPgw1WqL
eo8GGITz74vnP/Zlrgn9j0tm6iacf/sEIDb5lV8Hy9nVEl+eMEkZnizNtoZ7ditTP9tihFETjEMu
7wulr/ktAedWZly9AqwRqO1gFPJ1XvvlTKCcuOmMxnlwdZnel+ie74U9qDEyqkTPdktRM1KFVLWK
/d9v/f0vU2xskwtKDxDD6/bCmiYwcSyQL6quIZHhCRqJclleCmlKM6oCb441QJSnv//qOxDvz4Da
o62BS8bC87cu7F91l3J0Yakh8c9GWo8C2oqPW+0xIeKQnEhratqvQw9NOZqsqSsjJpGaw1miaca+
1pXpy7gaFjmd+6WYDz7yOzvU17QYn5uuqcw71u1UV9B9GpX+/88LFRVU0423TzeyLaV/XbhulH6R
5aN2rubcNw5gq3odeitSqQ+tA7daus742Rg2WeXfH9m2Bt8ukc2ujR0Ox/EN1d3+/79+mGQKRp7D
ml1AMrspRu04HG09s90DYon1qMrZ+PL3X3z/VcBhYKTFlqrTchhX+0I6j9iAFzlLg8RHe8+PTXY8
UjgmT9SQfv7o64nRhVLJ7MeAyEk+//33/+OOtzk4jlXbWAkPpLd3TKfhFTArg3M/NMVpJqKIjdsr
9ecBd5h7s0rWWz5Sf2jqbx8y7vEcjM6GtYICXN2y7QdVV+upR9dnwJ7N56Ian/OxFvKs6a3ov+Li
lsuIsBjsyjPADYWtiJP5T1PXeememnURJW0QJLuP9bjAkzD1pXZvjb7+47BzIFRC3mbuhoLDuRqu
6trkdYEr0ksfJGCI4aKN5foT5uvwoC300aGo8xXyXGN5YVll3SP2GcFGZlKJ8UiGEor4PewXTV1c
xVwmdM060x6CpnLzSOCoJo/abDk/tMTQBHHYvIRmn3r1mN5ghb3ffTZ3AuYsm97GByZ7+4qboe9W
qZXZpZ0N41SkhYDYq+eZdswxTVIy1OD+Vju/CpruFjb3J5/x6mWTwoWjBxsuviXXQoLacoqS7Evv
jM1594Skffzq+I2kEuvdxhSh100pm8iqdB99jtoMFHRzsnP+bbRF7Hg0EmOxED23QBETlEFDU39f
7aoWLwUEjfUzzOph2UktD9rXvl+so+OWI4xeNWVbX6tSprS7wIduF824oJYYs3i93Mkp0OZLb9RD
81P0WpeLx2zKpBS7TBuLJg2Xrmy1IJpGt/Eus4Wk89MIA/oO0KGz97IGiAnNyuIeiGoSMoQp0Xzn
Wx2obZxgdSMSPLRvk6WnmP/aXbXNMf/+7f7Hi8WYBL0wSiqUTdckjRLO1NaDphefIqaOtUDS2/jZ
qhtAsfZ0WKXrxyUDtPL//+FNqMHAdxsJ81rfriiQTpqpFO45eqShpAmBRy3GrOUSCGsIoUgWF3C3
W2D1f3RXxOjQXaEBh6RM8/72d72spg4fk/XsI8TxvAgamyv2C5h1FbbEKPzW580FY4T7GJwS21/v
yT0jECCRk41J1GDDC5rywj8XxeLvRqotbxssGcQOBHALo1UPaphrZJ90X5KyZI4rZb3Ie0pvwz8m
tL/LOQuWwj2PizOq79UC//dB8xhdflh7u/w+zj1dutZPqRs5CaSwaTf4cDLdWNpl0owxg8Vb/Jc/
R8TbT2yj6FBYcoIAEJpXp6Uya82zGj04O3wxxp0FHi5iS5XN8qFv2uYznwondF2kwSc6m/YVvt7o
z2S2Fqv04Lg6WXNomkL7NWOkekv8/R9Xx7eP4xwaMQYuDNbevjM5Cs3JEr+6zNWwJmTSF92U3WFB
TJcUrKXvHVKjlfdTNrjJi9nNGEqFMPfzHvaAMWSfgppJasx8Mre/jwsZ37cSd95/RUwgqTR0XLM4
ha+LDUUgKXrHuruMzlScdL9I+lgIWp30zlYslAP5hHg12LgANeJGH/L+9N0aYnQcyFw8HJ2utmaM
8deSAIAWUrj0/0EOMkEjF/lRkFEFdu92ub3/+55x7V1G7jP+QtiGYAW/cX+vAR3TQ9FSJCZWubNb
UAtXWOEeg2TyDyJvno2WWK6S0XcI+WP55IoJr4p+CtpnHeCnuzEAfjdv5fQH0mJYg9iANuxq5XqF
10kz75lauqs+RaVvoigSplZ/SVNIKVGvMqARXCUqgpvz1mu+F61ha8ONy3hHgtnePCMsSmX86N6P
W8t09juzkupS4G615JE5dvoYUyn6M+Q1XOztJ4fp+OMAxUKLYHw61fOw4nEIBFgv2qrBGZj9DBK0
LnP/Y99Oo+2Gq58o7UVWmp08sxlq2Z1cyTg8bpy07GltRO/eKpzfPVCP44BwHvbdrZi8hqgYDLlS
qcS86MDe3xIor7t1aHEt1FZPfgVME3dCAkOhaz4WuUo+/H1xue/WM0cRBHTYMACVW3v99mOvYCWT
DZvLS0oSTPGtsMhj+eBmow9ptAjMk+0teQv5i1MDYgBYWzx2VT59Jui13OeuhoqAk9Poy0hjNN1A
R2KIF3GyeK8JjnnNR72amg96vnDcVdWacIujl4Z9y/katx25mzmOoRjXGFsCSWHZiXcwmqoigqTF
pseugFBsezo5uEVbhP0ks2VFeuEbmooVSrT6mAxJ7e/XyXTSb26uWWOMk7Lu7MrWaIE8k4xGm6Az
5EOO0wz1Q+pUVhCrNrC/JVNhaCeFM6P8oFWzu5WGrgrNTLR+BBXCzI/KEblAPQex727g6+xDY7KV
Cjs9zYOdsQJv3LnA8skxmw1gL6cyqSxB5z0iWVWwrt/dErLmHyOSLu3CRAjTjSq3JNUthHlcaV9c
WHbwMTNLwPj5++t9t1Nic7n1kVTuDhrja3gE/2PXQd6SXvBmM4YfmTP6ERHnk3VCu6XFwZBR9OB+
b92Y6P7H90mM65+Uagy36FG2C/tXW6ayDlzCd9PLsmaTF0krmC+Kh6LgWDi99g1qdS5PeW903lHA
M2ujhW31B+6d7uta9aVQoT6XwfKKhaeOTQAjeSC+kGimZoCPB0H5lNoG/hUheYDVj4zj9JZe+j2f
AOM1TFU3kZMJR+26mzDncrVqsykugcZA5mAUixdbi2M/eJZILsAnsFWxAkkYSFZTdagZ6mSRXRhW
yGTTg+IOwfTGROb9WcA1bSpeHdwP5uq1hUVKh6lEVdcXVr5akHBgahp1Riu8i0zTXIuQWlCzIAew
9jLtxY/GS4JXyPrI9TWrnYbPf19g1zkaHMEQ2/DHpSOGVwC35+2LnqFOUB5owcUcIdD+XjZg6Jm1
MfV7gKKGWCRPdBv1qSSnywsR2aaVFS0NEh0RNc7UGj1E+KAlVFMkVm6+1MWoBXcZxhilivD6zY1b
1n3vtzwSd5lDE9m62epdP8PW8jJLFTwxRDLaC8ok58SpMVEVC1cdbN9SN+x73k0MkEnj8YkBM0gt
fr5XABbAudlpw+RcvNluTkPZeh/9Si0iNAlV/4gHx1yGZGdrj82YeTeAyfftHNgZtqcbWA4Lh/Py
7QvCAwk22hpYF1aN35R3mjS6z8rWWwQyk5+iOlCeRfpJ1HRLXps7J5eFk4TzIlCoeIUx+iFUCWcI
KTt0Ityg9v/IlL+09101leLZ1gu5HFpzwVIemK4xIwHN53nqxxnUAA6clUW+FgxruTNkmS8fdV2z
/Z+lIcrfdtnkyM/MfCwjo7aWLDLRYn3Ku8Wbw2XJHW+X2N5QxCiHVHBudGyX0ByOMlhlaKeAfVFr
m71TxGw2GgkKut6kr+bQistUZD0RtZgzFgRnpnDgn2fLqPwbOMn1BstEmn+25mZz96QqfPt0XWcu
fSJhxClxSueIDWT2qwUGOObmou06U28RHGZf/v7N/cdvQl4jE4SZLLvTu3z3kiywRGrTiWh3/Ygr
8hglutlEnuVMR4PjPswtb7yxjrYb+XfLwif+hzdLMhSo5DtnjK7o4IRi4nlsAHo/OV7ilWEGrKJC
qYN13His15/on19jS9m+T0j/1+eWpwINurY+HDsE2Ey3mlxHVCK9Ll6MOeOtB6N1i1Hy7rFyh9vY
A/Qel29sMt6+ytQcp76H3k6WX+B8CVol1rjz07J5sOdCIQvTRPWpVtQwN3rz/3q0nDG0gRveQDrH
2x+egzHA+soYjq2SePhPTrvufdx/ZQhfwLs1gmB8dP0q2YQo+QzQzs0E6Xq2PTSomlzRrCcxBcWD
OyOij7WpMd2wDjLSAnPVWCeHr4+Ut76r5idUoOk/crDgdzTY2Hovgu7sU2P28rfbBtOLNaPbw4DU
dLEDdGWTXwKvzvLXtp6qeZ8AGyeX2koZ+Ywm1ruWyOr0c9bb2e8532QpXuNOny3YcWT4LKY4Lqvn
YwTdpdo/WZfMxn0vrSRbQiRiXf9ItTFcGh+P64ZYGtSGsZTDID8tOQKtPTrUzkH0Uq26eaABt40Q
NZZTf6/b3kAkjXbgW7/2i3yAmYGxi1DLaEaUSdbTgAN/+9IqJ2XAthgDIqHako5+tK2m/Z3pnvFo
ZOvwrZkNl2EYC+YFjD7PKNXz+R81GZ32oXZE2VOgWL25C7p2hG1nIzvQ+sSxd4RETvs2cUhQXX2E
p6aV+ckpQLvIuApuEXYAYzBWn1ogieJRGEqfjtbgiIfJdfR213tkBx4nZ1XZwccSPokKMXvaLhd9
Wd+Tp5fc2c6Iy2RQuP3wvLj9bERGi3t8FlZzV2LNLWUao9nrCqh8MHbjXK+nl0kldfNob4FYUdus
KeMUf3TPi02IeeQMg3PnBLDUIQBI8liWdh7PilqDLGbs6b81dAYeBKh+LuPCCNohTimaXqmhbT0s
JiWX0PGy+cegUX2EuWtPv/3J0J2HsbSYPCk8Rj8EwyLSh4YzZLnvBIZrYYsvF1Yx66yLsF6UdcZ9
cWVUpvs4ueTQuL+5mAE8T9kK75UzYkGNgm1bFg0tLg8QZ6xg7+G4YB+I8GKJTBWA7XH2ZbknwHAk
uJCVZmKIwaG970nSrY9TvfFC5moa0tBgJPxrXNL+p653TrFDBmtUT7YHi/xCk2gbB210euM+SHqr
j/rB9T+vg7N2d8Ho5hf4jtMAsb+yjEuJz85Pb86QiK5oVTMok2MnWWuMyz7CDevG30M/p925gwms
IwKy6m/5OvvpP42bZOWzg+x7pv9yyxImZuAlMXJONzlaad/R0Qxl86WHOZkcJmY1SbSg1nsaLAD2
nW1BqrhbUK7VuyJdiTGt+Qa6uLR7KWN4wC264dYf7TvYWkgqU2PQjQ98uJr1Ed+TxcNzD+A+IjDT
/pm55VTF6biRP8CPbDJFh0qpl7lozC/YTTXzk5wKtP5tpRufcvJmU8JJfc2NF4+d5WuxJJM0QrhO
bnAy09X+Re3NevBrGxder1zr53XN3ZcaY4gy3mwHX/RJzeWLOVY6Uk7bI1u5SqEB3bVpbi17FI2V
wNfabifDYAWMxRgjUwqa72yy8nug3PUbwlX9l57XjPjHbAj6b0qWxErqQvqHYBOdxqWVwGJIjCnB
ycKiRolniFxl6K4jfxGr+FTAlccDGaxW6h8IHcPeRs3KuUx6bVBiz4PTY19fJ825F7O1kjOTithf
pQU9x8POImInHh5n2TfrY6+LtX7VpCCysbR1PrTCGSED8z2I7rKi7R52eu8lTqTPrnsnTZTqp0Cr
3SEkOXP6znSog0CsBfSo8D+CszHYs9itaFicfdJ0DrM6A7NZ+BNr8lXmAJRRb+IQERoqaL8S8ND1
WPJP4usSEKoZJzj0frHyNHgthtG27z0zDWKwM2c4aSJJDsBb2iYkkkN9JJcS56+wYih36lYzLw/4
KBUE7nZaR3JpgW4jGg3VFR+MrFnsU0vFkN2Z+A/c9Q4Tjecu11VnhozpIGp5qZ/fB6S9LieU3+ZJ
W0tA7QaHEHeH+d74OaiqLosHWdM6JNKYNHbk1nqFpN9jMBAUsj6AkBVe7C9ORkz8DK0ODZEk/zRc
hFHppASPTfsxqDnevth5ZTZP3SA9eRK+MJaIkVpXP/bsO9qxxeXldyIdY0X41Jv4O6jasOfYmhSo
A4IzDA8QY/X+V3LRgy+9tmlpwa9qj26emU68sNqYbqTISe4wQPAnYBrbmuNtSEGKaTHgDvW4MOVp
H2ThjhM5Ujba86je/NyKsM0xSn9Fmtzld/hpyEvlB2V5AQCeT7WeVfqHMZht4He7IZC0N7UhXlyF
7G3Vx/7OMoAj4x63tPquG0dVRFNjTUHsILj4OKcieLEBSe2jaBcv+5K0ejE9pVLor2wg7Q9lZdr9
uoVgnjL09uIrg+Fg2uHxwWak/dEd+x1z8k+ulRj9acAA9NCDKec7Hfqh8R0pusYUhDwFBkiJfqcN
tTEiUHdbZAkorU0HFBhzJZhxXr52B9hEa8eXPNuluqzmknoPq2om8XtwM+93VrVtu/fnzlZHfVXq
1yKJhmQQ1IHE8ZEXmgiNUhvbWNkrf8ZHBCoKMzLxY1A5JrmuX9m/A2imCfYBc2bgPQatMJ7d1DF+
koFsNJdgDfpkCg3EHdWXpGed3tmraWT/MEcy7bCck+bLXDmNf0zzVaRkkdTj0eAd+ncolJ3PFSTj
AueBRTeWc2PI7Ow5hNjvRCM067hoXk9EMITx6szkZfqOeSnji8LRdO2c9W6Vnu3Bw1c4SHPbu9C2
6IccVUO1J9U211/0WQ8w86AnDCvsZes9pWrb/EjZJ1I4pb0Nqu6hVormRlnuAb0D2Wjb63SjWcLD
AXZW2qG1Z8cLm9Ls6wd2qBRsLk3bXYbl93hXa8uKzWabSeXGnaHp3SG1/fqzZhVt8otG1U5Ix7U4
8HsAh72RIqmMzbwxs4O3zkuxp0aE/Z2iqS/C0Ui75b5Z2pwAT/Igh52BhcMQu0o5X2ZyZNOIcaHb
hrAuvWI3tUH1o8dI2thXwajMg8orb+/b2UgZ47cJFVrQBwcCQgKYj4snf3gFggFsE1J9+Mdrvcy4
a1WhqSNwaKpOI5SbAkrIapAo4NZrcV825GLfIb/M4yrZxB/aOluC2UfjLozuPOnQ6HYWptyuWGrG
laULsXDQvPwbrWJFrZtN82OJBFVGDtKYISYie/QfYGLI7BELlmL4uIxagwV1sFLSIT4IDpqSXtPE
mHUsJYxTTJudOewC7LFVOKaG90TWdtndM673pg9VoYrPXQnR7DgHAusoKgyzjyerW75q7ciEPezc
qjajEYi7O2pSH71Y5JWj7YBt+qj9H2dn1hunsr39T4TEPNxCj57ituMMvkGJdzZjMRcFfPr/j5z3
Iu6O3NrvxZGOIm1DQ1G11rOeAYJ7QyK1M4008DDZcAysBtjnZZtq6g0jEPpeBmyWvWVxl97eN8V8
XKS5JupYlnBfC8Kaum3c5qpgp2JQuZlMr3cPLSTp2wRZURK1yurvM8vt3QevkUSbAce1TnNb027a
W1eriWtLqctorbXcWHZLaVtLqCucFO4bp2u6MRpjrc2jmuJY3MFWr3PWbKm5R086cq24Z606tSnL
k+LRbglPb/2sZWdmdjOHmtb1n6euIqXdqP0KeyWmJM7Wmir5yV0Ii39Ti1YzhsZP/9jqRWfBE8TC
BRsYmPB9ZHESmI+Ec/enRU9kcadhWQM/nFx38NAwQ1ym3y3CSF/J2ku7YyyDmX0rrmrzCXo73isw
tqk9A7YuyMKQo9IxTEBr4VoQJO4eS+zVrR0nqhQbPw9KEogQWCebKlHlwY3RL9+n+uj8NBlw4pMy
BF661+AlHzKgUKSeXVFgmQJ4qt+pRWlWBGsS+07wG0PsREa9Fk1pHH/m0tgGkVO/1MClnav2LKLW
2aVNPukRYclW8Wkue+RbiMgFerImbZmGTGPwAC+LcslO08r4IpaSmO4SqX9xk8bdnL5MheyZqetO
c3CTMtO3uCPQ4BnYJtpRXWDHv3HqWicfp/ZM6M6h08LvZCdrgyoaMesgZLsaCvXT1yhIwnLwCWpL
gqBEDWEkTkOaeNrPR+oRczgsfms8Li3cjNB1NS8OTaI18RUGPwhYCn1lbnH2ciKngEh0XwV4Z215
yqVPZAoKt3BoFvezcE2qz7pWbYLqQ/T4lg2uc2fIYbJINRdTxmaFvFOV/pJ+tsc+3gVU+QlsPBV0
X7zYHAkYRYD0Gd6nN2/L2ZhtVHN4lhD60Mi83k5ZVZIA3klCm3q0dk5IleH5zGkNvGwwa4uHKeyx
hksjIkUGNxKZ63yPlzku4YIvmr9t5UDlTF45c9FwHJbBoYnUMiNKC/aIGmjGKYu7KYNpfa+5JtRV
ExnvASG0j6zUdxfqXEiuA2PFdNJ5bwKX2pEIlW+uL6cydKHAbpaSrjAEk/XaqFFT5d0kKSjVtpjG
8XWW9ppibplTv6UCiXn6wG/ul7RHU4gdixqLG450f6tZEy68BL4Gvzp2kCIOOUaG7m0o6vx7K3R7
+iLKWj7gleyC1arMwqwwaOd7rweZ2its8l5TaxnnG134Pt5LWl0Mpz7uhhthd0a9SZWw1KEYTJOB
II68G/zR2+xGkLNT6yDCmPTsxwVRLdEB8xryaWWydBmhNFhohCWkgF+BVU3x0ZK8y4mDS2yDiUS2
TUW6I/Y8jZW1bRpClplq7MAQkYZm38gCN56JySgIvr5jUFguN5U3TsPOW+pm2tDEOCqyy7Z+mUUr
bQTWgO7zVrQFO6fuLPZXjK9KBBsj5JCtkaFx27Rg05HUobV9JRttCXaClAX32TSV1r+0GjJk/IQE
tn7Jgm0sDIfM90I7g3MfmdNsLK9x707TA4euGjbs1MI5jnDM6HQdfaXWFBomKROuRbCj/aUsbrAo
mAqM99i1kggOnyv3BdOpPsxJ1yEIDhtQrMpaMmSrB4VhoaIodHGCp7HRUUEnna3uZdH1p0Qb+3yP
1fnqvMZpdKPcssHshwhWPlLov+1+MQDYdqmo9Oa+4GP50WVsDDjeQDjf5S1snjwc2qzItrEFo+Mh
cNvB+8LBangvSWZQ3odJ2XY/jNjp88d2Cibjzu87tnxIr+1yP8nSCHZqnoW+hTce/GQn5dyqcMBt
whbsgKasnTUbp7bWWLal1NpsN+WJ/hXXWluPOplmGi0YOojQnlXyy03yQadvczVs0mEmxFp1ZdJy
gUBCRcReYlW7r6zpc8F+x8mXUUdnR2FP6WYq3HwbiMHcYVD9s2uYtn+M6f5m/rzDV7keubxcEBXr
6g36HgSUIlDkoS7uoUN9yKEtW0LVZGRXmeCJ5oatIk8u7vLJzeaGZFGtce9KDCCax1Z00F7axUhe
mcCY2aYTmobp5WChIMoD5gob082d7z5d0Q8szeYsnMvFqY6uqvPPVZ4bxZatJAgOmV+ZJzWzUYQF
Yd/1XdUFrjoEWSnSlwCwx0l31RDPYFuAc3b8luF6ZfxIuwAtCby/elhU1OpyKN/ohT0yNFsK13oj
ODTSTYlHR4n8NYsHEBMh38y4NbNbnXShcocfi5d8LWCdyCNW9M2mxXorOeJoRry5Zc8OswQQfvNO
MYjdVmuBFXWtNbqRqbyxbtG7WDQeDm759k01AxQgDWLb/OzlQVH/+vhlnc9zfJS1IMWBH0DBJOX4
DPR3LILRMQDwjhV6hQ3a6fmtmZN07/atuG/A+uawgSh+KCDpXrn0BVbMpUFsSQWHB48A74x/sYDB
9xnZaGtSYnAz4Cu3zTBcfPbqdnz7+Ff+7VKsSMy+IQG65Fy9X5Gm1el2ESQu6F8ZfGFTYXoNAQG2
nqzcl/90LQt66W/PbTit63n6W3r5x7i4CZzJYwqIQZ2oF3U/GkQif1USt97DbPtx/Pzx5c551quF
5Tq2hNwPsrvOxt7/tlkHD4qd3D1VqEsNqtQl6AuMU6BeQ2JyMMPbKy0ZkyPd7Nhy+JmzHBmXx+VP
bXXY3mJkmRZhrNBbjlthL/0CBalKFtxh7SZxN26et00e+qNWm8b+yt2vd/fHXsHdrzsEdFw4wCQo
nJP55pFjwrMX99QHrnhkkhrkuIzZgaAhTu+X2hWvmlyScGH7dg9NVZdPomnUt8Y28/4KH+psarLe
C7fAG/MZnMAnOFuQctYdGGt2+lQllAVhAsAXpeVkvKou9Z7TafKwIwvKK+bTZ7szVwWaQtQCqrTa
JtpnsxoiPpHPq3E8+aqK/4llKj7Hmr8sP5H79PWmHG01X8nuPR+9/++afA4Eo5BedaGIqgRm3nj3
6aeZdxOQR5rO1W1j15UvwiouV+2HJQp3H/eJqHsKFY7Z7yReqwWAiNZ4C1aic4B9vBjO+EPrXbkG
+RlIgJlpw0t7v5KbxY7Laeynk14s28ErZxfc0TsqE0QuolerbuLJHrAkytLKOqT4rndXZnXnfEGI
JYw+UKv7Ky0s4Mx8fwuFN2RDQdjpqWqNJKOSHjN33zWQrL5ZKtYfV4CnYkox0hT26dynL3GhK3FT
kX2kwypKYeqERNk4YpPAZNGvWfT+9uD943vhBtkoMN7CIJfznCn8+xvs6o5ppT64+ClTXuQ3rnQD
zjhB+OtMma0L7c7u5nE6YsIXpCjO5OIB33bYGJ10XwXjrsPlGEdKvNtthN+VVVbPZmUl/S1StOq4
1GjR/+3QGwAUtxq+gOQFKNGvDE5FVS1lDssBD2ozniLD7oZnMYl0wKl4bjKfg7Gh5dyg9DQOhpgd
tZuMORCfYtjdjCuCJC9C2fjjfPLXBrAJtSEdtt2IQ8A2LxNHI6Azc7qIuF71GZJrZm2J6o5psrEx
ZXLJ4M60T00BoDKHpZYr97Hqp9kh/7TFFspN40YeTEZxe2BYXSMfsym/rWxEP1S8UCJCS5XBpNKL
WdwwrHhYNIR5j3FNNXqNfX7+la3vyiBczGamHnCUn/MrG63Gi98eDAgEaryrglhgxTPP0BPyxhBR
RQa4uSnIj1e7hD18Y06qxTk4Xf029WD+/PHXdXbSczdwHW1k5RZ5gWw1Z4KCoVaIs2u7fRqW+JPq
p/QQ0JpEquxp1qq4+NfHPexgjGiy/z8ujDuWAceUL/zcy0RTdmMCZXVPU2CnBz3Pwf0qjPz5Z/GY
+7MGvK/xj51biMPHl/592L7/XEw2V/xDgt+y2PNSNGXkm+nTnD41ykuDTU/9H+DRRypH5A9uEblD
XFqfs9HwoF832ZNCavy1DPJr4ZeXD59AA96A+Zu9xon9/rPVgE66HCrkk/RY6XZskOhM0wIwPhOe
brfZj1x306hErP3lyiP4TXt8/wzW1w03kkeB+uvct0bP8P3vSJ1/UqubHUMQq2WUPVWgviXQ4Zp1
UCO/EOESEG0cpoFdLc/T5GAFMsxMb9NNpk25ulPaaLoH5HsqPplsOtO/E1bpc/6LVihQ93SYLW6j
uVDpfmC4UEdgpjHM60amLcKAwpxDt5kmjOWWzjBPHYGut7VKasYNPd/Clthr/V74uTlHQtcnAg4x
4aX4Z5jbMLSIx+4+XlK72GEnVo87PH80hjZxC/jzmfKofnStmd6UfSg+OXXbuvtpMvqKNEzK8l27
knv2vYcgOUK3MKyUD6l7b8tAfFOUIBCMGUs4JZ/o0Cn+W+T07iNQqbircgiG+1kEiKlrUzMlj4oH
Ntx0DFW8TYObl9x4I7q/SPQmuJCDQWf7THxN3j9WMZHet2pycitaSbM4ntYOzXgVpaDkOLZOYip2
Xodgn5gmrw49MK2vBcbDGKT0+TJ9d1zhvK5eM/7WVbJ/xNy7cvcSzRIR2ZQmIkrVqLodcS/q4ItK
U18U+eeHAm0Tju2u1Wl3SlFohX5DR7SFeF1gpKfQMHVmFBi9nf/TKZxPN2MBkaDaJ3Nrt68+um/3
cQ0LWx6JOdHg9tep06fRHHjAiNQlVkQtZS3toVWVfp+zD+Yt5NWls+nbJIfM4s18WFPdWMP3zjUU
bg+2W2LAgwXAL3Lm/McKlfwXs8YFITQxGa42SVU3wcYUGBPrY2mW4EPIjHE+h/KLmQFWjVGQpvgK
ExXn3wDBEOfsKL9+hRuAGlv5S/4Vy5My2MzaahjullYFiLgkZjfvXWXq+bfaQs+9Z3bTzIB/Le79
UGT7IMrpCWO0UYop19YBmyqPszWV+hFMevzZliIpNigN6mZm6xr9lx5TFOtOwmP0iJRLtZY5xDB6
4sCowYRv4trjLbRhz34eZhwSQn3GVCrb2CJw508shFL86E2KjYd4Mmt11ADhndDRIIbsPYlBA7EG
qhC3OOAMzmeip5Lxbml1pw/HKTXfFgLl+bhUE+i3yhS+UyCezUCQ4nQU5XaClLwXnrKNzxqO10uy
c7O0P2KtXtH5r6UFdQ3ihpdJa3wYu4bbII/oY6cmSboHx3sQUF4abeukc2dFS170pxHgu3w0Fzk7
oSyEFl/hZV1ukqi6YYKyDZF6DDPr/SYpfL2HnGo5J17twiRc+hMUgtBluTIwYzy0T+NZjA/IJQgY
2/SAOOl/PzCAs3HnWElFayLi2Snp9gxeXPxfnqpJ57juyqT41AOsHG3Rxs/WqNsHx5qzgzss3mkK
SHDShky70hWdtQQc1SzRgH4cnRNs53Mi/QQXpgyMWjyVjjCAzIohmxN8JKD5bxPiI/QjOlTXu1L8
/u2qK7/SXxtXuGpnpWXJzKG1kQg8ofRJT7Xhpb8wDEFjaLnlJ71H2Hyl3v9LgeSulveczRjI0XCd
nYpjQ3RaCyHpqfeSqjpo1cTAH4NywLO2rr0NChzff8CL4EvFaGaPDWhPGAUdy30HMHlFsHy5+hCB
rPoLRLjmuv7er74G+Ddo8Cl5Ul1dvvZD096JGf6Cwkb3tsBvb4oEhjWhmjR5pTRb//T7Exq6MemU
Dq0unMSLJ+9xZpVTWz8BDufMOix9MylH/pg8H+FnSTa2YND29HFh8JeLGigiCZ9wVju389RCUnvw
RXez4QkbeHNDsIW/heag3816nb7UEo1Eg3Lmyi+9eMgccavDU2DC4SXj9+wTx6sQP3NA+KeixHdT
iDL77Od+/RZ4PZ6FNaencbus2RbVEHTX8kX+cnForTAxUVpZbDFnb5jspRp32DF/Fl5eEm7aO0SN
46W/NxrIp16Q1UQsgC7gR89c6srXddbcsqBWOIjNhWMQ18Tfet8/YKEiR6kg0Lg9206qdr2m82Y5
3slmLNuowlXhUGmF9cmyavtGy3LjCkx0+bY5b4BX1h6b53+e3lU2JrwwUWsn34infFc6YzrfZXmX
2xubKK8NJp8jL6Cpg2s99eW24lgGKW0GOCNji3PvidJoNfgakGnQmiePTZZTe2iqRjIyZc1O0kPq
Vx71OSuU/ZN0Fkp+NKIss4uDhHE4NVpf26ciW4gvqbTaAslx/XQ8JNQzxr6fnXK3ILK3dkNrVxqn
ZpwGw1dOHa25a3zmgvtkSGpYInZp5Q/gM5RCMWOxZ+6cWCQOMbHAlqxnK/hn9pDxFmExT1kdGbGY
rT6UWUcFfQXIP5dxrItohcpWhRTwlH0uRYEVbegtD+yJnUkhIcrLgIQPWP+/YN5mJ3ArxiiYKvX7
HIHzZ9mkZckgTvde8N4V4aAL50p7cbGu0BxA813RCJe95FwzURbCa7WSKNG8yMoni1CmA1K7JSa6
xnYOeTHGd+PSXYt8vlhTZM4jHiR43g+gG5+3dUgA2hh/OPupjbHzuJ1HS9zFrSAwp26D4qA6Tb59
vFueIcg8eSjN6+PFlZOD+Ty9O9XYH+WUzE9y0sTnvsVJzMuMfJ+W1PUfX+rykfJ9soDhZZjIOs6j
3pMkJWJEBclzkzbd11qZ31Xmu7cV7b0IZSwZcWhN/l+b9FUyR+FjwhKl6jiPsu+wviRJoI2fst5K
bukWEVcZMKEmFTsPLnLn27ai4GRwNY9XANDLR8uVXYxZ2CR0IGrr/cG7MJ2ZilKmzzXYzIEgOZIy
jLFLPsUdCadXag5L/8vl4IyvQCt6YATsZ5dDK2fTvWXeE6Ve253wFFYtJ89SCEWyo7D7X7pHSDC2
PL6ekq5kCGBHiv88ROEykYOyFjTpSk4yyKZCDfOP37ZFtuuzTDxCGhHxzsIiGWG+lmfEf4AypTct
JHirDJnODWhQ5JD2mNimaH0HzxmzLrKJnjoqhQD2kT7AkG8GTKryoXAQVdLfFbYxfRpWU9hw0AjW
PEgFNT1EUNF+aUQmXtq8TEuSBjJ3hcrHZNkmUm/fDDYELAfcHPLXnPfWiAy9Kh76DvLbhpJex2c7
rbpffm8z4Zpl3wz3ztBr33PHHuUDNIr+CwJC7ZsPW/WtXAwr35Irtzy6jojtKBlTZ7jT4XU/2Thp
vREnQtsrOrh9xTgHcD2mCXF8ZprYTJWMle6VZWZwJfRyzm8GkddPMobzcKyqfnE2CG9k1ASYL94k
cz1WoRwgSkdomJXY6u60JAdvnuHyrQL8LzDCtWCP/VTzr8p9KMVuSTTmvvTheTxXYAbar84c2/oR
xVi+oYSvp50T5LV+GwOz3KGlKWFiLtrwL/8j2IaCXr0F7qisrT3IrAoBbcYXTTEi/Fp3TXXT9Rzu
iGMGi0EVLNt8M6eG/G5xrtVb8unIIAbA68dVA9ZbYUMeC00K/+7ixdU5hIiYBe5mDzN8GzxF9dkM
Hn36tGnn6/Xc3dmgJtkLU2fRbmL6zCnqjcQqD9NEXRxCfRm9yLFrB/pjJYwIxLGuQ1nL3N47mRDy
vp1BbSIG58b4BY5nEd/4aJ7McbuYcbagaoW40LwKE5tqGDBJ9YWIgLjYzMko9+Pspxj/1avTsGWW
Ha7LlP1pSC8wW2FqBrTGGokj0yara/+biwrYfWs7Ukg2cNyHlzaxgzwazNzLYZi4iOXmAUrKnfCx
JDuS0pP9kImluTsozxogwmhJpqljo/K3hGPqa2LJ9lWUCN9DWHzVDn/ywHnIs8S/R7ziVVuIjrH3
Dfi7bjZAdxBTFrMhhc9j/adhRnBchrmRdP5h8x/6k3TU9CA1xM4bQiAYGkg2NxkKd2AqltWW8Q1Z
7qA/FsPiMuP0Mtd98mNAf2zYBVhXNwb6gcKYXQQ0olCtDPMhbdF9FFmbfcIUbJp2wZAm3ks9TrCr
Q4KGUxVyq7Oeb1zBCClyUq2ydhP+otgr9q4cD03GYuO7KcSEY2LPHWGbbDn3edoN37pKybcFP/h/
SoPFHaH5t6e7fgz61yqup+yuise8Pk4Qcsianl0XUkY+eceiF4446lOsjVQkVfaNqWYv/ok7H4/O
tpSIdE2Zm28tZJr4UDQM50NsGaCcKdRp2cZImQseCckoYWuXStgnsnoaNyqsTg1vcT/DshmHNlme
c+mUxqFq54Gy0XG1Yt8Wk4BxNDTkLLEeSUfyOS0O0AUnxot1B4dQpGOxy5ssayKd/JxxY9AFTewN
XpJu9BEJwlFLZZ7ceF5c2TxBM59DPxdmDHZYZsZmiDuEqsvkzfkmr50s21GyuUCUdtl8Q1qGl4N0
YlXLkLQga/m+8PfnLRoeRvyri8jLYMVS3o8xQF4kDL/qiBtwIXrYiel+UXFL0F1sd909socZDl87
kwt0azUpZEDooXgQ2JqBL9nkOM02xzOgjAqbhNWICJLcfQpc2bIxBzlOTdHUMimH51cQ11YRZ7jl
D5jt3iXh81cxZ+rXkjfVC4KmXh7GgBf0EEOymghY0tEB6lkNn75aWf8NrCfngWAsb6SW6koTUn9j
pTfzoGt4haZDOUEznJra3GuE5PmntJm6f2tkUFiglLX2S4PUPhJxFDjttrVi9CQflymX2Dp9OxYs
DrXub8TiDC/wate0CeyKn50aNwHgTBdCWRUwS4SDiivkTtWoIDA+8z7bQK1paFqq/oQVkH0tv/ey
Ll5vhQE/tRkYmn4+2/CcZrDafIyf7UoqiNJ29eD7bUMIZ0X6jVFW2c40Km2jEj3+XppxGWVGZ72m
szSeGn8xr7k3XZZwNsNVnso6zqR2tN+XNDYykwzXCOuJ2Xdy16dO3mygO1SPkzP3T7BJCwh/tVRX
ipvLspjLYqEM/wYYh17v/WWXrhdmnyjrSaUBhcqSpjs2UP+hKBfx4Lr188cr4G+/ksof6NUHpLpo
s6CozZVl9hYsU7d/hU6N02KeSNwGBNCqdKr+0LZ6+V9xGibWLs5dQHRoVOkr3//IusG6Oh/T8tmR
FN9hErTEctdi/IT5xRCgrWhQYjFLIkOv9+sri/6yi8dA1CT+aHUO90mBeH/xTLCgHDH6T1I1JIoR
Z0BWh4kop7OctN/Iws4O/QJsiZB9ib8qFZvXULO/3AIuhpBpaYFWG6S1vv0DSGBA3k0jWqlnJEVa
OKtiBpMyVhuwpA0aBsJoCRNded+qQAtGwoCd8Yql1+Uy81eQyodKhqsWReb7OwDD0cei9fpninpr
zwhNQVjvDfsGFU311Jtd9fLxQjsPluQL4oruGv4EWwgzhrN37jUNahx3bFGZpel07FUFm7YlPX3j
OInW/UiKIPsElq9pZLly5BuV3vmRwjA/26TU4lVUZhxXW6e1xS/D6zrGXKQhYe0WDCQl5Fmn7jAH
EcGV5XL5hWDhtvao2D66/B/r/ZNKYMY2uGB3zwKLtIaiWAao8gw/1FwdmYCNOcmGjQIu2ccP7HKN
/DZ6wIIRYhCT57PrBp2u8ciG5tkinpX+IehqsR+kTxragkEHZd2A2UeUjbP6pgrZwtBd8KG5cheX
64T+3FwzLPhO8d48uwuYfkWJKUL9vPSG8RM7nZTggRQLDZnWGlTSRT9+/LMvLhjoSKw9Ngds/Bzj
HGNr9T7XyH8xnxGTZfetItUR+Ypzw6StvbFyf/zPeAxzfXA9ViXX87Hhe/9+Z1Tqvs9e/9kg//lO
Z/zyHcV1SvozrOk0ykkB3rRwmACHzGW+SRKDVqQI2Bkcs9F/DvjP7D9+BBdvHvMdGNwIAxkirOfz
+zsq4iBoOyMtmfroHfxuT/N/wOZXr3a6wC/Px2+z01sHPC31I3ZccNs/vv75KzA490wqE/9/l7fO
9oZgNmOnlGV3gvbapDfkPHXlo9dU+A2SoreAnDUOUW0fX/T8M+OivPmVSYjuHdvrs+O2SlZmaen7
jwXB4f8MA/3yvudfzb2J16raupPo5M5CFds9f3zlc0iZs4BBCWwx0zRXIuXZ49ZlB1lNY1wCgSX4
GQ/CvW/qxbC3uRmoYOsg7/heur5m4xoKY/zKer8YoOCIw6YCqZEvzFzt8N6/bbh6HQZnTnKqq3b6
McHi3s7VIprI6sviO1Zswz4gV+AUIJUL0anJl0aOS+hTel9DrS7KQe6FEQazo9UtB6DXfH8vUEXt
HpZDeTJwxL7xGwNVQmLmh7jt8Iw2ks4NZRAk6HopU/axvxRfxm6Bg/nxG/nLfVB30n1iC8NjYULy
/j7yzLAkRHb3NI96dewgaj/YaMvpACEnveFtZvzw7Kl/tiDh/gKaTMghdV4+vonLZeGCaEEEpTQG
ljufIgYF6b/4ijonOTJWjdwKQQZhQbb+0umDPW9SG3sR/LizCnd705Pm9uPrX34QoLGeDWQJ20fH
IeH9M5BIHvOp1afTgEjqVBiT2C2eRJ6CKGiPCFo78oiuHXbrg/1zimXgLIQbJOxaMnsoPteH8kdh
EmuONTYikad+WGSAw3sVNKFC63UE08mv7HMX+wyX4dlSCDLTWD+B9xfLYCp0OEYbJ7Il4EcjJwal
EH38bzbp8S6x7GvuKOcb6/q7sCjB/hHDbkxozpZ3LyZE4Q5kLntZgsM0LtW9i1R3foDqMR5Zx8UX
pufOFvTW4wtbytS/8lL/9pPZ1Sn68ByET3V2nNr1jDeS3uqnxTSJeQbtGueHRCYGeunMMI4lg9Ly
P47k11/t2GT9WRa/mdV09pjhtIi+mPWTk8iM3PlhwTe2yKQd4avgWXfgR+IbWGAsIruO038+XsZ/
eebrWcKWDsxi+ef2rTWtusCnwDohUgmckAy67muDlfGuGKQYDpxe+b5KwaeI0PGiuMKn5uMbuFjS
1kqaY4aE8RcD6uBslTFmaPRZM83Twvhu2NhZo9nHAi8AdE1xkkUfX+03VfvdFwRabehsXCY/m+HG
WZnbp5UJehQEpwq7OhKp29Ehd2eobXXHQHao97IvSAEXcTqgc8xcCJm1g8/rTwgsFtkfyThaB1nB
MMPQLSt2EgeO0gpHO4UwFbV20+Mw3s96422dGgEEo84cA5rcoWNsPOmHjdnjRC7mZe7DxYXLWkbU
j/Bwxz4FDM+aBpVCP/mZg7nA2gANgT18ykZMZa4MBX6j/ufPgv7CYKVT0NjW2RbWj9lQM0dyT+U8
ATaN9QlDvckm5wphUi1jWpsUwe2tzJp620+D2tuNW/3A8HRG226Me1ij+rWbWt/32U2tDGUqDOaY
68Tk/eeQ2iZ+paTZn4wKmHtPxkEX3EnNFNKISr/S9jxwhGnwCdtg2wx4o6JHdszsKUeLeC0F+mKT
t7D3MSBU8phW+5t18f6x38K3S7tlqpeTaVZpSW56Gm/wJiTDwzMaB70cuFhexNbm41X6t8sS/xlQ
2VPzXLDkCQ3zyCuojZNXZ7pz1NzOhaVep+DV+NWM2l0PFWvXt8NwZUT1l4+R82z1lwQqYTS27o9/
/N6pI9gQLqF+ggBX/Ot2/rJJOyJEICwFenvlV/6me5y96lW+xFQKfgR7ytnT5bCrcDwc9VM8LN33
BKaEjCS9RwXEV6Yb+BhLfgtxX21S2XjmFocuRhVGlXdHA3bxnd958/iIgM39NpqFZYattrqbI2bT
N3iz5fNWNcwhniXUbEIr0i7zNrXvtYcMPRB+NEVTBRtbZSWykW5cWe/GPCB3Sq1AXIsDuyhXMEJY
dzcGgAweL2J4DZwyZTdO1qnJg2TLTNeNXKvV/bCzrOYAuFxWIf6B3r9aldrX6rW/vFb4sP97yGsJ
ua63P16rDVev6PvYPBn4CPTgpUERtxG687E7zlCkred+zNV+IhCYFHDNqe4D2soS1xFHv03SxZ+3
iTMoB+dszRH3eT+qT6gLffPKijg7flduEMxpvAotnaPIO4d+RBDDYMV759hUdrNTMqtReVe08kqq
vTsH8kondfad/e96yLJA1hzMnc6XO1bAEPVnwzlWzFGsULV5f+uDfkVGrxOTOcd5EaHMupbXd/kz
Vyc2rE9cWDJ0Fmdfmaw6jOfQWRy9LE2/jUYHAW+R8IWtXo/wTjeuPNbLn4k08XfPDo3ApWx+//qD
JbNdTLys41jaDAVUZm6gicNKiquYIz9OykdNmv145aw1Ln4nM3xOW/h1vEqG3vb765I05QyUyNXN
1I21w8k34MlkLJ6+p3WXT4xSl/vcgZuSYBN8OztS7BhA1Qe9wUIF0t6wnxEG3yjdme5yaSgrDERw
Dce5uElAI7ZabAvWdaDbZ/2dZtgY9TLaPc51YiyfzTQ32BmE/ktN3SIfyrkwrzyXs6+RVUczzeOg
xgTaQJL0/rGguMUG1CmzY4HzzAM1gdHtOH30Vy0bsnr78VFytu/8v4tBR+KT0jGUPCuvRF0PUPzm
7GhqRF5gvI2pPSGguM3EBWa5Sddsqx5WaIhx0DWg4i8/1Ka0RZ4Bj4Ry/uz9O5nyY8E8C6e6KQ5X
776bxGisewxUrqkP1z/1x1Gy/swVAvMppCklkQC8f6Zl7CxY+XbuAZNZhUa4zgldNtd56ceP8y/X
8VeWFaQGmKuec/aTjKBHqVdnuL0w/La/jvqonBvR2bq8ptS6/GhNVLSM1mhELGqQs2Yoy8xJIof2
DzQF8ScCg9STjt4pDUXVLAi9S6aHgRrL08c/8PJzMDF3RllMJxKs133/ILFKThnB0X55AvLXzpsh
k+wCsx0fy565MGqOoauvnE+X6wQGDiOH3/AKD/ZsjRKMIuogjzXgKz8f7me9JdzBJg3sYRby9ePf
d3ktFgmNBlUVM46LbstrnbZkNB0c1aD3b2oS8VYu3UJn683643+9Fhs8D5J2AsIPGPH7Z4l1reYn
nkpvfMSjdThODkl+Wj50mwF91n/fyNhXYBZ7v5s5+J/vr7YGubgIKuJjUwb2oQzm/lHP53YDUOBv
TFP0V2rFy5VCxwoMRT0DROedE+UMeDzTIhcOz9b5kvk4duid0d/wrasIAcu4//hhnjWqv8/qtSiA
r4XBNA/0/c8rBtS2GvJRdk0NYuni2qG22hxaEtuDWNcwURXDsklkUO7jwBK7jy9/jgP+vj7gI9eG
zYvO+WzXFi5ZEtqAxQjD7PR76rflbQKB/bsubPEd4e5wcOrALEhor/w7bOrmfQwX7EYstn7lVi6X
MMc5rQEDMioI55xFvRpnrevJ5kWP2d5IWufo93BKAGPdK7vB5SZEdMKaBQeRGPjdPnvo+f9Rdl5L
jiJbFP0iIvDmFWRKUjmputq9EG2qMYknsV9/F31fWlJFKWZmYl7GICBJc87ea4PyaXuZm7upbtQ/
LXbnL2FKMQzlDegR33a0+YHCfzmuPn7akFt5necT+vmVl1/2z5Y1LzUMGy0oeybjAU4mlLdd1dig
Y7WcuAJ/hLvn+WYoG+uxLHMq/aAI210tDUfu1KIfQ0L0ErhKY68P8A4MtFINJhU8bGQR6nPmt0Wa
Q/GwZHOCOVj+cCvL/BaljjGsDHVSP/EVjS1+omhSCMmMBm2XRBbiMdUA3Lae+zCvv+itjXN4yJXG
fe4xWmVrLHCVdWdOddGsJuLT9a+LP64PTCxK5n7WSyfbIGdSEeY01dx/bnnBxgvjWoMElSeQItSG
kG1oXFn4WprFUmAvkGusS1Bxn4tSUyLEMgmYFaMo4Odzw48YaLXq2QxtZ6ekI9QXNGoZ8du9Wb9k
zII/HD13XqQZovTi01IQb0bGH8zd5U/V6lslID0T1oxiIooGhUokhi8RQuz4maYEHdSJek0uQ9Lt
o64lunnOdfvRtXOWwQYH6pOTqNFpCXz+VjBrQ47g8fkO7p59ipQrhpIHiTkgMcDNXzWtEL0/iMH8
So5JE4Mg1OZ6HU2hNLZuV4yHLh+VXw02CX09KLWlrRDvwLfhv+sOlZu7DwN1Ac83+jKrDokzecB0
YmH0D07v1bWftsSxPrhhBU6ErZUSPld2rNsPMUZWTGUEKL50dQMBM+9F/NDQ2218FdfWLxFZdG8K
RHkAIyLlV+poBJi6upF9i7LUReU7NA2lQSWriFqysjzLngHGmspPYdTzvs0j1/s5eCCmNpiH6nzV
96DngqGuRm+vVK16j+SYclI7TXUOi2jEfeZZk1Y/FQ4Jq36uV5m50UDk7mWjauXWivGvPEV4fq2g
r/ua+Jq4j8R2IMVoDBI3StRflQZP/QHLPOjBmgqP/af1kigOrLlPu6cylwYyRah2fyq6J9nWyWFd
Oy0ROSCQZKtZT6EF6hX98lzikIPQvWI7HHaf1awBQxOYOPfuJUeYtsNxp9UDIY7TqLzltTcfTbeR
848OGd1UrPOwy39yfEzlN30KlR8VOM42qK0GmalfhaSQkz/LMT/zaVrptM/LpislWcWxGr3UseEU
K6EA2Ts4U1HSJhW2OgHWdBIB5XSGROursRDKC19j35wyvez3A35Moh3jtnF+CakrzqaYe6fZgOKS
k+dzhou/iFSJYmTjyMh8BrP1S0UvUN9lcoD5XYKw8ZHw6C/S7mcD3ivWv7TpNGdvt0oFOy2Zsrem
Tmpz5fZVraxpaNQ9v63N5BfyBga5p/2Y3zlCxpxdJqt0D9FCnLorZs2b0Q+a+K8rwq+mQ9bVZvvb
SQCm/+4Vs6qeY1HFBCITithXd66kXBiYedfsCsIe620x9cPkk4ZCMp7iDQjeCBuxqnuyuMzsSQwj
pMPWMKbfxOp44ypLqLKSEDFBvgHg41RrnqzePpMearorLbG0L00zFM+JpdjuJmpQRfqTjtKLiovA
GQySonspbPoZpFPgUPDjqu2iBwqRowIbRZJroEFi1t8Y/rF7EJHqPLhRSUqy3UPz26HZil6LeNZI
XQDXeRCeMSDRd+wIf2TJUNmQ6JXtG5P6lU/NVT/kSmYQQFDILA/aVmnEOiMiHsWnrNXPXj4rzWog
ZxhaeQIQyM+cJN+5BuWSlSRWvPZpEpAQRb2ViGJoaK55X9eR/b3IR/eJ/TgiuNbsOuQbGbTXtdPz
HH42QzpiDq26qA9G2MckwZAbQaSbPYaG3zh1G20qq4FGW6ZNMgQRcb2UleIhfVMQTvwZcEr+HG01
/mQ3BgCyZaNZ+pXmjb/7LmX2gXg1HVIZxafZLm3L772BiSOLY++zovRGttNjNa23IG7mXcowrXwt
LMMvIzykzLfcLvk+Ckd9cGrUtStlrrqHWBduFMSo5vq12ynjzvPa8mum4IT2h0mvHN+Vivwcoeb5
Q6mudYLSbut6HeLgo5w2OslvYSoomZvSKb2lUp0xCRFSp8Tbqjdh8VXgXrd0FbNpJZte0YjoVnlJ
cyvFE1IQN6FSpU9Hnd5HjIDZ6rInLxbjZ2lE2TFN0L1CHbDr8slMoRkcDVPxpkXPF4XtDuBv9EdO
Cwe4MUQtjtk4W4dJDjRwFGUqvlehHL+pcW2JjQo/SN/Qr2/uY7QODo0ttHvtJGzNHzq75tADWCHa
AmWw751CU3TfGcviU9ZGyht1A63ejQiMYQrV2JB8k0g8dsCamwWIwe08MEihzTZ1CeHKDyEgjsEQ
Ei12Z/Q8XF8kyfAAY8g0WXDM/AHoF8q6sFIhvNSWt4eoHFkwSs003zVhPbQ7g02fXFOl7FTsrZ5C
/TDthAiytK3vjaTPmkAsjlDkvFQhA6vVPc3HDWYNDxYZrE8D++t6lapFixuqzWHLITtL7jMv8tAr
g0sw7s0OxmbahBpLnBsnRAwOuYQ/mRjtCRay0y8UxCxdj/BN3jo0Yd+kAQppTY9e3rGZBeLnkdBn
41i1xDFPQDcAUlOz3tcUgVra8nhZ22TouxOEyYwoWVXVnqaSGMZAo833zRO6Mz8VmekOwL96KP4a
pavCH1u2MKw4RUkUC/JjxTeFJh2mIU/75ZhJMZDFN8gHqbjNDwWtlLg31KF903IOdj6e8zZ/UfMs
jXinBVRhGDptoA15/5Yq2ih24Je14k7HMR4d+DcML6iQNDt+q8fdkzsmIj24cTv8Xghl6CLt2pKf
tVIKQKNto3YBoSeGdmeDxm5wCUzETySmBkA0mV15spDCJtwgxKYVqHjX9ZMwbMIdSuvqceoqu9rH
jQBXKukAG28jjMNki4QRITea3X7tlS2q6NIW/VvPeiI3pTsursVojMwHSww2uReRE331zHZo/Nqu
9RRpItsTuKRQWXydskG8G0twG1tFddFZNzgJkkOnTYhzkTGFxV0mhngNiM8Kt5nTGp+TuJ7LNTyF
hkp2N7Ev87x5eiGKaay3ycg2ck2Pwub0xz4NKbsC0vUu9zxxUgDSGZsIZ4UbVLPjPqeRBtIY+or2
UHlGGe1b/GOjb0yaKe46EblvsYdMmopQ09sb0Hgp7OEYJwXrKwFeK9TNvHU48YXcQ+bI4Wjh04gB
i2sIv8uw07Yq0Ft1ZU9s8FbUbZb7mWbyz8fK1vKHkIymcFtXoaKiEw+TdCfCSOdDHLRx8Dn+E6dU
TImNmh/+fnmycbQM+5hBr0Iaq8NPzhyD89WhrHeEQnnlb0KRxUkbLbaCFt5Wdz/oxDN1w0KxFAhk
Dmpm84ZESNUDk7jaZevWixSI5vXITGQVM1u6rE4LIMH0W+tm43QM+pWd4EZZBjW0Ci2LonVhurH6
koyloz17syZaH+NEUvuqJ6mXA5cWi491dFfj3Ionu9TL5pDnuoRlyMQBlaOUfL9thUTskyU7r125
ccUvcMASvxaI4I1PaqWFA0rkQvIBICqHhNcoJT1JowVnS4G30/D1lZUcn6AJmmKnW3ATYLMnecwE
HlebSPbNEPkIuQgdX6Ii2GU7OlJ3H1pE+6V0mxGyY+320Urrs7TckNzpeGtAlcpReGVufHdj/s9+
lehNiOOltpVVRa1SeZaVqbE1YObCIdBUXLbu9Lx8IJOmZZuSZ8qphsj1ycXZnxysupNAQBT4dAoc
B80HAZCMgVBkUd7rtNjFzjR7FRarV/LmSm2YMMRQAwAUAKJ2eDDbnO0M9YVUeWZnzdbLiurCeUGV
pXwjQccIv89D3TxK8uzkVmnpp9xoR9rXBT8a04TX4QhCAsEaf34OHVDl1got1B39cye9N3AiGCvQ
CTE8dOBERNPGLq0bBIi1vg/h3vd+NfT6nbCURt+QPU1Wjc0G4VVEMRiEiPnU8ampJL+pvvFIbIDJ
92oTdw1En8T+ZHoQJu+hUGq/aHgUG32Kp/jBsQRPUmIgUVZd3+WcXhVOfqfKSRP9oI9DPt5D1BBo
k8ys36gICtIAInTx5MKtQDuqAAkdv4uqMi2/nF3zDzgTTAFaHruvZGaF031Zj9YXW6I68gvm8z8A
oDiReXaoJBsJPhuTo+5WyYEPppZs4huXTB0xSKJPy6xxwdzbhbutOwbmPsEaM++mGIb7BmP0fJjs
QS822qTF2jomnOB18twufq0UYAMrzmeUh81OwOOcJxneqMItNYqLSgLOI/4kRJWq+2V+E6KLqo9w
juymuW+31VB49UoZFXUPH7VKOG6nY7/+uHxxXXRn0NBGdfWFiEd57HzQADPAlVEO1o6Whr5Kujja
DhZgxTgx472uTeO2bdAGAYDKTx9f+Z2CDV1jBDS6qpLP51xUqVptJExspKPlSemiX4nSH9A7e3qa
HoKkmpoN4XZzfqNc8979ok/HD0zFennM5/dr6HkYLYds8g9jV/mRZZ4Rb3rdE8GgO0O54swVBWY3
CMiN0+zdCtl89/JQDvkDyAGq7fPL44OZJTgPbhoz3aZA2nNwx2l4rgfpFDDEmvBXhPH8Dk6Mm28/
fuDXdSpa2EhUDbpIdJD0pVj3T52qGKm3cAqydwIKmOOnta7Rz8qIBvI9NNQpeNYuD0ZUGKA4e/sB
Bmd2oydxXQ9EHakvGUhLFwsA1PlPKLve8Fpy8nZtW+qbfKqjXRk398IhQ+Ljm70ugjqojT1ncaO4
GKWd5U38c7etM1StPqv2rqPw02+Mgq4SX67L6TqPQeTew0VJBGDghtAarxZpfcRkIOMNgQ3u/dBr
/a0W7lXYOKYIpmbeAX0SFAuXEg2bxrlGaD1i9aq2tnrDSu+bbA22dubNh9ENm3QfU6l+drJaZocK
Wfa0R8xliEM+6zDksLNQIdCSZg1HH9vKx4/snQ9y8e+A4KAVwE+96AHAgSvaTkbmLurb/dxn8kXX
aj0IO8Vkmp7+tL2i3xiS70x4eG8plOuMCni3F58DceMjlEVh78ZEQ80gWRSxxk5BBYzmUxjeMotc
DwoSsJYPn8YRFGGEuueDAoF8RW0+tHY2IsQ7PZnTZ2WGErTKGnv6rDdYNxwWjYOedOHs96HD4QzR
prlXE2V++/hxvzMVMBbYUiKx0Ew8Oue/hfOa7knMXTtZz/1dU3X6Jh3dxW/pIczP2Y59bzv9J8E6
ofPfJ0Getq2ComMoMu+fX1qropKWGt8GcUMcuKgrbNjDNxswoGxWyYnovjo8poNDIsWNjsB7r4AO
EyL5v5p8BEvn1zbMGoiWM0HLVySQO4gvjs82IaxWlatg+BVx2uF1RLZOtgt9eV+0I0hDyXb2kfiy
bLyxbboa9Yx0ViCCwyEUI/Bb/vk/8wR52HVYYhXa2XERP9Q6teGAIBrrXuaTdq9AfA4a107uPn75
VwN/uSrl8qWPbzMPXgxEipt5m3e9u8OA7jyjzEbLpmN//YEdvXT9XJjujSteTb1wgvmwYTJQXeO4
fjH1jji/QnfUrV3qTHqAHDeP75JJDf2YVfdWm/RqbDuowRAtGhBjneuGG2KNdkChE+8VrzBPAyCn
e5EnJJ0MZAHR84qcX5Msm208dp8+frDXtwlfBKEWrxQrGivs+euM6Bcg8i/TPck1e+Sq4RtRvd7G
0AYMpx9f6nrkcCnqogtLkLd02TP13JZf4HbpPqt6itx22gMaT+oVNnv9bTbLdQ9q6xY/5Z0nu8hx
EKos+YiwKs/vb27NlqaOEHtYUIBKGjvSHxHA1Yc4irJ51+KQ7ShMTWl8FwFXtP/rzEHLluGDqBvs
BYL25ef987VYKqlLg2uSTT4seVGFq1VgwpBnwsbS6rsUXzANcSvs10pk9y8fP/Dre3dNBDosULZL
W/XSQcRKOegzlOhdGDVE7OqVlvuQBenXYOvYq0A5dmjpBmLLoNn/+fjal2DlhQ2B8tQDSqxhK8Vf
cn7neAqNqcpRp6hTMb0CAmuKrarJkeNsigysxWRZ3Y9FTfe8xWIefh50i+4vDovcoDrTVfnKlGAM
omAuujr7oREGpB9wKUbqVuSNcWd3Yvz68Y++nmXYXZuIFvnu0TddOqCqYlAoqJoVy114b1P5+TpV
sdzoVvO7Hz3zFuL0+tvjchbPB1gvvU7nclnpR9qztV3tsgiQukm1+g/ZxmIjCRNK/Y9v7frj41q0
5xiKmOroLZ+/DhUjWToS+raLzKQ9iU4SmKwqQAp8qQFsWw9ur35Kkpt4kuv1iyeKToKJ20CYgRTv
/MIdHl52kr22a7y8H/eUqvW1NIr+IWHZ/AZ4d3hogLoXPmzoPPTBfLZvTYkYO0AzGN0QNlw9cT4C
9C9YzWilIBa/2ENUJM2gRa+NnVba05eWPvSTaUSGt8s9sy/+GxBbJTDaREhEWdV2kaFdbp7ISB0g
YiNroGIIlXMQstHuEgaeu1OI4NFgsTUCQ09NbvUNS9fVQIZuxIrCnsTj6WNqO3/otSzrpKBYsZvt
MdN9nW/nwSho+JV6/2RXzo1Y4+vHyuWQLMDccRldnnl+uUjBL0Ohst81qT2sKjmlzw2T6XYcSMP5
j+OYO2M5tvEToCZlVj2/lGXC4Urmot/piZpuc1MP16lAm5FH1I+JHdYfc404qP9+Uexx6Hx5ni77
/fOLIrEkghamy87risFd4dXPSDXKVNpndIPN7C6a6/otrfMx23185aspHPUUsyf6Ys4XJnaK8ytX
lMAcF8sjqU3YHk1AnEdq4Dr5R2GvtvspccihJ3hcwY7qhYm++fjyV7MGgio0MewOsMQzMC9uvMvz
RmFnae56QgZrX6oOAaJmVu4lYT5ryBlvxM3JG1PV9WhCxeUwX6AURrt7ea5KMGanaNOsXZlUYp9p
Vg9Bk2pDEyicucK7j2/x6lPBXYwCE+0s0eUs0Msb+GeFhpRCl0VzmkNVV0Puu0lFWxCKFE1Zuxje
KJfzhP/zJRfrIWonEPKLavz8kkkRu7CIBnlA7kR0HHJsGpqEgdED8uIx2ldRLW/c5fIFnlXKYBRi
lVgO9jo67MujNNEXRchA6g4qTF6NcChHdrtK0oV9+/jeLp0ny0SHEBmKEw4PLqheLGoNegoiD9Tx
kNborXfgauwiSKiHJ7+jdrRfXAviuBfM45DAXC0S95vK+M0faFKlz7S+h+RXSTia7at26Qw3tqDX
LxtELltQAABsTzhRnD95pXX6kWwH9VDlHNh9nYQVX0eccXS7abjL2+n546dx9fl6DtBuNIfmwpCm
jnZ+PYGNTTVGj454No7OvnVm81HW1p9R0+ItsYxad0xrQ71L++GWxe/qK/Lwry/YdAtco3rFzNbi
wSIzxTEOmKF6G3YPwAn5YI2hnd+T136LZ3I9wJZbRc5KcYLumnNxp7M0hAtQqDwYbtmYnxWnJMmQ
nANCxf7rI6UgQZyQRQPT48By8fG4hUWzG4TbIWNHk0xrSbYy4CC1E19ya3LHncLBrTnmjpL3v+zQ
LL99fP1lgfn3S8IqbZrMxH+roZpzqfBXWdck0Ixw36p6vQnDSVtRvSuJIjaaYGprZ9W78A+JpSKV
GQT/+uPLX4xgJLlITvF5eOyqaVxcVoHJU5tDmpbasZkc9bNehGkacOLvAqJ+smJFpmny304RXHEp
+yKGYu37y4U8H8M5B0Qtzxr9yC5vjp66YmpfY11BUjA6vSYxqavaN7RicbQznNb8/PH9Xjzuv1en
Z7IwMFkN+FrOrz7J3qh4JfqxW8JWWurfv4jF7QOlgCWs1Lm7ghfibZg+c7Cg9nxjtF0/bsDvJr0h
9jb4Vi8XQO7SxKQ2G0e0WnLdl4ugysr1V4/cAS1AmSLnGy/44rv9e8P8jTnjL+n00oAN/LrzQgX6
ZphEhEQIxwSjVqZwH0wSX2/MTxfr+/8vxtTEVpGHTL324ulOZKO3VWEd5RSH7uPoSOUPNCrqTPh4
RuTaIv6US9nf2NW8d4+Y7/iLgzn+2ItvmEeaKjlj7ah4ivipKC7oEEl4wN6ExX1LPP3ePS7kWIf6
Cm3/yy9GB3Y1SHauR+rb+H3SUVGOdh+qT9DDoyqIsZSvyrYbb2zBr530jFmOdxA2SQehXHuxEOpo
Ohq9DM1jFc0IxiaTmCACQJwqsBIigYsib3+36qRD/VGSdTFb0RqTuX5junr/ZziLpZ/9qwEc/PwV
KyWoxVFxzGNvKBq8XENsbEIlwJlGhXLQkM/s7XSqftHScx9pM4TQLZJbrsfLU+Ay0Nh/IK1mg8U8
cVlmsq3lSILTg5fQdvVOm+AJolEyIm+Nbw14cd/E9vMs6DRirhWg4LxhmJcJJc7uYF7V0/HjeeWd
Dxv1M1prjhPscP+msP2z7TMbs8hEI8wjuXnJnmjJeEPGh75OHU/cy7Bqbpxbroc8RghcOmyiuSol
hvPXEKfYhoXVhWRfYnD0CQqvvqgZMZtFw3J1Yw65njQXPjQ3pnLmZk1e/vk/N4fXLiaLuxJHDYFL
9ySbdDa2Yzv0K8NW4nyNsogk2SKu628kBWZfPbWHo3ljl3v93VHiY31m8mY/eFVZlMZkKSVpjsey
a/Of/J4uSIeBRVKUuTtvQ3QhBxEO03/b4mF2RgvLc8a6QEWFwtP5vdMl7fuICupJjM1YbDzO2QBc
dhaJ5O2mAjV84zavBtIyeGhOASzjvM9p+/x6JDOTopzo4bEUxLTuqrKMv7aaNsZAGKNWrgUNqhvH
0XcvafOGTaY0drEX02dByhClb9c7tpasOkriVrKtM8crVpVVjMNWxUEhbjzWv43tf/Y9PFd2XHSA
qOkxspxL/HdsZ7aXlXl0yjQ9spcdV9F8hf/ozp/GdjTTVdNiodrrtZc9ODThpvXkRaT15CpJAIj3
66Ze94ONyuHjD/lqrC/HUwpbDm1aPq7LadaLJ6vCxO6x45Pdq2iG/CsoSReaYZuQBN/XQv2BurHL
jkWfF0Q3OsmNjsg7r4MdnslmG2oJ2/2L19HjWiiNaYpOfaoMe6Qe+rewhGXtyiYSgUBcZN4YcxfH
iuVd0I9ngBP/ho3s0qo2hmQPAVrzjoTGzMqhNLJ8l1Wuy9c84qTlKFWZKBLyWARLefYWrOZqLjMt
FCwqg8/CRO9cuhwzrZdihON5imsZpptBONm2rVDBbK0ef9fH7/f6Xum7LfcJEklnGV+e/j9zWY/V
owiHWpxSRZG7iqXl02zVxnfIAF+pPgNjp6INNAD76K1z+vXaubxT4o8W4jwrxSWwwChJVnAAy59S
IISfSXMwt9pUqjs5KM03O7ZKSLlJEki6gBGJMMmfEcX5jY/9nQ9viXlYCpbUgNhMLG/jnweAO0Yp
SZtxjkY7ksPiV4aUyNQixXpyswkeEckw7F4SuD30IslXCO8QBYvR1+ohLYJJj3UERPo83xj2fz2e
5zMCkzodBjR61P74Bs9/mKLmXhWPqXeUqTpFaA+dIfVRp80bOvdlsSFyZwq3VRyp3cG1SXUOyOpr
11Q9o+jOJRUOkGg6hGlA9SsFbVuO+RdZ1WV1oMuKid+MJhj0qaZ6m87xxj+YivtnSXLOfBpqZsAg
tNW6Wme1YZw+HnPX2xXO6zD6PG2ZXtk1Lafdf555mopZc2TPBwZ9qlknkeEEKE6XGFJHguVJIiKO
NBNSFNKAQzbp03Z2GnHvqP2t7KurZZSfwg+xbZbzJeTi4qd0rDqOHY7hcRKGld8RuBWhCNcaZ92q
Q9T7BC4XETlFTXrj3PfOhVnTMFDjZVuOIhcfnk3+TxkyAx09nB4kwulZ9BVbt+i3hL+MARyP/hO6
N2W+8cFfzy5syJA3oa2iZ0eczfmzZx4wUoxV0UlKi4aVio0mAFOPoM7SxvQ/yl6YSpmyl8M8yD9M
JZfeQ7dqJM0JEZ26LIve4tBpxVb2qSGfBmUgZ34CzbhEztmKvMdWE5cvsBSVamVoojZWrVorNz6r
9yYdprllNdNBpKhXn1UUoaPu7fiUDIXzWrGYP3alCulKMwCqE2aD2CET446IaUqvs9KP/mDFcvvx
J2AvB+uLrxucAFv1peCwENLOX0NXx7AyZeQdB6Urqp2JoMNFAUyt3e9oPMzrPCkpoQHKaUA19471
NbJa0MqVmaXd3VgqRfgaGmj+MJ9l09s4GCSbuV7tPOmEdD7PWhznJHurpPqG01i8TORGWYFLwK98
hIhKNnFn5tHDHMXZm9Ox7yCZozDuGw/7xyZCUJi8uCr6u0CxWxcotAW6FEmEIIWE7zm095rWZGur
i5IGn5uSTEFYp662tUqpbLvMJQvHCjkuwQdRQ28FaK9MfqVaXGN868j0E+lkpMGi4aFOmLStu2HE
trHvuZPQDp03pKrP9rZ4rqe0n+4xJ+Iu7EolrveqNqvGD+LdzWnfSlOf1qgibALCYpe0c0S385NZ
soRVXqF5PoL35PXjl3dF/GRUL5v/5fNliabZfv7y+q7MLDqL4VGaxfR7sBP7cwIoP16h4bPtlQGh
3QzwViIFHyeJsDVv3bz7qbOcRT665DzbiBbHiN/0tXw0cayg5nfL7peB6SPxkZpmWxGW7S2JgKFf
j7qlCK9x+OfgQOTK+Q9PirEXWuQpx3guUJ9HXWGQGheFk8oPsOL40Ot9Vj9FslXdrULLoiEOENfg
us3DHlkzNHZOV81g9LWvYHYx1wzy7q7LWvwI82BoP+dQZUQYmVr90IZUvDi5mppryOLquNLoO8/r
Eu3Yk1UNNhRsYVtcuM3T1kcerNeM915gc/C0kS1XzUPzq7ifalqa+S2I0/W+EgwcKntAIkyFBBSf
PwtbOiZdSqM4ibj2micsWvO31Gz65LEh1egOd1r78+Nxc31FhxYTYSQutAUYgMuc8M+yF48G1VTh
5aeEbppKOKDO/iF3sPlF7UQeeCluzPXvXZA5xl7a37QOL4sTetzQrwjb6pTbg3vHikPQ29Rlye8q
bBq8Bm1YtTcqetfLGmQFg+4h/SVaPpf12yxSctT9XXUiJaS1fDN3vrWZMWtBlxdpYHQ5cGn6Mt6N
y14fU9hPLOolWgH01C47snk5Kq6VOMVp8OrQeUwaHQNp6o31b+IOiQ7QTXf2CEYgB9GfLaXHIWHp
XXNLU/nOA+e74rBES8+zKF+fv+He6RH+s2M4YSOi/bJ4S5h/4m+2id2vZO91Y/f6zvVIS1qQOGC2
aA1djGE5RrgNoOKcSsIHt3kZfvcKmN7g49stMvT49PEAfmfx5NaQODBskAh6lzKHArDgME1GfQpF
KrVNOsUu3gQ8LKGfNca0aVjf4zV7Ck0/wKY3WQQwGycYTAYpbpxM37t32u9MQuSY062+WEFVUGdk
IWFpjcJw2Eb6XN0bQjNm+rXlU56oAMY+vvu/Z6HzNXtpm/7tui1io8u7B2BiepTDi5OdmIRfh7Fq
/aQeNXp3c+VQusYAi5x/aiMurSKpS3yOqOUTnIOiwDxmDDLQaduRgqEWOGhsUuy2pTcCeCfjQ3Ci
rQ2zWrVRoRaB2s2GZI32CF4N3c4gyaMUKLoatYj9wSVRYqWkZWs9e6Nj3ihGvPMNM34pqHkmymA4
luej2DNTxRhtmZ3qpss+qXFmb7JcybmgMeyrahY7Vpfdxw/3nXOYQ8cWITZHXvppl6delTo5Gbde
eExyyk4/OIAQdemXBB1EfoPd0/xaFGR14RqaCvXRaaS3H2zgtvtprkkxCcJeVvuSYvyt0uI7v4ww
cg5iy6aRzutlPSjXM7towtk5mQDWTwy0BmfWaHyvh0bf2kqbfgF9hNvf6xgDUYQHriapC6UyJjTs
6rE2/eevnnaRjoWdgysz7OXeEUt24rTY4k5Rogl82JNtrXPCRse1hs3svhJgdG8MieuPbakr45Be
2o+8qItjUpxUg0h74ZyyPi0Ugl0g6fMQptckVYUWeLIZb2yyls/3/GPjihTU+cSxnpDJdz4IB+LK
3ExyRRHO87c4kWaQzTNGzqYubrlOrgY875au39IDo5fMEnJ+LYPtdSXUYYITpFvHEECuwOocQizs
QznszdnUkm2YheJW/+vqJqlroh0kT5PlAi7txYVhakVuzwblZGeF8luU0SfJFjdZ6QS1tbemr79E
0rNHaqG547jL9oNV4wrYFVqi5iHEHoukM3c/YlO2vU2YSZalPyk6IWzeRIASsMaWEq3LWAwCdyPp
35H5ysSaeV8h9ipYCZnQ6ukAvVxpjmhr0wyCi52pb0x3rQ1WMO3dVSkGN/ohdUhwnATmxArSubSb
uzEuov2oEu53r7qSTSVZNSP5MPlgfoowRpuPig3B36+sLEKy0WhpZ/ygHGdp5R6X6cSxBrarlq0g
xSnTHpWl/qBHeWt1AZIJLHHsnjudA/Tk6a8K1Q3WYeooQNCdfiZa0CTc3MqNcEPsXoM1V20wfSpp
6HxxeqN/XM4v4q6xU2tjDWMsVzV5p8VqYDrMgCtGHqZ8RSVGJBiIolZfu9qQeCvZV4dBNTTz0VVq
z1lnltf/jE2Sw1euVapPuRzUF220tMnGM2n24S5NGWH3dhy5OmcWzTrmbtgi09Mz7QseBPxxdamF
z2k5DuYqn422WZWG1N/YdFvG54K5pjyUkWUmfi/m+uccV82PBqOQs+1UrT0waSmKn+pRNePjLKfk
U1PSXjaGLvuKxqs+6gAxphW5Ytj6EwlKwF8+ApRePWXJVVln7YF4ElAgCb61k00+0ucwGvpPwhHh
r154GKvpNhT5rtej6GsFX+6NUqwWrrGJ1NFLUdLWDXLBmcfPyrQ1AlItZfZYGH04PKbqUP50pMOx
cdIQtfm14cWEK2VEu/lxpxMoO1EfrVaJ16pyW4ui/TlPVeMeYi1Oa99SXHIOicL14g2nYszD7hxK
7wgXjLwlSmf2wYWH+Ep5t0w3rekVB/bJrhc0NnloLMtxnwRTMtVHey6wogNWjqSPPrmqOI0u85xD
ei6GV6XzviMBLn90lT6IR24qXs1T73breQjjfUggke6bg9oNL5OLhXEFcGMa1w1O2DcmELNlv60O
c1CGTpe9dnRL9dc6KkkYMvtWw1TiNuHPweQ8/9JRyO8Prvo/ys5kuW2jXcNXhCrMwxYkRZGULNui
JNsbVOzEmKfGjKv/n9ZZHBNUEeVKFqk4lWY3eviGd0iVeuNUXRDtozyMMypQUy+2QV1O86aqcrQ4
fLyYWzY63cV/REv7Z9PQLM13Ce7f8oCF1YSQDcDTbQe8AM/kMdLIO70K25WYkqO6SdQanwVb77Vv
fYGl1Hetqk39KcQmpXs2WP5vlKzK/qcZORBf0WIAywnOMhse1F4T5Y9wgBSNjAnhEJI0Aj9sBZaO
86trwmT43cDWsz81CI3Pd2g8FZNf2W57LNXYG/0ZE1+DT4QkvJU23lNlBsJCFUOAaeqyXiElElGG
wsA0kBxuAyzZPkF4tfIj/2G2QyOrHu0NlHvKsRnBqnQZIVi7dwOy69fcSiP8oNWqPWRzPRDsQ1qa
/QzRVhUKbD4722k2a+crYsVhyfdNG3er5CoSjq2ohycxzzNyRaqi7O0+sbx9VCCHs21DG4O8uJvi
/q7wWoyvdWClmPmEbhMe7Nmb5nNvVp74xHyD8iVJkpGkORMIEGu1bn822zbUdmbe5v+1Cg59fxsR
WHAl6R3RCJS55bt28x+ZpWri/mhlhvu1KPryrqzm/GdE2lX7wWRZX/VWTCvB93UmQOGDjpV8tcD8
Apa5fDJnqkwZ9HzM7KzB3SGLp36C213820W29kkTzXhE+sbYa7PVT5vG7YIaPSnz2+2gcZn10e9W
SSVkwsff1hJcGNPwzKPSyZ/1ySh136hoiGldGf9Uyiy5AyNLmoc2gxixaRtQkBZ5t9adWoYO8ifQ
DbYpcqJ1DMPich3sxFWCEDmX584Serj1jNbbOFqNMbfnJO0D7GTxmW5V/t/tmS/bNgwLXZQWFYrP
MhJcVHGjoeonIfTq2cUqJXgKioIWCZ+qeZsNOLNV2JfhNkcutXg0oFG+3R79KhpE5hi+B8V7G+IQ
r+3lpJEYS4AhqtmzVnV1cKcm+oi6TcdPSAVP8RHDeX0lwb/uGQC4pk4KyA+iCS3SRfEE69uuMbk1
vjZGXPqZhY5E4tThY93URAuYY1efhqJK3e3UZM3PqkRqgyIecioAiMfwb8NhAkbp40LySQx+hf5L
0AbKQ70Yv7rI7mNeqbWbEUkT01et1vnitUq4Anf5IFCkByqJeRLfQFv6csWLWHXmrDOmr1aVzSgQ
RNZ9bqTDK7SlYM0fbDmW3FscbEqbZH82t8nlWIQ+yCoh//xMgQpWZ16Uzpc00/uD3fRoA/3dVtJp
diPqii8H/T8HKOXlYA70VgOBGOdZR1Zy3FA3k3JTOl7ytNT0n2ZYRdHKkFedNZYPVjsDEnZD+12y
hhAERcBKePU5VwwUNvxcnSxUvezCSYhY6jy870Q/aK+lOhLIEuzO3hbsjPGzDHW6oAKI77QZm9SZ
d9QA1N4Px8RN7pCF1R9QVrB5e4xQaTZR7o6PZP+9JHzZOL6VxjD0/4JrH98mhES/Z90IZPf2gl5f
SJKRRCEMMgq52pLH6Vn8L3W3aM8dZuG/JWzxQRA8n9N2nDbK2NineB6S19uDvl/3f6YWmF+Ru7tw
zyR51lnexHkXutXsFuU5Vz2kM3IR5OGmc+KQZiM6ZwfkuhDO7ZM8hGYtLOcIUwvDScSrjD2OHz1q
TnY3VXsS2vEeEaRsvNcnpR2/3v6dMk1d/Ewmz5kl8JNMuUW+FVtgY9K60Z8nUVQ4NVDHafdG1v6l
ULHFciDMyLKShVMGXWboWluGDuBh/bmvm2RC/cX51wJ8Fm+0XqXh8feT4l6Q8wGpSTP/8ghh4FSZ
DXbNz0qh4JeZhkV0cGajnlau4Ot7QY7x/+Ms3pzO1ZJsUDGwIkyu3U3pAUnwi76Zgi0dIDBlt6f1
0XCSlGGALpTMxcUjg2GkU43ubDzHJap3ZYWChmXF2S/U7Iq1uu31vqAojwiyfFXlkIuxYkRTnCjW
CcKDdPg+KFVg+z0V15e/nRIdBxdJb/YHDasliruuVV0k9JPP4VhruLF37cwLQt9tg9m9/vP2YFch
AuwAQhLQHRB5JDtzsS3MsNNcvJ/PRpmikYJin/eTnAhHFLczpwcAY/HZipPq92y65hoT4OoWkoOD
FqLBSgfYWPZ9AQ4Yc0qyfiahgHzm6U1ubGEjeH6CaHqwb6u0OGiBPa+UET+aNEq+lMTBxblXJNgY
/HrcOCI5R60IKB8CJd8VThee52SuzmUa1iTunWrHvmnV9l8/ZoAZqDGAxoOZBmVdbuk/wnAHf10M
sOvsnCcUco0hLeDvF8o/ZgMzsIuatarc1RGR4xFas2nB+VrLPiQwzyDKQRiesXZwlWM0aHl1N3ZB
BpAmLSZv5eG8OiUGqgigsBw2BM5eyxKtbgsH+dcO93ERtjllhdz815urNWe+K3cLGvMSeCdjLMlP
WpKKTTPKeGfz6ezGVA5+5KBqne0MUR+HXdF3j3ZGmele72wv2Bk01aiyQpuvUX60vOmI3KGFcKA9
NPN9EFutvYUlMbm7tIcFHpEQTmI+1nadibOLhNR9qaK+jE6jgtpI2s/4uwtdIeGFTkyy2+71NIup
XlSF/VJ2IvknilHNW4knrz4kLGZejHfWBYCJ5coK4nSnDaLuPNuKAzJjdL5pSBbta7tbk3y5Hop9
QkEV9z04dVf4h2HWw8Ei/DlDhmrPUZR6+maAs4qrsNXd3b6CriMt+DEYREiYDkAv11o8GUBv4W1o
ujh3s2tF+2BssntnMD1jYwZxK357aps0EusyW/vI6KpnwP8zlfN5pA6gBU1eguCd56hA5s9Rvkxq
jgKIUzcjAII+NDE8NsP5VxK6dEkau9N/W0Rr91R4p+pOaVOknRMlauqnGin4fAXbcnXVSLstWDmS
O0GYvIxcOeIije28O2tOg9amhlkbfjpV93nURfk26QiJmkY+7hNKsivbZZl/Qf2iu0jFGhc1qawt
D+of94zm5fDaMYI+IygK9VXLKlrnmNwjWylitW72eRTOawZQV1e6PI00NrFf4IDSfLgctMNPpHUq
vT1rtdaNe4VuK/iUKsHtiXBt+FRgbneXNelfPyWMS4pFB4BowCNXuBxXIFwZx4boz7rRJLPPV1WP
kTEfXKg633s2eEzsqK9Vy6+OCZozBLQoM4HFJYJb7Nw+GkWCcIByLjrKfThHg+bwvV7J8rtgcLJq
d/ukXKW39FMdm74K5Gn4IviaXc4S3BEIt2KKXiZg66e4pk0Oxyx5oAj2GItyb5ux9tQkTfOJGpZ1
3zHlT7UYmpWddVXXAWHNhPkZqAJJYvVitYsxz9nuafLShM28MxHHzX0cukxMyAMBbqdCNfhhqpAg
9JMKPgFCmC7XZ2833sqSXO03fgnMUSlGB/L7ipvbxgMKLPWYvBi81ylGRkG2H+I52mvVLL55/WTs
CN/Xrserbh9pIdcVuBApLQHRzrj8EE0r5j4enewlLeLqCYH2FGVvNTcOYijnxA+k1rcfYUpf+WZb
23vhwvd2gVBFm65CPZZvSOP39u5YnHd40WwL4A1IdBGBw9u9/E1JkDVDiZn3UTfSYl8WSFukWj5u
ex6wN6gda0u/uNrkeLKgSJAKh1PKg12O18ehKsCkRidgsPl3I9XNzZRasDd0WWwORJn8Q9Vp3ptK
n4UrQcbis//f2FR5TGgNROLvEKY/7rZ0rBX8lhgbV9DEB1RVHxF3RCvVqeZv7ZAXr2Mkxre/XmBa
Yh57Xm40XsbLCQP3StwpE/EpDjgTfoxa+1dzqGuumxF/3ATl4HDlmy5Pmpwo9SxVo6SFSiKllssx
m8aEUBXi0xWkfbSjRxUcwGG3nw0nbrf2aGf3UFeqTZdS2N6IdkDqkohnZbU/+NIkxDS9QLJR8Fl2
PhMUu+sGHc4TVUPjzUOB9EkBKHyiK4n0vhUk49FzlGFr0TxYu2o+Gpvr1SKlxBbmitPa0CrRADkk
pwidVGhIaNtSAApN2LQFJjEvIgPzgKqoGNG9reb5QD4B6zMNFSSB26H/FYdCn+66Cd14TEEwHcwH
+76iandClzH5B1vANbT89eaUgTZHkTRORtyLfSK0OYV5qoqTRoTaPyVoUCY+OsnIriJ5X+2F4wXN
19xUcBS+vUOvR6Zkwb0ETs2BGLBEFtlG0rhJWmYno1SLO3rgeYIMNDm578RJu29o2PVHQhKcRm8P
vHyZ2Ke8+nAzCfhpn7pLu9aWPglWuYyMxgz6Y+WAnKlfh5WOwkYYqohmO/nPcEzR2NVBIfjQ8uxN
N7rNv1of5itSGB/+GiQF0OyCnMueXZ4aZ7QG01KQoHMRc/G1fJ6Pbd9npW91VfVSI+bUnqZUQIFv
tPpH4kRJv0UMB6VzDaHc22tztYMlkZRXgg+DVB1RyuURVsYpizy9DR/i3spe9WxODjjNG35p0gql
L1tRxWodtG/p3K68jldPgsTKUIFG54AEH8f7y6HrWas7E02bowPf6xt9v+BOMQ3EeU2jP6GPv2bf
dDVVNj65PKwogEEQxBfrDnA3nAtjSo9DVJebaBisJ4sG9ePMb2QL2AEaxO1bkLfR2he/2vmMLNv7
kizABbUk0Y52XDTC9LJjMwJL3qWTK5IvhtVNIyL5iKLMWqk6GxQYMN10o7EAxT3hb37nFPjZTKpA
wtmeusnbibQvvLdEGdV5n85dad4ZhshQmAvQf1673j/61bRGKPSYFEK05amp5oBwTpmz4+TVk30M
o0G3vyLy7qryGnOaXzn3VrRxM4ppK4nJR0OjSsAhIYOWReDLrVHNE9jhNswQusjVT3ybPN4YGlgd
xbGx9QJ98DtUo2llQ16fTL6T5BvzjSR5fjlsHuBrItwpP0JJmwyf6ke5d6ci+RrBrxnoWdjVngpC
HG+tVnc/pXk/EVkppv3LFrx9t0/mh79GJgsEL7KMsKzAAu4cIne2s2PbKBKsIe2q+i4zzqbCs+wj
pajHd0Ch51c1HRLZw6+aBAvqek6ejMhcswf96PiQwMBxh9sF92URVtvV0PVqruZHmu3/xTRSdtI7
zwexifdEFyIH7ehY96mRjmHL7aWQmcMfNW86dRYFGxYBbWfAi6b88z8Cqgy5QlWAdT4qkVXf25FW
Ai0ZnJ9AGMOXvx+K8j+KcIgiIbm/mGVWz20fp1gPDZM2nZs6fE0m0T3SEglWgoePJkVsLhsdMnpY
yqlak127ShFWR8A4+t1sh84BgSIs+fIqHNK729N6Vz1aLiGudQTEVG9pe8qv+8cS1gF/APyDJcRs
52AYmWJtAcfEX6YoLctzM4ryOygExX3uert9MRSjBAEKunzvUXY1B79qtfCb0nqzeTIz0IY4tiT4
OsaeqP8b7N556YwoBU+rNYb6fPvHf7DzuIKkSB+1bTq2i3zGa5oMhw6tOmJ+YVR+4oD4OSCGE36C
ZadpdCSM/BnArkk+M+fu8JeSYOw+NEuobPFOSZby4onE1maOOjutjm2dJ09QU+zPzdwAOFEH4/5v
Z8pAGKpRZvLkB1k8UUoperOZiv4YolS4TVuEU+mIWAdh6NmjotjRo9rOYHDCNS2YRV0UzDkERg4Z
OD6Sd+TmFtuj6FUHw+32iJlV/JB3DkqIVObNlaW8utfRDqafJBXtNPAGS7Bg68Z2rANXO85Opu3G
FhePIhTzHgc3BfSKaO7HsH67vaby81zsfBhxsHSQG6Rbyp2+uDzsxkmdyraqo9DVGEX7Nqt3ZWyb
Z3VEPNrHxML5XFbCiikPhMTCqcjaf2//hA+mTczBfN87jNQSL1e3KZU50tXRO9BScw5lOICy1STf
MnGlxlFJ58jPuqJf2U3XH1VSwAHYMmke0qVMllqkiTUQ4B5LXDUiX+uV9IvRNmvp7vVDRWdOVhpo
ClFvgotyOT0lrjo6p314jDx0nV7oTCPiPyttWb6KGR6MP8VJDMoPunt8CBtD6e68qCioXWfYHd1X
HVrFX2+v+PVHB0TEPuOtAsIFlvvyJ4lq8rB+U/pj1tmjr7dWDfXHhBPHJVMYPqZJ6X9BEgw7tJ6q
g9FSGbj9A67Xnh9AeZPAFmwL9ODLH6DQMtI7KxuOmhoa/xqTYnRgA835rw+UK/sZcH8p9dmWuji3
tAjE1FROfwTlO37PjOyVWjXAg3qsHtwWxaqBZ3M1MJEX7uWRoqhCX05SYC3u5cWRiqsWfQhbH48T
m/YzAphVteFjqB2M4hJ3OgWtrHPstIYFkQzHJHxJpIGIpdnTNrCMUPdHspL4kxUr0bHozWDCHCQb
sVSyhoRIL20aZ5trY6Buiih1sUiBJdj5+LeYJlFYg+K4Q4fsWcXhq9yMeaudWmlNg6j36Pa5H81B
9pSLPqqeU3gGGFXYkzJvnL7tzqFn03uNiayr5zhMBCy3IY7Ns2mXSvfEeXLvixgC3w9NkAr/N/da
k4KMMQZz18XIEzxQesTKR4y2oMGq1ThxxXYEdDErO9AzlVK2b20QVq/Y7Xjg6K3S+IcaSjOVmLfW
UswFMFKxtaUE5aaqEfOkH9dl+2qs2uKNEFT5r9CAa9xLNdoIR77RKv3AbdW3ps/H39jAew+QMcAF
svdad4uDzOzte7UjiQktrX/wRgg8gCQD8WImU3pOeycZcWsIvBYqS2P128AT6bgvMQs440BDdTQa
cs7HjEgUVRzU2KK3WR8DfZ90ZjL+B/swqnfjqPbZBq11DCFhImEt0FiDsnGFYyiPtpv1z8lQGPX3
ePD6zwHMnWArTKvS/d6Zw/mpcmWB39CFM3zWqyhVfHgq8XNAupVuQjvI0p1Z05M/YGqIAmydwPfa
NjGyDD790Fz8ZpFyor6qiIpNl7jScid33B9BlnXlSmT2DkVa7G/6gzSdCTeoVyxvj1nvR1RQLHF0
jUF9jVxIzLgEVbL1mzfGN13LVIAoCa5Nj0bmjHqwsQtDbrCqU5/ATYf1RgRtNyLhCyfjLm+Z/SGJ
ZgOLRZuMpt4OnlHN29tXzrLuyyPOX1RYSTKpRkFLv7xzwPyH/aTGzdHpEjTHELSHtqkn5X0Zdd1L
EDvjV1LPEi05kX9qEJa9R3NFO7apcH9YuTJPfxu2y98DsFK+PwhCLDnyGI4XeUvL9dihmbgBcUZp
ZVIGa+uBPlp5665rkUydG5Cyq8QMAbS7nDzC7AlRaNEcOd58KJ4f7IRKs/F+0YHuP+cQvJAdp+zs
oFHyNRrr6C7I6Imt7J2rqJ7WJ20H2B5sHTB+Mpb9I872yBs7urQIbzaTvTdH0T/mool3mVH+ZQsN
ugWXLyUFKjfkEET2l0Pp1IyIOAZsZoVef8nSInf8Ppy4GbIyqrVNX0XVt9tb7CqQgQ1PzYZFJiun
XLR4VrOKHu9Q6/XR1CLrCz5m5QFyrPKol/n8n6KEIUWMao0ldx1fQPeno0QITowhQWGXE036Qgex
PJmnyCVE8xMsiH7MIPzq/Wwn7S8U73Hus2KrERuYhtPPARZbBEi6VeJvyRSoK2+uHO7idkBmgSCH
ighiC6zwIh+YM0j+YehYpyacjcMMS/auzUxlq+mdstHHXl85RvI7LsZDqglw9LvThbUEosy97QhT
ROZJ9Ja14z0YfiWZLrQ7gMlGuVPdJvkSQm9KcONNMUv7y0+OKZlsokilJtAwSx93c2qiUXMD8xRY
HOIOeiGoAjGchGU1IY+em3+GoaCs+Rx/sMgurWlatWDCoPos8nCrHg2371z9VE4Ek7nmxuIVrGH8
K4sgF74mYNf+NmQEtaAipYucH9iNK9rvFCE5rXiBdoLSob9iCIxn0azp+2ZyjF8IvXoIMeOxtk9T
U9+bvetVKwDZD74zPWKdC0xig5n35TYPh4a+MAy+k4jD8ls+dsazQnFvC+NauU/zUT1kdlg/4i3Q
1isf+erWInSUOGykM2ilAFG+HFrvWhiLxBOndGqnxkdEeD7rwkOLAOzjGvfvep7EqQCqZKcKtfEl
0dns4yaYB1U71SII36BdcVdhg2aE/hSM83dq3OamykOU+EKvCNeMFK4fChkm/zH8Yq70TlHD4SU4
cVXIYrdS7tJabXU/IsLeFtyq94pXFf/Vc6Y+I3+rD4dRH5OVj/3RigPXw61DwjjpBVyu+JQjj1yM
rDhYJ2dTp6OLz56uqPfS530N9/DBitNooPoN2oIceIk/CHM7V+0a29UIL0bj1Kku8HOUug70Iu14
C7W8/RUo6Rw/ZkHZramcXx9lzEmo2mF+RKqCUujlVI0kmkqUeu2TMgdC2YT6CGtr6uLpyamcGOCl
bq2Ujz8cEYwiW5ayEdnR5YiuNXReSen0ZBQ58j9YBOAgrBbaF+gt9g7BjjVo/wdfk/SeChMvMq21
5dc0Oy1Qh2xwTrWWeScDGYl8lyvonu6soq3vb9/IH3xNzEZoOeL3IovDi9QSxrAFrMNBG8+2vSfk
Gu3nxKWHpPdz7adqgetwa6XxFnKes5L6Xc2T0AryuI3gD8hjSCOXCzv0ZquLfC5PSRmazZ2ajip1
IrrRre8Yc6Hubs/06jtS+GbHciR16m6ouF0Op5qgPvVarZlpWm0REo8PqOmnYEuMCID6WPztykpE
PexS2g7korghXI6HQpITzk0qQOkmyl2FDMMGV6N2E4Ek2Gllqr2lUFtftKw3vtye6fXCSq1JZiub
lEAGFjEFqByrt/RJnNqk1b+o9mw8pUqebpIaSuNKPHEVxDFLV3brZaZJ6XlxHqOcm92LTXGi++Ye
rLBNj4LXfGPVfeHP+LDWPhz/tQr0B9/Sw24P6q4NSIgPe7m22BvmeRGOGHTkrRVusCFXzgJv3ec+
yhFRUpxu5U27vujBIoGIoHXCVUBNX675H6H4jFwpBFKtPSmBiRCAEQfil63i7E4yBx0+a/HjNZPX
wLLy74jDJOLAYxVEnu8C2qSx87dfGMSbrESRpUh87aJSY0KK9azInU5Ivjq4f0mYQjj9Imxbu2+v
42UULhxSVyJmieFdntKyzbtIONp8Cqkh5Ad9tknOezWo9/pQUNgFIeUO29EInV0NWlOc1ZlwJvat
0pwmHzxHlbzcnvzVlcUvQlkXohuOZFyUi0+B4lNvRmE8n6qxDV2cfbQmw9qbFOk0g5csNhGAz3gT
RkXc7gsyb/d8+wdc73kshbi1JG9GPv6LHzDBQA3pnY0nEI/h6+gaXbGhA5PZ93Md6+ZdjA778MNq
XWO1mCAvqT/Cdx492P/AwMjU3pt5i43PhdVa5AvoYntWPZ8yANaRc0q7BnyBrxSmXiOBOZRh+g+6
HGm3C8O5TL5qYZZ6z1oi3M5DtNPCOFZOzVkVrZBR5Z8/j0uH2j9htoSCalTlL0/JKIeAzD2gmDR5
ZoPhDlQWTkjUNs69WyrDE2gu/P2ozI+oyu3mgPpu5s+1U5cHpY3azm+5M+a147vYMqwWW4YAiRuD
oAEQ4+XvCubCU7TS07C5Ev3kD1Swm/sI6LbYCtsZTv1kTY/Iv1niDiIhXn63N8zyEMnxKW6+Z/Ey
jV8KDzU0VzXWRX+oXaPa53wGm8cAt8lffeGEe73qx+zOmzIg5H6mwdvDvgaVw63XosmtGdWqmaC8
IC4+FD+I7ARoH88hrZPFPkKMWAki9EsesiKP7zG3rCc/skZ4R7dnLj/45TiwD2iUuCjXO2g3LsbJ
Wm+ym6xyHpxMGc2j2Tlj6vdW6jibrABgtkMktbQ3RTwDoJ9mO4g39dg4+crPkCfy6mfI1gUVh3dY
2+X37+hr10apuA+phcWxnyv8aIQz4qbHv94K11rM19uNWctOH28UYtzLFo2XWbAtRtt96GDu3bnp
pJUHUwmqA1bX6abO4nHrKJoNiDvq3ZWX6qOx4VvR3qSYQ8tZ/vkfD1Xc1Xk19pn7oJDpJ4eC0hVt
qGDQDxFkVOUeN6zQ86N4Kp4ltGsNF7O4GxmUFgWJtmwjyEaCvMD+GN4cq6SfSEgflCa3jmbYF9AN
IutuVrRmI6ZJuYcNvxYOfDBnROfgC9Dm5GlYwuo1LnwrVVvvgXQ8qbcZ1hOlTx9p2gITTk5hMzRf
UPe0vhhi0PSVw/3RjMl2pZojueAV6TqM6XaiEOM+cEyrndN72f2UBMYj8ipvTRH1Oyro7t3tY7Xs
wKM19Y6VJByRTX/0gS6XGaRbOM640T+qaWgk2ykxG/enoQbaubRMNO1Dq/dyP9b63j4XKsrz30ZR
0aCkDxN/zt3Mekb9LMu+znNvjpvMCifL8afRKcI3ROkCUSG4jGwZer7VtAcPNK+R9K4uBgp/UmUW
DAj4KV7xywmM0ZxVphLZj52TIMagV1rjnGlsap26cRIjr85tbqgtLZtgpBWEg0g7qpumM4x+BVC1
3DwyiaTyRqecGxF54cWbheDUrIZUwR+n1vG6LWqAM75wWIhjWa8o07Cvamdo7qcCQYofelx54+rt
JG/BP68n6mH4ntJbJA+SyvmLrwmpAc3hplYfUCujo9qpcRXezwnYNT/pakfZBuGcnpJJVTG9oEb+
IoaCS8SfjCa0XodyQMR0k3r0uz6JgAOCZCck5XnTqLUXBD6eQ2OHZzH6ek95TQ9zw4B2c67CKLJ3
mQasdEN5JTK+5MEA82Qc+/GbVcFqODhBpyKP0Yiu34dWXva70IyMaNPqavjUEABHd6apt/yLzBPY
GaGK0wi/CCAL1rSv8MvoRVfIhA6juzsj71g8L2rGc0U+1lY+7bY03SpW41SF3xvW2OzMYci0L5ka
jgcR4jX+pBmNLna6ERnmdujizvmeDPN8hvdI30aLMOO8v326lidaR/2CW+w9waBWuSy7lxUoScS/
o4dQS1TtztJ7JCBrQ/nUBJO+tVCLKe8JtdZqhoukBsixLLzLaNsGNkbz/vJIGHM4INtTeQ+uUaOQ
ghTHoSlK5lhMo/0FOd7sL/sLjEg4RF4vryfCgCWpo/ASQ0n1xHvoCsvdBg5Fja61BrhlTrVGILmK
gRgMmC6IFyaHlNWyp5KONI8aUUWPgMJmDVv7GKhXRKvV8GcafxMVK7V00ReaWoFUgZMlkNCwBNnG
UohTnuJs5eRfLzi/CBgQTVa5BsuT3wQuzeFwCB8LV1g/p1DLXkhgaUQ3EtOptc5a8X0ZhrwvAdce
lFdaatZSw4tYCIUe3QgfS8toTzrD3tHwi4/2MForr9LVULRwYLl6oGIplNHPv9xMXdQHZCE2WtwA
/j51ejx+wloN8fC6WSMLXw9FOVe2Nvm0eAS8dxL/ePJF7yo49GrGAyyzcjd5iYawpSe8R+6xSVmJ
5K5ua2isdA6A3vDFec4XkbyqY7Vd0N04hYoT7zCuBAavlQOmIv28r/vK2mvKMG663loray9fLBJN
6nFwysmF6cgtc270RULUfVv7lHlxrezapvZ2fRvg0DzZ3GK+UrXeYUByyBdmNH73isn5fPteeu+5
XrwT1FpoJAMBkc4qV3EOKip2nQ6aIFXBqnTTzIbzMA6REWyrPDA+T+XUIx01aVVEgqVr4SbE4Ea5
YyEpk/tNjAbWWevsSjzmSB0R92fdoG6EWeoWsmcW/XO/aG3vtSWXLnwDsAkaVx5ycCsx6jL7oIoK
0AQld+pGwFqWJdVxEF1Vi6x7VCMsvLdZY3jZA1TkfPrn9opdnXAGQjsRtjyVP4k2vTwFoC466rNh
g+pE1x67xtGeIClqxwDs0e9OKGtAnQ/G4w2XSHQuVAkUW4zXN5rQ7Kh5RHGw3GRmkP/Dg6xPfmrk
n/OqtFdeqqujB4oQtJTEJUGZwWTucrxGSayemLRF7qtG/Dm2kVUd7XT+h/SvO99ey6tXUY7Fqwiq
jyuMC/xyLMAwXuKiff2o1kJ/1DA2uvPcJDhpuMneNZ01/tYjJDX+clB60kiMgvfR0U1HpeRy0MEJ
0QMoa/UxdOZ543VWisLykO5R1AVjB87H2fRpmf64PerV/pSjEpxSzqT5f0U/DqZSzy2vVR8rbQZV
qFjx9B2kYXS4PczV1+OuJPSTvAWgDdROLidX0SgzDcXSHh3hjqWvFyY6WryhX/TB0Xa3x7ramYxF
ax9xHjRsaN8sFtJUCaNjJdYex9gsjpwB7OyRzjlasadYPt6T1evtAT+anCwc6kAGJfpe/qA/XoVK
jSmGJb3+GE2Np1LX13AAnkFbHRoCnbV98h6qXFyN5PU8eFIz1YGStqzPTm5Rp85kpZ/mIDRdePHU
iLejl3T0fLUOmntdG57vJZZ4LSs7/QYKKG0oT9a2hSoC3q4KJUd1o4dj+9UAroRmix2PT2odZwNS
cZaj/Ogp9za+GZRV9qsZUVbbTcLJ+h/Ep0Fe3GVd5dTYtHb564DW41cxGoTCaj7BAfCzKa7eEOpU
5jXP1Hfk/uXMISeyLWDqkXlfRTGBwBSDppT2aKe22nikSsKdh41NzjbtQiNy0QlBm/GJghv2V5hh
mJ8To9LrbWKS4tCoxOn+KJCS1A9pPLrUmxLLGf08T5ts5zTUsBHi1fX0tRzyPCp2glb68JBn/Qjb
dgrrVES+Fetl97XE8Wz8TsCvxdugwQZs5bZ7J9X8MVXafgb9Virf8gXG5myRNCaBpw1qCK2pyouo
9UPqmVunMTrHhz1IATSqO6f1WyVzwm1VTKK+H91ET3dZVipnd6yTf2uoaL9ypUWAGFYDSsF6FnX7
hnbbSkt2aUzKb6XexcVMcEmvCdbv5f6v09Bq5jqanimZ1IU/RAB8kHOPMTFwiMkGH1YpbP4myCiM
lINrKRsMILLfZq/k36jbNdOJcKp8BX2lrzXNF5fB+2+TkbhEXaL3ZCwuHjyKaKl03vjcTk5zCmZS
Gb2xYtWviyo/WKzoWsPiwxGlei3BG+a3y+unML2mL5RufM7iAHJH2kXBA7BdLYXyERdI/I9Gtqab
8fGYRKRSCkQGp5dfoEt7ohxnHJ9jZIm+cmtMGEhVw5s2pcmWKq35+/aNJ7/o5e6kZI43F8VvYBcA
XS7Hk4rkLd9xfDZn6xg2RVPSm8imF71ylBolPKVB7MVrPtdileL00dDcfjI8lS2xZdxhj3nspqKZ
nlF8a+47Fz6GN9vWr7JSm7u0s8yD2ofuC9yL9uX2pBfX/PtWAigLuwVJaFlfvZy0nWuB6zaMDPMw
/WIOxHUAbDVtq4S6saLq+MFY0KnQNeQZAzW1bPyEVe1NuTnNz2mnNd+00W1PgaO03dackUhbiTw+
2D0Mhl8VjFykc5dgaHRY+pT20/SMqjpSia3bCA0TlK6r/EbtokeR1t5a4eHDMeFMUDPmIgcidbmY
QwtmaOxbJhhav0bhDtXGRaxVuStTYep0A5qq3d7+fouoTn4/MBxSjxLnFULxxZXqivfYZJ6euTXj
DbRa/JHEpG9ElzsvAZLF97WVWL9uD/rRh/xz0EUoqdExBb0qWFtET54rvXwqmtR4zabp5+2BrhaU
XjqwUZSXyPPlP14uqFVns5sBVT1bIrYEladBRbiBSll9F/OM80qCIF+z+H7HVv15ESBhTSlYXv3A
Nrnr5PT/CH0QN5q1zHGql2SUFKN2RvgNTxYQrD4d2vxzWaOMdwj1RL+vI61R7ojeNfVQ6Hrn7UMe
5Po4a28OedpbGM3OZ7P+H2fntRu31a7hKyLAXk45TZJVLWnGzglhxw57X6xXv5+lfeLhCEP4RwAn
SICs4apfeUvR7nVkHu7rQd/UwtpkTj9kRG1OhBPvaE/qYaoNYNCzYiF5hkAIvMaOhlP0GprBeAOE
vG425CWF7YdVEsKzNDzj2QjpU95gd9Ic+zijasyjM3xLPBLKX0M0hvOPIhmrX2U/ufej3oMGRII+
ag91pbvpzfWV+rgo/pw0yeUBlgihR7YPLi4SB+FZw+VT3kdOt71vWs064ZzheHc1kmrOHhr4AKG1
JoAaE0X9gr4ecP2OLmN0R5fcju88t5wqX+1j8SNX+nLtpCwLWFStJF6UogokfdmFXUAdzKp3gqm2
IeLDt872UZgYDmyQaQwOWtMjulRVltJtE2Puf47Czo9KZg2OH6EUIW6aqcBs5PqcLXc3sHJVpe0h
O+EmcI/FD1KrKmodNxDvGoBCE9XqEtegoFCQuYUGnm7zthlWroslLJxJkE13lCHoalH2WUrthKM3
1ENZ9u9DoXWDH09TjtFmb2bFphpmeA2Olva/PHILd1O7LYkbzqrjfq56E5smbS5xrXbwt1mtoXOm
/tw+8neRl9LhRfmWpG1xpYzVIGwjGKp3R/T5Qzh3wQ011nCWT+4q/OKTiZfEVU42pRg0wBYHHECw
jVWM0r6bVmT8DILO/dcMjSHctkIMqR857pCvnI/lPc33fWRR1BWgEPBELO4UQ8D8dOruHSfjedN4
RX2ko6DuoTMO/zZcn+WXzO7LYcUebBlYSM9z+uWyow+JhH7m+bB5G1t22ZvKm4FLU3vQhe08GZ3b
ftfggZh+zrPEhVo4gLjmpFxb1A8u7tmq8vqQQEofZY8azpIb1AQxcq5T77ypmUzXrNHNxu9zQrdq
a9G4F+9Ujoovbj5YbLkyeCfWVaybCRoqqZwp0h95aMTeYTB5Bw6TFbWv7pRgJZ7qrdbuZrMHLQKx
ySy2UCH0BOHSBuuMue3c5sYM6lEZfFN47TAesA+LdWuHQVCn+FqqDd12rMBf7Z1O9d7dKSaFnIOi
QS2NrsFOMfsoPaQlO8GP7K7udkMY6NgTZrEiHsYx8oBCoA36G30ht/o9JNNkvk5IqFYvVjuZjNtD
U1JdX0Wjr3mwA2Quf/3l7SHL8RLVaEOPInde7KhY7ZzanUPvTYMFI+4cUwnfkPbPv1Q0uewdsqXl
WtPvYhPTnaXszXaimkOrY1GEqPW5LIO4Lt/HIq5tXySR+SSmIut2OckpmqeBMaqgVbQy2F//2E9H
5qxSmqNXi2jw+T7ucFzQlKAv3nmXB05KpfqgdLsnWh4qSl0T5f4sWNW0WY4K4ERKFHN+QB3KB+58
1AAbZqTtS+W9S+3G9J1Cr36g/9iUu2Ayxx+jNQWv9eS5aya1y/jqY1yK+4R0Eia3LNVFTU85dCzC
o2IF1TveAsYW3Iv7EvdRubs+sUtgHNhGvpG2O3h36qwXkJ9p0Nyq1hTlvRmr9otoRfUDt/N8p8Q6
SGytjo1djuG6tWlx30tuyQ3sW2E57Rq1YHlTyd8Bj5A8BBAUL+LiAUhNUH8YXAXvUw8ii+5pNn/L
Wix4y2pAGt9sQzPeFGE36/d5zEO08hZ/Mg9clYAhySWBvZPrna/1OJd13Wtjcuy4ZiSNkLTEiuZ9
l6RP9mT2O53mp9/YwvqPZLg4BBp6+dfX4nIK5E/gotTZbHQKFj+hM2oq0l6eHs3UqrZDPgyPeeYq
NCQMHsK0V4LB1+203Zpet0YPvggMeApJfZl4JAG4LJdan3GeO4PAoOZYh5l6UNtBvS+zLthHY9Y8
Y2Tk3SbYtO5HbqVNb4l412m1s1NxRd+wq4qV7O3yBDANpP3E4GSLOHSdr0YaTbAcpz49QmIbvoD9
cqBPWdo+CvLm/e9nXfbYLJI28C5L8EnrxGkcaHF2HOeq2PeRBIA65uArdpMeMPucv4PiwNtPZOla
jnp5v0gRQBr66BDJK3VxhXc17SaY4OlRKnvsczBjr2rU1bvaAHszt159ChTNW9ll8n/655vMQqNs
AnfLQYgYbuAiJBjHPOuUFn0fR+D37ouyobdUzJPYgHFDB7nXZYLRiyzG78trszfNHLXo79dXFgJk
NwwlBar15+uraIZ8a8v8KCLNe8ryOn1ypjDdillZ07b/ZJKpKdPdlC1OQM6L7831KsR9WiuO6OVU
hw6QTbhJu0ABRpbiKGdHM3GRO2bFSqj92TzzVoFaA1SJpuZicVPAtCS2Vn4sg6D/Jw9GD1sJ/Mwx
nqpuI0qyXyoKWd8RGtcesgpN9evb+rPPhpINQBAWO+2sxQwz+6FSCzs7mmA2RpgljUv6yr+6nUfq
CNuItHZbo1dqr9ykn303+ADZtwPmBNj1fGnTvoZ0aUTFEVYgPWWt8eyd0wzVoazt9oEWu/tdi7IS
e4cII1VVK96uf7j9yf4mmZD1JfrmF8pO5HBJygEqjs6kKepmQIUt3Bbt+DtwWy/DrnMCY3t9yE9u
KyJ6qSEsKadU8c4/GYohoonFXB49PfwZFpVSbYYsm59r7LnWdIk+H4tyiLykua8W26r1BmeMBqc8
Kqi0vM8EHwg+eaLcWGa4Tu5fziU9J65grgkKIuSLiwAIdCPyDbGRnCpFnzrK3E2SHOJBRDthuQT0
Jd2V5zDUlMexJ2o5ECpbd3TDgCWyM5NsJZu5fKTl70GvBpAFoC9aYecTrVsR3kEiik9TEBr5bVUO
fXAAQE6VxjMxZcWioI3HHbzTmLdpFEm1bTAB6jYxlTl3d33VLza6Ti9DBk3IA8l28SJ9h1wduD1o
EMocEE+nvHTu8TEJgkOXjNN4EKC32kPRoCay6Ww9AcvpKP/Tb6AyTUeQ0AE03vmEGBP+dVqWx6em
tebtwJmAxh1nP9K0/zGos/MeG3kCKiCI5g2tnuhvLxmmAIKi7EnSmETS7Hz4cqiG0sqS8FQAwdtx
3dcJUnpBs+2F8L5rnVLf6zQIVm7Wy1iFYR2pokbhU1UvstoSh5S5TRrlGDZRui3xC1Q3MToCh0z3
4vfcHJ1d4dJQDyNV3JvIe96IKcXcJFSHp4GNuVLX/mwjoCYo2wb8oguR9pHUo8ESITwZY6/1flQY
2nacylndGwW2z0Y+OfdhkDY3JYT7LffRvLIT5V1+9qQzH7JPIltWQHiWalyaNaK/ZM/RKbXj8K0Q
qXdUvMK8zxwze7eRJNO3cVxn/44zFivXD8HFbcvQeOdQSJJOGczd+Q6Y9QnnKosdoI1teSMKs2Ul
ZL+/jqc7q6/cw/XxLp41qePKtQ5mloYbwfL5eMYMJlazlfhENDe8dmomqCTq6saOLXULD9x8jkJ2
w/VBP/lI4EqQzmVxU8o0ng+auqkYx0FPTl7n2E8w4rhWas1+ndQWhy3lL1U5OcrSCAmGu4RkUaGS
c/BH/XkiS7FRE03R9guBJauISejUFzo/j3pvY4dqjkwI1MLrH3nxsDAqwlryFEup+mWtXakG3EpH
Nz0VoHf32LLi8tLN6kHDxH2tnfjZKgKCIugFiaJZyxjU7Fqu1LxSjr2DI9xI4fy10iZr08+Jc9PC
LyDBVqOX6x/4ySmRJChY/0SdJBWLVZwjWzHUPleOSgenFz5xkp6MoXC2YYYOCnVCo98URal/cRLb
WTmhF8Vn1pTTAZEcbU3J11xEoUU1AG237OAYltgo+DqCtI0vskaPNlWrBf/YpBvojlv4FnrExmJT
Ye1CwXWc6LaKbFg5RheLLWuB7GgC4o80a/FzImLSqRJGdLRbRb21J8tFm7jtVXebCbSvV0LCi/Mj
R2NfkezIfb18KQMUiMSIfO2xC9P49+wELZo9dT/km6mzf8YYY64hNddGXDxMDaCxtO3U6OgqsbcL
+lw91EF61xVFV/sRglCv1/fWZ+OBiiVppXhAIVv+9z+OrJonVdi0ZnSM6+pHiOTRvhdO+oaNvMpw
Rfzt74eTfUYL+VwK+dZiK9Ogxm4zDZOjKtr4q9l4qFQ6YbNXAjr4+CujrXt7fcTLDUOqiswFD5xs
oxiLEWM7HCi4VcnRxsnZr71e033A1bPfV7m6tnoX1wNla5JUplOKmvDCn8+mi7WLRnU1OboJd52S
KCJAGcoR1XZs8mneuk5g3GqQ0rL99a+8XEYGlj1VKRpDHWbxldqkp1ZrW/ExGqH+b6bKQ3JBMeNU
2/WAh94HTZurlZm9uJbkx0K3wweOAwKM4fxjVWAksxt06VEIUSLMg3yab6FT9egoo/sWgAL6FRhN
rm3MLEr7lXvgMqKm4kb3GPQ4XmV4Bsml+GPjYowbm0pqpEeCm+AfBE/TF1BCRnhQ8sD6WYK2TPDq
HHVkvCMIAu3Ujju9aOuV3/HJ9iJTs4AJ8rJf6m0EeIXkwDuTIy2oud81iZWGO5RMJ9pxirOSIV7E
a/KbiVdlBAkmcolDaHhMW69S0iPvAZBZrxjbnwYzkfr2pNcb04AEilO3qP4pijCgI4CMzfGvNxp5
ORE7Gnl4ky/rH3kczW46U99Cgr7TX6q5ig5pSBdoAwQ43Ktzlml/G6XK2ipvEFBFDhb/dL7SGv0L
lMus9DjXXdNusf6l/2q7VfmqoM534zaoI4WTIzqUvoxQ8BwE0Qqo6pPjRWddB9/CpyMdsHh1sjEF
rJgr2RFZa1fxK83JHspCLd+El9bm3kYXf+VAywT1LDLmo/9feg8LCu7LxTuQNiWxWxNkx9xMknaX
FL0+3dSdmf8P6wmNnhaBhBlS7zmfXMAlVtm6Y35szLaD+jRrfotOzT2GrOnNrBtralpysRbfRR+X
JAjOPvH+8oYsPbO3Gt3NjwXeeKMPVzm/lZ5Jm6wxnMfB7JQT23gNd/b5qIhmO9h9QYOQB+uPy6JD
O8sdsfI+tjauuX5rJu1jmgbJwLBWsiE2T57oo641fy7zPbTDOKpkuDC9SDYXQX+tjXA8gyQ/4g01
hj/SwKyyQx/qnbEZFCN8JVpuzK1K5NL9RPtuQEc9bYpmE2h9d9uOtZh3Sj0ka3nfJ5cWUlQAcGju
kv4t0y67BKKfe0yHZmA/vKtG3fEBLrj9l8komnFz/cr4ZDSUptCEYNldqVx+PvmlCbKkq9i5ZdR2
9UuY1Y7jU0J20l9WoJvxyrP02XDUNyjk4Q/ArC+Go8HXlGoDgNEWok/3ikEauQlUq/1PcSz7+/Vv
++SYAl0CrAVsSkLhFxsLsSNrtLq+pFZq5x7ABy01b7V4NKyVSPTTrzKQ7yUSx1xwyWdWEr1MuP3K
41Sl1XfNUxw/Nlp6/qXWr7wyn7zrKMbB84Qq4Xi8aufr1Q447Qx2Uxxtd+76janV/Zc5zrWbbM6o
T3CE3ga9SPbZbHR/J0rGw0ZCTlZFN+PDUE3Owh/ntMC3ALbdVBzVOrdV37QbDkAaOAeg2/FrJ5I1
47ZPLgYudMhKsl8JbFZe/H8MOE6AcRE/LI+OGupfvdDOti2Z5k04Z+lDFFR1uKP/B3T2+rb55D1B
mIU+NHBCsld3UXzQRC3iyagrbsGp3thlF+8qIy23xtTi26DMa1nTxXisJ/YEPFxYBmCRsBgvm8KW
slKmHU0a3V9KvWyB6kCZdvxsVO1Ni0f5Wn/2YsMyJLeLZDFSXAEHdz6zCOzHbmjX+jGcw2QfZVP7
lEYip3kxtngWXZ/Py2iQnUMTDBQqzk3QehcbJzNE6YCK04+JNrWvqAoMz+6Ahds+zwFUbYa0QnK9
17Rkj2lGdq/ZtXML9uFvLbLkBobvAGsE7g8dm8XdY9DmzXn+jGNPdnqDyvh4shScQLhai1u3tQ7q
5CbN2sfL6OPsTZWjEo7BEMOEmgk4n+oiG0paUKaOIkiXnZKoTw6ocjjP3dTqKdCSsf6pjsboj8hu
n4qqSbZj6NgPrhpYOLzVtvBxeh9/X1+Syy3H20ewRv9I1ryWEIQyRQZO7SzjqMAY/tnDAQu2NrKq
+o6ALsxvmrgBynJ9zMs9x5i0MZAAACtHdHo+EYKCRFKOtnGsCtf5kZRl/lgPKfZMZrRGuLq4+Jlz
qpa03UF6gmVfbDi9T2b5gppH2Aim2IgwLLJtMyhrkuYXFxTjUJyFYEKblfO0GCd0O9WsJ8jWapZV
98AozH+QNmj8NtTaX5YVpZnfQU1feQI+WzybTj7KAlK4avms2co0lim/6Cg6NcUXwerTgLi66Xvf
bJ1vY+fNxcou/mztaODjvghkHmmBxUvaiJpWTdgYR9y+zHsldMz6kA1js6nL3hUrKcXl6tEV4sMI
E7icuDfON0opQCfkGF4fm9jQlUenAUW3E02r2v9e35EXbymZIWAYVpB2FPDNxfIB2wf+M1vWMYbU
GIDpkjUHD0m1rxF32b5wI93eDgZmaiNSJtnu+uiXm4fRuRdtFAp548zFnFIZRWi4s61jFWvjoVUq
rKyGur4pi7nZhi0AId+zp3p/fdTLzXM26tKbKUuhLmW6wqjq1L9Gs1fcloh0wYPRrf+SepoP18f7
bI7Zo1JekwowpcHzxWyElgyaXdo0Fudsh6tDtKNcGvu1Df9SG5Qa0V6NCoAXr9lqfvalfCsFEMjc
0or1fOSkD6t57Gb7GKoWlKXMVONNVMxtsyu9rv0aTXC8V47J50NyQuhs0qFfEi760fFw28rsI5Ld
5g0Ev2BndgW0BwCSNmhfiLo/r0/vZ5uIRirwY6J4MO2Ls6JMAC7TObOOorLdUw9hK9+DS+j0TRLq
wtppeVkCuGj7kDn/X4ZmWDInOKbLCtPIF9UW8ilH2A9wvYqgeUZLhg5p02jtrRKx5iGcCPfm+rDy
WJy9pxBKZEmJ7AFy5IVoUzpB6ktElJ/6OlRvLHVEfF8V5W+XtqHwsyy3SFkHZ2truBXlnv23+/mD
9UGhh+sXSY4lDqHrhWqPo1KduhiN+clsxUmLtQ7tckzXqj433rVmMr44eROtjHyx1IxMj4qKGbGi
hGCc72ejHC3cXYf6lIRJsTFazdzVQ18eDLTlb825Cu/iPGtWHu1PZhvc2IdWLQ8quNDzQeuqcvG2
bJsTrjHDqSnD+h67u+YQ9zS+vSzWdrYRVbtmnOqv5iCU/fXFvgwdQQjIDijVWhB0QDXPx6+K0PKK
1GhO9tzBoReO4v22wRjPT6oxzebBIVjK/dC2lJbQJS6KG9T4Uvs2nQJl5b6WN9X5xqMrjQeC7DoY
uF0spqIaU5MFSNsTDDXUEhBmxgpmin8k2mCtvICXS02MigSHbP9SH1+2I+esHGrRBu1Jz4S1naXa
R2p7zTaOlOZWdNUjsU+1InuxZIyCm6Ld+wH6lWUA+gDnUx02iUcLxWxOWRJV3iYklH6dBqfTdoXh
tfeZWZuzX+mNl/pzivYjMJ9WFvSiGMNTc1SwKE7tjO4LVy0knlnJwhj9AMV5NiJLCfZp2w93hWgb
FaBUZ2l+VUZBulFxEEBUfEg6sXFBbDmbqEznVwRjkpfrm+nidpYfiDCSZsLio0m4+ECAqMBfnVCc
zCzHCq3rxv040jWb56bdqW7191VwOaBkH0geBuV/ucx/5K8AtLwmsHpxsjrdPFUtbVaeAGUfOqpy
R2UUjeW+q5OdlsxFvomkYqCPws3X65/9yWbii8FMybYHydfiBe77NihHtepOgMOiJ37p9y6LwwMK
T/lORfz0JhD6Gjru4tV3Ie0AX+GWRmsUat75l49hQrA8mt0pQ2oo3pRc6KBlrMbwu0k17wYndw+G
nqK0Tunp2/Xv/cD0Lg6q1FdFqF+iAEn3FoPrVUs1tc9O1OGj9yFV8xt3bDokkIuQqmZVt9O+DEdc
NUQeDfej5jX/oDgT/ac0Vd/fdq3WwVbslfLXMEL2ToIg23dWWaKb3IW+UT1H5V5VdO8mgU15iDvg
6ytP6+WtK+GUzJ30O0ZYdPEF6aRin5DF2clKp+S7gHp3L7Iqwn+tTPudkmnZVutooWDAG/n1bOi3
16fwk5MCm4fuEYUJwPFLURP0BXE9U8v8VLlG9FwPavQYKVp9m+vC86FaOyuVpY9YbLFkQPTIy6kM
oj69jIW7LEV10dWKE3CB5r7VnfQGKZMeEVWkyHwFLZInzwujt1p38s4PsKBQNgVe6S8pZOHHTHfa
12luxs4fEhOS9+zUR3oS8xY+gbfNLFtsQYAqL3SH084v26zDbwVj7JvG0PNXA17explmxE1yg1cu
xqnkPk0j8qnr0/pxwyw/UwpXcK3LvtwyLx0Vz2jQos5PntOWNqIBkzNsK7spC19Y7fAPqDDv1utS
U/h0JI1w14g5rW6luaOxn5LIFZu8r+Kf7Vwp37w5Mps9dEBEC8eKyoeEBE2xn3HM7gAm1aDldKTU
Kj0rlJWq8eJ8I0qBhjwPMr0uYGIX5xv1DaqbFWI+UxrVr2Zi16qfKqp2U+PVi+hBrYbNTeBI2dUG
cZx5JSxYPMVyeGiwCLdAHJFkSllz+eNihZDohl1QBQ+mDTfQ7xSrHDeUyPNn9O+4VK4v2+XHgpqX
rDY5JIKhi2u81hzp7FHqDxWkdLAFWbRzzCjfe0oS3wBYLG+9LHO2DaD1lThgGf7wobLAwAdSOaNy
8tHC+ONDbYpEYRfN+oMtwuQLFr/xLdIE9kYkgDgRNhjybVUJ/UHUqnFjT67wUZNv/7Igyq+QwRd/
mQCIJOHsfLqLSE3MDjbffYBc/1PbZclLwGW+C9Jy2sBOrbSVGV88WZK4SEdCwg/RcgI7v1jf3iud
vpxE/ABtYf5dN8n3gXLIbTqKYJNnwtxAK1vLKy72FGpfiPRIOhuBprc0oYiFq4RRGyQPQ6nEX8Ju
tH96nf0PFIU1d97F7crXsYnkh2F5IadW3v5/LOpkBKbaDGr6MKdlAvFRo5K9NYphwiYeT+1/JsTX
/7KA8zGmxOcTvUIDoeV1PmZX9W0TBkH6kCWiuJ3DTsFQBKt2bJ8geF0/L5/NJJ8GEggNIgqti+3S
RzD/o8ROH8YA/Ro31LQfhjIUP40i7tPd349Fp5IaH/oKTOziu0oqrnloailns0LGpLGMbeCq3W2i
KckKku2zZTMJo7jAdTSqlstmRj2Q/CDPHuCJyW3fqQ/xAHDZSnCQ2CWhJtZA2ZfHgEopNw5j0p6E
3nm+aIaRhA798vQhLrLkaMWJe3RB4VDsUxPB6S/nwQ+nCpG865N6ee2wQzmCGPBoUlF6WRibKGdm
eFyzgl4f/Sis1Nz1WVsAwk1csa+myQFZ5mnxJk/M+Z+idsajjp3uytouoqCPPSvFiUwZGnj20pOn
yyyrn+aYCe/U8Vll5q2o/pWGY6/eNm7Z+KkuZmOLq0e4QVhyTT72Yr1JFUi3JU8PsJDuLYKw2Rk9
xc2G6ckUWdl/QZHSFDua/Elt+ZOhZiE3fm8F7krGvXQGo6ZBQ5rzAyKU4ifAyfNVFyKuzaaKmycn
jWvX9otaSV8No8a5ZFMToZY99kQR7g8CKsJXTbo+fSkDK882tpLb2gaOU/IL27pS+D3UX8/y0a5z
hjsnt7Lp3gkkDAXMbfdzZdPIS/mP4IbfzaWJmgKsPw4+NI3z3z04FaKzfd09IqwSAp+W+Hg7wpu+
BLqM+3WLC5vTKsGXyNOU1zgtvUPi6ZXYDLVaq+SBZfQmAhGu7KKlhIBGqAC3E1Av7TWAr8u8fbaE
F5RK3z/2MQbX/lhkWbTJhGI/hVUsxA7DieYdRaSonXx3xESQUprZbse2cZONFlfV+JJaivyFse4l
T5D5FG3lxrzY6ZLnAS6MKp7D35cIiJgKbAlnJn1Up7FyNxFl7z3tmeQxb3Gl3ZbJ0Jp7D0I53tBu
0LQHO7LKNcHGi9sGohpPIG1lON1yps7Xz7UoOiRZIx7tHNnvLtLjn1ZSq+3O9QrtbSLz2BamM5+u
b5vLT5e1NJonVIcJdZYSQMLqGlItWzyWTdvtxzrowY0mIzRgJMGdWN+UVp5slalyXyrb6Vfu9E9G
p5RGjRj0NcHNksUFLmAYYWp3j6GnIvMpBrXbU44a9EOMCEz4oy8j8YxaahVuhj4bPcwy0CF9uT4F
FxcNbDkKSg6nnnDaXUKky9Cmfq154lFX7GDvKlHts42nXy4I3k2tK833vx4PuJRUebIl4mYpe984
3ZzZhpk8URhQQ3+cGjiwVNmqZw0u5m8bDG96uD7kx0SeXQ6yC2cTyVHSIoy8eFHcpESbuisA8gBt
8KcymELFJ6gEAeIXXYA3L4VEAGRjRY92l4+K3e0JfaGb0+DSraOlh3p/b6Qd+CO/NutIHVcuCmt5
f8HtAmdLf5LMTNJPzvf/VA6Rp9dD/KS3U54/ju1ET6houuCYBpQ399dn5HLn0RBhlnlY2H9khOej
MXxijUNdPXlOMaEApgwRf1onarvNay3c71CAsIePevtuqmNVXYmwP6rz5wtCwETmRnWRHJ9Kyfn4
TZI38MuG6KlEc+cp7UfD2NhYncbPox3UwUM0mlN3jCgsFVung1z4GPWpmflI0oTf24b66g3ZvHvk
QmvCTTcHXojhkq2U+0zNyUDaabK0be9WMAGrMal033JKfTy4qV4+8+0FUegMLBjZpNIwHwv2+QNS
fclL7jWK5ndxXLwIFw2yQ20NXbN1xnget22dFsUuKI0sp3RktHjwZRWSMAhvKK9JGevJSxQ64meA
mv78hm6RZvph6LFzZs2auUfqVH/LFCcAPkPb/s6exymhN+QE2e+w69rqS6pNlfFexKqYNp4B7m1r
RWYYbNsZvee7XJjZsE9TmfgouKtX+wnJv/EuGZzG/FJDpPk+Gm0Vb6zRmWmC4Ctq3PYJ/u5PbKFS
24/9bOT+UHoUbhwlbJ2v2aBW0Vrd/JPdRboqQTNUOuXDd766PCZFExVJ/GQhPXI3NeX4puMHdh+4
KapVdC3q30pK9wZFRC3O2WbZX6JheXWlwwGgHdLXD+zi+S9QU7XjdBPFIHjYfW2ULHpDLENsG0fN
Alj/BYweRTUfzbgK9rAc1JUw6nIGOMXg2j6Ug2Sb9Xz8rHFmxKL14DGworjZJ6U309t1ByvbIFNE
rcj3mtk2vyVuVz90MOizrde6c7rysn+gfs/PGQkXdyy/g6tPW4IMqT1Nc+np8VNczLPj43IYq69u
Y7T3w9C3Lh7deX7Pu+x8KzCTvIMpkn3DqS10v848/jbF+KpK3kBHlvZ3KxNYciVZi57T2n3AdCx+
JsmalIwl6pR0s/Ppaut6Jr9A0VzDp+Vu0pOggfXI0+QrUc9NDRSt/Pf6Dbgkr7BFpBgFsk70dwAR
L8eMc1xOPK8vnvp21oadog7FW+y2BQ3aPkf4PYssbIr9VGvj5H2OPCPf6IUyPAxaUuPkB0Qztb5f
/03L2jG5DqeFOQAaJUv2y0KkNRe2rgy59tyUTeY9ViDIxfNET0G/D9WkHbbwTTzbz5AujF4m4IXK
g5NWE50ptewjX2+SKHvDwawcNqrokbzWa0WkO2RbivSISQCEZZFPg/c2Vt0U7krEjR8bbVLHr1M3
5+O+CoxQXQlylmVH+VGAG0A68K7xx/LBN+oudbvCNJ6Tzpxv1Smc/3W7sjBeHT0ID4aoveQU1zXn
Eim02LvzcqvNbk3RiZNh12W2jbBFu7fNzDRPTRbV985AueKAvVWn3GsFiorvnhXH09fc6XVl0xRO
fsoCPf5bNQlsxclU6CqAWUIM7CJSiuyhSByEBp7U1ml1vA1oim5ttSzDr/2A5IKfz4oX3eSxNWD4
nEHKERliKnMoESQgikEbUTCE8HF911zcNR/5OYcbISGEF5ZFiDhK+q7I+/GpgK2r3SgQHR5nBG3u
ApRvNmmR5d/rwIjxX3D68W0e3HgldLmIIPkBjE0Lj7LsZaGgD5IScWBvfDI7DN58AVLgV24jbrcZ
tLB8VUW0qvgls9+zC0O2kyiWgUOSUMJl5GxEHmEj9ipPah4bP9Whv5sklFD6N/gJabnnQ/oL6o3m
BOVzS6L7QOlkjVhzmSvLX4FpwAdTGWDSIooaR702BEnJU6rPiQ5uuTbFVilG/U6ZvSzc9Eqhjbdq
j65taU198cVA+jWGXlTnQO5SLmftNCqzkTzQI+jNrTK0cb3VvCwZ/IFu7+Bbk7ZmHXl58fGrJZCK
si4NHm6Z88tWawOcu+lhPLUteOFtpvc/eT/yeVd2+vwYiPlfhx+ZbukCOTulVcZxg/H5i1LaSrZS
6rncOVInDvgRyR+lhiV70YzNsKtSOYGV6eyjxP1llkJ/U3FFfUyztvJW3pmLWjptVyq6CA0BbCfl
WiSZc+yooy7c6YnrHMP1qJ2f6daZB1AG4WvUzZY/jx7nw+kaa6UveJHf0k3jEgRqa1K+u5DepWTf
UMbu7ae57cWxD9I2Rqg41JxdEGvKs9Fm/8Ugg47X74ZPJhhgDqwvoHqSCbuIxLACHL2qtZwn181z
WllxlO57x56/56JNHro6/u/6eBdZDD1XInqwy0BqKcUsH3Knb9oBY/mneba4CWt9fOtEI8X4ijWL
o8tr73woudZ/1LFnO20Ut0ysJ7vIafK6UYM/hmohsRjV0bAPPCc+pF6e7YC3Jk+JYbUrm/cyuKK5
zPmhbo+VBTntYnLDMktzlPzUpxGJmfTWzKuqvWmCZk79zqubG7eIzWhnJ27+byHQFCBmQHD8NhO1
+Uh/V/tpzH3yUuPd022wcYz3BRJBa92Ty30n8ev0yLiaJXp+MU1Kr1UjQaj+VCmD2Lrq2G1Vuxne
hmAauwddmbNDELZ6uYLnuNx4ADSQS8GA6v/5Leerg1Lt2CRE6E/4p6qQN51q00am81LCLbih0BDe
Xt94S1U+BuPjKCV+QETRU1sshodEhllVvfM0ca9qh5SwwkBVNbNBeqhh5txFQkX+CiHo8RaRSHva
i7D1FF7kWCD+ZNR0KZMYz/VDSo/4iSxqHO6NGVWhnTmZ6m8E6Nzp4IhC3HSaOgWb0EEy1a/d0Snz
TaCrybbUjczbzSTT1qETGn5Fepz2GnUk0019PS8m3c8DZ0aSEQhk+mJ1lnkI0AuPvhWqMrxSEGyK
fyat1Y+mMSvcDPRxXDS5q+E2Ev0U3DUgHb/lQ128xF3bBfcDaXLpN9gOh5NfDML6fX1WL48zXD5E
lSgPEvCgF3e+ilbblv9H2pn1uG004foXEeC+3FLSSDPjsbzNJ8U3hJPYXJv7/uvP0z4Xx+IQIiYH
CIwARtLqZnd1ddW7dEWtOeeWflm0D4QFrilHNkHzs64LtqSjftN9bq91xsNuCitTikOgOG7Ha0ND
UfpGtc5AHfCqMAqT7C/VXN2vUS05OpXTzEdtitE15fnfFwcDIFj8WCb4h0exo7ffh0KQgiTFLHJf
9n73HQZTmh97mHs91E6KuLfTCPK2+wu19stJbmWqi/IVfZrFSomyRpFnSNtzEIYOP1To0V6fG/OM
FmptfQshryHrPir6L5F26SGlfeV+0qo2r3w7jwztEE8oc9UlxYKdonZFn/oqwILuh+IVxa6BEJd9
ZcUhTGxciW/DqER5oSaDUhdC4csrGO56Z1cYBJw5EjOOpUXkq7ljPDVFUfq1p3j7fKy+e72aPnCH
vLvVyquUzQXNBos+2h2LU4tZjJunQ9eeJ27Oz5oXRN+LyXEOgArN4zx19f/qpu/fa4VIrJBycMD6
qM3DfFlsM1TPlLl3nOLcjEMR7HH/DPYOYJNTOTbBfpTYqEfCoziJsMAP6v5WWYmMkt4jU2Zpwbwc
vDALK3atrD6LPNNPajUW8U5FMBdR2Em55qGa/rg/4MoNgD0KlxTSmhAclwVeBAoLW0xJfy4qo+n3
I3gsRMM7Ee6Rlxl2UQ92M6DV/Xp/2Le5Fq8RHFJ49qFURilocZbTap7dqBvOLg+l7MoPQMzZcfBK
2w9hUzb/1tRdrJd8tvLiKyLG7UbsWh0ftB28YAI+2O/b8btayamIFN3ZVfQmBQiCgWtnTLF1nMDF
Zew4e1J9ZWrc+FgolrrV+VlbdglRkdRGetHmYv4GDullhu7wGbMHrQLen8Tug+n2wWcj13sfiXeF
6veoxP/cX/eV/SWTTKoIkjGBy+ntvGl0eT1aEMx7roZHfUDlwI/UQv1bD2Ki6RB4WynGSvAzOUqQ
zmmBcw0vse65nRoVu3c4j64Tj0/5aOS/iPGZsU8dpB2fO6yo/k1lC/GIe3zwz1A7vYLazNgHO13p
bfPZGPRUOSp5rWDWFeKFTn3MsYVvwn8Lj63pJq+16GP7cH+tfjtz3V44/HJZCKISzgN2KdCJ/I1e
FFM+nxMtHj5DuOM3l00G9Kk2gvLDGKYJ2juUp3ez6YrooNgkuPu579v6uYmiuKAZqoGlAuKopPsK
O8jKnzx6wrvYrUrvVJaiaHzKs6XxnGuFnl7LDkb4rshG55c6t9pltkaJnaYO7R2NYihSf5hD3Gfv
T/TtpkDxDC8macPAplz2ucbM0UoDW4IzWzU51VxKryGvzxeR6PGeU9FvpGNv255cghw+kJUIeJF4
LkJsq2Hm66l1f9ZchOVnv8vHhFawXTW9b7joIjwSBs0UoyR3Nr9HXTw8c4Yi72CFeZTs9dzCEdKK
K+OiF4ANP2v2bP/93jWRFjUkG9JlkOLJ4q2iCOTLxgYst+5FGtBQTCTBxHnxU8/7+CFNVGzI7o/4
NiQwIoVp+sGcT7Ly26OJGK03D8own1uzTnwEoPWncFS+BW5JgCrUTv0nJxId7w8q/6e3W5xCiQGk
gvqEDpJjkZkMdAwDOxjUcz+JyIcX3X4HEX0VyaS/3h/p7Sa7HWlRWIDIKNy6bdUzJNJpn+ep6adj
HV3dTD0No1N/uz/c28wFfK3krfKw5VW/TE5T10SkrC7Vcymm5sHph8B5oPZkZX83jUM+jJ72SFfL
MBvclGb0rnbxmI7elqPLyvrCZWSrU1GQ0oyLWXex8JwpCqyzo001KidKpYMDDNVDg23TxrFaWWGZ
iRPageZhLrmI7SYKm0U+FDxP+mw+AqmYTN+0MrxM6wbWQVsJ7eH+Iq+NyAWK8bps5LzJVqKgNvGY
HbWzVin5l8RJo6M3mmO2C0UX7mdI7hvZyspyytIUGRI1BIkXW5yREBF04Fr6Oe9nNOVMYfXuJzUz
vckH0xaYG+9U+XUWpwNCixSNhYDgINJyOxw+UbrX1552LmICjFAMLzlSY631jSr422xEognpbpB3
8o+72CVKVM6AhlL9PLRFt9Mak0YQTgwPAlvdHa8q9RGkabLHtJE68rs/ISeEBxVK2BLQtdg0fWgY
Y0Vp9pxmVfoU9XHwaAQgTzDl7va50DdhozK2L9cU/D3sVJIYHJ0WnzCuKC5ifabjT5ubuzFKxmPh
Nd2HPAujD1qQeDsPh9fPLVjkFyWovF1cd9Mh02vxTkk2igLc6dT6aPPwjkVf6fbr8siucgMG4Jkr
Ofs611r6L97j2ckk7A5+rglz3muK7iob53RtE1Odhpsm627m8px2Q4n2flVpZ7q+xtEbXOhvioxA
2EE4G9fY6lgWYs9UFanTLt/MFKDMtODvzxYSkt+rRKm/YpYGILrXrC1ixepYEkfBWxds2hJBXiio
KOsj8yoNMf7bB9CNd7xpe/NH0fGa3zgzK9cliFFkH2Rhh17F4mxqienNta2p56S1vZOJHsPBTHCd
8Rp1/otmP5Jd9Ry/3j8ta1MEIQIeSG5hYDa3W6Yoza7r6lk7x4ZN2hGm6pPQq0zsgBrQQf0Pg8ku
BjQrqUGwiApt45YT8iP6Gc5RUj6rqEIcDBdPrjDGp2VjOVdCOZUZirIwu8BZLYWKsHPrBnSaCeW2
lXj7FGdVlYe2p3+v0Ozedz1K/O9PeCi2y7BH+iE/4e1izpGIzELJjDMisdU+dgoj97GfwOksoaur
1YbzwJbeEoVa+YTAyKgkQb+ltbAEl0xO3Q3dbBJ/4lL/i2s7035IksaJS840P9//hCuriiEnlzEO
gJgBLSWpXV4H3jzZ1FfjOnsc8v5n2QzWvs2okLM/0/eqJMmYxoCQuqTNi04H53ZNHTcvx5ia1tk2
SrX7p4fXNZyoQVrdkT0dUP5GwkPft1YYzhtSVysHkuNGLgDKEiqivTgbcWYlnW0mxllxlPIT6C2R
Hh1jgk0FaC39zgtpyHezGP5L3mOjpw4Xk6KJDKy3c7bDtEW6czbOs2Kn+7qBhnPQ4jl4mUO3Oqtd
VmwxT9f2EEkdTxcV3W+KibcjhtKm0GgM/UzZWPkUG07g7FEbSNKH1J5FurGwKz05xuCcSLQGSA11
McFRK1WKhar4NNe8Bt3IE/beES1lg1yZn0jQ4odegyw4tKJ9UgwnjD9GpRI+UU/Rvtzf0G/Bci79
MeBHsiIoy5CLoOQaGTKTWpJ9ikObb130rYGPUz7GX4p6Hp+5VdrHJpnKl26yh2DnWGO/t8ux/hfc
JDXrJEOCDX56cr7/u95mUL9dE5DWANiF1NHiZ2loX3WO1dafArggqR8HJWkFYK0PIICoB+uD8jUF
W4X7E57NG3HsLSSd1Jd7HD1DslKy/UUOBYotjeLGbNn05U9NmUDgR5b1ocoj5xhpqfiS13l/aPXY
9O0urJ9QD+43As3bw+eiwgn8n+yYP5f6MZTGodfn7viJhCbpdmMMBm6kPPK51ezE811dGH5TIci6
cUe9DXAuhQNqw3AZiW9LKFNetshxe+XwaQqM/ufseu0jnKBGeQW+zxWMQrsTvvumAmEqUSOkbmAD
l8V0cxJ1KNrIPYtQO0Z1qut+0ybFwTKE+0XMVfDj/tZ6e9jlMxJ2Lrxh7gB1EdeiGfX3oFOdM6/X
4mff9xb1UTu4DBgUf70/1NvTRSUSgA/5k8pDjvByG1hMEXLZ5mn90erE/NiZY/7YVYWTHrxBBE9m
FgznPurUQ9TCO99VQ6i/WkYbFb6wtPgaGVPxD8qdRbuxw+XpucnZYVyAPSXy8J3fuvPodVC10Frr
j6LTq5+jp45wnehlFKf783+zm9AiorNDZGU3c5EYt9NvvTg3taCbPsLqcIejmUecGLPliW41Yf4z
nG374f9vxEXcCBK7NadynD4iABk2O8U1s1MQts2HGDzMMY714/3xlpuJ80mQQKSMq1mKCi5COX4Q
CqSmWLyUuZk+ci0bL4URnLVI8o3vD7UMib+Hch1SR3JHanuLvZRVYsrDUoiX2AnocZmiGID4ZcUV
EC2aGG5r/9CKIp92qRYaG2dmGY7k2PDIpIge79q3ZY/GGvWhczN8w+hJxVllQwMULmIInVYe8Gw2
fuatcP+6P+Pl9vk9qgx/bFLNhhN4u33SHDehUomyl6md1We9cC8aXosAbeYPgyjTrcO6mKQUJZAE
QAlho54J/ut2uMpru7rIhhSRjbiuD6aeGDunjEQOsG5wTpPjUegiMbQ+AndPIr9D/fNRGGHwLbSK
6XMzmMMPQ0WOdm9Tdk/3iZjtB10FR1NF4tf9pVn7rSBOob8QXUygdre/tcdRC1HzurzYmaZcp0L0
H1Fab3ZGgChKFDTpqbQCsXG4lhfj7xVicWguoXCIWMYiwx/pbSDzahUXODnZ41gZyqk34u5Zyu58
UI18/l9Kd+hU8Z8+jSHPqHgqko1NsTJzHmpMXLoq8Vpc5GrtKGhvoCVwqRs42FzkSCoPbvYXypLj
R8OYgD0YZvC+dEROnHoR/3Du6Fkv5b81MyPQ01C79IVdHwZ6G3zjYnqMIv01Ak35aOHv7edi6jci
9eIIMDADchebUOSo5i4jqFdYaqc1xXBhcYfHtjHCx4Duw2Es1R+idJvH+9tqEWN+D8cLDrdSnaWl
s3S7rfQwadooH/uLN0y8M2xwbtXkjvvCiYx9aEDGbVpdfB68zt2Y6DIplkMjQ0JnBm4l19MS5Kcm
MONBZ0yXMvD6JwCqYu8opmTBZNqrGtCRLkHgIEtQWbafKO60b6JBP1GQ2NJ6X8T0//tLyIpRVqJa
COvgdhGica6Ire14gYqh/2zpaJ8so04uAJetjVnrckH/uIl/jyVLAqQkJAg4CdyOlfaxYmdWM128
fvTAQMTzjGhAj47yLp0dN/KzMoNz74Iu8vzYKue/u17T8LzqEfZ7jAoveq012xO7Lkiqs1GihUej
dzSUp1QM4rtlocLsJ7qWmz6ftIVa1AXW6/1Ns7ZelP8A93FIpAbJ7Rxcd6pM9J/GC2uK0elUagrK
ujB7johM1t/vDyZDzO2CycImqHHycsrwy4zKCvuMelWnXQTGxDvdUPq91soGgEoZ8jmqI+2YVyhe
t6A0wx2OZ+On+z/g7YnkSYDM1+/ZSm2A29lmaEPbiNPrlyEc9EOi28UHISbVH0rV/hXHRb/xQnsb
7xiP5Ilq7pporh7U1RyBS70orRscbCcVAETs4oB+sfeghGW4d0GU7P/DJNE1QcZSEridxfWCTzOu
A0DLL9Q56mOQa5nEELQfrbktDzmfduMcvN1C9DhA5dPhkSIPy+4OVjtKNqNCcQmnLL02c9M2vhF2
2udp7FHvuT+5tS1EWk4fR1JWqFnffkFkPow6Txvj4uS1Fp3KzmtLf0A/p/aJwUF5KFpAKKE5JNUB
ZyLnk4gV553FMvoCsjkA3xi5fHK5ZSGXjk+JIJ5hX2q90mLfxITlOAEm3VlhoUKJbATKS9am8tKb
AM+wYPRkEie1rhy5u//AUQrFgpZiVeYln4POt7U+jggrnr5PEsW6OOg6PoN2n46uSJr3PQaY8e/U
kQo9L0zaePKz/DE0J1oBrT5bF8wkku+40CZP3hQ4n81Sz6lM4lx4/zO/OahyPFQ5kZ7lJcvlcjue
O40uOCPPupiJmRNCnbFMfLrA8UcXquWxxpl9Y4ZvjiojkiBAQUJSAvqN3OV/zBCluFILOKvAvJXh
NS+L5Gz0OIkrWl3tsyjvgTXk9pY+ysqoPD4oVkC9ot9sLs5qKuYhww9auUyx8+pFYbArNK3bi8DW
p13VGj+F2jbpRoB4c2AJwaDKkTzGNIqnovxRf0wV5f0Mf2FdubhZL36Urc2dZFTlaw/S6vX+d3y7
ZeVQUDHI+SgGLlEbbqrC+osH5RLYsfpcDlF5NMbIvNZ0774OpomwVdvPPvlisKVRv7KF4K7STZMK
rwy+2EJFX3baGEfh1UBWF8qJnig/Ok8R1U99mME4QycM6uP96a6MSb2AkjZtPMmwWHzOCV60q+s0
0s2kLH65+dQ9jaNTfZ5g7lhkP+6WF9nqgCb6A1LjFdDY4lOaSA8MXqlH1zEKwQz0OjpWY9n+hThz
7itqZm2ckpWtgzIxEEBE/zFRWD6Zs7Y2xBwa3mUqY57oHdhtbad0GMb6gqLyVkVrbTgKeeghSz4+
b5fbndrbQRNOVHQvTW6kB6tCT4DecqCe9HrIqvcfC6qpPBOkJxQ+vIsNU6Z2SToXh9eSgk9wgFKr
fK2zAlIFptP/vnuj0G2kOM83A7VrmbcTQ7S2qyncRtdML9J2RxEt7p+aJHf0fT3nSYqXGLCWjbtz
ZbPAsyQ1luI8gL4XE0y8PMN+1VEuNaPDmo0aTL0g0qn1LsumKHsoBTjDjexAfqKbnA9UsoTuAGXC
aObNJyy9uImEJ6IrgNU22gHiVvKH2uuU45yMVfmC2t0LXN1iQyns7c7RpbQMVzGDghlanERNAClu
DBFf3VrH0QZBemtX1CMXija9f+MwFiGGC4vWIl/19mMCe0pxtqviK4Ao/dHKW+NBz4HsY1lQbOzR
t59QDgVFXt6OmBTJv/8jdNetS3O1rONrUg/iE9t1+qtBB+BJ05vmRZc8gfv7dHUZ/xhvcQDVoXRR
tHCja5kMQ0VHsJ9aP9QhgJ/cJLc3osvbvcLs6FtB2+P8cTUtZqdoBGiD2ZVeb067LnTRWxNmlvtR
6hYfwWVMzzmN6G/vniTvZvluhXhBSXDx/bQqjEAf2/EVYmt80rLOu1IUKw5qpADy+w9jyTcBJXpq
AtbiDJZ2q9sDkhnXjmm9eqUx7rLAMUqA8Jm5cfRWPh5YQqYlQwzSOIt5VewHUQ9zdJ2EYX7AsVB5
ydpB3w1Ts/XmWBtKEkhIiLmI3hBsPGwJKKgp0XWORsFxaxqz8a1uaMIdAdSJNlZx5RgwK5ObluyQ
7uYifAL4KzusyJNrDaD4kz0UrwP2elJ3UfsWD1335f5Hkwt1G8NI0v4YTs7+j1M32UVEjzaB/DHM
yujTMRAPQh8G77vb2NXZC0tMhJqhtFxJFdQO90ffmuzizCvA/nWvCZOrTd+flyuQ5IAr/5My1NAA
NHOrhbY2HpFTnj+AKhC2b2ebB4E7mN2cXD10H55TL1G+hq7TY2s7WT9qZAy2ajarA0rPEHCovM6X
yC54hEXODRJf+8kLvqr0zl4KOyx3yDpkj7Pddxs93LXPSWcO5DVnAoXFxbnwzM6o+tYiS6MMSSuu
i3uVFikqeYe80/P55HWV6jwP8TgnO1Qat3Tr1+YLM0mq5Euk7xL33StOGwYVYc4tzeHFRaPxaz05
1UXgRfUvq6Gc7m+gtcOJUQnvZWgMsBkWGyjLlNhAsS6+ZmXdoyPR8So3zDh5tNFg3MKwrQ6GEeFv
jScCz+Jojq7XI0ugRtdCCZqOPl1fPepFOZUfx8zY6jS/LTzSUJe+FOQXsuGwdH7BaEYbOqw0r6Io
oaUjKIy81TjGlg8RcG79Mayy7xAqK7rAA60rRwyx3+la+mGkrvd4f51Xri8gD9RBWWtgO8up53me
9X1WcnAAmltnI/RG8EHYjD9A4fMCX+u7KD5RBEKz4P7Iby2qWAewygYvAEmvWxIcgxZydda16TXJ
9SDZV0E7vZo22gx2k3ogT4n7/KlNFCWbuCgvOcy0Yj+2lvdxmrv+pdXLYuP2kR96ETShUlAe+Z0c
0dq/DSNGKZwCO+rkmgtLTLsevRoNXVo7PN6f+8ppAjoIFAPwHtieZe05HLEjsaI5u+pmOfKUVHHv
mGeYAb47iflnVzXO5/sjrsSP3y1vR0qbygb/7cz0lOsd0w5xzUIRPE+THY9oYMy68AN9/jeuPOVL
E2iNH6eu875+u8yhafBjWMLDFlDfm3eDHeXpOCOFbPT5tWqk+Ixmw0QPMyX/PEX2Zmxe+Yo0jSiY
erLcQrfqdq692jei6z1WNxHdcCgqj81bwVNqt7awrL0u9gvEa0oTZEVACpbv9Q7eb51Vs7jWcaBD
AOxtf0JM5ycPmfCpNfP4BFy/3WFIaVo72VtB1mFOHhBwnF7vf983rTLQ94BvZc+UjIZ30uIGHLRR
7dQEyn+O2irSK32gHXvbiSkRu7S/s2ju/X5APv6hTsfwBGvC/Db1m4/75T6TPwPBBrh+gDl4AMtQ
+0faIdoyVLQm1y5BraRHo1Pjv0oVakvRk1yNgaNFiMwW7j9q7mGs8P41IL/iNSy527Df9NvBS7uf
dFQd9YtQ3QHQTle62o61Dh68oq/7nZHN7UnFrDl4rLKk+Np2qCX7sTCSLaHDN30W1gFAj0koARMJ
NWLxCIE5qyIslaqXIg7JSEyRChgn7jC0X/J4RjXDD5TOfg4VWxffamPIhqcObmd9YnXQFGqGeUZc
0FNQh2rDug526PF2fytmb1NUROFsHHbGDJxjp42/RZeEHSEDgeoMz4/7q7qMVXImPNvkaxhUBTfW
7aKiVasP1ZRoF9jw07GuZwB5rRa72dNgJm7lI+0Tu1s38vJa+j0oZ0NqlgHRWer1xUHfhVEitAun
zou+WFM9joee6xnibeYVeHDAd1NNvxpzUvf7E15mA4wtMZd0I+lysIsXW7jInJjShq5f8IfXwpM7
KOOvCj0qgUO92FI3WTu3vB7RC0IgkHrD8nEFSX+gsDIYl6SZi08RUhl7NSi7nB5+NfCvoJJZ5y9a
P8H2r8dhfgbKbr+z3SynTDuER5fUcSKhvf3GuIWNFcUl45IG0+w9qZpS7ctRf8ZktNYOo+U1id8Y
TvGh8pANub/cK/uLDy1p4LI9QKp3Oza4lcHJ5tG8dCLRXqxmRDYYJx3l2+TFtrELHHtL0mZ1RB58
SELy6ntTqIcYW5GwGiaoAqv2cBZJoiP+2oF5HaY5+YvifeWd7k9yJSzSVkfrkL4aov3a4hDVqUKj
Lg7MSz8M4XRsQiBDvBVazfQDw1A+tCi6oCg3msE1G+atXvfa6AjNgm4FXgvzZVGjsKV4hUlv+eKJ
oY8e3AwC86M2Oj1y8kUf/EQHyRH7qG6dAibriLTQ/dnL//+f16TcXlI9FQ8f4JUgUW8/sREUiWj0
SLt0XZaN35zayD6ZemHuTOB/4UMwdvF3pe1F97F1ouFr482V+3D/J6wEFEaWbljcTRRLF7ssi9yi
jGqPq6Gu22OsVXDnm8r5CBJNiw5TrdAJM8oZLuF/GJdXKYYDtG5BctxOvRMD0tdGZlyKaQ6+uIB3
/LC3QPTofRDvw3asfoRD3dTvD9p0ZiRuS4owIsB5O2yZDT0lDNO4TFOZKLkP7SA9aZoCgkWhca9/
SnUlaA/357p2rqRlEvBtSFZvWuWIJcVt7arGZQZH9VlPsvyANVNz1GImPOjNlszk2rZmlgjl06Fn
dy22VdJEoVt3rG0dqM5r1+Ze9DHXa731U1O0PT1NaxgeOxRakOHti42YuTZbcFfw5OC/S9zs7RLz
zRW17FvzkiDcmfteNvUglfNh7A+Orujo7yC981+CpTTPkUVbWbXSF4PWTdfrSW5cFHpwtd9r06iC
bYy7ZNdC+zojWbNJCVi7D9kqPB/wJYAPuXg6qEgHwmZhL+k4Pda7ehjV8kFrxjrbaeHUNhsndXVd
oVNJxqOMlYu7qBrQARyt2rxUVjh/1TOl48wqyfcGXn93yBwr2qo1rIUnnuGU3HkusJcW+wjp+LjT
7Ma+5JoVPOtlV4h9MRYvVV1flTLJjpoGkZh6NSqLIgjKjQmvhCYgltrv2EjpaulhQ3ca5yensC/N
NI72UekDOPWzYg4XVD/m+mQrtZruTRFPWxJjK0sNz4A6IYhSMBBL1y07r7mpMse+DEphHGalNfYC
LUbv5OnC/sXvsJV3vgW5CRiRpgpuW7x8l/7PlnDZPZVmX1xbMWM/0qL6gKbffBrVoLrO7Xt9xX6P
R/6o8i9SQmDxKkrKJilMoTqXwlaTYy803COVkXJn5FkzKqWj2TzQXPkPOTPFa8nv4MqjkbzYUZpL
7b8tXedSDYYaHyrLSNFkqLxfUNw63S/twdjYRCt7GLyghM7wvrcB1N0GhsmYVXZR7Fw6ZQi7bpeN
SfR32SUi2qt9FygPRj41ytEz5wIL7NrReXTkU7lx262ECuIexFpqSVQqlyWd0R1B18amfWkn3ehP
atNi7y5IbD8C1rXdjdHWti90HZy9qSBR+lrMORoQY0Ily7nMWfJpbgf0PKsxqn0rCb503aRtiYiv
zQ7VEOQzqWRQw18EwlpvxjHDEODiEnET39Hq9llU/RDvzLDd6mKtRQUCPcRLpJs5ovLH/PGQpj44
dSGl7kuTKvNrhDxF6wN7i/tjmMzjCXxocyjDYNgqbC+LJ/LE4PYtEW80zL1lacrQxwwWVoBYc1qb
gY8QMKyT3O23iO1rHw8kMVpuUr7eXuakeIB6gylM65Iid2w+Bu2QTmjqh17wWYmz5HFKynbjjLyp
vP6eGzLwsjnIm8NYbBi7NIshVVzr0odVMOytCR4I79cUSSA7UtxyNxVzbO+NKsvQCU2mv1B403S/
r6O2+lAiOTFt5BArGQz5OI9Mju2KWk+YojFgtKF1wXtc+yq0un9WglztUPbwZufQqXMiDiJE1N+H
gZNsoUHXNjS6DXScccLiPbQIU02saGlTF+ZFMzqJMMb+x/GtIC+tfWKEwttISteGA2crcaeAlfhz
saWTqOFYdsYlK1yzPRlGNVbHMgfn/mIi5qef7qeja4sLOALEG4KINNUXwyVFZTmZ0VmXwSnC3O+L
8dTXs/p3LoTzanmdeq4CJfnsVN786/7Ia3sbaAs8FByOXHOpU9i6BaKBSu1clA5ZEmtuqEU5XvId
SHUMeEg0G1ZKb2MFNRriIPJ0FK8B+S0WtoApJtD5umRGkH7Lw6RPn7Vp7tPd3IXN30HgNB35OIoH
747Akq3Gy9YjU+P2WSxxVRgTXzuzLsIzy32S2smM/BJwuy/6wKPyBPCmsDdSiLe7iIc7twzxibIa
2+l2sk7ZTXaZg4poIFYdi7iKbT9NXevo6Em7JR39NhoC2lQRuGR2WPAsUZOVCFGpS3OkqvWyfrB0
+m78qfVbcpNrk6K+ws0NG52RFifRGIW0kczsC5Rm20KgRspC1147H8ou07ONk7FSdOK8y9IZkZ6W
/jI/cQe37XoLnJldKG3+XExcN7uggOi/G9U+fLAKRdOfvCqzikfXoRbpJ5No/xckbXd571HhWQwg
Hb1+KSS55HBXepOZeRjG19xS03PYtHFySJE1KvZu1xU7c5rbYOO0vI0L8iUuPyd6RaBDF6clRgEO
+78hvOqBpX2bIgvjLRIM+1vdYgJKRTH5RAZefKUKaOzvz3blMxP4uPbo+Uil2MV5MarGzjLTVi4j
CMBnU6mmJ5E6ytcWiMLx/lBvYxBuDzwTf8cEGN2LY5KlTTbnYxpeC22oEeUfQpwJgmmPP8ZXiuTW
t/vDrYQgpIoJQojeedgHLx6mPDJU0U+pcskQWIKmrXXjdBB88PhgQvcdQ7+egMeEzrgVD1aOKI1x
kiQI67DGlwjjpgsnxYGRdsU0b7If0n5AIhGdky2lo7UF5YlEodQGjw/57jbu9AY6kFVkxVcNJ+Sj
GWujP+OncMzcmRpHbCnUZ++v6eqIUqYGrjSC4MtUTEqSecloxNcW9s3wEIOyyo9IU6N9CwTXqR95
q1Wf74+59h0l4QgkBepVlKVvZynSADtAc4quems4H4ZZHXdCCdQdyrfeZ7vDGK8xxZbv9NqxkJg3
qZUmy+6LE6kgaprolRteI+hcI1KFRfGox4b43ICV2biyVsfixUDfDkAh+MzbCSYQsRUKHaBPs6H6
hJVDuQsG0Xj7ohvUfOMQru1NzgR3JNsT9OnixZA7GtqwXhRfcfMSP1QtLZCby+Iq39//amuTwi0c
TI2UbqDGeTupJsLl10iFd8lip39Ii8IJdkaL4OmjNc2N8+39o/EyQQ6XHivWiYtZuWmLvH+ruRfP
Hq2vA2rwv/JysuadlpN5bExtbQlBCmvy0UWpb1kxKPW5d1t0RC5uooqHKcU/9iELIKIf7k9q7VaQ
DR9p88X2WCankvqAf0gWXCjKW+Lk4U73QlR1X2ZtdLE1id28B5uR1fGPEAJzvTG8/EK3JXLe7gAy
2SQUK94cAVVllv1cKZd09lyBlnPTH0q9Kp6LpodgOXrVg9mq8RHr37Q5iLzJX+/Pf+3gU5Ghgww+
jbgst9gf700tjNISEwHlEnV4j2KeNL2kZph8yK0521vI+R2bGg2A+4OuJSLU3WRfAhqXdAK5HdXM
Nax4A74ulcQ6fSmKOvAbnF2NY9ZQ/fSDPBCh6yf9rOvPtHMElidBY6JoPDc/N36L3LbLT0DVUQIc
eZCS0N7+lpBqVV96RXBBy58oVLPcJ8ifZbDrM619UnsvPIZa2uK5O1lHBZSi2I3GpB0CmjrTLnMq
NBqtfAu+/gYnI68b6N60Xg2YmShv3v4uukSZHs+DfSmcOFe/KiOALzpIddcfrCx0/rIxo8l2atda
AQXhJhoxUQZD5ieow3wzdPwVd2EzO1u6nCsHBg4VeRFdBs7NkheL3I4XGFYYXBCtSHD1mkTn7SYz
pSAOkBh6Bs6JyV9qo5Ttk45UTfZ4/3ut3I5YzzgSJUrmQZC9XZZxnlK3wYf9Oo2N9RLHXre3azff
mQlZLNII0xZgaeWIUnSnLmK6CJ6j/HM7oNNorapTp7x0IHvE32Ze9le8UIJTNVWq95JMbSK+QGmw
7E9aog/erprDrUC/ckqJDVRLJIIUccHFHs3pbvXBPCuXOJmDaF/lnkrKWoGv/HdA67LEkMOuAp/K
Rl0e7q/36tCAK2CJUMEFk387/b5phqZv4DVMRtEMp8ygQYyrlzHXn+04Hn8Os5mQLCS1udU+XIsS
hOb/N7S8I/6MTcif631LLpuMfX9wuzDZlWpgPRRRoHgnx0qdXxW8hY+NmddHNW+j5DDbtbKxAHJt
F/GBDjVa/JRXqV8sy41ZIMA/p4ZywQ4UXnA5mcbnpkRrClGYbMtUbu10MQ6PXNQI8MxcfGgrttSq
Dofois1UrX5R9VxX/FGDwLZHnyZ8NpvWTX9Cjx2OeZk3WzITa4eLVIyOiA00GnGt2xV3ZqtE9agK
r0HdJg9eKZLznOcVBTEc3NDgye2Na35tcUFesrYSMAPP5HbAuYL5VMxleHVg054Gwwv2xtRY+8rG
TOv+Rl4fCnSStA5A9WcROBQrQ35qtsKrNg7p/2pdJu66N9q+1vbOFqNrcWpgPdJU+q1dgEQgQL/F
qyFNFB6iVitebHXA+DhEElz3JyyggkOphfWuKUPzaa5so9tY0LcDw7okQNBt51HGot4uaBUFWZya
o3hJgmh6CpPiteuqucEoINBOcTrG56TMxtP9pV1sG2b7f0g7jyW5cSANPxEj6M2Vpqq6qW61vLkw
NNIMvQUd+PT7UXtRsyu6QrsTc5pRCAUQSCQyf8NNBZqF87HXrI+C6/XMbWk1afOQQtKu/bYyPHGq
cnNdwsZKDOwnF9HeyCGuTZSKkEtIAt3wQsdv7tNEL9S8eSAL105GJbyLauD7luL99ySkzdWoLLcG
Peyh3xPFKpm2EkU3UpfDHkqzWWKq0DUPvTRENOebZkZpOm0PxYCJ8Y0Nu+/9PwIPMhCYiFIq33Ht
YBqNfQX+CH+iz5NEppYXpVqzQCbD+Q0MWK2uf6vjzEAkQIyERg+FxCMVEGByArtSeAh6IBmUSNN8
v3hi9neXubfkIbcIT8dP93u8nV7PMwyNi2PVa0EnQFk6x4vMvBJ+oxRVKBq2Z6lWa6SPixbawM5v
7Jfjp/s96K4wB/CHNs4xb9FQMHczRfeiyu3677ky9hF00vycVUV/A7R/5cNBf2Z23NgEtqM/jias
TiBxi2tH3Vphm+pj0PAQvFEQPVwVbA/AeWguIqJhov56nJDVL0ViNKsXrWNaQCNv7cjMcPZAhKE+
2Qqicq23bGe0oPTo9eP+cn6MTKue98qeiB0VgvTUS6d+Gvl+a63FFqIsp8zGiuL/N8qhNoo1Z60n
9uxFaqFZp83W20hsqX5jWxxD1+9V3JVWKAhyvI/ku3LRjK4xBg86hbp7fi5mkLaZPLnWOEXw8rwb
411bO2q9OybqN6P5cMPyC/rBxLmRuTjFKd8wxtWXSj+9vnbXZsX9ve9z3g5UO5+HDmRMumHkBRUN
m2tfSoRXM3/QGyfaKN1HNoLpyd/Oi8KKTn9/7/KAFTnGENWB57+OWnni3d4+jLbsHzIgR+Hr83px
iIFlAjDi+t5fbHyw5/NKS80ejRJPtn7T+0C1uUnXoSkipEFupdzH9xeA6h3eDTxzT4UoDRzGUuxO
UUCvlSeR9sWnCujxme6RsgX0Bp3vZo2JIrdAHhnCzTJ/bK3k7Qia5N+0BqzjKygA3yLJvYib/CLa
prjDscaIgx5+ETA1XC+SpTx5mahRhBLN/dplTUh1AWsDUKv3Eqn5G8Hs2pL/Oei+of+4hco8bYeO
1PeEqPJwGrUhCRPedpAksI7/+68LjYtUkByNTsX+U/4YyhpYXSVjKDMDPo0Yo5diDz/K5jLD4Lz1
sLk2MQg5v62IQModKTBTUk6KMVU40Ig8qzgeHJWArErYJ9dU+1tqnC+OJB+PvJ6UjKr1js97PrkZ
5xs51k156lslf1QRrAvUjSQXqEZ7qgtnCf5+McngmRmvda6iw2KmoCFmpMXKkzR7HZXcZY2M3GnC
PiU3e32oFzcRECog2/xDP5vSwCGm6Zmpp403J5HZOKn7adYQjbtYZdYOd2aFlQOoFJHok08Cif/U
3C+bdSP6XPmWNkwTNDHYP/QjD6mSqo1G6hSTEunJYv1KBrvQwrU2uqfEyukpvT7dK1+SkisvQqpm
PAiPeZmabgu3n0omUbYrsIEmx/lpRMENi6hpWdBPQmWl+9vbnoyFzieP/x0wzb/Pt09TlSMax6I6
yaV2Ar3exrBb9Om0oez7xJ6ddr5AFmwlQj2vT/f4dWEZ/+8poRhl8RDWn488JraxTZsxxTUeI9t5
Nzf5nnuGeMxde6axZG7CC6AzDHFRZmh3vj768cvusofA06GP7wB1+jDPRx8KJ3USHGtjtXbdIcAL
tf+JuY4RzZNm3Dgyh0oP+lWMhcsNDeZdY/H4QqSWJMpaZHOcCtQpomGuTQ1Fa9nfVUauj6HXl0Xx
3rVTFNKKJnXekDJQHHx9wscgz49AiALNaPowu1TuYbmNTKlKiKxLPKtOe0k8PX0HJsh9D6bNe7et
yniyat17//qgxy3NSIBZecWxuQDoHbU53DIzdKS7l3gZiq38rFE2tMJFgqT9YtqC2ARDfPn4/xtz
33d/RHvkAfTN6cQaZ726Dv+KtvQq9QQe3hgjpdC28UdD6MqeXh/15X6izo43y45XxrbguJ9UpbVm
ms+Q8xWxuVFj5MB3segrNd/NxfKXcCe2FHZVe7a3Ex0ABh6jfme1S7N4MsYK0D7P1ph+Kk3ubRhL
WRdMsshvpUgv9w8jUikExoV2ISnt82VVsE7o3SzfYm0jUviWNi7UZMWo3ampqtiXmevgcaQCdKO9
fkRZ7VOltbZDUXj28MY6ZCdYdwxWksslHlNN+eQOybRzrHJH22VCnnS3dy7ajDXQUyISuzgNZqZ9
ShSwOncFOLpbzqgvoxaZG5Fjl/kC6HDE4iDKMLbNnK1xX0zpNzz60vuyVf+dllb5wKFy3iLVUrzn
urpVtXwZRPaUcReeQVrnZQN+K6Za9Eq/xMnarCfamWmYUsr+3Fmj9qbJsuLdMiNwaiabeKtodj3c
CJhXJ07wgoa2G3YdZW+SedYGy+EzIGE6405hewMKznOxQkAY7C3I0rz63IN1+9eWov38+um6svmw
tddx50BvB5+2wy2FpGEKoozJwztEPFKY5cPgrTrQUzmP4WKNAj9KdbghoHJ1VAx/dzgJ4BbncEes
tHWQDneWOGuzPJKmI2MHX4xQV8tu8F1jbM7EzPLT63M9lqf3DQ+HepdY39vmPHyen7RSU8GQYOgZ
uwnWEdJb1dDqi7ylC5F5T3Wy5lDXVlA1pfVW2TM/DUfE8+s/4urUoeZzZe1UvSM6gVIcsRoLhljJ
kvmHVxjfs0zNCt8eauV9kuX9+1HJvBv53p7y/1mY+j3xHRvFOwSY81GUQJX5uGmju3LhDwDXkbjt
fKrvya+/nxtppWMjjIO5xFHrBGDErn9eIQ4P6YDo5cgSHVbYF8Gq504aGKLU3kqsrv9SJfD3h91b
k3s8A6J5rKGaslqTMq/ZxU7XnZJ6TJ6WfvjYiLq5sXOvHVbGATRNpr7bPTzfQjwR1UkX8xp3CMZ8
FL2UnxBZci9KWunLyXHk9DbVd/3FBHjyjYB95Sbkrt/9MfmUCB/tW+uP+zfZsFqlcitjHWcAnwO0
xPpctMO9sUF8uLz+La9ERejJO4tkL5uSpz8fzMiAy6S5kDFYV503SGeEGbqPdzyxp/Oc17+gsRn/
2Wvx0TSK7ufrg185JKSwCD0YPGQpyx0Oqs0jfps1Z4vNOYEUTE45Naqfd32SBqucvOxNM+eTGjpL
vt2Cxl+Z+N40ZPLERZ4Nhy88GYUoXHjwcTan0wdNeg1iIUZazmdzk3ns0s45iaFAvFkdFbX3i3xu
bqEZf4MYDgeW2Ej3jqc1mJTj6k9mmcAbUvjUnjszUuNZCjK71iweGnrMTbAosmqzADCu0wTp5qTq
XbNpRRdSvbV1untF1kfm7oTwXW0AssRlXrXhpC+OOt+4v64EF3o06MajygH39LhgUAA9BCL0NVaH
RX51zcQMHLUvbnV1r2S8KFNBG0dg7Dfq6fmGnK1qtLSsljH1hcKJtE2tI9OYvMlP7Lpozqs1qTee
cNe2AkinHV9PMZpy2fMhaWR2RaHLLfaoDWESigjm41Y46mODxvrbXcGzotXnDu5lUI3sseh6ywxf
PwlX4o1L9AYKTwWJLGX/iX+cebNuPGW0CjVuF0cbfYmlnPXgjeVIMa2wuqciHc0scFu3CvOZg3Hj
gXUtRySgEliR8OU3HGtqmHjkVQKaIYYRuZxhek9fG5M6lu9p+RrldovArVVIkUC/nsHcLljqSh+b
FNWf0PS58Ra49kFghZIkQyLhMX+IgNx5a6vVmRoXmK8EYvDMe9HJzNc6vY5W9Cu4aNCqUNy8e5sY
fXrjGr0Wln5LUFFE3yPjIWHOFidTi0TTYsqIzs962pw3dHiye+SptDYgR85asPm7acvrm+Da1idZ
YOdTTiAgH/ahq+gZJI9Zi+3OWJAwbputmh4H7lpxqhNXGc1A75w8+e/1Ya/tvV04FN4OY7MJn++9
1VCbXFc4VZlSGqEG9eGDK9Hz05TMDgFgFNDc6RIa1VrdoFtcy9RooaEqxGWuc9Mebh9LpZNQLGKL
ZwpQeTCp5ZQLXvaD5nysvHIqQBoBUvo2wtvN3qRa6wRqueqaXxuJ9tdOdvsB3DXcqOJAEHaPsH2z
MdO6njuuhGbAmLXEzg5aSuZLtVtCuQyjv6jzcF4WVH+mYqjDpDVVXxhZdmMjXDuOMPLoZ8L+Z/+Z
hwOAiUNauIh98xie+x9ysrsfmFkqgRBpfsnlaoSOAlTcd6eBOviGyv69N1II0ZZ0vRX3r5wG5F15
Ku/gdO6q/V74IzRl/KfCXXS+US3Hi0VtLQJBti2hYszdo16qLU6+TfaXZOI914PzREBSgRLRsD/k
BlVmtxAnWhlLTxFqoA0t2voltZk0am23scqgEThjuskK0cHUqPvduO+upGE8T+nS/OYqoojwfN6G
QoV6krzXM6mapy7Zeh8ts+arWzva32ebuwUOsq7mzso/xjuzXYeZthoXEC7RsRTFGrucSESpCXgP
usAT1xeyKOt33QRL5/z6+b96CndJdQovwKiBhj+fqdK0plBUjS+MHHSAaqL1qGll2fpu2uX3q9L2
IYiv7q1VmzySV6rjvtW3ya0H8rUF3y16ebGhyEAAfP4zKrXtNUvsm96Ep900Ej5+J3W/WXLlxpT3
GR3yLooxlENoc2MCdyyJGFgaTSgRqjHPJf1db1ci0nNNe/f6wl4JrM9GOawrHkYKCA9NjXHBVu63
bugHf8Sv48u4VslXdFrdU5Wt+p1X2ePl9aGPhxb2BtuTvwEWGbT0o20cKVxure4m43JIvAfXqfqv
Zb8WX1QUUwpuEd1roOMb5o2e1PHihkuMaxSVdx4FoPKOokc1HZtBNzInNtCyKoIUtI3nG3kvzyVK
RFMIebGjTNr1H/rRnYewKqld/Z3c6M5nhutFFoOgOJVE93CdedoiPFlqTizdYnbDveNphtpQgNQA
quvcEuN8udL0IilJU1QhdaQFeti1nr4WfeI6SAfJ6lNdF31Qi6SO7c1b3knsgSMnR/Xo9c97zBT2
Oe6VYdZ6x/4dY3LqTkVnNo0bl2CIAq9zpeWP4+h8aE28pjaEKET0+ohXpgmwdPf33ttWNMqeT7Pv
BJ8u69xYJrLcwa3Tu2xVh9iaFJGHgyLaD5q3NNtfpmJMlGIpNA/a8gAtj8SocrJay0QsJE4L3brT
DMQjgnxGzWLKJj2s4Soi6+Cst0LRMT7sw+6i47/jIVXKQ17SGpWtQvZgD3X2VPqFk3leWNvQVf/y
kvnfgSjug9lF0+Eo9GMOUzKmaeXGtUP5pCm96dQnln5X4zL55fUveAyvv4eiA0dQAJT14j4TbW/m
3lK4sbVN2QNMDt0vxr4LFj1tb2yWa0Nxl/GipfcHheSwWQSUK6foMy/uJqt/0NRqOQFlsr4ss3NL
vfHKSaAMtXdvd3TDiwyS3q63KZhyx5OSzm+HzeH46V4SL0maPYluvaXPeG1nIFIE6HT3HoLv/fwc
rFrbFIUzaHGRl+NXMW7lz0TP5hsLeO20odCD6yblo117/vkoGiWYOiWji12nxZde1kKAE3FG665D
+SQ5G5CCzzgvubfAFVcCOIRVakGgRSiyHQGDTiLmVJ9KI+70Udt8XDjlvQmv8yIsRUsCQIT6ubZV
+WbCXl4JEqvObgXU462571N6bdwf8HWRGT9snrZh73iprcfL1KNRt5lOGyKhXp2Gep2nwLWrjgyh
yCt/0yu6Q6+fkmsrv+NQobdglfOCVbbQ7e1NMzViJxOYTa7dcJkbDkiuZMMHmSuuL7CTDl8f9Nqm
2iPrPmloPMc+PcgZhWJUpsWGMdZhTqvvn3xs+2+vj/Iiz2NlESDaC8MAQnF4P+wqtWndzE5yPW4a
r7hvaLFE9iiw5VNGjGymxQGYpnSP/e4CUI1ya0ORe+7n13/FlQXGwgHCJRA5woB2OEC61bj6Vnta
vFrmbKYRJuzCDIYSM/ugRhqoHKOZ7lOqB+3ccEZu3JxXdhcEPqq6tK4h1RzRF7kxT7MtVDOeljR9
yGtX+5i2o3PK2qkaA7mt9b+G0yih6063aspXQhX1hL00v2tv8sB5fqi5T1ohy96M89wQ7SWf2skK
RKl7Xw2xWl0W9eOi6umNUHIlFu+eZYjm4/i4d9Gfj5qkvacu+mjGK27iUQL5/T2aGi7OgcYt6fUr
wWPXmaRsDRCXT7P/lD9eis5Wpd3SdXqsGEXTnsYB0nk4D2mHgZUKkLUJMh4T1tvFVJr8Q4+d+F2z
dN4tObkrpwmQPh+XpeZDH2dcu/VAduTpGGx7leePuVlFrtOZ242tdOV7opjLl+SBvtO0DpmfKxfd
FWZuxGPupf+1FKMGf7N6EaXCXfwpm/9SVmDPbHmDU6ncmeIMefiUm7sRB/XGiOdF3X5gVEgTT2zv
8rlzzyCElzdb4dU3SnHXJsl5wfuEAhHXwmFMU58nZMszI64EOkQU/0zQQiBaNWsyIx7Ft4DcV8ej
PcsO4vHNJJ/vocJEB5UiixHnhZmHTmKuQa4OqC8adQXJ15vuXg9HV+IBhQ1rz/f2EvCxl1VyExTT
1tlxlcx62/qjhuLytyyT7hRhXa4hzZoIj1Zt0lWZsp6WSq1vQTRfnhuq9XDKkMel4k2p//mcxxKR
42ys7NjtTbfrgrqpTPdprTShFoFVFPOsR6NXNMVHwBdy6vD/auXkV8la3kp8Xy4HFU+kNtlrFILJ
np7/lNXrnFK2vR03FMWrKG3FdF8W1hykhlm+K51yfOeiBv3ZNZr/w8XP2MCyMY6nDgJ8+jD2tOHi
xLaKl2qb12B3RSv9dGpLJ1DUtpvfoJKQz8gimFrqC5Dq/76+FV5GSrY5UqPwP35bYx0Sj00fWy1X
EjNGIr81/a2pFxSqNrvwe9Woblz51745HGQcj3dfR55yzyc7Fjp3IMqWsdPkMnKLrDmVfeZcjEV8
IPVIPnsWbtyNkTVntLVh8L8+16vDk2ehmgQSwT0i4fMp76x0EmbMePINSDLF72sreb9kmgw7mXSP
2UT5P0QKtFt9U/D2vZFoXV1tUGssObsNssjzBfAGM3eczeEitur6o1Sr90Jf2rt8XW8d8WsjWQwC
TI9mJY/15yMNW1v0duaasdJnlyq1k59pbqonc16zv6zjgevYkQ5oGVGx3Esgz0fiou0bxRgsICae
6J6goDfOcqLbX69PdTZBHwuxt/a+gsNU03hbp/rz65/16lT394JB33gnYT7/AblRFpXV21ZcbosR
D5VY36tZP/lZ79ySVHt5y+49OpDYdEp2GqbxfKhSlsbUzp4VKyn+FUFLKp9HqW00X16f0ssLAU12
ajlUw7nPX9zm6O6Nndn1TsxLOTtp7vpuFsmc+WWiGn6bbLdKWNeWkMoVJTNKocTCQxRIO27BfmK8
xJzl6gth8A4al6a52HPT3dgwL5NhJrcrv+yUXfBZh8GUvnN6HjhOTGPP/ozY1jLE3mZP9S9MV83h
h74Y1ewPydiad3+/rASYXeqKBjiS2M8/H3ozCwIviR0PKl1u37UUN+haywqUuipKX2vLf/4PAyIy
hYIa/RVo088HHIxed9vUtWOzd7vxguZtNfgmcrNv56H2lgiy060q2bXVBQnE9iHh5hm9b60/8tG5
n11jlopNrt/1T/3czJfM6e23Fho+ly1PVRFUbt78/QMWiJcNS8GFp7mXmJ8PS9ws8cJmBzmDCaYA
NCNPVfjWb4q8K0LNGqWMlkTZPqyT+pe+KxwPaiG7idSuOwG+7jC23qKjnGe5GzfImQc4GihRXmf0
a3s1CUDANze20ZXTAu2BoOqhlLQv8mGuutpS4GY8yrnWHcA6982MXOf3BdWxG3XdK4GA3QNgkH4Q
FcGjE7Kz8nw1e0lNjvZohO6CGgGUMRHz12ZYQc4tQtDV8ag5kpkhTA1I5fnUirlKbCeh9NiM2I+s
i+I9bnbd/bOpUjzWJVrNrx+Qa0u5awpQ+oBJQxvm+XgIhWDrjrwfwMimCcU6chtjTPAJSQPlFiz/
RYOR9G6Xmtqz+t305Hg0iqbuROWlXpzMvXXC+UP5WLvFFomml6fCGobAVIySKOtI/HUrqlE0+y3t
C+VY4wbcaV/HP3sxv3/K3ucj5u6X5mEL2TnZtdFTwRvwmAkgDWVfGmlpc7TlY3Vna9L4bJp92p6G
pGx+vL7mv2+p4+CcUNByuyQ2OP7ni64PbqovivDiatNVCLJNI/zF8cQPoeYzqA+znu9Mr54iJWmV
ybcwL6P55Y1mFUpzdr80Q9a8dRT31jmmvH1YFwQ0SYZ5lOxny6SGetgPad91ZTsoc9Rq+o7pQVry
IQeKPfhUx8YxyEr0sHy7TtQqnKV03g0W73x/HORK43BqFXGesXdqQkvxpk8oaFpGNGVAAALPmHhW
GVVrDaGtDeZ9UhqJFW1WjuH9iub5l0wZKXJBGpHbZ1Afk3aSRbbaeWBYOcg7wJPzeme1Tdb8RN5U
w/BsaZTmqbQqPR18I2mU8uNYJaN1tqrOyCK1cYzxLBwbn05johH2DRmxqTxXtmIvFzlOUGcdO+V7
a0Mq5cVxZe7dbZs09ItKsqrTvfLkFJaaMuSx43YOIYZdWRX+PHZWdZd3+PVEEm+HygfOp+kIys5K
em+bqypOpTYKJSDFaIf/7CQtrNXX81Yb/DzPChlaWEnXT3OxszL5o6kSZNqWzyfF6hT9HqFge730
9ZZ4sRCEuI/aOClT4mOEwAMtbHVdjJ/SjX5+nMOzGMSlKifaJX6SGe3URwgpLc7gD+k04suQr0Xn
hUkGo99GF8LtSvM8Ud5s6kAxOQGKr1eT2nxDrELaUzQXsxg+AAib0/UO2OjmBQOa7e7XsU3b9V80
UlYNpjy20OM9bcRa/NwSGrpduIyLZEkW2Mpm0PYIBQhfMzakNH03a5iw7xi9MenBSncLSZe8hev0
SZ/GhG4K19PYPiCh3SVhmvHsGv3KaFOl8D0lM903m93Q2FLadVwuxBInk2eMbUv3K60YO8sfkm10
hodcgblVBZ0tDcT0UVnS0BWmkVRpzIFj95gae5c78Eao4VnAXZ33XyBg9fU9LhomGrm2O/VV5FXK
bJ4diYgH3GCDnZgHfBVkiHy0gpdsgVq7gUUL66EskQZqRNLZ943nwMHdQLy0d+VUCu9J63KjsAMM
3qr8cU7SVPxKk63M0dgrCoEGsV1PQgTLJkDamF5vl19tJVGIC96ysMIBDYEsx+KjzWiUhZO1aU1k
7TKOUaOgmuyvk+I5P5QarhyIPq19GGZZtH6CSI3n7yyd+nMp0HyPxq4T3YPHM5PKcj105WeKIa5y
hxfQ2J22nq6aHhh6ZuuPDr3FLUxmYepvJsvurTvpOrxkwqoFtXHWZVL335Oa6vx9U9vu9mGpZlR3
A2U/tr6YFMX42bPqW0HhBmUf0smiVzc10BXVFme46w1QI/Su8Wzftk1NiBIoenSXQu2d6Q5GVVE9
cIh0+SQsiegIINGUo7AOqbX5dVs45q+y1UWKbVKxzIWPLJqyozhnR01+JWatyB9G13bDZySN1u5+
KMesfJ/maa/ubJJU+e5Q7jEpeNeUndH+NL2nZMA75z5DS2GLC8UWuo7TvXSSzhctVftQT0cHeCbK
LoAU+qqr7e+Z0Svpz3yaBwtYDj3DKNOnYjqXXaf2J32aMQDi4w7dzw6dhuEBpSwFTJttlipHoUuy
bPlnSptyO8GocovK1yZrni/pQsmIKI8I1U8K62qKbh5qU/K9kgz8IcPNk/Iy6NJ2TiVlsvRtJ/pp
ftSyXpnv1E7U62c2iGMHxrL2U2APpuiwAdLW/pLps5oR+zqtusfXap3/ka3jFFs8jCk9HxuRo+Ju
HBG0iXOZo3EXNJ1CJ4YIm2s/Zgeu8B1+L810Wkc1WX80HaE8cEEAjZVvt7t8VWSkQ7Fub5bOFeLz
5rWmNQZJb0J4UNPMVL/Dpuys+yaTUo6naq1TFHSMAe2Exa2p3Z8WC5GVs9fZXid8Sr4QlTN4CqMT
dFtRtEGRLEt34fbp+4+oSrTiK/A0VWJOPyWi/75Kts90ylbROLwxAA11b3XcB+Rd6YL7enTsjKIi
fPIkudBwXRsvyMbUbu9qdcqVO8Z27A/bIpf8U5Zyqu+QcXTWC1E5B5ltWa3M/cr08jfzaCcjD0Ph
Vj+s/U6JJxoQdRGaI4aDnym9l9VXWXWLrYdeyZm51BYYgdZftlJo57K35LT4kmKyfZ7A2YzvKe6a
bUjC3FIUHDqCNe7Ec8djwetB5z1JCspN1BT4whU+5mQtFk9LmztPRUcS+9AX9VZH5ewqxuiD8U3z
sIaprASN4tpi8kc0zIBOosrRXjI5DTl/LYDXgG+ro19Ro9l9SbH92/ypBLYZe9j6ZVGpyDb7Ztmt
J+8Nex3MJVqN2lnuwYu73rdJzEr+Pp09fYpsyM6DcRkGJ/H8FZaR4/pVbyNhFqqc0+bRMZfs06SC
sX0zbWainGd8/PIsAmObO52/TXa+/SjF0lX/iaFX+YUtJWbvCSWjfvvcFplZovrDg3VDZAp1XaKo
OfJNjUl469tt9Ax5qsREW+cfA7BobwbLpK3Jh8TUjNNWK/0Ipkus2bmBzqc/prnM2hgAALzQEKpE
kgeetq9IBWzxF1GpWaOxrasQOQC4jFLfsFtotq3qn4pe4VPJpUJYC1wLJtlK51n/VVmZf3CGIeMi
Hww0V6ZpFmRG6TrF5SqTn30uaH8rXcqtIjNH6QKdxtk3q3Dd/LHrGpf8RLhDc56akvxXRToCenCq
9yf4kFZ9QpdNpxzZd5nHb5205nEZEsthtEF1z7LFv83HkGL+lSOdiv+8m+bfByNJPw+GVMESps6s
nfJ6qj4Y2JBYb9dqW4oI9MWEJE05qq13hiNilqdJOv30Zi3rIb1oygRcss+5Ru/rqlk+rIaRrE99
7yret6QptdyHamu/R5OoU94rmBwsP/u6tj9orTYbgW0lyZPcLD7nasyWFqtqPf0q4Y2VGB925gcx
tsbToG2b6XuN7vWxXNoylDt/5k5tVQQtOmcdi7DWRpsctDctcW510sFAplJrz0Tb1Lp0ulhNHzKB
+NBRfifrMVimf5G27ofAQQpZhq6dTGnYml32IZnZkAHWr/WHvO27X6XrjslZ96ZWft9qx6h+yQ0N
uEA6pc1uzjpNRRzbAnYTZQstw+/9nEzeO6Xs2+XzqAtrBC6brvUFl/G8CdRaKeo3pEkdhWRRkssM
XOY9mXLSO++43nL1fqEraIaeK3GzHga8J09YwGpb7Rtp4fyXAJribeTxOjungEa6MybtigwW2SaY
qlmzOT3pA727N+isLctXU6Ff5HcoWDaRnbqpdylbavbkUFuanovJTg2UlGrdZvtYxupEgLudexyB
7BnANWHwzTzj1HbWTPzIcrI7z279abbU91VZrf8WalPPaABa5kfkr7wRk+Ha1H3bnWf5dkuk5vGI
MUkTGuIbrk3hhiZAF1hVjyJeiS1Kdk9fFyeCotdEHihu6nSXFlq2943rs7aigltKOdPFWrfE31R1
UMKlhUdFk9itm3NpuCJ5zIbSSL+UzuA00dKpwjgXi6m2AQK+1nBC7CVfHoQcJrJiBLHaHxQtpipS
nJIrLjUIZ9/6Ymt1hEU1LQfWv6zeJTUWo/1i4Kp27pNuAHNTG3Kq/bpcyyzyFjtfnsAEOktojKVb
gI/ste1O7+Bb8libk7JMYrV1i5RjbRTOPREEfKlvDe5gB0XZT6e0kB62MItXd6yoPtJ01tc6Cc2q
WpwAhlrWnzf4TaNvumlZf2mB/M+nWjW6LXSmdZIhLtLJ7EsPb/U7vN5UO9KroavCAvP3LTBKK5Uf
t2Vw1K8Tml0yaFqralSOEClWemm9Ua7jx40iJggGYNHeAp5WaGONE1Bhp1UeW8nqaP2Tm4A+J9u0
zaww7zADVx9bM2evrmrVeqFhS2KmLxLoWIFpoiD8ZgV9Z+MY2W9ZMCXDnBJ+ymbGd2/Wl4cc2kDy
ONCaT38OWt82ISA9gKXTlDnj20bx0g35xNGDy+Wl6ceSx5obMiVHCUvAVj9coOkcvkExvqK0lq93
Wp9UNEswRTXuNB43w32nG6kdZK4sGz9XhfcBv0PrU8lP/W6RzKr+2s8VCv+T7FzoHJqsIo6xMQQl
k3F/VI1Dw0uZ6HnA5MT6qRJdadzhq2e+qyfiymkUmtffyUbp23OvNYbtI7gh3bAbWjHytFJSnlau
t9ahssrVDVrstN5OpQZAR8tWMAVVkehjXLamJCBArUJHW7GLUGrGkPmtrajWZc3L1AiytjO/UnHw
8lObu6MRpDiu9kGPJE0XFVsHespwM8f0V6/MGgwZahQ5daXmnttq+KVCNKrtm/ro/ufNIv2Gq7uq
+o6Z2f+pg5f+w7oiV7kUCDkZ3tBp/K9EPljKjglQK2t2SDpwTY46z0wrX+9S6yvEC+u/bJ3rOciM
qZf/w9F5LdeJbGH4iagih1vCDsqyLFn2DWV7ZHJo6Kahn/58+9y4pkpjeQeg1/pjFibb8KuLepwh
c8NzIEeqPbH+zO1YXk1rK4FjBN2u6/VNgNYSRCOXfsO4HyWVT38vGQV/gt3SIu2gd/dUkAzxPVzY
TtLG3cO22Ls+stCmRX2XaVyXeFW16ubcsm4LtbVG6nXUw5JkJQDCg7XtYCTUhjlrIfyjGq+GKdNK
vfWgWzLyj1Jlk7sMTToYNTpZ01IsnulpSaK0t/b6mWv8WNJQqN2cN5aQ57Crb0LvMthJ0eVNE6lS
NvLBiVpcqzsF058YaFn8dCmMlxmxL5TlEq/xXbntNGU68ru/7GcT7lprOZbLfrv5HjaxtPRQiqah
BXsj0pmwzNV5iT3TEStgJ9uL5fudyhtqWVU2IlR60KS4PGJW6NlWeULSVVGt8z93bUO7KOm8mokk
sqazHHhI5+iU2jWLut7mtNzLukr7ir2YopsE5tIk4yjTNVzcf1ZD92Xm0MoyZlxl/ZJt3SS/+bwy
p0BlVdWFtI/d5HVzEEjXJTZ9EF2jhu/z6O46jfeZ46FemejzKmycv4Nn71uuJsdp8xbgj9dStSFn
MxKmF+XtbZONoVX/nlw5dthhO9tK2WjRmAeq1zkjpaxOBOyKR0ROoJCxbgM2uh2fQUG0VLjxzOgw
asSRDH/oiS1bxliVWHxD+QFPPQapFxjP5fFsvJ2kORtlo24R5ZX7SsRXskq+4HaNmXBiU7MUOF6r
Sj7j2wjn7pVf55MM/4usm7VzcI8mc7tIfM2Utv0D1vno6jW+rbbBn7lpnV97F+s8WbBLZXY5tk9q
s/aBp0kZfxcE2DanxQs5cWu0NiIVKF7AQCbjfUqemj0GhmBmLwc8uHCbjR6OZOEM6apXGr1bT/hR
PrrmqPjdeigINZpxx3vkvKVIhmqdO6aaej4dzol03R2HdpZl8Hl+jkfIEBpFU3CTsYc6LUW34d+s
nE2k0dy6FfF70zDkzhjbT2GzSgK9e9sVKWLlxM2qsE3+8z26FNKaB99n45JznoZlRGJhtGzTKwOQ
7ABwBmdMaZbHHOkyDuhXZIMlBP3ByxLcuSLzpNeP+SAPi6lnnoXOoqbf/eewREvLJ+K4J1zxwZE6
gx2UedCMzR9GBhe/i1DWf3pau6AgZDl8o8aWFXRSNWUkpR3X/+xWTrIAfjp+De6kpnxQrG2prPGD
ZYaalfUNyXA1PHO87OvTZHviLtrC5q1pl1ilU+20j4pTejyZGIHtXS8FL3JUkTOB7hMeX1S0dvwz
kZZt1u5zHzDdezB/PoP8pTP1EmVd35guxUgdAschxpwy+rLa+oSQrJ9OPsDTcQpaEIVjCns7ncVK
n7dPxWLNkWl1MqsCvK8F08XSotIfVFPYMBrJd3sz5fPchLpnUxzaz0NbTVwI0iJZ+mc5dIWr7Jag
Vcu3ry53DPWv7Tqqv71lo0me+sVXD44AYr+WCrn/pWxM218ThoE5LxmL3mbPtOAupBshchhdASDL
miwzcawRS/rs+o8HqcFOSrywZqoqw8A9V/saHvlBBzj/i4z86sowsttZPFhmT22PZIkMwhKuxxlB
bC/zDq6cxU2AO0bWPj/tld7mU+/pY3i0LDPKfGN4qJgRhta+2C3yu2aZw+482bJtoSFQ+2Q3+1+S
sZJvDamA9MCfB6FG9q9k0cFnFLSEnEcrgFDWSyquUprZpPw7N3sAoG+xfGZtFdNoOcYBCZSpiccm
5gKwJyd1TfX/qUmZ74alpnuNjas/XCa9OZvnkH9qlLJeH+sWYPs8VopyBkBTNxXLsDQwQNtESeZm
LAcL1FSG/3x35oAbSTAZUtFALVyIZ564753BsQrNWrRnxl3d65xIIc4jsoePCrXjkG0VNmjhBpM5
lYFaPpYu6bBicqW1ec/CN5DZAaFScNKDGRK6W0eFHw3R82BFADZBraV96uhvExmP+7mIksbqMkwo
xzdXWPGnXVlxexdXRjkvrgBQTnt3qqsCQ+9KSdYQCO/xhtqK3G0OY660sPrfGtwSa67XGrFmN3BT
nhxDEVzGLa10ltQsv1fY+fJF2LIShZoD5xtnblLl5WCPn6tWgUjNRtzJfWOrwC+AV9l9Eu1533rg
0iadndH60xHzOqaoYoMSz7GawSOaih9Wc+16GQVU4uq3ONOziny1f3z31pdSWKbTjnng3zRHbDfj
1Jo+tRefUkstquaWtwRRckravmoL2ZHXXbSjnmKiudf+7+SZmcoskkI4f82xPU0y8P74t80nXQ37
w5ltYKggavvpboxZtnOq590y1/OmfjZ0LfwO4eP+lU4z/a4of6zTkpIfJ7WN7+4FhwtTVbsOoGHr
QJDJQ0eFfDHM2zrlHYAA75m1Lp2D7njuAdmHTLZH8Mp3Gx3czP744Yto6kgKqW+5sPUWfNANsjhZ
PBtFTWwYRirjtQ3TqWLKBjhcY46vknCLMZ18Q+634gn9eLsr38m7KanRxeM1FCXuUnMKQXrexB7d
0gUC/b7Ee7PnTTcYcTncXb2hIxnr3F+keRErJ1wRj5My9w2o8FGwZ/F1NQQfJNmwWQpjaNONFR/7
5rdZSILAkslSeDqbwUjGYqE9QKYJ7UeEh+49ce543w2fcz1C6hh6Vp4GdZNbDcy+O19qmwiwgrWJ
8mgRcd72G2E1IcGFJ8AEtzr59rr/dTjTw6I6huq6aZ10+bhLKloOfyVLRpc18EfrT/VJ0SizgHxp
oLRJNPWbmkJAda7dkTaUfWdW0qHusoFwxDmVahpfjGiEyIVrte9Q3XaTwTKbr3JjM6Knvl+CbO6a
+G2fhIjOwojyVzJZNGBbi1QPFSvTtQnqlcz1w9HvbaClm7UoG3a6bOQI45PErT5L2J9rZ0SUnOKy
i0wWzBvj6pHI+g6wRcuUWtXkTvios1N3MYvONnut71EBdUvWh2455x0HzR3rsMCkHy2ezId1HkS2
HAg+MrHM9Q12SyYb9T7AJhjqNkGldpXCyQrF874ScCSKIDlC5jEmsTbvKku+MU9P9MN7WwNGWXcu
5ameMv+8MsaY27mTeeSNm/oxCKxa3zXHxq7vDkH1Oya/yEqXDRQ687mkHuMJVWimEnf6OR8xEHrc
7CUJ/qJXn2Y5rDI9hliUGb2t5jhVS6Q/7B1npW3P/s+yDq13v7LL36SBrzFzTwdYTSU19ljw1y7F
lzvZd4tXTTpznTq495hJKXb3j/HdLFX5b+cJfKRs0d2zj3vTSwH+J5XuLRrErKLY+me7W91YdAkr
YIaA2bSFlXijYjKcCDQfyluD+qCsm0Cuc8GfujkhG2gLuRBzveHdK3xpGka9Y6acJFQzqTbTrS6C
ap1IrXnsxdtM9jsyfv7ZRUONWME4pFjPxZbrJWAXsJf68O4CJSwn29QKRDT72/gSefrmc92liFOi
sIb/2j0Z0QSVw/4ZbbOuTkeQWFsOYLSVV6taRvfJ0iB6pyoE7eW4bqIHYqW1C4Yz0FSjyP5j8HUp
NG1n9sR02sWxnRy/dzBVhTYn5bw53BsRGfbMncfe/PBmLr9TVNN5l05mrL9iEVMA5Tqy4ddWUe3n
ltpm/v7g6vhCVXsSn1RQA6HtTuOdE7/u67PVwy6cl5mQ/CeJhzNK3VGDAkJ8bOzJC5NsgWdHxBnT
bEtFps8z+oTuqtSXEsJTMIe4zvd2j2pzBrxmkF2HWnd5RObL/txgw+XO6Qdw29uF/g2P0ULdcK8X
mge6qu57bnhRW0CBidE6rcJQz+dGrm5BxZaQp2lWvsgOBSGagiAk9iX0KTLjmcrFGQMEcPX1dHWn
XqgCiwOeoQQz+HLcz90igSi1JY/UArJqUgnNB1BftXtL+p6Mk0zbYSMyt62ZHxOW5Z4mC7Lyiwlo
+ofL3Vrm++KGty9EJW3KpcefgnaJu6FdkzczWdzOSM6AH7fRsPy3/t7+PuBwmGpGZANFXR2uc2md
5TBMdUH52xsSwlw96htNbkdWfReRWvND1jX6YcIk2BNQdyR90YZazoz1SB7QmdnEV3fb1lgZ1ELw
gSW23TJCAzqTK+VStCFoOyE3yosfCTZkcLcdvTxAYNBkA2voDHdxFJTdozUca/Udf5ewLog9OPId
429rOs/O8TNplIAUGwg6uA9E08ofXBGrmy6B7PunlskBcL50dZuNcbjB+HmD1xZNPUc87qNmi0+V
LmG5rMD7lixl7Rb7Tlo0/rWwsYlUriYGdKIyosebwO140gAwwwe3YT10aZlo93jsR6cd3jRn/kdZ
ucPxRuweHzlRUvFQQPFOf/zFW4cTL2uvscORVv68Skx7P+lolOKRxhlXnbVbr0W8Md1fqPjjSJxp
awlSf/HDX/vkSeKXgbjay0ReuXex9Uxfh69jvpHjGCjsXONw4aFM1MrBY1CaV7sZhuOCFgfiiDqp
pQ7OI8CVk4oRRufhmEEeUp+RVb5Ow86fHdC3YSknLim4ujDq0WcfIQjBK5Rs+8u8S77QXcSuBDBt
g+mNlmxryMzmifZ+a9loTrNnRcmL2cLNOslw2uaC8PFhuq9j2yCmcOFQL4EZbepFWq+R2TT6enqo
mx6/6e1D0vdjYoLwuybofX9yuMIqZhnYvODNBKt2ggLp4SJaUr1ZjBkmzTA8dvt8/B2PgXNr49i5
LLFbfmhwJ0w/2w4Z5vUqjlKhlmXLy65a/igaT6MCcqz7ZRDokNEfNH2Sb+Ex4vSVdf+0BeExXCuL
ulvgoC0Tdv3KQr3wTOueOW8+yjAusyRclj+9VsuVJ1rw2VCYxkY56+aXwe1mPTnaZ9ld0d5zx8S/
OwJmPyId/OjIxiCyq5/fqw0dBZeISL1B8eDK/W4az81S9R+O3P3wZM+9BCqo918RwGjCWdWX6r/e
c7qn0F4A8zomEJX6QhjrTiVNPGVIYuotbZeFZkq5BcmXURKuohJLc6lEkDyhtgC4Kssq+is8v/JP
nP6J/22Kjtk91Uxrez60VUdkod0h7Nia0L1UgWvOsObePXgXuJ4/Dd+oMgtO4BsxxcdNvf31XVLB
V7QRPG/8VhZLPLfbSY+T3E9ek7jmuR2I2qkDgjkKKP+xsIOaKDOMW0Ees5XA5ERt8Lsda2CAWN0e
L1V1lH/gseffcXs8I/ROxryL/ATIe0lGDk/XQSO0WiMKLxzKUbFUEnB0bUo0NkbL7bz6rb9kobQH
eXZ7zqi0VlFj51w6yZTydF16BklWC7mbjWiY2GdZ0MOsXjd0Ste1wVvL0pR0vxgQhieUpjYrWLgE
l4Vr0mMbUx7ayLnq8MD3Tf2PlKtQZzXb3E9aGROH9Sw+/k4VSstMl3PzFdV8KQEl0fIVp2eUIl/r
atg3NT6h54n607ZNi/cpjnj80vPeATbbEmQ6kvXxg8TZivXA3ACgwLGtB7q5luTzGOmDfmq9cfus
zaJGkMZhty5lr/r2UfJZaR4ryFdSE1g6ygdhcffH0oUwXLAqnL3SROVJ2FGzPAqr1yGAex181fFk
/4cktVpTIHbb/nYwFWGc8Rrdvh29jWlxiLf4yzIld065t10xjvtanwMdQb0uDGEPzTR2d8ZOHFJG
KuQcPt+VBZGxr4UMumn+xiXIAjgPe+ecbGmvmrLeViyFZvgVOXagSX7JuVYbYhyXw8bi+e9cHBxE
QJoCkC2nm7TbHo5lFw7/nEiQb3NAV+emjb0acFjLmhl9DNZT7QSVzhAIjcmY9WhAuryMHBoJ+mRn
hF9MyKsKS7a/PrLJ01PJ4bNrs3PMNzvzuuaGNisUWK0z/wh7VDSpbnxFqocwbZxuqipRNyQe6KhH
vETCcONzGMRWHa3pgtZ+zmodds1dtTjJnu7zHHxZchvXp8PaGO58Q7oiWhQ7STviPP96lpJTtvrL
LnPLVOhndIxoND9G2VtpSZWxuutRl7mn22YA+GVzFYUaxD3l1PXLQh6cXmmyRw3gzGxEAe2A9COR
aMRSx1cNg6MFkJKNKkTy0iIvYpE+BFTG3K/1chdOtQkvEW47mcsATdu1rzp6TRreTHDadj/eYH2C
sU7DsQ0e673tX+d6X36w0JQs3JY9fqtKJ7hy1kg7T4wSbKJmvEH1qreuy2CqIcXjPLVF2SzjtwMe
90+7H8mTP3uzZo5Zmn+SkRLAGQp2yighBytOaKF1L9HhMXvhIX5u7WP7sq2GOvRdC/SEg0iG+3Zq
5VUANJJ7Atl1m0wRy9lD736xtA9+Nnju8H2Khq7NF0HhbNqtVe+kXVjZUebEcv/Z18N+5bw39xEI
PeSmX1d9ztPpFaUc/wV1ojEzW06c93F/EF+saz74qKTwMQ2dSQcp9MeRFDL2lzu37fWHj94uyKay
nEik0kcPEeZt0x1Jnb1PkrWlAuyEon1xK91t95tiX2pGFIwpfngyXd1w8Lz08J3l43Cn8LTiskFO
4JJIeRqZqG/xUk3LamKJNQIy6co+lSZhGHf3Zn4P4nb44nmIAqSr+vrFju26uB31hmZULy6/aKsT
pzguYVrpReiRi4hy+SjJn4CNZTCOz0FSBn3eDSPPAk5ywv0oVuMo66FwOND2gzNi9xetqDvAl4oa
o9KnDc38Q2J2zhfQ6n7NMPOYpkDjAW9sTZvsv3WtM/70BxCKTPvO4F3p65D9Ay3LA6yWq+b5yJva
rSHRAmAkuB/Zn1feJ2pPGQRDCto0jhD4XMZFsNTNnPeh8OEXvJalYTeoGs+CNWJ8ktQ06ytxy/Ic
unI518vhva57bHeFrKu2f+vLDj9Ry8tldhh4i7PFPMKJhPfqIptSdnwRpETe0eQyySwwnQ++aCFT
eFgrVqWc869yzoakNrbtQFtoFobRBe8LaVG7dJhS2P0PcmIy6RJSk8q2H1XeR1L+t3ddVfKi474v
gPk77iOWnz9hNNVuDkcc1BlSQs/OeruMfgfBTgwCTZ5rvlcUv/pTl9SnaAijh97Xy18+VevLno95
LgRLqH3xxiiCOkNCCTtVVgyhUesuColhO61/8B+wsSPgdh+nyJjvK7fTlDWltd0fzOJ7QRmj/Yc8
cP1wkHJVn7Vlx980Zg8fxWevlkuoDNNsMMjOzbhR6JCrdwL+Mm/YiKOSO3slg385MShMhCOxIJTR
h0FCyg/dzUsu/lzO5QsFvlVzPVB0oKn1Nz2QFRV5KrO6JnBPjTXbHADKUSoXhjxaaPM+sc9HGMLx
LU6/PhlCekTWOeU6cYWijg/S0o40dMGSJMQjlvtOI5S7IHki4oYNYo4ZSLo2br0rSxBWMsXdHmQ8
K7WFhRz472T61nsibxOFiOPOjZPbqwFcBYxVUVoFuz0zi497/aNumtj6ZVigqvMEKNZnXKHT5qSw
L6O+ckAGW45GFTxvR3sU5bqeEEP7JEJFJxWBeWZaB4iKtbOgyg4713BkI5OruKZnjpMpHOzfCaLW
rzaQbs9LKNfg7LCERLe/ydncHtyOb3CprcoWq4z5m6LiSY3Sxv7WVKFuig4LUpv6FtzKHq3DJ0W+
/fxI3GxVnzw97j+6Ti5Npps29E4+uxk0DXVd6qzUsvMISKLOua4W5/W5o6tNP/hgX9aJ/SuSqQud
FZ2ZsUAxW0A8+4KHxLJyobfl3pOKMoSx5DkQxx0fr2WJ/7Y+DNU5bmTpM4E0neGBY/nLQ7jz5WWD
aLZXOSDnBBcKFi9NlpvM3YLWHU9Badrq2dB6n+Sh8nx1Cjkjon9uNEcfuFHL/bTDYUZ3bRKvfzzu
a/CPwQWRm0OqpVIbwJZ0uqFCrmIWRMwMT8ujM9vtfeus/qmzNv2YzLWDrZ8j4WmiAeAdjeQaFqbH
UoAqMF69R4X2QbM3e97rHPmmyhZB5uddKbT/PVhE8jz44uhyuP5BF84WjG+Y8LzhvkL/sYEt1zb8
WFxaF5UIYJVwn1y7iKAc2Wn89uNQlTTvQzuF3cXwjp+wZHbEp4UoYs5W584P+HHQuogNh8JNKNIK
jm3cYRzqYRXmyDx1lfpa+sy6JmAxjrwVo7flE4qBNNEfYJKSUoKikR6aibas/inTJcc5wvNz5G1i
lr/IYhED12DbEmrDNyeNC7pwmrq8I0ZWzsXm7c37sYZcazc289txVOztkKpKpltVSzuTW9P83C1g
3zTkHEbpWv7qhzV6gKjeX9GiHP/hSYqQ+ANzg9CgciU3pO6G6WFrfIQvo978QjVB+6FmBxhGcxLm
NqrbI51hdr4hlFF/9w3pJItBG714Yb2V6VgTDHbD9Od7Ve3x3VpPyfcJyviJRpX+a00U29Ra+/Ku
FV3w0rjb9jwtjvq0Zy9h6Eg2/Sx4cQD9iPV/tIKh3shA7amcF/9rMNyp6LZIWOuqYLgfhLGZu7DB
5X5i749isKESOUuGIBp3UsuH0Px1FMD7vIGASBkMn5KyxfRoe+aaHsrLrUI7E7G/FzfguGhUKE7d
Ps5n40Tj17z33lWWQXhdkdq/r87q3Fc+zZgpk3KdBuNc58kE1Res7iMKSlWwR+tXtKf/1SOyGtLC
k3RsyQSyeofJgkwklCxDaS59nfzG/0a4Rnvjn2ZxtqNZPiOEC99vN/S5c6H0rJ2XTT9jcxm9Sp7j
MX6oZgBw1z/8lAhcCOZA9D9R8iZPcL+nJOlfxz52oTc5a7Mp8U/tdqz3FSkLo61+oVD4GpRGijAe
9xMaxZSf7sBY4f6wzuv0vVyIq8yaGSWOfm9mi/WKjE2VyXjephypXPge31qdiiBavWxk13wMaloQ
SQqTy39haFyKvJ0+ejRrL656DdcK6HcRSOHjCfFIsz3hG+fqBjNA7h2Paj2ZaZtUUbfdQYzM7ERZ
GHfBp3SN9WowYH4scbme66lanidrrP7TCMYZrchP+B0Ovv1DsVD8shbL/z5ag/MMmz292Gs/3InK
0mtu1513qjgrHpxpG4oEIPoeVp8pWR3u8G9CZ4nQZtrrNPbnsFAoh+Df3eTpkMFNabTJApy1/+V0
7nGkfeK0dxTBH+cYkTSEGSnlH+F4xL8lp/6dC136LxlQHEVPDjyJQMyvwKyZc6gBrvb9kazI8b1y
JFN8LAQ+kBnb+FCZ+c0tpf07GCJTMAZA3m4CvC4x7k9r8dGKms4t1Lr47zH3yqXTWwOdQbQqI/lb
xbn9QlYrv8paIvdPk9xMF3tQIfgLaKqv7B720B1XtO5J45wg16IPZFzDAyPyxB2NLP3F6fz+B4dz
BHVXune2RdQmIoijnDKsgvZ513F/b49IsxEOWSP0ijPsfzzfql/30K+yvmmtp2js9m+mXdw99Vbh
nrbZbX5ZW+n9bPQidhwXy3FlWLM2rCN++YZ3f/i5E6SDatjxm6+lLj1+f1U2QCNic38BCMhvIepP
1CpHyDW3Tz2/p4Ugf0ECTvg+M3aVXJ3Bt8AiE1fcHiPExRxxhW9g09xv1URLzzwOTaEn4T2ippzv
JfrIexcBRyqj0TzvJHbVGfo8x8oDPaKEjGsedT17ZAFUOL0kc3fA6IMgvpfV2rx2kN5oS21rB26u
puqXOspRZWjdTSaNNf1Xq7XKV+IQ4zSUQcLSEDS0OThtfQgkgz6pvYyRT7MlqWIKsV79hVdBguj5
sXmnPmRSuSPcZWvysMf1f4cudN1+22aHCE+VcWtxYRJx/FePumP3jhUMeMgklqW+pkFoOwVYsz+8
WqwhYnG0fD/LDQn8pROVHv4u9Ty2zxFg+3I/tI7rsuXF5VKwrJggixW2LPSPQY8ipRudoUBcottc
rP1s2KBGatjTnpzCqs52M3bBxDvSnXuHyaM7riwYEvXerchyRu09xZrjwJ8Q0rNiWkP8bRFHL9+t
sEZkl0HbN+bURKKMXmRcxu5jNSCJLoKgiq84Ycx/xEg3Q1Yfg6ovNQvA9DIOTAonxED7bp/qxRli
8zRZoYjm08py0VZYyADomjQW27xhfkvmgyAZgRp347CTJv45wjeE7EVw7zgavPk4cCkE6JTXs7cg
4miywTfUbk4HVEOBMDZGtSBNKTCOWSgn7IeeWueAgrZbizBKDqpu1xlNN1ySyHaUdXuVezqsnacR
Yim+uMMqSz5JuBvxl2eaC3aqjXA2eXVLmi1+DKvZrDPKs0aqNN7Q7nrM66WiXcqO1/hYaexiRbZP
Udzo6ruyIs7hWJHv+IQKZlFAGKtndzRpYhl4D51ejdcNb3MEB8KYfeejEEjYYHetM79ySxLCe3SY
RYPIr3uo/UiWOe+7WW1IMzfeP/kuamT3od5/K/yt9vdj4cH4a43sYWcdOFqQvrRaq8H+SYaUS8SL
YVDtXkMlneVphsB1rziXJ/dMYMWCMt5f4GK4BroZI9TeD81TOEPhoYFcba/wYWqicz+Vo/wXhmO3
QsygOH7DxVCOPyZPOdDO2nUBRLxdMJ5uzew0T/uA6RScnCoWN2swHpVns4c7pBo7GSeFZ1uSOXdA
bJpXMblC9zZCjdLg74i95mS5XuN91rKJrEcIzoOvd1mt9XgqYbTi7zhZMBTYYz0RKmumpH3pkQpH
yB5Hr7y0xo7KlPz1w1yHowuj5zVpVvqdy8hjnTAW/2id8mnF1cWK1bEjeLJXKd1882ZUyCCNU9A+
03rBA9jENhKKMZwDMB+avpbl2ao3oI+0skRXJaTOyzYIzrzDJLo4dtQhTcYJrPor1nEFWxwtUOdp
qKeqIkKJjTn4tPtYOb/9NixxhWiJSYXWczGXUJy4n24hPeWSqPNUMfQUMy/RdfJerr48ewddlN6V
Z3nMVK2aBWxodGfP+zXbFtdItHaWa2U3iTzDroVZS2ykVJXMqxhrgv2h3EBqU55s1pSXfJ+RQu13
Az8yzxpn9BdA8KXz0dqTJ14CFELtc+nE8OACUGL5p6IgGO+YM6MFe1KNVhs9kN9Wd45MnO0MOSGt
34hMyuXfIqZgvY4uAG2BqrcuuWirQ5xVpPTwQLKBlZyJEjLqUsYwuvfWWJZl7kQIQLNE+57/a+nR
QxQkzWv90qJfsk4rCGDzuI/YntMjioHEcP/CWNcjSzjoXyVMYVUu3sykckm5ye2u1m7e7xiF1MlW
fVR/MCNKMcJ3W7tn3wWJaJQ+cZy4EAZLEzXWPbWwW8xjgMoEiOyOLHOOi3BE0M6Qs+ueXW5Uy73v
b8kMybrK1s9F5FuHBB2Rh0OpPHQDrBJL+FtoMIYgtnW87ZELVtYXzoNQv+t9oNkMJwM/v9HB6Aj2
BaPXvUYWtN1kyEebcbOP47+Gx0h7qibHC3jMrWU8kQEXtOH5EASt51U5z1FwKQMSY98mMf2fTtjr
+Q6u1few7FY2iH8RgwKLZxm1bfvr1rPNveqUo43/OLLdZffJRNyNZZ9JQdkOeFF8RcNy7vlIjvkj
lODzP23MKu4BKMt9/zLFwdqH727ptS3KcvoLwtxp/sfReWzHrStR9Iu4FnOYdu5WW8mKnnBJ8jUT
SIIBAMGvf7vf7E7sa1EkUHXqnF0qreigikGkl04W3T/NUZJtHUE+9xAVs55xXsvVXY/5EjTmCgic
6OtKB6UfE9tzb1dwYJ4Soz0aoKBpl60RYHT4MqbAn757+OYe8cSIoUJ8qHp2bTyorB+bdosC6tRX
1pc74Wey9uzMZBmQ6g6djNh5sJE8xNIlHk7m7jzEYZZf2yT20CAEq+fCi5OOWuwDDkxOWnyM2Z1F
8O/PWBUUA+vB7/pfgy+b5pJwxTK8MQw3+g22AXbTY0I13iHuUGJZ5b6wkZBATDAW74HTFP0JTTJz
/JP2rAy811Fz4P6USdCX710DMyvAf1ov8bxhzrhOuJfY8dRt9NTEuIHqGU/Q4iFh7CONnuDTNppp
vkxBhjC1N2w9ktdu9kjYwCRqkmk7QSOtnrqUwXS3EenSYzJmBCg2lvh19jWC55sKxHinrEowfZCp
D+FYh8bfg8WPA/2QRqpbz2LMZfdNIIIBBz9F4DxJicp59VLM0+VOOgX9WWsWlT9bImpg/Q0qRb4h
HIyhuffZJH0nCj9oGBGtRVSQDs2d5ThSsf6N1niYL+GcA39wdKyYkCRDJn+vbpmNH6Vzy1VzrjWZ
vDAAmh0kSAZi/UjcI8zpaxqeU7krU8N4k1pniLdLkTbNkeZcxvidolb8CJhd5WMMZKL9h0tyKP8F
5rb7cjPNQMBxtGNes5RolTuQ1BoiQpuEBoOd4xdthPxa6eKNTIOozwpbav8Q4z8on4RH0Oqw1mHS
nY2tZ2qgFeKSOAcVtdSySYgRkulM18hlZIy17kt3M5cSULuZmkebSbb6IOTs1MTV58zqYxm5XtHv
as1s4ERukyF8fttudueqJu72Qzt6/9lOiOYJW340aTypfHuXFv/WpfYRRinNyf9+9CpL8x9c6co4
G6FwUO8GXGBJuotzmchvd2ny1Z5sUSTqLergR3Sb0gektCmghMBUYYaDcJ/qoomA5kYp/dXiL3Gy
G9pC64Nk1Dp8tiPiOnFI11vesVjojnAF94/3EmCp4WZywqofd12I3exe+jZlymU9tzi6wLhwv4TS
OGhHXpMfuP05WDViOdOpdHAYKeqZaedB+PXNKMZINGCA7sLY9vxlrI85BZM69QnlfU0JWDfO54q0
gZOVYE32HqoeVsIWOTKfl41Kwlr8paQvMOoCeqVLiZi/5lcbzMkAFQNx9ZmRjwq2NV5tKi5mpt1j
geHKvhV4vmBEOFzXuz514vCH+2XgbCRUBtQ0rxCwdVnDatkEQ5QPhyqr/OGenKVT7dPZyvBvnriJ
nrah24bmUEPLqqlJ8Csv/AOLePxCrGK5bghpqt56TogCtCFqR/jWgmHA111UzkTYPWWC4bh6BuQ2
dVqyEjrvpuhWLhfy1Un0gsk+UlXdAmyck/LfnHOc4RAtFmFeyFun9lj47B3EnD4vBWhvCkTvFhoj
yYg5kJbE92TQfdu1y427k0JTS6hR84HE3APJC3R5U18x1xDjrvXNDzAmqmpPVa9cPCdstBApmJwm
sC/hnJH0ZzQRyztyxLRQTlLbeqGIJLj1JwrCcTwOEcGz05wtop95k6Wz/C44yVycFHZCiLGRJlV0
7Kh6yh3bR33PHhyDo/jYpAUNLr9qEx3bSMW4JzEu+QFBsmnJMcT3tiBZZ3JfRFee+2rv1VIG8hDO
WmffhFA5sXZuOs9sICkq375ItsR+4v4KP2XoLdxiEjNRda1VhPi3x1YKiSHylVfeeX7nkPjiPa9H
/CIzmtOO3T5ivc7l6E/vlJ/T8O4b8tfs1uWqMlfhOiQ+KcSScWcVaXFx5n3vpnRnqaqI0eqECxRa
BTvc0he3IVuRHgenUQVu0bxeWeAkOujcqcyW6TA0k51/+0E7G4OZ1JRdyLBB4tY8k+9S/nSaCPrV
M5igVfUPXsKX3SHrTyuvsByhLvzGc++Ujyvtsv3T4EhxviJWvC3fTcFiw3PPwVqtOEtdL/visfb2
aMcY/xNpyaUudm4r5wV73ZDSQrs6tOsPvDCiTRRrOvT5UpMMTzjDr7Jygk00zzT8vIeDdoYNzIvQ
yZg24srm9ubCjYfrCix4GvfIi0nf4WeYdBzswmhhUn0KKcXrVzYY9DjJcTdEy99sLUb7gwTgzj8M
6mL/WRFZTf6VqjH+f+4yTLrZMAQNhf9L4Jw20z53O90dB7ea+L4nk+kk5ZIqzBztvKUHIbFNMHmS
ZhHuXImjQN+Hw+ATYj/1jnbsXSKF9d/7Qnv6DpjoMD83nUyj+3Fw8u55ZKRafww9Vq5DadZM3rtM
3+JN4IQ1m25o7auvCLE/B7ZCXuCsuEW9nWbZdLV1y5AVhh4jn/B1Re+Pn11LzXqErdjd/gZm2tdF
2zQYb5ZJy06rkSuEAWcf6LC9ywt3Fe9RJKLsmQwbgX365Mbvdp7kRD5leR17pwFFK9wnPSfQ3cx7
MRyBLQU4e6QLrjct2QKxswsh8wvoDtfcqAIrPUhUKb1wKNkhDB7x4azhKfbiDL0T0oxS83FMM3wy
jLnNSnInskl10bxgcbwjNJC0Z8ZQg79CfA5RclSxVs6+ZVgTzdy5uMeGHTsySuxefZQ64zeEuFao
rSmYClPVDw6lqDRetzi7lbnV/1u1hfwx/t6a4OWGbYvsMtrgzgyc/0xAOSLZwRjnyxHbpKnuo4Go
Deug16A8FGIqotMcIlWVcCfoLS7TshLqIpjeq5sdNSZ5/Yvfmmvpir1WYgEwxeCfiV534aFbnXam
+GhXUv89ibX0FzVY5z1qUnJ23JO/d8kHcLKqX3M9xN2hHBYVSZwjmRt/UaqXcLyI/dKSTW3cbRlp
s2CSHlQp55MGIlp4ozErLdswxMo+7bBaFnCyK4Ibur5mS1l1xESDbrb/xryqml9Dw4F1LhdGGncd
3l9CgdxZGjRJ43m7qYvTEu2wLrr6opiM1uCBVg4zlpUNaNrgYYbysPIHsyddxnY8TiCmppcRw8jt
fOuDJH5rLe37f5ASUvmq4k4Q3sr9JSFu1zEyfSNA44IuifHOvuk+C8bDUHVZ/4lFwNI9U9y71Y+R
rpZPGB0dCjkiiXzGuC18/eRYmMHMzbxy3WGvFO1T2qqbZcUbPMr/MVUkJHUsjJNssn7Ih/hawteB
vVhg4zisc63V0cJ1qfYhlIsIKMOI3+LaFAmx3yxclvZ3H4Yye5DNyrTRzIqf1aRUb94uDXNlPkzJ
45XUPhFn77Gt0ZkuAi282Uc8+yzbNkuRhcciScfP6Zb+J9OZWawjOvDMV6pm6IkXZD4GTBF6k3uk
nmbZ3jWRJP/+5GlYocXj85PU/D5zhvptBUdgqNgwyzYU9jEOTnxqOcFBvBHS+RSwROcXRlFz98qM
mHnopldTaX7hPDDr7X+MZNqbjKSJ380o2JWXdXZ88MqxaJK9zXoP0TmfA5ZyYF8lw6I7NyDEPviz
vefe7BlCOTN5DuyVfTNpIsZZGdIT1E00tfiFA2wDNcJWdZ9n4eBsCYDO49dip1We8Gn31baoYogH
KeUOzqKqMAA42fCioijdLGjxDFaGLF3GX2EZiOx1kX2GizeUqRtuOL7Kgf7DB86zQRtbIrIv6cA/
OSVVuqvIvKWva0e0nmhllXOs7SuvZl/RGPUz+fF+SBwCZVHhdeuud3ORhveF51N5nJtwYLNyPPS+
lY94blQZPdNYBex4ZntpEr7UmRuY8zIKUM+G5zuRBbZZgtBUV8EBKJ3rP4m2q+anyKJ4v87AErwP
N2Xoecghk4g7ssPwU7Wr+zTfxGWUx7AUEpneGzU37aWppp5IaFGF6VQdSxsa9g2OAYz7GkuuLXHW
9rfNnszC/bqltY86Uc9/+kxJHkbpeReTZk71QAJO0gqOPaXMriME0h0dLRkIbzAjEurbxUXJ4J9J
XQmYoMV1URLqaMaEtpUYQT6ueya+yKcpnn36MKeKw3EPxElnD4i6bXXitGECheDn+OlnL6l6P+w4
+MiGPD18/gQPkcRI/Xrhq3Is5fJmiRmkb8AfoiszAkpc/sm0XvVZEzYNdzX31FBvq6JD0ExYdeQ/
ixxn0rxNurpYP2fYF4DY2MTU40/A5J3zagVhp/Q+G/CUYgQsEbr30IFwybWuTqfHlSkUej+JpgzL
maPgTCa2wFwOikJUJ7+a57b8dePcjHsxrhbn0kQb1j00iAJudVa3uqyikCAE2O2Unns8SXg1Y5VC
FDOa3u9emox4Ag77aFb/6IRJR26Z8tycVl1ci+X3aDxhqgOby73ujq7fuv+t05ANwUZlY+k7Bz9c
GsVqHtXzRNeVmcOOfG5un4Qs3fYZoksam3OyBqEUF1Imc31PIKc+9DTfzX8I6ChMjKkw3c3ETqGH
+J568UysaF/lbH4WAmHcl8VqntEl0uTo9n31tyzwn27WJVJBguzqTk67WTm+goOjsvU95KP4m2sY
TezqASe2oaUM7ppwGc0/ynvvsQi7igGmKjNvFyniSQSeBv9hmdCoDsLJy+bsIDkdWmHLgGTmMj1p
72bjwKiskz8emmoPWsTAkMEphJHSEFCuf48Q/rr7klu4+dbkOF2PrjwrNaKTPwXmlXM2SYONG/ex
fRu1pcLY0Cp54tB7Na3JvPhqvZ8keUQSiuuot97oTTQ+ob51BEwp2HJM/gf3bDlgVvIXMuX4rLHJ
HyaueFgYSTElT1w87rcQJY5vQj7BxURJ2R9xN9OYa1hgPu9oT0e7VY1P4r0k85Uj9lSM0oPWrv6O
GV33n/Y7aPMJtqgXjDoBxgawo/7H1KYstBA9PrNTpOTQXOq0Czw441nr77tpqtW1wrk4PEUsHgve
MdzO4XvRhsp/yFPEjDuHNaDjXYXJACyMiFt/fEfCDKMzQCxxkdOwoLfHXZbhtQGreszyEnAtP6zT
nGuR5zMm1KKPg2+ced3obscaENwZD05SH8pgJasVe27m3E+V0KjdraXj2TDiTde3sola8wvjEBAI
838uO1Dn8jHEGjpsUjFn6yVrnXj+dLgt05lyEVETVaUr+X+wacZTWNwAbGksJ4zmmCnooeAN5Ft5
aly0VmTGfq6qDhE2a5Nlzy9uyVoiEbgkGOf1os2abRSuDXYv+GsopNhy806/BwimIW6zFP3eayYn
vKOMit27Au+dunOIP4X4Qpu+Ue9hFA3Oxc1w5SO/R4uP6y2b9HjyEfGjLycb4L+xqiAy57lpSJnK
rG8eMJkuHRVXkDR7LxopGKhrDKdKin0LqAvUmAaPe5xxTlUefzNdDYbkul1CuU9Ft8QHUWfAdXyh
0a63NYFWucMXMn/RNC9ml9KFEyCtjf29OHU9H5RvAuhKBdbIe38wa38LZcSPrOzWei/aojD4Guqy
fjS5yYKdy41e3lthb+EDU/+pyOfcF1gRSeB52J33sYjs81Djqb4GDgSuu4UjkqFWM/oXQXaJEpmi
A6l8TYhIPSHSkd4E0eQGx8EnKY3RHMX8cQya/Cw48ogiKVzxD9w91bRJOcjS083uEm7AS0iPNyEl
KBaqOCbQBMRkfsAs2wQ/Bp5EQVI0ZO2eg5PVjoS49DBhMoaNVg6AgUOBmWSECTh3cB0DSdXLKpCp
Hq3Zs+CWVQCFS7vPyWhCILDbenRnDbnCcTLq6977x3kqMCMNhOba7lJUmFfDI8Gxkskrati6nxZb
hMiafvudLtaX03ZJh/4TfCbB4SpRbXrbKDg7GS8pCgbpMIKtEiOjLPWFVYeCX3ruTxlk9qhLYsjp
fen0pxUui30C2kF6it56sq+2xFIMiqarQ/vQ903wbwBB+R8ZUDc6ZlFa3Ac5Jea+rhRVldvRo9Aq
0xJiB59YQkwKrJo/Imyr+lBQbJ2TooLYPOeOADixVgH/NigKN826jefmkONZecYGXxPWIjV8hRnY
kxbHo+0d+DmCZ6Jd3Zfn+U11qvnltAcxjhGaAkhGlrlSpDgX/vLlUDvJWv2W0fL/CBfl2CV3Wbu6
A3HAyJemlQ8XXSlmWGHKn0DE+iXhhPthbXZqr9UwJ+P93LvDKz/RFH4WLbOT76hEAkLUnpvu5FV6
7M+lGJmMDr0s8j3zY3goRTaRQ/As4XemIn2zl9AlsJxDUFdPPhZ2e3KQpkGXeKIprrxa3Tcbg0V8
WMcqf1ZIgcFOhlTX+xYjlOYtIGqJXBCV6Q5EOVbqgp0TuFfGyXW7L9vMUbHl5aYqqmgNh73P+oPm
u+kEFCmErXwSBKK7yK/9nctUGVN6ho+ShNkgdHwCBVwA3EhrykLSA5IPye7Z6dXLLZOYod0tGo38
j1OFcjn7A4iQR9ctcnvDQrHGFOu2FAmQhsGjwFwHDKyb2p2YwG0ycnb1XjWVg+MMDlx0XzBh/A+9
zon+Kr9NPsbJq+rfzIFxfiSMm++ZDzoOL4Rho2CZc8sXg2udEypn+hfpSVwyB0QXKYywlATXk+Sp
oBevD/FkgLGQ9/RgHYPjbQEGsG95K0a4dYBZCE/jmyWf8RCQakUGzIcK2ECzMmHnXpX+VjPlH17J
io7HHNHbUmI14DSgEkr3PoeTU5/7LMJQnAfFGl2GjM+fObyXPhSu7vrtvDBfuaAYakFFJeHy6d7D
1ii5aHbEOmcJfMCaex83pt72ML88bFJp8tvQjsnDyAvzz0nARUAe6C09Kl5U95A1eZsfyyl1z60U
Q3hFsiRPOTU3zAutVfnSIPkA+aNb8LdxItKjZcCIvB8Jj8S3w7LAX0OXDA8ua4jFlsVb3V/Di8NM
VrNnO0bFY1EDA3aH9SAtg9uNV3VejCKC+WPXdEnDtmCdTcmJSoDBqDaNi8WM8RFbpMw6PnMaYN5d
q3JadrCLVryVTJ6D7GjnYb3vEhY/z7kJxTG+TcRjhjbJMV7kBKE1IwtQ3fUsxwqDQ8cvqjkxBilo
kum1vP3gTFEyXlKJ7OK9edKJ5mFPmLDEC0CypP1jVOzV12Yirnukamtn1pzG+V/LhO0uV14qj7Op
wdsFBA0+SnzgDErpmd9iOB60fpRP7KSIuSec0+KP8/ylBdGZI5Xm2u2KOuIoRJYnAl40sc8nRu0c
3hWAC939itBlv0CfMNT/ZgDZEZ1287YUEAZl7rJ8lBhuWmCSGNI7lz+ZtC9M3iQ3TTJwZGAN4QSv
njxlW8aZXll5Bd6hvswXa/EtF0X7JqZsPfWTp4oP4a45HEUfIJI+VKPtRpIVOHN3ysQAKCbf84KN
H+jsHqKuYpo0YBM5YLtlZuQ4Dhih1ON7w3U9sreIhGlDOJrra8VOv8zqo1o8sUAF6pdmF0AIy/bM
/aH0jsYHl8MbcnGJX44nzZbIe7jGybJLWqtZ4FJqVXnPrP7Qzd9lGAYmCHkqgfYAl/GCd0xTrBzY
+7RG/dkfE9BSc9dnnwOTl2yPJIcKXgnpq5NsZ2LhaV6oC8GzKP1JLZiHD854W16BTIw78GA2ZZqi
lnPFo0QYadOuecefUf31m5j1ztyikWX+MJgHevile4FIrP9NirwfOWQpwA34bA7cVFM3Ne1uqAwe
YhJBtriGWD+Rc2oD4sNv8eecfSDucE6q1oqjabIlOth+FPZ35bOak0FqlsrLAMi0xCDk58MxHduI
ZK1E1t3UKxZatGCArw2SJBONkzTlgv8qBSZRYJ2vDxh26DYTs4in2Gms3FWz38jDUvoKAIpouDuL
NDPq1yJreZG862TLktU5tvK2tk51g/uUD7WT7usgUtd1WD183ytf9p3ASUpCuh/UuQ6I3u8KXzUY
/m2FDTTPPUagGxaqSIyFczJdF0LndFCrM167YiAz12kKtpeRAX159DWNzCaxUR39aWcSVpsGwf8v
V2zxmE4k7o9Exeonxzgh3IPbsAjdeVxGzEzM4J0N3A5mU8Zboj9JfEuo8K7QuZMqhK4ykCzdWW8o
H0eABPx5rYv3ibVtZkeOwhN/0NlVsMEIuN5DMZqLLepRgr8U5Q4Ol4iwjGeJH2LinYkUHTwC2HKb
Wu38iSdnXgguerRwqgbhRsx+/l6sJqB1wzPgSIrZlsauNsLkbUWv7LGP73XpkxnohxfgtQJbbP7E
KKvVg6jdQhFRdqAZcmS24/zYj6NPyJ2cUX0s3Zg6Vjma+AErtDrmCCurPcZlIjawZJCjide11XHs
A6l+DVS66jQ0pvjWNYcwyqq7vBRWm2Cv7Aq+qWJ6N+wQhKhpvHZ1h61gA8vJjr5GrS9r9ZIVVRQf
2sAYdTC1GX7KjEL71hTPz13tRJI0qEO4jv4hgKSDbdaQHV7Dd4GpX+ybxgbNZilrXuJQcPFv6OTN
R1bIpNuJrgvqHZAHzaxL+umxW/uKAKCsrm1hxesMYgJTZNc1fzAWFuJOAr9983y4OXfgioIn5vzi
DaTOyjTPL6ZLmmpFohwjDr631RrCk/myBuIef1r6HxPVIjmHYN7MBX9dP9xncdSd1STxkAKIyF4J
WsfrRgti1Divamnvw7YgUl81jOBKretgz1BB7bEUWvJggxJIOixdkjdMV46ZF3BR9l+sdWvNIaSf
14daRkwech8A90GyICDfAp3ILk2OkWVHLrExp0YH8Rki4nzshJ4JG5gyw6ltKE7uyVK27r7qrUOK
W7I7gvAbJnQfe+2xIjSOzIXXjs5vtQ1nT5O48QEQ2frq5bXv/Cp7hlU35PlIBhEyAB9wDh/bzNUn
81eXV9ZKnSX3Iq5z55nRFNOjdInG+eLGQzCdl6EQ46HC+O1saifL/ixDDnpCUPFB21184lfxtBTu
iTQk3W/WMRB5GZo0YujuLEn0Qbi8Trk9JgwTbgOmeTepxMt7LOMWH1Mc2IS54Zp0XbuTOShtKOPF
rD49P6Pd2ORTOb9qdnCh/XrzuFOzk1TP4mYO3sxd5gwPzcjOpuMsWAt4XmnH7XGu3QQsmB4w7qxD
Qz87TWgX2xWjHY0jG2zHq9Jp1/1MEA4ezEzXfc1HGLF9R+OAcluGcME381TH3RWFH5AYXDs94Jpw
OfyNJfG469e1fmrCRPzk/Iy/p5pmh0w/DxLRUusXeKDziOAoVua/iQ0fsB3jm85lhP87kF2CFF7I
pttVyZrKU2zxbHGsNZl3GZMsuSyTDd6itGrvWRQMSMfD0vZWuj4ErjDxQZMiYi6/LeUTvBcC5dMv
XJPMzIsFBychdOX1O690uuRrNWynuLDnLy2P1URPTpeJNryT8OoIDTtQEMGgcNzUM1GMrR8Cc90k
4G9emd3yC65tl3MulHqZD2nnYuTHCBi7eCzb6l1D1y33nIDRL0PGvtkORjDANmw+oK1MAAOjnK0h
Ve2mjJCxj0uH8rzPqPvtLxCxRN9CHqi6zInjFc8xkyj/vCSMWE6EB+pPwc6a6M1DXjsrtPicpRvs
lf/FqxWsd45U+rsamDhu2pIab7sGbVVeAE+PLX4H03zLyGke28ltMOHFPrQ4fnf0O01il+DqRy75
ILoW1BEiYcZ+wkye/9W+5WRMhkLFX6pGLNviZ9TDvq7hHG6dtumaHRsvZ7MD5N5Ge4UU89ISW4pO
lZHNxNi4KsQTcrVJ3ocE1fFNuKWfPpmZz2bX0CnOF1mPzufk+CI+JlQXwcVb0ZG3jI3ScpvWdU5c
ogrXZ23oJbfwEknLdgbL2WZIh0Wj29nJ3QkJtj3ZYH4W9h3nkedf8d76yxl2iftf31RZeGGTve9+
EF1Vzz1rJsxlqlqdkH7wvAm2K77cR9oSkb9Iogj5VmNRX/YjKNjnBSdgz7RBTeesRm7/3QPjtfg3
VHRsugn2N6U9cCWSCDWmiE8canH0K4WyW210iteTBV7sVzg1GaZLQnZ11hwmN8UPljGZ2YYwofcA
xtl7qarQCR5H03rlNbc+3lAggGrZMgBDUWxNtjyVtmB/FlX7rLc2qKLPZhm9vtj2hdeaTSvzFld2
BOIOe8pQEuqhHoB+OObBf2GPWvDLxXT1Dlyvdo85M4mEX7k/P0eG+2kXl72/ssJD1vPfCA4aU74M
UQYOLQ973wJ4xlczVR6qyjr10a6qmTBfywFNz49aFX4k86CC75TC8zyxDAEFkIUwzQ9on2DaUuP0
JAqSEL7yks/ZBZXBo6NfW3mtZjY170jA5SBVexqqbclSByaa9TR+dqFXMqrvxygiNJwM31nTwYMY
13CsGEbN+PxB965/nTygeQABHf5dW4IZvwqjLPOttMmR/3u6mWFSPl0aXXC/8QQhJ8gFI4YBPQqH
hrXTgOggbiY06yIU0wMbTdBqmNkWyTZqjAVaOrFSccRyPgJFaoTCYjv1N74gPqgTTogcPUxhlvAq
UHtMnWQ8bVkQ2w2IN57/SrEeQ90POiBiTQOEJSgjtfG5kf55FkM5INyx/2E5QMGCCroJTuEciW7j
6nx+JOCpuLi5G0sYkal5MThMfsC7A2bIKm0sXYMLCswNWJliIhstJ4+6eMFxCWd4O4BoeppwrmIT
FOBSNgNmoWAH/lF9ls0KPrRBtCrIwLdx/ataEygZCaEEHL2R7j/WiVn7zVmUwJEy7bNYrTryxsDe
AW/gPA3YZXJqtXq4BOyhJ0EZOX6HuqrCf0Hmomg4QSAOlW2cb6z1GLyiMasf1CIZyudQuyTCrxjf
MFnAgk1q1n4hg/rTtpE3udgj4nBLhoAK3WXB4r9Jv3R/T63uuz2zaLzXjWp9fhNaL3/RSNrXiMxf
BH2LKc3GbwPFnhtEE/hTQPZaiG9xRCK1XT/7ZhDfa+yXgEOZz7CXrg0JsOXznCPaNXGMeI6suvGC
tH0uDb7VjTB4bfnRdPxjwaee+KXFdlsC7BiIvFWVc3DLWLKE2958tm1TysehlX5BlrNCa8DlNrO7
xGYwd1nLuoqtR2f2orp4eOTWFLAIowI2Wms7tsfHGK7fWtfgl1/Kfn1XbYz/jy+zLbeJjtOHytPU
CDTZigyk71ixUZ6PPxSoZg9aJydPd8gJuaRbFie3Hs1BjfiN71++6clfv8AF1AnZTIzTBbNCQPKR
Lv/dWmPw9Ku7/E6SJoLchs+KCo7nTblWIHvajpUeYa8cIm2WSLLL9oyHwU8WsLqgedPNzWnJvh4q
FOK0Izn2GiGk2tZ8z2dQdulw4aqMpk0JwoJobJlibTVEXD6N3xj879Ben3TjM1ISXZ7+CHKz4Epi
Mr6HRMbpm2dbNHNB+fqMvMl/YmK97aqpJj5MZ1Yy2a99AtZjArC37v00F09V4ZVfUt0gg3HDSK0b
AljIo5x4uwDf5Pex1xIdpnDgRuFBcEvbPKOOTops6bdLdetC2q6jQBJ+3Bf7XgcTel9dDfgoWNP1
irGUQTvxl1vq2mbjWXu4QnYzHoP/nNUp/mN/8+gzxE/9cx6367vmHFTbbBLJx7I4I6uPSDS/kgM2
H6KN/JTEV6geUrhI7rYPDJg97XJrbSq62N/Z5OVot7ECE8T0mn4/qHGro0HgQCRC1USXOpn698wi
aF1yHt4PDkKQIXDj6O7XpkwuCQ7W6iB6QAjM/2e171SePMSRddR+itry6rcLR3Kw5HUJliOSD5r6
48dWfC4HwhiZw7pP4bd7OJHMFjUTCiRoBr+sHohpQVe5MG9S0WKCXRSN8FSZQ3l/vTLxMPOFSzSd
KjXlT00bQMDQAZbL3QKmuN/2/WwAUI2VG4qNCXyfl8U14YVwmfOVoTxllN9Lc8+zZGQ9sX3xzNSL
n4DsT6EOnaWexs+2yLueWqLfpVmAy/y2V/o3G6cC7N5MdzzKRaD85NrJTJNNQftpvWtQOjnMBAle
673GGJUc0gkwPzEg5JLxUYy4YjcsT+Lr7dYBvgQD5iK9K6Iq/cbajt876Mfhn9GYDlgH0ps5ju5m
GJ4/qwcEJdy0nhzT+xsIACMar1WP3w11OsDEj5mj848GjLf6ENj/R3LHbFNYgBBhWmKXTF6dsFVL
ZAT8C3pm6apLlfuRRBZ5/mBpIKMTZFSmmQzTQA0zxObKGcp0OTFqJmrV69GeapYg1JA1m/IlJDVb
30VlMHxVYzym+7T0BDzlIS6/JQfTF7WoZGQ/91lJc02ZuVu6mXDqiDT5N8tkvObbthySub9QwgXp
GQ1YEq3NcNTy+MdoVOFVcxG1/7GKx9LQzpPfEQpLxlsXA7GtpZuQmcr+JB5esR16bBERLWMac/Rl
V16DFsfx9lbMQecXCyE0i/+f8KYYp3q7VsgNSpQe8f4gN1+Mo0OKak92y9XCMs+gxPsscOfh9q3B
MQSeVQ/PEQGLISbVk7DXo8JrQWa5QJ45q3UcXxu35s+xeuJ/HJ3XkqPIFkW/iAhsJrxKyEvlbb8Q
1WbwLiFJ4Ovv0n2bmJierpIg85i91166x3xmFrKRlRX+RAkAK6oy7AWbBrl1+WTSciB9pUzK35Jp
a3TUcgzfLRWaBamhwEnj1a3+r198/GE1oEi+GAsKL4HMNPQ7kHyhOkRD376hWFTBRmsTQahoZE0u
Tqpm+T4SJvhmwHSjI/CiYTk6swfCOiVAZzlEeKi7XdA2dh2PcvQeWPfokaOAkWu4watV9hfjqHz8
nbJhtf9ZSNVdbomhAq2Dx/tgvFk8pYZh62eXGzbOhWd35tSWYY33G0paW22ZY+XVj2bVOQ5xk2Et
pqZYUpy3Gwevn3UlSYaXC4G0/DvpEdofv4pVXfNm9SIYLEPAJjkp+uAyhKgvCVDKk2Iz+kFHjBQA
p8F9JGCeMrCD9b/C3swEIjivLAvUH8YsWzZuGRwuVCH1vOvsKlEAut3SM48cLVn9L2DHrY4+M1tC
PjQD/Q3AoLR5xcreLi9OIZaXBfUqU6p5CnnBWwGokGc1NwDg18J9XRm8Z1zj0ZS9g3GO5s9sKKb2
ajuj694yArc57uh/4CZgFUguGhkfUUY1VridFDiTMBqX/989FeqRIUIB3KgrShV3oScoVQOWKxvG
7MnwGGpFZl1fterC9c5Vg9fOTH+ZhhFlFCA9Qm+wJGjLdOOq93QpGnkzJeGdsa35iT8rXbT+FwZS
Rz5LMK582qiRmbgCxUI3RAqWfuQQbymtsXeiCyXmwt4brdMD1Xgut5Vx2bHz+Ol2UyPiHX6QgzMD
BWmE3DFZDHM7+DzwItNqnvp3jFIwL9JQJfqBbUAb7FrNeP1br7wjFd8ZyN49coYqfwYtxnLEF7r6
QC/Zi83YL+YxGwwwo2adVtShoFvl0auCbr6wz+3dj3bo1im2AiVIJWHljX3bJLZT/MeeYPZOCrvF
+DSkTdV9tJ7gMWGMwsQjQIzNQ//XsNJFSiRrlBirM0jAoRqZPYmUBqUOTQmWow3ceR/XDJuj7jIo
j7arRuTjPxNEocJ3Dy4XfldUGMl36IrMfgFjOEH68hL7DH9GyQeN+GS4VmxqD4w9mgYBPrqFE64S
eD2rw0DyN9zNgEUOmmfXOuWTJYo3CkY08jD4K2VP27rAw/IWStX4b/i/PMiBjOBw76GBtLYDrArM
griPbbDm4ALecmQQ4kC5bx9RRVThG3s/8rccJJV53InFfTI0+8sxgHNwNQQrviVRKR8HC6PArtRN
fg4am7Eb64oUkkpeUyxFI48+wR1TdZ37u5lEaNZmz7XFGv08Yr3By4tTBJvBtADiQVE4WqcVOWSG
g9EGQ/joDamafrx1MMsDGyRUmoRp596v0mFh+807VQQ7NJ6oPehUAq5wXSHf/EVIO5pLyaSB3LZK
qqkmH37BEEqRKzFEbKTP3Xx2mW/1t6Zlcd92XTLe+siKEAPa8PYkZrQIa6pic4/5AIJ0FrEKHtFJ
3Twv6t/QNzU/9LAy+Yn4NX+0HBhmlq5bskTJ1+Y/LG5o3qFWuqyP5nnOstPcptkzAuw1jUdIB8NW
Q3QFVMLm4MagV7GT41vKq23vFvfjKMDIte2t2o2Dwu/rl2TpBmfvrzV96jgjW4WUYtaFrC9bPgZh
HYT7MmoYFARhxhKimWbIHUndR7HPPomnLs9NG0/cx9ZHwDRXfI2j9Z5itsFH0VoHX3JV+A2f8IYM
CDe8VTR2ExMdr+VaV3iLXErWqLMK8l7mFYPxWOZsJlXPMi1c5HwdXRKhKdOglpO3EdW6W3EuhO2t
rWz1vvSqu5PbVsd+KhgUWzcFDd1/ApJ/j5rkbVeHcOGN+2hdyqvN6ICWgy8XTeWhGIPoO8tC+S9E
PUxBsEbT37IWNbkOg+7cuxiweVWjqOvrQs5OgxKnmT/oa5FzLPnkXP0GlRRpXiajGOlxaR0Thpe4
rkkmyU5OF8ARQhyBg3TNCVo45LgvfiSaheX1jjNYHiP0plBNe/a5u5pAz3wrEBUWh8ru80fIlv2f
Kqrslj7b6tBMWpHxjinFWrsL0Pdf+4iNfsxQ3TbMEzvXQFPF6Y3Euawep6UPWB4BRbE/gN8AoANM
TQs4ydpdr/NawOV1vKjTx1oMXb9fbObt6HJ6t9qSrepYxxLfNg26V4DjAjgwii0xjLba2xKDU5yw
AXsOqCOBh4I5HgZ0qzrnOVysZvn0/x8sU/RzjsvWJeLthrp+PlEJ+dnNddvui860Hg6uIwL4B4OG
xZ662RDj0Oow5ABL23uiMXtLkgeyIbZ2mff1EKn8VOcMGYGeOBHDTl6adjMKI+dDwmqpfnCoENZL
EIgp2I2JdO+RHvlUtEc3yPynRE9+9x3kJDaTE7IM+sAiV34kBIYBXqtYdeLIDuGvwZAnmSB3rdHQ
Lrnue9tIKipf9IJyO8pS0T37i1OdfFERYwoNe1j3DsOx7onc1+FfhOSV7cWyhE59Gdp0ibV7x14z
XVrjyWJOf2FQy2bDavE2PE2Q+Mm4wWvxVLlhl+8dCo57aElb+F89enmM53Nu/TiejbWNJY9f7xDi
aS/fTnAmqiObh/VlddM+mg8uTiSfAht7vsvXYTyW8t5qWRfUTEhD6jqh1EyFxQoWfB6OT1UWe44T
6wnxYuds2xGXdUSSXynqXSh8OW2bjG0Cwmrl0ZnqRv9ahrC8BDMarW3E2D06CO2JHlASGB9BKSmp
cLdLLRQ3OE4AeaKZdmZk/YKLwDSQidmGrCAHVlaZgvzaatOIubQ+M+SHF4X1eN4K0DjLPmROZCg+
kAxQUVIJwzBax88VP1C9R4UHDXnU0IiQDrfPHHD2K2kgyfqsekmBx1qzbaiVZuxmVXfHLQdBbQFB
qMYvQurQczhIiBDDNsl7ggjuF3tEt+A7nBlgoItyvWNbh/Wj0/vtT9vcQSFrDx65j6LFuxbWwOU/
ru4MQqlo7UvdOYv+Xdt51D3beBf3FMwdPf0SiObN6eogPUt23NXZZlB28HNPoaaYG9d+7tgcIvdw
hPvjO/cnJQ9dQ8ZfG7QgT7wQh+cC59DsBCkkCZWJdpiJO07axWuXAvQmFJKcINYHXva6zFPixzVK
CBnPfAvl7o5N9Tniie3c00EtDTf9qIoXtdiTffA1YZsb6BcMWVipgc+YXBuPDjnY2koO7JEFO8Mh
TWRwSCaG1uxBBm998TM1/yXUQvzrKYmuACAztAkuQdGHQclpfUdHTrUROHPyV+kuHW/KsZInDhxg
WGiWRwhiHpTWjTdS5Z/+HwfyZZuFCxL5u0rcP6NMi3Vr93hJdkDJOTnrLmusH2vA1Ou6qgwfyywP
PvB5tPY3e9UmfDEN5yQqSq5C+7SotQu2TmCv47c3T7bFwuiueoizrA8ThCC4ljeGDgBxfJ116pTD
4JVvyHN8KFjsQxnzrz52b7BRClZg4eCUikoNcFwHHqh0m38BOTXApwOwqjkbR6YmxuRfXVH5DemN
r6j6xs1Zkq8xdHIi2aEdbnqA3gnOtpumy+hkBMhtMq9OeaH5ypuflLmQ+PK7YXBpHJqSNC5GrsjU
6Yn4WjTfLxUe9Cyfs6cm7ToEJXDF9wchZsTD8gvMQRRyBtjJdFIqnJtjJZHq7n2YnOqcUeEFR9sL
kltFJ7k++d2K3mOQ65ySDZK56YkuGCH2xmZHmZz7mZPzCTnBuh7sPOjsR+3BG6/horHXIE+nxMjc
a6rUht8W62MZucFz45XqfPfHrrv2viAAlOE9CZhV/9yFWVo8IZBCKEx6d4z5zznjCBbs39owTYe3
cjLD9Ge06qEZ0Xwpuby0YVZZO2Xm+4PuuoLWgUrqLXVLQqA3hgfph2Wc5X7fxQ3eDvBh4j05JtfR
Kepo1m51LcV5JcUiuCKsZCoY8oqPnwwxdXWIKs+at9kQjTBgFjXEYFOqcTcwtOA2De8O2G0lfDH/
LEkygCLm8Z3HdRvJ1bxbMLu9xwCCF5tnoqQZ98fdYuF/v/dsNwTtqn9gliiGfUtTgQAjq2jc0TKW
88+4NJrBourMn8J0yfIUTHOPb3ucIjJyOG9xtQUmmJ6ZpDgO0ru7tIorJ3sAdylrJnAM1Njjk5+1
dYPFNM+Ecw7VIZvYJW4NcSFnux4F0RZm5BQt86JrUfy38vHuxqVdIovR34jZqa2nhvixZRN4A6kq
Y+9O3t42OMGBfRG7HpvASl+J+3CdM+Jeya+h06neKwgCb3MPS38LLF0SlTJPGVu5eZKp3Ne5Y50J
TUKu4haweHZsQammujF0+m1BjCcGnAJVE1kcReHUC8Dg1FbxCjxH7D2mbr/tqFgS1hHR8MA46K7L
BDwbpxixVz6NGTQfng8qEJNpSGAMLOpmzwCG7TpA8TvkzCUzcitHsOJe382K0BmvMzFD3fYpLbBi
b/tkoFNA3K6IQLinAS8ObLltOFqTfXYgt/+RXa3b9xHTt/vIttd2t71IHVSfsAlvSA7LiwKsuG7X
Ak8ZgWh1Yc5k6hX/HIBA6T6FcnbxpMpTkAdeP783RW+hbB4j61IQoCSuue2t0TnPg7aCjeXP/yK3
0/knR9n0XEe5bM9k72CT3UgWZM9F5Mx3KLFtmCSGE/JRjwBLMsvnjubCoD1jEOVQ5jh6xDzLqnPc
JW3WfuE/XKtHvs2mOWOfI5NtySGfndgh4ifgMfeWvwUlD3eGFgNB7ZgRCSVwGWHHXDSs5q0uMURy
N6QPUVAnVUDQSImkvcN6H24cja0qhJFro6/N23MFNxp8D9Owo+xJmwAbyDAr1sigyt3qQAlfEQXK
I1tCMb9Xo8R/MgBtOCpflekWFfs9b5LMm/ZlTJHuiMjU1ms446rkeGPZ98T4wH+2WuYCTymfENHo
WcKIx8e7epBWgT61Y+P109bEC286ozSyAunPB2up8xv7ZNc/FJwgZ2PPJkMVAnfzIfIDTUgKB3Dh
YXsNwuYRz6x9EATYQKdsGzXslwwt/yvryvSN0NSmOzZlaB1MPRI8YvehOpch88bnmXVn8YNDXoO0
C8Wa/1WFRfgpCFAefBakXv85odY4S6u3ycecMaxPvZXWV7NiyN3MqvRAGks89dsQw3N3XjQgbLZg
UVDtpbZmIDsLSQ38GwNUx+H3jC3iHJhKTGzTiFAJ0scJ2t18huIDez0D7PkfnEONjIm93gvff8bv
F8pc7koPCgFSgrHSn1WVtFipJTtDlzxiJpDsW5od16HyDyO3Dqac0SCzVUsFcxSXhb7WDbuqJ1th
gGJ2gXWY9NO83Zm+ADHIAmSl/IXYS4ClGZJ1lxgDJTdgJCOvPuDSp2wirm7bZVn5OdZh4e1DIuZz
ktTX4HFpHBQEWJT6AKPinbe9ssp5Rj/DgoOZrocSonCiX/iPYN3AEBn7h5ahuNwgqel+gZ/LmDwl
d6hhQSnHYmzCPGOJqiCbr6DF2wQLhITnyNjICF276J5bqjL7SKPgfgaDdlgPF6E55ui616fZRpiF
/AwZNkbq1b4gOCJjbFZdGL1kyALUbnULxVh4dP9jImpo73jy/lJSmzMaUcTHNmcxVJRJ2f/ddc+E
TZKg6J170ennEJRRsLUsg/IHYVrUfi9kfN1B2D1xRLqs/jpDjnh9S2UX7qG1+MmbDofs7ECzrP5h
XfJAzeF8dRHxEf8Me9AwmSec25vt6aBBT8wfPs2s/TdxvD4/hkidGAriXYaO7zRvUxIgnVn9PMX6
m/bEfsasy6bxAgsjBCKPk2i3At7HpdD4y+sAA4RKK8qW6JvYPwlcx4UBCNSkyR7IU1h4pRcP3VFm
STeHUDnnhC7myEgvSZgX/w1SIC8TQM9GhjJh4eBPuMdq4lunKJKTSl9ntU5Xs7As3raktSZbe6wX
0hHxmD263DXDW9CESbsZ+rHJD81k+dAgojl9YKXGL+4qTY5e47TuJRrB/21UsmIXMIhXOaemTP2m
wtYpf7HP3H2jNHGHR1kB+jjqweoPrY9B/0Aiwb0ytFi0n/q6L4+zQty/XSq54udLHXWBITv/RthT
V2RFUGk9LLn2kzgb2hBMsUb6HsM9DHCiCjgH6OtJazjaKlxSkgf8hBg+py6T/xgXcWSACdFRTMds
/SCJpnvMWhtqY+L7uv4ol2RlzRTgWn+lr4eSaklaxi0KCWRjgEHcI2l5etmLtRXd2VRZ0F4p9Wb+
Q9cK/oOsNwKrGlx5SKIwBO0laqS3KU76/kR0IIa5Bc5YwiidD+wjHHPvDcJ6yIZYYKkCSZO6oDYK
NIIrBgx1ZLrRjV9p2EkpLh5l8vLdrLOyTjOpm7dB1LiQmDT6HwIRi9jmg0+qFviClbwFY7UD6j+R
degBib2EAWBHCoENMR/+wUQlxL4ClP3boEgiO0I7z2DRqUK79xQDH/irPTDQY1FH0+5OJa2hE+nS
wucw67tjyA53vuqXRyhCro8wNhrufRdO6p1beMm0B29AJAziexDc7WSHakOOLPhRLlx9JbnyzrJC
mEtvsswWfCavWGPWCFrFkVnU52SIb6KGQYu2Y4KF8SCUrn4Hm4vWaKEN+NaqZZncoSPmWEeVZKPh
J6Fqk9DORMQpD+MLNCtiKOhJLRxrttud1WCEuto0w3ew4ijNwbGb/oHXNFsvSzn5vwqrpGsnkGNY
r2Wx2D8DGUTdNlk7+T6YsqErx8ZPCCknabbFOl0vLPhpB3bgGsU7zXFKZELhWT1hInb0MJf2GN6G
ynBBQ8xw3jPTRw9MqsucOy+rmJM3xlwbtyUHCmTKtFcrVLRbafL8cXZMmG77VhGrZxW6yc5cPOVj
TdtK6qMjo/A2M2bFpe2N3n8F4I2DI5cSqX400CkilBRn4Jczh4WbZE9cZrbZsMgWzs6sOfLLrIUz
56KE4XHqe+sLJ7/7J6x6kjQxKfcHkn+qf51rtb+bkZw0REjwbTw62aJoAMymzlNAVCVwId+1UGHC
1qMZdhemFNvBGZGgJ87AWjfxRkJaW6a314ncNnfLSw0AauxWlHwbycO7xOm6BHrb+QB7YsdY5b5l
kOdt6y73/Ge26KXezXZJ8JRMJ5Xs1hWqN0JVq+5uFA0E/GGzjNJXHpiGkEOml3RRXjJ+iLKlFLML
EqRwe0cIRp2Jl2LXhOjRY8AHmMQHDL7/fHcK30vKWoKYQZj9himJWsSdzaJvnWnd/tNj47eTqtIB
I0OLxQm49vGT9A7YTAIZ46PdZQjWiWVGsQNV67Mm9ina4roAGpFz2gdsqqbxHNThbMcl6cr3fjSY
nhafYfdxQF83nsyQhy/QDJgb+EwtIn50TbhwzmdOtBIknQ1ZFHT5TZQQl4gZNAuPYR9IpDwuhssT
seDokOGPuaT6kRb54dFDWL+RFycguYxStzkwafrsTRI5NXO7L4Q+CH6CAEfljslTxpI9rfxm+Aza
JFpPdGt6giraRlDUw2S1j5ivqBc1wX/2HZgUVC+EbiyPi5a0KRlesxP2trTed4Rjtg+susIL0N2A
h07g14G20IKYXomoqS41VDbnkKj/o9jnMARK2k6XZSQOaxetia8OuQ/R4xcCfffRzBSFsUP6hd66
CmgX1dcCZ2OLACQjl2Q2nazUphtHvzxgEZzwQAaW43J5+U516HtvfZ5cTzL9Lc3wXINuY2I8Bti3
PgKbCICfGjqFuEQgZeGIRTLVTvcUZj5y6pi/rVksruvSYXTBzNNjGcqFaMAfhRUpxyuIAR7sfGK2
7yCueYWmYNq9gZP7TGHpt7txnZtLN1T2FAeOj229XSlIvmiLsvTA1mBiFF66wznyAObFFBtetKtG
Mbw3i6Y96DLbABxa8uDYSmbOO1e54i/+YM3hqLk+Nl3TuJ/F5IaXIcqLr7Alz2JDGosmGk+J/qdV
Nh1135KsQOotiplNwIKMDscZg6cJDznBeLIdwt2ohqbF79iWJw+RjT4ubTv7B8YzhARRQrK4nUtE
1gfCGdrvlbhO68u2F2LVLYB4Ff1MMh0JKp2fIvy9CCysvmx/LAuF7jaCeEANK1qkhOTtWYw+MlV7
vyDYruVpJDvgNsBWmTdusoz/AbQoRLz6Hk7ZVWDmPhI5YcSO6Vlbnyez3l0LsJdQsxL4FrHew8OO
1i0Y/kgnDX5nXY/LO7TGasVZR9JzNjXYJDCoVtkpaxzrGWO7wo8WIrm4EsWQ2Bfq8wQV9OL2Jji0
5GWlJ/J4qxi2JHKNLdCjpD5GESySi/EWCDSgCBCy+Qy0t3Q0dXZhc7s8JzkP6REn58LdLDLCPVXA
FYqkD4TOnsoeedwqTR+84ogjobNOdebtcB7hIECoakwMgI/QJaBqdC75wPwc+Lmns3wnx+quFgZR
tMz3FgJrCYQStX5FkzbBybKrIf9TliXuRKtWLjkrkPfR8m2oH9EFb/hzIPb2bFhL5cQFXg5vRyIU
UXui9Wloa9q5FQYEzkBCovgfx3iqUOvDhhh3VPvRP42MdDzeRQEjOzjahU1A288cR1XpZ+o1jDQf
BWuY5JVoOCyW8BkjPJu8JAhhLks1dN4/qpC12E9cUP9aYm++u5G87FMU9oCsDAuaFWGDy9aEJ7CJ
zjgr1JkAgjQ5d/3gvI6RqHkt2VY4+worlTkTEzH/RwCz/QdmTVPdX5gq3OG7ESxBx7BbY2UD40ZL
aA0PkNqM9e5OuKCSJWfKwLyx9GiU0xzJFtOxUr/VsGXsW5Iyy/7blSQDHBYkiXymEKz8Lx5AfBfb
Acl1csz48t3fSoy2c1py1HzMt7rZqo5SenaJb9X1/6OJ7tHuz3xF52QWhMbGluOP6CN9pnB/raCg
AA9598hFSAZln4Bf4SW2kPImR2fhoTwnGF1xc7iIRzmRXMDzSWD7nSS0lZSPrUgY5erYnQHFQk0B
ccImzrMCrjHtcQnZSWaJWweO2bpw52XrLo3grO8gbgjx4jg9e2ecLlO+tyd+4gfU0YizzBCok7As
4Z1WGVTM5HyBS2sC0uXRy1hBv097WT3wnCaEmU1M6QEel7Bn5FiLXQ4Yy+cjZZk8n+0MER4z4iCU
7zX2BhhxlZIeC+JWf9l55/70aGeitwFjIgx8FoTnyAyaYF1RyBfOeYsws8UwagVL0Fynzidzs19r
ZPrAa6LjwJKKCHtn9C4aZPB8oMSk2e6sMGS6iKWljoNw9oM9EgNZfXoFq49TZijJ36IM1flGj2km
bqRKIIKGJi1y1AVFLbJXRrIBzXvJoEAcxh5gN6Pd+s6kiALQrFDSJbubeE0telYk8wSYviKw8uuH
FURVvmeSlvxuWvik2BWRo+3rkTjMbe0YFlK0SET2zbKbv6x1mr8yaYR17IJO+jdmatj4kFKWsYJP
8rfRnY+cURSe/24Gx7E2NbZug7ZQMGha0SqUm2WyscsXWs9mV5NxExFh5XfN0W/XKNyB5ySbBSxX
hyl8IgbpnOoyfCOptntgoMbCJLqL9GPg6UNFDhBKa+6dzvuWBYntG4roBUhoEiBgJOyL3g/uPnk7
oZ0EvygpOGeGhvrs4C6MMTYJMgcEtxV5Roc68smZx/EJ+9QdA/OEIjus3iXDvHuGsHYv/FqLx3mJ
iCQukwjkpucB7Y2qbqm+I5zrC8iBLp+sFzE0iF9yDXUF2y8qjg8IvgK2IFYedPgG0YDYKV0M+SUh
1BlpruVn5WXpjN98r4Lgvh9+KJX8dIHbS+enGdioHrGnp9G+9QbvYQzpavCAZ6m1nUooF2duoRUc
JYUhf6cjGuulAF7F0Gbt+nV8Na3dlmjCNQiCswZYJvY6YDB2Zl+hl5/MLaevO9oU9oxZJ6aRSWLH
cBsyn0GOU6fZCVu1tEACdxJt6JhO9sVStgi3M/GD3VVUExaSiMEcY+XcTxtD+hknKlwLUHTZ1ilV
+HDfxaBlKvIa1KSG8LVB7isvhZukhIiDuEEMT3w4nTISKYiv956mnVZZHOawLvwd8Te8UmKA+gJK
sRXTK9PnENjQEnHiwzOxzHZOUbKhgI187rZ2TJM/qVtN0XOnuI+v5bwKPh/Bn40eC6GX4Y0wPFU8
C1Q7d82OdhJqCYJysDOz4jw1gLBg84Hqw2xfLLkAcYVLeS/nyKWJgFrcIfbLk+TQigxa/8aZ+Zzu
4sF11EHMObjyyMhp9L9pf+dnW3iNA5k2x53A2EycbdZLFq295SOXl6X7Svz2SliXqSB57PAy1jzs
HLYbUrW69qBF38t3P8rpNVlRrnt82XgfeiBAI2Jw9jfspAy7/Vy68p1DF404VmLBW6akJg8R9Nav
YZLu3wy+HGojDlDApBFDJMQXtv2ZMY4lkxIdIdnkdhf8mvOS2GoKFKLh6T1Jmkw6kniAnXCJPqEN
IsrLcxrvsV9EQKQaOGeqyHaQnG6bPlmnEB+6AgDhllFu7xbETvfUExHYhxVi6xvrZ7YrDUrr8iAY
dCAOS/+fiQzFD6+IVq599mc3KuDRC+KZVU19w9pwJKJ0VLP/C20K+BL2aJgOl5BpPejVPqguUa2C
vcfoglyXvhJzTEHpct4SRofeXBQzqzitkX9xKnWQ2vFMMJLm0k62YDbSf/lo9yQutlP/Tb6v91fn
xPClVZL/pjOCc4Ey8W+6KMIdHEzjJzxN+OxJIC+s35zOCPyTgYdwR+lI9mdlORKhWQWO8Nq2PoA6
39N9c8xntLJI4yCXP2Q04b9qJlhFLJUs3uzOf5z1HFWPqpjdq5S6nLeLCjxCYhYJ1zFaLNs79mL2
YX+wJGRSDgci54hAwflK9z6KPRvXNYewril+qmopqE/rgaoL7N9qGvyYNV0l2CJkgTDtm/JZdu6U
37S7ln+ctfWdXV1jeND8ZhbN0Jaufv1dLigLD/XqdfMWzSrZ26mmUzw7DASHbSOdottYpWgRQjS1
/amm0nz2Ti/7fR0aJ9qpwrG8S5tGyRfPxNQfAJsG6edUebTn0hoYm0u5iFu90GnEISpAcqLnLiXn
qU/chXs3cd+i0JBO10XjOn0o/GxE50aBfW2JOKljyCVEgzIO8+a4dfzso1ls/FheCTcDAxJbxyie
o7tTzJ6Hob7hOGmpc5sGLc/iLPbFXgLSqjusqNAywlTbaOCKmorwzcYKaL9MGLPyCwlpXfOLYfoI
KFplGKgWnsQ5qV7oh9MveHyM3DBoMenSMkn9bZDaFubEtEYDXMcDwQNI71oBWG6rstYar2sjdbdd
6Iby1ynoFYfYLIMojhCe4SycGP7BOcOpMiM+Vn1S+Rzq2sZIN1ian/GuPMGqwtgVNhQP+OQM6aFp
B+ywXUWqAhB1YE0dy40+LZioFR2unr4zjCybXGjkv8YKHUTjHSu+4loNntPah4xEE7PesCFnrGl7
C/+9enK7vHf29GNd+7E09kp0l+d1Y7Qv82TAWC4yTMuDwPT8Une+5oMFNQeFAumxxn7JijtazmpF
3Lifycupb33YCHEt8pHz8eKkfku0CvrtcIJvxznnA0LoAn1gWa/1b7ZTc/CVsDctPlRWo3AmAwV4
wtYZSLWNC9WtzdVmhI/GrGauCzcsTEb4Ub3ELj8xWK8OTsMff80qXFAw11hgIN/tdGCdC830+rDa
dZY/9RUKzg1jgJ7/qDYmg2qXEiCAEn5S19GZq/m7SFuXBDZr8QlusKtmG3X+cCGMxl9fbcBz3rmb
KmhRlrNMEoukQoKXU5iSH0pCBZOHRiwUwX4Pl+lgWCr8oSsyOAZK6SA9o7REX8Ul3YAFSuEI0V+B
Ez0rFq16m2jPXemaYWzHDshP0AjCNk08tiiL48glduHFLpauU5tekJ57UwsXFyKwEYLTjaWE0C+F
6w3NDcHBMnwEhp6YiWeZpnFgzXgJPeS5wExEO/5JoBanD0OWjNfG0eoN8bddH73eNTiBsIjYjBFa
8mwWj/qwalwmRK3T2OyH8n68FrMGjFyZZEaB0k93RFgLOeq7KdDMYg4qw98l75fZQRoVFfEsFKKb
MYMshkDVjkCi88X48uD1EVrvHDavOC7ROrCEo1astui4SEOF3YxHKcoj8ha5Byna2MqY7ja3Ls17
00OXJmt3RlFYEsASncrR1+GXwzD3s0UPjBIGac4tq4p8fbCmya5/wRxR+RMRCJwE7P3NikhcVZF8
1XRvfQx8wfy0g0Uh3wZUJkdU8skXiuHuBL4MLT5qOZuXnibrOtU92sbxXqiR68gc6o01RC8vEHZx
G9hIMp2t6WdnPmrUBu6ur51RPGU8vNjEKpAfD5Ym5CGeufZ+hwqRPdTRQGf4Ihk5bpQTiiJ2mq6K
zjzR/VMA8u8e2GC6b/YllYoDQYcAWmRYzjPft701AePma4/aAC0HMNrxorouJYIi0KtT/12DcLHO
/A2yfs2dfn4i+nW2r5ZrB59Uhn5dEd88F/A3wTWgONl2xRA6n3Ptz0t54LsoU9bTmAoD5o1knP7q
Mk8nBNnI4iNnwUrOWsnLh5nvTlR/ZY0ZZSzFo2Z8T4o0VXjuXYW1EjZe5ewDKrTqxlI6SX7x8q4e
dFzW/Cga+iy1Y/rOu5F/rA15ybielKzhArhF8TOWEDzvZyV9URG47h1+UgbSjd2wYtynq2RAWanz
3O9fDf9YncqAU5gzlHm0/9au43zOogImQ8/dQt5N0Sp4ZgQwQpjIgvujVhbih+bMHz5r7KZnnjCD
tn4K8WuRvkF7SKS6D/Y3hUr8G3dW4B9lWBBSn4G67z4r9ikdkVN867j7Fwf5WQ9zcO+iHf8MyIt/
QOBAViDwq8HsiRpzR6QXSTczIJH1/zg6r+ZYcTWK/iKqBAgQr01Hh/Zxts8LZXt8yEkEAb/+Lu7r
TM2UuxukL+y99sDgSsk3mJE+mW3lZLmvKPdlczLIkexLsSGBKKfIM3ryPVw+oxmm8lxCQ08PuWe3
uEGRzN2atE1CYpXwXhxcGz8gpYsVX0Q74zzq17z45iXXfw2+d/CyvnA/2CoRTLeASQxPqe+Q2sxu
rf2og9gmw3bqk7e1q8Y/cKeYZzd4IBC9kSyN76ORU/1NVRaa38JyuV9aj1zMfTLqbL7BclI91eGo
/qXwSAyh7I5RSGQVqKw8HeoiQjA+r2/BLJ1LT0CaG1kunV80MKdtWexwFZ1Ys8YIhOsRbEpWe/K5
UXop8GCBqNJ2uVVMrV25rDO2THWU6PnMEJGc0YsaJsQ2VTtV1TEbZl/vDZUZWZAg2okURn5M4O/c
skxOw6RBOKMzJprwKpE4UpvZmsiS0TmO5JRbh8LzvHunsEaUIKubP3C9sJ+fQscBLq8Dj3V+M/td
EGUWp9ORWJVZneI52GDhM/764T0uNvxQqVWiUfMI7Jl9Yvqvws7gsCmIQtiAiUeYcCX0TFMdt3qp
kevwnlPIyZ3BvgJGFtO00z+ZMUQksEOBvzr3Ewbjf2sGOzzSRlpFVC1MeEAkEI5TgXlLnm3w7ajy
RLi8se+jggYKaEGIBNQOsDSzG4S9gbF++7zLbmXVhMVNsyZterb8pL6vC5KzsQJ20+Ts5mx1Ce+W
zHr2EzazzxnfXHKT+SD63qgc8ttR6DrfjLVhc2+IkhA/i+eQRYV7N4bBYzn6g8cGUHeCdaGLmCp7
8I78PHlzbSw3p66C3F9dIH1X8+eEYwBR6+yF5WlknvYEMlCRLJrTpjRTZctPEw/jfE/uD1meqGYh
OAPnbwgEG7Dm71TqtOwf7foH74W6JysXWYOL9+M5MA4BxCgppHhQFqOw7mKvYmXrCZFlvNa2N7hg
z3Rl//HWOXNPHrdRiEDckoVuj+NUlKZDmk6MwghNDFkhFXztKbHckgjNQnxX2oGcduAZCotmhcU+
S8ROqP/wSinJH0EA9BmVzhSQd4xgd1dlPeMHXI4GPo7oF0zUmd1Dtq8XH6yUpFvCh1fhgaHynO/C
lmjuozRC3YCaiL+nAMbmfixtt/2gjpxyQu05K74cqBlvcE1GckKS+jfQkznVcnbfMGoEvyk3MtkX
Nh0BznGyukg6v4YoDoAudMDxsKvMzT/662k5zyKH39eSCPKGUptDH5sdt3EXC/YjQecwpUmN78W3
cIPXv2hV1i/Mmu5fOMd8GEex7GGuh9HuGCAs2rJ1sOJlpLus53WkZIhwmWBoCikFP8iItle++TCc
z0RzjJt/kOb8gWly7v9BU1ULxC9UXN29lzn+ege+0Fr2eAgDXOZkqgADtDcQl67pkni3A0iBGrVV
9d21vukvLcQmiAeBm5e3MYArC0IzOSlPnuC/yncxWk1GxCjwOT5b5Lb3EF0LzIaTDp7WdiB2A/F+
RoT1iNuNt4FI5Iwr9NVthfUf9njbPQcAy8TjnA4xtzcaA1JUcKs1e+1WVX7dNO+vvCUEzPR5uURw
cXKHBe1SnB27K2BYFzF5XT84XJCEDrEjzyM5KaxNcznf+WHey0tOKieQNmp+8PYYkYhbyUKW+c2b
VeYVjVhG10yYLTb5gztVpO/IcXIGQGypaf/O2tHB3u3sYT2xzi2WG8Vci408COb6P9TFIV9Ezvvd
fFY+ZMETbgPXHLe0oOXNK6xpiPJig4GCvCBehGVXF4dPbs57TuUqfZxkmP6hLhGsFumiJa52l6Ng
2YnG6sKHJKGcuvHDqu8g86JEj4/bdQ4dpiRay5HDpnl1beelZomWshtd+jpySVp3opWEzum5pJJP
j4C1xFOTwOLcie1XZtxZDdkJ008RMuJoOFHLZDDoi0wl7oRQ1ZncScIraJHW7gzJB/lATmn/mS8B
FoeQk/Y8oX3l8yJK+wOhxo+/gZFlOGoSv6PkiTXZgCydlnu2GkRZxKlnAcOcPNBdiiP31TgLUrxR
2mxRZ9/VoBsHazkIx+3cP+kyrdw2+PuRCKGqfhlSZ8GfuGbd/SS4nkOnNeExlTaTKda09Yr+t5QE
3qIE0U/0ExprL+6iX1V1bndL6IAhvGDOxjve+ypArSvaF+QaJH+j8qB/0VZhYgiFy5gexsbzHnK2
hytATWykme7W74b3PaG7GgEdM6z3bLycrP/sEKb5LoalgB+W7ILgjBOHzXjtTkD4Oto/hFhu6OQn
l1OnvvR0YdNBg16uxyMrlcw58LvaWOBTo9g4laO7HjrmO2G/1w37F/+E1mPgfBQZjEr7ySlyurxO
e5Z1Ghp30SfP6fkWnIwNA49igmoktxbxOkrPlDRbFvqEVjBz2ossi4PfeS3bmFgoYjyQn3WQ9GrA
2CivzNzzijFZLZ+QMy7LNW8xXfEsw7VtxqnlMiU64Z4V6chAdOR0O4FN8L5YfTCUnumrh1NXw6C/
IKREd5UVcBYiD//Gy2YPS7mfrQ7zRD3197lFgfsyMmo+a2t2BmbDyUDVOJQOEsDdWif4h1A5DDfG
4sLYY43h6CSArU5ufAJwodf3Knlg1g4UyODeMYdAyXV+nfKBEBXKhhReXUJC5YcqRHkfJtANiGTG
T4ONG4H44MqIYSnHeWx16lsiMwGR16Hs3ffMyxkx1On4uCY9kSdMHtQNURzkMbZFnNzahaXCt06M
47kkFKTY+WpCMEE02ILGLCQ3in7Q6FWK+gTE0zF37GTT4AkaEkhfpvTqWtmC5KoGx9rvmtF175FV
GhmJzbxw9qt0BnLkhXThFoJWg9rKlec2XcC6jh7xAxRAtVJH6pfRPLTEJB1KGvTgkIDncO96Feru
oEk2kbtpBFJwLHKHimvK7CC/zHDSfrtkRneHSRHyJkGB//SaYKJN/QDONxwXIlbOrKSy9dJNBkJh
llOw8yZLktXhZunkNLDPYdEbdFzR1xaVSeDya/TtdC6Kvv/b5/PgoXMi8HmL+QbywL2txz5r73DU
dmo6+8Tz9TeFcEobdQ/X6YfdtXgSKgOgCKFWV/HTGGdm39nhZIyQv0N01LQxX6CcigkdwtItE3JN
oC+fsSibE3yxSrxJJOLFE1SPWF9nyFjEs8LtBzkIhNHfQlOzGPOdw0Ka2eIKfwEVG07iXcegLX/2
qwBNQkCwtmKdn1IR59TuuJeKpPevOCkIBmIDsJFbVtKGlqhxerYMRTH1m5ulKgi5ywoGit3qQNbo
49q6dBkvK7Ogktk50XYD2Tdodzn+2ZeXCwvb+CBLVdNG8VTKOD86KbGXUFtG+MNPRSXscMOyWP38
FCLcR3zReW017ApCLZfkSINRym6/Lk3417PKIt13trX2ry1RbsUexHN7bYDGv2RWnJsdLlgGPTNd
vIp6UMb3NQPJp0pTKLOx7M2Nq1y0mx52/qfESjK6GUNK+5EYzfwSIKVeTi3oWvlp0a3nhLagCcqj
ycoTeH9rVgKq7Kd+/VylQZ4b8XKXkHWFYxBtSNcP/65ZNY4/azG782WxSe55VgpUNSgIA6cIYE1R
xmxSUZsuw66KW6QuIsigtMmUOfF1DFCe3CrYciwLqxjp5J4Lz5NHkrotRcYFIeXNlVMwlug9E4/V
JB57gbAT7OgoT5JJm/LOMKtghO5p4prR2TnsIuG5I3HLyh/lIlDjyORwRqJPAhdYtYJAR9SKFAOp
dWd1s7Pcj3Xitf8xEZwZ4cS28PG1N05mn2rISAj4SrzueOe3u3LwDgygAeCvVCD5l5s6Rj+PUzYB
2ZrTObl1ILKMZF/acxqvHzP3138pormZuqoX5aMVFtgW9i1Ckpnqty/ta56Fm8WKbvhNV9j5nlhP
uvKjdQcL1ocjJzu7a8SqvcM8Q305oCouxl9JUyFjdq8pCA09cRt7V9a7XoXksYkh3Wb0fOqKcMEX
CJ+yXOPJK5dJXzF9TsWBg7GsH+BISSSHQPCSu8xD4fFH23Tc3/Hcg4c62L2cY3bMqD9TLPVsbfwf
j/rC2RTCcfnhctVhBRkZa92EAirzx4KDD6V81bciYxHXsDwyhl1fu3fwdocHqn4QOfwfQbd9hfO4
+smLxAXBlpGdSxacGjbQ03cvla0x8KatdTSN9u2T6gaK6BVwYAqwKCCFY98jHAuJx1KxAdXmVtRc
kWORssI6PA2aO8TiYUL8WrZKNjCIX6bk0tvaE+C9Ot8s3w3JwsGJn5OdKcxeDMyfRU4hjT7TSZP9
JJt2IVGuX4rPXrIR3htgsCZyC94EpLYaYN7JMJwaEEhwLcQP2o8nfYP42VVk5HYk79qrlYVH/AmA
Vjkopsk9tbmfqccUDD99OQZS/+gjAXUfF+G1yTleB+qU2HMSZ18Ir8JmNonUtl7s2hTq6BBSuXD8
Ija/H9ivgDoJAtH2p6VNJVVDn4PFO9lV5lHFaHCUVkCa+Ey7hutidTJgg6iGEO+HlDwQcwE3HAHl
dXVxrqBByAanBufjvMera4t/+IA4TNrJr9QftzOye8B8TjijhaDTOfBoZUVUm4B4zKjJTer2GM/p
dNkrMyEL232QY0ThH7LF+K7HpagjvHm92c1JLORnoVKdp7eNrQIXE3WBih9HQc1J+8MjV9F5r0TS
3CdCxyDOfFbtO5V3PqA9Lcl1YEs2Q4MCboQRgUa65QNp7vOPmZGIe8caoxC/fo0Mn16kKJ2u2RFp
67szfmRktKiasagLNPbgHQN5dttkdNEjLmwabiqfAezZSJVt1kjhctgTKUI2Fk4bBHsDq4DIQ/fx
t6S8m/5DDME0kKgjR42kpnQgVSQ4l56b0BjraSAsg2ZLGh59aXe+D7faRcfMAHsQ/h/lgtshmDrW
sb4VWEX89sp4GwzgEmEOzaD01LiCy+waABYy+RWcd2PUsYHF1nUH7MFOBYSxFoFQEWB97NQL6QgG
kbvK1+lY1HlQfjIJD6dbtebrcDK1Jr2iSsLMHOlfA6KTIGOmx1bYZPRZvYRqxBwDP6yxl4X8pY1D
emH+P0yohVPknrqvHChiRiky1hOgYIdq9OdLSbOFaJSvp9pXyNpA9iFfYIKWl9kTgtqOwb83FWQf
dfQRcBMHKoW6pgnYWyYcqJUYaNC+pTX5dQisnV3vLsTtMsHxlnPAKlDs2XEJFBZ5Gp4FscvfnPhM
Havcl3eNOxBzi/rivSuFMx4EWEWDe7zH5CXxlDBk8mJkBZgSGJS2czpdCJGKf/vGJXC59WLV/6Ii
8bwveh27xcOLUC7yUbsQzSvXzjwisiMYZ5xdIAxN3lfBkUEflOSi662oIXyN/Z87WRPbPU6kft9i
/TP4UQhY/i6UaW6RkORw94qVtsqmjKdCKr0ZL0ji4HlTQEvxlXdFdtv3uglvYTNMDabnErlbQqy9
c2BXRe0WJAmhJkGe8UgFVpMj8mxmb+VQNCGJLJZKP6yhydZzBdmx56m26/iWMwA11TCp4SdlDfki
SjGzA8aYhqDebiiQa4kehGEVhQNTcjq4nSpU4+1mXHWwJxafp98CikoAU0gFYMMS8P4sLg6qA+WO
jyKFjiW9IX8mmB5QlOfZpQ+9QdwGc7l4B7Ij0td+kkohEqYpvIdw3r3lCg3ml18njOlqD+rWHkGM
mxzbwrb+JsorfweM5zW/ht2/jta64LwiFbCKDIKwb5gykABI6mWn0MZbQufki+4J53LlXFay3X7K
xG8biE8wyJH9tWtGpmBiHPZ+ubnldBe/w4RUDF5pGK6PJGulDw1gqOUUV5XXRax8t3ibRgTNISDv
mRgaHdRnxMip3NttE3YMRdFCPg4Oy6fjoAmuelgHRv3PrK/I6eD7SZuIWTEwSUQvpLl7TZaf0VqD
vsfRlb3Ibky6m9x3YWKQvQMr3VeWuC7JhCWYuNHqaRJyao6Vv9iK1KVQEq83GsS/0s/6566eC+bT
HDzHHNVzfVJZkzwoyXb7PLkMvIjiKUP8qhPxkQer73yoUjKNxc4NmEE/pHVlfPDjo8T10A+KmUyS
W5FvZ3gTBHPW4MKYZb4Elo2iaTSBpFOoE1w/5EJ3V1i9RPBYfoAV1UY/RHAtnhmiKULfOtU6Jimj
QCxQMICWCJ1wG7KKJmzU+tOoGVohwJvc3aFWS5BrYoHaTmbcbsfO58X9ihMcbvsgtrwnpEeA7Mfa
JI9dJfL/pJWLu5pJObO4/9O7rNBDz1+sK0dgjCMJ3DLDn7fWdeorEuUBQvuQtw/MWbFe0RUEcX0/
9IKFJl7wkIQkiGfFxjUcbsERBCjS+pU7xi8q82PbFMQBOQeAOIImu0wEFWxDJwyCqAUnSXKXtVbD
Xvhtt9wif0/aO/RruCbmPP2k4lt8Ir7a5GXEDuLdGC8lDwvzQ/FeW0P7nRMt/18OiNO+2XKeXyyN
KjNi5VjfdHy4bJ/iNmd2Y5PG8dLYffiWcIY+eXPRlojBOHgFMn0tXiqAu+2FrJ7pKGh6HeRNVvwp
3dYzUYA+vaewWYLjDBo6/maG5aLtAGRWnoSXu85ZdCr7WYVY/1NsmshjHNf8FMK+xbhnlUKdKfMW
dpYhn578apHgZuW1Cel4hQn2FUoQgr8Sr78bYA1KVuU8MwxRGg+4pywYoJHPtN6YcQpAdKHFv0d3
NSQXfksXpLONPHpfC69g69GGtHezVcQgvIHc2rcDNsdsN7oz1ivu2/q66MxMOBiMDbjIseu9uwLg
uVtX3b2Nqhg/sEJC3AktVRSHIKGGjMbB3trFLGn/dkyGwKJkTNw+a2vq/9OrwJsfDoaoJJQjua9u
S6f2p2/Mecxql8byvxOz8HqOjuxYvSDWPDEjgGfrw+s7smeMAYyRUsPjvMaoN3d+HSc/NtoeCqV1
7d2zysgE3zXweThVEc87R2dsVX0/dsqrjz39nhu5QefpZ1nFbMj9ntD1oiCz6xAwWtj0vPBaDqxW
N+ggwgpSlCjdiVmDFEMHXJNqcVo1UpjIDBJrRZKmzqfPiti764kMm19qfNbgb9y0ItsXIRO2aGsC
AOTGln1RY1iS+VJoKmN/iL36FqnZnG9oiuYnt1Ym1Bm1/bNqZPGB5yz5jiHmmUO9cH2j8AjpVocp
wAOfSf0Qt3rTN6UTaPVm0MknVQZGJQBPPuu6Ju4YECUs9nYBs7YY9c067r3AJTCLNKuyigoJD6CR
KNToaKUlnxAEsYT0M9KaZzK81Z/K9t3/QAtM0NCldr/KFI3JefbM/Jy5DQIgZCN9cMhSkFcPLgaT
gis8E8XVFlj6ribT3sZLhZSA3UrhQ9+XnlovoNlnYIbVDFxRVGHr7rPZxhnTmqKXe6fvRiCaaA6H
czc1Mwg0uBv2yQ5RDfJXVSQcDUBL9ikGZLHDB6LGR6PpenZKY2q9aXovP9djYw+3S5d2UMQ1U4Hd
Sg/kHVJrzIMjh/lyoamQyIYnd/Ktq5EYNoKziOl7DlhR3emdUWkqHqqW3cI/DDg4ug9j0IIlPU7I
rrPkvkxQTninbFrLfjjkAe5TCg5vWDZKgrO+x/xVKFHmMB5JTxg999VqJnSt2ZjrkCItw98wER3c
gw733cGOQGlzQrqOdKuvLi3923HAY4AHBWVBRUgUQuR9scixu0eXt/TH0SwN+kIUMhaze9siiEtA
B0813nYmeU+sfLFNeAB1u12xUIUCcggc/e4XyDdOWHXb5rpgH7XwVsZAoSM4XXX6h2SwzGEQvjLD
QYSzoDBmj8qHyvijSEhQiV9GhSVXc2s4GrPzyhGN7ItYwQSjMpqjC3KSgVZSBtMWROCHHBv44spo
9cT8mq6hlliC+0ofURnZ1cFGoPjkJTjR9kEFZ/zGVVb5mpMg4NzHrU/pymgC9SmDfi1fGdKNv6EL
aQMpojcRGTj7XNEYhHzBcpBg24gHZrsAgqarTn7rTcG5tZk0s+SCc3Nm1+Mk/xH/hTYSpqH0j02b
ogYPcAGnZxJ2FvoYT2pR33rpOIz/cdk72T3kCL6vHFffRtpp5LOzVetPCCOS+BkU1bZgXACnE4e2
8EQfc2zl6dGs8MC45RLlnKWXoMGkhh3fgyVdslOSIGTedf2M84x+HF07nbxgxJLaNC0+BSP4Gr9U
VZQrKt6oRrBkP3m09KwaKqLW84dU4WLlDoAzVazgnymJQENCeFDKU5H02+UPFZDDqalAR91DgPR+
eygey93kuKp/mWxBKBwj8g49UWAFl6qApPRoMgrfjxZbhX92E8ZEKKpqgz89XafdknjW+J6mnmpu
GoO+NmLQ2gqGR50OH9xm7sWBuaXgdiC+svnn2GwIj6jZPECoaZ0yEXWBfT4jgp/Ky5QaJmhMY0KU
UAlKT/nookf9HDGNufeaVOPhaMeUGIAWHN6ZpeDnOk4ku29ICT2bLsIBmJKwrTUalB/28V0TbZf5
PZtyCrTBZ22IStWK2/SlrdTyRWWxTI9dSMAzHbiD49QHgoavyGqlqnYI0uv2PqFdzm9Jcwjya9uw
C9qHUA7ZYGMIqRntoDd3cXXiFQTQ77ggWJmHK2BNyLPaLiRKAEtbf9cghBn0I5SGlcoDNQCKRs8I
KCoLSquKGyaMrT+Zbwdav9BnGKJJEzupWEhZ60BQRSfjwX9vcbHMkC626op/o9zwfVDh0v+Xh7TP
Z9xSo3dmZmdn71x0tvWHAbqJn2SSd/2ZQobkQTMHLsZy1+Y2qbxe1n9mpNrpYVsB2WfhYYw7kLyr
X+il2W6zehJklMQST3pceRSqFDo9MbTgMCyNBkkeGVUbqm2HsCN10ya4cg6+l/XVD9QC4BdzGmQf
HVSdi7ZaiwGJbzsOYR/x9FpuSjs+Zz/MF4jY8NNlYvyfmDz2PtLMqUknKizuzyCcnKuPDTEmrJ1n
db9dXv42hPXfQwf+EPNvYFLsAxvYNaiGIHTWjKLO6yTGDWnV4boSIepPNjhL0UIeUPBKda3WmzjA
78TEawYs2U1KdFAEDXk9PdqPJCoG9CrVkoZ6z3iO5FP2JB7iTVTZoJ15Xt7nlmsRz6ROXkUKFIZB
vbHuLVwQWJl6XqYIbR5VPfo1OW3xvNkb0uvhH6EDCJMs1Pgsl9vM4z8BocFs3cpgmlP+/YczG4+y
h7A4Zp2MGXDvxSNeSZTgqJSpQ9R74Rd5s+9Q3n8g8WfPl/mzIYMWI+In8hqHMCFyVi6+RxzBYWJG
/jas27qnd6rlqnlA74EeMtIsi0aN73BHy691dfqNuWZiK0qD0X2EJWSejBMPn+RZ1v+cXhbf8RLE
N45jRiiPLRr93cwdjg8OldGX46aIsPTS6fZAFFVoHcKqzD/CsYaRZyOF/swwsj1byORTlM4oUfYG
T+O1SgnT2oW6QYoF5U3/9AVFCit3p3jEa+u+hcJ1/hVZ9v8kp3EMolVVGqH26HcCNKZdEBuIEJlF
XlLbex4zzsQZFWqxZ6Fc3SpEmqCRiEDudogZgS4beKY1B16HwXGRHclG+CfZaeQxZxqJKeyQKuXj
InJkzlm75guOii5Fx7ZTvaAfoOuzSix/svmnZdv7EUmb+pfyqskOjqmDjLqlBuuZ105wO6A/FFit
JEtx1bR81o7gm4ymIgjLG98tB5xHsBhHgqTQsCqBXAXpYh5PJw6C6tdMnfy2DGftRgyvrJux9buf
gG1fiJyvqkmFDRnLHxILNNZhXGV3HVxbPXPfJP6ZlD7yHRYktNAyar6n3ciZyiDLygJ90cPmyTJT
Uj7rriew0uGuJu23YX97sNm+/JP9aL0YxMHntWudB6DL4He0bofuTKIp1ZoJc6c6ZXGCQW1JS3Wr
yzV8rSFkjNEI4wGNY9NgHskcMA5oQbD+huwF/1hIZ7qLqZTzNE1D+tjFNlcgMsIFjMKSzFcWHzXQ
DgTlXF9rA/NDTNTiUeoSf73zZ5pwdqw2Tls5zfObEQv8TFJb2Hyytdbos91aRuxVq4uH3GmKRu0N
jyzWupc8WZr7vCYxa4dqhkmZ1wf9YwkNkrlMEsz/7CJHPcIuzD+5xVA2x0EQWX60LELpI5TnZFqq
bl7/YqvqnpWeEmQkYvMMD5NdV0dKJULOed2bKRIWFdSh9rLVRCZTYK+Q04kdQ73iT16I9Bs7VMBQ
yDRetsfbmD/RWmOX402rvkbXCn7CfJjyPQ8AsVktfdhTCAWIP8PGyXNga9DdhptRIVqTymK0trbF
qw4XlCqVZby7pLVr5xhSLHW7oM85MxPN5IgkIY7SXQi07EPPc4Ap2ednp1CIeSK4w5AIcSTAbB/b
zP5DPCLHE6Au+ythgc2z1LAp6peh/PBGp/wA6FJ/DoOLtNIWi7xjw5C/xLUPI3qoW6+6TFVencoZ
CuB+ZrP9iRCHfigmt8XdmRUZFOVCTqUbOA1ETge9eXqG/sB6vMf2Ol1kTc+sYiTfYJ8WllyadxBs
U9tSAZB1g8zKZmB/nqaJgp9bOvgh3l2baEo8/VHRYj67vkUOMxYQhSGoYzGAX2g+WHix/pZpOj0Y
hXmPitrxqNOmSq6bFIuxF6i58tUSaL12WEoFqsgkCc2eYU+fHwQyIKScPYPfXT+GG5ad9QrDnCaw
3xSvLSt1vy5Akhs63F2ik3GImA1NLZtxtAAHpBNwoIk6Lt49ssDEbi0MSeeF7hW4uSklMaLrYxqu
BJyYPFackFcVrMkt0ph23sPFz5PPvE/dfxliJ3+Hiqtnkl4O2DCqtPmi0yhvRWa2UABjQy2m0UgU
gStL/Q4P2F4emM5qqCBotu7TeXaqi53PEE6AeVTce04H8TNfl7Y51zrfpJewKeBBdVokBwsk83QL
wpJNotRoPJlQ2N516irrd0SOffK2Px2Oa2IwzxFy+uMvlY3+HcMeLozJ20SvhYZVGOZt91zMVfAd
6t5weXL04V+FEXJYhCOhLTH7vJOjBL9JOwbCR7FEKdmys8rY2wS8kprtONVMJAJguR18BCPASTsB
GcTIYmmlVoTa0cg+DeqSoWKnGUurZgdeYehZitL9Hmz6H8LfnN4ho6gUyU3NIcSYmBSZf9bEXRdZ
cF9YbfjAgbDC1ItE6JQTOucUMER3gqbQikDqtq8DvEFQZGzP79gL27S7YqKhE7ap30sSc3O4+038
hlgfw2ecGBZYA7tKfh6c5jZhhVuQ5qw253VNw+a01acuqzq9pXKQDzwBHcrwNk+/MSc3r0ArmTi3
sUyqmwT2BrN4SzARyFgb9Uc9qeY5JjuHmrlIvHuJ0wkwz+ybzyQZuJ5Za0i9T20nCQ6TT7j9TjhV
i7aHIfXesNpSdKu4JBHr9/rB9Z0J175ndd+86yRl+H7c/Jtx/hAyi8wCsaoc8y8V4q12R9rHYy1S
CFG484bHkCAiZo15U18QsbcTY6eALLKt0mS4EczOewl+nhUIq+LN5UxADSBLVV/KJN0m/n2BZnDE
PkySASvX/gB6BcWt6848p/yg9XUGxf2TQDAiBmftsi5KhyJ565GUzry69XBVTTVb7C14XXdOMeJg
KV09kH0Qxr884oxvYBDXzNNz8czZWD0na63rvTf0y18b+8UjO4bBi5iod0DAIWVd2S5u8gWC7N6D
YDEX4muliNY+FBupKgarYSdTkYAsmdcPG7nzfTXjAN2LEcQGX59g2hZ4U4tWnwRqE3VhCv2RL4MW
f5ltqF6CXSrVSmF5zb4MLffe5mkkxSWr1C2R4NiV+DmdZu9qlzUheVlUYQOpkyKyjHbIlKUswQ5k
r6E56MLy9QGhNt8+B1HwVsqMUW2KwIc5R9e6597aPlpb2d277yh6tmqe8p4w27J5pJ3CLkVVq/Y1
4P18G+xgje2oZfEOlZJebMQ4cKZIQEBRZdP0StJh/Uy3PX3PaV5gLeoJ0LGYL7RRzaiy2qXkjIso
WSv7BMWL+K/eSdyWEqku3pCt67ceJl/O9bi5GTKLKQsFVppCasjpJNwpC/5xrKhgj/8kxz1cDuYr
hZf1vraCIs93Gd4eyJDL/HOnMJedEorVh16N9FsoxHP0X6bM3lyJgwFIJ2n1N2lv1U9oC1P0Oin4
a9j79fyZthRZUVq3KLahONoXzi66+B4hSrm3UAiYM3aC5MqAh0WWy7gDXmPGxRMtReXlEX5DP8Sd
nyXcAiy3wacnjfmuSpY8R9xR/cEmVIDFYIfghsmm1taexf2UPjFWTiITto21n3FDiusw0+buw7pE
a7YodrKXgdjRFzy9/RmUoGAjuCJ5hHrFPpWdtZOPh3xcY6AMPBLuHkaP+zlaA0RJTSzlcEkVNvfj
9rh4fL28RQfW19A46DrhWKId1KR1WYHfHS2sz3RNZIQvUAaJIp+bjgKrVBJqhJLEHiBUIgyWZWov
gCOGjTkp23TksWGaS/dYlbungBSz5NjZ/vy3z+aNBaMdTMNsWSWiBRQeBHoNY/PFbFUCNHCwouws
JMevOagb+DE2wXq7rkaAuZdFAaVHiAw9iIa1DcAua+yvoQU/HeHTdx5WSESoZDxDqtSEbot01kFy
eKtwA872aWHWiz3nWX+sK798V8uSersW/haaCyqG8jz0bUi0NG6++ESKF/0H00Igppqe5l8+5vgg
nQFF16Wygh6OIcUMs0ZpZHxOmI9gep8JxYZEVN6vyyQtfG/JVL/4AcEoe6wTcXjNOZ//jqlJWRY1
nbL3XR0belZCfr+ZBkAhGee+ZZLE+s59hBrT6j2ey/xPVmjXRHT1LUneJE/xXmAnIYhbUebsXc9K
P1ZZofxOMjf5U061OxzIfZKnKRCkLc1eMd5T8c3ZyaGXzHaSi0jw9o9wdnqmFj+gn/IvmxzTLYHI
qvULBHf1WImRZaJZ8aWcvBF1KNplTVfH6iCD7I2UgcGO0+VfWE/rXwzmdhOVIsa3QbCevR4s6acW
ri4cHhzrmcUghQYFBh/lXUoU5rTnwtTUMjC/PqZCgfBDoOF/SX9VGn+MayPGTNItstofp/+Rdl47
ciPbmn6Vg319iGHQx8GcuUhfRlKVXFK6IWTpvefTz0ftwUwlRWSiaxrohtBVUDD8irV+c/Ja0wAM
iblddnCIeX9hOKZGO53YAIXT2Ck/+naTnusMsNEWKVDlBxX0siTIo+YAMGsIrLsmi/IvFYLYDiBF
D0xQG+Rk4bCV5+2Gr8fHwsnnopjayPIeT6kcAUw8Qa1Nr4VauxtMH+Nw7imdbGA6oyQmLuRTEwv1
mCQ5zF/HQsqKgK4elG8RqeYIb1rP1qnmW8g8kxesfmGi1IkdKc/+KQbp+Qut4mba6KYeCSBunf1R
KTXna19q3jcr6qJ+2qgc67+bbmSxyGpovgSe14U7h/zavncaHdSzGeiurmTTcywiQHRCr2PchTPh
32WThjl9b1msd8RcOvJ4aRckhwEg41stKhx0FKit9gWC73g6tz8JsUiOsvGKKHkGCRNYYFGdvNPI
M3AE70QwthwUqmZ28oOEc5YdmqCz7I0mxj6mtlOptkcWzFPrroXgihDNswGaoNrlhd7pX3AByJiO
mNIxmes6VPU7H5X+lnJMPpYAisgXUz7nu0llbYWSUuYNWYOziUajh8cGs8CBHo0qu6EUvowNbjYw
r3ezSIeO3XuJeEgTS3140nBKhTNhckqVT55maxRk0BCwcF+LrKT1P2sWvExn29b5ANOzjExk/1HI
QsTyQ4QbNBL5fWG3DxjXSeOAJXVkHi3sDLMfcFc1G10Irah7FBiL3Noj4IBEIqZz6LIS5fuiRXI+
SIQFW5ds5tC8CZzWrrOTI3Fcsh7g5VNUoMLihAzIoBfo7ezreE5n7hEiHBBRCXCt26gk7tX5jcDz
He7eQDgmlekpQaU/PQLtpiqHgCcHYWo0XOrcQhQdItwDle0gshzPCRBMOK1CqJqVwHpk2iNsxyfk
crAE3gYB1HSkFTSOGFg+wTnCcLHdRBX4U6KHMBNwZS1T5xVOPLcz8Cp9awKhx6SzAgFCeaTkNUO9
/WuVhclvyzCqz+Bxq3obISlA0JRi07JtQs88U7nGv6fNNSE4qnE734U5RJmd6juJvu06q/o9Q4Nx
AOiNaBY9qUz49kDWMTkH94OLTZgZPLqG8bdjQajGATsdqPIA3ye6gboQ7+FbqSeQgppJkqGo3hSQ
K8fNNFbyu5304wGdd9LuGGo0FrXEhhSZbeiA3fq2Cb8MQPG/+tjkhfsh0zOSSjzJ8Buj1mWe+A4K
7I5iqNMJYhSRPPLABF7FULKz/clsDf6rOG+MFPILaUHTBtszNTALB4uIdMsLxqv26B3hDJ+beIqE
XSZdUuagUqC8pta9RZ0e1GQdg2uUTaq8Vy1DHbacDOXvQMswJE0n02wfnKjSPhDXAcXyJcHvZlLx
Dd33BlCWjWkiq2Soqh7d4XwCb6TIqJRsITkCKgo1B/N23VDs8r6Zl8gugh6jHNV+mEKUjErQMuiu
oFThmNiBIa45OZ8s3q0USAFLaDjndRqEL+CdOImUMTbqPcfSaWhTih+6RlqnKCB6czzgfsZTFyA3
qgMZtiFtUDnWqa6y5h4xXMfbASKC58t1k9HPSLsPY0jznBsRQVOU5d53UEL1WYL4JBqFUfHLFKX+
E42wjrVijSzvQmvQix+Qrt2EDfqlO3hsxlmq5HYPmZVUz4DBSCXRwfjUAqh/RmVp+G5mevFGs0b4
JCEVGm+PW40h96DndK5GPK3ARFbQgXeGBst4awJjFlg0WFWyxViDvBkwM8mHGgYCBU7njVRBo+hn
lmSUs7M6U96i65Qg/2ar1X0WZ0gs25ZTHtMQD8c7afXTg9pUsWsHNe4zskVLcIe4AehCoMxgk0Rj
GfbGAyR8Bs0hIPWhx/U9COMRdJ898ZQGV1JvzNEPww2pXx45vkclZsNwcMXXZD0/WeBrv2hTkz95
JrNFBjEj55ApSNfjIqajmDv26rcoNbNfPOXC97GYc6hhqo8dOusOi87Adg6u3UCChmcdjAGiVND/
tg96V83RbRVx2EFQUFBtgOQ0hWc5CtvaBSAE5aGg8lxsuPmR2kBX2YSRJyjWoHHeB6hC4LEFzReu
HOZtdv+DV96ISXI5NA/MI8/vSHjh/Lwi8bZpOY/Qs0QuyJkFFOwvpjRmDvKUIj3DIysD6pYb7Tve
UkO+gzxgticSkFW5bS1hPqHZM3yDrFhxHUfxD5kiqcfLbhrcBCLxe6qbjYtyd/VhQKa82JBjQUtH
6BY9RgeSgfhPaG4A4gnp9yUSpcWpVO0AFY1KIhx4aAvKPCxdlfhgY0Ea0Pb/+o//8b/+54/hv/xf
+VOejH6e/UfWpk95mDX1f//L/Nd/UDeY/+/dz//+l62bqmqYhgQraZPblKrFz398ex9mPr8s/jPw
AqiUdWLs8Rr9XgVlftdSRCBm8ofDP24JyUBVVU0DkoMlnMuWepNrxsSWaa84odFucb6YEG1Re2zV
Wuonm1e0ZkBuM1Fz0jVVu2yN9QC90LGBtqlEj3tYVoi/j5ps73WqCr+vN2b8NYjCpIjg2JYEfGer
9mVjMYL4VMox/AJdVsFMwtCT00rR3evNzH/Ni7kyeVAJIM4qOFRV2I46z+WLuUoS0+MtFmSuldj+
JxZdIPa6qkuEmriTCQ1MvRZ7TnnkQK+3PK+Cay0vVkkN+aJD+jNz0ZxV3wk7QZLLsFWhbkb0JL/X
DY+g6y2u9ZVZQ90BNCOqNfKyryieRFiP1ZkbtQC9PDUM3jTVkD6r6GGi95WT6+Y9Ed9odbEb/oyw
poGLUnXLYrAXqyYsjano6yxzUeKXIDDVqfiOSFXh2sh9/7jew7UxfdmWftlDCdJR1bsoc1MnqWhL
scJsb3ZO8UHUmvGlzGAgvWIaXzY5r+MXC4hiQz7AuWABhXrzWSrNLPRS4qE5QGp77uBAvn9FH3XL
1iH6CSKSxcYIsB7TChyS3LxPjCOZVbN540T4IW2nxDGR17Ejq3y43ubqynGEAWdHExD/FivHzKJS
RE6SIDMXfCOBPgJHDfTn0IlN5yOOfn14hyOjHd0Y29Wl83+bJQC6HNsGknbQ2XXidoiMCMLh1KOC
XJKpPWIxbISH671cHDn/XqkvmhOXzQGKhAWG8ZFLRaQutxifk34eqODcmMG1bukqphQSk1q24+LM
CRo411MYpsA5VO8Qg5i/66bYR5c0DT9e79LaxMGk1amPOJZqOYumdJUUDTyo1EWtc/gxI1PvM53K
1CZx/CMRzonYrL3RvbVNqGvoOZn8o5madjmMVkp2xwzMxO1JFWJ+TlL0DtS7/YDFi8/LMyurx+u9
FPNCWJ6l851k26aqSc1a3IMjelaNpRiJO+CO/c2mLAVN6E7pMI2Hg5PO74qZ1CTHgZSy4hTNwexn
P7brn7E6rxalfETVJMTNxekzyaYyU92JXMWHN72BX90+IL8AV89BPaS+sTlWp9YRhBqCfC+DfTnM
ZoSGvz8GkesBVruDMFYAsoSA9h5faHVbJKVzHqRq3Dhh1/aIjuScyQI26ObiuDPQ1Jmf8ZFrIskA
wHTs6l3NE3TY/fOxNDhXCbNByBty0bsEGiBlyC52DTwkHtrBK9rDEE+loHBVejeOt7WJMzST3eho
LB5zsWK7vEclXY6Ri9yd8Q31UOUe4J6Flp/a7q/3a21zQBhUiQ0NQ0h9MX6NPlJ+V3RmTagO1sNk
BbdDUI5PyMSDrYQwUt6YsbV1whPIMIkQ8cSRi1VZprma2jg5u21TofEZ5EP/fawtQvNWh1yG71M1
VEdieNGdrvd1bVjZDlAvYYzhF7HYlU7tldzAInYxIiW3PoaF2E+ZqVP9I+K70ZhYbc3UcG7FG1QK
MY/Di4uYG9HLRoABLoCnCkl4I/ioCRsSuF3qRwWo/Y5DoIUBaI39BwOVTWTCAst5qiGNPJBUNpHE
wJmHvCdJgs+xUlp314dDzPfH8pQiztR0Vc6Usz8/f/GFGPblCT55iTvCk3nsofeeUqWafsUQFoE3
iBgYl6k/dxKbM+ThRIOyfQDt8hAgon79W9a2sWVLabO5LOA3i8Fq+l4VCN9GbpLj/oXilApzPe/V
Orhxp67OyouGFmsgjLShjos8dptUrb9OYO6gR3ZCiLs2B4t4Y3fNf9tyhHFPc2wqWtw8yxWn1ibI
HaeMeSh2WMADn1IoTVeWTb4QQSAedLjBAdsL36JUUW+vj+nK1ia6tlV1Jv4K1tblAswGBcBIkjhn
fFQV0jbj2B+oY4kZQV/1X2yKO8HxepMr/dXgGtimJtjhlrOIy4xsaGXVFM4ZbdfC3/k9HoCIOhvB
SPHM10ljJWSAP/e1gAgP19FLPl3/gLmBxYBrqsPehrZnmkLMY/JiSVP6CoAfpfIMQKL/AuaHjLWV
OdHdWFfDOYdGSRWfYvJGzYKpPDTRAAL0xkW49g3zI5hZBzRETuHyGyrbAdeJTvnZB20WIPyq+Y+Z
7TS/zSjMm3fSwubmB6BzEW8t4iTxzoLoEv7zU5ap1x3CHh5WkK0vP0IboLjEpSHPAhSosws9bGVy
kk9h+RUoqSwOhYQnskdMgXz89TlYO/k02yHu4fBzNOEs7hSdTDI8I807S4Q38GmOsAveqkhYPMHo
VmG5U/fAOZQZhBI0TO2dAkYLvRkFbClZCVtXjn7JpYTDqYztI5eIcxSJGt2I0laOAs0BOs4dq7FH
/5qnuIUEhkvBmdpBck/mkHy0MXXG7zayinfXx2Tea8t1SQsm24KTVrMXGyNGGM1XsVk96x1TsDON
iZRyUfbiQekyv0Rgru4DY1u0QoY3ml5bjo71ZyJ0Cp7GIphAyXvQGAN5BssIi7ZtECPvE8G73sgo
g76rKzP/Dccz+VoXInk/ID8bna73fu1YIEYzHIkWI7O1uPLxKzahBXryDMCBFD6qATNYLlDwV9US
CPZBcvQosuCiiC/83fW2105BwhqhkiSyVVbeYiP4WQuzQ3hncNE9JUdu12xWE0IG1Z9wlkY3Msxe
01+DQ5dD3zF5n162ORkxPP/C884xCpvhfdGRgY1Q3pdYQkGGgszCQm8ASvuI8QTdl+s9XlvXhPsw
jyU8UHO51pDJyQT8AOUcpYo27mBXJCCrNKfUo1NnNNV445Jbe+3QFOppHPhsJW3+oBeHrmdAax71
Xp4x5JVPepNE+APUWfkGd+nZMqdOUByUmCO1sxXCREVaUVp117XcIjcuIDEvpcVGQ1iCF6al8zXS
WVwAfcdqxhnYO0OIFzWFL8e+CwpE7NwSqfb7rszHD1EzzirSYQnQY9Cik6NkqHKlOF8yTVmukr30
1DfXJ2Ut2CLO0uDlC103Ga/LQUJWH4eUQlfOJszvz341dW9i5okiAKpi0a6ruxTlqMZCJytL4DlR
pZFPSYCsyDFM5qm7/j0r22IO+8hocl2ShFpsSerJloUYvnJOvL5reIri/v5rSkLgG+TCqh3PhUG7
sRVXgry5OW4jKErSWcabIfSzuB09+9yl4Bu2luKh3uqjDzPduIHXOjdvPdRLKKHoyxe/AM1RApiV
5yTE35VChVAfnVb1YhwP8ulTGiAP8eH6eK5sOiq1UpsDPUfDEO9yej2vQdXFCwg8FBw6lEkpxkMm
g0q7C+IEEYtXtKYTsWPvQK3CWuw4/AlDrDUdWoPZ9NvHEbV/8qVGQbDErecVeQRdJ/Ft6g5PJx4z
l30js+CRxZ3kOYAR9RXAT3gwi6JEVtkP7693bHXmeBsyeaRmbWuxfTuqKCMkau+M3qa8VzDn+gJX
a8YUqVi8jNnQGYfrLa5NnKEaDreDyVtbXSTZhgobd1Pl8ErsuD9r4MkBYIZpdUoI38zt9cbmkVqe
TgbxuEUxhgfcsj4y+f6g+y2nEySqWu5ikfkU+QDbG8cK37an0DDKZoeFMq6JmIdTY4wK9VaP185r
LkRTGMKyDQFh7HI+rUG0IeBSCEJdaft7gSE5ip4aJcI9dooR+GBMf0pQGOTwTnHdJ2cwo12w772g
cV4z/DyMuCa5q0CFXn6Lk3UAWFl053YckWnBB7z7GMNlypBDwBrsxvivTjalIoN0kU2yaTHZymwL
35u9cyZZpcCaHkdnl/QojKs4Tb2mMVMQXZJaRYPYXnQNNTuVlIMvzw7V2G2mo2i2sRHSez/ZI4am
11fW2sZ52Zh+OY6dEQqryTzn7GQUegt7NDdeOJZHQwslWZ3cKW80uDKUVH9IwJv0TpjGHPO9uPRR
S4IATobnPBoFyrTe6H0GlPUp7/zuRjZsbb2C0yPzRpUBEsKyYpNmA00hLHuWDpZoaVOpb/Ar8W2U
KKvsaFlZfyrYsT1652H1oUBUYqvVRfLr+givhPAG22U+cW2TTNmiw6PlaZZfDfJMBhRlyCSxIX7H
nJvezoFtljyPQViWn4YSKNqNF9XK5NI0Mboke00svziAG3AFGKMMJFAbIik9ssSnHkO0LXJy6VuB
heDz9a6uzC0bRBjE7MTNBC2Xc5sH6HS0nlTOyE/zTJkc/zn2AoHwA8XVG+toJSggMp+fRhzCzO5i
l8i49FLQdd5ZmUDdbfDKGTGdDOfs8fVOrQwiVWmLA4/qNMJMi4YQuMKpJxLK2XCA1m01/HKhA6Sm
Up9wpsrqT8DeJu3G42teFIsDn6KD5JDl9UPYtwgLQMV7ftVMPsUx3Fw+BJnv7IU2IOyPmNOk79D4
14I3ReCHWLwO5a01uxZ1crBSaREIfpBsnWf6xS7FtM6qysHzXZDhojtoLCQJiLabdbvxJXoWpq/d
kUQKwexkOGfEQ5J9gSaIBiukSfTQ//kcAIfjzS0ZFdVeLCwrw5kzsxXfBZ8NuUYgtkiBOePYjwGZ
RuYkPl5v8M/bYzkBJHup9fIgYvfOq+LFAAAfKdBdsZkAZ5bNRBPOdFN+uzyNvQhIBA1WJv0ncFC6
t2uhtDauiWwU0idR6+SPVZibNnaAfSru4Wa0+cFpuxRZga4fgyN+Joq3n+XxoXb3k9U257QFxtIE
jUje9GWnfFLqIn6L5ChpYqgX+eA/opLTVN+vd3NtmVHLRteQA1KSe7rspY9CTN2jennG0tezY6BM
pRzepWLMPg5dZj9jnZTeDYllP3bYieyvN752Wli6AViBJ6dtLctMZQ1WM5SR7yKWXH/2QuQsMD7K
6k1MqvdGWysBlDkHomxg2yFpsLjmwlZAcDVH7wy3mtczBGR40h72d8XGT/s3duPDACWlJWokdHu1
3yCabEQ3VvFah8lvURMAK0SSb7GKfTsFRm433tlDgWhv1XC9cCaENKEG5vSKB60JpoZWyOFy98wf
82IBZ/jrCaxceM1bTvjYDobxpBXSOjqjwLrKU7IPNgreaK5bcP0xYP9sJTjZ1ZUyAelCb2WDY3Uu
b5ylK3ehCVBfkkvgUCGtcvlRrSSN0HaOdy60FAVVC5Ccespx+1U36G4XYqOii4XKgm3fGPrVhjnG
SWjyjBTW8iYcLAOmnS3PyHxNh6nMIW5IT9/5mpI8IfgZ7IHrhT+vL/C13eVYBkUSwh3UsxZTQDEX
GXk0Ds5ZJ80djDyVcggE/kcwxyi7g3PPnyaPQBlLiTYqT9dbX7u3HNI5BMHE7Cz+y7GutJryZtTI
84SrLPJOOANYG4hk5imx+qDfBqgyFPvrba5tM2JW9jQFXW6txalZ93UdG0XrnW2kKIsN1hnNlsvb
Uh/q3hTPEim8rxAkTKgQSE/hSqS144frnzB3a3lwk8ABvGabjgai7LLbOch9UvaWPIfog586goQG
qL39s42CLt9db2v1moTURxaYCBPR08WODgscmiKN87McnOAxH83g3MOlORFgOvbZxB9evqnQc4S6
bmRIG+f2USKPq2uDnd7YWmvZc67G//ctizhFR1vJwzOP5CGa9nc6IjSfJqf2H3WrEw9ZnpYhSowA
FLUAmOZuTKPEZjXa3jdVr1sKL4XYpQNgmKnp43dIx5nyxh5cW5ASypJm6TrJgOXmH32ZwEQPvDPy
3fFHVJdMVCZLYH7bVGDhuENJEqeC6zO0sgUt1oBjke2wgU7ql6vBAKrZISvru9KoUfgx8O0y9lbc
c8A0o+eOugOlAnTpAXXKWr2xA1cOHUsFPgKiQwXwZiyXIks+jUFznu1sxqT3vtDfqj0eCLhTgu8v
9TnNSmobeOf1Xq+MNA3rcxbXUR26ftlry7fJUKdJ4HYzfr1A+u3ASsiBBJSwsycYGbb7/9fioqv4
AyBsHqa+C863yA7CJyrfqXDbxF7gYdVvCtHIT9fbnHux2OlkshCTEUysCr7yspeVsGv4jwwvQmPN
J1wCvNlOC0XnV4ymgGmnApNQLWRdL9sJ9RZPT2/0XQZb3gOPq763pWGHe6R5Mm3nTNK7UWFae7mi
y0KqgYwPb6llCqDDRMPRU94c0ou83UgwjsS+mplISCEBGyqy+qpBHfiQSYTGCF36bGsbQWrf+I55
1v4a4Refsei5QqUwibFYPat4/kYcYgORsGOiPI7xeXh3fTrXFi0VNbKhyAo7PLUuh7nt1AHHkTB0
u9KJnmfw52b00uRNl+Huqin5LQTLyl0FJJpAxOCeMsm+XrZXOEUETa4M3VaPdfinUTggXFw1VfJo
+eMfUbPR+q6izXsPZjsIHga1xWv0eqfXRpharcVn6CR6l/gFh4dAjD0CiB1lBrUQqucf+6b0XaNW
9RuzKdY2zMvGFj1uOtgc7aCFLuJm8kfotIN6TCPRHqvRhLuI9h6EAoI2lB0KmYu7BiM3fLsH+Djg
4qFSUA3STeubo+STtoU5Od4qga8OB8l3izQ/r/rlfarHho6/Nl84qsaA7E0VOMYx1ZsQoapUQdXm
+uivLjnbJqfnUAzmKXW5BLAuM8HUSpqrADUcEg1noMOALHC7TYDYBY+G1X6/3uT6JKD1OT8rJUmh
xZ7ygsD3wX9xUmoSTOMGgo/1Hr+SEbo3QsH5qVORVblrkH15zFJp4Voi7ZhYqUVU806FZTtt8c4D
BoilUPHTaY1e3Eimr80CSCcH72wSvfoSaZXRf1wx7cgN4MNHyCMZCO2jBX9SKhRTbszBamMzsop3
6IwBXIwH4rt2WltK6AqsE/139aQ0zWHCibI5TmWQ/b4+/GtbADwNpTTCNeouiy1QduZoI/keuVi3
BwnaLETu71HuQoD7ekN/kovLs3MuRgDiIvoG0nC5tuK+MtG7SGPXLBWkEGNdw2PZ6mH7aHjSlluw
hpDxNeDqxwaJyDtPj4o9SPIcrzyzPCHs3R1ufNIKupQ4CFzg/N6HKbCIVmuj9nX4/KGLIbno7sZo
bNNDqw+wY1UreCh5NntP2AD4cJ4avFR4B8PYpeqVBzeOvbWN9/JLFrFq0hRtoPdq5Dpfo7Dq7s1M
Kd8KLwg9YDZGXb5ijVmgvnWdpx/15sWsz3cJ7xUEo7QsLf/4wEe7Kev0nyaghu31UV7rGne3wZFO
uMDz63LeiZ7lBLcvcjMEXtRNTaSPGju+d5SHKJsYW/CJ6o3FNn//cq1Z5AnJ4PDGhf5x2eaAP5Im
8jR0UxIq2RvpDXFzBD7WvTUlb5JDWPZYzbcFAoTQfIeMIs31Tq9tqxmupqrStkg6LOZTn+rBLK0i
cDWzgUGqOYpzhyldU5+ut7N2WFA8Eg5VRWvGuF52VFGs1lPZwa6eK93nvhjxyE0kd1Hape71plZj
MK4GskUQFAiCFhOpNjZRTxL4rla3/hdnQBB0W1TJQcd5fVf65YDxbCCMe9SQ489FOxZ3/I6UN6Z2
voKWU0t6jFIQoe4Mtb3sMbVnCpiA3N3JcVp9P3RBRKfFIOqthrrLLMuGra5jwK7fXx+AtUX1suXF
nOKQ6bXIdPsuIEdL28ZDhgQ8Csu69uQlvnJUpnS8x8jMC7ZokuOHfL35tX3kqFQTcBIgPbhEWQnA
q+RfmwCAtmgOEi29N1Pcxs8wAbH1QmqkvEV3Wxtqh9KmCRcFNIq2SIaifWm2g0+SOUcH/IOHn8WH
GgOue88LB8yznFQP936bKPGNzbO60khVCDkfG+zfedW/SNVJhTxzQeBzljbiqe/wawWz5mel+jhg
aH7XaciR7DjW/QBtkcz84XdILh2CeMSD8hWDjn74zMFj3S+hn2PRByRKDYZgNHoEmlLLAPrUIIlh
d6LdUWtSb6yy1UGnoDlnayBPGotHHIlHuGNqErqzIcX7YcIj0gmL4beWUtfeTGRzdqqCQtUr+mng
2EbpmEzGEugxkBJFSTYI3GgKJ5c6Uqs+9bLUp/ceoLNqZ9Si0m6M7drZRbVKCBYsCJplT1EEQdbT
7EIXfYD6SxXVsyDc5DC0eorA1PUOrg6radAUY0rKef75iyWVa2kWVo4IXQxSILymWBo8Ez+ixJ4P
OocYoAW4+1Qp0Jq53vJaToxHKxE8grIAPxztsunC9HMcVRB51ahrDJtMxxcYna2p3XdJhbCbKQpE
mf1eafz7HIDfViDe8RZoD75Hhmcoz9e/Z+0cmeHh5CP5LMqwl59D7JU33SQ5R0oveu7iwHksFIxu
Dw1kyu9xO+U3Lo61eabgyqUxg6epUF426CmJBilbJ/liFo62RdwuaE7UhpX0mMW83G8AxFaOaa5d
BLbJUOiWYS5PLQdfu1lgyNWDsnbuW/BZSHva/og+UjrV49u2jbX6hMU84ighHorF4foArx1fPAot
OTNPSTmJxRaWPcImGgZ9xNSKt4t1GzcKeO/Ir3ix/C37Stnrk7AeTAOb78nJ8VIAadfdWPErw84l
bYDQYKpBcS/m2TaQR8FHXp61rA6dva2Nhr/DWE0rD44W2K/ATdgzNhSmFu84cjWXs2wEGm4GYwJI
w+/zRwuaxqGLigblakPbNUIZb3RvJVtho01Bct22dCL4RXstDMqsLToHdWSpvq37WSNu7Jo+Pcai
wyxKBk9qOwodgQ4PdwgxNchSX5/o9U+YMyVcEDNI8rLLemtivhMDpwAh2b7vSycpjiWmdP5Js5u+
/Qiq1VOQ45DyOVDgAB6jMsyr0/WPWNnO4FMNUgRsLd7Pi3Gwu85E5glYbp4M1akC1HGPCg1W8h5k
Tg2ZkBvH2cpBOgeBAm46/ENqV5edxl030HGw8c41R/r3uupjvJxMW8XxIFEKE/dBVAL7hwGpm/DG
yfX3igYNT6nTlKAO5rLlZdPj5Hez84V37vFvm7PWejAeeqX2J0R3oim9Mb1/j6wGtGkOtRhah6fL
ZXNU2Cs/93vvTOQh8eisOm3Y5sqEOHQnle5rgbf0P0/A0CYsExMc0GwmtmhTQ6UZ5Z0YcGuZVpse
c65dXMBvGQOKtL435sfrq+fvJQzDUPIEJLShxSXi2Ki0UVUKh4w8+hdbmp7uRTXrGkzFqR47+REd
DvugxwrAZycfOvPGalqZUpaSBF88FwSsZX8LLReeg4aX24gxOqEZBCUwSMWmNLBWunFi/H0xkOcA
Wj2DrWYSp3E5n7jxIEnVUJtqtbzK3tq+Yv+0tMY3nr1RDxCKctBQ3pPssbtdWRdG+o9jLACtDDZo
dq5dMPSX7RNtpAP638xtIfoj/sY6eI2AwmsxNO29oMf9jR6vje78BAUTyOj+VfrzNQSbk9njTsMV
5Wvi9NMTsvLGtyyW2c/rC2m1KcijMyDQmStLl52zUPKodVlFbhsiVrJFfxPHSL9pe4w5cB66gWRb
m0qeJeRDZ/Qlm/SyNQPtqKHBPMtNplav3ueI3qpPqP0V/adqCu0ZqNd16Q9PiPpYgRM3bpxEK0fD
/OCmGMH5wOJdtF/UHsY8CYRgRO9GnH6QgfttjKnx0dZrs8PhCGHyG6tndYBn+gmX6xxXLFYvbgcU
1WMlco3MGoetNZh2skVwMZneedEgvv7z6cRADE0jjlkW7eIc8pqhQmMJvl1ZD1SMt0PpT/a7FOVT
7XvY98Y/TrCCXOXFo/LvjCZddM7T0OkSfhi5Opmi6Xksp8p7CHNp/oT2fYtmsTaSLxubf/7iKZC0
aRH0Ktnc3NA7xPo5AbNdU+fTqbRzBOX/+UjCDrB50REAc29dtgZVDc8EhVQUzrxe836IEmjjCLXB
B9Ua6d0C563tDDQaUR6kvvs3NSAFl6+M1Ri6eLujBmAWSMrh/iNQ7Nd9Kzr6vSNR6NdSnILUpO6b
V+wMCSaaHuszBkC77G6BD2PuF3bs1nVlf6vt0T4CB4z3sDKRlchUdAVfMb6GAYIGljeQ1sXB01CR
AGPtxG4vKnXayVhBaRv3Cmy8UrVE0vUVzQFdgQ8BqoPw/rJ/XRF0TTEMiWuRrw02dYUR07ZW0fWE
P1/dAD3Oy/4y10XKlFBawgjiWLUWN8boNTWl3ChB17+Hy6yO4aQ/9Jij3ThbVo4zliiFXBR5uBiX
nUIb3++qUk9dLx2s5CBCw8TZNYRCcCBZP033uZ0Y8f76SK42Sn7k3yE8fJ7LkURnBB5d20BfHzA1
2USDESDW2g5wy5o81q2DmCqsNK83urL3ObJJrHB0a6QCFo36BPGmVqqxq5hVgByf6KMW5eay9DAn
M5F/u5XkWNmPEBXn5+DMo0Fw77KXeNLWSHMidzAhvffewITb3A4hCEe0zDiG3kglxhg28Hr2yNBM
WAZc7/Bq+1Tqie1mEtvy2pgGwnHPKxCVUYu0hG7SjHs7rlP9TTJNMXLNg6aH7cYvPGw3KyXtnM/X
P2BtxKlhE0PPqZe/EEESl2f0BqvMJUNsPoYiyz4RuHseGv7Nt+tNrW0X+Gr/h/wOP/JyrBUD0pdE
W87Frgy1XqzyIGXUNiHI9XZWu4T6AeQkADTEH5ft5JXF86OxMxfxUfN7O0vsWXWb7fIo619x3vDC
nWfv3yWUxfGWJo1VtJpM3U5PfFqwBzcD+2FvgEkkh1f0a8aPk1mf69aLtvw27ds2Q2yljBGEvIsx
djs2GVvpKDBg+ni9sfneW55tXPokDAiJUVVZbAxUKQKZU2V34y6yTpaiYoeAD9+7uM9Q3GuH4Vdl
YMl9vdHVmSMhwwuWuBiF6cuZq0jyYYpppW6FA9pj0iTtz9GsunFnNop5K/E3nyV/9RDkBikowYN1
GSSmgzFgP8zKj5IssY9VpqfjJhS4bG5VqOzdXmZq275iDhH/mV91M5lkiXKVSRYooTGlrqNWebgZ
JJK6eE45D4Vvmzei8LXRJAfwh7eiq9Yy9QAF19I8HAJdCdI72yKsGe1zs08PisCX78bJvTaaf5By
dI2sw5IL70QeeFi/RwGspuj1iFpk9xXFLKQFnVKdsy/trUz8rRbn7r+IE0MQTRjTWJmrt7WZHvSu
TNJNFFTVXqTgMO55Lt7SxVptkjQaOoNU88g5XDYZlU0HS6zJXcRCMSgK5PDWU2YHlg58HPb0Ufbh
+oZYbZAHBfEFoDGxPDLNqZ4KjB1zFwXX9OgQ2mz0HA6vHI0UPjnGBdfbW10yL9pbHDG96aeJ4We5
29p+5gH1r9CTJD7NviWicG5gHdfuA4CV4G6BbgCJW5zTY83E+RgQu7aaVumusgbqNvWMNbjeqbVB
5N7+I/5DdmpZTS/Q6oDyp+VuBWLuXPbBU6WH3n0Og/cR2MqN/PZar2YEO/iIGTu6fCtNjcNNm3W5
qyMBou2TJgu+lUlwM1Ra7RUPerKrAAWA+V2uxR7HCZLsEb1yzDg9dGkmN3kmcP0asK4odhZw+f0r
BvJFk4sJy/wsAnQmczfC1vI5zcvZ7q9uT6Ib3iMupr/i/CIk+RNdz6lrcdlD4ks5tZqRuZUJuQGf
dxT5LS+tyg9mpcW31DxW541Y0AT/AuhsSf4NlKyM/aBn6Xum/RQhLVht4rK4JdOwFvCx4AU8XDGf
JMsdNnSxV49m5rYFTLsHUv1qe8QCrjwWRPiPjdnVcFS9IFffZFOh39jfa4vmZeuLW1216zlccQiN
Jl199nOkaQ5pShViE9tyUHeyCG5B5NbGdR5QFAxBewNhupzFrLKQoIhE5qJ7HPVHTcH74JB1qn2j
a+vt8EKC3TyzVRYDWzYp6WaCeDcVYHp/IM/dF0+SNIlyo6HVMSSXjwS6IBW81IEkxBtzaINsvDJM
lWOQVve4zhySJLPfBtjYZK/YdWCj51DWAeS2PL5wDvEUXku5awxeh0R/7+W70U+mU1U2rbUNTHz5
ru/ztdgPXA4x5ow740+XU1Y1Wa+jyly4U42BiDL04ylR6hQF+v/N2XntyI1z7fqKBCiHU1Xq3HY7
lX0itD22skRJVLz6/cgb+D+XWijBxhhz4AGGRZFcXFzrDUV0mpy6/OKJQNkYdPVg/DHoohBTVEYq
qkYpzwrc+Du6brh8urrxa3Jcgx6s3bwX+Irc4hyxdauvThd4jjWDgcg9F3EGwTkRRllTnsFMY7yu
1IGLipOL7j2JxV4ljLc7tze3rqXVDQs9k3cK2kV0hy6/skh7gS1PSMBxKemfsIFy3MPU4P3yD6v5
xziL1fQmlZd7YpO09NXBRp/rB0pNGlbupl0FBwi9FQpVUm6Ad9cyCTTogIfQeSO/XlxPsTm2Qp3m
98OUK8MpGbA+PFbGIIyHWE3Qqr8+ydXhjLmOToV7bnRefkxeDU071F56Nq1UV75jf92mj2prCUxG
MStNkq/Xx1tbPJhSvC6hK9Gp1y/Hk+bARRjJ4ozeLQUtTQN4tatqz97ixa1FmxkEOWOtqf4sT7+t
VRbe7jz6nLSMv8tSD6eb0uYkHgGEN+EB4br25vrcVoecOeik8Qi6WYtIOumjoY5o6p/LBuexZ88S
Rv4Ld1fZ3IWyc/tdZsEp2LjsVwRtfhPsZnlk6iFvcAGJi6EFbEP4fzTBrddmivTySDaVaz8xicI1
MTezTD+1Hfzf5wxhJyfZabU0rIxuVB+1vlMOuL3XVRPFDyMJ36frX2Vth8HnRVDCMXmfLotwjbTD
FmMJdhjmOx+KEUMh1PKzEUcOz/twfay1FSAOwf2ce+h8jMvdhSNX56ITkfH47juKsxkGC+/RMg0e
TFPNdXp9k0Oxf+NiW4uDdG1obHKEqNIsXje8uWURGwoGhmU5oowTYRv3QZcmtn8qdfKdlybfXHfK
7Y3Zrp0lh2I0vCOcUN4IZUaSkm1lECo6NIC9zw6kSzxyNXwxho2R1r4rEGe68BwouieL7wqrCWsy
MeZn3K7KYK/HwfhLizP1XqZB8c1qtPF0fSHXpuayY2bhDxTRllQcB5+bXI4oDpdKLof3kcR9/VSX
btHvrg+0tjvnThD0byC1b1D63NjWhHFMAVgrM7BT1+q4vXHVsW2OTTRi4XN9uNUPCQCOAEFeri6F
E3KBymNnZ+W5kIinxihv3ruTHWKLIGOoagneicG/fEpkt+dONAU0a/5Jfzz367RSPVVXijOC2MQ9
7MXoVZhtVv78h6n9Vq0BocxlsojsaS6GIpM8uW0FwTRfb3HJ3OEgHwN+l/gi7ZNC5luawnMSvKxF
UfhWZ3YYlYVlezbHsSUde4MkGbOfvaUmResH9tRgxeSO6a6jO/eAZnVwkyepeEdtUHy/Puu1sw/t
F5oHT0mu7Hkj//F1sbzmTqGef1Zj6H1+IFVNHGenoG9VInTFV0H/JXscy+zP1wde20lwQJGTmsEx
KPNeDoyjCpczJYezWyoqji/oZft2Jz17T6u2+dSYyTBtpCarc4Xh8FvRBeWWRb6nCryVHKnkZ4mh
RoI3i3SQYFLwYnlVEkC8u6iWQUlHLmvTf0mtPYcKC1mrQz9nEWOrTFi9VvJKmYy2+hpaSe7ceyAL
Zp/6WZHCjRoMsAwtCTd6VWsBAu26WZ/XIDwsq52qjfTwqOBBUCU9BotllDbDvWsT+F6wP03AV1xf
1xVYJR0Nb9ZLgLoB03BehT92lGhmtZAUS4Ci7rXP1hDdmr1OrV8Fs/wQOXX6rU666C5Rnfqznhbo
RVh6/gGLY+v99V/ydrnRieCl/f/78voSV6LFQ+lMeOyclaCpjhkuwveuzBOsp+skwOo3oI3g4/HX
vLs+7tudzbi/K3dcN+j6LAJJBzYi7hwX7L/TiZOOZ2By4OBacpfF7TQvtUg3suC3YWQekoeMoVm4
3SyhnI4jpWq1DihagY/UkCTaf6KPp/gur1yceYPBHuRJ6W1sjp0EXlaIMXhwvD7tlYXnR8BCQLpg
Zk4bi4WPKQIUVk6LGzPe6UYHDC1/FIDxfJE29sGJ4+wRBaxZI8pRx3Ns9/xlFubYZWGoukmZW/05
hFWAEuz6GQBzuQ/ViWRKq1BcDieZOn7nTNmNTq24/5TAMa/8qJlaz8YYyx2TnSyd2WoS3Gv1ZAQT
ZgQWtpiZvnFbv00L4AmQqiEARzUQMNnlbxL6JOuyHrAiHFxQ1ShLafmR1lmyhTBaHcjGWuE3QRFt
nMuBar22rSqponNleNVNTOkiOTiYa4vT9UXfGGeJ9ixHFRiTFjJOpMjM78s07sFsZ/hAXR9o7VDN
XhjIUwCDJ7JcTsitVTVN3SE+o9uAKzCFNlU9mZPi9MfKtrLiCcHTaku77W1pgq1Maspp5lUEPv1y
0ArtM6UIYXliT1pG95iUD989xBefhrIYMoS5jIi6fD91pwLq8ybdYr6PLpMDhgfKAMAAkSp72TPS
cWnSjArir8Td4LODL9RDB7LVOg4hwAs/w+/afArLxJ4weXNNPIggsNuF7wau9rMQqqz21xfh7V3C
DwIhZ8yNT/4sFkGaahIEHl4EmPMUnzN1wgMdX/bpYOcc7utjre0s3SZ4U5qBcrL89hFavY02JeiY
9zIYHidIisUtbYnB2yoDrY8EUhfEOTCLJTCdYB2kMmqYVWja414A8ZS/MqmIrabO2ufjAcmagjng
gbfYTkmmN0iZpGBw9OxJHaLyq9LJH3iNOVtw1bUpQU9HS2U+CNS2LjduFii0/1oLTqej99nBiLw2
8h3aEs0GQGztjiWBY4UwO4B/tkypjA7Dk7xKzlKiStG5mTuecnLXvexr6OiZpd8Dc0A86vrmWLvv
/hx2ccXmdlFUhUM0wNjdGV+w1s3i11q34gQRiUjET6kbdYGv92rVnjoIHM+4uQb2xq9Ym/wsL+nM
MuAw5uZV+CPTSeghW/jkJLjU9QXI7jA0bws0nT4Ch6obf2qtQHlAtGRSNq7atY3EC2VWIEDR015W
ouO2j0qr0pNzrMnuHswjiYzu9KO9swa4RP8y2mygMVdA5oT9cppeNNpW0g/JucuzDH+3AUvTWIxU
EIf4w9+vKz0DOOdMintysa5lV1QmJmTJebCjANizPiDhgKFYkuzCJsQwonEMsLIiTbPYD+vW2ala
ZLov13/F2ufFTo7a+0x8pyByOeFaa1tU0ovo7AYWJnbqEGviPazV3vGNrjS2xCvmqLkM82jYmXPB
BwjE8g2o26iO9hjtnQV1pp+dpX7uW115TGJpfwL7/A+q8PRK/jfcYteGlTlqE5befGMjrQ9DBS73
vZgm0B28ctHJu/4x1w4J/UiSfjrZcPUWS5o30tVrrQzPWIGU2UOuq0GDoWipyvhUJ57yzQmq3jpE
Sm1vEX5W15HsD1lCXiLqUqiDa3AckI0DxG7Z/UvXlVHlI0WQ7d1Cdf8h6f9N84ClxzlZknDl2INa
rRkrqrR+54aadV/hP471ZxLtI2dw/rqHDrIDyPFvyONMGLvco/gtjoWdwgGdTEwp9lFuhx6qzG24
EeDXviEvCqr5VCio6i/GcXpJMRzRr3Mjq/g5qet8rr4oaV7tpK63+sa01s4C4ZTDD1CWrszi6HnQ
o4O24g0x0P4a/WEyrVdlLI2Di7r952kwNoP46gQhWsBx4Ep2lhoSRkq5wAYxci5QQDtmXeSJnZKW
8he1mUDurx+G1cFQypybelyYy1qWCKKwdEDin7GPrfODParliE27kkm/HAq5cfTWPibMZKCcc3H3
jStBbdtKW8ZmdC6tst8XM0HGscP0gKpS/Gvi1f3z+uy2xltEFg3GyohuS4TRYFU8WxOGIHWQvi+q
tj9offcP2gwzHXf2c0N1nRz58gi0g4YKuYGve5Q69n+g4h6t0dbiXYHhkB8Iq9soH60tHm+AWTCB
2hGsmMvxKjuIK40uw7mzC1zXhVKNH5tUBt6JvNvYeNGvPT3YkEhoA4ejYLW4dPXSa/qeQsI50yr1
oFOKuxFg0+/tSPUwHjaa8tbMVc+fKl15/ftlxEN1Bv4TO7FNupxn2XuZWndKeh6l8TVT8I/37bBJ
7zF+1h9lqGZfro+3dkNQgkTxggYLSeQiLU7TvEFWY4DT4NjVT36WLPZ5mRaHzi6NG7I878YLan06
XB92bTl5XSDRAF4UKM1itzYO3FrTwXywajECGHrqQ7safZfnIoF3+w8HH/4Yu5QkGcDt4ptKZzZC
wgYElFzXnMNacCAtp2sPtWO2f2lSO9sqYsQA2xPlFDSKltYHmYqLbmJhHpmG8Asa6eXvXSWjj9NY
0b9c7/TtwHdAEKHPsQjYOW6NU1djOYYnZzXdOG46vaKvUbyLMSP25Zg6k6934aaQx+qmgSwNEsPy
wKouPujkxpbbuzZvqVIdoeEV3s5TqvA9PXxzZ4xTg25mjoLt9T2zFuHYLP836iKZGQbHSXh28ShN
qvqrWbruExtsOk2x0es3Oa9YZ2OXrs4TfyvuJtiVXBqXh1HLszqypZqh0sLjyp80r/6vwNHlKwaW
HrbRWn8sei0tN66OlfBDd4c6HkxL+rJLWeWuKChYVnF6tqvhBRFWse/ctBr8qes0tFi7LvqSaqXV
+mOTZVv6i/PJWyTEDE4iDEEOlZZl8WrUxx5LpQZTMb2KbiteAfIObcpsq9+98m3nzgemirR9kMVc
7CG75gHCMExSsfODokTYnANWqvwex5DPvQd8oUit/uv1PbQSd4Ap4IE8xzvWdRF33BZhm6CA5kSS
PpR+lMlgfFRikVS+WUoR/X0dheHA16DlSwt0GQyGMrUGkl62bB0We09LLJxjonGLTrVyMvBPhBhL
sZX84Y2vhYayTpdX2RkJaEq8WpnUzlEOyLQhyoWKQhXpWwXn1eWbWxsztRGP7EWNUwkVw6pjOCNx
jwnAC8CdvvYVRhoPYS/M8ptbhWrnK1Vu/UPZA1juXJybechvFFjcLp3QrMBx1XDCajegg/cBUH51
aMWU3uRRrO3TMoy/X984a8fiz0EX2xXELCj5DtZoIEZ3JuZEotqncdjd/MM4JujcmZbyNm0E7zv1
o2GAPPFQpHhO00rv3ttR0mzciavzmVlNKLeTa/yWa/ijfOJ6tQPx1sVDth0Ndd836hS+lGA/veM/
TAhKqkkKPNdqllE7ymxZtUV+jtXMOqWFNYQHy2udLfOTlQnx0OWgUbKcpYYWsToYmayq5VgOGZAJ
/dhws2Yf96AArs9nJYLQQgTpaAHUI4AtNkJgOGXuRBieNShmHDKjLvwOWUDLx/wJ9fu/H4zkCGIG
vPdZbufyAiojbSLQK3ipNELuwFnm97xMmyMl6fjTvww1Qzg5Uxa6yJdDOVTw66JiqNFKw5OrpP3O
akrlU2sb3d8/a3+L5c+SOlj7LJWMsGilM9SFKJwHmJXGZuvua9GpD2MSJBu7b221ZllrpBRZMMrm
l7PSW89EBKrF3KM2XqDSKOneQY858tUgFN+uf8GVkIhSEGkmtRaK58v3ZdF4Zuh2ifJFa91A7LrO
FIav6FGg7hRE9G6nytWHO9rECHxfH3mlIsvI5JxAQ2DTLR3h3KDIVBGikW95cU+TpBPPmaN+B7M0
fpom+aGQelz6WdC8yMiTG4XYlcsHTgZURW5Upr4EMCkBdtMoSlMM0Zr6Npk8/L0KW6EVmgEz+JAn
ZbLVyVsbkorobHxDlsST/nJVVdmpURel0Vnqk/gvbysMIEcEdn23b9UXgCLWxj2+srS84XnncuWg
NLastAtr6FsLa/Gz6M36IWi68rkwjHxfmop5E4AeQKTcMDdeoW8jGibGPMxmTzeGXVrCVJnl1mWn
4oHjFslLoJlQ6ophMF6vb543cwN2xtIBBZn9UaiQX35MI1HzQrEicW7sOvvgFZor/W5wBD2L0ZD3
amm4sd/k1lbA3hp3Edt0/HgHLQRhjX+6AvjFsd67fV+ecqXoD4kTqy0s9GDjm77ZOfNkeUKQAQKK
5319OdlsQL4jMg1x7gKn2stMsfaAMaJ90cjx2RNt+behjvHmoiSxGyY2NbXL8TQ8hjGMDsXZxiO+
wxFQGKovpS2U5xgviy2y4to35QacuYqIwtAZuhwujZHqcvq0OlsQevYpxIo9PLfiJq2t+lQK096Z
4G7e/+0G4vyjUYDgjsk+WvoHUeYVuWkN5dmlBQRU3LtPg7iJfLtH05L2lAI/bJMF/iawz+IziKTM
ICai7ZJ4ABy/jnLdKc+ah2zBPrI0+UK8Ucd9JcdyozPy5iTOg1ENYilReIShdPlZu9ite30sxDmj
GzMcZBqamY+pTPrXMreXAy2901JhjV3eZOJcoTL0GUSoeO8IoH2TVNRh49J4exSYFCBnzEsJosDw
LydF5Exq4po4O2jpvO/TtjhCwU53gRPqd8ngthtY47d7k1oocYzn3lz1WfYiBt3qamxwAEtCfr1F
kyq5xSp5RPQ9S6x7p2yU91UsD9f35pun9FyA/WPQRSWPGl6BYB98rbwuJ3hneAfsnBg60MEd6+Jz
W2Xh98jjzdTlVrARWNe2KHkvOSL1Ztrbi8NoUDQYgLpBNTCKBr+UzO32Q6c49h4B6+HL9YmubVGa
PCgIQ+0jfVtE08DNyFoTSJIw1Kr36aCMzr4qiyLcXx9n9YPOOsx0dDwAbctdoxiOAvsMKN2ICLGX
e9IPvelnrQbfQXyp464tLfy4VVFkG6F7/j9fFCbmpfzfyO7inqqmTg+DFuZwzX79LGYIjz3l6hFn
QXGTgVD/OBliEH7hFlmw07VW+Xh96msHht1rzqwqGiRLjqHZ9p4QsQElqLfudV2YT3rtNgcd7RQu
TL3423QSiTpDnx1KfusyLBtowiNoE2cKHvWm9IU65FiruwhOEqjSj45auw99Emz1m1cmSZmCFwBj
099egtlSV8jCa+GqYQHn3MdqGZywkS3usBrWIwy87GmLkbNyTFjWWbhoRrdQ8bqMQ3Cj0RqGxHse
2zrodqrR1qeu7XTHTyUqedfXcOWY/DnY8tlbib5uZO6BjxQSbYmo1qubWjaZ3Lj3VzYr3CKqdywG
VbQlrKXNYxKCuATzbohK23WQYW+1tm5+UKEJkRJIEJXwG3guul+ndeO+JJT6t1SBV9cS7PaMDpkR
/nNE/uONX7eVFiPsyVoWAU5CCMqfQhm4NyQkVE0lyNfrH3d1JcmukCxiTCqml+O1mlI1fQeeWqR6
dVAkUc5vEF6+mSavKP722TEfjxkWNuMeKa3NP+aPyelWJQMrgMg1jXG7G9EteUE5W72tkVt+Sscs
3DiOq5PjgTW7TnBC7Dkw/jGe5oRD2k9Mrky7+mFoTaXxBViQAnz24BnH659y5bLk5oAFRMEEmt1S
1c8WulNnTVzy4IAclyTQTqbAUd9rbtu+41KfDoHROL+uD7o2RUpPcFAgopAULE5iaKtFakcjJxHg
zaMnNBV8XWJ9K5y8v70+1Mo1QkWI8IJlIm+4ZR6ulUZS4XEHGlwmxfCQG0ms3JVDq42P5MhD8C1u
9Lq6r6lfinvXrLwt85vVD0wBeDZ0+O1gcLmcVln3XoE55DkRqvoR6wj4jlId0u9apbsfqyB9xDge
F9d/mDYlAmrPc5llGesciQhFbTT5GRxG/MlLxsqXrS7cvdvHWrYLCvS0/Wh09fImUvI02kj5VicN
lpJWEToKxITLSSPpWwaaoubnLCszH+gSnBVw8K6vyFo7tNEEyzPrDLHxel7bV6Cu+NAUsYD1zHHq
j6MDw05GIoqIC32d37Yyyg5jq4afQrjL/zDD2blvNlymCLg0z/MyFLIjAbGBzkb2VUm1al8j0/hu
omZwa1E3GHYpPP0N4MTabmYnwzUiylKlWyRfrqIGRossxnnQg3gXjIWyJxkKv2hqMxwpHSiH1jDl
D4CO6cbLZG1FSaYBoujYw7xR/ywmiN5okNNH7aTziDud3IUJGEpfCDHudbyX9zAJ641m/MrtRoyB
JjePym5exN66U6tJiUPmS8p3A7Szf+kB4O2LEfmFfdwIu/fTouVyixBze4nqzvl+/SCt3OMk1EB9
qHjxil9WYae009Sg4hcU+uQmd3EHZRLHXPevu7lzQ0XnEier5vG3LPzoSWTWCODRHg8dt9612di2
t/VUp+Uhxts7vbk+rZWTwnD4kNGRB6duz9P+46RQidEH27KR/LNcdlJZykh/sAMzmFDFLLMJ043r
A67s3IsBFys5YSvKq5lObtsq5r7xHGXwW8Vrvoiap2DdNeVNMcTF97RCJvP60CvZCUcGzwKYZfAE
lr7LENr1NHVQUzRC6UI/als3PRaT3n6uvN77L01ya2PTrBwWRkSqgEIMypBLdjQd60GajZmiIVBH
zypaa+YBnkr2GlOf+FUoHbDu0u6ijW+8dlr+HHZxrbZdVSgaqK2zF9avpSid+8KUKZrAZVe9iqC+
d9322ZJNe1eocVkd/uUz44jLH94uy0JJU4x6oEtWeOpEeMZn5L7Kw/FVquZ4Qq+r30h8V3cwJSia
njMLfVlNpHuMHGefIgXYSoSQy5FEJdTOsEGgDF+f2erehTlHDIJqgkTw5WEBKBoU3gzrADJzF1Qi
vzPqYGj9RgnbE5RICZksCtw7BJL+2vtoDgv/G3r5FvWQVoxpOWZnDToVgMrKcw6eYlpf4NAOG190
bddCsNf5xyIfXAZbvKc8XU9NlDnztmt2yaTL7k6vsq451orj7VNFrwK6T5o1/UM0mgnRM++AfsYS
G1u0oUeFlGY5Z2m8HyxMX11MwH6YbdP+fYow16DBy/EuoveuX65lQIO61SKEXAEj1bduNTW3qDs5
7zMa2y/Xt83aDqVYSSWBQh7sz8W2UfDfTKHe0bm28+TkTjheDmlrPsUOF8m/DDUj1qAIz6jKy1k5
ExsXeRECzlR1nd+lo3m0I7PtjlEGcX4jzqydB5Ri/2+0RZoF3GdQ3QQ0kA7HrfFbAQTyUQt6cxdn
wFUqZ8gDX2t05ySspthIgd7q+3Mk6LPRQSDUkHgt5kr3RVHDjtGhPmi6Dyqf/mujz+RDV6N5Rcdt
0B8oxlkf8rix1R1k+uYuS5Vsi3+xtsAQlchvERRC7nXxHfQKhfukSvJz3jf9kT6Rc8/9Xh9sC+Ld
RgxaHQsqGS+1GaG/xJPYqRROpcHer6sw8eO8TbSdiBsMlCpZNX+/wNiRQWCjaDtTzhdppo0ZWCpb
Nz67RePu7LT2HiFlZQ+ZlRzStjP/a73a/CyVvtxC0K3EIB6FNFAd8AIzUvdyI1t6yTNNwNLpY7t6
AtpVp/tADX0r+DFYGU5cyhRtvZXWxpwlyQFDQpBGUO9yTOnE4xRLNToHKKA/JpYZDSeB+6u7G4DO
K4+xF+jVrugjp98oEq1kJnT5NOyQ+NecHl2OPOnGhNcsOOhApO6NCq1f8XsZDTeJrMVTghPJljPW
2ojzU3R+D/PaXzY0s1wXbaOG6Rn3YecQJqb33OgixBQ+nD5nRfHXko9UbmmbgBSazefeiE6MqZ0M
WYdU94Dnhe+pg9gL3DfSw4gBvbHxOVfOCCgdWpiUptF6Nhex3Y3HanDmbYt7da/epq3bNHdFWrji
y9gkxvj9etB9s284ILSjgPshD6xi2nm5enE8qzJqIZjy3uMFDaXDjnZlaIhsl7mIje0sfczqneUV
zn9/OzIbhkuMBxkAOqrwlyOHs2g28tXtOdToie8cLUlbH3hbhE16bA/GTismeRw7XLmuD/zmC8/g
Gs4ItCTYHuSalwMnhevG5ZD3YL9l/ViW3V3Yysn0xzLv/7YMNosVgEhhovAC39T4hnisg8aLnHNq
NuOXvDWHlzjE3Mvrxi1tsbezYijawDPFC8vHJROoqntr6LTEObe0O3vEstGggU1nDfd5YaYbm/TN
CZynxUEgRwZrA+r78hOKBJjKhOLPV9eNogN8p+mX2dvjl6hRy0/ss83s9e02ZXI6hTTKxJiYLs17
UZnLmlqmxdc+svKDWTd15E+5l99nnpi+IQU23BZJ6v3DNHm1Y84CngBi7eIsBoG0i8Gr868YzNv7
Aulx1Ue6IPOFZ+c3RHip/dOIUB1nVMy8eRYflpOY0ADPvuZi6v0B997H3GnDx2hMUFMq3a3g/SYL
YgiyZJdaCOcfqufleKOB34EyuPnXARdA6kyxcoCeP3zydKs91lEIDSlPh4Rnghf8JXbWpn0xt07m
wjQB9o0eVl4kke4ysQ9Cq/2pmHZyCzW7JNaT0OBHAuaFWxHJREhIl9OrrFFp7cbQXrWhGo9lLeRX
anrf9HFSsR42oq9iaJRj6qbyE/i15iFpm/eIB8mP1yPOb97hH904fgd9cLi0sIWw+aEVf/k7ilKC
DlGn6pulZ7YifBSMhu4+NKIWs5LWK0F0lJNtxgeL9tF4RMUoNBrfCZqkf54yJL9vwtYt2x9SguHZ
59JzPzuBXX93UrBc6QxAGbpbJS4BL/Cdve6p7m34eYplfWkVqTa+ZubdkyEQuv+xMbX5DFxODVA7
aBhsMudQt+RBSlv2Ig60+NvQu0PyBLpBfkOu3AKA7QVwQkZHDQ+pTFzrJjYq0zhUNm4exqGIi2y6
H1Whae+cWME0YSI3ifZjkWBppefxJE7QqdLgSZtMrbxNQkoct8bgJMGtyPVce5+m/EfH7gxrQ4dk
Ed245VkhDjxySFz75JCXqzU1jRo4TjW+hnFTvoCKQ93c01Ls7XUvPNrFFluHMs7yIwIqJWZzC7Jh
2aaLYyjivlAyo1S+WVksrJPSjDy7fIzFKvtOU3rdfHAAwWiPNdnA3rMLbzxY2F0U/lyVyY91Errf
0MJStH3gjUgKe8XYubsqht5wTJSoLl7yJlVTRA+m8NlqTcd+sFxpOIBrsBo7RW6lFV8aE0eSe9MM
jbJ6rspmVOWjzMf8ZBp0VF6mxMNJOS3b3KJhnSgi92uzHroTvZf6DjkgFIfqbNDid5MW9o+FXeuu
78DH+24jd4bbsVlPH80CRY19o3ScRrQXqmMyjkN3I3NEPk5l0unNbsjC8qHMsipJjq3whvZucKea
SltvjIH9VELt/ZFS/up8B6f66uDgGB+/juYYu36TZkiuZXlqhf6gZYqZHG3EKOMPsGqyr97IJ7sv
aIs7u8rKs+RRVKLUW4oCJo14X1qVpdwbVeB8QwLEiA5G5WXPVT21Etv0ILFPVg5u8NB4Y2beDm6s
ib3Um3w8wCvpxcFlS0tfZoP3UmRkpL7aW413wtEnDfzRQsd3N4SNUePHZIzyiDtjG9/WCvUY3Mon
5aXhGgtuStzEcx8PxSH66FW9cA+FZkfuvmnBsj4UqiqwxQns3OsOoZaqcGUcc3DuO7PUnF2oN0Gx
w4sgwehxHNzPBuVQ+94Zda/6yDPJbJ+s0ipMOv5Teqe3eIN/EBGn9aEu6uFJteq29TMrij0/x0El
vK06ffC4+urKOphGqeUnpfWc5FFN9dR+EhB/s52p1NN0g0Nc4vnSjaq9lU8FptvmoNzHLe23Xacm
ffEtFFHY7gYu+O+u3TjjrrJL8Y7AOX81BJaGg1nq0Xhv4BefPTllP/2HIErU3ga/NU/8pKSzmfpQ
vgJH99H36t0dt5U9nsIoGPKnqVcVLfONlLAq9kqOLfijSUoSfESPS2tvqyr0tEdTrZXiNsgRNyl3
KBwV+ccwz5XwOHTVEL1qnQ0jsFEdNLT3jcwC/dAHPDiE7+SoQn5G0quNdL/XGqfUdzmQaeuDCtDQ
vs9LAFW3TlWGoEcRj+12HL1WflRdRS/Coz4Zhgh3faw4nd/jAhrc9b09CE5NjAUcBtEddkDSzyo3
9r7UgZ5Ge90eAyroTUVrc4xC9VMU1urLRCsw9OsOTOBtTFDWjjJX9Z8BMHWYb7h/7zGcHruD3tWq
8ZG35ti/aoYwAJ90apt86kVnPZkK5oYPVsut5AN60ml5u6Fa3yH05A07COyy3qNjCBSn18tcfUmq
PPnZUvO3nlQ1SM4jFTzbH5Qkn3ZlklinSXMjzVdrx/5uT4XxpcLiXmN7R1q9t8cpsXaBQLIVWrPT
NH6ZuahR6ngCJdRamhINAgjEx8xE2wx40RRru2ac2h+uhmLurkmV/F0DTNH1I7t0hxvEeTGd7pow
GHyLZ25+V6VD1RzVSEa3k5EZ2r6WcpxVyOUoK58yK+LupFM89sO+d587CJmV35jwI3HItMroZJjo
eqWHyMoU+1hPapXedng+NiAP4A1ZX7GrwQ6qMznXGVKeuMfWXmc+46yK9VZW64H5IBo76fJjok6m
fRejkPzFypKx2WeTgWO0VSMUvXOq0PqIuGnSw4Eenc71rd7qyhDvsIkNqSdp+Rya+PycMw+cEkJf
nZ5ASlHn2ZWiU/Z08nVx5P6HZwgP38vel53e3ah9ofNcqwNI3fkQ5dM9OvBB+zw1ESboGabHZ1wn
jF9cbCbdxGIcjzgeF+oPCdNWB74+AeyyojBrTpaYineql3rWrrTrxDoYg9mK48jV1e2EXZnDUaF/
GftOCvnKH1OkCW4yuiFAQwPT+VKA6Bjve+l2ENgzy2xpY3oz9a0EWN1PUhYPdQrC6yDseLBvC61n
P2t5qaNSig1g/WLGBfo/IJc6+xCoBQj0RjiK9tB1FLi1fYMIvPZ9zNssflKVanIK38IVSX8I54Ip
vX9M93yPO6PdBbxjxJc26UUZnxAhMRVnn4lo2vIWmDPJizQIgdwZsYo4NxQ//lzmDPTHg9YbYRQm
odV0N2Uos49VpYXtc2AEnHGXa0TzuW3s4VhKaQg/L1q33Xg+LB6BtBnphdkqbLRZzhGRvMtfYcgO
46/I1l4DI4tjn6B/1qSX4lBlZz+vJ35vkiSGoiRKpRsFNbBIi1c0TIUkCqXQX4mKxbkZZXjvRHH9
TUKG705Cc9LoeH3ExVuFydHpg9oPDWd+wS8R3mkSdSkpbfTdy8zI8hVH9E9al2sPUsEpOxQVnPFS
GNz8UhMbNYPfpcmL9XVn8xveLHROZnGBxcOsqUPXojeUvIaRVF4SLDrlI/G8LPeYqOTu3gopop4K
q7M8PM6wuD5UiBp1hzpEYNhPjST7ZltdUN0GVSc+muBxO0qs0ut+BX3kluYeR/I2/twrkaoecbfN
1dvYq5v/qsK2M2KZm5f3EzDD7ob8q9iSsX+zmGhkzgr99Idnm6hl/tklg92IZLReJ9wC6vmG1cJ3
qR7V973S1Wykqi3rw/XlfLNXGRMdybnoRCUBL/bLvVq3hTvqmCi/zjdJi46918d3rUIhwy+9sG03
VvDNcB7VfpDlc4aNZPASlVxY/f8j7TyW61ayNf0qFWeOanjTcasG2J6kRCNLThAkRQEJ793T9wfq
3L7c2IyNZtekTikoKpF+5Vq/oYZXSuFTXed9sYoGU9wnctCvTRwVF957r9CQt6uFiUDgEgy7CvaJ
+GvWN78b02QMhPzYh87Qb/NcSZubXqq68dLgCdNtDEy/5CuVlWKsUzW2H0BhtOqKIgyWfAMM6D52
wwRm9Jeg0HilT6pdY/lZzdNG2ceDbzp3Y9HXuXBDiYgvdXNNC/IXMeSeQXjewkXo3azxZPEt5ybz
N140Vslnx46TZKUCVIw2KGIo93KA1qNr6kUBUjKnWsbzJg+riywJxuCrXuZGeeOnatak+Ib3TbYG
ai37K8ksJQmzJ63zwkOiAyF1M+GpcGwNT5U2eI4aYbuqzVaxtir1+DFc9XplkfrmsIircJO0Rttn
6yZD33K49MK8rXC24gr74Xh+kj5ZQWlUH8xacVZRcOHc4L+AiU5k9kSThxiSdcN9Lg3+Royp5HqB
gBc9ak/IMkkL9az5lYCbIuoZ2oRnnKSx56Wzugx6pQtq+V7KeCtszSHyt4MUqTdQ+2J/J9tju1bt
WAvdKNAK363MLNIXNtl8Y/MNkN05oinuTGW12ULsfFnyYydV733T11ZQ3qOvKfpwrprJOiFHmyxB
ik5SLq8tTocIydUp5zJLuUS50iDnV6n3uEerK1Fjwx4Hpdh2GYZd6DqOu8rPlFUq6u+SkMJLpdF9
/HdiZeG2eKfnjPwkVMtmhxI0u5ATI0g4TGLt3quFOMhVwuuiLYdbsFXyZYOr6P78cfaKwDja85CK
ye5wQU1AVmMOQiwHq+mMztTvh9Cpfll1bH52ePeYl5BnLNkVTWg767qOxniX8VDhiVtK5aZR23xc
ex0QtC2YCm8hlTHLm1If4aOgXcJaIFNLXHB8yPoS1X28v/R74D7BSk1TY2NnBWI/Y5t2D0nWj9Z2
LDVP/rEwGvOMxtQwlUrINZy53NezZVBFAxA2juT7ILC972BJJvccvcr3RVBrzibIgmFcR14Y3EdO
Vv6gShpucGyQlQUexTvLAP4EL9tJ1Alk0iyXozsiC42uN+6bqrVvwlK1Vp6DTAFBYIGWnWJnUbM7
3/d3xtzhMgXZSxCEVPxszKtcknF4ls37XIjfYadnl7KeYfGYwLBak6irv8ckf2/ON/pOP1F7wExb
hwc9dfR4oluFlIScNOZ923fyXpcDFNi7cezvSG3rLvY7/hIj5p3jDXTiNKgaw0sh7rhFXCH8uEXo
5T4tq7HcpEM5Xppmh4hGZCneZ3BYdbTSQgMXTUg52UoutWGhjD6PCFlk7DR2OcNsE+/OOt1oBXIT
FZ2W8bjc1YA8LojRs1XPI2uNCKfiJkJL10NvpAu7/XU8Z7sdWBSQOpxmiSvmifNGI8EWeb59L3oP
OZ8wZUXcBbFugPqIDLXZIJ0QlZ9xOddWg9nY2qblBd+twk4JPmcoRAYHrGakfWt6zfgbvQO1Ea5M
vUFsq8pS+ude7+omdNM6UO5GyBT2SglG/1buOiQLP7p2IP1QpJoMw6gBzI/KoswaycpihjHnCg+N
pg7doNdjUBFOFH1WQA4tBGOna4cWkdChgoTTM9Wx47Vj+rqnYJdn3LcdFKNRl2pEWephWwdJcuHE
qrKv8HfY5Vxtu5iLdOFQmMeCYE6petok46kJwIibrRs5A23P29i8d9qg2al2Vq99jNK2ftCP2/Nj
+859SGNsSXOSTudSnNWQglwfB6/PzXuzK1ECbIymP9SOgshlVph6jVhJE5PFapRPaBikzr5mu21U
KlrA60Se+R8+nPgcrilcnRBARmz4eOTRgNLbeFDM+2JAKiEwvWIT5EO8RYpScUd4pDt8Wpf8ld4Z
79cBZ4diFwGk+rjRHn68IE1i3hMiWjszk7unEHkaUjywdT5WcuUgmiYX8X1S98Ypu5sUsVaVYWTe
K5kafu+GcHBTdQgPFYrmC3N7evxMbSnIMnHj8y6chRiFA/xKYubvY9TgwQUgS4h8ULkaouwgDF9a
+WODZrLhi4X1+37DCKWAJobFps2O3kAjJ6S3hnkvdZWz7kWb7i0nsdw0dXoXWu6m7cpHz1CShfP2
dV8en3oQVmmUC52YEkrC8UQabSNAlhTxg94bVv4VHLGjuBoSghR9Gzl2M4M6z3ZItE7fFoleWGvW
VqSsJ1v15FIPlJoF36EkvataLdxoUt1qC0fLOxuOaiIRPnQXAM8UU46/UWRY/2ZJrz0Eef3geXG0
NdowWGk4s6wj3xhcMJf6Sse10C38Pl5Vve/sQlJ3C6fq6aLHgwW0JXKkk13B3PyuFnLV4CFt36tQ
Ey6Uuu1vqqKVHgds8ZayT6chB1xiDfAhK566/vyQAUieJyYvsPuICsSlp2jlwQuMEHC9LH0flTpy
q75c2tXTZB8vBupE7LQJJouc+zwfE46+FY9mKx5KVaN4Qfn9vvEwBuZRpTfrvGz6X+fP0vcanESW
uTemtNNcfY0USBf4CDs/tJUx/ACoW22cUpV3EBeGn00tL0BjXkF4sw5yYoFU45qZoAez/Q3T1sob
y/IfCmHn5pcsiTB/JJ9WyZdxIAtXykmNSrH6q+oD77LUkoA6kVUru5yYF0m4KgIx2Ykm3hpdHbY/
c4itC0PyzsTb6L8ChAL/DpNjdpMNTj/gE1nZ916p5+vMIPAK+zomGxZ1z3rS2G4ZhFww5yfinaWN
VwxssimRMhG8jreYhB/XqA0mrWqjOCCAp16NTm/8lKWwWpK8Pj3rWFs8JSCLwNAn4Jy1BVwvDrQx
fJAtEa6KKmt3SVnFbkr4PkkMNneD0uTYBEAe+WgvoTFAmIB5hC4rDJnjlvM68KquCeKHccwszQWf
lK467OVkN0r0JYXIdxYbrQGgg0wGIZntfNyalIZWM3RV9JDB81FXaV30+SrX06S4kUIrrRHPSfJu
Xfe67K2krG383xCz++ucGqznGqon/5ab0rYuh7wthk0QO3b4Naor1ukHh4W3FBhqHNB54yOGOLsD
BIKhVu3VwZMYuHRWWVPGa6LkwdvYXr2EnDiZ/SlSmdx6KUEBLpgLZ41RUhpd6ASos3jRVWtG8c5O
EirkDA+OtpL2rTTFlVa1S15fJ2fNlCYigUB8qkDJmQskBYjmJwk1+8eQ++GRFN142bZ5f5vHRf8I
BcRa2FLvtzcpc/OWISk6bfQ3XBbSYFqm95H66FVJuldjR/rRYvKzSZsmKlxfkeOF7NR7DfKCmdxP
Xgke08i/adDy4k4Ir9cfgWDYj2PbmzdpTHVMrkS61tCUXrgOT/MjMMFNGG2gnadX2zwIHBU5KBtD
lZ7tpGzMddYVNS8eNaAE7jkivdQw3GifYmWwDOkQwDjO7kA+1+jxaEPhb4U2tkWJcGE/VAvhFPE4
nT066SfGL8J6XKKWchrXACYNy7pP2mdQAYFkrlWnwi4hryCVWquuT23Du7LJ3ex8yY7Ha72kGkRZ
sOJxJ4VG4HzOfTVZ66WdWuteMZLuc52D4XRTS5erfYmHT3roJR/j0hj6tnzBC1kx9mMldLEvB0Vu
t53cJtLP2msAPpKo1OKNDfXvWSNWCFxiZ6LzrlVEehfFSQVEU9KlFKMMM9dKDEJSKsffqN9Kw08c
/6x7zeBh/EnRhX5PvBzGz6Pe+s0mdNI4WAFYiJ+CGsiwm6eW/UPKnaDaOX7hkzJo+yG4KdSSVEWd
o2YerwyZx4i3tqmCdgeMKA1xZ4Vhc+fV8Ef2UuolX4CMoGIgTQim9YD5aLCWoj6/HNRa/To6Va08
DMnolG6GgGp43VJuuDQtfxDuSEUx3phRZybYKPWyfLB73JU7d6wsqVtXphZeORBc7QvEojT883yp
rDcITUYxWsS5Ux+oygTFS5WQOVpVhVKSzx/V7C6EfaxTpBdRfGUPpAeZPsf7ZlgNroSVkg2ma5iR
jlhQF0hrkUEB2GGtKV15SdI7K/TTs/KrWQyB3G0avciReDXx3LWCPX60gb3tga7/HKVQ1p+joA27
LTarWb91Ckn7rQtvzBIIS7ZDwtzsAEMtWamdHItTOmtCelMSo8z3Si94s3kVx5dFksvD8+QDtgvi
rtkKvfa306vaLaliraVCFGtZdNHCE+CkZWwyJ8g1dVRSLlwDx8dGZiI4kAyg581OTsqt2sAfWoOd
U26pZWXfStA5+OOQ/cycXR346KQsXD8nqQMCD9jWiEtNNlEE+ccfMCS9MJIk9X/XQ2/6t5pd2z+l
ThkJxJLyGoZ5GF6OhVduwqBJvnE7DQsH2UnIBfqU3AGlSBCaONbP3heU9pSUh0v0RHiv7ISd6P46
T4cUTyzJ+izhiGxTTHfyJbjk/MCe7FGnOG+SCng9qI47HttF3eelbD4NEgCFYhyKQ67a+S5GVP3O
MQpzKfKaIo63hyJlbOq6kFSovMLWmFfMmtgfbc/qnSc/F9YIhqiNXWkiICzwY+fRJEkgCmXUV1FC
ILifawXI2JqN3LLOE5ki4ep91X41Mj95AXRjKB+8Zqe2CFtIFpJs5f9P3/Jm46iD7g1C7bwnOcvG
fViN9UUlCnlF+AQcqS2zhfZed+LxINIgsCSyHmwWBFyPG4xtEcfCyRyK1kZwa7VOe+3ZkI1buasP
WBKRg/ZycgZJmesHrcgf1TqX9ucjtpMn8WuvYR8TR7FyCWyOP6JslZyyaOw8JUWjlmtc+5B8JML7
FtTtcNENtr4JzDB67nrfe1GDsbuOjVROXCOR7e35b5mfH38+hbcbqTATit7s/IjTRu7HunWecsdu
zIPTtmnpts1oA9jo0KxZa0oxUn7MwlulGfzb862fLmlmA1L9f7c+OzyQ3dKNZlS8p6JLxdqs7MFf
aQHCcQvTfrpXaQeYOifklIOYWywMmtp3Tl0x4LEafdGdUtmaY23suBq7S1M440KZ5732wK7Ac57s
zEB/HE9w1trm4DiD/dR3hvZVTXp77QxDt2olR3+oi1Is9O+9LTtpyxtoexLWzYlc7YTh7RPfeYr9
0rhR+9K/TwO7P4x6GC+Rxt7rG5V0Ug0Tvwhi53HfopKIsFQFbQWt1e+yxowvM03YoyvFkpPu0tjQ
vn14mRCCI+qMKAK2TnNogq6knS2FmfckeUrjryqqV/5WjrjKFy6zd3YDDU2TRqUSzvHsdMjRXsRY
bfSeKjnPVlnqOSAwcmljisbbq+UQr4rMK7+GYVntznfxnRlUEUGHpo83NEnM2S2m1t0o9KJ0nhSt
C5zdKONf5cJIGDcy4sjjQtQwvzPZ9ShQ8oCH8Ii+17waaAq1lvBek55iJCCrKSGLqnOlmsGzl0sx
UUSduL7meD/Pd/KdpcMh77DbJ1mhEzJwH+gmGWaD4fVKH0GJrN3zVOwPUg/PwYiaDxLTkBKELf9K
ieEJh4fv7HZBUreMFXmQniZ8xIUEH2fdZvCnNpItwiudUVgqt783jZPq1aTtM2WopgPvzX1G2Sl0
PFRKnvxiDPw17FmSA6oZpqs0wBP5/HC+c3rSFi8ltv5U351dI7HRYXWGWdVTqueNSiFZB16m9OMH
3eBfh5G4g/c+1XudB8pxp5y2LLRotLwnK/ERglW7YRPFkbigbu1dWcUYH8ph9PbnO/feEjUIC7ii
od2RbTputM+8zImqxn+WeCms9LjsNrGXmvsgUIp9kzf6p1wV4cIuPG0UdTSSmaTwiWdZPMeNdl6L
KaFs+s8YrUCDTYyipUIEHW1r935xlaqlk7uwvfX1+c6eziTtThEQea1XAtBxu2Ssy94PLPZEVGul
WzARhCSkjH6fb+d0eXKAosgEBMZh5cxNJM0mNJMqa4LnvrOcK21IBjfsLPNOVyVn8/GmAPdMdFve
BjAaj7uU+CIK5SYQNNUlV4Okhl+DpAXbjGTFh48V8DxTMkrjzp1QLsdN+UUVVLas0ytsRD8lUiUd
+kFhK7TBFea42fZ8z95ZJGhwwNLkDOUsm6uj6V5uJY2AuVPJlbEWVl//dCQtPiROKMDnoRtTJdkH
bevYg2CByUK8li4oqEw315uDxTCcMtXTTDzLVJx3mhp6a01PNFcMkfaZDHMNw7BXvwPy6DdOJJsL
R817C4fQYkqFvfLSZ7OJfc1gFZoknsnOtQeuyXClW2l8Z42tOJwf3tNLgs6SyUYNnb0AcG/W08xu
jdEskueqj7ViIycii27sOpXUb2So6ls/R6JzSVvqvUbJhbHReEwS2syO0gRbOCDsWfasdCVQMD9z
bskLaVdDnwZ7xDT6hdPtnfbIE/BwNlRAC86cV5g65lgCf8qetdIyXKDMAiXRrqrX3dDpv0PSxAs3
/ukEQgylWDMl+iZXjtnJBjAoTP2mj5/lQR23duZb31qhGatKaUf1w4sFeh1BBdUIMJ4E3cczSBiR
BV2XR8+SR6Xg6xCVPP89x0ukQwZd4Ov59XLSs+kdR0w4CVhxCc57hqakn3eaqJ8nOaeHGo0jVyFA
5fKVtPb/oy1eZhbPiOloU2cnDeix3JRH0TxrcmaAEkC+asOdCMGjksRSCeLknOERTm52ehvRsxM0
TYtPW1l4av+Mz3R1pXnCXBV5Z1z3bXhonXAj1HTJDPrkHgIgBfAYfBr4yEmd6njmsnwSY/dD9VmO
ZMKX2konBylyhbcfnbOJzoePMZV6fFrmkCwnaquWd5r6XFOjgFermv5F0HstPteysxQFTh999ORn
viBhAz/gsULKe7a3lcqA89I48a/YaDTAj6nxjXx/uBr72AIAKtIVRDZn40dq+ut8N0+yDRTIiK4n
TWvUZuUTHLeGT2LSlG35m5Sp+SgQNLvkZTXcFSFso7j0u1+5jNJrqCv9ha6H9nc1GbqFsX6t/r3t
P+e2hR8lZVOduIatcjypAoMsLxuN+kXTwJFvRnOyMDdEg/2IUQ0NMiZCRuPI0Ub9m6QnAaC4QVP2
SWeUETnjRH2sI5D2h1hWMnnhLj1BMEwUDeJwZGmps021neOP0wSKnDVery+IEml3re5pjxJIq59k
vMtkFSvQ2XqyR5vCVLFFDNPWWjmGpEycxmwKJvT2ezlG/Q9YGE2/WZi+6VA8Hjm0gbh24RewUrns
jz9OKe24bpVRfZHL2vmEaan/UzGkuHDVytauOziCnevUhWO5Hen6xKU6EQTrtsy7fa0HkGcDvQiM
hfmcXx3TiPEQJhKg7AeyYvr5m0jAaokT28hUXsYh7l+MQsl+GzFZVZ1Zu0OUzFwahenCPR4FVBnI
UU/xIjCtOde/h1iUBEpvvYRZKePH06W1sfKtpHaLoPKvsypP5SsrGGRXj0PcMDKu6jsv1VtcBZTk
VzpQttwGao1d+/n5OR0JUr/TY50HEMXaeULUjjMUJRrF+xU1WD1Gpke5P227K89K830Sli/nm5uf
x2R6sRiAlc9Sm2C0s6XqOU0F7UL1X3wuAXeUIwoiUiFdlnlVHzotbS/0zg4WRn9+eL02il0vGX5w
u7xMjmcbulwAx4xGsxHIaq0F+o6SlwMhMFNuGlROd71RKYfKh9F7vrvvjC5nNNIVJLrhhMyTLt0Y
FIbRSP4LekTdfV7b2ToIhXapN3207u1gf765k9FFkAxZUU5pbjvKvLOOEinJQoRh+MLGqRIXt9z0
udeaoUKcI+lw7IWo4Rp6u/TOnGbtaHXT7iQaOzEROCfnQtUKHjUNHhHRSxmzdaD3ZGvfKT1jJZvc
ex9dsTRGaVMGnMZ0Unk9ns28tNTWTpvoBWiFGNwCTqsEkIDsB/h7aYNkR7nkrvJO/8jj8/6CX4Ho
+Tw8giQZUihvkxfD99M9Hnf2JWxg7zAKIKznp/D9pgDgctEgXzMHII2QuvNIzpOXIFbFJnEUadsH
qppCSyRBsBBknixPgCAGcqXTCxPuyLzkRhYyVCSpTF9ALwYrEfXavqEYtRuGVrpJsnEp2fJue0jU
gHwhB0Locjx1cg2qKVRE9iJCw0cLIs+K+iCrvXHpl2kmIVmqawvQyZO9P3WR3TAdN5TY5gyGKKAm
L0VW8mKGYX/rhUW+KbPQdMsmAnAjV2p9hed1tBWEhUtB0ztzyVpB9oi1QwAxDxoGgweDD9XzJWj6
DDoT/lD7quhCQaU7MW/OL5x3xpbGwFpwjhPLn3gPpZpIYnxJX8Y00jaZbjYbLr5+16K+uOqg+S2c
Ne+2x2Oa0ouOkt6cE5OoahPkSZ+9NGVo7klIROtxLJMbLq50X3HNL5QDTgcTXSVQaxNwbSqVThP9
5sou+sTyu0SJXkark+8KvynWJJiHG8yT8835oTwNORH+QkQP+Y9J8Ay81HFbSg6+k2ApfvHtIsdy
Z1RjNBds84dTqeGtPYxwxkK5ADnVatcm/MZt1Y7FQgnxdID5CMJ6bg8USIiCjz+CrOQgh0PG5rTG
cGdEWYjcRKr9svo82ldO9lG0Di2RlwRrTNIAyqQzaw/94javpTF9qQb9sWqKeu9rXFz5aK0FT6Xt
+TE+nU6iDSqxpCV5SFMGOe4dFKEGg2epedEi3fss5BHJmtARB11rXz7e0mQxS46X19JJbVs4gzLU
Utm+eJ2aX42qE2y61hfbJCjK3fmmpnzqm3sQWBfSlaBjgTAogKfn2krYniLVISXqbz/NdPjClbqp
FLtbYUqHwItfmYfENvx1gL/mN9kG9Xe++Tkc6U/7E7iME0+jADIN+ps90gHZRKWuVn5DfdD1TW0X
6vdar5td6nfGuhpy+Ur2vXvZU+09CG5AOOY4bnWrGq/lGuPN858zO3qnryFbQg2I1z5xybxCS+kW
yLRSq79VqbXWyBpAwTBTT7uLPM3eVZ6O8EFSeYobRmW7ECRMi3U2E6iGsYWpjHNczGG1Zo+xjOqn
2u+gp+DkN9n4XQ0taSEhNH8W/uni1EHiEZiI8+JIUpPETFNF+12D+TkgzqK5mMAhGqOWZbCVB0N1
01CyDwjCjJ/CSvqsITR6EFZ9iLMu/wJ+ulyyZ5kXxvkm9hSbi5MS0TSi3uNFYPcNhqOJrv021eyx
yhJvH4Bw33JH3jdWaJeugsT/uHa8Vtxh9Q5NRDQAsUaCmvPzP9vifz6EGwJ+BJlIUp7HH5IXKeqD
aqz/BuYoNpUTmgcRoHwqtbq0Od/U/MSe2qKmwlOFBMVrSvm4raZzxKTpFviupNmoaJAtvGy72n9A
eac6jNUo1ngZeusEtft1L3kktEH9PJ3/iln4PX0EWm48xDUdyMiJbJTi21lngNjxXT2snIvGdm7z
skPUp1Ca4kuI3y1116RZogC/swqROmOECTIIN4x5pXzwwkyKdIRD3F4TnxGV8OJPDVQYpEik4XcV
9/YGfzX/sceQCD4DMkQHo5e6VYP+arESrZxfdBXFtoX9/85xxPdMaogooXHQzxH8TmQEphOXyLvy
WJE/+X0THFAvs90msvpVkHr9RY/ACfIhsblt1R6/F6vSL4cxVTca5erv56fndD3aAFGJx9ivKMPO
aUK16rRmLWeh70aGDlDG0b1rJgW6uZ4tsVlOzh+iW9ASVDbIFfPOna/9NOskqbJan9oQWi+gy1Ec
avPEzxcOupM1R0No6rHm4OWDnZt+/ubIt7qiH8pW7n3UdZMx2jh4AajruEZq7DbldDZd0H+1f9Go
qIUsHH/vtI3uLYl+mCmT1Pe8bVsttLjXFN81OfMOaeUlnzS9SFZBkKcPPMz6n5Vtl0tI/dcT7Ohw
506Z8oFUc5C6BDR43GevMIMuHzXWuwfDa9iOJFrVyyDO/RuRaKi0xbZVy8DnwWOuB6mQnQvFQ7cN
otaYrYrQN1O3SLOhdtWoS3go9wrhXOiiUyH0myxBdG6F8kWtu4CJzWwzCaGIRyNsMunWLHFXvzBC
qZXRIhAAMjVTHng6KD16UrnrQVgW/UrXfPsJMaf0Z5AESFWao1VqzcYbS1vL1uSpRyhVJYImP8+v
8ZM7l0gHJskEgmBoHGdW8W0NRHH0KlF9N4DuVB26IhvKFepUmnNlFKUtDvC6ukt05/JkU1CwWbr0
p7E/mhvoOmAY7amKCI92Lr1sQkmDitRhh1mDjhtcQLo1OXd4B/Iqc9LmydR9Y+H0P+k0bUKGR8uE
KA/gziyWBNWO6E+L9pOrG9mvDJO56xTNdIrMnXOh9r2+M2AibM1+NBd2wDu95YWgT/sIs8WTiiJP
uchwIhQf3aEUe6v2i2jvqypGyrXQKv0qI2JPFt4FJ7uOej76j5NMKTVMCDLHq1/x9SZsSGqGoIV1
3a3RS6xXSmkoiZt0fr6Scsn5VAK28RaOmldc39Hc8voCrzmxEEG9QE8+bhlhp8xJNA06TC23dXrR
8/StylXeaEr8o0aXADS03ij13sYXUdQrywZqdNWbIm0+WWlHKLDl9Y8eR4k65XXTjFLgKqUKZD6R
kiZf206t7wICaziHeTVO2G6BOJ0L7di3fgVRbDZrnVBePlgaD2uEoagvepdOzbZSXSm1FIFjmFSN
Gz1JZPHZjEgIrWOjKvN1DCDzgzLjhJdQthRWHf8DYHmOG46I9WXeaOqPzmnWhvrNiQM3Gb6c39Hz
6Z43Mhv0qOlqdJkD9Yf2BWkPycXTXVw7C2tqvo7njcyOjTowUQOTfPUHz0xXU1a+dFGKg72kUrzQ
lzn5zLSgj+fSa1/8vXUnfxkOSz2ZP8FmPZljUzPfMHI1Zk4QRQiulNqVhrX57H+tv6l35ydmfurM
W1KPd0MB3d2SS1pSrqMLFMOMjfEpuMAi5nwzS2M2C+dVeAkZHEH1h/cpXYdr+Ut3UBZSR0tNTMHM
mxhCdHrtSZ5Qf3BQr/S15wYbaXu+F6/68G/PjvloTcHZ2zawRdLygm4Uj8XnYrcVMCTc5lsLp+CX
kFzx0zn4a+mArJ2xlL2d6xrM9+k8XkiEVER1R/9Cf1fq+8pbDcmNXNVuKRkXiuqiXfPZsDe+dlA0
yZWMAvDQQZIvx2rLN6879EXMrwjJVZChzw/LPCSdj8o0M29GRYZoEMY9ayiwnpLutkrvm3Lh/Hh3
Q3BdkCsn+CW9c9yEGhD5oRfC+oncr8mF8uA8+Gt/m+3P9+TdNfSmmdluyIZQOEFEM9nvaJ89Dz+l
w7D7z5qY7QTJzGstobT6o9n4m2mZDu5Ho+nX+XjTi9lOqDWo72M8NXGRX/kX6qE4REs7YRrwk53w
po3ZTigDPbdKnTaU69Rx2yvwY5jAlU956TbaKvolP/1nwzaLFyrfkaU6YfVnv8dL6bt2ke6WJn9e
gf6zw970abaOrUgJcgnp6x/eQ36l7rIH86bj3r5oy239Pfimj279M1gwjFlacbOLsY6yvgwEbQ7D
SvphFmspXzlfzW//2ejNbsY092PUKBm9btPv/yw67XC+iXcvXzL3xMukJ9mmxzsU158RQGGk/rDK
i0z6YutfjG50te7+P2tmtrblzPficKSZPNg4xi6MLvJ8JfSFTXqSfuLBDzWKZyH8UjI/c2RfbcGR
L2N5vHcqO0hdRfTNrQcUs4XSDol+m6UZKoqodom91Fdxuo7QlfwtolIn7MCw4fFjvQY8Qq0ABMmk
sojAw2z1D11famHtKfd2FGNJJ/fpdUmETLhWaC7vwX4hkppG8e3unsAqmAqBFQHfRFp7BpRBFY7P
iZzgwTcSR3e9UMT4TXvWUlg4vzmI/lEJguYKtvdVFOJ40TS9h3i4rnr3baXaRbACiNTIF7xQR1tZ
UVirPugiBvgHjBExLqh+3pgoZRw3GAOtFX4Z5w9akRgr9l0qr2wJhy3LGDEnDut8SUxxvsHJKXBl
TZlsBDo0Zw60rclqgRPTxGOlSuJyDCJxbeKz+AnxZft6zMbsKoZcsJC0PJm/KZGhwFogeYry1Lxm
l2ix3EuIRKM2qoKY4fm/w75AXZ1flSezh3b/hAoAdE7GjorW8WBKuY0sfKKkj6VUOPkKufDsizOZ
Pe+AwyQLN85pl2DtkIUCicDa42V+3Jidkz20UZd/zM20uSqxkrxNC2Np4Obh8DRYE+RNQfwI+sWc
BCV7I/g9qiPfQAMgcyuZxqfWEsreGiZBIGEOoF191AZiUg9fz4/mSfZ3apvyFQxscgoTXvK4h4Yc
R4UU+Pa3IuBKgJLb2+Wj1csA3NMsaFDgtUshwISPsI2/otKZqo5r+n4kvUQxf+3PgP+v5/5/gxG5
+bPdq3//F39+znJe9uijzv747+v8Jf1Sly8v9afH/L+mX/2/f/X4F//9STyXWZX9rud/6+iX+Pf/
bn/9WD8e/WGTAtkdbpuXcrh7qZq4fm2AL53+5v/rD//x8vqvfB3yl3/99Yz2ZT39a77I0r/+/tHh
17/+AtH4Zmqmf//vH35+TPi9L+1j/PRY/jr5lZfHqv7XX5r2T0izbCvg+VOufEoYdy/TTxT5nxwp
FC6ARk+ZlMk4Os3KOvjXX7b8T7B3JG5BmJBiBKb01z+A108/svR/ApBA6grYOrV0zom//rvrR5P0
P5P2D1SabzKR1tW//poWyf+c3BP9A9w78HCoIICf+cLjRSShrDxGlaxsBqvqrpWMMi9S/xhguBjr
OPaVgtS6vW0qCOkIg8pxfSUh1Gv9eDNgf3/V26+YPZT+fAbHDyIkZHNJKc0C6ZRIHi3+hM8oRRCt
PNJXzgHaNWAM8onYIo+jWriouMQ/G2rUmHWWjhg2yDcYA5yOwrvWGXv94PlYlKyoiFQX+IThzyEP
RRvyi3rqL7wfZ+GfCeliSvax+22+mwN7OsnfPGPCcHQUQD/axg7a0ZW1dNgJz6o/Z6acXyIfZWxq
7v67CqvnDeYJlEFlO3LDQlcufSRl3DL0CgvDOI/q1MJwHkfbfz6Nb0MZDBCGwqAef1ojM3SKpGgb
NGET+L5mj3y6H2L8rrXbqh5vQ64YUtdqtR4lRdmL0SjXMfWaj3lV/v0hJuRCiDFkKedpu6grikEp
An2jjw4mdHripS9o98Y3RiF1Ww+BfPyYx3F0B7TVFq6b45v077Y5e4lHMGpBZ/p4EEpPIETvWcyP
qY2y27e9T267CeVt1GJw4tq5gfgAGppL2t2zaPC1ZUotCpEK0PkJq3/cctWUntzZOdYovq9tEqkH
mSwh+biv7JAMZt0l5UFOEUcou0a/6/Dtc4emT26tyHOWCKyza2L6GCrRE7gBRSmKB/N6BQzh0hgB
lm3UHAOZrbCksFyHyqRTm8mZpa79Os3CC3I6AwJ+aCg/5iDbtJWZF/5CWHqyzSfLYppizwDy5w+z
bd4h0j96UeVs7EIfSFy3VbHlXvU++f+HsutYltvWtl+EKoKZU6YOJwfJkiYsJRNgAkiAAImvf4t+
E+vIpVO3PHHZlpvNRth77RXWvh1zeJs3nzm4PkVr5XDPIfH+YAifXxFmVg/x5IE/a3b5eUEexe3W
8aiE4zQ7z0437xxIv97rx0v751yEpAuKPFR+b35BfVC1uGeziuwM1O8NbKcCUll5q5f2zh+a4T5c
w/Bl32X7DqTw++IBT/SQVOM9hagF4zfLVsyugWxO8Tp1MBCnPswmC7FmpMstkd5nPio00evg/ka9
vYGClLKbLdw4so8S/Q776E3aEV4DngAuDccaOij3/zzrv464FdW2t+3tVs+cDwbO3luMrYooH3ar
g8E9TyPyaa6QoDQPbkdvABX4rNZc8+1wyE2pe4LBVMBvpplQ8xdtWlB824jUanGdLBw8HUwdeDu9
JVHQ7pWA3lmf1CSSIQ8TZDXA3Hub3/Od+H1HoFbDHYPdeQzPUY/+uj27AbxOTntTh5HWZ7Pa9Uwx
Iy4sKCol6GpBHfTBLiBu7b5vxpBzSjfz3hl9fMi/L17wRVGzAZ9CXtYRGfTm9sCR3PJYbGvtx3Jz
udIzounhMkzvMp18mMbhvR71P35MXK7BkV5+MNcwnv71a8PuY8PcMFvrLdwtQjCEqHs9hK++N0xp
OXO3FlLJ7XZ2QsKrJfKue+TYFfkhyRNyOX4ofxs+Ggis8n2HIaMUcVslJrphdBdIt8BI8YyatDU5
gt0EwleJbvI4IMn3dy63tyULEv/A2UJlhLv3UJu8udwCEoQ7HFtNrRUEKfAi9nQVi1V9Ckk73whq
ojMY16D5kFaeMf/YS6jqkher5NMOH/Q6Q3ZNjjSYGD7liEeNYOqSz32QPjR9YEpoxJLyz0/8z0jk
198abmA4846z72DxHtf1v7dRpnuy68XWyI7gfyN2roNnqEX49T7AxhohwGcfG+YCT6XxGW4537NJ
ZLe+UB34Q3PMK9ft5DZt3Pgq0lg/+CJYS02CEXORxu1/ObGFeeim7QGOcR/grIO8k6W5I0HXQV+Q
4Ir1iDH3G4KC3qmBfl/ExzYC4ehIAAAp+c0X88G1SruJmrpZvf0W2S5rZcC/fkAlt18a5LCc/vwm
f/88jN1Rx0FNAAd0TP9/fZFQ4QRR10Rbjfnm9CnQ5AeKDq5KRA1881oOm+L/+fNgiweQ6lAwHr/f
r5+3gP2soS6HKZCKwg8pi/qfMIRObqII6cmpnd/LK/u9pkQ7d2SmHy6TkOq+dQFMemRatl6713KB
TGwNktbLZzG+WN7D22Q3sKVhuHfmlZgqtAlFIbxOCBjLhAdSP0axr4EOvULrLX7nXvp91x32MQAJ
wPGDYeDbXWe1zIgCM6DOhqCHw1JGP2IYOeUZ5pOQkaZZNQJi+Kk1hhuBP6nqz7/Ef338QQpFHgNG
zojh+/WXEPAgZb4SoD14/fbBI5J+AbfrBEpxqiutdAB+k/6RqkheWUeSd778PxzCX3cw1sDBNIGa
B1ZBbxdeChUpKEiRreFaqOY8XbPodQnlXAwzso3KzqnXzEzJo24T0L2y8LJ4iXkI9ijtiy5F5CVi
qTHGjDuYPPF1aj/8j28HzDeooeAAB0c0iJqOcuZfB0yMwBE7enOAaX+4nRfkHz0gu4rdDv48f4KR
yPfUjvMzw66qEdrgvfz5038vWWD3g79wp4KPcDBjfv14jlQrF2QqqDu++OSZiFV8sEAL7T3iA4Kw
HBYRA+fcMMuoVI98koK3YjlT5DojhLxT+n8u/fFAwCFhrQVgEt/qzQO1jVu9sZ9CnBM27HKjyZg3
ntB3G+nt54Tq25VM4eXPr+G3JYoPxR5BwQ/EFYvhDeI0urCBjJyGdd8qhJt1maF/6yhyp32Mk1No
7Pg9ySZ61mmHfyYI4qf+/AAHkvBrTXGI84ENwIAJ0BBewK+/AyxpYp+ZOK51E+wgfOkjrqPnlk+X
3ffm6yK8brzsfJ0ZHPuD/ZYRI+xjoKlR5dSBuojFizy1d/buAZf89lzIgQdSBWwcUqg3PwdgMF9T
8JDqpp8beMUNs4mKLFknCyWscawC/QKx8DtezFROIh6DEzdKRYVBKt0FdAdDC238dD9nVLisnvod
3UNgiAdbYseiF85BSskJX11zUhY2vfnEyGbfe7/HL/jLKQDKwxH+CXgWqtroLb92EeNAJdXAQ3rV
NecDLRnytJsBOTDD9iBvpjaMCxYoDcfeLN1KWFUnXpH0EFtU+xFgdrK8VQ8UiTlDIeEJLctg35F3
9OeV8PtShN0GHH18nFpQYLzt/xMR6wGh7ElNAP6U/bBHF716f81wjrqDfGg4IyZy/xZJcdpjn9d/
/vDfLmkUOCjQYGELnhx66+Ph/nUYhQtjoL7ypM4s3IT7qTWPMcu8256ieUDi3/wOHenNpBtdCj4Q
5zKuBvhugAz4ZnkBYFAxZUFSswRUK0mC7TSg5y1JF3q3TUBCUTVhZM+4U9MixWSw6jcYe/sDDqIE
U8J74ZIeuU9M3QRjJE/jzmfoqgagISOc0z6xRMKBcFeor8AcfqfEeMNj/efpcdUDPD6GYTD+fVPO
MuaBULNyr0ZsUHofLFn2Cls6dSOQpv1x3NDzDhthY9HwXd9miOUpkLKtS7khiyEHJcjUc9y375p8
HmfFr2sdykFQ6QCi477DfODXX3EBZCJAN3Q1DHcGVVrce5Cd+Y38wBF4KP7aQuaJi92pZEXoGxAG
oVeOb7ULkquOmsjkBJElPFdrt9xlu982tR2RX3hjZ4Sp5MHCTXQrfUhd/7z6/plVvH1wjGxw0MLb
Aw//5sGxEvwpNmSvabolLJ+z0U5Vv8bZI5jZzWfY8eq9aOgwAT4M1pRWHaX2C9wkeXtc1fCmjIih
EIapCeQykrTJeW026LQ276i4FVJxnlgSEu+9B//99MZtBWLpweBH7fdWJWqlhhQWcwSosrxwgosS
1V+jPn2gQ9A+TXTT9dim5Eu4KPLU+ky9pmLoCovh3n2nsbHfeY//8ThHawrCG1JBwLN9U3HpwKDr
QM1fx4nd67YJYGjjb/wq4kjdNSqWY6lYcgX7O8MAV2/3A3XjHf7mkvh7+86A6vcCDPo51DigOx76
iujtjb4PIHOMakOFw8VpCJq9Lzy4KD+TkDUHDOHfBIjerLWevds2XtYPW78N5RoqU7lDCqq6xT2K
MBiKTJnhPZzkN7wVTwdkHy8LFt44hN6cQEjjaZPFm129NIaEdwLwdZ7FDZePBON6UUCoyZK/yE70
Cb651qtTsgfbF561KIBgT0xEzbZE0DvAUsCSmyiWcZk2KawMSe/YeHX+BAatTGbEoc5Rw0Q9QIYZ
IjTUfy9B7j+qOYwdMZBHHxLAW+ito4md7DzIUFNEcMrxfmOprhd15CyKoKX3fg8DGYk1cdd0aXrK
1n54soPhT42H3fHnNfhPCsGbvYzjHCpND67d+Cpv1qBxSazA0aO19YPxJILmw05o/JCgKYXRY4RE
KtJqezdm9gV2wrqWSLr80riZF2sb99cZf/Y+01NbObGAlguRAn+FcWEKypP222Lx1p7lTZvJV29e
kyrW3H7jbDnSNFaQiZFI+XVLgvcCF//jyEcHe3iBUFiagcp9bL1/3ZAItUB62BJnNXxC6AOjfXAX
L+1Sw9S3/2oSUE3bHpJN3+M75hpN9pO39hvzQeh0amfPGpG977zp/3wk9FdI/sYwCLD1m04e6UnZ
auXe1OPor9+WWMlbjuWKvKHQlb6h+ykehvVThkvpHsfCXm6o4XKy0Lhy+CoPYOW+RxM7ftxff3yg
dBjfHrIeAGRvDyCjgnlDDElTiz2K/9q7kZeYE4k7lPSmYkSQDwiiG9/p9H7HaiDKOJbbYQcFkcFb
+QZmEXussxmpF5a2AFrNUKThYs5bb7wol9uubya2wkHC88jfI+Ng6rZjOl0HIZsqZPADyiXmtfcb
wTITSMLNqfb4D2R2y5PoEXtLxmj7JN0afuJGrBcwQ7vnuO/nx8wf5oJCyHLb7kn2gc/KvNeo/YMf
/PudQhuFGhZXDIZs2OVvAfge6bbH7ehV8EpdsiIAOdyVGhOE1y7z960kRi6gLWE4ARccL5J9Gax+
dtlGrYI8hL+1nw+9hmjGIRlEfkSeYNuW/tTtroLbq+ffw7IB1haeB43Xl40OW2UwmTg5ZEqpwiCW
ty0RNPsa9Wz/1ECjjSnM1H8UmyfydmUGNjXRNMHymGpZwXgFhXwXzBMEBtgyfa5RKq8o40L72K+0
BxTNEsuLmIXbl2hKlcxdzykAzr4ZroFSra2MMHQu4rEfizSeiSthmEIQg70gKDhHbM8wXJrQs/cw
VSUQJ0RB84RXx4MCTo1Q9q886GpYYK9oYk3bmhuDggeGjkbZpRx9rRS+IFn7C4qF/gmYzvI390HA
z3d8uXK0uxtKTAoQbz3TwVUcDJX7EDbTXj5IJYJCIEpyKw4hF/RSSTTTotvIgLYh2MnN2uj5U9OE
Mi4OLQoaJ2JFl4vGy6ZiXQXu/XFfMnQd8bqcFSznLmpweqmDFBaQyM5NwsozS/CQqZ14VyowbquQ
WsfiErSB2SvZPHrNyWp4kp8CKMOf8fIWL1/AK0CSXd96BXZmr0sq4uTHiHzt7r1G5TcsHgsSp7sP
PQGmqbD0eXPuyDleJgbcpxopp9fO66eaJMuU+3Tmd4EbB5Hv2yBrivv8Goqgv6CVpO907r/BbvgA
/8Ddjhk4Oui3ikYPgfYqRfNY7Z2EShFxYNepi7wKpr/37QrL96CNX1I4NQFYbZebcVuiM/YoAUvG
g/+Phgl5unL188/X39tG6v+fCuUOzKIxpnjrT41YO9XNrm2qZR/tzwFG7MW2JssjEiOGT1E7vGdP
91sjhdPuEFEC4YNbGz71TSsie8OmeDFJlWZbdtvZpr/Ct2X4nBokmvJoxt5ow+keWUjtRbmRT7nH
zNFxge+Wxz2NMMHomPsIM4rxOcr87iUapTpS4+I7RNrhjJjhBplnBuHhoafoex6aOJ6DN5cG7IA8
iuRoFNC4NnB//nq1Zogzkv4Kcy1JVxfDESBZ0ss8zHADShe9hnmMOMNrM+BAO3lD4F5mrD/YnK/O
y2obUXu3tamyp95u0LtT2PFiEjpw8Zkr+B3CH2y8aAavgYJOyvva9j1KcDPxHhFEKdwcSu5J/RGG
ezekidrx1CQ2YtdZqWWC04Rg2xMbUwGyjr/GIncygVQqdhYHn4YZzgk4XkrzVnq8OyvbalWJbmuG
yqxGuEubDpN+hEsoxE0dNNXXo9XOSt9baFRNSyvMpXdm/CaRjiprpGj3rmrQVHxL1nkazpvqAmiy
sgU1JJLBVpXHnLrw2rnGhz42XfZb1wMlQ7YSfi/gd8sPHBCDfgUes3xjyxTjl1xbhs4KLK7xOrlp
2jFWx4SvTKFAux/SQGIjeBz8jM44+zX09tGvw63rRhxpMbUnWP5i1gTSy9ReMCFrtyLGBDesIN3T
qkBy8LDmEqpjnuP9gxNvBp7aM5V8mK7JkIX7XbeMcE2bLOhW1rPNne/jaN896Y53DfcgeH/6+a6C
pc9NM4TfcQClj1COI1lGd3wsg20iGUaPnV+P3hicAZHNL2EAl8AzvK7QViDosIexHjDbB0uQYV8E
Ua9YvkIB25Ws9/zPKSfZo+paOIExKnqvwlWETIQGoUCvE7HwG3XIhX0kQpsF9bsxd9tk9VLwAN9R
2HhSZ9Dfoy5vRILg0GYl8VYp4k1+jX+bZchuB0acr13ohpdkGfk9Sv6EXbe0NaeEImLwhRN/Hiv4
kKn5FYzUVT0imHEypznExVTtgpEfPdR69NJGuDMraPTDGLkH0/wBBXNmEG8wTaQQo7+oGsD5sOXM
hADMkLC63Agpd1ENexgnaO17Bq6EUBlH8mmc2fkxMHygRcD36QPUzXq43RC96ZUJcukXZEx062lE
z69zvoSpPsmuswZx7z3Fv+z7dQHA14qm7ghPu1o4OTxPuGZNGUx8L6PR9NOjoho6iS5dyVB4G/Wn
EquxL327Ju3dBApjB03hxp+PdPowh3NUs936KnDyhTgZW0RzKM9e+ILItdx3dienbYqgSA7TNcGk
bEN2xa3bk0ZX2OCwCNKB3IaT8/uBnWhsTGmB7Y8/+0gi58+zHguvozQx5ir47+dzBn/VraCcgLnu
c8icc5gwRCG8gWW/FhbYrHvA0pMdpGkhsjFCNix1S2CEWcfpAk4V7BFgM0WaGYd6qAEbRjb7Yv1Q
xcVIm61kPFlu8UMqjNx7pAyuPSFR3qQ8e0ECCU0ecaCYvZw03drSuGMqYzEQfR2sv+D2SpUq23ZN
+sJQ3Jt3kkb9mIdHmVrTcGlc6XYW9MXehhZk3VnJoRj8gYLgGu7Zy6jWkF6ncY9etOL2R7SsAseb
MGNWwKwuULVvh5Gdx39yQQmASJXPi1s+h74cokKaYZoro5CUnROKIJoc1ylZUFRm1ML3plvXytqF
f+ztmv60YLh9DPtlgqUciWAe7UVgCNzMwzSG+TraNKrafZr6vF+NmoqQB9maH9ZE3xrY9+jKBUJ9
jDH5XU7gcVgHaI84V5qWhOlpEMnIKjq0un9kWDG6WEPE0Twh3j4EpKEnVIyb33NVIepku5mzfvje
0ZSMlc4QgAfWQ+TCJ09LfbVhg4pvCB21GLwtKr5jYce+kBF6uByJnzgnRMRQrWDGjmCTOYqH86La
ROXtsGKrA9S2Wdka7ekiGlL9hIZTf3BqaXShTK+7uwxZy7LSgA6gqYOM8m+krkbTzYhmC4YaKJI+
kj0kcwFamru1VqmfQbDAapg5kw5VkGgN+Q5xA4pgtLDxcxtlpCmhCLf+aduw9U8bKmJTQXrTflgX
OUZ5igFecInbBkbaXTesl36dxYsCJIAswFiP+x3stdWKRYmIlXog1Jq8zdzYl3OiUaSlnvKHfN5x
z0SA1XSxGBYvOeAknaDZThEfE0QiKvuezO2Za2QEodteU68MpxQLGCZw4TVY/HG6ElSnRZSNC949
gjf0CfaBoc1j6fmvfSIUf2kIx1W+DjaDYICtTp8n1Kao2PT6KrNB3mAS3T7tPfZotccdfezZGH8y
OhHbqfe8fb3bhdpekkAxVkEsHLgHRDjbuKAu8ZHcDZ0Tu7LQxaTAd9k6jPYQHlPqfmGo/eBgB3bU
7IGk0VHdXFmcjBZ3NDQSbF1hixi4DBZnWAeqqUQ06GdrksYVSCqykP7jzy049DeaVHQLZPqEMcIm
6o3K7CfrUrwXyMqBVvqpJxXCtUPHi45R/F8iLeRlM9F244yxawmV6djlizu8QzUqAgi5IKlmuR05
cLhsBQyOXMKZlL2d97bu+rQRtcY/Cs6DCU2WZ0tHr4s/zaKaLBs+7ogo6m4sIPD9gtSxYS96f7Qj
BGBxfOV6QK2TIpkkuiBsAkQQsg5Lka1TqGHO5Xn3PSU0LZIx8FH8oMS62ROBVs0gBI2VbnCRVyxj
TG9ETBymoK3atlspU4xp3bCsteTpDqxsA9Z8bfoNFyHysySqAg7sK1AufgYDSZsijuDv+YpMJ+vd
j5igsZu1XWN43oNJjum3r1nOlmXqgEu0sH+c/Fl/ZToEvBOtAT4NHb/7nJAxkZUx2WKKVDh4MIfg
b+siCNyw52ab9+dujx0S2hzZfqxb4n1N6PDUYrfgueaV7gVOl0BhMD+YUyyROJ17wguemt35a3EA
3mD3YRhF7xAoFHGwrXty508E0HmSbYbgMzJvPPemH029hYLMOU+HpBxnszd5s6fpVScrIeduGvBu
PDq2HziA2BxQZ7+ebahYe6faCewDPx23EXCByGDloEFwuQCf2S5CtL5+dtskSZ64OfyZTAivr1Hz
Ee/JkQWZytjvMXCegOmnEC6Be2V6hZWKkgLV0eQYymGlmi5Dp+5aUbBZZ1fcqyC0g7E6TiW8D6g5
T96UmBqnRqyqZTDxDjEG7EiKxEw6PTeIImmLZg3Cp3kO7AKL4p6cdWTntZhxkOdbbC2QdgCNsmwi
mYaXZGpoi6eAPLHIUk3OyMBz+iswUO9OxIoQqM0Fkknb1Cnx2I7x2pw8GTNMOGnQI8QLWnCTB5JP
aKsZyWoOX2t3Sgck15+cUiw6NTKMx4pgQtpd8AXj5lmsnX8BF61xdzMMlNlDCA/pBQw/SrxTv/v0
bwBQgb1ucvBIEXpIdDBDOPpVojfMKi1R0QVcf9JcUdxD7D9jvSSVlDjIqinepp96G9xyb8mOylLI
sJ3PoeqXtGxmmogSm10klcjaAl7AMJMdA56zmA1fWzomH+DiPtnSj1eYRvrhMPuP2aRwpmOkBheI
mGzJ575DnNajlFO31LLpcQ6lsmPmzOc1bj/B+dJrz5Gd2INeR3++wQkOHCZh/nZv0zHrr/AqkiC6
YVroimSDS1vdu5ZGeYbAW3vbhdiot4EDzPFgZciHC5TpvKl8DB0e2TyjwmByAcQF8ZPAiJunzN6y
bA3ZzcyZ7cCMBtXpJNQao8BQnJQwZsCZyoNgfMaSB7kFaVsoO+dwQHxOwudQ1Ij0GuB1i0azNNEe
J1WYSHvr0wZNBO5gSu9aRKzB1AY0la+aCRFVCEcVP7pmaAWKxlFemokiNhx66Dg8e14fPc/B7Isz
C8Edq9CwNPTMJjZOOSYtrYM3zAa3uFBbPMmWIMMMStnOffN4T9CHcNZeQT3NdLHJDq+QzLiyLQI5
deGB7DTnLkB4cMUxDa4s3TnqHTgi/GxDgxnYNhAb3HckDs6N78ZvwWbRlW5WpuBMaYE024mM889t
Qf12EVBNiVPEpgSN/rzBRsUKwWVFSNOOdUbMxPIp3FdRp5Cg5aGaVViYvlHkeZy0W6+9Oyiy0Rgu
r8dusAVES6tGUnkrP2J0Ob9QrGh4AjnZDRAvbTbA2ZxuXjG0aMVyD9kWKu8RNhcVnQr0SYuN80oj
DP3VUtr+bfuF9zfzOiMaFjbXwVUPyRhXXiglv5Ius7aekyEKyzAFGSTGyQVTlgStFTLbyPoI/9c0
rfXoTV9pp3p+khwZsDc4e/WTRSsRV7obox/zZCmiyDwXeC+ZCccbruE/Ccx7KlCfUIFZJCwYvmaR
8+75hso7R4wcIr9FZ9PXTIP2V6ZOZlAue2gVYJK5QocSI2xwqhRS3JcTJ9A3Vmsauldk6UkDW6qu
uR1lvMRF59MlLBkYsaqmdEY/i5nBkFZxtyYmR95P0tUcVipe2aQT+7omco6KlC4L0pt9/Jmg9/Gl
xyRlYJykfviDr4R/XMPRxBgmy+0FuB17Xmbhfceq6PuKoUKachs10l1Qymt238JDipdLZIYfijJ1
DvdkCPI9JqgPkp2Jw7DXKtg6orbwSt8XSLloRzaKIqIz9U9QP6wi71HAJbcMrkLpLcy48ThiVwaB
eLCCy8olGbepiH2LpMAuQ5n6EIzxocnSe2dQeew0KjfAds8h6F1b6YxLcU7wuZlJDjvAZnxEFdTf
TmFK1luWkPicoY7z74J9TVZUz2PGH4lFamApDDEbTDt8+zx7HIBBELZqPwlcLckHDH2mpcpATIRG
oyWZroJ2m4MH2e/RaetWGYC6iEzJM3ZM9jkAJbSCQi3DJYCixV0yv4/USSCCAhr+hi3tB9bCjQZA
OhyH4EGSXFm2w+DYm0UbFsuuvKZCeU3FNWQLT8oFZBIcT5jpndNkcylgYaBAEMOZ8F5BagdDHA6S
UiG6wNk6VBm78RAk+NXqJCXFikrnChKSZ687nCDDAqADvz1gKVg/WU73ak79IX7OdkMr+FFbEFek
j1M/SuD7exN5jREnNy7NmFPXhqJEqra9aRIY/FehWOlQs2k4YF8wKmOYg3BjkwL/YQq7ZLA6F9yH
fboW3QDsWeVjt8/9Re59NtxEErrIs4TxDBBn3jRPi2pIWjfMRpfFJosuu6YxX5gDwFDPGP7v5YpR
wPzARDaI12xeSXYfDEnGwWvpEoDt4GLjmkzt5yWbcFuhyELZMGH+W2IY0qKxaQej81UmzfSYElTM
l6WbGv+4GwdVkH3CnTJTxebz5o4zE1bYYkL5gYb5kvZrtLAc+SLexw297F5pi9KnMlRKV8uupzZX
sm++dl2Kc3Ab0U9h5gASfknSpnvBJRPHZ4yh/fWMZeWtULIANrshEQ+8B7zl5BsjU9wUcdN0ewG/
oq17oBvEH+XoHP0+UqDysI/fnXlqZMNZNUXI9jx3A0fOVy+C7uI2ezSJSg/XLpx6miMrJ1bF4uj2
idvMLsUmNoV7cGjBIsgYVmshKcsKDFM9VsITzQbI+wiXv1zMYN+LMyla8k3NOBtEJNG8riDZsnoB
Xw53U7St+l6vDgR4cGwQ7eALwu+2xFiKepGl8yVZ0A4/TIPXf9xE330NTB/BRTyA2doVB67LigWm
NZgPQ22B6rHv4qeskXsxYTpEIRUcyIPvrXOTu4kuw7P0tX2RBOF9lb/0/UWMOP/LhS+0L3kzQDco
m7CHfdQKj7Ue5nrIfNuGW+RGomNvZiNDmEOp4LNuO/jaSGbDbxmgvrYau2aSd2EAOKT2JW/3gnno
7XPP9QiP2IFLbjdZtoXuSfYZqOnJBK1KoQDFf7Jj0i03WJEWJzGJDbJQ1TJ+ojvDWHLC5gwfOOlc
VDR6X2EP0gpx1zMyph8X7Xdge8RsuQ5TLynKwVmPcINWAAHjuDUrXj2wnZMyEvoX5JQOP00SJ9BH
hWn3Nzp6MZ2k7F1zH207BrHwNQu+mWnzFnDbaXrPMvxvczyan54oX/A8EEv2Te4PEXkCDTBcTsCM
OKxoU/gRgYhgvTvqvHQvud+iAg8SEjxNQHko6uI2+wlCHFKYYPTaeedOdpk6GZMMj0xGuwJAgTeJ
ltCuqHTdmqFxmszNMiJNKR/gGo+bbM8aXWd0n21O8I32YhU9fC6bGRSxXGurRD5wuAGDbeMu6bDS
b0AFMa0fkC2g8FvQEvZBMRJ9hJo+7a7vffRLO28eHZP+527ZYlbGIDXKclsV6Yu1GfWG1h4CD1RZ
RKkr8xQSY2Ws/kYdbJOnLODbUkepJctzgGsphv8w0VO9uCTdcDo2wVACjcjCq7fCZ/YoctOtyEg6
sjuY4G1LaRFyQErC0dvk+K3tJWpwc5WJSCVI5tqhbtvQpr/A33OMrilSpMerZLN3pwPBX2wg0Yoh
FbBDoyOyvdCO+KfFX9K+THiK2nKPBgLUUJqtKSHRRf+IfoY9tojo8XOpUrfkADCSuzDN+HzFkDpW
NQu8yd7LbEmWey/Zoygf1t2gmaGwWvm6kp5hJJna5SQY6OKD9MiXMca+AevStifUhpMGFiLlHQiq
e3ZpwE3tUCuQPaoz0w2iRDLvghlwpE14oBVJWgDWc9FpBuc6efCmHlIc7cTO8Ke2Pf4L6OXhaBaI
ESALH+f5jG/cyXwHjVFVDcRWBiQIEpGXrgk8d9U+XfmZw688uySd6UzZpl4D8IGrlNxyZZa+jqxF
Ol5zhIbeGISW/wxkZFBjQ646o4YYV/9EduE3gCkyhCI+wN/Gu6CiRBqHdj6CW1Ev0bMd/QQsdpqh
+sZkmAavjAUWPQ7IoOKMxAomr5M/yr8wjGbfQQz2GbwR/4+5M1uOGznb9BXBg305BWplUdwkkZRO
EJIoJTKxI7Ff/f+g7T9GpBxizNlE2A673eqqwpL55bv2mXn0i9b6lDqduB9TrBmJ2ZmaI0OXq+WC
37OvjlpQP9O5o+XG1RhV4R6gJ+3Im62G5dpj2ntaTZ+taRKOsnfaq0PYZX/ld/Z6i6Vj9C+exrz2
PwuA+i7pUxCoXcmBkOpjS9NRxjT8vc7L7LtZD+JrOiq9nEJjSpHj+KV8AeIbzu40WMGhM9OFBzRq
1zzOIjV8xDkkrJiBz5fJxP0B8s3sEB2FKLsNCTV14rZed7aVFTy1ubm+5LLru7NuvJqw+rw01UFU
zWImM1xZf7LG3plPWkkxnqs2Te8oeWaLRCZgG7GnbJaqYN4CzeOgVbX/Fdp2oeK6mtwyjpQ1WIe8
yqvwoUGZ5HDGC+bxp28v0bizpYicnTWRuMYRwVXO3doyjiS5I4HAmeM0yWV+UHzQ+Qj1BzOcf6uj
jE2FpuZqV8xucCzkFFZAkE7nxJtB5Mh14GNaK+V0b3sdKELXRNgUVLroLq64L8VNFvhTfViho7+O
M/6KO/xCkiLsYMyDC1PksPPbLbHcraSBDIPR0Ysdfrp/8rKxfGls7dFL7TZV/7LU/VAdsqlcVEx+
wWgmiKY40i9VqfMYBCCPPmRgVvdplfsN9BiyjySCAXly21Yu1+mEte5Ei4zcsUexJUyAbO73Epj+
kZDeodmbjipOkSJ2/0oOPcy+I4XtgOq6g73LVWcWv2aPysWEQOyyOXhe5a8XRSxQtiZA4256VmY3
nWQNT7abEL+/cJBWJDRatvErCheOUo0x6IK4aWMxP1YrD87NitVP8RZHzUkirPGvq47sDehTsPok
KPJ667XLDXuXVUv7oKuKN7asJBCqzBo6T+pe2dFOydRWyZDNDRmpXc7Tm4a0yhwNyQWIrXScnD3+
vUKxpnT1hQHcsBIz1JZKWLG7nbcoxzmq0kR9aqKdDHaK9Bk2XFyt6nnq1szmsClQZUG91bcIRXov
zoauzy+kajtmUqLqlseiz6NbzGM+04bwbSMhobYb9vwFHSu8wz9CDE3kFq6zeyKB3HiaWlauuCHY
cyLBbk5TTlw2qxqwsolLDzHHg8igm2NgAOdsFJNXJ9hHHT8ZtCNuZF926jAuup+OXCX2myW1CB3S
IY67Q5DRSgK6LRp9Tsd5HJLCpQkt0X6OxGUa5IAA2F18fwdsaCgYIoTxuxoKeNitfgcsN1ozaZ+d
JyWHjK6s7/E8WuXBMdYx+DZbvv7UsvY9MzsNco+PsLXhinrnQ2Z7tU6KcF4faToPrStUwVkOmzA6
Cj2sYxp7pwkyfQ6HJit3fZOH1smTa/0DhIFr1WT99jr1+VjuqElopmNZFkRKZ5ByiUniLD3dqJk5
SdVSBLHQ6fyoy6D+kWpvgkqFrwwSJw3S04TKuEsqzncC2jro1M6ZQvcyts0KCWsAlcUCfzaTXKAz
/8jbPrgX5lTcdnr0/J8cgto56cOl9jhrFFN4hQ0L9UhaK6i2gHYy4GglUMHM1qD2EErhhoja1m3B
4LgkaDhZI6WfoS8AX+4+mCi4zX2D4iqLi6hZDlmRjlk887fcl6WFBisgaj87T3WRXZuBpJ7Pk1H3
k8RFArzHsTCKK0a3AsQCU/4hZxEeDlWZhepUjkA3gGowqLtsnabqNgtMJEoEdmr/GCBkdQ9hAf0H
fSC7a5hDIMJqSe1fSuQO3ycoZu9j0dGidUj9HuUC7XnryZIDRDq5y0DXSWcsqbnzOa5utXohGAzt
Qw6nKbIL9i2pNWyHs5de6bkxxV63vvlVVmPjISqf5vE9BdtbMSoSCAo7Ng8IlWY4Pt+4QERuclqj
tmpfp8BJGjhl14/ecGUacsRFWIsXYaYzJLUV6AOYh3WYKYOPGcScq8UPCcKbVvtqWFf/lNfk2FZj
n31ueGeZ4IX4YhEct3c1oZhxmRb68981L29l52w2WO344rSqoEZ5G9tSlAtRrRAlhxoTaFzYtjxn
QRDB6IzOudCAq1YVzECm8HbvaCCDP7QjAd0D2PZdC2KY//5GOwI/tYZuXq+H0bP17eChTkt72sHi
qohMuhDYsWY04hDfiiD3cEp3ne8v/rEMJsc5YHEgyEHapa9PHcVGHnr3EFSf8zXquEkTDgpJ5C/y
wkYn7vVUTp9UYE/rjSVVqGIG1ilnim+QMc9WOqRQGX4pmPRA5/Zu0RArRmVrGMY2vA/cCvyMt+/S
uWxuRLFkT9JzN6d2u8rzbIyIxJe2nz5LLNpOUq39i4OSKQHLrUiJDIY7OI5ub4ZqFihaRg/Zie4D
MoJRmPYNxzQuNTfJl/dMJ2v7jRJaP9yZPQRcjJdBfVvn1a6XmGnbqJ7Bm/GHa9czCKD06vyFphhU
6tbimHfDmKJ4gblV40MmunE9Wi6KK1botP7qzSG+Y11PxldEK2jMTZG5Ayi2O9Xgq4UBlu3kqXWg
AbT9onySLd7T3W+qpleayO22+2SObDERm7nxtWTIBeZdSifA5FkY/YE1NoxzTElnm8u/d/rC2k3B
On7vovzL6Lfyp5uWwaES6wffDWCaS3e8nSTf+e8vwh+KXPzhNr07RAG4BIygxH/9tTLQEhvUcD6g
P2lu2MzMxyhT/dElouVjDWt/bHkaYrAFotfHIXUePX9KEwftbmJjA6MEeirfS217q8nlS/FqcI3s
ABUOASOvv1RvN1T3YtU/GOROX3VRPWxHhVadMxbFeOLUefYQ27znRdjevNe3yMPQt9VL4IndIpde
f6wf9AxOLjyWbsCzZaeZPHO3u0FRj5IE1zPkGcfnj0ZbUC7sjk/8Y6rbIqzWkyBS+9AZVnTn5abe
r13+bvf3f/t2hHyw1tIpxA178wBZaKLp2nEQzBvydsorrWOZly01w8XwXpvrH+p8pr2tsARnFyXx
JBi8kcRn8MuZMwgWbaN3vw+6dQUe3EXvexqIX+yFWa2Vtb2XbrOQA2UChhdNADGdrvu/P6F//mzi
1dhkQPpdk6S0N0abnvCzyTWz+ZDKqX/IObvHmZZRlITtql7+/ll/bgtbWxuZRyg0sSC/XZqBJQeE
Fdl6cIKGk3mAMpSznwMdWNOTysKTZ89DyJF/YBh457P/kGEi1Cfr+h9NpIn7/83t1XOYQjjxzA/S
zR6mEuw/tEcadENd6L3lBQQ6//3X2vbb5x1HPWA24fY+/gdKNl4/7w0HF4rG7XSPTQ/VCmXgXsai
ZNZ7wkCZ6R05jGcsDuaI7i9v66SvrPoIgsUZnyORea5Cl4lkAt0bvptGnuvEMlagyZxBgOcF+N/Z
p0yJu7QoOOxJt+/0lSeF1e/lOgPW/v0HWW+voReRZEIc2z8tOzw0bzyBfY6Nwmkzzu6onL9z3lmr
uMK7+Inlv7q0wpu+tGGLwLJcWNPKIKsQi0XAGd1mk2X79eLBGcGBW2F+GAbD+ToHQr2TYvjfvuQ2
eOBa5N/IvF9fdbb6uSxhuI9DXQfWYSnksHw2ayOQidnPlr7CAjf03965NG/HNS4NjygJcki4iXR7
69VEuWR2Lrk/x6Ye2jPQT8Nk5noPzGjpfoUr/+D46XjqFniTeKq2A+MUOOIED/2e6e8fi/Lv6yzl
NMRZsb5s5lFMQNsr/5sxRRi2rE2Yp2NqUQoQ1wgDL7XW9gcvF2tw3fh2SSYhZ778hjcitY748FRw
7jg74SgO4C/oIBlAFfAzRuM1WlfoC+RjnXUZGwvUZik0f8XsNMu4kWvvBmqlWGklCXV7nmyWs7gW
mZmdbN2k15FEuxH7qwY3bmZbdh9K9A3BVe6yzl0pi3LRa28FYdvpCWiH2P2JlAQJNEcweuEYIuYA
utYMtJyxrtHd62ePQJnliyCwUt3WXQWiO+tlvTSjjPyL43auc2P3aJikR6TlteBRKxJ3yHDl1cZQ
IeAYRv9zgNM73U1R6U13qNqyOQG/xBTRYYc9vvN4vF0KfLZbc/NqmDwkrPhvVtml6CsAx9k84jkw
U5IGokbGAJ+YzYQZkGvltDgAk9Yzw3GfEvBloAUsqF+ivWEoLuYcTsh9WrMb3xHNv13+WYftreCU
0Ei+F3FFr58VzJ4mEWxiOa5Fn+36XjTYU3PeVrH5Vd/x/3HD+cf9/mgSwYENhZgRjjbMH8GbfY+o
ZaPUfi+OiNaCdtN+WfVtWrf5r9IxmmXv4IdAxaUQht0PkZ4eoyGU4dWwwP3dLiNelGM+CM/8KsKB
8/bsoTO6B3rLbqISRV0iIjG6lxw5kvWlNqpi/tRmsi32LWPyjKJDd+beCzdaxJtMxn29kIj0Ia0B
3PGw/HPBa6LAblYzFWMycPXVPpgnURzTfKKGkz/m5dbjIMW8nLR2i/VzYKH8jqeWmge6c1LPOmFf
q46u4ZnrbmNGnyMrDX/2dQqKIqyAODsBKsdgV/WLsSetrfxql8I6mpaf+leFtSDAxau16VDyrBXY
7ck1YfZ39C3q7c6DOWe2OsKFlRnmzWXwYaLEoPeDY4zpZw1ff/QB3ovEW8r6B00HY3VAftSFSJKb
9lPU2XhR2tYYfjV1GcTNGk3FD/YOEJ8ycobyGZ7GbpM+k9anZZYqTRiHnO6pyT1xpnZ3Ls/u4I0P
Tt34DCZpWqdnJ0jnF4eVlSW+xiifOPkwfAqdKprOE7yhs4Og1s/blhXFLeJSGhDUZG2tC1lYxH5Y
OL+swjZBYWW//KwQUH50irwLXvI8RIluZK1P4QfNELnC3z0JEUsgLlgIHpbrBUAyTyo9zX4chDhM
9yhtihbtVTrQEVZWMKvdDK4I+8MpBtXPYCR2KE0y1PIynzD61G3Nt/BMh82UK451JSRy3efAuiam
NVRfQjpP7TgoRxs8y2/Sr2yQa72NbZmhjvUceHtbobo5iVkt9iMWWnzH9tpTC2tRSBCMxNvukfSF
uKnlBLefDaoJTwWZR+XOy0L9c1YjjGNJF5OKWzIdjBjtG8QDmrV+ulD1aGeHWZC9FRucf+sTuERQ
XbKhEZeJBMX2Cng9wItFC/Ec104mv/eqUg2G44kkOMuSZZnknVVDX+DJXBPWbG4DfdguKuJxqewd
xKW4syW6d3Adj1pEw5lgEzG7LU3i+Lr8aKJy9mKrmuUlHHMX50Drez9XZYPxY0oJm2Sq0+W25I+r
Xc2yGt4Cj6OBEatxN9dB943Tvx9tyNTCE1Dq726+evaBMYqzToDvPGlcdy6SxS2bAGo4Gwk+Gq0o
sauS8WnKUlvsVefIK9/KrZwM0RGlnVFWnyJfLRu4nr0gJ2nPfh5KCGEakd1D45Cacq4c7iAxJgVy
SywyYbOjWm9dEzqUljCGKnSupe1F7NJjhQa493SDSMexFcM3CQtXo9Fmj8CxQ/dB9M38YKISI9my
bKxr1JxGt1v6oK2uAS5JjQzWIEgfJnvNoosatfJ2iFp4SMNutb9UlgmipmWFTQBAjctdoVjETmYJ
c951jLEzHQPzDHtFXl0H253md0ZRZMtpmYG2EhQ3do++C6QD9w4Whbjw0p6r4a0SjVEkWIWiTckT
UKlzXTVymfZkX0oHJNqo7hHst88uIFkQ0wzuPchx9rvECUV9WTcPfWwyIjg76lmGOW7nfHqaEALU
V2E4ursKF8BzSS1dlSyLUa27qlFiPo8qLJ7BtMw5AX1xRbLCx5QJji1FshPNhbwVQAJTY5MwY1Xy
S5HjdTlFZSu/4F/EPZNGYmqPdrE2j0IhCSS6LZhZ+aATK54K+glj/vHh50lKKeCCUvVUd4QNkXrm
zcV+RfRzWNVctvugzFvMdXZkpoeK1uIVoaWtlvveLbtonxa+e0c6OhRH5Wb1g059z951ZrUpQ1Zk
0slG4/RxSTSNBL+33R9Nzty+H8s1aM6W26/Pk58xhjiaJ1WS6eU/FWjxUZqgVlI7IHwMiXZv8JKP
E4VG9dIsIqlzxz4sdFpZiTVH3t7gL9QEXgdocTPTa3/4mceMNNeSuA/08sH9lM8sP1XWp1/LMuiC
ZCCoiOUnjNA49pOHvWRR6+eVfC+aoNzO/sjcVqnEH0EizuSFbVL2CKtSsnpdvZszaETgK9uwyUFw
jYqaITMoLnBN86OaoUtZx+c5e/CEzl+6abXuZa6C/mqu2/EFRSjStZrc6vuS08XyEYs5+X9hR17Q
FUkMBrZKX7AlQa49WXmFX39Ezlfv4Tv9HYWC2U4U1tw8UUNlj7surBCls1RBObukE5L0sUTuetdW
pjgYEbqlZF3phD4tPeNSjI7bMg9GQ41CnMEE2MdixOU3OXPoHzKXGpiDwqjbJpm2658Y3jRymKLh
WmdtPaSIbQo/RJGIP9xC6tNhNMdcOWAMW205bzh23f4IYWJNYF/bmRJ/mb3gNPpO6n5q6HufkVsP
o3U322vof059Hr8kIi5ppwh1At+KxrQlUJzYpJ1SqXiwFV4ezODjfOyYIDSLOU6tOELTxhXpgT+D
ZljFXTF25k2kkf/sjKEcvjpLTglenAtjDA6SlYI/M1kRaXjCKPZdMGMNNWfb1OyobZeeR2kU8pKV
rvXZmpaoPAPdY/8Csu9/5Mi0KqwXbWreh2bp7oMhIhgPKVLWoQCzFCH3TfvUezJ39xl1j/7BCrK6
hP8mEgt5a74ZPKISAq0Q4iFnZf6B9FvRgGIRg3GkqVt9R71bycMi5+ExyMz0h2et0XxKuaX7LC+b
bzmHxfXQyrL+GYgQjV/H21kmjUB+hWOhLoddi7W4YoHKwcOmSQYmkg/2L2wYXr8mI77OIZ6mdr4E
HHsgg611nE60PxPQ03MM5lxMtNeNXRDc85ngXno5B2Nug0M/1P7HPlelOPiuYi0rfEfz582o+Bys
y6TZgqL1eqxzkjqJBarOhc2xgJdv4K4ROYCotfb86yYlVRJSDb/DIV1dLJOzDHH6hbON8tlQvSKk
t+mX9R4vX0P8oO7cguTw2S13XV4ukO1+pCDkiFR8oTezDeNFNrZ7VHMedDznGmB/NQOknX3IcxCJ
5qNVKsINNLrHz2OzFCtTo+cmpb2hRBnvmUzE0sCGl6qfjb0LfFbFa9TO7YEnhTdI0G93KfN1Ga+h
dNpvRF1hPLBmc/RuDYjlKQnlYt2s6OlYflarmXfUgcrsuuqroYv9Yk2/eqPwfrYsKV48TsqrL9Uy
2nd44SB58D73uX8xKqead6ppZ3UVSkI/d3nJgn1NQkbTxBsD2uzZE6S7tyeLulxe+jVENjfO+6hn
4fpA49rwYXbG3iXKWHr+R7cWBn6fjFjPq7DiJu224zRakiwcy8Qx0ZUdbNV510zK67KLctNFjKPq
8NkQc2bGYkYHEVdExISnTOQZBuBFrgYjB7FA+8VA3EslOZRNdJOlnCV2FsUpYTJPebve5p4/13Ho
pEO4Z7Lu1xNDeqqHXVYP/g1hzLa1U1j8rT1ySboYxrlgWBQmXpXnBh2JdyjGurXYugzD2Wnb7T8Q
Lm2UVyWg5rfVHGyg4KGVP1Kfe51grhn669pCJXtpCfD3bwk/8sdf2kvHcZ+j4kcvoFb33lDS9Y5M
VZqVH33bPMQLApByz3gTfbEytzrNmTTDmH+Ki8VJE39zJ3UWQkOMdmXuqbvk71aGgbnN9VQvrqUr
IvVQ+FNmHnxWr/E8hVQlfArwYm5uyMYRe5Z/s7yVK6KSD2U7+8UBc4iYnq1RNBzJ9UJPBhJoQoCC
IkvHI0ReLR4KgrJxB7SjYw0QP75eDr5fpgqB4VyE0LOZhesSJabF5N8iVUHHb0x3JLV2gFuFqu9F
r1GxByTfTYkzwV9diwnM9MnN3Poe7SNW9zVDHsCIKctncxEy0u+gXX/iSEz7ZMFYYeA7EYEar0/G
lZAeEgExHNGr1Tdh331t8O9NMbyxuWvk/F5M7waevT4ah3AFRIqEDimj1tsmwIgDeDEty3BUSz4+
akfKhJ1APUxZPxxgLNIhiarpmcSZ4QMz73u28f/28YAAxIwBH4FWvvm5Q+iDMncwE6ac0DDRxjHl
ILJu93lyM/0YWVr8Kvoa+VQt9bXhGL/+DpG8/fyNtQEjQctNmgq+9Q1B+Q20AkJd6B22iNZRsEMx
Bi6QGGayMxqofp97qt2vIbXTSPKQ1DNftu8wSNsP/P36b0gIHA0DjwUyTWXI6y/QME2YxL0vBIch
JkdxLa4M2ZhP9ETr69Afxi8ee/E76PsfyQnbpwIHERzmQ1ky6r/+VIEzz+7SjNB5I3+EtZFX41T1
Cb1XWu5MhcdBENBzURbZGlT5RA8kS5TvYEB/XHry8Lx/shMIM6bSY/v/f7v0YTjhFebOHDNG0frK
84l3u5jTME4JUYjtemnJkKoestbtXspImLeeGnt9+Pv9/weXfXX97S2niOQCuFgfoOzNlZDSrmrL
QiW+TK4TgJ6O3Xeza6b1pfPaaXxAuUIvXgei4m0Ouf6XzTAuDwWpTf2HXmmr+FC4k23c5VVU619T
3xRYgKUfiItwg3w9MQEsY4w/OD8xBvfGoa/S5pfnZj4rrdEtwz5v0cQkRm8VFKjN4YDOvM3q6dC4
pp+eFHlW5WdsF279jD48tG9CNWC48DJihk4AwA2BFz4JVaciGCY3yX0gkMNQR26BdRynYTwbbmVO
GIW9+gnWfbH2w2CXL1hGzT6eOsSDSUN22KeQZ5SzDmkpxSUv59R7ByL/I2KSTmPc+aBwDvk4XuC8
udYmEtolyCccZSQ779A9RmfiLT3EXnlPLm5Rz9TxlHVcM1LfEibvHfNmI82HRSa12bzfwfX2EYQB
25rOCb4MgNcIfnv9CPZrUwmDGLpDpMOWCHncZcZVX6GIe+yXkiyAMB1xQ6KgbBPhRGu1HwLGoZsO
oIwXoyIq9HGmoKI7o2dbzCOyHauN3RG04wU/tX4MscqL05KCFO2nymi/BLQ8oPOcZ++5GbzQZ2AN
2idDd4W6mhXa34Kc3PYgSnNNT/RGFWY8tDZBsLNdocogGwOpS5kuDIQCvG9fyLRBKzjkY3DBojFV
V8Aenns/OWpuDoVLuOzHsPcFrWwajQLsTU2jFOb2yYh7Q4XXOfGH7i7gxXiy27UrkPi2cwdKPqTV
l8YKaMdYenfgiEtoR3eoFbhJTK9sytl4BHNKrL73EFtYdq/uFqbT4IozD0w3udOr2i+z6oZb3+4q
oMOq7R5chTwf54I1Lmef8B//cbAy9VUYykE1hTADYSU36nEaa+ebNryhuWgKqeQ+y4hrQ/xqp9mh
WuFV0EZrFLmZXa/roUBXJm+mvps4Ges1/OSO7uIleSPWB81LVSU1wSH+TjEQZIcyNYDTAq+cJIe4
IcI3rLAmoGKABYMgjMYbb1RRvSOaAaiceMhuz11Y0x2+wiU/aNLDvjWFcKnpIGblarYEctghU/ow
zIvyE0Y3fkI2ZD7SpYm4TpQBro6jtLSMvSZVXt6Oilibq9osecw9lERjEoimnn4Qd4pgP+YBIJqZ
sNWeOB4YMMO5Fl20HVotbfBZwi+OaFbD5a7JtdnE0gj0M+cwpl80L0jgdG5n863QUes/WENdXKFi
stCMh36RYdWRwxG1U20dUisX2bEyIO4uuP/40ZKMOHlDiEH6jL2dCPQoJ8WKGAbt35Sdlf50sx4P
VLFMKMUmQhuvdDEH+moxOjRMhl9Nj2WuhyAGAjaHd7YuZ6MGfl+wtz6KLVYbRQw7F3v363dWEH9G
Copoj9NigsClggKMcCj7jtW45Nl0u0leAo5F5dEWnW/HigXe2WWORZu02ct8SdzaRO1OSEAExux3
5WOlC7eHDZUomJkLsUMGmYPTYoU4e6Rod/4s7FaKM7IGgENZZ0nBdG6eMBWVzM6u6s85fPKPhil1
P21MFg+Efvz7VvV2MiTZkTHf21p/ttYY5w2vS9R7Y2ZyFUfskTWByFF3v3bU2zC9reeKV+z/kbre
Po+xaIsz40m0gjf7M7P3MIwUMx+d0nA+Etz8g9QipLaIbL5nXjd9//vP+4O35vPICA8jGjOQahA+
+/rGBkbUFETi4P0LPFxCQTffZiI6dLg+v6iSHB0ivMbiMkRjHUdycq24j+z5iLwg/GL74lsemBV4
gO9CXQdk6xKarcKkSieZ7iLEgQnjX32dN2N1nWEC3/WcDp/+/hve8kzbT+AX2HboBfx3881+wnE0
zYacyEExE3KDw8I6BLjAdn6wAjMLuwiOJsjn9YAV4/j3j7bdP94Li0YK6p4QO0Sk0L0hoOt6QAo6
pP6hkviLUGzmJAPrqcIvl5reEN1wxLQ/Sl/b60H7AnWLMan1ee5bb9jZPennCSMyMVYaRAFXojPY
J47U2DnIGlt/+IWffmWi8fuPCHjxmmNlirJD6A2ot0VrGR8aGUREBAG2jfHff9sfTz6sxz9dbGQa
E8v9dkYzqjEVVT02OLEXtfMBt34JRYytZWGqRXVvqH8P5f+pA7v793Lypn/szf/8ex3Z/4dFYxv3
/3/+t8zrj56xQ/et+vHz95ax7e//d8lY9C9Mirx0oORs3AxDPDrTz61kzPD+ZW3ZmVEQEtYWgq6x
6PynZcyz/kUknclqBOtjOX7Aw67/3TLmWv/Cv8NIhaYJQC4gRvd/v9ira//fW8Ze331kSlvfiukg
3nGJzWbtf70u5OQXdSmayNhHOJyfZkutjy4l8ldVV+prMm5MM/nt0vznG/zeKPbHJyKPIqmbBLCA
SGUCD19/olkaTa9rAnSKiugtJ/MC4ramyTKJ3OsoAfFsud7//SPfpMjxu1jYt8jILQOWf/2jL/3t
NFS3niSbj0wIWnIwe6hxKdNY01npcHZYg2TGXLT3EdIrZr5CPA9ubbgxKTy/ZqcrvsNvjGwKjjM/
RT2C7MPfv972i//vprt9u4hDEDI1D01w4IRvNHQOKFTaCwcTSk0cVIx70wenXbV/61nbtLKi495V
Xr28W4e17WqvPtm3XZ4hazugc1T3t2Xvt+siB4RJWQelsYyA3BwDQucoyF7DD2IgJzxpu7J8YHTM
Q4No0Iq0iKsh4FyNHwHIkywoch9l8eBZFN2/szD9c05+8+02ddLWdITMi6Tj19/OJYajnPy6xuJY
z+hGCG6861wND4rlCPVKW8rgZHRGWO08v0Pua4Nz/0KezLOUl4b+Oni9vC+HiqgP9G+Y1rBqE0ry
97tHMuzrR5opyXfoj8FowbbEgdF/MzWVIfFbM0E8sSJe+yxF2u35NerChmueKGV/IQ563Vtu1D1m
AhNLWylBGA8G/FsYk+J6UcL74vcYE2FhR31PfgTGH7BAfKshbOG5BbN9diRcJShVZtGbgyz420By
7pYhgAg/IoQzO7YC4no3h0a/3kEbFDM+Xml9X9OauIXGRrlMuMDQVfkd5O5GOUe149yrCMfi3ul6
Bwy8rENlYwrHQtnGKMvn8VCQfK3uMn+S81EEFVoOTkeu3vUsbgIQuUcE+jHovIb5N53D76RumgUW
1dbQhAIh3B0XD+kWeC9enLSnlDOmb7CZEn57npA8EupzNzTaRgxSpct5Ra6WxnRCGDomLZ5TkA/R
TmoHMRDfRJD5Jd7YiJfBzwhEuF6IgpogwHDss+DwFK9YtPp4xCpOOmlT2nisFzIneny4iQq0/OCu
+H0/VFLXpHeYM/9pzAW4vJH7YkpEnecQsID9aGfqNW2PxBHAdhMZyk0rR6nm42IwqwpmfomlndjO
He262FWKpiM5ZRLtVZMK6iZ6uPji06h7fQn15BjIcDO13KLTJXeKWKXiEbG7DneRiMKXYlmDKfZI
DEIuMMxzUhJp8N0knrWIgwYiNhZuMd/5bs86vTJ1XIxx0yMUBvYVEiI0S1pTh+aPsMvy/KAiyttC
yOSDvxGVRByMDkFohLHucAisCZY5y9oTeSJO7moInkF7MJOpnzndpGrI7leUkC+ynjjLMveRa6Qr
P9alZd2TH9l3VwS/Tn1sKS+aPw3uiGqic+osOuDtoFEkqto7T8wVJad2Xz0ZrCzjKXUy/2NDucF8
BspGlQqJM92H6O+3jB+xubcpj9wSE8f63HpNQ0dzb105RfiNJO6SJEvo1W9r7xr2jwZj4UGbuXpZ
lOcxqIDM0NzoYGzZewM5ZzACw2VZ/cvU9OuLVQz09QxkSzrSHn/kYBLZ2YlsYg9G4sdO/dQ5N33q
lWfhD/qJZDVn5/SpAKCzQKTJ1IeE7OsDtAW/epmx8hZFKPYC5zy5IkZNch+xVvDbHqmKiduQ0k02
L1wOzYKs3pO2fqwwZczZeL+erCpLkVzkFUEfNTKeU+d5wxDTiRgeLDP4iZxKfaIlIfrVGq2HSZY/
HyVaFxRNNUgFY3RY8srqZgNAOQyIVHCgZFbdfFSuwXjegrM85bWJSbwLR45NGJ9YXLjJWGgX8mP3
poiI59CYq9h9l/UqQObz0V2V913OC6XUs00CZIsPXQyUj7Syr68JivSNuDHhjBrPZi2pW98Zkxoy
rj/4qvK6/+HszJbkNrYs+ytl/dy4hhnwtu56CMSAiMh5JPkCy0wmMQ+O2fH1vcB7q0RmiWR1v0gm
icrIAByO4+fsvfa+GOxmryhY38m5bC8l7IbdAC1gDqo6SmC1gbfb+PWQf6s7QFpLZOVZgG8c+hVa
rPyGOZovMCqBJuvSdrmDzZwGRoYFiuiWLJizTksuFcgScS4kfmcMSBTEA6FKQWfq7a6hxyrwT/G+
0nUmP0LzIBxhtP7UWB5LNHJj69KEjrDvBhnf+AzHSB4HAb3RIpieo9Obtwgq+y1Xxgq9zrfRGNbO
EywrBu6pSmE6JYRa7xFcjQyYYXzsEdn7YZbEMHdoEaYnvPPqgJfeYQiEGfFoVbo6ZEmNAK/C/REk
cM7ved8Xr2gwrcvMIGqvpCMY3fbIzgCzCb+FObyY8q4kqqcNtWUYbpXlJlB/08g9O6Pw8/PYV8lu
VPNyo1VwIB19QhLh6wU7WAI1gVW8fLHiDvtDVdvufhHe+s6Ja9u/zWkEarclK705AklYRMhrWGPs
zKMAXqybkz3eJEhGbQ5ug9lRICYXYrOpT/R4EmRWCLRwpjvdiT7izehPR8xODzVYlYt8VGo/gdM3
c/MgPSAOpBE2unjvjObOqAUaGPNVxfF1u4I7lvSGNDr76LSdvLat1sBlBu93g46enTQx7ovGveyR
vO47OMwoQgA+geTaOLmFmt6rQF9Hk7Ez9HJ5jCaByQZtCjAPkYXYDI0t5znryPsN1VGcZu8RSvWd
TRjdgTXo7XJ36l9Hmxk02orU451TY4f3uY62b8mnOiMtdNvTCEnUMnd7vaW9A3+0r9JT66gBYgWW
uPOQGZw/sZs2QQs9FoBuPryAB94bc6Wnl5gih2lraEzkvHRqCZzigkbxiwZLYgiIEtDuwS/E5FcR
f3dMM5d2aGHRuAojPMn+5eTnjr8TTtI91DpbKX5Lgyucl7tpkQMRC9KCnY3Xc9qwCBuA1KQ5npDH
mVS4vXOBQ3jZewQ/dgcKDNSn7ewk6NSn+SqfIANtfDFM7YWlIKmlo74AYrB0Gm5C4p7c6YY9hobf
OlfSlRTtyrIbL6jr0qXPNXtK3+hkGd2tMAkeYcIiDTJ+S+cz0P5E7MwySVY232JssiI2x71H9fTI
MysvMqWrCcYSeJcN2iyah6psbmC+OvvMAkuyG7u4+OrHPZC7yPdozhqmv7UaRT9U1mn24K207Q2J
raCWFIwc8wDTwL71tDQi1Fvk3xoj1h7l0KQMAQqCliC0xeQNgLQMcg99AREP5uOM3vVTYtrlcJK1
aKog61O7PvapFfG+GNV0IEwFNFg1glcb4alUqWyv67KskrA2s+LaR9bymY5/Q/PVaU+KKOHbkf98
CVzheUSWeiJjyLysrSJ+MtVUboYETvYXxpTOmYBpEcZRYXxDveo9QrOD2IY38I0r63zukYueuXGs
GL5eBNWcCC88Nhjjn11ZG/nGBdnC8HsotqpqX2ezngHP4hHOraGhds9btcmbEkiQIHhyV9go/0II
1caXJgcG4re5OBmy9pqNj4/+lE9WVe1zG1xMm9cVJF4kh4wm55NbduNhkFO+nZoaLfPUpM+ZR723
NK5/0ks6FEieMLBvUJirPTJZ4h9mI58ukNqcAfGPpzJqXfKEXf6iT96rQisXAC5yd0M0kEeILNP2
FwVSNOmmK1qKZ/q69d1QONMCDdVijj3P8U6SVH8zOb3xkCcrgbM35JXyGnUDagLs4VJUYp9PdbWL
jBXirEPPVGP+hQNpEnRimm8Fb42Dr/tahJ7MXq4Tq+o3epOhCXEszkGcFOXXyrSBThmjcW5brXu0
OKGHmbLlqRR9cmlOdXwj9fxME/LaW6LqolGDbm4p+0+xpzHab/NPblRPLw4uz0eI3NOhKNxbHawW
pZtatX0dUmK8qL43Fhft4HQETpWIiRAp7QFFDZcLOERgYNB0m6mY9nVRokFogTBlOrxWlDbNgzVx
Mq8JsDuoCiGn6Sfkaqa5Qee2YXDfGDsR98OVyL1qNWYnZ3OVpKGf8DeGNXfXVg7XbHJJ47SGSTHe
AKXajJP2QKFlwLhapV9ASRLa6lPDfZd4kWUCu0G1tvmkYokv12qW84TFfVsNzmuyWqPtapA7xEXj
rszT8UCU2TsTxlqQy7WUuzSyozME+2yTJJ0gCUyZ11qp6gdgWtUl9h3SsO049dY0bGpopc2bZcgJ
5/QS6JWN5wJ5VCrMPc3ZYs1X59Kuuodkyb8JDhFf4bjmgFxngUTPjP2NB5+AWOkpOuDgLA6F3msU
+Ukltm5VX8Dl+orPMWJellRnGw8pG3NPlIElrS85OTZB3DQx+07XXSFZ1IDR1R1rCnpEYmWIaUjX
ZEVzPh/djFuc5gfMTsst+DnzwbOTLCSIo9oXk0SX1VRSXCKgWDbocBYybyTrwMIMr7Pvvgkqw3ev
RQ+EGI33TASfqQQMBeLEzQ+qs/1HgUCETDbkBGcMfsMOCe2Tv2Dkzh3wQlFRpcHIqOx5VQIT75qd
+lrAVZ4slwMVyo4WsZ1eclyZ4gsUsjCfhl7fpXJeLqIGozHO/3vuCbRpC5FolEQMW8T05EfOqgid
i+Os9JsOfvLO0nhJG3Wl9kXpHRLQKTsLY39DQgRLhLgpqF6w7DZ+yRytmlK2o5zDi8G75QGRpxVq
lFJHMBhczKqy3gpXL/flMN1ZPVQd3gUiedZT7QZg07LXTP/dhSZ/4m4bO1z55VGk6UE0g9q1sr9S
xTyd2Qs4sIEEv6deW0LAzYTemibv0jm9MAeIOus4wieoS4BAE7JQB7QWSJAFr/eYxzuk4RXtKY4/
YxhODjTRrecy88SlVBA+yaNwN061wEBC5RJ0uXjthH9v4psJ6IK3QdMYA1JsqP+uqZAtE2mIFsu6
mHM/+1oVBUrb0ucSzPE8H4HQbCy1VDdFRrxQMHm5dx+pptmPvVcOsLZ0ihrGz6GzLJ9SB2NdZ1sI
g1IHQycvMKAyI1ToBZsagK6ZWMlNOQw9WLl+5BbKJalJaOasZMMP4C7EFB/ECL/CNHzGve1/lWgv
z/yP5bXXMUI7RnJwLu24QTeYtK39KR5q++SSznGlFY56yTWjvZlQknUb0KEy1B3nxW50tw8gZjeX
EDvtlwL85o2LcQeHp2ZfgrC1buyutAO95ngxGal+yzHSOUV+Dr6pGpqTZTAB26AJM44V5IaTRub6
ZZ+2820NkvtKpoJ/LKd6szrK7vty1mho2NOXlS3zWk59udW1fmgPTjXlHoTgXOHQAP6/6ehzHWnk
d/yFk0BnSXz+lHWPDY6cr5FmLzvBXO+rxQo/TI6PctGrEb51iVGcS0DxgaPBmZgLDkE7QSoiu4Jt
G/0WXbVIeKvNqdy0XWk9orqYhl1Uk3krl14810thpIFX6s77CJoZonUk5S0E7+zJWvgk9HQjtBNP
U6e5hVjIOKZ9i+QswtwwrE91PdWnuHK+aitRH9o3cDZMrQ+U7ffF6KQX6HL7ZeNay+3kW/pz4lLK
Js08wNHUk9fc9vP3pmnY30xQGnRzDnWhY4wrF0E0ekWN1OfNgz9K/1YnxmOXsWigp+h4EbMcCkkD
XbAaevNQq1i7M6fqdlZNsrWd4XaoTeOt6BALWGU9XebjBGqAsFleWDpTb5JSmlcY/KN+YEdqkUTX
cY+2TkPar6cgFspBaz7NKD5wueTaOXazvF8veAN9Ob4sDSBCbqHhBEmzzD0hPZzIdS9L2jdUsfY+
8gvWez8P8Nss20e816rorikUoo/REog+lnaeD42p3HdvchesmVN22cT1fWkRD/eW9LON4WA0ncq4
jUtvVAjku+p6zNHX7yAyT0Ywt7pxMoZWUp0Pi+kDzp0nexcb+Zw8gX8GXW+4jf5qiMZV+6iYhi+C
wivfj60Uh6gfNFaht5hnQpPs2zGHh7vxVUnHTNm2JkywiNh0AamqLE9Dq/XiZE/fjup4xSqgncQx
PgUQ3pQfCtTY/bFaaLMQwxfTQKu1aCStSDrYFsCsatus9zllGVMRH3jzAbKHsTfcsJ1W+QtogZTm
du6m2WZdtM6nKeEodJXkY+F+o++WN9h01dgz2oXhxeaJIw9Bwt4qKbk3uYsQ79p2i8hiY8HksEeL
mn+FE1U+mBwIGC0Wwx3Spzk6e4gRnrBGFE+cnshkjJAjf8HH7Q6HtPKdBStibaaH1GmSHaNf+wqR
IOS8KjPRjUu0jeVOcWq9jGs1d0eUnAZBhn3U3bRmFBErYQ69RJxupjCFqvKiKhpNYWNM1nITNGx1
qHzyGDYa0IYEikixYUuAV9klKYEsVdUU38RAp5VRFrKZR3JZ++JQp2hyWLlmUexis6FfyDy4l7sO
uFaEasO26itDnyvU2l67JvvQjsxDC+IAxg3T5M9Xy8J97aA36Julk/PNuIw83m7s2mAUUtCa13PX
8cc9yk7IqDTwHqKG5bk3RlCGgOU6kiDypTd6oJFI3wIvamneJWNLMdFHdKibKSLnqo7X7khmavOl
m3WYe2LDG54Zc0zhmCeFc+fWGiL6yFnZ806EN5JDImdmB1MMqS4xgg4iNfXAGmZcZXXKwCnoWBAY
Mak+vQCMypQH3oCOZWP4iGo3xYQojUKirCACkZ0BsHHuU/I5qMC2ok7hxy1WansA5qPUPZI3YdHU
aKzpJnZijStTSSwW7pJDMM16HUQeRRsdp6yaH7IEodo2xRQKIRlXQR+Mdjq7qPKmqN8C+mLPADb+
NbFbAySgEs4jcWr5fWdZ1dfeK4Yn1wTU341Nd43Nxeg2Zu0xt3aWOUKGUM5kmFiRY4eOGxndEfTk
TMxX29KdTVobgtc4Od1FJwtjk1BW3eBlRMMyYAt6KjqtACBIm1puG9kIi5dp7Tw6uoJq1IrZ4708
JN7LIiGFavTGeUPPlU+iSuON5XOK6Ixivuy89NsoRpr0RuINedhNNuU+Heeq3NOC6cRFzLv2IGBq
IinxI7Ua9EFtVchsaXlokc9qV066g2++wkVzczq185J+MgnJe/Bjq78y2jw+0GNguegk2/vbntox
DlEJLfl5Ubk+wbKOU39LImAJucoueYwzIsHMQznrFFWApMwbR2LZO6ui4lv3+GSKI/biCkz6KD1e
2lGMh9aj/w4T0ijFeYabYF77SmNTA/dAJIXqndMAOak8IaJzEG5RKQCZyKj1t0jOgOigMseqq5fT
PTYOMCdJPfBE6Bzaed6GUjuueiqoToVHOaEiLiWgMWCWHL/dHWijjlI1mtsyXHAWXHU+aoRrxvK6
STMCF9/XRrllAZjM5iu0PJFw6BuNI6D5fa3rfpyAIAIzTfCbhYuAL2ltm5G5JhCtGgHE0NZfgC+t
ARmTi9wsgiB6Ty/Xf0lln39RpkzmQwbL9smk4Gx4UHPraSH9k96TkPZmtNcUES03+HwGlsYTz4Z2
NvCAT9tO0Fg5ormtOFR/X1qQC3N3l9QFGK4shpe9QYWsX9lt5bxGI03nspc8nEPcc+sS9PzJwZvg
N23SkZJ7M1Si1LYQyyp628pq9rlfU7lmUisvmFqqZits276yBULtYCh0neSwVmOiGWkwoLGkgziV
xNmx2o2oP+rgkKcDXAJrPujOUvC2aLGcbsdqtItdPeFGCErsACTN8HXIjCMrzdsNYMqvMbex3/EC
Hrb0OOZoz+GmrC6GbJouOntB+CG93lvwjOFSVcj5SK/u8ISfHc5G822XVDGlaTlhRVUdZg0cQ7V8
nHqvqUFi10w2FLq58e773Eoh8yiP+pLa1qZi7PVad5O4wpPWqn03mz6wUt6PzGlFE9/n2Wia4UgI
5c7lYfNwlw7iCTejl3IW9fs7YJG1cfTbqap3xHu+d8JMA6uOqefq1BbHZKRVtFl6v39yHCJJti3i
CxDkeenQ4wZTylBU2tNFJE3R7JuuEgcHyu2KLgRQFY4dlqNDAloVpGFVXUSE40Tn3Bel+3UA1qVu
MtHL+KolvSMCzjYv/YU+j5InkCaJee6weS5hPfYMDzk7W8XRET2BMLLVmo4bVLbfAHXGmPMXVMUN
3nJ1nmZ89p9NnHYScytxVEerI+PkRU/1fHkyo7Uy8I3Jw6Oaj4LwMPoT8t6GtUsmAz7LxujFELi1
n9iEUlhrimNHzwfTE+8LxiZpchRcJY6WUzPkfQA8O09e7QWhFIzPqS2HGzryWXeL3898XIYFZH4n
hTXv9bqLoW+jfnGuSU0grhnt/dYf9XNeGebdEFc5gMbFeAaZt7zFqR5dOgt6OayozrlN4+XZduqU
6rrr7rx4qcNGQRN3Ypf5Te/6YU6pdC3hDmzNxtCbLWJR74JCjk8yGzjDzGG9e9tysUuVXszyESnq
oCSRN0yui3ejafFjLLhKeKpURBrGKO/SDMDreRpK/+w2K2WPRHoyDDXSoYMpjtSzh+UF3iNRMPD0
UEgmi/dlRub2udM98ahR9m49pI6hh8V7m2nYbMq09MnQsDzzclTo2Ihg0K8T8DEeyHuHY+06hSs2
JFS2GAyzPmQzcEKOVG2zoU1SvzZJAwAsGyZt3ivdqngPyeTFWuws1IqZ078/ibNr2fPJQa8RuIYm
ToBmmBViQoKG25g7V/U9TphyifItGWy2xhAEPgSBHct9kmrQ3eKu0u1N3NLc8hd7DsmRTF9MsA0B
urX8micIU4yXFBSUQPCGt8ki1IVRg2Uw5h6zi96GnxHktFAkg2gMsJuYU+5+FFLkuzXo53qh14q5
u+nkQWKHrDa2gb51Y8qovF+cIvnG9JrNzhg5rSWlrmcB7eRmZeAn5hrgDsFU2djZqGmrEypwq9ti
YyMmcsXy6yzlIBvT6KgwvZMz4A+f3cUgY1gO7YW5LPHRqAsGY0b07Pg0to7KiTQCxo01oWDJpvZZ
TcY3P7Wzq2YYHz2HNBGs2uTC0826YGKqrucmyedAs9v0rsajufVaH7c3Hc8saIH4nfoZWYRracND
omz/RRVTjZVpdG5opLLwl0lWe91p9e3sSNaGiFNz00a8OAJ+NRFTW5nRsfB02wqggWLxdRu33opS
l8lraaGbZugW+GPbEFuGNfMAL69bGXfaANF/ylyU5tSROTw8sBLlBdqResOM2vc27Kd2aHLNmE9z
yL+xB6WmTeNM9eUSNeLI4bh4YtoA1jAfTBpsFa44h0QrK7Angc+5GuovczrynptUUj9Oje9dpeiP
P4tGmjvhM2DKaM4/V4Y20c3teaWmRPLAH8v1NNkPE02sTVvCPieS6QpHuhvDxzDxfmnNN80zx9Ah
+anYrqKg4H8mk6G41RHQUCC2xNLYvbnjsns4y1MIl0OMZTlLaUh1OPMD6A7VHzSwP6txEHMgBIVn
5aFBMB3LtVaxxw+amJb9Uq+ahD03k+zUvmU5Z0yl49vkmMza9NK7ziaTqvL3MpL/oiHxLQcFCWIv
HTUeNI2fP7Ya0tlZVM8Iu9I8QDuEvEUwNrnau670ORh41ej/4TP/SQX7S2LDlxW+7oIM85jpwDb4
6NBpO1f0ZcHkuR/ttZOZYRg6pjqb1wbNEK7UZJ6GhznqGeAa1NPIH/wsZMzPaW/M10CeRLn6K/AY
uKW9luocXD1gis+O2Tva0UUJTqMtcoeif3GTcqzeGsfOvpV5oTIG3z66FId0PfrPpBa8eaJm/APe
T5BiV4uqDLEtVLcZLQ0tkMViXY1GMzz6nHCnoOwpa2/r1jUQ/uhD04fJUI5EHGRodnf5FHlya/QO
o7mMQ5F8FYqAjq2rNTm7KA8dbTKcKw+QbJieyqzXjgCDc4T7mFJBubrjcnSsyr2bwczyaHFOeJ3m
iXddgotkl1BaARaluAxkbFv2FkYrZn96f+CXEe3p7lZber18JtwCLT4ZNWIzY9hh3wRzfzJyVzIt
4VT9XPWprLaY07X3svIJD4CT4XkH5lTpZzIZTRyC2ej3Ozsy1BuM0lQPtHYeJNSpudN32TgjB5DJ
4m77hv4zZ8catyMIn1wL9Mwa5JFIzSbnHJPTLhZe254FwdD8IsuUFaiFkFXjQyUaatvAs+EUpqXV
IS47xHHQJy0Mhm4/jLQYiIzB5Z8j5cdvQxKjKoYWEEZBMoOckUk3QunzP5W3/09i0YcaVUP5v3+S
hX6XPL7VjaIYSPp/v0zf2pqwkP63f+rwXl+9lO/dxz/0009Gqvqv327Vef70D0iMAJXcDu+tunvv
WLP/Ibxc/+R/9z/+2/v3n/Kgmvf/8z/e6qHq158Wp3X1o4B0FYT/RnD6UuTFS/X134gN5m/dx//z
n9JTzfH+4aFl51hE+c8+JdD3/Ut76qIiBWEohKXbWLRMg8/7l/YU0Mg/dMPwAV7ZMM5QhyJI7P4p
PtUc8x+roxAdKz8Scx1C8/+4CP8N9el3Jt5f+4+GJRJOETjMVZj44yYLACka2QVCXlnXc7JI4nMW
OuRLekn2kHcj9G64FL5fkQpXkOSQs4DrFMUAYA43AG3AG7pQ4sC4Ot2NmMOf8nb8k3twvQY/yCP/
+u0+CA9hv+gjo4Q8LKykPJs2E7V8bmWQ+cInNCyPAr2F9SBjD7DAqIr73loeR5rZe1NnMAbVmCMD
34eoHL0w97zn5daqO+Pg1f68KziL3v1w9/91XX/U1H6wHP71m36QjgJBd5Ne0AgdIrLeLI4s6MHo
rNfUoG96QdyTa8/1DmhmjnIhwuHSy67+k/XsZ9fIX5/+QfcIGiwSY9LmoY7sAmdBM221NHZ21P1m
0CZ9GXY1swogX822Mabx7Moo/YOc+GdXwH9+9kdDQ11Z6cL7DClcFTO6aNwxvY3jujtqziq2n4R+
l1qpQiHgEWD1+8u9Wun+ZtU6H8TS2Hd0k/5JFhKOUu6nEkpTjX7zEiXC199/gvGrr/VBHY3oW8Oc
NNHZxlRxBumS7Oa8qh9gj08hecAgV+x8RLsAht5ryiosl7Hf+/FylRfTVjjaTC+gmi9F3r1WpKjv
65T8O0Mzoj/cdHNdWn93ET4UKhzmagTKUxYiAqIq6KBpuT4eYjKGRWgtOgU6lKFTLERJY9NNHtAg
Z3TSJdhj+v08vHAzVItbw6K5ftInw7xqlmE+W7JRR73jRJpLD7jTrPqr31/VX9239d//sNuUhEH2
BZU/skmS+TLBJALgxXioGu/+959g/WLLcNhpf/yIIcmRemVTTZSjXpwSz5LgiHyNAqZBXYTNfmO2
aX3QutX3Vqn2yKyhZDrDDFmfB+MWZaDaJW3iXNeM92lejPkzrAo7jJtkCD0MGcFoGlUQLYiXLBIy
dvOMcxqJFKe0bjCQuKhA2jCGSqbHDBOBN9ojL/+ZTB2qC75y2xnz2Y7JiujyusHkxqvCtcSlGQ/+
fopb6/r31+JXV/vD3p4poPuQUuuQQzkSBZwr6K6RlOv4U/e//4hf7XvOhx1atrSVBdlO2HKxBabM
trcjezW0zeGqicvnKSL0lsbjdrK8tTVrqT/c6A9227/2nQ87bqNFgweMsA7zdAUpgcSy3QC/lP2E
dWt8L0d/7Y5nALG2vqdyOxgaQxw6QfLcBu6To4dr47/+w470y1/nwxbczIholhpwWNWU1sW0MOQB
ApOWoVIOIKjKPlU+dkLULRa90XraaUaeB4RTz+Fol/2ffo1fbAofKaIjxFAOq0YdAutLQ6APDJJo
E+IRiB6ltUYskVeyQ5cN/2ySPrBf4R/8FTD9+wXx8ynqP+/KR0AoaipbGzOtCP1p9AJD1/xtXBfy
XOl+sfU5cu5+/zm/WNsfgQLkgPJkjX4RjtlcHjrCCHjZC7nVDfnw+0/4+Rj61zf5sL2iKBTruTwP
837IGIsQ95blmuAOwt2QVmbsMlMZz7//MFiif7+b2x+3RqLcKnT8VQhCQn3FR4MtQHqewtDKARwv
Ls1/5utu4W0GIGvnAkki7r5hhZU0tijAnfREwxLh0bpHrcsvMzCFUOz6iGDJ0c8v5wIGKTJxpb9x
JoxeOFMbw1ZHQvM5V93wOdFHSOrJKq0egBQE7IFrNCynxGlDX5ipsKoSkR/cKPVudH9oOTeKyJCB
j3pKX5XYl90wqitCQsyBePdBHOlf+9QfKWDdHZMSTtPk84DCcSnRDm5lkqqUWtZwo8HMpqvhVd51
7CBX2VhTkp1TMRCijj4CQA4iSu1Z2S0CIx/9+a4XXl1eKGDznx3qinM6ZLN/RdINfXmUGJg2ILAy
xSBxT5AST2OGyDGPjKUEL/zemhmMH8ykdh+sgSgIvlm9fNPgpLxN5JLszEjznVCqyrqVTNLxvQjN
vmgzVzyoTpCwB2snbfhQVYEzGoFj0jkc2k+IVxDpi4SvB4ZXEFJX+hYsHbUwsdfIT4KelYQk454K
faFDCugP/2TvSm8MDHPIXjLdmh+stMyvc8ZrR1kVIDtixIabvnW488VIMPJmLJpEQUOwJ7qgqiMz
tDJFi40jHZ0DIz/jk6uPIzMd4jEIXTHc/NpFRKOdkt7p3mvYg9+mrBHnVgLJQjpI6iNFQr3DU4Mq
mgzpXgay6iOgcc5Qou1uZ/+h9BfuMlJCwujLqio3TmMSGuSmJEjDTa4R3jJZQL5nCYK/vNEoP5G3
zPhSMTbA38BpH882U/QyFKjKPpEiPIaWn7ePYBSzF87h7ltpa6RrDkyhq0fZ6+6bcMZF23Nymcnj
G805vkWoTQ66wbg4CXIyAaBC5GZ9Z5dl+RST9AMZDyqhHuZyoHlgGb2+Jy3WcFADjuKYa7E27BH/
sh6BQn9KvUa/7xzFoNHSEAvQGU3JTXV92uwbcEfDrd1XlAzVgJUapFNn3g94HuJt2pu2QMZfFbTn
HXdbisTYuC1tOlBwMMosHKYGCT89XQZUfD4I3xm3TrZ8ForGY5CIxa0CM5r7e9k4VbVxbPqD+7V7
Ekyoqw427R6Jglf0RASwrBGx+Kz1oo+/kX7a9MD6JvB9MbYPlKp57KxyCRlqgpgVQvOa7HrqDfe+
T+bhU6vj9NtpLsl/ASsHziqtFHItyO1hEJSkBW4SV7zWPGpA1ooWHdTQVN80q3Pf/HhEc5PQQX2X
KN/xANDLNYNR0p8l1oxUcExC4rXHWwN0tLOqd3Iks8e07opsJTdZTK7tGW0U7jd0Dmgqqxepx8PV
AO3pWaG83ptaOzy4LU3pTRfF1rH366ghTEuLjCBKAIF0/i6eAaFhmRrSb3MMaCormUL4idOcyHWY
H3qjZMo5Z6V88VhN5EyVeitDk5A+ZKgJSWoFCs3PYzfMRBfG9WkiseeIwqE1YBYYsgnJ6qsJVlDZ
HPb4wUyCmY3lNRct7SzVAXnYmXGmXUQd/V4aNnF5F8liZtPsm8+64SkGsE2kX0JjXo5ySAh3J6im
frI7suQR4yr/wiD3CdZOK/ckgqI9o4GaXhmSp5cbKUPUL/BVyelJQRHlKDPhXy5blCsF+0SvUmT0
Njlv7SzEuwOYKdqVZOa9lXEhcVfZqZMfKzEPr5KKtdr7DXsn2TRGXAaurRWXStSIlgqyTCZm6kxM
28pLSHuOfeAoWmN/JgKmfBmLic226EyLZCxmSc2G/FXWczeOUcQWzpYZpFIQRckIx7kglZDH8Pdv
wF+80D8mBCCCqT0IGOvRIDP3Ms7RDjMsYxxm6H8ojtYjwN8cmD5Cpxol8KdzNOUsgIvRwna27VZb
0++/wC8qn4/tagj4yVKSDhJKsssCT4iHumVm3xWEKeBYm/5wnX5xvrE+1AnVOPmVNIwqJLNq2SH7
mq6KWLuMG7VclJpDCayMFtMJHjt3jMw/XLrv1+jvrt2HY1U1l/OqDa7DMtLlE/RXvpCrZWzXaJbQ
R1qujhhVz8irBpiBRaQtItQZXl4ubUAkbn7RF9j/NlGU5t8qv66fapvqYAMRpNUOWT3mdJ6+Vxkk
5yX0Eop5PFuOrA8oyqcbxPPjJ4/oU1SMIMmPpkmHYRuh7o02GAT65qCT0I6AR5OCfdVX7S2MtQa3
nd32TjD33XgL5Ct/qlRJr8iuZL384Yb8auFaPx845WQNztC0FP696vZIfuJjERGTVy9WtP390vrV
wl1rxh+OzfNQdiVD+Tp0c9UiKVAW4Cr017//6d8TIv7u3n44SaWE1OBwNIHclXVBeFCuH4idtTfD
Ckwl7ae7h1k87RfTrjf0c+xgjiz3BN3c3SBFSva54URb3xnwltg18WZUbxiKsvSpGT3joJmIRGeA
PzCegMyy91AdTvmCRNXvrvQ2s/+wRn/xANoflmg7p14r/S6jcGN8lmkl5BgeBbroX2dLeX/4lF/c
bvvD7Y69hfRs2eRhOlr2RdzNwFZLqu/Jpcb8/Q35EGTy19Hjw/2uKgBthTUXoeUsJN5OiR0UqUVv
VtWGt/V4/QSzk6mbqhIo2oFgARdcsgOEtej9D7/C+nX+Zk18BOZ5jUYAHh2UUEPSfGwipQ6mqJIb
7OXprYx7koxpOD5WRoUkCxLWJTM653aR+aonYWk2UVH+cwLxNv+vvyck/Oog9uFkXZEuHjlznzNo
1zHWEegboO0lnqyotQDoJxB58qP//3om39tKPzxqdGs8TJS8IwZ/xdS6sR/UVk3sXBvVd3+4tr84
o39n//zwGTNG8SjtlyJETpBd6IvTkVKppaAv7XGfLujru7heyxnRHSXn0EOBOvmCQb25+/1v8It3
iLn++x9+AQ+uDUocmYbEF+rX2WhHl/PUZJ80LCFs32WHh4b4DNIckkO2EOvy+481f3EnzQ9tWwWv
ZkwGOw2jLJNfM2vqHSC87QaV3tRcDJirVmkJcu3NKMvpsXfs7qWnXyFZ5P+Xu/PYklvJsuy/9LiR
CzBIG/SgHHARHpoRlBOsoDIog9Zf39vJzCrS6zmj882qZ7kyXz4PKLNr956zz4Kq2YMiDmROdr6E
Zj7r7UyIOMkjDtEUGx+I2TtafwzULM8dl+3cFerZKPBbU60UJ8NjMnofQceP18XkV5xxHDumQjtJ
yf58gZfu6+m6f7mvJUq0iuo1YQBKFMdmSU6d4rro0RFOnQvNnfd44xERRyqrGZdfky5DqvLn376w
LomzdsXaVmWPJl2hWvb0R48IBQxp7Qkem9WvZU1dGDOcRwwNZUmJ0/Ab9CLs3QKD77HAA0R3nNZo
bnldJIjoviJ39PswnBSIc1Y+/fnyfrwjf7Eg/QAD/XJv6YSgtG56Y5+mSXnsavjiZhWsHxfftW9r
CqKta9fY6Q1ebupaoWZ6QSMwWqsAI7uZTMVK1dMeUpE9pfKO/MKY/G7cowcidPUOYbM62Dq16hAp
Uf05NwP9wUmTei8HM0HtJYDMEl9NLC+CKeHdergM7pqeuf3fW+fE2c4iiS9rZZFnByAb2N3z9SRu
69cbXPcdkXp59qFJCvVKtXphvPEDU/XL7QTTbdfkRKcIuNZvpIY+EvOO+y3J7siTs/ZdMBWfHJzU
r3wZl7a0H0OMX37PJD4AiDATqnJIbqxgGB7NSpv8IGGKvkjr3dCBLChk/oKAzPggSSIDM93PD39+
fS59HWd7SG6RXLvOWX5wOt6RTKGPSxkn7oQu0lfmMRd+4scM85crRKJoBvOIG5VJHE7KVJhhr9Pq
uvD0+so3fmH9/DGr+uUnVjAduh4MZMY22VoKkOOWw0Z+AxCmvsLkNnC+dowvf+uWnaeoITANaIwE
6sDRvAuDyfSuJHjTcJpN/5V96ELF9iMS65frSfxyRtXP0FTTznuw1trYBKWN86/PV7wcKEb+fCln
GNT/LKh+AG5++SH0nu5stCxcVuyV11m90CDMYmPjIB6/LVFv3Q5Blx87c7i3OEE8+J7WW2Rp9buh
FNZLNSHkQ932rTyFdwDaA2Ldm8+K3IbDCAsjrg9FgmMFIPb7NSVBd+0LdepB4Pg08E4ug8p3ANX3
0N/p99Xa3Y5gSGkrjaj6LPdLxuJGAyHtqZENeYDhQdionxDJUlFfki2vH0se7zbOW6odQjCvYWxw
ygNwuIXF/xVzcrNDtNO/8qJd+lx/cJx+uWF9UVcnjTc1QFDTTQEuSNZy33qhV1REQhQMDZJWmIeW
xO/dCPH1o+oaoss1nJ0/P7NL7/rZaliNHtgV21IH8nnVJ+Gv5RMghiIEjmKFo5HT9WgrZ/z251/7
scj+xfbyoy3/ywX7DUbEHh7Hoeh989b3umprE7F8ADbfYnkWyb73MPInNoR7B6/BJp3puGoxOhsM
GHHIcP+tTAyMbhpb+4DCcOdMs4NkzFk/eUxaThPCLELiLyIOi3ozLlX1ymd06Vadnd/kKDtAoWBy
iZfotrbADsNCtNyt2n0PCTJ9XGG0v/JYLr4ZZyvpsiiI/3WjDkJzYnTspdubRb98xs01XqdjOh5H
os6uEyxVT7ARoAAlGSLRNH3tak/Hub94UuZZ8Zrl2AAMs+dqe8OLlrQ1Qp2q1+Bolwaa54DBpmvl
KBS1gLIgXxB7kh6qFZuQv7ILSxRh17Uxi63Qa3aFk87fWPCLXymwLmwh55hw01pTSNn0Q0y3QNEw
zGUEVyeNplK04Z9f9AtLrnlWJtLTy5x1MZKDvyzigx2L+dbs4i+kk5RjyAn/tXbeJWHROc0wWEoU
RZ6fYBJH+9HIeXm0p1VfT23fR6KKoUS4hbnDOWdF5Mqkj6UYjG3qpfSOvDpjSMTkBHCGsWyJ5SZ2
2RVl1EGG+5v3+vR6/fLB2woXz0LmyqFoy+wxFnTbrVXg1AEX8e7P9/rS4zxbwoi5rgaspumhT/JT
8DhJp4kZuPfO4LyWHnmhjDPF71fRTYUJoizlJ1D/H/3JQoZj5HInXC33Tp2iBlfWsGUi9xpt7dJF
nS02hoZZXgd9euDxYT0GZXzkle1Cx6v1K5XUJe3Nea6vPfcEzRWS8ynBoc90uPV+hPPzULRtDYSC
7IelqcYnfre5YsZOFOKcNKGrghUTcTlEs4OnwvVnJyQspYCF4A0hPZo+agmL+VsfElP13+/8ILF3
MnpL6cPi+5ck14VL5i+7ymOG5qdr88qp4K8/WNikv/9O7DWG8BXrd2stLrN0vVyvFQHuCYfpMMG0
+sqW/9fPlSjB338HpyESMfCM9BiH9YozE6aqWBpbUNP6lVv21yv3T3rfL59cxay1t1a0CeM4kdvZ
S+e2b8pl+3e+NgDsv1+A5Y1zyVtfHjCLenCDAncbC3YI7HLyb/7E2ZqBB723cdiVh6xUjOwEAvyu
Xu8DT06vbK+XnsLZkqGg6WGqKriIRAb3dV6hMKva9WEcQRT8+T5deqHOlgwDz9AJk6oPqon7d3Fs
1tt6zq0rz+zwgRfY0v78O39dlUDW/P158Kcjjs7t7IDM8snrSGDPOg9ehUF2T41rEtjkK1d06aad
lSSrx8YynUzoTknXWpRgozK/gWFnJvKVn7ggz3CDs8+9V4KErnrMDhl4Pqr6OT5iQjKwuxCWNeEB
CWGyuDeCOQW5LhbkHlifx1bjGij84NW6/MJNPafEBgA2oPlzjE6qpp43kwx6oszb2fw0a8d7Djha
pBuxZO3VCGVSIuIYXnRXWZ/cocPZNw6O/YXMnekoc/LNmJdrC4X66MJ2UhbjmD8/+rNE0n+dt4Dk
/v7sYaW6nPHR7aJ63+TZaj4tzoA8Ipt3+MXabT/T0kZ+iLAX0xtwiEVC2DeHnYSSAY/TdSPkW8td
WvAsp1OKb4Z87P2grGDfk9S4GXU8b9FfrpGOJyILVQahIk+u26m7aUbsKlDtmLvicDaZyN6Mi/Le
e0Qc7TVW7t2g2mseY7Mfe0NGTqrE3UzkF8zDVxaKv96WCTj4/fqLusmww/G2ILEQVxm5bJtWZmhv
zZYT4yq+G2vNAb5t5Surt2NeWFyD08fxy+KKWjPJCTzKDtMqTUTPQxVcp40+JZtQia3RbA5q7waF
J2GlGPrWSqtxYDjCtHBru2kacYZE9QMRm1ozZbu1Nj5mqyYEn11uWteWR+ZEI5GDBqwFpWhJldzb
0FDF9AmTjO1vRvAI+z6HIipSDgcgTP35azLG7bSBJdLidjbGe7qG9lNhW/PDQLjl16QpEyvqzLHo
wr5LvduJUT+W4x4kSpjZIr7X0nCraDTk9EYxvh4jhSNrIILrC5PosoLbEIu7sidcCxlDzpxHrPqI
47/OIrli9Ny4Nr1AAGmo1FMmXfPWSskCIIXNLw7DOjPAMnxjLSK5WLm/jTvbhIxoBPqbRzcnmkmd
86N0truP7WimL0EfIKY0CF1k5mPiTOdPW+MXE1Lou8rUb3ovmY6QbrodoMj7Wo0tcoGFmEKnJUw0
xG8P+2jufHFTTaWJ0/+UubOJZYfmgetLvw5FYd3EmJNdfGxAuSJ0SC0ZRVXyIvy2YwQXZ8j13BTj
4NYuHeuD2zfiWCSgNhOSTpu9STQknB/hE+KLc7K1AHzFzcHGURadwlH9MGD/Sh40q4EFOn7IMPjZ
5fyN9JF+fIN6snmT+dmIHCGQmJLREckvTdwVxPkBnTgo3HFVBJAYszxzZ41HyVbtdNdLo/ha1q37
oVg4ip5IoH4c+ngk3wVZaqabSST5+ylNXEDPU4C3fVin4G1f9bj3xlXVn8lA4VNZ82KtUCwu45U1
Y5zZmCgWQEO7DVGmxL/wSq/CY1KB0oGWrGsQ3GRhJj8CxBBvB1lP30Hmp8Q9dFrnkQ/B6UCAW0b0
ZEuc5sZZkLqQWWhnSEoCF36mB6HL2Rf5Mj1z7CiRiQ1pg8dmBmmLSlg78z6HKLnBZWmLLYmcjhO6
iZ/eTh6Wc45rE2AdhQ01rLw+gEYpk7fKtvgHAtJcl9CsZ9O+Ig7VtDb5oopyW2mJQK7pjPJz2jte
E85DLz9NvoSywhQ9rOdyeQjkshCLUUh/P8LCt0OVkiyXed244tEsupupgCG6o7XVfFzGVL10eLR3
BFNmp1ZWkoXCI43vODKyxNUd+PzpeIdQv6QEwoZkIarHgTiO4ECNx3QxwKpebIe25oGyejufZZYM
b4mAwCnOV+EfM2GBw83LEqAEMVfZvVe5w4d4aMZrpg5tvBHwCbGMtko+qbQDCzrUjESYbsk2e0O7
udoTg+h+GU9Oed4F+ExDrFcafnmTvh3K2P9aDURAo1LUM7eE4EZS0vqyQilNymKz62VNUgPW7PqW
yDJyLGyj6B6VW5qw/Gl+uOGay5jlKmhPVjrsDsSDJuuJfzNM+bPRzOjtaOHot8iiAYvPeRJ8DqyK
42buOc2KXeGkgeqgmN+vwUnIX+WjV0SZ38d79IhtsjVkfApcpKN4V+g5HzeAiAhTzOVqsdTUxNhG
NhgL5qMFAdQLwdtWVNg4B7bVGvQ7x4zrZ2wzSL5H07/J7SkPdonU/ddxtFwJ7MNfiXeQJqIRa0JS
4Thgh1dHEO0mMt4GCb55N9j9dDs6HXHH/PuCEMu5OuB/zcRxGMhQ2nLpKDPrpC2+SjkSTagna9h1
lAcfpdOaLF15v3CHmnEMrmwHDRoIWpcr4PUdr+c1V8EGAZR7b5pBQAxz209X2iabEkhl6j7y1cNN
s3EfZqHmTV6iBadxSGrt0O4VrfzPrjveBrp5p8C0wX0h6uR6Fob6Ruwrzl32dr3xyKm9d7Rvf4kT
hV1izGqAOJkn3CuFxN7f2Qnr1FauKVPuEnL/I+yrPN1VJq1PsmF9h3w7NtRNglk4ptTpGR50ZU6S
i8wU4zcQyc2GFo35IV4wih7w+983qe3fa3u0ngHRV2/WHAjgphE1LOshK/BOmnSAYvRtpXNToN3h
RYcB8zCbBbhLp6+tjz75WNXW7ZBzoVdr7juyaG/ndHmLJvQ0OZVZ+WzkK75m+rbd12IGxBZ2iOcq
dN+5/lRIgGqQDvLFCrPYgd9crhr7Ma9stNQkw23mNDANwiry4Q2qv+lNksn5E7zYbtkHvW3gJM/d
tg+JH5oWCtBCLvC+DROxS6XMQ8kt2IwS0tgMYed5pca7A5/RYyw31QolhmTZNJqN2ADVwYtzABGw
4DDMq0mFpj8nQ5imQ2rva4xpXxK+3Y8UBq0AJzNTwgRZFyPqhCqybpqyATADvU3Cn/b8+MoZSjp+
TM2HG7QD7gaxnL2nhU4+pJPdpNimCfd0Rffmf8uRF4OqIdiPZabfIy3hT0uMsn7/5xL0wiknODt9
BETeOiv2ykMMGuZRegOjBU4GoZArYu7Wd145sF0qyM/OHgCcda48AX9PLg/SEdUeovWwwV8MsNnN
96tCIvm3Luk8qUYH42DBtY33JjD4mwU5VciiOO1EYCKyRzl6/effuVC8+qf//pdKMovZYAbTk/ss
YJ23UusLdKnuXrLsX2kVOwwH2aTHfJCv9HsunN/8s9MCu85cJqcfZCuvH3Nk6t/pE3hXQIW+/PmS
LnR1Xf+sIJ9MpztxHuTeH+kqlrZtRpVO8h2hwd1nuPkoAfuxiGrdtYcUNWzUE9P2+ZUfv1Ca+2el
uYmG2TPogu5Ha3pWLmCnZUzwAkH6CIUyx0iAldsaRHtBozGKq6KZzOupmYItPuIysrvC2OXm+PLn
P+fS4z1rYsyrqDV8UW9vEia/EWr0du1adneEHlV7dLVFGJvpsFPUd6/84oXnG5z94pADw5hjRx3c
E+WrKsALufbS7yiZX5uM/phb//epgBvYv7+0A5bAxAZAeiCcS4KJL5ZdzfcHqM5XX/jeM+L21gk3
XrNuSdlWHwcPKV02m9lGiHU5FieMehy0ar9OPd6tDmh/rIZTcPGCi0vJh8opikdwVF9aV6a7Pz+L
C51ONzhrxtB/zwdok+lhdkDBTwipAP6cQKs/jJtr7z+0tvdlDhr7Bg6Be6hKq95WgUi2CGTce9uS
8x2aGniysSOfnMSFJ9rX5LWdGE5//hsvrKT+2Z2lXiSJWOS4hIwsfycwyUW2ntUxZae+Qg0y/81V
4OxWWNVkEtA1+Xu3d8ptUojilkMVcc8izR//fCkXXkT/bFMAsFTjt/eD/bou9B6ldw9dEv08OORX
+kSXfuFsO+gybUEvNoO9Fxhv+8y2HzKCr1HILeYrbbULj8M7a0Q1uiTa0uVj8lOoH9B29TWYAWuH
JbraW0Mwv/LYL2xs3tkuELe209XJbOxVnnyge3NlWBNGBp18bdJqucq93n9FcvfDs/UX3653tv57
bdGaGH6SQzxgV26qQj34sh3vmbN6cKA6jwS6Ael7l5W3GDAJamiVtRVJMkc2VdM7Wcjvemop1tM+
vxnj2XqXaZhmyWRPkaAlAG8JETBRQgv7ZK+3GC68rShS78HuyY9MfZQGHlMZ1FpELEwGKNl+cfTW
YAa/a6wFa4wUxb1aCSmw/Tq/jcF4hN2wwNU2oLUnvgk5jKzqcCpSykks9NtyysiPxgYT+QOKY1ow
PVq6bnnlRbswh8W5//uC16giQz5WGPvGK7sriwPWllWPWJp16CIndrIIXA4u8zw3jqdMzDcJwWpR
caJT//ljOst0+s8mn3e2reVCNaTr6ng/Tp20o8Bai3tm5DYcOJxae9/yGhEFfQFDpHG67mUUo0YS
BpMyqOqRo/OSWzBPXfdOZkxnXvmzLmy250lKdqK63jGm5NCSI74vUyoKdIwi+nHR/xYN4/8NdXFf
fyuf+vbbt/72pf4fwLsQp9Cky8CLbTe99GmZ/gq6+PF/+Um6sAVRarj9JSwJIh2c0/78E3Rhm/+A
5COIQwkcH9jlSVn7L86FcMFjBD4zG9vz6TmdHtq/OBfC/weNEleQb2B5BBh7/x7n4ocN478WGfCi
5ilfC+QGUV8CBvHZCm2TviPqGe0Pp6F9U9fPzmyMS0isgLHsW1jPm4B+Nsz2EgH8kJX32OPSa4iK
+QeUx/ITuLvli5G0Xc5QGwwsJLZGXGGuvh8HAxMqAd50SHqDvmnynlwRYIcp+SLC3mFQPpY9bTA7
DrZ6bIHHus/8lruvyuxKLO2O+LEhgjF4ak5/wJf+MCgbyAbfLMAwHOV8QBgWY0Cic+u804ZHx88k
nipCj01ibgxjf9gjF+yT50yL+CvOy7kLUzDc1dOclAUIL8ZkglyMIniqTv1Dt8BpZBonob+ezOZO
lb4OOTf2D4ZLIcIoYdZM6uNpBCE6ug3RCZVdDs+WwegZK1C7pEghhiD9WtmYOo4nSAxZcoY0DIKE
YgseONrMpIuWfrJuK/A/Nz0wRK6y8PLxPQ3IBV1u5nv7NBc4prFsmOWWgQbyWVUP4GTxuZEZdqKS
ATfwN21tT3EEMTTQWyzg6nm1ZDPc2XM57EXsIwZh91W3TjXNcPdGUAfS07dTYe357cfBrdaNX9nJ
BmwDBknT6EByVeqGl2Y75dAvlx9Zi1UrrwxzANkp6B02AdnDMGlLpBhqSA6kJDnMX2tSGMB0XpMI
sq2hejRmdt23+XPjNwpLVvskjZ7Nha7fo3/yeptG+p7+aXLLzpXt21RKxkfEZZQRm40Jtn1JoHfR
hJP6bWJqemmbXicnlp2S/RIZpWM3+c/t499ax/6nrVAsDpfXp/8o1Lc25WDyE+5z9fX//C/++Z+L
k2X9g5RD6n/CsD3XFydd+s/FyQj+4XmB78jAlOKE/jrVIP9cnWyfBEiHiagDaofgcZMC+J+LkxX8
Q5440hJnLDmo4AD/HQbPz7HYf61NvvBPOSN0+VxxSoP8b6cBvh34w3l6rCYDA9xza3aOczuaMz44
azMvgpZnRCvfavXGRJ3WZHtFi2MO1ely4VrVcjJ6+w4gg/lRY8Oy+4GuTU1B4I8dHNoP2J5n8JME
LC9mswFKpXT7QpPXMh+Bs5jkCWhSyCfxyQWjN5Yf6R/KJCdaXcwTERCJmzhv/RT1fIT4eZif7I6R
ewR/xUWluE7uuA2IOJnpqpfNdZ+IUxQO+utkt1Tm+gSTNSfMi3SdO4+OPl5SJ9diU9kAC0M498lX
ZQdFs6+yDHcmQmujvrG81PQAFAvSB9cOdWRkzUQ9HHDKg6ZrpDX2t0sJC8UIHad0mwzaBKSNhOyl
dvUOvhi87J1TicbstsWIQObJqJc52He5Y6vbZtDTM9FBsjs4Rp/LB1pq0twmPX43svGw4u+mfsDT
p4OaKMN07POdKGf+lgJPMYnuJf1oTly60NFQ2acWYbLUh7mW5YxTRTM5q6uWOsQCRqii2rfLce/g
q/VCY0a+pncBAQDDuGPd6Ji4oaEs+mGr2Q4VBikDM3K9ycCJmcfCTcks8AwEqK2w2s95bsEHbLTf
EUSQ6mQgg0cg0Bdq14xLkvTRYlhW2x0V1BcCR+CNlPPTUpu+etAt/xvR6oYzbwBLzqUA3kw3Fi5o
2eg7U6YkdPV1K8A8GZLmYO4oA8t3F5cmBs3cJUjDqKwVECkKixIDaRDUB44+jWbkYDb5LvdmH8B/
lY05QeWNHKN16ZrpqFavu2vcoEPjNsxOTvdv1PNhAn4cPII4XpdtwfxrjGI1YpPuxkC44YS1yAql
wBXueYtHv7/KPjKTgqaZwNR7663mLMIs94ktMgrYzVpV/Y0Rt+0tKWfkrPhpzHhSds6SYWqrvSFi
fnTybxd5+Y6Gd+JcmUmtvoOXz8r9YvlzABRSOSZzOJF3pBjBeAGV0BXewcOGUERJrCUI7Moz7onC
a1yQywxV4MFlsjzCC04+0CudBOdw3Zpb3/aCIYRVklrkV0xdvDP13H0hY15Z4YryNOd11caDVbt9
GSo4MBlTW1N2O2xslgh7q/Y+WVIPQJI9Jc1QeqS9kNrACAf8QtzAQs5cnpmvUtL1OKQRClUxpeLv
SnyjZX5AM4cxTvdhnLXxnTiM3tuAsICIafqiYD6rJ/ZzygiMyW0XGLxEqszeyIpIiwi3Z2XfVPOc
fCwYaFsbSc7CFKJ/SNXWrgf5Qk4mkL+8JC0GnTMr5obmOqEQZhlXW38cindulfsWhRHFVMjXul5D
uG1esqARihGehRa/ISPFgTa2NZPVGY/UKHa65dyW89CWlREZoR5zRp77QDNpY8q6D16Y6Gt5NLpV
UztUZkUKHURT8im2U1t03vMwVhicCGzpisdgcckMBCYfl5oJwdjrioixYohfpnGiVglVjEQv36S2
SpKvc8MqwYe1MhRKurp0QYOSWcpEBNJ9PjuRy6EVG+agRP6+K5hUHKQhGmpG3ebD02qUU/lOVxg4
ZuQ1dd885Yntk8Y50hBgmXVwOKkrvklW7FNa5LoE21liWI/mDvDmdNT8i4sKvmmXMgn3O9bsLQ1s
TcbPSG2bkw05eg4DASuRd6lVYrIcQT3COU8b4jA/M8iivxHEp5mGBZlsAs8fBw4+AWH1/nsieXpx
OK23Ot4OYC0BxWQjOaJfKStXExoHKlFuvB4paomymO1dwvC03Kbg2CDW14QrYaRBdLIxp6aqr/qy
DF76LBUfx0kYxtM4woNnDR2cRwfs5PRAJWm9JKgTCWGcs6XeNx0bSmjnlkg+WNoyu90yxZBPJzER
wJNQfwGMH9ypuAuIGwAqzzjceZaQR4KtQwIi8hdnUk+eGKznwrSWedOLdPDRNJQOlWSe+qBlg2Ym
pwnI97LBlB/fFIze0k2BO1RFsG/JiWxqMTH2Kd264SusIOy2TpM/1o5I9N5u1+ntWLHg7TC7N+lV
np3al+s08lUNWOjirRiSmRO3yEdyB9vW93WEH7axr2I8Zw5vT2vWIDljRkduSqc7cl2wJdxsw6W5
AuKFlDm4SS0QG2VC3utzOpEFw9B143oO55Gp1jHhhvEpvYIiPuDeADB/c8IAu5HrpO3ORGqu9lPB
rgG4A3HGoUycprny88p6djlYOZHVGLZ3a5FCCIphrIkXtu1i/a4DVBgoClrrE69wCtqgS8FblGQW
qHuomBODZl+TYiSnpr6drGJ5C+64yncFdxOILDYGZHZ+IBPSuyCDd0gQHO64aaYFghHdBjvVNFW5
F2lGCJoLYZ8Qg9zvPH9rAtexp22ZCxcmcZaQFVl6vWOGnnaYqBYwTJ4y0gsYVjaO9X2A5YTs3iiA
GJlA/Jct+TWAJbJW+WT4kPC2qTW+IRCYanxedKdslJ9p+USqp/eJqArm043rJTPEh2XG1HCyeoZo
XKx4qxzI36f6xku2OavQm5PGqt8UQmtWuKCdP68iLgNQFbH9iJpnsI8QMgL6QtRV3nYUnd9dU1nN
7T0Zh2zlkVhHyzk2spnTl0I2XZdv+8CKcTtlmYe3ERNom+1zq4q/rAS0VARKdgqOBSKU65PHuLxj
ztsMX6rZn75DHOXJjonwQP4XuZFExYDFEX0TzV7UEY4tAd407oGDm1uTiNH2XlRndon7WWmreIwd
gKqEK6WpvwvGitpvLT2vureUrccdY87Z33hd2ezc3mjw1SPfifig2zy0p3LGiUXgps94sYCEn+sJ
rXQVeOrF0qOJECRv2/aggKL7V2g68481DfX+3ipqv34j9NK3T0ZidO3esqv2uyy6tdk6JcEiG8Qo
i0ncXZAWO/KBS77dtJ28LYxObwlJ3kHIAOZ2kS9pOUucMzaUCCKTCWTYpoaB0AS3UFc8MAHLhidr
sWy5PMWjhwAsnHQ75kzgDV1TEiT7JGiJux32aIfSpeNzNuwhBfrWm0kGPOOkP7G7m7hNsu/KQNaz
URndvz2Ip4zQm7EV68ZA/3lXQ0u34V0reCFGdgpItoJ54agGOfqkVWNrPCZgh2iI1VlaHCD7OkSL
Ig7BGN2gpjFWL3m/Ejr0SJUV9+zZNs75WKH7uCJ6wvY2DQZqlELg+j4GeRC0mL0Z+4W5if91MwMU
zOk91sFLHSc2gJmqd6rQUpWRUWRpY9yw0U23/ji29wPMf7JWY2t8oXoh5iJNkgKRBBl6n3yQrs8+
U2wT1kmjHlE7iDmqPMbRjOb12kVtVq0fWSQbQpwlJ9Jt5rfxDiw2BDVtc193dpr4H1JE6AOrlONk
1FjES20Gciu/27Mz1vuaZwEFM3Pad/Nsg66f02pGfFUv1cfGIsiH/4Q4yiRpMt2wu/E3Do3NnkV7
KQgOluvXKgJOQOKP602wcod4adAGlQsNjAqCcJEN9le/ED5nIjVxjPa9uk3DolIYskw/ZctXbVHp
MEm89aA0g+vQK8kh2uemYaXsMHn7YakonUNTVB48i7Ysi3BIGodG2Gx+y+K4ALqb+kO7zYqMyhXC
GeoSjFC0pyVnj392VP+tQ/n/n81Fen5/OLoD3il+O7nzj/88uQuHMzhdO0TbpzO6c5p6/Dy5c6b3
ODh70gVfyz9zEub+q63oQNZ1Aa1IISRdRculGfmvtiJHd9MmZ8e0wG6f/if73zm6/+h1/9fJnQE7
zkdpCvuE74Ybfq6er+AA2Y7j7/xM9OaeAEGJAg+vJnhd0hkL80ETKPAEq4stO2MUcDUbIEJD0cjl
qzI8fwjLJNAvqEQ4qAxdPn9o12S6X9zR+EQOqqgiMSXT+xZdsxN2kLXvHISGwXUx9K0OHUkpuLF0
a3yBHs7hTBpIRihFyYgPG3Le5aalTViHBUP7p4y8WzKRWDTnMHCqZcSMSGd2H0+BkqfEv9JHhkSp
VWHCbXdOnsTfVW4qHeVkhixbErwnGZpdkb5blqwhxAO5L/77tM6efY43fohiE8lmxUkOJ1pMFzUa
WxP6JY2MAOGcLTDfB3WDTDUtrf4dHDM1H8nDKvW2I7uHzqqqCN1AgDpN6tbI22IPCn6s5mhagnrV
HDhFRppIbWfl919euYefj+xXgC/NoV9cZTxIV9Bipg3k0ML+CWr+Vfww1fVKfJkHeh0YXW760/s4
nmX9ytTm9/Eg//ZA+oEIpEXChGUDf/59eIM4B5C3sO6nMbftyKicRh/ghnXJYVQYSB/+fE3eD1rH
L6+nZbq8mz9Q+g7dJWmfDT5LahLAO8Nn2k9tETV2Xnwopa9f6EF21eEkD0yOknyvZktlJgDoeEi7
6DitLTEQM6i7Ss1kXqx9Mn3MWvhkUcJDa7pvdCuQz31QapEEChaWepjJtEZYpvqAFLp+iYNrNm1i
I7yO/QdoXcy7p2bZQlxr7ILTCpFxR7udS/ZAOtLktmtV30orMXqmc1b1PnCWFEHu2DPMWx0iVMiR
cKywQMwnTwJS3DeKs3fwHGNpB5HXOpDSV3+1qYsD4jycIe0ISan7Fpdua0/L0U+9sY6gM9sWTflq
+GpqtrGFdysP3TbIyAZdnDE5dLSeUAi3dHSalIiZvesW7rceEf5xclFSRlNOmuoGKiR66X7bdPM6
L5FAmI/rK6yQ4ZNiTJ/ovvUXmP7tKuaOc8mqP6NCWNFjNbQHsLh5xhg5dj37e2lq92Euy04eccLZ
08aGUVpRG+f5ZzxRqtyx56QBRj0/NyPftWJsT06FZDFmeP5iJYooZ0RmSMs8o00dEtiMWO9I6CvF
Gxz+jgyDIvGRmNXVcNfZaP5uvF7jWDKx5Bw7NwaamBRDDhwQxaHAP+UM7xNb6hxSsE8qMyLO2T86
tb1mIfSQ5oag9EJfZS2JG1VVU8gDKRjEjgLHfr9SGAd0wgcCrEQWeIQUkM1VkVBCX5urgv63AVY3
9cfeCLgVnivnp1qB6aZurW3EjUNPIMpil8G8ny0gZ5tpzGJ0T0FDgHPaLsonpjD3b6q+0GWU2PZs
XCV9niURUre03meNx4HDR16UhtnUMFsYLOIxT8HV1rucHtO3SS35t8QJhnUzwrpJ+BpXj8xb1eor
Yp4HN0TQXnsRS9966FEh3qBgHKfNSs542K3uncioHY512mbWLrCz/Lg2M4eYblnd93awzm/pjtVH
bU79tp776dv/Ze+8lWxXsiT7K2OtRxk4UYHDaXKmwJICAR7gwNfPOmXV011CC62P9uzZvXkzTwJB
fLsvn9AkXyWforFyrSatQ255slrFI6dajM1FX4S1jeuT0N7Q3DkeTYSMlakUXI/lnNI+2CNYrTrD
9q64pKxvh8/4lbNq9WAnmPJ2rCugOY1Gz7xwnudB4EFrEoERsmcIHsmYX0luSM9dabICltIY5fg4
a23Rb2oT6Yjp0AyDTtKdtIqwzTZhziA523TUF+07qmX+cprvyiCtSgwBqrOb58WjZHpdkhx40qln
+bX7kevUaDqUf066oBvRdqkMmdkUf/lVZu4qAojWBj5XmXrtzUNl4XJ3onu8QQSGYKYM1B0Xi2jD
imLZJYgd2TXoGxVuXUrXzpQPT/oRp6v3lxjSulq5M/4mC+09a6FMm9gsiFRGfKohFZCPebngpTez
52Tpm7MLCeKvL1j5ELaL6K0uBkWhTplQ+RXrNWvVoo/Go4//4YHTKX+MN8mka6H3JUZXWUMp1Zh+
r/J4bNwNgXEBcG+u428w0fWrmWS0OtG91SEHCCP3V4uHXTe0B3xV4eIVQDtNbof4WCv/IfJKjZZa
V2p8YMNECzQ+H03Ro6Sp54g9MiOfY0W/zmI7sBYN0yAY7Of4nS2orqfOMCuv/y6nkqO1UIpCM6Zr
Nn9mpKzkxI2xuteoAZFBoibV7Py80HqSJ/FiVVuz4u69HCNjuSmpcJ5uTd22GA6q120kbvQsQWKd
cQWDqMF1AwtOwxG+9SJQFJv63pjrkWkfa8Gw8miHvC6uPVJbTz3WGa9w7K5r33Y+biZJbyeItf1K
JzYB1MfJ/NwowbxN90TJWBLq9q6j3a4MTCdLy1UVp8y/MPCb9QW4U08xKcoh8kgzzzpG/bimsVdV
Ts1diwMBPcm30qcxksjxfeJpL2Pb6b9NpLwfu7D5VLs5Tq6mbYi3aUgJEFmRkH9pPJsLpSi56g+y
lfCjsd2joEERK7CKeoDdQt0k7UKzXJ1arAH2UK25v+GOjjWfg0hmJlq8zi2F59OT9IcEwxItbTBO
igClnjuWQYuXE83coHz2AEnh8BNSs/hGKbbeCah0V76e+0o/ovZdRhHsIx+9kbOPuXgzLyqqzCpv
9bEDw6oN1G3HGtZrjw+emGkTpfS/C2GFjh/bcmWRrKxCbl+RRrirsNVaWpb5lTiFgcRP6z0HudmA
f02A/hqxCKM25x0nLVqyLe1oF5WNY7uTjx0PPNy+2c7um8xg9a9zLboaVkx7cupa8N7mhAqoFW0G
4zshF5sbk6DxeIWEtzCtLuriYE+8XvjFEytesRVmd2Paku6aQFHaocySDuIHJ0p0VT3/LkyCIwH9
u9ofoIvyLRvi6MfLtLwNnDT23jC/8tvXS0GfC+J7TMGgWzk/eYIRG+t/PVsBDbSlQVPe5DwtTe58
doiz70XHWwc+uGNnAhGouo2tMV3C97igBCEiMAaWns+JZmAU8UbfpvNGT8hibxh8+eSCAPGoKT+S
o6HPhWL3GLHeRvb4K/T5pmhbrXGZeM0+KqY737Y7gtlM2HUHPMBLEq9SAtPZCnOQO5xqIkcNO/uY
NHet56eo8UvHiAi2z47RTZLQCJ7Rd+4OSZmFAF3yduNCLczXfuYNtJVHlMjTeONlNWheOrfoWCN/
crLNaXG3lKqKjkqZtq5f59iM4PQJKYYHJv/+EMbjWD7aAsfhZRTtpHYNtTg8kSWo+oY7R7VE1hQO
ttXpQ1g7ja1/UaYZU9EKBmSmfNznkMnxzCGOZPfbjIQbkn3PTNOqb1VvNMVRlpflB2XXRLLY1z2c
Y0EZj/a46cuBS0MAGmORX3RpJ9aOFIw5hVUVRfYpp0vEGDn5GS4yNAedqLgTzjzWlIvgqTZCk0Rg
wl0f1SSFusHZFfyTk0tD3M203WUnr/cxA4Sk+Jbkx4CVLDZFaaXuXQbJ3/mh+oWfx4tKKa01VOrC
22t04PnQoZIp0/pwGUvfwBxO+eWmjoymXlU06VAPKL2ZCw2Tv9ndtm5PTAWAUGITCVFe2r8ss1qq
ZxT6wtjkbaZFT31a2PQAZeYCB4YDiYE05tNg1VM12HjGvUxM7OIBlpfGeZALV5A4lPjsqoQZkss2
Kkq+29WULVlC91zkVO3z3HTkzcM2cTQWSPqN3DWCoNWeRVIl5alUzTCeW1e54Oxr4VFgGCQEjrw9
8QKlXXtlIXAVum2O93UNFPTRaGvPORdNjCVkNufhxRc3zV/PIvT8DETmyfOANYR6lFrm65hM8x99
hm0RarS73OZpijhFGZvjW0sPVLRmXDwclTNLgJ5ZNHJIMRu2w5I535PghA1BOdUWZy2jIoWTbHdG
fEodt9VYKOdbNwHziW2hG6YZ1t5ovCWYlG89Cb2l71Ri5cvaqxa73mO18I2DPqpEI28rG4ZLJh8+
z1fksEZ1bsvV1YI4HSzFVPVX1VEcs+4YldAh13AwX8kCOtkhNYtYrlPqKv8qnXs9RbSlj0W4bJsH
zS7kAvPXLug7i+hvDGgG7O4mz+Q7q47pUMSUeWhuxA8iBvKpVMxzGFZRUpgr27Pyh5HR8LeR+uYP
jbh9/CY0Jd/yuonvY6zHWRBDO+0oEG+bCWVxGn8MbTDSu6iyWLBJt7rIayWhGn70imGwo7N9o8K2
vw2PBJEgMUFfaKhaDbLGAx5Ya3PO/duzm2k/UHj7DACd7ky2wdvkTJVo6YN0KCGQ7XiPS6clAjc5
mrFNWsxCoeDOSzaPCchVT13GM5ofx09aA0Zu4byExsUOIVYMNM2cmlGR8Aol8fK1uCnRIGbtuSJu
G6EmYFWQ1t6wU4+4oBvfRw6t4xDoFvZUp6EAMsipQWJTSgt004wQaLf551X3/0tn/6FbODz/Z/Hs
9NtWXVL9d9/LP//Gv/Qz/x+kGxxkKofZ4E0Q+0/9DHudpnNe9ym9o3PRv0W4/1M/M7x/2C6jV9x6
nu567s17+p/6GXY+Wo1x8dmU5Xk6KMD/TfsUHpt/110w0IC28PiCJv4Xx/hncOO/hU5ad/aUNvFU
kC/KbgmiA4WN/ZrFRLzpVrO25iE/5ZrRrbuqP2im+lDFsI9gyDNbIXinJf0WmwzxcjZ30yJQ5Th4
Sod2elRmbwRpnZ0aw3sYOgJjtdVdyPI+UajZXUULOqsz09B3f/DZf4Pz1wKoF5uo6O4ame+HLv2I
LX9ZZZHRBjS0Ty9lR7emZ8J5Ns3mJRo5k7hAsWWE6gah+WqWyVGhCCKTVLSly60j2jvSsBBFE7bX
Ui208yVBNRjWioxHsooqnTW7b39tc/mYB3ocUo88sxw3Sgx/anLGTY5+V/DapRk22wx/Sr4I/UA7
tDxxb6WNNq1CrgoFPcoAUujtYj0cv/vlbNnx3nfeKQitP+Z6aELK01WAN70M4CXATLYBs+vq1ubF
ySIkHGdd6zS9R9z4Axjwxo1bhtnYPnIArVYFRKmgakh56ZPk7pYqfAjx20hbRNC70l4BT/wG1knV
xPjoJb0I5QzIrCg4ybV0WnAe+FgcEPJQMA/M4I5R3WGeo389huGc39tsjGvfjBrCce1nxPyOrnWP
EdRtt9Yw8lBK9EKxwXnyE5O2aG+DDPExWOimsmynjdVZc9jYzO7z+X2gHK8Tty4gJhmF3k1b4nOB
n1fbpviy7P7azOpbVX8w4wHEgALUxuHR6m8V8HC9DPVA8e/9REdQn6pf0TFj4F99xjT5qN0cpP5w
8e3yjO8aDSqbUBXy+FOpL5lPWghkX6dTojaCfnYoind99wY6iF6kpzNhNZOYSihpYvwcD32a0kgw
JRHfhZLh3JBkRabFUhFbW8dp75om+lO6eXb6+rXMymYF+4yjtJ1duXQYJ9NKNgY3tI0PfHcjwIyG
qfLPCCQ7sqTFio6MQ1KQfCL0eZldjT6JetDotdfFfbkMDxY42o3KXQGfI+X7UslbBoHWNDzm5pnE
JgRW85RRcYEh7FmDJ+/mybxJiF8yvDami1UW+3yxSTD26fvY6xkZO+iEmlm/8BjxTBrVhQO0S3Nr
VKzjXH6ZaX8G+c7g13XStTS1nZ+ec2wR8NSscd9R4xgWnLewSow6ltWpOooUf1HbOvPWAqS3kjhi
kIgZziRe/j3qCEglR4Ig74S96tL+qDfymXvRsOrGYnejdzYjTlo3JuvpptO3XxIW6PDUJJGtgdpE
jm8gB0wqgNkHDUoaX+VgbI1WZiG+rHJVSLD4Cc0gPvC3VdbPHFVzkipXaeRqXVOOkHT3ZSQ2vv+R
6ornQaXfMRmBnkiSKZu7xOoof02NIbCshrLuYS4wjKRu/GgaQ73DCqFOjnDa0PbrYt2Qnrz12CV7
Pcn3TTQMH7lTj5tZj/S30W8e7X4+zfF8g8+B2YBfal/qzkdnmezyu+qJk/Vl72DPM9O9JSYGkCRD
J3/EpQcnZ1W61dVcpnO2xAfFEJM2Drs/8RDUd6MvjiwVwOv9n8UdntJ0fMkL+1YDzAowCe7xWGtl
oUVrLY6usVPTsmccrGE+tiRbOeHN1Fk7NMTMnsk/UokdNzDQ8PY4btvKLM4GMQ5X4IqSsQyLatxV
YrhLvP6SMtSjNyiGzQApAKViPPa2d6BEE3AeKfMdeItTX4g35XQGxcUDEzqOZoGHPSCsDS/9Quuk
jaGs8L1M08pbmumk5WW57W+3xtYtx1XaTvbGVO5mHrgTufl71jxUQNUx4xjMfW+AAfrXuyFGCkLu
eKLPe6kaFuweu+HLjOJ2FrFxKMdlvfTlIZlHTrIuLXyBsFGrRtviyiMNmw2hcMMRsOU3HDfI2BBz
z5mTXEU9Mc/PKZnF5IJ7OO9o6nbj61h8Glmpreyqx7uSzRfEIOdz6OsfGXftttETyoA7e9f4OgQY
gTmRHGOEp7lux6BLnMMYL9Qpy4uQ8mWxJSCDoThkIttLOw0Km3vNQDdQ4NCW7s3d7+x604ooydHB
mbA3HEp+ppjDbDnUt6LVNYSPlaP6s+y851tzxNhHRycbf8Dohkvsh5ndUbvsJWdUid+mzZ91NyJf
ZzU2biGQvJWdFxssF3oAtLdfYWfMNnMXbfySI23b3vpSJ9XvkoREndnAR+v68cEatPdJLpsKSe5G
P/pkUNvResvLj0bqbFqRZ2efxqPVsIzv0o1q+mZaXcdQBPhJ6zweci9qNnPDLT4VPUaR1tF2RimW
N3ijmPL7PDBHyla5qZLvxty6LvFN7BizQ2jDnHTIqyT9whI1wLEXbFo2yOyVS8g+UFFW4TpklkJz
UrFfZhoCW410PFwrtWJSN78A/6jemYcU91pmr1Gv3FVjX+14w1yePLo/hay9j6awXosya59SpPdw
cV9LzH/7KlJYyzuLoTWqJddjVlmRuR1G/Y6aljH6AH7NBawGdBRrY7GyVLKhyu4waZBeSuRsmuSo
vPeYlQhbrYbZ/kxTkqela+8LXWiPsNtfmXA9Cs99iNx+242D+WrFlWT0Ic4mnKMgNhTdgTpWRFNh
xaxbIj15Vnd7BqoboNI3bEIYVfEVpsYh8bU9tOugKnRGHvjS7FLtALavGhfbcb2EmVudCjqk0ANv
ZJ8XLo+nCOWvNPKwUH4QkR7azJFOceEgSVXhJCUY9FT4tA1gz6VbHE2vxrZ17UyuLN3tpXTw0nKb
yLACaJQ6panLplmdNAiCU5yEJXCQ2o+w6vWPsWF+gM0PKKljc4XlKbUNothzm0+hqQNSWVIB+gVh
I52rwB+QQvycC45+0bM+KCOE21ysUqcJC8v4Ndp8Wxkn2swI+s+AXXFeAg217Lu4lN+5UR+XFuuN
g4g/TJIzDm8DhjAXDbyI+h2tUYdKGdsb0bkeYwIfzkHQCr8lv8WvvBTZRjLTWEXW8pCVzsWshupm
uFFb8uzPFQEZvpMR01zS9zvVjy8ewsnKmtnRutnB7sHPbWtfsesc8dOJ2xDiD0nwLFWVbmzMXFHZ
7pjS7U1pXG8exXCQEDrRcx3lb8bKoePF2g1tRJFN89W0D0IbH2vLWVGusarNRyrK34c6fgWBu8V/
uQETtMdyeypisXeVhrMX/yLxuVWVwjnFM44nXZO3QiIzwHT8V2Xem8118bZAULz8XrnNL0SMo407
sY+qUyvz7Wj0WyGtbcI4xGaEk9njzzAWa2Szw2AN77Qc+UR3KhVzhm82ZuGfzOziL+PHMBunliyH
BShoua8m/wisDVt4u/EQrpqkOeFN5g0m10IOhgKBqTk2FoebOe7PfSY/HUU5zpQVVDR7HJrq8stQ
xs5pBVntc7fU1M3Gyl75XsbPVfJlZs35KzMebLfzrNPsuKtu8c8Y3q6V2dzj8NuwiJy5zVCE4t3Z
EOuX5sFsQQJjAIallF9zOVMfr4yzxmyhu9mGRsGOorQqxNuQ7P35feKkhkb9KmV+tjgE261+xBLx
Iq3kuS6h0iwxPlyGrGHOrDCX/V2la+/UvwJag7nHvtDv5t68uvM31YwAHKh0n9qZfKAImsnfEzh6
6RxOL6rrDzPg2okM37Y3xf1g6s+qpnfFOU2O/82TJDn/Zw+UryB0O3Sv1Hker3EmfEGG99ewgjcQ
0q1zOdfmliLE3TIZF9z8d6OzkKlmLoIdKgoiYCxB4f46ElpZ088vEnCurZYkRObhNeCxHPz3icNS
yn6mleKU4w1jlIb/YluLWy2dT8zKsYaHUg4rhldXyC5hbPTHjI0wEfi3LTrvgn6y99GCRctx3ofh
6uf1ZY6bsym8R7+PVlljvllYsHSWPTaOBnCvUT/39D45n0QNfhfzKIV9pzlrB0fCbdm7p81x1y79
uVK9ed9U6c9UyXOl2S/Ia7TdWhSeWxgW+e4oJr/Yo1xnXncwrGHN4OjP16t73Inrqn4zUvcXmvCu
SMtjLLXpEutUp4zRtVZQ19vBPLBzCwXpxyDMvbqNNLMp2kjKB3W8eHJB1VRo0Ulb7UVlYpu9tVaJ
sT3nNZB8Y1nHihBk03xknnhtaifESD2hfnfZ2muYsAq2hrwY92KML3bDmXQRLDZmPwwBOhFsEnhi
YVRSVKk1Mfc/dD87qf9Eil/ZiBjil9pDhvF/7QLVxiU6dCu3G829Pnr0qDHlRVt6iurkvYbBlLZD
f4p1CmaVehkWkJL4CcZDXYBOZsrwwoV9ZnANz8000y8CD4+VMKEFgXRhwJcFhMugtenl84AQGxiR
2otipipONG9DpN6LDBAUJ/gYjZRiWXdMvwHeuGGzTNohqip3s/Rej9DvfMVj9aARW1kxR71r6KHg
q1FYN1ft1dD68xI7l8xCZk1TnfBxo3ijmPKuKQtw6K/36WBU8TvJO3slWqsgh5KM29SiAq5i/L/V
vDkn8lUxAaqZyic+vFGfUMEhb7WUj1xGr7oePyWKbtJSkqnhq/XXjJWYPl5OyUZDu4ABArcRAEQ0
g/iH1zO6MK3+iHWZegNUxDzFRjcaD6UHMsXx15GE3JjbI3kL9Wu6OpzUZYP7WA9nN6I+LI+zetOM
EelpaXCbUKlJbJHZ3jRAYUicymdkJ91HOVjJmo+UpM+0n0EZ8vpxWpmq6a6LMgJ5FEqdZHUz9Jm1
MI7QXkp8mzVigs8ckDI9fU8XMcclpfKPyJuKvSPwFLvTdyx4t7V0QzA4kJn7VgnvNApuSq1xcOzi
z2OvNefiI4k0b1fNVO8GKh3dYDKGj0KOL1FaUivhMGSLzcPSsrXhTMAibJ6MgcecBMuR8ykZQdYq
+njQK/Bc15Q2OkjTe0juTz1mQ3895ww2zVEke7aWQrhcP/SIzY8RpzdX3sYtdfmp58jwoJ3yrc/l
ehtDQw/B4oyhXjezvx9NTn5rbRnysPEWfM+8fawe0RFm23luTTNoFECBOBcN5zrjpY+Sr97PCC7p
x8EtL3gNsFknnzGPWumKJ+m17kqvs3WEGQAa8SbBwo3/nipLXNVNdBumdGzLaVFZQQYCPrSjfl1a
TH9gfjv6eIybPg4aH+QF2jBBJNmElV0edd28pBzVcNYemlH+Wn7GPHA4+NLcDUVytNRX7kTPTGru
SECEFtXhvWcc3KYPiGzgMcXQKYf2I/Jl2ObFV5ONF5UnR4SVGMdaVYJ0tuLrNGdvgHtOdUaLHYc2
oGBh4cuD7WmozWlI+XfQNpiWSzGerCq9M+mUrNv+Lh5eYQ9FEEGcY4pHZ+ESuhpazoqGp1t8nDdK
bArCq9f1u57POuwjq15FqXY7Ji2HZbidjkct1J15Tece3iFuGTwidEbewGih7hpfLfWLKtUvSlg0
YzvE6UwYfhjNTOunw1DaEzMSJBAyWZQbneBBA5AyJ1i/WkzIWpPHZJBL3kViUqNr0qW+L+JlL+lS
zhuI9ybvHxlaaG4nlar7pE631djfCCfZOuYBG2f55CugvcwIg7ZDskJuDaxU39Vaf/QGf4cZlYbF
AfKIlBvZkHpxkPMLPduAqzhoVnRPyvYXa++jPmE66rXlz5fRAzmUT79s3jL3kDFlCnzAYRpbuiHc
B4ME/j3LhXa1CybbPRV6pW7+ZO4ShbR3Pvogcl/G8mZHnpvb+kJ6iIvIoYHRMr2CNRBdMa9UX00d
b4tnsdLiTNpaRRbdwxE11q1BHzpDTWuDK1eeQOE1LWHhjHPDUDPc61uI7EnmxvsW0uBuWupuu4zj
v+ji/1/u/w+dqTdS/P8s+F+qpkv+z/nz+/enKv898Pqvv/sv6d/E6GppFnUdrnsL5v8/66yhMRQw
HeZbeMN8kLb/Jf1bxj9M9Arfte2b/G+Y/xXIt7R/ePwth2mBiUcSo+T/RvnHcftvwr8LIgDaMA5c
Eq+05iD9/7sV0hxqOfu6m4e0tnXYk5iqVSDIFtv70Nv6jVH63nFG53MR5PPLpPmx4wL6lNff6arD
/+3OdLGZXAZnm4BH778zHzU2RaaTWtfv9bldmba6sy33rbZr6xpR9vOzpCxxTaP2GV5ZadcbbWov
Vf6HfQzTbt5SdUkG8rHrUMiW5KBl+3bOChJcNieFIrWDlNmoIG/nk6t4qFRDCYdBTK7YVk56jSmr
9RltIT9Vxmb2xHJOUGHPLDA+8TQE+ESjy7krn/OqeVHFcgbScQb2xwowc5IqxSalHLaQ7sxYvjTX
s9tmK0KnzpUpuHGGBr6lR3lfMNXH3rCnDvq5i026zS0DdJv1bXZgRkg/6kFcxOm15VTg+zH5jZaY
LcK60Lv61Kn+VLjVTyL1H+WJXY2qHaRa8UqZ87rwpP6k1GKCyuWQMZbWo6mLEiCCIBLWsLxOmJGV
CYx9eVJZ/WsmYjiJvHzKKvedGsyDDSJoY6bGD0naMNW5d0wzWrOMjppft3eD3Vt7xjBrSTFEIFrb
QpBI/UODT6XPl60g4dqSu5296PcmW6wYr3IsaRUHtBlfTZE8mQ6zaiA1xCv7m0OpUSt7MsoflwBe
4DBLf0iM/ClpHnKQw0FEHWVAS8r0KCfPDXO/fXIN87NDPabSaTPduHtpw7fJlGDZ+KksQvOGpLMx
dgVUIl/axuiurrVYaCrdsJXFoK8j3alXbR07tJLEO8LS6G1ptjarDsSqYshSu4UfYlvSt9Mo5gAL
o0GwwVVrQxNeIEquURoXiYB1/WOWOFlpIeYgO7p3toiRMgbvKEDRrsGkB6AgrLVuLIieJgL+4BXW
ivK7OKzq4gt21x6dsd1ldYPK4F3cebkS68MVbgzbmURgQK/abrxxEYnmUieFynxTc4OeTAnBhy/U
Nm9lETrCp1p64VA0FIcbeJfeDa99dxNBTbY1W6sob9sJr03kBknl3qdt+zrm6OIRoU+z7Y9zZG55
xleNpozQctMnz2eKvM4mRCQXa+XKdYf6hTbzNaEgbHeVtZ6UeNRTc+jwrd+kJD/r/ol94h0TxZ1d
XfMkeq+YH0V+ffDKTbq89pmx8lFO/ajY62lvrGhASS52sty3uTUD/dOja9rsqObAuALPfi7lWvPJ
zTdF9SsadCg85PPabemINv2P2NVCjddWt3EsSfluDzKHbFyh8EiGfA4RqzUW+VXWMX9KrWneOaw7
Oxu7D6cZ291WEzGVgnzPFrTkYw5eqPfxvifJrmTSvtYa989azDMBz/gCD/vTniP3ktS2j4528Zjy
BEXOl3Zi/MroQlT/HaLhBJja3GFXKuk7LvQHCp4FrYAChmNlZac2g0nRICpQS+IzKTL39OFYwTD2
34pTP0XV2aZu7K3jqyqkxohQbqF7/BfzOSMhn9S3RNy036GRB1Tou4RvY5dRSwNO9NPvErKeBZlg
Y9CunonKpItjROT85ln2fewsFeU/3AI5IQhaPkFU6krPoSwu5HtMr9spKNjA1Ti0pwBQQ6sdX/FW
n7DhwtpcuGLNi3uYIvVmTsmWPnSqu9P5gdAWv1bSak6JVYT/K49lBYLEmcZgzpmLkX87eYx2WxqT
V4JTz4cG4qgz3Y+5KI6TFstLU5TUJNnFCDx2fue6zABsOnEgH8LZYvATw2Oyqk3s64FnLbhoEtQe
4mphU9k7hPY7yeyBp5lVvu6HJw0z10gOuHY+4hqaV1Ir+4wS4S64CRPXDBOswQpRJ9HaT095W7Cq
TxNSqDdPr6LymYOp6R2t8JxKRR8BUWUZq9VCXdA5dsf+AuBcHITXrRaZTgHdPSBBFNIBnCoGOYMu
EEmHmPd1/MTgyE3KX+5d/PQrp5D/1JZb60cfzO4YKUhHlWt8t4StoBq/4G5Oz6aWTR8SRB5TQ2fb
sNfJZGDj4+jNoN6g2+sWqfKIlpDb9O7TiSGm3x8HrdtJhiyhXul7d1Rii198fCMAC15dxD5XELZD
x1FXi+0UXGJud1Sfx8W76zNEc933sqzBHcje2XjLuuu0wQ9JSq6EJkks13dAZI4k/f7iWoFIdmBc
lL4FV47H2le+RPMYrNCth2+OCMxSaojbQgOs7HZo/dTFz21Hjs+erUdNm9Q9YWrOqfrM8UDvvHif
dcpamVEtnvNOtuu+1AXCS00Ax3Yl0zUeOHx/9Qv2iO6Mta6/szXSc4ss1MXhmoVxLhWXuJD2vhpa
7T4eveQP2GsOwmYu7zg8M+VPRNxufb9z3xJ9SrCw94t10tt22RTJnLzWhu3ufYUMjuPf/ILyTQSZ
7YRjRXaTZyceWmg0On4DPrCyf429uPpsuKwcFGvsWulOf0DT0Na+tuQPsUYsrxdxBLU/TujqnWz9
QAl7/pAtkXH1hJAHbME0iZYzunVj73oJg8aXGkZvM6naPxxuZHfgGoWWF2WfjgX6WBmtfbCKor12
RWMcF3P+hHLc/WQ+N4NbqfqT37eMdg1+8dHUHFKseStVpuM9rr9kPWpF9E3DJYHl1rP0vZo7F7aR
AkhrG215hu1WH82sadf4m7QrP0dyiLFhTbw3hos/Vyo6iJwpLPN8Y/eftjdBxxhgDWtzI9eAz68U
j/fXKfXsbN0oB3ytjbB1j7wM26zGcDn1hr3VSUwN8IOtEaAYooTISApAD44PIrbINaQ3jvAopEd7
G0Xm6x4AHMXVRrkeUNe2hHKabQ6n6GvEJoypAZZrh/ORL2mI7KVyE+12P+SYoJg1Bj3+f5SyniNe
N2b2e6aMgi9sMiEgpLxsiZLLI3/HCcvqErnZMfLaDY3QDicLHxiaPmlbWHTf+QxNfmZKmzlHdwbA
33QRomCePHup8wOJIwugox2dnmFOiWhtNGN67fvCXlVGO2wTzGZo/v/8cDsSNNo2MpDeu0Y7FU7v
rxKCXdC1S7AIycEQ7abPyvnB84r+UGOrs/L2oTe70BxsfY0ogauEXWNB7NiOaf7jTNAn+snNn+do
eGkjxiVmhhW+6IVap6yaZlliF6h8AkJ6uVG1UV2FX50r/N6eYz13BUJ1yFD/niTXOhucez85jgZv
4xKJMrQBprRgZS/QWZ2g8OtN4U13SnWh1mAOyDiUAnuCblLzkeYV9glRPdtCC2O0LUZte/J1DBjc
TZ3Xcouj+2GMWysYaT/dkAU9FDJ6WZaO9gBF2oH4mK60l8ipL8Xish2QQXLKbm3Y425yMCkMfeUj
z/bF2oGya2Xa2rOTF9Np1MkdWU/rRM/5xZcz9ZTFG3v5MXWwFBKr2Bnen3Js/+oaWbyfqpa3gj/7
KUrPCaaSzUSO5GlJBzVO9x0rfTn0/tOUxZQA4FQlKLH2p3bcdUJjQY3/L3tnshw3kmbrd6k9yuCA
Y7pmvYk5ggzOpERtYFRSwjw4HPPT9wequkpkZkuWy3vtWlktKrMkBBAIwP3853xnl6gZs3GBv2Fe
GP7600j3Mm5lkhuawooguLHGmZQD256iUtdAok9eS6zHUWHyLRhAm4S4KVS7vIPaJxEr49L2s3Pp
JPO2GxamTHR29KOt+S2QZjkjCl9Ocj7ZKB3rucoB0ebZPQlFBrDtaVLsRLwKx4AITrmYeI2a7ST6
b4unVwzj+CVrVLKX5nwhSF2waKvXg8/d1bVBuW1wBu2ygkQHtgQsAqzRecUZETnnsiATQ+Q2wQnJ
i4O/wqCqdWxcWgmYfoHV4Ak9X6d59RmM1kol2bUZtLsI6AFm49S+nOWANz1kIm8cOhzWP4iUf0te
+L+NjrX0jv7vqsGqagH4le9Stsuf+LdNcNn2+xgECSU63oK6+lfMNgCdhcM7cL3FEYgi8B+boPD+
6Xmw/gKP5bSJLoBR8X9sgpb7z8D0TDPgDyEmYDD8O2oBKEGO81M+k8I4mrY8tkmLcOHwMZf85k8+
wcFvI7NpeSA4aPtUr9uA+L4aKE0Zw2WBFijdLGLwHDq2f21MZuUGq8DRyAUUXNNy4igaTzaViFKo
eVwEk235Qn0JoiGiyZIQpUNIzcqZVlDaGZzMVkPep9hVt4/eiB5ytOcm+pR0kPUOLpyD8BwMUf5i
DjP+hLKPBdKd0fsvtl0AF4mD7iYcffnipRiReSFlnxmNkIAZXAbbWZw9y74kr+SExdcgGMgHAX/f
EBNIr1hhJZ9DGHorT2DzcLDOfjJKJ/+SaPojJI6kmyZPyjW2zXYrzZEfgpwanA1NGt+QqcK0N/GV
wsF3DWPNt8ZizSSIuGzi5YM11uq6KUgHbnJVRbfdGPkXqLbOfnbn8crDPkO6LcV0kHYau3nc21eE
UHTPxnZ0X6HkPwdWJNaeyQYgpGPkRkeUaq+8AVZJJedyO4UpgSLZqXFPFKrA26FCcTKdrkWZdyv/
WntgakRJJUbo5Q9MW+NjGY/RQxDVYCYMRfWs7QLBnrCVPyasRpmKFDrdOn74vfHrZ/b5dK6RAGXW
krJKEq5EbR37pZfAORqkSvZESbNH6qFQiatNjGUOu8ccEb2CF7aJ3dLZVbAPLmCRFfBQikXz1fqR
haO4jkNx5uX7SB8g/RSTT1UPnSIRjv8mvMBJxE6+CvvitenjZGOQ+D4IuxgTtIw8PruDMSLPu9gk
vdTLl3GzxDyPXHCtdT+etMe3NeZLCLSqg/jYhY2BmGQZKLM9Dz29EFskUkJdutWejS7uvBjqBrgM
5xTmVrtK/X7aLRwMTBMBx9NXvPRmyAuQU8YMMNwyjMFu6MH0ss8lq92NmwXTZaDcK0eV9oUZs6tJ
6ahggthY+za3onNoDfVDmXrFVVi16SsEfbddTbrD29cm/X60oT2GMlZPbpmbd3OpgBYGfvyH1oXa
aF5V+7Ks8N6VZnqlXMENyJSo4bLdJJijjpp8B3SeWZ3KiR6HpiguZwqNCRLQ08BUJDVxvWBwh7kF
xyazar6EAjO8b/GOSLGUbd1mYvtFQOpBOr64U8Zg7dM0UuBlpkcrCXCY8ODAyoFvZpP75Yl1kriY
SRlu2AB/ATCVHtvCju5CJlYgPtABkE9cQI55PV775UijDgnEDfsANpqBCSjaLK7xE5Y7MoL22ZkV
uoKc+yvbcxgWJuZMhQxWldcqkqhhph6OGuTLhQKMsROe/iwaEW0rlfmryZvKBQTSrsGBPUUWO9qL
KKIMYj0EKV4K2k7EKTINYq/MC+rjFMkHEjhoV0FMzJAgwfi5nUG2z8m0LSbFtx0nYf7FHzHShCl/
DGszVRtybCniiPhZsQUlwbkQq3ALE7gaNmVjRfRulURAjaZJj2Hjqo0bRvmnwYVpowbGLtlIb4uA
1HeqIOOYXvNq9dlX9mvejZrIWhSGwzionpyItVuln8Yinad9E/BcDKhfKQ7GUEbU47WZMXRftcji
fvltOSzDmsqrmCIn0Ik2OnIEVdlm+ZLJKVrTTxGsVSrdMz7HHJsLs72YE1TiDvaVVyOlsRDLWEN6
4hJuGo8ay9YMJqKCb+121BEzfxFRu2wPAiZND5yk6s7jEuOm1ojBan0kPnRtzJi/Qu61A6kmuHxk
NrJkeiLChgfSwrPYZJdm0iMseV/lkhTBWVt7cpe2JmhqpCUzj68iq6AipMrvW/jREA5mRlhqY+Iw
5d/utTB3BetWU2E8hlLlY7yQCY5hHmq+86xmQZcRe4mm32MAP/tWsyvTmWB2sbULmkFS/6JONb7X
/KIv7ItwrPawWlfh3OznWB2ntCa4UV4xxF95JH1rnJi0mu0ARl2T5QE83a2DIOZZ0eMHgIQlWiKs
ZNJrmA36BJpBrYSN/y4zwjs7HXkSWIeMtw4hGgqFqo0hp5t2cXmRvX7gaYZKYoieGig3hrbE6h0c
2VLuuvZg6N/aC2k77Gp7axXxrYJLB06ivFY2xLgovc+KbAffe98sriDqyKyDY+byKs+d+NWwwFud
kmxAp294s8ZGpnGlhO4jVDi62DKRPXoeFbJ5M/DE82y0l9mdWpyTM02fQ1LsqKMytm1WE7WNPGfr
tMF3C4ThHiycuZ5LcVnK6I8aBzVTBexPfUwqricydmQw/zUc0/YcItqsx66xj5mKw2t3ZJ2rPLtZ
lzauOj8oGf2CZIQaQSQQgi/PwBh5WVkIEnrYsLHeiCo+RHVwjZsJE0MLtgxfRAVmIYLVH6L2DtSR
fG7b/jWcK4rXxiPQ4O7rXNr8IgLaaGbrEGLo3UWyunfMkJgeACNWKvDUsA4BMsI2CC8XJ4G95oG5
I3GzG9Am2EPO59zzaIHJh9uelyB2dHtNdRQ3+xh9Svs+YsjvnboJDmSo2a/bl2pgi4/MfPA7m7hF
g+Q/FBXsx6lnA0Khy5lOTu+FTYRzglxVUsQeasaLwYhHc8kcDm0nnmNmw7XLE1vbSdRt0blZ98AV
IydWW5duQX+6w3r9M1xK43nwSCHEim1FR85qFcJF+waE6eSWpnVkEIEWbCfDulwKiDxXfgl7y99G
ZscEfDChE3ZeXu6H2H8WlICtDS+8H3JgaGnK8w4gi8SI1UN0qBqSIAM4hBuYcBXW2naX2ryFknr+
FAYFTowmv84gqtW9A1ZlRrmm7YudvH3ZDzOuT01t4mAgGCY7H12eWLLexSOl46m2b525sK4KNh3U
NSDXWsLYG+nMk8Iyvut6kOdoHu5mM7vrcG+zJBHcv/VFm7s7o6s2Yxxk31OK0whqUEoa2i05sGTe
pxRXHLIej2jMmhT/IRMgu2kDqpnM6VFj3KP/i1VXPSG2tsJ+9kXxnQY4a6eK1D9MdX3hejXg+UJ9
cgFZraO+QsJPPehgYUFvXJ3ZyaaXRNB2ftzUZ5yU+WnG4bDx5uHBslgvwVt7QTEfIQfq+ZiR4tp4
PVPxXtzF2r9OU+ohVajEdNnEnr7RntfssjYWW5a/0ERCw91nfla9Rha527UwCXcLsw0IuwDRfHF0
2TCtyElaJ1Gh7RWg7QUm2d5WXDG2n1KhgIwmuGbsgo4P3i2dLSR7o+d/dwivxkFkAeIKMg59Ptox
Nm1XefWWZMNAgZ7qgYjl5FLXqijiiFo4xaidynr7lvx4/kUaEQe0Zv86TLPm3DoEVtUwhleRO843
LTKIfSiI5AzrOnfLsyYg/cVkIrOEhMUx8/BAp/nYHwkdcqNZocOsA/uKAVcHeAKkkbNnZPYeRKza
scpG0/bSz2nR9uyiBe1wupfiQotIftaTYnWT0+2dtI7ajfRFbRnj38wxxj3i0l9HohOHDNpoeQOL
06w3gAf9/kmMdG9guGTmkhkGPsi5afS4N/u0umqmbrrAIGEQ+hfjZKITa9wJmm6Tahavo8NQyKDb
ZTyLVhCeLir/LpRJMZBiyCcMxN3YPBIV5AfjtKV46QMVP+V2OPdrSH/OZc3oByMOHgUSml4UNa+2
kblUA2YGX/4EvDHfgktJ7ZPZFYl7rqqqLC94VlNjzmM8MTZGApwAhgKMDkoXgZETemwJmSPvmWG7
b9AgzZ3laeWgi+ND/VSOBPDvcgC+AxJhMxp3o06ht0gBXQ4OOaSBjh87yjMjMgY/p7lLautzBspP
HmrXp5a1cULP2XRxqb+MY40x3ysKesiyPiVOwRRvtm56OWMBx3em8YyAH8VViG0n7cj3C7/mBxsR
Mg0zx/mKQ7V4UJbR9IyiedLc0zBKjJpdJa9pT2GIvywnEGpYMKZMIY7opn8pGd1CBgs7mdzGKDn1
iRmpUx3nBp7ggfkSww06+8ZT1md1dzGErK3tpuC8bCY1QGeYkthRG22a0mDXklbJt6nsce4i6nyl
7BFpb7b629BonSNl6+5NXPgEabulADBzIYt7GvseJk2yOxWsWn804hvsVPlDEvmb3IvX3JZH3zHI
tcUz3jZDm5vMMx7L3LheqIBWJtxjaGvvoAB22KlmFm4wHiSDAb80bhgE+PUWXVJtocTymAq6HTZ8
ddclSYt7tQquMA3CnK58atm0f5Bu/1SOtlrju2o2nazEDUa++D403XsGuuOqqYvHuUOZLcJ2nYXq
FBRkDNJuuAGBtQHNJHZ2blyIjEF/atgP2sKlKOtiJXT+NLh1TXHemG3nQIm1WcnbqbKfG/iwbAlC
ZibE+gwaCK2s/dbidB6r6WkYgqthSj+F3STlSnUM7QMnfeKrfm4VE7EKpoJhqJe8uqEF5+iU7R+p
WR0Kd7qc58I59Kl+dlO+gDFgFD9vZOzB7RsYvNfqmKp6gdwYTxZOSaXNXdyL624pVm2L8hQGwzdG
4e6qjoLqCmX2npgzEXezuInkgJ6vzkJZ41r3i42s7s9jqC9Cz7ppR+oZK7Ol4xIVRGWnLBynS5vy
o3XVs3yvRoBcBBUj1d8i5X2eAv8LW/GBeFF4dJUNXoCpdcnP0DXr/fISLBPSUd/TkOmFG97kPq8y
296Cdtrx8O3Xg+l+ydv5Iu5yIk2gnAFcSEJm6X5mgxHl/td24no409G3bIIPhP4xCj9PsR7X4ZAc
pzl8zv30DwlgClt6+QWx40gam6RN0W4KLARbqyqexsgyt53s953pvRhhnG/IpGMYdglB9uawYICq
wzJyrKP2yiO4OK57a36hPJPgZZnyuXsCIiW+AmbI/JZR3jt3tvFl8pEt/iZmEc/CpIZvYpdKXiin
H8HYkao1V5gbKFEU6cWYm5e+h9+/Jo9JSa9Pi63oFz7h3eClj2Xm3Oq03yvHaW6T3mJ773OVfbrK
guRosbr1l0QB/zyrpQf/Kr+vqRhg/MT+pdwDNbnHe3pljhHGvPFpVEP4mKM350m48az5yg6yR5tC
MLz1p7g3qZXAyjs3Bw+UOX4V8MG6WyHHb6NBl3vTGi7owqT4cTr5RECpSXiEAbt2fSZDMjqWQXlv
+TVDmyE/EYbbiF4ml4EpTm0t9iZRbazoj2GF5lt3ybdRarmFTGXvTdmewqncRlZwR2JRH+KJHzjv
eaZ6pL+VIFbJD3+dT82NPxv+dc8QENHkiD7zOdXJKxa91cwrmvqXLLxKcK8uyUpCGEX13MSTfRHU
VnkwLZIx1DLcUaItNikxqg0cqeAGUgUOHzrW0fa1y/C0gh0pSD7ZlkRIHwEPh21xSwgd1yaRi6Th
9du0wMTghVxDuLmHLb31U4NhkD77SfjgZM5uHoLgrouoXiBmASQToPsoFKJGsC96wmhIOieqM0/C
iwB8ZLRLt8YBNcdcVbm1taRz387ctxLHgGiiDfaOi1n5cgctqdijcdyGdndCyWLfjRx5mGFrUDNC
1r0/OHju9oo5hTUU4aqtnK+zjD9rIzh5Wb1FXOKHkniMNLLyyl7KeE2qYRlSsx9qcd16J28hIBSM
sMr6SNHTFgzLQY6mcTaaq6ZSlyREshVOw1W2cE6k8DdZEKxLGb6WiVqZtY9hd/RZTbSbNAT30ET1
JlDRJ6J43LF6zxDmomLP6Dnyhuc1QaJmMziUm7Ss42noNM4weu/CMNgt1oapvWNYfmyU/2haM/bI
4s7igkvCIJ3Fbq1kjS5Yklr063mQMs2ZbBKtGwEoHEeyN58HWm65o4ZMvfgxTvUpemiIKW6SPHV3
IjJwFxgwTrSpDn1lfSsL4zCL+TuUoDVwsgSnDqWslkmajOo+Eg5j/4AB/Uw9OKgXgMZ27t7F8E1J
k/tbzN4IgGarcKWrV5o9T0M2fGHkd86HcNeKcePmMw75/FkEsF3II/MmcpFiKJfujOEGy/G2dNqL
qVSUFoHIo4uqruTTOBMdyETyKS2y616A2O/0RankVZIa3tkpeHY4ISJGk4HI98Jo607O89TI68xp
rsrJGlfCCkAimDkhupa5qZs9QQLfmRVL8Y4ImWEdR7fYh10CdTfE3xGGwyVUeNgXLrou6H0gMTQe
R2G1aYsI1g5/zYps+DmdO28FOejeNwsYsjLYQDLd6UHjnUrMYp3Zzql1SrETVmQDSSteclEwru0Z
oI9d55M4TdFRhXyWIwtKVUfkzyV6Nojohs1W3WDdl1yWmLEUWt7Xjq+ARBTtbYOrD6wHnzPNnE7E
DWZWFULKLyHa6uCWyeYjjdPB8DlgG8VSNpETFCR4cWC6wK4V1LK6MNDpUBHMEAkW5eZ9wWAyh4zi
1+NEoByzKaCQboHk7Ga/sOgSptdt3g2GCO907E/2jiFvUl3IFIjKPgdi8jgXsA/5PijK2MrBJV9W
5zEhLRVjZGWUVz83rNXx7vOExePPnfFaebgudlnWOt+TsvXuqrkf7pTpZ8SHAoBnq5HVk8fMGzbS
KoILgJxZG7Pe4uKpnwc7EticaVoglo8iwpuuGLKrOR2MOwU+8LMz4x5ag6bFgGxNMUPFUOPKCDRm
wV1GUcJMBIPnBP09fvJIUSuEE007eQ0GefDwl4/lHB4ypfgag5Ey9gSugdMoTJKzp49pULnELsHA
jNsu0x3qPYGf/ThVxRcrle0tMY35WjCDJC9H26b4gbj8W7Oz/zchtm9Dp/99xPbQ8SN4b8h9+xM/
RmzwaplgBXZAqYnNfGspO/0xYvP+6VgLohMGqW96zOH+PWGjgcaRAiYGJlkgHnhV/z1gA8MB3Ja5
HH/Udk0AZn9nvrZgR/+DCfUsYVPPZZsmEzsLcFPwoRsrHSV5manguSVMiorTIT7NMmGnEXb9/WDk
7PeYut14pTlcCKPR+59GkX/BXn3PAFkOj53YdJglChesiPOhcrBza9BSMbtzWcXmTVXO3Vc8SuN9
0Nj15m8eSoI8cZkmLixh2zY/AFGZe0nm7YRw7DLNH0Z0NiRcEmE42ILfnNWfLqp0fc7KFjQE2eDw
P9TkUSc/NsTs0IYdjUYvYHKxV+oL0l6zU+1mDvng4uYUOxB1wbflIW0ff3224k9XlrOE1cID28O1
7TofTlcnHXaIBovDHKIZHIZgiBEYy7xzyMcn2AXsjmgwEJb82YkkG6XezuqnoFtMJwt1EvNp2T05
kERIig5KW6jM7NZWv/6Y79m7fP/SW+5k20Na9FzPXK7kT7PdZPJzHkT4UUtv1ufaSPuTUaji9Ouj
gKb5cJczieZAwnwznDOUfn8Y1aU1O8Q4Q0vBj7xy/RF3md3PlUa7yo3XCP/sOeDZyxsra1J3j1yC
rJRBdnhl/dagcrOduEm8TpOZVH1lbBvIAdkmD3PzoU0E7ANo7tjL+rqN6YPOyyvAiS25oMj2+n0b
9M60m2KALIScavnHr8+Pafu7H7FlupBnHMbjFg8ZuUzqf76KDOqLiZ9asaJtnPVRZvo7xY+O5SF+
SA3B9zd0YfEXB8T7ymDe5IC2tZgGfj5gFLBDJ7fJNjw299LJaY2z3U1PlR3Jui8k8e8r32GRAe+z
ks/sJk+mH6Lzt/sSuS2iIUhpo//NLc8j8eNVCLgGrrQEz0244O8/lIdLyKHXD15H4yT3Nc8zVIXp
26wz/wIwvUV7us7Xv77yH+9fy6XWm+IgLgEPcfZR749JHKkcIwlHDFpfdYwtYkol2u357x/FWzjV
LsEJC675+6N0Ce1JqUX51Vj4bHi7pt2GrnZ/c/3+6lx4FzAu9WwfytOHV8E0Sjfs3yq2+jw6CodC
iSrw8qu/fS686YC6C+QXyVvv/bkoIAnG2GBxyxL1woJywEPcyNffHMT60x3qmS6HEa4weeKbbw2m
Pz1YRuHqSvTOH03Q8cg348HJDm4yB/U3TAIOP1OTrVDE3v8QSQlnJM9mhkkRG39jo4Y6H6661q5Q
/EhXYAAzQRpcLRNNfdBQA8AO4jFTx1a2kb9Ox6aFHTpqWHiJ9nLntugZIVzQ3eHbl3Q78WcxRUyQ
S0M8Dyt7MgWxDB2m3UHDM88Y0sYtRIu4lNczAMZoNee1CeK0i9NDlDVBsAfpxu6p5wtRxDHYrG6a
KB2/to7I0k3TMoODf9cQDVAMJqLruo/sAx0VY/7JcLAErNvKM/Ql699uvutsNZuIAGym9z0307wd
AtH8EYwGJVBNU8w+Zi83Jema4OJmWNrE/aacFkFGeRZz/7ayls6cXk8FBkDHj/Y4yZpPZm1Q99qZ
YdTuirB2rtlT4qibGt9nm4yghe5YOpWgaV2H01nWWgHUtlDlNk4ivaXDVsQPvjt35qoF+yd2xkQZ
30rICSYD9EmfqX/bkcOjaYosJEgwg5e40BgZ8d51yOC9wD0vNJCAaM4r+0iokOuTaWc++iid/BlS
al+qiR6JbZ0s2Kc6cwy1I7uDtTGqlysIwCRvt5PrRLctSjJzdN7cV5MFtpwOyWYp8kGs0XwZk5Gt
ZgZCzyOJpG/NYPd660VpRgUln/6x6RtuAsLxdwLvnHHNX9bEqJzChfST9cW4t5jRTtskCyFp4mcw
z2OVxi0eX5rAADuNJelZ+KRHS/MQPlnwWwZ2fCA3b4xeq2YnMivD4ERuW7HM6OCmNUE1bY1akUSu
84adoN0XX0PM37iEpJckZ1wE5NpT0ZJd58nNlrRnhtmtWAaW3ww0MLVtxyS/SGh36dcNXSwkLcxC
vVpGxBydCht5SASInE2k3Lla07Olj9UcUztQCaeEsKHmiZyMNAR6s+8VyKNkExTrCzpqWE06bOTK
ZLS/OsgOxtbhDWGuWBtKcsnAMPOLWmTAtr10SE9EgwsAXH1H6tMsIlWjhBEBwwxK/p2kOh076wSi
1MvkqUAeXJXDjSvYRX9107rgUZnitcZCNBqQfM2ivSrUSN2zJ90KFaCMiy0tnfZlGqqpv8Fu5fD7
MQfoxFZmhdYamDQ6jUl9F+npPvBwi02AYLYG+Ru6phtHfa+DKbiy2AS2V9jP5LhnLDB7N12vrWfX
UHV9E1LyFD4ykXcSKMtVcppN1VOYQkksurju2U5T/mC562SI3XrFdGN8TgcNCDvrx77ahKMnKOwJ
dPllCpLh1o7zmPoUmk/9dusPyiEXkYVOupMapMO27mvh0qg9ZTM8jVo2cHfnNt9bcUZBA9lnrVaN
2XuoQGVHlJllanxvqCmEme6VEi6NA/VmhesPPcf3Y8y1cKVw2IzUPHZbCob8C1VrKmWtHKQUGnii
7qSRUl9D2x2drSMNYfMNJGVgDL6l5CudkyFpKFy22ZaWWJyxlNv3+D0Byb0mduudrcpOqq1dm7yo
uzFIt6IMyHuXqc+oE0zdA58pPIfp4l0lQGWRgWFCam/GXAGeyZue33XawAPondK9T+xGHg3cW8PG
xXhwztBhBxggXkElQQmvftGcQOuaxAtOzLKqBlwHy1OEextPgGXW4b2kTMBd4cWIXoOoE1eGnD11
LPwK2L70SfZvMEd28z7Lg7kmblgP6qYP29k9Om4tozX6U+BiLZmI2xZL7V1DquzCLAQ5dfnWi9f3
cc6Urwiqbb0U59H/xBAof+vTSwJfd2uHBNAaqK+7ar1ZXGMThPlRG45mRDbz4gPaA3sl7qQ4+Yku
7Es3MAzUqIFSop6B9G1eKPQ4eq0QcaO3tj+y6czWrbcWwPStEbAZmWXzA9EUvlMYWNUVNhCMjbbD
/GzpFOxHppKs8+qla/Ctd5DiMYLWhBnYNdbu0k1ovvUUjrXnfGFch6cmjnvm6BWAiBR2Cd2aJKsK
wL390ntoQgHAqbHUIdKFRzOiemtJhCUNG0wnBe2Jw48mRduOPqe8vfAQR1Ys1s5b72KzVDBGb22M
VJdW9yBHEf9TkcTcOHmXPGTt6D8GYx1+L7og1Qsk3TIv2XThF7LRbktMNWBgNVB9eXQyu3ia3roh
rUiDs4vxUoAGeuuPVEbk02ZAsPLcdaGGushtsNAM6hu3dgeWlPgWHvMwhqbO88V/nltV3zqkIh+r
TFNZkVkxbZZMCWpaG6oSnR89apowb0rbv/VqpswH0Y20Yk7DxPh0uSBXNpi24RTrZfAS+4S1cc2r
4Y+ilyXfBECbjNcrXRZ8B6oDS5M6M6ydsgdr3qI7ApakpnPKlsrOJlzqO9MfXZ4dty/GHcPLujWp
Nn5Wb62fXr80gMq3NlA3eKsG7ZIGRk7+1hk61mDKbmyiNuO9gUORYlHhYj0/VfyzDq+piCYfmRqv
G4OaHz2k4kcraWXZEDWvACR872IpAAWpyF8aX7LEdYvN25rv/6tP/0AT/mn5u3lpX/5VdXz1Unz7
r39cfCunl3cU2OX//0N7kvQfmxSsBx72aSkATv6P9mTb/JuAdT5uGcHGwmEh/i8KrAMf1kchoTVd
BD7FyfwrXVGE8V//MOQ/F8s3fx/Pf5dGdfn33N1L1Psn+YnNBntIPOKk0QUs2OXj/byRDGMjQXwS
XwmHhsL6PIp0dDFDOk5pfAK01qg7UkkDBR+6AsclM3o3bqvQsfy1oM6xfu18VhXmqcf1MT7/dBF/
L029fTRKlAMf/zsmd/lh07Ws2msSYq9j7ApeTshHxdop8rJfi7Grvd9IRu83Xz5heNe1XMQ4W7g0
V/kfNq/9jGIkuwz6RgQqVOo5f6rHrL799Tn91VFsE0XK9Nm406T2/nLH8UR7gVUi7kwKwE+R6iOY
pf43W7zls/7nS/1xLuhOIIc9Wrp870O+36fkIvIskqC1KNJdXw/mVTDG3aFkSX2REYHcmnH9Tepo
+s3pvZd5/nVghBDbdy0kTX85/Z82fYoHpsYMBgIbfz6lvtNwbDThJsHo+Tcb//f7y38dCscxyppE
djE/XMm5HGvoVQ2vN0GwrmtZScWzehmM+btpF+I3MtmfTox9Ck+BRUEmqSEWYvPPJxYUeEdSkxLZ
bIo+tbintgA6vk0u28hf3yB/Oi1f+BxC8sP3kIbt5YP8dAXBrGQNfMEEv5MwKKGY/TvlAudyWBVf
BEydf8Rt/hj/T/QNg0Q+gQX7RfcWAunCokCQo8qPWW7Ak+bn44WyJ/6aJ0wxh8YDlTbU3XfRsZ/5
zQX8042/HAcd3SFIwn/fkBQ/nVe/iOl45QCnwZH9THnFl9iEOvXri/dBFuOm4CjCtd/+Az/7I9Ha
SVOAFhYUZ5lSwx7XFlGKoJf7hGb3upHnPKo2eSr3uglRERsYFli/3P7IsPQ8BcwYRYPK4M6/kev+
6uSFT4DGWmQq9OD3F7lPnJL9KM6kdHZKhJ2UqXmPg/nXZ/8X9yhCLuV7XAVhc5O+P4o5p4WP2QB6
79AM/soU1ShZ/MGOWef2BOzp14f7izsV/chyUXmWV4j94XAyCHHcpkBNDbDBu0HCDgGdoH3nRFd4
9Jun818fjFFF4AFA5gzfn5tTecKT8CiwmhY0w89meyuSailOMGxrCzVa/e5WWp4f756hTERsW3g2
L0dextaHI4JzTptB8EPsqeG9ojfrsxb+KaiGgUkuyFN4Ge3nhUc5giGZw3reFGZ2KHTgLjBkvZIR
n3Yq0ycoDs1vLv2f7yc6h5g7LW153uLAe3813OWNyWeGjRuBWecjmWvLLqbfyJF/vp84ClouaiTv
K2YZ748iEC18joStR5vudDHWccTY3miNYY+4lwS/OSmxvM8/XHGb2wlZkrkb3/OHR589hKai85uR
qtno4tT30ORJVcTZd/lG3nbsiN2IE8ENZw4W+VtlQ9mjH0X6myYcqr+l+S7PEgtlXSyLLNNewCbv
Tx+ZK/KLBUBc4LLThwEi1Yiit2ALf/1D+qtv8+cDfXiTVWkXO1TGY+FSaX6oWCBshWh+93R4e/Z9
vLy8l6X0mVYwHf1w00CPUZVaWCSRYYZ3bZIzcydyTrx+bsOX0KwczCGUvScHKr2H6SjbFL0t6DIy
5b8+4b+6sRiMoZgJZ3lOffiiK5F7U9LyOEQQnDcTj8ZdAWBgE9S9cfj1oey3u/TdaS8vBL4+gWzP
CPjtlfHTi8ckv1ySA8RGgX9LAWJlSAILNdAFz8kyMjcdVUQPlhwLl42b9iCEjuyoeE85IngF+00O
rghLYsDUMvd4PdiIz7Qqws72q68s71X5RxNHnXcVNNSyJAAbY5BGLLoieM4p4aXntp46WgMAZOBf
KCnQWWtE1+zWQDMt1qCEJvOOxkfeQSVzPoApUTuHWM2a2iHxFvnYfjdicuYW2dWcQZgw8ViDE8A/
Z9CS3O4Cq1Ptth9dGC5DMy6+aJQIDGZpQtNpFLSbUhP+vbCrYI42uNlbJK8BAtJeB7UNmL4oK5cJ
0mRjpMUM0mxayCwFASO/Uac+zZ0vrIrs4pJWUHJrheuRAbcVEJZpJe1+wFw94m4FLM5GdiE2JxF1
W+G50bUX5bdwiqYmuDDJazXpc1qXAjDSkMdZjzspLnqEQ3BUeGXpbW/8iSymAV3v6FVh+yKV3d7U
RZ7cen7ttWuti6rHssbeaa0SWU+bjAHmPdgERZdBylZ53dVl9qXHRfXaNAZIQjsjFLDRk5fiPRnC
4IZJQ/ic0IrDQqCr+LgdP7wEJQof81HkjQ+tc2wSFwMP0T7gMEEfn9zQTp57wzWbi7lkOYUHp52I
rPQsBpvPSPPM2lJwJ8/Y3/15iQCmOYjgnkA3FziW6hQOwIYlriRD3pAzLb2Tog0IHEzJgmvT1WPq
blI/zPfzlJMnSMsWDBJ+BsggGRzXVQjGH4xJhq67Df6bvTNZjhvpsvS71Lrxm8MxbwMxcKZISqSo
DYyaMM+TA09fH5hZ3YpgdIRpX5bLNNEDgMPhfu853wHnX11HQzU9m6ie+i0M63xY9yowL8I6Rqwb
GmVuYEQqx1pf04YGR1cZ1aJycm08oknUq8eoKSAjaPqE4cCtEQqRpo5oLxUz4vHRDBX++VFWpG47
YxUjcXKITfdWsIsbBa3Tc8OWgbMiY8Y5Y/NCoc7DkNt11YNWZoNGzpHd3LStCViErZHufC4MytyP
Y56ArsuNPvJ2lanPoPc8EqgKJIcwLyr8euIpdZXdbFxZALrxVGY74ZVplpj7r4vBbrX4MuGrFV9y
rIFPn2sNJPoRtWy+A1khPjmaSL6PetJFJEXAoFjMaYuiS8vcuwjpMuVtTgokYyDbJ7hR1zGctOGM
BtIiTU1b4ZSJflkUD4mbQ1PrbdDgeS414wnG3pz29aXKyvIGmMLskQ044OphjbDB2w4VUjxPdqIn
qgGjAhXPAouqHbrLn8VlDcyiTLh9fa13AS+dMtW6GnNFe8ztyCaRrQuwR1MYyGqP8CWMJJ7VrKvZ
a0Ed1KW3qRzw3H5SNiksd0dnUrSw+zEAIU4CcUYg4jqAzpCu28IYFadM2uN+ECF/822sztoqJ3ri
Tfdm6yWbdHPcKLoTl3FoSAnvokrAZgqteo1GpNqviKLRK5sBdIx1R3P5R525Om/C3NhyZ1OUgkMB
wse4cskqxbTswALbNnbLSbrJcuMbRdlMp0kFMBmCFdipdWCL5Efketmwy6cISDxnkGJTJfTTuJzU
tug3SWwobZPU9ZZNAcKriNqKDfE5zyefIwpQY3wAOclVdlzftXppfs28PvlddkD16Yj0KILDGkvZ
KqLi+zUF5EKAMaq1yEchBvaxa2UJd3Uc0AMQ06tSX+vKvNuVFOkfw77IbD+zjdTy7ZkQQkVMGO2O
AbFIdl1kXT09dTatH913c4A3OymjAquf1kWNvm3TRjSbfsgSvqejirE/Onroh7xrc4pk3gvd9IIz
AHvaTR33TcVTbByj77pfThJYzWseVRbCSX1o9GhiPja8ZT1b+/4TukB5qbVz+W0MEx0LXWAVCEYR
pKdX6ObNglUnIy26iEtq634D9kxTfoNd0EZ0YjojySaenERa/7NV/N/S33/pgo3//194Bp2KRPq3
veLf8i/+FZ4RAWU61PbYenCv2dz+T/FPN/5jAn/0KP6hUjK9pbj1b/HPtFGe2fxfB3q1Y+tL9ebf
4h+ISFNwJmEX4zqCktVfKc/2953IzQzUUfwhDnDst6V7sO/sLbPu0dUhRcSQ5lPTZ/oUoMj/uB9H
CgzG/kHqn2FswVkK7ZftUNDb30dnozSGMqAl48DRfrRlK56R0gJdwYTWPNaqi5EN2+XtbBSZXJHy
NCxw+KlKVklt5LsEqRB5RrMjXiIaebjBioFoIipKGM5siTeFllP+mQDYLL9OLVsheeHLcOeNA5s+
9FZowgnDS6ggysEd2a/o2mtOdQU/Y5w8D2mqemr/Tp2so7zznoBjObBiQ0uA3SuS6xpHrOabaFju
3d7w+jOH9v2D7fvdocBJ9cNEIrFsUvfvzhTQkIcanfhEmPpN4d05s/tkFl9Ci0n3f+flkedABfqP
09XHgQ4eA8eoVB9bBgJ+/TJVJVRhlzw8uHKjsaH0BW9DXXV4CU8Pe/D0uS7PoqBKmL2ry0VmuH99
YQwDzShEsEKqUODf9sYNGBBAUAHNXHMAKiIJSjpzwDg4Si6qNgJyTcuk9Lmkr1Ej36tq4UMx8frQ
RZ2N3iPpcAAJnzkFqIpcflp2UwWhNHa6HcniXUd1V6LR5auZ8cZcn75+4+C+S444nKINnjBvtIdE
af+ntDmdSHKstVUHo5koGA57t1TjafvHhiKigaV6AMvHHunOJXhHUXrO8ts6Tqz4IhwyL9+Krhc3
urXsFojoml7icgwezTrtiTZES3DBGQRT9JCGcApMbQLZaib9VG1ruEe137k0w7B0ZsSs8J1+Vhob
dvZeCZgJvXas78tyI2ju6zpb5cYE6wxif3rEna8XPoo3bNGONSmIU1ZL4iGgAAWXsU2+1VNKaPLp
27V/NOTBcbdsi+Op61guhfKlRvDHaQ0WTTiX6M1Bwro9HHa7fp4CbfpeKTmdmZn6h6nJWAsfh5oh
+6gP0rG8q1o7TFCG9iiSfEh3ru3T9u1uDK2KPwEfgPju4OprHSnutFSrNgSFNQ+k188XzVAW0CpH
rScINiqvJtEkm9JIEkJEOTifmc8Hi8T7XaE347q0fZai/vL//7grrkNAxlS24OrBee/yxEsXUIwW
r8tKVI+ZWY3l5vRzOHZzqFeaNKioFlALOSj+9NiW625afAi8X49W5ri/AkmLkzS7BtBEzgYVXLyI
sot8MsBujnYauJvYavs3evjply4z0HIMWjBd1nOMCnYsUhxMo5UPX1q0FPrD6R988DFbbpHpgTqy
UZ0ZrDgH2jlRM+XRTWuYwJOnysUfQdLfMu7pYY7MGYtm3bvYU1ABOJifpKanGFdcwAxWgd0OnOoW
5dZbV1bFAzKr0XcJ6DxTov+4mlHmsyV9QIfWnwv1YP/xA94gL4n4rZUQE7vgOufogfhlam0yOWqr
5CjQV6+chbHZF002jlg/OLNw5BUdHxXbSD6fvgtHbjZqXrSDbEQs3RIHP4hcyJmtRUkiuRHCc+uM
eRvGRNKeHuVdIvj/Sjfvi4EFrJrWKHsVmqgHS2duZfR/rArp9owvDxhDuUnTsadMYAD3o8hgmt+G
UWWXgazQCHJi5ICf5tGPqqxi2NIuZ5DeDRCNOZE802I7egvYvyGkpM2ANHT/mUxlT53O6LQVcP5u
bUFcuGSjE/79KOgnqfNShdWXr9n+KFXYILjw4BSx3e8+IUpAYVxJ4+X0jV5K2Qf3mVccTDmNIMqd
h+86Mib6WIr7DDI632qc3XZ1p+cXQW3Md1D6YEKZvUQw4gSXp0c+8nFk9ylsYgmoL7Pg71+fjNVg
JR0TyURahHaT4xcFNGFrDwkWpbXWqfJW2Lb21ZlGZEtjFSZn1o2PMn2cyDS+sD5QeTb5Hfs/oQ1r
0cNB4oszkoQVawWGz8SMVrNLgFgOSuKyarqQQpFB9ClbjqugCapLfNpqPWdOd6Vn43RrLYmASBLn
4cx6c2Tl5w1bvop0+5fW2f6v6/UyZovuhgA4Gv0eBgAf/ZZ9BKCkeQDJq1fN9vQjOTYZln7O0nCn
g3z4rVEUK4zC4MDKakuGJPzya3PUyu8F2CSfvlO7jmkYkLnhTl9Pj3xkbaWZxHZjcd1Ilpf9a0Xm
Rd4Bmhbf6Gv2Yo3BhKzGYe1RNqQ/2drBBsFqcGYtOzIqExCdsliAetahHFpBveHMjHQ11erflFq7
bxSAgmHTlQLfr6XHfewr7Ja70xf7Xm4/eOlck+4CLzdnPY6B+1fbqCYfeyKOiGqdlwZGUqJsJpRK
39lEAl6FBSqLTYhdHNYOW7ErirnGcGVAAf1N4VHjQ4fKL7yoByF+x0jTw4s8DV0CmdJcUlSmTVJh
Dpzm7/E768br65Zo9XBAteRkZp1tOJThCdUz1/3shhQPV61i93Ohmz2u8lbmk4nafW4Lv6WIV163
KfHcW0cV6W+KMCLmo+PKG+kqo/elJp27ZOzNaSdJJARwXiQgqDunL+iPoW9EWq1SSLCT6i2scfnY
nmnWHHR+378VHIkN2+VdxrDlHXySDE/DWAPQGoCnhMkcgj41la4Z7HxhDPZhQa5VngriELPxJkhx
7yPGlUQaoqad0rqE59Dj840M764GO3U/GCOnzDPPnEd6+MhhrwLNQkxgysPVfJJW2EIrDJGjFfbP
hCUNWFs9fDs9ypE11aUpyFLG7XCY2fsTC0cw3poQGfUQVZw3chddtQTPCtOtEyCHgnK6WXpfNkZx
xLVo6cSZnfWRb6OLk40+Hs6ijyoQ0Lx9PEFAhAmn6V91ObV+Arjw5vR1HnvknKcs3lvcH6CgDi6U
U1xOfjosNyspjJsGfaPvoRHaThY2VTT6lXeJslnuLNnA4YEQ90m2s3dZxWi2V/nUFM8R9tJVglXa
9/TIhGKD0PjMvfi4nPKSm1Q+KNawuojlXv2xdZ88kcawspiXhcMnggjiTVGJ5KUqiQCbaXvAnEte
VCfOmUne2/37s81kI7xs3hmZ8J6DHfyohTVQTPYOg7CzVZHU1gW8Qeu+tMdx51ZaeFHOKHWaSeEe
suv2LQ/D9gqtaXljY9tfKW1UP08/so8Tg59kcojhjrBP1w+2M+hCppgWEZsmzR2g4owkthXQ3E6P
srBUD94zk5m/qJC48dSFD4YhF6QanXGE2x+RXW6kY7uuuUzQdq0odlqr65faND6OHPxfZ10gvG7Q
usMPIX+npQ1HaJEwwH3qyGr9NrGgWKkk+i6d2dkVNJ1WfY7a4fSPXpb7w6eFuYgvr1zEBof6mJEo
pLIDM0LJuPxu8jEgXWyJYI0tRS/m9FgfP3kkcyN5ZW6geBPewf0Jc/ooSLPYvgccVnoAUqzmmfGl
JlrxS1xCEs6syf5+etD3h3t4hQvwRZA848oPTkNAlIPbwE9YEWMkrkRgDQbZTgKYaiFRBGmatcAV
SxME0kwkejqbGHUWibCf0sEhMsauzrgSP26ulrqMpPRJrYHX5OATDGxO9SNnqxXwaAGudGl0tY5J
bEKzcJPGmOy/MzfhyNREUYEUaNEWsDofvJRGZFMp8Lj19LWMx6nSq/iRQj/JOUOlwPGkhhnDlJEa
tp/K5Qy+obNp6Juc5nHmR5nbNb6QlsrWeA7jnWPPkfoKz7Jq6VeQxnVPO5pcX6gZ6Nwny470i9NX
cGQ9Q/NDZYaaicQLd7Do5lqoo17mApxBX/B3SXJRuhM9sGxodpiCslsZkKMcUp5rz0zbY/duqX68
l9K5ewdDJ/rcUKzwqNe4BjwGitbzcwfOJvGFNsTaQ+dl7Q3+Icv6JYxx/qwGHf7h6cs/ciZl/TLp
NrGiQoowD96dyYL8Uw06P8Is4s9jncCEr2hnN8r64rZNezHMyM9iYXSbHnTT14psedgG+pR8qUfg
PInlsVUjolGc2QEduTsIErCeYoKksr+oif/80CSTOwgZhuyeM0d/7Ufs1du2lAB1SZ+ed2yFArKl
7dS8BrkXEfnqzUX+5fTdObK+81yXYjaaZfR+By/UpAVUdpyYUJHAxG8E/WCtyP488xIdWSptOrI0
LNDPLtNw/0oLd5o6t2QhGR2wxeCYkog3BoIu0C0SDU5f0tHBqC5Rg3Awtx6qgIrc9joT5gRn06Fc
xU3ivnVF/hX9hv58eqQjN4+6J3cN3Tef7UMlJjTtGBbj8mZBoL0kVG/YgNaJz9Sjj30cbYSIaNpc
+g3vyIM/54mTxcNk9suiRyDdqqnm8XlGDDRfhnSe3mxSH+Slk0qPqD09WwNuTrBEaeFPOfY9TMEu
e3N7nTqbazm/cyJV8NiTzO3zx8goABwT++XkiOzp728OFRAy0PjFOjrV/WdOsRH7jjFoKywkOgkz
6O4mQejd6VGOfBCoHlJHlBLREOXP/VGw61AICRlFK3qb+EU7ItS11b8YZeTcsKttz8xkuRxpD76J
NmU0HgOtMZM0tv0Bazw8LVvjZXaVLP5imF/pJddrY277Xbg4HdEeqRuEtVjusnRYd6ki+DAeyQaq
0ni+7KlDkobt5iQmu+E2CxzigWTTXBLlemN6XdHeJF3bnNl6H5uqGAck82fxKBwqA+VcKtDE6Bkw
udUcUpv4Auz7tDn9NI6OsoTVcUpGDnio8I66RuvJAWeUmawUguWjlaPjvD49yrEX3IKCgWUBA/+H
D9ocprE5Bmy82jIgrEfZFaETHjzqTM/hmP79YEjwdOYXTT/7sNunZkvkyL00Yi3y6IZ4Sx5US3XJ
LEPv8vRQx+4erzhOchYUPgwH34PWSOECA1BckerXkUTZ4DQg0fTh9ChHtpI2thHEt5w2l57N/gRO
o8lpBsVqMsSIs9j5N9tyRl1WtI+qLdYJFsszz+vjddGy4XVxEayjGTp0UMDzaCqj59QXcrwlUkpV
91anqTMz/OOswBdjYPjHorMcYQ/WG10vdOodfMmGXmRbAf4WHeisL/oWIgNP38NjV+RROWTVZx3g
ZLR/D/tEbyKtYSzLNAjdc8mwC4HCnlnbjhyXqelhMV7U8QjRD5koRHxNSPsKWORDq/0gN0+tTGlW
t/Vs4WgfzYJMrzC5G/Oovkah3l8kjtZt0wRaud70P9Kx8J5UXBa3ppyTZ05SwTkF8JGbbi8eC46G
5tLuONjgZSSnx7nHZIKYsZwRS/osTjd69GUD+Xr6pn+cuFQMCEIzkVpwOj5ceU0roC6iUyVphYPK
rqDtN2k24jWjUcsHrwmfYnfsrDN72CP7x/1xD67R64KeVEmmL3rMYGM1xltC8sKWnzKvHTe3Pmc0
SAm3nrVLZ+rse29I3xAgzxAUtbTcImtEAZGO5dvp28Ec+PAp4octjSYOJ2gg3INZCF6T3jLJTRAq
IyyU7UT45xdRwQi7orRiJU9zMQC9Z4up/3Zb3kKs6YGN+qjpEhyX1VB4PnpLcVfYVWZt0RfWnAqM
0H2KEcaYFzz4jOPzaIrnZZFFGwXndPChZdsa+2EiQLwqKScfhasO55tWgLFyqyDR8ECnERvn1mvS
q4FgQ2tNW0uCRXQNBUB3nvVk3anU4Egw2uJXNrf2I+VxDrWk3/YPFKoSdCXor34MpR63111vQWKn
sQTDOlAGUHV+5WT58Inj8iZzqHryhV26uGAWsFRmaTC9IClz5xUo3kSBYcQitoJuzHyxcZZeU0WE
hCw9FwlNOqfjDyVBFa5cdCcEMNaedeMEaWit84Qq1EpzvOjZcSqcGm1fg2O2A09/rhtYYdfWWHnt
hg0aXS4C6sWwGYtyTldVr+vfO00vvnvUKQs2Z5EAg8idmddCYeLbACk2P9MYJhizHZpwo7ujs2RC
K9mvWvbJ0QbftvHq1IX5E08IeVXKGkwI5QO+4swahl1RFcST66JyVhQKG3YcrZM6q6Dt5h+10Vcv
mFtX5sx9JtbcQloHKPthkGxUV5AXWs8H7O+Ahy8IqcLi3HQQuxEUeCtdD1yqLTSBOCZF1biL3cgE
dRyjlN5FTZw95mOivrZINr6qKX8w6j65RH/bEI8FT/tX3Ur9RzrUJURxbf40o6wjhCTprJ8uQUjQ
vSlmlZ9MUVSN75hGlayNPMJ7W08FgMfanCZFVqVh0TQPw+6zPvQOqlun1Z8pgBjzVWJFLuxVJxn0
dR6Bh1wDj5x2LviQcTuCyIzWcuiszs+HSn5yeIMfRGPj5I11DAgdDKUfCe4imq9uGD0Z/FtS4FWL
hF8Eo2n71VyN31qd+jjpDZr4ktVJfgvdhailXColN2mjG/lVbzpkOzluiMicyU5Y02DZwdM0ZgS0
ZkOo34y2XeJoUqK7G6Y4+54m+UiQodN9T5upTAgM1JPLGon2Cnscdk1qg+1TmSQROtEmjsnzm6YJ
qpJBKjqZk42zsewej1RllFW0tXUlIH8S1pJsPBRplV8EAQmLGKMissy6WAALqavgzVSke6zy3NSB
FUwBHnUxEJsV5VW0U5pKbaDMs/VkETjVUfm1lzRxgi9xVSq3yXYKMv/PwtBQkNREVaznSvSEp+sF
QQwUu6rnLAckvgYWNBAoR8/ye++kkJ2qIib8uwpNQsnRfpr2TtEUggs5Esm9wbY65dexWADAtafP
ZGIMFlSOxXL9kjYtUaq5DgWV3ysRPsls+J3qTvFZ7zlornoCyXrf6drxyqDp66xnGY34tcY8/lV6
+pIUKLTgq12EJdxpN4GhjpL8myiL4atZuoueeKbuDRtELeDuUqvhYnDOs7Dm9/m9lpEj72uUIz/j
NZm/9kt9om9svV1FZkE64NRJ9LURLsZnUY9GgS7eau9n3Zowlc+WfHWIUfgUs3BDyAct9kglYH7w
phBtT4FsZFoRX2aQUWxaMLEDYyJyvnbNmBC3qSHpJQLocF+0Zfaja8kVWo/JPG4spK32Glz4+DA3
sfW9HrL2XoxlQ76KOYjvI3lHJEd6YyqoktcioRiKzBUiaPq7byzxMiUC43+KkfQBZVeMLwcBiO3z
Hlvc4soV86osZxtNM+2Zx9E1KC3qalAJWbgtzPZq7sherc3+Nus7EJSWOdTjdaD1uVqLJM4+h8ZI
tCflLfOzLjvQ4XadJo/CraPvnNUoqAeB6b5JSvov8dR3T6YciAWFeSRJAyB4PVmhrurwCBXB+wKU
s7An9V3j2PjmYY3PzA+Mxb9LZU0vnRMa6ZNtzNlXVm7PvREmZ+RVVlXlD3TFaXTh9FqNtWOcwN7y
+n5xs3oGwCP4ZK3cIR6eGkGDbsNJle4KwS2hdr2APRxKQRFsYzD7ZKW0Q98oXs1ymiDEKBJnMVjf
GF0Q3Wp1IN5avSXHKByz6eeUqrDwk4rK8yWMbIKnDLOw55XpRd63VKQwZpB7NNcRn+7syhry2k+9
RLfXsjDkXZeBSIPjY7T6hZxsolDggKT3dLIxeCA0Qi5GSq2Jb5ZCZYK2iLWUFMuJ2KZyNtkVpdok
yarLZUs7JXa8NwYIDK48baNt5Ha4sh3im7+M7owrJGjlrkmCdpUZIWGTIy/cpDWLyzlIchinLrx4
2uiatkSBRcN0EbqzdtfaJC35rUVkyGxOebsmXk7e6UGj6wvctrxoAwtNgBYV4w9zhlZFLc3IS/oG
5E2uY9EodxOEGtiU2G0W5mtlkrFkBr373S6L/DmzK6+58cJy3qCDJw1D1Hn0dZ4HmMK9bSq1bnJT
PMh8phw9h6MR7brOoFXJ4hDal3hZ5bfY8IgcItxq6IEtTM4npeu0ZRXpMvyyoo6WWCpH3DQVkdbr
SmjlfTjhefBjZXViJ6dmDC96ffC+Ql8IEVLEZML0kw1EO6kbdcvSLBrsHfEc3GEGyde57HJvTTox
2RqtBZNKjSW8PMIake6FyOOIC64EAPk0nXt3HeiWi2nII+wLlIcWk/AcUfzchK1LphqUY++n1Tjj
K9VMommmJHCePHcGNpvhmiBBuoZFy84Q9W0+egRND4MphpVujcYbzSFSxCJ2fpqPihHeqY1FRAcF
77LywpQFBGt7ibyz296715Kue6yCKLqzoWjdR5HuTFdFy9srJ9S9bAd09UhgEplRakgotLsDEkc/
mdrpG1tAl8QhK5UJAUpjA/9bj2FGVzUBCz57lfYhnDL5mtYiZdGap9Rcp73t3GVtRN602ROu0EfY
uara+520tvbWSzqdYp4iC1lkbcQ+bDE9WIkiLLYyHsWwNYxJv7DweXabCBp8umtkLOlxe1n9mOrB
QDpFJa35gfcjqnzVAf31S95DjCSh5r6OUxplVxWRKNk1kKlhWLlxPyXXcFsaFCxAhpt1G2VJepla
wrzti5wITcwb/cJqpnS2kugOmlurJ+iDz12e5psaBpKxrvu66HZSm3p358girgjFScgdS4HshFDg
hZXsvKGBHJ720z8J3l8y0n6eylh6amPFZUOQQV3UMGTCovkiSiMlpW+2Bui0OtSBVd15YbpRVpJO
a0KK0xe0UnjNAq8UzxaRE5+tUuXySjoquirhH81rK63ybUecGZttpsqnxknZYhmBm1xg8QMVhUFh
vC0ol9G5UggMCKs2+mI9zkNMcjoA9X7T2i2WDMcEE3DJbFcXRQqfao0thHk9WZpzkyqh5xsna3Pn
BnwYlhv2VT3bF6AFhHaNrfeoYzVytyVhez+HoQud7ayyMAPqa4E3lz04ANJfSQ0ecFPw29is3Gaw
0+6sQEJpcRZ5wzoaXfmDr6d65mWyQGahHn8ojdGiRlLlnyo9ioLLSgbNq6i84h7ZdhpscjHWu3Ik
OmLlyHzZVlc6QPxQ6+xNCLgs5uxOUJVp9t3gWxVQ15tmJjh4M4tAbzZVp6oLxy4TMGsjm4KVmCw5
bzOMaS2GmZx09RK1GpR3BwwFqI1QJwQln0jHqAKwXg3VOLwxaZ8VJLeN0fyMlr6+0zn0qA07FGr6
wjNLsSHETdJyGIFPbVwBIGcd6kNdQxQgq2VhLJnThWVM/JX/E84N0bI9ap/SYotFuk9U+2E3aOCR
2ZzIM/XOIz1AChwOZEgUN+heFhDvn8XnNMs8ErJGvgmTVSFT7n6CpeHMN0UIqciP52641mUQhuV3
hHyYWsTQXhETF/yybRX9fY0H8rRwMMTiYLcX28afP2ZC+VU0OPDodspoVwF+/+UAHMXEaIbRmXP/
0dO1qy8iM3RTeEL2x7KIxDZKo+PC60W7OXjtemyT9nehSWslRS7PnOePyNosG9eFTZ/3Xcd7cKcN
ovxgj1FUIpuzW4luIDJy1mavW7mZ+hlE+fjZJup8K/W8/oKRv7qvJ8/c9JYcIHWBEvCjwCPQOdOU
2mGYpOt9uuJwrACDf11S3EWqAvxh/44g4SQntK3QNIf8SjLjsnkFUrsiqMbVSAhClNEX5XRmBi7P
dL/gzgfbRuclPIal4b4/KoEDdcB7xahG2V8DFAeUkHaJt06wxm5bh+iv2DV6osNLDHmnr/jj2Ez+
RccKCBcj8mFFVoYQE0C+kSk/J9NVmY7uRTvk7Wsrizf2xsEnlVMuaDXtrz0YFhgYBCD0y2h20yXc
v2gVa55RjhYeDG3srzgE5VeGCOrNTAkU1/mUfaVJnpy50x9nPNJY1Dk0ahGuguXYH1RrdI/EOKSd
RkhOES4XjgszuyHiXSKCXMpsd/ruHpnxLCyQvGlOI6Gg7nIwoIh7VVdIJVutJA61S0jsMAOCjxR7
Tr5sdkD8ljL5XkqPVAV2tz0fFqSe0aMHeGA7I+K9giyEbgn+duSP0mRvfPpHHrkpfAxZAVGm0AM4
FP2NyeBWkVQhWxFSaMaUcjlymygxtqLWf54e68Dwv0ji0Geby0xHCIOKeKk7/yE9GjWR5cAWMV4N
WFU9kvI0QGSaZ5O36VjSV7WDtaPK3at+Jt9mZ0TCS1fCdQv3TM3+iIKd50LBHuQRGn0MOfs/BfWd
ZYeL4kQGU5dfLaUz12+i2HzK9WZ8hA+nf1PBMGdk5AygIidDssnChuH+BFXnlWcew5EqrCsWVZRw
cYAsGsz93xMDjqje3Q1D0shNnZEJOy+bjWpO3Yc8Kil548Lc4a8BrAZOc531Rr2t+2C4aJJkeB2o
Dm76qg3Wp5/Zx/mx/C7aUOikML8cKrEbqTxj6pgfCQjUtZqROTjxhGUqdLWLbK7PKRI/LkkIX+k9
LOCvRZB18Fw6bRA105H+eTG6LxMtK1LSupbwXW85HoQTO+0k7RHiWC7G5dMXu/zx/bWYK2Q5otPC
wkjzbf8hsO6UbQGQwK/rMlt3Q+aAwW3OOVmO3FJmHm8C/hngTR8EeLadzPoiRow4Pn5OEVp/IkAO
m24xt5duZoMaPH1ZH7sYfFdoivGioGOmrbN/WSklC7RMfNj6ugnvrVy46wI4n2926ND+eiiHvhtu
0MXqBmx+f6ghl43emZh0oqyf13NHULNCQbMCOqHOLa/L3zp4WlhObdgsS5+aC9sfK3SwpA2R4FOt
ovza7ovqJTLzrKK/WLi30RCqEbLh2N7kniYuxln+lkNcrtFeCr/qqCb3TllemQ3ay7rX5g3Vm2Br
9yY+zzR1xiu4btGZ33zkSSy+RwdNMFJUWq77P3nwFOrQkLeJOlbyi37ScA0OQd+SIDxfnn4SH1eU
BZKDXQrZIa8w+8mDsbDSpYQfRz4Na+KLYUa2LpjmWv1MoCy0ONmG7LWwUSRdJQqyAr5HmMBvNVTY
btPMDUHmbo48bG3Q0JAPVeSF3pn9xwckNzAjlt+FNMg2FGfXwW80OtFCy58jf6Y9NL2EsQp1f8Tk
4REFHFMkDwF1ZDsbLu+465T0pi+VyFpExKkTrJVjCeXjeYE3wBnWeaV639zbSU2DTo1wyPycqGOI
BliVwAT3QTFe5ZbR3BJR2KabLgvVBvZzpC61PhC0HzRU2Hct/Ql55rV4/7LtzVUKfIuKBlv1stk+
XFkCmJcp5S12WmzldqNWa2qdESLzjaqDUa5nt88TAMn46tbpZGbVls8oVS8UgtMtZh/E4XUM3wWy
ku08tb2TGN8yWg1PRpxMPxwnoWyYeCbsZbvjQa/YcfXfkrzk4sVgTtkmUTFZD62Io7+VwXBhGGk9
3kD+o5exP8vqMMhS9piRrwkOd15jOT5pN+MZXeTHrRSqAc5EC2HKZedoH0wU7pQb6wFI9aQPqpsE
iKsirgokxjrLzYZ0NFebv0ygTSlyx0V+0QBjAP7SVwS+9+RV344zHZ01kTnWkvMbBnIzuCqZz2iZ
PnxAUB24qGXpWUqIlIdynbGEUVwiRvK7JKCRVOWAVuhDnllFjo0C6Mx0cXot783BZ4pqiJXwalI+
ipyQajiSAX+Yk7g6M2uXm7o/adGFvMdwoNpYDin7z1ZbzNNtbsfwLaoIHrutrwJqJJsp74pyl4TK
vh6WPpHfKrO9ImGBfLXTi9iH3QC2Ae4nPm3kT+TRHMyuURQD7HB+gSlLbduaS4IY7rObzlHhQPGu
Uxug4t5O0iL8dHroD19phvYQQnE2QhhLP37/4hVt917EWuyHxB/6I06UW7qLwWNVl/qDCtLcPz3e
kYe6nDzBpJlcLM7a/fEC3nIEtZRZuioVsFzMnxPG+zNP9N07tP9IFyc3p5/Ftblswg9G4fRLQt6Q
+LGdWy8pBep0G3kmdfyGPUK0Sdo0hNKiwUBCMtoXA+m+91B/MNiOVJXQYZTGcF/Gbf9DM/WsW5kT
PWKHGM/+YiiK7MVwbPU90KKedaBsqay3cpwfUbDJOyKquyX8LnZIL5xLA1w+v/Qbea2eRjhVOpjr
mXfK9h1dG6EhijbnOGQR7XZfThUMamDsgn5/oWlPIFGT4BdxwvVwgYvGDslaV4a3oSUb5KsRnXBG
/DYCgXVnEsm5oeScm2svDUNzy2edhE/EV/aLDDBcrxtqqg8cQ8byc0nJB7CcTIl9QVXsXnStIsuv
qABSQUgM268zSix9HYWVpQgrjADix3Zfyl2XzmR+pLNR3udDDNgG5LSUfF+U/QAHugHHrLLgc0J+
7Ftb2RWaAQHT/bWi53xpORVJuBz85uafg87/clD+y5Z/vGAfCMjrJP4Onzj+k4Oy/It/GcjATnQH
myzHGryMsOf+B4MCHZlXEDX5wkLBHrNIfv7FoOjyP7w3UEOAoUDNtBf/yr8YFF38h/0cNYV3wzel
BfNvArgOlgIYj2xqsWUtpTmk3e8azT+OyV5JrELSOXJV67Rp+BqS10i0+t99Rf4ZBYMr4r/3gpez
vxTUCdEn48QoJANONzhtCHzWadT/cdc//bO0/ElzZTPO3/ljyTFMRqJaAxKX8y1nnoNtejZEsUFF
GMBo31HQh0g06euqCtxPLhmD7W5KHXNdsxSlK4VFzQ+rLsFiaQ7dp8qzW3Jyh774XExjbFPwtvTy
dghCaVzVqTDhQ6BJdbZF6hjjJi7KmBe+C7x51RQ9rDBlyf7STABHXsxUXXa6A+w1W6NnQLOC1AaI
57oaWuQrog+sx/9m7zyWY0eybPsvPS6kQYvBmwAIragvyQmMV0ELdygHvr5XZFXXq6p+9sp63tOb
TAYjAu5+/Jy998qzShenlAS6JEINsN5Zenb6mLSNA6d0nEgE9HJK5o2LSueHHax3nrEajJ2XcFqE
VNtyCTV65bektVnxGJvUCT+H8+R4uZ/f9FbpBMuTWUX1XZSv01QH+gaEHzAYcx6q7ZCKsdlqBUH4
GJ4TsJvzqOMIsxm3laEk0oRpYzI5PnB0vfUi/kHvNlJmhk0GvdJtd6+SLHlr5mHyIwdKub/rwBBB
Sa8CUL1j7cpqEyR5M500zus6HHA3NFHTLOlBslMPZ/IQbPvLbp2gjt1+aJu3RtrdSRarLfay9ZaH
BHakJJcWtglb8sLG5ZkLUg5SGATasSRgfwvUa4NZ5De4BKZyZMpVnykju0/OFOcHc2nrN6YGp/lA
xrgKiOv34aDR0EbbBygPndApNGIfYTHimhx8EhT2HTjm4ilwh07xxipSslL44OKkF0r6CCkU6WI4
r0bzE5UuuVOteef/DuZgp/imKmUyixDdvFkA3hXMVRkUEmGsCnWQMI7yLdEKJPXRGhzguzPpmN/B
VdzDFZ2y6faic4ubgxL7rx3//92e/4N7zj/sFP9tf374kl/p+LX84/785//y1w1ac+w/2H3xUrD9
GX/ODf5rh9Zc8w8k6hgYA8heNMxNtvW/bdHUen8QG09vERXlX//j3/doHL9/3D1+d58QQtp7t/1/
skn/81We7hCq1bsa985ivMfy/ksRvpSYjfGwlhsrrZ4bg+Eb0UXEvyWp92+Ktn/zSv+a+8tFYOQx
5pX0zHjIKnBzmuE8CZn8u1QPTLn/tFeTZ2Fw4rDKdCpQxlD/KmVO6l5oQY8jFDevB1BoqX413ZKA
I2qyvZVl/vOkuvm6lIu3sYa+A/vjV6hmJu+aeGAEUY9WsdOV9bcAXeO2SOV8nOjzPawZUCy7ls4Z
iLQ8BKT57Q2Yxs9QV5DkGIgQ+76vEiIdgtwI67YbTt1U+UdXteVHBdVk45kZfv9SNBD6ZNkNsT5J
ar2lUsZ7sk7Qc63S+5j0pN5llobUr4eYcyN/2v+R6In9aSsT8qK3yi6sJTKWcBiHBRlkPXx5bfWT
7E9sW5Z3nXqvODG1niLRlYERrxadVaoJL1TYYSJRW+rkS1ntfYOU0XLItW+GnflXxxPzxqinYetC
xcai33vqreG+uUPwlN8YrqCZIx3wYMtg2CO7/9JbYRJpQeZrKKY+fdPd1vji+m48dwOJ1aGO9mzE
F7z8oDOLzE6f/YqhwDzuNDvx0UjW0xRr7ogNIcg7PuDKLMabgzBqQJakqu8DPMgooWw/Z5XTIpYC
WhaXRFO+o6sqnwy7ml+8rDOwmuMaM7XV7Tk4ISWtloYgSieTqklzizDpXDuTS+DHWq6z0c/++CN1
MQ1w1hgvmtURVuGTDoDBb6iLs0sO5H6qqwTJpK9vTJQXcUK+7TFDznSDFpI+DOCAD4Y3cLYZ/ON+
rHXNwA8PXFQiLNmWOUKwMPEVw8/KnI4c0sMzkDPhovJrZuSIWe0dB3SSHylDaINwDJQQ60RKIrli
amutunXEwtF8QXBBucHwxfwxJQYcalza435OfM4tDB2oqUzp7408L9Ag9HLZjGhpY5tM153e5jdU
YWsfiXX8OYi+PdaK2AL8RTNuWMuSxtOgD/LXqOv9qUhQ5xAjJ99XZPPbvF8FMkSG3hMxyviKO7Oo
4oKoxnfhTunBpfET5uZE5iM57F5sjbDQKu5QIIbyNbaWCfmIMpy3YZ7aB7MDOZ2ltDcSEBTf/GEt
IsMs3HfNrvWjX2flm4NXxw+FqD4XzSfIEfD6rlj9X0Ctmu3Q5N67AQs4dtxhecmDOn1qEHOeXbI8
XxNG/ch4XH9HOyw9BkPWXHRWn4oW7qWv1prpt9HqkqthAP8KB7Scz3Dr9Lgk+OsnDKLsphDZIr30
ylOQ34OEnb5/963OGx7toSPbQePP6H9ocF2zjbkEdbEfkEC023uCsR57K/RnaOyZTNonWfaW2FEu
QHIiclXVj/gIiwwNiib0n00AInprTdOY7JpV+M2OIidPSfK02vaS0VDcl0h/i1coXhZApKXSf/YT
yL8ttLp02aQ5euJI+G2ZXtjk75C8VJV+xBjI/lyhxw2xMlfvXlPW4xBrSWnPRzfvvP6emPqgDzDw
CprRu8q0UxjhQWfP8RosWrFvHP7YL99bxpd8au0ydoK1RNGKyOni+2tfhxXsNjA+zpy0xwbhwbem
poglvNxSX/VEWykUdu+ISJi9+jHqhbbuRjgmb/OYBN6x9LLhd931y7Ox1Jn1UpTJ4EQYAjWEorW5
ZgepaYiQaq/u1IkZnkGCtWVVT5JpTajlyWuelHKHSw17PYjDCCH12dElzroUDYDs6amOgwRpRoUd
ycDrYgF1KPWzrbhbaI1mSd6s6a55rYvit50tIAs7+F6LCLoq4nFS/GCHeNXW2mGXEsEqGz+JyjHQ
T9p9jJnweRy0SftVON50RhnWMVfPjUgnKgNYnGPuW21eQh7+ZwRKcTug7CYeda/zejtDeTx7WfDS
j/1Nuu4+aWoEWrbm69ta9LsudY956k+bhRDJsEls42bay9t4/4zWbMcJtPGFPOHfOLmZdqg771Sp
6m2exbvTinynkuWHI4wvC5FvMdg7Q05nw+1efT2bXjmHdmJx97qbVgdXUqJiox1DXK2IztCPIMQf
Dy1tsdXEmjm561u5sGxClCNx561fVS7PbVleOCVBv8rffWvsWsu+2YT8MbN4bkX12FhBEwa6DT3d
2uWkV3+O7A1hnSUIdDz34E3cSMqmt68wOX9n9vySy+GGFGo3Bs1jZ47XzjPlHTT4TWpmR/bEgkmD
a8Q27ftHv+M5mta9xxUnq8QuWcQUrUX2QxFc3Y0Lcr1fpAmPoXBgPQObabsOUbqDxLCsChj3zD+T
xIoM0ZAyrD5y1yOFCW4mHmKrZd8tjU1V1Miyhy84kDH0qDMZmDf6s0cJuSrUFoP6qEMsOohtL+eN
V3g39M11SL7SNcUZTEdvvDBYMoGtyQ0cnp2Y1EudzmXkOrK9CD/Z17LmOTLrvTPCSsYXF3rV8pE4
WhcVbnWcUc7ZuV+FpsEznLSaGc1T0MZzq9k7xvFtnCrNJbJzdiNjlrui9fFt0GZnBo/k26+YCHvm
rhUZUshFPmhZIb4ZPrepzrLlbcy9B2uy/7w8Wlgz1jEjPcCuttOYH+18QrYhsiFk8vKSO3h19LK5
uJJRdlk123HND/qKpaLPvqq2RHGuiydSPjaLR6wupqBj4eLvwu6X5m7+HNT+CSaPdSs0eDL+rAV7
XoA3XzQbL1niTlr61hs0udUUo1K4tnaHnE+goI/GFsHQQvp0tPbzFLqD4T2aXtFdc72o46rC26nr
8trdO9Qq0MZHfSCcJGid914r+Mj65RSgVtu6lU5aXq3vuJUPT5McE1IXxbwFnb0PVnP+MjWVXQQ5
FMhHZ66GzX7Rk5G8AnO9lJpzwDzW7vN5PZAZrJjYaJ8WZ/0dcEb/1jcu0+o+Nmou99JMyfa3i+Kj
1P0o07prlQX9e0ZFH82y0sMRNS/Qz6em7st4GPP3ge7AFvvGO0rikZ9J6ez76rGf8rfWmJ9q3z4F
M3rVgGBlHu5k180mQl5Pu2DTFlHmQs5sh+wZNefVIEsLLfgjw+7jmPfnyZBKhY0rVRwg9N2J1r+Q
Cr4iXwOJLtKTa8t9q+ZbKxyInKN5th310i3G7zKf954lngTX8KpynyzHusJrPXtV9gC2YdpCbdgY
y6qTpjES77WoHy4hOMuibezSPwSD3PdzsVuFfdZYrqHtL9u2Ly+gWa8IN4ut75MkNxnfLVXH65jv
AOqRUwbeKDQ0iCe2eEoXAy6V7d2KstrgSdqapXEjBQnOHtpGI1u1s6s3L8Oqf29ou4dNBVROU4Q3
Vqhj7iXLsbeAJiPW3qU+CoxFqSV0q0aG2Qx6buFz4Vxaz0IZZ1S7fdxL2h9jq2EEzh3ryRPD1eA/
hr49GvuhJDWESzpYuo6WwdCNXhh05iuxJwd0kd1Gl6sX1vq0HILZNkFpmD91ny+xxBQVaLaKyLv9
0VW2vnXS0T0W1qyzKfavVWs/N9mooUigHWDOTR32phNkobRk/uhI+vYO7Q3sx+YalW2RI/mefkyk
kkbN1F1Gd9aO+axtVpY2j0rw3lfNp5JN7PXF+oyIE/mFJfWwZN4S4TkSW4wdxhZdwDdnmBZ+5fyx
1MalrjhvyE3ms+1qlLQoTvf22rd4wPripzl5301om0uvnRbCmxPiAjbKTG5sUxuiBktUDdWw7dwy
CO9ub4xqtLOl3zkh3N9nWi4cLp174P3zVtzmyqDnV6X6k69jAZ1ctUT6XUuc41YKzbTMTiqwqd+K
wAuduifm1az6ExZLGwmS0g4rmI0C6WXb7OlBNTvsEIUeN3pXULOm6EyEBUqhXX7V69jBMiC5qLHu
UD/cWBsTvOYOx6DTxCYE9dDodfW2Vos69qnm/EjR8L4Qq3Xt+2KJhkXWz+sIFxUYKrrbLDHPdTlw
EYElPL7pdy8U4YhTqNf9/J1RLVIps87IFrFaTHq4YGNcyGS8sRZ56u5REvQE2l+GytYzUhznbUqd
4LeXZuDUZwtjkFsjwV/yEksIU+xg4/fBGiHozp4yvFNfpBeovbQtkp2TbDszVbxWQHx/FTAcB0S/
vfupQcyMRltjDGFQVkcorFErwl08NH6mzHtgz3LIR0MALFCmv1ubhktTatTmOUtUcRzQiEf2LETc
EGn/kDBl37qzo66ybIdnlCzOzfLK+iLL4KMlYDrKB93+lVQ40hiuYWerXfxyackz2gZDe5bsgjt7
aMtzJ0v3WcLvwRA1OtehgTTcmpWCdyBF3GHriJBhT7cmt923ZerXJLKzkUvU0vUXd568U58b/RgW
fp88dkFax6XRapGVIDwPJzHiV8nME3AD4xEWICKIILPKi7nW+YuWlpS/ia7P2DmcpNzyxHo/bEMD
VMoB+k3xFP72vFFupmI2vyMZqs76fYQyugtMiBp7TijvDt4wKDKsGyKd6wA1tt8dy3lOd2Y6eXth
J8PFIZt/U+X6r7EX3jbVAYXYSea/FDhBbpioxDM6Di1e+pnyrDYOmQNgoJz8nwwik03KRnIkUYsv
WpkyzvSuXU5Ouo5P0kHKsLG9Qokd3HRBDMj9mzrmYDDnlAWWUTWZD5XOc4tEv2Zi4P9u+sXy2w0D
fc15ILBzWcaLbovcmGM4x0CkvXrQdYZgi4uRZkP6cCGjak5gOQMfIVK6VZpx6aWT2A9u6Rtg2u4Z
dnCcLDuccNg/1XTeEeywuRJAd9CzdLqrMNpyN5jC/9YseBqH9S6ZTWaE0ki1Ny5/PYVoZm2bRJpb
w6jEufPNbOPmfh/7atI37SLGjeNXywZ5dXLv+Tpb1K7zHuc45ck6baS1iIjfEbdz12xLgsBowRQ2
vlZriOlr+ed79mcIC/tBzFRLhgr6kFub2rUc/GtUFCZEWI+vq+ymHW9VHUvb73Zc+Z+XCdkNX7B/
SJYcw+AgNsUwp5eiVx/45H65uQLGpzmQea1B20xaZh2zLtlNkzw01LFh483c99WEi6Cl3wpZdogr
fGdbpWS2mbpxPA7wxy8At+fdWK3VKUMxccwLYVBiWtY7wsofigW9S3XHjG09b7Zt5Y6bPBkXLKf2
C7L7vbc4MAzygpndYGIK7BQCSw/L12kwG1rnjjZdZO112wRY7mFoCS4K68TksESZeB3rjTv7xlaR
FBp73YLiwlm/BzLj0bOVHtXIQbeLIVhZC+KTCGzuIzFkJ0mK1ca31jN/jxM5S2DGkgdJhG3QtsQr
6YcVdvWZtaw4MT2MpCWGPLPM7BtDyitu4OCQufqwTTGCHUUwG0tIF6v41rc1biHEy/MBes93Rq9u
7FZDuUGFO216v7zniQt7gzHOiVI8YXE+918EPTbYpho8JEA4tlmS5ods9cVNtONTkaZu7Mn0jTxH
OL/LXG6kWD7VIOyw0yfcB2Yb7Fnw3p4Z57IxRcBxPenbFlp8ODWG9U7AOriMKZORolEQIim+Etiw
XAVdzJhrZU1SUTeeHCJEIqsvSeCvHGfZmiaAaUqOqDZ4MlO9BO4s4Bh5EHxO3NS+dLP8jbXqlPns
zSg7qmuhFv+SB8nNB9UeOtKcPghgLA7BkikINcwbiD9MyIc2xuYV5w7Dmjp97HAVn7FIs6shttxO
epHtffSrHwY784E5PNihRngX9vgichg37LnHVBtOgjGkx1IRwpabm0V6zkHvnXFTmYZ6X0nSwVfi
L+epdOtbgRKJm07RfNeSZH5EEOjAEcA79+EMDcR5Bs4HfOflpu/UuhHMK+bQsfnHsc7qo6kv3laX
g/4UdA55WwCBsUPUWHZ9gW6bVC53k9fN+NyQ3nXiMt5tMNGKb+TjzPBQhbgUpCQcNPzcBU7pgs5m
0cFsN4ugw1NZ+8lVc5UR9UJgPCnXA/H/YEXQqEYIpToYOSY+rrn6MnMSyTkveN5q8Ybt7WqknX5L
ySljYwooy/Bx40THH1nlaJgC780stCrOVzPdKQKDj9AYKgT/VU0Xon0N3NLQKRwhK6ssTorWplqE
EDUnthkvyvJxe63vPA7FHtuyvRnmAsI5mngjNCdq0IzlEToTT4pNpdwbn0TItXtrMOg6WzjdWU8P
rppws/q1v2Uk54CDzkoyZDv3Afo8dGNpXWXXVH24eoseBzmBh1qbkxNuvBrQs+l9kvkwtQ4F4CIc
aDqSXYJHAoy4HlpTGVmD+yY0dAyN3VHDrFuMAtFcNodgJKtPdR8kb+8RAj1Yi/9Zq+k7tZRDjVtM
OzH7wy2z1U+7W+1tYfc16i+Pe0fff8/SmVSdjpjyXOOWJ/ThwLDNeWDNycvalsMZcIu9hxbVx11e
LftMIGQjJaYk89rT9IfSbMsj89KLky/fLLF8aYUYubLNy3Oz6v2TPdPhEEOaLlEla3djDuatG/FY
3eeMzNJmAyhFPp9Gc5y3jD6Db0m/qG+O1XGRQqh8wYl9GSsMGF6HkiL1EehUtnp2J/+NrLRTa5TV
tqrLuAJdw/Uf37hUAq3hImIzmXfdpI6el+2pGmI6uucFQ8ynWDhIS+xyXKj2kzc+zzLfDMqP63J9
IsABny5NOQc7Jx7L9uKv4OYnt0GdWAxRg2HxcZZ9TAecxBw/xhOnwgIo0tzkB/yBVy8P3gOpn4rZ
iTrb3GEpP6bC3vtr/aIQdW0ruFMI9vdjy34Z5I+9Nr6QV/rKIBnkir+nqbrNVA1Ghyqmno5pn8dV
5m7nxPg1MCHoDS9e3P6h0Vbnk7C9WM4GiT2ctmvXx6bQNm0qN327rN8Y5u9XEAtO5kTVtGw6KvUK
bIgUrF7oRZZnQPPG60fbYavg5fBkPPiBtQ2c+q2r4UPk8mNJ57CnHQPand0rJZ4X777TbVlWW5gL
w8dUu1tZms8EaYadNIcQl0JwXAL3NekgyQfmprJHnqIVWYzYLiUu9SIj3oTWv2tyvnleNNN/D9P6
Z2114gqXHuag2cacGsfZnLv32bLQU8pdNs0HO+NYzxN1SFMrzlo7xKBGjdBMZ0bIZL1RnHSJdW6G
+UDHIFKoESf+UhARH3CW0HSDAYHJVTfdA+O7dw//bOinHNq6e66d5qnp6SAF+kBvpWHzToat1xJB
PBl8GQTpeu5Zef0uc7GGjtWDZXVWlJLCVmUMjgZ/qwVlc+ajvARO8jIM8liaP6zZPPd5vlV5+WDP
9onAfqRPVf+CMflh8TPay3jpCtrP3HYCcyKzNz2nQcukKa+fE11cKjI6Jk50awC4KaCdKdKRw2a2
HlPCRqI1+FyIgK1YfPdZNQ1Sba/MYoPfHu6Vq4DX9Zfe79gv/Is2duTg4bokjtjV2kOTcO8fWWOB
mgtJpABZZ5zyj12Vnq2p+Jz78WFJm5wZwnA0izXK8Nw+0VlfKAOquE3GYeM6LpB6YFGadu9gShE2
7aQeLYx9GiZmDoSheODAf6zc4SKpKVe9pINg0lvj3ZdYCUsnGE5Tkz2JvBtD6U2nruo3qLuKsJr1
XQ4oEVzaSdUjqcykHkT0nR4apz7bVl1Fbjo/Tc7ynFVJ7BXmKR/1iTybft6MlqyQ9LObQq1vwgxj
5nbI9X2ewUIEQnzkcrtxC/vT8hPAseX40drjm7TZOrVKrXHZeyfbXLw4reRPHQ8RHJzfxFUe5Fwc
7Bb9LzCEKfMeGRm9mujBab2Pn5U1nfBTBAeGES82u1bHcJAh52UIsu/LtByxwW2Twn1YggIzeMJ2
ybTHwHsDzjPYeoZ8mkE8R+aMldrI1UnYxsEp610SkLW4atDQKJTbO8atT+3nMW/6KJGkUKXVZZ7q
XyC7QiXMXae0W+BmX0EPkY7GCzHu3Pzud7mWt062+Y3LSWzp5cmpslMSqKfSFU8jifURIQzHpuuv
nH+fbR7Y2Pb91yrN1A6LNvWT529SxoJRvTY3T5ZnaY7lLtHWb4EjCOhWpzoYb1XWrFwsEv3sr3r+
DPzQiLSxUNcVnf5h9lvcq7gix+c1r1/KAmJbltAnKXUtJeWOq9YhsxPjQGoMUSp6uZxnA3s2CTfX
TubD3u9ZF6yP6tAvwtulyvavgNe6/SA843W5Dwb1lACPxvCHBfHIEBzu/tzIRMJPDI5sst1MOfuu
FUuBkscLVlI0LONiOiSelENfiW0rECsaEqukie97yySZKbKoyn05VNlzTc7C99Iyi4dqQecU4hEW
4Z3mClozN59IKnEeLC/TeTN5QEx5Uuq/pimgFaORicJGlJAckSYrxBo9+15lKpH7JEdLFrZFOn5o
s1g4Ied2fjDE2JHFG/gjh5VZmnt+9/exSswoQXv+SNKmBz/V9BBqB+s3V3P8W1dP/lULhIE8veLK
HOTpGvcY3DeZrNQDvUPrAwGl/kkuRLZv5ypQoVMl3dYVeoL+2eqqTZ4GgjHPUG8TL5+fkEJpm4Xy
ZpN0/RobJmdY06f5V/AncK5fx9hVg4oYq1vU43fqXjGokzMqa8s8waSwS0CqJFXFkLnn4kjeiZGH
g2ZaW4M2CRv7NF/sycwvxBIR0ug35vxWNYmKEq7ux8mZ/a8MVuOWmEf1kpbkyvj+SKiHXalXfSS4
aLbSX2nJKUDIRC7CYeYAQIPQ7fEajkc4Vut5znusCdmnR7DNLad9gIe4FC8jaQjwUdt+OgeqbA/L
OpbP0qGz2s05XRkaq/EqDSPyWqeJSmYpOtQsPokqZSpJB9Xx1u8k67ZzmAXBfFBaX+26njjdQV+9
reeL7iRa2bCA2NoE/FW7Na4tTfetou/2BKmvPOWDs0OZ8MhsyHrK6pU6WEh+HMWVESu/aTYksIpv
qlfrobJKGmU9SYcxNey0cdKKjnq+kOBPDzXGHjLEEzHADyJP/EvSetoV4iy4U29SUDadXNG6aKfq
RvAFMzO8vydbqpmzAw4kpwmSixDuxHjNe8siV98oTklmF48Iwj6FNMWWBlC/TcHC7KidAkANDjk2
OO5pbKXDcNUnryVUi/gqJK2BUx5HpwyeAwwKJO6Pbf9zNRJdRukoSRLx5vHmd3rNdc1tsnhczXE3
kdRK0U/5xh3fs3er3cuBsqBgmg54lo0GM4R9SaSyj2RADke77MilaFFy0+nIunLa1koV+5EJKLkf
aZFQ+5vSfjG6lPQGR1lrxMiQkOshXYNbDWGATB0wUlSMw3JV5chYCyTnu9HDBCmnPIsDeMW0dAbn
kjOp43dq7rVLei92tII2pbOQoOUXrRn+ZW38welGiKUQ4Bdo2n6qY5Po04SrRFslxjtUeDd7tzwP
+7nKGG3FaJp16/CXITOEIZhFbtIJ9TDzDT81GI4NQr+6WBeH3V+wiBe9a9GogLjdoB7LV9FEC884
eWHdkr2licWd+B+UU/8PjeVdqfl/FZY4yO6Zl6RSYo/Q6Uv9q3R8KlI7t4u83Diwdm5B638SHi4v
mm8RyAXlnUKz7/+NXP2f5fF/e03Gey7lgE1FhgbrH62c5IYjhyDaZVMiq4FUqrhgNWZmnDo+XuR7
afnt//8m/0UFdX+TmNdwT9kezkCypP/5BW0u04ZmF+Wm9Jbl2o268zCvpU2PDSzpny/1v6K8/7hr
x/6O6PtvmrzwV5M3/yjIu//4X/V41h/0PaCv/Jdy7g4PmX/1w//5Dx299F2Lh4dWRxntoJv+uxwP
xTS3evwn2GLIXvbuAuy/KabdP8DFGzhY7w5IbEze/0iMh2vsn9YAdRVhtTwcODdJqvetf/Xzmguy
WJ/509xljmIo5kiftHbDEkZD/luJ78CH7giBYhVuGRozy2gzgWj/BXQXgX85I7iwawPxQcbwEzlO
J1tuSRg9aAT4VZ5goyNVJSbBlEahWIXpbCQ5gHgD0J5qMU1D42VQjnvFg0ZtUs7pCsKt8oV5gqxC
95C0YobB5Wxj7eWFOy/SZ37lfs0Y00fOTAZb6DnV3J7gnudEYY4SSYHX52b2UAiNyCGE0dhOJkSH
mHC1zO+i3tOzb2bGgRv1Qe36x36e4dR2kn08nAfppFiWpy3ZuBLzLunXZG5gOD+ptJ9qpgcMgCKj
yPPfwsuLp7G4tyf5FXaPVZTgEtC0YAa2wrLFi90YQYc8RSavCXlfHQ19RTNGVI4tQ7OX/TNayQ7A
cjosVWh3vQbcBabEVy4kqnJB4IhFQJGO4Easa2XFud0bv0GnyBEr1sit0VkLZAmZRidnowqNATah
g8q/wXijN22Qj0mEVuIU47YnsuZ7QFnFiLbszSWUJaAMUvfG7m0QhDHt1HhX+VQ4Ue0NZ3B7bWyz
8KMUerETa/akMRaaqWIgzzA435iyZ7ps3iFtWwtji7cNVOJ90jaZL3lhjr8mvTGrkyMLQWkiSEyJ
GDBUyG5oZDO2FEjD9+OEYAjlGY2LuGFYAuvTtxeTNkTmLbFBRry7a/wx+Q0/EDmy4hN9X0wkPI85
zPHP1nFmKqNgKritdLrw1Ous+hKUcuFZOROBgWzQlVDbEnVcnxRk/+WyD3Hb1g+O8shSz9qg+FgX
s58QIGDpDkdu5gTu9IP1iYPG+ypMDGU7tVriAVPApIfm4CIeBJu9YpUduxS8Eq1i4p7yyT37k8NF
Uu8nZE6VWVYEQvn2KonoKpGeg28nOswaPSu5pXWyTJGFZmpRwz3KTvg/dNQ5rw4InudxgvK+Xfwy
ZcxQl+TMVEr5P5kb298KimjuU9KjvZtwPn7XjVG7MvdMIKCMCLNotE3KjALQj+/TalrvJeHqWVgJ
VD8XrVPWfjDy5PecclGypyr92YjFfBowh38NMLBLWhBNQk5lY/3Oq05+mOMkjmSF2q9J4jYfurX0
Ym8V5DCxarKUO7cjuKLLoFFH3e21hRBc1yHWzNZTOPDDRLkZ2qxHqv60zT+8Fh3k1kyUcc9iB9ge
U0/ULS3naeTezZyrJKivcDvEVgCr6XH6K1IbV4xThJquo44kNmwHlF7QcXUsLy4co3rIZWNRPlvE
Rsad4Wbf28yf3i0/H15ntpbnbAzyOhYZ5R7fyjL+cv/8qgdD9Ne0ns0Hvl3irXpjOBAbIL/LwhmA
7ihbfqcZyJuSeTEbPBoWxHs5a1oAaNJzfqWLNTQxWE4WeMZMhNSeKTc+B6sdGIz0oowzwvW4hvpp
4vEHp15Ax4k8tGj2RmRvyOOSyNV6Kzk3jGt8JqcrohijKAh/ZMtSfHjaMCw3f1AWHVPFtlBtRsMu
MpQvJPXndA9sa6cRqHnr7znuyHu4RRJ62cvvOgZZN8TK3tux1hal3K5pWl+CUbPdM04rJv92J+1o
dhujeMpF0BpbZyHZYue2mTYe8BKyO/4ne+e1WzmWZdtfSdQ7E/TmoruBS3Osjrx/ISSFRO89v74H
T0R2SYqoUGc/F7JQaSW6zc2915pzTHZBkuLFUyVXsdMhxBlpi+R95bZIj1Z1L7PIAMmi32RSWVic
Fvy6iu19lYkuccLhVoiicDxUqAqB9EQmlSLGfy3dlYIsTS8TMPcHpaoxZsgpsxvAJ7U4t8hjBOFm
Zo3hFO3SRIPU1Z2FJXkZJIn1AnYUWm2TDX+nUkhR7NungJVpDhOlgr7oDz71b77fIYaRISlvIvzG
j4Ef+7dyqvvnDHVeFh94zttgTCEyFy1aSCO9IZ3IYa99jwH89xLpH7IEHuFfr5GuXvPX4Cn9sEpa
fuKHbUGS/gTzuSzHaectZkXWzd/XSYJk/KnRucLQZSkUlHGQ/XOdpP+JEhtDr6Fjgofzz+rmxzpp
WUItqXfkcoNPOf7Uf/3Hy/j/gtfix86g+fT3791YH3cKRMnpqk5sBJh3FktYsj6t2oFtR+Bs/Qs9
IgZLR6x/Q1Lq0ILA7IgaVFtzfIat5q/f3aFf7E8+ugq+HxWUhyJZ+CXQay1n9c7PBj+WLX9uXUQ+
3E+U7dXlUFfGFxbxXx4EmosOywiykPnp0iq6e2w1zYskUNX7yaib6yQA1Pd9a/Dhhr6/gR+3Pd8v
BcAFYAsorwtW4eOlQEOr6k6FyNKFwAlNOVAvVDPqvcAaxA2Clr+VwfTjcBKbOhbRBsbdT7b3JJZg
hnbGhZRIOJ1G5SoYJO2k6bCB/f1HtJgbfxzoc+ylnltyJw7GxZDWmFsNU7fFWki+2DP+avQZ+AEt
jCesodRPj0hfFp0hnfDMN61L/qOe/fUwz7sUedCKkmuaOqoehO7vL0365TMDPsQ8q+HZ+YxhSvHx
TeQUXUDoralI1dAXq1ZVXT/UqHgXVnLV1Zbv5UZq3Glmo680JQueI2qKS7w1X3ENGs+eVaC5G8JU
8t00z6i7//4sf3lvzIXwz7bo52iJDgEdCwHjouiqZqVA0USNEauGA6wlepMBYpyXzCqb3x/0F+8M
uyWZoSXiiiLT9uNohosQquEgX4xxK+3kGmzGnPvh32IiHMcwm3defjrbTDufsVs1hmc8P+IFTbPE
aTX0dLRJh/Xvr0Q7mmL/WQRZDmOggQbvxZtighX5dC1lGMR1XUYn49wbbM1YTN9bsZkWu5oGME0r
dIwsPKXY6NxelroYuyH7ArrHAIzRrIrVm2ZqfuDObDforBlqabJ25JGs67lBNhnXoX+iV7NpoSUe
BRz0s6VfJkfyrmzBSpvjvCUjIGxpiVr4cW4MPaN9qGb6AGyyqt9CPCzkdwYmtXKNtjHmhHlkAykL
pYKEqqYjOLLIv25LkYef0VpYQFqtF4idhHQzihrZBRw1e01bUVrijR1PUC8pF+Vo+rKL+TV5ohgY
Lf3COZacAkni2qwU5QbmN3uKCejaZU15eQQ1RLfYrpFQXcQCr+Aaj6Mik7mAlRTflDY86lIJhyit
clEkz6jMaqdqSjMDjBjxn+BNbV/VkOA8J5Fa4SXo5PENDpW6NfPWiF1t0GCbm2yEr7iP1lYe88za
Spi7VIdXDPks0MFsu1AWr0XaUfEqyFt/m4vGIDglJWFizzTa2p6PxpJWVCH1CLeJAX4zA4UOVyBI
cuBFVTsXJwAFlMaOmMJAIIdaENlBUwuv9dhPiVszJ2zQGsTGzu9UKJ0jnr7H3EeFBLwWCoGr0sGn
bIlesLJRZFhU6rXqPMiC6rTIOIITJ0Z6TXro0tlh9X7DRyVY89tFFvOlPjyYIOxOTDM1oaQqSX0+
9422r0QreAotA7ApBMucCNV6TO7zqMlRWSZaDxJfHbsTNFt94sk923MnnMvBX6O1gfaeGSCu3dAa
ShgDOETsUtcFgVp1XS0OniB/iljVDrYiRAg8pXkon7PGN6jfTlpxKunAwCCIjmNmd1aoDPYcE2ln
T3MSvGj9COZfzUsDnD5+5RdxqDoWxay9PWVM5Duj7HSUxWFMQ9dQTVaqCL6VCl+W5J8WSSenh2oY
DBLXIdQMLmSW4aqNUCVU8CTfREbodJ5o0rBHizpQR6cEY+edPAHHzTM4NekUstsE7YBQJ5+tpF3n
qYaSFXy5JKxibSb80aIfi/WjrYnZ7bOpGJ257cTLSspyXjGxpkkj9YPsu0j76ceDTV2iEMTQeGNT
T7eg6mkKCY3Ie9NUGtGwNPtME6KtGIPZUbrxJRol9YZNbfM4tFV0ZQxGlrDS1yedjlKnPNHiSW9U
I9MuEmWOnq0xIx8yUq2mdmOrSLbkDc3Z1srC8bTCvx2tYXQWaHYK2vVca/kcyQMPaDa17FkU/eCB
M2jucuoEuqPnyBR7OWM3ha/PerRIE9GWvhq7xNJqMwjkc4enIW9nzFLcW7yKgZUkLuIO8ZAiS3qM
1HmQnHzM4teJx7DoefP+GkdY8aIngv8AMa8qoQXJwWPZSOrtqKi01qjX5mdxHrDzB6zHFlYrCrZu
ssqX0Gl44uemoBHQI+RGtPSgwoPcyLCMAZJjTTKGGb2DX8w1GQRZpQRukStY54XA0G4Kte+vQbsy
Bkexu0X4DB9/aigL0j8taYi2I2GOTgBM+1Yadf+imsqUVO+owYc3S10S0V+xlMbJhz48iEqEqtYQ
TMi4NH5UfJ/kxJhOX8H9WCVaJL0N9eJ7DJmWR3eqm8AC7DXA9Q1lecBUFKQXA60mMis0QTrRWarT
BehbRfQAilZkAEPvtWwE3wkmgKFPLxLGvWmPZpnmXt2q2jnGFAERAS2IGylQc3WH1C3Z9jOlzMPI
TF4+Zl1dwK5S5cgXVhbKWWagCgGHZTh6Qc/lBJtogHyP6RjWqTjMZX1LV93UaM5llG6qHj3TTstq
E+eJ2MBHr1WI8pNA6Lkr9PApdgIFK8Az6kAcpEaL9lkr5dJCqEhVw1vejxHxlYn1nSZptXz2gpoJ
VB4m1xzmiEhlwZD3khIZbzkAedVLYR6tZ4X2kaNSxwKNrlYlDhm/Tzda1GPTymMZb4gS6A81pa0T
tRRNBNqz3udOp+jCt56AsNu0p+O9akb4mV4Ri9Fjl2XJORWH/lUINemVlTjhE/Tgl5CEOgxRJfpB
GLNpb9LRE8gBuCjlMMw9pZBVUbpFbiVeV/RqU7ecaFxuKnMMWra+EaVOOLUJsHO4ESM1iWyCzDem
WrAy0lj5hphWmlyyyJNxo1Oejh1cYglEc7q940ZJy0RAA1kvUO4xMDatmcaSNykV3BZ4AKSU9GWS
onjL1OouBroxurSjsztfNMFyAmzuiG62GEhglkw+mbm6jDFVxyOFE7jUsbopITkBxYgcCTOh/jTW
KMA8LGFGCTG56SvHCgbk87Xegv7UJmQiqxEdMB97gg+ooOlk8Xoi1E84BV2nMyhFTI+2iWjiRRlV
lV5pihMXoj5vkVTzSVqxCEl9j9phCMLfSmrFMawoR2eAHxYFT6bQntaiIWucBH9NRiUNw4gNhgMV
0BABNKIdyfj3jMQHdSYqWqLaYZYGlRPTeBZtvfab6iDK49CuSAkxe1D6Bd8sPcUovIn8XBdOxLTo
w93IR8HyQDXDUciaQrlbuK9bPWwQw7SCXt+LLBpA/otT4DtaQvXE7QOql04u4Ai+JjODLxGpEhX9
wQx7+MWcScajXA0IoX2rmlZTKIwBz0QFU402KUtZO9EVplBZkbThzAqbB8pck3BGNoo0UcVSkNMS
28cSQkFzwe306a2vgq7FFMN3CR8jjA0KrbWhooJolAEruBEDfHBrxZfexk7pug1gIKqbI5GPa3kp
155HkxKPKzbv4Uyo41gKG5JNsitdUIAEATwzBKeK6EWj/LAKDMu1JorhjY+c0rJVbbaydW1JAX1N
Pif5KoXSBveYF0N1S7Hl+9ZglY5eepMQlAgYuC+X3iBZjYgDLqhUMg8qBSeLPIO/SFYUt43kbIqT
E5jA+Q5Hi9Bvx5lik2NZWQaWHEBKznAIylfq8JBVVC3Eslh0uVY4kTASS0NmOdHSSjdJJx1wCzxi
rFk6h9VwJzltttSCZ6FiS9a2s34WkxVQIICe05uFc2TZ4TgLzNAEby4JK6y4RzMUrkfQpvU+08Gg
b8vYIh6Q0KP4vosom26PK/5/V6D+If8WnGGDII2e/njKv/2xea3n16DooxwW92veRu20/fafx5//
Xo6ChgFCiGKIIRk63TadXef3apSk/WkA11KwwNOBUxWNY/5gaKjan7KhscGi9wKLXFQgIP0oRqny
n+yg2V/BJ6PfDJrt7xA02Pl/atqx0dWWchfIFUzQ+uesvhG9j5b1Kmj5vm6IuBpVH3tjluK1E2dy
ICyUTg8tuL4EpierDLRBMzGYGXrXggUFmuBVTJlrdtWmG56CdpBumtDoiWtA2K45RVbX8EfnwQi8
ttekgEHajugu5bQytyVZSp0r96OFL5H5iu+V7jf1KVCY3HetZhLfRAmvOT8K7gfdZ0r5nsVVeou5
Pae5pcu8z7kWG/TzqPntEDKJmhdRy7vFtRbd1UGI/srq6JJJqaldDUO4WKC1hA1UMY/Z1k/LbvB8
zSDXpwhkCQoBxWeXUhmW/skcanRpmTkjTGnqvdkP5ND18GG9AKfNPlJTC6WLRZzu5Kcuce/8WiU3
+1PM4vEp8xUdhS7uS95jpcc9oncz1q1EhEmW+8k9xuR6TwgQJOpKnxq4ickC5BZnMvmQakh5aQtM
pZe1MLRvBFpkPokS3HdQTYKFXDqLkGsi9q5ND3iFpWxQgYg+ksYk6p1JQ76HVCK1HF+nrYJQ2Ioe
WdOzPBxawzpTwkSjjdoOGlMJbZuDgGziUagzKludkfcvRSIaIObKeXL6PKn2rWYRMe3XEW4DMsIt
dMjEAjp96oc3Bklaix8lHw23F5PkNDOz9rSRGxJ5ZbMfU8cIfUZZaLZDjwxckk/46PqPMnZWYory
SL6VyYnbJnGJ6U6a0nqT6YZWY+OYuxZjM9mrtpSp0U2f0qK0eS/KG0S8wXMe6gQxdWh4IC9k2XyX
mTXf9CwoM8EzJvV4aGoLJLax8EMrh2qB9ImMwJmSKq2b64S7YeaAUrqHGkLw1XwMwTJ9XdrjRJoC
ulJYKm0iPUK+4HrYXvWzyqlVRseCg6LZNj0GbZWYfp6xXw+nJHAnz7Cg2tPxGM6V0ds6mYclsqtb
0rtwny9BXghqJUxIRjcQugLEcce2Z5A9HY0SQuIlDwyHmXjTtAYolYK96WPDRwWb97jEiKnHSLHZ
bMIr+JPKbHdL5hg8XuHOpGqj0BiMxwu58KXzbhTVZWkC6gIV7RJgpi9ZZvkx1iwzlogzxfJ1xROP
0WdjoEu3WmXoqMEpmFybsk8yW32MTMP9hlJRPUapCZNRUGg4RqwF1RK3Zh2j1ybqgN/EYyCbtWSz
JYmV30VjSrrGktyGOLeSvLjMuHFTctHkw3CfsVu9TzGVXCpDqEzrnihJvsjHYLiiT0z6pEtenN+j
Z7B9Q2pUzAkjH8gRjHO2UlIcAU6cE2lAgcnPL4CdIRVEAECbHl1nvSTVCUtmXXiMrwMrCXx4okFN
P3RJuMs0su7CY+xdS5dgB1iHMDxzycUbykR9IBnlSM0AX8J4HvBmqArQBoJwfNWxwna6qVkEA288
hu8tJF11RU+QrRkAxvw5xaP6HCQKLqXwGOA3ss7E2YgRtfHKelhC/vCH3FKBZGOeNzr1AX9JBITd
BZeHnCmCAok70k9AMZIHMCBmh5CwpAryncDYCT2hnIBpkTuYw1HHe3yMIxSEChF+fYwpDNmSYFKS
iX+yNDzodjt1xWyXx4DDuAgRjFqjQvChQOffcOKZRuJptiQkojeJl8rU0F2MVkWGfDI3+qVsVOJr
MyZE/6nHuEXdXKIX52MMY3eMZIyO8YwG92R0jGNsY3iMcMyPcY4YHIl2tJaUx+4Y+NhjwgH5My5B
kBkz1S2wP+IhQ7io6iZfUiOFNKkplOBF0FZ0n8VThldmOfoxbhIt3xI9eYyhlJZEyukYTlkFx6DK
76GVxwBL/KVxeQHYXmUbJ1St5EECbE2oc1pQukN5hGEuXEwLcFyDUmXBZSaGATpT6KBoijp+iOKI
1oQbA2ZTNvTxuVvYm7CrwXAWJD/tgV9gp6De1L20YTSc9d/hnbD34ctYZ+ER7Ul5bsF8HpGfPrXg
L5oXnyU5VPiJTAWThS7IUJDofKwuq/mgMZ9HhWO1cXOeIejY8vUmvs1oA0+Ocw3cjZXvp7g3vhfT
/702/MdC5PrXzUnnqXz94/a1/vb6fj24/MyP9qQMOg2AsmEpVMh1E3jZXwtCUl3+VOg+khxPhY4c
An7oL+6l8SfFe8Lm6WlKKAyXCv5f3Un1T2r7tFYMWnsynTfp7ywIj/TZ9zV8WmoME5MTQOOn/dQg
CjJdHjQsipSQQEckasZf+o2lPyAkov6CSe+x5JsoY1tSZK8Mqc5GVqLghQ3M7AkL6w77AKAkQUC0
OcZpQ34YmVdnetmCNDQLed/BbygJxRpMmuWzXM22THgillFJOMP+MSzWtQJ6mU9NVxhBjBepQZ1G
lpRNzZt51wGCKBymjnXYqdpzLKrCE5t5xbdLafBUTM/IRQh1SvH1bJExDm6iy9HNu4f6i37qArh7
J/gkIQiNJxQUhV6yggBzoZe+b6gWiJ2qBEWLRmjGjSJChUITPw5rrasxfQcpeEZC28JNoOUVlCu9
e8FqavGhVw1kKgIE+isy2SQyFA25BzuWUFKv+7Fetv8HIBAozGNBpEpIgSnwbbaEkZcn6vxF3NEv
r4PylKpZWI9oZiydu3eNYQXomUH18q0qiTzJfP8Vx/m0TssYhw9aeSonxbe6HFXHyAMFIlSIGjvD
F9pOVL0no4yBmwXSs0+i1M7XWKdYmXiyWNC3xJ7W+yTv1XMlD+NtIBXRF/3mz11FngGgQWpwzHBk
WH5G+cNeSRVSbN9YGGcnuWiqJyZRrgDQevlESmC6//6ZL5qCT8/cknRJYypdniqo2Y/3igVcNNH6
eu2U9F5ItBvSiaQlL7PdYLBK9/6A17grADkPMM/HeMxWvz8B5edBB5RWF8GA02cjDfvTw8owcNft
WLxGcyritI416jqQJKpvqArktzn1K1hzTb/VhVaL2BOI03OmIohCs6ZNT4NUhb0HvMc8gcV5puWk
l9rdnFaPS+3RmyEKhni125KsiEyI9j28htwroLXcyuCCyi6vIDoH8YwiiT3egxXPht3HvVmsqPcV
T1nYVtcCVLzE7lKz/KKHeWQsfpiZ2KGCW0fQYaFigEf08e6ryoCxKWxfFNp01SKcnHaTYAz3+BrZ
vGGiId9HicQ3FljEVamILJcZwW9OUzZsV6EeolkbOxoSKE2L6bRrc6At9VR2eEJYqYc6q5jVqJkX
utlotxiZhlP+Ue2EIW5rJiP8YGVYHySUodejaV4YNEO/F1T+19IGcQnSoPfMqyjTIfrcQOUVwW5f
a89lxYYWL8jspQmhulIg5Ww/UMd/MZ741Hwc0ByP/0lMY9IyqPmqvH/5q5jcGTgEz11rjfd0XjUP
9WXi5ikIQRoplvykJJaxQaq5D1u0gbQAmku5z0vkpj2zkmxAB2DRGTPHllnwQtEeOjfoF2RWs2jt
BJHeJ6ZRswWHlGDYWpSRF5FZ9deyIdPlwAE7XMONhb+FKtjGPqHU7Ita2akFBTe9ZtU7S4m6N95/
6UzTe+z4cU0gze9vxMdlEpM5QTAGNRhs4Yhj0AB9vA9sK8n8zOaXwSIXLwlq0Z24W/ZIZ2Nf2rj5
+L58cchf3PpFasTH3DR1xCxLXebdvBtGqEi1cnwhDhLiUNLOrpySJKAlvvXVtPXTrMH7wjTJI6bu
wYvz6er4WGcC6lpUcT2Co6JiQ4uB60Ei1U5sQrzjHVSSfbAAZnJfKtnjUkR9jOo4OUwq+OQvzudo
E/j4Ih9HHOQHxILkrX06n8TKqEHL1nMBpuEBRBv8K/oi9bkc1+xNRroBOEjHybiJ/UFUbAE+yH2Y
N8M9sMXEydOhOhuVjnQgSexmhumYv2pEJOIvpH2CObX3AeFXJd0do67zvexHCumTSogLTUZxyiEz
o/7icS6rtk+vEnoHXttFnk8U9PE7++55isRfVKmgP6U4v0kkTkf9m7js0mve9bN+atvCzs2cxU4K
DsIreX1ejzymBk+b6RqBTE28lpZKtanE1wE0nJMQ8t3oYNOKn+kYTG+T3jMtgAhlRxjOANowyp4m
hMrez6PS34Ldl88EoaMLEkubxK+iiyQEjgE3wkRpHhUmN0AkG1OyQTySijnR4Eywv5GpS6NVLFtt
jxR53oMw606k1KBgJfUxak1ICXoBYAeDE5jEtqHyhB/3izsoL5PNx2GBPo2oB9wIkG0ZGx/fCKWH
Q0d94wkFr/iA8l7PCdeg62aLmL2o6edAHlyJLvBeL7A9kWaL8gG9+i4mrpEyBMI97JXwa0nJuqMQ
qGGYrZvLJmnJEi5LpQGzFujd3hqDDk1+2xQXx1nk31uef1C4Zk8Ar5lPL64MKsa8s/96D3Ra1G9F
mvyxbVJq5O/3Qb/8RT8K5brxJwpLFYsCuPpFhfXXvgg9IWh/nXWXulhb1OXf/AWblk1+CNsVq/El
S44P2f9sjATZ+pN6u8YC0SJMjL3W39kYfVxrmnwWjr9JZVOkaBRJl0/Iu/c7NQNTHfwqvOt2EzEY
Nt+5L1azn5aXPx/i0/KylZS2liDW3rnmTfDU36dn7MrxGbr0yN49jvPvL9V7CeXHyeqnI5nLQvf9
xRgGvjHy0u8Kr96cf5Us+esLYSrkMfJlpenx8dcT7MdOJRzCuwGNu92dznf+SrwGfPjFevhYvvjn
lPHjOt4d6NOUoUokIJfyGN7lqgNbCoOhsaqRZT2Hqy25BDtt1+7KvX9OZK7dbSe3PlW8iQ6Ca66S
LR3jVWatJMP7/c2Vfnl3353V8u/f392YaQYeW3hXm5sZt/RmVbxaHuZ6j/7m03jbP46qrUtfKDs/
2a9+vhmf1sdwe2W1Qnd+R2ClW1+P2/kEnrJw19yQcLbDXnlOcW2xCO52xvX/4ZJJVLNYTFK8+Ele
TJZWrBPcG95JLzmB17VdPBZO92BiNbgG/ayeJSsoPRrJCc+/P/KyVvg8At4f+NNracm1XIvSMtQg
/Cy9eXu+fSk2vz/Icd39u6N8ejMbBYyByv/d6bVtYAJ74EsjZeBYlwPSGYZAGgkge754TT/t974/
UoM6A4thsohZNX0cSUTlxSaer/BOzTzy4mBOBdPsDSYusBKdN/53iq/E/YBYWMBE41YRwe1k6Bz2
BPikDqjUyg76rnZIWCsOqaSe4jGGPz5CfRfqRyE3b5PMjD020D4h4OM6l4W3gn3gxijodUu9AJtD
kZGNNXfzNDeeNJeB+8XdXd7Sn+/uP6/y03SRE6E1jaKMi24tnLXnwWG8BO1wGtj97fQsPeD4/2Ir
eZyAfnfET/NGHgdT3wNrvlOuVBPnvU26q5d5gW2eCaFj3oOJ//01HstBvzvipznBp6HVIxwM7yov
e6o2KEdMp/PGFZA+x2jQwXj9OWtDF2wd3S8HhH8TeBZqqwQeB30Me9iEa2AOmxTgh52c4Xbc+19M
XMu78tM5shOiG8zMjWzg42ibTfSUecs51ifz3jpFb/tFNfpYTPp8BJNtCLse9u/iZ/X5RPQhBN8o
uiMzwNHXdW8fkkto499aEiPtyhG8lwEE/I35wIbTJfXqjk6e4EWP7R7uHwwZfTudy1cg9OzSIavQ
9XEpwne2ja2wkq7G82ojGrb/GjvWA/KbbzWCR8m7AGh03n1Lzn0bc+p+skkfkO3g/Gmw4y8m4WNW
7++u8NNYTsNKEttQCO80u/PCbe/mZ4I9ryqH7IDZFb3hUlRtIsyvzK1qo62ZHXbRbrZSn2lSOeEj
tGr+XF2BpLctt/vi9I4Vqt+d3qdHTDdzzgGbhXfTOj6ZdmLoNLeQ/9c9FSzXIBKnXY87aSeehDvl
3DoptS9O4Ji+97sT+PQewHwdYGgxAhK7PFF34UPqzpvCqffDeeJcG5vYJdnBTZy7esc2w1kGRbWr
nHbXHMJVvR8v8ufzp5fxAv7GKnVi575zeld5MDPuVghu6lDcyZfNnkJceYCe9cVrfNzF/XT6soVM
gro9rcZP9y+UE5Q7chjdtW7r5sT1uPraeoHt6OareGV4zMmlp1/NXncWfWud9iZw334/k/xy7qLe
qS1+AZxM+qc7iNNYmEguiu6iW3rmr8Kl+g1nc7vLMy9BhQF5j75n9sWFf8pq/v4len/UT4uLuQkS
QP1ZdBevyjNtI9jnzUm7DnfD/qtX6MtDfSoP1CVCBV/gUMkpks3swIzgr6CMeP4pE+dXScCfqhE/
X9mnFUSlICU2ijy6U9f+bnQT1z/1HQIITkaXCel0fAbr8iBuG5floz1smyuEnm5098VTXVYQPw2s
d0/10wrDgMgzs+GO7ngp1+DZNvM6fQ7PwmfrNNhpnuKVB/jK8cE/pV4zrX9/dHmZlX46OuU/VV/U
QIgFPs78eZqPUoYx7a7zCMBw4zOggfvUDV3BAdD0NjxUbudSTd3Je6L6WvdgOvAof38SFLB/dRY6
RV66WBbijk+7kqmjx16o3IP77TP1Cvv+6vB8u4pOQWa5jDjgXfvCft4eng1739isTtzM8WTb260x
ytrnW9XJnDPZAf25y+x7ff3Y2PEqW18zh4SrSy9xNiehu0psNO/u9txTub7efr4NVleZfeZv+Qo7
q71DDKPb2Ip9gFpuN/bjxcFY7Yv140Vin838rGavoB666lq0LwiQPRlXhzNswh6YKddJbWc9ueev
q/OHyxcPiy1MbG9eRfbhTHQ0W3YKe9+7+u7soHqP16Gj2G8JV3q4fXQr+/q24q9fandyzg5Qx7eZ
vSns69Tm+La0Uuz7lb8VvOx4A6SV7oQuvxVxM9Pk69kj/G77onAz++p0sr8dHmcuwd0Lrnd5Ztf2
CQocW9u6q4vdLVwC+8D1fKvtaHWz+RasoK3aoBLszU3n+M63e9+7ffS38GKcc43PV+pcATp2CueM
e7mMjnH/zPPADGtnXHPhCPZWsy8OV27vHratfb0e7cdp/bh3vo2uwj96RCDO7Z2ZNfmWW5x5sz57
ZKfGmstyVpmznrnC5NDalzpPdTrX+S2Zo7q8dyt+f2t7iHBtzEu29+Jpnrc2bWfcKY5z5e1OiQBa
b89Xo/2wueFUFWfdO9vGPsdjwbg9uTu92qfOqX1+MjOcTzY7eDxO5Xq7k513eWLaO8u9r+z9prOv
am+reSccxGGlZTs+w+vtyXQbhxXpzP1ZP0CoYcSdo2bbmTbT+6GzT3Pb28C25OHKTuecXsn2xgvt
b/NK44Yqu5fQXQ8r6Js7W1492ac3k5tcB/YjGp+1zo3zLvlTae+C5dnF9q1lGy5kLgc4qH3yajje
rlz7e28nOcuZvRbOyqXN4/aOfnZ6woE4T6d0DmeR67157m79uix0vNNvh87ZdZ5l3zChifZw7uXe
+hVy8KbyDt3uYnIOvQsL3wWn7m4Se3NQOH95d8vbPTGsDmfXvbuanMmr3Zvbw5lm328M3ojeNdfi
2tsQxGffHvYXnHnisiLzSienVr7vvLPbxLUL902xr+6/MZKX18iw3zLX29zcOt75bmIAnq4fuH2Z
/Xa7uR9s7u7kxqdPJ7Vt2qcPgfMwrUZv57UXyOjt2es9YU2OsA1nyebbzh/r3GYRt9pws8sd4QIu
v3X5fehvXbQyywndeDecXevtfOfq4v55sPej23BDDJs3b0XO0vb6VuSJ6WuyZ5wLw6UKaqeb8rTe
5c6u+WIX+Ulq+eNL825++9RtWShp8E+Y3wyml3thfz+7z4eGUXPLk+KF3YbOQXVkbn3hPF+vWy/b
vlA2qLZ3pn2yrF17r1opztX/bVWIdp6NNIJS2lYfp386S5ImCHVE5SDf4m2PHIIatrTx0qt4hVzd
Hc70jUkB21McEBdfTPzS8ut/+vq8O/ynLzAEO3pvebOsCeWLx+KU2i7z4Bov1Km/0c/0FYjys+qL
p/GrDy4NRRkxBdnnmCI/XrMYopE0lSG6Q/VdeqkpnIRR8GJKM2TsCJJiPpeFk0sVDq0h1r9YBv9y
EYeWw9SXTb2mm/LHo2fYIQcSdqO7wZu34pv5pj7Q3rhnW1IeCH27Nr8f8G+Vpv9/17Q1ITdP+R92
V78+dX8Ub39ctU/t4u95af5j+WUvRUkQWhC2//XxbzG4/zjWQiz68DfeUfR80b3W0+Vr06X86Pd+
5/Jf/m//5Q/p9PVUvv7nP17QwLfLbwui4gMLaSn8/uuqMxfV5d+i9+Xm5Qe+V5cVEXoStWO4VYs7
FQv0X9VlqsSiKBJnzoLDQqK9AJL+p7r8J8KpxWtOa+cow+bf/ZDdCOqfGLWx1NJWUPkDPcDfKS9T
RP/wFjAGWPSw55ZZfnE06fPuO667SBCV8nai+nyBY87LLIF6GWlvu5GM03BK2S7pLTtY6hXV8KCY
6wwOqiKPq26BjGtXvXI1KpONBNGF/2M5cjTBP+UHetkxhct2viqnEZJ1tiuyPfbRk2IB6epjIN0p
wU6RLyXhKW31jdz6nkINye26XiDH5VuJPrSd9yTl5fDQteZZIMOpm7NkSy5p6sLkZH8bg0Sv8feG
UusZJrIQ3XcV3Xz164UyCUmWLqOTmAqKUcTRglNbSwgBUXRERqMdJ1uDuAOiO/T4dDTrS22+jJRI
wHUJaQXFXNAPu6oXdio1xQWVovWVbEsJ7a2sbcklaxRblMA61bEI8Q23TF1thLZb13KGJDBdh5q4
rxoUR/1jb4C8C4ZmdgRLcEn6+FZkppu38WFQD4UogzLeEk5h14FIXKCVgvxRul3Tc/5N58UQg6U8
wCAy0JM3iMkRVkNkuh0INlGecIS9CUXomtlbFyqeOhfror4xrW8hFtdZr6DhzNZlr0qngGJEYH9t
uG78xeLaHQAG3cwohjeKhGl1FM0A3DB3JYfmpkboecPXsIF6KbFG0gZ67EZ8Gw/VCgefnefxBsE6
cSBTCUMTceYBu3JpR3GwE7ITWX1KRu1e12FpWbLwMGfPMaJ7wTgMVrHth0TxlLKFLyTJz3435+sU
EPNeV9TmtJux8eTabSf1tq+jCCJNNkTsXWmZA2kQ09gAni/wbyXYXFKkyV6o3enRvC6a4TTrYGXZ
wJN3kzafW7gp15G5x0xMgibI0UBwtTTQ9qM6ArusUuWg9KpH7t4K9ym0rNFDFgDMurODuHut/JQR
XdS7EV2KWJRbhUEKgOe/mTuTLTmRLYt+EbWMHqaO9+HRt9KEpVAqaIzGAKP9+tqe71WV5JlPsXJW
44wUDhjW3HvOPh9mjl81KHdOWEZxn22JBqFK65jwbtwJIPoC0BbOo1fkx1FiEFSwcAmVw9LYGjvD
J0uNWIooFMnOHObIgJGtq2Dv9/BAxxFFFhjMYlxPOP3S3liPQb5e5H0P7QucJT7GpSS2Yd4ZKthY
TnYb+zm2LgCLg3lvOXYkgkdQ3tAcRitKEA0b3TVNroMYOWoE7t5Kmgaf5TEbnCi31wUlV2L6uvqp
8zepeIkpa1jOBBW+2NROHN5hSaoOFCcibEwRmUXg/sxVn4dR1X+dcJh61X3vqoOVwhSpxAaApbq1
Uf2sqnTeT2J86Cd3Zy71raNMFMPtynayFr9pH68C8TDWryRNHs0OFHXBMSclBzoru62YbnLN5gxn
LxKDqy6fNv74AdQ2E28WGKNCxc39CHAcQDlGS6jllgF/6EAbVnYJW93SoQPS35sIy4QotxCTJ2d8
7Jv8sHT3NR9/NnCy9PLqhHCKoueMAPqWNvkm8+KotxKAb/DzZ/muYUKkI5TpGNeYxeLdkj0DMfhg
I0vBa3hHWqmXWh8kKUAfS1f98DTF2RvRmKgOF1JHzHfyLSJ/ZIigEUNQRbjSu1ZlhCdjU6Z8aUjN
oiYlbsV6Lke9avjMFbqhuYE4tfyIjY9K1quhAGPuPgwewfP5fZ7HTBE3g5uFV4ttvoH+YWhXELaT
d3OWqOm659pz8W74YuMaEqK2xhN+TEsrmpqUpKc5PdJivGsRppMHw7Q2UpdOSV/w03w/OM62mEf2
3raYSIlgAiR1pYc3pAcejbzXy2sYfCNGbIVMm5Y5gRumIIZt5IglgN2jDuDHO6YTGY2MySocPvx2
OS5sfJbpUaSHVO9ED1bFsdUTG4Z1mrRflIP6OjH20owHuGEVCUh1wxyfJOFyCkzKq/iWb1o30zfa
Rb+TNlnxDjXgDqkrcUxhc+eX4deBrxZrJJE2ztlrKb50rDVtJaevuIXzyKhC85RIuK9DsiNBEvWE
YwGpqVOwo+69BdG0cl2HM8OYkYEtb4icnb+GuSBzyTyQl3s9Lt5auS0bRZ0NN3WtsHnUYw5gnN3z
ogW5Nma/QZiHhynpHhryjUhx0Dw7gSeOhBAb70A3uCdbpRM9nqzbkXnUPtsV7ryMRVaA0/oxjKH1
aoqOnLQJZ/TgdYAUaku+tRVOUqdU6B/FtE5wLmEzdTbkCMQ7HMz9ihvcOvWwd2CylcpMrgzyUA9A
GcnLA2PN1p5AlQLg/jMqFr3GYZVRimUmqjMXxztp6hh0gtcUBlWWjsRxhNkLWomIrj1+SH+8d4uQ
L5IQuMl8jo14A2ckyfEzQQgIzJdw5tm1zkOXeYTgtcvdsATjoVisNdrZV2hWMTxAa1JEqVwlifpw
xBSs/FpU72ajfCj7sYDc6uFJJN4KyjkDa1nJWiR8T6n5bLnxUQ791eyk+wnCMoLVdbxg79eSEIDM
dbYWPAyYxYfQVwdTB9m6q3jBfg89rco2DotSZLsElHm6yLZg29ea1rSoxjfSKF8VNkzC26hFVMMh
LZu7UpG2V3evrT/uUmAZADmg9cKUCiBYNPsa5DCctYK1n9zY8/KyUgL9iOciE4wcw9iXpCimueZh
ZobeL1SyyIO70pMXfJRBiCNLgQ0Wta5eVEziwDzHlALdzt6YvdFxvCRwnXVVZ7beQfnV99qwEbA5
nXNb+GSpgwZM3WwtiOh6AkhA5FGeJV89p0ldZtm2NSOVOqRCdp678jBjR8pK7AK4LpO2yvxx7aoZ
93qvrDsCNNkQZXl3XY0SCoozO/cB7i5QvFPav8TKc9KDpx11H7vEheGkzVn858HO9rLLaD2P1U4u
DSkAVpGQlQI6JS2wJBBfuIoNjO++AdCSNzGGWKg6WR5lw3e0KlPDv+Kr7m6RCfhfnPmc5tGV+gSe
c+qZwjr3ayXSmhNzcCYzhEELGtvo32oGw2boNXmyKbjJZNuHCg1zy/p6DAZdnJweoA7YOH1gTnQ3
wCHnrVxSu1xpy2cVRXtcGnK50naS3JPpiUfGnKtrgwimlXS+41eW/ngF/3p5QWQwH4hqUQQn0Caq
U88+2VM8PhpdSs4Rv/7GS1mQRuI/1vhl/U3Qdd59vczBddhN9T0/hRpXPj34iJfXZe4yS+UtoaFm
eMhDkufcsnegO5IU+L0frWxXmP5BxW6B/imI71iMxbZL7W6dT3bMflBcSWUTTESs23tFcvNL6tf1
yR21x6eHgaafA65XLTPUhk4RSYRkwYa69wz3YzxlqtmFploXob3B4ViSoeIbK8q1zRFgZ7s2XPmc
FO3rbBrxLiTomE8Sa39OoIWbm199tdRHKNcZjWJ3fjKWsyAXOeALjM94A2Ni3HeCnXJhpt2aFKZ4
a9FGeParMN0aY21BaIkJrmxGIs1a8HyHOTDSbSiT+zA3qQECzbx22qa/qkk+eHAK73tWx2TL6tdx
yLZZcL803Zc0eWrqZcRGNshrmarDmGc1WzjT38fueIiTOL3VcSg3zjg8ZQGNu6bter7RMD05k/ME
lnCMFtFcG/HIASgO6ANjiKyGLPvRjBwaqmwm90X6J6uZiOUDs3PekLA33PuSh6vMtjtlZNRhef6e
ZBjYFfnMZu+/5INwo3bS2yF372JUZUdSl0+5/Ch4l+u5yB7ivNN3pA+VhHtm1brNDLnJk+XVNazX
ysX4aOZJfqUxPCbwQDiPhA+IgoBGJFdzuFQIDMd7zxXwRfSdtrsOC1nP6aApEM5V1i5suud5cL7U
53OLxSEl8eXRtBpKsDNpH94orwdv4hgSVhyYQvSoMMAYKF54DDq/eGQyZVOMPmhbG4hRy6l3t61h
vSSgyq/LzLEOWqdhfueHnVovjFvyfdNmDRmBCHDD8LGyG0Az4rnKtgZusQOLrAsSIQ7HLR99d40S
sL+RZHDvgKjmGLCaWvJllOE6m8hqS1q/hxxflEiScFQxn6ZEHDRAQTelzhbOUQH5e8Aoaorcomv/
GMYJukmhagFKJ6OG1NbpO9gknradHkGJd3SQBpgDdCSTHgBIu1dGG/dbMp/c7MrrJrIx9q6tljcD
/PumMYadN5s/cqF22OT8tUxrvQLM+YVDMTqXZfqW1MUQjUYSHv6sI/yj6sl19r2tu/pD/1oY+bPY
8X9Vk1v1o3okbfyHvv6mLv/ylwLL/4+Kyll7+58rKptkVvrnesr5z/9dT/H+6+y7YFG1TNe2car/
bz3FAaToOtQSifu2TfGTrd02/8vzTdcNIMCZFn/F//TvcoplnnV8v9jk/6eOdPevWuHvGIvniuH/
VRR9TPPUcdAW46UJbMv1L4p7gTHXbE4J8h0DUhAme1/WxVE1lI8bwqqLjhPz008P5t+/4GdF3a+9
q39fkXLQWWeNjNW7qO2qMg3SdvGTCL7GlS1qcKTZv2p4/9EccNG8/59rwMkRgUm56k813E+6Mg/y
BMwX5hyIVNj4Igyq3kd8zPbZ6nZa/eBOV733vV0diZ3+1xfwn6/9q/Xlz2ufC8O8M4DJeMzO1auf
rj0Xpira6hzn3GKhvS1iG0+TulKe4jBg4Bq5IYouKufPut1/uW4AqpBBhCrfhy4XnMu4P1036/s5
lbCbokrbaxnXO6M1b+okoDSxAX2L/EPdW4W7C7xPtCrnIfLLEILJ4KFHBsfo8zovH7YmMzmZZ0tG
tVPHiNKZlG2fQjGIJQJiRope8WfiiL+MWi6JytbiEVOGt/605v18r4MblFDccJKp+b2bpuFIeBk0
pd64G4T/3GJXfehKSh2/H7p/c1lK0S6bNE5RGO8vhq6YhoYwCoKaagK5TMqL1jtMmm4TT/IA6Bhn
+NGBrfL991f9ywdDLRZRG8Y5KqdYHi9eLAkanEPnJIfp7nREaJi6eJ2LoJy2v7/OWZhw8R4ZQNgp
oZ+6vMqLqYCoeK/tiMXDF1VAhiIv0qKVKaqrEWP/7y91Vl78eilXmLaLTRMNJHPixS15yWD7Z3J1
VPl6lS03k8Vk85l096/P7XwRSLVQKsV5Gvj1gzi7mGvTOLMPW7Zd1ELIfJqGT5Rgf3snVMKBCWBn
cC8fWgnTrAUZnkdtWsdbY5gURS71zc7FZ2TQv7sSBgdWEsdHqf1nb+inMZ/kIVDPfmYYpIIiNb7C
GtxNYHxyQ3/31GABs1Q5FuPgvPD8PI2AKaD1pUg9Tqz0yXfbx6ZQn1zizwL95etHAcu3S/gBhp6L
N2OMZq/EmUo5dBQeZWxbdxjy6v3Q1o/LOb2lGkO5nk0yeWyy0PZtOIMAqmDqWe1gUgUic2fDBu0z
hcvf3DsfGY83YF7BW3Hxu6aMPCL4FxKzBN7zFXRwsuPrIH74x6MfGz7jEjaNTRXnYhopDdNOuoTC
P8QwMrBhWBpkEOAE+/1l/roKBi4LbMDyHmJICC9XWi2UqTnbUjKYxvc2PLM7AHaKkGKlkK6xsQRq
a5DwX1z4kaSaeRQ3LfoDx8wV8tQkTbZ38sk9NA7ZyH5vf+jeRtiDP2i9iF788fufe364F4MCNWWA
MQgWOKjQi4Hn+QmMmHNxeZkfi+kPP74pIut+tp9/f5mLhiLrM0/lbB3ENAgZmM/21wFuhiDe5WRL
+iLesVcU0MemnG6C+txqqdozA63tTN9fzRDFvJU9tfue8timxYm8mw1ZextBptfvf9VfVxa2htBm
z5s+RD2XK0upOrJTKStENQfVoJ2TuykcvkliGtyDLklTqhrTiH5/zb+ZUGwbvB+fIHtMVPi/PgjP
KCtWFaCTjeNv6pGcpjSrjnGtP3FrXH5V9PFZo5kiWTlNXA4XLzY3Ac2T15lHak5IkkupAFAj6D65
yuXqdXmV86/4aXrkEB/bZUVmqqwba53C+o8KwuKvrMFuSAhr+0/e2OXTu7ze+b//dD2QGFkyDNyV
21475tXSvJj/dJ748xL2ua/qAsXynMsXVIu+1SGXCIsTFM4VeIoVqq/PponzdPPzh8dlHPycfA9n
exDry693YklJ4Gwl+CDcZDx1tuHtCHCbvgx+OtwI0Xbfug6gI9lQq6mc7jqTWWupe7zNvx+PlxPA
n78DqBDAB7xxf7ndqZjNqiPUJEq6dDdU9M2CuGdeAlOlLTFsIJl+MmYu9BS+9a9LwrC20ZxYJPv8
euuBO+LLqSA9Qxaado4CNl/2MLcA/CBCzob8EaCDuyauxwGXixzNNqztJNM7ymgqEvnNQhnVhnhu
es2TbuJ/5Rb8x7PE34wxB48f8zfHM7ADF2PMXRzORs7Iz4vH7jsJWXJbw3SN8GZOnxl7P7vW+fv6
aTw3tJtdK2danJssmoX9hzeHWyK8P7ml85j9y2D76ZYunrggOj4dF3buYxIGp6RCsEJa0eg5t3OY
PcxWatHO6L/5LabV3w+vv5mGEAGfT87s1di7X1yZRoGGY03LyPVo/RByJK9aK/hssjP/8jWxrICH
OAtEz7fpXzxHFkeMo5nFtgba7iory/3MsW/l1qgaFRm3efJcj8k+jCEhkltKPe+Ticm8PAiydWdg
wz6Ac+KfPTG/vsnEKNtpCRxizJPkD3hYN4VdPIpa4C8r01uz1U8CjmaXoWFr48PvH/JfRtHFtS9G
rK6HUMhuaKPW/g6nFgtuBqU2+GSmuHAZ8d1eXObiIZtqhPJMGSFqzmYmn5qmkX3TlFhWnqWOXpls
JESTpiBEhWxebPKEAZrdsPv9zZ5HzC9j+fwrwAsC4cZqjHHy1wct/aYTYM7bSMv8DmDEMTOMjWHm
jza807gu//EEyfXO80DA9khQtbl4uIEfzxLqFOYHQsGYMnbTVIHS27aeu52gw//+7v72IePO5u5C
alccpH69vdQY6MsBWeAhh/tUZcfUHe4Jmz5WTkNzOrxWXouIAvu1ymLkWDNeoLn9bI6+3BmdX7Xv
YPtHiuQ7yH1+/RWSNk8/IgCJlrRy+ifdWcxR0Dz9W0M2Dohiux/VY+HYdbOdioE28+8fw1+mDQ7C
AUhKinecwx3/YvdSdZOxaM2mUC7jiadMC8xL/2EF5XzYZgFyAUvgFwY/8Os91nlW1hZh7SS2F19c
t48gqN0FOnzwRP2m4/mTjd/f3tJPl7N+vdwoU3s5BxAg1yCxaJHNcRr6x98/tvMXePFt/HJLF49t
CpyUYgNMEFZWmncjWRaVT4YdXyNzwic3ZIJwurweB2OcWMy31KHY0Fx8G7Fr0K+jGQe5GLLL1M0W
6PneNNqPsbGMb5wG+mLTeYak5avj+rHm5OmutNfjAVELwA4sZV3uejTWcnVLXlSfvqZJ4BY3oIcq
nyr8kFPq12hzHq3Fn24KugRvMxkAV/ZC0f1r1zUxDVbt1Lcj1CU8giomgH7O87xYmV3Q72XbtHcB
/gUq40Fm3cZiaOVzaC6JyazREyk7hQ9+ngebzjf8Zx/40/1opWNwyqxuDPbzGBpfzDDranrlWPJb
QlJJ5eq8eOUtw/QiRmtgR7IE860jyvIweba7EUTNfGSsq28EoKlrC0bNTe674DKlVntHyg/X7Rbn
0MkJ5BLyNSx1SbokzXqqPVqKrSPkZi6SxNvNFidEhJ5EPu3iyuaA1IYSigMdzQy367Gi2DxuBlcQ
jhV36fAmVGhpiMbVqQnDnAaVsPr4MNAOvpM63xaWTq+geMbHxkQDVEg6iHR5vFdBW7Pdu7MpTsKs
nHtABvaacOVHT9b6pkEgcQDuTr6EbINt16fbuMmr+GB2oMxjizbyOFap3ht1XI9oLCAKRrqvx+3Q
O3pdghe/bQdt3elYqn5TuqW9hSExrcEyL/1jAh/o2dXTWT22ZMolL9cNy8MQVMuVKZVYycYqeXDl
BmBEn62MtplWdifSu7GcjyPW3mgh870JRLMrlfTfvLroPlqh8VMPMHHgNkR0INepmGnQT6pcGQHH
/6mYPgKP5Ns6JZX1rEohkbApd8qdj5YYccYVjvcHPPE0h8ifrGS+FGsjG72Nv/iqiywnsW+a0pJ3
QIjEPe9L3xKdIMzrsFneXbEsK8QLdrLKkoLn7FRgKiQbajusPuwBSpXIgzsSI1BSIC8gjL5cjbWD
wK9B+CC75Z1UP+8LEsTqZHaj2sTV+QdmUh2G2lOHrPYXkwR142Ap60NhXXRpqafNqpTZRiUTmNRw
BZLwGcd3sYJaeAgGY6Zg6zzE6Y9w7oJqRWSd8Ta59e1c846Zl8hrnO2nxW7raFxmdfQJo474I3QJ
/jwe2/N6byxxcKX4UzdWvXWbQcI9U0kRv/VpvakmYW6hQd96LHRRR1NsP5Yc7YvxqpiaDWyop8IG
CEvsBc0CNzlXvYZhRehI9rXq2Lt0NLajKW6+2wI4L5oddR2a5nJk5yRvIZfYf4xTL5bI9lLnGLdf
l4LGZ12YIxjBKgnffDKdxri8LfTyXLpvCgx+b47PNcOjurcCrMabYOyrbVVk/T7tQqviw6zk42jQ
r1kJs7Eee/HhLBbRhgG52Gm4Dor0y2JZ3xJ0aDA9BT5rsiPWvHr9JKlsIW/piucudrK12eQkZBJU
KI+aqa0he3jVG822Nzzre5cZ3jZruvBQJswKm2Qqia43r1vlbBJwjHMKLBbO4w9/yK66wj1WabId
Z7VZEDu0A2G2aeBN5QZxFzEAwlrIVDRr9H26fkmGQiE2MdGdzhoqJK13lHGg3YFdbZZx2TlpuncA
ehKpgVIFp4gIv7q9tYUVB4kdNdqSbQcHTVjev06+XIs843I5PflC/9GXSVdzRtl3prdB0rHxpn6v
+n1u4wh2sewIInGGGOvHtBpI0tb7QXn2azOa07qqujfmsXXoFWI4Ano/ctZtOWQuH14A+DVTdMIL
/wVy+XCTe0wLiYewtFkkqh/Ag+a7KZCzImW7hbjXHJ3WWa6FtD2CrHN7JGVr4dw0JD26xLz5HiRA
4kVR7IPcA8Gq47K5VQ6q4cHIzXbjVcGjnfCmO9dJQfotRr0iCmHZgsZrHiZYR7xvW+Ebmi1xZ5nn
zKnZke/Lgh5jmOM/gg6lH953+eQUsXdY7PTaqeITvtoXkgnfcoID+N43oku+JEFw59kVYsTO3mOO
b+5cOTQPjeHbJABNzLAVMvuIGDI67X7Sh+bBbcjcOZJk4NyXISVCk2h5UizCxoFnxxIBRu1VV7Sx
46DPi01ZNeN0jDna7EIEavHEFx4vRv+B4guBaD6TbPVU6Wq+s4WcdoZRGqfE43fvlq70r3QlU2M9
B0sQZV3pXBeOdeSrS4irqY01bL9IIQHSBH9AZQ4ARZvm966fXsUABvVIS8EBjjrG30M88ufkWEF2
hOveFXaJXotJdU0Q4U2G+GfHxnZtIBvgxEAizIyYEE9XqzbkVCAFL51oIIqjV920z6DvEJDUxi4F
wB6YIjpf8ZoXFYRHUaDpfugS2/7Rmg2bHDX2G3axG9F617ZIrymSIFjuNgsaSmRVcXOD5g6Lwb5X
oReRr1kfisJpu2ik8gKKyGse2rlF35a2o7siVQSq0Bjkb+AB5+KIVGc2V44LlCot8XK3M4xpvmm+
UjdurPbQuoc8sdsXcufdIyQve9WTA9tE5L0jepsSdwFh3bBZcHORR7oTBETM1HLYG6HOTZd9CgT4
KRj6mhtUjX4uSDN12RA1ZGoEVZptw8Rf9nHSI2Yaze+JsCvEt8uAMcdUb0xW3yhD4yIqtYMjeQrn
+8Qyxj2M3eamMIbcX6OPm5CGx7N9Y9jgvOG1TTBiklCOxbqdpQVILCBVfjZjiBGTUV9P/izWtWvn
z4Zsa7SeYJb2RYhepKaUIJF+u222twBMd1GbhMlNvjTB16ZV424KSTJgVQF+vLa6ADzSaFYmgVpZ
2LhR4davxKZGZH2+db7y1nYBIg9Y23TSlnFwVfM4kXfzNfNdvSucBaqfR2oiT28cNzobEWx75XyH
6hQDpghf7Vw318on974iBGo9pW658xXZHvxVcmtOJCVEPpO1YZP7bA4xBBYLUPVWEDyLLIl+RzMq
aGrkql3rEqp5niTJW2LV7FHi7JzvUTZ7peFDrix3QWg231S4HfK9l9j7lHRlD+Ki2kH3rNaiCseA
KtF0Hzvxzh/qK9PVzUOdJtl65ny+1qkj96QCpqcKfaNOwepTXUw2y1J+afP+MFYFofBoZREWPVWI
/G7D2H+FdJiskooYOld1FAMBIMckhoEdk0P5liw8hquCiKidOgt+mcfim046/t5Zhluyhx4Diai3
nHv2hINE66Yqr3ywzWFAsMbHs6rZ9hqrsHAe8ga4uAFs8Ij8D5q8lXZvxTw9JIV5b8fTqzHbu9Ev
dLIvCuaYQm+wXJ+F7FXifZMjCPlN3BJHu5LCzO/sjAWGwK52cYa7TNcdMlLXiMOVDKr2fUyr5lXH
GCkUm93bpiOaBMeDeuoXdTUbAwFH9agesiwc1pbWO1tqf41yVn4sqdj1cTu9KeWXBbgT6rNN4byk
bj7B+ra++X32A876dEqtKVGbMEP/2fr9OaR53JkTN1FXlthisHqx7RqBNXHDa8RAZ+8FYsx+LK4S
t3ZvkyK3dq6LNNoZ2IJ3c3aTCHHSrbUJFywOod+Nj82CiIk8NYTOhiKYt86+AbOPvEH5H63vUR8g
Z+i2JBfQy+RGETnFeRTxZEeQS20gzGYPUJCKdRpNu9oPdThsvSDt9p4Z4GQLgnYdGiSPQNgQ9tpQ
iFthZyMlvJvhng3Saq79wiPEdSbzeOVOpd6FZD9FoypYrC26vcOV7Q51Gk1tvPMmDy6uqT+mnAzB
lZjbBi/fJMqdtDWBvz4Hke99gn6deDcrQhE6fm1jdj9ulryjYh3A2CdnJWP3EIb1V2KU080gkqU8
NW07wnETs+YDSOWh7c3+ulFsrFKtp9uwxZASgBOst3lIcI3Xi0GuCe5J6IlRIlyFMeRPZXrbxqHz
42RMoP7UYtuZlrgi2zA1Du2kgJDkTe6wTvqp3uQ202gZttSiGlR8liwFXWBNal/WvVczPU4d49kD
mbjKR3ZRBIwya8t0UNui7Z09cEhQkmef3Yp835fKIYbZqY0bEqU/aqtv73NPV8XWRnt6m2Wsi3vN
vElaVD+y9zQ1lZe1NzZ1subDqb4tYxg2Rw7KcXI1LJaqTlNlzQsmPbJ5yz2BVARaxmdVBsfKZFr3
ZjAUURbrUu7DsW8nQDlN1firkEVSX8tS+3Sm4inU61BJfhuyT+k9tBRs7C1NFjxPiA3DgytLfC7W
uDQMVNMDmogovxtR5JeBi91II30j5W/Tg9yfX0m1tpwocaEm9rlBXh0tmzNvMfBXkmQ7NqNYB5ZX
NlhTvrM50U27MrCnD7v31bfGi4El5VJW7IhcUTzPHaEtm3Ga52cq+tLeAXkPfySWHPSa3AAFaNdO
77A36cfQS/ovPfJbOAmUCufTYldD/2VMgqTc5WkbvGjTbJoodppG/cAZFN5xyEBBV6rctm/Ze/jj
S9oTdoxvIrRWmEDm4GUwkLOTkDx0wSpRk5+d8r7zkpvanoW7ZmJSTEbQnFl99Annh7kne+lhrOrl
YFSNy220PxDaT1HqVrpbqZJjFaFLbmsfS1k14Sui7r6/ovaMVYIMxnAnpRvuMrZeej8tmV5TzcHo
q9xEkrmxxB7jMLyZHT1e03AHaZtfEfql13HVWJDaDYyFK+Y0+X1sk/Y5gwx1Uu1ccMAywfJ2PX4Q
t9bO9JwNtjsOOxU/GeFjlrXHzKs5dkPFZxJQWE5YQ7ascWpIb2rIsbnzI0uaxzbf2vERQ6d14iCe
HFk4h3XicGYVO1Pcu5JD8JQIErbK1vbLfYoC3Y2SDNV+YXQmgadWy2rbi3VnZcGJkJSg2QLd2WBG
xZvCg74psvjKztyNEvOV3b46/td5CaOlNbNtbM/1TZIRGnzftpYX7/MyIodvWRhxNwQv1vcKpLu/
3HHB+m20TLUdh/yrzNncJ4vJwep6iV/bYG0Qc+dMV3PXI1zOXcpxedts09x5p7xhROMw44JBiHpS
XXZKG6FJomDpClbK4Cl5o+5XJkEgRAVoPIqZ2A3TQhgALYJ+leFM8SPbDtqngp0/iVOrEINEPLRX
Air6Ayzz5oUAg2d1BXGkPfmgPFknFf96m0c5p2tDOyfL1qoQUY0UPynFRlrmjdfkScVEDr5/q+Ix
NbeFkPFt5hHZbWU97OKWQ00/kTJivFtAUbxq0itPL8Aq3mk19qu8AhskKyTd5mYcKpI05kJF2ZBF
mLHOqw7xVgUp9PQjDy5pblBmWq806KFlCORlkjVtVHnp/SxK20CNi9XpunSNY2pZX8Nlnr6TIS/X
tWWgwk9GO0gxt6CvL31CySppUGKpMMWtWorv1SmQmcbJMBUEDPLNkaNokfoiipn4eNnElG/sGHVP
KvjB7NGIaIcK/KTn6Ur2SYpDo1JfJikOfhvDe8mcfho3dcKIvzFmE5Nbnz41KMoIsfKdHx2B7qXf
veqGM9e+LHXqU6BKMe7Rm7wxq8peVazKG8Tv1RPbz+RBh2rrFp5DAGgauwfLpOC0jMK+Deaua7eF
kTTByiZKbXoiGAyokdM1UWYG8bju/G4jEv2ETU957yRlxSitA596R+ZGNmtyZC1nlCOJl0x11Tb1
q9g49K5xLWVnbuu0PY41XqoWR0NchcfeUOqmF86mqoW5nvugk2tXLwMost4gUwhB12inPQPHlSff
thfoPKSyUgKt3GtFWjS9hUF9M+Mxx4jCpvroV6VF9UAir6N0AEiUAJzplpQbZsUgA98z+PUHYUNF
fl8Fi3gMY5pAkdktHQjVwnitZZ6eyNwS1a2sxMz+Tk/xoQ8aUmRWrdU3UFdjYjeOg9sJXAkl9c84
JlaKfULKKCuSZS0HORGkSK2CaDECbp5SGY4H8h3BMqY2PrgutWojCmTRWJvEs+R4O8dDku8Wa/bn
o6mSJzZOs7HBJ7wQiDdNzoeAbQuKRHIUHAxyjHrKo4ewsvT3GJLvU8dy/0chWmnsijqWKzeETW84
s7lm1tO3RZ5Xh0oofZMbGhwHv/IUN+RsbELE7/t4GXwdxVLXWFnJsrEPUDlJ8gtMugzbvPPRiW8p
UavSfVCavB9o9uMSpmND6pniyPmFmFiH45XhTB0RH2bnM7vjFUwQ+5iY2gj5nWjPSiC2u8WLaV6n
ihTJvVtl6R37JueZ0ved3S3VXpa2fTWLzr2dSk4/Zm9DfJAS01eii+IpB9hXUX8w64745iFwOIRh
8NhYzUyxfT8VgqBXuZKttTTGt/FsLTCEExOHOkyjS/op3/68/2fNAwben8IlTAAO8ij/ovNkWs6S
psjcI2z664wy18zs7YVP8fRJc+eyuXS+EL07z/QsEaCtvOgjWlOjQ2egS0HzQEd+bqmoNPNXmXrg
1KaRXNn/Zu88muPG0jX9X+4eHfBmMRsA6UgmTSZJkdogKAfvPX79PKD63mIi1cxQzGomJrqiNtXS
yXNwzGdeQzKgdWp+oWGx7MC8j6sBC6cbLSro+Jx2YAJw376QAGrD6irZiJWPC9SYFxfgDcueyDwK
bHmE+A1D41+LZfQbAT3fhGUMVN2ZGXp+KpfryTDXGaZ3u6bDqPHzD7ds/76POLcoDYNeGRjZ03k1
QTcq+JNy9ad3wnhtwfvT4XJ9PsiytTQPQv8TbwHa6zP+93QQoskM4NyMCAx3lJfJtFZWp9gGr9nf
D4RTCELnFICUMwkzbI1UeEHgLVRqxT5coiiLq9sYcf8DvLALnfM/zEoDl0CrU5JAWC5hadEgIHiA
0yLucmSEBB3E1nWOq5dySSvzDKLAAmINALIEvD8W50uBXtGIRh8kObvvxbrLvLVePXkpBiXQL6H0
DeHa1Ha6dGnP/2GCXHJMEUQT4P/lBMPK8n3RIxdK8Gdzg7oUvwwYjzpZnOSul0fChQX9wxkD9win
ATXi+ZwttklAMbZKRrYJzCyMRyextltVWn2+Rf48CGLPMoBCFFJmuMsH1IwmEin0IUcMq5LQbspY
g0cEAffzUf6wdJZogOgAq4cC/pKk0dJIrXuFpcvMu7Q7ZP0PNThUyfPnoyxkcTFuYo8TV6o6pBME
QJY9VFH30riIhtKRE1piUfxch/1bwkPW68mVEkX3YHfWOInkdgID3kCzN470GxlRAMpNT3LGMgu1
ik9Vbt0bkG4//3l/XAQTXOhsvwCicHG3BE1aly3xAjUnKd0WGaX5bixQFgSM4yjAibafjzd/uo8d
7LmPjLWEYbBZgSovNdYkDK1yueCUmHW0sfzRSUzzNqrw8mvHbT82mL1W35o4efl82PNpqoCiTfIi
GOaALxY7KuT1L2Oj4uAX6YaXwx2awNEwEfMa88Lm/eNQqgaXgVNpwTA43bxDVsZyN1cnUmq/cNVF
YCVSRW594R2aT9rpSvIgAADlobM0ia93Ok5GWwuqHfeoUiI+n4wudtT0kZHnhZI8NtIcG184MWco
XzwqRKw6ZmiOBkLHWpx+s9eVSjB42VtJVVAtkDZNIKGaFLa0xMWnWopf67ze+jQvsFlfKzGVOqU5
YFxYXvgpZ7NXda7ZmfcFz0E/e0U6QarHeAZ3aCGzVR7yHq94L7WVigQt2eL8+fkGOtu383j49c6+
O/hmKYtXX6OfJVa5TGtgldw31+iCIhI6fmk2nw9zFlwwzHy7zvjy2cdhcRwzndKBTsbgUPNGwAAP
RAd80qHQhEeC0NAx5c79PxtRPt1GVoaJpkyzDmPnH1UCeSARaJLQaRCadZRefCXndfqwa0EJqjPy
B+QtASL3+2IHgUjCcsXkBcbj4UrSvVulTt2C7JTCSO5v5cla+4WwDop/e838FYfyMU/5Z0mLBDj6
D4Fy8zO/fUt//t+gRjXHgf+ZO+kEbz8+Uifn//dv6qSsQHWEJzJbGc0YtH+ok5LyL1huSE2xvy1k
pfgj/1ai4s9Q8DP4Yyr/VefR/B/mpPEvVZUwrpmhkSivo2T1NzpUvz2GPuwQLmeuTt5LgNP8j4jp
dEOCLm/VUoJEABJNQOFB8tIeBnFgFTvTQzjDjLGTQSbPpLD6iHhq8BB6kPPxQ6dK1nrwTIIBf+pH
rLY1davrNfjQEDv0+HpqQS5c51lUHmRjmnqQFZFlrSO1hOOdTJPQjPTq07BY11UmV0+B1FqgNoRQ
ktHw6aJQcf3C12B1N4k+xihIt2F+rUVVX9c7HMnFFP2cqRLcQRcR2wh9D6gHLm0Ncgl4xtuBmWf3
QVhUmywV29weVHEDYFQJNr1AJR0VBp1gKhtdfTY3l1Ko3bdDJWTirYp2qkfdhr7GDcbr8ctEJ4Ga
c9JI+ouZJQHGxxT+qIZhYSyWmXyvyypKg2CJ8uq2MLTJrRLvqUWBpzCx8DaqGi2ISZOELwp/hRsb
9H4OfZtO1S36KrnwUlU6cG2H3t8hSgGQVw4/FN9xeJBtiWh4bqSY93p+qtxlFdzTgyiMrUyZ0sM1
+McQatHPshRENA1MQA0EFSIs66MfWI120IRKzV4Lv8rxdkd7wSmg0vyA1SQpVCWq/FtQGuOvJhnV
2a6mhdS2qopEv8MlBnSCV0RU1hQvDdd1rbV7k8QlwpqJnJ5ASZbpNYWeQH8UFWyXgp00Ppm52P+M
ZIBGD/TFA7zQ8Yk2EEtCbeSxDC36R1jJuiKCBFtR7cKHbOpjohEEp7RmHAcb8MewAo4ZKMexT2ux
sEnVoAqGIWaaIdpDEIVUp4+9IWf9wqz4VYGNUiubFkHtgbZP6NyA+wgMUUXAgHYA4pno4IG3aCgJ
SDYXZoVqjDUVFvhmUVAaakhUpQqWF/tQxDE0NTFWg5rL5jWeVQGGuaoyjLjaKRS7irzXhes21Ml7
B08372UPEN7VNPDyXuleQX+69BqIX3XQUvPzTKNNtkYVl9luEoP+remnXwgB9UDTm8xNRKM9WmPS
3hsR9tghFsiCI0K1vRnTlOpeihxTo1F0wzapSm9bxae8OoBJ2HvodlTrLlHG41iN4FNybay2g5R3
D35QjHdAPzRXjsdBuDWJOx/6PJMMcIVyFrspULpnmIUYAwW5xpplnIxVPc7lz67lPVC9KjnKuQU8
LEAGYVeUsvowyPQtfBqUrx47jLDSEKYIK0Qc8OwRfBYt6QzBaoBeuVLsZgnp2DVDIBE2YTuIL5xP
Y4GmQtx80T0teBzGUr2lpZrYVSeXXo1OCG3StHxqWrQkhh/0HCNvopXYqIGRzgZiAoeqdzieZdN9
53JQFVrLY1kCzRrojii17xaoJbBNgdDEVoIUQ5XRBN8oYtkMSGxJAAS+yhJoRPk6qFWRXkoddZLT
gGLXRafwhUieYMNWU57uYsS32vxXUfXIYMx4Qw91JrdOWxQ8MC2PkAehfGxCF15lVtNTLqTWpFjp
NR2NUmrQ7CiHFJsiaWjUdZVVIsCHQenVdWH1mZU4g8Hi21Mjxo+ejw6PtFf6mub8c+oF5qigd1GB
6rW1IkjETQiaS0aNqVD9kpaoDCm7NrIueMqBOgE4yGS9D95Uy6+zZ6tpM/0VvF0eP5py0qMaKLV5
tbfiJqz2uK5P4cqKg0oClgN2q72vgqFFIL+K8spu4j51s4rswfYqTX9rS8h13NWlsU2tUN2g1iLb
eS6mXwM+LmXFQbB7Vt8NtKS4UohpjuYILCEDzYpAGRzmtT5wPYzIRBG+8hftJ62srsxYNw90rn13
7CZ9VYVKBYjQNFthYwH72BpDX78q5MBOWsnWDDuYQD70iKWEbWcBLaszaTOkVvKMm7Fx5zcjhmJi
jruCnIMmUzC/QtvGUHdZkwh3Le15p6/keOvpGUjQwjd31AWBA5TjoH3tRvAYTZ8Gbtr2aPcjgLNF
aiy/sbjVBXsop/ExrjSsjeEeItYaaYrrdWkC3EIe5I2c1biMqaNsrVWlijahjFYSzcQDvsoTsVba
XoEf+qWrgvRoFAp4pQh4McWKStlZQZE9J2Okp/gelNrGU4xvjRSX1dfA50K+wlO+K394uF/m+yLM
B2kVRwYfnLyvfsb9EDhlnPPmvoapbuYh+LA8g5Gppaq3Hyo85H/EYR294eQiCy/gzGL/Bj2uzFx7
USR4LgdEdunL0uWpfdnoMAHFrRUYWZ09AF0pNmFFm4Kirp7dYoU8iK6Kq0CJMbaRjetQ9Wj5SqJv
7pNwqjNXwv4Z1OfYbCK5HrE5IzkafIuaa2kBNkE5TJ1WCkRY/LTrOLJ2epkkeryaRlNZC2kOFkNC
dHGyunKTKIUJpm7C0qFX5QggjBA9kEMbN14U64cGDQYawLHlV+AMZXRBQjMTtljZal+BIOAG3kId
XXvCO+RPG2MUMzGWclovaN46XeTjb7OA5wZv7TCevteBFgS3uG/3xnpMES/Z4F1AWy7R5Zu0AGoA
oAX44WgIwa9xUv1xQ3G64tQHTdum9+8B5F+F0P9vypDMacgnoTTqRP/2Eqs/htTzn/odUgu4V/6L
viHwE534FXYZ/6n/WTf/678EjMPepV9nz2WCWjiB/xNVC5iHEU7Pjn1wMODtz4Yk/63vOiuSYJiI
HTOiyOSDhvw3cfVp/qoBa+d3SFDP58ge3skCyW9og9bqlaccuLEhUOEx6ajoZ20ajRvV8UUwIWMP
0HOajh+W6v534P6fhUneB6bYM+fqEPmp+iwSvnSEcVP7QPqUzMvd3AgsezKmYPf5KPPf8k/SwCgS
2icymQu029m9TTlNGrQMSGvaNuLDJCh7wSh/ehJGOnhlXMX9D1+NsisDNcLPxzwt9JyPuSj0oJyG
L3Ekig914HGr+8ZGqtNxXYj+vVlUFwY7LQz8HgwOnAGfksKSiJfcSUkUzSWvaywGC7JedK24VVdl
Eo8uN910TEVKiJ9PblHOfh8QCx7McsjYEdORFrPr2lqpvMaQH2ijHGRPrW8Az+6yON7R2XxECU7Y
0Wy/KtWt197SDL2oyj3vyMUnhbgjQSfXyDt10srTGSsoRVuoOT0wlHLTqvJtaOXFphR6Y9vTz6Nh
X1uO2OWgdGgoHeN1J7fY1BZZ9CUMs52wa+qu2X++LGffHL71XPrSTBLn2bP69Ef5Mg3HIgmN+0nF
wzGsUTZskhpF9wIMpzmUl/bYwsuNzzATvGFKUSmdlVmW371C5VE3y0m/zzTLd0YzPFaScC2lBcjJ
iLhTaOTpEfsMlGFLwdH6yDGQqQTKMqLACtvXFdP8CLbU+Kt62O/fNbOC6BdREEPb4XQhRHkgJLMm
4z4XyxmsvgMK+DWN2nJFEVzaELjetNUUbRHuqS65Z53tDNaEerpItYFbEb2j07ErpATrtmNsw69v
oMD/ssZOeaK1uObXDl8Mq70LGjsDp1ypKwRg/J0ldRusfdER7sbxxqJDcqGK9qd9YRk0gFSuOqiE
i58kyNyvfinzmYoqvsc5B8sgv/0ZC+orybN8YRcuL3PEHNgNswAL1Zh5+U8XoA89FOS4BQ+m1b5Z
pbyrKJl1Qvk4DPLXYGqehrBDQXi6ZND1fug/nkmL502hm4Z0jgImaln/7UP64V4zSQcVzJIB18X0
cfxRbP8K/E8n3JTNLL5InOcmmEVHYegq3evnJ3DRT2F1598gU/qdO3q0ROfd8aE5lPuVok5Aiw5o
h5t79MAD5Zsqr1v9VoN798v6ZeiksVtdcPyMKqMT7LwJ9NSF+vPZwVz+jMX1lFQh/C00GA4+IfS6
+i61Wylwq84RjCucYz3APqWTABZFqelKFS7stwXH/nwVFlugIX73RLAOByDeobT15W0XupTBMuMO
XQv/SZVsiLzV9JRkbviSJfc1FIOfFz7FaTH3/EcsLoGWyhANL1E6tIBWtfK1Q9qoxXyxG75n4kPB
BkFjBmCteuHyQdr+9G14X3zEznj0IQurxvJxEqmdjGEiH/AljBFVxdkFMWLf0YdNNx08f8SEasvT
gNP6ntKNXfVfp/w2U69GdEmSR4Chtqps0atH6xXd3FCl5e34+l6Wt58v0XtcdXZiOC8KLzfP2BIL
kWhCW+WxIh3iaj1Ym6mz7/TBNQcnR2UWr+jcxXwc2efsCOC//N79opKYrYTNQFyWrItsU7a3pWTL
FqwCjDDEtfZc524LkcIADepYLSXzC1v7nfy7/M2UdLlk3k2+lsFUEZheKiidfIizDXWw8a2Sb/wO
7dhXQ0X0wyFBNbagv418VUYrXXIn/2HqnwZh1aFuvQ8u3Hbqn7bZx9+z+NqUj4IMViC/Z3SArMxA
5luz24PIhM+kUxWbMav72t/RtgiGNcWaSNmieY3k/53/FR5UlDyk4rUmbmHrC9o6Fr+gb10BKS6v
IJZ0lXpdqpsi3OjUvl5ikyLhVid/O6TThWM7H4jPVnZxd1li07RCw8qG09fG2lrGOkk3nvnWjkDV
f2dr/1Hm4iyCQ5QBQTeeSfIL2ujqYtlUIUBzjbz4QBFbf1DW6TbfeFtrb30Fenf3+T7X5r/sZGaL
wRYz63OkugMaZ4e2dwuFf+wGdppugT1cGfmVhj9edhUHGzW+RrZTAcRM/DTgsdBv85E2+F3XYkiw
orKKRlKwgsSiPYg3yG4OsM5MB2B3C+H3GB7xZi/RLn5R0ReH4LCPAggKlEMU0GXKdur2QbSKVAgR
N4rv8ofD7zq+PcJBzi70X89fgPcpI2VNGEjKt3zziTZVgWq9dBg3IOjE0knx4fuuvPS6U8trL9xA
zeuwagtu6ElUlxqg753ysxXnEeZX8CYSIJ++g0KfqFZUsOKWv4ko3jSONbnzDYzyOfYC4OKi20zb
5P0qWg/aNqC29wNKUm+6lD+yfI9vQ+DhHAHzJXoWCge6rOfZXvqQda7KWUtupvoZ0x31KG9D1K7i
VfWzLFw5fbHygy/gWrqmqwuTZZKuxWIruGbuZv2lm35ueJ7PkpBRQexoNtE+nSUNbsuYAE8fEmwq
JiceXPlN5PZ8xtUhQEBL2pf+Wh6ugMUD0ezgntu4Egz1OtJdsd40l979d3jXZz9o8fB6TSelaCNK
BxNReQz65OdIveljN7ibldeSfdncdeHdLIIVXdPFyiYgorZ81GBDYjGGU1hko0KPsm7tURYjdaFb
ZPf4i9yB1g0wLf5WPxvfC3c8BA/aGyx048ju8qbdWu/RCbZzUMoHCmUvumwrzzTfEWJWf/G0mJpN
lfaWGMC6s+4jOtQp4GtHFjBztUmSiivhx+eH/t2j6GwtTJ2SB6UNoE9ULz6GYjJyKZIIDP4gHK07
7Xv0w8Kd5VsqXzfqDoqwLqwRmR5vqivtZzWhkmyXd8w9fSMQt16gXOVvAh56t80Be8Hn9LHcab8q
JMNsLAazl9Z0Gh6d7+Ehu/GuEWoSHuqbenfRi3cZur9fk6BZ0K5BOxWMzmISRpI3sPQ5xnPN3+4U
oDB2eisUkCMhiuPxsuWzGT+R6y9xktlkl07yuyTYchnnJI9eKEpRZ4jCvraEVA8C+RD8yCK7fgpw
PdzErWvhCNlTx4ZYvU4scP+OFjniC2zY6/oxO/BB211auJlqJyqZzb556gMgWa4hbD7/0AvREgI9
LhkQXwYFJBIusqjTNbJSowIezxpVa5EeKTXxR95/7WGF/kB93zxZF97JiwMuLrcqSWFTzzsL4fEE
cuXPrHBRCRgr+Iz2tJ/r1ER12YXb5uKwi71ACdoz03kveE/T90a2+9v2p/koPURv3Zv1nFyIn8/S
uNNV1RfFBEGHB/g+mv9M10ZQHPNN/kFXtcMm8KJz7KXB5ov2Q9rkT40e1Bqp2wgdAaNu5FDGuzzH
uGeEdJi/0M2iIY2KAKp1yToU16rgFOYaUtvgPbbGNpfvrWlb4P+p+bZWPavZXmW7dWRe2p1XHnMY
chd23Z/u/g+7bjbG+viTgwgcthJy1SK2jTri+JTl2xzJE5yIRt51uBZZdGnjzXHK2Vn8Z6fri0Q+
62nt+wFjenwHHFfGlWBhh3MkxsTXQnkSsEY8zHw9uhn3XnHpoP1xyjMmEUk/MqeleqDg98jxTKl8
8H6Jb/545b1a0ir7VlxLqi00d2F6IbY+z+jnPfjPgEtck+x3AMnyUj7o9KiAxSHkZa3T8TFj7jRh
O4572ODKfm0QZ8WivpbzC0s+3x1nK/7hFyw2ZleBZ4apJB+6xyqjp+MGiFaEGO08fr6dzmLvOXzg
KkMdd65oLpGH2MnAY/M88dgP5IwVwIKrsVx3+M4XgWyH1uvnw53XKRbjLecFotmoQsaLR+z9ti3S
Jt0mKd0R1o/oJKmLSYhcPiQIyZM8PyECldn6KowvfOFL014cIgTINa/v+BmmdGViM9k7aX0l+a9h
5qTm398yi0kvjo8W5RMgHUYTTBvzhHLAaWIddLao2X6Cutaq0+/SvdmjbYA0xk58zRIYinuQJmqA
vLbNP74Ik9MV8ORGWwODqJ4yPhYl688/z3uR8GTbLX6penq5aLHXmUXOL00QMgflU9zgljZ1m4hK
4W1Q7/z8ukCZtHTqCVDhJuNADB2N7/E7AAG1IMb2QjLg1FXgWqnVvjevpvI2riiAuaOAmi5uWclN
MMEK8jctRucaD5fuDELi6GXrtCNGW9scPLhIoloax7T78fkMF2BNdvo8Q4DhKDXPbRFrETprQhC1
ocwMu+zuK+19+qfOoO8qw9WUVyXeIQE8TvfJ4DQX7SXPMvbF0Mt4wQwtEVsf8RioK8PaRCgM+E4L
0RW/d44CLq/epaf77OZcDLmIGLKMDvHv75nc5OIOlZLuqrPWov7DCDhwe1z+jPrCda3/aVAAuKKu
AFsT1SUXJBDEUBejUTpShWvKHXiuEvkd1MSNtRbYVjsnreMzHKPYcuXwCtiBEWwkKnG4kyGg1/Bq
7oDseO1cBQLWREvaw8Q9ctXe1g79q7UXzZ2nfhe+jq8+e9Hnr25cLHTIj1XZ7g6VskaLAOCZtYcm
T5mxlghY50AV1mpg3lhFazfqF7PcNP4VIC6Ierl54Si9v4nLozQrdaMUhp4cDc3To5RYEfZojSAe
w8lmPKQ3/Jvul46F6drw7gBGiZnLLkAAJPjW5psphLhrV1+GqwH6kW0+CgfczBKTBdgT4KnBSjS3
Sr1uzW346j/G+5RzaQ/aCpPDpNsE43Vbr3GIgsnrw6wbnixh1aq/WuEKvqaCqlG7xkQ1NG15Q6lo
YjG/BDrl+J9etjPJ0agKRxdClbPgis33cQUWl2xj1RbUXfZ7LT80BWnEJhS2+u6tTE04wbvPD7Z8
FqMsRltcsoFgjgIoQPFIkWVXfTf41Ga66tEkect9bjJ4V7bwM0FuHtnPbCMTNF+RY5JXfa++It/P
Q+N9iy9VgJbP+Pyj5qsGCSUARe+h9Yf4UkQaBcBCJB0rxVVwJ8Mx4VLufR6szGNgxYCUrcxAy4oL
yPpEQoZTOhqBXcm2YNmkxs2P5Nus8+KBlXGnyp5xR/7W/3Jh0edPeLbJP4y9eC+UQbECIH+UoND5
eja+iD/xumQLal+6Lz0UW4jbo22Qjr9S7alhhX3xqKls4c7iMiRe0Hv906P+cSEW1TbfEvM+HHrp
2MCJRS/iAd9SsXYR87nUajpPiRZrvnhFMmjFSJ9O0rEes60ZU8zjNLpi65jSjcGrLpC4rAVxP16S
gr448uIRiVFlE0ePSVYocCg2gnB+v+p7B1vKXLbVwoX/q80oyUtPyfwpP/vUi6ckjSNVGTUG1r+2
z9Ure0x/m0zI27bwLPzEJ6As3WSwiUw+32N/fLE/ftb5mvlwhjTMNUwjZq01WOqSq8LsLzfiLQGk
cje+qT8hpBYKX3q6sJ3kP++nud0OwYGm7uIGt6AjKV0vSvRDMPRyFQUP0jWCIhriFONXHaUiyNxV
/pIZk61G30P/OD5NBVpxr6WExo10j5ry5NGLpRUICDBFn0cebSWEnCLXdFhWny/UpZ+7uG4Dr5C6
hpGPHkUA1Sl4Z+qdJz3TfmzLS2XeP77xc3FLEYFCUIc8/SgA9QCTqoV0zJpVqeNPUgyOpNIrAGpw
ExQCShXrIri6WPp892s424YfBl7shlLIzaLVcmZJ2I5wNnJRA06bbiKvTN0RVYxF3bRzpy80QmJ5
3eDi1boxkic1lWA4HKtWcvELnmmB8Q7WvkwzHMdAaDn6jW48dOrRD9dRt+v6K2DU07DxLknr/vFZ
/GcG742dD/vZzEJJADvLtlKdhsp0xf6gGjpGr82whYxM28b9fGeclyTn6wr5YGjA83u0BGgkWDAj
TUdEFhg7ZZr1UW5q3HtFLXPVZCe3bu2vjXaDmmmlbsc6XQ/kgHjZ6imiMeske9bSfZLsKbrJDbI4
d8O0N2WnE1xFtqsCr869QdZk5F8q8TVs93WH3OFLou6qbCeb28Qs7Xi6KdAtKpJyBRzXldFc0qVD
4N2E9fHCZM/OgamCOQAfSHkcibSlKvYYQn4CxyoerWKfE9qpiBm2gDslrLmfK2tnNA/IrnJa0/Ta
T3dGtJ4S2rIPGkoouu0B5i+cPnStn43lKL+kcRWkbiy7LbEaQRjBwy3SyyjCBBl523WzKaA/4QK7
Gqp1bez6F/kaGznKkcSYiWtmD59P772Le3IAFtNbPACCNo1NVzM9dVhZLRmig8JD/mY6wpW16+I1
oOMsWAXVA1VkQ2bhUWi5VjUKUkhjrGcgNHNTHVNzJRlVGfiUvyIk7+RVyzKhEoVaHJaiwqYoNswd
lZ1hq2bHSsShC6mWbYNuiOngOKPdpoYjAWmVXaRLNB9m31qP39J21ch7Sux16CL9TccWj+MWWlxp
h4MN4b/5OpR28ZX0tZLXSTHZqLqo5rrSvhTWzedrdR4azWsFZwxNZ5O6kba4EhFnkUDa+IRG2FfL
azFAQqC5n/VxGiBB6iZX8Q6/98uraY69hyu9+fn5L5g/xtnH+vADFkEpaPm+QSBFOiKeZqKt0twa
umPI17134Yifv5KLqS4jsUJTwEQRbIveqiG1HMcXSX+QjR3eam1+ZXloAl8bIWpibp1vP5/lwv2F
pHox+CLyElOlHLx5T5ajMzOA8OJkMwxXorDpUczodlqw1ga0Nq7CaiNFt3610SFLw4/gWbxUOluI
0p//mkVwNsGjkbwokI5pdt0YW5PuRLtSj/kPcHsl8IH6Qqp3ce0XRxJEj1pNMtMH4JiNP8puh8Ad
bJwvYnqAuFTWD236wqoTunhD/deJD7iPmfEJ8RU+DdnG6VNc1XIyZJMaH1MNsoxeIG+rouq3aqzp
1TPwNpiSSSW5bL/6pRVcw6KaNUAxS8PAEttZiGebsfJu+yrNHKT+fpkynrWSJCARpX8l5hs3Sjp+
R0qsm3pjz4v1ONVVdSHYOosumcS7WQIEPEVHreJ0EnOrHtVfKT5W2QyqgI+xGni2Nhc26lnYQjqO
xiT2Nxq4W4C3p8M0xoAkIjpqx9LUX4c8BeEe4jQu5egB1bEnrYAq3yCrQkFGpnPa0lRXuktzPb+W
3n8F8FFMA2EImosWx1CZue97Y3BEmo7qHlwYs9QxKGtrfaciAWgCm8KjrV+Roaf5VhBu6kg+GqX0
1PbhdGH3zqfhwxVlikBaYIADiAA1ZInLSK4cECbBjtQ/DgziIjt8DIbasHGW+NVXlWB//gXkeTcu
htNUtGvpmYnvhOnTL4AMIgLR8BOPeqfc6HIorSUF1nnZyE8eOoRJoYbbRlaqVZGlb2VMJoVvo3Bd
i9NL3vGKFx26jSpsYISD0+80QP221bYltmi4r6qKE3KxSNAOd4GuJRei3iUGaF6ruQuB+jvAJSjm
i+0zjrkBJEezDvJA62MqKR9WUqauLS/eeU2y15BS3mU++lalAEMFkTdhjUUrTMcyLm1Dz5/Rm47R
8JTRrjb9jYJjYjCikTMLimhti6K5cun7yucf+B1mBTqUfi507UXE3I9e66H6Jx4HXboNUtHuSzVy
ezOsr6cIobUwFh7kdPLpug/GNoHksspqWdxEZn+rRUVzPUB/coCX3oxhOu5aBatsT9uH4LohkyFG
7jFPp20nogBd624Dse1vQ1iOTp7iS35h/8xPyen+QY9FsXQwxbpu8M/p/oHAF6FtKdbHLrJKJPRY
fV+A2hEOaP6jzwoQK3pB+a9dyzWxkecDpDHSGBRcTsxWZe1wJQg91Sg6y1lce7dRSAnOn6DD0uTO
q6Z8aGQjJwga03XTQQzN8b915YHs+vOpLHshQKUBi1oi1GLC8xnNfDoVscd3y0oL6xAVVX6NWN2T
TKiZ6satxkZC8xKt9VmrW5uolSqD1t+mGKSjfG3GV4kUr9peiK6UJLJJVHMXuFPkygrP/fvP/P/8
lv+SFY7Cfya4PL5l01sWvn0kt7z/kd/sFlWE4s0rggfqe3alce5+k1tkC9aLqUkoeWDGBNCMD/tv
xrgg/suaJaD47pD958tittj8b3KLJP2LnUl+hooMhVP+kr8ht5w+qch7cTp4NLnXRYu+6bK114Xx
XH9meyCEjIUAOp05GuzZ4F94VE/vl3kcuI1Y0FrQdK25SXy6jb2e7hY8GjT+kO4E35tVzygv0wuf
pvxLXJrx+sNXuP991v8zd+b3eOCsOfwzyFWzFvFOLEP0K3Oqi1bV1+vKx0B48trkQu7wp1lxySPJ
hCMaTnKLwxnU0EMhDVEyp29FblgiDWbJYXAXm1MAAb/GO/LzeZ3ebMzLkmdyPwIQs1aXNosJfKxz
xXDTUaqjbxapNUj9JAwxG1ciJB/DyB8uhOyXBlssYimOUz8qfK9SMsdhk8i58hT7ihi65eBfchw8
24lA8wktcCmG5qCxV05nFjSimLVaF9tKUQok3wbG5b1WXdgXf5gSnRZwf7wMs87Z/N8/1FUkSFWN
HLQAXIsxuo5DpdlUsTE5NWHIhVfoTxNCYkWCf0anGHr2YqgwQZhnQBI8aAqk65mMw6HuLxysP40C
EAHtCJQn2OqLMBG0DwI2I41QbBIkoE9mAqFaiy4ENcq8r/55Ud/3HRSaGTyOiRcP6uLryIKRGqIY
z0qaaHu7VT3oCX3qogiaTarNzAVjouKwLzqtfPMrIRpvZl0yKL1lAVwtndKqepQHTrsDagKxQW9o
PdMOuyzZjxl6v7bUeK2EPYLp+04zNLq2UcM2q7eeQWgHDF0i1ETywXMbZcJoVuNpf9MTg67hlCnh
5GRaWh+sSCzLXRhiOuNC9jZefVWjhvX5GZznulwLtugc41E8spbRBfcAhoBojKONGmMlpo26aGNb
mjwQGMQHfY49k6aV1jVinK2tCaF1oWH0h29OtKZAiFTQtGNrne4syFmUtXptFpsHLCD3FboHSv93
dpzvn1yB2ge8T54ZgsvLzUfVozNE+jJt2Y6O3MnatdKINDDKWP/++Yqe3aNcZhiFS9hOAdwh9Tqd
UKRrTahpNGfVuMp+GEOH7nVGlEubqFLCY6Z5svZXueT77FTqPcjowSwlL16soVBgJRiiskgSS1+v
VYcOSQpzvPBALL+UDDGV+jfwSMJRKkyLUUIlgwiPdwCnU5Bit9XCmVJh9J3pfr6C5wOZfCIA1TxF
5PlLqbQq1us8EKLUjiQ9uJLQJ7ENtR6Ofz/K73Bh5hGB3D79TjkKXUEgoLBi4s9ht20RuYqJBO9f
j0KP0uLDMAqeOYsrLe0ltcnklsShh0Wf5+CVJ3QI7j8fZV76j6cYnBj+9Bo6eeBH+dfieiZBaEs/
RGrUqqfiIZTS1IUoMf6Q0h9yWyM/Esirz0dEOGU5JhEbdGIeuXlY0pPT9csG3dd6vUZEIq0EsO5i
lgFuTjOhXZmFBPPSbC39i9p1HsmEV9IM4qZpMkfXsLiaMC1RIecncrINeLhIBEWpNt1S900BtYcS
nFRIQQC7rj5qOqdq0/FbbaH84EipXKXoClR4BKD0rrqd3lQysHMVUWxdmXAwsZSmrlxdzPzkSovV
oACdE3W9jbCMCX4nkoU7OZmoemeToTbOqCj9EbEI9SvWN7q/bsdALu3E9yjkDpbSbys50xU7b6oU
RUWSo2qV9GX9c5SKfnKEXtZHAFU9AhVjgXCzA80QcOLAcwn8xJNKFIC9JHihK6BP/5u9M2mO20jz
/lfpmDsc2JfDXAq1kBRJUdws8oIQtQAJJIBMIBPbp39/xX67x5Y9dvR9fFA4ottCFQrIzOe/HrxM
1TX4r1b9XmpvsIcxpXJkB3wHCrX6c4liZAi85mqz5ZyRW8IO9ioXL6a/GK2SeyTqOCJnA+LkaEUx
uDfpFiZvoVod/ZS5loj32sw0Vu2Kvkt6BFReV4eS3u+YIGA3W/t+pyOSe371K0J++YQLa26ydYII
6tWL1InkC1QCpVzmx42NqM3DNsZMGk/rDAE1zl067n2bps6ewDC33tNmwBxdjkHV5Znqgq8BDwEF
WukUv5mqreZnp2+LL0k/kQ9sHF7tHXTGep/J2Pm2NF5Cg1Xb6sfJ1qHzpmJ3e8Tc7QtqVHSKXSX2
5ocyjabyUtUzMQwhBVobldGZdp502oG4p4QzfTbxWL06q3L7XGW+etFk8lAKMJoEvKme56Q5hn6j
gF66ZCQzxW/nEGnZUqbHuK5kVeW+tjq4ot1yqo+hdaZX002uek0I6Q8PzhQW1bGWDAYn2iuC9ejE
EgWyHidCuB0SKjqCpLdi3Tn1TKVEWGmEYpnrJK9O743kf8b1WcBSlTznWRME99KtBPIYqmnMt1A4
/vphbIvAuUwjjZ9bu7I0uYNZSJLO3Gx33Hfic302OQQckl6OJwohx/HCao/ANl85HaHUxZp8Lpeu
iPflpOqH1llFcNmtihtLrssZqF2LBitUOyGwi9y5CXK90qa6q0dBl0Xcum3DPQugd0FLCeiZerdO
iPbrA3GFn9XU19ra0oOGIcv6bYTYQwbbkTGtKaqIKbqJeOPVN+0q9CgcFIeYpOxt2YCHPaE+rRmV
IBScUXeym2OCV3ZTVEUQlp6MkfvbcMCxqC0dN3rFweX5ZaiJNVQg29kypag0cRuXNJKIMEVgU3L6
7YlFb9EOJv54UwnRtESoU5ZXhqcxaOc42o+Msw5mEUFNq8ozIrbXg+ijsKOrQjfNVRZmbb0vGfSQ
LJmtf12n0r9swajsHUtONR79afCqdddVKjJ6l9ZFNLyMSWCN+T4IywiDNS+qox4TWpyVaXNRDZ3Y
muc6pcs4X+YFK8gkqTj0VB1uvbtLCLIuMyphGk0m/uQPlUeaIIUJC0E9m/xSnDUAu0QNdjko5RNj
VuIF3pXCLsmOfEz9vKQTmT1zS/UQnWwB8eX9LJEqz2FMDe/Qhg7RDgwIGXKwwAMhjwbOqFk1wN2P
nuPOJKgxKFw4JsMebkk6sd/m7dxREEzajh9MQ1LMruOU6p7WZSqLm5DMs/qgGrFGudIuyI3YWmbR
dKrd8GJBiSQO7jTWt87Ss2UDuEeYjkwZ0WCXEgiEYStVbe7PQXZH9suGcsMQzsYu77Fmq7FuH8wS
pfO9G5cMMLov9HKKqV8iW9YPDeu0ajRaMaXcT450t+JKdXOheFFUeVfHsv0oal4CTtOFeODvoIBk
thRVkSVGvNOHXqaszd46Uh9JEixBMnOdVt7lNhKYdPRIS3rgTpFjFDhz+7lf6UfB3BTL70brBEft
7EfMqFuRoWel9UlcBX1avDlpstq9YoYIdkGdYDdWk6PeHN8mSIHqimw6rzYWK/Kk3ctz9wUunsiZ
qI2gC/FkRorOmUPS4vyykBh0TFhVnk1iXEUv2+Dj5e6YHlE6IJ8ddLnYfGxpGyeVZou/KLZOtWtd
X7h55fj9a9sbr99tgacvyVTvycLBOEUugWNZrWEHtmeHcIngSDtkhaI2NvMHXg4U3rXbqZuwToTY
DdalUGzzizHKK4KhYrRUtGMTGd+OfEkTlU+2HqmTaLuZ6hZ36cPqu+h5R574mFF/ObTUhfAAOTQ6
bNUaqw+mJUvsgxhNe84ATyg0sIOlD8x2flW8oqpALeuRnqMuvZEcrHwY0m2mRs6GEWpBGiXoY3D9
8sEuYVQdgrZMuzwZ/LnPo0I27s3YOMlICAbhuzk9i3howZ/9/iqlSywhs0zbBrGQJs/9HJrkHreK
sMDLldi/6ZoilKD+QKWzJw6LH671oS+yNXqNfNGENFJOUTNftgN78jHJ9CqerRvq4gB+z5+zbqPi
lmAv+tXwxhGkdZ2NiV7Yw88FUp9IA1DDW1H1MV2pdWHR0AdN1F6U7A7LrmdhFhfb6K3pjv40Hy0b
a4t3AXJVPQ1NWWh+1Ximb3FMi/4gRU3Da1RkiIfPxmeW1Lmiuwp+HBelDol92zliiMYrKsbYjRLj
g9dXlgRC3IBxx4bK2Sl4FG5gg9xfOpcXXDL1X3RYl0lYdqYtyFufrsDLenYpZIuchl4R+oHmU9oH
rKFCMw0eurhhD2M8hluVoi+nqyjrWe7FwqFsrWDs84qWrGinQf9uB5qZ6sPEsYUgvI1962QbWnnz
eqHcYGWZTfNUVOVTQqo+zyQrRUEjRzLQoUSMI7HHruozBORjdlNOsV/mdANhuZu9luJ4b43rp8r1
5mC/BSOKBiOJbjwo8qq4v1I7z3RE8Y6kUiK4rSPpoBIiaY2kbOEwlgN/4xB1iOjOKuIjDv284ImB
lVif7Tg5H0cNcbb3syH+kfKjubtIkyF3MHFcuDTu+oXALAlcsPw4R1i/FI4bT49LtSzOiUrQUtLS
k5IOMpXRMBxmjn6/Bk0RfQXQV911oyyr/OZ2KHrIZl5wwM4dsuiwcxp0CcSb7NqIdLWc5N8US4as
EJtZvJBP9SDxR5AMJ5zduAj3c20TJ8sTtlLOn8vgt0caLBOMmUUfPIRtGwyXJSwhSVoEPFMxNyQM
9RRrUVo6TjT57cwI6Q30b3nTo76KHmVc929hQlnFSZfFBrbEikoTSrPhpkwjB4eQn6VL+inpQHSO
cTmN4PhdzR7oNcjeA0u+Xt5J3NWbWCq764Pee4xNr1CS0DPxZTIJBUMOrrv3jXhwUFZo9JzjEgLT
DcPQwFPSXSo4Iujgm9UD6o6OhqZu51WtR8ic7dXnYW4WJBVya4ENKc7AjpkSIobHkhx7JoyKrYjx
v0kOXZLCSwc85Ht/sqtLd18FgyBHL8PhwjOJrD8ew2dl3TKjX6WWHyZmm/QYjQqvmwmnhemlF+un
vx6lgp8RAwYpz6eUgSQTwp8Q8vx+knIjDqfeRjyoYzj0XIW8HFXumqJYr4m5KCBqKuNkBMMVIa4+
MVOWYZttvds8s3CWJyqzwSvBYoJnRm7RKV1a/JVQhqa/k3B63X04jVNK+wg1hceUqDL/khxT/8X0
TodyaWE1/MSoXYq8XTthdkEfxy/QuFXySAN5cBmZLk72qVXlM2Fny3NNJUz2cZXCgzRreC5OTlEg
wwVIIuW6Hci1fPnre/THWxT5aQyhRzMPNOrPkt9KV6ooOyzNaed5T068FRdFVp9dzm3tPslwtY9/
fcHzxPy7iRognGwVoH50VeRk/YQOTGudUGKCuo/cRPl1c4Z2z9DBObnfjPc3GMGfXAsVA0Q0hQFc
8Gf/bFEOSnO87il6M/T/Wd5DW+n5dM6T/0+hFUhRAoSAP4lUSsmi+P2jlnWFoHUXOVCRqs+ZaNYb
soSGv7l3f0QG4IwxAnNyOHM+P8dy1MTp6XhaOJhUtv7R1n51N7RqvvzrX+jPrkLoEHQU70yM8fj3
X6VNB0YbhhwqU+V04Ynm3IHdtae/vspP9n6AKAjw5Ayp0LiOKDf56TJRTFhnNA4KWYRh4adL1aWS
mrg36krHIaIYx7qjvrMLpZpPNEl66X3NKLcdGNlNv/PXNfSv2Zl0fLlab00uK4qCqNJO2uU//3F5
J70YAzF5TPxxvmO/4QOCTDlkh53ve2LuA4XjYHT65G94lD+77amfENuPRIVcup+eIG/KJt8QK7WL
R8YQzrUKMdyqVPp3vQx/eCsoImFf40IxdBtpdb//Nk2XTEQ0lhptjDFHZ65wXgudOvkW0sb3n76C
AHTk4uFqhnwgXO0nKgp/FsBVhG0AAGlAy+lARNv0efB7d//XD9QfoDrWrxD7gkdoE8FNPy8sfjgk
AjKKfrKgpMlv7edLdrP6o6j68qaIRbYzNvu7/LA//GjnRRPFCyj7mbz5OaarTAfrj4hsdqJVxT4U
bY/xiKf5/av9H3H+X+fQlP+dN99/b/uvwxcjvv7j/ruyb5J/6X/8w1Tf/0ExXNn/lk8//03/pNMD
7xdIO9gnDtiY6dll/kWne/4vhEESExQFCT0A8Nn/ptOjX4jNh3mOWY/os/HOAZP/JtPP4ezomcgA
gRJwg+g/SoqEcfvDG0jCFou4d/6Hpe9d1fWb9WRKu8lxlqyCEV7Qb2YlQBGHLrGq/kfvjrbajauS
mHWDVuodyI5HLfjg+y+U+XKC8+KZFtEWXxhRYC7H3n0xxNXlZLJupNCzlcOeot5NnFCMJXchrXZf
YqClh4riLfdAaYSTHGaoNWK7OO0ylxYE1hPMoNxL6lrrhINeDDZQe0xXOaBKSi47OOV1WNaANFNm
J1pe18X/lXiWISDoR9LcnpR9eegDV1GeVJQkRQdUBjrH1dmG6tLOE2FMlghsmgzjLf5aUR72wk03
6Ye+iRvSdrtefiuGpDFHys+rG0t3ekkucSyZ+LZkuGKWhOkZ1niT+ZDO/Yo+cnSnHZNy8SQC0X2F
BNvsxRSlRK5wasu8nTsa+Tj2c4GJBp4QYGJ0ulcbbmtMEq3nn1zjIwRbKGQ5DoshzjeLzPzg0JpO
7qDJOOZ3yax/1UFGzzZNf9rl4MwpCh4y6MqDKTxmyExHKBtRALoy982CQ0/P2fx57nxosbCpF4wF
m5Cvadi3HgkyA9dJ5BT+oNR4+9j658LCDcJ02RmaP0GXvT557N1Iij2aX4cPtSz1vXHDsMi12gjw
dgoX8V62AsRivbQp5XBh2AN1myHyj2KkpOvQ+bV9AIAh8ccFQXpUdRNRC03FPa4Akz5HUzVOJ7+v
g+e+GMevDX0SZucmJPhv9FR8D4Zyep4YnVKeEprbKAqI/U9VH4bfEjtpbydE6VpgfEDj3RBNdHRa
sNsa91I/kHljbRrvvAlZy6fKADURldyFTnHZzmmkmrwRs6CkdZQu7eBtyXms7bWbMvml7hGwVAWn
qY2cV22W9dYl13zDLTNvDk27KSmQEYAK2fWFqTHJlFkMR+yurrnhDM5xb7RbCTBH3w+QPRZ8EtOS
WRA1XbxjB8U/gYTwHVXQ/4QYlne8YXjHHqZ3HAJMFkyie8cn5DtWgcbwDFyodxRjfUc0snd0o39H
OrZ31APoGQSkeEdD1Dsy4r2jJBSggpjod/REvSMp9TuqApoDwhK/oy0Ozeb+5wDQoHyg3pUyxeId
qRnfURsyjKX7NAEobpgsz/iO9DPRPlsd+/Ot+44H2XdsiFLpTH7oZnoafByjWmVvW1mr+l6e08PJ
SWNJundbiuTyalYFHig4lflWKZtMH1RD/TpBBTahEhNIxGFpsOkcHOZxnfEKaOK+c5KXScDp6mL4
WPNLchkvsbUgtj2IXiR9heXBYkwZMcuI+K0NW1XtXQpQ45dSCuIA6nqWz7QyxCRsZsMi8LmRLrgN
7Zper/E47+rERG7ezrQtX3rdaL6HU9OmN3ANK1k+LaeOnPFscT5mDkc3hEkqNDiqqsB+Watweyhq
QQUUSoVa7BeZKXHjadKxD/GkUQC4AC1zLvs0/JTMPbqi2aieLBTKdg70XLBKYcVFFzRUs7mGy/SW
H6W/maNfTLzeQtbEjouAn5ReyDOYAPDoP7BhgbRGaLjvRTP4S950W0nLgUtfdw6iPoGTkIVdHNEM
RJ+acR2/biK1nz10QF8r0qbNcY6W+Y2I/ZX41cAdWHRhy/rirVyArS+CJsbthR6MrmgbCz7DVnI6
P0orJwxSW8h9U6Luf5QlbwBYH91PuyDdJEZtmJ3ccXz8ZoEiUZyXUa8feQ7G8CRsCDXW6LC9qfzs
nA0A25DkHcng3T6zsv9o0ihrWJmUztYfysZedaLkeSFGpSyWNJ9S2Upq30SqTtPkyiv6uHBIVxk9
7rdNZ5qn2JfdAITvsxJnhRvfySYmvZDZjOGiIskTPycMw2eD+vZFJitFqV3sqZcwhvU/zGsHtAFi
POp74HF1HW2xAXH22njhR/S7MG9BpZL9OrjDs6czux6AdVEcW1/MLzR8JQ+OiQfS6wLEmDc0aza3
QrXFj34URHx3abk99qUZ55P2ePgu4mBqBya5qgSW8mxLVH/SUdSwWJC2gY0oIxHcW5I89Caabbtg
6k+Bthn6Fhpoy10jR8n3qo1YMUM50bxDJ4qnNop8v8ux18np0BSBlIB36frJGyL3pZeCsD/PT7C/
RdNa5EIV01cROm55pSldj3GVZBk8CvLNMa8qmzwtQUUlFWWhVNEHVFpU5DP6wUXvjBn7NiXYeGMD
O7eHql4Nfzq9S6i5i+8mrLMOJMYXI8Ztfxvii2ZelN4L5RIx2G6zAw81jbHakyafEJZID+Xe1Cp9
9PuG39DOa3YvQ6CUnaxF/SbZsqlf3moA4rbY+rvR9+i2XWsveJrUFqQERcrxI8+F+1rraBz3qRIr
fAl35I2jTuQc58QsL7Kb2zd0WaiE59Gfuc2BznCddIHzSHVD9RlaJ/smqUql45dzA6L2oORDRHrt
acJEZ8d+WqWXNR3yXd5ImmeuXcB9d2c9C/2WuDFIQ5bOG8/+Ajk8Mh91hxYfXfSQZmQc7N3OI0jM
KRUtX+Oix/Y6oeGihfjBx9CUIy3Sysw1WmHjqMutTGeaEUKvjHPym7LPvGn9R7sARZ9pIDHmNQ0x
H31qg9O8Zu8WBwou7F2RFNqcFhX0ZEYYTl34q8uOiBghWzdvStaowcDTHIKqx/LUOF6r93bqYIJC
FfB/L8SWTnnXU3jH8EYo87FZFvLmyqaS1zNQhboY0XkF+znmRp+2kh54ssuc9WUagnY6QSZuPwIM
gzwMo0iXQ6Sp97oel5T4TGKht2tENepbtAjn16bwy8dyLfG0pWbO3lTXw3RivFu/Qz8QrrCNSr8U
i5ORiEZAOEnWQLz4tcOBVJ2sFRfTMm5fgsGSoeZLB2UASelIG7bUxfQ7rq56tl7C77P6QJ1yssrm
YmFBIZdwjixJq0P9IcBd4B+00MWVG006OOhhMjTJbOLbXLbK221ibB/GQepXaPP6Wwn+2ezdKWnh
hqdAvOq5JOawFUP3ZKtu/d4zbN/VhP2anJ7F7HFIsuYK1tB+4Vxb8Pt58/CV3Xn41KuYqtup95KJ
w5CqnzEGej/8Yd3IjtPbxUyJAZ9YO/7r5DrtvXU8JBteD3y2WyummnA0NLGHY5m9aTmVv66JjL4k
toTyWuxI/tDGYp3bZs2uTRBz2CLjpYL3yIb0peVJuVlAlcO8r2pEuHUwY0un4YKpenF9iZp0U+n1
nKzttltLqhD39FfMbe62iXqLtabocW0QUOzMYNVj6SzzRQuQ3uDjX9K7AWmS3c3+YPUOoW32sHYy
Enkybuulx7JP+GfazL+yrrnOrlwkAWGAlgQhOFuQQF4F49STCCkjjBbnp4XyevIRdCwkZvZ2iMWO
dqNoPg6rMt+VPw6voVNTlAwKD3sxV7onsc83zq/F0s6EScbuIzBoqtgXDFy24PT/tAKGmt241bY/
ZibeLratCDg0yJ7Q7qAcnSIvzBKvhygyU7JDiyBA4goa5S4U7RPZzp9XFIPCGxosCU5DNqiph4DT
s6ZChsD8RiCFoWCC9R7Wu86LNUzpCpbKeSzGwtA/44Tqiv+keNaQRXLnc94ikrHrVrhnYpqDQwnG
HN4sEgr+Ysi2GJIGZ3MFXDzFvwIgkBwSUF8joHU5vucTlB2eyrRr1W5q6/77skxkRBWomdy9nw4h
R9c1Y3dx4qD+YnhK8H4ECxuQMpP7upBPySxWqZHIQ6cdkWoUiUlz5XLRg4Bs+czvrO68RkQvQ+oE
5MPYYcZwmsnPhfGtjzKF8etgwrR6rlrKvo/J5lQb9Uk0cuwZzULkkk0xf9/cGj7Ip0msztVIvdyR
18VeFDQFRYeCqpmzuDKiD8gvXX9kf4RWIoE3ZLLE3bGSgyQ9nGRSy7g6hsvcrvup0GeawW9HHiMj
fXWRuu1Q5X1kXBrdgahw5ljWmuMYSRrjfVEu/DRVSaeMjEhnP43rgqDB8wzF1HVIhVQUowfd23LN
kO2GDtEc0t/scOtEiF1OMhvbG6wxxKnVZUoqEJ3gRQ8JxFJGseOKUkZOiyeOtkP+nieTJ8dDE0M0
YTSORfwgg1rSmeKUzKoJPeflBawL2xRtUJBgcx9P9andGjKLlr731H4K2ri7NKmEUC27hrmontaA
spotkpzJYbvtPmJnCaDzl647caAZH5246ZurAjCS1Cap0DeGjafivSQVnB6cMopus60NUK2Ws3O/
tBxxT+NgkT+ssW2yG7v2K+Z5SO9zMnOWfasHR5HnmpwHZc/1VUGo/RTLvIKPWa9wqWlxIUMzPdF1
QAcPFVTZtOuz0fev/MrNyicXYYp7UKKZ9S5epeQgW1HItiN2Xox73pdz3cS4pnqfLEPYUCTDNrQb
6fzqT1ryaB2HeIJKk1Na62MZSJ7fMKio1xqlJ50986Eu9lNUABsMdqKVaarAB0+tN8riqgroZ4GW
l426kDqpq0s/oQcCRdSi+9tilkN9saWlam/8lt6WC/Z/UfJ+E8WHScFfzSX8Ut/lI+KdeGf0+X81
8P7VMfUgCnM/ckZzV6YuLh4/Juj9G0U8Sh1RSnXtbVmGW5e7Tin17VIF7JSebLf6VEd0Bl0oNDne
gQ/Y9EeYmoFwq6gFATA2Ipm3GelR25fQ3T9qd968U3Le3vfwQllwVfHRth16mCj9aBnc5a2TCLPt
l02rlm1zHcRlFq2hJZ5iXcTB2VZfHMN5gtiffJ7+T+Pko69vJIznUaV14u2RMxX9KXSLIiHYsuMw
uBOQfulxCuw4X85Ln1Avr1Z3uqU6yrYfPNYI+YnGh0E8FggHVG4Qdc0vU4TKCcaZppLkftoYOq+z
QEYhOstmXI7TyhK/qmmor2aeaozcPjU5xyAjM//Rqkl4KedpW7MdW01ZELjyNJD2DKRy4IFCy7TU
fH/4MKDh68Zoz+StRqwNrB+Wac4sj15Ut7GpLvwaAcPBl4Y8oUxulaZeDa/YIY67rH5rSCX+nCbo
265UPyLlBgzsl/3KLW6PqeiMuR4CoHR2VIwXJ7OWwXrYtJ3VKQ5aps003GpgKjXRMU5qaAbTX88d
xs0aI8Pe3/yaejQzKgR6eonR2jStHS/Z4C1PGqxzfK+DsKrvbdLRjRREG9W3SRNo7xjNyInyCa2m
v/e2qWTnDriVpwBB7LWTLoSTGWEgOlRcCjhsTIr36GzqL3NXRg6KHUVo2moHjr7DuDlkSlmwh32s
5Hibxl1y5y5li/J1kvY1Nd5w2hZoyJPPGxUTHrANJAXziftDjyj6WFY9zzrBh+sDvCJapQIpZ0g3
l9T8MluqHmO3zxagAM+4O3DJbj0QDclRE9NDl+ai99L+EIpN3gETGNIpJTFnYHL9nK99HVObgcTo
JV0WBEAOrVK3giY1VHwMvJ/FkGbP2YQeg3Q2nlqC+/vk1RNh87Z660bBW52i7yycFQ5STmK68kJP
DNj7uc+sloCLbOctNBFMN67OkHbsc0hylr1Kh8qs3UYvDwQVhy22kvosmx2SfvzGy+8M+ywZ9Ho1
TQhBfh0E88HlmpXLM9VN6JFVPBBuwgl+4SjaTDOkN21Pja1veJk6shLXaTHzrVRWWHkS/TBykOpd
z7SkhHVVGe9jpxUE1TgqBm0jZcxbhgvy9Lu1vp/CadDmEtAubWnztm3YqGODR88QmWYjkFsnKkf1
AAm2SdwB0H4H1BzN/NWmm0+RnEzsEHx3HFC/faJ153yoBtfh4F4IDTKB+9DtHr2+jfQhDRaSSXTc
hGJfpuBG6tgzCiOYHEOrid0dK1+FzjGMCzDQCsGTOE6DcCw7AFLRC5kEhdxPGpvgFbPgtB3ChgGu
2gUWuPyEBz5Kh1Ntks37Msk1m+5l6bbpRVgVUciPHZcJBkh3Xb6PSDk5oQ7SMlV+mEUS9SfAAZcR
ptVlxM7DkFyxXDRqTu3XKqum+cZVA5PdANOCyi7p4XeIPU3a0g928+z7CFUs5WL6raiHtXg1ftzY
x6ag71HthFswJZBKECNrInR7NDUhUR0kHgWbshofo3Ijkmzz/bT65gu4LkKcOfvGDz04EFGYTRZi
vw1NJoioFOFUfyx5NPp7NqQC8VY71Ir6AI/gm3CT+qqmivEJlGipT1ManK3eqU1uXdrSQMQSHyjT
CTdqQ0cd77Xv2ChHZ9BeFpSu6ivrWFPtTbXQITovlfxO+pL+rnrhPRuvdvGHzdrtDoEOOR4KHRO/
PTMsqlNpmrraZ163OZch7ZfdfnBMcp0oM3hXdGOiVZhVWowod0IRkYSA7OWU4oEPdxRwck72mMNZ
xSiteRidVLS7edSzuQo2K4ddyv3mDKsbZEk8Z167J/qFdI1x9UYfwa+QIxCRqz9nnqq+ObWMstys
jfOgqj7rYQlU6x/WzhQbnfW82Jfd0ld3k8/fhHjbMTe1TUtilvXs8GdvxAFgc4nuOr/3yx28QIqZ
tgyIGmqqWX7r0R0/j1s2O3shU5XuJoeiQtaVkYCPISnEDw80lK+QVM5ZEhEtgAA+FZd7aI0SmRLl
jF91YBBqaP+cHZkWiAMPdPkMn/suUHxhOfn39WyWae+Z1fvKmFYeRSIb+hiWisbAtHII94g1vaY1
fQh2ixLqXow/Mjv4Z9IFGXqd7l1818d5NEW142lmGl9QBy75prbktV/miBLT0h++T4mNzV67U/Np
TfDCH9ItqT9Sb4seqBIYawiKSYj4PatoDiuo+33ImNLvGfWq74aD4j2gCPdoMsP8YLIVeyRLG26R
yRmjO0eUCrnftpAt79S8z1AEbU1i0pDadYc0jaAS6fTzry18P5OGCrebDKK0BU7aOGY6KOh9nBM1
syNUj032hSzQsFamDj10qE3whjVpRuTrqvbHuXfy+xSUYl8AFe1XzXJx7RQRmzg2LOaZqdSUgaKY
YtoqHMdg3WwKciv6EgJgdtb5sYCZqS4zSRQvLJVY0r3vse/moZPMN0vm0HrKpevvTFMi4h736XVQ
ibQ99qXXAd/idodl4QG99FEqUwGTSfEj6twY3ZvpYHMiFYGyhEHNabmePWSqtXITVhbZYFYXYayR
nIOVeIeBNbC6GmzZc1A2wEg99aEszCaBmtu8KOSWaNoby1JO7g7xkGuOWZuOxQ7RcBDulFNy3ocq
65ozTgNbFKcDg6caHOAPRt/4oXZE/JwkXVAcl6ktHwMKQXmW6o3mQmw/y1swcAok+qzdME30E0O5
bRA+XFXAKyXMj16ePF4owiwLb7xVtvV1jvvf+STBfgUweQ/jXY4GVsxKv3gcQq+wYLeBt+Z0yTPT
6wxO5JaTYfpJLb0N9wtQ4xmpx2G3I+nOSy7QR8cuUmVdfc4wbTp5OwXxxUYJkjqmWFXG3PW1Pof/
r/S4mHMXHL221n9ggEuuipKT8mEM62jZu4VqEx4teLudP9XeltdxRyxroIOhfhm33vyo9dQ2RNDL
6VsSbi1eODOabB/PHq2WLaBRk6dpb+8pXM6cDzH37hYlNepsHZr6M1JM99PMGEbSlgoHcT3y+a51
WmfIt22xPYdQUSpnxwtcYB+agkPVbzZ3Z5/DBsEyWDIwtFX3Uzv2X+IAnfp+dfX4rLMejbirZP/1
/8h7s15+++//CvE8/u/kfU7N+9D33e9Iev6Lf5L0XvwLHDs8O/kpSRJTNPYvkj79JcS5jGOS/Bmk
adju/k3S058O2Uy2CF4MLHPxOb77/5P03i8Q+hSDuZifyWhCJvWfGN5/T9AngRug5GKi86D9MxcL
9e8lMn0zekWgOBO5trs4d+d+0ME8cSre1uNv7sndP4Vvv7Wgn1VO/yOH+9eVuBB3w8+897y130gB
jMdOUnRyL7vUr/JKR7jz2P+bI3KotzhzUeL99QXP6p6fL4h3Em+Ti1gmcX9S/zDQzRXFJvuqasRp
MGipWDeX9ceansmm8cySssiSFr0MmfP819f+s9sa43FMQkgqbu9Pt5WsSdFXMXW1rnDlfuT9XU+h
N1KJ7fZNKf/m1v7Z1dAc8QAhCIrwxP/+RwQNNx0vPxL/tEOrUOAcwSx+PlLMcKLT3zgF/+y+shby
1fw4jhAd/v5q4v+xdx7NjWNpuv4rE7NHB7yJmDsLAvSiRHlKG4RMCgceOLAHv/4+rK7oruoxfXt/
N5WVkUqKKQI43/daQ4mpLupIelm5tXnYRH3uXaD/HcY/DzS5yaxzbvKf//1n+mfZ028XkM2HaTuU
+Rouv//z9x1dJ28Y3TDrYYhZ2jZ0cvKmM9f6os67C9FfJP/kCvrvvuM1Tx5EBHoGV+Gfv6OJS036
yDYTvZqujIBvR0HpjkenMcUj5y0q4GQa/knMOpcoL/unC9e2bA4jzJ78F8/nP1w8BPXV9kwO49hr
BOwC/xFCzCcPpI+JxfqePDM+iVqLg50Xm067MXrh7kU86E/arCeMdV7XylXruOqBHIZCjzCUW7+M
fhmfnQzPctikkmYIRluS+Qp84YgLuwSlgjFUn5MkMYs0XNM+a4Er5+1sdkb5bBc5XSt+NdH+1nVz
Uq8dv3XAtueYZiI1VOrOnrLxQQD/00rmZ9X9wBUBHSULJ14XSUPJiFmnVpRnRWyQy++BERb24lxD
ADtqFNFXo1tH1ECCC6qLuj76cL4LlUMSTm9jwh2JNPLKIFdGWKuMeHU8aRRtCavUGUmBPOGWqAaH
/EJ0/d0Xcr4AC6buNkXa+QA63rn3Y9A4m8mWLYYYwR4ZiWkxw6KtApJYOanFOoF6AI5sMm9iGwjo
mMqskqoWX8NJsNEKb3kfa+ISycLjkb6aaE56q/EsUWIUawXoNFrq98S9MtrS5uKKsPcbz1Nj2NU2
6MibW7WzYeSbAOeote5MYCikLUl/6yA0ssOi86m8gfb9hWqlV+veD7JvZO9kAVIiny1r0zbcg+tk
Y7zLanu0XyyRUPYyzEle7cuga5jo2CHUW4bOnH1JjY5xCSzBnsvK0HnlrQO5p4gQ0AwFnzF3lXjJ
mRH0BKbLwWo7903S3DOw6NpRtaxBICYDwAexW6OdtxfttxJptlsKpcfa1DBQ4RRo8+m2mnu7vcup
7ab4xq5JCBWkqjk4PADSsULN7sRz8Ld+bDQsfv6gO2kqDrTOQigIGskhSi0/wKCZOvBRNsasrExu
AAId7SJKfh40Osxo3OHcy9/6wH3spurNTNJC3fj4eaAEWwt6u89GesXbGggBfnrO9YSdyu1HC/03
YIh7a9DtnXzpA8bKR9ufY2vjMyxCYxG34TmRw+48XRbdrF38gjCrkelIO37jBpNgNgNWokh5vWQx
62vvZyhs/L5Zn+dBqIxl4n4MfGoEoaDzESHYND6VXsvMricWwI2VJsCWuWurixiD6UnNM4U8HUT9
FHrNIkiCiCsNx+o0XVhr24fB5pQOjaUTxkoGY4NICUj0VGBxeYMVikHkDScP9aEGflJaxk44l4F9
qzfdoK+KeiZ0wl5YplclvJO4AQqquf2ugfPCNZbn0irUl2bMxkcg8+LN4jHy1ZoB62jLe+rXdaYX
56QS+qfs/OA7V3HzMZmxM4Z6IYeeEPUWNqoYVKyvqtLV7t1WEN9bkxPzldC8aa7MuLIfq0E07Qoo
nZ9nyRrxlBrwPRAmC6GocZfnP5YpnCYET4c1hPcjhNzR6g6KXlfle5tajrJCz4E4qPajXWVvBoX2
vCIK8m+rxUDO+uz1hw4NDeCwsMmwyqvSeVsI8sG1O+Sg+KWTxUiAZ7jYBmsD0Ys9v6wE5csVlTBN
+ZInNdncEyBjC1hkXt0meJ/wTtJ9IxHYxQvooUV/6co3cz64oDQBa1Vs1YcpqPqrgsxInzSnAquN
beDfUKajc2mwchKNITwANRlrlIl2beA99FA+aCX8lqLT1rbL927MumCtAzGUGzur0fi6QAA9jtUF
RKOEH6uPcaZa6i+CJQYg0MQQr6SRqBOmT5daJaLLHiDF8wX9fCf2PlC/uEPrmE7rUqJNyyAxTDte
dQmivDMWUXB4yxgaeZjLgRrIxZ69CRdJabjbqzqBHlTutjiqxwbSSWrXndBsi/Rk9TlouOyqmuzK
yrBIfc0QiTy6pQaaRZSZu6xSyYG0KqeOGj07m6QKtdbF3ZMKx+7XU6H5HYwn2EzyK2jGJHhOGi9J
bjRR+fHOngtTbuyrOOvYZwXCSLOZC/ENyzjKG9n6qlx5qW/D4Laov6LZUlN7zpu+sY88c72UGxHv
IQf1EJS7OUf3hCSolMhBZtHM7Vo5Qyy/0Vbp1VHZTWmf+Icty6UbfIi4PqEClAPFdtL+Icd9Z96N
HnDmujAnN/uUcwlVHMsU+VHMt/ZuWo0gBbQrk9Umn4Clo7HmSWBjFu8GksCJSB4tWjfHrqS7AD3Z
Y+3ri7VrePbhRBnN52RIux/RCPFA+3J6RKpJw+RQa9p3h6d2Z/glKktFkSX0zCxswgwUESsrs8S2
tdKrAlzGdPlWm5xAtAkFSCKPtQ9hs4qbnI/Wa4h1CKElZzrt4poWpA4n5lef8ndC02s9rhBTo3wW
YuVWA6Xp8HhWdBhpk/S/iG6nLBEzbPs5CU7zdR50rUUPnZHgSNT93t5MWMdf3ELFY7eqk9gfNrgW
5wvRXUT8Ga6WHy1wsusnPi0FtBXE7p0ibvPAAJBe21Dc2J8jN5PDTTBAd5ymDMPOozUL/6VLrlpi
v/H8Zd0JYCTiF6bRBLLMQJ4mJ53qx5F6DX+/kCPnRUk6o7VoyQcoD6Nnj+WprgwY5KF1+vI1lUTY
XXh84wDPtXoAPmzia7XFHHjfCW1Hl3bpgw+nd7XbZDIgTESPGRHVIsQyqS9q5+AGrxHzWZW7hmms
rU2f1FO/mt0Z/fCCjk9GVaylKSF5xEWElkaYAeVHRCTsbJ7zxQrEk2a2pVDXHyuECRnAbmtmYVKP
ybvteOoECQ9uPo7MP1AvQns3G9c8QSoCz7WOsBHTosqsVlbsLt/ADN1NnSM/PhG+lU4h0RWetnGd
fkYVh+lVvk6As9oGwY7lfs6+CqotKry42EFUu5BHA8IImHjY70Pn53N+mDWfRycjRhtvRK5Ivdb6
K+MN1dg6x5Y7qX5KHeEPN1BfozjqIF1IITSNYzMSyPOQOAqGiTCxE+4MiEEWI2QKCB0iWFn7Ql4M
7lLEqRnZ0bndFcAUXtWhwixIS5jQkhxsD59Q2Aei+fSMRXlh4pmKmTRQp0WNvlxLbJQA3oA2wQal
shJR2ec8iLM5RQqxmgcLDUNDpJL7jUzo6qDOCfswQ8+zkvgns+pRbk0XnjnSU5Fmr2UAoIp+ih+f
/xWkGPnWBZfYC1Fu9acWOBn/HFMhtzV1r77KV0ydxgwCwg4oOEkMzijh+xnnIr3tJ2N+IwmtfFgE
uWzTQ4oup45MuLsg7KqU7amf+uvtmthHaxGTt4XyiW8tZPpvY2nrH9I2kR9j9VDvJtEmDFtCty6+
Af5DuprTXiYpFKZ4hze9SkgyOCP8r78b0/fuXdXb+abKyvwjmJfSIKLRYCwZZqXlNwwI852QI8Mg
z+KEOHWVJ3mUN3P/1nU2rINpjC1BB4MChBpljeieOdmG5K4782NJs+W1ICa1IuPfS7/9NhvttVG1
Jp+m7kwnWxKasGoXsnxFJ72vQreyx8BuNWfl4ZDvOKcaosP7Il7OaQmwyQgg9d2ioy5FDZNMPXy2
oX36XDHojHVaO+eJBp1QY9uHi1N58TF0Q3C2J/htOyRyd2y1Lae72BPTdo0YMdhaGMLQvqzg2spn
Ikqmdo0iDmOAy76BVb/rHXc16IF4WWqe6cjTOgvdSNK9ehxWr7EYLYLRXKphDJ7nN5BGxhv6qyDf
XLN3b3gSJy/x5NFTm8iJtxWYNnC9gVKSxvAxXj6tZVqaNZyC/o75/KpgNFL/mGrXcAQAXEJYY7Ou
9kVJ/CfrWHl1qwJVM1Yk80go9aDMo1NWxEE30sDBJDJhPSHNBu9ukP1Vx0zMNt1fomIdllphzWEg
aulsYmFmd30qljFEHzLcjqUgfWawAJVXdVkiyWLS7Z/6aWA1CBiyb4l2KQkyqF02u8oq+htkxRUq
8zib1V9NTP/f6fPvNOkG4Gp/ADeij/7j335VMN3qFqzw//z7E/Yoqd38Qs39R9Dwb3/zd+TQ9P5i
2ThnPEoICOjzwB/+mpZJ3uVfrmDdNSUdQxa28L8hh5pPkKaB9QeF7dXm6vlYf36HDrXgL0CJRDOS
00aKJnlP/xJ26P2WrPZ3pIJb23YA2EyqRsG4fOe3Vqs/YHpYUuGXkVkfh3lUr35lY+hhWph/imIA
F68Il4l0nWrj69My2KhE6tGsoTvJmiFA9+tSH4Dmbh17ttwvtRSveozWDkVFR1cio9EF15D4nuy+
e4IIiX9GTSHI9FyqmY2mQpXeiOIKZZRCnNG5kZXuTi37gDTlvmbDPoFu8J5Yi8W59ryFWH7P/XKz
uLyFpEScYdv5mgOo2JgDB3+Px7ywbXnvoN8JSeT8wog8ILkahPZUBVb94bD1/MS1aPjqJqBbrrXq
EkbVRUYbKoKq5LpU1nI3ka3xnWIQ/vXbe+lij0I6yfntr/UJCUoh9OVekUoDcDGm9+xC2lPbzfp+
DIqcV/UHy6Zp4PqEkmVSR06eLiev9+qbxSMQjn/hKL51tL7YidnBibx2kovVuOhA3dqPSLPQ65XW
di3ehaU9ZawUWmhnudqgmkTQ6MFIVkVqPiw5xBa0SvlEskPzljp1/MYeONe4UjU0VkzwlXM244b6
CnuKD0FmmPgnE5vx3iEjHkpEjxoCa9a+wnmIFmM+ZOmAqhwRT/tqmDUN3R18TT97JTMagOiOqRIK
icSObBPrLdDMSIgQIyxgRsxDig4YsyhXjFWYAzx77l6b0nfer+TWDnhDnCGWuyfDiLXXMc6Tnbd0
wT4fE0KBAt/a60EZH7xuphtucJ8aRJTvjjvZ36nKHDPE8dvdza6zAVgP3nRLn2/nSSwbNdjTHSIQ
nw97QY1JbNTZ1mvx7efK2RuwKm+AdjnCkCF+m4bcYitTPYlkXtFFZNaqYxIPW8cwRqJBHHE7p5l/
WqqxvsxJr18IilPPaVK6Z32krkT6fImd2/nLuKD5GWJdW/seDRCDLtm2J0NbawxxRIX5/tYulNy3
JD+Bcbr5Opjl+Ixy6ZpV00VqHCuiiGbrQ+C2WxVgwYgKOmvZdR33QxW4cN5trvfkYJbNmxtgWdIL
TZ2cxkjOZT4k74uvTVv2Miqee+5N06IsvV9kfhqsJD9ZhUzviZWPD1jNOEaXPiWYKkii3rFytBiD
c0xSysG6svNPxEloK6TOejQVvN44edWjG9fNRpmDfhaDJ8+Csxod+hWWtOUlUBxD6cIgZ5mq/CmC
ar51eyVOMTv9N2ZWtXUZK8Muy3TKwym1LHCRJcjl7ZdCpaTqLKTdbKaiTxiaCzli5k7kALxwlcQS
lDXftga3qRGPswjzicg4xs3ZX3Vp752TCdUBTGluf6OJ4xJmIDmg+DVRFRl6xEQ/hCgyTu6CNpB8
tiSSBKR0YA/JQ5qINepe6It4p5fI34neTFA9FOU2mCv6+iBVGl4WlcbRpzvQuMuTrSPgj8dhl7qI
WdNjtnwwDGExs1zgvewho0ukfAJqW9XxM2If4o7hzG/abldBC2ZLGgZxOGrnSn5U83NrVeu53Jv1
XTZ/qkLsMsKS0iM2hNUQ4L+b7kfzGDCCkozJY6khKP6mytK1r80fs0sKcK7IiWOoT3Z9ejc0DPYb
tl30QsN4W8MniHydxmHmpPu83Igiupa3et1D8tl4O2PY9fUDjQgV4qg8wJkOm3POK7pSaKovN3Hw
5Zu7jIfzQDKqIEmqifcp/zLgjNr4iNt0Iz0VisDbSPPoi9dYflrFu2HRHsQs1Yz7xIgJKYYbdmsj
ivNhO9jD95x1Tz3IEsffhjiYVTY5ByTyx7xwPwAgVmb+kDo/CLRWqH6Y//AltA9kf6P8GN7Rvdt7
19boY7Zzk8l7mvRd44v+1XLjZi3pRSycMWpQLlqUkmljmYZmLUPIFYvVBGcG6tIxAfyYactuA0q8
QZADX1tX2DTiSj5ZqbNGEnPv4IcLjb77MpmA1WJjSFCvU9+fCum+lFjIrwa9S+CMN0OxRB1HnplN
beSn9skrmhkPuZLIGq2fBQRQr8wvS/RR7jxUrv+Wk5TDev6EBzGyUh+Z9ofOV3ftiSdIOLqknVXD
cKcoYXKr0/Wn6LGSotUM22nemVN7bBeMaT3cglaSpgcoYFTjIS/uRornS8ZKPy533WKQcpdFDguH
x6nFYrIKNBxqXGxIVH9B/W/H6hPbzQbJ6A2utkMzFSGI1IrYAk70g2PsuUgQA+ZjeZsan02aRkUf
f8WsHg1BoOyt3wL4XxXuepk+CfhazenJM6vdXD4uyWapjrb9uQzG2nUeVLqtsQo1/pty0q2BTGOA
uCQFJkBSB0OAU2qqDhMzNXJvU2HAB3fmLvLTlYP4z/PLlJ95ZuFttdtb4iXugS0xPqnbnq09NbNT
tgSfpkvE2PCGuLYNB6XtgACpMfM8c51U3mOB1Yy8rqw8DNUZ3UqKtl/5n5b3pEuEeg1KpJt62ozZ
l5TNTVrejdZTlZ18sS6rS9md9DhZKzqvuzK5a4eDH99wFe4Cb19+ZhScSX+LrayvfgQajvraGj8d
XPkwFDlasg2y7D25Ddkq8b8d9sUK0MJL9kb2UjoXbD+Ts698dN5BefTix9S66TUDGf3G8CiqIrkK
NXLH4lTr74QCq7fSje8GGB2nurnimAXo4gIgsqKUuTcwS6qzDLaLv4YMisg33HqJs2ZbTFhR2AYJ
GMA3SaKZcaHLev6lxT9DvV/in7Z/RT9q6p/tcByAd+2XqYvGZSdGiZOrRq1AdUdU90+VfrGelXHG
ULBCa4pVmyfmE1HKc3nQgbnIdGuOpf6giqden95ztnc+Nnt/Vcy5/XZafgX5UbNBkfHkrAvnV4w/
diDWZzZQ0z7M/C/nE6vf0dTam8xCsYJQPhVvALY0y2mrkvdNpJQTcbrZVMw5FBHSHtLNOHqDN2va
ed6aYXPvdrf9DHhEghaM3HKg+zyaxLGG1OpNXIjFbV2eUEJxpN/ow880vIzcQVq3LeuDHN/KdmcU
u4lld5FJVE/k7ZFQZfksscWOlJ2oksWu9LytplH5GxBbPqz89qC7v8QMWdx6W583W6uOY+3JkWdy
3kK/7RG5qtAmeanMqtscgL6QN8ico54UtJQwR3Raa298WsCF9GZtFOJ+8X9G8uS8gXV+V4LCJ/wj
Rsbv/WBkmyq4Fe2Gy6zCINnld7B9K4gxZInVq94+BiXFXGkRjoyFIsG8QB3WuIb0CRt+MIorNEfU
PdwV6F1iwP/8vVruA4NnYboRNmLB6adonlt7Zy4uPs+d7p5M8dFm70uergd3/Ydd6r9RGhjWn8Mq
fttL2MECgz4zaGr/HxlUxxANuqC6OCLU5YrNJK26NrKEIkqDlmvrmnREuafZV3fSVmCjDZJM6AUZ
hI4+U2pXMbJgWnZ24IXjhfREf+upfrjgeYUV1OjfxtpovuY8S5pJb1i7XfORV05Snvaaf+cWBmbS
IZW7vursg5j0KbKueX6dzNRWjhmfKZkzWJClisj+Rdz8KGvz0AAOkebFsCbSUE79pg/cW48MXoKS
H/0Upo0heqWqNgL/LeY1uu9n4rSi2qu8aADmPyTGfFMJYmMTCMKYwWSFYnoHNLIJACe0FoeI+YPl
iZxy91obZALQ3VI+WG/0Ze8FzDDXu/yklcPJrdeuelf6s9l8Y9cnSss/9eVDosqjkja0jcknmePJ
cJphzfPQCbh3xFMRM/s3d0VRnUyZrK2KMNBym3RAD7AnAI7ZPuAMcQPQvbF67vkkvD5Z1r3ikXi/
9N33kt5atnZW9kcp+j232n0BJkJMabXXhHo1pmnTlfn2ejENo7sd82rXIOIeWgIwfe/RIGOwWDBz
C07A7OnaHjMu8buoG6x1D0b74y4vhvAjr36O/Y3uMYCit/kn2gHjKg74+25M5IZvkCzkkf+E2IVA
1X+QKyy6IwvptOMx86bXYIT/dJriRsrhnXlzOeVGToZxhelh6pKG2cnDeVRLfZM09u9dhv8S1vLE
4FiX/3H9O1/4/STjaf+f//Gn351YZ+uu/un/16/a/qqvIEb3j1/0p1fu/vO3P05+1Vfs40+/4YQF
B7kffkn18Ksbir++i9+/8v/1D39HU55UA5ryVQ9Vf321hPv2j3iKeY1a+p91W481MuR/exy+P/7r
3/o9YMX5S4ApELmSeW0Kc/4esGJek1Jsz0BgTbr4NX3+bwgM2SsmbAZ6QoPnOPksvInfARj+ku+D
zZAgAW4CnuL+K9otg8CkP11kHny8jcwgwOXKQ5B3+Q9aHIQdbt3MwwtqTG3NG1bytjOJAtThsO4G
yKbVMAEjbnHCQoAvmN+sDYmu42MD1e3tjaJ2SuZc9P856IBRfs0w2yD2Prbn+YYh1L/Xh9E5udCy
FPVOwNWEekonY2Qk/ysc88J/1MsxDxj1zWbE+D2e48y4qbREf5XO2OWnAOKvjSDh2NAIQ0oUBVA9
fB9iDmPqyts+1bv4bUBBZxGyWOEowSizQJY3a4u2g6FeE5UKkdfN9OXZO23M52iZPGd+qw2zVbja
56I06l0VA7eEjiQ+Ea+UH0g0xq34sKBhNSp/lr59sMh79G/bLkMtPREZCxExM7FqmyzNlb6zy6LC
HVlWdhl2vYTNWI0plsg4WHhYr9ph9KD7JjCp5pgSGRslc8pTz2OEL22zkdignOZh9Ma96yXZuCf9
Bp5k4e1tWrfsg01sG1+LwgaVBPIcz9fcBn0ki8RMzouWDGdSozvvZiCcwPyw244c9CLrxAPG3j5e
l6Ra4mh3TNQHYT+TkUEbPIY+HPnSUeMuxqIV7HzN0yIoWDTR+Jrs12IazlLl7QY96EvhM4BBHBjh
lJAd45G5x/FQnr3WosxbqyPbRg0SoqA2srsckTcZLY7prPSaPImFYL4C314V4dJDI2sqbSyu44xu
3buLUVCJXu6Cdsle7UafX/zOzb+K3LhvalJOk0GOp8Sr9+bkEdjtfE96tlMmYaF4lnTyIucFFjJt
IHuMviiS/dAabQHRIHRckt5WeeplNCfY5EEzj4tddeWDaIv+1Of1LzJidmim9/xIqNJKiJZuRyuC
310euWJhzyzIsCd/ME4SM2KjwegSelzuu/zaRWCTaJGUlYiGdCZiuBlmajZbdstR975HroaVZmgX
S9d6jKXCfAuwlbRbYwbBFDXaYrB+SL9nG+K2P7VuO9xxJuYOC3cy8UF5sC51nZsHogLzdliRnbLG
P3r2ieG59rw6T0GFnHelLdR8m8KOM5CBpF9Ln1o74acbX68v6EgANqy+DRdgs1fKCYt94epnqU3Z
rhurMRqGjKQOP7aPiJgUbtVkWGdJ+z1pdn1OqHoL4XhuY9co2HPJ0MVxVkWxqbpoied5k+MrJ7SM
CFdNVQdp2l8wCNTWdhmrz6xtAMv0vWWOIx4QjvlmIiHaZsElwy2Te53WFWQd2vhG1oC8zVFf7OfR
ZLxc7M9awwaqtDBFHQO7u9QQJ7psojzFKd6pBZGClj81ZtMeiYe27n3bL5AyNtzYnaLKbgwYRycV
aWS5mM9FWT5MwXKoE+KTQcexCIDahHzyY1hP8s0hQ/7VJJwURXvj7R3CNKKsEll+IEvjavnwOprK
mlkzkMj0+QK4K3W+jWOToAhCgh8K8GEGSus0bisCUllx1+RDgTUvBdlOzQDHu0s1uZyQ45Uu70uP
H9qGX1C1EYycCEz6ByWn4EcZOIJQ+5S6v++s+W0yJ0mDX4qMJMqAHZ860U1vuW2RfeR1Rt1uJVEa
L2aPJ0uHNg8HeP4kzBr13lmYM2HDvDNBzIhbkrm5G7KsOiRERPNQECamFIb7ygL9Kcht5/lBTa9J
xYzF1p7rO73G0J6PA7H+OhkhRiStaZ7XY4fcCvfAHI2aKSwZFfTl6PaatOQUTXlq0ihZ9os3X0Y/
Nz3yjPQRpZ1d63P3qAm7SjeLUqnREFaDO2sTNImnnwikdJzvkiPQOXRJ29Js6zTT9dUxtBOerid0
G+QrE+dfIsPZ1BOnW5djZ2+css2OsSnnjxio+5wF8Mj1tpyXFEZdjj5xOK4lcP8hJjtVZYppELtg
es3idozc23m1goPdaA2B7Tmhf53vfrqDtoit6+Ijzjfx1eR7rSChVjHdmgiMnMgjfqN0Toi72nJf
e36eepEnJeFj9tyqyuTlLKs3b3ObPwpnNboq2DZl6RtEkVgqoRa4QRRj7xAy6CSiTGbXDVTPcaqF
XW4Rc7lrsfQDdPhlIHhwtOCZ8sbr02U6qQ7fKfdP1nXuU1Ia9ICA9DbuL0pt5s+SJr5TVqWkcDUu
j0IwhwKo/OlKTMwby0FHHXl+4b+wbsRuOMTMlbR0zhdyWP0Po29l/CrtYVwrnLlrFIQ/BGokLOVs
bX1nPA92fldby2W++sO6ygOCHgbS5xlKcT625ER4EScGZvV2KXH9g7BWvkfMcO6DH+ErbKv+AoMI
UZFzgFPU2WOeHyNYbgrde+/V1qs8CghGuMUPVm8LrkW81RIixNTjrcq9MiLvg2RpJ3jFjr4TuWGt
yS/+teCX2FeBIq8Zmx0tDkZLfHNcP1nX3iRG6yL0JHeAbfHILRZKP40l2eKPeOEjPkPsr1tT7BC8
0lucuc+iFvYGNduHnOdjnLMXzoCyqrIvaKaorBBXAM7KMMRmUOToMF+Ra631lGNP1SjdCrEcHIGc
z5K5u9YsBvrRvq+r+FBY7QXz6tEou4vlZQ9+sdy0lnu2MVStDFmvpUlgEdFoL0XdMOv7lPrWY2/T
ml2o0PHKH+LW7zONB6YobE69xOCcd/Uw0xqHlRG4Py2Gw4h6dprbY4YXdeWadhYKU0WDmtC0+Rh8
dd/Jdhr0x25sBC561ZM9rvo7MyfNAw0r4IqZ3QR2N3+ostQZj7QfndmEaImrlSn2D4Puk5nOmgay
mQ17PFUU1F/joBNVbRiD9zIp38e2ulmQfBOkHNPRTHbJOGjtcbJy8N1WHpdRnJ1GLtvCNetQTd05
4X2uMO8jrhTBQ0o9euABladD/S5754OE+HmXWPk1qMFhD9RRW1hud5jd/CSUGqG2afIYvfld9xBz
MC5UoLFXsqNOs/uGkDP8TI2xHaRIKR63PoOqfbCtbmPpaDh4XxVOZ6SureOU977miH0hSwC+a0y3
Xs2feqM+PKuxosrrs0grgfvaxVxbCygJqtfbbME9TG35QgAzDzlPbr1JlDcUmxorXyhgxrnTDtyT
rwTowwhhbl3h5OtDIqbweKGGIcI7+UGRNGysuX6F6bidBl5cLlStoSYSx4xwbQ4pagrSeVs64xwh
7cTEpnQ0GFoaWnr7g6D1yUdVEPEGqWQwuu8+cVeJAwtqKa4TI7CwRPrjR6all6EJypBg9GOQkX5I
GuAJWALgQwB0tvIC60bMUlv40SDdJVrGIQ6rtkyggaYqIowxJCGDjoyraIkE9F2lYeNqZ98DxSNj
PkUddu2poCti0vOdaj24qVQQ4TFnNpxC2eym2AfWM427Gs/r9ejESWcnD9bYvnZ90oQ6GufVQG7U
zmhQXaR2f7ItXJakjGK1JDB3ZVrjm2mVW9OTMGLWEjYIqsIqbod71yrEuqhAugcjPRQDHF5F/MY4
Lh82z6SoThQDFFom6rOLhidfsewthPSQKa5+gOVawRhn0FMonjxkyqfq6hVNZpoKyaMu5gQ11/JK
lcNR+YRh6KhuQohj2lk1B8kI1TcrforIb2x1GgFZ/UBsINy7w8jYGJjXw71LmKTiuziv3BCf5Y2u
TW9ZO7wilQF2nkHNHOOWVlaFST0PO1eACvH/k3bCiSnuYB6/PLM79KA4iG9Dzex3sUKizfULYULn
iiYHohuJOwr9ztxMWgeI7BIFWC/hElR3CLr33E4I9FwctWm+C7rqiviuK6g7HTi2MTF8Wl1osjuR
fkQSnirwK2c/BE+th4E9iEj9FfZ4eLp+65XeXvObgz8yGM3NxQf1nBqNNK36WEn17DsJ1XQ9HUjo
PtGHw1LEmOYUl4QJJahmeBxVEdBmcQXGxCuwIpA52YDa6C5cVeGiZrbKu6ZbZEjY+rwiUu0FxydK
PuiawK3a0MhcqGdrujfpstnNTSzuhMMfkgF31875k2FVzHdJcBz76lF2OV7d5VG3EY5eA98x/p+C
eTo1utoRz3df92DKDC9QCGzGLPCIbwWqPCyhhECSBMcL5HVvrFyyJ7neXkfpHAJzhBrkMdD9X/bO
ZLtxLMuyv5I/AF/oHh4wLIJgK5LqZdIESybJ0PfNA/D1uWnmFekeFeGVPquqVbNYESEZRRLAffec
sw9iZ2R62ppCi2v75BKR0jQ+C8/E3098doF5UFK+QzgVV2Vx8gpAHRHsfayKz9xFwcboGzIdn/i/
uTJgtGxpSLnYYfsxtk7gGsMNdtdPvZ8e595Bj9Q5ZSXmGK0NglKarXDbLeMhkfoLvxZmHHS6GhBH
rFcBhxko02bVfFgRooQHXqQAWuMSbcfoNjP6q6B2xTp1EeyrYVonhmrfh74jz74UxzFv36xsUcfS
nS+V4Kq2ZW5vPTjp8NEYVK2ZgUpsirZ899C83EweCcQE5N4nqsGnYhXShoku/RTlgpNvAc9HK4md
DBXcNbe8zK4dQF6BZUizDvfcr7pDjFsGk+e5Ex2KawbZTm4W4DVdOAYFBqV1Obpnsx+zW1Omw72z
FCNr9AESZLut0sgscI11jGQUOMmzVU/G+GhCl8WvFg/ICVzsor7SRXL9g76LFJUB+v0ud2hD9Qva
iXYNa+p1XTgYry36mcfboaGtkRLFfmMDXJT07OQ270TTpDAsJz1WdxTIJOjynBIbUiNFWHsBrTXt
5wCdI75RNjgbJHlb3YKUoQ3ZorGAsGyOZOceiuXaG0LAqjDeKi37Xrkg8I82dQft09TraPQR/xOu
aR0EFhe9bcthi824jr9gSLIptBXf83Bo2gJnLJVautVPl551QLMfhQzFTodFvvg2gbAHdggYu0cF
e4eilnkrelc/YwlonK2b9gtla7mLMccaTJUd8Xln7XuULXa9qip0OjBC0LO2Q+wyJIDzbs9QcGml
yObxsap7ljFlS5oB9o5NvrpTYtFPOunmuwhU3rxjQQOVqhQqD9cdEN1irRNInmWhNn1foDbks1VS
ImJXSEBEr6WPmdaIL1gH4p7HbzFEAZuN7jiaTWSecefY7bktoYEFGb6gaM3HTm9IOsRE7/OhMKYt
lU6lxMzYcMR3OsuCTlQkrjrKHtMLeMNuRZqGcosRJhHJg3Rf1SwP3Ck1yAVmVJHhbdf4zzLunGIz
LfMpmiEBNRgXMAtJm04Viqm1YscShb21AIrC6AIcBclJCoQ9/jcmUmo4bhm1yebgh4khGYYY2p9g
Gro4/Jn8fIo+ESSvXu9pPXCexMle9nLtLDao3XHJNrnBuhh7e6awnQ+GnW/6iSYtF3fpOuXsvmXz
Nq2KUSvWFu7uXRYtnOmLvrgFTlPvKN87xaLjYzO4Gg8GhtW7XHbZdkDr5AKNqkNjWyfQlqCYZjIN
EIff4dVhSEQf2LFaEEc2hPo6zeRLo66Xo7YshzFDzcqLetyEGTdrcDvcZeNp68GG3UJnKjdaysp9
qCZakqJhk8nQYUCV82607ORnuziUkOZOJ93ml2zeA8PqbJDiHKJAA6RBybaGGyg7ECtsETo70l3p
LD5bbRmejW6JqIkQqXaoPcW3qZX5Xd5npo9DFCiJ6p5sl3PDpDea618DmntOCjoroIkYfqqJB9Mx
uiN5fC9Qss02Aw1tB2oxQN2YYH81tTNbPGYZrv6Vbgz3VeTemEN/GNsBV4uGYwuZBwQYCR2y99Nz
PNpfpFbUuY8jalqsRJ1yzXj2EsDN9H1g6XTycMtCePCr9NqPwjLKR6CpePtYQ9ZtAxJrwSoPCtBT
iCUQFZpgqGya/9zysSz7caUNykXWZApRY+5t4POU9xih+7tBX44QryWrDAaYAfYhD6+5CZxay7el
paIdG9LuudOddBOZUfzohf2pWMSHq8KNXdrqALNE2+TTaG87Q9ofcE7IhCUx6xOB1Cgp6MF7IzLW
BKE1Epef91ZpzPti9CQymZ3cYsjT1mKO+n0y5i9Droe7hC/8uUg63v8G9VIfah4fKQEm57oirqVX
r4eaNi5NR8IfoFiZq1h63RpYys/2HcCzfOhndr/6Hcgk+AWQAtazpCTPTnNFklZqAQiHC864CnRt
6CEklglqGg1rQ1+lARhJeWY9ifg85/IU2vhXvaXDooc9p+m6IMpxPdcLSA26mbhzuEXTHpqOO8wY
OhylCHoMHZtDb4oZCqz61bVR25zWXbFI1zaWYg6E9sd2ztPVFnN/zKZvofIQpM39PDsZbhuK/6hw
1N2tQD5eG5xvN3TFWezM5hgkJD32n9Iqn2NrSplOtfgOHfhebwabOJWND22K3hpH049uRgbMZ8H8
amJGCrC26Zsqjp/xvs1A2Ax7nXYk/eKQQATKW1ywZTBIOaZudOt59M44tigfGc+xI+TKCTgsRk+o
m3dI+B9JAcdKosMVRvbkzG25q/LyLTOt6M7KZX4jRa6uZ+hlQyHUcOTIYqwyECinWCcwkYU6Cbgq
k2sPzvWKLmBuT0te30P4S9eqoEOzDT16koWaw5cF16BfZIU8mOPQ3oGoXrDTpNk79aaERczsypV1
lzFwSFStaHLLtmFBwuUa8XL0etq4RDl8GygpgzzTBvmH6D2K5/s8x91C+6/YpzUcqCqtPqEnDDd1
bv/IlBJr0lagWnEL+lECFpq1QAF75Dlqu2K9RBAXM4l/M1V0IVqq9PZsDBmYDE/3k1kdyZgTgWw4
SAHtcYKwZ2xVeEr3HS1qQo6XHGwxcFvvZqyhLFxXZhxQsxcWSdFRUC/k56q3HooET2xcNZiKpvEe
L+Ch5EG6JsNh7JBuYkA6bRFQsQkYS9d/5BHGMG2onqBvnmo32YNi+sKNS49Q3USbjMjpt6SwHZB4
REiqZii2Tuo656afb7sODq8fIdr6+eg82qHd721bF7fV0ORrJjiAdB5EFXxUAy3TpbL2oRUGYWqm
BGvmUxFpcp8LLn6zTpxvyuWkOeupeYy14qbVuP8lEcDoEOmVb2A8gu8mzALa/j2br0tk6UzWrm+0
5SYvU+9W0wzdJzvmbBxDM05dA4fG6c10Pw1p28CGdNw7N2J3mrDjpzVr6f2M3Nn1Mv5W1+pWr8pn
vg1PRGIBEc3ye2rBUSeTExO+shhrWwxaQ1S8m7Oh3WN2L85MTGuXOw9vAnd/rF3uNoQAjh4/mIER
lvpes2FEl71XfMdv+JzoxtciCReYcn6hagBDF/FeE268M+1itzNWuVt5e2y8T62wrlPRiIsvdbdG
mjr72nZHRiCKGzlK4FolNfA5R6wAnIUVzcQrPZkY8dkmTg4nbY423D9BxyVJPdzJJY22jHXTZpLa
a+KAFCcumOxrruqdiEtsFkUXhltGCbxCGVAuIzHFbjGd5oYuuPexQC+hAax50voZ81Y8r+tsWXap
w6l+6cqaDDctVYtdkM6SMjtEs2Nxe2NvnHr8YZmAF1fJGoqpTKqzE2pHAJJoD/I4DdVj5w5PhYlP
2hWZewIzm55ELI9cLMkBth4ZMIXLyk2HD3sgDZWmgFQ7ANIHttyskbvU8QmVRkfKktaWHb63FGI+
lMq7AVT/CpYioEHsFFklPJoxM9DTEvyCsxLHMGTVamocY7lijGHadaEQ5JqYyvy+pLUxSbNf1pG/
pZT/92TwS/1VPvTt11d/eq//b9DCbQwI/14Lf4rey8/3P4nn1x/4hwyuAxrRmcVcZGZHh0byK4hg
er8JadmW6zB3c3eHFVFS6x6DTEEEx7SA4VpSQ6LLqzT9uwquGcjgpkVBiTB0IW0yDn9LBidf8ScZ
XODykYAohHlFs9qcbP4J9YHXOO2AONwTrRV4xKfOy30Kcji69kJEZ3NMMOcM+iUSbnlXI5jcoN43
Z5FOMI/kwFQ6ozS+TrY73AIWNR85WblkNc0IDxjInlYrOIcafejelMhuF9C9DYlI7DJqlU0pQgZa
bfHDbOvuzoqgLM5TI/aoFTBVwJjd8x7pBzXV3L2Yeyo/rB0X3lA83GAxP1ld2+0ykHTKinjsFaaC
6phkWwtR9Myd925cmIs8ZPoAXIJf6kbLkyNdZ4WxaQk44F3nMSQk2TX+gTLxAs5FeA7VbrYSCLTZ
jTkhSXTugek1vWPAXy7Scb/MwSKfD7WNpbb3jXs/529zmg5dhZcz7mGIFFJ9v8JBmxvDJRvLItuT
xXC0Yh3r7CqD+BjeectC+xI/qsrO2DAJl3WNRGO29hb+e22ifuYgrh7UHMXU4XXhM6TrZ4/Q7vgZ
ea7cwFv0c5IRt0ZvZVslWM+4h9CrH3k3N6UyIEtLcCNjXTQrJN/vHoED230k0hGk2IMochwYgPQm
6CC9D1fqkf2EysYgIXwJI/h7U2/ZOSPE37hgCO1XHJ66QQWr3MDP4ED+ZJcLqx7y3XDkZgU51Zbb
AbzwOiZNqBNn4yhBPSyoGMDM5CVZqWAgpJw3dIXcRCxMTtR28reR6xtS/Rar3HwH0KxeaxA2V6mV
JJda4eLuehm/1Ul0CKlPiL565wuhHbYf0w6/Pb2UIyw1KhEOtDwGqm6SLQJgc0ecby3Tm+H6OBbJ
kaj4KrkGv1Oto0hBrGZ7XkMDEUsH/TLR7kf9ystqXiHg1MhYbKk9nqEYgQEH+3lrUlZ9lRVwbhVg
2DEy36ZZsWyQK/xuxoSmEkzuIEKCSuM0FuP8L+qbLicjGurUWdIuKpfjQqd6U89Ppb4k60aP30bZ
8kDJ8iMHrCzQc/c4Vv0GK9JhGhA2Rpv8z8KK0/PuQFjeWF5X31Oqch3m1FM9Ah3Cz14MT1jd19Qw
kqy5at/ebW6tzV745ClgNyTji7Dce3TH1SSMU9Ms32dVMpzYjsJavukbZycn+36qzYcJU20NG9KW
t6pkTWqBmJgfWop3bOxIy6tliDRg3+HLLDpAzB3X8/JeqXmnrDfTnDdX2GmbGL6W5QccFPs5r/sb
B661o7/Otsnmodvxz40ch1CMURIJMNrOGlD8ozODVR/VgKGTGvOkfboOX1ecXXxIS7GHM3rgNLuF
9L62MfSR8/0GEfGV8bvinIdOC0bYNwj1HKxymF+bxbss7EuLcN7MsXYAtGl8J7CLusFXtxDNtGft
kmEfdIs7jldbEsHFgz2VsBhDb7qbaabobW9DodjkrWZ4bYKVKh4Veu5NGJp0vO09kzQ4dIFa3+Em
pPxjVkv3UVYwFTjd5bR2ijHoPXaa6bIEc0PHS6Zds1HghIuVTq+TE6IgWhNsNH1+siYK5XvP2DTm
N3oWfcI8rxU1qYdap6VbdIDZVNjnBlDrWL2HE0PONPBdzkRc48FgY7CYeIKx8cVNjBwx2mSjbDKp
cYP9FdesG2RFau3Z8ry4S0hundgGO0X2bjgjdZubUN2PxcDJO7Efuopp+dqoM4av+izFi5NiNMEG
G9DmXNws2PMekyQBsbNM7rnizD2eptQstCccInyr4u7e8ZJt32B3TUJNrYVV7UiFbhb1WVjGrugZ
tDlbwk/w1Mqy0rvGqb+4vXirkKN1Qy+ElxEbNY6O3lrbehhhTZfap8Fq57sZV/PaqeaXOR7zPbcI
/cvrCU+tJg9DeGd60c5qRtPXVZ/e9Y7TvQy4Wo4AEmYyTk2Rv42TWu5afiGg8IL1ZhiqiIVW4uwa
u/YOS5NB/ebA3ZhldnFcjoR5YSKAGqMov+W0QCFuIiwzWmY3NgcbZEiJVtqTucmqNmPdrc9WAAmR
nQi1BjlcWnqHNomCyU65kLbxiLNx/7WSLb0x7R5erXZDBZ73aHd2/9mOOXSdVkxPhT0vN0prkm+R
nTe3nFyONXMsAuNoC0w5iSTE4pYvU1W6z0UOP3Jllnb6QLFofeaTIh1MbP5Mr9P8KtMQFYBo4uPc
dfqpMaHcT8pWrxC52OZjrs65HVZO/1l7YUXhuOMi91MI3F/fyZhPfuKkwvJRv+m7JXlznDb09WXg
CgR+vYYnBesiXprxxc1s4wyNWN5FszvjtQZMiir91OBKkTo8mFZStA3Fvhq2NJJk16rp6tmeWZ2x
0KmONGxzu1LVruqycz163w24qrAl8OaLORvf4RAwztIRUx9K6ny/89BiJZqbZbolyKUCumeSWyrD
xKkyBrHPezJCSrlnIeM2SMwhvlMe5ULU/8QcGREGuh9lxyhC302+K600+64NabQZJH3kcVKJ13Eo
KrJaiIr5pJHc7nq6PUavRD8dO2d8LGvAobqN+cpaF95QXvPLv4x54y+bXpxnTfhqoRoV8BAEe/yo
aCg3IdfvLMOevSj2lZWilKQwzXabeRNnzbgGzLruxNUUaC1zuK0z/NJFZk876oKpCBiv6yHTtCFK
9/Kb5mFi2qmrwxB5ysNsCPKq/cSzkh29qxPR6md3RABN8ftdTYoy1OQd5VqS1Aoug00sdKyMSb50
7r2Y0rzcqmROoHln5ccQG3BXSJlnobOtl9kqbnI2lnIP3oM+iSF0d8hh7Q78vB0kGntPboBlcbEg
vizYn5Jm9IFwq13H9ohvtFE9g8BoznkyhM2NPunhxpnllZ1B9iabswdKPnzMKPpDqsjnrqqeDTYJ
GOdximgox/ki9pOrHeHydGi7VUGDMmt9TO48bPutmCE9JnAETh7F6dgnSFF1Gt4jtyOiJVdsBP08
5dV4A+ofNQL6S6TR/FZiy2zRgJ0vcEKp89JSEdyMB2XiRCcLRV91g9fNEXcNs49vNDEKm8kXA48C
vookp/c5c7eWiXJmZY/aHFU3TLHsHHtl+W5qH9IO5r1WtagzLeLB6N6gDReXuOT2UJrcj7Jp4EPt
B+JjoUd1TQynZo2vdR1XSImQQF5t2mugnhP4mop3rVnKILLnHNxT6vF0xoHjaSfATeDxKVDA7Okg
ni3xS58A7SEJw3/XQkMjVkskYzJCHxFnIteAZcQfl7K4wZTwWRjmWyMZaxrcAYO9XAdZBq85fpIl
i0Yj/4HNg+GcemtgXK0KPNV9cCsnN8Ze1Y4i+l5U+COmef76+GxWHs0UqEIi84YVsLqSL351MDq1
qRvpbUli7goH+sPsoq6nbGuMhBGWbY8Mxiz9qvne4VS9pgvpLlpTF8FWGXk+i5yZtnLBZSdyewi5
y5iH9qeiag5381TnG0pc9vjOUcqIddIFU4XFi9l5T0OkD8dwLuvNsCCiKKehKi6MNiy0qYKJ3c/U
tB5jh+dGVxreajRBqJS6wiaDMcrinYm8hsmyBCcSY1vU0vEBiP6XjRPXx3g6oHgXRQU93F18uhue
YjuhDkANK3Ma1Mq0I7w/qs6xv7m5vE+m8XNoo1dzcPEbyvB50ORbml7zslrKdmm5dyfrNGm85BCR
MbItHpqKDVhtX1qMtemo72JvZKtY7lRc7+OWwtuUNrQAm6jjj1EbnbNUd3nyRc/FyDeH+8ZjXJGo
qik/D7nuKYSomH7McFdrzjAey56/ONIz9WnoNJhyXLRZmGvOdb44kYN9NcMGIlbMZt9IbwnjMznW
6MvnajCWR2MkZdFM0FplUwCRLoqj3eGugKs7+tQxVuy3zDLWgPH1M18moEfdDVHVeHhJQmUoH3mp
xK3YtTBF2A9BOr7XY/DEq6HO1LvDnQYbGkXRtc9Jd+TzK7+miJnfuE1ooTx2XXqusmxDFnaVGxFA
GAPpJ52tU6OKryhtn0DzRYRv0AkE8VYP8RmkntcdhmXMHij/Gtd5k/BhlFnxkWV9tulsThVTurUJ
walwuef2uVJXsa4zB8BTNF1YbdNu2QIyRjvDvhvmcdMs0/hmwrbEGMz0mQ2HsqDOtFCnNG7h4eTi
Re+Jeiy4RxolXoQYvo2VJLRl3aB+fPbFR0LEaRjrHnReGaRg3oI5wv7VoQazhh1NTiukmGahoaRn
8cuitDdLC28yNyQTRq6r7fTJ77z5vuUBevAa1oY9R3gqJHCOqGzxAhh9+na+EpVoFsNY0QH2Gt3Q
N0cCNDNmDdxd46G26HNxJA/0qCsoPaK7Z916HQSTiQ4YsR2TblrbZW6Rm5zzABKV2tC5kK7pbsmC
WphX4dzcMdAdaIhDgq8wVzNEnFm7Lu8uyGTUbsCxcJ2idCdyb6v11ofWdkeJ7j4TxZ/r6d7Sk10c
Zs/MNhc3BYAYyUttcbOQHC2vZs5MLLu5fOwjd03hOvWDRsadKfMrrw8iYeD8IDWf1zsxkQjMNbmS
efiYj809DPmbVsa4rrWAmdL3HINt4AuzLMHueAfN8EC8i1Ch5jtR/jZTdOSY0wFj6fX3PlsUscwG
rpDUumhEIB8WNuR9QS+NdkUZOMvJdsQ1+683N2H1KvSCc5TJcQZcVa7tBObKVR/afMr5GkFtD4xV
bXFxngBbrOOQHXOPuaJjxzd3N6iZUBvGkkMaQUJNk5ya0/7cc6hL8Z9Ri0DJFHcflsXJ/C3VeeyH
RxLm5akPvzKYcPAXVnOHDo7tv+hvSpAI9TST9S7VVnc3bfvoxU4DJwgqY12f8uW27uJhY1vyYvVf
ecNqfBirncK55Cl7lY407CSYrwYHSA84PucBjOMQSLcen7QyOlAKSZZTf2L15Gt0CmjJl6h+jHnl
W0u3Sy2Ykh3hOxxnV8ZMka3DqHo00zeMHRtCTWhvXnLogJh7SUtVqFHZlzma76bwW+a928NwsHTk
BtBAt3hhfDsy06dyMb3iNewzN/vCh25+JGM2b2cYO4/FBFnMYSTgrD663oR/Zxh8KGgWVVhh8UZ5
yLo3yaG17QkxiRCfPWfbyYlibqXe1mTL4uM9aLYzOKlwGGB5Ad26pciInMfQYA+mQaGY36jDWLAi
adYmX8xHjxryD5S6+tIQIe3s5Zh7IlisYkMH6S6hxxxLsfFcDjSTxMatzTprRb9Yqd+6oV6ZH1zN
MlxROPoUR1ngxB6PJeSrtVraG7dDJQX6xkmFR0+D5uYz4oqXFntTA6uTl+2s4NQE3CvYqhtB1ozg
biF3Nu2rzE4aYNAoaiGikT6T/bod1Nklo2aIb5p9DpfXn49c5PeOsEY+nyN9ee7AgESx7ffx6cr2
ni0Ne+BzLuNduXg+pGCSCKdeG4m9aivHe1CDHG90nLmvXqUOsufznqpWv9AzircGllQKsJQ1V8Cp
BxUYBJxY/Ni69NYWj3oRXe/kJw93OYa4c85RmCmSBQrLRIkAAhPIeRQWUVDj5xUlfWdyA2oHVp7H
HErIc4+XnhVA3s9r0kZBWHNDSPRLWeG3kvFamNb3pPpI9H6f5SQXw8CemV+fF81CSgApRLzTOV5z
NytrcWI2NHTcEJoO3afcBV3pJOeJ0xCb/ejUWBhE6YqZyaW0mGNxKJdZP5Crc++sayEUqcPeuXOc
+0LeqSh8iQSgdPYISNoS2ww5GIraDpUMLOOsem/KV5V7GM1XGHyX2Y5xwxVHLnTcuM5GsQU5oNP4
FodJ/A9ZoxNw1F/Mwl3h3ERcmNv7BFTd2qDFlVaCgNoJeMRNt9eQnUKtQTqpbschoXAnfhhnvsY1
5kV+0AbZboVcuunc7RPJ5THYVhNoqlf3HNAqPPSSELwAX7OS0vXLvP/ukIzPcnXRoa4HUaUY7yNo
r9cnOQ/ghfKQCk1RA1dzk3kebBBWQ5PlBSMOAY44/Zas5HkYp43TkTFWMycxrffMQOsmdddkJdV8
Q1wfqHEinAsUvA6D0ZLzk2mUHBvDdGxua+KsalWQcDrHLHuPgqPKU2foFqDBRB4rZLEnmhRCwjQ4
iLDaNtrFMsb6B55Cj5yGmzt8YQ20np8awd+SS/5SCPnv5Qv/D4wOGiZIpX8vlxzey/84vc9ffwoO
/vyZX4qJJn/D6SdMT1oeUiTRYiSJX5IJECZdSoPxkkDb/1RTfhdNpPGb4ej8oGd7UMt/pgp/F02k
/ptroj+yS3el+Dt6ifxzaJDxUaeTHQTpNZ/Kd0S/Yq//QG1K7KjuGo606wK2D8+3ao726WjYm86R
2S7O8RGsIrphxqDFZHqmzmZIjvqir+kJjNIo32kQDQkKUyFG/KYRxNDjXlGrodlxC21CesnLKMCy
+FUi1VtOllkiNITc/qdU56gBWwU7aEpECV+OIAA3VLiParO2bh3wgT8MCBVYRmmmW1kYF72hk8kW
YwXnLlAc5Xu6kEfx9ZDe717QMCVnLNJZ0vE4tkVUMLlBQVAanUq47rR50y0N44VWZoiVoD/jg4Kf
/EGabA/Tqiv81JyiQ00AAhezUw/PjiFJCsXEVrYdqfqNMHUDO43XE9VKKADOr3uUyAXI1Jn0FjY2
tkX2OwydS6wZ72ZrkKMuiOms5gZQ3lSn/VvpjvWuUnbDmbUodn//Ovx/U7YUf6la+hUctar7o2x5
/YFf16Bt/yYsMPEwHMEgwkH7Bz7Ntn4zERFNSnBJ7nNt/ld4VzOM37BzcHl6picwB3vcB/6hW5q/
wVr0aAXydNRN6+9dh/ZVlfxDQtwgJOwIXWCrYt8hqTj483XI84puO8JMq5p0pLPCvjLvGJqW+2FJ
9Hurj0D4qUHQ02Y044deYrXBMlY8mGUn+iBtCexXZflK0J7jr82RGGAlBDa6HHCv+DHPdFZwY1Hd
ktgtYt9DtT+VtBVDLHXpkGQJHw2P6EcocobC6z1aff5Wt6xMKshteG4hPSJrtss6gsJ1IgrtXStm
QsbnTF++zbG0H6CT8EyNUL6SIn5qIr160ZQFM4eTLH22OlDRLRfqBDRCsbHHdvYCYqz8mLzW0fw/
3IL/BffBvL5hf35DBdB8l88PHRjl4p9ubLFXGOzgCWQkIjeAXwztQRAmTH3Y5O4dEA3js89UTpTV
XuiQ6tWk+0DVm3vgh9nLnHnqx0Jwmj6Yns1KEUJIgJqdPLQmA/a6Ku3xkMa5sHC9Q6b+6xdPKPyf
X7stHI5MpjQo9rg+fv54U85pL8hJmsF4LTmAKU+E29Kcp8DREjdoaOT5xV/kgYt29S/eLOPP5Qbk
xelu+OM/eH1Bf3gKWKEex1IBrAekTqGSfikAvBscoa3BvpuhhrJvJqs0uQcdnRix4SZfcsZUFlLh
/EI/fID/zZ8y9ete9m9f2J/ZHb9el6MDPOTau9oHrk+vP7wus2Us4gsPAOba9ITMWR0QKML/TcvC
v/xX6BgXDvF9h2KWP/8rtdYRj5SkZhJN9FAZjDZoLEIPf/2hWv/iTXYcqdOsQnGFLqx/usQtfPQJ
FeQMk6mrATWtbI4PtRHihslV+ByzhiZNg0fzRXda/bkVjgY6zNHT99Zamh+xzk4TVhjwWzLG9DZi
1ybNURTZl2HmHeDlJSS2O0zUgIIobNZQtKtxp3t5oELrNHjRcAtRq6CTlQaGB/yQ5beG3oMD43bb
+SLMOTFAnVhxtr0iasyuBKnMyWLSR9bTJOTJzZQWh4P//7z61RQk/nJs9L8AVbzn//E/frTJByPk
/VfNciz5+NMDjN/w6wEG/tNGibVdz0CM5THGl/h3/qf9G9xPlwYWrheDGY6f+X2E5Pml49WBZEZh
ibSZIv/x/IJLwWOPBx8XPmYr3f1b9AlT/3kp/tf9Vpq8AG6ytuBB6Yj/Ff+Jg4xOg/baGFlcT7O9
Inyt7foaeLOmOfbObvU3DPj1Vq+94c0morFulNNfaterXji7TRdSpiDh2AGWmyg0vGeKHb9bTUVc
YqlHghYj7R2SkXhNbjMp/aTVxZcko3kQoOnXP3/j1CTTWhvy73NmGuu56zkAtdKtXuKp6JP9bJc1
+fR6eo4E8j3TanZvq1bcOMbMYt0Fn4FLgzPf0rTppaoX5ynEJvA8jan0KSf4tGeD39iRsN53IpU7
VGXrpJzY8sk8o3XPUxl4IbCbvOzWXZj3FySD7JKI4ZMVljzLvABnnlsm3lRd31l591kAoHpJyqK/
VD3+1tSQPDUn+hWhMJckLbRxX8A2PA993f0AFPx9ZO22v/4kB1V51jNLPGIJ/yRWMoP783L6HHjJ
ivXHZZo08aPREFKxEMmdu6TfZcQbuEgru7TuAnHh558Rk2cDO8/79PNVupTeXnSzkWc1158q4aeQ
EddRbdGN1w0wuybh7EosYOtI68UPO+VJj5LSstEwVX8ZSLrvBB3BFwHXZ0+nJjAqwJzrSYoffKqY
F4yWP0LXKCKGVWcY25yHzJNF+MYn8KbjBx3VBji2PFP7Ine9yeudwzYE6zNnF2U7pblCxZfnxTH5
SzRevpC1fhyGDn7E7OSAvdo413f0Kk9BafADK6ORcJfgIH8WA78TyiiGc0do2F9+fnjNNSLbVhKv
FW9uGrt0wU2FxkQ2h/QZy/x7U+b8ixYqfwvuv9Ougruo9te3lephufNs/uRy5g0mQP59oSkImZJ/
VNaR88N15/aHsCPKFTgJ7XImJlaD3SeJHedsi2w+z1prs04nqRO74znrhbotZxJoY4dqw//1WQ/1
WyMPK1iaTWXupZtoANNUkz+0DfoT3gl50ZImO2JOS7ZyVFc+/mC4z9RHtGtCDPpFIJMGNb0qAL91
PYgcD+4XJPJqY0hHW2tctucGTkGAwzo8MrFap6z0CJWDxH1Nskn5jj3R02xlsS+ENa5j2U9XxJmM
PpeiFbtSllPIuqkKd3JwrU9Lr9iV9XNVm6sWO35QhKzWrWrpTiQ/a3RTt/8C3IhnbPTwoAD1J6kE
uZoVk9tdFF94t0KeA0EDVaBYLLGVdubcNbqyXurBVfepLfGiRWaMYmPN8Tup8PmID609upSmU0Qw
q/s5kumZb/3w0nIoC8rJRrLNBkoJq0aPzp1j1Ae5KH1jFDjXHRwiELw5YgaVqUyaD5rw3qP3nK9W
790ODOrrJs2Ej/PPPGWzt5yjmkCpCk1rbWcjSb9E1/H9jWnst+1Y+VHvjf/J3Xksx66kSfpV+gVQ
BhUAYpsKqTOpD7mBURxCBrR++v4yb6tZzJjNthe1qLJbl2QmEMJ/98+3ka4PFdOe0PNja07W7pA4
qNqdddHzYHiCqxJtYP3qy1m4IQ2nik5ZWgCc040w+6X4sRuik2LHvP67c53mEQBEPizg9QiSGwL5
E3KbE1uENMOAhp0KLi6c4mE9pHlNki2wyNCUmIz4rxur55WwdClWZmzaO4KZACZyNex7RggFtYAA
Wg3jnDhF/JLqQb03c83+amgvC28txfhzaUHnXFy16V7ht8QUEMLbNUrjhYBJ/CYzjDVd6VC3Kmx6
ReFbuDFRREdrGUhZHE9m3ClbkAcMOXE4tHswLsGrMLUI9bmdtkFbtNfOibptrSidXQRKkF22UnB3
EHsOdMdqJ4dp4qPOlIf7f3mbXusgXYUz4NVqaErYlFyeIJh6cfZDl/zfusXUFGnj1opwW0wOp/mu
ieW2oyJWX3q8+4zntSTY6CMwEzOqnbcmyc2d0eZqOVDvuK3HyF3TolOf+fyZXFFQIJeZSi7RFOck
ErBdhwN6hTMaYh/BN7qGIQQZOLzeqhb2+D5aLp69ORC81Z1cN2moL8RYUdoI5ngdmRXybg1RA0kc
aknohp9EIfmb6ogDo1m1K33W/qQzYGzgCoXGqzIW6X72oDHMImOYXpsm2YCRUpmY8T7mlOZGN+rl
ulKEnEQXbUMbQpsetP13b3enOvFGDAj8vYSJD9lIRbZsmL/rQC22tKRiEvQKURxArVhrUsbMDKqC
r8OgqAaZpreMQ8T97TCZEeg8o2aYbxqieoz0MtpyKBmIVN4CzjIYdrXe4zrodYXG6g3fOAg8zgDl
Mwm4eFcXpXppSjm/6rDKD9MY6rdXwjq7UWiyCNuYEVsKBQQZXKfFdzdo4iGOG4o3ZrIeI7Xjx2Aq
5q3FeHNtmsxhHFrDV50WuGsTJNE5yBXpyaipfMUvstakx9qqk0OFsWHu6t7dow1Ze6cP5AUEGKH2
KiR9cdup2O+SHTye5EELw8es6xgSiEEe6K9PfzrScIzeSW9nRf4cUBxGCbo5LEvLZBprTPnJUXKE
boN8FSR2sam7ubiqrHlS4Q2TXTiBu1FUf/y1CANLzEo4mCkaI38iAwUPN6dDSVeAyhc8qe7e4Qdy
y+6riyxT/YeYh3tobC96NZ3xXZsa+6BPDFLwH3b5RopYPWT0chynkEXNKapbd9g88DhS+GwBvg6X
tUELOdmO4NIW1cMIwM43y+ikO3b1ELtMMghu8bTXrbkV/Ps3QlPXTgNJGQMbwr1PbiZNwEYHEZnt
SLymkzteyXP1q7qFChVUYb+MaCqlt4pLiqVOvKtQ4IlbEpuy9yTvCN6WpbqAGLk2FhtArBjgJ/nK
UfMXJ1gcrSOyeiHFhwwMHtPWs9ZlrWu8tAwpDNq5gU9mT1bs4oKuJYxTMeo4IwEqc0xjdCPbhmIG
kgqsNPnaGCxjQyks0NIy7b9mUJYfaTLQqQ0jtr7Mwhh3GniwS5NrVEzZo3yMSyn9psDjIGU0/9ay
3gO76p8M0QSXyoy1s0DVW9uVGW6gAk8rMmRi5Qye5ScVRfIihjxrFlq97mllWJO/gr5O9GJTMiP4
Jgecr7HdkdabrFEwxmleHDa3k4LQjkOAJMvONrsbpxKC0sBbY4qlpxwmslOuv2Bvc74nY8w2OQdf
ICLYofGelasp6Bq/m9pqE3sugJhibDdeD7kBkppa9em4j+TNNNPxSu8t0Z6iGS9P30HhbbiXM9nM
lV8Q789sBhwVpWm+7Jv8rGmsE17cOC8W3TlJTTxnNsxq3bq2toNuVvoCmxaEiUkRKHbsZZJZNcYm
ESwcbXgYqyLZWBLbJ5vDuDRCN11pFUtcWDDgLnJkWgIqxhJqib308poXjfb2A2znCIF16Lae0Xp+
OSWxr9mV/jNFqeMn2AAWekN8hb8poO6nmw83ZsV15FCQp1X1TYwaO1dcf8DYiRe2PSUPM+cV35Kj
fSwmm9MwyfJSRBdt5uxmUIu9gOqtP026cWkdUO25GVbLops8n43hBrB0zX5NeKr5plHFfs/Y3b6J
3MgdpjmerkKfjV2eD56xoZeeAQ5FdhaUMlqAFoYQnrmy+m44SK+odySmrStvbLkzZlucvBIi06LC
mPZHJ6Z7FHpUnIM+aAO6TsT4TB9k9RmXFG6WODC2GO+La9cYBsV6PaaabJgPnqdmhvNktlZlTAkx
RgujehR2nT8oOrTeDSuq9aUunMAfrKYv1re6BUheZj5db43Wjx2vqCKkZgVfokghm5dj8ypI+YHh
buZpp8WN/QKGUVxi6bSbIBGVLxw3wctGbSKOlNLzroPEROxqeoYLJ2+rhz6SBLJhbON6bPK+283K
Lb8sR7k/bBTzTsR9b65axtFXpzdnvy1uzkvD6/ysGtxXIO3DmrLBocAiUBinUGZql2MqvsZWXuL8
6W+OkBh2zylKxcnQ6mjlgDgFewB2n+uOa6G/mBS9clV61IyWLCYHK6cjZBmV6jNNcByppulx31Go
Te4cXcvBx8sQJFhMofgzNvG0xOT3ohyLoaDb/9T8T4T+dc6McKmhllTtEfSSvR41bieKwMa6cr3P
tsQnUNUQ38M66o92qGfHPmw/004ZfNOdthl7TuOhxmEdLFb0AxWIjKLqH90ZdENK0SG/6+s0ufWS
dP4+7JxhjXtTLr2ownarmM+OWB/BoscnuliHr9Sp03MWTfavIUuDWWwYwxlI4hWZeA5lUxyuR0tX
W44/D24O3tXAuWrFfQjaCTzXnHTDehoCZ+8Sc97nVautU8pHgfVUx1HRnaVzKV3VoV34pRbNZ8rj
AMDAbXoNBBQzx53oZNVyrA9me8Sg8MPamS7mPPLAHNubogYqD6Jogzn4NajVczpOT6qFEwG6AeNs
PD3nEAZ1TD6LvB9eRsUUtokT+72kpeFQgLS5WlOQv2hjFWDvsF6xfr4Has6vHXZY7oE4ANHWSEyW
Cbt59xOXosAqbnyNqmD01OEq67yc41btMI1VSbZJrLl+0bVCHRP+NmgApBPBGD4hMezcCFeNDS/s
TxYDjEEQu6AgABeM668p1r/y21kKy+NzPbJLyoD6JE62ewqXqiWJxQ8tzZNla4gnyC6/I5DBcS4u
oNPei6HoN844XJWg9TJ3m+kYBI62d1ov2MyOtcoso4TNF/Hn51jROkN7M3pKRTkBHofOg7LSp4CP
9CoBppGaJyspe7hFdrFPQ06TrV4KhFMPwcIuMx/45pljqbEA7YbtEm11rUf6tC4xzuxmE2RZ1HZH
hnHF91i4E4VoHSabRBjzSrLJrRjZj894k7yDR3D5gwkJ0WqgL+s+C/eVjheqldY3TBdSTPD+TaHT
p1mcUqHEBedM7yechZfIQL9T63a7Ad4aaYiEOEgBVzvAGspXQ5WRIz8oNX2aaxvgmDRPcSwPfdz/
DqL7tkJnk1fpHlW3B7qoTjGRamYVwSEu2DdRcs6RDOAbGyvNSg4JTJilrSu1Hhuv2AClfc0z7aDJ
5KWJS+qpgBI+lkFC0MIsfrF/brra/BHavCOWFK1Sg5tcK9Jz15XDKupu/S5NRATCMN4qXb7FnG+X
rVlt+1yQPGeb89BbsTU0+yzAipORiIgHzXnq2SRTHghcLNp76o3l4uYB9EP6RQc9XykNA0bPtTB0
Bsolk5CrdVf4ge1eoA3RyepFDAUS1a0yuiVWngn7vvLiliv9/MsDztg1wR1sFDph6fG1DIV6AIzY
+ZrM955ulQgA2YtuhL7KiPMo6CFs269YEI5ll417U+/+os8x6Sind5hKjbaIGuuZWtc3ZWnzQ5no
70VDiKgamj+GVj0UwvirbPVWSflFqOs3sb1jj18mtCjPseRvmBk7r+TcbWbY1ULVZsvRjkjltp+E
n4fDMJPnjEqKA5ys2YWgCP+UmkbyG2fbpUWF5KyoB0dXkeMXmuVim40IgkcUw9HyYC60upJbdrxy
IRs1+eCzVpJ8BcF5GG2CVoKSGEZj+XVh71UecqvTyEGE808+j+OSX6dZpNV8SILqnQ/zqc2jLWPG
c+5F4zrK+k1nZWyr3S4Oa4c6BA1FIK2zbTZDSM/ywrnknbbMuKdRPmE8wXAJ0Zn6DVWAOehunThN
LKmFKR9TzuYhiWI0T65NmXul6cwvpNp7vbOrQYM53CoWQCyY2zmkpCL4cDP1blME+KULPx3sSRUm
AU59g4/YFLy4LRULtrjNBbGV9b1bbjnHP2izduJ98Pm3gMZJLmZcNwBrxBmY6K4dIeWAsXpLwuax
L9kog+IgdA7SkuBckcwv5QxHYIpw1Ifk/leNDYmAfQtT+fRqjtFez4ILc0XIHRZwrBTDq6TwA89W
sPSAyTtOGT5bTMexDHXvdMgfuA9XhMqVvXQwKG1xBRtEkCn5KxuXpzeKkISLUme6M2fuZ12b3MHT
RC5bFz87cSuzfGzK/gWR0PAbYBr7KCTKAbXG9u0aBMrauyNR1B2P0hV6u+ljGBhDjiXIRCdmRb5D
VeY7YKX9B7aS2tnbLMN653nVHD9S3Zk/uXUUfQeNMt5RxuwtXdjmVd7pLWwmN5LLDepiwK80F+Od
9SLv3Bd0dxgwUyyClCeG5dswza7fkFGGGmOVSfOeAKVYyTtRRtpcS/SuHfw6d5TF+L8Et19x+b7h
aLp/yDR3Ss0kvCDbJSLBLyua3hz9PDJgU7R3wg0CXhOuNKlbGYayGwVnuBNxmCc2h/TOyUmGLoaZ
k5tWdCl1XODQEKDq4OouIrgYd9oO58NNo8x1e2fxzOGYBqt6utl+ozuvJx1r9wFJEIrPZJBFXRR3
uk/Y1BlQuql/Lu/0H/cGAurvTKD0zgcq76ygsM0YGqK+wxCy7zwheWcLyTtnqL4zh1pt1M+udAXm
xRuUKLJx0BLMNZ+MO7NouPOLujvLyBtshgQ61wRl8Qc8WXfuEbMwe9XcaUhc4ZzOz//BJEV3ZhKa
LvwkcWcplXeuUglhKbizljDywV2KmsHxsPb/A2QabnQmGssb/ThWDsw5d6wi6H6gnHh6a7lGvrgh
ntwgiziz39lPtqRAE2HmxoQSdz5UWg/BTgpYZvM0J/21urOkatgOKxNfz3aM556S+jt3arwhqOa8
KPRvAlnoaDNZRvD2WRRTWRlYVv88lgjh+p1pFcZQk7Zm6wAenERptT+do6pSe4BZTL2FqPMRqoXu
vTLpc1YFqjvIWWsmNZLN/U+e5CEGAASGVQmflfu7xdW0zab5ag8eoqL1Vc0301iB7aEDx6k3Yjlg
M9xyWbH42JkXrgjFGWsKM+clT9+XqTOVwg1vjcNPwN10KWlio19ASSN/Z05Qi8cbHXs81Vnulqw3
9u+kenDJyO1RdUzbNgbFk0X80MCYhvosccj8nfNWYbVJmjK7kLzRVoMHYBHYZTzb65mtMHo0M9fE
XalbDRNr3cBGTM8ec+g8E82mKuaMDV+j53XezMxEcUUPc/BUU0vfEZQJH5MYhxV9aRUVaSsFyofC
q6n+MQ2jRFJumOZwBlFzfe4SGKQLkwKtP7oK2b65umevM8v2CmDCrOHdBED+ljt2osAbWemwmoo+
PWSFidubsCxPgSlbsIalm8g/g0jN+oTO9NIRjYVdTmP6pwqbfD7bvSE8cK0ea01cUNRER6luvMZj
oREiT3O92gGnDyfqtAB8Cr6Wl7mgoGxhgBZdu2WX/NFFIz57XFRnbeg1a6viEB7yLNKKqquAxMki
7ouIg1SVw9gI9SVimQEwZAq1zty6PFGHkDnjymCDDXkP0G1Xt0vJRmbtFp/YYdadAGctbqpN1LGw
o6ECg4zoyPZxW3hXbufxohSk8xZdNLQI5pSQ83rZFDW/DU0wpr49pNjDSWzfYs3oN1nnc3bLUXSL
tjqaVVVz20ocAgrLdDSbGukR2hX4tATkqcfYBb4J5ZV4t/OuJ8VL0wOFqHYeHDnswZsVkeP8DRhv
oz8MGOM5BxRUf+uuzL4ykcPTKkyzom0Igx041AKiH0T78lfMoXHRKp0qbJcf9ignh03ecucZKY/G
20cdXVU/JMqa0gPyb+lwVC0Jc9sU4K27QZM9SfwKQa8NqpRkfotgQCwRpUEW0YPdm+4qsnnc8Yi6
4JRUaGkZaL4o0fRbFITQiDu7zCfDIRt2iloi2pbydO74d5WalJtmRKv5HQsCtHnNQuGKIV7x/tED
FkDEDgy1s+ap3dBf7Vw40jW+VrQ5paRU67VME+FkRJjSyvaZdd/iQ2uTv40AoQH2PejW0oUU3pUQ
ImGuvwJcP80cfGraeAIs79PONsZ6pQlPLovZga9djfkDn2aMFDn90YqJDo1genCLHk5OhgYQlCZU
p876RlCFLVO0b2y1+dFG0Y8m6LuJo33g9RMMB4yHlhPYT92xWJRMB1tpK58+ACYvSbFyuH4fRk5x
KxidwbF0rCdV12oZU+1sh4FJFxYYRJHnHKwKkoPEcqOZY1tUrMbiZl8EZx0R9Jy4C4AlJuhDNiOE
gj+XnXyf3JwGRkOXFBlyeOD7s55nMYREx7xnIEUVwzYkAchfXO1YxhDY1pQutlCrc+8Ny0pOTZQB
nzUZdSp1u5BfYjLXTZ1OgLwUKyK1rtYJr3p+juM6fqNiic/DLJvsWFZ59Sx6oUDbhi+qsuONO5Wv
kivmEODRGjR3SW39jU6V4NI4e7gxM0JJAv+4XgXgAhDcS1qUZLic04JWpsIYr6Wb9vu5QEttUQL8
thXriNToQhjZwe2GB6HUqkzE1Z7LLVfeHbByeLh2Yi8bXbtyuqfOsijgCKv6IQgoagfqqKPNCQX4
lNHksoq8M6ssMS2YlzzMePI5W+rerUQ2Mi6dzoVU5k65SUFh0spNEruy0685aUixjGP+pPdptSjL
0VwOwWT66JU6NNX50I166ucwTxf4Vud+4bSOvaia0EHhmKm7iqWpr8KJeGgXhsm1ktzZorr1Qx2U
hcqcA5Qk6qnNib64bK1xvdlBBX6zbbUa2gr+mRZwJKetJ9vLxOOKYnTFK2Lv8GnGBbeAtqT0yovf
tDJKD9B0Pkh4Ro+0zr+TQSbw0tBWKAcsMtOgN75zK7SRPSm/2dxNWCIozGJ3AgBf00m2BqtLBtPu
Z79MrO6vdAMS3hFH6lxNq0qhbGZW+ZqigO+GRnhnbBXcIugBB5OUajfFtFxZTbjLNGvc2KT1V6bg
7EPxx/zDyhRDxYvHR9k4v6bu0rM2ymezca5TDpw1x47fetVD3YDmXtQ9ai1Bk3FDKu2lM5ihCXt4
EeJW7tXivqU3W1s01Mde7Bi1vLWnT2+c0yP0xWRpJTemneJ8ahX5xTNIX0ArKTZ8peQMGqZi/Tga
i9lLPl3wmTctGcHOJJxlianl85TD0vXsJzSvn0yrOVCMI007cdKuXGBWbdUBFx9xB5ST+6LZ7siO
jxGCKSJHd93y3ulLcH36rTbVJLaIxtqyGO2PpG8iP661pz79TelirnNKBm91DQ6Ye8Z/nK5VCJE0
6ZDFDAOiHz2aRk3yWW+5t2twLJyrKfnaG9PLdlNhmecpCh6U2X8lyVPhUHpB2/m6kvaKa8RB15Oz
bbVwIRLtaobgblVLz2FnqS+3pqa8DJmUJyNRVEKkohLK11zYzyHoA5MAEdSaLTGebVIUL31hbfuE
7E/WGt+B3v6BQ9a+ZLoDzZlXhxzpt3D6ca1YherWea8rnfLFPNxgKutAuwHMLSgVgJOyZDmOtrja
LmHpZBeVhDFzDZrHW3PQmItQ3xQxJKRIlWyhHNaNayC+GPROUq5uQ5m3oTXY43GsdQBqvdw4AwO/
xjVDtWhNcRKxvKpuHC6mE18ckb14obeLEgJ2Wql2s9uZy86mbWTsv2RScnVVkbyBQs4CziiKXP1S
tNG+rYk8peWnxTEwrTSwfk3+3QgDOCcZHXhpcA6xqV4CIqF0Xb+GbuVDq8UQ0T7A+z80FA268QAK
Rq7iJNtacXtOitI5NHoDnZFpGWegPof8YmQr4oN74FYc7XImGfh+VkBPTOYmxUvktb4Fb+uhzga1
LiZtM9PH1Xbp36QH519UB9kTy4QmnqwSzaFYN+cdyCKkDHo3FgXNmsaYcn7gZg6HtBCgcRmC0uEK
yZLxzIJhagbzChpGpQAZID2am1obhwUTjuFR0raw64lP8Q63ODeMSjH/7F2RA3uzj07XGmdymCaT
ZxN2YyiCbpgojhSC6BCVrC1ZKuwwM9pURQDugBGVqu7IZiHWJ2lzEc53RhRcuFpqlyGjW08w65Ip
v1g2INGVbDZzLx4zkb56HPyJ/+dq63UBbnibTZ2ucYd19Eb4qSt7yXSY37EG8UABWYI/IwdLDKZo
hxTbX+zaspeW62rXrqNTpckHRMq0XLqdAESmPO+YJRWc03R4iO3An1H1uVWk9UpPO9vvgh7AfJOD
+GnGQ2vVdEKKVza5g54Ld2HWnJpiwB34cQwH7ETLQzDY6qG1Buta9Uos+fgJ3afBMQmNddXFW64p
qKyUsaQB/P6qHhZj+WW2N9kkaY2lXnjglj1tFYt617rDUWvrI16Mkz5bu6LNXtmTGL2PK0sVL2VG
UyFR5gLNghP3YgoC74cQLE3oHai6bs3UT/wdbCs+JVSYHRFa5SlE2d1HcQUyted0uAp6Yf84Fie6
uFK/KXioJUM0taLTnTO823gPBudkMkBcurEYyRXbj3ceUP+OCqL2P+7T/690zv/OVIBp/z9tlnxp
ULU+/23z2RT/01p5/7/9h7fyXzdOGCVttLPhaJI69ud/vJWa+JcA7IfN/9aibrn6LTfwn+ZK8S8I
aIjbjmVBeSI+8F/mSqrVDR27pa57HuqZxFF8r1f7bzc2nWj/VxO04Vr/J9OM3AKpEcPiP+BKkGnF
zcH8P3zQ6GzK6Cpz6Q5FxorQV/PZUtL622rcYbnq9MzVoYQ4NDz7FHCZ73mYbKo+2moA3JYsFNJc
VJOxxojCOT8JYNeyqlFWyxGolO6B0QIZnixd1+ZkA6uQMUIdsz/SQDbXGYDQAMGBmAPTqtv9NFQc
mU0AIZnnVtuOUTOxM8AsUIyGsel59sPgQg81RyYwj8xvYC4G4anUuD57XLAvHosLoWWNPUqL6Szo
6vYR+014exEepml6C2gxSjj9toC5VBQMG0Y54ZskRbc03PyIDZPNMiWGNOAA/KNGzgLlzPnU5AxN
CSioy8ChlirQmxfVJ+IyYCHcZcy6Fq6jflXmynWAhn2FhTv/Ci3+ML0pA2TDBtIUKV4PmsHXih96
STA2Qj8f0gdQeMZORQyyc9n0LzGiNG6dYDT2IiAyyqIgxKMdKm1JSuqhRNeYSudD9plBU3GGt6hJ
RkVHslHq4Bty8O1VYwdHzxxLg59qz6eqna0TYTB8UkOYOBtA4t5vFdGdiUzapWvRul69kOjp74wW
bicyLshXhFr3LasCdO8unqdrUWWAWHgrqBZXJW2moWthV/UGzBXzmJ/i2v2VbUZ4NOAjxCvTDtNu
EtL1xyl3uNA1rYxi30HVxgyQ5B5FMk3PxMvKB2dpdYnRrwaMKn9M1P4RTxjhdiz0ZF0V7OYllg/T
eMZWp5975EM2I3ut5tvq7GRZinEMTxm8m1Hjs6vSYxHPVDqA+2oXqIqo9WbmXHrJtxGlMelzWnEu
QV2eCeOgjVckIs4kTi367NW0n0P3Fdacme4xseV+YdjbvgDKBQRq2oS5+aEYCADou3WkzTH0BTNc
0YMqsVNyT9OFX83CovnK3YFxmy/QPKL9RN1HyD8C9LbUCeuqLj8Hgw1NQj8Cv14wgcJ6P/1xq+QU
zmodevEBrZjrr+es6Xtad4peGOxRpDc0rrooU4wnSkwXc1SDzO9FdXLd9GL1rp+p+yYGgr55dil3
EoBg/FGnoDft6bEIKcJxdq312BdPlaj9EmB/aH6DFFiP08TnqaP4JM0j+ugFb8ACW6PPctRtaowS
emAesppD3hTciJrchTNQKBONVslN8QViKGcPY3ASbIHXL+e64lvV5MFjdkEMOtv02Xigf3qJv8ik
V5OiuG6caItzrB1QaPotQF1cRcTPpVFrXGgqdBlRZOUTr80RbMYEwNDTP+LUe4mwU2AE9CcP1F4n
dxYBQTnnu6llQMFJpIToMdXzASkbHe/XZlVxRwOTNRUCL9RkOUA2WvptK98uXHvpBvU6iNwX6AaI
RI0SrHPNR6CbxjFKqJof0/gXMP01S2AlzglT406v/pTV8AM1KOBAkLk70+4QFagbGrNzXjWfWUyV
tDbO29YyvqY8HUPAAAElOzie/SnJg+yhwAi5SrUCZ4dO6dAgK9/Vp9haUDpGMXAL07uIwx1aXm1t
yEZpoEvS6NCoiE4x3Jx1+BLKHv+BJjchElEbYXth7gqr4ClMo7+xxgx5ujlPIi99UOhO4DrWYCug
s9BUDsav0x5turx/GFI/6jisHmsVxMzVTO2cRFwr1kEme8YtuuxPIpjSlVlq9XYoC5fUSZftwrA0
XrlBAlhWTYFqQ8WhaeOr1hDDH7l5N2CcjfkzrRt54niDER8RB1Y+kJyygR3ItQjnik0HpP4UBXW+
FLEHNMzrFmOWjLvhlsCHdX2swX7vGe3IPTeGDk9JUh6B1OOxyOQaX8iyKdWzkQ1gBfAQt2W6rOc2
O1ZBnlyCvGXth8ZzOxkx0HkDsrKx08+4sBD3wic3nkDsF/pfD6ZZ6AT7vCm2PYxMzDLsKpYzHkI0
m7WWVt+GYZ5oSPuGJtYsaYwEG1GkD7VhfFdaTcQdhDhG356YdFrui6RlWxiRe+fZLtdVCo9WZfQe
EXgiaT/BfsgwqrAE4u6D4M8Ncy6/A0OHzt/m+1GXyU/PxNsn1PYj6wK6VK1zZk+X6jbvRvZGFQRU
GajzpOJLBShxAd/PXfZ5tL7JVkFVQuuFKWC/GuPrPL831FZXt6kNn3J98/rysFFZ9yb74ZjV7Gat
naxbaLgCVrCGkyllEskF+M31Uj/R3h1gol01nLCwPYcaI+W8rjBU0GqAJr4oxA1tmXMd6jd2Me7m
0OE14OJiu/01bMuLFXaHGMQTTdT5l+tCdaaY/WTO+q5r6t2Q26spz06ysl+CKvoT2BqdN8AheHgL
kNmU0R1yBwxnbtCTFeofQR2dHVXu4L4tlXvi+sjgnLIkHBOa5OLl1hqzoPzv3D8RyIo2BrhSOEKg
uXosLE4g1lYi/ADsQJeuvAQDgx6Gy2AUT7Yl/kzNr3Kzba/C042hLxmFYHCGlJMZGFnJVKLskK5H
CO8iBns2zrIId4KYwMMkEM9ciuIQNk6RdRisgOF49l3p8S4sxdrkOJ9gVu8mAw6HPWzk+EFzB00w
bU67k7DWaIsnGfR+pTRt5+nNLiPwq1HfmIAspcOKMToZlPBgAfYbIt9T4WbEFquZBtZ+fSj3uCZu
HO3+sWeg3c8jPikIKJT3rIE2/vCyrhjE+0EG1wem5ESPgYXOOmg/TgkR6aYOY3i5tRlOWbQrFOjn
2fMp41knvbbSgUdo9Wcd6b6V0K7CchFSa8+LV58DSgn1vH00UVRdK1vmEBOoHl26+IoCu1rR+xkv
C6RNM0lPXsMMdM7Ue9r8xddH01LzxzQmLqTT1k7FRpT0R0XMpZmNr/TMB1K4C93eo+kPzZ9EuPTr
zOLrReuQFBdytWWJso+kYo+Tju8Aa8JD53YvdDxRpzO8z1gdgGcVWwtXwWFstIQ/VE77Vv3wVe4Y
UfsBTkZGNSdeLYTsBFejvXegQ4PlSs9IJ8UiH9wHpwfrg/qZrK1OnEqXUoo5xssdmY9hGYx8E81j
xQGjb/urxn1+HqFPR3iW50hfSL1hltzQ83mzdHbY0Jun0cLqXLSgwWNPQbLLGaDbpMa3aAp/GCzm
z31u52tLNPIgNR4/p6cUsiCR8wyJ949RPMt5PLel9VQU40r05qZD7gDnenBMkzLAYTE0aMfAAVZ2
3ezb6VY+VD3YtfkI+BTWYfwx6N61Bc+kySNyzyoic04TBSUK0MXs5qgG7xnecr+hQ/zntpBvcGqw
DxQ9HCcawer2pcLdrs8pEJNS36SlK2F3ei8yCm6NoxBBEE/6Fk36zYaF5eqUjuRkmXzowVidF14V
b/suitbUZlPjInBA66W3EgkGb2l+h/VXji/e54iOX8C2ydub3WtuqXdj8j7MbAz2ws3WzHlZArBQ
w7V5Q01fYybckUbhe0vZK1gXILfJpSFMdoyYYI/lBp+t6Jddn50t+io5lSBO0IumGlQZ6sCpMxvV
SVnB2Q7PQfwBAIjWHIpDG7/PtZ1oqncm6uzI9BUyHtNK/cMKs82tBRCAyGKgx4VKjrWAAlzOubao
9HpToNW0AXMG1pjPysHVO04oLnwhQnum9YR+PCCjTuxz79yOFp2cpuThAbyvStPPczqd4oJdI4GC
ngkHxLAb+C30r8oOwIh9JMqD5uzlLs7XR8vDbC8qoFcUK24CLItVOC17IHc7OGf90v139s5lO05l
y9qv8o/TZw+CgAAa1cmr7rIsWZbdYfiizf1OQMDT/x/edaqstI803K/utr3JBDJixVpzftO/4mB3
iGgYpznzoaDIH1uajOmM08uENx6E+60FHVn0AD++9L5Lfrr/VcTfaDKaI91jOvLZhRYfZe188YAY
6ko+pF2eHMqFkYMDiicj+5WCsm9ppLXycxKJ6FMQt2ygVQBSZDMRObN0HCDxjDIA6Lr7zsB2S2pI
DPy3eL7uTeMdBjSqe3TD9fmwho2W9Hw2DkLwnYwB4BSVupSMBixPPk2sz5sY5x8KyPWVVAxz4/Sd
M+N9MX6Kyq69F8Y/1PW0XIDk++i0yfsJOevHzM6/Z+teCt3awlnrCPQVS3pH+9neo2u/ibT9nenl
RZfCy1cQgj1CKrKo+864kgklTXUTXDvqR6LQHrEWchh4NRvmIkd2/v0YW1cxWyn5oxzzHGHl19XY
ZjdN2IVnM25AqtKiC+FlFpkmB48BBnoIF0HniP/mXE+5d18MDpLAoEqemN3nnyMySDcFGWhMsZz+
CurQvB0aa/lsxeT6TuNo7fG1B9fjYgF9DDxoNMLBBQkja1KHoVisK0nbGkObpW2SIXyG3ztRLu7f
QJOaEYlrNQHFIwwzZnwOX5AQbH5QdasW5nUIe6l6SEjcCbDQ5IOlTiOuCCbGoHRk+KBrIrxro4Md
hKnYeyxxH3TbwAO1d8QrY11HKk6PvGlMhSrmNCbNqDsWSu93zTSidZtZcreJjlJS7eTEodsazoeO
jJARr0e1yYtEkIzUMR1i/IBxq1tyxCpNjUCCmyUIuRn9uN6PtD1obVBYfNSsoynPzeEI6haIuBb4
vWgo4ggREVRPWu1RWBkSrWN3nndEZ8IOIsj4fBIs3hSnw5nK0sa98duGaCqTqfR86a0EEFA8x2dz
54PG1EX4UJfsBL3Ee01JVi8IxtuYNzov3YwgTAaKN9HQE2CsQosnyB+eaarezdgl1TWZO3x5WB/N
Ha2jAqvdxLg6Y2hieerQ5f2yPHguXszdbBglxagsEpxtImXcyzFt51rR/Ngi0JEHRSwEoMN5LTtR
ZKnMbtBSLZBU95Bb/TbehqFviW8B27JNQ7POGsaNvseA8yxb0NYgLhKtaK6tUVYxvs2AG3UeVcgz
rrLJ2GYfdiDbt3ZGiDTnat/43U2BU2A6h7SrzH1GjLN45uCW+M8pwavbceorqGFepMxTiW/rahjc
5cwWqtTUYDgDSXtNz5ylVuJ962r4uawE4jISkmiNFNPnfKzQhUdHb2DqD5uZyhqoH4LSrd9UwXWm
gqBh5Odob8dEKWPMz3+iJAhj9IOZS84bCRpZf616dKYglC0Cp8Y8977WnsTFQnrHoC+AR3vVwYYo
e040B6Y22aKJPuKypdabBy8Tm1rb/m1jAq/ZwUGy3qu+kM8VctSvjiOdO3wU/TNIVrUrwtzbDV2T
HE0198Cqx/pTIwR9ckLLneV8smebAUgY+ZBrC4a+lddUA6iGBf9TmjUXYxbFd1kURckOnRkB88rE
3YGxnXNezQWe+zZJnxiW95ejgRKPebXbu/bkzygqBtpXaok4P+SxgA4fkV015uF9M3jB+zYN6mtn
0N4dAD3YejnQtouub3S3V6UXfhyI67prq4mo1FZn+YQGou/W1N6eVKoS4NUFVohmffpTRiMk9cJ3
nJu8rSHa87wHXrtpE7/GrxDl6LSNbwcfjZcMf9sdPEZ8jjbka5lU95Uv5W3FFI4wo9m5LN2Y84K4
Sm3i2no/p4YoBYMihQwK4Wdn0xvHpebc5yyXTyHH5otM1PF9NHTUI+7Uh7SwRrpsTIQHQqOc8KnX
M7t3mUZZiJvFkFxRFclxLDkTZ30vvuX+GpI7jKJ8zPLZo70YY9llFlXj1BXds4irW94jRhTI7/+2
sgD8JnSesT46A3Rj+kstQTRBemMTVjXsK9YXiva40e+ztgS2xgTW/STrPuqgthFNc0WTXn0UpqGa
if1+MzdyFLR8BMe3xXUG0M3IqBRpRAaTVQU/9QO9VuCSDm6hMxF22CcRrC2JeysVibSikO6xsWXk
bySTlIM2q+0rSeW5Z2LvXSeCiMOarJF2fE6691MXZ9sokPYVHc/Z9829P8r0ArJKeSHVQmgO6DmP
8XhN+Uxu3bPIF0ocULjzBUHoqx+RUewkKw4IcE8Aaqf9Ayq2mT1QkpIba89cFzp2ObY275fcnW9w
85FSM8jg0hs5X3G/hzvJCkPZ0VX7yTzInM6AQ2vhrAgRR7pDbW3jxCPaqqMVybOwzWUuBX2XoBsP
hSTKvJUlb/dUoXnxIjqpw42eMJwVbKdeduRnVaD6z58Y+N53NpVwfbRMeGnK+DsJuchA3Y1FaeP3
xXkZzmc6dCkq0FkThICzcdFXU9BHG0b/YtswUOPlBKkd+DSaRd2N1249RRduN3scfnL5Hb+ShSBW
JuXBrif1mBesTgSNjc47+ODpE6n2RL+23VezlNBhZyP/nigc8CQDZ71sGwc/QD3Pz4Uri0/CHVwC
9KxdYOBxd1WUIwqMsGxgRQ+a8HworJ7cqyavzJH3s0xgNYbOU+FX2Xc5YD3K80V+cxfVkrHrWzhQ
0Kp+sJUUn5hFNTeyt2WMBba3vsRd6+sdyebnSZLrB7EI4gUDZEi38MiXu8lHh7QPiHf/mnUuSvmU
Mpa/dNTeRAC8cdX3RhT+VUKFJPaTs7LHB5f2xDS0t7IqGA22nn1MF8vnzOUvxwqdkiWrO2PoC+no
cp7dBada4qxj1uRp7kpxJAsZCSBKqW1Z38ZsgTskUmqrQtLTozgNz3EhH8hKwCYAJZWNnOAKIoC2
/D8H0lfb65GcMHrO7Uodiy9pZ2VgQGO1dwu8TWNMb3fRoXqcFrM3lTxr8At/H3ziFNy6vxxMmqNh
0sNZHSl3l+Mu2xnLv/JhMqJfCe9Lq+cwO/TjWT+zBwkoSTmNUAJlyP6oow9rkPYRME92VcMwYII4
qD0w/uWd39efsHkwKDa7rOw5q7QZh6yqutC04LcODkJMAvHFOJSPVmFhtG7lF38mXqpB34W9iLKg
1cc4qKLzhnxuzqTqg1C8+N0Y+beahO3LlLTiA72s/cwkGOe3RSx1rrtb1Xj34xSTD2gvWEh7P/rq
wGxkCLGbvGE52rX1qW3oXNbGbFykcYewGbutxVRo0NLfk62SETZbcdA6A8dRYmIf76JYtRu34r6M
RenvdTB+NHGO/CX2bmjaZI+Un/mRqPNxz/J+jFJ8xCbGlUMQ7HvcVTvmQYe4QAcyjmENlaqez2o5
esiAlDhHTc5PuerGT7NTlJTWGM1SAh/eFd6TF9THHhpTTEt3P6+HG6nmO0HeG8bJ7FLPMj4bFgPt
NiC4CmvO4G9NmccI/gPqX9e5ld2a65GSb0Du2Za4VLY3vKJ+ug2mb8FCxJut7APHa7x0jjuS/gnd
0s/F+yJB+mH75d6JkVdYot0zhfk8B/VMl62hYtLDRxdFgQ1VdJXVM0NzoTBYQcfrQR22HSyA/nbk
8wvEItqb4axw6TnC9uzupok3Ji/MDaOEgbWOlMWi1MVV2eXNfRjZ19hkxLm24PWL+cqJzXdj/Iu2
aXHR+FdZkz2GP1p903BPBW+TpFcWd43wzfeYxp2TJd0N9kTrcwYR41bZOTkYpsNLxl6194qiuAxK
MgIqhy8zoau7g4zxddA+xAF+aQlTxV0YuvaGKOOYeU58U3bJB5fmvZ3VJX17h8pen68Og6XP7xgN
nhHTeZask/8xMOxOE+UX2uO87/a9pW8rsGONyZ6GcfHv5hZAZzdXd1nfel9qMwLZD/FeMmHitTW5
XVyGA+D0jXHcB8NJYFsUY7+fFib8qq4OUtLHLJmuHMehGK4mX144NPGwZ083fdTrxzDM0YcQcYOT
LH0vqoWW2xCYrW6Mi/YDqV0SBl/alnHitkV/dz1Ngq4OKX/nAChoiAlUjfbneSGwpmKiT9oxOgs9
HScZr1Zg+aBZSghnM90FGIThq8nI5lYD0Y2eJrMpRUBakRkk1HurF19JRDwClj4GNAF5ohfogjZO
eE++9/kQo/AcJhRhRKfFsI4d4uWGsP7cIABAG3Q5WeVAId4NO7ep832/0E5smoKWOgt7uMqWiV35
Jsdq1xR8mwxivZDyfQNSn1SIW3TnSJBSg4LQUkdOS/OZSuzkAKPpcab5OCYO2uIyvNA08qAcYu4t
f7QF+SGYxOkfV3f5R1Ni5WuZtuCHb7bdNDsHkSzepd+1n7I4uXTrjCEBk20Iu4PRB2Tw8Z59Od0C
sXjye/9jX9b3HGeLD3wdMKze1AJaOIf6vsnRvLFWkOuZxbjILmC2X2Y0kN5NK8JCz95tln5HG5MR
TIT67bYFJe6jojQcCD+lWB2+dp3xbsd0Gr6TLKjxImfS7IzRayc9bbFa4elnMF1bNEk3GDBC5O8R
TAAMVeFjzBHEumQyDvZ0DhChx573xV57bgWfUvGX1t9T0NidtaVuwx0DJ6lFEG/hqML7SgApoG/8
7iM+eM+Z6DpH/YgCisg6Mpfta6EU/PfOZxDlooT+5ieUGPRjymeK0Zj5YTbiXikQZgfQ2ePLGI0o
47Ho2Z4Jw6MOSod6OhId4aC+U9knicxnIpZUzjQ3+6yzVuyb2Bb1MP+fCASn3vn3//qXQjHxnwmt
CIC+DHWXQts66rR6fpFtt/7Tf3QgQqDbEJJJd7CKQaSNsOQfHYj3lxKBs3IgbekyHxP/C4mUf/34
2/yRj/o+QCLyPzKQNdtOBTb/TAjblsyagj/RgUgu/xMWkM8jPVQmrAOE6PEJvVUl8pMKJM/LutEV
YyJYN4zsOmqMY9z55nmxEzyTmKPI1ZZiFg/NbJfkAOuWKrOsxNBdFw0SNFrpcCzRD4Mn3QBjAmYS
jSp/ClPCU8lMnXCt6dDS39Latr4gYmTddm1WCE4gdt0zOPAsve8sEtfsao7oxARJNRxSki2eBqlp
2dZuDRw6qggStwrRJIfITcy5CwqjutK+hdGzaaPOnP/0NH/DL3wJz1zlMahjPOi6FBfSdX6wIH+6
MYTSGa/xAs5t6UyeSWo9CqHLc4NNDxmaheYxzEgoAB8Yf3z9yi/Rgf9cGZcVJz+gbDzhE3BiIkBG
870wUCBS1qoZbkDVNm/wCYPTBy/s9aXzeDNhvAW2d0IORG8zd5rKo0d7EaO6a6eJs07O6d8CXMZR
EUrBeOkPXpvfWaM93mG6TqiPEkujGulpwHf0TwmXoNU5dw3eeYKzuyuXajjc5NlMQWsVsaRGLZyx
OZSzO/jA3n2GZclEaBM2w9b/IMKxRlbcDRzqFgtSDPAZbyx22NkGGr1YPpkWzO59Th/v+9wULSOg
xANA9D5f/OI91BKDlNVPbvIkcf7uaqPSXRPbqFVh29lfpO3X+TZxZqaxzJSiXVsH9AqJbm++hktf
PDfV2GA6AvbZXpQydrOdNdOw2HcMl7JrowCH7Ny6RLXXE7ZI5IRrt5/whLntntSf7jlQ8CTQBiyB
swehQ9xGjSId0FRcRMzuZ1CLZ25LFjSpiHb9LqS6nZE54S7du40jnhyqCZpaloazzqSufi61s5iz
cWrNPYYl2z2WDTvJ6lBPSMHOREosLfEi+SW5QqnZTksxEuUQdIwEOZaijlhsUMGR136FVEx2gBMm
pFG//oIK+WLRCGxWpYBVTWGERjlkq5M31FrqNIdnViPZvvDazrobzYAtLwmEwUhEb4EKdKP5wp+m
BBUH2pqbsioQVlERw6RP4v/DE//3HuTzs3xlD+ph/qcvdp71H/y3AjH4y2GLcHg+Hu85TOl/7zyO
+ItCAnEifxx6DqDH/xEgeuFfCleBy1a1bk7C/18Bouf/5fE74I8cEI94Yf9MgHiyytm8RMgOub7n
sL76p3BiOkjOgKJD7CptO5eQ/J4g2vVHSyze1bDM4UUqyuqSfKrwGNBSOHIUwOLu+wXsmmQhnZn8
KsJhECV++OkW/mbhX1/euiBZqlo3fV5n3wlcFzizF0JpdoKThdGPgDVOhWuTxsM5CtfD6jTvJz5o
Tv+Z1JjiH1jpf9Ri/nonJBcVyvY95HzgLl9uwTRnO5JgCgemX6S3tEO7i05aw+PrX+tkPwPDDvnX
tsFoBv4PeufLqyxtTz8k6ILdEhh5NHBZkMm3KUmelnQ+ECjSfoxoPiAXa/T965c+WS8431Fi+Mr1
POm46zc9+Yb0FlsyegzWlkXln2M4GRd9xWzBdekFINGT1bEkiuUQKmw6Vh+g21sS7RxL11Y3hd+r
20FWwac3PtV61Z8f9PqpQjZAyfYnlLsGCP9c+vhgOEKJqhQwirQOHo/mDA18P2wqi1Ym1LDkfYZN
IW11f4mPBAMKElHc6KP9MWeMvPNEeAe+mkZ8J/2ye+OtWFXAv348cC9Qih1Jebj++U8FCAf4gA21
ijhAhsFhyEO5w1vRfSEjymCrzMVHt7TASykKq6MQ2UAKtpccI6Pqy6aPh8vXb9dL0vCPZ+gJKkTB
bxWK0I9n/NPHUYsCH9N3yd7LAn6IXQw7ehgB7ylRq89lACjKlLb3z+niP/42fhQ7Jw/J8wUrEUJq
R/FCvLwLjt8WCANxJjkBeKqsGOVOQyy8AyYz15uu4wCcVMipkmYR1x2C1KPV8kiXqMY45+BXnLGo
g1wExmhFifXBnkgJ+OM7w+vNWc2Bemsj0Xj5EWmuey0C03Qf+cq/68gh2He2M+7wEZqzKmWi6Hdl
+MbjOF00JFBefsgeKxW/KRbRlxd1NHyLMEozctWj+BjIfjwC66tvX/9qv7kK8kjOIOCyOZh7Jxs9
OltG0DkUApP3qBjUkKltgT3p/euX+eXdohBl1aXa5RQSQvB7+WWqlKUjJ+Z+l6u5uK6B4p1XKiqY
kOoBn4cG0ptZWKtev6r6ZUnksuyBfDWXbgeZFS8vO5CR5CHHcnd1uVjRmZV41t84UpPqUM8tsoUJ
MsN2loVH5WJ1M/rQCokjqsIJrV4QWF0NB8ZleMUIZrjPoY0lx1oypQ7mOiNOkIM+cml3bt53fkXT
DOO4eZ9lXow+25O3zMnEHbzg3ts3A+Mw1PRRfxUzYjJ4Pr2ZUJnSjq6TIKrNUbNEHHs7c+obbqPn
AecAJzJUsjm0Fq3iTWecGtRp2NMWVokYHpPGqBvbKqfqQP+mvuA9YS5nfGQO29xNZEuiRU6v1tFQ
7np4lvTxRBs7u2rSzXhO1a7oy1P0njWqRoDIIdBDGbuMxefB85iKhHIuHnEBpGA6cssad8vA5rGF
CIGCVri9ao8dhr6N0u15T0Tq/ZRG7WPhZj4svg6Y8euP83cvEauTFKyZvmCtevk0iz5bnEghoPKd
0trV6ToV5my3V60ud5I6+QZpXrV//aK/7CHrK+S49PDXcyIa8ZcXnaIo1tjKvF1JA3m/OCVQTPLJ
d46FIuT1S/3m+1EicDEJklsSRvLyUkjicyop4KolP4hLMSMDBSSdg4RsXDg87nxQyireWH9/d1Ha
F2tmjArpO5ze1BjyLa5NtRO43sHSmls00sXOFRGuK59yRQ2d/ef3VAlWekdRGOJOOVlPa1cmVjy7
fNE0dQ8hD3zbwDI8yDb2z16/p+s9e7G7QOin9UF3TXJF6qKX95RijtykseadWeJ0N851e8ZQRO2Z
YXs3hUHp+vr1ft3O6NcImjvs6C5ltnfyvgCwbWudJz5dk4F6pwzCv0MN2WpFIHdkIoLJZ/aCimJX
du3ynrGAgW6eexKlf8OQQ0055z2HbI53JKpCznCrfkYdbgXDGz+n37zZAUsiOiD6H+zA69bw034f
9WEzWUPt76q2Cq+0TsttCxpjqxpSC1+/K7+7FKUpGHpBw5POx8tLjePYg/CKidtKymozBVZ6nllW
sC1YjN94AL95nwPfW3+tPigG6Z4U99i8+yCDvL7rFy+60kuElp/ylUlun6rNNBQZ2jE5vnHV33zB
Nesl/JHT4BHW8PIL1mGYGoxM/k77ORIgok23nYMDX8fGOb5+L399ozlMSH9l94dCBsFJPy8xtEXm
HpBIJQN3l7nr2GjR3RFRur3DpV280UdaP/rLX5C0KQldqZDoC9qJL79alMi8pE0NF0a13qG35uEq
ZGN94w353beSUrlciZVdrWFXP7+MbTpYTej23g5oRLhFg6CPskz0jVQhfsq8Dd64Hv/LX78XqwIt
QMXzgvFx8k4WJK1xJKswqSmgJzuGIxWp8MLFzywGg6q4qlEC7fqZZLXetIzD9DQghIsYxI0bVEfZ
ez8KCIvsA4XywChVPtTpCH92tmSUbwlGgfoJfgOZVzvIs5DIqQcKeICMUD2Lb0C05iOSjenvvkwZ
e+uhQHPgazbsQiaTPqAqIDixB5EXM89v1yy9svtM/hXViuW75bu6AVq7qby++NRmxhCkbse4bzO7
08+gmFJcQ038Q5bgTF+jmqoL6MeKq06WrL3kvGZ/c7sGohmPHoqy1u0HUAMY45M+uokcg3RuHBfU
9EE32MRmthZE67z1ETwHvYCs4NmmBvLpDtFF6JNqw02M5ncY40jtczEDwYnKU0iAc8kY0rU6Mvsy
S6+RXzly8I01kDyHQw3iTcgM7dnBt8fRH+DqF3qiLdQ9xmsPHBnGj0U+z/GWDD0RX+lCmhgph5V8
KesceUbfBC5iUoXwZAMOaviYjOA5DtjiONK1KdESQEZiprgimZccBSLm6cNo5ABY2OpYkExXlN+W
uQcMkYcZ8axtxAcBusMt1N2s3EMErY0om3D0vpVdlPytnBFEwpynMbapdILuPBfRaiScmtuOjPJH
KrYB11qUwh9PkSKjGCxbZ9kg9UeMP0F0RYVbOxngJVeAO86WfrDQkRtZbZSsbJ+sHBPpc60CTP51
iRg60YooSknED0Z9Mtk39CTD96Gs2vDYGjVdEjFG6xPuDR1IwMPM3sO0x5uDDyO65AkyHqLopI87
L2VOjzQmZmB9tvxFvxHpsgUcpW90UA+aqMzOf8jsirj1tM6D4HoKSmJVvSr5TthAiE8EwOs5pB81
gyZsq3NAqhXUE2nHd6Mi2pML2ai3+q6GvlqRSFVP8OoihtTPbd2F+pjXhk/rlGxyG7Bl7S3tZoTd
ry+W62J4snjR4rEFWUC2CshBebmspAZ8CQw4Z9cmq2+vAtvEFuxca2VNe0oOklXtiayFiOFeV7jn
r1/917YIhRxzoUDQpFvHPEx5fl7VKke0rVPWDi563EDY0ZZ21xXOsgtmgcablupBu3BieoSjuwac
z22IVe3W4YHvAk9PV42w5jeqzF+3Kn7OmO/WCoUq7NQVPFhlwDCZ7JM24FDhuiJHqtCGaPfC4u6N
7/+bvYOSa/3yofB9/7TECPNaatcfYPBEsrrU8NLQhLXDwRk7cz8r038BqESycjYyj+9Sa8+5AzNK
gJK8VVGC9WJmoQrc6vD6B/u1SHCJnPlx6mU0p5x1b/ip9EkLNfUiq3z0YvVwZaPFRbOnGutQB81A
RJqqoFuO0xsv468NH7GOnDhqs2ZBMDnd5PBYIlkeJzSiuYovmpQFP7bj/gwGoj4skm1FWbn/zk8H
Hz2tBocV2Wn/2cKk/NSjy3rjTaARdvrzoHfs0+3Hvy5oB58ey0VnjCVHydRjwYLlJsXiHXLFaRDL
LBKsLWzl1Dl2vtY3oHM4iiAfIEI1oqK6iHmHv48z7dMtpkz/HAccZ0Oss4iZcW26NtRi6stt5OVd
c85JmbWuCiNzETdBqHcdrCi8D7H0HgHF2meOyiecKwKeCHp/0Z2hXYkbAujrAgZ1xhhpEzkskttp
9tRHwFTkTtrzLOBV4OeJ+DHp9AZcKOTL0UEeuimD3MbIUFrqG7lteCYS0Q8GK3bRYGfxuulD7bbS
2fRWg2Cicaf4XGiEe5Ls7GErp5jRZQdsg8mkl/bltzauXbiJM6Cii4IGFftaagWiN1tMp0XtHuDI
O6B9GyDsy7QMqOZke6tZd+U2GpSID24228suNap76H06CHvtmFKcTYFDkiYn62uiClX1bmRNGTbI
fKTY1oldPLZ4ILaJcQN1HAymm4uk6XvwHxYBaOgVYRRtMfaCt5BQzd6ZevC+Z0zBrCP7YlE+l+Ns
Dw/pQgfwwxImnnPWzvWKTZ+7zN7Dv/b1BRt3f75MUXtjQJSNVy3UOXdL2M2C6rwwiGFWgR/0wGTI
wU15YyfunDzQpLq5st3pLoDFuXaf062nG4z+ddEntym2NAWQLpse7NgwalXobcAwZcjIdrPuQLbW
KH9beGTYcPEf2/23JIqmOzbq+JvPS4RwL0+9rxS9hByGYYUmiwC05olIRDbKKrH7T5wlidjGJxtl
26RO2+icJKIU2XKPIWLnEpFwJJYhhQOV95jKpzYZHvperUu/mYvjMGOK309V6T/U7eTjycJQfmjS
tEYk5qOu3dh9lOd7mJPaPpB2ijQTWRu6r8Qd/dtsTgNnm+NemjddhHAX2jupAVQNPbrHjHgT8Jcp
7KaFXx+aoSauP7c5ujdy8bLhoqPJlG2iafKo9KyxeZ5msG9nDWkbZGBUwtF4BvJizbDuiu7YFol3
lS1dSEx5GgfOVbhqhTekl/ZnxNNAZxixbo0knM/REWQYWvlhmYAX8j6a5gpim/0hEUiZDvTNra9q
ynx/Q1JP7++6pffys9rNk6fYM9OZVYZBvE+j0Ng7H73x01LN6pMeNK7kQSOU3Do5IwbisjoqRDSU
KRE0zSo/nGd7xikyV+bzBMmN1owpzNNiLUw545CXbqNs2N8tzh+KnDjAUGyZdKP7PFxdpm7Lt2hI
YtWEWvc4XRjcgsnPnpF3W3dxb4+07ot0/CpUgkBw8gv7Uw7U62E0KZJ6Cky4livyhWG3U94PJdHi
u0mNBVNdFAejE+oHT2T539Ooxus1PgwgcN/MZlO6/fLBCZv4azH4jOe1rTXRrvlA2gBZKpAT+Mnp
co9PpS72RQs3cEMPjlQKzthw/QNlTL0Fq4daYvJNEW7W8dOesIwcT3VUCNxmuhCIsQj52rZpW5fw
WVP5eSwTrOxF3s6AfScyj7QXZ865ZbUjTs6hAp2PzSn41hsvXoN5htxc+oW/mvQ4ZL6LTDs9mRK3
98ZRVfAh17F30SNrkzunGCHmt8kSX+OLzSTiR1+gWyymoNg1eAXdrchLv2VaM0vvjI2mS+C4TU51
HhcGI2uDFhDR11imDHi7dtp2wDkwMwcFPM9OgTIATaGiu6ap60eRJLaCt+amGJ5g6n+X1hoSDDnc
uh1ZMOM9XQCNzokbq7ekpSHmstD5PU4DuSobJOFWdwwXWpzblLB0oqscvKXhAqVrW5tmPtapTfLK
ZOcMtWIQsfmt7w6V2gXhYDCWhWH8t5zbXJ1NtbY+8qS7NYxJlhjmAHDGQC0KIITJiCNwM0JvedIc
FxCXxFm+zwLcMhtieUhCxGWqPoxRxfYV67r4noo12kFafv5xsPFTtjajBmxQVXXVQheV2yYifmHT
a9dA9HZdPFKm9QoU+8BAl00X1OZrrBAFbBxK6KdItMtXMqUi4p1qsEc4EWReIZTp9RU0hprJk+/R
rUUTPyO2YdIw+R3hE8GwFmq61uKp7IamO0sqqeKd7ZRjhDMtnVz8exacQINnsvmnUfh/LKB/rWX5
KyN4Mo+6l+Kv9R/8M4J35V+MrghYZPBDe4ux8r9H8FL95TJyWN0ddFZp59LR+DcDKPjLFmuv1aYE
xyCxSrL6Wg/Jf/1LOH+tTRCKUw4s1ObiT6RfJ9U3l+RoQyvSZZaHMO2095l6aBMTioTNEFjOYYoF
BlJjDX/Wj5JOyJCV8djaREQKfCqjSvq8hgXjuQivi/ZpQIt65lf1SHSGRmeJJbl8o3VzcoBZLwh9
3qMlBX4JQdv6tX8q3ul/taWPjmlj2h6Cu4GVBR91uEBHm71xqV/u4HoptDDo57iBHCJfXmqGNFJU
1mqNwQzymTWy2cZgHh9+ep/e/XMc/X+VpiGTVkO/PuSXZfj6jWh8uSg4uIW4xU6OiULNcSKMxqSc
h827yo8Y+uLN7u4dtoAtfPD6ORpKDHcAseXBCF8fCtFXT71U/sEVS/H59Q/0mzvMu0tXVHKDXQcd
yIs7DD8FBK7m82T08Fmz/Ah6Yj/0X2LtZP8sK/9x/vvba3kuAy2fwKzw9AgSV4DHK5rxm16FGOza
ST+AIqUP6KNMfOPAc9qc/3GjGT+ugd2hTcF10vOb0m6e64n6P0EcfCG6MHqAnxnsu9qqr1Eq1O9w
f7QXiT0gvOoEA9HWXrmHFeHvIwgiYslGHEP0bUa4n8V8cCmy/mzuu35GJVDOBA5BekwJTzqhAPvG
hT0ZM1iJmzSSuG4J69F//mYruqyIu1y1ajZOGiN2Be4eXgwnoRZ74cZf3IfcVyAnXn+T1g/7U//l
x5dBa7ROGNBieKdSmzQsuwkXBhwDhxORWnR8jpnO4USWdeeSqC3YLsIN9xzWnfvXL/27XxVDscBG
mLK+W2J9835aJxy3mbIhTjBmdEkNaRcL9VkYI3E9jH4kbj0YgNiaR0QHNNlWklnINKgiKrbfkJFT
P48e/IzXP9O6XpzcDt46plE+956+yHoe/+kjYeRpFVULa2XpRXd5kxu6PkH5xnpy0ktfb/qqAXJ9
FC10ttc96eerWIkEshJmrPvCKs8mMFoOx4XO9Tel8pbDatT/9uffC8UIGha+nGAbeHnFqMXSDMTI
28Rdl6FSYao+MvHf/flVQtfFLhEgrkfc+vIqSHQFU7wQqE6u7H2zFCB1ayt4oze0ftbTZ4QuG/Eo
jSHu5MkvYylpH5iyJd+1b8Z3oi7SPTbc9g3dxW+WPXzaSjIiZJEO/JNfubVC45qSnWWVqh1FMgGn
nK0aGQLGuT++bQw4UF+wNwv5y6Ln0zEgYawkpt1HHxuscQ1VRLDX61dZb8vJbUPSTOnCC0fUxemy
ZZuuLAd74Co9qUiljUgiFTkuCAZHnXMP0iMFXRy8I8nrjQXzN7cSjUfIhMoj4Jpe48vXIvC6orVw
I29wVyabxuvLg15GQKpdZb2xWZ30DddfFkuyjVbJWwV9pw08v8z9wbCVk7ZTHwqtRnJjqm3C2AUa
qnPR4jt+47b+5m0kegb1NqpBBGynC6gXknSLucndyFkSsdKXJERLHKqvP7zf3UKX5RmlHBu+fVrn
EGwBjXoi3curRokN0k0OegBHMWkt3/gR/+498RgoMv5nC6bv+PJp/X/2zqs5bmRN039lYu7RAZcw
EbNzgTKsomhFiZJ4g6AcPJDwSPz6fcDuiVUVa1nLvt4TJ053H0mdzESaz7wmsgvy7lGzg0l3oj31
EXNfUIC9WPgTV6mFDqKpZfknVB4wxJGANN8/U0BcuI5bHhvVWdb7jxu4qmhdOp3JHVLguuNqNhQq
sD3XcG7+SZj+r5HNqc0CxBSwLWVfgvmjYKMc9dnwBZVtqxlvp7D8qBIwFVkzI0qVXnkREixvz+31
XnGhjfC6WJQCdSBPh3PrF+a+N0DAH8MCKbkMKT88G8Tm/aN41NeW+MSDwGAdjjJldtuHIdJmCST9
NZR7c1vloXv19iivdyT5lLNAh7mHQQ4cjYIPeDlDUly0fGvnAZ0W/wcdpO5nHs7zmQTmuArOqXbp
21vE3eCBTdM92hMm3iVMlQyG2NDVgxBbmH5t4bZsrRNjwH2MChqeQ944VEEhBjQ+BX+bI3I16t1a
s4fkaUbkB/ScX9FXG9vB1lbCn7rfiT7k83Yaaxd6MuQSE1uVAh2sMY5QA3TybthWfpNcK2RkKRHR
cqBqlWr1Tz8uc+zhY33AC4cjO1ELMMWnUGHuh24DPdMATF2Ro5RDeTR0jO63xaN4K0SZfqm8kVKQ
lPzU/LwmnUFhlPanuBSE9F3ulzD2+YG/AVigmgWZX1yhChIxRaeOLnELQGGQbQ3JYfRbbQ6yCKbB
qrfElCDPVdje5dvf+sS+Nej7E6cBXiZKXPbCH2cyn1I3iSPdQudFmNdFL59oLYT7twc5saEAn3Dr
gOZyub6PXokMbYcW6AEqD1gKfgANXe5g1sdobuftuQ3Fz3v4FLqgDXkqdHgqHMWj/ZSCuW4qkeCV
OBX5ReZkkKZDJXCIHFQuzjwQJ8JcF0wcku1k4CQM1hHgpURSt8L7QwQ45bg/xh6LFwjF0r9rJomI
DrHZgk/1i3BlNIuGX+qZ6qcV4/GAc1N6X1McP7PUL5H18QKABDd0wRNpgUo//KAgV5FzIMSl9G/m
l510WmQUrQTBTYSvUUgqc++6Fuw2xP4Xnc2xjSZoyo5PO0POUCmjRLhY6VgleVjuoq9fTx7qIW/v
iNf3M98bktACpHEFpZrDn7LyzKotobWwRIX5va2htmRSE9gLpiZ1eAM/vTjtf7096KltSPBPNgJn
Dtzt0ddCDRGZk0qxNOjPXBVpj8eCnhi7ucu0m7eHOjU/j4KC7izMPygdh/PDfTAlvyoxM45JZHVv
dgLfne6xjfuFXsYNqtDzmRU9NblFDhvg0QIqO75ILdzWMRNYyiX9WO9aKczHnP9zhWwkBf63Z3dq
LMpNUBoJJnxhHC1kWfZQrKqWMN2AgW5gk7gSoyWvNMBQ/2YotjJUFIpznLXDhfR47ZB+IWSZO2Pc
YVfB7sDKTOJ48W9GYi/a1Hd5luyjV2+cF5WdgTzKVrqFZhkUs8AwvHRbkZxmZwY7de0CxqbAJeCf
MrHDacUuUFMEapdehcyu1YTpFQmz8/3t73RiFJOHdSEUUdxB8/xwFFSBjMFouZ6QjytusyardrPe
wi/4F8MwD/zRgNBCWjscxkfiCtEstsNEWWNfxqZ1BXtO371/FKISghLU2Q1gJYejcJFRAYNwGwjU
QO5BRqt1VPvmmYO7XDxH16dJ+WfBCJCCUhM8HAWhlUqg+CICMnkeRbv4HRr9nZG4V5VGKeXtKZ04
R9xCcIcoVPN6LOyyPx/fdO4RSLIYjAfGQmDS9ba+HiOFF5vvr2xRSiV518k0bEF75XCoydaQtxgd
gSZk5F21WMJtERIYzqS7J1YPMINNgkYst5ykw1EEQlRYUpLLeLnu7sDw9/upmOyHuvOKVWSN5pli
6ctNc/S5qKA5zrLzmN/iA/DnCk5+6ypWizqTLMHFu2VmfhGG3V2CEE/vZ2nMP/HfMB4g3VZOMET9
sBv5+S7e/o6npm0t54t9STviODWdLWdCMYzbvkY7cVenJlZfqWY+dl2crlTYjWeOwqnxuDn0hRMD
tvo47Cg4I2E+M+uo0ct9A9Vw649x/LmbQ2hfdJfv357fiX1KRwToMEh1H2z80SXcDBPF8Jc6sdb2
W4xyjbUxIPFDqe3rvxiJ6hmMFcfFodA8/J5JagPKzidCZR2VohFK38pPh/JD3g/ju0sXaNTC1LR5
nl/u4cOhIh+TvsjmTNe6fddapfuo4Z5+7XjTuS7NcjMdbVIerkVTQGDeAKnocCQRm36Kl58TNOaQ
3fEqPHiuphAjwmApiLE3WA/YWe/Ggfjs7eU88QBQ4qLGhQEFG/Q48G66CTlSCC043kzeZ94iTLfz
eD6zPU5sR3tpcvGTE3jwd4fzo6SB+AxQXwS7QJl62vwVvjsYFyP+hfjl+y/ohTQFCJv6IKH+UaJd
W8j7DnRy0dZFpF90uPCJGIEchSjzRlJNObNNTi3hwpagbUHLi3be4eTyedaWlE4EWVNPH4GiopGM
UeKZE31qFDBAHGlcS1z7+HEj2MqlWbLvEUD4DPm834zp2dzg5CAmWEyaadABjtHkRRhWbR2Sh1bw
5K8d2YubBh/Ozdt77tRlQdWf6iqzcV+9NCC30fSpPYEHj+td2IljX0541a0rI9X+xfamFiIs2p90
dF9g5n8kr7HdOcRmBPQzRuCkypN/lfaaOFMuXp7G4+NLFE9th24cNdajV7ppPAyne3bAlFTJLmqw
TUdVGxkta0ZRsl74LZq8QvWOTVg5ZyskJ0YneiM84N3i/ji6EaPEUFGvDxzhArBGDvf0Oel98xad
2vDdKYRH2APDYbnq3VdJi572qHG0gnBxQNq41ZLhIa567C2sITrzYr6+EhmK9rtBFW65f49elLE2
4xl4NhVrbahBvViLUVONEhWOjW6Hevzi6VsGS8tw+/b2PDHyIsXCOeMhZE2PzjO8n9nRvBYLCE+E
FxlJ8AM+jN5nclAvxkXZSjZEe1jSKMxSzuzX10djMR0i+gIhRzPFPZo1Sq4od5BdBF2CzueSmO26
LI2wsnPP0WZfn3Vfp78Iv5kYFl7xUTaD/VUDOYCSlgvo/w61URSsuuH97wvJBS0nOqXoe79iBVJk
lemUMyFbRf5KKIGZn2+cAx2cmAuSGLRKCQo46y9VmD+OuVfFiouZcBxnM0SBa6xIrK54JzGOlA81
Gv4DE88hbT9uoginKixDehaiMzPQzA4sLIC5aNW29nymSLM8iIc3CkOZNlV1G6LUq7IRPKmxGKmT
o9Yhyue8L6lCxl3/bIeJuh0ziZNLbBrvfsgYlKYkjxmNGi7nw4csjLDTjZqJImcURk+TwrCtHLTo
+9vH68S3IswAkrKIOxgE5YejGErDkNKcMbjLJ7nLECdYiwk0778ZhSuZ9Imc73gUWTmZhie5haNw
Gm74bEAYinw+M8qJ47oIBJGaLZ1VejOHc0GhR4uzzkQDfVzEay1zXlm+N68MzxrPXL0nynbchiSC
S/WSCNs/ys9GumZKUSgLareCpYTqQLkB8ta3IG+R1514Ab6BMUNZzdCa9TiaxU9SVR/qwGQ3F7kW
5xunEYsRdmkiMqnsd9eJl9vah4e2FOlxVztcCzT/lD0RL6Mq2Bc7iBI6P0ly7tZ6HUkyCueBgg/t
UhbzcJSoCcPEzziDOFk5XyzXLS+R4G6qVY6J/IoHMjnziU9sV3tRaloaKmThxyVB5XV+JGs+MfIo
+vWYW/M2Fqk601A5NQrB0FJQWOD+xw0VU+u6fk5AUWduYX3mx/jah/25k3eiGL1cxAJ/iYXkT5fo
cPEmtowS3dLFqKR9XQC4Rca5lA9tA4o1cJOo/FJkGD7CuqquMz3Kf+Icjy8LBobttXDj4swtd+L4
UGlYkGLUnijxHm0Z1Xgis3kJg4jk8qNduMkFNMbuwe5m88yjfmIoHh9qd8t1AKf56KTauRvpjQm2
Iy26GFNVnJrROmi3OMg3Zw7CqaEoQwFFASVISnU0FObJ5d8tOMSu6u+eUyKCgRX2ehhycO5vX3Mn
jsMiocBBoKJiU+Y4/KL9qKkQIAzVDRjhu3qe0ptYQ5wnGRwNTd7kXIP2xD6lZ0qhlTtvSQuPvphv
k4F4RoHNXI11D9ZYyc7RVXPmrjteQdYM5TfapdbCqCc/PZwV0mN1h2YHLb+eRlDdYQyoe1HyKc21
92IIYc8igrSgcWw+FTonh0M5irZfmyE+PdG1W2n4hWymFsXvtz+TcbxuyzCUgqGZ0VtA1uno8gZ4
iO3XwDAeaHFRiIusTwMrydeI4q76xt3MvomMmYS1mRpb3w4/Lzpi6M+sC7N69+rys/DEU5WH52Mf
V1DMXA2z7tK8FWVeYeJk46Q7dN5F5VvnSOyvp00xiI0JywxWG9fn4eqOTtllRQIiAzud9NJ34hZn
ZohFb6/uqVHoNdBofemw20cRhZXndZFw9IO6daYnQ6j2S22XX989CFvSQfyRgEywMw+nghpuLPsW
+9rChxMXZyhE2yJR63eOsuwPtodB9k3h6UUy5Y9A1pFjV04jC5ZZXr1xiGs/iNLPzo1iH98bi4YF
IAS8zkFbkOIsS/rHOGY7FCNNbSuAfi1+VCAaoTm4+dPsVG4RzKYrf3fSnz5nMvSfrdGony0oN/TF
xhTHjxj4GoQvBMKaoK5cdceFJ+qdPubu5VDpcFPHPkX4z4G91FwkYaHtoxlyzc5NZHfXG4M7rZKW
ftCeGLi8KssU0rIzDdYPhVHLvMFMV9uVeN8Za21WFhZrHBUMR03dbDdTAeNt3ZhjfRWLETWy2om7
bxYEoxB/LwRld/iVSGxKZ9Pb5Q2i6m3v5zAKhiK1EaR1ErEt9TxDJzz34C3vvFDTnVVFUBrdTn6f
YZnhqscB+et+1YlK3MYc3HabYwVuIv/czDIwUDhs9ngn1fCqYDB/gZQbP3gqkbBNnDm5Rj3C+qR7
nfEsR9NuAzevsYxuc6MoLiZCl3Djiam7JiDInkavq6dtBIXM2Db+ZPjXdRpy78W48KT7NItzcwWL
2Y4uQi+15dZCEVdDkXfxRNcMWRbrboJYspboYQ4XJnCr6HNcL6bfjSORDMWfMP9QwPJJ8S7AU4a7
u0eqRmpaI1eOU4/PUpfGo4Uk5bDK4tCvg7ks/U+2mJx2H7fV/CO2UBcIWn/CHJzrrbkXcZ7d2UOD
NHAbTsVXwhZIG2PaVCGmj8J2IJFLt8ZKsBl1yCB5fY0lnP1oVoihB5Nwskedv2efd4Oza7UMe0wM
e2qIll06NOvBD7n+U1DN+borYJldVDMwbFj/49hiIS9xK0pq0/kepqX5OIRJU+2ivuR3DG41KWJk
Uf8soyYOr0FWzWgMWzjSRVBTpo1ZpOEXF4XicOci4fHRHXrvDklHa58qfCyT2G4udRQrVxawOTxN
LOtJaaHzSAm/dfAwcqFQalY3NisYVpB2hqRGKNnClK3Cx80opgsEzf2f+uRmiGEWIxR+jOUSjUuw
0b7ztmVfMZ30JSJDdd5j9ITHDc4v8fixEcMs17Uk4gxat66LS6pni1OMsZTHyH4zHV744D4ObYXp
ycyf/zFgM1JczKE3XZW+17RB3fkp7p8yDwO2XsrnThvDD0qvnn52U+5+RydB8HZPethsLZnGXyaK
DeU6HJ3qDuiqjbMbEijMq+oKCqjVnLCJVCr7eEO7Yr7CEqaYbsFROM9xk4h8PfqlqFFIc7puU8Gl
TAK7xmH2KjW9dLwVbWNZnzCemeOV46mIw1DnHd4udlpY69zxIXcjwe6W9+Ak2m/x0qK6gDqRmOBx
xBB+S61WL64TPOiG1aA12dfGRt8hiODwQFiuE/UFfc+6yvEWq1LvqYbLtjVQ/KiuSqfIRuh6IzY/
Gr2sb008Y2JYuyrnfujKwYAbKGMU6Keh+drr0/AxMkQ1BT5rsYfEj3uVatFmupQCXdB1h+e7ExQy
t8dAtwmfwevkiJUjSuaNa6+JEg/3DcTtUfUfwuFKxDoM0jTpy6uqbpCoG7qUjzfn9lNROPoD93/7
JLuCboln1WIHvk8u8CUpv8lBtf7W0pza31ixiTqVNTZZA0Vv7KA1pgJjF70towDoKL8oIHY8xkkW
3Q3KgV6J4vXcBxEt6py6t6cQOxgb8Tv3Efi3cTszEju6y8JamEFS6EhdhFPOmkR6ikuuIj3IIU3F
9rSuZ6+KVoU/oU6MDLp1C2PPNBFen9Fk9ZVZoniaKH9cw9TUol2Bf4eKNlMne3NPXTTH2gTDw/GT
asLhPjJ6nDDduPHsx9oeFOq+ojOeQsM2npqeq+CyN8RkPTtOSSq8h5ZOqxM+cnitOL/jaiwb85tm
DOioN2ZiuisQn5nYtEpkd9TT2Ju11bTJNhOaw2IbXgFT3c/b+8SNU6TPcQ31LsyW7Caoc+TnN6OR
qpvGn4d5LQbC0VVl6PW0qafSvtGSUL7wcrMAIJwrLp24H34B4ZrrlZ5Y4wNqTKA1vvRlXsf7umvs
z0hZSNk4l71uFb9V1GDUHMZivsyglc8wOeGKBUujydxwNNp+1ZPPl4E0NPJZ3AQw0oVdnF1aKOxO
K3z8vL3oNB3lS73Wn8aZWwATVeV912KQ+8xvQkDXxgQQH4zJnLYtxW4EygtEAzZJNahnDbbq51xw
joMRTqC9iThQ1MLzPGlW8yxTNjBmqM4G6LH7cU7omru9YUVrIPnhpaXpWbaqdY+f3Y5S5W+E48jv
yQjF7cIDi4M/A3Q4gBdFn+yTzhtjNKKKluKsjdFlwLqiqjtpfjEF4xRmF/WYJfedkYzzhiesQXfY
U2I3+LX/4OlZEfEhHSykdfpPYm1EXBkbmyvvXuILUa3wQ5H2iqBA4+wjYj+sbN3QPmSTHDQ8/eo+
34k09u/ncEDGWM/q+qZHQuqm71w7xqdy8ZEBB+/jJdA6d2z0GcZ7yQP/w7BiTKVsqvgDUs+g/LC5
y6rwdg6NRa0QPq37286Fpm37SXr6rQEsNkXAvuMcT7nT5Rdsa7e71XsbDX/fYJdem06MJbOcndj5
mMBcjWEKO73axkloO19bM8NqEDe5vr4wG3zkgLPPIr3WclMZH31/FFg3ZGFs7kl5qn6P4GouUfNP
RrEN0zYaV5qfj8+N7Mb+VqU9VgIzllQKamFseztcoTEwCt2QrUpGLMpvfTJYv98OVV8laZh8uZRE
AO3xl1e0KCvLWq5zBY8B0ZJNbMJwz+DS3rrOGN29PdSSHf1ZDSVaXZorS9IC8J/Ow2G0qqHI58YW
xhLuor8D9stZO43FXrc7f9o2DkK0SdSaqNypedO2/TtV5ihrMT6gBQp8CxDyGEMwZnqcxUVLGpPM
/rbuhPUZa/Zp7eVNfabt8SqXYSi68aT0C2+RgPZwqnGGsaXygCVXIQ1gzbDVRS276Z0lCiaElhyi
K1S2ENo9xrBojl6G7sjLZbbYVaQu0Vff2x2gKZSE3v3twHMu9QJgTHQbjqohs+7lSCsB380znErM
wgIcK5IEr6rYsW64yJJtOsv4uk9deTmK0Pvx9vinFvSlmQPkwaQAdDR+nWpuSQgHpBwVmwuY93Iz
Ctqob49y6jBAe6FqAXUICNJRfi/7YiaTGvGwaiq5sSet3dgugYUaQ//dO4TiPM0MOhBAqV6liE2H
U3JTekA7Ej/dzHQFcM8T3q+3J/R62ZZR4DXwslFdeuHq/ZEgokdCBEPFKTATcNXm4KEsjiTCmWV7
XRcxFkoIYHj+CwX2WIInSTzQBxHDaG0+3pJ/uxsrjzDtQtVsWDdoRyF5MaFhooYJn2lD21Qqy7RA
ADbZe+0wUGhGORD39fJMM2S5Uw7vHDr5DsUnQuwFDnp05xSqxlmcADrAt0t/jgahbXUe4G0fEqJ7
cNTQsOjjc0CQU8uO6DelNVDQQDKOytuhr/qKJ3W56YxyhR8LQfwUW5v3f1xaEAYtOXr96HUeXjJT
1o8dN6eNRWzhbdti/KLrmD2+PcjrEgPcVIhgi4IkVe0XA4Q/dhAPWuJFDu8D+H0/iDuj/1pWyG4Y
bebeY94z/T2p/8+A/09Ahn8s/fq5e/6PX2Tqnbp5Ln79r/98SH41zfN/XP2qSg7537+ySKm//LG/
ifCaof8FxwyMAhf+wl1dtJ7+tkHRDOsveqdg4wCviBdS+/8w4f2/6BwBlOcd4ix4SzP6HyK88xd1
PUDtME2AMC987/cw4fn3/HHUuGNQs6fiCzFm0Xz3jquEjerKIpy9PVatxrMqFruRrOu770ilVWc6
Dofn62UoHjz6Kxwye4GgHO78Fp3uuq6nPSWKdvXSYNUFGtp/LP/d35fEn4zx04Og4UWLc6GiHVU9
UdavuzmZ9tJwyCvMZNxoaf0+MPI/M6Hqz6rRRKUueTiTqbe8uS7GPYvb/XTQo9ghpTHeI1ARnsFT
HU9HQG9D64BghJIhx/notnBKfYxxFN6nMNSqQIsona2wHXlfx5YhXoahtUXFmODkuOiP/rwv3Uju
k7CzPvUxWv86Hva7tz/N4aW0DAKjkxdn2erM5fhWT33A7mq0d6IY1QW3oEVC1hLBrzN+qr2yZH0m
0nq9eMRYJkiZpTMKfeYoMDBbv2l619o5Dkj7rlQ61uSNt3n/rDjZxAPkjgut+HAvYA86xm1h7YbE
RgQMb89AHylR2JqeUJXIzn2pU4sITBHsFiSCBa5yOFxehgJnY2OXQSC8TmppQIWSzY3VxykayFn5
8e3ZvejQ/Z+n+OWjLUwQRIJZQvhURz2a2WmdHjnCXa7G8qlCMfy77GcKCzYkig4VbYxlsHz0srvJ
GRBcMcMGXSsEoZrPIJmjea2wOWhwtc7db7IwlINPOaaSqHLF4Z3dZvxpQtTkCxKQmObINm53PbbZ
wzOmoQBlEfamGJu3wH/OfLZlnQ7nRU5BdMXMkNZ/hbbrYP3YuBvsYiBVFy51sOsCzPlOWWFypr38
+ou53HYLPxb4JXHj0WUROl6jI0u7KyPc0xG3dOk5qeGXqiqxGrpZTmduwFMzYxjo7cg6LlyJox1S
K6OVUYP6vovD1DgoXPWmkarklH16e3O8Pl/MjLgQvg6RqjhumExpmzpRX++ceZ5XbYlFbo7k/5lQ
5sQgyzXOC7jEZgAQDqfTo11CB7faWZOrXdgudd5kLIzt2zM5sWY0YkCRootMpnl8NZlWohm9W+yG
rpIrqhqL9VU0Bmkt6jOh7cmRGACirw5L4pgBJ/CzsLSp2qUIwl2lRoewYlXKTT7G1hlg5KmFA0lE
6k5JGfTv0b6rlW5Oi8qBMjXylSIbVlTi+jNv+qnpLKre5HYusJNjxZlEZLWOMfVuLMEDjgITG4JN
3pGyt8/UIU5Oh/gEkjkQF+Klw30wFpGqQ5XvND9B7Wq0knUDaOHMZjtMPJbbbpmJiTYR78aCIDgc
xNFnFNi7dFe5/rOQubpGAVBej0D6P5bmoH4acpJPb2+9k0NSLSOKABlBU/BwSBjyCECqdJfNIC2x
isRsfTSKnYP75w6VHSkDTSvOtaH/Fqo5vP+IR4ESEJPybKGqcjis6/ZdZDd4PyO/6G3gnes/2ipx
4qDlsI3rMBtMdEEoZQd+L2nx6U363cclAnFcq8KydNFwupFVOd6qMZuptTpVc+lMTvMVz4m0XHlc
QTqZh6StPtptuB1oQnibOGt9tcpw1miQVAefct/CD7kRmdv0d+lQDckWqd6s/egkJWZDXY3YwDqf
m66iSGsWXR2IbIifadSX+kczsTWM09k09sqpzfDWbIz0dyL8usUymuXeNKFWfdImTcrtYNLJWCf0
JPS5M/G2dkJbrZDijSxcHzr7oq1ZkhU9pPESLBmWFQaKdtRFi3DYGH42Jfshb70bgNLhN8dSQJoL
Y8B4HtWI37UtWvtiyjr1Ne9tt1uneeYN/FBp9EsrEb7GcxVMQSESN9tGkTFkaxjM6gpB4Qqvbzcc
8lVVTr2zjoqprne+rCnWy7rx6QvEbstnwf3dWEW14iqv00GNuDF7NCJy21XpKnWdxMS5V4wxpcfZ
/jroscFvodX8O25VdtNwqeUwTbvwocZqQ19FVNi3dGCzeqXhjvnTxh5aC/LWGb7pkSHnDcWD6bpF
XyGleF6qn5qSjQH6sk3ToI+LkFpxmtcfOmXgXE4VMlzYomXn7CLS6HKNZQKNn1KjWbme81J97G2n
/+aj0AcnW5/bdWVHKOLVczN8SpVbfYxliGOIQe/atHaKgDRZd+ZowMGoE+FdDW6apDtUHrL72a4q
65qWlLbB7MOoLhoMeIzVDNHiopH1J0ej9bLzFC+frDupb2sxOmMgh7a/iMPJHVY1J+4jpYeIPiM2
Ipedl2WPSnjzE/UP49qbpuiLgQh6tlGJUL+9CNAGwQn3BQIrbUsBO0+nRYFW1Zt01tw0cHndwQxD
Qm9X9N21YmumPuSHxOva7wp057CeYiNP1lbqJM8Ea+Jn2yXKQHY8UvMK51pZfNDJ05+qZPTji0i2
XG5tnpvuOu2K+HmeosrYD1KEyWeptaz2LByaOBQT6HTaeZM+iLGwOorTvt+Rw1mY1PZcLHhr64sx
vBdHCCZjQTlfR66Zo9iI8/peRmU9rfvQmKa1by/G1HYSaet+iLVHjJ0iYx32Lk6J1VTnkI+bTs1b
TwvlUzz4CcdJ71Fq52ZrNzHsK+glkHgN2gCGpq9jz2m+0D6tqp0zVU24Vir3HsGLTBJ9UjXjb2HP
NDadIfMfEY+d5NqqEzMLqki38VLRo6xbx1ZefJa08Iug8402DVJcFOkSxXHxgzp+8pAns2g3auS4
30jXLfI1lB37d64qYHUzVlv8byEbFVjAJKq1z1eIAqfw0FBGWpALJYHq+cNpEwwnVZwmQ6B3VZ5v
YTQCPMzNHFsu14kH7IUrc/qRela3iKC6w7xqlKlwMwijZlFRFPn4OA0SlgCNZ3w1rFVOyzG8CpXl
9rSOYxOKEb3VGGfi9h9i+bsKMLfyV/mAIN+v7vpZ/tfyR39UEtt19Nv/+78O/uk6+dFUbfW7O/5d
B3+o/e+XX45+VUvZ4+AfNi8lkPv+V6M+/mr7/O8B/vmd/6+/+E+55JOSFFJ+VH3ZLf+2KKnKPysp
i4rGGxKEXUxD9MgGkD/xjwah+xcFfaokQL9oWiLo/D+VF8ukvgL7xQf1ieDZSx71PxqE9l+EmeTC
iGsAgbGXuuk/pRfrL3oRIFIppwPhIiOy3lN6ATV7+PhD4lgqL1TooAkSfILeOHyFU9SS9c6ZAODo
dROA4i0/AMvs5u1QNOLOlKImdtNKPDPKaZYbM58srNgyhHTx/2qlhXqAKJOJJy2FcDtks/Yt5WXa
4+Pe3TWpbTb4iU+I3CqXG6z0nQinA+ycS7qt5FarzqMNCbqaKCNK9fQ+CY0nhdLMB72sw1XvzlUT
2F5X/oRerB7SRBQfpn60tp7XLL1TqGuouWpFUExOfGk5jfutsgprb8Zmfycz8MADpbQP+lzEtxYs
U/SxB3xOMYu20t+5tIY7z0+tqyQzmq0eaSEaGrX/tTMAoAQoYbebNNWGTWEPX9NmxvaiSzeJhtF4
MuYdjOw23Axu8cuhHwqCye/3eYl4eOdW7cYqKv0xksZwHY6l/CJFYaCw2j1YUTzcmUNpfDCc5lKh
9baLEHZdW0o++WVzWZvgAhv0SFcRtI+vkLL8lRSAacLB6G80AYMzimrnUdqmhpi19ZiYrQMZx+JK
8/JyFZb6wMtcazkgaS3ZVU15qzDB+F2EagyKvEm2DSra5tqJ0N1e4NaPlil/t8aUfKA28WuM6dZQ
u92OofWtEtqTYWiPc6t+jqOzt8viuzKTG/LHMqiH5KuG9MMeJIa79hDWRsMsv7dnAjlL7wNjjsZL
upUNstDtTZWlvDJd9suOkn5la1W0HYCv3+hN1K7VPOMG0cZccRaohihvjJU7meoB3wJji/dweD+q
orVg+WvzRdrJ5sNs9QkUq6rtd3ZeDp9dGGCrHJjvYiUgpPEZ09ZR7ukA0W2aylFhKzSh8jtkZRTt
Rx0tP8rsC/QAZ0tvrbcOr5WqzCdq+6jLW3rt67elrVC91ZTuY4Hm484w+mlP28rubgbNzK7miE4+
MDEkrC9lYSp3D/oekTLK9rRVbtMKDkIBHCSyv7WN035uw1qNMnBSuNYBmux0wduqBQXiYPgs15Rd
jN+FGz4lZZU/iaqRRA0Ud/qvSOZ2HVj+VMigV30WzQ+ict3m06TKwpn3SSXi1vtu6gmm6h9KlET1
/n4gbMvDVQ1NIfVvRIGhhnzoet7x4WEaJtECIUt6G32pj7OTmlkPHLQnkp6NEEX5fRjmlfo6KoQI
zdod4h9jU7fVbkpEfJn0efYEja9KmUE22TkiFn5TDg/AbfoS9FAkKQxFwtasBzcfRgSzMfWcAeLM
Pa4gAkkb+CX+BEkNxeOa9m0woO78UCRzvUVDEz9e2T31rccTaznokbvP8KejAOcSteYDaYFvRukz
5a2dXpjp5Tw3/ibzm3zl2jlPtOBnjD2atIlZi7WYPbmOWlA6vjT2rtZ9d5D1vwg7xJBB8y3iw2Yn
Ufl2gUrxI3UP3iBiUDmTgzdGXALiKcIS/IT00wAXFjv9gC59va7rARjK4kdNVGXgtTam9342Pjl6
6+1iND4+KCPRfkSiqIMpM81dNAzJsG7BxeyRH/fBIM6yB15hzYHZtFf1RPxfJ6G5cia3/TDFUt8l
0goDp4n7C1nhtJikHWZyZvfD8KX1RD6qxUGRNOGHEHXM1Twm6c2Ao9N2aRKuU7Pc0nkDY2nG1ohA
vCYuCqCIHPIM72CR3VoFEpZdaM34vPQuLscrjVB2CNBtU5hb6lM67XEUym6Tag5/JU5vpMEk4/xj
4df6jyayjAvHoBpy0XDFANH0nqFDgQIMfUd9hcXyY8o9kCKmiOUmHuOGcCo24zyYhlx/hNHS/IT8
UGdrLylbLzC0vMr3ADJVkKOx3WMBTi9s9KZ2VdHdxQbEGebkEuH8Nt2h0jdyTl23lVg4p3GN6Dua
1ZlWzRd6aIm7+m9QxNDojfFZQ0+/uDBfMBTI7YOnyF6wFThFg7MI/XzA8DB9gWEI5bYjKUaVjfmF
LuPIpveHgS0+3S+wjrTDJP0rgG5AH+oFANK9gEG6GW/oJBAvWJEabHl3X0EHij52f+NJXrAl4gVn
EtdFFJJvLfiTpAy/DbqFEartcUDs2vJIDSP7Is3tG9vQtA8YAuaBXXnVZRkXHefZ+xQZWbKCJbab
UmPHy86fs7R1Kr0Pfd9a1/2YfvYHa18gmA4+rU52Rodlj7SujQUZQ5kLywVfv+u69r72erXGhW4K
ejPv7/43c+e13DiTpO1b2RvABrw5JWhEShRkW2qdILpb3fDe4+r3gWb2/0RQS0TvnvwzEzEuQslC
VWVVZb4G+AGPlBgweBxW3JNZA8BFhbASgeITjAyT7ttGrrdxpbzUadnbOF59V2VwPo1hHBq3DW58
iRdBIuw4TB30/neD0DtWVRdgs7obrx1KR0y19krTascryi2C6o+G5W3FMDDfxUR7i8yKkm0dSBII
Y69Z+TocwiEfAKEND8gCkIhVrdx1FD13Kq8PY0yqvdB7NwLODSCmN2Pv36W1+h0ZGs5x8L8GFbXA
6ORtX5Q/QGm+yVb6IGn+PZXFtWpla8/oqrWOI41tkQUPcstZmubp1tPVZtV3LZf6oj8EhZr9sFzL
W9PNBpCUdekuBvGbwQnidnXwBbadopVbIdV+mbxF+zgvt42Y+ivFC9sVAElrHZbTO1MZwn0KieQm
q4fqh9FF2lF0JTs2845me/3DFfzOlgHn7qjRmWsv95p7D6DtTaEKFir7g7jBlyJcwRpNt0mmgEP6
AF6p/wJhRaGM30FCSZyea0G7A8gzppMRjJR1Psj9jWKF4m3lkk4N/0pNpENYjIbdBzhYWmpj3eHP
lf9E6x7kV4n53y2NcPXY6S6fpZu8wBq+l1x33joX9WTnjuAoYxFgc3oEkLfDSu/P2JqPGlA1Tqpw
VfbqLjbjN7EKn71el48dh+YdpMubYTCTvQWUF2gmz36ect26yrJy3SOTd5VKWnmX+1rvtJkZb4GH
AT8TtH6VxioGW1kL5c3liRUrwOPMLuUlqv/qEtPfj2kp3KlZBOatMZt+7dXpD17Q7tYHKkqHgFTW
4Lm8cpUsBGashYdM17de2cVOpuM8xVNaXLWKVv0W1Oilowyz7jzhvoq8vSlkV7Wi/gRSqNuNNLBB
FBIxiIFVxU0zaFPS5Bge9Nr/GSbuTZVW735u6g9laFxJSvvaexoanMOor6S4eYLNNwKLyXu8H8Y8
2wlg5m+ByMe3aliyPRoA1CpA9X0dFt1BZPe9j76fcrqg95aaWXGjh+jJTTT0n4mX+5sQS0I2NlUW
MXSlX0M1iHhuUGzoiryyBUWbUPwNmIqs/d3I1ZUemVz+Y/MaByx/hZzRN7jH8jr2iltVH9/F2LtP
UoB7aulJZKLCXxsyistFKqJ4p4jCFqxhs6Ic0AF0+9coaluESIBsXRw6ZRoF+z6z0pwr+1hflV1a
3chi8t6gyrIpVYS2Yqv5XrUhqzFiJQ8jL1+8WYXtkLukR248K6zVuDiEnbkaXeuQ9C6mDlzjKR4V
0baHGbtJVZe3s98oN1qFnTTGEebB0PubkRrNymDn3TR+1N0YnQe0MpVYpDULARzD/WBIT7LveTYH
I4BrZHnXPBlcP3sRSo21xXLCz3hg61pasRYHcYtNtmwng8ZtLlEtjGnkcZPnTUhqzB6xMXGkqs12
3WQFvdaQHl+V2Bnc6LJ/JwiaztUXgH5QjMNWaapil8bgPGU3IK2Ai74eLYoAg2j+HGXMclCdFVdN
gX2LH4vBYxoZ2prqnArzWA5D3khyuNa46t3IQfI9xh+UF3l3NfAY3Y4hv76ueRtECHni6N26NyZ0
Chsig8zTqApfRtWqdwW2Rrd1zKOHKzl53M2Vu95yq50nVOMqac3fKWYjr4ERXtMqSXZaPTaPtV7d
KipQcQxWxFWsy88iEuh/PM8PDlQfn90A+6yVKwg/1QYeSS9kw40Xm7/SIrRsBas0u8XAbw//SoZ5
kBkQK7As2qkUHre8ypJtawbSk4FK4lrzQAGlksW9UC0sqjTgDx84H39GWNzupC6HKuJb3qNbcK+W
80Hb5z2NfVVo3A0+Ve4eH2jVRqRE2bgaztWtKGKKZtxR+mrv0pTtIDSZ5QgJbvNSIwe7LssLpMXN
GEeRwXPV0PZyuTEdNQyz7BlFFT/YjEldX/UIgiMzKVbrCDHMNbgh3tL0LK06Q3dkrEbThrcHklwX
jOxJw9dqE6XqpjTxY6vDx1BCmhlVgahYh1J5O7iWcIhBq1LoSgGQlYYUPbcmtcgXQwzFlyCSTfDF
9LmgU0i8F/x+LUdWsqtTlhw6scKRymx9FUJM71ubmmxka8gsvUpt4N0pxujvB0HX74PQCmplm/qm
/yIFZriiP8cw4uadWmr4HTdf8UUwBNDnZtOVrzAj3n09qf6kqdnuYYf4gI6R2EVxvyjfpaZ517E8
2cZj6G9TdAe+h17ZV6sIv5w9hc48XHPtNR6BlWUUBtxs7wli+xxxAPgrwSjz18YXoppbuxo9V3nm
3YGs/qmXjXeXCe27gGDRixzL019k79DsQ96Ceol3R43BdW16ZEJoazlXlJsxDcRq4wkdJk2l2jGv
I955seLdWbrwDWbpvRHl49qjZGq3gavtVVfybjkummCdRpFyLOR0SgFVrmbtRsDoDMZ1UCrNc8eh
+FhGbvmaqnxGsMt/uiDt9lxJw7VryuOLaUxzn1sAMopSX4d6+54ELv+Tq4DPEKRex0UkpqpuRsO7
rnb+PivUbmPk6EsjruvdYT4n4T9oiHzxilr3Vm/GSCbpIRQb/fFjNdk19Fk4MyQ52ytyJztjl6cr
cAvk4b5tJupwe2/qaOCjdeVjZsZn0n8Fahyt1VrwNog0xN+MqBqqVdv4jfc0uW7nt2JQq8VPvl8I
P0LOsiRbR64WijgyuehUlWtq9ebGGLtjNrjD8N6Esd9dZ0hmhduqjX3M4CztTRWCfhNIje9votrI
bw1YD3vB0iOW18QMGgXk8yZ3ygzYsx4LuDXqHOMYSdrglrWbqO/8JyMYa+JZWq7cGGWsfU/jvPe3
QznCaBjLzvrDxET5AcnEcVsPKQyapPpdIgjLtqOC8+DWWszHF8rxiK2Hl125yH0WKzXvjVVkuUqz
qQDVDFQngIauolyExaareZGRwSzw5wll5O+9VJiH0YyHb1QyKAyAAkS1gk62JOxT05p8dcZuL8Wl
QQ2hGb7VSfezlSFQVYIp5xhyF+5aDaz7tgoN6XnsK1qfkwoifXFjJQ8lbo1qq9yTF6QDSEvTBpgw
2kaIwdfa0+TmoCj4hPcChbSuUIcHminKFZ/jR6alwlXVS1hJRmTeJOc/yXLbsoRjYW9Vkr+tMB3b
GU3X7Eq5Qdw/jRQbRlyPMxj3HNOv3XvXFy3abKNxRXWvPeQe3C+AekLORYAeYBVaJe4KIZDWVUN9
fGc2YqXYUtFiUg7Zb1z1DF9gIwRVsbbCuHnWg1jo9wIySdldgfGmU8WZnh0rRVD1hxDeTLNtxcZi
PWAp4W/yirPnezcia7MPxqpL7ZpWKkZqaWmi4IFX6kHq6V8f6yQJlWtJ1ns7Co0KK/NUiTQR88zI
gEsy6jy65WhovmdiqCErjiGXv49Jte+JGjTCKtM1E0XZhv7OrupdFD65KBY1lSIjdWHqKGNJDS8K
K/9BKSqhwdMh85Qfw6DXxs0geM3dKHt32PfG3HOozzdd/kuS3X4lqM21WbSKLTcqG6xurG05wsXa
smh4Axpc9veN0e7lypMffKzlMbfEh3Vc8yTi1WCE6y62zPx60LDlpJphjTxBVxQOqxRj4rR0Uuql
t10bmJvOoi16U1gljy9ReB3L5k8OoTD9No6af4V5plT/IpclpR3gpPrsqqy8XYTRmpNIcrjH1WQU
YTb5dFIrP4Kf5WMG19sULl9LOay2lRqqa1cEFV1DQ7lBtDaipBCau8Esu6vM1I+9KYjHKmnGZNXm
KUdV3kdbBeyMXY3Jk1yUPdU7Lx6eYN/9aMYCeDkFNU/ZkXi99hDgVlZtsz5sojsvG4XmrcRkLf4Z
RjnPXLc3q1+pr/k7rgC9k8QZasdRnamAeyCwDasMF/hvucEBzkse4u0QiSOnhSfo1HdkP1L32iCr
myaD6FFaxpUCMWJlipSGOjkTrlO5H95CX/wTmLxRsMK9iThgyYe6Fa3KIIAFOQa3SheieUJrfyWP
sEoTavO2G479plKHaIvwTLuVQrSANCVPfkQSfnauWOjyg6lT4lt7kdJuo14OfqqeSktUI3UK4viq
a8OvTMNVi0WK1VefetvEDaS1qvfPja/kttjgNSn2Hky4QrwtYsSkMfdV3hUjveZ2yn+joPye66m1
4zmjCxuVed1EVfJkykX3BBGw6DkfUKhLEa7hFi2/WlTaedloPOiV3FevLWxcKc+jfIb+Jm/KlUG7
xg5D5KV12J1XPLw5xy23sLvEeKZ3foh6/Sh7Pu7LFRw9XUhY/Cl90bXuej13WKrzHx2Tv+od/Y8d
oZO+0cUO0/+HvSMTMN7/3Dva/n7/Xf6of7//x2PNv1X/kf35j4/vkP6uTjtK09/5V0eJTs1/IgRH
kQOBO7QsJlzuv7C8gHH/U6XXRL8JYWtIh/Ry/rujJP7npIMzYXCQ00LYH4zHvztKEv/PBGmBp2/o
SBKD9f/o1dFK+zfYlS4cc/DPf/8Mfj1tJ5mASCYiPgJhsgw34aOp9ZlZHihhRs0pjY5iFdh48G08
4PotD7cYfXXPevr0tRahtv+OZvC7gaVqEyfitHkF9RALXjTDj1wTr8pG2ajiAnTuFPNDBEOGHs/2
hvWPveGZLGpbFDkwefWoYIJp+0mX2FZATf3yOM6+GnqWFnP6Qf6HjjLD2CamIbSaGdfHXIt5qjWa
ij9r0iAkyFu+gDtvm4WkLgB7P5TM/gHgfIxNZ4Bok0+RzyzI6iAN8sy0qmNlNMKN5KZ/cqixvGMs
c1/SMFmXkurtNaqq9Gdo865yn2MjbfUlDecP/dOzXwIVBFMrEIPgc0/nEW27TrBqpTzWaWBusxFE
iquU0iuGu96V29V4E8ayulUDqqSjJRgrRFbcTdVyrSrEFvWjHhPQIVaia0NzDSjZsrJJhyK/4hH0
Cs88W8Mcq9ZpAQFUwiUA221dba+hsrsPlNl4hYA1r3kU99J9HFruwiL6WCXn49N46OGBQkN3mv9P
ZIixoWWY1nJ1BG2zVtyyg0YPrCLzam8bUpW9T8S+2mVN2G00FoMttoXr4AgJD1KmrmHIw5OL9fdr
yV3wzk0AJYBzQh4/a+s9bpH67vJynLbN6c9VyRQSrl+IsZmiNpuOJB0mXRRZP4K603ed0Rj4mlmK
XSodLFCKgQt40fN4CHUhHkVqoiWgzbGPANmNZBSU4CiEb0WIDyZAFl9d4+i2EOhD4uh0ZKeRZhuN
rp/R9zqR1IOg2OIGTroNt3RrbVqb1jAt6FV5yNa5/f63X5TOkYw6Lnh8/jUXX89FQff6UQuOQb3l
EX4ToOQ6XUwHtVwY4ocSyXyIKPTQtwVUAOB9NkS59tHxpkd7xNJrFzyET5ZD3enAmpdewxuakbv0
pnfknbHNt9Wz99s6Wve3+S0PdafG+Laxedei7uEsKWlNi+bS75otKgo1aVBElMqVjrpltMlTfSOU
9c7txm0YGCs/Me3QP17+7mfpG1VWeB5wPiYV7TNovDoKgPKaoD/WRfpHjYad5mb+whc/W70fMQwF
EAdyOtZccFZqKt6QStwfwdqB2CttrSEFqXd99PvyYM4T9iySfJpGwtAPXb0kEn3wNf27q3D9S7NL
u3KWNHXOJotIIEzAhnCaQx2aYTO9IRFj3SVSqMIhdrtth5GuNPxox5egajcxm7QwFtDC08I8WSAf
MbUJ6o9aJGLxp6NT41Fx2zTvjxYNYrrRK+RhN4Z/NK1HlFNsrVjIykvx5pcHoVasFjjtEVdrWOfZ
sR3p9kh/9Nrd5zHuw8nj5fk7RSpz3k4DxKRgUgqcEP+zAXa5zKW6JmDst/YY5TtLaa4t7eVylK+W
/Ocos2GJcmv0GNn1R6nz+33Hj7KN2FwS4jtbIBbSXCx4bFQkVQWCfzpZXozua6dVtBJb+q5+tS4C
c22RUz/MyxvPRpRz32NucnlwZ3P2EZY7JrdLGeLTbAcA41Sw5qaDyUPtXhSibY2o+2hUm0LO3qY2
n8cj93LIL0Y6wbDgZQNWFsFpnY60MGBhI7JW3BaptMkSd4/U1Jb2wnYUkYCRk/tGSw+Vtb8c9Syp
WBNPAzMcbmdsvznrio6+VXe5PtwGKqhFddi45c7AWizM01+XI31weT/vO1jmaIFNzqYc5/xzNpVm
Fpcq9HrlqB4FRz10t9FB12z5yU1Xkm9Lu3yTwmbGcNtWtIXpnP70eegp6GQTAofp9Nv2mTLIVqUB
pe11W+fGqYWT/ohKEw1zKSJeHuqX4bhmUDgCQkdeOw1ntV2g9J6gHD2gQmF3Bx5uF3fDdaBsIrn4
cTnYfB9+fNZPwWbnsA4oHL2rj2DXJigq9+Fv/z4y58b0D1IJpgKzwaDRVSuBqAtHg/rXRph8PIfJ
svNylHnOggU+MXjgJMiw2CAlnH4yVSpR4kky7zYtrHabFtVbFkcx/YVA2V6OdP69UOFTuOrzTJ00
+WYsNljPYjIi+nxLUyo4+ip99BbQysISmO8rzhZYeBD+4WdyHfu4IH66iXuUWWF1DanjC4q+i4EI
PY1tLv0M/N7aFeKSWe88XxGOBzUGqVyikfOd3/vUsg39MbZKJ+ytNQ7sDgDplThI66GSH+larZp2
YTt/MUAexB/TNenU6crphOXYyRdh0VaOosTZqpa6veYBvEw847pojYU1eLY6GN5EHqbigB44TOHT
YDTpU48+bOXUpGNV6YZVqBqHxNIWKEtna4PDBtEK+F2Tzj4XhNM4bpSncQDU1Gni7DporhPweH+5
+mYRZrtpQGY7QuCrcgosr0bRMdMlA8AvvhXGhmwnVh0WOHNSXJ61htx6deUYXBEF8SADWAny9eVh
TNTw04w6jeOfKHO9i0SqaI5HRFGfc4e28fgy6VoiEnwf/AppZP/u3HW2ZBM9fZyTND4LOsMQY+ow
0DIiaFCiXI4qHVX0tQ/uY+m8+GI7sXdFyFfUumBgzdebJRSVOa23DKQ+iP471RXgyOHuhzbURqil
YtW175c/6fz8ZwtDreUEhnsqQ4Sf1uanjOF7UuxW1lg6SN7jNG3cKuEVQFQ62w2dkmYhC8pTmpt/
S1OEEyXjKYHAx+y6oY/uEKHZUjKB2lV+h8oNOmDX43V09HbjLtorB+vQ7dOD8A4QIv+dvVwe7Vc7
7XP4WfpQy6Qrx5bwoCptBctto1xYol/NIXYjMLxhRavA3E+/ZwK3Cy1GInCirGFzbaJEhZJLCz5U
x1t3gOObBgsMty+2hTYlKWiCk1rB2RuN4qEpt4rQOb0kQeZq7+Ch31RStZYyRKXkblNT+EIoDwC8
uPHa2u4wxXLThUvdTMQbbyVYuCZlStD91IGIcTr23Af2GNT8jOaAx6+HfJvTPXsbekF37qO1036r
15Vjfb88pVNtd7akTqPO5lTA6q3By6BzWgvmU3mUg9+VdRy935q4T/V4XzWDnQS/XeBUrekvLOjz
tId6ishwdW7tPOtm20cAEzwYZTA6EoomBhScut9r1vvCEM/THlG4xEJw5lZE3fn0wxbwrwLW2+BI
8sqNEeEC67GSf5mv/W23Kn6238rndMlc5PykPY05+6wVSMrU7TxGBjK0BIKXwEJIgc5qdwuj+2IC
YWVSueKCzo5RZ9+wGANKxgCnHLB0dbvSi1ViruV34w1YKPqf1Y3yPBqby0Gnv3mah9DJ+BRzmtdP
ac+lM+tF6Jw6PjKsYv+S10uucB9FhEshZqe6IgUtmAZxdJRtZSvXxZGuKnU4HuPXwl5YgxhbBTs4
CwGE6325g0e4s57MdP1/G+js5K9gqvM26kfHArYk91eGni8UGj7eFWcDnepPBlclePGz8xEYXNQo
fTU6wwGQtL7LvvnvbbkHawHqrtvFj+bjrbQR7sVfLl7V98J9eFt+i55orW/0lXvdLNymzupIpCGq
VbIqwrvF+mmu4IBaqG4UWiI6UA5/oIKp5BspXjWPirAyvi+9ZL/KvSfRZtMcwYuoDXGK9qd915S9
VuwssKIA7zyObrScVsNVFmzdhffXV8n2JO5sYhXfVBulI27yJ3jQtv5WXUd7/c649h8BKF+PxUp8
6Re26vnhNn3ZyQ+CG792VjkXE8MfPIGY4h/VuInaq2QfK4/cUZSFQGeV7GkOoY+hwMGqQotnln2a
Qss4qvXB6V/rbfDDeBp/WdfZA/riwbX4PJTrKrFLFhv4mNfm6u+3zCT+Q0+M6o8yF5/RBNeCAu8O
Dk1lFB5tGYXdyxHOOib/Gt4/IWaTB4kjN8SRhC4etDXM1e3wJ79Jb+RddUj34V7dRVeFulFu03Af
wIhZCP9V8vs8wNkdZej8RIaTNTrxGKMu2Qtb9CX1/00QZJem2zrFHm02RDM2TbQim9ERUIiuusiu
ipfLX/Grs3ey9vzvCLNhCElbCHlM3qnKb2MQXaNsfVUkS76bX5yDFMgmtQKad0gWzLJbEDRjPUxp
vLFurWHbdC9lupGWWjdf7KxJokCiEsfzCe+w0/PIHKgMVmI2Ommwcj3ascf4zuy3GXBJZUG0Z/rw
s3Q9Kdtw+vHgxBdvtrVGswiB87vjreept4O3bcJn0JX3w3hjCerCMXv+uphuo1DTMEnCin7+sjXH
cJBCBJRvIWvbUus/99ZeDK4tYI0+hAqcOdag6FeX18UXKRlJDkQJJtUvZObmPaJiiOoyLJrmtmik
qxyXssEytq4p/GmE/WDUm6TWN3GabtsSVJu5RiGMt+TfeYFOl2HaobAr4McCTTkrh+vAX6Bvif0t
2MLhGu7clh4OoNuieqpMYan9dH4LxpADVU2q8Ah6chTPlmmO7oPQ9Yi849MOWLJWNygW7+s43Zux
u/OpCEJbfRNloJ3eQ1s2G3S4F7772X6kCYi0P48ATt4Jp3G6hl3IKGPmqdZtUJhsdzWnA6YV3laN
vGChuf9lKPyczOk7T2Jtp6EUOPVdwGPo1sVEbRPHwKLFykVUJquiv13C1DKo2RmoCVIBOtPxiPta
DBpPHJwOOqFIR6/3fwf9M4K2N2LS2qXkAE2+vIDPds0UcqqkMJ1Tp3OWOqFIySWgkMGpihqkU3rV
o6EdqAp0EtUe5Ho/VONu7JqFq+JZDpr6KhhnADecjIznr4wsQAWgR6jJAeop24PQttd5L4sbVc55
bQwNlI1GuUIDVNldHu8Xi5fIFHawGOT9iurW6XTSuSwmFf2KyNEOr4IrDTNZQaLw4Wn+Txp0G8jT
29Zbs/B24El5yLZLZsRfjJ5vykllsW4kLABPf0NclUhmGUXpwPEWWwA9arSJK4TswQZU7/iaeqSr
XLprpXKp7vNhonmSklHExAcNBzlARdMr/jS21vpiE8VN6ZSaEEBQ0YUYtGBkOZqRpUcQ+8O1gQD4
9QCZ10ZqI17xx4JN43k6gvoI7Lue+9IierVu4RQBEx07OzO6ZIethWeDqOz30QRGNvLk7yR92X7T
T59SHKqLtKzmjzd3TEe/jN3SQVUD184kDNa9oFsLO2JmdPyvMJRGeWHTxiHK7AupRT72qUUNLgwt
bmRIIG10rXmNolC6bs0OOt443iOCBgUoVMwN4k/FX/bap4GaABuBMtEnOzvKRniMiLKIlaO3mL6P
Jay0vjPjha1wvvUpOU+bAJmsqRQ8H6cF/MR0lcqpKl3dgAJPfnRuatn6MKDJHsNhRmIquDLbuLsF
Xh8/XN6JX20C9iFWr6Sdqe1yuhChFBR1k+iV04WqutPTQlmHWavAzfX3EvYoW70VqIBOqkCXA09/
eLYDSOeKiQEn/37WSUDxpPfdqNNvo5oeWWMpYOirrrFd1r0thKJyVUbWr8sxz67BKPhxSQCYBmCQ
LtM0F59qAFEmKTwyIsVBLOGqNJxOWHIdPzumTiN8VEM/RcDkkJ5rHyuOpdOqfpX1K9O6vzyImcgw
O+MjhoarDliQqWN2Ogo5zWAG9YXiAPQ2gYtHq/B7c59nh/qP8RbrK/G123c/u4WwZ/M1RWWBIl2B
Lh0f8TRqQs9V8g1PIWP9FIRj0Lk2d9u1FH/rkHW7PMQvv+KnWNM8fvqKfZcmQpO7soMgjh2ZQH7H
6jozloAuXw9p6oNDiVdQ7joNk42eiYODKjsq5sq/4Y0bsCiOzcv/ZjD/RJlNFwSWuhZDbpxt0V9l
GSzJ9uB740IN5GwfMz04H2HoR16eCvynY+EJG7mgyGWnK7f6iOjioS/Jmhspu6v7v926FNRpOVOe
nPQrAeeexiI1A5DXa9lRUke7QRksUTfRd0lZuJ2cvcM+wigUIHgmqVxQTsMIlLDF2Oj5cK+Jbmvx
pv/mKfvLk3OWfacY6gcqAREnEMinMaSog8XN/Di+aqG4VkWQuPCcAL41IjvlSpm4qgYUyUpvYXDn
N6DTyHORU0qFjTSiOcBruaH1gtEyV1lbGH+VSfCQicauQtFLBiBfj29WI66H8K+fhdMvMDUdcB06
OmeXTi5guLf1uYROebxFv2LjWy9DF26a5L72lIUtff5Em6JNBynIXJ5o8+pAyfsBjmEhOXEvrTtD
3+VhvEGpbt3V4Te1f3Vj+dXPUNzK152AwFRT4hIcby9P91dLiju2znBRBjoTcEwTCdUWX5YcbRTW
yJQoSbAyqnexEha2yFfrihOGSy55cXI+OF1XY2SZYVnyVFAew3bblG9FcJ29x+5DoTqg6S6P6vyu
xLdFnhl9QBlvcIqdp9G8roKQDp3G8V/LeiXjpiVvVWGno4CXHbLycVEM/YtscxJw+v8/J2iogC53
M8lxtesUlSQwzsWbWUJcPUTmwpxN2eTkosDgVCw56C9xUWblnMYSwlBp81xXnK5OnMRttkHhLczW
F+cNIcifYCvR7P6Ac38ajhWisVqPruKYlCZE672FVALzd+E+uRRllmsEyFRocwiKo+c/BO0+UV7c
KNpdXgpff6z/N5J5u3w0hU6G+qI4iAtt6Hi6YbaQuL7aQuokaC0iUTH1/06nQ2oUbRwMIvgNzM7w
RfZvKOw+CPvLAzmv6TPt2iQxjZAXFZ05IK/EflJoM+KMjgk9+9YKtlm8UUIUH7ZCeI04grzU9v9q
aDA8sGfi1q9OxJGTVY3M3lBFkaQ4aWs+wFa77vroWJewyiJjYXhfrYXPoWY7tg+DPrB6WaHxLz94
urxt6v6677uFyZr+zHzvTPUZuDU82shFpyMqkrJRQ2nkIhUipe2F1qvbNsGqVptvSoTqpb5oaHxe
6KYMxz4V+XzsVQqOpyHzJG0QHyuwDwoS8zUeJPyTymREANQfbC9Jyj23l9+xGBkbI1KzTZc2m9bH
XCxHjd0VuVm6qCCOWVAch3j0j3lU/Qpcw9uplVm9LCyy82mY6kn4d5tMN4j92YxrUSdLbh3XXGph
Pqpm+r2w6hzXt1azYXyXNgRrnpsyBoW+iNZ0bOTtZkCVYuW1qW83fgdltUmgZUJU217+cedzZwKt
51Y3uaxS9JqAFZ+SUsltrsuTmIdha1obuQ5vwhISQav140bRhWvTDfPN5ZAfvI3T9UKXAGAIJAn4
D1SETmNaPvonwcTV6NzBePPMxn9HXjR+HLpGQEggaLu3PlGszB7HJPmeNYGC5VYoRDTb6Io/9oUZ
3JqCmlarTAMltkKSPHyO0JN6g9Et4TMoGdBZhMEK3pRAwnmyY5FYK8+V5fvQr0XQ/L48Hrqw1u7V
XBYqu/RQiEUbK/ZDW7Qi98lUI4E/3MtjCulEq25TIadJJElB9J2eJMolkSkYbypqMfeRhLvKqs6b
7ueAHFpo45mZPIk0C+GaxHr7jTdi8rPrmrJdpSgYOT3Zc6ktPH2zk29qccmaqG345E5W4rM6rWoK
Up1KYevESXjr+cm+xegGSRLkRpKIsvjCFJ5Fk4Cas2ZQ98ZzdSLTfV416KRIKmDv1gl8SrKDiDpK
ZUK6uhzl7HpDC4bKKIURePBoVM/WSavjbioJAfg1v92UFeo/bW081EW3zQx0jbAEXFlmag/B0vl2
tmE/Ak8nD1QeYOfK6fDMTu/rDD0gJ8STEyXAlVEEgDwWhvdlFA4e6pIWz905xoNCDPheJaU6KbRr
uXFMOMYZ4MbLH/HsrJ7G8inK9Cs+bfAQZwi8vzLqS2GcbhILF09d6xayyHm1YIoy1XaINFmlzL5Y
o42d6JshBZ7aRQHLcIoMD7j6N1gPO0IAM9TVqxxefIcjJfkXUVcFh89oxGhSWLo7nC8bbsQ8G2nR
A22hpXw64iGJMT5QXf+uF2Ib6cxDlOXrMQI9Kte2q6nbor6vZGthS5wlUlS5zYnxSJ+Ert7cg0wd
LHWgvRzcUSnRrG3QHzDa9NR9snCanM8niZqa4UTLmTozs/lUk7KS5FQI7uJJg14c4Scj9bJUsz+7
7PO8Bzk6yWLQfJmw36cf0dNjI4g9mXNBsfqVitMHAMhu2LYSzp1obdhkYXQukuoHhukGYJN8CXM8
Hyi/4KM5ylVJpHQ9v5GnXVA0aSrVTgv3xc6GpEPGMvk7bxvKGbMosxwjYV4u475cY2LsOYiNRhuo
bkt9+a+GghnMxzedjIFmt9kelQkEYOXSQQuBQyAS0/xZGCVxYRdOv/XzGTCNBYYzYvTYjKDjPgtj
cISbWfCxCY10W3QBRui+UK7l3gy2RVUUCwnsbFhcGHgJcoArJCrasadrRMnVUEsVqXA8vSU1/ym0
58u5a1rLJwP6CACRg4VAeWa+k7lpAixstcKJDQ/tCk5lerv+t/9bkNlK78uUFSARBFkaRHFeuvGx
MMqF7PD1p/pnJLOpSSOt9MRALxwpe+tAmAfohV4exjzrAfBlMv6JMMvASeHrKL4ohZMVdr/HkwU/
NGTuYB279aZb6kIvzcw03k+nSob6BCIVfLREeZIi/I67a8paCx9tnlLnQ5p+xKcgUq4MaThNf/6L
8Yz7QkWKgbrNQpiluZmlADNpmxpOaOEM7U8FLHawdOFd+ljTOD+NQwlQsxbwmHJMmnBCcmdoT5L5
5/L0L8WY7cU4FtAeiYnhDVAlzB9K8k1r/rK0MJ+PaQl+GkeQ6SMOsiyxSbiskYBvxi/xImRlYTrm
xYVurMIqtxgJOma2qqKog4r25Y91lihP98qcexpXDCIv5MIxpPCqMDoYW04n5xsl/3k50JcrmNOT
ZgoIHOrLp19MrF0fVDjbvkYO26TJqnVvxqBsDOvB1RZ6mV+ugE+xZrsFf3HXSDNiNaWFut2N1D7r
ib++PKClILO9UmKOFXfylMfaHEmgK9EUbOmvHzMfC+3TUGYbpu6QJK4+oqB6jpY6+lDyitB2k/79
kgZkTV+S8jQol7l/mo5Kl1UJIskfVTYVUWFef2hrLUT5IjdTGgFxKHFQ8lya3UiLBm+WvKwK57/Y
O5PmqpFtbf+VL85cFVKm2sGdSNruwNs2GGyYKLCh1Pe9fv33COpebNnHCuJMz6yiqiB3SqmVmWu9
631gOqqIkfFzzF2hwZdGDuHZ085W8MpLYjhO5OhmuWK/qJ3XEBPwhmB5118WEjEp3vOYEby9El6k
2nlJz0bZrrfJyDJSG/VVnR/Wm8uxuk5vktlVK7eF/fG4XEY3Yu/i+erUjJUNwKNk/M3KwPtOKCLq
eV9O5gfB+MPsB6xLix0t26vDoDhmjJUNt02sWzZ1E8pgHDySbxN60Ew5pv33tx/gK0GI3/97jM2G
LQCOdyDXiaYB/qz6TYP3ehefLtgG/WcDbYNQFba0VjAQ1RE/nA6zCF2Jl5E2nr490N5T26yIUVHH
VtYM1NuYICl4Q2RXDqZfb4+y/tzNofDZc9uEoELCIx8KRjFUHCHq6AAwYyfKvb62n7ybzTKTbTLi
tMYGMeLHI1AuuIs9XTajuC+z0JeljWChP6Vq+cGwKi9zkovBkqeD2CsZ7K2Rza5ulSlp1XF9oknn
17bwZYfpiiogyRc7e+KLK/zP7/nJnDe7u2YjXKDfsb5qI89o/CJwu9v2g3WGI2nmydynbF3mXnmC
2+l/9EKdTXRMsS9Px3VgLcl83FTdYd5RFby8za6x6vfcnO0Zvy9IMq2fAB49zn2Pez0WqLB2aGD2
MdDO98jWO+9t27EUAjeaHVRfV3Iy/HSmdwj5RFqcdMre17DzzW0F7XDc2G9iRsKx/6DHF6sLrJZ+
fvsN7Q2yiSB53odN+/MNFdOZ0b+TUXuuJidvD7J+U29811sji0BphV5K3pGaj6fa0GAHGx5EP7oK
FCwt3IlVr27JT1bE+gafnGW1qokVoF6cMjXuS2lAZ8VptYAZ0j9Z+OgIzC16Y+8WuLcsNmFlWP53
ULqDCCtX0fjJnu6Wdqdvb40KL58ktWe8SFZTkM3cHLrAi77jQtMVJdbxeFgDRcO0zrWc6oTM5rFf
7t5+d6+PaHHGXc+5qNqfP82SenedZwsnjsrxgyR5XxWzVxTYQRv2h9RxvLrb01W+KN39ile/x9zs
nx0k9xGMWA1tRPFGeT810FQkFiEjNbwSryBxrjkH2V7IP3ZEwCRYR4RtAk9Yvd9+mgk9WTyrmTEY
CcU4jpbujm3vSipds+7b6nfwbTub0YuVuhlsM88B6pxdZKF5VLsHSwRnOP6Ae8NWTCmPYUAfW2P7
Vtecv/1GX4bMzbDbbx5EnyYDhu3/tuFKAOqzvXT2R/zlw3vnR/Sn3+M6HAct+hCBJmAT+XwFqYot
RzxDzaMTnqa4+5Y+ftOiRKEBgs/Dcvbt6b36UJ8Mt9kQFmHkpFEZLmv84ZZ6b+ScTN+KyS0Ld/rx
9lgvV+o6t7V1AG0bB++tqjyVubRbJzKPE4MNrhP5c+c3yiHuDkHnGr64NA9vD7kGkmcRYDPiOv0n
CxRs7SzTkhHr2bkRxa22xIcpHPwm+LxEe6WnF7vD88G2JUTVKaI6anmWDU3CNoTJtX7YFGdvT2lv
lM0by5SlCJqUKZUt4IuGXSHE4vTx7UFexLHNVDZxzByXzp7MdRWWxanAi3xQgzNRjYcmxzwO0lcj
q51r+4s94eeQeAlSNFmB15vP2wakyIE2MI6ZHcCZmjwjxVH8Itprh339+f0eZ/M9xxAJhwXy5DEO
aRCVx0o9FXvc7r25rL/hybIby2zR2tIxjl15m+W9Ly3FxXjVLYyTt9/Ty8Pq5qlttrglUGXZUjU8
po2r3jiP3cdCdeP34jx76B/He9yV7NwFyfH2sHvPcLN/j8Y0qQ217WMBNrEBRbUMHjix/2yQdY0+
eYiy1sKkMthc4JUc7Dg+SfIfbSIOb4/yb4LS7/WwCREKhvWRI1h3bXEY9Cul8pxv9nduM+YdCEgg
YWa1E+LfXh1C3YT4sqUBheO9cazLU+m8y6zbln6pdM9ja2+YTaBY5kqPspCXZISVJyzgFPN9geOx
0+w8wlf3EFrdfn25Lyp+Kg2riZx5UVXsQyMgHq3OIaeYWqmKF5Xe2y9sb1qbONGpilqmNk+v0x8D
U7+o6gdyIN7Y7AliX5mWYXOEo1uQBssXzh25NShj2U4EpN5LBi//MOGY6cbfnQEo+c6k1qCz2acM
nEuFRiMbhf5tS6w+0/+CBss4OvIwAwNU+WrffmyvfLKMsNZJ2Xvx/d0sc4cmF6kojKBGNch6mbUn
ANwrz0qNvU13Z6jtEUbJzUGP6I485mbiFQBmBZTa+O//aD5bnYdtwzKpUaQcVQ5Hadv4Jhyv3Npb
23tz2WyEIkGlJAfmYlmjp1N4UeNvJRiCtyfzMs+CCA5R1Ko9Wpuxt+k801nyAlS0cdQ+5sfgcz1h
IsTdXPeNmTKM29Su6Fxc1N4e9vXJ/R51E2HLZVZLOTFquQqNbjvj3vwH6/pvDZ1fX9i/h9gsO93S
q6gqFxpU8895/K3a2813/v6trnssuiKvALYc1ST3HTQX9PzsfJs7T8nYxtF6KjHlZQqm+JI5t6Z5
pmLR//ab2E4DFCuqQQTbKEdQ+Wzbk2HQB10c1j1IkiXzaZf+oUzqXqe1WEPj0yizfvqrRhCrUSSD
L4Q2NuI+LWu14TpVCnXy7SlQvgJCHe7TeelXaotluMMY4ZmfAPjBtR2Ew90cmNjzt3oh7ppgEFQ5
hoEwOGp0cMyZGL9qZmVM8Bn7MOMuFjh3sorrxKOzkUxZjssisAml7RS8R+ru8e3ntj3frzNa1dh0
53BoxEzs+RnB6WUFBT7rriORLbdDAYciaeqcDKQVAfzJz1fX6J13tT0b/xwT9yg2BbTLSOyfjymz
Pi9rR3bXRO3hhzYmo4dyNXaLEY9jo5LLl1QdPk3SOH97rtt1yLjWWqDRVtw9ypp1DT05DzGkodWq
Ol6Xjpa+i/IEYT8oWw8Py71L6CuPdX2irETMhritbZb8nKGBhK6BrZCNuXUUDD+U3vF1qd52crkM
+mzY+ca2m/o6t6cDiudzSwz83mtpjddUiKLDmCm3Tm6CYprpFG3b4A+vGozGpFYLJbojVNzuno+m
2ZWZhOo0Xrd64LxrO706T8Vgr9242kVQAut6+829MjsUShatCQy4tgw8H489BF5NWIzXhoUvnITs
CKVF6l5epoGvlLW9c8B8caalxRe1INJShHvUpraKutAw2ioik3CdWX/HMvxg4BOdVvpZqnIwC4Q/
GfY76I+XSV2915O9DPqLDwShILU9zJSQ4cAYWBfyk4XqNDZAJbqAr0EUfp30Njyf1RBPrKL7TLao
dnGlt9yk2vPge9Hjw6yfjbu+hifjjgGNuzPg3Oss0e6mWT+JDPluVAT98pW7lJ3bop+F13KejLD7
AMPS7LaXT3kRyFf7KMw4EN2tPt1bKVCT2aoCH9S8NlLV9ktpFOTF5r3q36ujsGjIMeocTn8+iScz
1Xi7zdqjcp0pAfS3XMKtTWleenvZ/syPPtsvUH1SPqVTHY6ioW673Cy7lD3k4PgG0/P+k8htG2zJ
GKhXWWH3jSs7I/rYy8xKUQxDSHSzrLM1r7KK6jbEiflGbeLpNJm787At0xPwpvXFkijJrz3gv/SP
f9ms4H9P/7iNfvy/02/5w4b0wZ/5RfogLfkX4HgK4EQA+tV/5r9/oT4UzfzL1vA+WB3l+W8oNn+z
PuRfZB+5I6CWpTeA1fWb9QE6xML2lH5HjDfWG9+fsD60nzvW7/VlIN5kkdL7QZcr+zhd7s8/2AoQ
1Txl2Y2Y4rFCp57YXwuw8TcytwAt1UYSFNWVrsWdc2sNTht4U1s7t2pjjN8XAKatG6o27ObKRhLZ
Age9k0APJ1+pEuc8a0t5NwSxUE9lreo+9lzLB4Q7ae6pFfC0i7qBUPe+tri8no1zH39C/FR/bbTR
Hk4XMY3didEEbX0ZKxFRM8yBWXoNIbdzIaTfmGnQE0fr2v7qxDbJUgB5I+4jViWBB/XloLnJgCbV
02O0oZ6ZS9I/Yhhb7sdRoB9MB6ijZzdKg/ShH+LEneHMBocKTE93wl+5hG5VS8gnDfpS1y7V4LFd
6M90R5FajrskehQewkIrAz+RPdjp2Qb+5kw6ZHVzrvPhpMWJPMO5YET5YKTtUHuKGMlrdMOQFDj+
TsNtpXb6seutRXfrejEAY/SITD2YjhD6GqNBL5Fr9QTft6uV5FzqEVbBqj13fPtOfpcmnTX5Y64j
FqzSDMSXUyvxwZymYvCqJom1w1KJrPClHGqyAnZjHWNlkdgrBBUIYZVYMp3NVpJihwE4Hkoili7T
GRhnuleCgaP8oC/iu6FFenji6NWUgZJr5smtZYl5xWCVCb4r1ai0ByNLxUiySyXRUad9nHG8VZbb
bk5mVfvcQm6WbDzpwJ9ajLQ70xpdLKyaGQX9gMv/RTYmE3QF8Bihl1ZOPh6EyPWjaqd03KILzvxM
hQcC4M1Z7ENbdkhy9CltOzemuf6fC8F/g9q/Vs+Dfx/UTr89lAURrOjibj7//j8///d/yEX6X7j9
rJ0yqxMe+xKR7lc4s/+iwEckWy1PiUzYi/xfNBN/SY0WKYQya3sGQYat9B9ykSL/WlM7K8AGL53V
0077k3D2fE+2OGRxb6N/iFQROJ4Xh7xWH7LcySy3Chz6arPUvhxKUf+hLw+ielp6uQKQl6K/Zdsx
1FXWHOQIG22tgtBIUwHYxkUcqijYS3w8nw6GUutIxH9YpDwjfcvUQaFZ55OBLw3pInr/dOLBNE/+
k3d7/SvUP8U9ba80DGLCNMDVCD9t3Fw3V6nQwEakIZqtBeiz0CnDq3Ym/Nkighm+M9S6eT67/bKV
UXyiVMlxm7PZ9jQTQDPrQyM9yIDDGy3gXR1cOnUep4caynzlQ6x0MMRZ1mRsOKxsBZjJLfjORQ4g
bUE6e8swdcKvirAlrx52NXqQkb41F8vkcvno9LEKIHaW2BYlZSEE/UdtepWOUjSnnSrDx1oD/X0w
jB4wulJa5Z1jBIghw3EqtKNSj/xHEdbm33EBeddt1YgwLsvB+DteYoij/BV6cjPnNQNrsaJ9R00b
hwddijJ1FTxnDSIXWMCLILGQ8ZHxa8ajmhYme9vA3y1pcqtwN80pvjVNZz1aTmFlGNgGnIen1Mkc
2j2t+cvUqsN91OpW4jlJAMuxyYaEba0ops7tLJlfDJFB91Fgqe2PIh3z4JCp0/wwBMF0h8g//zvP
YuOyLtOVoCqj/sM0YVV2koYiHJi4Hime08bGvZ2XeuUtRak8tH1twR7MUdl0RoP4GLKq7QrUtR00
vTzp7+0kyQQWGDDs73N77K8Wu+RJF3ZafcWvvfgg6F4LSZSNcGoUZDzeqFsL7ZfAdO8bvsiHoo3j
B76a/ls0O0biJktpSi8oRQX3WQoo6vhfZ96i8WZUJQT7mdFCGVJNn1N2bxquvpBe0ozT3J7nFnCE
tL+EspBHIVvnpmnCgZ43ITt+RD2kd5Ow59qV6XS1VGRVvKXv0o9F34jaK3At/qwNk6LAC57XDLbT
3U1BNn6uUwWfrdic40dDpu3Hlp7d7ETM3XjZpOM0u5zFM5WKCyg926FG52sEntaNqkn9oY5j8jiE
ZZZ4XB4Mw1WHJrwRoah7v6dPUGFTt4f0NCgS7aKOy0K6Thcr7zORwfpO46LSvIksWsmmbhQ3ner0
vZctDdysvpmF5WpliEUt7NR8uZmWMbymx3/4mo5W9EADZ2h9sJs4vO/NGPeQuouKwuP4wn16VnqQ
unWvjhr/XpTLYahTE8PgroHDPSVa9djWrQzoi7L6e63KwYELa5SPadnRjVCbUba4ZjDVEetvxcGr
tEEelUUddLcEJA19dVryD4W0o/cBfEbhcaHRS5d6MyT2BGLu1yGJdWynagzeXJIzNFFWQcZXljFi
dtCCpvquRa2KL1ZjkPQoemXU/ajty08NJ7lPKRHf8RvVjL73ejY6btRG1pccmd+NaFC7emVmBcn6
YyjkFI3T3Kg96tN3c2BErdulNAccskll/asVdnZ+tchpdB09N760rRI/2q2ZX88QwNeCf8W6cdpQ
mbw4UbleGY5c/bTNIEINVAIlW/KR+yztR+3jxAL6IBMUeU7A20q7fjy22jT/sIF62oC/sf3xgqgo
M5+GTvuQhmXR+zbQIRJ8ZdIrfh1M+mfKedbXJlDs0TXwPa19Ak6TnztmUHyLc1xJXbi3ASsqnJvk
JCzbsITsI7FTjKIqyd0AwhvgjUzOl2Ved0xTx6h6dTP9JDEVyF1NTaZ8jWlT7sP4ln8vGktlciZJ
e2ZpQoKd4kCRbpE5UXuIs5l7wYK09oAaavwQMoEU7Lm6eGRvBh+OkQBKHIS1xUFXH2Fv2WUynYCm
NyqvmO3UPh1aI4FTmiABds14MN8hTB+/aIVRTZ5Gl0DucpwfM6+qOkEwy8r02gg0RT8TVJgOTlxx
g9ezKSxdijP5RZdlKonPUmsqP47px5/qKYX6JonPVhD4aOnP595u5GHQrIIbyTiBydXm2rhuhrzE
dxLZ06POasUFQ/RO7MOPyHI/wd138ErO6bkb9U70JavCeL6YCiP8EWszML/QSIZrnYbWwQ+TrBKe
rXbTx97UaaChrFDPhzzBu+gsLRx61ORUOrEXy7mLvFQb2sdgCPCaxwIN8aLMSAwhI++0M6cIhUMi
F66WX1mNflfoBSnc1rIGP4oV9Ucf4IDlzni5wW21zDNpzxFAYEvQ9aAvHVZ1i6jPU1Ab6Jo0M3o/
NJHh9jLQ3829kd2qaeY8KLXRfNXsKaMRR2nDFuFMF16CqWuPnVQreepoIajs0ib/B/E8imOf1HP8
SbEq9WEs4+mDro1N7rG7K3jXoQy+zosghqk8i+axSkftLowGrgTdCO6YS0OdQEpNhib1euReDyqx
7ZD1tiz8XgTlQzFm403ZqNKng1C7ZluwjsCy1dFTJnEiFMt6HPn7sSZqI7Ldo9n1zVlqj/bVPJrr
Og8bNhngxgXt1FbR3gZtHn1wcmOaT1bXle+pHghIzVVmar7ViIVt1yJ+uTpSuwslRh3vheRdQ248
mAt5/WQ2i6e2tXnesfgeap5G5zmmVmbuAHH9zAJKHAPgaCCMA7u5SovZST0bN/rWNQqNTzJXZfLR
yWzzsVnq9sZoHOQGwTKMl5VuNgF2YqIzDrJL8nN24PY05yZeeGqcLHesUO1b6dS64i6TxjYC6jjt
TqU2sKjUIgcnaVdJ92WZ0zD15zkmDsTN0GLek/QTxPhKy97DcspDLyAAa5StZPItriqZntSYWd9w
uiy/R3oVX3PVI/KWSzXlcI+MGm+5zBjckDPTfS4qpcLQuZ+/Fn2iYnWR6+q3xcolFRcnONLt1Vun
Ad4B7zqljHufa/Ooe3CIq4xOhYHdYkTZ/QlrFrC/amH1upvNeme5eQMf/MSae5G7SYJNB/+jiBy3
W8Lm/dxIShk56MCSyATskmfcdezSB/xJnEhzw5GrfpEZZXqjYQY3vGu1uk7leR0a+o2w6hFbTNHy
LiUxizuoAcQYH1ADy3iq4Eh1FM2lwKKxay/ZABV9iOLJG2mTSd8VgxzN8yZaccmjhVfaYTUDuE5C
IcrT3gZ9/W5CO4vX6GgppArqcKE/x7Ka2yrmHIoVJ0kVLvZVd92NeREd7NxuzipwxelhwmKudWcj
Scgf9DprAJH99FBgV2L6M26DF4lSg5sbozSPvbQ1Rnkl4WMLNhZF3IhWQJYshwRoZztZibjuhMkZ
qa1n9jJYwPb7plKt4STuzARYeqia+jGySMn4Mz7lyUk/aWZ2zGtz+tYkZS1cg30SNKgirchPEnv4
3ggdyRc08cl29U52wo10Khps+utv7ufQrt3CGaBUhks3XOhT2X7vl2FlY5slyPU0VLTc4xLPBhS2
9MSDblaHClaJaUI+x1Hib7Wc1fORhjC6P0cYZi6w+qq+WaapbS+7QSbOgZySdFZl6HCWDXlkU+tQ
qiH1s4FmeEwOTPlgjVprHcTSpPohwHaiXThDtYm8irsMHxFHEct5Pg8pn0hksiMtcVdcSCeZlOaQ
9mqXn8QByGZCkBj0s8AMu6Dy29CBPG/JcMn9kjOG+U2LuA64rPA6YJ9Ww8J8gPUup8yNsGAfvCFM
Hf2SVJDC7wqy6h6EdKgdZrVN1M/BCNDkWxwnTn2d6m1tXVcCIiknjZA9mXOe+Q9L8L/piX9Rfn1y
sfS/dd/+SUYcv+U//udfp31c/PhGkGvbb/3TPMXPP/c78bqik0hG0DWz3te59/5OvOJ0y+EbY0L+
gTzG/6UqNPEXKVUcOFUbGwTqmeRk/xeyrP5FwY/7Ph3e3JX/KO36vLZH0nVtiKYwxJXINon068X/
Se1gqoN5YPFchUBFZ89sO2z7G1GopwF/6IBZefNJzRrtz3AXv4alIETWBtcnGtnXVMCTYQc1EXTl
xVeKHDK/0Pi8J70/t8f0ccJ088kreSWtsNHs/hwMWgvOxaRlKKpvy+lzYNXZiNXsEMvm3RiZfX+Y
QP+dOKQkO2QcVhReztrYntONTnBUTXMcOTE1IjzZ+SW8zidJh5+/RFc5nsOCw/OQ3/N82gSP0NTn
iJ7qMBK0unGZ81uoFSCHllDr3Six5uEwVklzHMumpS6W16DUNWCEUNW5zrwTidJ1LlGt2uPmPhc4
/fptyJpYoGTUaPzbaDOicqy1QShHFepX4w5pMP89a1PcnzpsfiOmL90EPLhxMB2pWOSPc9vvoY1f
+wkALdm/V+dnjHCePx5jtvU8Iu2j6pl4gHRfPnB4NX0Y9vFFpuXa3ZAb1rXi1OVnlZrtzjp5nn76
9QBW46l17lQOt+KRXNVbLG2cYxLSTB/jdfJAB350EnZir8vieTbtn5FsrH5Y/6QItvZaMoqmelGC
YxBJ9ZOttfWZlvfaTtn3tengQkPdl7ojlnubL3sojbAMA4kYXq/8TA+nT1Ooqoeu7rpPby/r16ZD
QyWKPzxO4GltCjfZIIwululVr5n9bd3Sq2I5Sf1HeodfzwyVBZFq5URjHP18bfSpkYo2i68KzeE6
XBt4+agosD4kZTfv2Hm+Nh+yxxaHbzzPKU0/H6ocx0AL4vRKbxbssboobLw87Ps9J89Xh8EZhQiO
kSxWkM+H6ZwRd/w05mGly22SV+H7Ni72KtCb4v/P52YQR8jfajhs4k/4fJSkQ9Gz5PGV1usUaWOK
KYVbW/VQnOh2Ht0WMu8+jlytVZ90nhCHNuHk6DUVCefTYVDbvbbLV2a9UhBWpglbD95yz3/Pkpml
kWf2se2KhgvIop4NFJ8Ob6/I58ndX5OGhABmDc8n8tUbxQrOXQTyWjsKQT920gPC6cviLiLpNznN
TlPsKxOi40VgqkkOzcLU8/mErM7IyS6BhgrS8Nzqg9knMbun7N6Q3H7OCOYV6wS8B7IRbbP8kyKC
npsJmBiDuMhbExVVU0U+q6v0al1tvToQ+kGUc5RQTkuMe8NclEOjJ/I9wPjgXMRZcJsY6XJEk9Je
6KMyXIgkpADWqM3krUmZD0bvFDtBaP1Zz2q67O/UP9aKC56FHFeePxy9FxgKkPo2RaNcLeVQPZih
gYJx1h2XNJJ6po6q8eHtl//KLvJszE046iJ1oi9UPyaC3+TFFPK8aJryd5U9LC6cCDMgq9RZg6cZ
2fzebE3l5u0f8NqKoPvJoI+O0zgmis8n3VetExNfjlbQTYdBadrLiUzGzrLb6Ft+rQisILHnpQZP
YWb9FU+OUG2p1VrRqUcOG1IeemSJvZ8g3/ykAQHBy63qOCjkMrfp/ZKFTY7ftGHvJqSyfSQipuL2
So7Z69tz36hEfv0sPj1qa2ANOLpuPodFE2h5av3Iarb9oCmjD1oXZw9lhFZ/SZv4cy3HwtfaVpYu
2/l0T2ZLO0TxEPNPjnM96Epx2pShTc7VWN5nebenrt6wnP75iZxxVHZGPqit0ICKrzO2jnrsY/Le
VlTiZZmlw3DRDq1+VhpT/LFv2vKLWUzlu6YZ4zvZdjjtwBKZNTfjPH8ww0acT1WRXmCWXd2+/Qhf
Wz4OrmEIbUxbZ8d7/mLNqm9pYFSPZJ6L07bAyS9J7T3TklciJIZ4KkcDWva4RGziSThrYZyGwzGv
NG64dadHn5A+mDjwBJ1+UpCc3dm/XzuFIxMB6cMJDzGJvZ5XnqzXigyUpmvtcVL77p3WUeRX5loj
/9EUk4PcQ5++qpHDFVePtelM5xb+MVjwO9hZoK88XT5KbNmwWTSxDNsUGclxl8C8mmMWKuZhifu/
VTFlOweIV+eKcJujHXbL3AU3c+0KIYM0ao95IwxvtJPMi5q2IWUVVb7W12nt52FADrifnU7xFnKz
h6Jp1J1Hvn5qm+C7mmsjJkZLjDZsE3ybroGVqHCViLg95EL7Ui39j9FWH4ISxMFCT4a1x13edCD9
/LboL0JDxLePnOfnceTJW04r22yNsjqSkEtcpUKqHiS64YED6NxS1871osLedxbvp2y5U9YgKfsb
Y+4OHRZQ4Xr0+OOPCSMuFhwrHZ3A1l14kXY9OF1xdMjwnbOqC9+Zwa3/6SDOyq3nIr8eBAAmP1/a
ShE2Y1PWx3wS0adYjdtbEjh/Rvhan6yzkhNYTbaOOelWplpqc5bXxnjMyeA9kixML1CuVDszWX/p
8yXDIDSG8KGiFSMuPJ9JoTilYpjjsVNH8bHqlu48WBaIlPhNAaR8+6m9slVwOZGWQ4pDNwhBm/VJ
l0sy6lFzRN5VzK5u6+FNNBnxZ9lO2KyOkz15okrkJzXI+3OcouJ3ZlRVX/Q8pDpkzUriKwjBAi/r
UIK5Y4ff6KGVbbVn5Pvic+Z5r13jmCau2pGXMcOgLo9O4NiMQ0HeEtGS4c6lnlwhr48Lz24NUAnS
ccBxm2NL1crs5vkMmaOR/eFyXn8JFwY+MYe8jaNuVlpKCtCO6vlophZlAsNK/UWN1Z0Xsw2RDIIc
UMWLmfhF1mpzRJ9tO1S6sD+CQU69zNCSK2RkyY52ZXtK+znIevfl6II965YFT85JcwanPpp5o2en
dENZFzBt5Encruq31iarjwzC9jundi5EZ6pfdlbfeot7utQ3P2CrNoktcD6i7I6xTgKY7aK4rsXY
XyOpv6wV3TzU4Rx9KrHzKufCucjaojjM9qSB9AwF3u5CSfeoLNt4vf1Fm+9hgiafUAA/LljG0OKj
ad+5JJm3adJnJ4tphX6akojRKoqcbz+L1164MCgQkFaEK7/1KeiL2O5j3HytXBspLXTCi1sj3xnE
fOV5r0EF8S+OvKAynoeWYFDqJkubY5722o3oW+tkyqfCDWg4oxsq3Xu96z6+fb14ShOUrTVlYG/2
+UwpksXp6mMX2A3lqHRB+2E7ZYkaQ+v6wqvtnGLBjB7+hzEUjeWZ0bhIV2ql5ux8T5t+Li6FfFDI
/floufSibt1EVZkUnUGrDTeS0Hm3DDkH83jQ0eQEiXJPBAOwxVXi3Cl0DEQdM6fP1FZP8Jj+UKai
f1/mVf3t7Tf+8xi+fTycTFZsiY30Y+uX2g25jdqlO3bDrCi+oOzwRYvbn7j6n0KfSO3uMnJuV1Fu
RDT/k/6JqXZjpuzr9TB+1OY4Sj2lilc/at0eEEqgNzhN4lkC3s1UjSpNXv9TaPi3/WOvfSEEYkIg
wY9zzSYysU2o5VTmx8EqQoy4U52KkK0uNry2EWWfm6WdYiMmCsbuFMcBbTh9+7G99qGQteBtIoBH
J7h5kU3WT5h6VkdNAaPsVQhYTk0t64e9BSNeWbxr/xItIlSyiZDPv5WM+nQi4nWessDvgWiN9b4j
M05NaWGzmjF8LepSLu5g9kvt4V6g5T4K4Qz+YVhTUi3G/k/zo6xiDCi42wmoLeuN8/mPsrsmFIvt
XLbgM9+HhZ7dDFoUfY2RM33848fs6FzODbKj3IK2odlCEp0GmXJZztZ0rue5eZjSWtkBKb8Sj0gn
Ijmk84f6ir7uD09OqhanbkTb9mVFSfQMqVrvF+SFb9K0QuLmsNGfvT2pV04RADJp2KLLiLSUvT3A
FUsw5JwgLttYtPdqU3U6WrdxFQ7YqLHcNlom9aRdHNR3TjJkGbFonL8XA72AO6cIos52gXHoWnvk
yM7Qu0ZZ5PnkuRlFU99XlzLSF3QhI4Js8A5Kh13M4twbshs/cRylABGlnK4edX0YVY8icddeT6So
JLh5PTIukzxAE5k7VlHTSRQ5/XnuhEt6KrRyURDNtdZyMdeZeqH0ErmZ03c8274xsJrKljzEJsDs
piNe9OlHNBT1I4l/KvbIq/PKaxcb4Z+1FHru65NC2cHILeWhL/r0ZoibtHYjtsLHjoI7HavT/GiY
bQiHs6anEeFYZp1NszHL8zBPJyq85jCNJ3Vv5I9zJzPF60h6JrTk5P2HVteawHMyrhDo7wSUE2Tj
YOwXIdLvViEQq484rn+ol6EskPS1iN7oUEvO06Qcv1QFekAfA76l9EpUDLVvDVJ+1WQoKnfATSlD
RbrYV3Es8aBlcJF6paoW/cWUIKhDpC/7M2RtdaNR/4nQv861maNWW0mI6qlTOdD3Rpv2bOQITWzH
jx1OyZPXhuwhftTo7CZinOfiRGK+P3slHVf5aT6UqUPTwRClhsufspCpFNyIFc9SZG+fNTqEjEvY
3dHizs4UTydBrzjTtQN+41QGLf+7ozddf4YMT/u7SGJ19Ds5Toj0lrTAxJxOgtpV13CMJmTMQ5d9
djmigEsLj+NajfV/ifzWb8wMiZeeZqXhBhpb+KcuGTNSVbqe3orBaHrfGdoYQ/mg5HAdjNws3XrB
eBaNSghRYGh5O/7ihM2Nkks2TbrnxA3NXUI76v+fvfNYbltZ2/W97DlWIYeqc84AAElRpGQlW5Yn
XZItIadGxtWfB1r+/23R3lKt+S6P5LLVZMcvvAE8AnegGKBWFBZ01s3S9iB0NBb3IUvbyA0A5rdk
ojEwoSDVu67kderBLTheoj23yKWQ4SjTt6qHMnpeghJQdpEp5He65O1y2SRzCbBgcbo8yKKuuu1y
wG7hbLqp6XdGqmmBnWjW1dzp2U20NOwgdcZaE6BdDZtMeJPjBZUEyxw2Q82u9kTdqoHRumPlj5YB
Ro3wEqpGAfgE1ENNoTQYphnCSz9qs7fBT6aQm7hQTOOo533ahzUmk49mh2HDFrSpc1vZ83RnzLpd
bM0kjYctna0pBkU5ZXfq1LoU89UsiUH4tMPVIMbhWqvowPk9j36xSSZP/2FnOFFtJQyLTbEkwwFQ
fb0zcrTq83Foz6rIiI29sPg1QeMJ2x/pUH62nRlTCdHL+C5pSu0I9VA5NDbQPN9pNfTsC7fu7X2l
lN1dB77t09SJtvQTfKhGv6EI9KVTYdMH+hR7+aZfRpM7JGraKKzNYer/flL/C1H415o5vcOgiB9L
YsNfGBT8858Mir9WEy7u/rUO6BLQEIX8xCUYf+mAHemfaLigEHCtpaOykl38f/+laX/hE78SnVVe
CfqK/K+fuATzL65+OoB4hvLbYJr9I2SC+RshjMIkmDd+G6mo5+FL//aRorox5LH3iGKAm3I0VHP2
7crWg1QzEuWzbHTlWHmrN8lgR6MWlODU18uswTt2BjW7L2LDGkOLMFANhqTVHzutK/RdqZhlfp53
uiv3TSOTeGNhRTZ8EpRXKAIri1cnBLw5mgvxkC/jUSyNq5wb02AABG6ybDjAfM+TsLah7iYxqmdB
79UEakRtqbqfubeH89ESQ2BZlcXux+bmuhKz3YWGOj2n7sozTtxJqUOvMvp066BS/GCpVguSEuJK
d4DxUGdnS1q31mM+I8xwuTSLXp+53qC0vh1xk4STBh2TK00bXlypOs0GOMOg7qs0aY2zXsRTHToV
1Rf6X4OrnNkis3aVF+dD6HjS3NXOMPQbl5ut8pu8lO1Z2sYldIQcSKlfaz14d/D59hE2ngG2cBDW
c6mVysGyShvZYaC9NjWPlMPsqIv1GWi1qftLq9XnqC3jKurWg1edWVkzqZuhj5tvi50UjwA/hjxw
3cbeRULxet+K5uLGW8aF5iRYXwXbGjP7zM2aPptREVUwouvkokYC5dpx6h6a2EKU4CeqFcvjtERK
s43KWTyDbG6UIKeb81kR9Gz5bS5tMW9UJTtGzx1rF1dNYmFkI+ROsbVM25bCE83G7szuyUxNMO/c
rc6tqqU8c2qiCyUU0VTagVfpQ7EBgOiIswF3c92nrdKFltmWJjhFUz51hYEkx8K6dAGGRdnDvFTF
t9ohbPGR91EVcFezEQwKNlMwBmMIdWA4AWWVwNq2+MaMezFhJBEapWX2YZKVyifdkosCqjGJAXmx
sw4jzt46CMc4iffwtxPqTAMJiZ8qLbOnxQpy0A1kw5z6U5tRV85K8HyrkdDVsnjpkzEkSbuPyJaf
YfSbSzBbevdki7n8Kg27bzeKxzsZYlkiAA3GzXio26V6KuDVAUcsk+paTdzUoW5vJc+9Xdv0niBZ
bMg9Jp7lwpyWcB7oN4emjIofSufA28OaSG9ZjAL7CMMYnc8Owf1KDh4QVBWZ21UHq+q0+9xy8svK
NJbK7zRzgioQEekRFfTZbS1ba+DlsCuepV4c7MFqn4wR0l8QAbD9qqbRaIduZ88L716dIG7USeNF
BQ5X+q4aOz0MCTNBJ5/SNVxvO+3j3agm8kfiDRmfzpNAKNsZY+VgyLrOCQbRRrUPniF64fXEMCUa
dDgv/VKwoInaNkeBF7q6iwxvifdjkgks2NErY0kib5jB1iMktKvkIG+XqupXbGOru1sxmCpU1s4G
VGpmi5j9zEt+5GmJXYk0s7Hayq52CTWkibhaU00AVAehnGvmWL6IKOFKQUBD/yEcI81uk9gZX5A5
HV/iRn2N1ZWK+84zxSoJ7mpf3cx0vlr9OFSBzDT3iwSsa21G1cm/mVZaXdmVJFJY4L+/JPTnkq1Y
dO+Re6qMfQcQKcEpXLALOxLRs9FCuLwRtc682GzJPFAMqzgvGnVZsMaewBgrLMtez/psL2lOQwsd
LU/5tiiWcl1Dwpq/RIXpfpU4i6KZNEgsmEqT27tdhB04kROt6hUdzNxd7tGvPUPKxZY3xMv2/JAP
ImvOXeQb9twaAtxn5Qz4klYVqNdqqZx7Bx5Xfmk4vepslVy4L3Ax+XKr4ufsU8k2LjQKt8POzRLv
SdNHt9xGdjyT6lG7/6TVXpT4EjPCLT2arPD5fMCTTQOY1lIyGI0xiEq8K0p35S4iMgLHWtoMx/Ru
7oKsn+YSVc/Mnc5aOVCBJjC176xqEojldU30KSHycgNjEvKmVKCZ+otsrGWTNgrqwUuem9d1uvbB
hoTSfBB3PDl+arWlE1IKgqablzkMUzHqRRGkkILvUhfH8oBuSwYov9Wiy9wS4+u6V8fedtuErVQ0
P3gMnDIkRI1Q2a/SbObClVkb6Fw0y5YS8NxvaptLDfl1B3JVNcvYDj2lEpxobMJaGp4owXzVXaXh
lnRMpbuYi2yM9xH7c9y3yPlw3KoiRT+hcYD1tmVjfmmEgnFAn0JPPozmPNw7OmlOEA9q7m4zzIwR
D1fr9Ls9JlGl+ULnuB0HMbXalykrUj2YoEhYfpfHxnJdS5GqYcUD04Q5ZpH3SzpP467wKjhHPnkq
8sGOMoraN2DUHKOs4Vo2jCj+lhZxDxlIq/XrqBvnl8nNCnzlYrDI6CkvTfENBoV+pgH17i9LTdGy
rxMfy7jLNWXJ2BWqZYSlNfXzho608dzUk+U7o2XvwIel16vxA2zs0erbkLN2LO7LzjBr3ym1/q4F
ygf9gi2RHCV3Lo993hAci84VHhqNy/QicoOPbqYjOTgdQ3qfPQGWt3cRxofThwX6faVG+VMLqEPN
Y+Wb487l1drXq8+aNJe3Im5q5ajUcGeCUbjl1wbyIHnoPESOZ4SaaPvxJdWX+cEzGutHERUIOI6N
aR8jUIqqX5QQzxlUCu3vEsN/4+1/0RV5L+A+Jk/P8q0Iw+v/+AkGdv5C+gV3OGJqpL3otBHU/g8Y
WPuL4rgBku61IkVL8X+DbvevtWROLxcSLqZPdM9/CbqBa6rUh9W1jEsf1fsntGXDXIPqXwvDAJEJ
3jk09On5qKfaY+6cm73WLYHk4qi2jmJ7bZDBJlEC0SQr4VNXOVL6WA54CXLpruwXPbui9l1bvhnz
tm3RrJXbwhaioKgAKc/vygjtgHERrRpiexZPobNk6hEQLGw2u3L6m1gvMAibyzaG2d9HxD3QMORu
oEkeb9s64bjmSlZ5uN3ycEC7cZXnSWBXTxE2Kg5VLCvp9wTr5+rYT6pvNEDr+AsNIonTDjUIPl3x
DiOd6/vc6JT7omti7cyso/TOFXnxbJeVs3cVuCIwQNRNQYZ7Nhk5kFeq8m5gd92ShHMt0lup1uXd
mNTUs0ifxocuy/XzIasT4RNXwECphDN8ixKcpVEEmLN+JxL4AzCBSyzzaoRAX0RrIAnlKJZ1qJrR
3PajJHKpCJDtIKn0FkFVa+Y96tTWvXXaChnFuJxQ6qEAIm/mTDUey9ar961np+q5RbLzmE0UoPA0
zJVjOUIc9GPQWPdTDoB9l6CGwZ2QaC4qLU6EcFyfGsMhaqTbhF2v9w80JsZD1khiXUWL3SXsBqe+
WsY6L1G3X8Yedmuf7tLa4RGrWy00Umu8EUvnHiIyiIdGM+qGJrGrwRhDnFOnGtQB6oYtDVLNqC39
wsoi7bLxEgde1+zN8HvmXH6yjSW2wjE1uoMBKfIrxF2ZhxbwrOp84MvddmYBy7XpjILC4VxHMAfj
fKUCm+iFhChoTJ8wKrVs37Va89mevMdyJnnwI9QoymD19CM+LnP704iIQxIKTbZ3k+stPwZ1nq5F
75r9rqgsrzgkUd3VO3SQoo3tou5hoIWu+WaR5AauNPAAynaGvKR0o9gPdDR3tRiIlgk600+KXUX9
Bk6sjIM2NSf9LEcA40yUOdxRpxX2hbHUfblHzFHqmx7ZaowaR2u+95IBOJxbU2YKqHqW97Mb6VWg
N4rebfVYjzC/iKXcRrTt7groMdW2tiZUQkDmzw/aUvW0gaMMjciMivIl1O9kZMUq1ltFDQTrNlET
pJS4Nm6seHG/QRFRvYB9jpp0Rvt6APk+IBhUJo7U/R7TzhYBjL5x4VRmebx1lrE8L8exH7Zuyi/e
OI0HKZpCFbA6VBbgVSf6AIVqTheBHmKPP17YZC2EJ5V06W4y1OIFsqdubFEMB7mrRr3ylTCvQJ2c
Vk7uN4CrNL/rLb3azsrofa106NB+PJe97avaqLEPm/amkrN2IUvPeRB6x8MKVow3Us2k0m+FqKcX
GREEh8WSL4hH64Vy1TZqgs0X/ZmgMyOrDeqypDJXKZVmh1jLErfgFag8pjHiW2UDU5xfh45VAM/U
vnAbdwJfuSrNYpu6mNtWndUimGMySbyX+rOFfmERUket6q0yLtWdN9uGtZnNtkZcXRJT260Un1L0
KND2aoSYYSFPuXrj6VH86AqdK8i3Fgu2ckwPywltKiHQkIcsaW+GDtGSbVdRQrvqYt1EsZrL+tq1
s0QGnpzdGQrkNLubwWzFtltMFBIyRzYqbQTSCbqbrfwKWV2e2y21Yb+pSui3faNeJhKk0caF/VT6
i+cmT6Kvu4dh8loOLWx0n6Uji8jsyeLE2aP63aVF6ADHoLJyk1ASl2Eaq8sXMjj1a5Hm3LAwSlG5
aLSsSTpOW1ann8axM+ZPhdLl8xbyBdWSSHfQPu5SR1u2LdV/F15W7n2CZOykVmBUUd1uysgtk2tD
qWDZenObxOHSOqCnsKZK5+MCDAMCXCvri7otEV6POGnf2oq5CpUutapzR1HrL/Ucl00QNVaNXIKC
aQnE5oYkODCGjkrrvEi4YroF+DEsWoccTCNYV/fkH725rWTehoRuXbavvax6gO+gXot8TtRDmQBI
gAOeSE6scPW7OaXufIZFOiHx3EbLVbm4o9x5FZz6aIpKIniaAxkHIZPRVlbZdIMYDjkdkkE6eXtc
ErMd4JXp0yen64S6Vx2cqYegb1E6spZFjts4pykc9sjOXCksZB7YA/faXKepgJZLsXunaNVw9hqx
/Dd4g88FYuY/V0uvHvNTHhf//me51KC+CW6Q5idhFv1uemp/R274If2lIXT8U25GtQkQf1ZL3b9U
eqYrEB3cEFbqNBl/Fkv1v+gFAnvBrhunLaqt/yhuexu1gdjQYK7Qk0USB7EuAJ1vS6WD3oiiqpz5
6CVIsmuQN2FQYlAwaQkw2zUXr40ZIxSj2PwyP1d/B4b/WbNlHZgcEYA9eCSKtAQ8bwf2PIopeJDK
Y6n3ayEWY2VD0cszqh0faba8bb7/HGqFwAMnR93nFDE0kD3NPZikYyVQeM66wd5O4K8++EKvbJV/
B8Cvw7y2ntFGpi7Oar/9Rlqkz0aeZ/2xRhD5G4EvHFfpEoWqVv7ZQeTzvKMZtkUyQtM3nZzcTaen
tLsmG4HtgE8+PiZTrG1G6ER2CCeeauOiiy6AxF0TOS+O/qkxejUNaHU1D1WSgT4yaQSWgMY+a8Pc
3mdDM/4Yklh5oFmX80g0nuUnUzpcDpK7kZZhPN+kha5/NvuxeegizTlE8fQEE1W9lmU5hjodlAiK
vUF1C7LupjG15khXVd6+v/x/WBM66GQkOJ3aJLEngAhda8GVjmp3RPSj33rUAULRQ+l+f5S33erX
JQFQykHhBWRFTkmKxIFm1I5ue7SW+MvQhEZ/SXWSWqAt2vD9oZw/fSMw1+DpIcusWKW3y99Sykqs
WrRHMeMOO6uBHhVoYhjbdA7y/nuUbmvdQuKHcIJ22GzJbT90u3ZWfbdDSENe6f1jpqb7pKmeI8Xc
xKNLpeITmEa02i7hl5FNzUE8GqFVfHEtsD5NQWo04NVy1OTVkJyrHSH2jcClNFa/mcl9SlOiogAU
KEQssaNuokzfpIYM3LTfKsMqXLPT4poNeI82alrNYBjQDBDHdFnLodez/Sy6L/NCATm5oRa5zZE1
HYqg1i4LZw5Ge2u4KA0NCNfaj46Rf3Jr/azsb2QqP5jcV63vk7OFY7GB76NDd8k8FU8mGSmHqtXa
YxUn2kqu3cJJULd4QD0nWQVZPtOSox0tj0VTKTtn8WSoFWI54CoQh+jRqFtLxDzbsbAPlUTnrxDU
xjs0YnR9O5jPA5WcIE/NJSzAdF2nrYrSQIquuZEuh0lJ8k0XGwjTtVMSuKP2I6+tbp851nDg0XYu
bNjSfqk0WihpidwamY0ULP0Plqqcd3pZx/v3d9tJi+vnzgbpA7gV7UOA6W93W5bqlJt6uztarWuE
jiDahL86o2K4WIGl9eNN0iQJnHhqj3DPYaQ7OaLGQ2F8jVqsfEoEu9El8Gwq1nbjJxoywLTURaBQ
ekBkZfCC0kp7VI3q6mwi7wydPis29N4/WtsTeMvfX4XaJG1Beoc8bOsh/gVPo/SxFRPJd8diRowh
7UihILbbu66ezQ397nKXuzPVQHea1vbSPUIC8wfwrPVsnm4vdhekPUBtgJdPAJRjaQ5qRgH6qLjT
2nxX0oOSLdbOtagwv79yfxyK1xYsFCxQ9fSVoHDdNO3S98fURu0iN2JkBRqy37gfPjIXPcHU/z2z
gBjhazjaqru6Xlm/zKyqdSCMYRUd81rtLgtA8uTfhXE9Dt14YDIMRCQXN3BGmR1jTa03dQ/R34kb
i5C/srcR1rGXCBIUHyCoTgDc6wdbrbQoP6EDSq54akQdORRgW5eXJZIC5mCMRjMKwNR207Z2A2U0
+tCJACB4nfGV6pERGmMqzizSyW2pLfbOzsflTFHyETTQoF5G1vyRWvvvcZGDVBc0FxtpXOiGJ+EJ
ikCxzXteHysMvm6KUlabOJvyc3uR5c6Z42yftot91AyC6vc3yG/viLlCtHkXiSDW7jox4a+L1kSq
1jtIXh3mrHU3zpzVYdTjZfNPRyHkI8Tkz6rfegqIrAevHpopNQ8FLL6tSrHCT51S2b4/ym/vr+mA
A3cpMRLrcXGfnCsbRY8ln4flUMzajrqIPKOsh5aJ5jShMv7kOv43+/gXE/jLxP8HNYlfwRqv/+F/
K8eY1oG/RBmRo0ZGwVvxP5Vj61WJF3gipWNqxP/OP1YVCeJlLihoFkgP6ARoPxMQZ4V/rOQLNBFW
7jY05//3f94gcduTn3/NA36jIyLXCCCEy0bjsyFncRI3pd0UoSgVXyi00x6nfIA0krju8Jx2S22H
alKYV5bW6qjeSFX0mxZDleqQ0NZ+sty+mPdZ18IL/GX6/pCcvD394K5fUY4rwHO9O+EZvD2DRVE2
K7vrYpnn+rbIFeuhHufcC21TZN88Lxo/e2MO3NHqwXG9P/TbI/Nz6FXDnp4k2dEpJQg3aEUMTnpR
1qmyRd/FOqKLiPyhnqhX3azFT/98OIA3DrknbFvnVKLfKCYk9fP0wjXzFNBmLIvvaZOU34RbNeEA
cOHH++O9ff7+/nq/jndyuwEVtWXPeJq+IDWUqfXebgAruik/vj/S23v050hwaV+NHchsT5CqMdWW
al6yCyUvuwtk/op9Gs/DBxYAf9oohPxrh4WI3zkdRGlBYiLEdlGh1bybh1R7kU2CIlTa5ntSt+ap
b+wxlLn9kd/UClj/d8Ty89u5K3OcUSkCnMxjmy1qSRvkIqIvRFG3NCmT4vp64y44RJZTPxymnIJQ
gZz7DYFs85Hnyx9n19PWLUpVAwuEtyfEc+SM3hHjZ5W6oeA97iKAqP/8LPAMcsWsSgdrbPh2kMxy
u7Sr4guwq9b3XgVhqalLej1BZ7nQa9ldvb9jfpM84NjzTiF4YDMc4PiT8XS6vPguRBfpJCHwTrXy
tUr05KpSDXHt6sr04KH8taNaS1e1z9QW/JWZo6c6lvP2/Y/yh2PCcVz/cCyN35Z3KAduKBFddHSi
gq7OTbJjMJBUSz+yzPjDSGg7QPdcfUbhe64L/UuM2EtwITjdHwe0ur4aE+Bk0p14izGSPHv/O50E
+q97Fi4bcEFA86j0nlIqi4abzEFXAKKjdtcxld+cOnOfKJcu/fnoRPYXR8QpgrNxkT0KrEKmYE7r
8QM31z+cHJP3hm+6cqS9U5Y0PEE092ztqNf9TImEkm2Aoq95USNquykApdDYiIovC6zJfZGb7QcU
3z/c71DSQECuRTee1nU9fpnvYkGqB5j3sYoy90yHxrulW+Kg3jjLrdDK6INE8U+TTnkFDuhaZIMw
yeP/63i9Z8Y8vPoRcjXIkEJmVhH0jleZPqiL/us4GNNRxm5/nyiudqaI0riXafcTRfvm1f/1lf/T
pP/6KU52GRe9cPpaP8qpqz/p8xxdoghsBEqq29crfPG6TOdhN2MDu+sQwftg5/3hsoKSqlqrbhS3
yGm6YZdZnIyLduymYjnPOt0604ZI/8h86Q8niVScShPURB7UU9Z0N0qh1rV2VISKEak16LsuLtSg
RWzhIwmHPw0FgHaViNBfMa5vF9WJFvgBg3ZMcy5iYDhze+sADdyayOl4yCzb6FKp7bhP9FkPS7PN
jhZKfapfFlZz54xVdWmZjXE5IVYf+8AFKfi+f9bXm/LkeYLXrMOypzQBUvhk17n04xXTmo6IVc7H
UbbmRiu9/EpPRns3U3G8WRwZPYvKqT/a7+vD93ZksL/UFEF0ET3Bz3k7NTgOKEOj2AdlRohH5EmK
1L/Zb+zBbncUYkcKYbOJMDI6tkKb8ms3N+MzIOjlWc0rOYfvz8Mfjp9GLkfADE/IIJg8eVKMqR8r
WGGHQVb5li5UfxEViXebFLWOBksc3UjH6c88bQbZRstym/TW8OWDz7BmWSdTghoxdQAiWYocxOtv
roA0bhb8V50DyIj2AvyQc9QjISgpSiWUeAndeMmUnJX4QZwbSQnioTRKIH74UHzwQX7ftq8zsRLR
kTcAu3DyQfrJGJATOoiiTX8I2yKztaa9CyYZrXPQn43jATPtZHNm0IJ98TQ8xdy6QfUDNNc+Rl/N
LwdTXrrjbH50pNZJOJkkOjGvKZJu4nq03mC/3MtaohfMn3GwdMRJA4+iVNjPs7nX+6m/aIpHoS45
qGerhFM0iE3Rg6oghO8Pourixq+MYX78YLr+sJX1FbZDfXwVCTpVnIjMboIrrB6MPukFAIwCZEWC
RWHdEXREdZ3fzF4rg75vH2N9pdO4lbcXA3XcWEbxRwoNv1/htKq4dMjlkRKASvl2gvI8VdUUJyQ3
H7OddISt+XLSTL+fZLfBFqm+m0Xipb5Zl5cL7JoPNs8fh7fQNbRWeROcZd4ODxrTdNpRP0RDZG7n
GHETV+vVLBy9CVoNrMVr2UfqDqW8h4xewAcvyOu18dv2WHVV8BeDQnr6jCal2au5ox3SEtE1sIzJ
Dn10B8pMrl7n0tO+aZMrn70idhAVVROxn7x874DY93XmJywKr/vHqQdUCSbDsywIrbQC305IXipg
QqnNJ1W1PKpSY6suM+1vO4vMNjCAl1D5JbYDwA9V6v2t+fuDumovrpcJU4HI5MleUOLRzIDwH1yt
Tm+6MZ53oEyzp/cHOSlfrvEiowB0Q1Jglbw7DZWspKv1ZokPizNXl7PdDsCDlSzgpkj4fo65zdkT
uzQXwHOyyfQLq8YFx4mNKcx7Y3moOhMtkRLJ2837n2yd2rebgQ+GI5lHxMxrf+oxnQtUmSUfjNnR
z6ZKKy4L0wMEPelR4JaY68yVKAMO7Qc3+Tqtb8cFe0XgCi0ToB1ag2+XPOsQckQ36Bw0h5uHU+VK
Oj5IS5Qb0Kq45uajiNhwYzR9lO695nOnQ1OWI83VeM9/+8rdCklcpvggHas6Gg3yscWYwLhMMcWp
siHobK2BAzZdR0NjH8ZRWltLmdutsupoA17KrvBTTBCFEN2tYzafPK1crhfNkhdFMwxBM0Tfpdrf
9SC6zudUpJuybrxAylbZ2Pz4QZTwexCOOAWFXXuNE4jU1v39y2WPug34tt4515v1fORSuuESC2Mn
rcarNgZq29fv75jfD8w6oMuWIfNAL/Vk5dguhb6Y9jmsPuyWerfZZoCNP7gi//CtOJV0UWD8rKnN
ySAocdeLklrnuFaIq8ExC+E3ZZQGs6blM63CWLl9/1v9/p7D90MLADoX9hHwPt9OI5YdkqBDnndz
k4ReOw2bPNbsrWKVH5XjcYw72fsUp4h1qROybnxBY32/f1mypoRCn+Y2EsqZ2W1Rzgbt1kZqea+W
Nhg49xUPZ4tiuddrbi4oNStizhmNodzbK5BOh60Q+5YCyUkds0U/a19RdwtmEP2mX8F4KLkm6OiX
rr3LHW8S+2IF7vXVUqw2qm1zO5t6tgRmX4Nxb5vc+DIiTHEcjM77ju3EHIcO7dRHbTKdFe5qd+PG
dGNr3IDWyb/LuncKzCLifvRNW0sva5arJ9ntWm+rIyyeBXIqrA38GgXtkDbPv3fw5o84Z41tWLqG
XNBRaFXBi0uDxQdjmV3BoHJBwtZG/53DL1+afJkOGRQHyCbViJl7n/f5S1sj0RjGEK+eMb1Ib0hN
1Ze2nPRrIxkh7Ma1xJY40jXtqey0PAppfi3gX0kkHlOIcwN0ZFV8Mwt81nzItrkB3VZND2VmZtd9
nreuT/NJuSP71+OdgAiGeGJSttMBf7EKTW30nhK/1Scar5GAuzWhsc/kVbBVu7qv9ikCggFgCOVZ
kvV87mBMCD+ebI8dXIMz3DgI72k7DC1Se5vH8l7v+3IIPa0bm20aR00DUEHASNaR4x78GbBYEug2
FD2fQM16MWJVnqtDbn+VZdaNocFD6fodTBXQszDnTUiu82zREY5q6eN4OR4qBQ3usKfM2wadmg9L
AJUEiraCzBopU4mgSoyEfuy3JU9h2BrueNa2yOb5AIRpNVdGUlSB1VjiUyFXAiCChzgkZEqiX5mi
UOKdTIfxvEtR2cTdYW6iwEai38VgU/J5gCTm0Qadb6sC/Zdo4jB4UKE3PVy7Xaxk7ncL3g3ww7Jj
V7VGMg2+l5fDF2ChChRw1YIB7Vmy7TaGNOe90RrFA1EV1HJuHvHUW/G6JGWkgFtO5mzf6478wqU4
TUGE++VdUWox5j3NhP54Oxk/7JJ31rfixryROQrFoehWBf1imYHZsi2XtURVWmCnYc/fjth2PLgx
+nebPoux8a1p2R1yt8mtHRx8mu+yw7rlLBqkl5wnsYemWZylOLIobQ/6QHSO4vh4lszfazuhud4U
ean7eDxou2QErOzXDjoAfi6jxAsj7ADUQFPiErcjNk9/MNOkSnZRSi/T9/SqgbxQTQgHztLCqUNI
+IE8YF4KmMFxbXCCRdH3YYOyQ8kCQA71yygbnux0cFSfLmH8zVkso2OhjFzdwvqKjuaoLrtBTfA/
Ucw0/cJGBnca4X3xqSYYjAFkFxp/4cbm0cg9rFBGrDiavVZZxtkkZxuddgte3GaZFSSy1KmUB8ib
iHJULPKwgb4jnkw7Smv0SrCPCyO0BYE8N2Ajz/QK7KXASLMDABiNN9akoy3UCEguvsFERlvFcMWX
EqgJtjfAGCGdj2rtouebcNGIES05sAoGoVO+uIjnJ7WrgklOhlcSFn7e/tDaTrHhqfS+13jfmZt8
Ea6z8WqncI8ZgGSQyBB5VpNnrcRDB8kA3xS1+xQ1ZkwIRDX8++JkiI6qjXtnpCayAqDspOojdqAU
Ow3OmISrZg/wBDCUcAKNVvWtjemPDHNJacDvNDc1qI9BKNvkTb+Sy/B8he+Z6P3npEfZN9DGqkwp
c6dEJL1WzpdLoSyf8evh2okGvTiL0ooWt9ePyouTmBawFRPivW9bk3KdIt4B+H4mxA7SmYvXRyp4
uOhngGhcPFV1bRutxGZl8sZ7lGnGB0uX+gUzZem+HbvpZxZguIkwsLrVk1wxArSBhhnRX/QANoCe
zXTj2sjp+8KYWg8WoRaXWz1KnFvQoTZcror2QdAaqX4EArw8eJDQIFTh4Nj7xoDDlp9ZGnRiV9Zq
FALRbmx/GFzgw7PJmxIgOGz8sNwxuUAqCDDszDeszyxliW9106jv22TRnwa0Fr5PYGjtjR3jo4PU
LFdQKr0vim2Ol5GBYrsfFSWyhjCh7d5PzQjNoyWHQRqqmhDZtktG9VrF9yCHWeWxMp4Dgi6QtUke
lkSw9n0CcuWqchFK8LsuH88Sz0jvdXPQnqnBiquc/hksbHWybyph4bDSLItDQ40Y+5inrBzUzyVx
doT1tesP48Iricy9iNApU5uX8f+zdx5LtmJblv2VtNepThGG2CizzEbC4QjXWnWw69fd0ZrNBr6r
/qB+LAce8V6+uGUVVdnP5o1weZwDa88155g60yEGgJSiDWUaMo9IOzrkXcmr0irDRdnsMC8Uzdlg
2+oFTKdjR1M2ueVJRwN6IVdcTDveV3I8LWCP+/PFS7UH/Ml2pHXSSg8l/v0RO4Gf+4FZ1+UjnTc+
Dusudq51rSvLUEJapv1j1kfYDZXryRBHRc5FLxfjgqEFpT7XZhIjatG4a9vkjAmiaXFfBGJWzefM
rqYmS8cTN1xW0dPc0Nv+dGrnoqbQlkHC4IZ3nSm2KZ8Y7OXR4FmDve935sc3/yP9ZoEIo/Gue9Gw
tAcZzC3dKlrrTWgVfEiGIXJc3TdbpMid6bXoneykvtkjnWVRpTVvSJIaJiCW5g1U4rEgW8I5nX25
Rw2DREHqDK4JhGcQJ9+0k/mbfNJuEJTB2Xgowu2n4VL9zkkpfedYf9NTsPoJixtaaf9MyTpejavT
/lTfzJVpw6+IDcTSWH4yIaVsfJZBwxSAh98v29D4Zrgs+GO44fj5veWAeKm+aS/YEyC/xHKjwPRx
QoJm3eAwOqeR9Yw0jyKXA3+1OOjfLJlYtXBl6priVaKksSYuDe4/zIQLB4ob8kvk+i2A1lvWwI9T
RSRe5hMBjLq0oqIddTMwGy7NYC5zQoapRDCP6OuUT05DS3owdVmLhsYeKiodu38ZOgNXdeK6mPx6
10mfM713PhxilXVYT4w9tK1l5oeQrrq12Q96AT3zOMqF3Tu3U+wa3AErwhjgjSsgJlbNKxjGHnM0
Fk7F49xbl1YPJjcxGIg8y35J2dFcLInj3a9rstwviK0PFvWm9kmrW0QYjl1QrSo9brPIG+fJDmk3
as9HPaebxqVr7lksxfJp92psd+Nk2Q/zkM4PvpdYWYCKyf0P66k7EdFv4+uUhY3a+5Uc47vO7hPF
bQlyOxOWTcmAslaqqJLBa2nRc3Pf2G+D9aXGrNCGc06qE6JLP926aknfKtKgu9FfxSVVB0NE78+Y
HpjluacoLEHIR5ZuXmm+mtZ93PkFdXL8lzezafp5l866N0c5t99LW07TA/Dxqjth8hyINaqluqVi
xz1wkyG7lC+tWKMkdpAAYjOFkyQaEX/GqV7dtaWbRq2oOxmMiVeona5WnpMWt08VDplWOaHIl24l
IO+2/n6tRi3d09ZmGJGpF8XKiCv9L/D7mJXwxlXFrsK63waLX43GpV8ICiBaXyROWHujwMQg15qQ
2hrb93U5lY9xPrrtdattszvPB2qHxOB21bkXJwsBujFbjFBOi/2RL03+Y8xmAkgOYRL6ygyPAHvO
XRNYmUrqPSFi1J6ptfhzZCuJCCom87WLiOnnc5A21nDTDSykAjeZeJCQGl6/QDIsRaQ7cfLcZsq4
ZGW8vgHNLJ7EWFtnHpibPmxBA9FH1UOBbqZBHpy5cDeG4Nox/yzTcnBQTOOjNQ0PU5P7B0vr6W3K
Cqatg9WbWlQze1mXM6/OrXTzLD+2me1d8MAVJOHx3zJ62I02mdYRVyKBaxYazV279tNDLfANBZyk
V9KxqhjfgRpNr0tZL3cVVxW9H/5IPl+bYbPv/K4enSP3VxqswCzrRbjmZXfO6iWGG4XQzJ9/aUEk
5bOYP/py5HpIwf9c0pvRrlE7DNOrhaioBTkO7o95IQVMwMhq9223QHbwrTG+B1zQEOUfluKKLXT5
5a45WCOfdA+hI3tKIw0DpRkmRlPbZ1kOq4H2aKLGx94tqDJPzG5Ig6ajzo/aua6gvLKcO3REfx6d
ndXOvQg1aZPlT1N9ucAYJrmkAGcU+7iOqXBey7ja2V2efKJmASDn4QsTpBy1+cXpcykOrtLjr5Ia
jpNtLfQH1tyQXrd1xFWKOTw78VdQETd4OB2pac5Pfs97eyiH6tpLSvKGlRoFcb815WTnFESe0nI7
25irqe6sITOQXBGY9u53tsmiUOmSHOaWeIo9OpOmbhFhWsjkHVoxNVaibSiI8lOsHcHwnaDytzAV
Vs5cBs4WsZKmIG3VJRxzdpx61BeEb/JYRLVAJmANUXQzb5GtegtvLVuMa5hK46aMecGC+jvnRRLb
fxkk9459O+AfDabvVFjrwDwK1y0shnOJ3Fjasfreqy1OVuBwe+hyL+cV/c6bLYRnaTayy2ybTbdM
mm8n5NMsqySr5uZbbq36zrBplV2f2d/Jth5Lpcc7PiPxVjGsbqOgYPoe6tSeLvvWzlXkNPPqh6NM
/Tdh9vUQIcaQp9PJx18nfQL7kEJLEne5Tvhu/c7hzTLjkNls8TwYFLTYwU8jtaea3HsAsEOWz9hi
fd8Kzn9b5v7GEuz/Htf5916+s435T7gRH/2HW87xf/M2+wfOC9YEBlaBf7jlXP03sELgGyGfs9f8
JpH+HW6EXc5kp8VqCzMVmEm+4B92OZx02/J54/9+Z1Dox/nFHvdXdjnzl6UQb2zCEuCit84nBPJf
/WEaJ47F1Qp3VyujurWRspyAGeAIE8xOTxlqwFmvt5xwMLHpUN6U5UWwAkkdACZ4yIZ2OsNTRwF6
r6OZsNUhH9IZ1y3iIUA1GK5HQmeYMGKztG8mb+ASREj5w37639fd3zDV/tWVd09OIv2Xf/+iovNP
F+D3p/1+CVpkv9A3ucIc1FxCXlwCf+TFnN9QBrGboe9hifpHWEwzTXJk3M4JlyEyAxlFf/7j8oM4
/Budq1wp2Cwpl9i+3H/h+sOn84vqS75lwzxD4rf1bRvxK+VZgPj1cDeYLNGNytwlOjw/2ywHRjiE
T/lqzsJZUAzrwb1ILbqiiUR3M02+MVlaosYYuMWFUxFf2fVtP9P/KgRM7tAq0/WKjY30blXHGcFn
+B2T+K4Qop8u6lwvIfvprd8f18rJD4UtkuTMVK0xlmCOuNXuiMur6d5ZdTOuYALU1gC00Fzljo7t
ZfhRsshSZlBWZgIfeo615LaWwzrvbIKxzps+FGPrhyx96G0q8tmzbY4Z8TJfc4KdSWBxYokp2eqr
YnxUbuu4YUeb/BzO3rKW1xWZ5P5Q1J2X3+umZhd3JoTT6n3QBvfWpolPv7XpWvXOnKYjgU69KnwV
05jp5q6mtmuOJYst70EubmMPu2zymgLAoarLdw6mQAVYwShENpNaZayMFNH6NMOPvbmzptV1l0t8
nHZOAL/C4GZzcgFxckU/mvSyLffbLK/26GvrmZq7sf1kkeR3HOYJ1WQ/yrTh4OhTBtw1NLIaoAYD
G6SCeUS6M4rb1kjz/i213Wy4yhzN0wLLaZV2qlor9748OUB7NJDJh8+lcKl2DmaryASJ4kkR6duV
GCTQlEvoQFYXpv2cwXEYnbVZj3QPGu4XyDTHJqWzGto+bgxm1rCrOEhSxrrhda5rxZLQCYnnO85G
GIg1xkWPHzbjhaCeRm4fT/z2GqBuY11Nfu2vL9jHMMOEHLwkSj7SrzG8idkY4pfVpEXrqRuxwdy4
XR0h8XYHjjDI17Y4L5RVPCVtMZ5Ixygal90XsTiUOjdFPIfaNL3oXkLLOxjT7wv3Ni0KWmSdOdnR
hKbWgHO11gPpIsjLsW8uqeJsXOuZzvVYvnZmgQ6KikTUXEd813dDpmt54MlWSI+MzQQ0JhxKv3oo
Z5QttJi82VMcvd7G2tju+aNqTI+pPuuQa0A073BLgU6wKasOyWwWSehnufNK7szIT76d9Qjrla8y
/aqYMVDfKCBISQzby6HPUneyDHoG/IKYFk8LyFn9EzNCPMYRh2k6FoocVM51abaFCSfJk69E0Ewe
G1omQ+qzKgswXDnteXPFr3yoCehBWuh2wuyKkOku6S7h7PXOmU6c1A91vZ/GOw2nHUW2KfF0nj50
JPOeHYtGaC8ZGcbpfaEWSX14YvC9k+4w8R+1tkTi6hbGyq9e14tmb2gyi88cxXYxYmRGJVnBBJXj
dQ9XaDyu2lDdCUvkRchuCkZN2tO3Sl/GkLO+GXj06ezH5lC4E2ooel/zqk1pR6loYbWcDyR3jas2
5u2COwP81+rzegbKIx4EoQvjnluvlEHwvNciQU81pDdweEA3vcYOTV+WXdhLLUcm1fMmMKAaWOdA
L6r1SFsFiSw6PBAz6dX0zMgk+/gyVZIe3qX3C1w6/XTTLJVWEtbJkePsVtB6XFp2/cKWaMU1JZxz
w8nWcJKZ+mhMb4pI3jt3NI++cMZc7uKBQPEp45c2SPjE2h75pzhUBQofNhbqiOeOWyc/iOYFq6s3
J7cjVUfLkoooCeYnq7RheJ2phSc9WtEqnsQoLISkkmvMOQYZ/yGLysVa7uzaKw8tU9Ohi+VClres
HpK8UrfbVsQ8i93hi1X22AcxDop9p60tXSJ+85jDA1lClDTzazIN6oF7zHt0uXhusMmAKgKTZzwk
FvzbwK6n5EsfLffFLUG4hrME9ZstsxP1IxiBM+kAYY8zz34SDhCjwxobTP1VOVNoBRLiAmQ5dbGT
GXfXqQ+QwGEdV0SG3seo/IM1f8p+ehx7h0orl2X6i6j17oE3vwkaTyDfRRWug5OkWgOpbPKvMo40
O8+uE5h75nJZ9kP8ptIUf2HZsPKbZNnTbW+q/NrtcveWl3k+OZVfvA2tJIiHdif3k8cvxY5BF/2O
lQGGhpk4EjAJw2iPLQPXM3UrHkTT2XS6gzsJcVdqnsMN0U1fat2dLhPYjMhdhnhw0qF/7cHX7A02
z3s1u9ldK6wh6iiKP06udobWyXrFaqnSnrsrRdI4vl5A2B77HKXBaitFirS3l/ORJRX/Ho+ZSZd5
oMdYseRS62eW0u3H3sjeRdfWZ8acXBQp7g0wr/b4ZLSt4KrXxaUr5HWxeOVDu64g/YwJdxJGCawK
zQhJM74YORiGNjoea0PZnCOpMQVYrVm9ZvHAPt7Erq44Zu/GummudbpwdmahJa/gTvpDR/Qj6nRb
+ypXU59Dv6PgAHNBI25nvekALywNiwcYpGjq88QORM+zi3KVX0mWX/tuBvq8i19jw7xxVTHci67T
ojzrxXOnodRZWUujyHjZG50kK9BmWqA1lf4VFxOQvT49FxxuQ4PtxpOmIRGOtJDPdSVOyJlMCsNw
1vmbL0KfuLEQS0aFnXsTTtyqwJn4jb3nofcBriubQsdtgMtVdGSCgj5vVb1HrcxJXAyl3Z5ak4Mm
CwgISDIbr+tBzOfMN96RG6p/Ua25dgDRYT8xAWnOW4e4lnzMDvhQYF91d1eUOvvGtuzWnZ9pNAPG
ebxB+Ws93iEG+93O9oCi7SbI+y2wz6T34QzaDGrHKmEguWPloNzX0jem99SrHIqGl3Q5Zrmsd4pC
DbQN46tNZEZVOVVgnwWP+ytPOs9lo+WvFXTKvdF0a5i5cE8kQMTu3Gqn7BiPvrFjY7aSebfpDaBt
zQxqV+8uS4xuIZF8KrZ9FgjzMhcXVbt4L7w1tCXKIQYeGsuSZtCkJZXSjJlPRIUy7UQPPbdtaSSu
E0ojI6RMMmH5OaearICxUzxwLUTcHZIe5Lc912bUZD2EbkOBMmzoEdv3munv88EdonwRbRS3GJTp
lk7Y3bsxyDcIzMj/oFCwWFUXMNX5IZJ8DBu1XkDO65J9BR/mgrruOfDrpT7A/CQ47GiusQfPOUVx
sfE1GZXLDp2Pu2jgqETt59UkzTRZ6oIFDHpbNrci6JNCffjEmu/rIqtfySMUL4s2iZc5Tsc7KJTI
0Ym7dnsoRN6zx3r3OE1FvUcK+1grV4fuBgYpyXXw9EZdXTbUypBSWMuPSpnWQRZCP6aFcoLOlz23
R6u67ic93dkQqKiTHrK7SYk6xL1r7GNVVY9Edtcz27SNZ4q5H8tML5mJPf3Q5Ov0Sf06Cm/pfjZc
AofJL8GmQm4MWNKB+y6mO4aDgUdoJqqwA0UQOkPn3Zjg6U756iaXve9yoXozpqVVjy+LZvjMSpzK
IVe9v8Pj0t3h9Wqss2Gg2wJmSfUsLOgrTa2Xh6kp03fF6HhMqSJnD28axeNg1+VBDFUN2V2KN5aD
5cOQAxjF6N+CydNmjR3T3DKPujV9ukL1EsxfXrCMdUf2ifVY2GHBaa1mGJuJtrNm/6ozW57KlamC
HnMdpI1bQdsuMhcN3y5GHvkFZPLIbGliZ4PLqACxi0lBM8Wpt6oeN1PlQUTsiLvi3vLg89Jz78nD
MMbmY5WnABlXox13jZewkATYJV40s7e/bGcp381OqsvMHxkP2Rq9LWZt7tZqABDZ57TZBiPQlx9E
56uzyVHYmtktEfW36AfvtL6bbivU7nSnnDVhhhtuSlOJKxTXnjBN4UcVRXl3IEJsqpsMLuuhxgeR
lM2EYB6jUEH5QggvqXo5c8xV78Ev9lyEVu+CmJzHXBaXcNzwsbTVEBqzcrGxaBOIM0Ic9g5dDJ+1
m64XOFxd/bLhska/ZUHAb7MY0MT1zuLUx8WqrnzpFg/zipS505Y0bs9nO3ePKQuPOwxny7FrCpGf
TX3mxrvRFsOjaokuBvQ0GuEyiMUOJQYcQESUWszPclguKaRu4sDQiFgwVOvpEcKPFTGz2DcWvTKH
LhHOT9tUukUDSCNvPO67JzYj+QVJgeTdHSoPQ7LOcjoq2EBEigVyGhSATsegALgWYnidYc2CVFyh
0dqgj1FLp71PWP5Vyz2mPqxfD8k88C5sGBSJ4dv6l/DGKgJzl5807mrPibSzd7JjWdSM+fTSN0N9
LYUPscyhBo0UAPYAFEDtWq4yufa4pQvkmcZ/xiK4jawK2ARLTe9aa0bgPjk7zdxON4OLYcFtsgr3
iryH+mEwQ0ZL54ifE50ATcjGGDdRmcf9dak7uCvjTlxQ+1c/1J5fv7pewvzcirHCTwLi7K5tfX2P
Eas8X/RRf8NoCngpj52TPvbAnHjexB+iHbsNvaDuMSypW0zTgvWn7y/jbiZaxdvSziI56uLQrJKH
FOrsY8ECgX3cpI5idOWzKLx+zxXRvtm6hIpN5vLnwmLpoiMXejay2T+0tP4FSkds7xx2Yzucss+p
YcQnXCVsw2It/3RG8E+Lb8nzruFylPoY/7QTZwhGe0gpj5qLO4N7Ig+bjFWzz+noNjX9kotsHn6Q
Q/Fvs1iP9yZ8q4ity4l8urwoyeyf1b5dkGHmJcB9U3b3Htru2zh21ZZJ44CtZHaRVhkPby0tliub
K1kjclIi5XP/yED3h1llW282nMNzKDHtRW4lRtRZzf2wMqkEs2E0e9bnmbPn9r3QapAv2UHhvzkz
Egnfk86lnjG2L5/EOigrTFYeylikmh1FTBlA4bQybv3EHJ7rzh2c0GkWxdQuYR6HRpysfIZy/Ft6
rJqWh2u7uuwc6UXOUUuYpBPQPzOK5nFkVKpxssGY3Ln9PP3o+ka8yHlQj62xVrTzzYT3oqQDEYyf
U7D/y2f/BJKt9c+Xtcvydwi7vn/MOwZ75VeFdYIg0RE452A3HJiPPyB04SUirHIz1cJWwdR5X7qX
T69DVurD+bx6Mr9uDBv9yGO61zEgENtyl/h97BxtecANQ8vcbIIjLTqVPGt93Z4VzLE3CB3xAfQk
BEplJrp9suyuIK3XJ8tRzb0NdK6yMy2sdMuvdmayOJGXL319ptmCrmPV+eqilrWeRyuKG5731bL2
fjx4u6yBiUq4vTvE1EKqKDcnHoT+WEFCcYF/w33WPx3c2Luy0U32Li7/Z6Avs9hzJl0hNFcM7qfW
URNvC89cLhByxjbQkq56aHhagtWzJ439PL6bYNLb7pEVUUaz6VijcvmYl9wqq37K0bDP8ArBl3ad
+yyW067H6PJTH6qUwy5ug2q15vs0z8QFU6m1Q49yIeSadISykbs1yrUGXGhZGExq91JqYr53x7q4
4jfl9IWf4NXhdj/s2mTpAXtWVRGU2Wies0VMDs3kxDseq2xTgFQl0QpP8rIbO5jH5Mb1OIQon+3t
ps/vWJvjhxrqkjU6Jko93Prwbhwtg4YD6djWLw03RgkECL6wptdnyz2Ta7rqeM38CZ2tG5fyHHUj
8WjRM2E/Z7O0N8o0nLb7vh2a5EaLW8lhjStLVeywi1Q4n6JaZf0O6DO394Xdd2O5o9YaSn/vdGvz
lEGT946SOCl7KQ8Pefwy2hIoPlehE2sHs5pS6VOcUafJgXx0Yd8MnMDFiRhjMYKtVJxeqOP24/PU
nJY18vSM75qOtnthz633pfIx91mtDrGNVWPk5hQ1g+X0EIsr94bjgsgfC185YyAW8PsnQWGBt8fM
HXuXMYfZ+NaOrbjZlxwV1GmFx53v17Hgu2ZJZX9AR1273eqx4wRNaOIPtWocKaHhcpwFloKRx98t
thkbUUzFJYUnFqrTbVrlbXnMjUmTEd973DsAcwxsydN4LlQ6ZntV8ai565TLFj4r2PMedN5N9uU0
eON63hfFIgD0x1Z6RBSq3POyEYY8WPOKAslqbTXiO82z+eaDpmvezuMXTQ4og8t0SvyhGm+gYVdL
YHkF0QGA1Lq2L1IdL/Y4mJp2k2cwNw8rMwxY9IXs/9EXsxNflJjkmJE5O+mPjm443HbZKFpMW7nA
k+ByNLzx15nvu44rwuz/JNzpdfrsxizfB9ED93SpbUnZ/NCKNYHKW4h8hRQsFDhKCuE9KULe/t6u
9fkCISt/a3RvAvO+xbMG5vW9Bqxrp5Wle+fLxg3zlncMs1+KCOu6d3GDFzIhRIv3D1ebNM2rJB9u
cTc8IVMqxM2kvUNEpiVio/aUQPiGcWkPbimJ8RnrOhxlEhs7vfHGuzKr6j3X2Yu3CrWDww3dG0r1
0Vut/rW2R3lCCXaeqmGQMJsKLHdCg7FP+NDYl2y2oCTWH108P85eNUZT771wEQ4BnbK8O4AGBpND
FRIGpCZiECuDKa39oAODwytBsXHK7ZUtcPrcrwwhU966Af7cIVSj1u9HsVZRlybpIZ0H7ehOLEFH
wVRWjz7+UnUYLNeJALnir8TBso8rHVqiP8oIXdy4sYcuDidRbLilOUkZnPvFP9kDZVJBhsMCdaXA
XSiEH3m1kf0YKN7d27xmFBkOxuKHbjpZ+uVK/OUIVvNcm4bkmFsNfCItXfadWd4Nnv0jc0qXunNu
+7eJFxuHCeDpyVFiOKVLaz6MUJq+FoqMrgbOaf1WwlDe4IbkedbRBOK1jbw0pOxehW6MoT6Y5Ymx
H7pWy7d7g8HGUcqurV3F++w8ybr5y6txjNX2wJvdyYrpELeG857m08W0zuVTOY3J89RqMETn1v1p
xbn7DngF7ZJX98UdmEWoNsjuScdmgTEb05WBbz/qWRNB8GrrqLImNKcJNJOnJf2eq0Ts9TZ9dhp/
yQ+jQWYu6DuF4d/0kzuNooXj4GSfoqgdqGLLtYWyGBST+2jUW51wobURbiQdRRTrJn73LzGp/GSk
lffe2B6uSgTyzqw+ltbCpeCLdreu9rPc4u/g1iBaKqZ4bezwJrt9e+NW8w9GfS3E44L2wZsxaID3
3mTeAhSWBqdxR9bxlrnsveKNjBUe0vg65zclK5yAwUXtaf+pX9am6OuoFMYYtVnb3Re4D6n/yefy
biXbZsg13rwferRqiq4WmWg7UdYY02Pd2FGARKGLVdzn2AACHER9v4s1ZRxoVW5/TIV+t47W3TIu
j5S+Hh1QtzCymhfNJfGfV84xM/Tk2BVcV7mlXmtjXi8zuZzF87RGoILiQKStOBDUHs8nKAGXVe3N
Z4aN7qOYd09Uy3AeAlQdGJltHHwqcK8yNe6TzjM+O58eqMH1zE0LBqnsdI48uVb/M+tZYXWoXWdu
53ahNzfHpmRXYuIE3esdM1gu/ANGMrFLJgN6MbU1oTk4L9xXp1fZqjOBOf2UFf0UUgvjTJHsBMZl
Nx+Oo9+cLaWp7ey0LZEZK6tGjTVsFY7mZF2zZy4oA7NGKhmmXtQY0vHZ7gzeL+pQxk52bsUxfR0O
l227ZvPRt6plt07lc6vnPGcBwD/qJUZVdBosKqNfU4yOMXupMD92dv3YJ84Lu+aM89JILgvrWUDT
5fMWhwn5Y20nuRyyaQYpdWJE8DL8Xc6zURoUaaX45SuaGgfhVAfmgwpLJ0AUUUvtw49pjjDAFpOA
cqmSTJvHtuBPOktWXnjBmQexJJpnzpR7yC5d8rwWJfPgLId95mIFX4u8C6kGqV4ndohRry0zry50
2TZn4caBMrdvrWFQh5EqbPytSTvDyV6SDw6ozB8Y+IK54AbJzbDlOubWfqYQgQFY1xeyiLsno28N
6ilQsPEZ86b0uvroAtxPiHJqc6QntsPtXm5+eBpG03EUO5aEi4pqlV3IypFnqITX85jKcK7L4XbJ
c/ucv2H9KdY8RnOoObjoWfoIA3K4UHlZPKQNA0iw2pwNQrNWPzeR+EsbmbCbQTaP5qITaeB8hYzC
9mhXlakKV92S/LqGpgTmFa7Ykyvstxkt+aT5bYMzSZVDH43zrF/iiO32DqvDXWXM76mp+etOarQs
RPGkwHTJAo4u9lnYxgec8fYdvGPr2kgdJlwO8+HaesWdpeUWf2+Xg3rWIRPq1PcGA/oElkOzv0HS
6A7pyEzjFps3fJh6FboD4iT9iiiuWYehiua1LKoYKAM9N+ZDurh3hjcPWPBGrznnqDbuVyBTfkRB
XIeHmIN9G2B3oGzCbNsRo2WC9OvYaWizLosq4lnXVNsoRB8x7Ce85WE9WwDoGwdX1tK3ar+sJjcZ
Wh+mfbssy54mE/0I4n1mjaHVX/qSZejr+nKeDYZ2zc2YpPvCk5fpVNs5tZOeIT5ou66d7Nt/chDc
/J7C+2e4wq8LeZt5ZUuz4VfRcaz8mu/uqkRpVr04uNenI0eyfbFIgw0uZSF//Y3+nGLzDPLMrP0N
8pgCkiopoT9nsGJlq8KNqzzsrVp0ZxUWwPl8sVdD3/31N/pzwHIj5TqQAwyIj4Zuk1r/Jdsae4vK
W2p2ST6Uyo1ALI55wA4lfp0ahsWdz4u6UqHipw9G4tj/r7bWX9K+39+fAtEt3upuUCRneyH+KWym
Os9ntvKzKKPzqySn0XAOszOcCSLFPbv3NNdvXzBI5NOloZPDmgicMsST9tmxMdfSi8Rvdf/SGOVg
/57y+y9ZZx4azoHVv26f85PQU58l6fht6vjPf11mPxGKmq/xLz/q8Nlc/ag+h18/6E9fGX/SHz/d
Rh770z+ieszG5VZ+9svd58CC9e/Wku0j/3//5x8+rIel/fy3v/1sZD1uXw2Vof6TRcv4S2NN+L//
1/j5Lx//4zQh4H/+H5/4h7sLLxbITCQHIotcYT5mrL+z0LzfODJwXfN3t+FvkWj8h7/G0Cmo00m+
61z0piD5+w97jaCWA6SCzqcaGMJcajn+/hL88c79K3cXdR6/xBwd0psmrfZoDlx5sH/+fOXlpTXH
ZbcQNoiT8WGOE1wMoVwbRz5gcmRcDJaW1f2ro+d19iYJ85h3QyLNpT/p6DAwnJWfjLn3MXdaEcf7
tG3t5kNVli/l5bw1vaxxn+MS+C6Ayeq5v+++a2GoNKtvJnMiv4PV8l3fOmS81AWVz/KRahlWzRsu
57tyJiZ2xfpqa6JBlqaUhh+ZghrqUCmr4fFCcU0hKjycTO/yYZJr3mGLMKS9W1VFUBvcb3HLjqo/
sQG3PtdE52Ccsl+BbctwUFwv3106zXevjvndsZM0Pg3qtqje7JR9e0zIxKeRJ93KedLaIMnIno+H
Orj2N9GhkAZiq/Txvtt9HJ9C0CAuCqLRLMS5YVyoldrYneFAptnNQ2avt8vvxUFDUpihO3rSeDJl
hs8/w+WC4E25nZVGRkP6ae+YWyeRKBP1LDOCTaAaU1ZH7KjFU9ltXUbUv+M3gEC2dRwldsvh/bv7
iNA7PUiWt3UiVcbWj2R9dyW1Xaq1Ie90OpTshkxoQC6KbiWYfvQsEdugc8n57l8yWqsgc8V5kE4B
0gL1brKMjmIv9nF7aZXtRfXd57Ru1U7+d8uTVZI/o5/DGh80tfVAWSs1qyE5h2a9QoJYHvBCYDCO
ecSLnxQuJSK0SNp4JAqNJDlPfSwcoc3IVuxknyNyu2aXDoccJFURrAJ2T8BGLuc1tw2+sM7Iglad
qypqCr2KwwJRv2fAlYy5tagNJ8oNWb/2XmlStcFQ4AQcf8j9DGwknuqaJVuAmhufVOKvWpBodI8E
UkHBxHHF3wzCzSi+y4J9I2STiFLmuJr3gZOHi670SwwB2BjksuvJXGRBmY6xe47yWCd7gdZxQwft
+qOd1TCEix77WDvoMafDCjsMoSwO9W+eZs53Rq+7P9gbaaxHnQSc7lSYcbJXUieZsVgWq6IpmeIf
ueHTo+ewon3KaBxhgjfnGnU04WvwvB9ecq2qb/+DvTNZjlvJtuyvPKs5rqFvBvUGgWjYU2IragKj
KMrRdw7AAXx9LcRtniLEJEtZk3pllZYDZYqXfgE4HO7n7L02ZiT2fkEls9eUI2qzrrDQf4Mabd9O
yleKxLZ2RAUmNWocksYCPVnb2smEPeQJd6emnESZLkwcK7jX4rR44Ce9TzVxdPHGG/ruFsyRdVGQ
RYaw2CCBDEttyalSNnlRhqNtC0Jg8cc+pRYBZquZDerIbc17vBdxbf4wGrO6KS1ebmp99tL/x43o
rqZMdY9UR9M5dCS7dTDQWc7zmJr8SuMMVJEK08mXDCXJdS6F662nBqN0SASme6VGIva2qG90HRE6
3c+Q/WKHA9OLnsEFpNoG/XpLzoTdpeemUeAD0kaJMoOPnuJZ6Bh0IGmnE5vhcnrSley+WaOH4cSC
JHM1293QgniYYc/pGV7r1VDqxf1sUJlBFVXm/qkQLZRxOvbfcjKKrdXYe9BHCSAuPjOonYZ5W2Kx
4RPvXaMqSB7NyOfoKoyuOZe1536rpga3AccKz0MOFk8Psg+oGTRRfYtBZWG/TF55Lwa9uyGi0Dof
SZIm59IkJ7LyElBaHmFiX5JC+TOKj6lszuoyaeSWyo3zlGMFSU+jRkNcJrSo+AxlWSMgRRQTsaCN
30SruqFD7gVuXa3pe2pXjeVl1Vpgx7kt8P3CbOeLeNuX9eIrcrrinOuu2nWiLWxfhsLMCqAEgaWf
Nm1x6XiUdfvWLx8arWiNsECmp68pQupoV0TeqI1jIJsg+Q5plJuxFoX0CaDJW5VegLS3TPENuDwq
IVvGngd7WmtfsrYgZ8PrPY1eSpvmr2MR0w93ZzhD+D9ZS+dk4nzX9+oTJymXlGJaUHSgXRrJqzGO
4xfTGzHTqWxALRTXhLiEbt8YNdG+vWuuTSx+3sYqI39nyqjtSMFJUSsWrZn9MGu3f4IsKZadmpyz
UAg9wEbrOtYdQgwP2UwselKn6sG8xKLdDCG5RpO5StkK3HfUMdExLe5m3GMWB8tKtfh8yviLELl1
V4y6GsPIruRDvhilM2J5cIBnI2fadLFSI5vEgmdKDNYqdyZvZ9gV5muaIIsRO3H7h3Zvz6blzVkC
9XZs86hxcHeLl7vf27r9vcWbsGaMg2TnESWU7m3g/NlBAeV7tcCetljFS1moM8Kmg3iXLl5ysInY
yiOI/TyQxW1e7o3ncm9Cp2SPIZ1DmSIofLGp0zDE1tEXOh4uzgxY2Z2a7+DotOQBdayfFPh8fwKo
snjgaxfjFuYzn/C6cm+Tp7OOZb4jjcZb4bSGbUkpwKV41bZn+eK0p2WJQa408gjDz96ST9Gkwo9k
LFb9QlfFgHysm8edv7f0d6jt5WWPSCoimae27o2FAiDLOb1TLroSpHcwsulBLewAFiVM6/zCUoVG
RynhHGEpJT76i3AHylJqdwUgKR8BSeFwq/akAlXHUAv6BWCgmQUsg9IynedoTzjAroUSoJoy8xvG
fxgIAMrgIXDPzc+R3ZBfvuASjC7xXts9Q4G2e/YDnSdkhbRaKAv1Alyojb794dVAGPw9j0HVbvpp
2FMa2M5QrprnlBJCX3SDJAdGzhdCmtkLRBVID4MlnY2Bsg9bdlq0wRa87NSHQDfSqw41ObGvnMUp
sCwQCQSHltr0e7YE5SA4E/6CnKBMQeaQWkAUZAoieVvgFHz1vPScmR9BXSjm7jJG6FnvyFMntCrY
B1i1WTl+VkuqFawtjFyU3ROEuKReWYgZBKyHVpahaCUOfs8hJ6smAdhdtVY8Xht2jYzZYd2j0bwP
2HLTkrCt2Jgwhff7DK7eJ1unj1Hx7iqt684TnarH2lkCvICukOWVMIcsVhkivlKckpf1PveLlgKW
/8I1ZkTm+2ywKVYN2uElMswkr/O8rdLhPqlREYaaV6a7cp81VjJj2IYuEWRtxtZhzYJHMhn/W51L
hAxPuE1JLjMrQsvMfZ5Z45Y4mF0VkHsFAiwtd2KJPyv2SWh90GsXtBbJR7OXqLR2n5rWlkZ9OmZE
qdFlaW/EPl9t6Gyy1qQu/dtmn8AW79PYELXGLu9VS0qbQN+zVZRdnHOetbo3Wjv4Eeyz3YJ9zpu1
z3yzqcaKsIyIgoO/j+F67jQS4uqoM8+8JTZOTFNLKvASJtewztw6+4Q5fwmbU/vcuXyJoMvJovP2
qXQTpTs69Gb+ai2hdZSmNP0kW6LsxiXULmrM4NyVA77lbp96x7ec+FxduGrptRKMJ3qbkmG1xOUZ
Y0pynraE6KU15Uu+TTkdSRr2TgQ3Po/jrbCJ34vdbCKB+M9UPmVAhcCY2d8U+9w+jObzha9aQSFz
n+xHhdzMVsE+8S/fp//Jomm3VtyQCUjMFfmA9RIV2EJJEStjnyAIpo3tfkB7FyXGIOjxFo3PN2Nf
h/jrNHtwQPvn5Pznee2f//mf1/Vredu1r6/d5XP93+GcvKDR/rX1iZjJBUT3uj+4n34nl335+T+P
x6bzBydg2NNQdyEa88e/T8fBH/yfsAcC3cSiEKD6+udwbFl/YEkBbURpCFrdAgH62/kUcNomfRKj
BKTT5W9/52x8SDfyqMX4BpUY6FNIUAA3HdVk5GQVMm4X7eCAjibo5EgKeakln1BhtbceDc8PcMCH
ZTXPpBxgAsb3KQlgqbat5e9/KgI5EpoJomCbNzdP15xOtTXdyW/kg0Tbn57AGwU8BBMHx36w25S8
0MvCZuTiAmoNh2PBqs1Tv+PYM9cT7pRNXrs4lW/rgP72xIGtAfIFudKkOLcRwaiDy177BSF2ubEt
WpePcELMdZfR/IiMVJxwcp2DXVQKvndV48bR59y1kLdqEQIPTYlkDUsku+07trrb3B+tbk2/KLcu
gjHJm9OYgxRZfUbdB5tKK4zqZTRQtNHMV57Y0S52eQ5slqvmpMQOJLZlash8XWRZhC2V/Kg+RDpV
2FdQXwv5iSJqQuQRltjsMq3F+NLXiTxvscd4z0U6VpjBZ+F9Ek4SXdaTl7zki7gTDQQKHaxFEist
IrJgtt0QtAlnEHYFwHCuQRJGl9U8srNZJR5xCZgKoMZPa5B3DhsfZUyVf+EUHrmHcJ9y2qix5kLu
mUeqwifLpH4RdFTyp1KLO87rSivS5nycEPCvR1TtMKaCaCqMcz9uxpoIZJhrUl/ZGR6mfCVMVzrT
Wk8je4Z6YLAGj3xegZFggUjIi07XTV9X6ksTp6q5dARa3DtfIcbBw1o5zhDQUtUH/cFTYybBEJtQ
QrCdJhEgpQ3pwGrutoHuVPhJ3FEjvHmFtMmC7ChJ/wxAFeiyne2zFJpQ7V0jQUJU8xn7euPl6xqI
FsZeXUWFjyjZticS5itMPPMnr2uMMoOdkcKUvJ57r9exDJRN8SjSIJ3lZqpxmtLu0RSmKQ5HTcD7
5k/TZy7ARMNbp/huS5gFtmyb0KnjCndvAx8EZAK5X1Nz41m9LD4ViWZfRx3Mra00kqFYj/bcPjZi
YhI1g5yKbd2albbmObrl2kr6wIEb1cb43JPcyujiu2lxMmTEFmJu8Zajt1e0L8gn5bzpapgNu1mv
LfHQt0VFv4nfprMnm4YOnRzILsKNkf0XWMW519XaLFNOLQ3kDuoYVeA1K7dUHQ1APmi8LLhlTiwl
gavoDYZwYLm+de1lA12FDrxKRncm6a3vfM4UrR5ZONWV4ea+dZEPY4M6ZRpiOgY1BnFERvYcj7cE
/El5EtFO5kfzkb6pyVthXrkaQU+4g2IFpcSGcmKyJ84y/QRoAYCTBDFz/apXSOdOKAZN4ly6hAyG
KFzbb6hgaS9nTjJi9qxt/azWiAhHfeeYupjP2oYiLbpiorrxvFObmwngxDWtucUWQgbQlg45+7DD
R+iJdUdmubGTUp+QefXscIEHTfWJOUmXcHCXPPN1lLCfgVcRI7fpa62sVrrTyAzPWo+Mp02d8oTG
gatvRVcCugAoEOgbS+uy4FOGik6e1H2h7jK89eIy4kX2d05j9satGG2m7wYthZ0+VFU0uicWffFx
cVWVWN2fxpKAFy2sUaF3l65f4mrXx1lLTpbOnEYbCybECgeTjmMhpXqGQzDV41ONNPdm16oo/l7S
M5nZNFK5Wrk5GZOYFGJxNYkWgNlY6fNtYuRDvHXcmmMr24fmPJvhIIDKU86wwZPjDGvAKWRtES/V
j7fMSkV1g7wi+15RIKLYhPlQJAvgJWCJfjI9vy5QigF/SOenKTBt4yaKjdlfl1iHpuprDB7INJ8M
reT8jsYs5W2WAgkB3F1zZRs63BFUoJQx1XfRcKJpfOqvUVTJbwOHu8QSUCoGzVbfRzNml3T/+/ud
/73GwX+/XdG73YPL5+/P4lm+PLeHWyP+oT+3Ro7+h+0ZpotImVRG+lL/mHJt9j8+XmwUD6YB5PFn
X65h/MHPsgmCXorwbB+a/bcvl82Wq/PJp8PuI0dkr/07u6PDDQQ7I/ZmtAH5N/QxyYBeONxA+DWJ
xEYcU3WL8/F09nk3bN7I9fsblcPuhE+Pw+RiyPcG9xgs13w0Cq0RYwSTEw5Ocx7rzf3QD4+9M26w
AeLhsvmIvT/g8WUtUeJsIW3uN1EzmO0OBxwRG0SpGJuwC1z9mrUp2gWe0n6zr0nZABYEixQdOx1n
M9ven3d6aSY48CH9XL5hwIR1aeIhsOwP9pPLI/gvhCo3j9SrwNItAiiJ1qH9dDQKJZ+cXdTC+hnt
cF64R4XYZnZykfjybkzTl37M2w8u7XDXvAxKsCfxX8wNdp04qQ8HnWYhOoUFObSXPrjRuxhk6knb
ONqiOtXp17z/wA43zct4FkogRgLTw5Z/eRl+vpXeRD3dd5uOGHbviwfgfc1w+GNF1n0w0i9Tw8RD
BfvYt+lLEz5/dGXR1Fb4dMaObWI8nmF6yEKz7vN/YxTcLYy1oHeN40iQIVNYrX0EEtiMmuwMKlCk
MRkXB/f7N+6XV8u0HHrOIE55WHT0j2Y6Ap9BzHHQhfnCY+lVlu2Q5jmhz6K/pZJo/pBdV5y8P+gb
T4sDjhksUWwsRsdHHB2KN0ngS861aZcb12aL39q2ti2bOvhgIh5dH9OCtYNZSMHeB0Swz1756TTV
OhmOhIHibDZFN9CjEFHRn6tVshlL/TTIAvHBDT2a+cuA9Bs5xXocFmFvHK1VDgE59YjTJ9T76Zyy
p8P9DLwz+njVaYNw54Nb+dZw8K5c5gnT3j1+0RqpbMz2BvQachjlhsZcSb8oZmM45IMGz4mkmPKD
e7pM8Z9WFC7RpI+9nFN9E8WOfTRnrNJNJceMjAQ/VzsFxnebNY787QszuYGIMbiJ9KuPH1xsiEZS
hGEQ+mWYYTA8ssXEdh01xmZU1kd5kG9d1LJw0Eu3mCzHz832l+W4oF3B60hH06vzTR4I7d+4Kn8Z
hFw0COPH+Xd0uZKpBi8ZjllF26DEbV215oSrvZA0MDNj8/6b9sZV8YVhKvK8sEscX5Vna8gWOTVD
TEI/w6IGOs6ox9/7XDIheER8/vnv8p32j+Z8MFX54KBmDps6QWY6EBaQ9bLavn8tR6vGMgpSIwNH
r0MUgHec3du5gUxw3eSh38ZiZfLHDSHmGNEsK/rggt4aCsaNibyJnEIqUIefk87E2DkrD9P3nCNH
7pFbSwMsQ2BOKVWuf8pgbxRh3hqKOwe6h7cJyPryBH9aoPoZ4zbedMB7rrjDSjCeD2BGV/Wk+t+e
C6ifF4UJqz1z73gXhUy1S3oRF3y5hJehw+6plSaV929cEGU3ehXsQZfLOryg2Ko81cm8CN1Uk5ez
ps/Gldk3YBl1Oi0f5Gf8Or8XNQ2fYT7Ets2LdTiYAvPnAzsrQj2nQMLbNVzqlfBP339Gb4ziu4YL
b4WF1tjrcH5+RgWNLGfiFeXgWbcbEjif7Cn3Ppjebw7Ci8T+lpmOZOHwUpIBTnhkMIjWlzkKsNa+
Fl2jLt+/lDemmw9G6p9Rjp6OWQsMvugOwyRS8Ylf5/heugbOram8298dCj0RQWI+ZURm3HHsiqO0
cWoGC4c1MM9sxacwW2emkz7mfq998IR+vSyqxixwoIhcjkOLvurnJwQcA5GNDYXPd1DFZ55XXnSU
G5/Z5dsfrA2/PiebhEa+TbhxHcY6uoMqMrVqqhiqYl3dOO2kIYAEpfn+zVsm7uE31qZPzLpNV5Az
1nFAYgmpIifTIQvpnonh0qRv/SUnuwv9N7DMGq+wlvsfzMBfx+R4QEIY24kl8cQ6ysmBPlhABRF5
WBt4s6JMbyGyO84aPTNbaYvCzvvXuCjpji4SwZlvGK5HnAcnhaMBF9apESNbCEWPwS30LLA7Ozeo
pVh1weQ/aMrFAEcRF9M41TU5baa01p+ozMovneEPLq3LHoNKXZp4HN0A/Y/dBwjwDZfQ3J1NuVfb
9jaxTLNtiQ8C3X6dcg7nAGr0HEpJJF2iUn+ecm0qhTAsPkdqxom/JALLmu36HH3T8ij/S375L5PM
3hrN5fRrEGzFzmsfbfzTZ0K2ObhGsKWhSr1u2mJyNu9bGw1d2PoBeuL3n8wbMwGx7YKcC8ixZDd7
eG1mlKQJ3dCcp57J1WjHLl7yIQfzAxIBa3MMmOqDlXz5lYcT3kF0S1oaiwUCxGM1MY0/giIyOCsS
t2/Su6/TDMYhAxKQNCAMbVt9sDy9dY28vTQv2LAsSLHDa+x1W0qt4XOYKCT9vbAeaUJcNngDSLx3
fi+ljS87S+6S80gssR14rIaHo1n5gPS9tYtQcFYhV7WT9Z02AQ9J7cT6IKLnjbniLZ9D6t771tXR
WH7ttGpSOdBnX46b2K2082IQ6VleUL9+f6K88dQwjixn1H0OqX207pZxKVyfIn44ByA9Goyu9yat
ik1l+0BrkejB65nEB9+wX58caRyeS0mDF3B59w7vJbTvfk5AQoTKlfKSyjncKF0ZpyCoDDygtr39
3YsEW7ts2pcjq40a/XA8zcQgG/ts0Xo1qp2PEhiZTdLiy46VfpZi4PykmY2zfn/UX58ivVDdtKFc
uPzBOXoHpT3ZNK8ZtVVzvpsbPmQNFkz4nDTd3h/K5wIO3z3WLwtSDlscennHNxSwr0cAcl2EqVn2
A7xqu8Al2urlwoQuH3IsLLeZJBNplcC8qj5YbH6dQxQCmK/kQO/rN0cXmifshpI6Q5LZtt1llWPw
BnYT05qfVXqlOXl6FzmoSz8Y9pfv+CKthuXO+088JSvP4VPNhmaaShAKlPqL4HQESHuBTMn/4Na+
NQprqG1x3jN173hZm4cZ90uTcD4vyJ3zsrYNAwGJ6f0H+MtcWaKyaYVzB2nn8i09vJauG9vBQIMX
Gu1EvjEbMiIjOh5XrOZ/ZyhqKvuOsY7s9XAo5M5tVzh9wQUp9wRF0Li29anY6Kk27t6/qjfuHRss
VGasZSwv++71T988rHm+h9WjCInEXajirDbrqM2r36z27gt6pkmRiOlPNep4G6JM2adFOXMwkqqG
zR7F+VfX19Dxvn89v0z05SlROuFrgKCAXdbhrROoVmlaE4QaNGZSr6QfDRpgZujM2Whop2OlmXLb
mVP9+zOdoyyVFER56Av2GUc/3cfMSp3ULennw/1vzmDBpM8YXc3k3xrGXwiiBnaHPcDzp2EEttjW
wwUfcgBBc+/VCX5MjXLYB9PiKC+Zu8d9JC2Zl8kjoM375XrQoVaktRThYq32J+IlxB24P2SZTn5K
ajLIb4o3JcxNv4F24wWl+cFL8NbM/Onf4DgiMchH6fVgSEPVa+4QAqEqH3t7dm7enzAfDXP0oQN3
N040SQvEeuN4WQT+vQXx/YOS1NuDLMsHfN9l9384K81hoOEeLXstGOTt1tcFWuhCC/QPHttbs3+x
t0DcYfpTVzkcp2yTIevx9YI2QsGlgGLeLGpvqlLs+OxV5TXRBTklHx0y3rw8FDUsiuz2aLYcDjv1
ThXoFcOSq4RQK57T+TEXvfX5/Uf11gpsIY5kn0fbw7bMw2FwTWhULNnfRWh7VnU1gS73OsostrKi
j2Juf72mRS/Fi+xzPbwN1uFgaNCwTDtck1arjjQXoHFg5FpMqe9f1JvjsInkEG9RRf/lBG/ViN0r
FiyLyIAUhSM4BWdskw/2c7/eO07uLj4m1kSkT8cnKa8a7dq0BSZiOREDM8tpPcQE0vhGVXxwRctk
Ptjp4D/mg79UKS2qiPbRncuncdBcjpJhTCj4Nq20Zle3U3Edu0Z1Qmql/OBUcxTEy1rlcXpHOGaw
g1tKfEcb5BSd82Rq/RimSAnT6zonK+I557jQcrYK2u5z7NT6Y+nhlyYCBNLkg5dOvXfKnkGrb99/
nL/cZ89HJg8pXKdUQjPk6FVoSxO8YAUmMPMaDTeyXuwgBlefYwuzyvtD0X44utM+r5vNyZHGNN9V
wjIO52iEigCga+KFeVVqrJRTqQ3BNSHItvxSWri4c/SbqiG7arY1O0JZDS9uBgsX+93O5tOBQ4Iy
7F0DIil5TifZluuE/CxYRnPlXOWctG4cen7OGZJ4nNx4ZY1xM7We9cWGkuKej00BFqFpLRdfQwt6
9F7j+7TvjmCNp/45s92zNmZnA0hASVGZFkHlbqnzaILR7NVVUlHuu4mCEZMIUP0xih4KPQ9OwNzY
4LfAVCVEZQV57xJYxcuq6pU+e4lPgEEFNRjEOcY061tkTgW4D5wsuHGmONPw2ldCM6BiGH5bUIEj
FkEW5+TCMAmA67hpu0IPblmXMkkj1PyzK4miaiwkPhfFkEUi3wRBW4w4ARynxOvlp3Offh8d7Bxn
nuPnUZiSxDO+WL4oEip8caOQOJXjAKBdINpOsHTMRfpojVZsN7gFpsi98YYqCKBxtaXzqepV4G2b
ybXkKcwz1wRoixVu49b2pHPpdgkCTFUBnmmcYm5wlc0kN4RKDmN9EWUN2Ac1t7l2r4nClOcR7orh
zp8qy1kbiaGfDSImNE0b57l8bcxoeiWNRCONylCpBOTWWPYZC1yuX7p2lranZBmoHktNBWlHqqB0
v8QCZWRY2EYVYXaPxHebTZWPkBHYlI6+zS7FuaVGkQjoD2WcPGpI/c0VGjCUV4Ntt9NLOVl02zH0
RHH6lbcti9YR6IDoNopy34WuUPveVmbmaD4VMI5TbCBl6z6PLRbscjXUSRGnGL9Ncl6zUvoYHoBM
6zd4ZoHp2Vor3esyMzG2FHOje2eNKoMfLdGtrwQQSlxO2DLEidXrcc6GsCYaZnE521uwptp1YFH7
W9VSJeOd1UM7CHNpIwgyp8FpXxsYYU+WFUtvBRpsNHCw16DhIF+VzRZxvbrQJxdoEuU8fX6Ei9d0
KxLVeqRMkfK60CjYvCDqG5MvmtASFIvJbNvEI3pDg5ne77D+x6ISmxwoLXN7zjxrDfzZejEG+P7Q
W2atJB9QaHgughHSQepU6bXsUuNFh/mbrCuwRNZOZRrhPlHpt6eoApUkBMQDoBrbEn9/hsLJhQVQ
N862rHXzVaBbS9e+MD30dRzECVbB6gnFhSyWJy8tLPtSTD4DT7MLnQGJBpY8kgSnakMCl3FXKyJe
1pVdBerMqx3OXG2c1dmZH036tLVVKV5UxTFlgx0DRhV+wI54vdTp7hM2w33YCg3gh4UkDg6c6Ta3
sqz06dIjJK4LGxUTQ0sGWodYsB0aL7uqKz2SW9S6zrTKCz/WIZsORXQZ17hYQhF1vjxLmx5XI3Q1
627OyEd7nBO35GGkKebFIinpfKedYd+z8MePNTCUG9ZuMyMRzXXTe0KVSpYbWELziWLNhEJtd0/O
ULTjOUWD9CkYZFKAxVNI5yPZuOOaPTgkMB071ys4euM+HhYjEh0sDB2wfIAPUkQn9BHIU+V+Haoh
0T9DuDDkY0Hc3o3eat21MRsUj0B22/M561B5PcxOn59qRR1UJw7BYjjyPKO5rbshy8Oq0PwfwxQF
1enUgcHYBWlvYuSKDf0JYrgjdsRn5toOzY54tZSBt6r3ZaBOi6Bxetg9aa2tYnaM/tZIAGtfiFIF
xhk5h86jG+vSXWmI7r6kOgd2f8k11Bpe9tFPziah++dkWBbzRd3HZbmWTpVpKFiFVYUImcELI6ON
XSyO4K8+kcwTg6NrZDEsFkPbh/asVP8top3fYNAC77qyehA/G9YST0HmLCag6Fo6f85nSmpfW13q
X33yiwB+Isw0znNJlN3JZMcs+UTDApAPeqMzQwMgRbZjLRnMLSjHGvvAFM2useZlAxcJ/LkQX3Jj
zL7VQ2M+unnlR1vb0AorTK3cWPAafAPazdiroaEeY4nmJtKIzbnLM6sNHgluSQT4pqhn7a44iqyK
yjJvCBDWISKjC07PDSg3DQ7UFreyjho3XXuN08br1s/6aF1iZCmvRTnU+SMJm5a5y4Lcny88gaDr
Pu5qarwKYEXGmjbk6BBpE/pMxBQPJa5chTNqIPpw107M8ieN5CY3TLuhP0PTOqpTG1YJibJ+gtIS
wUwWrYIAt9NJWYxz9aOl2z9xZhqKZ4WTDz6N67cvY6YMpEkDUoJNolWgDhECN2wS6sJ1Hlg2cotY
2SjXg8+GrNC3VoUlRjyNHPjAcnekNZMB2unjyhR5Gz2ajdskt5rf6waT3XendaKTlb5b+vzDTYaN
KL4tsLfYJGMa0FNJ1evtYuMPXlnc4aeqMKzJ2O+ZJTOpnpdtrFR2JrHH5SdC2AGSt9m3p2iVcJ5p
H0utSztyfLAvkgS7wFiHrx1oPvnsAGwWN8kAqPTFQubJK5REsXMFP8N/tasII6nSg44AJ2QbyQpJ
+zSfTu6gJZuoqhwEK26XZSgGXJ87HJYVKJIHdkYN0xhh7OCdjG5u2Hc21Hfjui2oJT66fSbF7cid
7nfT0Kic2L65Mba0F+Nhl4rJikMfcP2jck17upkGC0QIl5823+i2QjYMssnuT53EbPRTUGqzCquy
99CdTp515kgyiL7UKFzxyBqYxxDL+/N5qs/KP8G6RvF8NIKyCVM5LIgewNDDSTsNprU2/MSor+XU
KpagWvHMoex0vJirWO9L7SuoP03tjLjBvavpjHBh443ztpwrc+MSOWxJ7kU3FpCEBz01t4vaHdaW
mM3xkwAtbj4MroVXte0rj4Rkx+1e6kAf1JUtpopqC9QhQ97GwAfJSpBwOLcdWWvGJ8xcqb/TOzt4
1jpdlw9epFSJeq0OYJSNvdYDN7U6KqKalmKvCrPInfRqRQi9rz/DKVTal6YSfEqNqZju95vp37ID
/b8pj/U5f/0jlljYHX8ZhBY4yP/8H6vn7LX9j1OZP5fff9bHLv/UX2ANpJkIZHWqW0hR3UUg+7d1
SNv/FRJXwyVMabEH/ZWZpP8BUQNhFjCOpVQFPYOz+l/qWP0PTqGLhoV6OD02FLfe76hjD89A/Bpq
fBx9lrQajkOobQ/PQK0UMXIWy7qBL2+s8U9jNAY/sgICfBtItZW2e+tA3m8q++n/T5luWnxj5sIm
+ddz5uG5I+Ko/I8QPszPc2b/j/05aZZkLCryPGQsXfZSEP17zix/Q3mKPbhDt4ckrn8mjY2iGokJ
HRmwQMw1kxbKX3Nm/1dUlvh5akyWz1/9BoplX1P5rwqFR717Ec46voXehB7XsSCzqzVT0ImnkaUT
Otp/TuzPUfccRdAvurUsTyZ95423uouL/OQaBvxNkFybFpndsbl2rGzFLm1rCTZNQQNe9a5sHqz6
wZnuY3Wvz1dx86mHlJzuyC8kmnDnRgDCPrvVi+9difHCQyNp/Fl1+K3V6/8EHLQM9I8t8v8OJhAt
svfm4G3//fmAIbT/+T8nHylb1IGWfhcKQHQPS93kz5Qt0/hjEQSiiOAT6yHVZor9tWSZ5h8UrRC3
0K2mO763Tv41+/A6+vyH34POGymC91sxWzRQD8o2BHWxXnkuc3CR3C/9kMMlCzFp1uF/+oLDq3fv
4oaTjh8KtuV6e+GXhfBehY79JmbfPrMZ+sq5Akn3RkRlMZ1MQGX0sJ2raOvqY5DRES4g0Mdhbgcx
xkBpz7AAo9qyOvPKGpuJwjwJKgC50xjdTh4WjmvKk6xowAIQO52Way3qXJkuTn3hrmU0WuZVCtyA
X93D2lPEm1Z65WVbPGhGvBOj9N1vggP9lG1hLZSy2yqaf5l3QuvNGtaNzAkaxpQYuxu6uvRUy3GG
LJPgGdKrnV+5BHizsRgTse0xjIuWTMcRVfRKIyYewLMGCXvTRZDk161oGkmQ+fIsz7QG59v3tKTP
eFk5rdNvgbWx11lFZMCSYGnKwlnhyGkJQ+1HQPx43A0iHdKyZoNv90UVelVrdOuaGQL6wq+7SzYU
c0NJqbLb10pX6pZY0az+YUF0r9YW/qIYJ5IlvOZbCrW4uXIpkLSczqkJ0ZBn302MjjmZ7k6TrTN8
xalczyuYO75/2snUz35MlV1CeUxMEfTn0Jv7bKMpkidWk5nzrWKNqh6RpC2xVxQRTuOoJD1zFPqI
6SLPWUqaAYbOGNj9LU/M6e8l4BHrvNFsUL3Um3qCWNlWJ+smm0lGNpsxOkewAxq8YbPXbTMxqyUP
Au2Mt6qkPre7HKvfd6fz6HvXftvmm8zRzRpmbZwth46pKwl2l6LaxAY/KCLqJGETVZYfeqCMwaBm
lujPIBHqj76+MAJs6q40QvnMdtY2mQuScWJCLVYtXHCwQBVKoQHlrc+9LNWIIY0tPBdsNBNX6Q3l
HECFLGxvrQHCqjd+ZpG6ks+g1cd1KQygyWQqIA9YFXkkmhWf8nyAt1+bvX+Nk43TQWj6mjWClKyS
7wSnx2rnuSUi5FNatqP1LFTWWF/0uhKVtxoaDbd8GAA1N0/LSs5WusMMEJEV3WE8WPU446twFLVl
rnuBcoTySxNtWpw3IsSBy7/UnFSozyvbgatrJjCz4DUF9bTLfM0xMf+l8afecOR3u29hTsypP3Ur
EfgQtyZKDP1KTW7SrQysiJ94accHJi63UemyhJI7UXAMNV9119RW+NVmTOdllQ5Ri2OXGC0wEgCM
nwKL7NRN1ZvRTlETgR/KyfFrWbj6rRfN9tcl6OWhBgvTEp9qlRewfyrjxPdAW130cdxD+ahNwOPS
0YEjxr0LvWu2UyZbXuc2lYwWLTwxu501rxsEr8mZ1+lU/3zlVqdEopPHw0lwuPGLoP1CtE0sEdTG
HDZqDwgEmAMOtIADiClvbFYZ4qYnsuNr3Z6qi3bW5q2nnNz/OsZ6h0xb2lY0XnfsAboQAWU8qZWp
iiZe5SC2QZe6wFa2rFaTtU4r0+luK1rA+WUpOtJ2MjVXRRCKunSIUDNdktX6VVYVqZIh21lvfsSz
qMU3GqdFCM5ao6B28gJO89iv2tFuqHphTTSNlTRJSlhbkYmjcJhrCitmAArHYJaCORrWVEyM9nTk
dhRrkN0WGMHCaNxzSnx2d5pV+Ccvpz72tXPe29g7U+DmwVKogLwgcBYVjkbN1FsfIos/UN9lmRwq
8cLuNh6+jkFEg9VRRPeg0AKR9lj6Q2pO8Tqv6ey5KxO1J1lisc1x6hticX/OTkvgOCZnNWHBLz4J
8LSI+/l/cXceS44jXZZ+lbHe4zdosZhZACAogqEZGWLjFhIaDq2efj5m1VRlZrX9ZTW96l5WZUYy
SDrc/d57zvnUzromRrwFiYAW6mFSCagimCQmc0q3x7bd1sWACbp80r+7zz2IjmcvOnbGBWu6HXNU
uOYFIWliDfIh7x+zLs+V4zhgw7mrgEPW+yTpmLnZPDDU+DR0EMmtRYUPmECchkAhb0j59vvBi+iy
6wRB98ym7uKyU52ACMb+1tU6Kw3aQQB6ghvMRcnDA0bIIuFiV4KeDc5K5CWvrkqHJSrFQK6wribl
VUevXPLBkfLKQ3VekilF7kDwlEF6Ky8zlFcWWclgnxka9QDTDcTL2ELyq9HQVs7TDsI5tGKkp9eo
qMWybZSiJNkaMsmNkCl5NZknp2XPoQDqSbX75pNeYf1kV+u6RJ6XOZc0yupLcL/NeWmo6qEktL2g
8lC9bLfmgsywBL+xuk/tjgMUc3amhwK4FhgkRdoxQfCFXUA3qMclidalH18BUtUfBAC4+aXS0lmJ
SOutGwBPnt0FumpqYJDtibZQEXeEp+sCg/AERJw4KMkBIP2cBJvG7wyF5LamkR7ZLR45nn5M8nka
4gnWLlKjWVLfc6zpxbU0cuRpXyQFJGpaLuBucI/79KJiNUjcGu/JopNbbJKmAnprXZvSt1iuO1dW
TGE6wJElF4haztGS8F87usTqxZmCBIjJMVqE/bjb153aFf16Zzcd/SvqNIMmZWoTHZOKeQgbQHRg
0dvJvndVnA2bbFaTD5vQQdJfhn456LA13BD3N7Bao67H9mqoRHsgP/4OKInknyyn4srzRnfxXWWp
XssB1d+kdLa7maEYNLlvA5AwLsn9ZrmlcaWRD20nShLWXSqUneh0/Ro1MuMtonC07LpI8lXuQfFy
CHAVSW7ZVIxnQw55uqOyST8tvnA+2zIz9KcRd9XwAFPFG7YKuPeKwYqX6Ad3NEd1W9HrJ0ahd1a2
I69kh3TMxtI2vV02tXI7W7XRf6Q0yfUpsHuHaHa6VOulaFP9jVSC+J4ZjVxhjWjqu5gTgY6SYHkO
HtmUw2YpcueOoGeUm2JqnfMZmLQne9LUD7Lx0Jhh4aCdBH1uJXWBlR85VolDxe0KvYdWUzmv+Uyt
RT53ArwOFa5xoQJK4svulgrECaXOtGGaoO+tkg8CS71J8wXixEjekNYlfG+1+tBWPd1URwJzYFzX
c2sk0ZwsJ/BZS4yitUvZmXso50Gmrc1b2cb0gIWa9K+eJvuDTeLQozJW8u6cJaxvnAUSEBueHC9T
CfnWZ1Vy4TK92K42KUEIPYwhxGRdBvV7tKzk2Dm9+AIKpz4NXARrmnEgxYBbEPRLDsXU+KCXWn3f
K6P6OQ0jU5nZasQ3som7L3INpHhs2oxIgkaty3njjXmiP88FgIgT4RZwxYM4GSpnq6ctYbgKbUAm
Dz+ULje/VZ4/pvz+PDE/FwTUtJpND5aZB5XxL8IGD/93Ssa25yfE9ME2wzJQbKSmkvjg5H3Jwhxb
7Z++5lltiaPIwESK9uPXKT2iMwsEdOr4hHKWF6ZRu1umJ0x3xbxucqIKN//+PVJz/aAK4D3yeqRL
U9afXxBt1s9FTzUIbuosdSJ9BiwDwAn5jIeNlq2wNZV+Cnti8UN9qLyNtTrD38h1f1ZZfH91hy4U
Fiq05Hg9fym54N8h1dPgac/SVjceZIxg1s8dsT+6IP/J1/iXug7VMVbIsxESzSMl6M9vMevrKpnZ
132obnZQL3ZDUKEBJSYGg/T6//NaSB6wg+k4IH9pe5EE08VtKm3mPKUX9rFSPpIboh4J8Ry6vxEa
fNcb/tAv4bs7JwahaKQCJi7ne0H7g+pM0RrksXNtk/TK7mOTicgVtmRg1jbYgcu+mDY1F/CwmbPm
4JSG+6bQytkkRsPds47ZFybXfJzhjLzWRbUcVsK6/ple5/wNn/2gdI7oRlLCG2dp1A+/4xgzkMon
PvxMukz4x7TYAc34Pc7nHzVa/me2iWlq/LnY/9Im3hT/6/61GF8/ZPtjx+/8Q793iV3nX7aHBgyj
Pf1Y2ht/dPyQsYEwt1Bt2Zzv1k8xCppJNxCZK4nI52eTbvEfPT+N8AWSE7RzCxHvOcHM/6Dlh6Pn
p/2HetykgW3hGz7Ln+jmnHeIH9aHY67zQjiuBXFZnAbItff5rMhXnYSlHYeegMYgrH4zeHUp/I7c
eyMYR1c7tlrZ3vSxZN2nhNr6vakqKXWCMtYE3lrLs9S65YLbYZmQIhPP1zFsySTgBt7twaJQwKZa
9aBZRfoibKO662xj5U6WSO3WamPVbz0tv6hlmeycOJ72qaXPPGdzUiPVbmTIxNR5a3svC3UrBXde
LSM+ERS67QaSYkakZKwaj0mKJ5+mRL48VVlHShJJyOplIqhtw2YtldusXfrbUgMsRBxJY0IETwi2
HEg6VaOhTU2yk0cdBcNgdnEGrqaQO6PQUaUJ3ocT4tVwQH3NGpFsTanbNRCTrHlupbMeZ+CMUUO2
9kvKaMcNeqXIJ7pRJuqifLG8R9IGzde8tEBtFKUaYrmaXvSBYTbaC2AN8MDDDHU+tw63/lCqAgm8
ZZA66Oc1ZSbpXGW5IeWzB1ZttLz12bjUuCXiliFX5zDV45aon0OVe3a42hDGYqs/URIRydN3YEgA
bJNy08wkCgSq45aXWqFkVyjxbyAYZh+gKKgFs5YMXF/1JLI1p+wIYLYAfT3EDF0FKttBvsKOU41Q
H72EvM25flKX/mnOm5oio1J2RQmEoK8BTPfdBJYkQ89i9gYxPDGBs5mlXAlLaUd/HAEeC8O1trlC
kCgXzodca686tVcvWzEYYd965svYJi85svKAfCVO6Izp5oWDjwbyJpW100w0Jhon3YK1PThTV0VT
WfWXaa9cLvZwFXcFLSgSnGzmrXPHh+LkO5z7CmoIpVhuBfyCy7xC7h27aXdaCY19Z4CaghWYynRr
EQ/bs4Bc93FdNTQpGo4PErJOcDjiSC+SetcbvYCGXrkacxa9luSFYoKJ256CltIR8GqR3Y9Omm9n
1wrikv/tuX2xKY3qy56GhBxgHbB1pyifltapIJOG15bpoK8O/dOkL7cFIiZCf7lFVto4HOGJ08WD
pa4nw4s9l3T8eNdhpRlvjU0VgneK8b/uKZHTOQBSiPIhLtZVdlkxLPvYyIkWTGp0JB6u6Ukwze29
W+I++fuZVp3yxvvsNBa7i4Z1M8j2prb6PJS11tAxY50qmhKvG+BU693aDxrsNcWB9Upir7KpTW3e
TXmcvqCBVZ9aU1+jWJ8mnWDJutrmNvmHZqHf4maUtNsyGYK/Tjf6rE7XvTmXUVHa30BYFUEvZ+MN
f4Nt+aPWGU9Mc61zjlNLJb24eR00VeapPjQILyh17aYdLJ6mXDFZq7RFFkS4iQ+bK+yJ8A20xhqD
Fh1msBJ4fYhbN9nkAuIBHHczAG/tEWlMY9BpJISUxfQCWCgeZKa4i6QA6BVMdGKxoVWd902fHe2o
uPXCBgRlfEOQPZAro2jECZgluBFkUS7m48ntIhNqxFYxUqMLh8W5M+u1Ct3aEf0NZODm4NHQfVyo
3+7nZZnMG+qGftNoZhokSvoGNwpetbrkB2+a5puiyOx7yXvKQgM1800O1CULY23RdmvXyfu49sSp
H511Z+a9t3Xbvgtz00GPpNZdmLFrRMwHUnRMM/DpkRm/n4P/jBDyZ6RfrxpYw6WCv7Nm8/U4zRos
k6JeAvDaHhIordpa09yRh0/uA+yVWRwIsplvwLXYjHZaOX5aIBPDFTzJKxR0zgxvrsTXwA0+J4nc
bR5REJ7xWnZt35+BjYDEHTo/f3OX1/56uHHvtFSHjoWOaP98iv54uOkEUixWOlrRmHhXNZ1Lv7EH
QuvzQ5nCyYm5r+VVvkM3GW9S+uR+nQ9VlDO6ks1jXjVpSC+pu/nhhvCfXIf1ny/d5yOX3hoqajoJ
Lkf4r6k4RsZFOVlSKxqUxAhmRTxaxfRthWdPllhj0JtdT3SceOqrd4PFCNVHdmGcKKc8ta+w3VEn
ymygjY8Kw5NeiDqv9OkjnwzaNcHaDV9wrFa/67LDefH8+1//l1vvb78+Dn6GyiqCafx3P3+odut0
dSxMfn046QzzEtot3WU8yVd3HjO6pOJke/KmIDDGp5O6zQrV3EM88pm6bAY735IfX+6wqvyNlPtn
kf/vvxczDq792Iix9f78e2G19ZCyqFbkFOT+zTXmsaQ0gJ9qAwBpe2P042/2hX906/2vjBd/nC7+
n/9OXJJ/Pwe/fCWQoP/88UKsnX/itxuxaf2L0B/iGc6WIDYU9Y8LMX+ing1KKjdf6m9ynP6YQiqM
x7G9f48LwjNLbA9/1hEFnfzv/zj/GXmlSC3IhcEp4FKH/YMr8c9Nh/MLE8PCvNNDjqHxe/9SMCmN
hlgon11fGufAcSr342AneYRt6R3F2d/lEf28GZxfDp04fY6zF53Lhn3ewn64f5tzOlk0tj0uSASV
wlnmELfS9u92wnMh/2ep+vvLWPQZeC6Y8Zq/vExSKCvNXFCFGpK3Df23+JAL9LDMJ42LJYvzrei6
qvNpsUI4m9zxCmeEHv77reP7q/z6W5AF893oz9v91dSBEl4d5hr2VVm38o2NIb5d8y1or+xLojf7
6IbR9BUkyoCWGA6uWjJGGSmg3zHUIFyA1xK3bGRn0meLzBYhrZZ/5Y5e3zWA7e+Q8EHckn1+xH0P
WVGVhXahKapmn3FaEMc84UYDYNl9PDL8oSnJZbxJwNCBYAMYQcmufritgA9ncx6QVmhz6sf6QIoh
t/O1XW5MrxZXdl1ogVskMItdoh4dBaiHprRZWI5uuWInmNrfbfH/aK/5n1lh0xj6YRn9pcS+f32j
B/RnePP3v/57cW0b/9I5itAxYUB1Cfr4U4J1/iNyYFS6hrTsmd2z4n+XNGiU5ExuHTzH/MjZN/XH
XnL+I83EBqSixTmnaP0jDdb3qLQ/1zutLjqJOLcxkeIW1Nxz7PSPDzdIDoKDhQu8vveULY38vVGO
Y4SsAvrbya7jDtHt9N7F2p7xVsmAjbmw6cljqhJOljA0K84R8STsRYWCBt3qn79/lP9oVf23y7U8
t1D+6D/+Zb1cvhavU/rjiuHb/3+Hj2H9y9Pcs8CKpquDDYmv/jcJjMEBgx6LgCyDjCd6sn9KYBSi
wMmYxEtFH5ojSD9nUvxx+Dg0cbxzj4YfYiPXtH9y+JzbyT/t1BZRaaZGqxQtDAca7N1f1kwp0Oev
+jqDJ3UZXqBtb9ZjR4MpErmQ35IKNYbPe5g2iWu20Vy41j7BPXaTeoMdVq4ODUVvi5NNHnM050p7
aDR1RS9Qa8fOo3SzzijNeO2Y7Ji4Mw5kfcs9gmsypL0sqKbmorUnNP6l/ql7yzN0iYBkkbt+Bccq
zuoROQI3ndCmIsb4ZvYqICuX2abemAfGAxf1oAX9NF0b7WyF1HoNUEWohTEhvShZai+alvFCbfPS
tzVQjbr3OMg8ilcifJno7BditX1y1/yhNpXNrNj1oZ6mwQfpLTer11LsQ8Vd8lacmuZ1WQxKl9Ta
DXo2k8Rv8/oNUbtlDk5eXvX4uyLCPE7olLfMwcNkXne1aHYopkHqLTsg0nkwwGDajFPX+SBEriuS
cVtaRGGig+5J7UtTyR+Esum60odT7l1rRfqYEMLTGHMwFSnEJ0QGdk0fCzlD2dsU+4b+qXZd8ky0
SBUyPEKfZGkKobfaGlCHG3sCj2F2CC+YPXfjTHG5W0DF+yCc8ruqTS5MCexONcqL3HOVjTIwVaI/
hfZlUN+N3kQDZX0ktX1IVOW2Lk8WqiirjHC5XkJcxdkyTa+tNQ1bolrjO5dWSpN3h7p/rPKDWLw8
ZHBNUrZh0TuY5H7qtSdWFPYWd7zQvf4OaQ5BhQyyjVHXt7jMbtZq+Wwd+m1GV+29cR7JaZ7f4mnZ
5dC5QeLkBzoYzCzX8iNNh/fYtK5hbl20qP7xz6MbyFJFUHFOXwggGXqZ1Z5ghcgghxSKxGpE0hyy
3VwUoeJYGYwkwNI5I2Tdr4FdX2dqDJEoHotDAUxErxyT9tYEt5uJZ2sXUYd7F9Ylg2GR5jvK3CsM
TAMthuZdDNp7JU3K7mVv5MMhQwPjC48oi1ZD9y960idQvtxARf/sUutWa9cvHbWB78Q9Oa8aPOHW
iDx9Rg+F0cyqvQU2TPrgmv1DnnVXca3eA6OJPJKuUUouWqjruAeImN/Q8tzLtTkkdvXWDemKnym2
X0ezfTPH8Wn0jDwP5gzp/IQtzmtPnqR9wOReUwokW+CsMtF/xExldEfhoYd4387VTYOpxzcMEiSo
EbVdFuvveWLoFHvQiavZg9csazvMlOLQ5NYrivNNW66sHdxay95D2DWmN2t8YcUp96KOVqzr0zoQ
uXduu37Yi3UA+rWthwNJ2qs2I5Sh44JJzuXhP4OeCWcvy33VbgmWCcq1JUhQRMvcvmhnw/Hkag1f
dI+RcET3oB6r4tHo7uXshG2p0RgsEQfxu/PIB3nzOpnbriADvn5E0fWRFAWDW/CXKn8Jg2bdkKSq
4lNEVV+/TP10zsJrK6loPnICmrVYpjLETzBe0GmBKEuWO5dA8uUwIryo+ZiotN+tbDS9NDLZdbLc
B6HgmntwumryAlTQPucGLE5e3ap2Z1bXjlaXzbPEZKftkhR2+cFr4QzSznPK2tkhwFugFfaGyC9w
HjI8Q8wf6yF3Cr1hS00Sfqk+Nt7aunSvVS9J21BTlPEWRhzqfd0ygakwEvd8Yy1HK+gzDG++C8EQ
tnhjGo9FXsw6Wii1brddY9jvsRqrSEKqjMz9LhtHdudsbXqwwggtgJO0CDoIHaDiDmxux4DbsYTT
HB6UIotWzhsLjMPAnbmhcPf8qjfU1jeNQt6spCFtRNe626Qw4+cSyJhYCh54+pOqlgBvs82xYvLe
7UkTD62lz58wJBWvHcl6VVZck12pXMquMk5SkNSNeScj1Nte7g2thh8KrudZAt4KzwZWw2PKnk7D
h2eaNEvrubzW+pFHB69Pa9XIX+ZdpbcHpUy8Q7NGaHqCfs4vemu6xJXre4Tbl3YNJItNdOx2Y5ad
R4h88PJmMjp/9LxtbvC9kz2q1IKWZVMsOxLi4afAXwPZ4CglQN85w9nTn9I0BbY0iucOuZInauc4
jfyPoftczWJHRxzAtZ3sytTZTS1NGK6b4ZylxF6h+Ryy1D+rEIJCmfrNRHjiQUkKIkKmrTGM1otD
UpoPMxE7CkaQiI7xvLfj4ZudyKAl9iAw00O31iECPAHeg0cSvuCdDQ3CreMIuMU9Zn7Vr4nkOsVL
Uh7nhXpFVxWfWQp9YKXcm0VxUbZ576egDAPbErTRJ0Ed124HOdSozrpPURRf2Oc1nwS1dJeMCxB0
OBI7I15IuwIv1hYwy+hib+qZZ2+dio0rkvJmKpcIv+VXCw6IUG18QDQQW/XKTZ4Nc+miWKYXZVff
9DD/MIMGuTH4S5ptgRCAUiJI3vW+Jcp8rGskLgWOLu4XY9i2JYcOoRV9nW9Jntw5avvFwODGMcri
Gvzmd1zCttNad6PN6Kqs4cppMUC3ubdYAJZkevJMkOvTNWRLxiGZ4m2nUouSlGCT9djaZThUYzhy
XeIodccPafXfzCyDmE1M855RerJRSpw3yWxEDjXdpl6ah96ZD2syrldCoS+ltvHRNpYIA9JNbyHv
qDzcTsoM28EioXg0Mzr+rxXdWUD20bhOe/w6UNiRL4q6BpuePZeriqARpQ5CW4Dsg7fX+uzCleay
cfgEaie9A1jHfgxXhH15VstddxZRprXtXSh58uUYK/5X5a1oJbIiFhK07mmGcEH+DEnMpKkAstsP
y5Bv83T5VutNtMg4jFVtFzvlcyzay1omuwZKdQy2bFGqzwzE0sTEiLAlSgxeNZX5o2H1O9viWRTV
dV5QIbdq7EauNVd7w5q3RiNBD8zRlHhvfe6EZnrTiWNCfkzdNL6y5Gz1bMbeqcN5vc4q95sHovs3
AhB0Pz02RrfDDFx8G2qVU/DaW1VvW/ZkEaMv0nUF068XgLjB0Wk/qs3rWCrv0AU5+o9Y09TPtJQX
es7AoBO+NUNZEd52SJUH5nViE2eOvq1yt/xGP+FRm9TinmcSk6bDKSeJLZSWuo0L+8vODDq+XGka
b2L3BdXGUTkHVdLepUnXLGFnob+16keFOM/AEtoGFDMNbmnSxyROPm7ZClFRceNjAKpcoW/iLb/Y
8UbPL7r0tkyxZzGRAO29Jgi/1vhmquWj5aZXQ6bmoUXuM0uNqVKiq0RfDhdjz5GhytfZrC/q3r3y
chJ4mrRu/TlrdznZ+WsQEz+W+As72KZoAScS/Pk0pWPFSftSF5A9UNjFG2+Ce+9sUTAiy1SvTKjc
ARoAd4dQUzxkk9h56Q7GxdNa2reFRoK3gt3Ha95GaC+DnuxGufRIW5xbEnOmUDVUdoaOCQ4YO8CP
cOMzWzgh9sMAJkZgZqyfBbKEtK/o7G3hjXVhaqlnIErZPkjoc46v2ub6XrvSq9i9lvFo0BRmLDev
kdvr4Gh0Jb/sqqkAC26e2pYjRqsx/TOKeF71bv1KU/7NAR8qOM/LjDW0aYcbr58e1gXZa+YdnLXZ
FxaSvkxHXKkhx6NPny3x0SAXdaztCMN+aDX9xjILQtlLR7ldF3rmCM1GWsLrqTyb9ZXloumxhaOa
o5OODx4dzqMi7IvWETuq9H3bt8xklcIvHe/ozskxSxEieaSCVe7jUM7vdZddJdWtN1hvIk3Ph8tT
M2thUrobMQybzOV4mkRrnyyNSSgjdsbjJlbmuN0BGbxA4XOpZzEzxBF0fUvzLx2qzWip9+jeriEs
RrOowpUAMX+mcEXj2bS7mlwS+vq88TiT/mTBQnWVbWIyuV7697GU9o7qIQm6nrGYHe8YAQS1ia9g
BLeLpBmBaDzmy05z5wdDRU+LRNJkdJCfPA7Z5Azy0MXemIYHLoKHAbF/JDqTgWyzHOAEcid4JNbI
CwDf6NdVZ74j0DpM7F94MN68iiCBoRDbdUk3vXV7Ho5a/BCqu2lD6BPC9xarP2QauK9iONTz8Jgb
CgKC4QppXBZYrfY1telnPDN9j7Nv0OiQZGN8rLT0yezmS3OB7RR7u4WvxRa7voAgJF+EE6UtNYHJ
9VZmNueruukJ8EBYZ5M5XVSPjRy8b2Sb9Ed4FTuzdGZGWQO2Z/V6TTmRU6dhmJVRE8bG9GjXxktV
mFrIiOyq6JXXZk03bVU+JM28BBmKanIkPobeCwqjcQ7deN0Qoy2cdte0jRqoCsLm2rxxnQTStFlF
WVvAX9K5ndZOfYuEM5pWp/GNdPqKV6L8BqFLtghyagl0aJi2s2N5w7hhNv9KaxKH9WJ8iMSGSGcl
VtDO5U7J5ypqCbU1RB/ZlRx9w6X4MJzxTKzruCWar6ZTsY8wYD7E1nLvrsZb3MoT5b1mlrhRyWIR
XtQPQ1QWTR52uROZMr6bhjqCznM3ZfFm1J2NNWWI6Y2Pqmt37gQQRtRPNRf3Qiu4KlEjVUXQuBde
YUZtXzwIeQTXectEDtu45YTpiP3WxLkBx7NO3gbiBFMQ0oNwLlsgQX6/2tlLDk1vY2pilmg6m7vY
HgcqhZvB8ZL3OEnVkW27SD5jY1gv0bCLc2O30vasKEVuevTAAJZk6gOpNPbJKLzNkrr6qdP0+kbV
VvVIQC/6DNGYQaGmw2NZEf9vMUfY458BmLxQPIt1vWxKrrhm7dgBZn4ZcZ9PqKhZwJhUtNBGUbBd
V1RkpOZEaMrehJksiQ/fUdvnpeYFjdXMO/QHxbYdz+TNpHqgKaxQ0MX6G3yv5rFzNGeLL36EeIlO
oRI1JhHT7fZmPsgbSljtVhjKtBPCtoAojYg5ZNkYUZK4xoNBbMkUEGuAdleJF/3OWkVm8fqSMkeh
0XRClJLgSie+iIwMkxDDWGebL0Y4r4KkCA4NO5dHjpa82TrZWjDzp83R5f1AcESiXVe2mA7IF9Iy
Uqd8+UD25gTt0sx7diC5j7tkgUUfK4e1r6g9ejOQXRvTMEj1aFE9JquJMz/m3lruLbJLnrrambF5
kKcTDvyad/Y8T1+C+1SY4n7dVsYodshN52tQ3MtHbnkUvWpJ0q6sgCJj+nC9wMmogiTvTB4BoZ1x
5PW6ZYA9owOK3a3CeniNh87eetaSv7GRH/B8J5tmHdWdq7oIjTip5k/TcuunfhwtL9Bz2zhNdr8E
81CZR8OY1dqXwhS70ZXpTm2Ye5SU6sBnkZha5xTptaqpfxvM+ZyHpZ8QjRMNfPiXZUX+qBoDMh+0
QaWJ5IwYXc79xZqtxDbuacIIABCrdWXrvfM262V2UiHYR8Tb6Fgh1VqJal0VpxHz04XMauNYElYW
lpp6kStp3hDAo1Ybg5iiHAGA7G8ds1ZfYisZnoHjqeyp8N9uHdIrzhaUsniLSfZwkI4AGdO53e6c
prdzH4PIrkFWcQ6qS60PqMrj4jNsnpJAiD7fo7RtLyBo5QeLmcgRalj71Odo/bPBsC6UNI2RRAjP
VgKp6+Jg8KqQ5/vGjAowZFzXZWM8Uj9JcgE4ZITq7NO0wq227i3PvtXIaCH5wbubkQzpot02rThM
eRtvcSmPPtpFxM89OLty3wugH4ieBjoA0pGuG5DKuVygu2cbEWgayJ0wEsjcCQIFN53GkEJ+PNlw
3kmYMAi4dajrq9DuHYvaoxKR1ysqqhO13prnSRyqKrymcqqSrcqnsljLGNY8A1tIfnFBBs1AsRNP
ikCtkWRR69ZaCIeRyCTXmV7dXj6Oo6fdKOpscg+oLgpjuiQkEhdGXiAQwgZxq62rcwmp/E6aJSkc
RC/N3bjFMdQPO9k0Ywyta3AuZ4wFZdgW3XAfV/VLXmnnJ3VK+n2ZZh1qFPIYzwznNr1o0Bdi/svZ
UgnLwKgym2+WQIxPl8idL2McV+jT0cwcuSFrm2pR6LaWho7nIR375qDVsgFA3Yut3XpzHhh1VX8U
OmoRf3XsmG+UJKtgqNrbSeWqraP/K7mMDONzUpc401bcX+x+IJfAfGP7CnFbQvRpqvZB6Ro4gQ7/
7kHEbbZJFUw1K0KgXabH+x5bMwEl6nA56bW7IZtCPxnmer56rO64n0wN0iQqh+VA1hPZHLgMu8tZ
mF00MKg56rXQW7YQzYuMiQqRZ2vVaKr0/Z6mDC4jysBqUMF4D0SCOOPwpjWY/rqJajhDfej3jUTX
PEZILbZDMx0xhk13el9S3Q+GOr87hVTxb3APoWDOQSjbxLwEGYf4nvKq+bTSDiOK22VgaUcsmUVq
JTgLk/mCZCzaJbqejE2AEi4+2Iu8sVwLtwaUo/a28Az9JaYG8/xmIJKMGtLkacsIh9LYsbO8Ha91
J/5mDs1DLjsai318q40aeB9Ft9EnysCQFPS0O0w+3mzypdayuo37Xt+urZiePQK6joVBp61wioPO
Xktpk74YmpLspqJ9tsvsBmniaRTaF9tIMPFRci2lDleuxtapuVjg6yPeGo1/90QLjL+yiKdeaMUG
zB9s6CxjLUk3VHGUKCb+Tq5sVhGvrFJRHhvnWZfmPZ0kbStaVN2Aq2+m2UG6MsltaTlBl0tlx4T7
W9cUSRivZn9Ln+mGKI0opbeaqSdj1ZwjYM63mf1PK1r6vYplNkdMms2tArqSLZg4EqxAsM97Licj
T5KrkLPu0K/DDxcl4JFfxCIRedEHIxJ9dB7S1t64HVEZg3pa6M/7GE+v546bAyTo98LUr1RT1gE3
7CEcACGbVrZEtaXKd4u1UrMrh0SUXKs5ev8Ek6NbGuHkTPeFbfYAGKv6bhxUl5Tp+djk+mO1Gu9d
b7/22UMnQCEKuUnX0dgWzqMsmECQ30bPqS9Jm89RoWrWKyFTfIipgwfNu1xmoJ8KDQCkbQFdxNVv
VI1mSoYgCQeApDdmxfIG9fyGoPfdXNcb3mpksSMIpi9lr0bUzd/mxeFcL80xEE2GUKwq/TSbcaaY
5p3TVIK2aXuahuFaeNieKaCPE0FZqUq9kBa6ukmX4jPpyIRxe+duVJtsR16Pc6TfsMMqkhKBwiXP
dY0IK5W4gUWU+ZrXfhJyV+5WKSuSqN07+EPY3wiKY4lY97ZlHRaIR2GDUHbTqzgJ02nHTMd8GuRI
VVB/K+wkoi5qQrQVn1OaTVuklD26tiRTr0lYUR6QUFT7yRN2uTVs5ZnOwcWArJUEu+mbqw/B6szz
Th2722aRH/UwpBBnJq5osvxCtXt2+nzNlfYIqygLJexBVnw2gpy00i3qvzyio/IwpXTN1bi5jVVi
u2g/r5cwqMG3T+j+zKJEdmw7+LI64yiX+cUuir2HAzfhXOnQ/MsT3XjF70r1ILCwbjFPmkG3dAyP
GGbsLUyE0uwaB3uaJS/lYBuhl6PL7Qh+MYQaqlrDJycCOeqJz+ds0cuZnxYrj8Nq9I75sOqXSqdm
/5e9M2mO28i69n/pPRxIjIltFWpmcZ7EDYKkKMxDYgZ+/ftA6uiWaH9yePtFLyyHLUqoAci8ee85
zyHYXg43YydI5FocfpE3bSdM2htOBhOsmEWeCTCTPRculcpugirG7xUa966h4DIDgnzp7GjY64Pu
XJpFiLrV86bkiryUZNVD/19JJmvrsUUF0diHWUubu2nu0y9s5OOpLKO3WQviL9YcysugCfYgu+Hg
ag7HE7WMR9BohJU6cirCYRZs4kDGa9Hh9TVTk2dCNtMFsQralpgn38rKi6Ardt1cbYT0XkdFw462
h0ZLisGYZ07n1harYRw+DNZllaXPEXOYkvHQuh/T/UwXhxUtgNVY6hucu/bZcHhOq1FsGiv9CnFy
W0y8a8q8lTsEW/JVH1TdOgdiiNaWoFEtUnMzaBpfEmpUjXNcYD7Emjauuqht6Ee335JGPc+pF114
buJPIY7XvGZTocJYmQQA4X4SSN+TYwGsCK0sXW2W6IgTbixm4syVVm/6AOIebr2HeTDfUf+etCQ5
isRFhUvgWUpdlRIgUTb7aMBJmAbqIgYPcImjljQAL2SYY7BUe3ow+4w0JpSnIebL2GNRS3iT9K7K
6gIP/MFoZEbV2tl74V2gwc/3VpWl6Hw0LVyhGV/jCb+fgvwJS/g3pli83fkKnQ2kZGupEKJnjwZT
12Wjb+Y1pf6g3xHG8DDWmrnGw3OwFHQofPRBIc527ewShlgrpn6n2BqObIwNPWCRoFteDpa2WfmJ
xVHEZbqRpCYdR907ZWJRJM/2UzO33DnDIFdytMWRcci95kEb7qpmrTT1JWC67fdACc8p72RbEli6
BseVrKRN3WY+lsmXZvimGoYdGrc+Fl281HNsf7Sh81K346p2rYXTJRhgFTR8LdN7KG0zP9oVD6wR
Xpr9fF/G8Wup11/0kbFCHlSbjjjHIbxUfcbXqpxpNWeRtU1CKX2PE6YntJVhdhru08aibCC2GorC
ym7ETa+SnMzh4ZjEYAPDjnTagHBF/dSGVr6vWlaHGaP/Oi11DhCatbIKfWOL7eCodZPMe48MZZzn
JR5TnURpjv2X+ZgLLAYYXNN4PI6g6ndRbskHN6W/PCCOIiLFbTBpmu8d046+0XbLiLPXyMR0jCDy
FaACv6nmFzspb6DbDem4yUkx8efM4gCTlfeKT+FiTgULuHDuBVLsdErY8mbyV1JB+DIfNPed3evf
HP096evhrWV+uLXdlItf6w5q+aYMvEvXlTe1Ha6hNV4l34GSVf6YGhhyLW+m4u7vYCUa+xluFZ7Q
V9z3E1JRb3g0acgmStKkbp0b3Qj3c+uu+LEdPVWGGpHFhJytfWQd18Ut4bdrBBrpaq6TBzWHJAcP
5jdn3gItNCBfqpLM4ih8NupkS4gNk0UDiVnOsHEcxVGF821ACWLpEXNnRiRh/i0k9oOOdrxyQIjt
bOjGe7aaKxAMLy46dSwJvuqAZXhjuC6S4BQO+clUOcfP2emA6ud7cKcHj3zoFeG+2TsbChHMnlVt
C63ZlTHd9aYsa98z8AlzOqE4yKEaDnSGO3TznIXWjsNQLihnC5eDVfpllmHWd4d7OsC0u7pqD7Jt
JcRXCv99HmnnouJsn7jZ17AZzk5WP1kk2PBVeSShXjMRWhOOvEkFCzLoQT+c1EVBUZg/ZXBMRcAg
xZT01JwufsxFtjWxgRCMLYJbtPTvg5ndNgNPme7oB8tpaT7GJ69CMCDC55Qw9XUlKuTFyBEmLdy1
bCFrocfLqGyi6W+H08ro43MeibcudUrCg+pgJRrrpIdd52cmWoY+2njFML04el4/xXPbw2mg+efS
FPKpGfftpH0ZCYsrIkWLzh58dCDDusaH0qBgt/KvWRJctgWARQgART/eR1boS30AfQCN02i/0etk
nqkHPFjB9DDIJH7p+uJ64rCKH3ilV/0m7TWOQ1KdZNueMO9fF/OXUJ8xIuRoB8RKZC7eoGwHonaH
Q3OzKGMM7sXArHejoHlXuhOrcyO3ZjYcspY1yZwa5H/xZdvD4+h7/kO2l03F1kwwLXKFK8YDhyoR
27E03zXFuo8x5Fz0+kXNGu8pcmCam95oqDORdBRhd2UWyu/Nx7wLVyGDP8+6K9zy2E76MYqWUsAa
gjV7NidA3ZcFO6LUnjXIwysOWafGHVD/TDthjlRKzUUCGIdd1pd9hwHLMNZav9dlThHJvRfLXTtF
7/ibV20JSbgsGbYoSlEdV71739DLT8sg23Wovkk2WjNDvDUa9RRNxNSm4SYCw9rjYvDZIKNvZsgq
u3AwRyc9cMZf1bmzmWckTWEbHvBenBuBSUcaJFCn4ZOu9cdU0FrJbyg3h23ClHiE2rnKyQrA4hxa
2n2bky/Zh5sKGq02c24wOVvUgrGBceqQc1YO3pxZM+ni5i1tdnubG3Xuw3WJ1nYf74sZJQAgD9nM
OxEgL8X0BBVzhfPq1c6sp96drui5Zf5Ib98pTn2NP51o99lW0Y3WFAGYUH0aN64+0adPqunDCDg6
BZP1bYyKdTbzQdnVre6ld7N99IrWnzLjLi76y4GhCQs7NBmnajajF7ebJE2RRZQ7Ro3QYYi2xorC
nT2xP24KlV6aOPgfGspTFsiIhivtFCu0jvZUbGSXcQ4V83tD4RTX6Z2XzXeyGfZxJ5mT5945maW6
UHqXXCJJmq/KfjyNxkypE3z9SVX3FzaG797gn8SNi1AN7NPSJ13k0vKz3r7y+jlIC24NIm/tqwkq
IUDmoku/Fm6dPalxoJEaF5N7MfYV2fIIM1pjM2SMejd/80oWA/HPr8RdlHeepIdHeiay7U/i5hgk
pJO3mK6Q7zWvXhbwTQt6ghls3CK9VbmmfaVtL++zrmzuZGsOkJmGpsWR76Qf31/MP1JU/v+p0xUA
CX+vu/ykuuTH/y35/8NwHHdJwaXBRvqC8V+ZLtp92P4LGB4hveMK+V/ZJWnh6HCxjDuOZWPiWXzj
/1ZdCpyzSGqJSpXY5vl7/5HiX7qoPn+6gWgDO7wyDLWOyb9dgo/5/Z9E+FJobQi2dMuMSbf3ZZLg
ostGPW6fzYFXVq/wgEkwC7k3y3XsjWKg+gmVOnme1nk721FVf2uOFOrnPGnd5KCDYO6/LdgCHIr0
ojZe7lYduEkjbQ4GPdViGyqH2HJLhhXEp1mPAvoPWdE9uikNtfVozoPYq7kuhc8BJvKeGSyU9L+C
CfTYnVTCTr8yjyHimoUNnJCvF3nefE2iNL7Kzaau/KjMhvjr2BiLgMKpa++QTNZgXaFHop8Spfj1
Oj2x3JsY1BIVVjHTiWOCIIJ73R287yqS0Y8nVt/Be4dsfaYcR6NcpzeBpV3UWNmCtYnEqKImt1q5
y+HHG1h825YWHgNg+ajr9QvOYREeRiswdYKCadfNuvtgxdGTpVrvOCuvQYVhjzMfKWtXznbbyWk9
V2ZP6yl0sSRExNk+WjgOEVOYNNG2GWqS8DR4Ka56yRD/0dISbd5Bqm/Wc8w89XFOEX+FNDy7ujik
7LhXHBuDi45IFwT98BwOSGioHgukXofGcLJmHala3DcNeOd1FPUFcY5dIIPDXGoemC1liVszh+/N
7G8sCdEVZTS+JXKMR2yBKMl240TO3/WscYZcZ6HXvBmNCC7NIJndG2K0IryzIeSyVZ5OxhdDddMr
5QPt1tixVkkWnYcAJHlDH1KuYqmcW0/rH+aiNQ6cqcyPrBHRvEtQ6DQcCEcn4mw7AtR7t8aOstuK
mjTZ2dY0ducqGTmKwHTqn2MMaGznU5Pv4PzU2UsChGjaEWPMESNpa6qTqR1UcBvlCf2xVugJnNw+
TN2PuLMz8ZHSHB7vUppvw2GqG6++zEbCkAzwBZCbEfMIulrtzpxdU5mUm2JOzX3jMsfAamskqX6o
9DE23um4u5C/IeEwTtS7Noc43tqz+4UNVY8pWvHAfHDyTpBGSDOq51Vf9/jbdg1MpBKcQ6skpbGR
meGZXgiz1q1e81BuwPh5yYb2aVO+ecHQhQe7H5V7V8Esix8QMzT6QBcszhh/y7nkJN7i526uG92L
s8tW0jhV4OX1DPkjsiOxcan4zZUdd8Lrxdp0Oftp1NVm7hoHAH3lKU0cuUvtvt4ZmG0vpeLUSlvo
zKF/pkzqkumunUP3pUpVeAoSYWxDFwJeWoArIiQ5fUPwOjJ6SSVJk8sInmEBiGOiBbZzGhWMdtN8
l0CuZ9quuw6FPbPBYp1olbEOhnE+Gb3MxpU7Fem9ZCyHi3LquH3TrnskIa0+scYlKAxm51gkHIcC
b/iWJFZ4OWLMy2ohb8t0Do965vK5l6Hi3NJ5Dt/owPNQA2O5yqvRvMfT79I/JAp2p7MSHoElpQhw
g2TYTlo/bUMxOg+6Xc83AN6aY6a17UU91f2atAzHZ+ys7drMjEa6KGb/ZOUWVXevTK/noSzafiuz
LDgoY4gxPpnyZDemQfvYMLcOkNBNl9btW2+n72hShU/Zy0gFNYRRVJxujNiClc0Jy6VH0K+sGClR
ZQbSF8xD0JZxwCYJQDsYWaydu765Fi01WtI1+jYsoBfNaqaDFKQO2JPakWuDNu49E7vO95K2O431
6G0y0FkUWrm+dvqJBq02vtk9k1nbVvVt24zxXtNjuSYzWqeSNsatYaUBfRRNnKyYkTvEt+g5nFIX
Edjg+iii6q07dsEhztVd6iKXdRyUqIN0wh0GWg4DGSVbnDPmTLQaaZJWxYc+dtDf1/QDVo6pafcq
qt4M26u38Th0zwAVuhvV1nSrQjRiUAMzPpFhZ6RWdNKLxKBrrXtrRG39wUmy13DuIc8Jfnh5BsQ5
nHN+RNJttkl78sexgxhf0QCx6hIYo2d6+8hwhkPH8Pc80rJ4NhLDOVmyrw59jcW+DUh6N+rFSc80
kD3M3pR1V+ytxmt8bNbDuUOOehx7OziHkA93JhRAutdl/TqBHt+IxlQHp0oC1Kl5t/fm9s3lK9yg
vDNu1dBv8zyLLtIwKfbCmcyThZXmS6bTxWJKTESIxYAUk3vQluulKryuCuL6BqjiX4w4Hin+pOKE
GtvFAby+eS2iiU5XGDD3R5yJSmwKh+LRyuybko4cXjDduNWAGEFbjNTW0WnUa0ae3fSuftfXHEzN
PKG1hGlwndN12EKYR3uUmhKaXWE+eZNr+0iSplVoj+9w6VlrYrMGPK61QYJA09M4q2UT7fkKisad
ntJtNeQ41fyqd7ctj/ImGuoafU8pUfsKYlfAOnIDVdq5DSUS1BqdPMfGsr1kbMq2bul2ATUggbS4
ZQbh3qjQURdGOibfhjk0mwsSPpLYTrkJzC4WPTiqjmK5RlpbCSB0O5rsmYlQ15HsQ+FzBxFKMJ5h
OtlXK9U0gaNtolBLFMIuz47TmswsWAtBNqNYBqAfdDPdhCQy9eULr4HkEdtnNPp4GDon6NbQAaPu
Ujpak39ge3GCV8PpppQ2MzSKl7YRiAFnpXPzFh5WlrJdp3n7kql8Wrsw+/YJLLxrBjkRTZIou0/t
ImPmH8+mvtVdE3WP19foeoshydcQf8pbkOq2X6SBOMOHazd1bVe4qvMRPWfbzPuUOaY/mIsW0sXP
jugbMWTfgF5opVkfRNz1B02b4os5svPHohtJMskqt3wfjIBKyy7p+JNbXvoBQ/atqbKHwnY8FLia
ezThza3R5CRnzQ2T10rl5oPWVYO2aVuYrHUKjSMbaCavUcVCtZTe9NTAM9znZZpvx2G2P5JpstZw
2bRdOLuvQ4CIX+dIfSP7zDvK3Glv3a5k2eAv5LZJOrc7eEkcaStiZmmklwZgpdS5qxr6lXaS9MDr
Jk2+G2PcwBYd3Adl589BMLV3aLc8mJpR4t40Rm9u4RS0R50o0WGFljnbZu1gt/BXmtrzRzBhd4MV
5FD1taxIdrMJOK4jk/NlHL07kUfyuqIc3jpRR69hipJrlWik/ox9E1Q+fdUMtVPB9MVhqvwy9lZ+
jhOHbiCTrbM5hd3atVXM3MfN9mXUG8bKrWV3L2NnvMAoQ2KWhlAdU4TdH2TS4W+x4QAO8/wGVA4N
UQ/N1i6s4rl1JxwNQe9x2k/L0UZ1VY7DCtQMDpy2WeKRFGPZG2eW+nNnKkRJjag69qSwd54Gqaz3
GcTrA1tlX6A9nzM+wC5F5hexhsOKOyROIu6jSRpnWxvCxxy9+1taT+Hoh105PvSo9PYu4Fn29nyI
ljm8cZ7CrDlHzqifF+UqIN8EsZClVfrFnM/OfSFadbLgF2crr0mR8omZwqayp+jB9UR4tojim7ez
qbV3vRgMmmw0Wol5GEe5pvgImhcEU7Ei37y0ho8R/c4tr5ToHRoHdH2GFJ9rFQvjTSrV2siumnq6
mjD/hk8q1YRxlXSilzT6YB3gOtNR/93jdoirs6aVAfNhyGGNHyGyKVjRONLQ1M/KNOmPHiBSRAP1
qNln0etzs4FpgjGKYB26rVY4uMXW7b2U5pAh03Av7Z42CJoj5Eo4PkZAg3swNgdpKjZkDgqkNih4
WLLahENPGBP8H757NsAVBVx1yM1BXWgD0s0B0WVK+O15mm2QJcpKTnnaRKs892jcDwMOjM4mt9O1
xkWpRpEBqsS3q+QUQXMBwJkhekY1fnDc0DnYdv4F1dBNZ5BBlFls+ghXvwQGJXvFU+2PKRkymk3m
KOEgyTceUPMuZOleW+1gfGmHMXrAVr2wOUSwQ0vonFlMHWpwxApbjabva+Oo7DQGvfmqV3giGO6U
4/vY4A7dW7U2RZydxkEc+onzoS8yp04uKeudF5r/+nwceoFiz0qyVuGY6JLsKY+n8SMUFltfDHU1
2+fC6dUhygJeWVG5xl71g/sCpjdHPGQFHhkvyNUJ1DCzMfInz7IP5I3yeWgxOoz1nIuq3ug484g+
SxMNcUTglGqvm7IyN9It447DWMQt7Oa67A4dZGMLxYE9NFeTRCH2SocqMDYRTdz3GHYhij8FKhTO
G1vPCs5JLhnpT2706ra5pZ0Z77j5DaFPfHQyDIl2STuT5dwGO3SciWzB6CD0EUF1FaNAtsYKa5dt
dqF7kwXoE9bJAIUCXVHmBmerxwyO6SXAf5bPyA02Gm/qo3fsorwEBls7a0kCEsSKfmZomSZMBugW
anzbmhtZFxEhRLRRAQOwD8zQNvYz7SZsayjs91rSPSICyY6BZXkbc+qCbQxv5qqKyniLMdLaG0FS
v+tzG9FmBunjzpnzRCTLvKkWUkqgBdUuKSAYU63LbKUMl55ZlI/Z29QHtH7hMcNk0zPjJEcof0p3
nrPa7rnzdTc/RnWjHcPBGDd2imo/ZeTjJwV/LCxU+dYbeY73ibLgHdmYg4vEyLxNPuUZ3NMyq/ea
Xbdfp2wujzqcgbeKlgproF2Znp/qs7WdgA/Cmpa6mtZFO0fzJrQ4FSa6We007G5bTCupxmS8FDtM
Tu1NHojgNIFo3rmaZ1xPejFvhnIWWzdsH91ymsBvOGKDbrU+9SUCGXyjxgVTZeMcgjFfZly1fPZi
Groz8rU3s9S6U0YndDsaLktHKo2vWtXWp4imzS0yR4E+WUlmapPLqE2w26w6u8voEUcEshiWyYGe
B35rL8PBcEYuTajbjTnVHLVHMzgN1mT5nLfTgxuZTbvB3O9dtO2U+IEd2HclyaMPbRhCDMaFaPk5
Nc0BdfnE5MXAjTopqJvoN07RUA7ookS6b0WCDilsq03Vx+1Zz6QMkGyq6gvuoCUuB2xn510xDSra
Y6tptk0haRMYBDm0cq9QYntwrkTNZGyF/Mhrf0Ad/9eC/JdYIlR/Z/2GydbGXfOL+3v5Mz/6kDAB
sPbT42HAhVNb9wAP/HB/2w7RCAskyDR/MEl+Ro/of5hEaZKl6fFHf3V/G/ofNoEdxmL/BhtAaMs/
cX/jFf+lD0kvEz4NjU7DYhFY4jh+7UPO1NnA21CnF6krjppyxwdHJURnLZXoem6HbtsQteYnatFI
tuWcvA764H5TCmXuT5/cX7T3F5v5f3vqS1sVagKgDmvpy1o0zn99KYU3NcAq42ltlGGztw1n9l0t
7vZulbnY8KyovaGDEbyr0ZpXv7/0ZwIL+dSE47jGAoeBMmQt3dqfurG0NLWhMefSh03+KFuBUKoY
P5JRbrE7mn9zMb7yX97nEobNW/WIgWWtsLxPF6um2rG1VIL516zJn6Lu1awIUPv9O/rri3CWhi/A
PSY/XYR2Yh1mtlb5Rh6LAwLb3qdjZt79/ipLRsyv72UBGPBVAZI1QAp+Dnx1Is/gyN+1futdhdVd
MYTMFW8QMMzho4LvG0BfIyXOt8uOpoO9GIfZrSwfPvuqob9VicnvTOHP0qT76Z34WFYZ51UxVptg
fgPVdmznq0Cz/N+/cOvzfY++hmY+Oi6QMPB+P4N+S8ertbBlnk5CLZ6wjjDJaZtSjz8FEtnvNoCH
gHeq1F/NRagPoNJj6htgmFd9SU+aDPUEj209j/400blAKeKNT7HZ04a0kkI+W7Qfbry8AAeeK6PH
LsPAEOIzjS50Q/YrYqCUFEbyF4NDJJr2sl9oYgcDv4LBntoY5aqsNYOQhA5R+sFrapeDL8YWG9B2
rD0WiflYj6EK92YN4mpFleaKjZ3YnJPNqsHrOzk2opS/+dz+9H2b8M3AWgndNSgFl4/1pweF01Op
pShffWTo0NH1oNvUMcTI31/lT4+jC4LUBiFEajHRVZ8fxzYem1y0xIMMOvE9XlsbtPADit+x1/E/
gr75/fX+fBfDZFnitGyXtRoMy6/vyiFFCCt33fqk8qLp7AoTcQFsTqpVAky4V30xIWb7/UX/4k2C
Z8VBbxB/5MGM+/WiVEXwQhy64m7aXTM9YZePGhzspnddTMR5/v5qf1oPlh2IwRHOaxZ7Y0Fg/fzF
0VqaidyQnR/wksjw0KE+WqO9/f1VxJ8u4zm6x3fH8k2yjnA+LTvmgKSwk4bnN12FPQCUZx5vChh8
KJLLWN7TybvQutoJ/Tk0yAKYlJtvi9jC7QxK2L2HkmhfKbqyb2Bdg9fvr+5/Vcq/DJPv8/9dpdx3
/WvW/VyifP8D/0YaAej6g/vP5e4wKQO+D0R/1Ci0x/5AdQNHmKeR1v8yD/030Uiz/3AstmxvCTHn
1++VzX8INfof9Akcop1YZHVYSf+kRPnMC3Zd3SS6bKEtsdGY9Ld/vXUb7CetDQf0AaMfoUlT55yo
ssc7O+8sVAiNpI4e851Dl/KaxlJ1tKqg2maTM183WEFPQDaydRYVuzCklyZLlV6A7VP3QozFhVvo
auMQB8GpuJlPaCh1TM82pmMV7TFxEQD7N0/iUsb8VOawW5L+zsyXQZijS8rCX9+ObtW2w0No3dlp
h4Ga5gnGTfnOmEr7ZwXVjysx5wZH5VFEGp+u1OWNlwxVZ9/RU7aRq47yMBOKvSvwzp6UFznnqquQ
8nsZBc9P99f1j7fzM0f/L94kV3Rsm1m6x37xCSlEaEU5UhgEd3bs9RvCs8JTxmn2IrSdafMPL8VN
xgKq8x4Fn+bnzzPhvum9Plf3Gg6rbTQ5rzlBuoBthf0335xpfP7qQPRDz+Q2dL5vFZ8W0SU0Jsyd
Sd2nrr7Nw+Ygpb0lJPkCLe5GQZCFzUXL4FCEzIysJ6VrN6KEqJKcwuA1dz8w3tH0X2S3jGvya46g
ft9bh3yx7GR3bEEPI+xbBn/7rGpOSR6fanKJ2ghAHifD699/bsuL/eU+XGhPJo8nOgkuLD/tP4wB
Eici+QoN5gB+V29QTwXMWcGo0OKxtOJv9oZP5b1kPyAtcNkcONpwgvn04VW4NNJkqq17HaXfbibc
YO9pY3Ya8qA4VOPg3ZAVb6+xAf3dHfJpU/p+ZSoJ9qRFbyE+18JukoyOF8bWfec6wwYm0zL+CfK/
edo+oV8ll+EMw4cKWt1i+LMw5n7eYkUlICPDU77vgPbuEzSxsHARCaS5u56EzHzDRnYdhERqh7UT
bxoMtqsajf6aUNn4sqLs2GjTzujUj30Plmf4Uf7Fw/inTx7wq+fSKIABK11vQdb9/MKqEedxiYf1
IQ7QcQdQsQDOoAELKqT0qPWMTS+IZHI19+b3t9gn7iwfCRUMe4Nl8w+4TPPTPSYYCeuRY9cPrbWZ
66Lx7SiiXTUUN6qZnmqzv08yyDZuCE15ysy3Vg+ZldQ+lpJgFSKSjBbKyjSJ17KtdmlHbLqg0Wd6
1lvJ8dCS826s1IZq5m9uVrG8sl+ejiWZUHLHMrwjNdVbloKfCl2tQvzF+HJifmGc0e3thqzyS+ld
kuV9SgpIzxhSY816Et2P++h/Vcq/qJ5/un/+hNG7/Khes5+LlO8//6NIkfIP8iBZOEzxI7mAv+lH
jSJ1ShTTpIJeflkewv/UKKb+h8X/JC7SocfisPj8R85lOH/gu6euIO3g3+DXfwBwZRP45XbRFiQk
Dxnnol9vk0TLp7AdYGi4mV3fNLnqriLSgQ6wDOYN3HMNgXnJMMBrezhUscYmtmN+rZFK7XbIIjh6
Kr1UsPTzYB+DaN5QUwFTzmPHxz+dvg1mR84TvRlwdozXPrII+Ie++LrKoTN8NyyHLbgIY6c7VnSH
9a+5jMoe0HmErnNtCTSxRjeMZ5kH4R2xYHRbZ6F/pAMQ58SamP3WOnmRZhmnN56exxiRBv1+rpIS
bBZmmtuUSMuD47Xyuddt45DkWfaGfAAvRNrBh8E4wRSuNB1/aHN50sTixgj1VJ7hgbRruylSX9Za
cWT5dw+WG8cHlUfubZCH0yXpgOqJ8Q4IewRfqNgp/goXUYVlbkeCsz4wY403Chl0ue66SPuCIZ5m
cl8H1aWKJ3V29B4UChqG61YSZlbqIXyUVFy2uY0vPhim2z6psuecXuhDnCp47kbiDXvl6ROj7Mic
X3q4wqc814hdyrI8fg7cVI0bOJ4objKrxdtqVC8MHQbGck7zzeyUdglOrPuazq1+kTTe2BD8YONR
JT4PPkHai4NCVfaEEln4lJTmcRorTE9GF4XZio6yYeGSsOonFLaSODGOa++VmvJ3iPfFYW4bose6
vIVdkPYXXpzi+4tGYHiYnCGwdSQbUK8tMd02qB4Y9NjRLp08w/I6pi04g565w7cGsL0PQgDbpA0A
7VVRI5Ht5nYUt3nS189GY8sD+fTtW84w941DfbabyUmkbhlpJIPAaC6YuV7jz0/OVF0dOgscXORE
qG91JPUeI813pkllml+J3kw3KjSnTUNw2gAb6L7IR1xJKflr722Auxw37ywI+mM6aqyHscquAY6R
NhFk4bhKCYphMA4CyJYVZK7ZqdHKq5ApNSOFqVTo/YFmqdYIH/opbIiF5/a8jw3Z3gts0FdADdL3
0PScXQB69Sppm84n8wc2mqua9jCnfYBFyCvllk+gRs4UT9UqRauzxinovqmqtJ7xVZAhX+bBtwyY
0ZPN/OGseR2+hkimaAbMwcKAZdXM5Bn3gkOxwRk9l/YQFut01JtjiV6GcPYIqhwzj+gQxiEG6IGh
6CbseVnAYSpcCzNW8mqdMilCwM08+CkFs15uldkyYYn1EDD+7Djh12bZcHCjoNYysJ6jUoH9mxi8
IehrCFzhx+nWk1vP7oSQKpkfqrYaXpGuYAPsSPKyV7WhT8U+QH7/xYDht8ncqlenWRurm9JKYBui
P6xOnmhEftEbU3kLNLNduej1gAPa9n2WlDENUSXjU1vnHvyddtw2yNqstdaM427u7Zp+QpuPhMtP
dusrJwLd5BK2tyOTFQeap6xNXQ72RV0vKZeT3eXuquaERT7oZD1DHNT8uXoSXsjv0msJv5kFkZaI
3dPrpOt76Mq2c+otkNWXdAkN4IpjLJipkQ3itBac0UJLfacpETO4RQNi1FTGhtQM+bXABbAOcrO6
z1TRHPKqleeFJaqOdYZWfQ2i37vB5y5fC44Mi00//IjyrOUBIkjvwGgpQAlRWzlN78p09jFTk3XT
zvZ5MnNxFnmrfalTcgBWpt2xYuQ9sjgtCotp149R92HpWIQTzBz4hYp0eCjSrv5SOjAM01YnECFR
C2lnal9EoSRG/tKpcVubWtj4rfCSqzBKe0AAMzqGkjbuVdQkw7yKwig/LhGUxtqNDJZC1FvpFRQL
jwFkPRpHjIGFXDdjqvYB7KtmXbnKfmC56W/yLhk2JGFe2Y02Yy1hcgRv1HbuWaPDa1zg9ZPAmffR
13V9O5Bj+DIGGJZZD5Nl/Cff8aTmjyj+l4gAAf8FJzPYKEEqHEC4wslSxCp5WEDaqOJ5O85SHkaz
lRcOU89jShv1W0GP6it6/BY3DIRA1qvpogoKBykUMoYLBaSPPDtQ5Jh5cV91EqD3OjF63nkjG2uT
QxI/eSGaBo5QZXlKhp7VyUqIU6QriNKpMHH1jFOAbhJirFab6XNi69Yd3qr2Li/gVxV2318a2BOv
Gd63mBTV5J5FZcB4iBgHe+QkM40rlIFJrIy1+C5K/o+9M2mO22i39F+5cdcXDsxIRHT3olATi/Mk
kdogNFCYgUzMiV/fD2S5P5H2J10tu6N3tmkSVQByet9znjNPZHvV2Orp1xJKzZqWmtm2qabivqfI
8AQMGtllEa5q07azrsgBGT/w+Jbl0CzdeC6YfTtURnWWbqskhmFWByqEKBIuXzLQE+dLkisaiWXs
nbXBLKCyQbnCutwm9wQd1c/wUBL/RA/aPOCJzfINQmJ82fX4jR3g1xdJyvu0iQMZl1T1mmw1v2aI
hIZA91i83aJ9yh3MgQx9fDu+UdQRldwZWVMb87ZMlAvZg3ei2NpElAybRsJWaoUIyONb8lODJ+Up
7miZl1aPb80kffPM6HL5McY5fmr9nua9L3rYP3PoPM81msipJm51gybdeshTThhdHjj7lkI33kV4
kfed08EoNfV4giXpbel9483JA9xLuGLzlPRMujzwQgoWg42ddd5zm4fENlatmCiSVp0hN1C44k8s
Lp24gPwxXoF31E/4COcvIwgamH8VcNnNaC+gvlufQCk10c7tyQLCv1uoSPuGeTl6Xnes3FydxnyV
xihotlG2CHmDYcY707EIPwS2pQkFqpuPHqHe46afkxBQi2UN+wEbiEJFk7ooqWexcZr8fHaT20nD
69miCAEcH06z/1BKc8T+EVfyckJPwf7NjMd+X1uuOlugyrqFPexREX6qtKmi0Otu4I+mW8vPP5u6
vGisYI/IumKVXy45vMGejMttJ3x5RQ9PsobF9c1c5khOylzcJu4I1QDdG/lPaIyqzZiU+UH2JfXt
xG4/5uZYZ9zMtLYjs626fWxl9rax6uVEok7OVFbMcD8kBpsxcSEU68G8T1P8oL7SJsq/xqrYkDrh
FyhaxiGY8GqDTRTnjZNkO0S16S4OBoBidp6heLCt3dIP2QXSWnGVUhXbymnocU96iADWzNMXnbFT
1UgHdsHAZywgbDQbJPr90fMJTpnKpMDxmZl3QT7StEcbvJzFC+N9MzYyzsAuoKnfJNnQn43YJD8l
viqR2hQIJEO1AMzpdrEnMZgZbOUkeC04ZHq64I72eyFaz97jBaC7P/NsoXwlq/TZbgkXSQCqzPuV
WIIbs2zng+ll1bV2ZnERGwEZyVCu2680YlJIvNJCtDgF+eMydlUWucNoohxlj/J+yNW06wrZHFtb
GyiCi9A5Yz7DNtdWnrPPYwNZuJfWGZ7izrUuVDIt+3as+kjHSbm3B5F9KJbK+GJYmh5TStNn7yCd
PIutCikCl6vRD4TI3nhjPybzzF8r8uWKOOhlz4YaWkzdF+RpVtZ86y6SENwRXW+PygtrZxx3B4h1
8jxZZHkkmedZkDRIidRoDk44dRdKe/EFPLz5SkxecVPg6jzLG0pejtUmOzANes+U4p75zpCyeqSY
Poa52JmFYx7GUtDuq1PEYteWNwq1EX2NWGLogKidWUOfEIIaZvJTizjwqtPDfLM25e6EM6GVNmvf
uHTc3tvJOYPGZuRh9tyHaXvppqK8nqzGPbcwjzyHhDbrU0GKdn5sFlldmEsBx9EMMqN7DlimomWc
MbQ2psSEa0jnIBMjBuFdqzo7Igmy4JNJYLeAWyFX2XB26gHndDka2bYq+qXaLLDKONSgQrphAvGT
K6NQ4sr2VZYSPNaDbAokhw7yqH17b4cd5A7XiO+Ae9zFHLMAsgjDRPZfVyf4/PO7xRi79+RxkbtU
WhDOgjE5UxKRWQuD82CLD5VQHi4TKw03I/uCe3SoEEttR65SFgLaiU9Ob7tiBOIWNj207qaFqDeM
JSesKXVudJ/5GJvZPicX7jhZbL6z2WvgNk2+xIAzhmclK/O5clJ/2qDlV1bETD6CTuz6G1wqMXvt
Ib0UVg232kSouqPUGkSYTMLyC/9NOp9zk24VEOKmPbRVDZyC/RyNxxwWMy//1D8kjh3ATF+hLHjt
vffKJ62CWUFPp8Ed5gv0ef1ZDz1zBV3EHwaj8+6A/bDeNPWitwJ/0GVLXQvsuTOdXNfvdoWZJx8r
dyjuQl/LMaqkFOcJSLgnwnrhtcOb25h1jVo9UO7RESixinom3l2l97Qs0ts8GZO9lbXQEJk/g2fO
dQkePdd3z0PQmXt39Gvzhv7uYNzrdgqugil4hhlivgwu7tqsmwwP2PCoNpzY5ihHWuOh8CUOt8DZ
H99YZe0/LE66PFa2v/c7xOEc7x/bdgjvx4zK7GY0EBdJHezKWZsbI6PFHM01u7wtbNPyiTKqe0cp
1nifISfCxdiAgQMFpSInD+m/Oj4FtKquLibyQcqNYcCGNpETRaUOqqj2FbuovkgvdLfE6X5wXefZ
TEX4finqGNtOtU/Rw3IyCVbeR+C9H/CL3XKSNoMzOgOcjyDRWLts7qcH0tu9E+Rwe4e/utCIofBt
YQ7OH5wG0EWIN32b4QDeBik3la1IvO+qnh2JERAsHaii2lKYyKKOSFiiA8fuXBdljAp46h50msRb
KFYV+jyNxXiyiwyEtyT4Ge0hVAGPVvRmKhYsuGhGr2RB7h0vbuPANqwXQH1LOQCiSnhfLlu37dsj
XB6CvvF6jzdQOFcDWyBdZJuACzcGe5NtZQYLTi8p5blN5agD6zm7F3nb97tE1bfjZIRI+SHRgQDH
+N84MQ6oTscOc1+vz4JWTZ9iw2r4vvN43WjXAw3py2uvQcJr1EBysKxZWkCsksHD2AAd2JIby+Gv
ZGH56MNibJBILjGovY7zvEFQAaROFOkbwJb93hkBRZPvBy5XixbRdEpZ4RKny/jRKyz7Ni+tWcFs
ES4gxnx6ygXRlOTqECmWiKK9TmMUCte2O/jd0Q5bc4sCUx8WaVL+QL58FXSGsxX5XJ+wYrVf/QF7
w0SA5A1N6u7CnZ3kzGwHd+cQivRdQPBb1c3/RoDV/03RVP5Pq5qXzfKx+pSp4eVVaXP9pe9WVfMP
4QQ2QgAEDwFWKdQH3wNCTLJmyOsgo5kdEvF4/OSv9it+VBexAq1X1ER0Hday51/tV4qbAn6djTiM
Iid9j9+SiL1p5Vlr1dUkWMYhD5vM4bddRDPIPSPx8CbNbGQg7zTeRTWI/Fb5HQfXHwq+/9CpeNOT
+nYtC0kReiIaBqb1RohRjEE4dqWcNiIcY9bhVozWJqFi8hnkx3juIOmWv7jk68otd4m2FM0hkrBo
T/AEuI8/Fvo9eM4wijAhGP7UAz/Qxg6ebfaL5tA/fDHh0UXwHJu1zv7WbvihnVDiAFbxqgNPkxCs
TYAOLqI7jEkjtWvhwdWt61+pWv7hwdG5QI6BFsMNeB1ef7M11iDw+oA6zKBDmAa6AlyULoCo+mBI
Dr/95LjY2i+xqMSL9SX+8TbmsaMsu4DNPXa1hPMUel+AAKujIp33NGQtZIOfX3B9Lj80aMAABNT1
keyhgQwYP28q77yQ5tjguKD4hfes09DcYnk+DN67LvfCi6r2z0kz+kWv+e3Lsl5UBCZXdLkmLaLX
3zLtAcb6KxiGBA2Qc5U/R13ZlL94Wf5+FbYg9A89FBYM/LeiulHJyliLZBtlyfEqA5R9qbrg08/v
39u3g+XAh+tN+0Mg5aLJ9fqrzLoWi2whp0nPah9D4Ks3hU3xrbOGXwXO/cOlaPgyoEM78P7+fTo3
yVO2EHpD6BvEk7KiJIhRTU943dNh+cUzWt+01y8GwgrmK2QrAX1t0qpfvYlT1qiKeAgcHzki6TzU
8ftUjsP7VuUJdhid4tTI0fb9/Ha+HeDcTpQOyNbocUMPeOvnR0qolBTpsiktv7/NVnZZLsL6wpGy
jbSuWXt/fsF/eEkEqg6Px2fRv/fWn/8wo8w5ZSWzInMTZpzYhTjjjyLQ8y+G9T9fBV7q2lqz/zas
S8eCLlhw3uRkaWx6kDzbqbOt3795IXB1i1WMXS1v4+vvgrcPFrWJSWdqbXVoijWkGXzfycbZ8jUd
anXz83v397lDgIRAtcTS6lByeHPvsJX7VUMRgFLUcuQujxi1OTk3/fAkK+s6J70WMJJ1+vlV/2EY
rIJf+CWWabIQvBlxpEnaVVvPC6dfdv3t4DX7hvb5MTaW4fHnl/rbY1vnKGq3PtJuwUFw/Sg/vBwK
dNkApROIJ0aqS4yZ+aGuqTH+5lVWVRZhdmjUadXSdH99FcADwBwsAk8LnWm8R5Uxb2XfW/e/exlm
KdNZ33JWaII8X18GVFcGUhzlrfYJuPYn4qvqluTc37xKyMZjlcCvCzSSmHWA/3DL0DH3QeFKLOE4
Cbc2zp6oa2hG/vwqf3sHVqEnighvnQkRLb25ivZgD4NN58G4wji1HGuAtuMYy/0u3//8Un97B75d
igQ5BOD+Kv54/YUw22V6QqmwaT0anRtdDaZ7pmUW2LufX2idUF9NuJCz2bCsWJ4QifJbtW47Cii/
9hIQn+bHFnO67oNj5lKijWzO+GSn27rQka+CkgOYO4OXFxMci9/+vj6bD957zzJ5hMGbW8t4dfIk
ow+az+OcnHQsQ/NgO5VsfvF9//4MfTuw1tmDjSrXeTOOjTiHtbsqvcq5qfdpqKDHDctwTBxpP/z8
1v79GeJL8LF52A7iHcokr5+hT0tWkVtNduO4yOsAHu6xKcT3oM9/qw/6h6u4IZWNVV2BA+RbPuAP
r76uEx8IG9zKXNTJWmTpABxjJf35dwnfCqQswRkGnSjfCD2nzdT2+tt4GTGDI8lzEVR1ULwl6xeM
rSlVX6ijxu2z0WU5nLlAsT/d9pmMfTjOLX1y4kbgVNz7LXFYe1jQiunTwCpKi3M2yD6Lq8K8yDCr
fYF7AWcaPkXRvsRxSdaqC9gZuHfWme09/vQxwNZVm+2Oqs8MrtZKrKI9mXOMrW7TpfirSUkKx4Di
tLZG7QWcjFP8W1dM0okWZwoBQXZLS8Md91MnErCqrGdqvCWSnOJkzo+ROlF5sm4pV9PMtiSdTCrD
ULojlXs6OGgHf805qF35jhwY8+Cg1wDowbeT17EbGsFz2k66vDS7Csk/FMmVPjr6MTkPuunDY5GF
Vn2zhF6jz+ZOL8WtEbuZ2ludMc8X7Lc1bYI6GDAj41KXZKrXUzWDqrKgmJzswsP138925t013Uxt
CNW5cCNn8Qz3tqi8NsPXG6vbHOx1COqCUvHGkx09uKJjc4XEQUh8jV5n1092EifmqemJ9H20kXot
RA3R+C8/wrD0050UOA03YAEQfVkm3d9tXwvVH1t3hPShrIaeKcmPyYcin9a2Fx1MOPSzlT2aaWYs
ZyKUBtRWnUOxbu22yW4CnfqPAtkiOYqLAIQHVNr5SpeNKCCwAgvFkjJoWp7aiLZl22UVDXQk6ekt
psKgiaoghXBJFasEoVbx129Tg2oLa5c/Ia+ovBLKe+nj4PYHusFXRWr64amWdnkzqMHxHzTZCfoM
aE/txUxm1RRWO0Sa0E7IYyqTfthOc4eiQuRUUJwIbMDcXZGWVrXnE/IfZycN9BdfskovZ62jBTwj
WRI/WUPOBizCXN1gIc98sCR4uvv2XvbQxT9pqAKOE9W1SUFoh6mvJ+moAPBgJ9subkyCg+tKJQGq
fuzm4D9sAOjjFwIpzf7CFarsXgZsXbLG9QpOM9nj/rauTEDx6QlXazrvxta31JEP0X0uTFF7hzgE
14KGV301OirQ1Jez3gBGGVLUg7tTV82Nsgy0Ohz5HGf8vGYq81SH1giNs3Be/PGTOVU2sushhFJv
h2CraSthmtwQIwhkOszp/CE/guwLe8KHkNSOWRlES5qp5HYunYBUQphC4eXcp7I7wDNqvmAQA9+Y
9ozhz1VHfz0ShqrP4d+Y+qKc6aIAWpOjOHPATZk7zeCZtmXqjVf95CTJ+TxQbr8LHVRCh6yBMbJN
UTDZO6J/cNQvaQvdFu+y0ODrihGoZe7jwVUOMqhDmtO9i5hJWcHmgSwZIn3ChS1JE/vXczFZ7zRo
d2yq/El353YGr30XpGmxEzhXmmOPizuJelJwwH93UsWRyCEfbWIoky9LH2RsgNMSHLOsGtc6esNU
T89e4aruLOXEEx7BD1XOueyqxL0ZwmTy3/d9nhrcq9AbznwBrvPQd1S2N7z3rbdHzxG+V/QILk0Z
GsRHIel4Ma2hS0jfUOSYLr1bZ7siJrxxNyWuKO9VK0qOTmYDcCzMh+mjO4bgUauiSR+aKS/DqKYU
nwOitOsrImEIEhoskekjSjSa71aHeBoMPgf+41SkNPnrLh2rTchofGoCg/gWg8yA2w5KlolupjSu
Cl0ooL8cCwi3ERA+HUT8zqauO3C9aQVAGK6RtCI7EXN7SObY66Dji1xCFLDNdJcaPZHZtJKQTmew
rMROejnEyL6eW7F3LUklvCHmKn5K2NVwdG+A1F44RDS0V/SNsjNYqSu41wJfgQrJzupn0GzkoNTD
Ej77JQtnhAJ98r8qpVM4IhZ03/OgS1skEEB3bGitojIufGUSuyjqsvRPkNQ6VL6TSXARizj1fbOv
1bBz7aHXe3McLbJe4z4AzNI5BvDPUNNUSAjbWE4po8Xat0ZuwoMe6rk/kd6AmIq2gleRFNY5+Zky
YbqiGChz+7HvUdds58BNwpPJUg6Ue6o4/s4Uhdij+DpUeweZmL8rbBl8YlpT5qXfBAmBR55LkMAo
SJfB8w60JQ0aN/gw5uVITKxR4b7TA66JDU+yod6RAmqmZbHwTSbgE81WukTwRd7YeMsubN3kSccW
pTQ9TwUmI2uEtbTIwCkjuq4NxKHZ9gGtWZJNoQz99qUx2pgcHjDwU8QL5bPHD53pCMWDIJRRpyi4
mqnwkj3mafdDRiPmPrcyt48qw2colmVrXEsjhpFt07ibqK8HCZbHfAzzU1nYRgt3gM4Kc5cLnpf2
hLK3o5pJz6XUmH+1V2Rn1IfWBNtzqPQnIcE7ExTrTGJXtGpgbiecwaAsb5EADFauG3Y2vvnyaFZy
cDcZ+IZDM2K3iwZ7Km1C1MYQdXk8+rT16rQGvlQbw65LrYospXqKEVo0mb6l6qfryO8kmsHWNqQA
N52X5z2KKAF4pnPfBcu4ivE7i4Npl5QmkRXjoE3s6jEtokCSy5IuSxHweVKY5fR6oXeqwAcfk4Oq
R1Rd4r3adBCYl41JDNeTzdLHkIfaU29G1QYEfnrK+ZIGLVIAY3Ioa3Ujtr4NzmNlb4pqVAbhuiwG
pJzkwMEyekcfUfA3yGacxnogchHqdFPaiKrMNk8jy6Dpt6MnEeyCZOyCKwc8G8DaUMyCDVKpIook
ax7ogKkIoZbCEbAncSRWN0lsquRaQ8kII8hDFVGj7bfcUfUtg9RgfoezYtZNeomdh7DSUk35fG9/
yzNtAHXmV26ONuOAeTOfj4vp8u5USLusc8JmwuJcspfoH+o8tEmkwQxAxiq96mRNO0k7yI/IrHDF
LfvqW1IrCdhNn1zY36Jc24mtAuurrWiWhS0Lqb8ZA6pARSQNx0UfSmZgs22JNiEiTk1xvHUN8FIZ
C2J3GAFzeMcsMcBPy7JCFJtwOJRIiuh/s3bAE45IiV2elAGXBnmaSHsu1lpUhWH+3oohU+E2G0Ik
wNiTs2LfxhCNsMwmgEIo/ABeZNPljOj5cpvbr7gFO56Md+pR2XQgdPvy1jQa0DN+6y3vm5RoB/bg
aoCeSz7aXVtN4wntpwPpmhnqIokdN48SfMp95CTIheCtdm27m/oYwt+Q2M4T6Gdib5SNt3cPLIz4
H8TDRb9HWdknZPCECwo10nMclEtfqPUDPmtmDTROm466SXFhE7DIJ5dMgCyNq+fSuDJb6HO88nXM
x2s0JfKRmkKyg92bP8UmDea1zVnRgHTYJG6cLhsJFLFy4N4s6lNED9dGD2JXfRG1ZTy9V7nAKo5S
Fd2PtKT/APa8LHeEXg0IcssC9F/ZVBkA9CVpx522RTuSik0+zKZcVP3gGTYhLXo0PEQinQ5ufNK1
zY1TlqC5wYjnT7adtXkkIACCHEGrdfRrGWuuTnNmo4ZZ3Fn4uqqtW+XIOxYzgcybpgodd2/7QJa1
ZBii/upaHMVDwH9xgv5dN4BGboqWkumCBs7EO+xNX2uh5XsfjNHRjWP2UmZhcVriLNCgfCQ24ULD
MKq3XmvM63rTg3ircoqgOIgDSfQ5x6GPk9EH50tNLNPOTvLS382ll97MzHTyMcxa5cO4CDpeJaRD
wVaFrrUHkG0aSLf8wt+bKFDIeyQVbAD0U9s9aDzFqgfCfbkd6hwhR8hiehEYY5Kc0jVKA5VEYD5K
YcfkdrbFeL0o17mZu8HE8Z26xh1ok9TY+ebo70NgLhfKHN1hA24Kx62HYOaTS/rAzUg+AlZrsyg5
DCO4IM52SEl+rqy6dNblII4PdDzzGV4SB41bah7TC93c+mspR3AYFaKCageYzAaMjvGPKEwMKxu3
b2tUL9CaCKGNzIXxkYDaz8r4tKJY4lPGmbQ9TyBoxs/2mlRxq+NQW3xAtzQBcVrFUDwWSCugI3Q1
OMc6QoWm++u0NkrGJMylTilAJ5D1mF6Z5FFdzcvjFDC61qRAb9wP0imBcPee95R0+fiAE5GiseAQ
ChpzIQyHNynXqCF6MmVgIcLanhf27ADhF04hDNaMd84c/BRetO326QthrZ27kY1YyLjohi/QG9Ix
IiBT17ymhExtpKHIlXOqZE2CUEV9jikRwifIYiRNRCv68ZoCygYYZB9E/swx343ozJKoEaVZHcKg
HMDQ1wB0FNjaq9p1yorHIEnPIX2hQsMeN+EBO3XxBGTWIT2+r8t9Id3MiXx7CZ/I9THkjV34U8zB
y3c8+WnIOMc9lBU9sg8FuQLWrjAmpXfpzM57U8yD/5jKlij5ZiSuaAOsos+2McmZ4z5xl8U9r4LB
e3B9e5gPMztBYmdHignhrUE1Iz8nLlMEhOqhz9whQjAP1GPVZ0t7LlMbYUcEHfVD7HFOLuZxR62J
/TiamkRGrZI2Jqlu9o7eBGtno9hugom15uVhWYwBHFbYASMtTItMI8+/rDV/JFJZz0qRTf74bspa
EyBaaypv1/Lyuxuqpx5L7SAx+ocBJbQN1WFSaBTZ4uVBdTJAw0B07ucK6jUTH03aeeN7+WRFQx90
J9Jfhnmn0zAgCU5UuEsm2LMfjSlts4vJa4hSyLUI2gPdz5gYWWkOdy0qsYZVWsxXtdVV4c5uFA6U
dlHz3dJnVnFY6pEAuGk0jOxA1Q98IJvbgAjnZfKPQTB5I6UI6s4bzzAtdUWaBSxSRKp+cIHBJXli
BDQkdflSoiT3KvvBQPNcM4Wy10XS6a9bt5IBlUGfmrfBYuTv2PGhKJQpSyiZpB5jX00BXpDWrStc
Dj1EzE0hwiGIxsFtPwdNMiExAutJmSew8C3MLNWrN6tkNmxmMnLQ8FYhIs8khwxWDFn5QZHyEyLh
WKU7i7mUj6jawUrkyfzSVgqIajJnbX+a5Dh+4b1MnJ0DVyP7uuiiVgeTrbFxQiHZW5sBYhHt6bG1
yqNoh74+rI67LFKWGJw9h17T/FBVLsmaaBMLtWvNfvk0q4xpZyCi4KaMs6k5wxbYPgOFbtkzjVkr
WoLZC23El4YWBPbdpxph1DEH2ZsfJsmOZLgypdD2tlCLbW2bhYPqZ+oGeUWavA81NmlBSBy6hJzM
ZKMQ7vcPBbs4FCVysn3jqXTNLL2npxgQoRTLpWCcpp5ZdnelU5JQ6Pkz/RZVTDDYROxPX6e5MKAV
wvhnmrZjojZR0I3ElvqoOBcRv3iKsG72tsOzHMPUfk8CxFB+zRF8jns/YAe9sfxmxRl1eImQjiZS
HexS9OmD39Orpgig8vco/+7qApELZ4geC47Hq+HUkr1ujpcCZAMxmRKCJ/f5A0iIC8LfruvG/RpC
Zd2mMvhSl/b8nIei2wHACw8Iy07duuM0pHUQ1Qzc0Zps93MiXJ2e/9e/APJpaxBUMnaZcWP4NYm/
Hohs1kiSa3OQg13/TFXC4yQTUIE92N3kXf+XaOa4bTn9cT6vsa0kDbo6+kT5cB3iTkDSzNmEEY3c
eaMn0d3IsAELzz6rePx5KfVtBVqQbUJDBFgNMDYHSdbrQmodovzWhW9w/shRSVChjOAHAl0wjfkX
rbm3tWHOhbRdaCHR3cfGHb7pInizM/eLnNC+Ew15mbDn3rq9nn+z481V6IisPlG6Ihae8ddfqPM9
uHJpTiCFG7QnzkD1BboW5xdXeQs7srgMRCUq6TTGHEgHbwrQKNhb1+47gi0mo4zhY7LqEPDo1moX
dIW+ynpXXNWGQ9iNHlvvKpGtCUSNZe8rHkT2P7//GC3Tp+q+dj3d4M3HAVLrWobBY2S3PERTH4SR
YXZ4uhQhs98u9Vuyq/83MwIc2mm8//8efkHmRf8flx8/tv1L/aME6/sv/inCMgB10TkCy8Cz4HXH
TPSXCmv9keXQraBlTNsnsH3ezu8yLEus5lOUPWugwLdf+z8qrPVHpkdMBd1eywPy8jsMDGsdAP/q
saFmoJMLDYy3hN7k2jl8PUAUumQXDo2Dpjukcu1ynBpreEVYxoyeigUZ8kUzfug5B3BYqx8AH5Ji
kyduhM2tjPRQkiQM+5B4RKIJf7idN39+ih9ZD8463bz5cDSZGU6rgo256c3onUo1m+xjyUErENf3
FBGOXmueD6X+lCpp7MySbGL6wkiplxv0EDcF3YkNYWzv9GKipywPuGeNbSvFo2W1qD0RgHVlchkm
S3kRUPvA98i+rK7EDXmg3RYpbgmbkBDMtnXy/TYp3DIKkbOQa4ZTtJtTZmwiAUVBU1oueue65rlc
0nL7+4PqWr7U93378tJffpT/Yx2PnxsIXhkdrP/1+l+7P/8dy/7qfH71L7u6z3p9O7y0+u6lG0p+
9c/m3fp//nd/+B+4WPgrD1q+/M///Izwtl//GjWAV289gqIfnu7fPNjUoD5m7cuP4+Tbb/w1SsQf
LLo8YiQF/MOrUSL+cCHBeKgpHPbGjJR/jRL7D/5PC00C2hje5FVC+F2rSBiHaVOHBEqAAhY2g/s7
w+TtKEEnsCpIPD4BkCpap69HSUtMqEWSuAWYkwTNlC7PRc8x69AkicJapcxfKBO+Dbsf33yugbgO
7IhAbAH8gXv7o2ig0XZuakFHSVgqvM58nd2VpDGB3c9D4yKsnOY6XopqF3pLFGI8fIdCyrxvXTc+
6zIfBn2o5MY1l6d4coGBQegfCDjo4s9NZ7IdGghfqJB+47WZPIfQSnjw0ZgtAx1Gs//scnp6HKhh
lQhn5vCZppa4TCrXfzEyDvcbhEHqbGZHhpOmEP7lpH1/jyVKbzR70T0PgxoZjMn4OaBO9+e9+f8r
zn+yTPxsCF021CPK7OOPY+jbr/w5hlCa/oFU3kYCglZhHUN/LTQi+IPpHRrT+vau2y3epu/rjGeT
PgM6BaIWqkex6nm+DyDXAiO5DiyWLeRnHsLLvyaP71M3886/VQLY7IVeTebrSGSfx9GDrRifgo3f
61c67g127WBgL1M3pZ5NEU+Y0dyCEIJUQAf4siuqPHO2PrTxaXg3wx2ib5YVKVLMTlDKfswJbjFf
/BTQ1LUvCTOIBl9Pn2xlVcHHgnANEx4ub+nHgq6ytSHGG7tJnnTLcupqDfSjzAl+2BehSwPXblPM
DX0ZH0iHRSuw0SlRxxtWEcu6AYWPHYegR4IuZlw6D2XnOVHuqakiVwU/9I3f21gkjNAt78Z+JGAO
oVmZ7ZK66G6BKLjvCgj+xkmH5BW+d5ecgshWzEN3pNDoucR8GBWnzQH2v2PRTef8fGkh/jj6/jdI
4Bxqjqvl7FNxa+chB7FALZmGyUR6yBdUWOLCxrZAamjpDA5bzWGEg5QyqOPRKgficeu+vuzKamjO
CS1onBYQgqlJGp3YkZxzYDSXHS3Jqn/CbmoHVwk+qfTMbj3COxNsq90XfGQyOUuNnGM2dY7yAw6u
fsRtY2C2ahyKm6JJg+xxCRQUc4Tekm6W1J99d6I07HXzAS/zVEcLYIKHyewDtRdVYmxNl8BZlYI2
iCDnSzyl6VzgFszjyUhhU8SJ8ZJlksmkhIM+Q8DvvZ54w47TdLZMNioMPxOAEYicUQSNUHq9Sqiv
LJuKnZlz4WNaHzPKjVZm7nAF6RlegPaHOI4y7VPv4Yg8tnscQBQUqJh43S2eFxmf3H4sRw7CtgH2
PCffmyr5HW+yseyLMlH9gx3Q4FHktFjGcF9Vgkg6ahhZSD1l0k17A2Qgaa4wMmP6jvJ+lF6yTR1g
YvS4k2pNeMRsPPVXJRN78V45tPojoeKw3wpqS+IoUrCXuLjcQYgvYwLdl6jgfNagoMYCQe04aafc
W7kVD3vQguSnjyFGi7uqF/3FQlPMfbZ4Ewivl2aR4uNtK3Iw4C5Uyt84FukRO6owtvPoTgMduKbr
K5/E+QBDpDfWwEWSmSrPTYDyDqJkUbTGtGtGAPX0KPCwfXCdFAflAlJpuO+HymyOaH1JlQ4JXU9w
/blGFk3mMgfHMM6IAK1nV5e72cNlSzxMnWXHeOgkC838rTvtLJyVn6Dj18CLhiYkH8Lim+vtXHYy
5JHbpZtfmpAIKCobcyJ0tWWDINOTb+aTQZAOe1eiuJGwzm2wTTjekzNeYth0na2Lmho1XNp0Xvg+
HE2ssrQvi0y/4K1pvE994E4tcwRx3RTU87bIE29jqtHrd1neSO+dFCs4m5gfHMSIZQo/Di5TYVHq
i8owtpu9rNyy708ZTp6mOQ0GHbJsQx+z8u79JRNUCvXUOh+ko+f26GDZE7SZOpQecWUpk7pOj8m9
pwhXPo6SyvcmpFyAxVXGKTjPpY9x9nmJ2LgUSapjJqghkxnlVs05oaFeHaWaEIuTcowgvEka3XHv
cwHjY+4EHBftGkeM6AZZEjIHyYRuuVDbBlTaQ2XUgtFTw0DZZ5mJE0cHXeY8+aLRTIwe1frDoBF3
P02hbzR0NE2X5TyW+snPjCE7qDkz1YMCkB1siwLWCrU8QBdV87/ZO5PlxpE0675L7VGGwTFtCXAW
JVGUQqHYwBQTZjjgABzD0/+HVWXdnVl/V1n3uneZlpGpJAW4f8O952qwLbNFEliZhQrnej0+9HNf
QDboy5XZIb9UxRoLUQoMC+yHkoR4iDKWCZUjtHL9suZafu3SdH2EG3Of03Th2QXb+kS2hMIct5bm
E/B31EAAIXBTN/nsIRNw/E3WtnK3Yqz/SFdj+Cj7zjnmpE2FrBFR8hywJQY/2SSRNSH5dzdUV0Us
COw6eZNFFEPboNW1WtJS1xDbRF/r9Asp8mlc9givD8nSd3jWkERN1lT/KoOE0srKnRFQglja3WgQ
0XAcV8CpWziV2NH6zmYJJbI5FXCmJjOI6lG5F1Fk8jvkc/NrOSe1G419l17sfC6Xm22M9cWz0p4d
S7e0x6UpupBtkjCXS9KPJYxCLGzBcAymPmtOZZsY3iUxEH08eUM+khkKveUop97kP+U6L4vTZeBm
p2U7ZqWat0HDeGm/kDNJbpVRec/MK19L5uFqsxj+K7ZIK9iUSW3y+MGbwGjp2u4UMdHq31JW3jbz
/LwY3pduKr+kRKSMWz4D6/iwyv0oTWEsIKcg5adZuiOT1u4pNQPOhRRRfp1a2cs8VAbZymP60Emb
80doee5Eo5KbENo4L+nKG+kZfCEpYrEp6mpdHaeEEJZ9bzDzxLztrmdzcYwPs2zUwziK8DmxRu/U
V1A4pilbUL5W8Ef6qniq8e9+RXuLnqFeOnUOYKLzCfoe1MvIxFstxiVYiWOxJ9c+M0C+9UIxM8/t
UscY/C1yL/tAbjousW0+KpNnOVX4COv8p2e0h7yAFAB/sLwqvy9utMzmQbbFcBSOEXISKGJ0seIH
X1NwRh/20nlb1Is8O73MT8nSph/m2pPyOa7Toz1XyzmZNMnNxlQdCfJx8Hym+SnwDZKrELijs0Uf
EJusR2S85DA9glz7L966jgKJX6fJWiUEtFejucMgz7lRirn4FCwqaQQkEm0iag3iXdqRJ7Qyw5sJ
cvvJnNti082kVkF66Q5098UeRlD5lhsaoludeLvSL8JHb6p4LEfb+mSHxWEQ2t0tQY48bUpdhsj1
ChSVWWo93pPSjl1J9SSGlWR46YRI7rPgE/3Ir7Kq0O4hT7mSJE0aLRk157a2rUOGvPOqiBx9SXI3
i1aEq6xYbMN50o6sH6u8y2IikZ47LKsbKlknXqyEFQ3FFPtX3ZzGxg8PGi3nmcPYiJ2UHAothblb
FoxdAPGWc8GAhsl+3QVnUpjzw+xr4mAtgjEIO/YeZoFNlfih+t0uk4bcU5VwXKqIr6l8FoTrbdva
XSFSCfGerkNz/0Jx7vcjSzhGGK9Sro/LLNCxFKtTxUAqmosXUpIOI2F3Vot1sxMf7qB/sF009+g7
E+IFiuKAPVOgRiXEqTTTH4MeitdAWXqXc60egEGzs5kXOBctObFp1p2wdJoP7aB2Y+jUz8s65cce
0dCmzYtH36kHnFGOzxKfqAaCc+WDGNHs8AUaiN66Ls2feSYcuXNzJ2Q+kkBbfSaHRz2KMUl/MUss
vjlylC9+7XfbXg7yoFn/PRTJ3BobkO/zzGEX+EVEcHL9s1kt9aXDvgy9QEDZluZzM/Ii74u5vwU2
ICS2lR7qTBylwZodzCQHkFRXTVyvaGPqJqy/OSt2/FgayThFDEqL55SVqb2ZB+KtiRzKHhzibM9y
HQk+4ivaFWpVW7cjWCJCCKeDqM1UeHZwoB2bcJKbqfHeqHuLZ1JyTG6vscoOzpxQBvadWM7oa+yt
PWh5Ecu65ndlbRk5DOuAinfaeWS/nWz0nMMJlH4TpVP2m1kqhnvH4t5Jp8W9DUWP+pMQNeNzZJR+
Tqp+fFSORAfare24435dI98r5Q/2LcDSArOOqk51bzzWSBLnwLs7GxBjLFYY10OW0A7dTSqzbz/2
HqHl60wsA8AIeZEutZtLObSXSEF/2YB6YJeEBUnEtofGk65ln+EP2tAPURW6MJPSjLhIlY3Zbsry
4Ny3Zf6u+2miwiY7RXpOc5l559DEithvRH80MiPZhSkGe4NVA4lzYNjifmA231U0Fht2ou63lMnH
DhP1eF4EZ8ystf1BsJ4+mn3D3eE1dYz8pPmdDeZjWUBt8LhYLnWDQhMh0HK2xVjvgq6fz9baPQ3C
sl5adywOoir94z2M9CuQpzeCsoNdkIzESWRVNqNSMBNQcM2DpPQ6pg6rXoyJzV6GCpUT8uRbRhT9
PvR6fQN48nVEZ4zMlcp+7BFmIZbhwMH8zvuoyI/PUFPQa6mXlDHGgUBkFaFLolmowNt1XR3wJU3J
Eis00NDEwubIeMZE0RBq1KxY/4eknr+O0/ANym11doHhnFhKe7zkiPvmPKMqBFIVVpLA3sCZSAIl
0dSMB2dtd+zTgodhrq1zlucQqP628EHhebRKHmK7sG9lGLSvQKtZG5KL/pXj91vjsyYi+gYpj0dt
Y1hB3HVqglIVOLvR6z95wJaDSXW49dhCviyy9Yld57tWTtLsZi8pn62wzqJRN/UFaYOIKQbUndhz
E74bxKkjlpM71PqOa6H/rYX4TTQlPDFrznbL6veowzF71Bqp7gjO7sWfja+aenjDyBZBS9q5rMCr
yjgMBa6nZZ3BtS2tS8th11NUtnXyOE2NriKrLhKotu54siq9FgC7Wg1bidEEQCFVQb5MP01/ZlHY
TvcME5iqThV2N7p8FpGUGffHeqppjRwGT9lydQpyc4CPG7dBQpBZjTA8A8Gq+MNkdMH7IVeuStQb
gtnwMxyn9kruLEWAmGiRw7WWsM5c42Mw6nJXoPDb9OaQ3Vo/KdFaVONN9MuPnnCxCRUg1CyUTRJZ
Wu7VsUveHl8WiMMnaHnllT80v1RIEg8crsVxzermjWZXf5AoZD4TqOKe8QA524YN8lOfecVpYcu+
qUaYQZwO9b5v5hEURCPPyOXeBX3BO7ro7FuAmmhjzZa/5dVkU80Vs009InxWZxVXKcdXFvJXSzF8
h1k1n0Nz7j5LTyP3TEj8scho+sjHBkgb9KynVMv5S8vL8t5qB1xsqKjqMsQxZ4qDL520ADO4fUXy
L8cuAXn608soCAISZtLK6C7aF3ovFy89e+ssD41Jo90gxThh9V62S+1e67kQuzkcSlTmNtGaSeXu
ekd6X+lQ5sus2d2iryJ6fuAcPrVmsFyGTL2uITyp1YVU1KQ98QhzQRDikJ1nzxAPWDjS41hCw5jk
GMRJlYxxmzpJHDYW6QY9E1kfTB0Z89uhSW1OKcYJrN2fOLCnXyuDWloJ6Lz7PHXQb7f5GLUCEgPm
R+voz8OzqEZr79tCf8kJ0tpijuVS8cIZjODQb1mSd/ukbuSrDL1r4QxWBN0oPdossTdkGgURKRn1
Lm/tcNve4/pCS3XIS+nrDdMcn5UPqWJTIKOkRVuQNWSW8sB7pJ063kPQ9wgVHn3p3l/ZltfYMj87
M0kPKepnJENGBltSe4dC5eqw+qUTV50IDmyDmyP3+XiWeDWuK6L6KwkT6twZK72n5SgKjcw98eGb
EzQINE8OkLpksV8xXTjb0BxPCDP8TS/N8TVERBMRnGi8ojWsX0wTvkZQZmjp0k58w8O7Rg3Rd3FO
fPzZEHbvb4At54cOus1TXyV6r/z2p1qt7JyAwthaLvpHm3b3V4mzK4ZbXCaQM7A8VLWawLpRtMUS
Qc8dS0pcIu8imZj9RLU5iq82K5dPhHJ+uAuYNMbMbaAIFV73rFRbPHLsao0RpTSYMeQiRSJewidj
8PkdAIcbVYS4wWNrPMqbQcdePuHH6cBcnIi8N6Mhk0VsLl4Y0bo2p8rsx/caC0PkUIc8E5hp7Sur
UXtWFckXruRkaxDP+FlA6yA6ZKo3QDFManmAXGYwWwdtJmuMlGLYdAHiGcpk5PlUwDSMZDw+ZLmp
z2LyzD3TLCvC0WWcJqu4tIsAYD54yVOoVoL90IfDRkmr9ZfrlWhS84Tvt19nqJ5j+sEsJd31eOy3
DO2hkLRDWD/nQAsLhvkjrFKS8GLETp8qa62HAPn5rpvbO7ppdYItuDu9z4uu+brgL0e0P5YHW5mk
ASPgenbnJr9gJeZNRXcfrYi5dqLNsC0lpP0uIsPlb0k/2NhDsDzN/mq/D04+7Ro7k68ip03cKLNS
l8oPRyjQOUELiwMXxEKvYI26/ukRsJyQIlg7cdev5UcTGPNLXwQ/E99eH6CFTkc7YyyzQc037v06
DXZ5tbRbQKDu5t7eXzzVBUiuQ70zmnraeqmBtGWeJnQoIrmD7mFkXpmZMgezvenqFguAPc3Mh6mz
uzcHsT4SnOvlUVGba9x6+BbnPjWvk1qHs2GbwQt+8fkhLD3E374zb6YOqBKyDkH5Q4b0DtF/trtT
7yOPvn03o02JavwZm7C4J6kO8xBDolM7GzRpNCadw81nOyrdeI1V0p/qJGY6P+7LYJjerLzk9kgd
x7A3CdncsUJyePUMWnVjyJD4yPA+5ixB1HAnOUbwUxqcf/fZLrMJBjrekYAUkcUEbbfsYOWoIoyu
Zqxdy916M1cXY/i5O/T3UO+Y17faBoVZEXtGW7uiYz3inE9pjjK1tesRquLi6/67h1mJ+nkerU+U
KghqlhJVDzfN9AYmsmcUJYO9t8BW7wCnHk1CWwqsRTNVdOcx/ElmFtoEF7aIfLvlc0or+3GcqDft
RVBRIg+7BaNZbZExVUj0B/3TzC2C2xDDfEsxAd3fGn0VXhs+aF5ii8ZdIbfxMvdLKunUi0w4T2bn
6wuohPToYe0BECgYGFsmptAyWZ09UCm1S3vgfshXr0ElQS7xdNKnujNyQJmhV7W/IUPMozan6NCp
2bwjDyTHusc+U3dEUQ7d+lAiJY7qe5IlmM6fZVFMB0rbX0E+PhhF30ZMjX6g03oEJEjw6uor63l1
gAwWnkV0XQljLSMzfJMxd4uZOttkZa5q5/E8gjrRqFyJm4gSvox8DL6ImQMdCRUPm26vIpen9q5/
yyrjirWCeZlqXuFGxc0yf09T46OXKEArRJofddH9BOlZMqwILCqQot3ZwoYjhxdiMwm+ccqIbiMY
ZuabxRluRh9CLgJZW0UTYt/LZBTpzpADLa9X0ldhf/g9kDP5vhb5wXY5ND2HsXg2MtTRdZaT4Zvn
tP2NgxkO2/Hn0nFc0Ji7YMXW2yyYRziEPsYM0y7r0FEHIj0xMBSWV2L9AO8uQ8CTbH5VaJ2+dJkz
xMr0vPvAnGhcxaRDGWv+rKasJdWBvGUPgsy2s8QLM/S3LrWsXWsYb+7iuo9J0F3cqV1j3ieQsvkc
PKNLPkvPnLFlcS7UsNb386gvpd9XPwbBgTj67bz1CyYKbtrQBiVjfmxTOlLweeZGzJPGxFjVL0FR
Bt+I8qCwIohk20jZH+dy7r852q5Q99g2rbab+kenb24OwYxnpFM9gKNu2gmaPTip0mCEstg7Vibh
s5da1dnzaxRPWek/NS7wJiqs/sV0RwPpXDG9SMFLOaHM3mQiHb4kBcxeWqHqfcKEQXppOZEqaE1M
11wcF1GSp2WOToOXuCPY6WAuiMDRa037osW+eU+Cvefiim+BxYBVLhjWpqFi2GA1xveekcDV83Gy
TDUP8BgyRgNg1z+nol4R/C0AUBN3ek2t0NijqfYe+8TJmaItnrMzVqClnOfZIe3C4nkKsnELpU4d
CtrjVxZRct8ysDsNWO0OQ+hhoOld91hbDIMTWT5MXp/u54CJtJBrHVlmnTwoAoVPo6aYJOUi/7UG
/m+WN9mmqBK/37BpIvXeSsPtbBjFyywzzrUCVKGRT8lbjdU4Louu53eQVQM59Gp69e3F7windcNz
f0fD8hjzJugFGl/fWpzHiXAvunIxUfXJNOLqWIslLmdi0KmQsQyJovWo7Qy1sVnWXFiCMXQhVuWx
Kl073bZ570Wp7D/8wZFXLpLUiWYUq5jQ1boVZF6cTD3fKXuj/2w6AYcDkWfNPaihiJumvTSqZxZn
jo/s22+JK5Nn4mGsMwMJYkKh7tWHspT5I3PdLPIxa74OhKrsVOWvHGKo5rZO0OmtPzJdJ5M4f831
cCPwuH6SeYjDdMY1s+mthFq7mnVUpi7TzRonIbf+Ivc6RywcDpW86LZ1DyXxm2Tdp/Ul0HXzDJdd
fNqZwcSTkcf8UuDX3egBxKLfTPpgjIn/wNalpgIciTMtw+y7sYyfTdmVwwZKp/rCYKpIIyhT2dPg
gV5z7V6f2parcBO2WIoAcDeEWGNfom8KsTAQL65st98AvM+hnUzFVSWQePDUJN4h6OyrbK3pR1c3
0+OiQ5JFKvU1tGlGNqbbQbof++9r5k9H2ruFYSRFkh9W185j79u68kJyiAWx29fwT71qjGhW76p2
VLfTFSbUfXijFHkZGLinNYwZaNhonoC7te2VpXL9UnQp9X9YCueVxt4TDzhVvfel8BOFTDfVDQoh
rk0Lefbs4nix12H4UQ8EujFBmdjBBG7h693qh4P7FdNew04W01N3wBWAMjUVSG23Llz4H1ZdwiOu
BzvRz0Jb1IVZYr8oEfxN7IvRfTdjo2x3M/aQOgpzF04uq4wJz1M1MkyabOelHwh/3fXGIN+k4oZn
Uim7eAbP88wmrtnJ2UtPmDZEeszBVBJMPffePTUwC76NuIzCDbt1/h7DPg+MRzF9/0W/j0NK7vJq
BCemY+OVI5P5wl0fidPZ7ubI7KqbsfTZD98Nr2TW+d8XlkNbO0NerprgGccyc8gGZXfcs+t4yWvP
mXgJkuXBgq3JLtzqnVfDthvMmAnLjrZSYnxwq0T+ko2YrqZ2ees1Hdt0xKDnXlWZiq95NjkmUb5t
cS1oYEuGPpOs0LkHWbBdQ6kfxaSzFR9j1oWvpQgUUx1MIu6nI4xyiKYx6futCJt1jLyCtQLnL+1r
NTt8iWDsmOzABS/bR9jOBhOpoh5vfre63q7whanfMmL0jGOFqD/7MRhipEkzeHrgVi+0KL38bUO7
LQ6e4Htd8aE+gZvP9zjuGN5YkK0+Fi6vnUfiKl304FZ7VzbEnDXTiDG+zHPN5NTQr7lnuDu+MPs8
GCbumIwUTa+yf4qJA/1+JLoqnHb0fd0B97L76NIqHCEtjt8peUtM4+q+Ze6rWEwlzmnuBpruUu16
tnswpSfz0HRivUhcs/jiRR2Z2ll+h1wEt9oOlY1PfMAmDx/pWlJU/zC9Vbyu0xS8m10it1gi8VlN
5Kfj9BDZw2h79allX/0DhOuwW4pGc3KNzrRfsMFFrN7dGvN/1T14ZgjzLe2Y/G4CRs0XX0/OT913
9QGzoP9aTv270COHqdOdXEBMGSu6vnsd5hbaKBndv5l6mnHf38urybY/pJw/07aX59yzrN9G4Q7H
rAz085JkzHnylGqXExqncEaxaRcDI2E1eSfQycEeZyC6KE3VW/MURXi35HVZZvuQGZ68dOnMI2zM
i0VW4dDEnoVswaYyuOS8lcfat97Jpba/dZ5tfS88np/SwOM868V7DJUID23ILqVrwMBrsSQHfy3K
Vx+q95HdzI2y206JrPGnPZoEfsX5GlyEEbLFGvUSnJ3cCQ48/f4NnZ755qWsJAM5eu+yWbhm88aR
Mf4XUJapRsOQd/cEhMI3H1HN4HxkR/setH35mqpsvpj2rFFda3nBJ/PGiWS/Dh3G/bFmPxstAz2r
XXaAJaTTYAjD4shSZoA1dx9Pr54r38pwPJHa6t+MivzIRa8vSWf+nJd0IjU+Z+iAG0SdGhNlGaDw
kPViTpakXJJ4ZURBSmXaoAphENexddsApDoDv27ikgCdQ2962bGsXJOO2+m8HSnxCyDTWn4ppwT0
sC9/kPXHkcHhiJhae/YLRgoZeYJRzeI7/i6d9TreS5v7S1dWj51EDOB5WXs0U4fXKwW2zGl5N6Oo
LLso6w75T53vCnMiZWghLSDXao7SQbPcXQRrnRqoN6+XfWBV7f4tMw7cQ989jQDOX5YgCbcQBaBk
e861dMbxC7C8/PcgZ4uAewc+Q6hn+zK0ncS7sTq3iSNgY4CSetU4uX6jU5h/d6H0D7VR2PcV34tw
xu7cElL5YNi8ZmFqv6S29VzgSHrLw2TLrUBEmO1UxzIJv6cyS6PA7nCe8f9AIpuh2idWUaSD483c
OAZ0U2y+9ktBYhZY7/nHUmaf2ncYulV22BxWcrs84cmddvrumbmlnnYtPt7XpLce0mBl6Sug8ZzD
GVDBphPS2d2nsNiIWLHm3J9gqAkKyLTfsw3GwFXO84TwQThUII7MzgRJfA0Ia7IiJCLDF5K9mTyL
0n3l0Vi4twWJjoHnHQAyDrtOd/wv6dV/GNGPMfQDpx00q9iifgm3UGlxburasXifSHnZ2nTll5Bg
3OeuLvbBgPlxcczpk6eePAgqtFsBEmU7hChOsrtvPMiS6eBKyg9g0eJzZmdw8Jye+krPFoGyrMxv
KJ+zG6ui6RUrh33M+2R5UYOmQujIFwHVKwvghHljv0tWCQdIBl/NPvFOfhKKs5Ia7jxJHL+olpnH
ZrVRWhGXUMNyBVpd9hMKOAHnSV6vWBO0SPZDqY7S4p19wNBYPs1GuvZ4oLhqkOQuJUAC6MdNiT3e
YM8a85SxrurX7sbTknwMgzT4cEPmPKnRGxjnCZvFPc48sgbu3josAf7R6tJ7/rrwDoa3FlHrFMOD
5+Vj/qUeluwEOaOKfeDl+7KFb94DhLo4w6AujYW3YK9Ytyxx3pmNdSr9MhMQeNspxaKMXzFh4sT+
JyZ3wZhPa4dyY8eGBAOr568PFbrWFMvHrDSEcM/JPwqTaXbGmTXn035ocmv4TUQERjBc/uGygVfT
FVdPp/Zw8frOffUlqrxYZOuIjlXT1JhfxBQkwdXyl9R5MDwuxUPGclcTeQRogA9qD+Eyn2Q6u8br
5ORucAE1MzZnUTuJjh2jsoOtKrN6+D4stjCe0JJV6ZVV7jRth06I4cciQl0iA8sNo/6KwS4pyDeD
wofgiRlnYeJ7Vw3+xM+wNa3yd2ZMhLOw9GUPW5XrwaWCPY1ut8ILahlrCN3VsWf062NjzzDkg2Im
ETj0bsxjVjKKkRaeK9Usjybv/CELepWRF1CHXTxYqGfmsIWM3tUQh0a3jHVuhvFoiuQ22Pah8SZm
iuhwXKt8KFiV/2aWpL753uJ8uoZb+QzPbK+Mm2IhiLo0l5+4cKzTgBviU1vO4J+mWrbVMzbpNNw1
ZCaI0yw7nrmld+2fLak+UStDc+ujjGJlkwyIOZPSMPe1Oy2/vYx2CUJEwnG91MrZ9CKHeYCIpqJI
tkHdYLJmZgKwXOa/JAgfQXBJgzyl5H777Zg2CRBUI4dQDPzZMPSTai/97n6xhzPCrxhZeThjjqPn
23nk3C4b/Gsp6AB62SQ7uFWj9JOojL6Jq17nlr2bmfWSdKgrgqvf8VeuIkGd4LblT5SgGSM2tqDk
w74bxtQIxZgWLad6ol4sqBJdHNclu9jQHraiW4zy+zDU/Xigl8zdYoerdXwRdms6BWJD062WCNVI
ygIgGxM0cls/y+V+Sefq3YctF8RDO844DfxkemTAPeEZ8pu6XV4yR5E9k6TfWCvoj0aufhFPaYLO
wAmZKS2x5ZPBlW2hQtfpO0dlVb73Pa2YaYq+OoTzoqAg0UTKw6RDiylDY/gDoo1KptyghuOkw1YH
ki8HloIqX1EUOUOxKdpEG3/HIP6fRPsv0JL/8q8sQbL+/JNC+2//xt8V2q71V3LR8NwguEYbE96R
wH8HMgvzr3cLnM/iAJ+Bz5H8Hwpty+IfAYRFog2T+W5C+A+JtmH91fNwNGIgglfLaDf4H2m0/+jI
Yw1j+Rj/PDRxCKjvitM/CbRrewwNI7A3Xa7ttwBDO2NDu/34L1/I/8fU80crxT9+igPz2Qt9CMLm
n36KnRd9kqyCO4md+4MR9OmRhZAVazMlEctf/H9jpSCh6g/C87srj1MCwLRl21CmQYH+6XMRsDAl
ijUahVVhDnHCbOwOMmiY7sIBWgwGz77JkgVdE6PrYhP0LTqb3PPZp3FQhHB9Iozrw/XuHA5Ogplg
uEOytjANB5pHBjyol6Zc72B8gzYtyvMC032cgzHBSG6QB4eKYfaXpHEYw1RqCrEiGaNmMsMCR5De
horL0pFyRthuMN3c3J/OSpfL9MNiG8mlOvOETHicTRQ6WKVNZ9Z2XIVy8ddoCkK66A/V1Es+xV1u
itSPZtNkSLOhGQ5ZNmISZEId2WEe1OFhbkhHgxfBEDf5Cjx6WL/4nVUp5le95SBZUjl/LlJDb6Z7
xJ8eaShEN/hk0zQUcQln6cQo2oxd35iDNjKTAgkwYlr/zoRxAbK4rAeRAB4rIsdEbCrHa2zs9rQ1
RFIRBjBDjA/z0I4CQxD5QKqgGmHnIL4O8g24KENdA5WbGbAEjWqtKvngyQaTuarPtct0mqqp89hi
hGW+LdrVkm2MINpKv7HVqfsjOF0sNBtf1bb8vRSDekWM3thHA4IUy4p5ZZKykE3BvMGF1UTP76YG
hABQfJu0SRvaFQzJxU+ZFp4CqG34uPqd+0pithge7AiCDrMfKOcD5xdnNdFIGx4zJot20Tj1eegc
i4qT1aYjGM0JHXwvoeSV0JCWIdsxoAf4wAxddpMR0SLO4UMuJh9omV8mCTk/s65f2hUS4cnzqeHL
TW3qtoH8kXZG9eDMzTje2pS5+aUi3rV7WYqFH1gaVWk+VpM5OWeJX6SMUPNSWCGKtkviX1aySfAz
I0K+ywknLRzkq2YudzlLAe/ssZL2nuY0a0cr6uumlWcDzwWRgLnrDsPRWkoT0ZWGsyy2iMC9Vm1F
mut63MCLajPgJh2QvF2q5n79CLWDaWODMmE0X+qy98poUIEoL13Nr+3ZkUBeHlU6ICszJI66m5E7
+fiIY9GxXiFVABzCUNAYTHnW+rCAfty4bIbYng+U+o0WxOAhvE+q5hFVLP4JEDGpx5e+uO2xm9ki
oldIkbqXUYW0EFiXP+XswNBmtQtZka7jnQpvWJfHZSXw5b4X8Kx46kdNY+OmOOGreO2AAcFzU33u
H1qr9QiDQUE6XVOWvpUTr8iQ9E2V6P6yDSpmWYzc+1X5TbpFzWJRl2XwVqQAszl9VisZ0CU5Zoev
CicCWqooGwWYgJeJOTE2lU0/ovnSN1EL+rbbErJmDR85s6RKIjXZaTVeE8L05vHctf6igu8sWAYC
i9jEJup1JG7QWG4d5vCWjsRxZoCEqmUsUGg/Lbadt5oZQINQwS/3C8gUm96HbtVCh/MyoDjsjJx7
s+1a4RPxkVwDKIMVajOGeyFCoB75HZl8BsaQ3ao6Jst+P/jmU+iDgzmtRmMYWwehOwvNwE2Mwzyk
aAZUYeQwvhAqt0fMGY31ZpQMp/YNsmEWD4GfiFPJ8uDcwCkr41Lw66CYswqo8kQvE3exJOvA+m9d
2yYEqAaOVROPp9DjQkiVDE4LlFFwGcOzXkICqa7olO0kuWRNV89JupkqPxujf32P/fG25FYJYMNz
h6NMhakfOH+C4Hs2iVCkzhHdOLqp2tYoDnGsoPx//1/8nMByscubto2R+I+3F9e+yc6GXkeWLRGR
LdQZulj176j3//Rx7pekjyOf0oS/MP90SS7uusoedddmzca0Poi21nFVT8Gy+9cf5/7f+U9j4/1r
w5xGqu0dae5jRvvTz0nAw0FwBEXorGAO1/wehLS6EN8a3+oJrUd4JsVifoIOnP7Nb+z+Tf3pR1ML
cHrgw+ZX5v3pNybJhEMNx7M1uMTZFVNZ7YZOmggK1RT/60/5T99mwId0BJKhAJ5CePel/lf7Jpe0
W2uXH2UNKgE+ZpcPuALSf/OB/vm7vH8QPNuEMIDcd//0aACyqXrfYVghphVAGHoPPgymgq+0rA3u
LNT06Lmzgwah8/df4/9V+H+5W3H/e89/9Nl8/vyDA/P+5/9hYsZMefcJmwFFfsg1dQex/72+NyyB
G/MfnssA278gig7ALpgrKm5K4P80XdKyOo4J6eb+D/5H3v4/Fb4EtBBQzfQPQSyoGJfS949PYdCu
wNnYFt18J1zX5XufZQ36T9YNuhveakJC2J35HbYoA1zZaLXNMwDlsBti4v6wUO40rj7AToOti6KP
6rXuJ3FEbpFSDeFecorPaihln+/XfBpa+YRcRqX2wTFbK+yPk6JBri8O04GAx3H1GbRcQTQF+c1c
EOsOMAcMIudu5H0KggLVaCvrsQDDDkaqoJjj71IyitHn/uN/q196IOo7cjkVEns2LOgXb8HCtgjB
JtQ5WcVW0+Ocxv8Y/j/KzmtJTmRbw09EBC4xt2W72kmllnrMDaHWzOAhsQk8/fmyYMcetU5IsedG
oVZPQUHmymV+g9cds1YrChANxDd5sWjEpQg0R0//WgD/X0HDm/xXXEHBj6LOtywPVl8IP915V9GA
UUll5Qbxb5YXV6T2EtVgQMNoiQfgx9H5ieMbgzJq3oxJAOjap4ldVBOiVZKOG/pdqtaSiSkKxoe+
tBDJOgzM/qoazd1JZfNlNPo4xFDbWeAWovI/BGG7h4Pk8LBJkzreAOUcMuhaB1A5EjKOX6PqVMSw
E+JjlqiC+4phDnNfsaHsJGTCn4GG0R5bkT3ec0zKvD4GHHn+1VEgsPx9jk61/xfoVqv+4vIcubvK
MPUHehhEc+kpiUeUlLD3K/h1IUpmZndGl0eMAxwAF7Q5sOoGHw+CqBp8xl1G7UJmhLwsyyfN1wMy
iGLGoE5Lr2p8ITNICL6/b/AW5vObBhbK+BhMBc0qukR9xN/crM64WiPciq8N4cjkFtqmmVzjXICH
M5q9N5j6/tNhSPnaSWaL5u3n75w9/u6VE3FtF+sKFwY2icD3O6uFkkr5qhhyOzC+gIAIF2TgPbTE
0RO4cNden4AaR3pJXSBTLCxyo89Vn91ZZQS87+7nt/P9QcAKFKgmBILyNoBdjRvK97cDZaanJzZF
Xzq6eCyNiSbrpC0+1WyUR+lN+lFhZ1PK5GoAXvHGxwlQcJz+4kB6x/HWN0L08zjdmW/wdN47USwg
SLNBdv4XHwcdUT6PLbEmOyPPl3ruNeSFRHhpDqxHtICByjVaebEZLZZWOgfM7U8RlTB/QHUNFa62
g0Sn6wNJKqSvD+VUUEjVTj/E+dNUR06O+3xuedefP83vOxR8CVozaEqwnVGFxMTpXZ5A8ktsEnL+
MtlNlmDBNmJlWR5dBuHhfE6YizjjfWhUXQ1i8eeXtm5GP/9NUrg4+hY3RyyiCmox72N22Vpg9Bcn
/gIWb5ijz8Anc5jTfQdzLT1HTqEv7qfM9vy9SzWcYbNqdGPYPFULfsvOM47DYNd3SRrrnYogcAK4
dOgAkbAuYrBCwK0SC07Xh3ooSTjP3lDpcEK7s+YzAVoiVbyzrcUnCiPtOYZ/oIKfTfITyXfGLqZU
L8DTIgxt0AZxOAHYZGhxRV5zmu1a6I3bAbgZ8aeffT4ZHvlA3EH4aOCOyi7Qu9JIUx2TImPyePnk
2S6/2Y5YzWN7j7pf6+9lM+i97eD1wL8F66eMDWBSgLx9BhecRnOnA8skk5IfBlUV6683Vfo7Z2nI
vp/qruHiLuWwm3yL0mJQ80MHHYiqp8aJsXkjiGKbfKrgl3N7i9kltgRjblMMWviqJxyAbVhmDM7g
R/oyvTDcJB27IgWd80oqiSJtdJX5gNL413oNkHAJGl7e1IC8kX+MVl/w0c5c8bx/M4GAZtYjFXOd
53cgA+sMQc3FYDcQYJex51cVWGvuOnAjyfeC7TMaL+6IfC2QxPU+G3BPxkslO32O1gJpgGxvz3Zb
Wic0j024GikoFyauFUjRThPhldO8eVlv8Jq2j6I5hc/0BxQK9GqiWKunT2VpdurYoN44xmeRFlNv
fwY4ol9uKjwrK37rRxUEwPh8QMzRPZQ7vc5UP4Te8GCbM72za8VAlkf6870hfgi6vuey9ziCOGrZ
HO/SmQSjAmrkoH+tB8BI+T5a8Nap9lvMM5qW8cDRY07DolFVZvFHXTWKu9t+xUlTJDORgCt7wML0
FliATm1T3J975bfqZWwjmkeHgfY4qwrxOf1cZOtZ3lmUCEk0yJ04rXBfMguET4xhddjJWsA+EXa/
fDKnrIs/qSkTk/fY+MtsWnTDbNn4w4OzHqC204n8qTZ9jOnP619ouOn1Xa+r3QKfprMgdJG5LeGO
Bt5uIi1H1kE7C+YgH6VVF6ZE564b6z75bTvtAFvPfGMjxhYCQwgjNFWzN+Rc8T44HkmraC6l+Gbv
AaLEJlbLWTLY/mM8BG33zRSGYuNavbA5Y2G6DdI4GBhldt49QvGQb6hwkQydmPJYlQMrFBECHreQ
xkKf7edv+mZa968gCHMg5FA1iX80ionE7940HCR0xUORv/jgS6jQymicyQIZi5kdQhFrahi5aN+i
xj6FTAiBBmaIwj84s6OIykuNZrr7P55uAf13DjXa7SbaIz8megsMD5HCvf0iehs8/3EZa/1H0TVR
FzLUH4X8RPANauI1NKRJfQsLVDTn82QHKjG+zWZvkhCjEjs43tlW9dgE+yrCBrg84qOBvDQ4hAjB
+icjwB3g0sYZyfXDzx/u9zIsFAUw1rSfHuIFCCMxHPo+V5iEMpAGbewXa26b2NinI5KvWL+DOLPI
rasIlRPnYhuqV/Lczogs/cp75l22wh2wjy1UYBy86NjM+t//5QqztK2F2GmjXuK6yn3xmzKnScwn
I7RKljx8kRztj8Sj+2zvkRLSb9f3S2QUjj9/Ej/eB3NrAekEEW8XY9x3T4Jes1t66Ia/rLER6KEO
yOx8jv1TH5no1CORZId6Q7DrSUf6pNR5789v4126QbFoYqZpI4zD3WhHxe8fR5YPfZsAOuCFMOQE
DslRbSAsMKHEZQf/eH1WdvlD5k6+H/+idPnhCXBhMh0QaiwFnsK7vHFBtCSv80W+QA72qP4IFj7H
yRiFBn9swQcmXTvX2F6M4/waRZYo6l88AVJnvuO/NzzmQJZgV/kIFGmhr3fPQOHjjfpPKF/qZJgI
f866wdB55u3dIbNBOD8Hed2y3bYkBjgFQNTHpI4yhY4rygAotll5okM202hyQ+AMHHkJ/VHioivF
7TutHwwUGBjcRRVz1MV7lUyiDVA5l0Y/fWbGXw/ZB5ieQCmOpp8zPL4EboIEyINdgTYZ71Xkes2b
QE2SU671Z9wGDoVNKxxiaRjoVSzNFmXleyokQMc7nARIOk9ZYqJ2BCL7Vo71IfLoJEKeUvqkWsM/
jVq7eevaRSc5XagQ8H6EuOCk0Tm3TH1oWDYsNm8XEkRFeLJBftRf8H5rOWMskDGc8esJWJstdll0
sgHk8m/IEZXcrIuhQq8elkWXiSfTiozI+s3AWDh/Rhy9t6YnCHsg/fY9En+c+YIRMU+5hdYKKLef
o8hMT1EQYfEOuyCXIwjuoELPZRcU0DRxQs/QRvjCc6k5aZdUv+wT9SS0rodFiIRbqNecRTGaEQiN
Yk+SzHsCfsq/LXav2wmqdvV5JcfF5FbSYWHk9lQEAnz2xQvahA8T05zwK/ZaqoJkEfzm9j9YbGsW
SsWZSzFJzqYfcOTMMR9N9g8z8IAAEinV2Lu6kWBmozuVdxz0OgNEjElftZVTyB/2uqK6ytOJVj95
BecpeGKdayAJRwg9khDos9oCmM7lXLB/bXtaUp5VcnIQw8DjdleVbl6Mv8Mmy+f4YRjqtB/2uKb4
ESyxoSYfMXu03ED3gANT/zSRf8verR5+Kn6TtcYYQUiI0DaPq7GnmDJiNLKfQNBkqML569ZYaMoQ
n9BvcCSQ4Cgpx8B4RHmoTSFexN3coCubwpBI/impB+yRIZyHNA1Ylx7ZnnvMVHXehrfb4sd3ePjg
DY7w+pgSO14N5OTG5t7IOJYstJnMjCSbSQ+uM6cI55jlwasB7svnMpqRr3phxyz10hzKyI3C5GwW
qDaRvtpuszATjShly4u17ifT78EaHssYiYXxkKH5wPckTXNsD60LJ+dCfgxnsj9s1c32vi3QJqRH
1ZpOucLXn7KdysZg6Mgd+rPBI1lT6J8H7h+ip9amxF2S09S0EeR8F7SaorEUUMPk03p+0DEgtXP4
RtNVqGnk9HI9lXDvIIwT6sjaR9P+7ef38MPhgWQbx4ZW8KTZ5wT6Hv91luJlWWdja4xX00Z66JqY
tZc/zRXFxKtROdQ6pwqiOsfazy97+27fBWwuZuEmQZ4WIs/53gI480r6VWHffkrSKAxipL6Y5ma0
PGw5GUcFiybpnqwm6UJzb1lJgy85ezGfxUOYR/2yfAnBCQ3xHdwd3vaxZG4YyJMVKxLXu84WDu8a
R2GLrI+oFsHjNqyiGT/Fs8A4BSFqM8nU2Zb4W1inOPHlQPlDqWcVZ7TRYwn+2omcxPxFDXKbtvz7
e9s0U5kcIFZv0hpw3x9UltcoFcMe+ARS3LPar9kE/U19Y0A48L6d2uKiIMMUDhznKp3xnMdwwl2s
9pCy3wLwyrHLz+ji6ErVMtFFepXUXPxCDWQdzI85Rw02Eym0DvKPbP1g10iyrL3vB6AHCph1S4N1
B0uU/fXggw4p02PSx+QvFw8TAdIX2PoND7uvDH0aWY6Rp+7fjW94k0B/IeVOYimnRBuZ0WJR95NU
Mxxa08jBk+6wrbExkZKJbU0YPDSRGQ7pdZJQxuUdFX44wr7g9AUiCb5vsIIYpDsnHjPmacaSUTzI
HnlK/d0BOJgMhOlm/MrS+30iSwGILKxLBqNFMn9ou2bdBPx1HsKr46bjKFG6lPl0XRInZq/pnIXo
nWSj4GmgdKG7yD/fA++3Hp1QkyVALarT6B/Sx5ppajzj3nWlwVwsr2Ld6yi0+SwBOylGrkgCT0z4
n68LjAWbSCQVXTw/3yVtQioIzcxIr6ZrcF1XMs6HtGnXOj52k0MrHdVbzbP/+XUt512SZus2N0ga
fMn0kON93l4kKcZXalmukPitlu/YNyBo9lu6SoBK7Pq+LgE5GUcElyYpPjYFNVsKkjqZy44S1818
wK3J1GBybXfkQb/TYgiUGn6R2ls69n63T5GSpJnNFM4DUUWY/j4uhpMJqxW9uusEv5YqES67Xghu
63XBn+QAWRzi5lSiDQEDj57NvornKftG/TeQ626lCCPIcJH7JO2LrDo4jjQadWilrx/0z5/tu9ZG
YNvUQTeQF+YgSG6+e6cdfrcByHbxUcAzIJB4aaJX0eQ6M3+Tt4MjVVDtYFENgEfOJkLBnCxQjCPq
kp/fzA8L27Y9PKepEvV//vvmtk4T+ppe+7XyhpS9ZA6uTq4cgZxQcuiChQMOslG6vP78ujeV9O9f
mgtOi03l4/zi/FD2I6GBAljrEmn8xugv4Dh1+7WqpgZBDrsXun24IHkxBjr3RIX3uuVccefoA6MP
wWbDeg1mnVgLbDa47a0jV8rGQ1IzQEpDZ3XQb4b02YqTpcfzaoLIpXuEOIKl//z8S2kJ1+9XIuIP
HJRMgWFB6cbBu5WIP8Aixmy8bh3ZEPCs92GwmjlIjimaXVLejTQzF9i9OZDy+A4oedfDMzfRPukP
cacavk3f2hap4EjdAqPEbWlXfVqk60cGksCD5xh7s4dnaO8cF6hqfmq8ySzAtZWJyIeL3+Mt6Jzd
3iD5/TI6FuCw45os2AqBcJJsN9GTg5amzu0PiuHuD7R1PEFvEn2zGM7sbMrCOcM8dAXCFJVnjsiK
5AlT/vuhAfr2stRAFfq37XUs86g7Ugt2N7oH11W1Q/niWjXGJ14MILg9jWtfmg4bclC7rZcMe4Yj
8DAwJMKhRhqSM+WxQEOEG2swLJrVmTovKJd+J3MIlcYlLk0JVwP0Gdnw3h+tNGl/Ef1+OG0YxzpM
e7RIuv3j2vREEi+un/fXsXL0DgUtQa1VJFHIPqUVrJ+hbxVRj/5yjina/3x5vSlwZALlyXke6FX2
rzyPXAu5uQ5u+NbKdO3K5HzJh8Dj+qBdaHW7mKVyF7iT8NJ/cf2bIfB3e1MQ9T3E4gMAhtYPezNB
lwvf1mb8GIP0o8zJgOjpHqkTYy+1FxBypvDA7SzUZg0tB16gvbiskaMRNuC3T1ttBhNS9w0HAjI/
jLAg4cVX60xgS+fnOmQtRZ1oTX+HoMs4gD8St6tuKwvlTT3jaOOhL8Ud0gVVCanUhGqJ1Jg1+8DO
qFGJGvBI0wrOxS8i5A/h2qMXiCE181LG9Nb7ie9UeLndMbz9uIUoyhEoMzCubsNqhHms5i2fE2KY
pz1A7P3sJdV0VWX7ywLge1CLC0zXx/0YQUkQwAG44XcFQGSBtYznYvoMF81AwpRYxjVUjujZoYO4
119+Hs9o1H0X0LCXZ/2R+mjzAVzahfduKZrwKrmN0T71IoEHuvOzuMKwLgKl3NAg78lJG3pYyNe1
+0WF4K+OoCWS+oO9dqg9hyTYvkvBoxpv1kAJSMsrDijHt4b7NktCqkiqcVf6fYkNJWMZnuc+SaD8
PLWxr7RjIRao+MnRVdUjsgpRJx8gA3V0AQZy6BOGH2SzGMhv/e8idvTMyR3lyAoJ0cHC3RbiCb2c
reNQFxKPjL2qwsUaz5JiHVnVJOuEfKotZtrl2Qjtzv7K6LKo6+MsSsd/zZdIECV91xi6HGWDBRjE
Q2NHS2Kel4Ek9VmZ9OZjuCColCLmgH5NnZ2LOayiJ0tvXfI2ERoKtl80yhBAYtsx7uI8SxcWD32m
Jc7v5pFR6ozcWjmZ08FRUWrkeDP0ugwXHUofxm8zslvIonYOoL8JndOiNj67CjcJBiKg/mZ8sqis
bf+MfnLBLlRz0C+clEs/F/ExHaFPvgSqZwGV2aBjSWQaof+NQh4VqBjjuwah1byanfzQNr2agh0k
j9vpASeVDanEhE7n3kY010SMZOr8RtvSzqiJ7sm1ksy5lDREhvZzTGGcOfdmE1KNXJc6Q1WSPkzt
400qBITbr+gbKfMtxHkvuAwSUe4YV9eoGJK9tAMdgba5YO+TCzylKBDwQto8wl/uEeNR3ZhZ+2Hb
sDRcJ40Gr5SKqG8ieoPjUusTqs+lbjGMAxGk48BRAlAaFX87/rWOaGKIq8ZL4nuK6ObN9FNRTcBd
mwZ5FuA09YstRh7//R4jxDKBxvUAHBEpPhnh9+EeQk/loXQsLiNKlVrqQ4ZxnX2GAuIzcSurBNoo
oB6B2VJRV0XYQoLFSM6/g9mB+SIavGn+UKPgZx0kjZdHpZAO2LuDFX8uCgzC8RouY/Vk+2XXQfx2
Ib7yDAY2MwjEOL8PmqkuaoCzIRDww9Dyb8m5tCGyfsiQQunuDUk/7YwuuUwPSZ2OXyNsbrKTI1Ik
yAvbaj+Rx6b1saEPVeADFpAxyNqzYedLcypOtROF8tBEsd+j+Tj5sXsA1jtZDyEOTM8GNADYoGhP
oQxXJshWoBS+7KokkAc6KXV4j/xsFwAEqvxHsr4qxDZWyoAvm/svBR7pT0OLdd6eprD9p+WF6X0B
wBbLtMHPntsyHA4thenrVE4xuO0WlbOkeTUAaD8XroED5IJSCNwZOwZOh0gTOlFB8NhQ6NnBYRLu
kobIB7RlZz7SHDEgdcbOmclJCVI1WY5Sslh90QV3fFeLoprqZ1fTqP3sURXvutAdaAGGy2OPN3y8
Cwt//mIWLpRWyGaQ7a2i+wC9SH6MHNk+xVDYToimiE99YDjnKDTrY51JPSMRonrglKvA6CcQhBZZ
6N6A/wRcKr6TjEo/m1KIP2Y7SL5EXd9C12+jx5jG5qXoWqSXh6ZzD3VaAyxH9ADloMwFErRgdmg6
PcpiWTp9qO3OOi6qRbM+c20aoiN0TxCJ818yUPlLA17jY+ma/T3tz+RZ+Ygs7wxkno8ofWm13iJ8
oZ9X3FtxJD4G9jKjkcOceAcRIngwh8z9Uoih/YL9aXZmoI4mlWijO9EOktME93Js5UrD3QF6cu9c
hAheJMou9Z6GIJ3leTS+xnZaP4Y1zsyeZfcvVu7ZByVb56z82n6yHTTnFRzSv/M2qt9iL6W5MkcG
Xn9A8Lslst4serN3PtzKO8iB84fFNuAaxp08W8w8LonKsBuNlvmhkGmQISxXux/BQATTEQRFxVUs
FMIo3B6kdOddFgStfwqKPPonyKfX0KuHN4vj7VzOOMXlZOq7rke+u0xz87NLAD4aeGh8QEjGv3OW
tKbx2fEFoEyKzwEFAbmPQhIOGzocVoYSFbmdgw/bI0sz3Y+hVOwTu9o3NM7YMkEOS5cOwdcpdY37
xm6DfURifxGEE9QC0T/hzKxeaRJgQbiM2dcEJilKQHY1fWyEqvaRjFCrL2ky75QaHRgnqqjeCKil
s7P5I0MInCcItMDGU9k2mt/Rjh5OYpHZJR/QFdujw5pfta3kVXHY7BYgGucBbN4umJzqxVNpg+hV
ib9lvjfSEbRxh2bNNJ4KJP7/sPy+ek4Y3BwNVY4+ovI+drBxruIjdeerypg0TEP9W8Kk4AJW7tvY
Oa9eoVVPh3w6GYOPygHixKfc86VxsfomDx9DNyrv+GL4edJHl89kFEl4Kkhax0PT2BzJuBz0WnhA
El4rFzSebWXm19bA9UyFAoynK40/DOBt6Ky2Wp+Tuyr+8pZK3GGT7iJOOzd/hmVt3MNpHtlc7vQU
u466x3kyQz0fXdYDpUnzh+LseLBm4X2hAd5cS9jy7qFKMLhFbcN7tTVd/hBFRnvv98IHBwjk628j
wW+Ylhaiv1qVIbOOiejSp2ZyBroSUYdNby6QKwt9pJ2C311g23sbPTjGDjzheyBE9sGsFQoI+Fl8
QnbFOA52lqSnUYTmpxgxG9T0gjLiC9XEEsazmM3MxtWiu/x37cyEnzB1HhlUw5nnwZv3aBSlx8AZ
ys90YMVumpbga+TU8Zc8Nhtkr0EjLkj+uPLFCjNxyiYLvFcatcU5roP0T9fDCMM35uTN7Zzu4qII
TUmrECn1FtgmKOdEbM1ClSdGBzCxkMY70CWl7+vm0SFLZfpXAEULob8guLZWHYJpRQYQl/ppX4wd
Uj/o8zyUyygfmnR+5sa/ZfBJvkHBQDU2Zv5Q5w6xu0EVqA2WlP9LyPA+d/vwOfVR2JxT0Z6cRsXl
TuBceMiEIR5dOXlws8w/aY64Dwg++FhhO/1ZwbYEeMHePaStLH5fXDsBVYSTBu72PXoP7th+9mgi
0QrP8/TZiA17zyFcf4L2Ot55obGgR9C6ZzUjB4HxucgOPmYKn5JgHBkbVKFRnKYsT6tzHgdJ9rdB
Cr68NpDM6RBjNUCqny+WLvpSdJnogHi5R04kFxI1dATBLpFF2iGaDsOHBhUM3cW5lQayGalUtrox
xX2ALKhT+NY6n4ag0833nIACZEEBsJquQZ+jNAaH3WL0euyZKxS4uRexWtJXHwNq8tgMdCm/Itam
JMmVLk/9W4N0oeAfqp0pB1T4AcYzHHqdUihHv0UiLKdxt45RQpxCUaoo/aDJLiEqju439qZuBE1G
z5ARYhLz8sM8jOPyxAA/RnEAHXBJezGWM1rniDhWz+iz9IisxaHos+MAAjk5Gl3rtAfDgKj3akTV
HPxtMsyN7gHDWSXyxDkpngFyUp0a35XV1VXQvH/vkU3oJfUnqu2fGBNGlrWXMocU/EDnbBLemWZB
3KD3zrAaGIUCmjcf7YEGy2ODSjQFRspcCyF+lXFwQWGKRUffY6IvjL+tbtNmYVFBgLfIdA7AiPjn
8NbKbuC7oLxICVL2fwNlACiw6xOzE3/9Z4pgyyB/UkLI+H42PbZY4NfyHOVY1xZ75GoW7ysJmZ8e
h0wNxrlprLz6uOH9ysXSfWNTxtXyuvbOQ7mgspgjlo7hWTJa3T9MYTUY25yVLhcmUepuRy6h4VnP
a2qcmoZuqG1wjTJXrlZw0VHgus0ANoBLGLmF5x0jh8OvfSaXYgkrCi1qVqsodJvTQUOjzPZLYHRz
fKZFK7lmOjp09Q3s2fpLcRvoI/fDpIteJEsci2YNE50bJr7ZiXWuVzCt/3J5LZuh4C/ANfXPGIVp
OMkGK62VrdFOian0uMYsODquax2BVrSGzOoB/PSfVk+TVlA9L1RB0vMv5tov85NSr0ng5DZPcb2b
HG5vd6rWnmxHSceHr022frT0x7ZxGVWIiPCLk3VJ/FGMiAa5o5PSvvB5NPWZ6ntu7Q/oUbX1Pyin
+W32QF3cjPT+FC1keY9hPbome9vk8C+PkP9wNdmvaNgKEFjHzD+Zght8sPYlm5Fujr7ViK4Mb2qO
kAWbdgx/a9sCS5VbgFpxrNGPp24CVtsZ7ax4uMQpQ//XoXN149wzAx4IOha6JdnbJc7JyH1THfTH
IGUG9zfQMCQad1BmK+GzerxseQUTSAukgQSbBOjiJAwx8dGtuk6Lgy0At88W0lQzEL71WTWuPU3m
sfWN0WauQRuUN7YCWEfUtBL3b6NGbSLBAZecyDxmTT/zYkKFdDnLp2r1bqpq6d3eiKtXrlhf0zac
gQ0YMBItoxrxmsOYhPqFRiQshXhEu0IWPRRTRgr1DiF9HkHmIfaD84DEf4fsEkuhCTVkBTyE3CfK
25lskLket+LaouAZW1ip83/D6qcfB4RdL70Gw/PmbV5HUMPio1uzx44G2fAD265xvzDL0YO/ni67
mezTjMrhaYrFFOAAFSX6Ow2QRjWZCO0sLoLZw0iNAgk5MeWuoDE+vU40dru3ekZzA6n8MGVvFF6p
weidDaWYu1AMBLt9JBbdyw/TOZw5BIZ5+jMjLJifTbABBCszTLLyNID8H/+kaku/Vhq/gCp6G1r5
JzNB5SffTU5L8czB0yUfG7YQKl4esLFTSz3mXddY0nutHgAiHMEJ08elkX41xKiZfSNWQOzo0aTN
sG66Zkz1Mx8aVw89RkTleZ3lmOonahc9gWKbquU9AGGy3lvxDsWGJVlJ1HbhzYahasSODo03k2mm
ws6fWnat+FP5dPy/1Qmp9Fsuel3otzZwWTxebiFkxQqtXaAOxx1OO68pEt0jkK7dfyrnOiq/Spse
MzRXnEOQC5xdoBqwam/xiHbMLYrf/gI4Qt9OYdDuPM9lEM77CHUJ7M3XxpwMFW3j9RG1OdrozU5E
AdoeJH0Z0vI+Ak7Nm9VBaoTWtaLOltuczytLNtN6Yuehj2uf9lfSp70dAJlL9w4NFX6oIlNPhpAn
J6itMXo75mc/m64yzGfn707UrkLdCxj1dA2p1/n/kfbSDcTRjXmsSCdqqGLBaB0XtritC/F5DWVA
HjL2BH5o+mgvApM5ULc2UJiB+Eb/Qc2tDjRl3+lfHBoFTiWCDtC8DQj0cCX6XvoWLXQ5eO1yZDww
fMC+WsfLtqQLjR7ORBKAT6EkiwXjeXtTtM30b9SN1F9+BTmApdTHD1qDt/iFnEpdX7LRxqH5sAVi
yNsz+2CBSMlvworudPdxjFJuLgzRu4OrflsvvQumPz1nqVKERAdaz/LqjTMouQuqeVAY9nEeWm5J
Pl/nmecfC1EikXdqpgyCxmX0Ch0JaA3qB4O5KK9rlohSE5M4feqGcw7pVDqanqcX+DpI+8+gHIor
dzeGgK6yk0L5m+NifW9+YupFv71sD9zF8lprlCfWNG2sw40mQeujsuw02sRHqZkzUUPVpiuI9RsI
hCmNAdBtAdpH8jsQ9p/a2xmHofg4tHdRWnXOcERJqy6Ke9qfQdOeLej/AXKBoYfy1tn0Shb/2QUR
ZwLM9OnmjPd5mYyM+0dmw+Ci0A0Ejov1jFOkXnYHeUmjHBaPjjLaU26rdzlsKL1aPbN28NAoqkL2
31CHqQf7xWkhPqcHYY6zr06WhYFRdjKZ7fFknBIA1ls9hhoBDHZejyJpszv84RWkj1cIzBw5RtHd
zm+Ui6drTAHKzZU+6chbt85tSYn1pzJO0g9wQoeJlyWh+pME5aPgdW7jzvXw4ueeE+8cOrgcfNvU
ZawXJGJ2BlO0Wt4NsLzt7r4GmsGtLfiwM5TvzcVwsD3CCbA4jAYl5QGxatgdz6BtKU2xXUgmH9Xe
FXHJLEVz38LADw37S9YHSxGexnUnb8t43dBVMvZO9BTD6l+SfQOutG7+7KxJNccamPk4HxqoFHyL
LdPBokG//7Q0fKd/A0t9W163bD6O65qlneP5zVrzsADjWZluq6NuAmKRWDB5LhpMZ+nRB7qmaxaO
0J+Gwm4PMG8zjZITqtAnEzrUeodmUcK4fZdOTDfFQa5j3C4IdO7QosCQPzFK7HDiQ3A4YbkkN5TE
4IYq8q8t8gusYpiK+qBqOUr5xLKgVGVsW7n6M5ARnvhgkcyKJ46gsT6kt2E1tb7eBAimUT+cHNek
dLmiK9F0znNN0gftrsoM/ZkWRzD/X1wj+4rbXYZnRnyYQDvy0bD7YwCYfUkNVV8qb44xE6lQP+d6
wYStjbFH9RlztGNbLaqEwHJLo7fpadWCcAouo+GkPpzmEN1iDN+h2fAmrJW40pC0cGP1LQ1eT8Qx
HPXhjXNXxx30ASgL1MW6Uo89Z1gGEhDw7KLK8jXPhUYpbOkuTZiWFwhoMxkudTt3LKRtzbTS1hM4
BZqUH2KjAC7vHIRoV8znFEWQ/CkZnYp0jKxMb5vJjtgHQWHqTbY9V7BbeqeEIOu5kSnq9e41FeEE
+4jO9wbzMLUgLMv9erbRStcIp5lmpDr6jrlU9SFDQITB9rZmtsoDGOGtAOkY4122sI8Wtg6eYgXM
gVg1uautTJrBYXTWAdWAlvnHWpGivquRVn2W9Dyz9ZDf9jRMs/W7UxNnp6YNdRCd8e/DfQCZNQ6i
U22mPLItYBsFullQbgozBfC68ZKQg0lYB0NGj2E+I3Wmc+EAcXueyEjCwRNxEZfij2492tbZX9Xj
kSEOW8jO1tg+mMnAD9FbuOUOWVbzt3UwmCaRK8+DwgjJushb9h1k7sJFDOnAycAwBjE0pqYNOIfs
tD7odcmFZIY8o/VHNnoT+gTgEXAAmIiMgHzZ3uaAomp6jttOv3zTneg37cD4ctYvnaGjqTOQ3pNJ
VRzViFglAw6LM2Z4OR1G1OMQoY2ZbNHGp+WEhtu21tf34KAWrJcFgp7NWxvE+tb9W8KypdzbQR6C
NeBSYT7ps3j7G+0D/Yq2WTAFoT6grU4kCBsugRsLZsjrpmg6qb//fzBeSa/P/nwa9XKtpklnMXhr
6PDRAofTGTO9Fq63Yfq3W+7lRAugrWp9CqNUnCyvSQTeikNGMOQjhbqlQOAn9VJfzwFvbWjQo7yx
hZYFZPapcxr97M15yhtNnXY1aJvSTi9acy1JNXSS5x3bta7ENnrcaPm6jxLOShJylxYmKfNx2htg
QMZh0i9jXhltiBJrMsKGJisDX0MPtqJ3EYVejRtYchik3p8DEGY+U5dr+l5uOcyWLY6hAqJ20KiM
WmBkpECW7La9Rf1FNg5UXQf//paxrU0bDFPoYO4F3UFkU32OG94NxeitN7Su5NJg2VIkoTbUXxSm
0LcVqKfQ29EN65cs022nWzWUwEwhDVshkiuEraGrwYLxbq0R+4aJZEygk7w1i+pczOle8YvRuVrs
InCeHLI1UuTZMEp6o6Q3kXFvrQQhu+yof4YYLpUO3iuIyRG3btm61rdnZyTOxIXXdsu249Zcc1pR
x/OKJtwYhU6PyE5J11+nT1EEYe8NvWtKfp9Apl/v2u4yU3lrk61n6AbkNDEQqkjw8s5YEFJhe+XP
/lCYCzaH5hRaZD26nKmz1iewrqk2M4WOxSPWJ+csgZxPAF1NnDDraNAnoa+UTmMtu9CD4q0/J5zs
ti8iS4NLbzfLQT5rYE4M2+MVPTkdvDfOJTwbHd/XUiBYo/z2qMHB3FoYTa7fuu91GuTgT5izTU9I
W0Hp3XsrN9ayyeXFgZ7dxBnnrpX4YpvIMz5sAQisqs5L1v7XWgAZE8CBJ9DzlqBHPDgKrdo1kJWd
nTY5s61b+fsdWhb1qNumM5kNmSSsvX5EnZO7PsaP6VCEc3UEB6bLga2juZX01GJ6/Wx/MwHh8Svb
m81XMibblCpxXQ5bCxOi6Ny2r+A8wVWW2MRO163lIuOs9xEXtCfzlHiGfqRM4XRGsi7kFQ0ERazn
4VVrrKJfSRZLnihAXDlG153XsrCdAtU9lYTv+krZXs4figZoHuavk8MqAxWnySvgm/3/no4r0nxD
uHaQ8wgGaUOZYh1xUlswbrBkSa5yAjvbjmDtjbhjkW5xz1e1Pg+moNSnXoOGNe+v9aTOcOQtR4vZ
r8S/rZ+CNSyYi9PYjnqrbqWS4ymdNtQrxHwLVn4VaeZUi00TR0y1Zm61CDScOSnp99SX/+PsvHbk
OLZ0/SqC7nNPejMY7Yty7Q1dU+JNopui0nufT3++yAhqq4tAc84AAgiK3VVpwqz4129MuGr8DcWP
5XdspOiNaqrMTaaemY3QWGF2F/czROkwA2NSV9tBMueA6eLDxc3SWRY3FBFIorcXkDN9XBLB6AQx
Kjc8i3kJZYm/uOLwz+NjkohBuoHjfgWN88VaNYO7YhIL0vS0AYcSFlBsR+KcmDFeCvTPobSxRZnR
6tg0gvVAQBVTsChp7xz6Sav5o2lYytiou0kUycghDPE8k2rldp21FUNBFSajBNhXWUkpxi6V4/aZ
uj/wC50sa8rCE2uqhibZoyPWpyEJBRZdG4CEVTijXk5O71E6qrMkDoTiimR9YGxH/GEwChILiDay
++wD6LIozOe8F0PA16G+VTsDI32sZHTkyX4IywMBCnSAjU1EDAnJr/jpbsWZDf+P+5ZnZtIwN4Qs
Q99GdCoMGxb3ZvKEhEhNCi8qgIACMF1mn43qjgcDeVDUfp3diKqsLePFY2ZmBBlQV0kAQm4ASkER
ENZDwoSPMV1H32krRRXkrEvw2IU8xyuMZdXnz15JEwOGujgMlGsizqFzVQhMYSJzzdb31VR2y/ik
xfD5OFH6pWFgV2vAy6dmckl/W+9q5Aizc98HUdAFAitdQ4y1v82tTg118ggtT9/3Gewa9yI23ZEw
vSI0ogFvFK+uPGr3dh3IGXD7pfmGMKIa54OGGi2756ht5Ae3xrxg+NxBbbf9A0qmOAUNWlfLIyMV
cOhiHb3aPQg0yrjrUq9sbka8vWriDnNO4o9LTNb3FWFNVf5UMoz+cjTauk+5OxCTRIrkSl8zLRby
KCKoU9fV1Ay/63XTVveeYYXFRThyfbCorG5Jqwus7LTFOXaraV+A+cXDIx69hKkVpogrrSt9Wm9M
8qcOWZWaMIMqkwxQJ2L5hW5iY0S4653AGQ76NMP/srp4um6dUeTtLJzvjNtyLcvpUEPuck89bT0C
+Mx1qm78JF/19mR3AdbFuIGhrEpOdj5pyPMSYo/uNGiduKqSNbmEDDFagDNBpCXW+RYKKr0k/Nk0
tMqle0jqxwILyU877GppYbf2vCcLoyRrMMEMx+WoyfrgHnSmAVFUvq07tyEVPrkYWpyNXnBt4HzY
k1w4Gvq8HkZ6VtMDYY5F+1w5JayWYIyd6QabqaE6LfZilmjccp0s4JS0ntDFXLVGpI//HIinfRfk
XaXdOBWOcl9JMerqr7Xuuningwj0y5dihe+UHZE8jiT/CD9WrBQD3fde3Bx7Ag0M4zN5n7SvvuPY
tRXRJGKIiNaGw8Yd92CNmI4xqj2r+uKslFeAaMNMHa5UDxI49Axyg25hxpjuIyQZnsyutQOM3SEY
Z5QzcDU5MyRE+NmXEa2XctkVgw6KWsllWYPEwlSt5UahCmVZ4pvbUkSyoo+3PEg7hwNZIlVRKJC0
dFNjmlIb464OcGCA1fj8bsY5K7ujE0gJJT+EDGKxabD6idpcfophbFYUiGJoR6heBtKwyWeGMQ9I
65w3vZPacCTkKVukoWU229pswTbbw20VE3+ogLKTvUfGIUx/kxClT+HYtLr/MNtrqfnHrDcoNxOi
DLiU1YDp961D5lOVtNREIfr3mU0UR7PRsLqRE11VH/vaD8uXpCcb80+CG6bhatZHvXjXkwtR/SXb
m/JuF4U7dcKUYdICTsDJgjvhwC3pvUkzqMufkJ1ky7ECXRz8E0K+aLYOVhyKjTqTfa9kq0oibtKE
w4HrRVLekqla+xfL3EPNDHXsKO2HxhiifLnASaRHzjA4HCc6jA+MqaOkGMrsgUhY8swHCg+MlFyI
lHi1Zxl4wdHqM6yKnk18uw3toupyTBfH917Hx3vNJVQfIxhv8O5k+dOI2lxinKGtQ5KQ/EUsdT0S
czYXulMfh7bBExnSlKmRkYvQ+b6eA/zsOARFKSWA42enhLLo5PRTnF8E/QI9CfYtEYB4cBCNqmuN
ft/RKDwg6SHBp8vzP7I+cZ56v84uK9MfvrL59PXBW/XlGAZO2B9gHvKlmP/1N4CIY3hqx3r6NpLj
Hl1yrqvex6CY90U6Wtd+Oo7HYQqYiD34sv1njS8CibFIXtuLmDSyr60NpWznr+ZEjGM31C9NVJvt
7QIH6CDsVT+0jt/eTHpq36IkIGp6nZC9nEynaO5dZ05fFiSxD6xuZI86qR0DyhXWp7hutUsvZJ13
7GoZL02Cb1oI5Zalf0GMw6qW11X/mTIkuu54+Xm7C6uBgOcIrueVCfr9Jxj0fG1FUQzrow3wIqcF
wcPL6s58oQWROXcmxzzS7Dy8LPcxDe1m17YJCLnhju5FhCMfKVK0tdwrx1kT0ueYKClkMJNAnbKA
gYRhuKXvbPp38CjyeNovZmKTSqk3d11e0C0uvdzMDkRjLvTtmurKKxLrkBrWRG50ZPzu65X3ZZiM
5GsSZ8M1zEfrYZoxvM0Cl+ThmlDGpsnta3PqMtLXaKDOO1MP22vDMKs/2NvYGca1y/7QDLs8xRHz
jqPep6Fw499DzkP4XEzpY6kHxanH7P3CcfT5ZFmz/sUszPiJTHF37wRZcpq0NXwfk7fzpzeZOZ3Y
wZz3Wuk296VtsaSSpTUeYNgVzYVVeMmfc6UZHzr6XNiTj3r7Fe4rLlUwGwEA7Zistl1NnsHeCWus
X4nlDXeIZxY61RpRMX4/t91RH0yClcagtCCa6sl44bne9JwGnMUOW9apaYdYvmezfZOGjnbnsMff
rNEAbzBenA9G2eSnIQ2xpCnm4MopCzwvh36awiu4m2S5sy5VpOot0W3VwKM/1lRw76Yomf40656w
6HgUmSpkNBCGwI1YHyyhp37UZ3QldKJTX9/X0Rze8bX5rosI1kDKUXzNNXxUP6Y+MYcNv0HqAkXL
Xwl75jMmYGV4qWujO3wKFshMzp0/zZ4XHzl+r4H70fF5Q3OGMdHoJtFFbscQepHg00DVqr02xOYA
ilGFhnVcF6BgpL59MT+sWZT1d+ZkoLeHnlMbV+BomfGyLH0wp3s/mHxyAEcYHcPOM5htrC0mkDGV
HcYcxYOumwVp9DBGS30uDtmiucFqERSMBjJ9EDl9MIl60ehaE0zuc/b3vF0mUlzCwbubdWz894Sh
6vrttBB/ti9H3CsuzCVZH6u+nbydnjndY5IGdpXvcW+KsWQjLxPD6FSnwX65ICKq9nVOr+jgW2zw
F6y7jX7FMMitx3TInfWnetTXPGFccDDstIAXPEgqmGmccfEbt1kMBybXpUW4Pe0ReUDs2eF+JjT+
wZOFFQwVg+fYwh0rwLrjNSV50ji5gzpEH2M7xFp2z+WwbnJswLUCqWgVB+PzZIt4O0gBYSOyjY0m
n/eZjjdBS0cBo6afiXJ+cDi0PZzKLaED1RFiQLh5fVEdR5ilqor443eQXXZ36AILWFgKMyVCKeEp
1atdN32ZPOipLgICHwG8yPKE+S0oUxKFKSKLwsNLOzOtL1bWLvM9TW/YC6A4hTj8SDBDHXq6rfOk
sBUFQMgKLGdckysUd6BSMCyZGQ1Lsk6OWhMQ5bPsIw3j7++N1cZLBk52JewhzrgKa64lik0PUhwr
VZU0yxbS2xz01yIPZCXIW3D4xdoWJWAA9vT6wQ69AQcdf6AP8hmQ5OD146lKdDZRJOkLg57wT6Hy
eft7z4jvwt7JdqCzomqBN/XDCzXrJYHcX82PBIsFc/2NTnHX5E+YIhUZtpx/G3c+Su3SL9jHPlZJ
2Xe//YrPyuvZw5gxTVZbC/0MLv2U/69v0sYF3K+Q0j3GFc1MQuxwPGGfi52axBvaS/Y4V5eF2ZsI
7zJHB96MotpIHVgUg/ijJpSMH1Sda0tvZzQsm1cXQRqL+LntL06IiaOzp/+MXyVv2XbdL645WPy/
FHURB31sSEQbkggaCJw3NiJUtBH9xAZmHgY6cPwkkriVy/CB67QPBuu0AFHTYRif2FbTdT6OKRRc
6Lqa3VohAVfbhWq0HLgxbzbFL4eR7uX3cY5k37wqptbh4+t11cXtcU7GE3+eLcJeDsrwq8TQqA1P
ThsFQf6plA9ioiydl89sRr5n702jH3TrAcc23LevC1iW7nBiuXbs5sadieha30XYnHADpU0Pzj66
BK3wzJIO333woIBalHDuZoSEebnoqYAPsCWP3eLSmbvajo8O3Uc8WmyarXkCsRO03zzEZtgM2W3U
TA0vbEXQm+jke4FYhY85uUdGeiJ4Jw/XPa1U4dgS5xNmIO9CCm73S5j74lISq3TwbcqwR0A+pN4B
u0QnPrK2KdHfq3kc6JmLGUqZTTD6jjRhVsu6Ry3iE0keAKxgdmplxspZR2sjcX0r7hz4bxoBHNbw
SqA6vHIiw7hl7DomzvmdjrmJdYi7THQcfHSH3HnlVJi6ySGkoZDkxZilEQzaMew5bRZYd5PWFh/x
+W54iLZRd4zQbsitQrvMQrqU5UEZFwFSGHp4nei65c2XGPjh5HSIBs3rojt9NHHK27UheSjmRbYk
4+Dd13ozz/FHGAAFDUHTzRy+vcaehadREzY1LVe4hzEyiSlrxMkn9zlE6zsC4gJ7T9ZXb9x20n4S
pz+kkndznzbOpZYGc3SMTLtzkwdSVzOucUicml/9yXzetqD/aBQdBPksWcxqy0Y842LL83o+8+3Y
U8559TiiALRbKB8mgVdQShCSlCSuVTOSUat36d3spTsg4JhoShBKzKl9v8SD4RR4lFSmMDo03RoB
ypOGXaIf/T6FDB1gMsvVCG5VTikZHUn3okHkUGDQHmA+Wx1QNmult6PqodK/mgmF4emOGFHRgsU7
UnyfMmSF7kUvfHZCUHCoLcLNdZUWsg4fwc/FiFxce2fAVTGaY2xDSC92tTlizRdNpEqRxKPh9wBp
F8ou2jA/XAQwUGijsHHJ+0742ShHuSYl9CHsd1A3A8ZyCmEj9I64pk11f5MbhlUE339xMfNGQzjQ
M2ILKvPRW5oDSjGbPzga9T6W3QZJDp9Vyy6y6rEgjdLC9BrZmcaox9lRSjuxvt64Pps1kXKCRL8l
3B7BQ8P2Ya0z3FPh3mc1jollGjRg+hC5NiOnqiM9p7jh4EXg635xFyEaVdrRbo1CjdxKrRgEusfa
WVTRg+siF2R0Et3dYxqkdKPKpTB1OnttHmmtOkZziRJMuCaZhPqwjyFuttrw4Iw4WUACwsSGX1dm
i6G5iVabEuabca8cpZRM0awpl+j/wovwiJCPQ9xiKfQbN/2jMwSQcjQ7BwzhqswoYKCMR5uRTcCQ
Wyy8gjWM9K7fngmvtcp4Q+g4nAt7emz0PMO0xOb+D7FwKxShWRSs9xEiRaqHevMPkDRX1eVS/hiK
W/T2179Wx/L1JoglwxUUMXCApM+m4QiNoSpInr5XdA3F61MiWUkmiZJCgM7I3MSkUgj3/8ZUQCTn
/EN/z9XAF8Ok17BsC/m9dV7JYMHiib52ymuzhwVKW88g5eiTsBro2n4oyO+ajmNdVcwVIlZA1eME
7gLOXJKUo0Yr1k+hlz7GlBOFS8hDIbrUAU1A5p1EuBClChHkQCcyeR4qPyrG9xkRK4wOZfmVsAG7
xTFi4eaQ+PZTx/jk7E7ZjPBCYT3HRg2bmvMK3YYDQcHdRw8lKYBNfaQc8cvqRCnCsD923kaIBVMT
Ow30ZheVrFzCgyquCx+iOTtYcWX6TeakMGiGYbjtOZKWp9B1UuYU02XGStsa43In++aq7SSbjEMO
Mcc50C8T3yAp1J6NDSmunEEh/p8i5xhhKhoa4Br08vadxtFhOYKRiiflD634EHeocSQgGzQ26JeZ
PRV4YReZaFWxedBBKGUvnFB7DeM6rI0N5jBsN9GyJ7ND9NC1SRc0JMUghoMGzJnqLPEPLI8mQcOk
fmXLrQnniuaJr2ktG3g+5pvR7hxZC1oDTsbJsINigJ76pOiLkuWgTzHODu8seHbZB4TKsP1k7T8X
tLBoxQmbTDG0M6tdTwPU76o4BtIgPes3HusyaN1E0cVrqG/kYUXhq+hoRYfLL1qXLPhxYr+rDjTx
AE0rjcihad6R0Revw020FoIn1KWBIKNI4Yet1xstMIcivmCbt7FWFIW2JcmNJaEz8gjusyI49zNh
fcVR8kbSys6DyzKAErFcp5JOoS7YawzBqupbX5iBdzg2853gDaIFm5td6Nm7oszzVvQ7yfi09w5w
j2buqhR4anhwSN+NxgsfjCw3T2YT27SHJ/KU+W5kNxHXtciHN5Sgdd67LMnmaNhDMloS7WQmoH/Y
KlWeYH33kPaZgWkEaBeRLD8Rh3NlQqqJr2L80SnsarovfIFii+manfLb7PgN9eAS0NJ6GWvmMmf2
RI80mryq/amqGN8aS3rQixeWXJhRsamal+phmhoOPO3RxzN/7U8s6T4LPKnIogRUv27qQ0ej3uIf
yUdE8hJVD6HXYjAYSL6t5bmiY6g6sP0sDIX2cw858P2SFDNtCnlyVf1UNkmGmPqLamXibSDeem/P
8POUzkK5ZmWGhgrj0jD9tZ8hkBs1GhQ4tb7+ocY5JaOGdswWX/LQNYWPYqUBH1k3TmTQqiakKhb0
AjUZ9aT0Rm9H/IihER8jSeaRfGEwC8Qgk43CoMYEjBbzkAN6LbtOjrUB2vfVtKRd4SOzER3LBeAp
2qoRVSXkkkoiwfEx11mQTrj6JE6z71CNhx9Q9xqTft2YZFy5R1qt0wR8hrCLoeNMbV32yAJnPJjv
q6oUnXAQgIxkwsodhvIl35aRiWnJesDeX8+oHZPVg4ABqT4iZxptJ1XLfOHFEXkCu0QvyKGvTc1u
6kNe6eTN3PccQhmTPQAUy1Dquw0Evkm6gWgLnBimt8NYxINB0iBkD0InFioDxlXGXOOob9w96WGr
aC5sXKLta7Cg4ClWBo1o4izTINrVisiZtYOgTmsZgQ4QPrhHLkI9vbXXOm45qht9uFrrzn/ED9KJ
ULtIeY2UDUxbnVmEtfhNGF+DQYFJU9HUj5WRw4jDJTwcIbsWWpsQ90twqJ/WH5Bmr/xCRp0BsyIb
hsgbrmGmCCaSsILhukM6h8zILGwFn0k5USnuhlXmhuCfunPwbGO4kN0Rdg/Lede7C5npu7TrELW/
M+Z4dMd0r6bZRASk4M8mU7si09zNaZsY+SMoawwOAa1rm8ujD8u4uEuqTIxgy+0EDTuR2hdMvHWs
t1vCG7l6NSe9FSc/k1juPBZU7XoMBNePUDh2opOXgHFEwU6yAhtngDSMglcQ1TIERiwFEXfLEiLh
nDZBf5PduNThkL/CAGq1964xamj8qDcC8W+qHLcld0yjnTMW+2o009x/WjyPcHPFs1XXo/hdkgE1
h5pdW+/V+xqkKMJALs25GBhAEwt2jP2cCG9IMc3vTzSQMQG5U5a1tOIbsUxKH9uxjsUAnUp619b7
KkAu7MAWwUL7WyS4zS9hIpzKoIPCm543n5JYShmgLYs1ppO0Ypbn7SGz9MOb8FO6QdMt2Udrm17W
M+dc/Th6LgjgnuC5dCLEWgpwainxiETux0sOHoAiJlgrXwgnNzWjukFFe7Ukd5HWk+BvSHaaWmIk
g1BxmNR2GUrupmMGNk9frdjFMAnGl74ZI6JZEwVII5U8EHh1QWZxsbkuH0epaBglPYAOsDiw5LLD
pvRgg9wgFXcGJb+oXxTzLmmxksCnCbsPpoRCDEjmFcCOU46inxk5/UYcc6FHMs0RenBXSmFJw1Rw
FDK5Aq6bUUy7gYiKfLbaqPQZdZ634BPfDPQy/ZOp+YKK4khZm6rmUzMSuhVaCfDhzWmzoCwkLVJJ
pXIcSNj2PTcXrH2l+nI3SUEyh13oXHWsmvp8beI1inumum81iNTD+M7KgtQuXo7k1SvGhbp9tQgH
HtPQ2vUUYm56iCZMmyhjDKzTvX1sYmd7ZY7QecPTJIu/cnBWNu7FASitbua+1rz81mlRFcIWcJpw
+ob1DovlIQ8heNmcrBrP/WLzP6llJYbWjKFldcespX3p7creEehWROXPb9E8EVCaD+7J+sq48Pm1
cBCvxox8gKHO8ukY79aihVyzG33iWQm6a/sWsMKuwrIP7pCvpwK/ghzKJ7ZOLv4I7AQrXYBvO5yf
rZGu1pcJg2tuTLFBaVZwidiScbm9NXDAhghPpUkKJjFw9SeURAKns1pf4HTdOouRK2EjCoiOvyig
KJIwYN3WYlIOCS1TDTZWKFjTb58nzk8T0Jfw98FciEMTp7nttPGPQ2Scty2KoMq6nxK2mYoJ4c0p
LdWt2W/LcdeZ01oleP6OqZXeyHH39lX8cJbE3pH8TJNwaNF1ODcb8vRYc22tM+/8TZCnpk4WMxrg
QW/n2nQeRQWiWLGFVF/GsjJ6+2Jeg+IcJTHno9cAgcsgFQSTo9fn6jSs+qZzwvEudmahP5xHqixW
mI31rCRIkFwwsbh4+4t/eBcOtBCDfFb6HZYBxvX6i83eJzMlsIc7R264JAnbeIIr67bBJonvk6oF
xmQIEEpGsm5/+zLO7x9gQazunsFD4CB97lJIA3fsIvwg7ojDkKhlLOQkQNiCrMmxX+iO1Fn+7W82
XmcsYbkmjBx1ul1YroKSnJ9tUQgSWDqG2m0sRU65F3LuOfppU7eoojdBoGLbEYQslvrBb8R6rEhf
NvTl8KNBuisG629f2/kQNQ2PZ+EAVAQGTZNzuMOFMYV1W6jfqhO2Ei/0m/hVDlGp3flOR5XyL0fK
ut6+lm0k/BMCNbGIC2zSCQxM2vDoPYd+XLo6jg0tgUaovWIWLRmIEDRH/f0S9Y09oDTvPf05z1wB
RxtWWxrPzYAVf7QPGpIZgKEjL0C+5Yw51KifOXOeg1ME/zGhCddxodTTIzi7Qj3UKdqb1b6dCpI4
48+W0/Z1doWNjY35FOs5C5pHwljxu8kTApOZxzSgyOmjGaLM/exhbzEdS8AVb/hu7DXlqAtJLRPd
wi/UanhKKNEZHdRQ609vP+Xz6YiNjO34pmti9yMSjM9aoayaIy74gXen2MPqkFxjrsMyLDU9/iYp
JPkJ2rCxFg6P+u2LcF7bsTp8vcXL9j2WIxFAed69YmcbBSK93KWoM9lqxqar/PYuGIM8fIrmWcMc
qtcW+ILvVtZ33msmE8MSadaV0cW073vPWersAuW/DkUp7KPsOdYMIkKsndsZIzaR/kDFScDYAk+C
o0IknNomw4xAyIBn6UbBvBabkSpGSdyceGtkKwknd4X4VtE8QopkP0bA8RK4TgAS2oIMid+TaBtD
ouIjh4n4I8iuPlq8jK0aE6sKpl5jwjrJdOErwpj2fYoqteC5aHK1D5EfOAnWYNboteMRnNzq/BJG
aRoDDZOjjALkQh8brY64g3gYigtyjAXvPfI7QTXLzTiOCWt3KM3qg+5YXd9ft02M0+6RQ32sP739
9owfxhD5G6wbugMpEtHo+V7i+azSyD+SO4V01/L2qWQ4310DEyJgI1xpygM6kVIA4Eh/cwUpNjLn
CQGEgM30NRN2+CusA/5mWiJlRt12QWut+qTPmFkRDt34bvizRup5H9WliUqrWPRdDAxOz+eDRY4b
ILbe3nK2qZ3yKxLP2CpPkuyugo2UBR8EOzwloGQJSaZctuMREpb+s9lxhoV6OFS65Iy4gUvkp3vu
0z2iRmg9Wm233qrB3QDbDAsrOmjzJiv+P1UHng6R3iFF3fVEftjmm/iPgomeCTy71CluVUNRFXON
LNUItkuoG2Fs4CD4E+j3fEllCcBLIvDheAC9/1CqZWMjiBtTfZvEqcdCU3AOc798//7cwyD60Qs6
0XkLDWwVf5bf8cP3W8BIUD4FyG5DSDlb0st8ifvFN+Ib5dU/sSCI49WrGJHCcIQcp5Ha+7dn0w8X
wGuGe+7isUv5z/L8uj5yQRJdMva6axx0t9XD3s5bavOLIF2LddnhEJ9cOFDIvc9vf7+4wX/uusTa
4gUPc4FFOfhxQ8jmySYbKVpuUhaX9aPvD5jTxZ0bct7nolutO7km6VU/GeTmeVVEJcg6GuBASmXI
mDu778yxRmstKpKTLTz2h3vPrqvlKSjadL1SzfQyMyrrc2+0oqtNt0acfBRNKAnNVEChTTpwhuk8
DHrXPdkNoD+n1izE2qy69fQ3xApPb7JgDCF0E5q20WJrgaoI57z6RFdVMCLefqznlRW22Axsm82A
k7vY616/1hBa3YxJSXrTByOONju0A0nm7cipa7MG55NsdJANyjASZwExfxlIdRlxEIGJObg/ecnO
+UvmWfOafXFVtLbOjyJTjg4AgmN6I1nPyaadlJWdRITevvkfv46Vi0YOHE9PZ3s+e7dpgq1PMK7O
dST4PS/fJe/5SAHbS93ET77wLL2RZwzmBPOGmew7OuGxZ1/ZdeEszFqaa6WZSzdLizlCBY0PzCTa
LiLYbcxv4gXmrYFww8Xj694c4BXnJ1K7Qr29wbglA1VTwJVK+HAi3WZlkiLledPIK2ZRJTjiRBkS
NfLorEOfIwvnU9maHWGcQlRLuIhuRi2V4OzyHkNYmZvEITA+qSAbj1oqFpWi0RlGwc3ykkI00vuY
rqsDni155eUkTggpTsGgdFWIfdy7RB6Y0PNhS9WNhcgVKUZ0dU+ekYiy7nu10o7JqkN1buj27Mn1
gBWUyB7MWGpCRLp6pTgckWghJGEtYS18iToUVFHpgFCN9SBuifnDN8vn0KWugI4hAQtQRdm0QKlf
KU4Us12eKHJxBHxZ8AfsTn6r2VG/m1qtXdyLriCJI7hKm5UENHlO1/UJ0yD01xPa4pMTkfn2KB+W
Oqyo5TjFOZyTnMJQFG5c4de3PqkeMhDX5iqxHf8lTAjOIiDDzXtaLx19SS9C4moWYy8pc+ok6JuB
eJheMwpdl2qLYT8iQieTDW/8J89OldR2aSf2uxzx8YidDmCXTVUDolX/RXXppzvMZdL5WfLx6fHn
Sb+LeNwEihSYzabAZMk2XEtDqPw0KX6GH9CWp5ppFbjXhVlPwQ2GoN3wMSW0EP4HULOzBgdZlgTC
urkUedpdQWuMvLrIwgbHtsGMsOksniE+Jd6+B3t3m+Oo15s4VXomSbsexItahIk+Uthx5xq42lrH
Ks+I4tjxvwCz+izVnQtleFACKQQwcA0iOn5fJcCNw0BvPUSZO+XLQeGxqoGPUl9gkAqRDAdoiS+Y
TeDlsCOZI7PvWx1jKCwi1iFbP0llm9WgdvtWwOIkvzFO19h5kop/2qzD8BUww7Cf6I+OwwN5rUVt
nvBV05Ynz14RJz/goSVU8A76fhpimTOtHXTGdDW6/NDJlqACi4m7E/xLzJeFK4RyM/GALhmsnJVd
g5NbnVYA+x4tqPWk+sKshkIvshZYR4/vPD/rNdoQEmxV2ttWrgKqgAsW104+I4Iw0ndyWA/uzJTN
tok7YpXW4Lo8+mZXHTFZEMNQ9q1DDej7stZMvDv2o2T2yKN6RkoRA1NyOlPTTB1913gELa6HGucL
4GJl+aU82NwUb8r2iNzbGUDzcvQ60JnbcLz3MiuaIHpJoxy4IzGbrbpTOcT8xUVcqARsUumpfMrk
VM/8wNc+Y4c6WsdALl2qDaQkfnLi9Js7jr7h3OoxfRe8p3g2I3+XynQJoIP60UdUGK6071HUVRvX
cNYe8lUj/WnuqS7Q18I3ZAIhHmr6D3VhQvKuLGcsQHMl3i2bFa4/i9GIgwH62wvl57TO5CvQqObJ
BNFBNlSUJtiWoLfyaAvAslkOBU2weVHJs0pP2cJzYoHH2xjhjTRH0mND4O2NETvxnZNU7oq0Uy6U
SRn6LKLFXDmMu6yK9Qwad6CRBbkLNBuhfyPdRSb5eRvw3VrL4n8itJq3uwsxa0AdT4aXgaxAHTHl
q/k+trdVr+MpsMgrgalcKc2Ng234raAjscmKXUBZF8pO7nd57SbJViLpCKPl9WkcXPHTapdQbVdp
eaOWBwkyKiMKpaJUOtgWRgvjssQQMs8j3AmTZH0KGg1jdkhvHICHfam1wl7IkP4QUmuF/6JNlU70
njh+xfIc/D1zadNk/T3YYErHh2lBgQEVGX8Ift6Sh37VoSkl8VzK9dUL0qVC28T1fE3ep4gMoY2o
bc72emqayV9Fd0ThJlm1WZl30gVskRo3xKD0Au4sygz6Fkqm3ct1pUacx6Y1iGakdoST6OgVDe9e
tL2o0+nt/F5LmTzC2UWUCfJvhnSRmeW3y9oNaok4OChaUkapxDjKWFDFZjyUDD6yqAS3xJOpHJw4
C+Mu1fxFv21Q9tF1qZF/fWlJVYk/R/QZMX4EYtC+5SmyQxn9lUsttOpP1dDQ2BAVpC09J6RpU5li
iktgtzkyYi0ZuxLQrNGIfyGAB6AujIIys06aCwewQomyyc47e/OvsutJNLDAjO3c3xPBEUblwQUA
HLrjoOukwx57SVyXwzawtmA8VQmo7Z4EX1aAq6QxB5iABJevZbCPGrQm8R4FvqWtpxzlCQNBynXV
gqwKRzXQpbDNyBZRW6hWHT5aKUkI8oSoDLQUqSLQSNnDSk8a/6kad5BFlaL7mKYlmCeY5widOllD
YtWRNmxOaToUWoTKi3UWRcnAgFk7N54/9LQie8xZZVhHK0mqoclpDvNNA+dD8ho3YaWiISireFt9
IvUhn4gBn8BGCynkVzQh6dCFNFUoCnW2Aq6qo13JXJb7kRQ6apvZXSxXJ1k8tbI8VBZZqgkYyZar
NAGVTUA1PKWCWTpzuLIglSBPJytbeMcuce5jjM4bZzXIKTxJFnkwo6sU9yQmeqL5IqZWjmZljpHK
OZcKgrNwohstuJ1tB43Iu/L7sqkS1Heha78U8mVXm1FWnxLTR7ReDN3sneXqoutrjVHUjR/DaCyd
ai8VmbnvCWYQRwDRe5bkDi1NhHbBkd1JEJoih1OGkYv50rU21fRetWOXzsFv+JSE5L4g7ZU2lPS3
RVGdSv6UQXnB+286jFCqR31KLAMCkjRwdKVZnHxIao5Bm1/b4eD7yZq7Vwqs0KKpz4x9hMAydndN
Om5gM7tkht5zZDFC7abT06NhK/ltVu4IWhnfg0fIzluiHNtIddHf7SRmTYxFgy2ZkaMesooeYoeu
GnsvmEfxfN9JNgnhCLhLHTmEzFV9sNHRd+kfbx/vzjGKwDc9lBl0rRyfgNVzkG513LlKojK/LvIa
crbyAVbmR4vsZCmZyf/XF6MU4ggPPANk7tC8Oofi8szqG79a4+s0jxv/ZeGk4EHyr4kEJRqx0eai
PJaYebDMv/3F580Q4HEOtL5N34yuB1klZzi9pvlWy6fHl+W01L59BSjZu9F1QOgpFG663YPnX6B3
bw0oFesQd3m5t5PFIl7VZU9tzdtsOwH3euGjksUbY5jqx7cv8pyfCikV4zOD4wMWO/qPGbwLxAfP
q0frQnFUJDNtVvnlbSrgUt2f61w7odurYy/FHNH3/A9zP9Z1fVHlM7y2nYmzhvahrRKtivbwp+Aa
7wqGgVUcbRkc38RFnqPCS3KthKXqtLhn72IqVSs+FviiA9rL2eJsiPp2m//1df7v6Ful1Dbdv/+H
v3+tamyForg/++u/L75V98/Ft+5/xG/9/VOvf+ffH6uC/978kbvka1t1uN+e/9Srz+Xb1dUdnvvn
V385liLY/t3wrV3ef0Md0W/XwH2In/zf/uMv37ZP+bjU33779StZzL34tCipyl/VP139iegIqPJv
UZL4ePVv4kH89uvuOW6fkx9+4dtz1//2q6P/C6gJDEgosFyTQfLrLzjNy3+xPPpPYGIOjUfozb/+
UlZtH//2q+n+C+I1NoEGCUW6T4LIr790FVk3/JPzLxTupJUaNLJJDHWNX7/f96v395/3+Vo99QoO
8xAd2raBj7pJEKFhML1fg3MYolvYeqMIcGN/ONFX/asijv0Zl/rsCH8t2q+Nlh+sdGjw1pvtizAO
1i8mh9gTCZfjzrIm+ycwuP0aL5SXZHIloNH8gWnG2SXV5YRjP0EyWg31EyfdIbgmVqKfjzmhcTtk
zuEzjL4RJnMPMgtm1eyaOqn3pR6md6kzxF+cxbIf/aZ+cRMMckN7sj6Ey7oO+6ye7CejQKyqRbb2
x4Cp1sJ5B8PHedmh8EgeiN+Yf28zO4fRG9TekwnrZN95o3axeH2i76GwtsEudV2NVCuUNAfyCb0P
y+pUx44M6z27LseUHOs+ZzeMdoOjeJn1+9bzxm+5X/foQHBnTHemOy1/gQizD5ZZMVs72A/ul6Xt
hX4DEevuHyNSvfh/vuitE/UfcFs+VfoKVLQo1GBAnK2i6D7yVEOmfsBf8kh5cTS5axJ+MdroSzqM
SIeLP43auBjz8Wh1X8rCh0b5Hu4nwbzRqfI+hO3J804JPl0BySIN+vdhcHZ4nJwS4mdI6Tr4Roe3
v39pV9pPNoHXgkJ19VDiHZJCAVGtszGxkn5dRSnaZzuLooPv9hVaa5z0335Ir7t58ltcupW4CHig
p/ZZB8Tw1iQu2rw9eEtp41bHOy3Dd0Nxm3vFl9WbCENokuon8Pi2Zb96M3ZgQ9il74RCk/ab6BD/
o+MUWS3hEm7fHqyywQLQLlAuF2BPuzHR52dIVNY3ZjFSzcCIqnc2zrrgkakef429tnquwGZu8qHP
sl0Rx9qtnprp5xSL+E/xkuOO8v+4O9McuZGsy24lF9AUOA8/m6SPMY+K0B+DIkLBeTaSRu6o19Eb
6+OhrGpJVZmJBPoDvmogkUhA6XJ3Omlm7717z+3nYgcl0DHjnFLir+6qf3lW+eysbFgW8F6ajv/L
Z2dRWZ0lKfqYwkTFvTWjGCymNFpX2UIWcJttP1pudFJVbl19LLfsyzx7eusROOqrgwNghmSstNxA
ZupCabbDfiXmNq5mB/xF2R8dd7ipSjlFVdfkMWHj3gXq0vmK3i8hhq1+K9elvipILyNqEI7Kn98R
rPM/jIS4IxxdN1i3PesUmMci+fNvA9idg/GIzyRH8r83+/7QZf4U4YN7R+oS+966/sU7/nzA+/6O
pk3IJO/G/v/rtITGYsO8iXds+/6eoU4FcnQ240Ijk3Ww/mL09Isg5/u72UwbPQzCzkka9fP3Q0Gu
94PdYwjT3aiUjty2p3YobVsths7ib7ulAlN3re9dv7DjTL3/+fX918WeEQUrEt/2dIBCHfTzBxjJ
SFlGkhfihMb5rsRxdITgKg6lt4qI8EARp9SdTIl6eAldF0SN1bHIOJi0BjwmJ2ykd8AgEcSNJ7eB
Je9XBuYbUPkBKmupx2ZqUzcXNfCEiplLjeuCv8214mDoTmETvbmTRaZio7qwoYegcjS064oBQpi6
jrOZpyC5HegQ3JNxU+9Kwb7o5T3WORyjG0elZEJJ6TcP3JhAafhEvbINEFoo6ZQsm8eMid7RaNop
zJjgbmBWqrOPa/i3DmVX7bf6TvbfvsmLr+2vB6qfzmn/Wccu1pM/PnddZsm3/udjGv//92OX4Xzi
bIR71MNA6kNV4Mn9fuzSPyGzCaC5oiLi2GN5+g/nLuuTw8yfJDfOaYjAbPOf5y7D+ITmic3BxNGB
5CPw/865C+DCLyuLEbAHk7vK+Q4VFQv/zzd+1ncL6ADy1BM04Wdov4mM6tF/QADqeueNLTDPucWF
7u21dpm6iHGv1I8WfX9tZ6EyXCNYV0txLUiMKo9IRx37LfWXrLuegfRdwrJYi53I23qNTxkon8vW
92dY0Kp+dZRMXwaIRBeBrA2fKqJssTYMnXVE/9EkL7NptMm5RhP36ENt2TGtF9uyJsbpbNFrvdwK
o9LVHDOjZgPY0HfIg8PS221/sch+GvZONsiHvu5dQu+wh5LDl9fdulmHtKjAjcE4egctvHjnLnaM
0CyKvN37uevlm9anacdukGvzGlNr2joHL/zyPPPOpH+DoxJ09XYMyomE8xp/nteA6KkDe19xQLM2
cPWU+OJLEzxDyTnQuiS6yzIiQf6oy8jmRBEM16m3LPRpjngbx2b83BXQd8JuEXUXLn6tb8dpmoZo
dv3pdvESJEx6t9hJzFaQXhfj4JAjPWrtedPYWR8rs+v6sB0zIWKp62MLVg3EcZ+35m0LjHArk8Q+
E2iB4NAu5RP4UWhnGGzzS/KZILcAIq5ecboXcyRVnd4FA3JrJEyBzlDQnGKahvkXhC+n2K6SDPfY
aDIIHTpbxEF0WldB4DFTFaWLTj670SAIK8g+aEmrR+gS2/n4bJAdOESTv14NaLA2BNGpXdaY1rZP
Tfc2a+321TYRl6DFmzMjLIz6aZFGul95vuq4ggH+uJaV80bqJQy9Op3dZpP5OpFGlp0YIxADUWwQ
j5h3lTVOOtKvplnFfjYTrhVke1mQcQWz6L6EfN7G6C+98UvS9ao4r5Jm9s9rW1Iecyu6iyV20NUH
6+uc11VghDqw//WyXdNi2fZSksLQI36zLqF+GeXpuSiarT7YzT2wwfwMT30QO4V7jkTmYg3k+9iQ
iBG0Y0PYRwdMr8wOyQSKrtYEmebZCXbXBXJDUMd5eTLy9bAMXnKH3bfvMYclCdGJrR6AqfH8V0xK
XQxqEOQV8W2hMU3OviBHa9s7Cj5wCyKFoxB+NrVGbao9Ehf1WNjC2jW2HLYrqUqkT7TlTu/Gc9UG
sTFnxRYTjbVfynZnDt6j0Jkv1tl+8IlBNcmvDIvFID5O76EXrfrboOqndXFfOrc8Y2yyQWWebO3Z
9r+tpf1GljzZdeJaW1bzDpuIF9kM+ELMNTz7osJrZJoAtYI8opFfxuXsvSV6NoQugTJhSp5OTOJ0
XDhtt8MWd7WSigC0QmOnhN0YrnLOCEQxxjMlAhw0yflpFy1IDDU/103ymUP6MQiSL3bn3c3AsaI5
K78Q3iTizq58CPrjZcs845mJ+Q0trgOSc2ufGzlxx2N/XL2yjXALXCUEY+aihJqn5WGVwFNGVkJp
BUzqoaDjdju07YPTzs9aRU7FWkTFIM/0PCn3TjNeKNFUD1TTHS5U2by7uaFtm5l+CkY0FgvlqeU4
t+5tPq9EgUxTs4Eg7xJD3J38IiM7eGlTHq2VgjcIWyKcdMh8LYzciDwL5vhtmW19t9HD2hzbfV7K
L1bWT9vccd/8vKcpt+rlZR3017AL59iYyAo0hBucDz0n49kjGg0rr3+p10TrtqNz2w/G53LWt3mD
uAdBYXEjA7nPcxMDfYOXQw82uRLPKQ1cTGVl1NLojUtbfZYKj32lUI0m4D82LrjGi5pYP6olsXFc
Pd8nE3Aravz4BG47AsOF9ZFZF1YW9GdJZ+ZHsnbpfuLv2LjFdOYXw503DtegY1lC2ozcD299dSz/
Ft1Xd3QhLe1mb35iQFXRpbJIXIMTGc96iRNbmoxBhNybxqQufWBJceJlCQ5kPc6s7lwSyEbkEGVy
oeXP2WwxWE5eqnm076fZviorMHaS9NfQ5DalgAn2VZr5cUp/bO/M/cOgxrfKbS7IXmM8sCAOWMbH
qrGeB5/ZBouNdqnk4hHdVZKapbU3ZeaoMDPVg9SV2uq2cQR+edGcFvq53HmjYCA6LCQAuIiReKKQ
Mwp4+vauGI1mzzRoK5tpimyr2TVOEJeLxt3ZadfTOL01enVcku7SMrrDgAH9MNX2DetbdUkNmTC1
kVmYE4cTIv95W2r1gGn23RyWowsLZelaIgqa5hzYSrDrDQJ911q7wecLmzugN6Ap7VB19rElBO8l
nWZAopWCZzEnEUVYHtm4OKJ07V6JfriuGP1FCfEbqZ4trPhBeWb3GYyZmbBGpr7bQk9u1zGwYm9w
42oK3giduJKytMFUO0d39i5Ww8/XHniDX9V7tvaCgElhosN+rXVHdu860cz3mEgYqXZMlnSiPyd0
IhC3LcI7mzUvGY3pWvOqDCVtthTPIps2xTL5aKfVsj3lwxoyTElmbbPtgP9CvXr4qWl4ltI0+npD
7l27hlbiWWMbE1uSnfax2Wf0cO+PRTGfSwB2B+RllQaDRo5O5t6Y2JCCbouDzhqbd9MYvaaC2Knl
5roBIJ26OgVEPhnY9pM5j3M+7MDJyRxm8ywzmK59sfWO0NoNXXvlGzulF3h6d1atzQ4aGKsxVb0b
pFTaLk2Geh/ArzAf+PHMZrpcEk0/6ksaXKulI8dsyPSXDsIhIY7sFWbE+cFhZtV7Dhx+QhJT1wyr
arK28BPXxPlczHXpRhbpPgYJQIjv9Bs6yPDPN41mzbo82IgQh46n23O0jbvmVd7Gmk4EUfUkFjRu
MQPfB93Ax6FdZTpqSOOAHkR/VnU5TzJOSR+hNVYjFqxXpmYUWajNzulD+1VkiQyt5S00JQHkEbF0
WBRa0uW7tiwcYHMoHgYizHLUyBFizXLEqWX1y0WFG7ozBxJwoCHGZdV6xFuQWFQ7VijS1jM2fmPV
hC0WleVEg196rAugFVJwRaLvh2uSmVDxlj2n65ulWhbin4eu2kE7yMsoCfwhewbP+kWyEWQPRjLQ
dVJGLpODb6KJfMmom/MNR6jrXhtz9pOVsOR+KwAyX6QkjDRxRdrz7LHtrLAECggtbVpPu2GSHcGV
ZpkAha17R4zfpllfsuu58JV8kk2lqoOYdEW1ibA3j5Tiott2lhWxRmceLWgCUW07DdqcX62+VS5M
efre97ZyJq+1ziaR7oq5yusw96Zcfa4rc7gVEGu8MBlco99gMy7NELNpZ1+mk0pPlOUlm3e1Kkn/
kkEuh6MFA3YvgrLzdqmgBcjjbRskJRcol7QqYANdjaCqQxS5RTSnnGhinnSwhCAXNFCRGuNyYljh
B8quguzVGOly1S9J7W0FjM/yYDCTtR/TWY4irOe+KWKy4YZgozzQWVy0CUFRYq0dMeNZyfq6ShqX
mts/Gb7FbEKleTj4BbMnaQ6ngb3c9apdP5sEHD+PJX1agw2r7INsowaQRHORizoUAMvjVlWEnKZK
HgJi2COqA+1cBR4TfrewcbmM83611XzQBq+7bVDyRShB6S4OwxxLLvfRXVfvfFU+APvSQVnvs2zx
LbVNkA5+7AFYQBBLevXe7QT7GEnrEOvHKvJEOWytzG3uh5Lg+QE8f+Q3rX0B9bH8KnNc0HlK9neu
PP1cA0HzXi8dp0SPM/63UujuO9ImVYRQ+7QXH8cBVnNt8j6TDeBtmr5sYqwUnbE1Gn/kyJOZ2xQk
7baDYfTqZ0UbhK4SCVk6/Y1rccQqjeqFHeWlxQkCK7gUEY59/7oz3OKFahUoVK/JsIPouFfAcuBq
sEseejqBWxB3L1rjzIe+qBaSlYOcVFBtTdDFqXyTAfK/0RCZHRKAyFuc7H6EXu6JDQfMIf6RJ3uZ
QKMU2hxVrUgfW71SsV/Ks2AcELqUen5KUKcw8UbX2AYjK01YT9b0GQx/H/dL5sUpxVOE3Mneq05+
G/wu2ZLv0dygqaFlMlXnZJN6VGOWdzKpQIan5xwZlQcOvKwAkplzZz+obHwQs50ecrSkG79yt3bi
1VzGyd0krW6QMB2Qv9xl2SvJ05SwXtVcVLVRhMZo5HEBuvSuS3qqxhn68WxP7We+CYfTJRinXVMB
IWkpJQ+eMNbLuRrawyh6jy8+qZ1lLirmm8hi+/d7MH/YWfmp//KnnZr/hqMvPGh/1oO5Y/Alf9t/
K7/VX//Hb/9zeP0GbL6pf/tav/12z64jv9a/vX39LRrr9OuPrZqPv/Z7q0azP+F5wKWKXNl2Ld89
CeC/92pQKjLtYmpxwrroDL1c/uj3GZnmfXJteJHEITs4JpBz00r9fUim2fonvLgOvWn8DK7p/J1e
zS/MTNdh1m7aDNrQUtO0sU6tpB8b9Cv58lnVsOgUEIS3g9foGH/rVXQ1MQzGVD3YnPLIJC9s1cLc
18hpeLGM0Ww2BJylqRX+cIH/zSjnl4E4FlL2GpORIUB51C1cmZ8/D+6FBU0hrIwy9RQdzW7sRTTl
LcQsfApLk72ij/Zlum0geY0W2ksnGPZqoLFexoRBC5KjFRHNbij6wDv/i0/H7fFDy9xlYEfnWgfD
iDiBJpf9y6dLggpP3WSNIaIU81QFV5wZjoX04EEvcqEGJOcFjUhOpKINSCSSDiC/a7hmKjiFXGhg
JJLE1//qc/083KFXy81l49Kipc7slIbzL1fN6jjZudmxr52yWTarPtrqXCuC0R02FASa74U9vjQO
t6Ne1N2j4rw4HSBjQ0VEcpcL14+smbqaaiGoO9oq7jLk95VRep+NqSgVTP0+z1iy+8kZBwZjxqKX
0X/VOvP/3QSe++gvWsHZTyuM4fGK35vB9ie4CgaCrRNcC/0xY57vC4zJH2CCDnDdMFcMGET8c30x
rE/MRE5mJJYd5j+niervy4v9yYQwwiGVtQcYFbfT31lf8Db99MiQnsbyZfNQ837wdpn7/3xreuVg
0qMTNCMIRVe7RVdUVMQZ6MFhLfXFp2mS1FmopqxIL0bpSfZrWfbDgTaTX9CQICMtUqbb33tjnXHa
Qsw8XwXIZxOKf9R/WZiMne4fW2mA5gtRmZsl8i6zgF1pDHTWwq7StWxbmB4EEG+xMQG1OhSmC7um
JRZBPYIdkGRiJobCHRa1CYzUJ0dOM5o6dBFsKYLem0ICnymsC9tJtS+rljGo7EaaA1TB3nJhk/D3
pcgzKycG0lymCE19a4SMfAQKorngyFn4idfuUTanFRkjc7VGOe4mQlHnPOjjxVWSsQxUMLzizFWs
rUUyhbtxiWoCSN1hhd7jOCifAq8wL+3UboyNBFB01a8y+Ar+0XlqEum/teKUazIszpihnDmFTCzj
aLhPwuQtPycgyNCm2bOCQWISSnmcebo55DcUG8wYGa4f7LJemjuiWl1yMVvCXzaFtwZD5FERrRt9
SmF1I0TwH5tmsIw7p0nJIXHyfjyHlO4rfj2tpDbLhnE9lh0mlCtcO3oJ+Gr0Ja0mEyqAaykwj8Os
nupEoM3oAkZXNKNULR4b8oLs7RxoabUfRNpbYYKF39p02UBwG1EiRrh2vvdK3ptIMYP1CQN6S6aX
QL00RqmcdjdDBlYLQYTnvA6iaXoK5IyyzwWxbEZwb8yVrcWp9ND3k/4shyOKIhGEl7P1LcDQnOsc
uEv64k4AOsaKM58y+Fw7Z3BJge+7cdjLRtPeINZk9B7nLDszxJDeajIb3g3bfpDQbTEwDOAKGD36
LSHIuZ/dYU+oM65QAfqyNJQVaSu5SSCdTeuz2aiC5rQNVwbJnuPcjvaUm+GUg2GkzC/XltxhN4CR
a84D/EZ27ic0aYycVTfWr6YkXznyLWkwv3Od9aYrXYfPZhhZtTWtBq9xWU/0EzmJ9N9SsxKvYq7q
K8bvxkum0+fYEqRHiVWNGMzCQfHQhF6JtGPXKsPbLHUnsjjPu+qz0MXYhvR3LNJQVL1+tdESXk2W
M6Lmpu29goppfBIne0GH10/xK9F+zfLmaMreomGrmyA5EmewyO0jvEoPSaE21qeySMRrNRu2t2sB
nNZnjj8mLTdw1Q538ICWbmMRlvc+SbO47pgzJMe0L/S3rpvMdUuNoKpwmHL/KXcS90a6MnhqvFPm
FhA1Lzs0Jenlh3Quq6uORg+agtIUNk8b2UlRgBj5G00skkGcvvN1/nBeUcoSN07Nb53aU0Kp8mHG
PRGwfgG2e8ibMnkeSYlvw6DMUcZovd67RPmtU444IXGeyaMi2GU2OvGUIgtmdTKS7iLw8+pBN3nH
DbzG5XFdZiu9moDautyFUMFumbMC+oTS6hagq4iCsM20g1SEGVFukh4HycbJccxEY9cwuulaVKoh
EnB3JdNQK+heiYqfEo9FYIZaMDKV6AKYO3HdyHbdZjUG8/CUtMY3DNDjxcS/TjRkiNe7GDTTIgQd
5QBVyeq3IvbBNbvbxdOmZw3P/HNlo7kOZ+KkplDrsNnHkjA6BCSjT+OsHBOpQsJa3asSXCbBI7I/
a1VC1k8SOJzsiqVVbTy4tnULGXYlC4wYGBHOa+oam1atU4MdPoVQ3/K4gXG06MxHwh6tGryqDwkT
MWKbXolUTykX8Q6F4C0I+O6qCcSaWMdtbXYsyYAkROgvJUDaKumG6oIoqro5k1WJ8KBbwPIh5PYS
2IkrjrctRZ0MNq6o6i+Z33FjjAA9ENh2gXc7oMdcwYmT4BujJDAgcJsqe84yPRujfqh1Pw540O5t
G7BUuNJfO4rKNID8JD49zcQGWwCwedUZegE57cOlQ3CCMqmSjF6MUqPjlDSMKgguqh4zUjQI7JBA
FcKOfy2RrvT20cyaQIv6EbTMST5Tk7tRV85zKlPk9tKeijFOlCePayF0OozA8t9UkOldyCafP/sO
Q7r6YM+DM8+Pwq10sw/dtDfeZlnVl+N6itU4OVvQrRTVtBOZWbznyiwvHeU6D6aWrc8w8/pXAhI4
38K0d9+MAZJouBBI8KianMrWgif4ThxmulOr18DsXdcviJ3HC1CNdGxT0VgBkD5wENj8S7r5WdcY
twvN1M/wO+nOVV5TBOHMq59ER9peyIF8vS1oBbwXmiQvzgsy0rgyW+7mMkf0lk5ecGWbVUZZjdwF
lmYPtTHUu7RB75BOxgEJLffMOBcuCyMPTRaKcSYWgMaWe485QWfE0guPYa6wZbe1AeKOsa36uQon
p9Av0rJLXwcF0zJUXWtBjCTOy7+hl8SAbvgY1tFIZXCnJaTnEj3/fbBnF1NmfWXMKVNeuErmSgwM
K3W9gtpgGIhGbvTPk4Dj9bmbaBPyDFZOUd+7OAWLeMZExz1QkGW4HwsWljkkpFc3DotG/s5Nv3S+
EXlEIVcxJAbGmIVrtRc+/ZbyrJYpM2VvzY1XYlLm+Y0EhKQ7b0pRajFLL+NV9TFqXeZCWKdXLmuE
Q956SUrYB5GlL9UgWIpsAmqwKTL6XZXUxWEYlzH9jJtJA9aKFSK/p+YhPLcUxEsQ0D0nTKFdlnf8
lR/j6eBjVJ2uwyS+0KRFI6J/jLOb77Pt6fuku/k+9+4/huBd0fHh0UUTbLF8n5RPgWNLwqR8kL3n
QSbF8g6/XSekjAWi30qr8vuLrEia/kJ8TOvTANS5s6k4WjDIXz+m+kCkR+8sKeB8RrhamuTcBL+e
vDQ4UwMmMUrnZ4KNIKPMFnxQMx3FvFfYFi1Fpzohb2dUciyPyYcyAa20vkanZq+2w1qEekF8KBlI
Wl29PXDqzt12H5IHblPkD9YK8v1x0FeThNvO4wzMjeyoB3/Ka2b9jgO1K8wZtnvPwWwYT7D1lLmr
/FG86yPgr11NnvvCKoFVJawEJpnQXLmZY2Sio9z6ELDlvi77YjlwzYsRR8CUDbjjwapd5Sw8OKJz
c/ymcX6+8JXwvnj1ontbwycza4v3fmA64KPTBMCX1WhGPQM0PfyRhFz61ct8LtpEIpJPK3qzjIbe
Aq50EoQUfLEy8jTLWEKfMzahXS3GKdYEIlkcanVudQN3W5RY8+RfSW/kMTfIfm02NoeObjeyyTO/
EWY3blzQVu+dpRcc3YOs5vhNgqm1cUcTDllTp4WIsaSrksPHJCm5x8o+iScIJw2JU0rJumHffLDJ
YOQ/Lbu7ZzKdQcVFPeFE/TzbQ0T+nXI3rZflJ/1C+l6b+COjkqSYKmSLXM4kAyk8kZyoMe3Vnk1U
WD8wYB86F517TyyGfzTShEvcw/76rBkteq3RTQo9klZPyFrt4FEMp67Q02sLqu54wG+SKU63y9ic
2XNJXNGSiqWJ1lnLmb3MDZLBgu3bDqdxLOqLTvWQcRpaB+ZZQW4d8wOr19LNNHpTFhFVN2vMS/gV
mG5Cwd/YzeqnEaPHukTGAZ2c7aAvhjBvl3qMGHgsXkzSE9NBfQjm10lbSw7RQ9p8S9qsDHDh1F3+
0patvaChxa9lbMDYtivEcbrvtObrGXcBeQVyVLDnEKgZJG0kMnDK2HMS06HlrixNbJbFgmhadcMU
PLjsnmJbFFam36b9Ipwbp7etUkbt1HItI5CG1vDQEDxB7FDSt5Vc/8saCv9pjUt6T3/WMbj93/+L
WvgXmf/pJb/L9h1k+67vsUZZBGIZJ3H+77J95xNyfs6YpyaXZYOl+WfLQDMR+yMfo09IRY+0y6OS
/0dL0jQ+WejOaGPC/EaAjc73bwj3PxTP/1c1zLwLfBsdLWh6kEogtf+i3DwBgUnUoDNfk2euXXpz
MTeRT/aqFk+KhsbWAqWRhHZV5SKySaWXFEWLNp8ZmN85UNXuSqkgGPLtNJQyeGbxBg4HQwFFjqZO
5uVxNDLsZAXur21nt1kV+h0pJSFN0tKLAZG4LXVAal6jzdRQ39IVw5cC/ZYBYeX1b9CnAosbfeQM
O6w5AiBbEZg7lAFz6Axr+d5OZmuMJqt9Gka3eU20zHvBUNu8/f2m2X/a3Wvq/KB/3O+6nWmw/9Tu
+njB93vX4i4MkBUiYkfGSOYDqsjf213+JxwViLXJ5sFD8uHi+kc73fhE5+LUBAtQDyIWPEl1/3nv
fuL/5lHgkUAff+qo/71792fxo8NzdfKRffBJTk3iX2/ehgbJIgPvTmLBo9YNSj/U8VIcunYmtMSU
HJ0CSJup6zc39br4F7PhqBcdDih9bo5jHsNdYlCs4bKXk3o2iXe+WyCK3juN1W5HFvMDJ9CcqtG4
5ylYHxj3p5FKh+RGEAl7ZlM3bNIFjlSI43HZupQQmzov5MEabcId2DjPrSz1mXQyFg5lmVnJNidJ
QI9bVvJNhyrlqfDRBDJiZvANSNRzvjiVoagvbDrrUYkY58rsG/+M9BRqViGG6uiOM36LvnOlBzWk
RTVWuTiwI8zIRU8LjGcXXUG2121yxkGlWsSxOtJubyqrBoguYfk/Mk3mSewIAr+p5sLb8VGGi0rY
TtQRxXZtI6pkZzNmAN9Oe3BVpuGAriEHUSYREFjnSSxb48huXaNxyC5tN9XPcubMld6q69l7Cqzx
WmZsv7lGidp1nDW+0M+bbzglHzmrvHB+OrfqYSOqM7ChdMfkg1fp6P7HfjMr8tX0/k5PxRv2vOmI
/+CpbUR1GNvJvOptzkisVyEtDi/GH/Bi6so/Z1595FJd+al9pwIyD+xp3FLML5tFpMlLnrOHpq3/
ihcC0Jzjqa96Jd/gyxRMFwLjWTnDc9YFB9Jzj1Wf0FRKRHk7G6BMnE41b7Xu3rl1/26vxoNv2HfC
0ffLZICX7beDoIOKsb7fomywybSh64+7jr96JRZqm7d+u8d8bUKjs2/J+r3vK6M7z835qwNxIAkz
se+mhWs6jvHcF+tuAqBjnlljTpnTZPdDPp94FSbtFhQturkRc6+/NzO/l6kRpudxstJSSAVQJ0ib
RMu4gzIYE+Zz6CyZP862WI7Kc4HU9DSIn6aSZOA3LRvv+oT4yPq5c5DDRHIa7JA0Jo5Eiz+YG6jm
Pu1Zuwf2kyLSpQXbCx80gWXQdxTLeASoQIdCWbQEzkkpGL7St6ivhymBx2mNycEBnoActDWo11Cl
ki2ZA8xNh+oRqUgXmgjLTo5z9C4tm4TvXY/j6h5qAmj3q+qcQy4ztCF9O9z4pVZSJudoHznMcjVE
59FvbPzypZk0PRyBmb9ibK+sLYzcacNuEsQzleDmpAAjGlmZ94auxmtCgdLn2bKsk462MO6FbnSX
Bpbpc6f1K/qHqHsZ1WR3g+MklwaFGM0z5kFlFAjymPd08wcjxPlTujTBliAip2CiZrKr+6rUxJVN
f70PCXQnCY8m2UNSOe4Z8YcfMXnzQ8Jp8qyuhUMkSk36bakX75VjjRsTFrwNL35cHgqo92Jje6m4
l/VK2GdlpNsqMwOU1xnxl1IkD9SYOHTsndRTomDdZww2FQ0w3673Leo8seG5tj+nLNXXltVaD+08
soD4yYuRmdwmyCrRziBX6wigalaaj3aWOBGNKft1nrqYu9yHiywd7QANPwktohPPLH3SR2ihsjqz
jVG+NMolfUKZjvNam1ptU1zgkouNDK06NYrexdWKDgV39HTZZH3hX5hNYzyMsJwiZeeatiMP9rIM
8vGymuo+DV2omWRNGzKSfY/4uViCbaIt/YGAMmBbkAX9sLOoa5pgKC/7ek63MwMATBozVjtn0ONc
S04zjoBMdifL9mvhLATb22gtkmTDOeaSUnvfjwmNz32jphJIBJWBtXLn0AEmZnZIpsPUzHurdN+1
oOnOLIX2MIErTSwz8l5I6ba29+VMrJheCNxs5BIA5zrrq864HjQVJS56zYzvMCn3Uap55gNl7e06
gI8Rw9dpzbOtmFrvQRsXsVUemkWpM41BqjXvc3sQG+F37mOiF81XjXTn+8T3EMNg6LmwuiJ/pBOe
Hpai1na2lSXHOWeqDKVCu9SIsLzRMr99zghw18KUXY+FevHFobArk71Burey1+rziq7Wo2Ts8pIa
7nqXKUvEOhltcW0LnagRtL+MQIklxw15GIxlff1/fJj6Se3wh5qI/45Kh5PX6o+PXHffltf0W1l+
G37SMZxe9HvJ4H7CTuL7nMpPyEoOU/84dtn8CTM+P9Axs3N0P7nH/3Hssj5hTjnVEnBlIFMH5g8q
BkPndWQ/0buxbPxD1t/y+p4G7z9WDB/HLcMHbOmZtv4vZMt6GXuTyEARjqWtbRfweyHJ3hZ3mQq+
V5X8tP/eVvzz+Q4rIFIOw3NxNJr84/5qK6vtuaqApdJaJks69rRTq4E5yV8IIf71XRidesxiuGpM
TT90Gz8YJ7umW6asKzUE71YVuz2U95oG4+6HX/nfyC3+zbuAWsBAhMyEKa33i/pj1PkOouxpH9O2
2lcCL8kAa+S7gOgPr9gvJNnTJfMoJTH8gUr0QHD+YoSjyIPEVdKw9r3lDXNAV59iaemw52OUm3YI
jObYVjRaFlj6o4jHSo/xU8SN3tPJncK1uTZb/cJb07s///6n4fPPtw3lL2gDBNLYsb2TAudH9YtM
B6fydTOJ8soQUSeru4YghPA0jYy5k7BXD1n2F7/sxw3y65uap+k6xQhv+eGe+uGnJZpqloLQ6Sio
c/9AfjMRGLo5YFj2hh1Nzjae3W7e+EU+H6ht9ag33Ms6ddWOEHSig1y2Rjhy/ubPr4X5r89QgATl
BHmAzcXz+suv1M/mEpDHlzFWICyFIMdlC3fC1GIvHxs3HI2JLYPOqnZbV+J6TGlj6VbufvZzjQmF
TZK2jxRwtxJQw47uJd8CgnW9OGjhZoeun2RfRqIDztDWrLeAg1Qda+w34f+h7jy26waubftF5YEc
Oq8B4ESSYhCDqA6GIjJQyAV8/Z2Q7WuRksWh13qv4YYtSzgAChX2XmuuHFrgLqbrVIWdmRnVG4/7
1yHOXbHLYFoAJaG/JmzMjjvMvdLYV7irCtlelYc2sebozw+Piez1QIJcgE6LHgNuNP3Vh7QW2Jzs
zExDYWsrXn5HRSv8w0hi6QyNInffmIR+964YmNBSYKXwxl4NXOS7rXSVzReVIpefifYJ6Bs70bLM
8v/iASIjMYHX0vj1dPPlN9KVS6FJUGZkXK11YGn6xHdr1G+Nvu0JvfoqQABjaUR+wqv6Yab96avQ
RzmkucYTXC2/fpfNmrp26RzuisxjN0kKMRD/zNyPo0u1Fu38dZzrxn6F0hbMV1O8oxE0n2Txfkg7
GQD/rG7SyleocYV9xAzykSJAxl5GjHuLyvYOPkN/YddK25UQZoMpaWVolJ5z8vy4fGP+Y9X85daQ
jjGdOxoD5DVeRpuKRo0cg8KhNGl5uV4fGpghIxdJfjgiGqT9OuL96LM3Rslvxj6lPKyiFOaoopnb
qP3pmRqdyb6xdVPMc2Z69FtM/mjLmzfG/m8mUZZd27CpexABYW5//tNVOBaXXW2gxYBiaLJeLeqw
bju3GoZlSEss3SOtad+46O+eKbVITdP42nQW5JcXlfagTSyPKbQrC04GB7BLgX7hfTkZ7ZEkpuxp
NPGeeG6dnf78qf/mobIus8VAdcXnYG+/7KfbhezurfNCF3KhGxaKmkoCwu7xje/hNx+4z7K45bxQ
kNVer0zQRMvN3stkDIsoLAxDHV1CXCPJSeKN4fkD+/3zp8f+bZOg+kg9GCO/5B0YRJZ6+iCtoOj0
jzQEonRUkSNEfsChSQ+m6d9jcun3wpPZzdLV92B6oKU6nnGoM688yNYkRRY5UYjKJP/Lx/3PH+ei
tUStZjI7vHzcfmyBatH5cSsIhNuZ7ulVjEzjjS/lR1Xu12fwn8u8eqsNnSf6mggk65QeGMdrnday
tBHoLOvnQovTE379/lJrpuW+Lbej3mhTyRjT8TZTix0NXfxFUX4MMpgpJ3J2x71YqmeWDG/nenNy
O/n5HBhuXu1M5GD7Ksf4oI/+tz8Pzm1H/WKuYU+NltfY5mo+fSziLx8XEzNgCYIKgsHzdp6ftV9J
0fQf+XAzrGru+HmI64z9DvI42AcuWriZgxR1CkT1gezT8lnCL9O3qrqjB4mOX7koKhdfWYPYq6QE
r9Hwt/U2HP3BUqw/60g2d5MWTw6KLT3kgE5BZkymBLArSpQ/39+P1eble8Kqa8C/Y6H4Ubd9eX/t
GpNQhLwN8Z1OSzBr5mfuCsRGlvpnNh1NxDFmCikhdzsDJ8VdZlPdIcSVkp4Iq9623piIfvPASeLU
gKojD946Ki9/UG+0iV9YePNir1GPpW1+Fy2E2wUn1M6xgOK+8QBeSpAZLxyaiEGF4e7R9mVRfnm9
aigs9CY+XsBZhWrSLwvHGUOCBQmKHavuUGxqxrWPnbAjJXXXFJUVmL5646t8JevcfgZfBHM+21cm
X7o0L3/G4hUE/LAlovpXyd2sFck9OMMhZLc9XoIFWiNFC/7KKPvmQqwDzn+/JQayajwkPkB58Xvr
n6RRMXvIqjiDDEDyLSz/fioo8wy29Y3Ipzdk0q/nVE6hW7gX7aWNwU+L4OVv1rcC+hoP6O1gUe/9
WnwpExIGixqz0J/f0m+vZFskEYG+4dSzbXZ+WiOGlsyfqZ1FIET9vVjy6ZDLbsU2qIk3rrQ95xff
Aw2L7aSILN1gYPzY1P90pYWWrY5dBoVgq9vHjydFl27fkD8TKTjWb3x9v4x1REPEGDD8to00WeUv
b0tf07GlW81GhkShg5Vi+fVL69DIHV6bt85Jv94ZrRyEzfjeeF/ECLy8mC9b9L8zc1XsIKgKvKnp
dtj/20Ar7e628Mr1Qk+B5/75zb0yRDCw+cD4xDgOu/SKtNc0JmWtFL1EXQCI7CNPG++nSl3BLwjy
zr/Is/lM/fJAL/2Sbd0bH9Uvo4bPyQDdx3mZIoP7mhfDEXr2YHOBkqwQGxGa7iCEo26+atlbyKxf
Hi6Xot2FM4VLavTRXj7cPJZD6xpsYsqkNqKpQ+uXKunuakmfpsgxF8+yfSuU6JW5Y3u2BFBsUBAC
iZg4/Fdz12SQcx+DcwozzmSHFltdlOt1cm7nOTk0BaoTEK5ubsprmQzWZdvFw7WejP6JvsfDG+/5
l3l0+y3YScihpqtNj+LlE/CyqV0V75A8W4Uqyu0BLPrtqAU0siTwfFceJP2xa+nsq5p9plargCbV
G+yvX9czUkm2SBBAdTDqeCMvf4Y2W5bW4zYNBZvrG6YSeeUYErQUp63I9JOvBb2NQ9rNGS0lpV87
sewPcHwWTNbC/qIq8/DjwWw1yf/Ut15xD1/91//zXyubL+qf/7+1nfUtDe6/10CvmvJrM73oO//4
G//bd+Zg77LxsJjRqYX+u/4JztBBCcfCwjrIgveTy8Ly/mFR5fk3bofTwv92nS37H7S/2IBsLWuK
qvzRXwgmqKa+slmgAqV2A72H1Zh6IbuRl+OodVG74s9Boe13l8Kb4mln9ctwmxetmIJ50lvIOjK5
EQZoGS3HzpwV4CDc2RmuN815fmwyR+v33ZhhuSe/ezCOlPTIZUkaf8c/+NXs7BEcVI4rHdJNAMnG
i5Je2Y+arghk6+RFRwDlB87w/mHx4/xuhRsQubV1ZTvCPyDu7s9a78HVr8R3kg3Ule4s751efo0N
C/M4NlA5B7U/zGjx+3FC0tWykT2nWZIHqWWMD2tTJe8stuGRi5hMu4GsXoDPSLCORLkWGx4yuFkM
0GYyLb0fB7+mD8P58Zi1S8EvLKv7qdE/po3vqUCYeY8iFZVGFfltvCCFm3zSqMdNL1Jj0A3BuzRt
mK300rotxIyT5eOwED18MIwlvpMNrN7dpJjRwlSQK15nKjvpYkTL7OQYr+yiTa7zfngwqtR4Ih/R
ulRO39XB7Ov8YUKDNTFrmuZ639bUAUbM8riseFn0sha2rV2jTbuxrd1rIlVKFJ0qdtiNq/i6TytJ
8i9+cyLnDfrt2FbpicXXSW2m07lDaP1gI1QzjsLdjMSpG6t7X+j2bW+VQxkM1P++aHadR87Cywks
0fbneLDMEPi1ke9Kzcf5MJJ09smuCDjFgG6fwWhbIrBp+QclKba71pPTl9TuihP1QT/AM15/LH4o
/hMSfZDP0NitHGFfTID6UR924hoTrjOeZh8bsztXNjBC03oA3nxk7+iEQ9J3Y9AvJOd0lNruFv+m
Qai5BJJSQlQMgIKMrkf2POdh2RfGFbZXTgKubLNL0uWzo5q6IszJoggXEiBg76kssurKIUItcY4T
J/fAYPcAjrkY6Xll/n7omPatsVn2fQX4pfGeEviL8DCQhS9kLgd2Pe/FvEkZOytKkJU7xcIhj9PA
jtNTNMvZPvgChWwR10AzieioXWQQTr63loXyXG/MYSuc2zg2bh2VuJcMr8jsKJSUBUSoYs30gFMz
QnptjYl/XZ+h6xhR1jAaAHcsB2mZNoSZiVKXD04QMh+pVWuFKJOjjIJod5JJfklF+ewXt3NZ2ydI
QFVApveIHNu2iSAnJ85rLY4jcJ3OgzEXQVb477FcdwfLQx+OqpW8Wl8NR1uVjzo8QmvAIWMI6b43
HTWGJmLDoE74i8A8CyjrBUL2pNc55rjaqTO9K310zjlLtpukT2gYxn0MQbtr8tCghIEz7KHiLd23
me/u52y4w5H43WoS62KeQZ1iyfqyrKAbMh9EuQ4dsu+XJ+mb1zgPCVXJi2+e1TwvJU3mhuY/WgCV
7di+hWWLgqICvr2S1Ru0tDnw4ZTqVI3Ot0WXwMZ5Ib2XTFE6i/W6U9I6wbWLMpzU/ERd+2abZbtX
3ex8b+3xI0bud2rWiZRJLCfQlN287zy9AsyKQtPAtx2SL6C+2zHYUHBbOoSacVLGsUq0ZobEl9fh
DBN8L/umiuY4e0e5IjVCvuZ4izNRAFK8ZSof4IOR8W2MvaQhPRXDde3Rq9KLy7KZ4ktnmcHP9pW9
g49/UGaFaWc0bld0m7diBQiD0Pobu5TmXKb2fBRI2Q6lRt52sBiOPMrEXd7pWTl/wpTvXNBKOpay
BIrvSm+Hc3dsrjKydkD88AU8YmpYS/rTJaVTN0PeKcA2oI4nGmSfV24bmK2l7wy7yMlrLgwJJ8l4
tjDunRpG+46sG8Q6IELysCJd4Ix1Tz5KQfgQniXm3r3NtOrtKpkPgWdAsyUWGhEdNUNd281dpw50
hspA8rHsmybVT6WFpWJYVcn4X+iKkLpkb6wX5xORffEeIi6hymkNd6TxUw7dqxFgNYDFQHiTke56
Wx/JPqqw7g2xX5GoKLsd/M6YlRB70lS4xjvZ+vJS4KsP06FY75JJWJcwZGJYb8x6cpqTSzajXZR0
FryzxhLmHZFOrBYYvSxKPZObfXTwyl63avT3ml0VV4ldxCFkjwAfhX1Fjt2HeTlNJb/cdrojupRd
Cpj+SjrODfCmZtdp/H/jkv58IYzy2pvphpHN2XWhiQ0sKgsIka2DYccbHdgCCWa8PQLhA4KpkKOy
eKrjRJyJ825uOMPae51QkJu1Z4LLzHrnMJqMERwv4ZuXWWszVnF6VRO2oc6q5PUo230xicgE4US2
C+ufEBEdwmS3pAS5LG2hLtFj5/t6JDFGy/s2FPpwdvoyuYs3a4Fr05xPPmfeYhKQNIljD9vnYKve
xTJkTwD6l9wvdxIBpW8y9JZUvqPweINbVYICsYbTiH7nPYqZ732hf590vbmUSDWZBkZcDzrUtzF/
53oqPYCLcGAkFcZdK7hpVD7re9ANY4AlIb1M6lrs3R46E3Gw1aVrNtoNyov87NlqPOGxq3cG5p9r
PBnyRpT0E11UK591lAzoyeNprwFlav3cuiJ8/d7H+fhs6G16dHqL8Tgaj52Agmo1kgUty5Heb5D/
wIThNRb9ivtNtrdY1JP35Zonj4vqv48ZK48xA4tVpAe9yyRev9SHi9VWI5EXjnM3wRXhnxzTI60Q
UtOHiuwc065wSMKTw1yTgxQR3bkdcKe2Vt9f1XZ6aVazF6aaXEIzTT8RKCDvaQD1twCE5IWjNyYf
f72eNMn2qdbz+Qo7XgWzph3OnVt3R95SHGb1gkyfGcu7jC1MiVJT50Zz80u6FoJVzfFPDuafU7Os
5Zd+pjXbFBQHY31+kI37CIh2XwLCPU96p/Op+fWNO8Vqlw1usxvS2n2YZ3++rtkmXwOaeyD9ANqI
CVzDgtMmWOjvxBJnOy2ZmiMO4OaiY155jwlTXawy73cZKaxNaHgtyskZ18Fza1pCjwY+D/uQLZm8
EH4MLHQQYkf2ml2HEIONC4lssKEEW8wXfEmljMjqKT8VtpbS8un8T2vnNx8QqGVXnrF682ko02m3
aVg+YQTiqJ0vPXN/n9h3jlr5+gbVPFaVbd0so+9hkrL7My7fh2Wgl2Syvl/Q8G6x66Tard/qC67W
PmXDuaTJ8+yk0/fJdKrdmC9aVG2KukD6oni3jlV7XD01f5fETdxNeu1eFG2eHYBcLjvKqNXXyh3b
M8X69DuMwG95NcZhPTsjwiBIIslSDJdaMqOVMXEBukz94dKbhh7porPDpTVpKZeNMI4LEkP2FzhU
rzo+BhE5pe3e5+X2wvOZWVAzS4CBVm1HU+/7+7qnI7wb8D0yoYo8P8W2pyC82ubZ7dN3QE26I6ov
h+c0bRPUsO4lhYl3a9caXwpH2vwimPn1sPbf+Uiw+FFESVEkuTn5vmgCzk6nnlTjEk7GWj7YTM6Y
MZ3HoZ26C8afBOs5fIYulJxUouLLnGDeUJB9ErWiwepa2OOD9JtyT6rOM30HtSNketx70xQlqfeQ
sJg3lnayDe1sO7BhvAbaWWr0HOHnEZoFHEYcJDxBrb+vx+R9C2LbadIrFjxOI4Z16yZo/eLycnKn
26RAsGZ/VWsfetgPy5XSsR5/WePUOVATuqkpCh1bd/3UeOJdVvZQEWuQQTRmNGgvXhLOWF8QQOo7
YfVsug3syNZA6Hh3SOWanep+uuqocRw8rDA7j8UkdMb6q+z7D+xFTjF2zAeOI8lOFMJ9FAPfn7sZ
BLXFOJNcV8M1XPXreErinRoRQ6Xukj81KaauJfP7/UIN5Zg5OFCzLs2CwVSfTRfUoD1jp/HY2Aak
lvBTVp1+hejCRfejhYlnl43OcECSFppq3qEZXvYam45aK8ad5qbFuejj73ouz21Kgl/M4SIUi1m9
B9UWnxYUfiDlky5CdFiehwJu4jDH/nkk6WePL14wr8VluK61xJofxzsyhLMjAVRnoRjlZhHL42Sv
9SVmfIT9OMGIUu4+A3mCKZ8rqFtmT2ZmPUW4nopLdPdT2LqcZFTlYXSVi+eEyzB/otSVX1VCmNdM
yE/10Hbv69yOD8ZgsOFa4DsBADiua6Mi/k+s6+XQRhPb5kvJMw86f6jOCVI9VGZJ0LnqZuw9/9jM
1n2JZJRx7R/BikQN0n56aacqbtGgdrnat4X/iN2QiVw4lzpEIU5mE4i8TUbbJVhNpZ3SFzJVv59X
wTTajEQlpYKIN7/+jFts4CmLLHJV7V0S7h1fkyD97DmY4DUmaTeeSdeDACueREqm2NL1x6w3hz2n
KPr/Co5fbMEid0jKsIW+7jv4b0fFUSDqAAIc4XI+WCZ+yaoV89HvcYz5afpQigKGZXKVeZuIWlJ/
5ErTdFHDjI0Ghz18nKdDWPrxHUv9tF+s9lKf+Yd7ObHexEcfDGREYG8wueRbjQ2vtH6wW1pdQ5IB
/W3bY+OyY9PmkV22v0eOIfh4qwOdcICnhflY5rkeDPlcnGBUjhdiHGZOovZm/TJYG9louF0WFnqP
UDjfGwXxbjgb6z0ptuy+/fK+TsQO6HoXxVV87CaMi2gp86iv62GnJ/KczXkfCXh7EY7XImrhHuyF
GNPDmo9roCx+PDP/yTDgwdVDfc5RcoDFzOzjirEPTyCOUUOvb2CYdsdiHd1jWg3NccGgwlbbWU+E
O91W4OgId2fHvO76pF5OuSoc4h0y7IQi/6pS86YiSzAd8KVsdpJJZ8uIZ3Juq/QI4fMDWmQBOsL8
2HKLUakXDo4tU14W3js3+zJzlKVigZ9/MXQwYxrZckCLO/mhcCYVOhXsCdkcV6M5zuVMkWeSFCyd
r81QfRSuMfFXOCgb1fhQNK0RzjH+A3XUk5k37zyZyvtsSbPDW+dhMht8HLhLrMK5w1Um2JVwAO/W
kyn5GGczm0JDmNmuqtbh3DCbkarQmgEU8w+ai3hJgOXETO01kTbaCcdhXed7ISW2qxwHR0+znDKN
MAXyznDctfN7EgnlzjQQNcEMdcYeYl8yvtc6mqm6hytPtPNne86v7Mm7XdN2iYoakRIiW2OH4+1A
d3i3OvauAOd/dPVhODrE/4YAM6ggsWMzvFQ/woCryMLDaRxozvQhcZzLBk6G1hk06Spc2YSxsaOU
ZijZp1K/4UXFUz0hDOsvyuHR84simqZ+vjEoZDHVrcQ16DicY9sJ29TP4ewuJBo3lQhaQKAXeqX8
SOCVDo2+46AiofGEiyns28lNON6rs07Q+W7JyRdQor2Z0v66kvN1Uo6c+lg2vTajMFDhfI/d+ZzF
xES6s/pRu7uYStCxwH0AozHvgva+z0zjimQqdFZ2OvIKaD2tS7uEA2SQXQrj9dhy+IZ0ppY73Y6v
t2S0YPGPAObkZ4n1IDDapb4aKf4cafx/HxqMenmr5WeauGnk2ytlCsHdSA5YAdlu3+tipRhU1l+m
dOZskfOsssESZ11oJJeaKPbbXnzRkUuh6AEA4TYpnBFp4d1sjOrQ6IsRZvZqgqLHJ48VkC1/Nqjr
eNV80tMYDpwyiiv27dsRlIyTxL/10DkvRTygBFwFxY9k2hGTybNQEBygX967Mr6aSxbsxv4CeeRg
5+Ku4gh+bIfszp57io9aedelg3lhlMtpqZJbr6m1QK9Ang7dHlndIxqvr1gwir1eNmbUrQ0A32mC
4iJheZpWg8S/dIiyTZDI9U9Otlj71MjfK0f20epUNxAjPhOG8g14XB3GBI+FaYqKIpctqCWdNdSm
9WGYUa3Wd8AZL+mxH3utPrfW/MmrWALAQUyHJVHTLlW5Rg1jrKLCWuutD6Fw/cL59Vf92dRFfbAM
cdOn3sdyMQT7ZgwwCtO8lDfoKVSQ2/5AT6WlsDQu3ycgUaAIkprUwPnTUsYXjquMwOwyums+cI+x
ZT+E32g9VA2OUdMzl2NGKxpiePKpNMv9jIgpMCwMLZ15kGgIwsmajDsV9244snoHlZbc9lnBcuiJ
58krP6JRgNQxWVHnllk0JeO+0jECeaSsGikC+Xy4xdb/SLUBf7eEMI0ZAzyOg8DCdWAwGMvC8gPR
4FCQhDFMdqjcJ9gD37uYhvHqYh2N0+rGd5gREsMtbwzfEXtTx1ecWhRRViOJqAaPsFx6+pSgUFBE
+XvmBk4OHCYxppLK211o2XBFOyoL9KL9pozhMen6vcqNT7goeqi9AEFiy6AcmLnHjiJLZArK5KzO
bUT3ZiXD0LsuM/WRZs/nceGYqUb3rvC9JZxcScyVWlF1JvgUhc+GsXSpU8YofMPaGFArs2Z5uX0a
EmT6q97deb0GvUcj7gr5IESNfHhPiyhHMAp3bVmcMRADvABDa8dQ6RSAYzMn6jqm8++U7YOYtY+F
BeQiBstxX5rykcOYH0niBgldzt+1jXhPsubHYai/uLWKEt1vgatNKtCXbGL2xUAsXfAQk+l+dTV3
DrxBVoGe5nuoCNfOMpSRwuofUZoG06jXt4K/SPnWiMEzVQfwE+faniiFOgs1OC4X1nW+wDNUyU5b
Fn1ndoXNDhzLtLkK8m8XLwt6ETNuWvHVihsXIoyNk9qj+OiaNbfV5BDea6okqTE8FYbF0m5y3ubI
Y8j2uyVmi7muiamaAZGuYjbuiSaOIyVTTolMdxAayaHG9UyzOZQIdfZpTpJfn0MsWRYfzrMU3918
OoFa+uZJxTKh38SqOHXu+CnxlhnJnvmYuQZZlsBaFmioOLKPIAEuAKujuNDBBmnDTJYBC/t10TTx
0fY0/rc61/ag6qrIrdJlnyL43vlUpkI7b2xIoPUcuqq4oxYRjAPzjSVP+dI5j+nYXXC2+syheT5k
2uWkpkMKd5tQ9wdVLNbFNCVbnTg+K3bMfUm9M/uiy/yc2tOHEb6l3n7CmvPkVePHyYqdx2qAuuG6
SK11jTWmseLT0ELysJh8EAiOxaHQFomb3jKj3q2P6HiA1zqPdMo/D4P+CJwyPdJIinha3nEVVAqb
bx4bJ5ni3zbLIjK65ePQ9U5Q5cYHTogVHQvDjkS7QjgAuBsNSd2FjH0Ezua5d+QXyZIX+Uahzh7t
q0MBAfpktbMRcHawj45OFA4FvE/5umU7Vd3tMgoK8eW9N5u3nhQfbILGAlmIBq3PQEcCKUlo2+vX
VBvaq3gSvIfxIzDhKfQmWrvI3ZsQ+1KxSzMbo55ABqJWrw08zGQX1NEv4GJcWKYPsR+8Ruauz80K
GspoQK40Lmtg5VYF05xov7nrTKxW3KX7zrGvLdeAHxsXt2ocaMJYeqCPyT1hBTfglG5UntywpVO7
qcdL6M3rEXDLNdBpMFQgzIJekxaLjLMEGTCWI95LhJpbZJ6f6Zx9Zv12GrOVi4MvntM8GuGg2TF4
B63ecKLSL6K0d01sWDOGS6/376CZTnAr5+a60Vp6nrRF/6pD/Mfe74su8X/tJf8/6JKhB/+nDvHF
p/VTkW7Yz59dMj/+0j+bxJ77D3MzEGN00P/dC/6nORmXjIVvHhIfTTcQFZtA/F8uGdv+x5Z1yV+i
w2+jbuM3/MubvJE+0R16rrW56zcH8990iV9qPlDSYM/ZZP0eutkfxvqXLeIaoew4DNMKuaGjmAME
pPimSxuBibSEcTHYlf3OymCZvaEaeilr+dd1tx/vOmhZXe2V6iNLSWiZY23d9w6THEM95nS6yqPB
Tu380/u4+afu6eckuJcCpX9eytd8gyY2KiUO+y9vsVrJeh8HbdlPcnbPpTk++sM67I11Ze/JVunP
V9v0Yv/RXv3rajqxOdTT6eK/pm7O9Ju0fFDLXriTty9cnb2GVjoRiRvZnjrsHCaosuiBNu//fOHf
3CZKkU2CZcIjhS/78jazWTebvCHg+EdCTNo72vfRqZZdRtL9rkdyd/z76/mOhrkePZRBbe3l9bAA
OEya47qvUvDVQZKLHHtut063TgczZm8RYvZ3vg3k1ZtyjmlTIxyVUbsxKn6W0InOUo7VufPextG6
I1yQTXyeO2/IvV6PTa6CenPLh0S+iXQWWcfPV0mtXtQ1blF6qlW9hmapsqdcQodhs7Jqf6Xv+nFL
m3LcIqMQ29sv44WzmASklpDXEEvq/ql6SNjNQ/A2nv/8vjaxx88Dc7srRGx4GEwUdGjUX96VNHNO
yG6l9sJ3rwtpdzjpffXGoPjtRajEMaPYDP/XdiHGGq6bflD72LS+mFahLpI19t74oH/3fkCK8LSQ
mIIkeeVJotFSOonHnRDvCYhwXe/Y0zSXJbC//Z+f2TaGf3pmmx7UYNBBaHMwoDBZvXxmcIdnD7RW
eaHt6uAtud2rf9wkYW5T8SPnh9rMu3/1j8/pBK2hqgoA6isn45XE6u7OJL1luG2qske5MBh0mOEu
U2yZZDPJxwbTtrr78z2+WgG2nwG6xbQc/sMXtYWD/TzahehNb1U6oTzaXKwfPNSU5OtmRt+EmSqA
Abh1an5Uk0ydvxv6P67MhGyYqMYRKZkosX6+sr0uZtmtZCTGm2FgIXpmv+AUCSlT2vd/f5NMG6y/
RGeR+re9i58UsahSa1Q1WrFvUeU8AOjvvjCVj6cptlailKvxrmi98d3fX3T7pOFT4bRh7Xl50ThH
5+BOXblvOA7Vu9EdhqfJL+SpdgZFhSchTSdop8b89pfXJZkSgy2HMI/3yfL+6rqG1tTYs6p94ifD
e+G47Qnxdf3cl3N7oN7R3NRGaT39+aKvvnzTNhDGGsR5YvbBO2puf/7zE6Yv6NbElezbRfdu58Gb
SdEl2nz6u43DP6/D/ge0NV8+m6CX10kzMrD7XlQ0IpL4iuxN60Yiwb9Nk6V54+t//WXAG3FoD8Eh
4FkyQrcV9+dbSktHUXXUT1S7h4/Z9Z8fGB/ZrxewENyyzPC+LCiFr6Zk0CuoNPBoHaYhtV1OwWt9
ntJCyyLw3GUV5MUkMZ52FUdRFwokXcjam1FDDQoZ9wwIIg1K2GvwMC1bPLiSZg+16cT/YCGWF1SJ
eoKcxoYyW9Bis6MTY3cJU03Tus+NVY7nsmiWJDQ9pb7pq0mGGz2U7FHW5uCGUtTVMZ9rN0Hg0pGU
t3a9fVUaiE1uE6NqQ2llpneohDM/uYm7WSqkkd7Vhe98KHpbPMdqsd6RZmJ/AV3rftUmrb6FJTiC
s+kH9zkjegV9v2YSclkkKwqyziwSP1grajIkrg2oZyB89kekQ/oaDRAc/FBLjIG/1Av/XaoZDt3D
pZivV/jq5t4dczpJ/ZKsSVSorDmaCfDlnakD4KUwGxfq6GRYDALKri65bP1o7JTXKgcFVcLzZ/uu
rGPNF2qEri+WzyZikw8pRS4/WGqdJAyfpKAltBKjPefM7QtNwMEeqE+PjdyLOkHv7s5J/QFwdE/0
mNDK29Z1JPX+VjcvErudEwo3Njlx1AATM2g59pE40vZk4oB7LMdjYbc1DGtUkx0tKLe/j4uS7zXD
ghn5SwpGt+wg4QGfcXJ1xLZDEar3B6SU5krpfGbXdXITkRoR3SNR7Geqjl/JZVmv7WzVDCBZnTmc
RCHLK5kJCBZFl8y0Mep5CuekaIZLDpU1Fkk1k0YyY+yqj5Y36l9XIkV6+hR1+ayI4/lo6BxL4fh6
cxUmvA8XCUyd9mEyiA6wbJzoFXDcsqyuCrvKSIhyp5lqvmdOzd6h1no3FUWX7a1V1d/9CeoMqE2v
puiA8uk5dqkHn9wGQ8gNyb/qosX5hlYVq5QTGraqntn16WTM6Vne7yuK0P2xTCgShAsxOMh+nJ5f
qMy52y1IKBcO52vsHipz8NYTZHARmMOa2hhhKI1FXdMKbScy21CU9tvxC9Q6XcNAC8cyVOaElsAx
Uncv9bEgCnActVt+Tk6CmtZv2YfxaAocU60OSMlZfQL1Wgn6M5ml3NLXHMYnaR51COF6obFm4Fsz
Elf1Oyuuh/6yAA0lDyJrc3tHEJZ20IzF7SMCyPpml5ByUO1NgnziE4ECjH1wrFCdxEgdgaqLZZx5
EguiQbapFzHttIYwxhErlpfa5YO+ERDxI261ZPD8DLl19DU7XJt8EKjl/Jk5xaRbfIjbbK2CFOEV
ssPR7wjHG/rWT4IZGjfbexSHFephN5nChVAmGWKJSD533TTbEeU129pDrjSMsC2pRhwq5Qz1vY+g
hdAiWQweXMcp1iJt8CA1pV1HewWT8vxhrrFgh7aZjk96u3b2w2xL9zHLEiK4C9qBX4U/2Ki5LG2w
CB5bkIxITzXwdM2M7l/r2naIZtd5JjAsHk6JtoELGtfpnkomONozop+/ZrFdm9Fil44IqsJUUyj+
h73zWI4dybLtr5TVHGlQDjHoSUQggkEGxaW+nMB4KSDdIRxwiN/pUQ/eV9SPvRWZXf0qy6yfWc16
0JNUl0kGIdyPn7P32qEsrC0OTX/F1ODUKFPaZiEdZl1fQJJaJ9XZ/ZII5eZ4k2KVAZ1d7QwEuS2b
gR5mVx/6ZQG/KAzcqQ3f2c/2cZuP35MBEr91iFK6SV0h273Q9frVdoov891RPLeOdEbkCMw9Nq32
rIEG3JC/mzhv7hn847Nz6jSmIdxUBahH8MQoI2QIzFb5AereoW3m+QB22IgjDDHLkLGLdnGj1pWF
KnBS9LJrG7byUpNzfyGj2UkTFEuGtjguuhrjaKCOdCXPzxutUWQSBGYdgVcaVGUlLe2tMzeKDCz0
A+QC0jO/C3xdf5hqRh6xhHwZQyBjnb18tWaW6Q9YfJHifo0IDsNTJgSPfwETG5F4J4J4U3O0Nwk3
JOe/L6pAA9ujh9nWgH6KJCsQTG8cdoPgwuniSpwZrw4PSBZbj7bD07Xz29FhJli6byTD/pSh5Ty0
mTaX6KRmzNqSh1yMg7UrkB+RdDQUv4BSfXJSmGjYpfatnOYMLfbUHsDngOPC2uknQdbdew1rz67B
YDPuKFzan783P7aqBu68CcsIumdQ6fhaUyg0SMDn7ooYK9MeYgnLHqWBuTz32U8jxRirQpOMIn5X
lnurhYwTJeWnshDy0m6ES2QNnwRlrA8TFGVs/PR93QuviB5qhuR7NFWvcOt3uV29Dkjv/da9h3fR
kMSqNSGtZXnthURV5at48qO6YoyxAKG1ulPHwOJqqTwLuT7v1cIWtyVEjWb0NFz6QJf4FcJDHNCm
RjPen3oT9s/eMOSEy8s7lLkoTsoi3VSAmretQWq5iAalLrlOGytTmuk392dU2d5q1+Xo9DK/zWVo
TtPSrjrROaseTXPSb3e24IVXCMy+vM5pPwME1HNSRn3z2GPNvsQzCkUeYm+8PZ/DDrDdrN0kYoj8
a+Ou/O48Y0Tude7DWqTDPdnvVLFFvDwWTk946drSiCr5RQ6jmeyDAyzj1u+y9dnXzltcpeHJI0z8
dubNwc66OsVr1mYT+kMV1bddhDySamqSxXYaBv+zCySNCwdFlf3Yxzr3Sy5IED9NZnlPhXdMF7Rf
I9PhygxPq4X8jKHdwxDZeCH07N6rtmKeBlusOwbGC+/DYvK+RwPsMfOyJbF1Tu2Bw5Y8HYV2Fvk2
80hoS0nfI2NJKWQJPHZ1umyjarYZypnexgPgKRRe/A0pZjq5bx7gyVPjElDJUNeVqIw0YazNpO8i
DHI7xtfdjRWs3q8ytdbpeZCA4xNwzj0g+bEhj6plCv21unq+hOfy1YhwTBocEdfIVOKdaaR4MSSi
ftbFIr60AdGPupKqYsyb59kJ/B9zRDPk/IrwuJV2gNAvG8ly6HrP/dnaYNviybe/zyiPOVbeD0Yi
6oHcG3IVhzpxLMf6tio5MlpH/gvE7DWPuv4FS5jZNuPAxBv52qaaMrIV0mztb6ZKHUuyH7bhotFR
DkTbbaLRR0RN0s5F5EXfZiaKlOzi8yyrJIliCNFXhAg62tECuz/CLHmsYr9FE+BlTGc9ZiXwPVGR
58tX6YvoLmqZUzt25/KDHXUfFMhf7PU2goFbgnZzwstOND1WljQIvnS+QKmxGgtADSLm8R2lRG0g
vTUTU3lE70EvGdgFJk4mQO67gpDhKRUhq33hJuUka6h+vSh2UbhWR5tKDjIjtO9LFPu8sk7LhGv0
aBOOAYaGMQUZ2mrb/eUzoMEdOj+nY1A94Cwx1E9tvFx2GMSA+dukRk+p+ulVo/M4xJEDamWhUq3m
4K4clfeowrS4t0vXaHaIiISOYgAsfi5tb4tVl+uGwCJ/IyO0U/gSCHbo2/GyJS750HvAUIJ1BJeH
nAta2cArt5SYSS0rRZ08IiI1ZtnyO+cMS2qfcD+tKVaw8cU6lFsiLlE7jXJUl3am9S0VYL8VUpLK
0YqAG4cH5IrKmpzdZazFXelL8+y3evYYRhZdh7+zzg9g8uafxdpEEPvN0iYw6/S0X5nf3tJlXeOt
8RYZbuLS9AhZmoVVgwLvkqldjbzWyRHPTH3Le4SRZzA0TTe9qj2q5NUlIw4HEsyPUE45B4opc3+U
AImIoS1G8SEd/EJXEli4d/QCttFrKPUDXH7TmQnZLVyAXTmPDeWKo7yEtmynk6hrKD6iiq2uaCzn
0c8ZxsuIqpbTV55l28onpnEbOfYq9ytsNr6fFO7SsrB1Tc7vMJaITG5HVn0KVwnRDFtMBxcR8COP
QtTnj8HQNeOPzvbbW6jbX2RvCvguHdNTHdvEpwsG3egu+RjZ8BRT4Hx1TTzKQ0fY5n1GSZeQKGDf
Tn75cyTFZkce9W1hER1MnqDD5kxNtsXE1Z8jJQOOmj1jzwPrUDkS88GGTK4O1RYgxHj+uVYjGkZb
e+owA7nfz2yy9XbB8rMxUUtaRsfpVRXIyI06L7QB7Y4cZcNR5c61QoqXWRlWrgxVu/JKUhbiHvNC
G16HTLlPxlLjA/iACEHDehap1Ug2stTz9qbqiS0vAk6JgEoLfdeiZDsVo18lvDzuXS/7iJCcNuiI
ZrVRDaRxwJ/7OiC2wEGMJFA+W5R0yLPhtY9Flt1xnGoJv+hJzOASX8BZZ+xpEydwW0rrpce7cfDC
xfnoHLk8C6/KOZK4HI2EVaA4k+1y5bE+hTu6QO2eK/DMDACmoIcWh7QYJg/Nfo3PtvsJ7yfpNbWP
vpd3QR0pCcOD13d+ucHUkB2CMj/1ZfThrkgqBzcmkWg527lqA+dTNYW5CAuk/ks7PBWOZW5QVdl3
udQq0U2FwnedfwVzJ29bR8jbvmvmT56sZ/psAFEXhxxOtAf5yUwxipzOO0R2bu6ZWhzRXlrwS5qM
aztmk33EhLsgDm9+4oc775v2fHDqiHiX3HHWH2lIc2njeisw1Qw5pJeN4LtZFBnrS/eF4qF4HOpR
Wfie6KWTEjdkbVL2aT0dYj1njwQhxuP5xc5u6iwlreJc1r+xM+b80KHdRaylVFKSAiOECFU72e1s
q/QY9UH3OrVkz27LeVBPFrEtXFbEnMw2h/QhS31z0lGQbgEiyBCsu1PMpxzlexKYynpyQNyjJrPT
qNgaKfvdNNqvPv/+AKGpR+BWm/dFO0/0l/x9VhHxsaQNUllPGKi3PYjQiTpyH+GAIwW1ozQ3OBBU
E87dxua0vWHqYj9aQzd9FQasYybbFy3GydpGFkJqZl2GjbQKUZooao6vlgTXs3ugWvR1L+d2frL7
vv7MRYuYTxfqZxb2Po7L2DuHBKGx6/o8+hUi40xUH/R8GxAlDnLzHnVuZmwiNUIl7VtYtzVm9aL5
QvpGnLeTWdcILSOovCazfpC0wZnBuCOCUkFURpJRRNykEhvega6akomcFvFU5BYCKXaL/s2OMn9X
yqUmEqerrrs0Wp4nYewHSCz4AmkXTUkjBryLAWmq2S5yG3OwLQf2KNrMiGDWUqF5Q2aV5t6Y7vMc
CT6f1Q3VZoywtrUlAq5WWWh/4zUPKT65HOhY9LAQ/jBrN4aPyt3fgoQEMwxVft77qMXcXWWMEmQC
BcPziG8ALV7TBpdah8GLT25psYVREBhW7Ahkrx5twf2ERK8I1A2763AmT3fPA1KjO6ilvHaDipyj
1h1w/PfNWLyPHhXltmj75i5FVQwyrHYdm+IJZTHc0GUxOwxi9kehWdR38dwSeUHQ/Uz0bzHKR+LL
YQE6re2Ou1kRyr0LpsWC8SmgqiRhF+n7iQQ0XG2a2JVtCDlYbiPA699WhOqMyz9ANhc6xKDSzRCC
AZae40vVbFDAtJQDaD87H7mvwkzJVlAGIKzCsP1Omd/SRcMp2m4zmk3XDUPSU3mWC23LMmRVj8xi
8OOslbNLeezvLJg0yAti5Kibqes5SlDLzcMpRoTfXxB8zESMTi+nQbfkcJKnxn80dcURZU67FXWv
KVn3Fn9cX+nWEMysJz2cau44NpZUzGYPDllwXY3Ibjs28PXQzDY3WFpzTuWOknpDaPOaM/gYlUNv
CZHYJvIXHLW+hnCLzKnzWFV8cn6PkxwRCq4lPRiqR0ecmkn2eBGHcPyBwFpbdGHQAe58llqSIwl+
qqhB69C66uoFq2XYDxgg+rzpH+uaHK9NMFu0qUiTiH9hQEKyMfoFBw/6foZ+tkfE+i5ugvaWtGI2
zaYtWZGI1GsgVBe0KnYVcF2oaLGRb4U3IrYsZiMNTJZRfGO1Fq9d7Gf1RrdxaSXESuMtCyywQUDo
bOKJYiS/G1973S2aHNyPFYqRX3zH4LvBzIjezOjsp3CH6Ft784obUap571lkp2/LIPYXTNakJOG0
0gHeY2aOLgYAF8B0E0x0bDObztsWSUpcEHgbeq8LCSlneatlo6yBwEiNuFhBuQPXQL+hssflRB66
M5w7YHQ10nZFXklby9xmyzKj9o/iGeJRbBEI0fWNpltNuna066mKeO2V1XFU00jJjmrsMkG7jxT2
vAoK74iBvl43GeTDgzhHxWxXknTGjdNYVXgXitLrtxadrTopBwJsEAUXvAn04QJ7g01keQvDQjzx
O8cPOM7Q3yCfzAgFLOK+v1SIEz1KoAWp7xy2lX/VTbKaj+CA/VdigDjVQ0l2322xRhYSbfwhO02q
/YMzR0RCN1acId8b83C47UWDgdNhlX/QxBWpnXZ9O/tYXOqWmzRw7em6MxVHfJrRuGgKOLY5zcCi
D2jKz7E4RWPpeNvSzmP6kI51Ft1Vjle0h5w29zXAKPtGEA7qH1cgS63/TZlq6WhrF6XQ6zZIZ5xv
d8QcZ3VxFWtnkGyaEFmmJrHRteOlMoIp4nAByhnqz5YgDtwSF02DDJcVqiX6czuBYmruiIdWyJbo
unOcbivO7K6t6K3UzHSCZInXyj5GY4QcQ3kU9ztlQ8bZtb2Nxt9vtJQvtqd6IvocDuiHrOoQ843x
XKc7JobaIVamB0kN3DgiGLTqRkpuVuut2w2w+Td9WRfhpTacf7dcr+zcCF/DMr2SFfVrksLPml8N
TMH16A5VhOMdiDmtwjmkP01EQ5knNHGRzG36tCWcx8dJcci9yWteBr+cKEAKztY8/6Vyj7lnA87u
xZSvV8zdQUF1rdM272wkIypfhHifhtA1VH5RwUFtmSxmLjSERb/3NLbdLR5q7R2qQEd4YHAkZC80
D/r0phojSbXbLPGcKM/ucEhy8LE2pPS1Hn0CkIFfsJha6xD2kRJgjaQX/yxrFNUXVecA81uEr/Jd
xW+UXwaqHF/Kkv4IpI8QF6fPvlhgQimhVoPbXL1LA+k+Rhd/Pm4x5gAyu4lIRxxoXgn/0RNtfb7Y
9fyFDNa+b/0+wHZRIIk7pXU6v7hLP2CoRudWHMi4UfEJCSixVqOfh5eW8IhFxKoZmq0G7RXcjVWT
3dP1LViP81lb1t4mOxK/KhYmHC/NOKkkA5VAAqGDluWVYF07O/nC+OMdImirOgRhCvjTA1xSYRAI
lndPaHScPEp2QM8MgUDiZ2X4jeXMod9McyO291QSPkfN0QT+zvCc2JcE/Hbhjy4Iq479v6LGnpyA
YTiCvoFuqKciK6GbXSigLNksL9pB+cM+nWWrLqawm7+pu4kX6k06xj8KrDDzG/l2bZpkrWPPO2Qd
qkkqax48JmMV5/mtLUOv/nTh6C9UOosXJzQxLc0Km5tlQxTXpHD3OPlDtFI/7SJA0wsnCdzK29zD
f/6F8IfMeKvx9EOcni1K8L+cB5ADCFfDBnXtmi1Oc2jU2ZwxiAyuq7vKcMCyNGNNcRobpMWKTaY4
BhNhX6ly4+5Kk5YG595e8Yr4rf9QB8QJbB1bjp9xhrroCmsxXpSl7Ky71jMTG7CUwYPPafhduHlT
Xi/5mn17toIGCl+ite5T+CP3wIxINlkGrH4/F89L5zvFDOhhid0uuGyjoFuvwPa22YVZOESeRiv3
q3092E18gDgyYsBb6nUqk54IS3HbkWX6AMjAOHvtLfZAXdnnz/G5J8RpmnTRuEzHT5pkHMHXPl+j
w0wMZLhPndFRN2k+ZpzledIMOWqrL/egwgRJ8Dzdt1DL+hsKMUjAUke9OnStiirEr0swnUb8odYW
qZD4WXiF1XJ05SybOGnH8ZPQlol3sivTD2qX8Upi7sCpHtXZchn1fW72M6aKh6yL2ZpjZVNAWoOk
Pd4RfMh2QHmaqC6rnjpNyvFhdteeKmW0Ldq+Kq9p5+DnSEA/+p9tNutlm+V2Wmwh+8AgISw5tdQV
ayrJrByLmYnY9GoHXnTH2wuCOr/tLLbzXXQOTOKxXJW3713byJ1m9Oscq6Ws670YUcNuA6dioLTh
y6W5aEnIFZsAQ/8qiKUoqfrLwYTzbWXZsLfmpivzfVgQovegRqeekj5d0RAvS4o/rYknkGOdq7JX
qYhvYqKJ+hCsVOiYq0ZJztkhLQioj66oas7lo67BpQLZiFGrQ7nvVPwm5UjxYldDnSdDz6CE+iz3
ZM1LR9zbTQbChSI49sjZGKqBJpvw1+BLrLbAOM+/l7vU7sfhuiI5CvH56nV2YuehvBwWJqYkXGJP
9OVaXjHGq5ig6cq+kqXf8spPc/fTDpqQE7ShcU1dOOVPjs3LeRPnjK13FdvJgVvC2CbloQ0Sh9Yh
vGFLrxfFUAOjG/CBLNu8W2MrGaUMs1PPL0J57fm63FAN92ReEhuWX3az8ORhhSNQ4nJ1cELOJiO3
gsYybf/JbjlCa/bEaTNaTfbmTpL5L0MP+uy0e2ikMOC07I0Z6/WpITHQvsRTHk2XBFzY83HFLswz
Q/Zmn2TCGqNER/lZqg1BBjVmSX/UD+AtX852aNYLW8t6TfLBbpk5+ROxDkYV9tnZpb5s7SIzzNFZ
rtRJROVu4radU7beEu+XyCiR+3bBvs8BmhJlGbljgE8WnHnF7NNLFVTZ+4bJLbgreq9wC5W/VEld
x4RLssjZBC+m+HVEdY54kAy6fy1xNkMSjEVDR0sP5wKMNoxMihZu23XB5tjukZbi/+jZe+/dYCLS
Tk6Ubjtr6VSA09VDQF3ELObs/q033dWm5Ym0Tdk5PzWl22M/sh15Nl7oi2AVxJboLK8tdqxV4Owu
Kznc91Q4DMxSaX2tS6D8i4qPdKxV5z5TlFRiV7Otyx0hfkTANe5Cio6wzifStWJxQB7vA5bwUn9J
yKlbcPDPBsI3rg1HHmnTN3QLI4cQkIuK5+0lZPaOtlrTRUrQdGCOGOx6QNteQ53DlBi6DPgD5QLm
Kojb7ffrFIj6nSyDdPghOrs4pQQJtif4vjTbwG0IDnSWW8xXdJDEm6pmZ9gNlYd7tmt9ZgjdBHRn
7/qNCB4EsLnb0RVmSmrX1/ewwJeRbk4NkXSoW+ecNLViVpu6YHqsHHuZDkjeBR47y4/SCwtxYHwx
nrFqsIFsglOonlazx6PjLcfQWaf2tuqKkg+dcZS/MbVc5l1cTRZlXgrUe1ukhO4mozU79FwXgddl
zVR4Kuu0Dw/hmOrurSXgjjAgqWhJJKVPR+cVQYB+myExj8A/NON6jNxBl6wYi66rtPQ/si4rH1fu
HhF+BBnC3RAB72zi6DC8WepsxdoULBi9c0pptDIileOhwOrsHZuKI/64GwUtoMRbJhLBmCyHv7rI
hzI6tHVG7tAsXUWZVjbvGebr5kIh+MF2V7djeTDspN2lW1v0xdcOVeTlmuW+/ZY6uXZOVi5GgUUl
Sgl7Jmio08/h6tIlPqH8nWemkiTqPpPNRCWyiadsxntcRgTTbKdQcgBz3EJOVxB7JOGscy3H/RgG
nT62c+Oay7ninJeE45pPFwF7mpHobHz3i7AegTEo9yrixkztlEc90I/DyRWVH149MRlt+0ygIZ6D
PriaKNY+KzHV/Y5sAA4iddeL8Me4Fqt4CPU01Zsl6It8w1yg+jIIJIB5IHurL6vzTxt6y/tkwkkT
pp86bLxoVMb2QDerH7cBJTqOVYIoL/u5d8f7ySV9itlfXieR76W4ZI3p6OHbuQ+0o7KsG16p+knP
xn7KRTC9hUMh7gYOX5S1Zmx/oWUi5nLywn7aTkLIH8ajHtgFfjcxIAjXlvSElv4E+VHMzjaF68zf
5FWm2YF7HJ4D4IU7JWpmIH5dcmDnC88RptgMHf+NMoyGQyMYu57odVI4IbbBMsnLLF/JguMfLaaX
aKL7CAQ7vOY5ZxbRd9Bhqprc9cThggcnUo3LaN8gCuuvUUcSkYNUrHc3DleJVt1cGHdPrJiGZitH
zfrXkUi5R85XjgerET6QE9r+r93suXqnHclsD3NKVm4DYpQVNXXIMrzk7BEXdgY3acMRjI2uyLs5
PiGnDpxdVqnauaBoPsPTRk1VUOHgTgL0hJ+BkBYD0yloOBv3qZ14lSSfIUDV9Q7IpFvu8gVe1pkz
ave4tSfRLRdku7rrFfGOFZgIrFuIjIK+YUq6GJmdFhceGWP6cHKvVjJvadmDErrK6LGTJesb/z62
MCltJRz2K+5+GZPhlLFvV+k0fBaVxsPTONS0xOGqFVQiYZsS5WiDykIV9Ae3haEK3651J/nUVHP0
sFbu0zmJi7pXuUWKRp4kSXXMScoWB0sxzdzW7tjeBoO9Bli+sEvw7asauEU5mXLjT1UXbq0+YqBP
ZkZ3mvL4zESI6vwjCgkrp5weq5dQAzrf9LX+3drFWPNMnHCvs7yzPjIu2hOiCLFi5avqb8dHK7Mf
uohO3TQLbpnGrX+T5yp2b1Hg0ojmYxUH0nhDWE12gx/HFVZwNxsqwJ1SzfQGLA8ba0TldD+0E2Sx
Joy6jM6657Zbwby13ngceO5MpoKbgeHlM48xqpipnLCVWtncnRPTwcNs6GV5jyPuRdzVtKHy3cQ4
lCN20Kg7Lx5g0vXQ6SlpajSDmy6wzWvK6b/BUIg64jww1be5GYf57KznAXMHuFZF4C8ftnDFj9Cr
PNK0ALWTt5BS/MQ0WW8rHM9+kmXqnZZmeKymcV5eYGaJ9ynws6+QJqjaiAauVzra53y4unbvbdhN
+a1qO4ve4cjLtYMmKj6ibvIgpDEVGJgpyOBDyKWx7nBxD6TaO2ihLvwyDb4jWZ6TkTyp9zX6KCRQ
5MpShi1ucU2iG516zdIQc4C0nPRyLMaqews0wapExUPxYSwKm2BTNprRuaxSDSywGxamxysZX7cz
gcZ8jeYzblKBzW4jG0QEJyYn4bpzKm0ZLIqq5131SWiljm/FdVQJ30aaElLeISqmyOjXofh2eYXN
hhXQ0zvkMUO7R9UVWce+cQPusS5oz8jMp58E5tm+KDl+m20raW1dC1y4WApUEUMNC90TTJ942i9x
7t410rG/Y6caYhbUpeROZbq5Fj7JVrtsnddvcFLVk4WG2WxK2vqfbGdQYbgaEMkGf5rWZMCNjRXZ
Gcr+ccRvgORTi8z77P267E7ruQX9XRSlXXx0uMgrnPp5BXvZhywFGSsufjEflZLhOazDY0MQGGbb
2iC9yuN5uT73aIYdsKLyukP1VKIytZviyR2DnOpA52I9hG2euR/IC8yYFDTo1pc8Xc9d8zCYMVMv
E5IVXlicasxHDNiPSaHOidCeDRu7mXPYinTTXhHMO8HGqmuoiqChNWQOficag4bIs+Yo43COk9Ej
1XivJmd5liLj7IE1tO88d4viGcma9tMSVEoPvXZDx4+JHHMcfoCw6eYjXEiDFyvriS0LvHMDjXN+
doelb/5G/kXZHmmPbDtL1Yxs7a6i4JwRa2xctxfrdkB6rYlXY6C6MUSW2XCsGkTrOXnuPfE/or+e
87OrctYNkKtas4Je6K6OKL1M7+6HLIubXeSFiBnakPf0wjCG+4YbUA+7lLiQgbJ/pWVStmlugUdT
CLlcsxTdS06cEdKpIK0jHICuZ1Xd1uuC0bqRaZgOF8vYgV2vM8rHt67GDn9h4szun43dNu4t9RJ2
q5J9UX6Uqy8akgMdPq1Vz1NeXNcqqKJXOnIqxcvfQV5aqdybaCV0x2QMTau6dZOIPkB0kl1TZhdI
/xp1In9ooD0j9NKkO5NaQ3NN3BpCRMqvCH9OG9iWvZuI6MrgglNMjohrc5Wx8dpIVsG8KTApShPN
VJX+1gzEKAgKFEs1CDjQd+mP3O/K4bL1Vq3bjZ4JfiUaeFYfrZ78l0UMmWSMLcqf3VxiY5jL8xJf
IWMweB+X9VEaFCm7gUkXgwFr7t9ZRQTmUOIE+QwR29bG4f6GyYQ+SF7FVo7bvG6maYRPnlbrBYJq
qENK0qHZIbdfyu08MWKD6o9p9rpr1hnnrlOPtvppMbWdrxmRa/2ovaAojlFtaIsRi9YGVxxvEW1v
hhpJG0nRy6D6+pi2QXreZFM8qNtwXCJF7HNQBbcU7XDbNsXIeAXYQsrogRImbh/WOKSZky8eUdmg
b1zFAzCuZY57fOVAYdszg7GqYukaNxM5HOQZ1m7dcDjlMOIga6vnrHuZx7ogDmBciVi5b5ewx+h+
Xr9dsFESH+kMkUQtQ2Kic+7Krgs7Rx1ti2nzz5E50/KEE42J2LboSzq3yCjS5mza7lVxYdED6Z1t
A5srfzFhU6sDAvf6NjBpdBeLeHKSRkbGhlnROYBjMKbIYtdjHgMvSFdk2U/OkDr7yJ3z7g6beN4e
62mwh2Ml66a/4ad0etiKKa4cw1Bj1Q24GEVb/FfeeMwON4zecofpnqX9i8DTYX2gR2DpK/bugtQa
Zu4ZCD01+dFwjqsoOMrIfvXGgzZu2jwGQtf1SmN1KMcEN9hM/QIC0wewZbRXbYRlxWAsy8BqjyDd
IWTurLPFLrsq6UrCzazKdViuGpIaq+oKqKVW7u052B7T8+Rb5xBjCBrVofWlVd/Q8OmbE+MzUbwE
IZKOq6LJ9XI76Qb1mJIxIFVWYfckV5sQca11fCwC5XWbgH4dK0VcliD3oja84CzGEKugoECV0COc
Q1+Pco1nIvc/6qFFw2YqDmkbwg/MVTz6nMcGwx9cjTa1vhVeUKWg5aeoYUydHoaZdW0+pJMux/Yh
Lgu6IJBdSyXUBT15V/bvkV00JnytSDnOl6uoddCog/vrxx/GBhZFW0PIOhyeDcd+yAxGQqVZPqRu
OIjsV08E9nDpzybvov0EvS9IZgs1cbbznLXw672p3dxhBF8suk4McUaIEts2jamo8k4wm9agPDuS
jlxmU+wDWR9YKEJzuehdM685MzGya7O4SKD+6uA+TdMcsgnjtsjTR8RKYr6rPddmaTF8thi4aZFO
Fz09/nWXhV1Gi66G00W0go4O2LPL567i1dkUdmb/mLxVfhf4M8aNKCfxxWpofKqjLnoJV5W+xQhG
x02LtPWxHKP4MNvO2l9I16renL4TL4pX5TXXKjdYM6QuYXznMYu/GXimEjwtDn6KoukAdjBp/cPn
+C95tv9bJ/af/Nr/X2f3/0DPtntOgP7vqd4Pf/v35i+Pjfzbf/yFVOm/3PV/+z/qo2ixWX0pNqvl
+Plvf/39W/zh4A5/I+AQew5mUEwyDmkVf+d8Y+DGZkCaEik0RC0Qt/BfDm7nN2aPnkPQEt4bxMHn
P/p7urT9Gy5kD4cpyeERzjdoCeJfMXH/U/AGJx+iPzDwRW5EzItP7MOfnUqmpZzpzs/g4jNQgOVT
H+dRFFdV6qLpmQZYCaz6IxYCGQkIoGvOZCnHcLJTGChuLMt0SdwUkCbsdNBoOSpCmgl/sXZZHDWP
LgahYwqErmXvcnf/cOnv/nBT/qM9+3dP6B//+Xyd+fDncBrHDsDd81es8n/+8HnRG44PPxUnUEKp
ioz9FVZc+SMDS7LJI6N+0Glg0ZZ9mt1y3um+sSN7117t+ZeedufnqfdVChPbsk4cUSiubFu90nnt
fVabVvHx+QyJtNclGewCEhuXkcqqqK0PphDTl42e+35S80y73TO/St8U11aWhonJDfU1aq7ytDTu
ntxVll977S00GusZ9Rll0A2hvEbbtmjoxtcW9A6LCfwfbyrv2P/D7//jNfqzUSzCjowVI3SEj1he
4P3/J6MYKjCGGeFPWpAD7XGsTyPU4apvoN6GA1Nlh+bE73flf9eGv3Ie+4cHdPc+vP/nW3/zLr/+
7a9v7/JX8f6nleD8P/wn8N/7LbSjCA1HxLtrY3D++0rgur+dnff0QJBGhBFnlP9aCazoNzcE9MCf
8wVnCARG0L8vBU70mx2yurA+0D1yA57+f4n5H//ZhwkZwhM8Jl4Q8jpBBQ3/aSkYWij1JMdhD8CJ
EO+EV5r8Et14Rw2ImgywPEf5NYOkZNmfrtOa5lXOo1pupgL0Gw6KKZw+Z69chkMZqay7jCUFpUPe
dhF9CYUchjdCZjK/GWRQ+1vY8Gn0VMRppOsd9j0GG2dv1psbz1V9J4UFQcspAYBto2Kxf6wpw/Rj
zPjR0OJbc3WdFRaUOZ8W2v9l70yWI1e25fpFeBaBJgBMs2/Zd8UJjGRVoQcCfQBf/1aWZLommWmg
uSZ3cK6dU0UmEhHbt/vyYcuA+eHqqpp3C4XDoPtjrsoY8Mq8JBZsZ7LFnNAbdggYoUULrwuZdaPl
dBN7ypjr8WOEExIYG65Tq9yKhqD4dmBxrQ5+4lfsp9lCraTTxJ/1wtWJqT28phgVXhaLDVjiie7Z
tAEzmE7NRwNQ9zSHFajqoRue227RuzSqf7kaKwre5t94kyDcIN6cJ365q37G/TVYfvPli9uvmNrH
I3JDQdfAdCMhs43lSnRPtyUIUeaRlY9zdC3DpNvmyS16OAI77Dr6C1Lh/Jp7qHqRxupWlZ3/YJci
QlIX35UqBjZozXDgXsqolDjvob+MZ65S4wnxuvqbGK8/3XYq+ypogze94AcGzg3sELF0k3l5x8Kc
OFJWRxNea9DLmpxuYQ2iv+/sObardRDOS49oMnZT/uoNrTQgqVpbYrOCyt4+xmnqRb9SX+bteWBJ
EJ06CXOP65kjD4FVBvz883JLIvKEDPhU2dF4lQvbqY3H+2xMEdKy+OxyLHDZyhmI7ryZoGMjItIo
OIVxNyoEirEeci5UoZff5Ffcfiub3Y56tZmOmQX7FzwvGlCWACIStNatAZ7Nht8u26xEFkTb3Vbh
CBYM/B//hlu5o7UN2jEIn9LULtSOpoPh2mVIQCayp8eFOnd/PY8BdLmEgTtYDd4w/hrbKHAPju7T
6MSk5WTXLm7q9MSnnvsXWTB4iES4R8uJhvzkaZEg0zntJ0PB8Fwr4MeAZg2FNkUc2PoQlaBOiqAi
LMG2sU10/2dhTX7M2Xy8gXXrmP5n+YDbjvLiuTqEjtIa0pcsz2UA690WLQlBj9VZsylYAOyG2EKP
XBxYtD9d4KAGYlHuaEQw0V5OfrasrfEWHpqKGdLSbHKgztT8avtBJYzpq1SiavFlWC7uyMrN1nfN
sBR7N+v/OB1x2JHbMg77xnm3+M/VH12AY/2sO0pMN5YUORDaOaq+sdQgllOSC8EJpirYE5NXHpEp
n44LmuYK5EE4nlP2w0wL+1AM/p2FNwI74ITWVK9ol8BmUTENrMHifMKgvdGaZ//nlgfNxw4bt8RB
viqXjs+UJAmRYB03aXek5st7d015cvk5q92UD+J7nHGhMQOP7GH5cjrmNy8EvKrt4hcBm/cWDmtW
UJq3iykPuD3t7HCJyjljd6J2oMl4JjpSSVOVtN9jMWIEjBw8bdtxJNzPUpnK9pVyBdtIjo0oPFjN
mOCJaOFgjXqgwzhU3qWvpISG7xvo1GV99fGJ7XWcZvsqLpZfswsXdt8r/ME+JKiNcOLfbkZt4oAI
tcZPKo4JeQuSB9PyOovi3rqZ1FNHYx/JYboSn/hTaZ9hkzf/zo4s/xxkeGz7MnFPLqbEn2BIWXi3
cc3o6KkGY7c7zM2uZT9CZrrpvJ0fDn/yOA/RQtP5s+mrdyRRb5cS1zoVTV3vGvZDZ0n+ZSamxU6Q
zHPleL8nY6XXsS+CFWJes+XRcN8ngUWM8MdyIlHQbqdyRAoaawNh0HHH/EIeHkkpItaNP+1PyKT7
xEs3uoQBa4MmMjDVY94i6xae0t5XpTp6JC4Rk9TymdE7s0PRXT5d5VNJie0zY/1YFUcuTvljwD3w
lJnyXnr2XyzweY9vCvqIgvB1KfuGZAgkrh0uVPspX4Lho1H1tOd1GxzTfIxPARaUV8cU8dbjhdis
msSdjnLupvuUc6bdavRGylBs74tlcPjLmatwy/w9PYxAaB5nt9kj2ZQ7/HrOwRRpdcgxiIGwz7FC
sUBA/VL8Ese16Pib+Opixv6ckri48ycQ1KywvY3ThJR6u4v3N0jMk8cb85iRsdqzAbskuIyHCFxg
XwNK1/YXeeS1VN2DVQ5AhTk0y6YSzzZEShwLj2jOZ+LWa59NCNmDeTrbqYMAqDWuXYecSzs0O28m
g1IVpsdv6O1I+cQrGoPaXevOTzbc/dUMc7Z1QQomwj+6RI/B6vruW+hO/KemXhO4dsN9kvrx1SAN
7Tj6eVskRXRSpuwhS1rxNwa84bQQ29mDZ4dKhiJ0lWy3fHYh6zKcUvZf8w8q4/SIRfnIrvKlRfdd
3WKUmLAOs66nl4GlG5hQYAM3o82yx83ytx7rR5wxOMQELUTOZ9fSz5Alp65G900G4mpYUdEA3qEI
E68S92krT0DZOKlVAGInja9Z4UgU4ewp8ZsLbZynJFiyrWhjuXKG+s2evEOi6rXXWSSFMWedsKSd
sUjMRwMmwF6lXTXv7Xp5zTA+EPOcy53niwc1BfwsZoe7gdZyOpgb/m6/UKKAOphRbbx+nmZorF6y
TVWS815yxVOSRyHBtYZ4Nha+D/je8VvQEKBZY02Zl53UsR0SJslcom7Gbx0Cx2mfHJd0tJpihce6
WEPaK75sZ7nXlae3sCjNxlGtg827Q+0fWNhD3WuTH4wKxRFnZi36q8wdVPFhwGs/Oljh0E7yXRiU
BO+yhZBHzYODZUnrk8B0/5aE+ruYWBp1BKAwEHW7pSHtofZ8nfROzqVzDGYsRJAeyvtuGWj2qMnv
nmD0LL/ayhbQ+uaw2LRp52MsDa1HC76nv+rkBEzP7bMSc4gIzNc4z7BPiXagrW0Wmp0btpU4slas
FZwrOtvov4+xasIt2lyGURNz9IOAD4FpzFaHG2z6fmg9ePMNQgpJdjos1CrRY0asyuUfu4VfHzuE
pgdQyO6dZv96K9fLt4tBWidvczMl8gTYpST4hJtx00Vwq4kkUgEX9+JKNprETZkRInHH4a3mfv1I
Euqx1TaYwVu4aHZ4kBfu//vRJiTkjSjuszc8pZZh9RbwlHApX7s1KSy3Mhd3aIJi7cQYV0zRQwTX
5XOM9rYCtqjXQda+CQU6xgnDiy0WTGluUpL7wf9fTT4BmcgWK8ev7qZOgA3m272ua3EQqcNvP1r+
xMr6KnyZnBJ/jLeJnx7m1jp2Kpu+vCBrNl6Xh+hkS08DPUzlyOYUXU1mql74WMdfZTJ0CP7hD4WI
zW5sdH6oO+9dW117x1DkHGFGsHxU1bMUt3j97M/JNtddu3VrXrVrS5PXIsuflrhIl+TCE9bjIzDZ
DgBJ9sSGJzsUZnQeTFwHL7rLio/ZDq6FnL296mYPQbgEQ+9kyWtpkuo9HLr4qc8JKNYyW44GnvU2
HC0O2rD/PQ3OI0hl/VEKnGx+KT5ZOgZrNYmS4iULA09p4p8wo1GULYf48JJ+n8Q190DV1B/psoh1
XMXBE4CKZ5FW5UefDr8tI45FgNQettn8S3TjLhth1hdx6X5jRqlPnqWHp36QWAeRK751jyZdO95w
3yau+xrmbRewbfBJ5caR91xNfN3YQffPg1iKs2VMylp7DIe/3mzNO88qR/iXottbvc/5ZnfWXtmN
/8ledLgvmgmgqRKARuu0sbaOW7zMuOzWQVGbZzFOR8In9l5oV/7cTNkYSGzrl1uY6rNjD7et50Bu
czNk96MWIUlkt0RemcWvtCztnVAYSuygeh8dI/dQMMBCBNhXp8THYIw1KStUexzccLhhYTFgRLTT
gMNcToXw6/3SYcZuRtrPVojALF6LsI3OJpIAu/qhfAyHfsNswtKvaBFXVS0WMnj1TAPFkJ6s1Mpf
UcjBR8fK2/M9fUp03p1mgYA96+gxmYVDe0AvcXZR1jI47bRvjYkO9Uj9Wmo1R+HnW4Rq/ZG2Qj6y
kHtxsPqcjRNfWUSTOFZESTCoWgegIPl9bdF2oVtt2ELH4ZfXJXzdguEXT2fyUELaOetF2s+yc5KL
yzFClhOdXxFr3dbR/BrV4SnHi3fI6sR5yrgu7WJLhKtMshpQFb5Tw5odyItH4fxcRfPLOGaJuyW6
2+HGruBFS5cJEFpJ/Tuje3bLNTdlL9wkT8ztjJvk7bo7lTc/WW5IuoGBR+4LkpgqJws0KayZU3oD
BTDOQFBfXOaP2dK8QNzlIcXVeMbGl14G2TyNSJnrfpLMQbGHLmCBeMyx31+DDItfzMDFWYneFrlE
yWYnDQ/N3PHbmIATpDaV3xk+qafqdhfCWQ0Yw9Y/wo+OI5H/DSViYG0iIZ0VBe/+cZo4X23diJ3T
dm+ZaWaqU2Ks9RgZGMbh08+UO3EopSZcg9/508QVjpfEfoXpM7AbxBiey9l883l5J6v/NzmnHx0q
wAeP85GlU4oYVyRQ9l21v3HmG358VR5dnRVsuXMSflk4x/QiW1G2AfpLEYcjKG7yEiT2MDLOCbOY
x5WaBaVQ2SXGGrnHJ3B1bfFk2xkeGWGldwOlIqQvNxIP9FGHwdWZR0jLkL3JV2Cu4Db4GEZeuJbD
GG2XJv1COCm5ART9Xs1EUOQIGhjk7SprqOSJi8+xdKds1fTko0cRvllFStmpTPx7cDzFOQojen0k
fuWp+Elw7B4Srx+uAY63g4168BlBmyWwa7FqLpe9NYdnPbQa3lfGMp/iOG5EBreezp/Bkl8KNkuX
SIIEil2/fGn8nPSA17114JDvB46BzTyMzm9mha9AW3e1rH6IJ2ICMV17Kea8xrWSTeIAk0fhPydu
Z1l5t3HshXoIrbeWCq33BC/w3gd2+pVJ5X0Ygml7y24uxZgYcmohoHfwANimIqc9TP0oDwzkn06N
rECU+EO55jePSMTXwqnvSaJbexNN4kII9eK7ZPlrEJfcRAr3rxu504tC5bmlvwNyKASpQFm1yF4R
u2Rw44fecn4IvjW4hLFHbWzqSzaVHMtXA2KI93bSPmSd7o+Mb2rDuUv2cGAzpDUbUExJwalAVtnS
w1OvsWj3u5gNABdaXGI4bbmdIlmtdCib12ZEMLHMzW5WTcuj7brFSec207D4uxg/2YUSmk0t+D5s
dGZ1z3pefmeRjV1gDjD349K6EnTlqAxAOOENrLatRVzNd5xuD6q33ZCSNWd7CcU+bpY7qQLQG/47
tyMu6G7Z3elalxQYte7lFtBd11WBHcbvI/+zShmG4dL8NTNHeYHneNONqrr0mdFbn603XAavWAca
XkXivRUJidahZYOqMWCvQpwk4M1xQePwMl9FL81d19TFwatluWnK5WNYmmXnzIN/SZes5I+2XZZg
kUWewnIfiwEAdiacaCPjvryy1VQbTD7+iTWM/ZxWot51QJqRF24znrPQXj7cPDmNplCzSQOXGZt3
vM/MsXUDAiF6SjZ1K+yVbwflYY6W5tiUlXWUfYhBJ7X/4vOGJOVlz52dw8qa2HaAeWDnnVTmkeC4
3DR99Nces/BMYZhiFef3B1tmmKBb0OolMG2FOwfVxYYApdi520FXnqiCiO7CoLcp2+gye1XiTOcW
ifK4IcTJ9DT1zZrvj7fuTDU8Wtj5drhqYP2TVUIvJYlbmIDLUYSlYIPh1qdlCQ6R7xWvHND12rLm
ZUsrI9QIynzXsOvFuk2sT048ulH0JM63HvtjbE/Orsy8+7kqjzoJsrOMjd63NdkyOiG4OvJ+YM7v
g2wzu6R1gjxID5lBZYIBLPdOw14/t7Xc9lQhbEuve61j8zaD4CHnmdqfcdF+k4O+twGIkGz1AIr0
YXd7trojyK9hjyp+b5ZW4M1w/whO2XVfJ/l2alW+05aPz6uYzbpVE7baqMfwDGNvq6vMf8iLDCk2
HmlJMNMRn8S89qtKnt12oKIuKdwy2fQc5M7NpOIGaHWt+fb8jC0QHtOkJo5FkdDF7pV5bpLK83b5
AH/2IYrR6cGLQ5jfwCaKOX8Gw512pXC8zOs8a7oIGS0ck7fGd+B7sAFGnGRpXn2QLVAM1MI4ZqVV
GXxMeAkg2yHsvhdy0i+shqZkxeOV20egeGDQcfAihGTkYZn3EtJE3apzOpIXUWHFjJnBNJNxLTVv
vU4UzpVwE8vvvLXVQ2x5kgRIj4b3qHLPmS/UyYaQ0ivHKUmVOBA/H/tRMIVnjTPgTQujQV+BWNj2
CadEyCwZ9jI5YxZ3RqgTbV7fAlOh8+xYaXk3xXPRnggHMAUsiaJHolSC1q/Fiuz7PvOpe2DHif2W
lHiFQam/MUHQnB9YCYQHv0tnjMjxCymQbDfOiutaeY0G/xXTCICfAlEuxmb8VMXeqXHld2RXZEQL
iUfkVojAEu/32NOTyQMxvaLpZnslYMVxuSvmd9nN2LtvjSClFZpdZxZ4/XZe3npkAn0Ns07E1boG
Pne7nge4zaxizN5wRbT9o90N1Zksm/EPYVll9lrQw/JE22CVbeOxKsrnqqXxTiAS3Zw/9GS2cflO
WA+0TDnp4Trp5a5I6HwhxdqsqSoesZYuENCWCcrNOEILK1/Kxo++cJO6T0NqeU9azjDbkvlibK6K
qlHVL5KG3DHoHzKxZjzgZYld2aK5pIGI81D2+FTy0PKRQBHU34gu+RTkBN6OUFf7YS/J/NeJqmZP
yXo2rxytKvyg0QdVDvM2xmqxcsZYHhEFvOMko+xv2A6E6RLeHAHLhLqT18CAoljhJJS/DXY5XiWL
9uavUoGIOJRklO0tV/KGRjoSfvGeJz/MoKl1eB7TvjbdMU1K2ZKe0eB7zoYan3SrPPJSazclv8uo
j9LPpEy1gr+pXJu/7opA+DZMeTHc8uYdoKr6BoaiMXSoXnLXgyDSr2C2CG/ezoB+zLzpYdUvzQGP
V9VxPSIKM12wgn6xIwLag/Gq3PULBa3pAoBlGZZ3QzwVufpEGdtMB4jjr3y2DQe5oN6WIgsghpR0
peqK/NY0i1OJNYrWB1qpV65XTXtVKW/nxEjbbMDJuAKyXQ9xcA1Hkd2xCMG8kfi/4ra9L3yCZc1o
yr09QWyDX6YOuA8tcr5DvWEbZtZjFoDM4i0vqaOQI+1rWgdg57rSPldi0Z90x/gf8QhtqpFuupWL
M31iX0lOBtmU5sgEpZaCO5Tfcql3MXWBh6Ax8WnAqDjsJt23ms8nZX88sPOmEDPOCSHzyLDSdZ0S
k5GwcRdVQq6oiH3yg/BziSP5zLLgUkp5nOZE0z1skukvkTSoHC3XcxERbecqXm1HG/ZF0fX0r5Qp
TmTOUX1P2p4gAGlnmHOoVzt/7B00endO0fWRgd6XLvQgoFhIu4Zr7i/VdH86QDKrou3VRTs6X/M0
3Sq0uMtk2q6vvVn671EH9/0UhJuMop4dN/XwmBGNOAVpommAKO3HpHbuVNha+7YnmTWmdw3rp1ar
8CxVBJTEFVlzHwZjfHXZGBCdpp6jzUMAhAVhzXVNyHmL3QzrPkf1i+VHd2xAOBwZqoFr8lQKhMEn
x82uqkl3RINOKXu+Vjo88zKpftEW2CBI+18eLkhiw2yeqGaKn+ScqANqQPJY+Fm9DUeXajFjo+gm
/KXDkFIVO8y/9UL+Ihy/Ko1lfQ5RLR3lTCtUgaiPH0stzA/v2/J9bP2Jb2MT7ZSY712r83AP9QGu
ZpSCTYv/muplIafDAKgDk1EIW0BEZXa0AbcfnMxMm3nJ7ReU2j+Til9LT7AS43t3wTNtDqSgFypy
qDcLy/BORX78EGs+Q/Bj3BkKNnTHMSmDY2PYP7VkJjdFA7kM8sMM5smx7ga8nhspdXk2VjNtiXPy
Ja5MYD0XQd08j2P+lJZcZqOaWumApSeYF5gQlrYhZhbAWaVf1qT4/fcqoyaYdaJeW9NUUqwHCQ3o
4P4WSvqO257ZdYjv/NsvtZWtv2WQowmrdOZNyq1Ol9ZHq2znQDSXa1xWvyWkF9ZAtwjZyelryuQC
KYUb/GZOMoqseIWcMT6X15gdAH0t6qfyPRY3GEteqoCzwMnHKw1XzFyypJAsjnb8gEjUEH1uitkd
bYXoydW8VWayPn0XJI3mpXUyI8EwOSxltWnyJHkZXU6xcz6NY3s3d1yXbsiNSJ1xkk3RZ0uW2NtC
p4jkmVAjd5JRuicrc0BaEakye8s4ZzFpRpBQc+tt3EmdVFTa6SvLECpV8pCB+IBPvcZIjR+v+Y6A
m5/tfin7l/9v3vifriyF3+H/buz6TMvvr+/pfzdy3f6V/2XfEBgkXB8zBoEQW2Ds+B9VHLb3X7bj
uwLzqVS+y27pP/YN6f2XAuJNbtMNgTjQU/sf+wa2D/dmtAjYLv7zfzn/L/YNXN54nf7jhfKUTwmI
L0LJO51qhUD+H8jwJqj46o0TfvlaecNhroeor55juu676GqWJbP2SZtm8ppFndo1VD6cFV7bF1Ph
Ee0iHkvHV5KW1aym8Cid6mNo8EmkemD27bUhgyfk0+wH76zUzz7uqT0G9WnfBGS0ffJ9qyBoaO22
2uVcJfF44OIE8gtAI4M6W07dvfj1FOyGwbwJMfn0S4nEegyyGCTrQPB+XGl3rn4cMRTH2RXy0CoQ
uW6yAPXjr3/gqzE+azeg/BJ0Q3C2a0vt7YiXYRXBnORqSa9TLADnCMmo5+oPV/bfg5ecqc9FARW3
PG0AHDXII+4ghIwCKr3O/KEPcDZ24Vw9Ql64QyPOqI5PhrM/gxsg/Zxz76IQPkr/OuBmqOuJOXZX
XR3JvQuA5ogA2fUn8p0Kkpj0vuC8sYU3hByNcJ+rRlqcu/m0J7lPzIATD7hnRSaxEIfUzyTJCW/w
WarO1a6dWM5P/xRTO03h440/ZdBPjxqm2H0zxxSPlRkvcd4Qm+BmexEB0iBVqq8ArIDqaQ2LrCfy
CU0AT3iRdA9L2OsjgoY5SkEpoGTjvTLdWJ8ty1Pr4baukE4fHzOrH2jgiuXLGERUZOmx6n9agjy7
Ke3kx1KO7pneDucTHczas7goD7dKtGOAJssHmPZiq+AX3jBNld70EAgBDbr2RvjeZUCyW/GyXgxN
TC1nfUJLkZim+YAXR9NOmGm35TXHPI95eHmZ0rJdB32NbJv53mMZJNaB9FC6Mc7ASIigew7mjqME
VvmeikN+h8qmfx3vtf9TQwP7CLKyPOQBQZBFG/voYkt6yYi677hXNSi4ZMDiMq9ByNntOYyUPHLo
cwHjp74LMLfTzu3GEYDfPiy3VBxYuyGR7mWqhXVWWSiBLMfdpFbF7Ml91Bb1FxFSavY8IMz4H7gP
26TsDk4TEMZ2Mg7aKWwpZQqj+OK0PaSSpJl4roP8XLOewKXNygz8GBd5a3R+ktH65kK096uZATTr
JustpHx8U/chluqhDr9oymxeLTdxn3lwFp4UP990Xm4eiYN4OxIkQHD9vvuJF0oURRaPTy0Ni2uI
D+9V6fp7r/KGVS0CSp8QM+EajsllaqQB8VM6jOM0v5DDb3cevWdbg2hD1AYsabnKYT7/Je3Z7MOw
cs9+Nj/Gt0yeTUfIY+WZPRDj+3ZIwn1b1ofO8so706qT7sHHhq449FNTPZOF1awnkjufdHIWVl9M
D1gTGqQ9BdGixZbAL2xkWxFa14UoNznC78WLb5xDt90nzVwgrTn5s6SSpF45qbwLWvnhG1e94bjN
dk5Fq7LduofRL7/wsoqdXdXyDqo4QB1r+XFaa/yexuL+tjit63qPaabcBFjCoLXcJ8vyWobdHn7I
YznMX5Mdf8yj/xqhCHfobbugR8X0QS12qiNZKfaeav+6rhefa+F9yGL88e0b2q2ZaFUuYubd5j5g
6/YJM4am+AWm10JC4U+k9FOY+Hdcl7G6GOudvofd0oGRqYpk0ylAkgaoR2J90MGJkcu1SKCS5xlj
1lHMMdrpElBSyQM76JOjfWtXVeJkDZXeuba8YAfdj93YoecCmU9jKs1muBad73Mj1+6z6u1uX1As
Tic0nvkX03jeX+02NNr68bNDcx7zHM78gt9fAjCUgTu8i6nlRLI2NycrpqrZn7ytK41CigBts0Aj
CMrfLhHkndOkFEKr5BrMrHvJ4henWdX2qXTtuzBmG6StIMLuEi6HtvAuPkLoqqcpHoXkT7pYe8+y
0fzdhBG/OaWILtTrYiT2veQn7rPT0sQveHwPSjCWJi698UF0dWpEz2TiTOlb/08UodGQT3pMpuml
pIzN8M1YIfXYH4PF92lIs/ty9LuDSTAf+FzfJ9vZihCigFThX6oLGaTyXu0SZJxV3Vp3WcrpmSmg
g5CkK/bXJX251CX7KfT2eOmRxyBWM1vSfNiMcJSo5DmzuB/R5JZXUDEkL8mkcdrCOlwDcX9ObnFp
EjmfQycpIM2C4k9QkAANLT40gopofXZdGcbKvt9L7Jg/QRuS1GiNS3Vo3v5eunEBkKb6fWhbzb6G
1Eed0kiz2xmgTR8+Eh3nAV+A/a0Ttyc5aPtokqQU0A2iMSUP3rAp+B4waj7rhv/FzF0RMwoSWMmH
YUY5b3z1OCRRvbWGkFmPTA7CeeOBlAYPbxOQBd7ajNtyJOvv2hSk9yl65BJZmzx0UxxZaMl82N5d
FjR7G+MWKd1mWbOYz3dq5qove2O+GlFSA4kHCapHC/SP5CXMlhW1j7Y5dX3oEy5Ou9G8lGQ5wlNa
x3mztUvVR0h2hoUF1XgpVoR82aKi6fU00SqSVQ6xwgic4pgTiaq/vCGBhBhvcBVsOFmA5uW/RIMJ
MxkFQczcfScI1h/5xTyIzlv7zQC4TeBj8ZrtRP4xYkYh8gvwD80/gX1MA6QZBTqIPIti/tbjfFGo
bRugGY8k0jHNaPUAYmpa14KTtY/iCZ9Gw89IrLyO8vJvIGbA23WaA2GnQZOPUBB5XEKSVIBLNmTd
vjKFHWCI6El3WahwGdqizQLKrYBdVLfvpnIs3irADrzJ+p5rk92rumv3Zeh81NhlVkMX0m7pVTF7
yqlczbV6TZv5iuGmP4QNcM7aJ7VYWKjOkYDWEBU8pe6tVmPKCbRE3jwekYQdxCIBv0t4EdXJbjxd
cytOzhIWMEnxNt/jveD/7aAL0wK7rP0JuzBR+zTFBdVHFzCC0Z3bFlBwPCt7m1gFnMcx7J9H3/v0
k6bZNSCaLvPY/8WHtWsa/iqCR9Iqp/HINUx9Zp30t/BQiBss7cSeIwl3sq33HTsX2ROfVeY9p6p8
V0x5vG3jBrlo7knnqQ+PlcdWkBN4KUu+8G0tIh4BKMG4JzkESfx/D02UnuaymfO18lFHmrwdvxp8
Gj0ebC43DKkcbPo2FLJaw8A2prYOVx5jNvrsUvILqG+mYeh4lr/N/pmJ7cnkOIuholrNo2y4TcOv
+mdAdl29tOe6vxmTnVkaXMrpDGBwnaNb4F928trc0k0Ya3Z2PHzEMwyWLUXQGJ/LBLfsNfhniB4x
dMdH/+aTFv8s06w0u3ZHciEtHqx4duRn54COabzQwRLTlr4fvBph5e7a6bG73klNJk/xgp39P7oC
fSjXTuJE+hTCQur3KC/T77qH02Sh7S/FfFdOQVd/qJsX3FCeimnXpK1F00kChYU9KuHAk2V76DsU
ZjCnWreRtfo3veo+GCZqqj0Mv7AmmHDZRC/pq74NvloNZp1bvMlQtZskPUS3QXkRnXsqbsMzC3Lm
6O7fTF39m6/VbdSG62kYu4t/MzhdJszj7W0071J6lF2WRtuOpcZwBriZGnLgBcmw1gnag50Q6TzG
ZVjys+JR58CvKytZLfwRX4EPDQHdmXwsdJZG5dNFkm9F0oOuZt95ah6ZSWyrHY/AZsoX/I3ed5iV
MdleJQO90YvKBvgiyATwdeeOXCXFETjnFGRi+yEbszg5stC/+YDMTSvsk6r7rGZLeZtaBVhh2LZJ
tvtDqu2PKe4sNmBgcXkTAT4YiLqFLgI6ITuUwdi0xnrKk5btLh4+2KBVisfpXfodr2rHn1OxE7Sh
9Hu+XeIW6iSzDaoprW/0EQ41ULA2voZNBcnI2ld1XVUc/n2srr4scQIZCf16i72Axl6CaIr7L++M
9rdD9pZzJ7EA5keF8S65Ey2ceFEYv7mYWL/6gBfvqq6i9pXwzFxuOBTK6RC10ZPopVCkP/3UXCdv
6Q6pqRf5O3DGoNuzBBBjvO6lZFhZNfMwn0E81HdWz/G358sFU75mWckGIbCyvZu0wfhmdaCOYE4b
Uz2IZsKDXEG2x92UkTYmsIi6ich2W8dJb8vG/YNEqXpKRV4ecWtCxLmdNi15fObYMV23o8kxYmTh
NsuQ06B6MNjZ9nAMoPA8+I3IHzBVsxWYQj7XFrCLz1rIbn6FUyQfQuO6v6IE21HW8nzKQWCbSKqI
JClfu/Ugw/JjGlV2L1OokVDqLKArsBJHOHGgf8jqGvEVwm6boVMIZ9Vpv8dWwS38nVmP3oq2MX53
0uxnxQZezHBuTKVWsd01OxwKoI1VI6mpzaO2D09jGFTFRkMzflEm/urp87imwM12TSTxDQfu3WIT
wi/4AKp4uLLOhI2QZI9d7K5ZGcKYKv3hv9k7k+XIjWzb/sq1N3cZ4IAD7sMbPYM9mWySExizEfq+
x9ffBUlPlUplpayG79nVqEwlMhgRDvfj5+y99oTwaCT4pAmTX+caeD7jxdQcZrrR29Hx7D1A2Ykm
F5TXDdD9/l24oJL+t0/1e58KA87P+lTUdf/14X2Ms299Rr/9zB+NKhdXkNEe3SqSKBXTt//bqHKc
X2yPf2hhEeSI1+9fjsPfLUiWTfKbg2bdkf/qU0n7F37P6j/StuvhM/L/kzbVb4mp/+pS+dJRPt0u
5RvLUfxGf+1ifRuMpnFjaNL7EHUNLXNA/huaJQtN+1+DyolqGiekUpMbZpMKg25R4SHmcslD76HX
Z0iSMkLIG6Ue/vP19P+aVdWXtPloRyJfMGijaSXyXf/7Dud/f5q/xt+umh/+/O+rSP65aqT/C2m0
xjfSkkRmKoul8UfSsG39vqCMxqaKDVPR+fzDnGZ+IRuDHcf2QMw4GkvZf7RqVpPiN6vGwcWPwVMq
gwGO8YZanWvfrJopVMGIAvSNW2fl7V1ASzXIsiYEAwE/lc4oNbFXVBdjIfQHtGRuhscxrxr9AMct
zIKN0wxZ1byVbQm7Awp72viU/2aYQ+z0OOI+//+/muT6nf/71fOhb9L2N8/z9j3+XLb/ddHC0P/S
frugfvsVvy8g4du/gLHDwUIFshqL7T9XlPDpfCPkYkGRkUpP3P5mI7J/IUxotSG7noclct29/lhS
bERSE3KL3VET4qjkf9Yv/8uKUmpdSi69cn/Ng/StdVV/u6KQyIog6oBGMPDtnufc5Wgey3KHL5HW
LrSegVv6s2OX+D3//NB+YFn+60r+43WZCIDP9lya9d8FbFLmFGMF+fbAJycR8jgNks+pprcOePp3
I+6/tf6uT8W/nprfX0tRPLlUCpbn/zYx+Oap4aPsB9i/4SHTYbpFlB8eWo+opJ+/I76Rv72K8X1a
d4wdbOAzf/0k2xZNoEc+3IEDKd93bT4eKNDTU5uo4jxGU34lwOVI99i0Y37x89f+buaxfoseuc6u
1KwkphMspG+/RTX2ISJHXntSymH47V41AlC91ccH2axpSas+6ucv+YMvcP0wpa+MtNl4v9uKHIDj
XWllITk9GKkDSNd8vJjkVK2if4j5/MEn6zHT0TwO65vzvlujxkRVM3J/JGqtiu8k3YSdWYr4Avxt
eina+U1BN9WEs50ASZp/eJ/2D1YPT+Aafm670ueb/etn6wmwcYwIxB5lg6aD4S9HCwzHJgfodcpH
GysBra2NLub+AJt51QJwN6QNgBgvfTVK8kM4g/7hM/nRx0/SFZBE1jVx1N85/hdbRW1ZOmKPUtIc
vHohjMfYdKRiLEk//6Z/9An4XEqpWTh+4F599/nbdUIZ5sbRAQZIeVkyxIURo7O3YqjVUz1Yw854
I9rUpLjo0ytR51hU+yDZx/VUH5ahW+5TO7CXf3iq5foWv3usCRjH1E/5xC4iv9tC2r5xQ3zcIYTQ
ksSTJoNFxFxKl7sYTSkzDJ3pD5CK7RsHfFG4qRB9MNEL5hssRSN6xFG89N7ET8322mSGGYVdAQDb
lezlAd+jH+y6PNy1jXav4lB8An/vbKMIEzQzm0hewLkpXjyL8ck/vDX7788z7hzf99YYesch3Pmv
ay4lbRbKA99uE/npQQ0LQzhu08jkSmuySKeMrF+ngBAhPWN42DkutKitmQe56ad1ZNBM0Xyd01jo
tvD2zAupUThv6jCMor3tzOX+5ytkrcy/+yo0payLMV9TzWLQ/+vfG+i+dwLlBXuSx9RlMWHxREEL
iTZXDXzCqLQf0L7ZJdhkN3zC+5tBfsv0uQgXf2bcYfXPKLiIO0igVqWQ59A4IRREm9FPksvkmMIq
cseMf9ExCam5d4oBPLUbEuq1jHf8hugeswjuUlFO/mUcpeoOOXz2EGeK/IuCBDyLWLag71wy21t5
5sKgHmIv0NPWbkFg/vwD+fueYagQOZq5geBdXW8Y3+7HzoBJKWRssCdBZnjKqtnCRl6rfzhxfvwq
FJWOoXow1necgoqGEbMELO0m1ExL5fyVyBb9D/vf+nD/9SnjrVDvsvtRcqq1fPn2raD8iZdaMb6x
mUjtFISj10ZCi4NuSE7b4ON2rOCOAq2S/3CoyR+9Pyof2+UehnKAQucvL91EiNOjBIw8mA40IYWK
fODcS+ntJUMogeN6eGOsBhfVmq3lVIKupxufSOR9E7CwK2Kg5y8JxliSK9qdDOgCbGCCNh8CmYjL
IfIdkAVhxcy0KKIHkRb5Zy8T7q1TmeQOEVBw/Pmq+MFHCbOGegb+DU0vb93Tv6lDEhr3JIm0Zj+A
lECLR2c1QmZH/63FheQ/jWETPQuNef7nr/v389PYtgKBgjgKTIv67nOcMOLOVWWZfVRBQnYZvD9W
quZK0LGb+1N/0Ma94fITHaFXpv/w4vLvJxWvztPkrW0Z3/3+9E4X14Wb3BiSgqv+2DVku0Cma7aF
qPxjQlfxNhNMnKt5DHYiKTlObZUeILQ7d7kM4DcX+jn1mcBNwBB3rmR27lt+capK19ubdiTLqBnl
rrKqr6GD/q4HqJXFVXDTgff7h+f6u2v7WkpS7bhszChgNLDn7x65cJqwoAy+v69D6T8sKTJLwiXi
yyjvGAzPI6xYiT7lIu6IFs5UbS6mvCHxqGnD559/qT/8U+gKMKLyDF/Q375VYvicOC1ZTQ2Qh8rq
m/cBcyrjj76lJWeLW5+h1KZ2Q4J1Wvrp6QxmgZn7wz/8Ietm9t0OwQWGu68BnQKa5bsdwvBtZmMb
8YfUzVXRywvyFHDIO158RTlGp9H1rG3mQMjFAQwAojVHOwGiUcW4RH7+t/xgpTvwYVhsnkfBb313
DkWODPBMSL6etnSewijV114aj5etvVIe3BDGdmi/G/hVl4Je8OXPX/0H+5XDN8JGyYUNu/x3z3dZ
oyNMal59MkFwHbRGH5zcbX5fg/+LFfo/yqKu+PMS+Tes0H8X3XvzuYs/v3971/7th36/a9uax/F3
MZr47X//0Z8RnvWLoj1kOEy4SNjc0P68TQutfqFesddeHHcZolL+I3qQv3Z0vn0cKMt4vlnR8EQk
mx0JFn/d5TnrMYckelV/9nPWNjKHEm6bWNv5OXSaQBKQ1KJYGPM8Z7ZX4RnorLuA4gpHg6iT1K8J
xMPROQKjJO5QsnGGTiuunSisMHxk2vTIAPwZAmlwY5E+wLGmwiBCYApBtHOODZBEd3ps6R8RMrEI
vBzDGYxHAXEoZMKKoh9jCDHCjdszE+Ru1bm3jN7s6boKEhuzNTEZ9gkOCVh0q+2GfE9jwMyfO3fQ
aNlCuLL7ZFgaSPZ52MhjNWVLXjKP6UIEo13QiiDdBJXW1omsnhzS6uwGJsWxi02acfQUOR3BSnMO
axRh3HKVhUCDb3C1tvG5jbNKF1igid/4TJpp3r0s5RQ88N2ZXTlmvR/tULnKiCeMLI6XFLz03tZh
uHOj0UBHDGdTY8wWVXVv8EM/8QrFuzF1dTMRhdkgO3CifIvy3yO8IYDP0SI/ZyhJQ4a8VCYOX3CD
1N3lnEfeXbsE8KYZkZRwMtxFxMfU8fTwSkZffUEvwN4v5IS9px2xpVBkGIWufk9vK/I152XCwYo+
wLafaUAQhh6jn2Qo3JDVO2OuT7ptOiFJ2RYW6SbbdGgE7qbBbc9d1JQvYx5hBOhnQZINMTeXk+kn
tRWkmrWHsc0DiMtlcQjKFn65TWtwPpF31S3HSXAOy8cGb0X63C6LSH5t8XHgH+QiCz9yAsl8K7Jo
Cne1BWoJITgt0gsvxuzLN41597LRCBI+Wb2bH3VHRLKFoRmbKbqeQbp4WCbPPEKDICw9ibhxbaIi
9neMBcUtZv+YgC9U2+3scy2exUreHNO7hdNx3FhplL9pGC8HTHrAau0wwmgD3hP5vVCYBqZUIv1z
pgbrGQHih9SfnYsp65sXJjllsV1QSWDlpeB/ynU73tF2BUahKlQ7SzNhJxVV002/FnZVdXvllOOA
GAuL1SLLsUU66PB17tHT1DRjyB0Jon0BKPTUgmzSeKemfJshA7Sv7CYX+whOE3iWPIOm4tF5ty6L
lF9xGTd+QzxqJIDhboKoNYy/U5HpjoBdBnwFPrqhfPbKvBjecztzDpCNllMw4ks5E6mCPJuAi0B+
5QnGx8996YwhrRVXCEvc9uTOywAVDKQLsHaZNM85naXobopSFBBN4Oxb0NmHNuuWal9X7vB1BGP0
YhYoyVJ14nXoqV23MiB2helTmV13cskeTeUu3BwJBNwFRBMeSkbJLM4eL8nONwvU8gh57mUTFe64
lX2ATZgUg27aiJooud04UgDsDYPSeucHXNxIrkhKWGJx6+z7ftGnZRyr/TDFHs9+73D0upUdMoa3
evAknWJC+pm6qnnJuP5Vlyjm9XQKxdCmh1n4It33UexEjO6i5TSuIrXtFAgZXE1unF3jJ44fbKzS
L/UQlk/dLMeXOZ3JgcsHZWGI7MIt8QJE/OKHhom+sWQ2fpzRWOT7olTN3iad9LwMk3tc0CzdDRmd
nmPYtxDHEx0iJBEV+CBCefRVWU3JteQ2hKkyMc01uV7Di6YpikseHWTa7UDYpjvfyR3C5ZIZ+AwS
yYFQNW86lP3gX7dRq+udm+uiPA7SqZl1z35AGt6KqtJ9o7dFkIU3mkkrwLfSBWlN9Kd8a9yFBGw1
1ytaoWQD2Q6twHgyLB1RTsVqpc3XyMI0pFm7URyNOxMPiX891oN6DjR7OPLDZWh3xD9IG9K/bLHF
2gaM8xRM6qNsyuRuqUID/SylWYl3arKZiGfdEFwJsr8Abc3tFRGz02PpG+KqWjT5OytT9kMEy+e2
L5fgU0hIAOkLiBl0ShhnibRsrvPQK9h1sWBGcibQDttNILcEe+I15jyLp54Rw8CPP7e5E2OWmo1V
39UeG80GVQmmqJEA2vHeV3aCO7tARNoCSHtbGKeTeeR1xHdYSFVpduVJfSoAk++I1+X7cwpkzloN
goDz1BUOiThyaLjT89zHD143icvFIRaH6XMBFwHtIpLJgIsPRXNQ3nuqQh1r6KHsBu6R9yXZXnqb
9cq9R2fFfo6xN/zo45F6KrvcsT7EVt5kW2L/lq8tk/NX0lHneoMOfAWUZGCS1+cKFJTODy1PKgwF
HQFBUx1LZZN0bXJbqayy9iSvR9dh79LvFt4wUj/jziG1RJFjhRCJTN5TW/rdCGazidL1J7vyU+2B
VT5aHXQ4cghBiMu0qexTO1hgIkqnB/Bj+P8qeyO4L2siHe2Ek75VbovSA8w0pN0PsHZJVkGbzpi+
8d1sjTXwuJG1Ghc2f1oT5MeR/L/l7PtqvIXtrIsd3kzUlJOnUAzAw/KRAlRdhHu6sPKRTdCJop0d
dc6BluVy6Dt2C8iANj5Ol4iPrW8lpX1wU3s467adJJ+V8MKLsLfIU+5kl1ufxhIMWr3SmqkRAnzU
QKzRNN9NubWKAVpMcLeUTzM7YZIdx6Xj0yLSkfInUY56H3JE8URC9jMWNzs3hDhMRWKfnKKBDzNg
P8U9yZlYbOMCQPKTwV087Wth9S0shyDZurQODOwhJ70RRM4jCSavxuNNwS5GwxGnxYUdkXe9oZBs
xyOn73ghEIxBLmeyv+d44msyIO+DldCGOiKVUduca1K5u4uKcAFJTNTkfi4AGIen0CdLjSCNuRse
+pRYp2ua0OldYdgBN44squlEU70k+wLZ6b2MKpobqjds4nbhJi+Sp93eti6H7lOQztYHC3iztcqC
zZPVLCxhP8uKhwiH3xv6XvExAUNRXQfDoJrbiA1rZRaOIyZ1whNRmwIE2ksph7t6XHLOZbKd/K32
Sf59Qf0ZfsrjwPW2QddzdZ/TIHQJtJNYSvUiuPkOTYMpEPQgbkMTCucLv8nAsJ7i4kGXqp6OhFBS
oEjtuq/l2FjABlMLGRP39rHI9goUzwROjhilTlgKEFG7rO0R5dAUjM1qoRBmSYi258B7q3of0xJ3
6kkcRktMOUCOLiQ0OdfT+LjIZvyyxOCfZrtgnyyGqevR2tcrT3KVh6BNMd49wKdRHdvIJi56Trqg
grK9GJYvdjVzCEhCzQ7J2Bga2k4HAQ+ZzwlsrbpfMHS9T1gMAnBJTKO3aV82tCd1ylTAEX2a7dSI
dG/T9MDjWPg+G3nsuoO31xGKBErexK/ODXSvYp/mmp56Y9UOilUHwpeH8xXBTHkkK2BEUpKQRDWT
y/6l9VuC+ojVFbu2bQexzQpAW1umJhXV+Njpx0F2wj4Xk0tHLAXgS1RGkWA6tCU2npt5IfRgk7UR
WktDDOB1SbQT57cZgvaa6J/yncmnRznC24+2sy3DT1iuw+5OFVEUnDtVWcc564KHhtWjjqVCwvte
dwCIQlItCPkEX2HVD5MHz+A+W7wFEz0QKCJvB6lr423AljIuWEYyf6RqokuyNXy9HTxkUEcU0xPi
yCbHDxH5evxELKayz5ORdJKrGhjepi8H89ThKhSHwS7klaL6wped0LLfeIsoEzqUQ9TSQ6rJtx67
ERaJx7kErYMxQbpHPwSracjMdAbqM0I/UxUMCj/I02KLpWZ56KZ2wtAnFn1RE/w7bajvgS3R2UIv
Vrtr0CtxzIpY0MRWLAtGpocaDOevcZYiOR1nT31AxerZG0MoxU1CUzz+6OEgYCbkFnLaa1VF8i6t
Fp9YdD3W0dkvpP6UdxlejEkFwdmHhOXCUSBcaM/Z7MUotJLozSmKUVwWvGGobCHgyjsdW87Xhtsi
UZ4y6a9ruO/NBSpnv7+06Gq+T6jh0Yg13n2OPCw+FKVLmoPWY3zNDRR/Pr8dLlnZEreABpY7wUW2
xMa9kqOGKDAneeXs+rYUXyoZ9c5Z96GVfnJB8AxfrJD8MPiaDak0gJNGis/Ryz/NyQgpvh6yy6Fx
4rOHW5yaLQw/+amq6w0jUfXiTLpz99Bg6HT6xIDyW8r83hti/5n3bIExqtgPNkxwwNxUeTtAXchT
H8BcUHZPg9XJ4DpTKKD37EpxTxpFkzvXthFkOKKcy+pnlFdt/AH8yRDtPIQj6QNDobw555ZHpmRF
LKCzBmMT/30xhaNlXY+ABvt9NbW4ivIAViN4HSd6dcjCCY8ugrMPbrFY1r6yxUh8cqOT4UZOXvDW
Sz7k/TBEsktg2S5zeFzoaU07UfrJ9HW0CAt4IjEMbwGOHxs9txqOqFrDh37xrWdba/mUD15/kVvx
Uj27tVh2+Dq7jw7nk75PGuK7N4MmfVwknrZ2fZIu1Nb2ai/DFBQ3oKSArFyEvgO9HwSAu6WNnt9O
RCac/KbQx1gJlPQE1eIcToNreyJc0wpS+1lYec6qbAMapgRytWw6PfaIZKCO2yk/N/2qiVR33oIO
e9/Ei9Nt6Hk5C0iRGFV56k1AEBDDWuHeS3xzTcXbf6QYjZgHeFl5sup5vkIjbPSmKHKF4lrBsDpQ
Q8eo7HXj+VuGMeAQOAR5ogtCELOXiLVQXFfK5nYxtdx+QRUsFBe00hEqgyWeD8CYJHfikTwnxDIJ
ce3tdJELnX4Grcs9OQjzRyIaA+smmbCk4EbwbrH619d44AruElPuczefERCihsiDd21nXGJAA7W3
5HvbpNzruDir0p1uRruc+o+lM4dnhVofdf/sR5dat8Nln7XLl8UBKL7v8MvcZMQVHScTVuBikbK2
W13QAtrhRVoeyKDVkL8ikiS2npm6x5Q0daJwEBGi0C+ggW67KGq/LCpqngLHH7xzC4zE3VapVePj
jn3z5AUyfFy976tTF7sDgbZWiJGk6cMj4ZzzuxKz/ShG134mfDzcEgMiln0G3etYajkQ3zZGI/Vt
LSnKZLLcgFjhG100XjkoLy3Wqs6DJeFBYeMb8cZ+I4mCGTAnROMtkDN9NBBgzc6PO3HgBVt90UWT
szdgo6arXvYqIMXERdWrlUTOyVXC3iouzyO1ETprq2qxqbUR071XlQi+OEsjS9qlMRcAlOBUsXfc
r3XwFTZj+BqORDxvJlbp2YCjf0hkgFC64/AvdtSBXXFL5MxKnp0yI/eys6zzQmne4CDOq8+257r+
aycGz8NTrz0X4F5WrbdWeZ1ygZ0eONHUGwZH0rrngeBBt4vz18IQQnTGbx1vZazMPWqeptj2aZMS
WCxrb5/OU6lOSI8xbS4xnGk1g0FBA1p67kVAUtvr4vqqxhodB3fhsiazEjTFtcdwkFAhc+KfFjOg
Nzc8XHuid+bsMo38brjAXC/8XcJU811NCjK/J6AOAwu+ceNx+MwMpcqOJe0lIBcmxGQzhC9kMVt4
JuUIoADR+wR1y1YnMG3lArR4Vo/5KFdiMMG6UIiQf99QEvsHzntjH0svXDZsrHAk4iDHolUrd2ru
LZys9W7pGxE/ZpBGYrgtYlRohEEycDbXWGovCNvobqOexkLvob99jG0Dgpsl5ryH5DZdxnDOSaxN
lO+f7WLWj45F7cPTkhylCtML+vDBvRJa3zEwgvcylX3unXB6pLuOAeTZqARKBd728jDNZfokCO0+
5XmPQXIJufoe+tF3Zs5lv37LA3LFnjtvTd2rWhrCbBYumN7QGbuLnq0qh++1dia2VWIgmZaNCY6c
leYxShYB+SAhpmiTki97H5Di8yYCkhphFgt53QRr1q3BZdIdRGfwuFieGE6kOCV8XKMWHympYAgh
yCy+IAvxdlnREwo4yIY7uxANJHE5CXh8NCSpHEwZnKHL+pJwoMi+tpAVBPvByZGSb1w7K5onnwzS
nvQ4/F+/luU43WlOpfkmWQiHZEhJp27MneIGN1E0EHpuATerotHdzb4FUblRWZwmuyX3xmYP+S1r
b/zEQaGOpSe7rjqVF09OFLtk3jjg6kkcLioPgHrWzmv4gvBo/0qvwfUA6BHxqY4OVWPl0yFy2xWx
B25amvulBauyEYFx/buycjuc+HMA2SvlkovRCQDWHHv+jQP6w9k0arCqDWPcAhw6ov8rL690tLXH
PtiiIGI6S68l3aFOG8bD2C8WUJQEMCdFfnXyZAiQN6ZhfcujPD8h3Rgf8AzRDmBfiVwu5v4A5j2a
swPJ9O5xLjQ8QFiwcKgDAZ0Tx5P7OvleepXG/boLei2eCntmgexHw3ToVFVIpwALAo+4wGg88vui
MXtlugcsZRC6u3Pk3D1F2WilW7OQiXqhnbky29oN4g/kmuPWBAs2mF2zgNjbNU3uDVdxVOAgGCzr
LSN4Hdop+Us40dt5GJ9mW/dvQ6VRu5fYfPPIaUMoqhbFauPMZ2FNJKR59dg/RUSLc6GzamveO7XW
J2IH4dqXDJbmI9tpUd4HqSDZPpxRidyjA6ITB1qUzXsytX5PInoumzLsYqCDflbdyrQaj7lXFW/g
vcMr4eXzLoGMvccZDTjFiwxdpsEbnQ2NEHWKIzg225m2eMqNyU+/9DVQS1pqEVZJbBHa6QTzvm46
DUWvLjyi0G6H0lhvaTMOV7yv6paBnDgN0aIuk7KQ/rGIbNGD8hPqa6HJtNpkQzdjrPOq4+wE4de4
1e5TWpPUc00+KU74dpyDlyTPivuwEMkp6LqCy7Vp2jMYyYCcQSlgd1rAGvNN2Y4+KgER01BwMiiL
qwxGE/e6uJ+IoGsvHDq1F7XnU2zHc4w3loDw57h2l0JuzTh0ycH2lvJN0pfnMfJLG0kJ8PQz3c3S
PfcdX+7eDSeci4ZATr3Lu6Q9dXqw653Rc0q8bGQW59DJSmbHzB3wXgYYS51dRuQbh39Z4lyrbTcy
l8HseC8F+ebuFhDsSAMQScIVSMra/0q7EZpHMGkTb4UE03TI054udMNutonK0RzHiZrXEVN1E9YE
PW3ozIbjoZ69jn6CcBamCK4HtA+XFY9c74X3A0Y+ueYqk3wM78iLuUZ0K+JKy+yunPv+NZhl+CGu
0VywbUXMJFQzaijL9iz7Ozfqk50eKPomGqwuWbxxFsXx3QDJ/l5FnBc3BDrgrQM6jTSJfS94JTjU
K8+en+hrjFDyjmY7X4GTixMcdbfeobTzIlx/LmKcGAvHRzJR9Xuv/Ow6yEp/r9K0fiWEO8X0ZDQV
6iIGfbKdfMQXTeGZHwbMWeRykc9bnNhoxFVCxz07E/2X3WcooIqzqHXukuVV6XfyKqS9z4gD4GgB
OYNILEBahaSSzN8Srn/FdNrfDnFho8PvajLA0jTVHChQGzRBbGOLIJb/fHrs/DA95lKrMw619n1Z
Zp5YN3V63Cae0DsTCeekjDB4VzwR42cOSvKzs759i7DllbBj8AaGh6GVwPRScM0X2iwr5Wts5kOl
HfG1d2Z6KNhmaWXFDZ0Y7tY9DJ68QypBkT9/0lQ2V7HVCtq8oppu7SEjB1r25WmpRf/AZjJBVM7y
4BAMIrhSUsDy9BneRMc2qTH5LQXdgb3Cgktw71wlDwDoEwJ7HFg8h7qx6A0s2URQn7aypwYk5C5v
HfOrlXTWQ1iq8oVYaZChyWCql7izBxpVucjTvTXl6r7VgigCOpPWr43rzdd0zZ3y7AySYtsjEm9i
C8zc8lSbMM233G4Wshlm2m0wDszUUDxE4R1xmLjXstm002UEHi4i9KTsbh0jpP5QEElU3ym76gIO
ezyNd64mHYweh6OPc+zX3OdLNV52REcNm1CD+zlqQGfbxIWhA5Qa4z/2v0Rh7+2Qjh07zRPCzhsw
7oIspw4WlAznI6lxtU9aeG6TEocpqNqVtnDcFdqW2DvanF0P0J4z77KhMYyCEMhshsctgty3cedK
udcjhfHnYNF1fJM1JD7CVUWqs+MSjFbRL1iI7HNp9GJcQgIuMeT3j06VDPA8MuHtuEVy1YpdAdmX
E8TdYlpKHqM0GgExitSm0CUwe+c5zbDnIkgQCyD72lp2Oi8VjWjhJEpu2p5IYrgR3pzg0RQQ46EV
ZrR0tx4AhuPII/+4oODBaMXrD5t5KJpm63ciZCUD4jSgBRJiNmr/lZ/tAa071cVEyM+R2VL/vshO
vlimnT9AdmZM5Qa1RGzlhB14YmInkZUP2NDOyapUfcYhNoor7RdRfU9OHVNPLHzSY1DnlR9EWnn3
5CoPxZk0S8hCy9L62GBrvFMUjmV1XxhNyl4VrCznIK+G1chQ+f3HoA1k+eaG7ZJ/XaDjzew+Pnd+
146T4kA0eZrdO2bUmI4jY5MvH6Xd+KUpTDVsl6B39Z5wg8TbwmQvmGYC9hXbGYbsZ5pT9MioUsb3
qkOQCrK7JwXI9cfrAFd8dDPj7cXyxYCBa3PUc6w7bWHvNdTt7KPX1t677GZuZAaCxqkkvPATlPsO
PmPSV6TmdWUKIquhNx5ecPl2zojY+nirPMl4o5CwnwDE+deZV0woWOdetVyhh/KWIYMFkLKiFfKB
08VvaO14ECz5I1e4Ca2M/gnlQbCcraHMjxiXJw9sQWUYUyZSQQtxlq4arqWMCTOxaSu2B522a0Od
ZsdTnEpW6RIO/a8TDCt5boeijM58qe4lEwYbY3/eiJ5c7W4BM5qp3P4wefDfzmNZ1+tRPJcfAybz
NEd/67Kvf+mCCEASITGNYz8+FmUu90g25tcqT7kNwVJro3PGbjFcTHU82heERUUXXi1mj0EdzQlH
52P6iY662OPAlxOW9ApRvdeX6fWinHjiRkR0Stp3sNuclgt8Q6f2UmQGaA/yvi1R1zzV2lcDDODa
3fcWduCYUpMk9ol7QVDVfvtB+cFM7FFGdMB1QypHdmF7YtqqabD3Y2Zbl0xkq5e5S32e3mmYzUzy
R21f22NjP6RE3g0rowQIjTfPytuJaGp3VkPc9taaiuypw3JsEfJIkMYuYySUctio8HUq0/qS+puR
2eQ2CbhHXXnZk9Tz8m710cLzg2LhmcMO7KRhLJHHVxPo+sU+UdFYo4Wdlgb0a5jlUXzIM6f2bheu
VFzn/bacD8jr+viR66kvN5VPvXcKQho5KCANEa9vbUuY5LxjRlTFV2E/5f2e4iEx3r4NIq5uV3kv
9Zjs3aYaBJkFxJl45piUngk++v4wFjuS29rO/TQ1wMA3VCk0XjpanMO9FXFOkAbZt3l4UQaFyftP
vK1UntzGdrGXm9BV/WVEkKYu92WIFp8Yc57M8TVVcUi+MwmZ8SvBkpCdt0vLvTPf8mTAfySFyhI3
Ehgh4QJePeDqLVU4b/I4Sa3jYls1XW6GM+YjDExTdgBDuDrF21la1bhyHFoULAQpAJkN6EYfRrev
kOBAFWgfa6YuxGzxaEbJB9tJQyg0WKpp1J/LqBLptC2Vcrt5N1Rjidl5WDI0qzuJytEAhqETHdFc
VfZ4gkZPWXcD+c0vPxWsGkr7GTEr4RUi7qiEfUkDieXiqvEqC6gW6JwwIeNeQOO6vssnYNt3Qxol
eb2t6ywIoXsgy/F3k2u5A2S8NgsTUqUremsnwYW13NiE3fQk52LypjIGjUPvTedz158i+tSAgkmT
IeFQlnV0y87RUUQz1GUGmHdpYldYx4gYVVs+xlbBNbTrUgKGHAlkPpiiG8v0jMm5KsU2jrvB/1q6
fuM/2aARwitur3WONxtS+Y6EI98FQ9/4y2Ud9BnHoxVoG2hwRlP5uRRJToZB62TFnmE/m1uhkI5c
VHVopzd0zxxCQLpmBHgb6S44lllgzFeyd8Ag71AwKbJcyJAsnZ07q9moLdldqxyoDCPu8nsmVqN/
9iY4qaQyj4JGIAPi0FBIRJilZ+5vGeGvJ6IcovYS/VgHVdrjJky9jH4k/tIkDMTWCr1oYaYs5NNI
dcwmWM8jGtoqtJdHgtQcdURKwxieSqmD2Q1ylLQkpqOAnv6Ho/NarlvHgugXsQoE8+vJSVmyJb+w
fGWbESRBgPHrZ515maq5wVfhkMDe3b2aEiPtBc0mWnG7bNuoKcetjX073EGCtB3lONfz6IxkYdtT
lID1pc2oFd6+r+oRaGRPBe4bel+9xEfRF2GfHnk3TAIIpJhh4RlHowHX1eJMf9Fd6j47EDd2iAPF
TtCfIYcJ8zJNxSz+lXHqsNDmqej+05mDmvIvKKgrQg1sGh/lisvySsmzJ4u2xITfiYyTSAScoPdm
MKd3/vYz7spdPHkwImv8Jf3BoUtgYg/M/hcljmUefeBLPTx6lNKgyEpaxC9jvIRQYwwYdDzcbpU8
J17ScIwCsXKCbmu6qWzfNDTD5J9jQji6ed+J9lYXihtqkFp8v1YWuQQAQh1FsQtZYbnXrDKORD8N
+uifoWyp2vAebNReslE21a5aCahvdD1Xw8PY+s27kEzI8C7cpP6vnIVtD4tdCOOaDcv2mgUSNuMq
c9vzOuNBeB+AQqSWajknKB8rNvTyMGrUgf1AXQtg9rbtkj3esCH7bGsuQWc/d2bn110YCAkOsrP5
4vXYWdD/dVf9oFpq6R+N7iKHsj3jZiNNE122XhM1G6ooZCPpfxnubcCcFgPIm/swEcsDXXBF1+5T
GefrITGZwF3c14vDUbnm8+84NJn8AhfTBze2T1yeN4ngCHjDe+vUx4bhwQFy6nZmBci6mnKteWNF
qMdIgUmCdCrw+9T0BAyiC9ngKwUV1GnITDSHaHWzWu9poPOSS106CAsQ6phjL9pJB0dgo+p1suvG
pZvPWHSkfhgHP4j/8b8LM5bw4TU+YpTkjXBmFcJcNlM2Mu2VJO0B2GhKY0DgJRDyA7SjOT3gS6zq
V0FZ+JaKQAYEXodOSIieI3hkoPDqib6sJuWn8tggVyU/w6bVdJMP4bgYiqEyT10MVoX0KF1e089z
yP85RULAON2UwiyQK6hmiLleJTmOgWerOSu3q0+BNkucRfbpOZyyVh1qAv7qDWpu473y6sBEcURX
X9VrWam83gHRsLzJTa3UcsuceBRcu8eCqkVX0R3+w6+t0/4dVS6yv2Gnh+qVl3GL8tT5Jt31vGYk
UT2r/QOLSQKYTF9xdlozNkq/IwrzIgjdkl3UE5/vSX+sc5fU1OBNfj+/DnluodW7k7V7bpfoZUu4
Fu4dnRMt6nMpKA/n8CmXbL2sQ0c5lW9l5f7zo7kbiTDZ+AU4J686NJWnKBslNF1ZBnyRTyX15b7h
5h6wjto4YqTIYquicZgPobWCeiy2gHr8PXauxWTGLWZI+UQNbke7a7BAHb2y/chHgjopBKCnZY35
dYESiXmCv4HnrOP4NA7tXH/LNGIsZPtUtDbc1iM3f+/mxlUAog4yTLctaOXtt7KifXzjQnBy9hSN
DUhQErjqvada+fbVz+u1k8fprsq/yaqNu1M+cJZiwQF1JvNNk1BB+xWOKyTiPXXs+DU32DPGlZp3
gbwz3zEUmkqkwB38R+YoWg+wyODXeG5x9rm4PfBtVSdcJ0B5Fad49plKuUzVvrNqyVDyRwM9LxnH
KIbN7Q/8RxMsdS8lOItwExVSIK2EeOtmUD4fhHIXlxY94/3Jp7z/Aufkvygnp1bFyx17G3QHgy0A
XtNsm17AOnTA0GDZVeTNB8wQsGSOaRzE676PlcewTQvYYPcwwAT09aEa89dUej08x9RW6q8d2fY9
YeSS05ccYPFzAmlqLLKNiZj04NSkoTpimhz47K4VkCaGWuEvN1A8/uOs2uLQp5pKhNI62DqLCrec
cFMSZ4amGRbCrt8/N7CyT2mskc57q/PT2qz944wnTG0a19otW8N2Z4ERwacpp/XVp1HyKTeoVSgw
uvzqK9jgxeiFl4D0gM8as/doJXScrzD0+ddTh6becE2zHx2tCrsizMVvLpw+BXSBe3X5bWzF2NHU
N3MWHYYWrY/eSB8kZUC7/FquyDmm8J6bUY1Pee44EhbNIJKNU6UheuISPIKOaXbSW70HCk8EejGr
53Mbj+oNJDMMkbmJXiWonM24UkuyZUMrNWP3gruPF8WPhtl4T1fk8BlhJIbFXjRHQPbZrtMxLdLp
ZC5O4hLLE1nfvTm9W4tN4OOv2sikSUFTa4c2RtlFWzDB9SeoN9TkqJn/iSgLlycUHdIca1/7J5rO
8j/GkImD9jjX95dmLr9rf+2XbRK7gMvDhd5Y/nnsnTDmeCqC4jEevPKXygYMLSCvgw8ss9gx/CXk
fjAO3rkPm5iMZJ7eZOixWXQy/CgSDCW/4d53t7xmO+yW7YBzBnhzj2OyN7u8K9V+CGp5Kv/vzmWb
nrDvn2u54WwQj97M4EmIL42ec8r+om1bTf27sAHOXb7g/MGr5klukoIPYtbX6qGq2MycYZfjb4Gf
7qGFRsDkIJ3KaRv3/UqpxbI8hiDatkhukMgzQbKxsThwOFskHw09w8KjxG+LvyemF3bS4bFa4gyR
jdI8jj3WiIjBbLjLGjl+m3tVwaw+Y4gP6KzGecva5NiHuf/FMqs6eKacj168Am4lW03Dh++yKZjK
4jxjxXgiz97Qc5tzXy/HcGUtiY/V3uTKY8p4p95qB62enUG8BrtIB/UVrhXzLummTZ4zNG4nNF1W
lbnC2hVWFFe2K/0QCDnrjH8AutV6SCWbI1Ag0uwRCIN7R1nl0ZvrI05Ui453juzoYGGcp+yNQoRz
4VXmNIqKeKxmJ3tOefecWWR3J8q37TnX7CXrRg3Xgr/4iX22eSsGxtN4paVhtCyDmRri/FQob3rS
U0UXRZwnDzTjTLi9kqR6dMeJ1bMIQ+qlVIKTzAsI+dAq6FzSaPb/E+x4Kl4vVOf450W25b3FqFk/
2tSp3wUJtA8aEJKLnHu5r42LHgrFMztxb0XMSMc8yG92iH9EtOUdeII3fkY9wq1jeXIbptK0qDau
e5uKvHsocLF8xlpHct+rygMuS1xpe484xCffQmSjICOoLgQIeArdQamnvrb4iGIOmdzn475Rs5vf
elwsxcHWoE3nkWDrxcfosuXqR8VS3M/2sULI+2w87PxzFED2ZOtz6Gn1RDdNpKa60TZffJ6ra5HS
GnTvbvH3eBeYNS1HEkZORE3OBgSoUxiT0WAhatN3VtDrbWAy/7SC8hskbGqxcI5mG69lK0jcLN3m
aT0+J1287ury3pPCevZAlDB69Lma3pJ6tTt/rVfQg/TX22dDo0pPdECXb20UT88RP/3tvbozO7i8
af4uGFe7vVyZqTS+uN9cvpLl1EDN37Vl5rw2BDpOJFwYajcqpAp31XPxs+R0/YJdVQBtqpyOSxNU
OsjHycQwXYdzsRsnO6Lbh8F316fpW971PjsSbi1sWIxO5MlD4qi3S2dGOJkoAJSOIGQ9MzBNzAGB
+jC4g69e5yXvQywp9TXssI7DvWniacXT4m6mxJ8/MqgDjxnxFtSILnlx2R2dxdxP5xbVoCONZ2L3
sKQCNC575r+4LYPgGfClfWPzaBwywXpIdgMX14knM2NtuS7QbnepqUdwUqr5G7jreM7DwLlw6pf9
e18qLwG9KHR7Lg2u3H0XdfF7hOlSbtr63rw6F3RkHBaqeAljCx0+3pnuHiYt1/w3QsL4uNsfYgIx
a84eJFf7IiN4ehQ6yZdjJlOxfirbRSW7yJl//8QPvvZoBV/94U825xINrS4Q/ZDxsfaImQydU0ai
ONsFd/Te8ZPaTOgcrc9NME9M2TxBhRwnFpNJWb2kAs3hPtm7aUgvEUxLUtEiS7wrh9zk8w6m5g/5
dBkoEoJPKfGHsCcmYut3AItoDS6yQW7x2Kcj18XZsivzlqC4xXxx+A4QBSfUYf7pn3jHFXeUatDD
lXtXkm66IfSegzkd2hcYqL6Arhr38RlORe4zOPIGvHD2UTMWDNg90oj4AKH1mDaD2ZlmzMpDxkbb
yYK+/pE7bprjosMxfwB8BjG1ssNQbCLmPoyHSWK+fLq16W9tveDg0C1q/4A7HUAPN9peeGM5vwUX
DL1bgoHv3mm58sAXrni4NK+ODcnUasCxmS1UbJZ+lJ/SeVovLPkLQL/3oMhaCut/dVZr/TPOC+wL
6+Qkapv3jmQp6sSor5xOXHwjlrPFlSo9inhSukexGc4y1fpaZJOJ3nOfH8MxkGui/ylqBBx8Avz8
uaFqXvanxBod/WJHOx1YYuBwBVqY5BwgXV39oBMGd20yIcnubNYE9DCXpf4mS9NZzugldF+7nuXg
DdFlaNguzCZyd2puo/a82Jww014MlsDnNljASZ3ZPvbvDKMyJ+xRNReizFWOEV245jmfG0qiNl06
tfinNKf+D6pGI2/XLYQTvgO3Z01ZRVSTpCty+cLmLPMtoFdJAx43D6fj3mR4Q+3ERN9iTwVVSsue
E7GHbIhUpOTcOvoUvSl9Qgp16Cnrq+/ey7DbGyHU72wdmVVXWq3QKaoghZU9N6/R2MxUL5V1SI1c
Y5JT7hbtYRhENd8clq4pukVVF9TcaDN9J0EAuC0tU3XtZr+MXlK8Nn9xG0/lObSK/tK55li+x+LI
W7RZ9q2Mb/jm1or13SzCE9HP8i8lZNMFUS2kJTURyw2r719hKEtej2VUeM3XOvdk51h7BZBgQkyp
Hc1na8TXHKF28eLTTi4e8VO1OVSRpcm+9eoH5jg4kfGG3US3IUE3onbm5C15GsInbAMHsznzXCJO
g88cu6UdoRcHpfzUwfMix5khmOgUPqwqTurimTK1SR5VQhH9p2O7BfVN98laHcY5oqe6EMKPNhWX
9W6rlBxJaUkN4REABXXqUQKGTKoGojAvENw37MxX3Dn5QmXcSP3KLpwDY5jx+r757qDNz1dM0BGJ
jiSzgfNBuiORiivMNCZ/OkTH9aGroKJv+qnAsLLg96oe8iYvmh10w6pkVbla0x6Fz/ZlL/jb8Nsz
Q5P32mGzn09Fr5LEbhcTNP9p6JGJvUwghfN0N4VSmUvgqDtq1ZSijQQugLXyVfAGA2RYlmsYOaCH
4Tf3wyp3ICZGrPRsM5v5MTektNotwqCvI/w61vfJ7LD/boZt4GL9ZcMpaKEs1uVnaExn3rwho4sr
BAfGx7hoDWbsjTsSab5WlfW/V35SkO2xl2ZUqVKM1381PR6DTUAfD1dqD/Vy2fQRxVbnARBB1x/M
1DV2D/CctqWNo6gAeHJbf+I/O8igdB/s0M3Oi2jzMvQ/WFKV4V7EPXjxwmepfudD2x4r9BK0vYZY
TJDslmFJtumuJjmq/tkqd+W3m+Tol/tG4+4VQCp2tGX2L7pWmXdh3KWvR0ZsdV6k6TCftvBnputc
8ON561mCz3sfm+tAT1rln4MKv9NGtPe9lJ5mcXB7FqNY4YG68lbq2rNDzOrKOynbxiOa1AVTPpbB
Lhu/K9TEXYXxyNtJrknEmKbyEuXpJA49NHWI2ZF7a/Gwj7/7zvIO2huvhJgf5MPkJofZ9w2HKGm0
4L71WPLp3HV54GwlX19FCMIJ/6xle68hDvryV+RAjKb8nZZ40BURkIiQ9QUf0gVNvYYzcU+oOq67
zZYY7mw5DYeutoA1o5pfwD7wB/vQ18QdeSm0zQt+1/TCbqR9W/DBpsyQ/Uw/j6c/rUES2LWy9Tfj
kJHgRaDtpifPAYxPT3Do4nXC7jqcMVes18rzSJBgvK1zsmEck6yG2QuMm1ElbXnUoJ/5SxVVwn2d
l09VQre9Z2dZPLPVD9vriP8MtpMNimfABTkFqbBS6B5KUEo9VNBxy77PiKdmQDu9q50400HBOq+d
O8bkW+ve26547+QmA93U8EybSpy9vJXxXhGA0YcmRJLfRmkOwJXGrZ+eW1IvlAyxy9BSIZ7VmMqd
x3CtwacPuNX2fpG24JlmnO5YXRJKbWOWKxsTm6w7NL6bDw+r8RnbCLaZFYdChfpEYIhaDXapXfI1
5073HtHDk20HUji8AnVq1rPygtE9co5Mv5eWTAFZm6DcdLRifshkgRMPMLTBPUbWqL+OOLXIfq4J
rTQjfaNdPftn9rtefkgNjWSek6OwlSjfP0KKqGPyxMPyNw8I6V51lIyvKp8Cc46CdXwHexKxVXGG
8hh0ad4eIEVF7UFF1j+ZopQz87Kr/CfD6uS5ocTrov1JB486sv2lrMkFBjkXaqj/85mC4uQ8WROe
g7AOvqMkmlhI5GzEfb/qnhmH+XVRAzyofh+S4PiOhqw8KQKYJ56SfM94MnH3MmzZLsXCMHd2iX+Q
zaz6NXnoesyAJw31NT8IID+k73IHadTBwaoapA+0dJXkwTHSeb8XBVdUzstR/7XZzCzL0B5uk3ml
JIlujO5asornQQat+pXkKDVvrsLTtEtHw4aD6u8Hcho5SjFHtGReaOyxs1Ex7abRoO7arOPCNFay
3MsA1wDrgWQ4t9SCwAvnJvDWUyD1o/N0ysILlio3y05pLu1SJE/tRGFVh2iEa6DwwpfFLcnszfPS
7Osmo9+sHZzhOXXK8rBWjrosY9rvqQ/HXzTY5UURddw6UBEJc4y9fVzqivwKT5xmxITivHNHMMOB
5s6BRBzpwxJI9aT5zG09Npo7KlIKGqBquuFc/LsOfn6H5q+QPTmlZrP1PgbeSbT12cg/5rGDjako
xvCuuGcDm1+vxkjkN0Erzn1sS2cXOjrBSTCk3XFF8bo4uHHuMCIyvwcMMBiZV+ojHiQ4DzpnyB8S
USol5r9c0AiykUMYLKcCIzgR62mIuWBIP9lBzKWhVUzugb51FmO5mzp/yIaDcanD/FfQ473drKnw
znK4F/o1JmqjjWR9yFLFS3/55Id++NTNOdseo9SFJFl7yIMBHrvfJOWXhSbzFsigWDEFIEz80I47
n432Xe/QIBAxFBYSvgefDkgAQZHXf5xhCJ91ujr1SZH6FdvGg0Ysu2r6poY53/mEG1+apat2Ctdy
s80NZSW6cxR4cUTZs0a/fS6rpX+21qvT1wIh9KkbkFxwMISMURUeIxb4DfUqkqr6YN8w+bWbwsUm
S1sEs9/UKO87nOgL+d00bXpDReApa6B5ecwfWUj+mp3WyZa409TGYi99GlRrS3LuuB+cZUYl5G1Q
vudaNOVpSEW4d5GBuPcMcod+PLMfwwRd0tf85gcus68lgoX3i4aKf1NvrIBrzI5/A/KElyohFWcX
D4QJc+0t1G9gFXhb0gUTLRs0AQ0QHDKvzXtPXE+g4jt2VmJfYoy32tXmCYp5Ee6zltfGVpdOw9rD
XcIH8sQdqBwElseZa8uPSYP/2YQ2yPkBpfDl45qVlqRmE+ILDKwprMZX5t08fogsLTeq7b1bLPu5
vFDFopKDBp/EHzB2pJCEr6T+iTxCFfddmOvPs9fPzYGAkMKui6JKNyr2VPwJOP8F/ZxUA50wGwy/
sQ7UVxMtwT33MQ7EuWFX7WQ6tiOUuiJiRVD6j9g76myT+5Q6nrO5NRQZl3SfeKqieVCo5czf9h49
ul3gMjRs/S4RG2f3gXIS+TglLkR1z6iTY6Puk7G1sbdFJ/NCm+wIfx7rLcvwTRz5YLinSGesxUE6
XOx9TlWtJtPVGjFSSjdPllWzqP4VpmGw6Oag/weUN/U3mGM04VYAdJxP1GjKCwS7sn2fIiu4I/hJ
BoZKdWmB/79C0VIjVfJ3i2R5quO+enb81s+OdGeTqpzcibiUS4JOf5h8WQuxWSysyGKjFjfo/hCO
0legHgbafYQ/e2eMCMEfYE2t93i1uYgIOVp9JKkG3A3KQMU9UA3mhGSXkJ2BD7Lj1J6euLf2/SfZ
EHLmeNK89hxzbYpPqz9ml3Vx5l/A8Bc2L0JhDErozVxI9rzct8bTJ9UWC6kzhN12O6Sy+ioXVhe0
IRTrh4uJhk80si6GxZRR7FHmyqXBltgCvrjQK06g9GV88Fs7XvkWAS4wHPT/4jhOP+TqGhbIGpNf
SUO3j7LjgiHAd0nJpF9JC5cHESSlxbXoMvIYuGUy4oZYisb07lCjDvKLl2OBaMNA7mVoEaRk0dgR
OaG9k4w+JqBx853XjPjt4lUAmDC17xl/pyGbJ8dVFv1/Mhy6F+pQVphb0IColOSroQgLM+kL7Xnh
a3Mv8CAQOOxss7h7pxu7Pe8XioBljCeXypB4fg9GHBjBWtoj9rlEv8bUOeZX2GR5d/Q4AErWrBRF
nKcAasc+o9Bz2qEnyZtRyFIOGZhz6+WCYFvULmx5IVgNCftez/CNAZQYnlLcdRd48vW3AzXms8/B
DnBojSmB5BhjjSJTdBA0PvPazME3MGv4LRJP4RxCE1DHOZc+HSQkLMx2cmSvKO9aiY1AfSEHY0Qx
4O8d+Nm1xCIW/lye+4BvukVP2A3ZENNeABnvzlPkoIkdgvLcmI5YNJbfUWqmU69HEALcZEHa+Pe8
U4vP4S8PYkMLT5jZRyZKCbwv9qlvwQr5Z3LngM8Tm9VN39TjcW1H+4CJBVGXZkAaTEXZPa2sX87B
IsejnmkG4k7cstvLJKLlnp+L82ZtQDY6XzGoljEiP1sd2+5HG/JzrRkC9oIUwqfIeDb/LaIz4pez
4JKUdsXQ7S4FF3Lyx2o3RqN+IlwUn40r2B9Vo00YoDJAeJsiS6hSrNeZdU0z0cy80CzFOHMyOh8Z
ZPKmPBasgDHtBws+0K7vHedURy73Ch2Qyz84xN3sbtUswYlRh/xmAxMHXJ8qQJgxf5kUi5n48dWJ
euzHxjzQplzdsAoRJKtTWPwgTAgO54sihKYzIiVRbNWFSZNFMgibP2aAkKZ743tbjDc92EVDOVUF
YyMh7WcmPJskCt4DFXjdj7LLfTSkOJroDvY0xeNRR+C2yk3NeyEmEI9I3IR9SR0kZFxKFgAFMNFM
1SZi41+/u0wYMQoqvz0keGSF0+hFJt67UePW28F6eXJSbJHbfQ2RBbdLhJpO5nUME+1i26Y3NrpI
4CmIzEGdHTtHC/eZPOkwPgzkRp5UXjHyxhNb/WcRGZz6+CJ9jAwIaUeXHkv2fPzmnU1MTFWD/LA0
opfl+kQJtuGPCAnsEJz+OaOOvXPPxL/o+3Q3X3EyF9NNDEuFJ28aZHlUnY3jQxsHjrkVLpjQW78C
WEWevHedp7bVp4C9zU/8qeWvOalGeHIyxg/LWdR99A5zlODspqNsxYpnjhMNGRAO3OBIFpa9Iz3A
IxnXbsaLKMtrNaTVVzHV0R8v9sOXOgMH+7C6aiquzAN4FzndZ7XLWSOwc2Xt/NiAl/mOvbp4Mvw6
X3CtW8LcUV3GiGByXsZtOPhueob2Ir2XCPuxt/ek7eEwsA63gGUIK2zDCZsLagXlMqtgItObkau3
jDYoDSOmwoyr6dxTSsRiZj6k/IF/a6qPW2RyJ8n2ERRZZoHeJbJY5haO2VJw4yPdgqvkRzTjUD/G
KR6XPUWMyXkZyvjo+Xn31A66GPjRgBLZ8dVYokP48c6mmZZ+Oy3r8BPeYfcvpMu33dVLSGS5Cbmh
baJqWJ4yqhrr7Uw/cLulvSq7Qd8Kxsc5Wyd+Ol6LyTRqeyTkOI/YYUNy7cqHNc7qFyeibvzBWT3M
KwEf2ujoTLm5yJWasHZxw0vtxem3mDE58BYOTXQNWlxqD2CuFJ2wQuhoh2O3pgevtuKpLpp+h0aZ
vrQUPr9XuIhpjE5xeV1b7hcxkKTVR5OrcPeFa08uapsoysbg9ytWZhnr7OkX/Y5tR5t8Naa42gMq
nU7I7tNTVqbpQOJH0Y6bVd0pGJryoZ0ljXAo2PITdT7GSl1xc8hLrMhc6qy2rw4Tvb9NxzSOz0sZ
rCdkrIW0mx79t8Uf0uQJNwQTXdcS531IyFnQ460cb6dGIghmhpi8lSDKvcvkCP9QOhIf1dZJAZR/
1e7sle99Y5oZIbSBOUTsKpHcj1u+X+RxEJ0EtnTuvpPa4cWAp0HKq0st82OVjvPOFIbey561Cl8u
CPo3XP3J8IIhP2JId3NeAzELPEQKkGf6BZrhqq8usfnRZ8YhD8Bvpa/+Ca52/oenOifBghcGU7Kx
o4iv05S55bbNWywURO+t4U0bp4yIBaCFP64/mkMU1yJ4cLTFlkLmyQTEAga1omBtWA/B69sAj5I4
rBJPFBsdDcsDD4reB4EBS1TPya6WCY73QgzDcXVYJm6U9mEGUeZWpQfsGcGlXLiPw6gOb4osBzmK
xctesKLmP7lRYzYLmTsf6lSGv6e41I3PfcGo5lk65EhOMKIICYA4IPDbbgac/DWhSdXW40MVJY3c
R+Sd+t3Iih20g7tMxW1ggsiPyrNsu8uRzdemreDJHr3WIfdbWh3dIKOK6RdxmMD70OSsfuuALzTv
aXg/dPSX30FkBqiantz7gROFewzulGyywhXr2dcWXJlra3uBnE6qcQJDdxu8DEclVB0fiaOZl+DX
ME+he8psxMCNxwlxIzch5wbE52H5s8RV99ajbVEJipyBf5DSvoqd/dJUVfSvtk1b/kR7ENkJK0Op
/q90Yw7R4ezjzQ/K/hDT3yc2VdD5/s7Ug4rR0yN99rlRIEEDdFXrocfIxaPvE2aJxaSSK0PwOvK9
xuvvkFH21g5F/xMEoymeqeKLHlkOrdWuH/u4h7uD8EWXsS6cv2rqexdDTtRf0C95kyELOrc6Wuc9
rs6aYGiEqdkt7ak3VbiDHNTC+MCzXmIcBdb04QwKz9foq+g3IIL74DaVZVZ+mcSd0SNh6rM7nrlQ
hzwaWdoi4cCR4RUiJXnlH9hocXxB5uLVfIDyhDFUs7mlyktM63CaAwk1qkYH/+lVDWsVdorUkmML
TvE0qfVGpdcMyUtjm9rxzbfkbdOEvQzlrVuu/zx8pCxeq6QsjmbMVAdzbWIt0bmT055HysEwUjoY
MH8PzSLti+NGKY7IMCywiBr+Zli4d4+LNS88xPMLyCX3Uo6qfg6mKVo3VIUF36z14weM4XZXz9SY
EDnhTgmnDS/3ndtlwk+ph/supLiLn/lKKO3CMrj48rokCjaE5r3HLkAaZ2kyqyr4Dy0fP1SKoLYp
W7968lQbkVCR/vwLzkjykFWYJenBrmZBDlMsx9nnvnCclZP6YFg6HezrpRQ/DOZ5VolQ0fU5w/Rr
TzxiESS4Li8UNiT8EeqyBpO56bIe3/sYrzDxkWyqj1BupgrCsVL9BjZT87oyKW+DKa8fe9TueZOA
ud3S1LIChMCGFmETPFp8OdSQFcNfHnwiUI6R3Ltc8p5wqYY4PXfzMMenoaIx/kTKa/3o1nGaj6GC
ivta9SWCXYZTtd6GCZSWDcatkB18DCjhiwD5yqNqsjB5oddqWreM5N3PmC98BmcheLcpLhOXMMxT
0q+5w+rTnylP3I6xWb9w0NvfjAfVRmi7gIJLZxhRUcDyMMOZdlgZ/d7cvAIdf1cTxMGSJiv3Cu30
zi7CO54ePFfggytdHKSoKTkGcY7M4GB5NXUvXRYVmMxEWB6auNEPs8vB90JeaZQPiVv7F1/5Cko3
RU2CJuOg966OG0JUuhfz/CrhUMQuieymU0zpazST8DPG/1Fjii4/E68NaWnD6gmjajARjIXCnV5H
66qPuOW2VycUICPmVN21atq13EUhpJoFfJQvfk55O/+XqtY5zaaV+XadluW1doLIojCb9l9w99hu
p7rv5TMpAq8+cB11sP/VEQwnPy/yZZ+lTnerucU8wEZAKEg832g2hLOrz7Ea0n2UsqqqD0yfXLZs
PKnu2FvGSNz3q8+eFjb3S+2u9/zt4tUdlqlp9k8uYc6LwlK/A1PWFYwd83oeU2pADinmQxxRis86
htxkoI6tmZOT1yb3DT82I8BbbvPe4r/+Trw03kpsTreiM/3fOag8F3ftCEUjE+KBI3REs6T0TBCm
nDe5xnnEp8ufHkZc6peWXeUWqIghotmya35GoCEO6E4IcZckZzP5vvhNgZFJQjZRv5bVEYd0Jv7I
5TwV/KcF0KR9Ljs0DSYhvJtc19vuNmcCSGkxEebRbDfkPg6T9WddDeoPxe1U8DYCVYNmrAAzGW00
m+Teyof8MiVvBbLErWu76oMOMCzD/PDhmAU8EGOYCor+oC1F76VxUD67KfQIJwa4Fu9hC9wC1kbn
Bglav2is8Thjo77+A/2AbETuz6xBPRHdX5ELkhhQuu6/Nenbl7VY1v9AOvsfTuI40Q0wY0PVLhIF
DwsSoMfCo/GmfSAw1nxMhR9zLLFVuYPPxpnGRhJApHc4Ds+qiMZzxu4vPCylXp1dTfziyJGaZ7zb
y+GJQ1gjX2cJxbm1cpdN1bnlMRoomDyUuhS3YKw4GRxuQPAb+UQ58BST5j+Ww+BFE1IWuB/MffuV
W3Na14QlohjhQxCurM88mBaLmKfPPcZOf1MnSyr3adNjKcRgwCEIwYxcTFbbNtwZWBo5ioxXfgva
DPb466Orh/jPDdpPsPH2MsP61ttw1ypNEo4PA/1CWZoQ246hol7owI0A1oAzakjXkqDhyoaAhkDk
Eos6/I+j81puHNei6BexigAT+KosWXJ2d9svLE8H5gCA+evv0n2Zqqma6bYlEjhh77WxhszbxlfM
Lac5H9+KRmdY1jqsOC9V1lOUJ8tSHNwBH3s4uIN8ArSwyqMwtc3Oq8CJASkrzN475tDAb4TR2Y0q
I72NGQ4W2KOUDxz3MK79jgjmZ/bEq3mCowgaHuadVdfZRCz1GkIsvUvLKp1nF8Qiai0n1cve78dW
P6zLUueIcJwGIxvZ18suYcu1bNPQwyvdayi3mKcQEe6QCfeEJiMeLVDXp7L5p1fVPIZcX19eYdXr
7PjjyXcmzqUyQ7MsXDk3bHxbdvM+Kv5HqNeaKNt+Uk99IJofa1CU074b9fTGJDHKXmOMK1G+rRuS
RT/TVcQt+DAVs3UIhWam0Q+Y0keficM/lae1/+XTZPybqgUPqinm6DNqZb5NUY0oTOcmYrFUDd6L
1wQm4Lee5vWdCtm731jMaqpdGto1OlW0Vt1HOCat+VONKiX7M5pyvAx2TcuLWg22clZC3LwRm74V
TWyl/HuYTgMQJKrVv24K4h9BmoHIYL3NtY/EgueC1aod3xkD8mbueywPj4EziuQJdSGaw03tLmyK
l1wFP0NV+S8zRUl7Ggn9PHt+g+pBLu2bn4+oqSCx41W0E3woHScdEdy5WS5FF6ivToOY+t1gu/iv
IQszZI0ZNub3FNRx95ggrvDO0AqDBjmZoguAUy6YbzTIybsvGjq9/MEv1ZY7PMjyrxYyqJ+jO8fD
ZQvgIX1skr45GiRC+MEVreSGWBB1KTh5b8G02BDSRyS/RzmGJy/2UJZEXaP2XhLylNuha7ZuFE0C
uYZn9jnZGSj95xiHDJiL9VwghZp/6cEP9SdEDVlQ5yzp+GWlniZu5Tz8icBgsq88KcL8ABOooUPM
cd+r7cz8D7d2Wz5zRoB4MVOG3sMyrNehSfc2iuMHTQXegzgTIK/wtg3+iQyTOjtnhUz/oV6Pmh0n
tXymZB0ucbtG94l33P9X6rr71RUzNosiTfUJT0f/akEBHDtluu8RrNOjRixh35Sb5semJ17pqfew
I274KVzWzEgfwVFR9RT/MYWfRHIYCtQpuGY91fDHkBa8Zy8aJOBZ0fnxrXl1MP1J1tyDUNyiDSRs
mEDu8pOTm79ypWBKmPok/qPO6JkWKid5MT7rFBRPq8u+ZXJF7u4C4NI/SigeJWO3AjgF9hJivvkY
xSfFXgRrJat0AS0M/zBP9OwM2S6CHzwdihRxyi/8CgXKP2f0xxdInzz9G4mNprsOOP66XWMXqDNB
n9ljXEQjo7IWodAOr2Gew+OyuK58wrjFc5CPFaV4zyywNQENAwm0ysFQa00AoNV2sj2T29YEyFy7
+U/fUI5fi0wx+h1NkV5nLA/fecyWPd2nLO0QprmS7akHtXQGL5GARrPVmr3QoSN/soYYmtzO80vi
QcqetpiY3BOjU3YnDar/71aZdH3LG7+G74qY4+iRd4oQOuPggdWWuCSI6EWfMi5dNMo80XX/1ZRN
eCswnzSsC9s8+Dvqona5UJOShg0lKc/MHfuokxccV231UedwGtEkiLo4LJLY4UoCIz6kSbcU+8YQ
cQ9kokzq3y5OPfHTC1fRceHAIPwYsCiUPxXqAxaiCGWT7AKVUr6x7iuYs+QQGks3InWbZJlq7/sJ
GwnRZe2RXGsCEOjm62s0zfipc+StL7Wwkd1GkxM8M/dO8n0pQNX+7mU28IDACg37I6UN1hKYirS7
ozwnFDZyx8IJmZ6aTebsvHjAkYDECJdlQJK3i6Xz2FRE7FFVOutplcpx3nn+fXtUQ5bm9229SK+r
5wDR8+rZ1w92YrJ/63l69LG0NqYO9BnM7tI07688v+sPUFq24g7q0B3rHplJS7QByxCR6/+y2Qzl
RntNUeLYyApeC+V745HEFhTCyyAmKGfFgo/Co0eHTdQs53Z2ixkSmaz2MRpvxmb4N87CC8CjR2pg
i1JL/JKbikDUvfHa9Mo6pHirgw4tSOH59Y+4AlNCh9Nm3+yxUqy6vgtnZBpRYSPc5LuFNrJFCumB
kXKClICh47AGlf0quyUcT8VMn1+SiOjvI4A6h5RtBYbXKgJlEAcA/H7cQWYFtTNv895Q68Qbz2ML
yjPVSrNHCzrucHnBGcNSAVmJ0dJ9DQ8TEoxX26yIrULVPDGCx82fVw2DaIXcCzFQ4ObMTyR+rIYp
QYDLE3om+dGrxs5gR2YpSbi49/TrLL+vmhIAvDuSyyb12XEgAWbtmGK8wQx08tcwZ2zxxgqRiiAW
sNhPVB1L9rFyDqZ7mWZ4oGiazjWbRPgyyXgMspYteukvF1T3oN3giJ4WDL4dSRwF64xKjBEemfub
7Lqg6Y9chnngblKUB5qRu4G6gmRknv5TfIbLlfHrCpRNCDxsCOsby36152l4o2GqynOPEgHfW481
FpFsqD5UlU/fRJl73U8H7wS+hYYfI2Wcc2nCKLoWzGb+0VkmSBONrdjE9433o0hk4p2YaxfXjFaZ
/rT0TPqMLEXeU58n1tLplN6YFLEpK1JWugGWrw2Da/It1Oj7L33jAIMMxIyxiCQ84AeYMn+hlXFe
21IiB/UJ2NoJGCO3eQBzkgFsZTs+de13C4TrwTbGHmi7MCb5bi1PI8qGd8K2TEuydx/v4EQQn65D
P/e3qFuqp0wbuWK4xiy8LcXE0p+tl7dnv0u+Fb/g+LbQ3L6jfg/dY4i/kY9pKjsG4nMJ5z+IyosN
dOQc2i6JnsKxJzeYyxfhIcIC2f/I4rr9PQlmzxiKTYsmzw2ThzxaYKeweJAfHiv05jzX62TunB6b
n8AbJDcmgQl94nyfnG36GMPQ/W2z4lcbwS78pgr14yfd2qh+gfDj5DcFkXJ9V7HJ7acBCnpouhjs
LBFmJWivJhizJ6SDEznIZvklJUbO+9rrHxRDJEmuBj3bhIirksF0X369UGd0zWCDbd4V5RUOcji8
eLO3HANfsdEzKIMRUrqBOeGiTeXZGEqNQQVszHXLf4hioRq/snm0vxwHlznQKv00xdF4NJ3nhjwN
ujmPjmwY5AX8iPsgGWLzmGWygTGrq+ImFMiZ1wCIBrL/opAn7oy1TlG5ol7ZM3AIP134FS+T7Awi
krhKbsVqJf0iuupdTb0AWwmQ7lHVBu4QQOfybxY7M8tkYm8fp76p5+9W1gnrL4UMdj+H4RIBtxns
0RdDNR7GCvTvdkCP722peutPHUpYqh2JebupChTx0Uyan7gnoreKHhbhiZdh8mhU+R8gWn1b8Ki5
r3SQDGaRPrv4TJYemQErraB9iKUFu3Ef/dFxm/lut+BbmGnbd8KhnbtX+115AOkEbQzVPX0qtBhE
12OII0r7XcEAeArOURTB58nvzmOITdwtw8mzfRKeQhmQyrCA/rrAuIheCzDgxZmw7VnvdB9mp5oH
y7uxNjOsV6IOMSe1XBwexjirQ8acga0vfhpimEE+6yb457tGHvLcJwQe2icr7W2MsA5UP/gISOM7
WmhRorhLl79zUkDv5MNol+fcJefi0lMy/elxf2ArLoFmsRTq1OV+vDwF9QCZ1PdbcxxYb/lkUgTp
eBYkzO54ODsYJ5wMgrGzw14D+07rdw2lfwYgN6hmL36TWbNgOca07L/CYCn/lX4LGx5XdT0P311E
KdpSetOa/rZ6DqMVN3otoxPsWensUEzm7zpic04kxGqoq7LhH2SWTB/cBKlotmsyDuKfmAz9+Zr5
lUObycLgbVqD5fekPfPD71AQM/rtSiZlxCBGexkx6rqOqah/WJTHhzqo8/hfzVoP2VEImufWyDFP
DpCdewd7ee21Itv7Ku8faQ5c+shIPmUEDYBTwba7y6qofKYnH3hfa++RFnU4T75qD0XgpGfoWM20
yYep719rFaXygjIPmj7QTpKgPxcLO415B2kK8iIn9M5H23SluvYugJ83ai+ZAfaBfu+fuLPa/gDR
N+TB80fi8nLfrHeqU1GYYj/Yon6KiKJIzpzrzbleaDR2RTAP4p2eMT1iYU9ZOzVJUJ2NgBR7orDO
Ph0u4va7Tosy/NUG3NtbTgvnDGk0bI9OT4cmUNFW+4X++RhEVv7soDCC5qgHkk7ucx5cFjJQzVFE
g7pikGbiw28F0MeuNGU0C225mQIJhH3ENTj9NFNfY81Rcf3vPrV8mpsVVCEqhWx8X8a63SKJj+wZ
8UT27gR+5nEUuE1sP2giXTx+YWrC91E7nI6bTo/eesIHCo3+KUl8NX8NQThYuyGy0mONoTrQ6X9z
PE28hyjC8vKjc8piYcfu0/c6iOjAB3oMA9AwUgZQ3p+ctuxDmIseMTPTrhiDqTimcxNQpa80/wij
ilHVD6k7he25ZGDEr+Mrq4sP1OXpZE7J4BEwD3oYOw96ew6PbyNH88iTl46gTe5qeX/jiUoFlHx6
9jjKWsyALNFcw1vRIYYVhSpOSE1YpJEXMblUPu6SWoWuLRDmAyJgv1542b0s4NPVeRaesmnMu3dc
/CJPdmsye/nOj+14yhNaunkdfI1nNE5rvBdFBUsYSgzANKQJAvZ4TV8/7zOnwHR71JRJ63TMV8Qr
OwBAjvulUDtGj0RLx9VDhWzNiU95HPHO7mzkwfTzuixM/61tTXe+K5Ke5DCySLK8uIZ5ngPbZI5u
WUpqRy1X6SRrkNwITqJ327WQ//7UtoYXeTJgj5Jd5A+8JRzyPKZE+0a1xjmvbBEBtvV005cH32vW
hkM8raP1i7AhhDodxF3CaO4udSfvGnZvPj3FAs4kY8KrPYE5mDcDhlZcuI4FK1enRIOq1D+D5FqY
OrFJ5b+T5ccIBiW5W/q8x3zQqM5CdwZNUzNDuMhmAKmqUB9/ljzhnF9zNN8KX/HIpHyW3ote3ZVU
tNYtsTkP0KPYPpaPpWGM+2yhjrR7H9n1/XctYhDuoPKK4PV+ub31Ky5BIOmieO0jTGajh8yGXadF
uImTYsDaz9ilKk+OB8TooFog6JeRNeXyqriv/7SeZQrauqYdHic2NQt4CLw0B4JbYPtKyZ+Ewgih
dfoctD0wSCUYS3/UuH2OTeTQXlkUVBGGPtwVlK08u8Tb4MQwc+lVO/otIkDWVF/JA3X6bYRPhPCG
OpDPDIhGRmf63oAgmA2g1bDPDodDNjjx/M6I3juFELhn+BxL+NyNubbbuPJG9RVGo/+KFpkMzxiL
DY2UGNnApEnRAKynclztwlgIaVrFhMYB5czf6dnkdzFY2idTDu1j6kpfn8kFWNzrmkLhkVPF/Y/Z
Jq13tarQPeg0KJ7ioY9qsHyaiprd9V8W/gJnVxmAwI7t/8cNrDkyTpOtdRMxPoxTlZWHyJ1M8lE1
SFxOMUJovUesF6CfI9riXUxryU+0lvFjPSvE+Cmzq/04FZP7q5lo18GO3IURCA29DViN+oF1R53v
MCsUzByGFSJRmfTGHMTd1+tyjvpc802+d8GvD+gnChjcrs7PedTp+8gnc/5zmeB8gUuu/4ZcpVck
r9DHSjEEl3t/Hp1hJng8AnkKjX7NllvcyjvpNmVmGnt4IEZ/hQ+HR7iZT6T8EWUUM9c7VwHeOdQb
wEd3RT6V4Wa2ntLPqD5DNEA2ZgjWiDL/QZ3VfROBNZwV0PS/StUx1m9SPswjNN0ioirS2Q9wM8Wx
CqX+5kptyTBLrN3nM80eplI+ThaOaaR5HWJ0dKAM8z+Ocx+HN6tUr0FZsM6Hd9Li2h9EdK0s4hqk
k6pS+SbP4urCTJlDDlDPQIWWWvl7rcb6kOl6zfZazOmf1GI83A68iwftxGW9Qctdc2GZwvxyhlyH
YBed+HHJMm2fG+EWb2hA27e5dKEfsPi3iEJK9avyA6C11KCSRZgd+4MvMxNinxzZultISt/tqFWJ
UJHJ376MQ6MAr1FcXy02IzhpgPPP3qy4W5Y2X899b5lLM/xN/xiT1cV+1Gvc7MhmoYrn6xDkSrdF
lgMpI/QDyd8s3qiuwD6GTJ7uUVJM5KHeDu9YqZFM4Jekwqsq1H8UG+Anh6ktfleN0xz8OOHnmp3i
kqzg+y4aGt4LRsoC+58P9GozwVVbEZBP4asgsqk6rzUIsvM83rkJNYqQ+tYyrESm2k8/ms4x717o
LlhdK7xb0xDTbhtWtTcQoX1wnGLCLs6rL1Z0OvDdis0qY3z3qnSbR79J5T936ND+O1lcnllGOKd0
xMOPVWlQiIkc2HBoewWvD/HM7+6MQ3nTxYqDhL/fe87hWrQ0Ton77jJxLfZxu8xb2GbiNsUwvHd2
1GLf9o31XlhwZQetbT18DKiHzAfmsOaahkl3CMAWQUmr9fhamJg9DWAQKtFskP5e9yhNjknbus6G
uU7DpViplol/6tunEMTWNybGFJvyDHTxKlB/j9TtVkUv6zh333bqiez0WW6vb5RddX/q1MA+0GSD
uDIZYAbLfq2Mx2+J0RM1rts6zmEp47llvmK77LUvGz6QchEkEqAsm2Os43HbX3lEBKONwXXLM7Gq
43J0Jydhx1QQHHYxngcaQRfZXmoeuk036f4/JRjLHsKqm66Y+UdGrXKYs39Tw43Pv2cFhf60mhNj
p6U7pAOh2pKmsnmMvcpGe1U5q9nws2EHDlG5AtxmVoQtl1G7cPtdOBKycKKZ7fMv5pIDJP4Qa9RJ
Sr8NXpcMTfymkZyRJzeEa7Hp0Gi4m7hZYcLNUUYfRCtG4AHDLOSOGflr97Q5ntBNWjJA2yyRbMXe
w+2KP543QT0Qe+qP/g7qGsx65njM0t9RMNX+qSKznsgUi3WoYmS6uJIVH0/nAK8zLbBSc6r1FXkM
M2E3j01ZaLbPXQYqARlXHqBlwlbf9OeGMgdVZsXRzj7RK7peb3vcMZW7R5nLzApghg2fy6Wry9vo
lbFG/YYodLKbsi6T5sGykXJ/L2yb1p0se78I0Z5DdL7dh5joNGmT4lfPn9YYb4a1lWS7Oq6i+oD6
OuF9sEx5qmIra0Y1mzYuex49lhXLaSKmh1vZtRqrbdjla8/djNHlcsfhMoOeJPOKfQnXp/iPSMSi
PRFYBjxj46P3HcLD4AOjw5mXhWtP+Z2ONqY8nlTvIAadZ89lz+0O4T3kq2+RWS5M4Q7j7GdNcEvy
GP1pOrRtSkVrOtvuV55w7e/qmttjzxHIfiEqYQLs8QcPzqFeDWZ/gNih2lhkYzTROH4ZwQrDA/Ew
iVqW7xEwyA7eqJy7V9sO/h8H9+/J4HNHYu1U3vqQQIOod34jfVwyCT4/wflohH7HNGA8tJsdi+7/
NOWfy3iopQ9hj47p7sOxZh3exnlEuRT5mVtBdk6relR7o/Hw3nJZ5eMhGFXLrcCm1ws+Ge+6WG8Q
nTp7VN5ug1ijpGfYRtgrpyOANwkbts0a4SHJye8ek8LCRduEJQ0oFD3ZOb9NPdmYSrHxzWuJp8IF
JEtt7T1ARLFyg59M9QdFB4Gbt25SuPkjTV750KGbwfISale+86Uo96vBvelSihOlQwPk9VJs4NTl
bHJl3vGbR3Dlt0PXghbx8eBF+1W7rb/10Dp4+2UyU8ggIIHOMV1KOtvuk2VM6r3h4hiyI1Y4R+6L
LjfexNw4lkqeMriGDBuAGI4sn3R9fxsdCCtXdEU5eDywAK55HpBqAANoFyc5Qx4K1IXbsZ0uli1A
GLIWmkDUA7CGhqxK5tLbCWffcGYwyC62RZSf4EHK1/t8B54iopu0ch1WGrWJzFNo8FbuYH+lfriR
JagFzOBeiFKUG9S0sNILQE0SDbI4IZvC6cz7kA4aFz9L1md+QPFEaQoJ3kNmGT6J2TLLFaYi2GOh
HJVPbupF8z6uHLk+jGoVwW/PpVe5JaLOgTZ1WG3fqAej9dVH6AGrMxY1ETzgfIZjrdc5OdtOJPIl
GRShm4CCbMs/YbIipMfY8iR44/WjcRYqN2Sz43IwUa80aIBBIkxniIfTPxImOI64OiL0rlR1bDUc
U+6GSrTJZwaGkOQfFtzhls8rE/jM8cs9ppLp1hGj7yT/gjFYAFn4A8gCGLMQcqXA5cd+7pSlK9+M
z/+hiGUKQl/zWwWAEV3aNEStYtIEgpYxBi/CgeLmbhRdycI7eBhUcU5ODul5WbEgdNmqtsvzhwCc
d7UdrYVn41fJ0jDrLVqWA2AVRXucdIvm2U6zkzAuXmv94XpdxIog6KrpmswRqFEz1qOm8x9N9exP
zJVIf0CSWm/UUpf2pvEsG7Wf16aI34FYukik4ybOd0R4SPuwxp2T3oBVO4DPqVwW+8Lg1+M2SnOE
DjFj2emzkw7jx71ngqwAr20DZmUImjQciY5KBqWJu07IzFkZ7uIBejoJaGGvDqYEN0TciHDx+1R9
SorJnJORsa9GH6REfz+p9tIHjoGGicHZ3zzlrjlhnkZLNrDHWAooL2sy7nilEB9aryiy5xZ24/KZ
ATR3t0UUFg5T44ERK7vbbkmHTRPWKZnos0LUM8zMeHeREUD9hggm9iXk6dE3zm5asm3UJjmVTeH7
U/zsu25V7JweW88lEnD1dwEQ3/wqGXGDhZ5xvZyoeMryq82cyDmDByhYzpF2McSAn6tWPcfIxu5x
dZXmUMEY4LrdcRD+TJR2whPGUhto0iaEQIiCqQlYGU0bS0UODkxDJes2E6oHcQMJ2CU30+SajKc+
EwvASNDQmLzQIp6mEhriDzfz0AK5M3CQCypinGVr41TdPpZJaU7eklJp8dnMDVJDTwR/mSDJ5lQS
8gSMLo7YE+cBdyo7FwZPb7TOekFPlgoL4wOPmB+F839On5fHe9sy/2H9xzQEkQKpCswE6g/OyOg1
Varxn8OFVTFpzYduIsFi8KBlaAJTvGXe11XkVA9RQHblq03Kfr56kj/w5qsgIq9pZHvYCHUOVBWq
R4fsrYNb05huUKN22YWrYSiY8cLCrX/HA+fp4T48QSdRh+sDVDopDpkpQlIYsDkTbunmP6s5IpWK
+eu2Nbm51u5K0GlotLh4qVogWHTZQN6llmeU3NkZrmLOhGjOgwCWaj78DvO+L0450C2GpD27S+kR
UXkA4Q+jbZ1YBVFv9emV/BNzvdvzWT7WjBe/Sa8OnLNscAJs88ghyC4Cvc/iDobddPO40e3R7bIO
ltBIGOUuXQGZUv5mYF3pctnPWoekQIr5ybAAqYevuWkUkxrJH3OriorCIAVj8Fk6qf+j0UV09KDF
elcQafayYvz63dKlRNeo9dS5mppo2zuO1uxdff/MhOe+SyOuZIcCZc4vZZK7t0yFBGiyRLAZFKeo
fFMEiJb7xSIe5YKedbvPuCgw1c/uueQcIYSEFhWhp5w8FmcdFjtB3G4hBU5aREJdDxN6db7veeKn
SWIwH7HvCyp8SCQHtuWQj6q8X785PdkXo8zWCAdZC5JkYUrQ0k7agpocoIZsiaGRy9Ng2hDwpe1/
YmJNL+OiIJKkaE82Ps37h4vgCW6DL8P7kH2iYkRONtkHLBcjuFfavb1APnqK8pCRnYNmYjdDK5JA
+ksOacwIQFwxgrtAEG12syGhCCmd0V548OI2BfDaizt5XJl2YR0NyEhFm6xfwgsqrsHfc9LGwaHI
0AGgCK0vfdr22TYa+vmCZCCcPrkxY/eBlWc8fsbeuLRPec1xfoLjHUWPgUDvceoyhwkX6/Lp4HFk
BjtJfFi9M/cP9KEWcXQqTe3q81SylLhwFjfHjOPoVPZJ9sPJxfwznWCobDFw9e98snPGWApkmOvO
UX+i5BydkwCKi9izM8NNyVUBvyWbpstgdnkprG1GbTFb1jCt/vpspvYrThmIK1myRdaa5e9zMTSv
6IqZjWOzTx5knFgCLRkVb5GLDtEGJ5zU20TWLZVtNXLsBytjJx0wU2YEqpt2J+q7csQVGhmvs765
6m62D7MFyDHhmTgI+b53U6bnN/Rc6sHCKWQRw9Hw00jNvIS5nP81R6HvvKDibqGTz6EbsyOZyxgQ
+D3OFtfbvjaBQ6kZqsuIowF6YioPCJdYYbGDODGnM49NrqK3sHej51Cs5JhmrkOkiLMGiG/8vk8u
yTA05O0hdg42KiFLfOPF2umP/N/tid5ovjlD0hwB4k/nBHYGYmou9GQ/S9N8O6vLvCsMSY6/x/3l
8y+SF9roXj6Ux6i1xfLLMGPpNzPSwzeQ+jUDyxhNFKph+yrhwixvXVdoqofpzo4MyE15r8K65QBx
cMkSsJh7P6oiXC549AmTEZbcM6Y7s0+seVuzZ1gRES56nC53MZ2C8jOhZ25NWLxgZcpOkx8zeR1T
LZ9Gz1cPaTTK6f+9/9aIRR+rxfg/BedZ97GUK1kCeKjcbFenqhWXrEWJv41yvNCEOiABJ7oJA/UG
OnImEKUEwzf6MSQ7gOTQa2DCM788L0ekkLXkCx5suzZvKfigZSPW2f8HZ70n9AICfgRtMs4RtrR5
b47xGjovgJAStaOYyB9COLPI39qSEyqHhn0StRN+WqY0/UaEyMEp8jT4y3vdhegDkxcb3CAava3G
6J9feXo5a4Z1RXTrNHNwWA20TNqNaT6jb9DXVbjNC5oa51REQ/cMC6L4jGse67ufBz8i+Uc+NxoT
AXmXNLq9qdQuDRQcvnL06g0fZ42kPxFkzSyezLxNbzKdHsEyyPbBJ4L8iW19yoPs3bGMReOnA8uE
tLKwHDyuIbGATP1pqC+bCxA/cDk0XAB/KjbGB8OKTd+aDGjdpV1Hm79SbcDjaDv02+jEFZCMhPAv
eGF+YsfnqWG9+LJM0RC9eiAWETDHq70kKFsxHuCSFO7BZkzMs6kXDZPljPxYIEiO+0K5lzKBJQ9T
bF1ytrI90EtM4bVj+gczuJgAwQCTRc6iYDtwtKVgeNwR9LiF2pV6eFHhj/RWbufFQQLC5Fvv2Alj
TKIwoQIHflHXe0GeBr01x1y1GQTeavRe3YufrR7xPqIO/t1zuI5sDpThfS7nR71mBVqgGNax7kuG
xDRc6oQm22AIUT02IVy85ig9lB4vZVeZW6o9/RMVD/bbLbg52zPupHlGmk4q37SgKRl7qBdtE3vp
pRsrNtlb8IpkRTcaX/AJ6zELYy7m5dtjHIftFj5xfR2130LXW++sm9TFISxLlglhx+YULQdrwG3s
LlT/Kkjb3eAUaX3UoD0Yj4Mx5kHinFKUB2Avn+OJfpJTr5x2LuRAu0PzDTKTdIMuvVnyB4GSr676
Khe/+xWLrllvgyzR7elc5r86EpgfsF6EHwhNoHQKk6V8lwM35LkOcpwuYc3aQCCkp6M2FUjCGCjz
uOnxLJ9EBY0e8zwulG0fDsvZ8GbfM+3iprx7duqzt9Z8yxujRPdaVwn++JZ937tmuGK3tejljoUH
pluHzfSLlkMzPtJlouloYxSp1zW829LHKR7ZkfBajOLiDhrXHUURkXYvST5nzZvs+3p9J1abd8iO
XfYzxC7ErwKP4aAE5POdyXk1Hhi2IUQgBgP1z5RXwMolZW8YObgai0aQkzzFupWoWACvf4C1RaQP
voelIsmB6gHFwoDwGl/rT8t7YjbGy4p8m4AlqiCW02FfomkqDLkFRG/m2SbBZ9jfw/O4N5jjQFSP
DvmIHOio3NmeqwZo1DYsnfXYIqx12P7U5gdW3km/MpDwg0tduMgcHyM5OnxhrJHw5wO1SGid2F3W
c/3SBbFK3x2JTQ1NwVTzFR0CJ27dZxwfeP1Rvk89jDmCBQJcpwyGDx77Fxa7g3qMF055tuLJ89B6
khVRwuD+czEirHagorm65t6Ici8rVsjTXShDEgy5eccSWXtw5oeR+atgHs+WoDTDWQQo2n/Dx5uq
q7/UuJzuaA1/2Tg0oAX3vJz2UjUQpgo3nDcjlzjwPJYUkJAUB/r7UIP93oYzliAAm6vTo/MHhnhp
ci/ILnmjEhx55IQ9DFHev9L7Dh1mP15H7Ybuj0rEOMfZ/47JX76ONdgL3U/dPmWqNe841Ie4JHHb
ZkRFMVT9QpoR4+cAifjQE6aXsj6s1VfrjQGI0WJZ6wcXQf1bRIJPe2Fln2/D0dgza/D7FMWo5HEE
7D0+zawNqz0ZIh1EuQUAyyEIV71ARbhrC479IGUE97wzDVh9qTGndc6w8hbHwBS2kxtWFxfDSXQN
EDM5N9ZxYj2laQMpt0LcMJ6JveHk2RQc7n8pRvtL1XvOl05bxRadz68YIZeULrnCgEZE9JAYNw54
OefouwTBlDJe4wVUr4tf1NEvjW+2e2gYP72mPTcWjWR8h4p695yzsFHVn7sgEel/GIqaDfXqI2il
+8fK5E/+UvBtxOutiQLxKptZrORi2bW8gTiJfxWrqpsHbOtuelgXmf3MBxLsNqpwByiNOoApTzlf
PXlVVYAegrjzo4RuqK8AbNDE0bzW7W61fek/0ZbXHpnPlf6cU8gv+7KlwD6sqG7eTam6H0tZzH/i
cYn+IiEhjRZ+GlqjpIjJFkih2Z68Ca8nRZ/nHz3l9flDj90W09OKNT8F8EUPeCkgJgTHnlmRPFPv
2NHd1rLzjzAY8USWkJXaC1g/WlNOQLHBi+A/EGqYnwbWCiXKnjXbuR6OvAsKopXR/r1zexCzjPxd
pgMDyqFv12WraKSd/1F2ZjtyI9mW/ZVCPTfRZjSjkWz07Qcfw91jnhUvhBSSOM8zv76X3/sihRIh
FFDIKlRmis7JaOecvde+GKMh5aWi8zU9TGU93qMDsaarllFYdlmLIMtRSYJSHI6B6Vz/2DhwcS5U
5lv1o+g66j3MixZqC1dlt9iPrKMse/eig+XX75HyZD+QipAbUdVLmhyr0hIME+Le1QM71LAeo9WA
hRogVozPm0QgDGH+GtSHKS/Ckm3QOoqUvzw6XRuZLc6V9m2oRJ6hjs/neBNMtGbWaQmgAcDC1A/P
DAHUHbqhXly6EIuOaK4s/yFvW7N1ZY0iqqgAtTdtZ6MN8pM7o+lTcv4UkdB6q9cIwCxt90irqzqA
JLmzAGLuEj9eQOP2SBO3gonX2d9N8ZJOXTfuJrvt4oe2DEnBJWuKZnhB2BzVyJS8OpENMFpgdnvr
W0p/QHikW+y0aME+gJoAAmwALZ3sOa7vyqYlT89tA/cNxbGb30bsMvRD62ibuVCsy+hu6HVfbnlR
KoJv69lhtYbZ01eM9aHU7ahrLeqevoou2xjbfDXGiXqALlniGhehh9DFhQSWrGm+hrs4YPbDdxpo
z5Y4DWA81ZJdBpVWgIMKiywMosgR/a0wpg76CRtpFh9yFtZNPPnk/xVJORxMHsO/8So9zCuRIZMn
KQTg5Wk2tsweoLWSD0nPYRQBQt26vM7rcP6GM3H52uQ4gU9aW93XzJT2jglvuNw4oICabYMQaH5i
/VoEKpoyLt493Tp3rIS5i+LdCxgJ9jjY2txpr61MpBKqVjqa16KJyupGVdJZ9pBkUp+IZBnRE5+Z
8wIgTVXQ74nvkeE6AE5L/qOtmZyV+C6rtTVppkEj3S8GkeDgmZqiJwbUVpTqgALL+ap1AkIK/J6z
gQoEYyMAGHcdTzgxLyHSprQ8k8I+LAl0/mukb21xhTq9uOfbljoXWqJGOA7p1LIqEFRK+QC4Bs+Y
55B0XuoezhBK5Wk+tqUT730/z2jDaRthd++W8MhcGcSv04SGFzhSlT/RYOjrF1VoKMFk1nTbzEV4
3ACWRYvmem5AsZQJecjR2E6XYoBrD1slIOUMOXP0UuYNBcpIZslCsavryzx29Hik51WQgjIrj/qO
Le8zOAS6OxpMw97UQ/1OFTU8u1w95z0mp+dyZJYLLJ1MqO3ER+cIX7+7IS+juBBQuI+lqHH0WmAZ
2XYVxqHjwczmmS4AA6qoQLvxRoUnxjsj53lHBzi6AFqABHNbsvkm3ToHWLwxbRCPP6eCPcemcCJg
bSmvWPctswY//JZAlBqPgm53epl1bn8YDC1XvFvA2zZdNTbJNXv/4FileD3u86mb7o0X+W89Chm2
WiZfkBFjPULzvFzLKrTvFmzCcN1VLM12ceidXxZVYyXXSJLxyoeznRyVqUKaP2R6tvTEOrQ2Z2mc
gjEvEhvdXU06JMLC8D4cfLTgTsb3ll5DhiO/S2ayqPkGrPPQiV+spYA7owtINDe1Iht7Myn73FTA
5niVTIv30veuPa1Itfbx07Xpc11VzqaYAnFPlV4cHDQ7X0Ob+Q2oYRtxPEEQSXjyF/SGMbmCgD9y
kvwAdioVeUiPkjKml2RjiB6HUERUGM2MFItcvYAVBy8NUYg9vcksLd+UCSlyC4NoZ0Ji61IWIWd7
x5LXv4Kmn0PmBFnWT3D3x2LcNKFogNUltQyqAwpoO0sgKy3TgP1YlMcEoGi2bdOwf5vxyd3lUwpN
cFRSTfTW1GIv32TvnOUDuLHbXTKVCbjGJopxTYAd95J9Mwp91SDOXu4VO8PblKQmlyGIHzgWqwx8
CZrXVX0bkUesmKtgk8bDZeG1KgqyUrbDgFT1hKys606t1fX6YGToetfMyhFUCRnbX8p5JoQqyE0t
94CfPbgJ8zh9YX9pPdGjKWjjJ8itzKZh9we1s5HVQmZB09pjaB0ZZUnsmwZIpov7IsTIJ4LyDBKS
EOFDNbWMGaOhuGE3Wz+mNZ9RAlg6nzSLhmRNOCFZf5M1c4lu2hkMtuJ17op8vJYzhKpyU9J1d44e
3IxdGZw9L2gV2vEyHnt7QMXO6OZQMeRsL3p7jujj5N2TamIU7xU7tFWVBuTzuIBHNhY5MesZ66D7
bnSO2mbog3ofirS49W3bzKdKekt335lcJZuO5lZDD3qxq5Xr4r267hElkrQRg6XBn4i5D9X2lNuq
3Kh88A8u/pj6MEjZTHwbxqrakXcf/cSTIL1rqgyTX4Os08kmQUpZr31X2lxKZCCOG61JeeHTg0a1
kztVOsYl7jNEWwvFDIrW4pBmYbVuOl+CYRTWrWD8yaCVXtvJzcfyeSSqES1dYbUvmSCZgyjoSr4i
lssPMemG8dmrYoot9OGmfaqsOIl2Q6EI2WwEaVZ2GPRrYSLvkNAa/O6ylXqnoKlOUCqCI4Cc8ZJp
FmFlKb9AX4moVc1JRTRe46TveeY0OJ51GxTUXC3/ldxoFWVrKBjDZJNeBLDcGvuWeMzIiYlWsFHX
8AroLlkT0U22O7vF8lQA6Tx7DLp+8U5G26SpjCi3aASJXF8ldHCyfRvU9InDwhVPXoGmZE1JiePG
Zpi8TdOENdCv5/TCQ9CN9zRjVaEeqd0MfzDVfNQ4wzPbMf+G06Tl6DNtI75wmqMbF1kqIW8AD6M9
m8r23KdqlHPTINo5MAsIiexQkx5PNcmpXLDaEcfWqPlZSW2e7WiQdymxAERyavJhr7wG/OCVwF1S
kAFbRcF7TsOClcN2WU83Fi0w/O2xhUkYniy+OOyvmRVvGO5nAPmiguf3whpjxSfHxWkVEtlx6bod
eKYVdiEruwLewzyAvFhnC8AUvhmdDct9NZYtrTv6xrp9FfY87Rv0vc89Gejje5Wi3TryPVfRq9ux
PdlTE1XjPaVFhOFmcsfiYAij3TSkXp5pKq4mzMIt7+iks4Wm58NM1uBZ4rYxwbNPS54M/rYyUx69
9BZC686k1T3PRDBchshUH5EsQnsiOtc/xECU3H1CQ+WV6QvJgbnX+Lxa3PLgRLAdTtSmqreWkeAm
Cwata9VOBZR01vfIXDvE/JJr3He5A/He7WZxRO8U07VsVJbGT+6ZSKiE8s1qJiTzJRFR/t1Ijz/W
HtEwS5wktHMyttAXRD77h5wB57B1eE22Yu7r8KQm8urXaRWg/k1qZh4XnV+x981IUDmrGVEBXCNO
ssRj6ZrWekQY42AMx99MzKzb/ncnjzpk2yWxmd78OHOuERtPrr1JBzE+9/BtVHH2GravJULwbVkT
gLZSHXfqFMK0OZJOFiXrqIsJE2qNPmfEJLqZ3xoJztpbnZG3MbIwJjOHIondlJgCvhgr18SAvyLX
jFtNWtzl5HXLawjgDWfCXJsLehozg4F+wTxIvuW4ls6sL4tlJITNgdGL6gVSA/T/JWitZ3rvASqz
xmUxhOmg7ku7qKc7ekkC70RmOFG2qIQTODvZyaq5y6N5TA8VzQ4ayE6lMh6Cevg5OajVXKGGy8Lr
bfA0c7t1LMe5hN+JJJx5DcBVtPCtfKvb2ZhN37BrXidLQ5olgaJoatZEZBU0wH2LgLYyssFIbsoo
JydwJQDdzP0mGXkmGa3C+MkgHvE6iGra2exBNiFBx9/grIRXHk/pBRAktzvHvpbTPYpt9FY1oUTe
qlOdv40T2JxXpm9QCBrlTzBy53wkaK7ONtRPzfgNHlcUvdNKJA4XAD4ZlRPzk2pnNxOBkugXiIK9
izSUVG6oV2R7lInSuaclOsbbEQ34HjGShTQM+vo2rmygxUNPIIgRQvP+lgnemgLX4lALF64j5J4N
Q5kEkbeDrpfUDkDIfRtymZfmCvQLe+nQGdGLNl6sdvTkCQ4wRWvqjbskff7YTV6aXqbCG6nm50V8
xw4pvwc2lqsNCaVkGYQOsrk3pty+swGC6WyhSYrFW8UmT24WRuhPxkoI4grP9OKmsE4C8hObutkl
4gaikieLHX74jAkb8lwAM9iggq9E9pDxjecOlS7tTygaAheMfUSZCPJ/5Om573PbfiKPtjJfRRs1
V8zJlvdlrsq9CkjMOkDFT9RWjHOPha+aICACPd7hwYXqxPVI7B5BlWqoaip4yw6EBkTMozfes4NL
yqeiw0O84StLkmAI4anYVpAVSQ4dPOOBZTi7NcrJ3eX12aFRYllILpAmzekdqJ7F2w89W7VD2+nA
ufCIY8UzMEasEVNSu+1XFFOTVZBPzY+8HVgrq+MCNrM81q5AD+HkxBXehb7d6LsmDJnErmBmUIwT
ZggBDEVvNY5HNIFRgx+6YNvziPqKOop5IdlZ69K3nK1jMAOADuLr2FLW4A+69TpEuWha1QCDLOxT
NCUrUeil3wxAAFqQ0WP3Q2dVq6jdk+nYuN64KylJMRraXf1UAnfcx45UCD4IBjwLTBz9SPSi/9D1
aQfp0I9+0JtxxJsTtH0AX9eT3xmxjPMaysNwy6YdpFYYTeqAu7Ee+ZBH7bex4U9p/TJie9GFGFIY
s33B4zPf+2GiUd1BHujT6wr36nIZBIF/RyhK9QMhGTRL1gLzOHb4vr9lZ07TTWYn8VXld5y8l2YK
xoXGhLDVVQ1TJitSeoc9eYjFqjdR2WxzWYlorWU2n6ykmQiZqOXwOEVN9BUlYit3pRqj/NarhGGs
4Hui2BqsBQc6v+wmQjrdj1bcWs6RwQuSKJqApr5RHh1hvAxggjYE9wLsDPCq+shrwqoCqFF3NM1Q
UxSnvJ0qWrkdeIPNHESocvvSTU92RfcYzRzDLOsCIwcFBDkc0+2c1P7rIpfsiX7yOGwbWs8HNzfN
um7q6n6xp3Q6UpgawKKRV3yLRDM8e2LwmPDzdNLIQAy0Eogst34ox+4NmkA9VqelpjNUrnjeSdyJ
h3A6U1rAt35h4MWEIuWxwnNQelkABMUX8hTHdAzX1H2oe5bAY9yhS6s+TVBLyjVddVRdUU8kZ77C
GghGxfFM0+/9qA2n6wFh6c1Qd+61HZf5g4nTPLixCJhNVoCOmcIQrUlOyqYgb5PdXwBBdmt31Plr
dFXxBa1I55lwDyIU6LC77WPLHkYBGbAjufFzxv4U1NU5Pr5hbSZPwmKkLLF0XwSNjr85NN2fHIZw
dGIG8Y6ewj8GdlL/7GLRXSY4Ik9VFobZ3obnD507Zw7KKp/H37F78SbUCjHQplSWwaxG2M91G9Fu
p0JkY3yaHdHYl15WtvCcB85YyEjHhGQWqMDLyYvJBJC2UW+Yy6wDM4p2fK4IaxKkd1GWdquswQDy
o/TKhM0l6e1n80WylP53R7c6ucrQwdBnsqtSBu9MYQix5cgTXxnJDmBTgG1BvIn//gI8WjxcUXyQ
h9AGJYUCVlJkJwAkqgVh/MJ+82AMuqnVOFdAKNGihvcNjDhCq2eZdrthiZS6yQ1O0nUYsvE/QrFO
OMacjGRzKW+8HvhI3OH2m2/AtpjqFlVq9qUowvTUj35oUPbFBEUjYeXeIbCuacGG3Nh2rDPrXmM/
QomEIN5dgMHPjV/dEb+E8t+Czzi3K9ye0i7POBYIuezefOxHbuAgA6ndkVphtXQQkcCzVQ7SrZTf
ewwSjy/Zyqn6fHixNE5lxcyEMAoC57J4Ihp0QEJJ6rzXim8atsSlgKvOMunQlaOXNEfP4RCAqXCy
EjekKCXuMfopk/ukO9p/3YaxT3KJ5QtJEKkuE45Qhpi531w60KheQBi20Vsn0RHSLilDKv2cWNfv
8PdDe8OQu0xvijpIKS8dJ20ZYzRRJF9ApnVoDOcB9tQVtSRQUjfLMybgi4Lm9qVBuqjS/eThKFkL
kWB0N4YG0YFNL+gS5pHmAmhas5nCZrLwIXvOQRk3bU+1zdaE0MhuysxDDI2/+kFCXb4PRwfack3d
/YMQNp6RPljCg+vbE2bHKs7fp4RJEhW+XDYDrlb0fHHMwzj2Nd3WqMdl+20ZM9FcZCU1yHVsuVV5
g7sanWhT+na4lgN5yAerJfHnnk48Auc0TOP3Fp7TrrGnsLiYePzhE6jRiB+6nbwMMD+24zyhvj+Z
Efsti01W36BK53sepFBhyw5fmb9qurA2j1lA1/WBINAcGLptJmuLlqIhtaNn69/gwHo5ywyAa/oC
2y9tIzxmVmXZVxn77yfJRiS/W5IifjC0bSngaB6/WxhAUUzqsLmTbZMwtPV771TwWhMxigJiVc3a
2lKV0TEi8kpO6cqh/pj2/lzm5hSXIX8DcQiuzNnTHnmfrdVU1+48x84Z5Afk/dlId75QFX5TFwTQ
zbmjh5jGTSSdoLQ+tKpKrZuWQigEBaWc6aZkOQUNYzs5tFXyp0DmlbGvHuOsVmqFbrzIjvEEC9w3
kPSrDeNDu7mCWR7nX4rIJNGbNmbo8Y5jkiLzqO3GdRoLK7iNrN4gW0VfpAnBBa2JQbXMYQ2hYVC2
/VLYkRfA/lxwkuQyrq7sScPHY+DgfPVhVQa7JQQ4MzJ8aCB7QJDNh5xShw7+FYaZNPjBCLNEIhWx
JudF/lZxR80Fr1UDqRCRuqyvFA6r5XnA2tvsEPBWkok20J9tU08eFrVuXLaQ3EG+uEKMwSboSIG6
9Oa57p+jbnGvCkZf4Lqcmf6Hv81o6pgtkuzykaZXVG4IOXLYiXgLKLk1Kr0JqpNVAMw9kuUNKp/1
bDH3UJTIbSqIsmrZOFdAVTJEB+oGi1exrgIJW4hdY1R4Ty2tKsr1iuzL7/TQ0cdTfs4XxFm7pDPR
iyTfaxp+KJ8zXEuNMXPlTz0U3CwCaZrTEnqdWYrLVUDwBVqRfp4eW3bYt9kyWLxZUQ2ab9QXdSX7
5bJ2BmpT0sPnnZkyO3zSUiBBpD2fmu8UGhrFjLtkNjb82ntZyOoNQ0yIS8Tay+IP9sCVKSgkHSSP
Bc6C4Ka34A3GHaNPtqjLQ082iD6jcYawf9JThhGbWVyLU0cuuEDv+OokRJjmeVG+2HXI65myk/3C
EuO9tohK6Lpkiww24J/0rbQcQIe+Ww8DbTUg4A+0XPTdTJEgDh0Kl7eSKIf4BVdP2O0np0kB93iB
ukfEZSPJIL/hKolG/WrDBzsi00yQchE7ED52svS9O5gQZ4tLof2vM7aDva+kdzlPVX5qpDNQz9Ui
e2EXO+ODBMACNNd0Wxg54JvwuHXFClJXOl/lRLW9mNyNp4fUy84Y4HKw+SfPbVI6j+xv37sKwMqq
H02/MdLCLmv1VX3JYLnBA0DZrNZDSEG4Xjp06T8CL3cuJ/Lk2qNkbmmGNe5mHMZMh1v2tFm1j+I+
YTKDL+IgbXauZiUZfYHlmQxJoGPrXUPlYd89MAAgP6zMvS9Lggim1zacotnJGWluufyWuAQbNzZf
pOt01tMIFMVaLy5IQLIFXH2QyN6rVVG61rDpUzVE3122p7jRB+DrtvZm95KO9oAwePQT0miYnuYX
s4+978bzvVHHRM8vlvOTJhSRSGQOBKa6h0Avyq0EKQuEwtHIzyBIjoTXOFYW3iqLgGEB7i/UW7I3
au8+TBCPrdnCBOsWXRjmQ64vwVBhAJGP3+dWV9Uoygsbs39NEysdum0ZUNsTtul47wtzJQg5vAVP
IRjVZK9TyQ7hbLomlkFWdrZul3xEt0M+jvrmF7VhYC+p4dEBpWJmL4z1lYGTB/I3Ei1hV1uHOdmD
6qzM2tSMQrd2Y5hVjqSrORVlJoMllzLAQpiWruyo8Tv8qF2GASdvw92ovHYzhJal1oqRHDKNWKS7
hM1JvRulmL2vBeTm8RrDW13s4I2Rm07qRnyciLt6yrumYeqR4Bk8CjobEf3VgCgnFMsjYgV0Brl9
lUZhhq3ejaYbL4VvdpJJH3ftTsyVa73ghqjdL1XvI8NEPY/2rpnpz2xqyf+mk0cP9XExtIqeI/bO
N/bUCzQAWiFw+CHgi3LdWFh89Q7IH+pSUdQA0ODiOv5rZSK5vExhi+JzTRph1D+UKEQfGOBO4YZc
0/AnbuQ+vatroHUBc4yI3AauIZtiN8Mr1/CnvGF/lVjoVDx/nTuwMlEWMmqdLKRv0KhIkXBFSAXB
lAL9iwzD5IosmRLmq+fTBZAOf83G2OyMN9BwwqoxzsehdpzmpYknVCAuO+KvIx8KscocGC1bRAJN
81gEkXIPikbgfeDU9AfIL8A2WJO0+TW1AB5/y9nYZasUFFSyp4/f7Z1equTKTGK8yBZRnQiHCLpH
v+4nhQSGJWnf2R0B35uqr2d3bfcB64iO3Hx4gE2WRw/MmWyOKVJg4cqavXI/55P5YQ1ICFaJ10HM
QCO7q33Pvan1kB5sN61xyibim4tGMX0dc7edCD1DyH9pFhvRFL2xwWOrN/q7JsZ9ABozhtxfovvB
j95tvUlZ9HjwmK1iuk6bIBfOcod/AsuCBvv2WoT55COIg363mgkRh9qCUaVnYu17gJEVi8fOmSxF
oTMtr6R0pD0LULEk80/Cwfx0zWDKwPfJ2WGsBkgT1SNTOm85hBiLUmqe2SNyk3URvJkzNMyP5uqK
mWRBgHXvFOq9j0z15FlYHIY1SlVnOUaDxb9IDMhwC0+wv8xl6iJlEVa4DwmOJ3ZlNONp9l3/3Pcn
Hgk92rC8qK7ClKjFNL6InDWONpMfbcWQ8wjHXFd9wWYpvA2bwn9gysQ1zi0vsVjIfKdsdgUEKrRQ
eSLLh9CvcuuAJzqNNyNh5hXgKr76mo9pxHSARvmW7dYCgMnXFc4BzV5wX6KpI/cPShFOO2z55Mee
0bBrijnnSwvSCIi15SQ1bYFlQVKkLjQcJI4Aay/y7jBrxwS05RlU6cwbrNth8cbsdql9I26mWnbi
yFoWQF9h8PXWEKNwmyKFD57dqrdw9ip6PocosO0dzJ/8mAszX2s9M5i1YkKLqKzaV9zVU7emHWd/
p9VSxk8e0TpPteWya6MUxCLucVkJSxjip5ZRzjqxdOV8ZwCxVPD5Xf+U984k1w7ZQgyjkpj9gZ+W
7nLC9Zje8l2oCYJjIGhtY7f2GWEnEEXTXQsGAijlGPOKTse66nr1QsBiOIyn3KODT2lplmmHdcsf
iQ3HPsXEt86HSGgE6sK4yYa0ClYEHrPefUhGCstN2y9oyTo1W7eVN1vYsfJzV/ty8eir7cdEG48Y
NN8Z3mQJSf5xbjGhD1tUBnQlnNFHLNmw9U54gicObg0kPoi16pYmt8gYrxjGYFyscJbOlR3Mwz1C
vnCpf7qi6QccfpSDY4im1uommpelAxxp3pCXVXTioYICD3aJaFCK78dYCeE/d145TFcaV10VfvfZ
bCdgbODwYlDGn7iocO/1XQxKIcl1NhJHERA2utbkPIQZIn/07xdYMyr3FuSv313T2CeNui/t8i1u
ZDnsE23VTJFkrXS/T/iQ9S1oHTlPBdp5m9O7YGYURV+iAXSpupgDRYoDUAMw207389//+t//7/++
T/8n/FHeltmMq/9fRZ/fogTp2v/6t5T//hfL+vn/Pnz/r39ThuD/cdB/2ezafEdol7///vWerIrz
P/2/VIq1Gtt39RUVU42jnyJ/D5NXvhibegL8QAR/GDTgAMjBn6leGo/x/ZQy3IpltPr815wP9suP
QWglHeUIX/u+8WF5f/gxjPBmA189/5JKNB8bCbT2VVoA3rf2kM/5Pg8kKuo6jdhS/IdHNrgfHY6o
jHI0HqnfL4OtGQRZkTW+sFdM902O25Xpcr1zXRMSJ2a9y6Co9p8fU/q/n64CS6s8qWmc22jTPf/D
QdFO0UnC7XY/n33PV57qjV7RBXPyFUNZ5k94kVE3r+qqdeStY48O6vwBQiFfZ+XSFaoYqW5IyUD0
Z+jVJvSwGjxnTIKVi9PcaotNOiXV8DDKHiJrmFPYXH5+Eh9uGfZPRSI36DOs+Mit3PM5/vL82Fyg
BZqVuJ9dOaBRqqa3ZkmHbUtIIWsVm5rX2bbDw+dH9T5cOWkLaXu0zM4PiiM/3q7ynCjhkIz0kAFB
FMDcPHTaaeWTVYHei2wi5TJktoPyEEGL0n95TM/35ZfHVJ2PrrSreVpt7fJH/X7O/ZT5TUuU3kNQ
jt19Su7mQ9gimfcDUfzlUOafDuU5NjQsZbjG4vdDtbaymAro8qHtqCwL1B/rZqKI7lNCaRrAx0+f
X9iPt1PamgdSOHB+eS6h1vx+PMcFszuNmb6XcdQc88g/z1roY6zJtSsu6PozPAIU+Pj5Uf+8oBzV
oYuvpc0mXH04Kj0OTpQJHBhEtuj4Q823qKWBzejMWt7/42NpEkyM6zlS8ATZv58hXk12l7YJ7g2J
aex3EmjcWYbiNCtULf6zZYUnRWulpevZUjNtdT4cjAB7DUhTBPc6LgJSEH3r60wIS0+Mt432nGId
43aG4H37+UlK/cdzcz6wZ7iLyFHwnf9+liX2lRQxTnAPmWdQe/TUAw1eOgIrzIHJ2YPVfCVe70Ub
rNHrtIV9h7Kxkw0rLWxSOVLLBct5fjoPpbz6/Nf9+VDzSfdZ+YxxfclX5/cfVwO2G1tYU2eRM+Ku
KDf04wZyME6Qg5k+ZGX98vkRP6603Ac4T/r8gHHr+dL9fkQE92rxItIkuF8SWSA+vATVHNga+D9H
CRjipI3F7D4J524X4zZcf/4D/uEJZ6GU/A7aWtQ65/ful2UyHQBDiz50700/2YdMt7SQqixAijv0
fznUx0/6+aE7C4JYYJGz4Sv+8DZB6cBUn1fmHqmxv6mgNO5aEobXiNf0vkiqE2g0rCtepzZSBv2G
KBukAWDTLj4/5z8Xaed8d/kxgjMX9off0eHJFagrnXtr9O0Z+7InD1WWvVpQ0y780nMvh0zMm6jC
QvL5kf+83XyPuMu+4PkSxEL8frX9ZWx8p9L6HsEH80/LmdzNRONp5y2pA0gtvclQGoEDNWdpiFed
Pj/8nzcbPpHhm8iHSfOFPz//v95skK+W6Vo09wlbWJmM5bSCHrVswBsM3z4/1p/vknFdYbTQNu87
S+jvxwKJVDpslIN7gZhxJ7D7U8lF8JMbF+ipmJL958eTf3whXKkUCwsHFYhi7PPJ/3JysNuIoBA5
073QktUpMHOiLgYmnfSE48BpdqYbBTkPlojRRoSkKruLUYe5yOrltq2F/AY6gIIwLMroqCyJPymK
G9xLVRUl137k+Def/+IPV8gY1Oy8C64R/JWX48NjSE5e5EBlgW6vUrMeoPFeYF2QG4Zw2f2EYOcv
V+jP4ylhc21Y9rXPR/S8NP9ygQSCowUMZM1U0sdlVYwgQQPQQmtvZFKxxIu3+/wE5Xkx/2U/whmi
VhLwnBy8EZzgh/V0QC1RIl+qT8yPuydfW/lek2yD3VZMh1gt6tUaNXiWbkIMUuVdipd18DcQyZet
Y9vTX77mHxeg//k9GBcND6SPuf/DaiuzJUSZNVIfJ1mRA61yG/V9TIgG/xmQbB8cmmg6eyJBMIDL
o/c9l3NqPegGrchRZc7y9JcLdL7FHy8QAiRPKdyWbBw/XCBmdBKxZMctCfNsWGfCQ6KgyePg4SRh
6Wa0IyTEdGSVs1JhM6ud01viZ1bZcbQZctiZf1mjP7xE5yskCRcgq0KgBYMK8/sz4kNqYbc/dSdJ
Y383AX0nIZChmYN2HuXRon4I8udXn1+GD+vx+aB8FKRvDGJnFuYPe4IUzF/c0+Q4gUivyC1zVDdf
Tf0cM00kl0CT9dqY6bqhr/0IQACO+efHt8/L7ofbwC6WTz83QSoKyN/Puu2zFMZI1J6iiQALwFA4
EXMxPftxc81WXx/5YN2c8Wy4mpjUUPwqPk6w4lcmz5aLkYjxFcLWflq5yKAgb0jvZzi4PjCyEdVx
00fobbrwufXAYAULIXSoZr9+fhIf325gJue7hhFeOz5pFR/PARamombPDhU//YCr2HllwB7f8A10
19JW6v7z4334lhiSzLVPcapsyYUz4sPqFUFYc9OMPFyCAsn5W9m0niemjGAYYYlnpCOjx/38kB8f
Ts/7712ZVpwnJ+p/OKTBnkCn3+uOuhPVhUu/e7uEc75F6dSujVNP2xSX3V8ejg+fbM7Tg4sjtTS2
IygzPqyag+fOOYpPqLseJnIN4ClpnRuTMSy5qEUFDT2fMsvCyCgJ+i1hmJp10jP3+cvJ/3F/qSp9
R/GJs11Bs+bD/bVRm8VsDEkMawvGemkwGrKEyxAU3VJ9pxvg/eWAH3bqnDgH5Nt03iChoVHnl+aX
z0UKX8tVg59Dnpi6OwAb1QORkOFfjvLHmvw/h6Eg5DlCiKM/rMlVnesEuXR+RGUw4l519KHRKrwm
wgOaZl/ZBysHcZQ1WYRrB0tuVpHm7EZz+pfN0cdViB9CMeSg6wALwk3/sAoBQLWXVinES74enzSg
HZLRsuVYLAtAPFiHNbbjsjqmQ13/5SL8+YxRC7kMyPk0U4t9LG4lTnxATLJghoAx2xRFfJNjw96O
ego2E5aEAzoVdy2GQlwTjNjdfv5e/cOd5piK54qGD+2S83v3y52O8tZe5hwdYAg3kO5pkeffLQim
h88Po/7pNGknOewGeJIpqH8/TgFrw2ksuz16NnSlS+bEUXef44nI2YCavn3VvTQgX0iOEhsVtpPJ
ASN00/zoDrHTXsLrxuvJZMKhwTfAwYu/jOyd2MTaeBmj6wSlanpfd3EdbARzYf+91TNCNYnvhO9n
1Dfivmq9MKIDU6P3xEwNAgNtfxdRaFTkBNYUoJUUh3aOzjT7/Hz9gzkprXMPJRbxcezzfug3GoIf
40jMk+GjGmWinxIMItktFWIksFBPUw9eFBxe/pdr+A+rgM3LKFxbGK7ix/J5GLFqwpnlbVkwJ64J
OjNXxOPOJBEmY/iCmB9IzOe37R8OyVvh+qw7VMd/dCCBsk9VlEfRsdWCfIehPeEfRFTfoypzbDfb
fH64f1oQNNsA9vA+/9Hqw56oEencMQuLjqPJ+IxOacPTEXDppynd+TVXH6NAt0vmpLoMCd/ezV4n
b0RTv3/+Q/7YFbAg0Bun4URUMR8A/WFBGED++WUT5scASQu8QjDQ3hGrzpS+aj+2llUtQUH+f87O
o7ltpFvDvwhVyGHLTFDS2B7ZHnuD8ufxIAONHH79fVorEWQRpVtezMLlaQLoPn3CG35i/xIC24/h
du+GsQC2Z6hkjb8BrGkI0acQGIAWezVCIhvmGhZWzJoXIhVcklAmfhLPg3iZwSP1f1XYeVKBqiFD
8W2ONYOBaYhZA78BVIvMyOMHvLnBKYLRfKNsAgxk6fYi13ObrMw9PTJ9F7z6nyZWq2Pb953DcLZW
1jrob7Xl+xzr7W3yQqnPdMa+y84okIbCjTliPornBopfM8cTlqcL4MCd7BMli0NJ2kJoPeiABqpt
hwDSq2hSPXvinyLQABImQA2oiZ9NSOziELFlfyckstrKFryz4ynMSG0cT9boroyX7+IhJC4VWi/O
uwIlElxJGpzuzdBpvlozEjq4AcXFf48/xZ27x+atqLLFSCnoLPb8aCeI7zIT9wc8VDB5APakmE7s
J1wFB2HozVNjhAlyjmGyUoLcif22oam8JNPVZd//+lmbTINyXsWJT5MqQlQK70QEyQcv+/z4Ce+t
4+gWxRf8PkThFrHfsKACaKJK/dRwR3QlccfTpvT/cYfbUEhoY5k6IWs5uBjsGMEU6M4+YgK0MQE2
gxlVNWXnoCexMWD1HGx4gicDlvz+8QPe+4T0tWg+ECpdZ5k+zAByvNYsEz8bYQbPNkbAbW62u8hl
+byBsgo5ytyGOrr7j1eWr25xsujAE6JtSntS8cU5BsGO4DfeHn7rmqXzV2pyRmBfgVLbDsC8/s4R
sS32fNLQWjkod1YmF9VlvkSZb5qLlQVYfmhhAUEszTO000YsRMfExoXEq9DgCzHeoY4EhvT4ge8E
Ll125EmDpXfV8oYALh7GbjfrPrKM/RatYKi/eiBtG9R8paq6eUKPjEx2K1X6BaRGMlS8CwUWQA48
L1XdT6NBh3uH/pQDzHwT2s24n5C7Yc6r5iuv9Sb+8D7lqlw+YPrZU9eL1hkQ/Uk1HD8TvXahusK9
CznfTYEd7bFl4LGSft5eudwE1Dfc7lx4MAgWQUB38lb2YSxuOugCcCJR70mS/yp7KI8p/oKbIs55
ekxHXxBGwkYjMnWsEFt35Qzdedsy+tGmYhAiR9rXD27aSWoGYWD6TVt5x6YFzqkNSbEza8fYAM9V
X1FvXnv6m4Mrr0GqHTrwKl7y7qKqjAN0kPChMPysQYsRxG6Hj3aGaRJaflQ9vunWKjKaVu6ckB1p
P5rQsTrzSRIMNhfRUe71dxvMVLWaoJ5YvpMyff9eOyntFQQ4yxeAWCnqGGEDv+Dx+bn3mhn62BqX
jcn4R8bqd2vOCqE+D3tyOJQPIaFUyR6zTe8vV48AyIQzkuwVcnAru/rOqfVIIEk1AKwyBVikU7PG
cGMIW9Of8NFR9xGUXrxew4BGrBYBnn38jHfOkJzWo1Yu73DLXrxXJD9xLVIK0zcFkaGNnGLLpF6T
LmW/jCqf/MfL3Xs4SiiKNw4sF/niyHZw2LDvMA2kIqZ82+pxcUHSWcFGItQ/PV7q3n6VfVWDG07T
YHxdf71Kq4bZZPbrZ52rblUEiU5KWGDj7RTGuQXn/rWNNW1H67JUVzbOW5J2ddWwWzkhFMc6WhSG
tXirNaIHiIZFHkI1LjBRIM2zQB7ZikfMXaGSBHsvBnu2R/JQbb1NB8JppHHpTd7ezFvD5kYK4Opv
+LcJolYjJAr1MBeoTXwFUhHoKxiAe5vAQUGB6Cb7q87iVWFSE4Q1NgH+7II87EF8opHh5KcioZKZ
olRZeT/y4CxfDy0qxocgjh2aGdefZgZ5LzBCs3yM7Nt/p9Krj1BR85fHG+DeXnNpuLkk0WAMlimb
2aICrKq16bdl1f6t2H1+QdYH/H+DFcZHl9IZkRmG45C50xpYbGtFWJaCHoVDXoqoURC16JpVJuql
cW+sBEIZ26/fHUsZKnxj5lK3TYg0tJoaHqADXt8FYxUq4Cz1uP0GKrw/0DN198DnA9TLBaQYNK5W
nvQ2JrK83CJMfemAqIvoZCQD0Mq08PwpcuenTJjPqZh02ZcINtQrOI1GaAc8fru3J5k1qeFJFrn2
oLNcb5cQ4Zmwn6RSBf2NL+o8zlvLGVBoV5zixSrzdNMMPdTrUvn9eOHbfSpzJ65Z4odEGyzOReMO
oqqAAPl2ktvmszCR+MNWGXPXb48Xut2q9CkIGbKW4m5bTnx7xeqrySBeRChD+Dpow6fYjr7WKq/2
8Ur3tg+vERtEkAW0jxYpTBqhKT7poeuLqFaArdnttC/iOrlow4DdQ4qS4ucUo6kfQ6cmfyzuxo8W
OMDCZBJBX8bWsbWSsejdpUrJKhRsHW0fzagZqzKnahF6Aibz4RjDtJD0kDYap5I4cL1Onzim4qCW
4CODnvQH3W0rFy09z/lwlGEd7k8weFIMW12EenpeszsLx/bJed2fDtbrF/hDNfWb+u/jT3fnGJDs
urYO2g/kyzKeYd6AEDbn0h/FpOwDVcsPNAbHbd9X+mUAcEaObQQ7S5+LlW92b2VSP0KO7SCZvCxK
Ge9ITDgxB7J4/gOxpGTn4Qd89LhPYwTnnPyYlBDzAZKtzZzunAzauky9SL+Yky9HkWXcwyGNOseP
vALulcJQC/sSLAIGNz4+fr+3tyD6/R7EToINOEJrcdqjROnfuJY+fGGmV8EUD6fcpJdCix2VFQW5
4ccL3omlPJary8KQZG95FDwFOSqkgwkvmGqORW+dO8tD1QQBxq06INiLNcxKKL33jA5BRmOrEtCW
SRF1w1ChyGb4Xo8oZghq9oKFU4DWfWmiLpN6K+Hm3ufjs1lM3TRuem/xTjM2jjoZleEbpg6yALwF
8mNzesaJ+OOxmoksxS5NE+Zeb1jN93EFz9lKqL3hz6Xlfdf6CMNjayxXTvu9kwBkwqIX5PHBnMVp
1xutQcEClQOBWcmm8nLlGzKwxS7sSxDtVqM3W3qbP5Gw/SBOk9khpYDhYHiiosrsLu+i2YU3ALHd
9DXAvsUG7qv9rSm977oGsBrTAtiUsix7vEPvbBedqt7WDVkkEK6vgyiyEQ7WHWgYE8eNY4sbEU6K
ZfDaIUeyw8Gwi1ei9r0F6dertu7xIckwrhdElwDS9kCR2bcNEC9cvhDp14Mz+pvZwbOar4+f7wZ5
Id8qTTbwfQZ7BmTZ9XpqUk8WriyGj5wPxjxhgrgNwhy7eBjgIozkBps+NpDa6E2HUqGvn0vJ7EGS
20LUIWqGlRd+53rWaTAwX+Py0szlMHHEAGnC2M/wWwvaOR5IA86U4FHgpdptjCXQ4IlDA3nhVIHC
+uLaSXZ4/ErunFh6VKBQKAcYs5uLBMEMcF2Ju1r3Z0g3x5ghuj9WdbOPqjJcedg78c/QQKsyrQVD
AXz7+uUjHGgg2tnpfpK76gVmSbVRus7+ViZz/Gdykum5NXp1JcrfecMgxemsUxvSrnIWOwwFW6d3
Rsv0C1VRml2keB3uFHTEhk1WIcq76RETfAlbBG+2KO86F8ccom7lyeUiiySe+5RRicUoEdzPIqNF
dDJBro8CCHBm+CNuhgDTtEifP36awMxYtFqZzgN7WDxria8EvAvN8LXA0TYzOnHHUmC+pKbQ8Ays
Vz5c3RMoiL4AVMgxb2KU26ZDPDUMvWpFy//Frtf2A7NWXkr4Bit3551tytvj2FLdEy10ubfehXt0
+0IFKXLTV42ZGZCijxgItLE0n4rKaWWxO1FJJh/aWwlCObB4j16azL0huDVz0OmvXk9VhxaCqLej
Edj1JiH/DFaWvPN8dFOpsTiEOnC0xfNBg0m4zlzdh7ClPtWlJWj2Nej22QibPj7xd04Ewy2Lnp4c
O/AFr19lE2t0l5IgubSahOZYqG0MmxCPvR10OXjdRj/+UIzBPgwIGVBiTtaXxz/gThyAGOcyY+M0
WNQH1z9gijOniAMBnxJEtwIn3pCwN+RukNrQRw1lIgA76RY2Fv5Rj5e+09Il2sJrAhBJUQQ99npt
iMtVU5VRRhpkORPcwACJOdUOsbRShkHfdIqLMh/C5C+DruHc7Cb63p0j94/ZYnn5+MfciQpMUClx
4X5Qmi3xBemoqFTVanqZlVT7w87ItyJLrI8n81erLO70Hg2iDl3r9II/XrDTvdHEJTAM0LbOy2+O
5X2ZY1H7XVysYbjvfWYuFkem8aBql8BTE28okqokuQzwwMzLVKPd8OqFlvY3s8rsZzuqCABi5uaM
K0nbnbMkBz+yXSLrJmcRbZNW0W0kKROcMzBldItGPyaJFnyZwnjt/n6Dai4iu+vS3CSloIQA9XW9
n9qBvzOMKb44GD1q5RZEa40GcZ63+bYTXSvO2AR1AWa0MVCMDa5B8BerCpbxvKnxsh5WrvPb0AVm
kumP7Nmzp5bwYpKedA6mPL8k5P3VVtfqCQNtcr7Pk7CGv7q2WKP23L5tgyqKYPn2rm+4IFChQktV
kvwyRyNuyrgc7SsrRzRdN9dyldsdZYDh46wAUSVwLRtDdpS12ALAZUvsqvkVaXGBhidHFBUfvLGx
xtXznTp56CU+Pqh3HlHiB7nBgUIBT15EzN4WXdKgYu8jUYU0Km2v/LmLo6LcijRlUv94tduaQ3Zq
LFn0a0CSl2WiAVHVqmeQtUjaui8ZImj7QKAgv5lj1EeVqevarS4kRp12d/D78eK3+wcEvCQi8LwO
HTj5Kt7dsyWsDmcovc634pwOX9bhHGWJHmK97WEoGlcrKcRtDHyrbrhsHQ6Ku4Q/gCtDuK4LWr8N
KpqoVqYfB8Ar+8dPdfsBuVptGsMyD6QftbjQB0dHvBdTJ38iqf5UNu78okAcR+sfef6Vz3dvLa41
lbaNI5kUxvUbdGInE0DFJh9hIYnnyBGgRvcbcnK61py9sxSFE30olEWBrnuLx0qGQsEjxOj9Cc+G
X5hjZJ8KjAww6pmTjz8VSzFVIa8E0KktbpE6SYSKwFUP/aIcPyEjUpz00mR8XiDD+/hj3dmC0CMk
0uQNL7A85fgKT13i5QNiA0N+dGt0s/N4AOpRIg04D223sp4mv8h1DLfeEALkfMzrYUpcfzHow2o0
2EHv4xCDSXbtWvF5isbg79KsrB9qHWjHEKe1ZFPntE7skHtsJ3J9OOmZau4J5eJURs68e/waboOd
RcChcnHBBTKBXgSdvB7tWE+UARZohJSGPoV7pwtSHJ6GAfUNzG3swTw/XvPOqycjpKsCC432t7fI
zLrcHIoMSU7fQLr3HwUg87exitDMRALioDX2Gu/nzgYmNQDMxv1ByFmyrFpvRE8njzu/AVzkFygh
n+nxYwjnNNrx8aPdXQruJ8AFam17iRCMtW7so0xrfcS5MFC3wuBs4NV3iCjMVsZr95YizJiyjUKe
u9zAM3qWqF0lrT/2cfPJVTTvSMKrvdLocE+Pn+rOJiFGk+bIDhU4xMXWjVHWEGrltL5ajWjNK7V3
GhwzOTlRMjzX1YRA1Vx+vKRm1ol5Gzk0ABf4ENfnJfSa2nVytfbLYQZuskPjJACBllVAkDdYQyKz
jOvriJWNqSCAVXpGFvyLGotoPj1++jvbldyLe1kDi0jCt/ghXZcZiEKWAGeR9p0+txgdYBpZVwjQ
UeQoqJ92ZpB9uFKzXJri0JPYS9TaizPiNBONhtlsfMfIR8A9RXOIUX45mQpqSR9/vrdXzESD7HLJ
hKrDckwzcyI7lyo7ger9W8xxsAduN6FboPSHx8vdJh4WeEcg9Ayl5ARsEeP1rqdsjKza9zj56PBD
a59wyjiJovw8ijA+NWYmsYj1RxlYDDFAEbGp6CW46g3wAoHCAtPVrPbHxopfkfPI/hlsK9whuSCl
FEW9f/ygd6pAOtTy1JD5Sqb2YuMkpBmiakXvWzCwAJ8labaFsTJjrjG0aMs0Nd4k4RS7yEni6ULB
lIf/S2sl/TlqabMSdG/DBWcJWhFoG5jcxKfr4xRNSJmjQTPTd6uGcBeF/fzi9WmFz32DxfzKnrr9
yPLkotpAysW3XvaIeixZJxMLXF+rMKTcJCkK8LsWhP/XCfXwV89GbHszj0m6q7tUrBCJb8MVY4G3
abYc8FITXj8qUCNNKsKpPjOSaus0ifipDXX8pywUpGS8rgM63Sbur8ef+84LBsVPQk1rhYtmSRFJ
kopqcVBmP9RQkjOT1v2ryPUGQ8omP358KaidcjPLLs6yxek2VhWZFs2poUyNn4UzTmeUUlAcVFHc
e7yUvP+vsxbEQCQ1ywRCDHNWBsd3mXrIHSnV9Cc/BCh9YKxqIdpcWKcM9N9p6kKAAY0CBiYRI9IS
olg5Q3deqgPIkM/JXSCZs9fLu0jw5pJQ6pMylceGUmQz4EiyQUpuLUG7sxToIaYhAKQYvS5Hu42q
GOSeaeULMPB7zZuyv3OMkbBqruOVEHhng6KJx1yQ5hRE6OV8oKb9U4pu5KlQQwXVPyqND9Q9b44h
+tDfc8FBvtQcl/LDVxnzVgDOmmZDdwGedf06wcbGUxThhWZgDAJ8KXQmh+Tameddi0Deb+HVOMs9
3kG31yclEXN5k5SemeRyONgaGSDScSz83BtEfpwr1WPEnPa99xSZUzrtSrq+K8Hu3gsGnyWHrq7M
wxa3J31BjBxdOtFzmmvQbK1fMULRG7dzkEG3xb84NK9BIO4+JvQa+rhweYCSX79abZS+Q16Q+3Vl
NM/23IhDO+o5zJUqPw5KsyYdsFwPqWXZ1ZOENMg8N0gErUNC1x5ddP+SXEme3Nmzh59zGYXdC66S
JXLFAwDoYWUDLcOBXFXCKyhiKDxvsKpqWRYRVGnjjMFV058EDpfpNjcgiG7VDqnYItQgD+WWu4uY
3+8HdxxWIsLNrcreR9uR/hNQE7qrN4enqkJvzkNcw3GFoJdbjcXwWlvAlw55Ejne98HLW2sXKF4Q
HARSIXhmZSINnwdBi30foUofr6TiN/05fpPNeEuiZ2GRkV1cf/wotEMwrGI6Z6KyNmUY1peRwerW
giwDkiLC4QZe69bFS4oWXhoeBd5qH61o5Y8gUaZ5BZuBJsRyB3LBKzEckvPAfbx3XBY0qmL0Haf9
rSZAMB+f6+UVL5ejr04PkCqEVr/coO9uBs4uxka53p8jexjrT2nuZXCScE/Ubfx9C77/BsHa1ECy
sY3jiYkndggr23EZs/kNoMboTPC08j5cvHek6mPcM8z+PBe6/p89T9m3rI6yl7qJ+pXHlV2O9xch
S9F/ZOeRjTMtX46GZg3B7WawOoTxsFVP5qrZ29Rfh8cv9fZU02nRyFNJI0iDl40qL7cKBvFDf+57
MT3XGWReVCqwo8lGdeOiaLd5vN6djygnwtyxsrFKN+T6I3oJzNYC/+uzwdcbXvu0JB2P9brD1yme
eqU7Q2zTg32g5XO7CbPWVFcGB8tQzUSe9JhMxoP8ycxNvvd328gWqYPQeNic2WQJ5gSJWUzZAVId
PJK0clC7KpS484IN9sgzZiqPn//tf3/9WelD0oQAYoUuAeHtevmu8HqnqMf5jANXqHunvuY+we4S
46fsgIR27V5cRn/q18JEHo9uutsKDw3liV2yo3nSdT4AAFxqh5n2yjGz9Vj5oSCtJw5Gj+75XlHR
Lzg2kMswQQ9H8JW/o6BOsk9alzhYc5QAqM2froc76ZcmA/64jeII/c3Hz3n7nYGWcFcALmHw5y2x
sWbsxYB+QwZgcfWK1ST2qC2eNo2SQano++LSOXp7MLRYWUlVb4+NgZCjxOQRJ1xoMtfvNzWMCpbk
FJxVFThpQgG2jewp//bhx2MVxsNkqarNrOt6lbpP01I3u+CMZR0uuGHTSZUosx9oHXaWcI+uDUJ8
74ypbgIozcO/P7o+0ENIHICfQFcQiq7Xj5wSM3H0Ks+zE8ALJV7VmG0weJqjNPiFO2C4S8Os81Dp
stuPctPp/miSNf3Wv5NDluvF0eITSNvM3nnsNeyBVCt/Sio3/9RrSD1WLqs+ftjbGMWcDVALUCVA
NcZyPQ952z5KRufcpFUa7kvD6HGQrWGXNUKhCmjCaiWFvHO/siRpB7UI9C70kq4f0bYDsvCqcM7h
3Eo+CA7Ac0kNok4Myp0qMNCtrKKSaQaImjgmg55imKqDFuXPaeNlxcpxuvcKPPq4aEbJRHpZTNcZ
TGom9bwCvCd8JRxf0Qmv9kGvps+5UOKVnOfOcoxJbMofKY9BF/n68YcicVrMn6xzOCb5Jmphh5Th
ZO+1UBs3k8qI4fEXvs3yQLvRuaCGp7q8JUSavEtMaUK/KzEx2MxCx41Uqof8ssugeKp6y8biazL7
r2i/Y0rk4VNSnB7/htt7gTuB9WEswlchv7h+5txmmhwYDSCtUStPXZNj2hVHGfYMdEqKEG3DjHD3
wZkuR4mZLgU1/0WVY8lgzJl00SkYQh8dPW+XMzg9eqVTHBBGWFO2uE1dWErWKLJIAeO7eD5DpfmM
WUzo21Gs6PBHIBwdrbLvsFvMGu+jiFeejOYlVTxtd1rhS5UXTaQCKyNdofOtNGesLpVNkdvpj5lg
vBLy751W2npMweDB4FKwBEOJwMA+VOtwbLOs+WCk+HcWNk5lQkM4vB4Gc5uMaKIOep+eUuhIGPB6
0eHx9rnzerlx0AyhTGAfLOEnQaaEqug979x2XXkYBuuzO80JZtTJGmX+zuEkCpLCSHUQIL7yl7xL
YOLMs2YLCZtzz/s4Yp6NV0lt4IqwLfqs3mZhDqf3ow+HgAOXKi1gKnnqzcWSs4kq/6CgmzZq+jOw
BwtWvladoJW1K7ocdz6m7OKRWxtANWGGLDJEPRxyLcRB4TyLhmZBVTXqn0BU2j92n2KKUsGZ9s2p
HbF4njr1eTaV5DtGgOZKSLp9y9B6uN8dhGAYny27a6KcWwPecnUeheLSrW0RzqrT9Nkt6/qsUeav
bOI3Pa7rxJD1SFkop5BGIhhev+MkZ2g7IJ+M0UoMm402UI6NPWrkjv06Y0TBAxtBjjS51KU5tp5Z
KV9GrFCqJ2tQ0+q/oFImy7fjSbG/DHijYlpTN7nxy0k6O8SSZzCieGsGXZyfR30S3cHThgJp5rjG
wGiT6Do2nvrQ4+u7GZnpqvFmCkPP+B55mByIo1ZXWKlbZtoD2ie66D9UDON+I7KFw6KLQLizz4Yk
TD+5RZlj3oeEyQdVLLn70C5mV3BVwLogA7l+Q4VR6rwIfn/ciODojfMXxqbjielIfmgmQL3qGIwr
ucftsaZeoMCWdHlIO0vCpqKY+FzbKQKu+Dju4hr3ZrWwbHyt6EQ+PmS3FxB5JGkVbDLwLKgALx4v
mfIiUvLsPFaT/s3EtyLctanbjNvA0bvxKPoRoPJcE09XVr5N1hnsw9qhiywH/MvZfu6FeV1jl3G2
0U4ZIa2HKhAUJaTsoCWSHlwzxjay6rFunYlxK5HzznODlkPvmAkmr3kJqIL6VdVcW+PZ6nMDTW4I
hfQTxn1Pf+e5yNz5cyHZ2I9f9p3vSlEC+xlhOWLMspnQgZdm8I4NtaOPUXXqC7iDJ1UvI2Sxm4/f
hXSyHVS6JNaGPGfxZeMQ34dJa/qzWqnW3m6wCyfB8TZzYqx1q25eJrcgcB7EARzwS1S615vIQa55
GsuoPQsAlxhpZtUem7/hZQxVzS+SLMVMNV0Dlt68TAlAkSIfDBCB9S9Laoe60hzKuDm3QYjg/RxX
1otTTZ5AO02EXx9/uZtcEYUqgBpAlkCVoi67iALxlOC4iSXLuWsGbz8y5HrJB+FtQuTJ9hP0xd2U
kj26XSE9uitzJRO/vZ9k4QXUEuk8dKZv+qBpDDYKo6PqXBqw1tHC945mMWRITc919BconWw7MXwy
+QX4ie+wIq50DEU+jHAnOedTSxFM+mJkjosvnXolBsquVp/z2UCGou0sPA/wAd9kyNm+Pn7nN5eh
XAv5N8oBCQlc3smdpaOvWbb12ZoM4KwFnpkJEneomB6IKNbBjKpAWzmh99YEWE6mw2SN0cHiO4cm
Ehu1HVTnqrFEdBK5Fo1f7VrBz7qkOfTFgTv/0emPfKcm80oiEfM04EfXpydwslFJO6uivdeVf2yI
VFt7Du2vU4fIx+NXettWZi3WYCNLcawb2QeRxIFt5V19VvjCSceIVhRZuM3qtqFxqwSTdjIi3cv3
rhDeV0sthbWP0lhvvij4lwbJpjGqsl2JxXdeOoklDw70nen1co6BrEjbYmqdnxMc3b6DS+x/Ut9H
ygbsXn+kOxU2H//MtLIpNBneSlDJ4pWLYrYcpTTyc5flVcOIetTiXYQt2/wzMFPzm9FiF7mSY77l
Ule5FutRn9Ba5fzAql4sqqaDEVu0yc4z6I7c2cwcnFhsLZwKJ5RMZJtMjzIxoQxrYFL02baLZDhU
WLNZL1Olo2bTWtNQ/taw1zG2wtLa8M1hMcHWp7PpgnhxqHrdfog8D80+zL8GaxMJvMpeVWcc61M1
26JdySDvfDsEPaiAGM7QfFvivaLSaJxirDKguWV8KhRLP6VKPe51YX0VbpSszCBki2nxDmkam9A/
+G50JOTPeVeGiDwvNREnzVllyOenY9tcCmda6yO+fYrFMnD8QFBwpTErvZm+RJ6lhHM1nPFb6Z0z
FW6BHouKr8ihch0m3YECoN/ejQr2CK8VgqmaH5KrISVtYMH6I53xGPmER/QQfKM940V/JSbGb9PO
8gpD3+MiGGLyl5Ipb7G3HQVubBhm2mdrGInpkEJd5OCnKjP2VpwG7RGofayc4I3ScSvqooIOCO5A
P8XC7DVsoIVjbdI5m5zP6NqqCtbemTf/bEs8anG/xM/rf4WiqdE+D3RTvESeFsf7DEXdYRs32AHt
Mreax2+ZaaL7Eut6/x/GE/n0Mhda212yKVIMdGqNaNbIz6OiUPzaq9Ab2mg62hrpBnCH5b0gGRm4
9CMn/Iceh63bq57xB7kiH11yIZeVIIAWfgNFwLlFTXc8NUIf8egOozjbwptp/jxe7SYxlUhhWiPM
xwlGpP3XewwaeTh5TK7Po505VbRDT9ysPuFU7zjHYhrj9E9bhUmn7Vzcypx9POKq8uXxT7jzwKRR
KA9BV+YXLAckylBnYJKnit7CWHw34FV8r3Gbwe4UT5X/x1K0ZiDocKWz5PXTekXuTHZc1OcWXWjt
+wxrYvihpGSo/4110pmfHy93mypKtW5UP5mV07lYtlWHrkoEaAD7jA9c85zX2MBBcz1nWt09Y7aa
bYAQWiuR986asnFMj82Avma9ifC9CxpmAlAVOyrsYOup6HZ61+r11lbM/GsfNsoWhZru78jD7+bx
o958RMkfo5lAmiQbjEv8CmmNzfjYsUGzFeazg921H7eqdLJs1+71myj8thQagrBrkTddlvF1EgUN
Khr2qYmU6pfZeHO9x2Az/aSjiHLOjblfOZF3FyToS5F3FdiifOXvXqlRRg2DIMU+2eb8vwC56+cB
n66d5s7/5roaf338Jm/TXwTyCPjQQviGODvIa+HdcljSzBhLOuapVJX0s9ZZ6g+zI5nYJ2lhR0gn
FyUGycnQBmddcVptowYoR+0wndX3j3/KTSEg5d9lvUhDkyixxHmobtCEbuPop6HPovKPMkVT4+xz
1x2S9kmMVhJKUbJMfZkTkC5buwL5d0hSIx++P/4ht7sLTjEDJ4ZNpE7kydevxOsaxpgxRqvD3ISb
0IjUo241xbEHUHP+8FJgJqVdD9tZtkOul8L0Fhd7gQcoVrdu2W4wdBbJ6zxpevNLR6G6Xpl33wRg
2YgCUyhJQB6898XXTpgcT6OqdEc7sYd9k9vR/6YWGylaP/UxMgWcbbcNL6Yp4t3jJ72Br3OTc8Wo
kNkonYm8i33NrWYXg0iAKJlmJA4TOv1MhI2gy9BMnOdKD/8ekcvs/NoJ0vCvDtx4xpWnZeWTi9eE
+uqNkascsYakZ7RRkAYy10qUG81QfiMxzARnhOQJKezi9WTF7NZo8bTHyGlwlUP95EuMF/FFMQKx
5zOKHWRcpIg0pwWRrTlIOpbzE5498dnuSmzuTPRNgVDkO4T0UB3LRXnOUJ6mePRQYI/7zvpsiSE8
qwMWjFlQ6y+mljgrQfkmgsinwHcLiw6ABjc6bDHAmtDEjfHIt7QvUVVV56xUk22CTcUBv7U1ZeC3
i+wqp0O8kPCBngJlFg3sxadV0Fi22rGrjw3+DL7WTPqmrqN601Qxju7kar8KmsB7dR6M57EMKDIR
e9i1VYKprUiSo9ap7k4zQ2yooij5jPW2eWgsq9o1c5mekfNPnzAexP8TremvXiv0Q1pZ6Y42qHYS
UWNvLBxVDwBHlBNOwdPKzr2JS/LpkMFh50o8ubs4o6j9oSJUKvUxD51iB8cqe3pzCi9Fre+CtGuf
R4SjdmrbtU8gXaKPhgi5PO0mSLAyTiyziLTWkHUeo+aYlxO40yp2j1FdzdveNtbqqNvowGCHqQAj
WUAkxjI90yD6jcI2knOVq17d77Q0cYLDYNVjcjDmMihfXN1OjJ9BGBXzr7mm/ffhnrCjAQiS6oHS
xgxw0HVAjK10ULO64Cek2XiJwrLZYhnaPFtDXvmNzSFS2nk+PY5Ncn9e7V+5KLUPPF8Z8JdfeEC8
tXbtMD17td728bZuUWpHmd0unZOKv8j8O9X1PEm3RWrWzZpS+811gxoQu0uOR4D+8uf6kaehFnqp
qcFJGRAE6ywHkHfvpHv6TOnKVr5dik4iMzyaODbDpCW7JKKYseN88k5lY2cnWoj6Z2Q0nO2MB+/K
bX4ThLhkaHxT6Mn+PoDG66cKJ6yPVSfwTmMahwc1RynO7XX7AingW53q6UfHOyyBWgMzNJIjleTw
erl0LDFawnz3lNFM3auo0W8zFNVOSoQ/liIQJ368Zd4kL97tGek0QTEj71G4uxYF8/WCcN3UwDQG
5Ql+mZd+zfGaSQ9R17sVjcPcCfMNjbSw3tSOKop/sPgd1GOKKaR9cQdTRVgWkWk0ZiEsqgcy6G7+
IShH/6OYxJk1mS0gy8WY29OrBRxgbnYYTaVP45Cq9kEbRRptPHTSq23QjuOEy9UcjMqLB235k2c1
ZndKJoiKW4S3mXKYAWiGk5MIa9zNogrCY9wGTk7ZnWuzsYbuWAQR6YNCFKENBmqXudFyO/cWHvN0
e8InNTOCY13X3/rWsl+NYHS2jtnZu6R3wPBM/Vqva3GKWVjyM5iIo8r0lmJcfxGNyvWtl4xGWYiC
hqr9glyj7Ku01c9aZA4nqeJxeLwN7qyJEidxmWDJyHr5sDgjx8Ka3eppDF37FMYIFRSdcC91Yk6I
iofpDuDdGr/45g3L2S0KYnJYjDrMkuc7hyU9p6o3LlVpTj+YJAq/7w1cpVUjA64EQXXSi19KUouV
glamP1d7HtVKBEepuqCjSELT9Rsu0sbOh8KcL8zM+8uAg+jz0NrVyjt9K1SXy0h/L2kpI4uuxdEK
exI9q7bmCz0pU933vTvrWA21WclYUJuif8s6GP6pUsXAHLpsMnPrIq/+JcSqGWGKBP2AbYX/UrOZ
0EF9MauqqA9BHjnOcyhC95s113r4vQT1nLVcLkGeo1aeRQZ263k0VZ/KFiya2HghNtEvsIDaZNdP
reO+qpXmFrtKLVvx2XDFrH2rh7LPnxxc0FK6RMGUltsiAxuOYvzsdRw0qX8fIntYY2GA18cAnPYL
zUp0SLZqZQtQR47wxmqnhU1R7zo8lC5NAyfvoKp6+r0XyO9tgAIMZ1T1Z3Ufkwn8NUIR/DellPvj
Qbx0Nw3W3ivBe3FPcB0y+KEvBJwR6fwbro+F+mcckpq9VJE1HVE3S55mMOFHoMfz8fEJulmKUSCH
FkdBqmu4tIuUe06DqoChGzxV1Lt/q/U4bVI7an9k47jGmngbAr7fWMBJ6P0g6fGmssOc5Xr/prlb
aZR2zYUkqKQGqmdsc4UY3b8NJTGl2nUIGn1IDO8L+Kah2yoo4njYtjrDVzfTwxQKHT4up9alkwwN
CeWNauq07+3Uamvo6Deq8vLHSsAC+nbUwxQj1z+2Ja9V0aYQF9WsWg8sSBFkxyAatS+d2Qr1C9oy
zj+A0QMViFFQzUehhrq5RVQ0L3fxZIp0w/O5xksSDc5BqPD+EGHuPfXglWYQn6JJUQ/GVFbpyvld
5MvSx41aAJiZdImU0O7rH152AhfIVAyXds7rXepW/b7MFBwig2jeViLLT5qw/o+yM9uNG9nS9as0
9j13cx4avRs4ZM5SyvI83BCuss15ZjBIPv35qKrT20kJmUd1UYAhW8GYV6z1D/1jJJJkZ8rRudH8
swW1NE8sAK0dQSVg7JfNpxNOtt6sD3eK2ohPMh6Tg5VanwuJxMiNIOClnsI2XwBuxOYEu5dNjVM5
V0pJnIpFPI7luitB1Bjoi1ceCplRk6udPxb99EaNMEkZJu/WUL/QV/bnEi5zKLOqV5tH0SI8cLG8
vOusedgomW37PGR+9bN3S5D5ha6iGgIIDHF+3pXrREUP4zErc9HfxUrU4OhAmUQ1FbmZBogwGWjO
naYO7UM5Ol+90b71MH/ShP99M7CmWFecEDzNn6ANlyPdVVrIJkv7u8Zry09NNCrNFoB7HL43DKTx
fTAj5h+ONrepP/TmUPm9J0wPgVQ9NPzl8tY+RNSjhkMj+qHZmMLK8M3Qlc+c3V61he8hTrPX4xxm
a0mEuFm7uH842JZTOSIvn26dYhB/mKWtZgFyONVbxEj1bKea01SjSizaYm+PsWYHoh/DV9bj6TkE
ex4IyD+CsSdxc9l7VdVGS2ta9c7CRG1fIO3pD044PFBIkDeWtM2vuhxoTjbS1SjqoKLAZX/ZVNsN
mjWRir+rnOFX2fDyDmVkPtHdU9+q1erP68f/swCKlzU0MnhdixIM+I3L9kIwdhLHXFQec938NWKk
tBWu9KKdlRhnR0TlR72ekxsp1rWN7bKUuNZAPZNGNjXcCC5bdSYjTNrKM+8sRJg3dWlGRy8rfkym
DSSqipzA6pvirNWaIgNnkQ+e58nxwYfX30pXum9bPZ/3Rh3fkhl5Opwuhx+EMvVhzn1OLwRrLj+s
oIZcTbVi3JmRO55SHgZ+pU/tUdpZ8kFqjfzME/3RtVvrTUx4eR8mlvXx+ow8P1OILWFsgvVEfZD3
6OUnMA5pjiW7fRc2Yt7G+NgcIyHdbTQm842j+oXJX9jNC1AYCRLY3JdNRdbgmpHGk8gIM9JD6H4e
hDlyqdZIV6j42HxzFdxkr/fv+QoHSgPWf/GEJ/JYvxQrL5bezCl3V3haizas9n2awuTBhFF9mJLU
uJGMe6GPXERL7gZuyvOSVwttIRzhoSDybaV3XTiYfgI2CQW6vNnNwvpReuyvV3cR9CwrHJ4iXgzr
B4IHfKcb0Ue5q0U7vbPqufrS66K9sw3gdd4isPy69pa4CvIaXqjgLLgiVoeGXiBxYE9w1hI6k74t
ReZqmw6C2h91HNf1o4yk9cq6DFMIymvhEPLgB9u+lqRMLLeTjSqbu3QmublT2r4+e2kqup2Te3If
Fk58Y2OsF87SIjBdREA4HDlCVre9A8k2n8awu2uHpjrr3aweKOK0n9NIFShEGrf0OdbPPNoDUoJK
Flq8sATWlUrCuEGvCsw8IzD0ES99Lek3kWsU4bFqcdjybSRIP9pzrQRSF/Pn63P6YuuIJSJ3AC6K
o+hyb7pWSeaLE+cuT5XRAsGBgI47p2gPWGAzp51MevT4+DAP/g/aAIfrzb8w2AudCnQdFSFww6vm
F1/tInQs3MqmvPo0StZxYgz2tyTRQ9VPXKV7d73B9bFHDIB5KY9b3vOEcmu7sM60ufZ1Zbpb6LeH
nCL/rvVAbIq8u/Xked433juociDwhCElR/3l0Nahp3fokox3mNUZ28Y0q6CaPHUfldGfM8nPGyfQ
Sz0jZqM1isJAgFbRwwIjkQY8+LsSgc04aKHfi42Mzf6bVSevFfckp7iEUwveeynkPUvEDd6UmC74
7n0+znLr6MVnCYFtMyDfd58Nwrxxla/jUppjl+BdRAgH5Gh91BHMYZg6NO1eCqV9iLo0Bj+sNjvA
fiUFD8xvRpvUqlaa+d7xwulGuPTE2vz9wl7a9yhqeZxEoG3Xm9QlDpMAa5t9pUlsYimIe8VDL1yv
98GY5ZDF9KTejzWOg1hTlwbIbAXlokMB3ek9TDQvRtmyLjO/qQsXLk6ny7eulrmfG6XtdD9E5fW9
2nlKGZSFMraBQf7l3ssiqkt4Y+fgJYWsfF0bXJfEWlvGwRQhIhjETl3cOP8uh5p0D0qUSD0juww+
kS2yuq1LLe91dzlrp9HODqFe6KdJkenWIAvSb6Si1Ki+JSVADqv+GmXqLV3yFcLurw9AKxBmCCcx
y3l1JjhW40UZ4MKd0eHbWurwo1NtVt/FwIs3mC7P51F3rTe9XgzHVuuibQOkdJPaSn0jhLg8G//6
EESMkGRZ+HqsvssNjJmyULzZVfEkDwEckEpCrDJCqlc0nTiFcLMfG+FEOygk5v76MbX86n+vNw6M
JatKsERaWOcOWktRzXh9g+qI9X3m2NGHLJzD+45Xyo1lfXlCPbVCqZbbjoQM5YJ1WjNPqlkV5mzs
XZM0Ixk/d6PbYbjVJr3deGl4KzPzYnsEZLw8yKhz21wOaAh0q3Ji09gnjtDfJErPldZq49cwGt3d
PIe3YsDLI5H+USPgNUViC/TTEg1etucqQ++16DXt26FLH8Y0+YWYcn+WpD9vwCGfzKcvJgxtUQ4o
YgZmjPtlFdFbEVc7boT6vrX6/nEWItxoiuv6UFq1vdqnP7Iiro81BbVzp1fHyIrds+om2Qe7xN3J
ivVw17qpvWtKK95jaGodJxt/dd1Jk4ckLpR3s52BlJJIR7ewGfdD5BanVAqElRFP2Ja2aN5eX4LP
9iGjR/WD84CVj1bA2pdHIwAgvy30fYM463uu6RRhAmc+GJnR3vWj2SR+nM/OIS/tdkeH8ECcag8r
PQRcr3/Ks3XDlywYSQpnL71V1DrWjIEq1t41MusNIs9v+6mbDm2JemxVzb+ut7be9ku/iQ9AOxHJ
L54Ml6umsucRhrRh7CH9eB8yL9E+MPMkj9VO3dezqfkN3LSvac2heL3lF/pJeYtYENE7VquxPDJ+
A+lkMTwTaCvGfkTNZkN6tj4oWVZv6KM4h0p3q7q1PuqBwRPFAz5il6B2tMaHG1bYkgCeokPOo2aj
9WLYGWmt+I4nFD9WcnsDU1jdGgpKBpkwbkk/P+8uETY9JbcGipjE1mV3h9oqW6Bz2WH28MquK6fa
VpYRnzOX0AzpL+V1w0utbnFnWEIWHhM4hy7HxW/Dm48mmjZRDfXIqKHn72SmEI4VvD1dD1nlcUZM
ldzx8KoYl2CFAJ8Ad2FBs56eJUpbJ0G72W61QxEaCv6S+IHhyP7DbOS4S+boFrBsNal/NUdWh67C
iIV3fdlLWBQiMhGuPmB21m46zxHbrBqMz0aZxN8sxesP2ejaG0Za9Qum/Hh9Da92z1PzKNIt9Hrk
rZ4Nso0FlZjQgjjkXOInAQzS7xNF7ps6fZMUvbrNk+wr7FNjd73dywf40ygv6h4EpZz4BNyrbkel
mnhdZGqHvAmTzy7mk4GZyegRZTV9PxvEVNSVixth6YuNwjME1UVZEJLF5VjrCXp7rlfoh7G1jJ1S
2G6AH/t8MLsYej+vpk3Ta7c8TF+YYJRtAHXxSoV6tnbiiQAT23Nh6ocY3Noe88PQTzWt2Rspshc2
L6rAC0V3CKvK2kD90X9dH+jVrmWCF5c2gwcypDOEllcDLVGU1ZPZsQ5ITI/bXFhFoDsy3buxlfqz
Gr/OkXCZWD4SWO1yHjrkQFfH8ZToRiabzD6k7ugGYSvNgxVl2uwDMu5vGd2/1DnwKFzjwEPw/VpN
KMIapTIPwj5krOEDZtHtgy4XWKY05aeCjbO/PpgrSsNfvYM7CHuDqjap31W03VTzSGEucQ4zaW6/
SY35vpayeK9XYevrrWbs29gu93pu4h8HGnM/cf35Kc/V/VD0830a6sO7LsX2nkdQ9WjUZfHYO5BQ
ak2LA8BGBTgXHjboGEeyuBE/LlP9W9CzTA01ggXpx6kK1G/18WSMB6MKU3yhNVk8WqKwAkND9rdp
xS1ZnefHCsc2uS4irCVhvT7V5iHUys4Z7ENTuenB06HcaOBcHmVng3OAcxtUeeLukgZNyOtT9FIn
YclxRfFMg8+wWn92xzUZu0CE8GexvsweH+A3RoO2T6lpH6639cLyQ1Du322tAuQaTVi8zHvn4EQa
PuQOPPjJEfbJhqQQtObg3LianjbPxQwu3HcdhA4qm5S21sDuZK6FHVIIP3A1iXdKPTyWmsg2ehf3
H2TrxT8aL73TRW0dB2RJfATgqAAt+ZI+U5obz61nAw2iHZQ5PFZuS8AWq4F2BjynVVjbh9FR7AD9
aOtEIeEce53x/vowP2+JsBa1SfQbKLTghXJ5bINtMx2FePY4eQgoKOmsbGXt6Mck0+0bD4P1jGLk
RROQNwxzqWqtDxTh9nPVlJ521O2muCv7+Lvi1j+SfCzeaYU6bV/XMVoDo/JEcyRnSoOXHRPCCZUy
McyjvehDtJ2X3nslnpDK3Gq7602trz6a4lkAamOBmfF0XJ2UQzu1gzOyMBK1m/x66u1lTcxB0Yfa
Np6MP9rCdG48SV4YTEYRfYolAc2Fu2rTmlLqsGZnHWNk/nc65cIN1qVlkNhtsu1nEmzX+7iq0xCU
0rOFLEUmBLzRs6Ciy7ESKMlHHUGsNxuh1ZRDR+CJG0XYagA9QXkYFKTv9bTydl4HZMTP24Fde/07
VtmAvz+DrwC0zG2wTtKqYemIYbQsAJuN+tWoa3UjwhYfruvNvDS8i3gmCQ/Iztp69VRFbQnPldYR
azhlVw6tvh16TT+qXt0ETeQ0Ny6/F9tzQOAjTkFe7ekB+ls8bqOzW/dZYh9Tw43ukKof3qa2lwXU
wcNdzEr+dL1/622/zCZQi/9tb3XAmGWt2xlZpGM1Vh/VVg73k5ZPP4fEcW/BOl5qitcGjSHewgtr
mdHfukY+CUZfKyHMNGSp8r4qHhzuq83C+njlYbb0Ck484DRgkSTvVk2lqixDN2ONuuGQpX5oR24Q
UYpx/MEuyxsB70v94rZHTZz81PP4qIg608jV2D5SLW33UW4oZ6GTrMjAvr66KfrCOkQrk91Orfpy
CKfJEFbaxs5RS4ofeW5MD2qKR1cd1uOrR5CEzRJZkKMnnvVWYYwYpNtVjnCOlA7iN1DxDTxR5CIB
ieDz9SX4/NSkKTJOQCxIcEKMvOxUJtJqCiPDORq6ONn5Ysvsyh7EmAt6zIH6b8T2/PF6m8/njPoO
NEzS1k8aA+uBFDPuh+4cHvuo1X0byuzJHKNk5+YCceXrbT0/qaCbwIsmZboIIT5V5H9b98D03Fik
cYSBhllsprKNHjtFv8V8WJFMlnOZZkhKoexBWMaj73IYDS3KrYlOYEfoFXsnz7ugm/PhXaJMky/T
YnioG5L1ThrG7xozSQMCVBkHSKQnW5RSxLeu0QfnRt+f1ON+D6aevoqgmEol4CQo8JdfZQ4jel+5
phxTe4j8DqTDD5ylhvtWyE95hZwSGRVjB1Xb2PSI3e4MndK+ZZXdZgpj/TTIsT+UY2YexNSUQIqa
PEKv3zUCqpHtFwsDxABfPmVn50jyKYodbW0rtX9kqbTPSG9l29o05VkxpXMEUzwehrrzNlYLJFum
zq2X0gurCuwAIJ0lhUSksQo1KrvoCMqFcgSkOZ7yGAHGKS2tU8+L8MbAvtwUp9wiKcBkr2a7ytrO
tKpJOVrcxQ+w2VGwBqN0ioayvdHUs/1pL6gMNiYpf9K464xxjmxchqJKcnKGLt4kqaIfvbhTfSfu
lKPhQgo0TdSorm+aZ/2jUWJvampQkhYtjst1A8uQA8MY0xM6Zt0+EVa3N9xk2Jdm+uorl6aWuidB
P9EM8L1VU/lgTdbopgiXucJvY63cTrERbxiUP6KI4uHre/Z7c6sd4SiQdWI7TE9KX2GlM9rjWepj
H4xdUd7gta9Qn5wJS9fguqH7ZC2Hz6pr3gT51mlQFxxEZQWlUlWbKIvrrT7OuAY5ZXQvLUAnVuk4
u0kxBBQCZQayixiDnmrlGw/lng9TNNSoyvAIqeo8em34yhci+Mw7ElLyYshxOfihU9ZaaqDlwkFf
vEmF9XnUtehrTps7z8yr16kh/jUiAKzBcVM8Zd+s7jU8YyKJun6GZ8tQ7tJybh/SUqB4UjqKjxpC
o/hSj5tgJj4r/dHs0jsbc7n99TWwriMsEwPiF1FPiC9gCteZubEuKPw4ZXaaO2sUW8+Yo63hVumE
wqcrSQ926ajuZj1L8HTKW++73Q1JH9hVMf8Ja04mwfUPemG7cUURvKBb9CQRdTkN4KlQkK3d7CRU
0JRzhGQWggDFzmKP32hqnapbus4rAM4CpbwlbLpsqu2rIa3w9zvVWa4/REXu+Ba4722sOfI8ho0d
uNgsPMZ2rN6FEQZi13v6LMCmeZ4vXJQ8qBc852XzIyKFVS+b/FRqw7hzOzU+Vanabeupmt5b1C5v
tPf8vbQ0uFQSoH6CK7OXD/rt+h/lHM51MeSnwR4NlnkmwazMfeNLz45z/h9bwQwIPwrmXOhBNSLF
w9a85av40rCD7V5KGwtOaY0NDuvWG9A3zE/O6IzvR5Bpuwg7tpOZi0/8RH42FC8P7KlLAhv08us8
t572HcQNCn4LspIQZXVf9XMTTWE95ydT5CFpos596Ow6OYGUuOX49/y+YgmTeSM3Sq2eo+VywOsB
MYBh9IqT0sScclAZPg4V1hKKi8ofWniBLpLslhj0s6wRWX2IIYDdFugOSqurZQ2LDTyw5nWnsXLc
QE1Rb+wgeMCIiitfKUuUWQroharw8u1gGGLfGY37lmjR+uwM5q3a67NVRxRCGpJ1x05jtq3V/dmU
vZ1PyjgeMifvPb8BlXHIKaAHrLca0ZG5eEgYh+NUD+ZXSvrNPkmUP1+31ci2LOlJxCaAhyyByuVE
uG1qVbKCiSYMb3zQsBXwLaeK79D4GO9Gp7mVFV9PPBlx7hGyAVQeeIuts+LYJBN3lZZ28szS2pgw
djYGctz+pKvKY4FsAkLCpX3jKF8lYSmGLlqSUDjo33KnrC4wswn7arIy5d6dKgPemhM/Kr06+KYl
KMT2g3UAPjadirK85WKw6u5fLS8CGwT7wHnXK24cI7JCEzQ8LbPUUxV57h7/we44VGhS97bwdrnb
3so5rx4zT7VfkFSkfbm7IK8sH/XbaZaiURKTACnOHSCoTTZo4S6V7Surkksr7Cfwfzw/wa2s055W
53S9V87FeRw1cYjV3vCjfozPbafOAXUO5Xh9pa6uv6f2uAsMnoMLKneNgCuA9cjImopz7jrpxrba
6NCOPf7is36rwPtCU5hHkjuDKwgEY62wUFZ12qexW5yriJoVFd7QcfxCooEaqnN5AySwOvSXfl00
tpot0N2zAgm9OFP5MJwg7qvyAZvyPwjkjUfST82H2my9M/Jkho85tHYj1H2+Qmmeg3iRBOP6WyPE
nBCxKK0Pab7W5a+F0nOA+mm8bw3zzjQmzgPRlLd4ieuH8F+dXoAuXPIoS6yFv6aeHjsTI2xF83SX
WdMZqo/5LrXCP1vpqN8E1nwAzYh269T73HtOqAaRRW4Ded1yU2T1LXbmis/ESbRMAw9zHoVoElCs
udw0Iu66Djfl8oz6g0iCDhTi27zN7WBoOhNqdwZUr0/zPZaFFG6KNjlSR7HfaxBZzwCKO7AwJrLV
BmnBqHbtT6JCvtJBdsDYhMWkba9vhvXd8fS5qJctCU8el889/6RGuVxRy/Mw4I+ZQdTFWSCyAyc0
1ftEIV7pAcN9a9zO/NhVqbGN3MEd/Otf8fxcBabOcxO9dz6FBP7lmC2u5Uo+uOWZ1El1QgdGDzQ1
gbbQDJkfpj2IDD1DUa7Qb9k6vrRDubLwFwJZufDFL1uWYTOiutGV50yZwjMIpn4D988+JXr99Xof
X9qev7e06mOoFM7gFqyLKDOcB5CxX8pRr0DRTPN2YJEElRn/rBrV/Ti3w3zjbFgFwn/N8sKy42m/
gEhXBZ9wFnZilFN5nuw6/AZ1PNs6mZCHoee29iuU33fXe/vSjKKPt/gQI84BbvRyXFs7rQUJoPLc
Jk39po1xUgsTW+zl1D+igp5sTUAuB4zXbwn9vHQMLVA3xHV4bPG/y4a9ISaTmnglc2nX+0Rtko0l
4atqAOXvVAcdfrAZtxzsXmwU3DHCNqiqPJe5zzKKHlNUneNEzO9TpS7u2z6uAqctrF1oRu3bpLZv
KS+v35VPk0r4yaOS2izn36qro7Bj1FKr8lzP1pgF3F/TtmvS7l2nWb8wbbUf3E753ECUP2uzNn/S
tK7fICtwq2zyUu9RDYGiQHRE6mi1h8JRSxFgacpzkXvaDrsb8UONPQ43mSffRs8K7zFJlsfrC2zF
bXo6Z5cUFdhNkkYQq1ZLGkCCm00TCX69RRwey3blfSMsFARqmTyCzM76IGrU+Xth5tYO0FG8dxJv
Ykqq6hiGVb2j0BvfM3G3EjEvDAdK2CR/F/IEyPDVcNQ2RVVhF/G5wAgnsIU7bRyrNbZOC5lQzrj+
ZFqtH64Px7P9tlw2xKSL9QGghjVNJFTqqMhw+Tl3QxzhpTU0ta+KCgsI4oLiYYpiczNmivaWeMe+
MRXPOkzbaDDzP9JP/LcK/cFBRR0PyvicOE7xPsep+lgmZratCokbKfiEhznLXxdtUKSA37z4pCwe
V0hUrM6XeuwyQ+ZN+abGPSbZtyF0tdwHRltZVUARz+kf1bAX+c7T+8l+e32wV6cpjS/110XExADW
BpLu8oxJ57ggi+WIN1UzV3e86D6R9ko3zdhpPvIp443bcd0crNtFXGSJJRa+2vpIE/VgW5Vp9ZC1
+30rpvirtDIU5fHQOYBgNB6v924dEoC6Bu0PCnPh4yyF+9XOaivHLD1Dmu9UfNmCUecxU6Sw8m1U
4Agfp3GbmjbCPMKFRN46cp9VUnl//SOe93n5BhYWz3sCk7VZAPl2w+yNxHzXGXO69YZxOFboRLyx
3Jjkmab+ut7c6qXzd5f/3dzyOb+9dIwuMvo4qs13bppVmw7Vqrcoy7sfrrey2ih/twIXhicyKr3r
jWKZbVFYdme+a/Iyz3zHGj4ovDd3k+tEh6rJvTuIiq98Xv3VKLJKrFO0lchZXHat9bosUqPZfDf3
ldzhSWdv7B4Ac254mi+kdSvlt76Wnhp8kg1ftqX6TAAZF4CktGebXg61CIhtmwCLNVTujWrakE2J
dnbaprsc/ZAPFYK5gR6r7dsGDmhwfbhXsd3yIdz/HIiElSSB10WyrHMnLUtS611sR+XWEk1y0jtY
63NV3RKDeWG5ollOYAXbaSGOrwbZGDSzNRHOfmcmPRl3MSXfvcRA2KkzjnKw+1sB8wsriUoQGdWF
VkruZ5WIaFO11ma0ZN+JKY2OZSG8X3oRpZtSTlkQmpMX2NBpb5xDqzvmaTxRu4EBuRjJATG9XEk4
4xlppgv7HR59oEm9tD96o0BWu+rN8xzCoMiq6p2pjogCXJ/JdW1jaRpsFijtRQcTVdnViTtJJAqn
WmMqpwgdIbtBHt5Esj1Ec303harcVFmUbC0HNyOq5GIn42IIHLx7kaFOUHqd8LYK+9TexmWtHiKZ
1TceUpczsmBScOy0WL5ANNFNWWskaGkWx+Ru7B8LQcK7IwOa63dhoraNtwkNA9zvUPbp8KkQVcTz
5vr4XK70p8ZpdqH68nYilbJ83G/HVywNUq7YpP0YayfZZdg9nBjOeJPZzi3q9rKS/13j/aspGMUo
bWPhCEV/dTmY6TTlrjG6PybQavvc0dqd1PPp4NkggnzFifo7L1PVjy5WY36KS+qr7l5SpDT+ZDWy
7G1irNVKsHJtFOS805/VaFTuwUPGUX3smniwP2dNrMnQV9BFuPVMXGV8l2YXQB4hDkco1pH2qlk9
acqpNxv959wVCtKvXmxnW3Sv7Obo5G09dBvAQ6p4b0A4dB9Bg6rpw9QVceebegjyHfWMcNuHPKiP
16f+8uRBlG9xUUbEjhw40dezkwBhHJB7dqL+BCyZzb6ZZdouDct+2Fhd0Xxxy3pQbpwD69UGOpgR
QLWIRC/InvVqcxVkAgfHin+RAenw5R7lR8wPR18rivjH9d6td9VTU0sksHjrLCpkq4XdCzZcMyW/
WBOJcZ96AsgbrCY3/6DpqfM4DTGOh+w1x7px5KzHlZVOxRCuBJDkRaZvddiR68bUyhvTyG+iwX0E
BeseJ+wDDD9xbOVQtlV5S1L+2bhSqaIl0iA4TbLIVpfIEGI7VXhxFbGNqMArUW8FdZRHMD2raH99
YC/PcmoTSGsthzhpD0qBlN8vB1YB/e0ofdNGfmrZ4aEqC0r+eSV9TtnkjZwd8w0KbZkfO3NxuN70
s5EFabtk61i0Tyof67trHkgharaGr7npTg8V78cAF7GavBPcfb2hPHi9wWfjukD1MY8mHuHcghVy
2dcuUQRglzKkryJMvyGuWNs+kDFxX8yd1712dyyJcipqlKOIo585mWRaSjp9zmRMQRmcIXijrPC7
NPc8X3Jn3Wjt2TzyEELDHo8riiHEHat5VGczmiM9t2NfjUxV0hrapH5rxaFJUSS3sgXYC0PBs6aK
1Kjpfrk+tqvHAguJkUUWgdwSGUQy3asdKk2cf4zBCGOf0oiuIl1spBNv8MLNT9Xo4SLWVlGKT7ja
uj9iF0sBP+s99Uvfd/3rHMb4FkjfvH5hr4FVJRZbfUvcYrDoeNKJfeEYyV7oeX/XV/XAlDsl/kfz
LXGGZ8cTMTzwZowYIHFxHy2z89u9qw8iGmtpQVwoZd+9G4p43OJzFkMNyZPGj2xDwmJLX6fjST/Z
QCC/2b50mVFfLegxsUe1CCXNmtUcPk5F/Q6zZ+OjgY/q57ETpV9J/ZbB/Uo0mNIT4ReB3yJYCmmW
4/iys0OYcAtVhkqrhPPde7WR3bhpx2IqA/5sfjBs1BMOYz7qX+2+SN4ahS7K73auDfcd+o/St6ps
+mipZaL5o0NIdp+kpfkF6J51VksFnl8SWVLZd7Asx2+chPK+V6EaBz2BW/voIEwmgqfl+59/jv8V
/awe/wpcuv/5b/78Z4XJdhLF/eqP//Om/lm+79ufP/vz9/q/l3/6v3/18h/+zzn5s6266le//lsX
/4jf/3f7m+/994s/bMs+6ae34icyDj87kfdPDfCly9/8//3hf/x8+i0fpvrnv/7xZyXKfvltUVKV
//j7R8cf//oHB8F//v7b//7Rw/eCf/V/fkXx9xJjhu/rf/Pze9f/6x+O+c8lhiWpSLFxUYrm9pM/
l5/Y6j+RAVt0Qah6g6RaZHrLimQmLbr/5LIk5/uE9l8Ogq4Syw9075/sSi5x7I8I3ZYz4v992cUM
/XvG/qMUxWOVlH33r38Q713eIASdOp5b7DskhACWQG6+XImijlS06hV42qVM7/Gh+TnFkbFBd/ne
TGI7yC15aii8nYhTSA0O8dfMTBddVitQ9UnfariGnSt7xCugw8xmh7OzEL6IIOsFVbgc0sJtvUdh
IW24BYvjJL7sI5k/ZqnVDdsmNq1G5bc05NFbPx3x1P3T6qiu/bAs5C7mUZB3rT29ij5TACy+DL0z
nHvT+cMRGsWgskChDfRAXvpuXMgiQGxrGwnbOza2txnMPsw2qhK5b7EOV2zNr0a1rM+Som/Y+bJq
QQn1gGbvPTdx50NiFoEArLVBqlGcatca/A4Q5gkUvgisRo5BrySPzjyqGyvsBl9NmoeCQ9tXGuMu
DsW3qbUrJBlNHWHAMWlPJlKPnVUmuT9HmrPJx4p3pd7ae7ucM18DMcer9k4D5rrPM7XpdkPTl5bv
qaGoAsUr4fsNoVV96uYOxTB903Ua6fdocdIckH331dko7jUbhFOD7Mu2LTw0dKLcflPAw/HVQvsl
lOmcFp18HzXFAwmvLnqoC4n8Kzmy9lPbmr6FWuW541cKn1RDph25zml3UmOsrDI94YzK4+JnNw2m
FYCJq+Wu1WMSHmPcx/qmsJEoD+LO+qS0rdsFMopm0LGqnIMRVU080qW7qwReOZ+mSYvfC8/o7yhi
fGoSid6gLcxip9VquhOqWd9ZDNujmtZH0cwbsGyPVSn67aQ1+ibn1tzwSthpQ/cdFiraYlqn7i1u
IsxDsm4X58iJg8jpUz/XPJ/6uPYGsoOwtpleSUrGLJnhJHsrfozcKOaFRd5TwqPPp49OB25tMyX1
Q2c5B1634ALkHO+cKDIpJ815HW7jds4bfEN5KwtEn/w0deU5DPNj22d958dmJeu3eRHP8QmSOep9
4DNlu7Ny6bQbC15CG5iK6qNVzUsmzS2/ASFnBXrnJPtOiY5ilEs9aYiCJO6GYGjFYCM2NW7Z1imy
9ur8HlBw0frKKCFt5OKDFs4O2L8hIgHm6BVPVjsBPeOCg0O95A2vSl+EJVdKbd/JORKbvkaBojTH
xm+T6VsyFL9KLvdaq05R3aPXmVLG9f6wM2PcZbXT+3C67x0tCT+hKRL61EHqnVpHkuunxOmFfZQg
+p9i0Nvvq2FUip/oGSJz3xnTCF03rUdU0LKTbZXlLs7K8r2JKFriY7AuzkjQejPEcCXMTtXQjI+g
HVN0l9PBnXwjLYc5SKJK+COx2Gac0+6k6GrxDpa38z4a1Htbr/XSD2tlOol2APEm07vKKLvGrxov
r/yYusHoJ/YAmVZWCFZPAIfyHQmrbu+itw/Tx1HjfD9iJfddbRQMNYkJuyKYuxFTIDMZrZPQRfZW
hR8JArtr63NUVYnud+pUPuqiEZVfj3Ws7HtyS38MkYbYp9PKsfBzp3IsHrZTYEamu0uVIvo1p4t5
cjv1G7wzSJzJzH6rUEsw/EbJf3nSTL/kHlIP+yGJB1/EQivh/xSq48flMG3bMW8PbWOXW0Uq9psw
y0AG8dC+z/JYnhxl6PZqpxv7IonaTaq5EhJjk5TZVpnwbEPvylMPWeu2fjNEH9EMyCOqllEvfXPM
031fh9bom21jLBZXucdh17dQkdCZYIhbJcil/N7ntR4YHWwphpKFRS6oqobWn+axQjqzbgX8t0wr
S1/aUTsjUqPNp0o4xUPqmPWX1OkkxEOv22cibjcyStqDXbkfDLcT8Wa0PvAWXuoOXUSIHY7tR5jn
b/IaIrAyuAfc9tzSjyHNEkd+4URtTx0kn3vPkoGpDv+XufNYjhzZ0vQTYQxabCFCUZPJZJIbNzIF
hEM74BBPP1/c7pnpqu6513pWs8gyq7JKRhBwcc75lVSnfOvvgga0YYhr5krXsC1zxcxnnHIRps2A
Qy5J6NsQK89OJ9+bb4s9GG8MY3nwomLAbLSqyQjZXLssk+bqy3Hqy9J/kkbTXxxVtu9IYorXfUbP
Eg+2/e5EwxMOQnXcEusVN2P/yrrGZlEHT4zh81ha7hNS/c2M92K4E5H3u9rkLzsAcUgCusaUnBjz
nlhALDijvF05GqDZ9YndjLOXLIPTIlN2n7mUwkvZ1kE65u56N5h9861tbOjqbtjgp2AOt70FYxka
JAl1uxip2avZ3j8JG0g1Xt6dsuYUR7cqnsaWS7Zs1GXpIsxHy2HLoIM1hF9pnfbj6AyJQaaCjnvi
awib2N2siaoxFmq57WyH2N/+GVOxfTosisRDn/0lxNvQ0ohDcMfdMm796IDa6ljjl5cMtoEfRFlK
bH5Ka/7YLd1+m3DiOpeT3T4Q4NEZSQV/eotR3Y2kXcHy2xN/bL+JoKx4kcXOORnhIt09Gda+xvhV
SycR+aCqC3ZU1ec24fiMUNApxiMRpduLXZVWE5cVmoLYtuefOmCrHlyg2zYJEeF83+ewvDgtO2nz
KmoLbTnDZZrKe3AjrpJdiSUOVI0QPTJv1zLHrWgpbtcwMKLYK9DjVZXXGrEP1epdMrqxcDUFUj2o
SDSP/jY7biZqs76bZONPN6al1jVWa38bIRN5D3I52rersu+tUVaPqu6O1TWlsqrbn21lpqXWTp2I
gpT7xG6H6dteSpN8eyu6ZVLUiJipriMzZ9322G+q/EjcQsUoHnMRZ15XLwnzBkNXu4ajzeXIxGot
b4fCeS6FDUmfZVIMGfav0WNh8nIOJYZpUSzqpf7KrUnOMWBxZcdoeccpIRVE9EnYiwJ34Kjh95C2
OxKiAZzeH6fVn2cYLaY7wTAp2vxbPm3B77rVT6IyJ5T8DuLxs9tTS6W8wcmOd5xPu+9uH/Q5cdyq
Gw9REwafdrmYd/1MHxO7lKHivqBTHFFiVuUc99AwV4I0r6Fnix0JtPtjaewgsjhBHNbRV8NRYyv7
p7LghcfGaHwvCZBNN5bSyVCmfYCixkTNmFrtHJTX+Q/aZtNi/4JDXZXfbl0XXlQFe6ns9NtYFOOh
t2x8qThHizmxokGkUdkSicxKSyVGVkR5knpjuH4186q6/m0lbTRPNt9crRTE6lFZ4rbFhPPQd564
EY2tD4YIjSJtw1muR4TShpnmRWPClG+KKSFwYMPvbPXyOh7GfT8T7FNelqqwDYIDh9M028uBZm+M
rbL+XZeuHxNiZN8zEg/uxKYXePdbTvyMgSwRaVurv5BIjpmz1+rObIYwYZaRVkFfPRVr4yk2Ajg/
M5AbT+KEw1umTHca925zcAzCsOVlXM0yT3VQqkuJKDWrqvHVzn3yxXdZ/NyL7WTKpiVtWanvwdKu
Rayr0PlCv7ec5rCz/vBi+1NeV/6RROsnmow1isu2bEOqbvE29cGawWiLPoYBE+BDsaoSCc4SLq+c
3OF8mQqBVZg3LlfkO3wtuJnrWJu9IgtA5suXNoi1ckTdfCz7ouH3O9NR6Noje6l3jHPUOfVn4UiZ
TOY2FrGtrP7n3rVWlTEU/+M51C1ZWw0XacxuR8r1iOPavnpbfTs7ASclfE1/T6Olqn/sq0Yz6AR6
u+i9whOuXeY9OodGT7qMMCzMYPe5nIDCZvnN8ncdobOHKXEMMblsk2WxVBOTKurnd6G9e95d4blz
nnUScfVprIDTdOSsS7K1g9veu2M+rEm1cVzFhd91sUBQCJGqyrXzAhOIQyOwmvY3AxjPotiOFseO
wUeGPXaiyd6OaEX6ZGoG7L+RrejEEEuV2uHqf1W60Y81qI97KBZKvCXL2WLtFuegHPtLpAlZ/Rjr
gILaHcYzB8HStHE09PPnTtahdULit8lbtZddPDeVkZizgT/46MnhqSYN5JcMCruMiTu6utIJ1/s2
uV5JJTkHXp/1Q829u63bXTO4rvrGNXLNCDfzUWRGV7/wWoPuIltt79na7PU6xkB/AORinNSvoSBL
87As/UO09MfAKRpEt5v64XtWVyeGKsI3z9Yc7NWIBSXXhBof+qCTNwK726+GQDIkrKRAvWu3bqes
IFXQO8gGuvehUYVMmnF8BKxnEztF9FnW9EMJFfDTug+Q+DZ/mjKVc6KkevYIi3RaueKc4QmbQjMy
tJc1JA4VsFL70jiY3F1FbJm8+qO5SHw4uVSJcppkBTaNNZmfIGTwg8OwVNVC+kPkJ7mxSPcw0Sb6
H6tWg5tJckmJCOon9zuEN1/HQ70pec1paLaYDATvqZEdV1uBy+58WxYo+nw95X5cjGjY8f5rmj8j
Me31oYsq65UCZhwT5eprlZTLU6t1ey+avPtatyAcYssozTefIE0aK1200a3pyu5RRr1XH0tQEIo4
p4PoYzr6ICCoV3cerVl0hpVrce+r3jd/RFFdoKq1euOuLnP/BKNa3I+mgTQ0KMrutc2LrTxs+aSf
amFNXyPDx6TfHfFHtYOGy7P5cRAVZstqWaljQYOch9pc0DSt1tDl/DPoMTEt8ureXJ1hefYWt05y
y9udGOaWqVMBTyfMplK01d2MseRASRpQQw6FQlsv5pB2CIh5c7MiFGGeeWJyxWHGk/+N4M/xOdrF
7JONspQnR3MG/OgiYYoLYsFFUcjD30wLW7ljUnn2XWDABSAJ81LnpjxaPUVN7A+r/aijHtXmJrZZ
HQuPoiAG6pPrXRsxOSdAZTJTS7XlW7VPa3OJdGnIsyJ/mZq32PZU1nue30IQoutZxtVhDL3gwLyl
+1gWL2GN5CZdB9DdB8ctty4erMVfzoY2A7x67a6f7oqdruxR5VVUpUZU2SMCJaf6mbcYLx5kgSae
MpebTC399B65QhrxNBv+zVqFNpSUnKpmxMX1aStqxSUFTsVFuD37V2uiOTTLVLgOmGRVuvfYyvln
Ri/qcazl1Tqm7eLa8NsfAdF7t1Qg4TkycucF/5nio86xWQNyCq3YoSvnKr3GabLg9JDHpNmRpBTa
65JKrCJvdW+ZVDlNl/l2qy44TO8Ppct7wKD/fipAqiODyCnBcZCurdiK+8Cp3OlkW+AtL3Vfu38K
pJBg6YMmQiCqDEneyhAUTKa0hrHBMh/T1s/99jGcyh27gLrz0cbGU7C20ZfhgD1KztVBfuil6W/H
gX33EPSG15yW0oCbFpvtfHJFmJnOIlLGVi/Eu71gxvdWRd4vYxbm21IH7Elr+LZ2PRMbY3xsPX6U
WT8tZn5qQsCbUFTbw0y599JTaQNZeXeib05eGBrE9eTfJ8m1hx520M0XNSs5LcNTpPrn0bZ+N1Z1
a88mpmpVk3Vq/bQLo4QbMp1zsT8DGkSI4urP4RpyZgbem4FmLdZe9ziGHWzu5t0b3ZfSNB4WImhv
u1wUzNAcipmie2hWdeWb3iwRi2y09k+v696RoJlpGJTeoel7lMWrNcVF4/0cfGn/qskf56CLgDDG
/HO1Ya618taIemYyEYOTOlgTb87LeIrUwJTIvi6YifwOeujYUkicEPucmr78ZmJ3yuCFopPV/ntx
WCWWtp+LqvtOntal9NQew8CdaccJws5LqYjR7mlzTmZldl7JaqoX7zVq+33I2n6b+QqBP7r5q9wd
KA/7eMv9fC+2kTvO2aY42tcH7EJxwvKfmeLcdVZ7Xlqf/F8GHbXHuWXRUoD9pGKXp34w1XkxNExy
uzoE5npjqPbeoYQXsvLj3Qcqhvyc+HVxu/hGc9f2lUlh0D2YuqYs8a9xJc5+kGM5E01XRme7Wvkm
a/9AvaUIkdZx4bVL1syhn5nT9BptweNoRR00vfwWqco3k/OJ4T9ZMK/D5P0BuXJuOdjCy6LpcpnS
DDeGHPZ7y1/vKbXsuAuCUzhaDM4mM6l88TtvXQ9r8f0TiPrdws8iW2p57kqjvFVd/qjXDp2tfa+n
zX12alAH04MJ06PFQrDT9Weo5u2JgAMd+z0jqWAOnZi2p7+xifE7w2/4ERXGoe/5gtz+MXXrhRCn
JRE7JvnWEBzXur4fLW89+0X13CFfSekhBYtvKG87w1NO5lzfOcaxqMD0FzGibmy79IG4rptxV+99
ivW8iO16nc5Q7R4so3rZm5q5ke63h0jq7Uu54Rmj5u+IuD7Kbr40yA2PjtweGCYMMS7HzxbFu7kT
0rLpqjw2JDc48GNOFZjRbWG5hAI1HmYtap9ZZ3p/8Fa7Py0BlOiu0THXEMuJ0zup7Ua98DE9BoBs
j2s/fQpG63OoKX6xLVli2fdB3BqNefKVRdjhaN+19jI/hIzQ4rmX30a/efYq8T6HGHxE3OBUG8wF
TPG7ZgojI/PKxd7hf5cTz7XkGpqjJxWO7aUr3JZqpCbQrKaPVtlyTeJGr+L9yDdzPTAAeZiK8MMR
w01neR+ENeC1bIXRtS6akzrKlzhsnXdlQEjKy/0+DNCqb5a6zX05fUSFlujVy/NQuxdzGsKYNLIp
eiDgcKGNrHxbZOXgFsZJEbjqnRjsMxltPehiP53WHupfY2Qtx72Q0W0J4epFdZ0ZD31hP41F6Hzz
8Qm/1W1uYzZtvpEHIrPCq+GfYtOT5ptRFcmituW04M/wRrCrGTMVC7KgHIPDDC/1WREVc3F60bA9
V+MAgO3FujPF19wwz1CqopCEZlBUPTeNXoeXSljNYcT4AUpdcRMsizzn7WAdgqpq46kvn0VVXjrZ
fQub/QnJ5LecMj8e5iG40WOzEZeG7JuCFFbHkWrurr36Appsq7QoSx175CHAzisWrrjgmyWnIWHM
1MYtDo43A0XKKWwICDWLGzauH8uIPQv16G009+osVdmcminf6VyqPdV90GRWiV1qM90FDsOJRpYP
c2W+boN/MlXfpy7Tsxsk6sNvA8TvlM/rDorcLGk4urdlqzyiwtdzG83nJVgvqmnES97P222O9fOY
BtI55z4NpHCk+oGXpnka9uoea+dTVTTyzqmXKRttLW9LgtHfcUb76Ya7F2NLjp9BOL3uWFl/A/sx
02Lo5WEJx8tarbi6FOrbGDRtUoz2hVjKuC/JUgmdpn2zy2CN17n7yo38q1dtuhDjfmi8dUqjevkj
2SSdBFOLjbprDqXLSbvTNNJNOow36Ej5qdLWbKVZ5Yc6d8d4WQKiEszxV7UYHwHyiHq0jh7nyLl0
6180OFzwBsm8Q0MeU/FjDUXiWdtr3gw00Pn86ru9/w4JwDmw9vjyocrbJNLy7mppsONm9Gvx9mOx
Bh+ibN9mHmhoWXznYbCP69afXemfVynutNh/26YukmYAvE+X0iEF1F7n/AwC1iRqjsCOmJK7eMzJ
7jCsRJt6XdvlKXCauMwcU98dc/5RTd6UhUP4PRDVO93JH2efH+Q1VGOwp3vqwi3RjsdAZ3YSCF4i
bQsGNvzMl9CfaHhIg78bx/3TdTmA5moIHodAHoiAu9NOODFNsFz7s66IMIX956zikIcTYRPdgIqH
OWbZxs0cqNQdaW/L1Z84WGQXXcdtwcNSTLzNkG4BgzfvFiZnmK2TcWQAE2R5EXU/6rDz7yLe8i/P
FOrTMrwf5q4WFeGgsIXs6rpSD0Q0GwYIoyfKFDAvuqfiap0TdiDCPgsXSDzrFx5BIqQYv6/IKJ+K
qjqQa7pcdN72XryHwf6KefNWxQsx5hNNseGXc7LWPb7qhlPr7kEzVMh5xt7eiBCkv5uqZ70Pq5fN
1jhXBzqppXhuDNurE28Cn9k8HV5Gjo4/kpn9nTkv1W/bn/I5nharXF89WWuTEyFoT+HgqIsc9wVV
nrWsnrzjtwuKhwKzGO+Cq5F5aBht5XEhJ9x4/RlaaS1Jhc1LLxFl+LE1zZ3E/rLBmYmLtCansbe3
BHV9DfukO9itDMlOMBm6o3vr743Qu2tEa/wsWWuPFo5ppJepdLQ3fYgWwaSZjGTcuC9gwuJg5cYv
jpv7dneyOpi8VIU5mupiWFPdFUkrROUyQIhkVunJ/uXZS5GydZA4dEP3A9sYLoF5eRgEcrK4yzEs
3BHM9k7TU3+zwvC+JYwh98BIRs9gvPSn8M3dqG6RrhOjQ7PpdAs1hZMfZCXqQMa93mHTxK1ypGZz
22biBXI/zExF80PvavGj36X8qrBn0zFA82oBgXR+Nvt1Erri38hp/y3awv+VjPAXAsM/JTf8f0hb
gDXwT2gL++/x67Os/spa4K/8G2vBM2EtwNS7ug5gWQcv8n+xFlz3fyAI86BKQ8pC1XAVGP47a8G1
/geaCiTO5J8TVgG9+X/zFiA0wBqnsrp6RxD7guj6v8FbuBIG/w9x9mr3bsJLgrCAGA4b6+hvhMK9
wBl2mwszC/auPBmDMN6Z4zX/IrrS+isl6R8fg/r2an/shFduxN9YOm2kLWsH28skpnnnDRAr81u6
Q/jgy9vmuL8We8HhZbQ5o1S7PfpV3pNda8lPf62nO0aB0MintmQQ4kn2XA13Han9v6IRX5lRf3sa
cNf5Hg6UZdyG/kYCLMnwULZs7cxzXHVcuwK/p2aP8pt5Wn/nRS3uyhB4Z4Jr8i8Yc3+TDP/jCf3D
fQYFCQQX8jT+yh5pK2spt1DaGXVd/bzUanqbkGplpQMWuM8B12o3ic9G5PR/hTkRoVmoN3empWr8
MbNqvf0LDu9/sTS8q/zWQWrPn79zqqsCiZM5t1a2jTbmUathygO5a83P/7BZ/p1J8x+ZM//VxyDj
Z+3hJgcF82/PfFDW1LhqWrOuaEZmYEzgPQ+w///hU9gvSJWgJqIA+evj7fyemXA4XIlwe5TUSBQP
IRXtP/+Q/2KV+/hzX/nYUEXZ1X/9EDHIJYxkuWGmLZw7LGU3Evra7tlGbUaEsCDwFEOh7J9/6F+p
7ywcThBYR9Der3GP/t9tqmxHXXnVwqbhXD562ZWPe2iDW0Zt/mF3rYiDTTYH1Tg99Vfnff/nn/6f
3t710zlBkBZQFvEvf/2V9517Sg2RnfkYDHtRFzz6Qs/P//xDOA75MX/ZmKyLKz+XyI0rr/Tv2ra8
pxzApLHKhs7Y0sUrlrvKz/HL2p2a4QWl97uINtoqwNy7cXHy4243LmfMXqf1rMhqXaeP3tyAMQYT
gDjGInn5yGd601p4y00hl/oCmlkhU5Ca5Bd+o4AiGZJKuJGpZaFkiK965Xcx6AVuhTThPjTKo5qr
dJlpz2ckA6anmXjm5vw6j1uZjZNj36jRq5+uE9akKkb/XcpuP1ZVFCCIqas/weAa35gBbwc9Lzrd
eM1bIjmUs2rwNdY4QXtXj5WfODgvHjyi2eiS699AVP1vjBhpJ1aqXACjLVtM0WVwmMV9s3aKYdta
BTfmUkcXZ4DuGE/a2X/tmO1c8IvsLwVoxqti/zPgMNC6Q+r2yzjnSTVx2PfW++xXC+zA9k0HyKE6
OhX+H9jDt1VTdphETZDT0LKAx20MkPqcrIxcqT4NgTgOUb3pN4i52xXMjlJjr917ky6ASbTS+2du
bUbMCNh6hkc894cRxOowLnP3jDWZ/qGcOszqoeyxcMUvOIVaegr9OY+bDoVavfXDmW6OkcBEVn3g
GkyMx84hGdMa/9AtoOVyRvfo9Wt+6jm+Y+5n6zwaHZ6mlY877RLq8+zOPRrBKWR+vEFeEwbNWxck
2jc75mdiPEJSJ/7EidLON6ZH0s0iRkGTn01mp0+dK83Uhr8jtHjZZuM5n6ftPJgmc6hgo7ntDnup
2tuZiDtX03MLs2EEK3r3NBraZhYJ03ta3TIp8BMAovBO0yZJHaxgEBpDpz6CeTo5vrASDBuysRdx
00K0gOCdzEv5VtNrKmnezKVNX87gMHe9R0Z3z5Vf7dmelz3QXR49+mPYnDvDtc9tV98Unby32srL
4CvrE8YdH9h2d1X3c3LqW2XM39ucZgYH94sw2x9e7+hzmPMAa5/YB6vxdGqDk8VQmLbEgwRcQs3A
QyMfvTkrx6tnwKpgWTGL9PY+7qa1ijvXfukQNJyMsTJP0RzlqXTRQvmFEYttego3T8Qu/sEEmToP
ZljdlzsK3dF0mwxxVxX3Ekw4tsdK3bsCOFlZ0VmFpZPOrb0/K2O1z8WgxaMY5RcRClj1bbO+s4tC
Z63M18vuEptxZZekuiWrpWm2OyZadQwOSL3cK31SnXOzDctpcNd3ZZodGQ3tDwyac0iO3kO1t08G
qMVrBAj4aBPP+K7h1J1pKh5AvaLHtvG2pCRdmmyZkXCYUf/yMHHbnICv7fWPfr4eW1n+EvMuYnIV
x5TeUqXa8MYEmOq1s93bzlvrGyF5aJH1octe4y2xfdLcbKnRhnTM/clSlmZGBuMohG9iTy8T5LUr
13rMNKGdqeG6zU8sZI5MSW7yoTcZcnU/LHgwbwaQohGC0dCb7WldGyd3CfZ7tRo/jcIRSd1G+IA5
lbM9bFR/cb9sTsKqquLNZGlNkzAOq6++xMaIvfGL4xIVH9AIHrpufAtLODk+Hk8kLSi26vU03Lyz
TRxAEsm1whsfNsgQREdpCbiDvpG56/Zk7fXZGnbv0Bl2nejtH9upflzNLkzsyvEIaoAxUUSc5Co4
qnG6LEP1VVWQ1ILZuXj5vLsk4H3qwWjRbABM9bzirp8hHuRjLNX2PkfB/UznmQ1LVKbm6InMdVr3
y2+IBu6RZuCSXby2qvqBh9G/YuHj6PafLq1rYC5179XW3KSQ+uvdWONTzTg66LPIMPYNaenStwcb
HJdN4YkIMNNZa8ILC28c7qH5Qsggac+fz5Gvcc7uAVUZWHX2IA7rNBXPIaC/C7XM37ekbrrua2H8
8SkI+/EO8DfbbNHT8o1EMvUndxlNJJZhGOZJ1QPKy0HN28dWRsWXUe5mnigyzam02lw0h3z2rvGN
U/OJWZ0xZ2vrez/x5dgeSwKj83hpDGtN9yBs/gS1IT9nhjvoZLpw4oOrvR9S06w6Wv08wAdVl2vz
xfKzHybDHB9NLwessTEA8A5kZJSPXTd3GJLnxK9rYc4VCi18Ry6l0ouHXUQBEhKGWFGmYD7yHqJW
+Ax0uxNloWzdn1dEXZ8FgfSxgwf//rnM9ZpzE3nl/lSYjpgzc2DwmXbouMM0cpchACxYIOHk1Gcq
Vs3VahJn3+4nMZUDHo/asI10GVsONldMzUPoVjhSMirzXlGr1bBE7Uk+0i878jh6WvEwjXAN47y2
o1tDFgo5jb2CsmP0SrS8EibRFMO0hKQXR6Z+dvwuaFJ4di6Oe3YAVZdmDACkMQtmrLh0NHelXRGb
bPgj1JzJdtbpQir5EmWjs/hr0pglg5q+bzHJWNpKvmHFb+ODOutIpnh4Xr0cbPT/scgbIJRwBte+
iQIM6A6jN4kTYWUwHGRtAQ/VhVDEobiCIZuYrfqHP/jVLzPf7AiXgJwjyw9E/ssLWl1AW8sH+HN6
66KU4V/5G/EOxz1WggzhesZCcVjXLVVDgav8dRhowpw2l75JGD64WzxVcKhO/NEfzGps/6ZsMFbM
Zpur497fjUbeBt4YijVu3FZZlzrUbVsmrbmOAp+6qpOpVutGuHZu40ikbb1/j0JN8nVEq/pmKIYh
8IYQdGXQ4d1L5Q/umK615ayMu7FDSgBrXCebmnV+HVuTI7oLxPqy6EHCWeJ26OPBW67Z7KyFpwHN
d409ad7gRSWLaUp6T0KS2zdlZf2423lim7m5wsfyRw545LQWiEaY96wwOb74XTn9KCzLePJh2P3g
R+ZzQjy3/DnTxX0OWw2muA3eI8seSE4bpTefNjtYu9TMK/2wOUNrx/N+Zd9b8xhBAMDG8D0fMFeF
FRSNMtZLABzOQVqCO03QjHkZcOPKeVl5XVItP1XpcdgZYoYlppxiKbLGs0aLNau95zIPRh9MGbZx
XGrkdgeO9MCH05hXbwYFGWPccsQgau92fRvCBP40lFYiXX2bK82FU76xj5TxnYAbHgS6vFVntTXo
MO7gXzFizjscHS1vkg+BhZnkmhs2XDtq7ttWBr3D/baILhmWqdjjJozUFBtOLu7GyNwAepbJhcqS
q/BjcdqB5W4H8JCnQOqHLpfLGGOXIr2jmhogZlfM6AFG6UQ/djOo6hs4Qxh4wzVzufF3v2D+h6Op
DdPcXM8UKuGnxxz0FXdZ/E4si4R47m1iIQ8cFd73ZqsgUGkM9+URmGTnEJunJrYnyPzM2LbgV00s
VrYa4zbcEJZt3C+bKd72qLb9C6H3SL2hh7sLlz506MvqVtCydzIi6SLKlcNoYx0up9YaIyKA9hEg
ABuU7WFdbAWcsknxBDpgcTYX7QyJrWXPgM2gdUy2sR6J2SXJYUfYXhJVsTauHfc9/WQ6WfgzxSoq
3RfH03mRFQgFbqUvHFrPYcOew+nL4jgoEQyHKXL3d7+qzO9LEzE6tqnaCE2hDSiOnoyo/hyHdjXG
Yi9aKLEakPmgV9WjLMP2y9GCgxeLn/FXMEn9jdFRoFCU7fubP5MMkockkxzHEm544mnoJ1d41nHj
UOL7ljQ9bmkxSuW+TJaud4u4K+BoQ3vu6SjyZgzBvyV5XOlqyplSaNdwVIquNxqoOIbrpUFvqzTy
2xx2iLFGz223O04yzrORx3y3po+Vbw33MyR0I/E9ZVZJMdjuect5MKcaWrKfrK2np2QctvHdWIvd
ToKpGga6gLp/3exyKrJ2HTmkbWM0G7woLKnOsG866qPZ847YFYmf9rC6v03bR5rqOIZ+nMLO+B15
xlzTBMIrTaFDLsewy7k3297xPkzoQVM2wON4azj3kbCag+4ydB7XkFQEYtvZhuW0oOPt/behWEp9
8LdwYIwNixi7zCDal3i0S/mq257/vC8W5WO9CQ6vxcH0+wj+Jl9rOgeQKrZacQ69Xj8EIiyf5SQc
K7FhbMJmak3Am17OFkxDa6aiyKlh9rN0df3p5Go95ItZsuzzkBuJ2A8I2UFZvAKg5NRXvqynjIOj
q9kYjtWcsedFXMHrCvtE7iHIxt6j04qZs+zZsBXLN7vqiy/QVFhdZGNPx7btAcU5jI92P6jv0oDb
SFps0zwurDkKDW5U8t5RAiMs8umd0rKs669Ck0eXdGjY53RUI38RfcaDU7F2kzHooCqHLcspLqPl
6mSri/rJHiXLU65XsDuCcUEjkwvUxXIttq9eE1XC77bLt0lPNDRrMHGVG4Z20TprXQ/HFmpF8c1v
athumMC9Gw0MgDivDH3TBHPt3SxmONxLRhfP49oiEbZtATcY54m5SOrZrcWh0VD2kmmtuyFBKhW+
cEfAeZJhrpykM8vujobYkqdQFm5mGLOKyWoXIrbsvvpc1wWyZotsInyjQypVKsJ131+VcOz27JUq
vwSLJd6Jqq4I6OAmWpOCm3HLmF9Cgak8gNR5rib/Lfyf7J1Jb91Itq3/ysOdM8E2SA4fydPpqD3q
PSGktMy+7+PXv49y1itZ5bSRgzu4wAVqkKiqNH3YROzYe61vOYPpTDyhkmBgJx0XjwjtiabEbLfd
ttf0EJS9yRZdsAbdQIvPnI1N9TB4DCb6KtCbfuSNpoLbGaPbKJukWppntJyJu13AL7gX9dRJBQ0K
cBC+cX0VHIW2ftGBv7ICnExzwnrfqfnW4L/YEZVmGsTIMj5GkRlyQEim+I1QPnZAViZeoCqOmYsK
ijm0wUqL0NPtzPwNQXfKMDdDVuoROIV4PWJycmXiohk8lKDtX2MNBhJ/Y+37j67wyvWxwauC0HDw
Oq3Gv49+WuHOuDwjdIumVd7pZuSiircSkIk2Drdt1ZjaXW0V2nmKkQyHUN9uhqIeGmTnI59M7nbO
oQEWdCD8mRhHiykUungmysYmSxTja5o4c/DeMfvfUcx/Mej60DxcHao/eEjPqvbrj4OY93/h+yjG
cP+AzcGA8r1dikOTXup3A6lh/oFNm2KKvv+Kx9ToQv/LQGrgEyUzBjOMtYJ0VgrMvy2keEdhrOBC
pjUJAeafjGL096DdD11OaOQ64aVc31J1ouc+IywwGLh9pw+9j0RE21t6MZynsmJZQUTs2vu+VfJ1
JqumB7PLYrlVOFbkFvJ6v2vNNanentA+GuzsenOYeKtu+GqfhyoJjFqZLssxWe4BPhp3bG1u6VfY
5Bg/pjNiWVWez7qG1qur+2vOHs1FZxWiOzMmcsU2OQNFFjdFFPgMGFgaZ3aS9frWyRhemp4q9ARw
t9p2F4MqBjQwjiBiwwNtGWZvuZVb1UsIqrNzAqMz3QSPTuwoyAtQUG+WOdS7mqNCQasqqMxo1anZ
HDT8BIOpB/HLPk7NKJpjbcfOhkA+FCtFqqHxCPmUPBV8VRhUUWRdEu0zHZyqpMigSkw8rZflRcKf
W/jxbCQD/aBE62e/7icpLpOuinWCo1okB+UwC/PEKlPjDEhV9HxRuCQHxhJmdDbJRMMKJeOcM13Q
2El0aI3avTM6RIksqdwn4s6NFCKqlSFjUjSleG4wedjneVODu4XmCfeZPfpq7qYMSXo/3TtYStML
003n4TJ3a/7cqZ9tz7BK13qhTMBOmiRkjdypYimLMw5LgxFyl/S4lpskGoY59zHHham97ZQwFAHH
m+Rx0JpYHMWgFaoVpKqKNyEZhKYEWHmaLojpNTwmhphlUFuMQ+iBOZ1FDhk+/WOOLab2K8sdCTrP
uk5ulEFl2DbnVJ++1Fsd10pHbY7UFYxOUGdq1uFMrQzlOZvcVvqIcZ0UxVM4ozYaoU1ccfRlaIT7
ZcMDTWZ/PfBjHtKJPwgWVxoayr5QLvSzyhX75RTZxpnMyCGKHWuAZyrWlAdKkdI3sqNmMc7QIJTp
3nSX+UTOu1N701Dwf9TJqsYml2Qumos0zm6HaKI3bznLGgI/25Xqr41m2tYqsly/qqvh6Ih54mEN
g31lmfQ5AozlxlUX2eX7hd0clWRDvpgSF8kB74D5jUEuliB9CZ1jiP6QirBC/uqbFV6CTanQGleU
WkedR7NrnzOZSClnJ3kqJCY1L4lIufWW2XQvMu6TpELKy0PWGiirdewQrZdXcrlrrZbwh2TKhlcn
qfsUo65pf6XMpv2M5lN9amW/3Bt1pYd+DVa49LGxZXcM6preq5LF4piGhTk7Z/dRq4uBIBF3R+2j
0FmIsbAeoxYHkdcoVfM2hEsTbkazoD/dN2qiBEYR9eXeAut5YY5Rd0gdh2OVwsK4VephRQAz45BA
GwmUPY8ctZ8CxGDNeldETcs7boknM80QwUWHoMZBE+wqBUqJeqehRMbZTGN4I+2RTqfM3OJO7Tmt
isExL4VaUpiOQibbpCwng3dWqPGGUxxnZdNSB/uGynLOt7Nt1A92G3VvgwsScGtJZX5K2iI7OZVM
PMzuhraHS4IJKsZLGwUOfxAWAdtGltqmJTNkNdYCbdHCGSoaQSjtzgoJYt/KEILj1tDP9dWbZGFL
bYtewPLq8sJTR9uMvg/v/nef/i82Ssagq57g75UTx5cBK2L2ERDx73/tL+aD8wfMlHVDpHcGXkRn
wPh9y7YBO1hCNW2VAaQK/Z7N/F9btv4H3hyDCAQG2C4wfnbzv7ZsA2EFA0T03vyLJmRS559s2don
6ANVLMA5oNruJ0EDKZU2fdYlJGxtuuiE7JGj4zSPx/w1G/NdpJMFzwG9wdCfJPYhQa+HixoR5G1D
u8OLtJsJKaaXjszucUW8RHql7dcIX4xtGXlxllbusJx5Onv5kcOD7vMPG6MrnzKhb133ph87goIc
POXtLmuUO6Yc91pGS7zJr2XfwL1y+Kjt7GpSygWXTozgZ/EN56Rb8ddZhKVn2ezTZnefpeWfTYFq
0dXSYEYVfs5tvRTIVXuIiNTsbROktAa5XLONmC2kg4LrmqIoSCORArjgYu7i+HGeb9yetm7Hp8lW
ekJ8CN7OYZyYIUCvk+M09Y9jJK/ChcTY+KvtJr5SqvqGkuiWfYDt7SmMvw1dsZOl8zTFIOnsOXlM
tKvGwPhkDuMLLhNsotV9a6KwSuFIWIZ+o6lysyCic6suvcsKR7/ASqWe4UK7wpCmYDhC/4p+nUbE
0n/R6Hxhm61QNujEB9fWpbSN6QwfUP1kL8vsz0U67qAJtl9QMfujPi9B1rftqpGtKFV4H0rmd8JM
sXPg8QjbeKczyNXwo3TONSdzOhAC1C338K6g53xmpqs+ERX5QGPkbQmT+p4TUnIvKpnutUo9xzVq
B9W4jJuxDbf/XWeBu6rgP/8DMDJ8bX+/qvzftngrk5ePqwr//+/LiSn+YBOHFQSdUoD7WiVX35cT
0/gD2Y1FbwbjCdqrtTj/txjLQDOiO+REsfFpa9bwv5YT5w/GCKaj4s3lvApH5p8sJyg5fxwZqZxB
WOUIHGPRA2GFtuuHoyYW3H4Bs5Zu0KEnjNPrOGC2NG5qGdu+aYoInICBbiqx+3ssNc5OL8QXhCjs
ldlFrGR0t+yHAtkzFv5HYxFnXUyEJx6njKD7HhF9VTf7aUrQKRqzuZ3N0GujsqAH08VHKBPIpQE0
FG7oGy1IVs1N8i8G+Hlm993WzuVNCKk90EtDP0OdhYk9egFmil6qpVcEA3E1WvBV2PNrRDFJ/RYB
X2l0mnNxcds44z5JHXcjh+5BWZLIN2sK9sZK9eu41ToKInnqe2sXofa6SMzSOYm0GG6mVKa+2vT5
Zh47jVB3Ch2FdbMLlepqqG67kNxQ8DgGTJAbHRSDVzYpfYthHr05ZKqDBPyAY7ACQcgEpWyFe9+p
9VUU1ha26eyyHowex0JUb+Vs5K/dqG4xZqeH0aa0jIuh87UyxNmoJIcpXZ4hFli+ZiCHkMV8Puo0
0gYNS5uWkXeSTP0ONXRK/zkajm3mEo3p3HcAdCe76Cmg03tIpO2+MEbtRu8GsXENbJAjVlV9UdDe
P6/LgNfOtOBYfTywnXagIi3opf1YK92boZPiXSquDj3NMgMOGMGEHwKz3s6a4DkUzAe0WH4JV2t4
kaOBXd14XmkNt1TZNB7KLqq8uWrv2VnZBRRsTY7dq0+KMHqPOeK96zCGjy8XaI0CDXtZ090SdLg1
HMmtiM5F39W+iXPPi+imeSkk5n7BZW5OCackJnMPdNrdy65Tyy1mkC+oE6ZXs9K7fank92NrnxRs
TdK3UnldpPhSK8h0XhSO88YywxuAjfohopPsxYQHgxEwie9VJ+2g5VCUlnJscvzPhvSiIiE+LT5x
SGDg1HS3PU7uQ67T3YUSVXttN38rGP8yBFLTa6fJDBLFwmKj6FN7UVdtfz0iqjkDH7VsGl65bZtl
JyTSit84ZDwaZREHKe07JEOZ5Q9iCt+SnDeC8829g7Nrk6StcWkgwfEpORDo4dWj9Sp1SK5tvKmZ
sZ3YStHXqAVdVYb5mk8OLL4bhEZHt5mbP2kdZhejRsksE0AgY8oJ6QBa0qUrKBI+wvyeQ5Lg8KL5
OVyVGJLpDSSnmpgGZ/aJq8zv7ZHGalxpvHxamvqAUHkRgOuVRlQwtRtOY+s0JJFEJVmmTXFj6cur
a2bThWNWxRmCDcznWppslLpvat/Keyb5zJhxn6FWzgO1pBmQWM3iFRzU74fExD8S6fEZVVv5mFm6
e52/t5dLowUEDp2Ckw6DrsrG+pDTXqj8NrXyC8gm8kZV9TTgDI6onJ5zeq8poXaVlY09BsV7K7uQ
g45R2Vqy09iN2X3GXccbYpcnim/aAQjCaX5nboMVPQF84iPzsBv6jRHiqZhqK8dg6bldIl7MWMfp
JsM0f+lUpzsMNa1EL0MEMkHVkkw0y5aayjVa4yUBY/QoG9tRN32vag/akjJ0wYe8n+Adp57Z5wzS
xYzboKxUd6PNXfxQDPwYNPOaN6qqck7aFaZbmhKFn6SJdZE6zXQ9M7L8szPw6iX5PByklfSvaVOh
myn7cNouQ+ke6nW40HL80nzwc0T+LHDzPauA5uGR0KectUYRb6WFCZdRtBgfSo2vsLPwu/mRBMtl
m5LOQSFN8E+Vxl9xkjIwjFY7ttRSAR4b/aA28XxjyBlH3mSpR4cx3bcpjGB3yZi5+2DF8942IvMl
10PzYL+PTgSfB15BMTqs1O6fhpHlu3adr7TVNOyS0GWUiFFhW8K5OVgWs7F2qfML3VKcJ9yP+UYp
+4nAhTKKkJRYDG2UtKh8PS/Cl4bhqc7YNx+/aCGjNLwi+S5buvTG6YT7SJ8+3akmcTM1+wPvt2Kn
V02hhL6YdYcktUlj54JbxK4YMueD2GNdahNmLQcm08WousVrQsbFhG4V9nVoNMtJ4vDbSUJ/jrbW
596SOSuSaZ4vtAbngqc3A9P3krbXHqFAdDDsLoYwACyzVBbe14izeNpRBPO2MQRT8O/s4O0iHSLe
xFOXitTC93GYWCdj+VSE57heOvrncbEt4gljOGlYPna/citmrQ54dVlzwnJ8lutsLcxy53amTDzS
TovOnLbX1nCErvDcpG02HHXb80JhEi2gTNyOU1qjMtTwc2c1s9Ambx5tVRvOommeA61Or/LQde6g
OC1Bn07TbrbNPhgXxFxysKq7KJ2wiY6ZHUjsuvs6Ko/SGFQvy0qC3Af4TnNYqM+NbeHSjOvlwCor
oaqQF7PLjEi/txTIyqQKbWdj2mhV/xwqbLX14sZBkW/DsZwPNHT2la3esTZtMrOuN4bKn2ZP8c5w
2Rhj3aHtgALGpOuJ9EIL8PRRpxcpRhliF72i0QHCtcC0ETDs4lE8gW4gGEaMIXk1le9Yw1O3ukjN
eQjcYRUJ1nr+NnYyO5V6mD70M27bgbnJUyhsv7aV8qpYBJipVDMusmUC2m2byaMzj+5pwSKEPRAp
QSUm1wfZt6IhU/WMnf5kcoeziaoosYydmMuNZisjQz77qjDjLYNLH62oGmQTUKsqFrDAlRPN0pC0
YPMUK+bzoir9k4VMtVBm7dxC27hHSr6vh70R6oFjdVsTS8whJ3C6JtDWL5cp3/bgCRwEMQcs3d+U
pgiGrJh9Rj83MePpTaGGtmelGI8noy8Dp2ju0CbXe1ux2dezcJPBwMRsDWNpad4cPrd+ak5zcTvY
094xxTMslg2Cwkt8tDDoCC62kSkVjbUb3K9ztZzalngjtFMsqKzTwYiDu2mny9ipLwfqoCGBmjSp
43XH5pelY76N0MuzHe76BrOvYcwbMeh2kECoPyZ5sc1U7Pt6594zxmYcaS/f1I6p6Chyxj+jOQc6
pnaKxhR/EboHgIs7ZxSbksL2jPltAAnuWxPp/I/TLVF+jMZsJoiXUIu3tTV/m8VyP6iWDIAIScoV
tB1RtFtNa+fCokecjHXtl2M3kPAjWiZLOo2xBK10Zw3Kk9pryY4Fg82hQz5MSh+heoF0F8Mzo0zu
FVVaJyexj3U3TNAfwptKx5fl9TT0d/1kLd5gwutJtOoqspzyjBWU6T2DbS9ZzGPToiYpYtZh3nnF
ngJ9cbRqo9HglUpFay6slttFx9ZQiYF6Ko7OcxsEIM9556rJt37OGKLpozggeUV6kqOSgxYDvmbW
6GISbfAYubPjM8gaLmAAQo6UHA0M4RxdJXX2vRvZR2skAxBFs1I9Ti3AkWgupgP6G6TPNPXw4Q7G
oWpJkG/bUvF5UcN7NQSTOOaufTUAbGJKm1Vnrb7EATphhn0J3uy6MRR0lJVJL6SHoFDFV7ZaYSbM
e/1aA+lxQadmfGNI35zC0oqfTHalrd6r8oi4TKLOFU6BR1lFG1LOyx3osoa0ghF4We0CX0FZI/1a
2KM/G6FJbQuywJwwlXVLZvpmi92902BCIFxKx7cJMNAKgoJQ0cjrRjboCvlitMvKhWZh13V6hvZL
A3AX0j9tSLjqJ1V/hPJFxzQX6XVJWRRoZd9f1njgN73CuKG2EIHbVWp7upErT3zvzpchy6wjVsXI
d22TbnLP7Zl0Y/CXJXtB2QdDpFg93Xaj7KNmop3Yfy0iTG4iHPyh1h6cutylcbKx9d0ik8cqEWeO
/Bbif8BD801XkwnvbENbXMfcOqzZTeFeT6OLUGedzcDcpFW4c0DMZIpz1xfjW1V0KBW0WPNsc3pG
4pVs27S/irPrRZN7TVD9jNWyK5rV1mIsWRq0IY2OdoLgFzrSOYQuYreupdE8TghuxFDAXpGjr/cN
Nd7YE7Pmynwj2mjar+LqpypPkGUWJAcTqItie7au2wRBh20yHFXBXsJ9qpS7MczTdRokoq8qBLPN
0PWQOcSISMQWWc2horA3lkrvhE2qwNI79EFs2wAApt5m1eI4D9p8gbE+z/o2Lu3srZcDxV1ruGy6
rdq+SGPGYBqa+vRITy18CWst0rzSqMwzaVX4/ike4UDNtUShGkeXhgWQh7A9/p4avSI8q1V8k4yu
uyllDAgl62WC0S/X6faoxj7P9QFP6iygW6hCQoWLASSZnVsAs1rqBzQg6Tq1YXQwVpDa0jkWQcPh
dYOUPcw8eIHqLjXalVGoGQUzY6fcVzqjHCCA7llCZtB5mybJ3g2Het8olvuQVWn/Vk4j0ggM5/tm
LmlhM0ve1gWhqbWj9W+kUEbHiSDnawMYKytHpKFuCc3mfLSKfCdWdby26uSzVTHfTOIJBsAO5sjs
keMBIoDpCooZpXU2yHamp7ES1UlR8eFKhiX1li9RO00a8ulsFe3Ld/0+kgrjMl5F/eQxLKzF2fjY
sTZslRbxP2ES4TZ8dwSQbj1uE4GCQOmp+vI6cc4rMwEMKKe69e04fxyEO67fpPaswCopMEViQSCH
DTdC+92ZsJoUANPWZ8tqXCC0Uv1qhyiTPbUHnaCvFodCWrgdkHUol+NqgcAXZi4bPBPhWTHnF2Kx
6zdc82/map6QLdiVjP/RN1ZrRbKaLLoWTgGkSpwXMoeCkqx2DNiyyh3qqvRbspo1VDuSuzJ0rGd0
oSz/Sp/flIQlH3W1SzbDavlI390fw7sTJF5NIfa7PyRcrSLuu2vEXQ0kxbuXxEHHeSPeHSaMlze0
b0aq4cmh6bNaUbLVlEIMjbWHYo6t592zUr37V7hR/ZdYr98yddCvmwmvi2m6zYW7+l/m1QmTvpti
6HYmZ+PqlBGOtQTusrzokXwerfA6Spix0jw59nkXLBiTvf+ujuP/NCOoTsPu7zuP3ksZ5S9f37r4
Y/Nx/Xe+dx9d/Q88m4IUNht7IX5PGonfu4+O84cKitokKVm1YaevGpO/uo86LUtsvxSeRHvxEmo0
M//qPupgr4lOIu7EonGJhfSfNB+5wkeL1Wo2XU1kFFYafUex/t0+qlyKiAlerLjJXqaVuUV1m4Ic
ILFVyJJ5hgFS68Ot+Ynvb52QfBA7MH5RKfdNi04nUWmO++l6pYGuDrVvtGecOvsmjps7c4yLwyLH
9GJxYpXtGB7Jry+62tE+X5TOLylpBihx892F+VHK0znTMKIx2PeNpZx3eRaz1QvDU/jH3/y+T768
9ffRycVgi5tt9VCuqqIPlypHhJU1J7n9AuHt3JWmEiBUNsEDZNm21Szm+73d7d7/KXbU6f7Xv/TT
5R1+pKMiNFVxaWr/2Um28NiA2nHafdZTC055YWz7SirXOno97EkVVFlKFvMS8VHzirul2/36+u/J
uh9uNX8BQvAwRdhIZxDWvFv6Pvz+bGKlQXrQ7MNhfcjZrN8DIE++ZHAbgnjB5MOaHZvHWm/gFzTD
Dq6ShUh/1ml8jX2n3dpimHeONkxP02Lk0XeJ1N/Kuj697+9/P1IhNddEiIMa7ZMjNKksqPi52uwb
J0ZyDNok6KxZ7J2cPmQflcrvAuxWB++nG+JYhI6iIsIQblqfXnil7UFC9EO3xwyHnMREHa15/DIB
8iokHTiumvSUAgXF/hduGGL1IcJlezmfqyzrvw+e//bXv2uJPv5tLJMt/n3Bwf2tMSP98fVk0a/a
1WCxRwVpYt9rI7fyILx2Z42ugROhVknBhuEgSob6q4CKv+smQb2SL8y9htCJTzha1S/0ddsEr2Eb
0dogGu8h6of60IJIQbSKEJSqvdc4Jk0OH1zF+nJelI1yKGJnAgyLhYJWQRVeQGJUv/z6DTQ+mUad
9Sci79d4yut3+PkLrPteg+YP/sWiqat5smw6I+j7er7PW5H5lV3PD5XbUN8vg+Zeqjm4lYYjyXk7
4P5mC+4PcGK711GzFGaqc36bW4P6ZQZHs/KNVtCiVj+T7UjLthvSr4aGPKuSvf4ySIU+y0z3S4Xc
OxoPJs1wSutSAsAqRmD9kZvf/vrnrqOhzw/UtRleacJYg0Y+rTfKOIWc7OJ8L1djlBjMzO8Qg/i/
vsrnr4Z7uo7oVaJF1pz7dej+cVVzcN8PM3+vPaey6ElBw1+HPYHvrbTenJWv++vLfVqv10fIbB85
HgsZfW79kyvexlscy5bLGUUVXWBuPuMvNnPKncffLAeftqPvV2LjM9hr2YZXncHHH1YQKBkZXZfv
pzGKLiCszfepUPNbqTTd2WAk+W2hxcnp1z/v8yK9/jyM4sJkGWIJ0j/dTYAJrpr3JQwduj+vtOkc
jqhZw5eIJVgzQD0K42GBZPac9WuvASzI7x7oz+4wM03qEjyY+LjXB/5hmVam9dSsroewylYofdWK
92YosXno9Ewufv17f/L28CRXucaaEIP/5seLjWjk+j6L2n2t2PmtmUystMlk7yqqDQ95Xf/nr6/3
KfbcXp+qQZml6Sx1vLZrLsjHX1cRc5M0blHt1aaR0jeZ5oAstSuU5WZfjZC+lUxeazazEVpqIXHQ
lZOcM5+jTzLGiZMeKgYcF2WYdK+DaIfXQq/B+sRTCAo/Ecp5aPa/i+T+6RMRQpguKzN49U8zYCa6
SDzose2ZkFoc7qlMQjsvjy6mvrtf35+fvfQcu9fSkUAVoDg/3p7SSRC48ZMoh9rwQtM77WLo5ol8
gMY5A0tZHmNjFPtfX/Qnv8/gcSCKx/0mCKX68aJyMptML2mNzHgxt7ZRhhfL1Il9aYXK+a8v9ZPv
i5QY6BJcDPWu+fnxxwsBnoCyiaGY4nJb4Hs5Jy7W2Yxm090MvYbrwuh7pupDZZ0jP4x+88L/7Ldy
dTRIazCg8zkIa1CR5Cq41PeFCfCowEcLV7B2r+BSub9hrKy/5dP6D1sQxIzLuZv0TU4dH191CnSx
LpbF3mTPOptLUEroktibHaJNHiJMtGmAPo7wh+a3j/Qn9xlVBEpr0q0odddgno/Xbhwwq9Yk6n3S
qOPOoPN0ilFrNqgRYKakcmHtSiZ9ZujSEoWEC4Nq69eP+mevMsE7Fgpu4Bv/8agR3gAixfGyN2MV
yyEd3sPUh+qmSrqbIlI0y8v1/Hc13U8eLysmIjOOZ0gIV2HIx99N7JehNh2LZ5Sa7mWIr5/eGzZI
HCuoCre//oXrTfz0gIGkIBKnfIT+83nxrDkhOQBGqj35eO5lUrT3Y/fbKvUnF0HMzrvKqBOvw+fU
9IJpKGSvmBUhmhExwB92SY2IaLD8+sf85M7pKvsOAjriwtzPdy5HDI0XAubPjGXzIUsYJOFmw1E4
ZkZZ/+bd+MmnobOXcqaySUVDYPPjY2JamY14gAjJ4BfvithN9MBVqWglnecjhhnlmpQggLmTItAV
/f8GwPX3x/N/PuRC/ex+msiCrPXHrgzIHy+tpOxQ/Vy2+zwTStCO5quCaG3z64v85N03hOXy8hPC
9p97uEtwBcJgu3hvHF6GkqJBRnN3RigJITZZA7AkcaPfFS8/2cz51qFU8cvYqj4foKQZ46LKw2JP
HoD5QCdVuXaYgt05RpXuU1H87gtf+yafPwAi/RyMFuweLuXgj/cysoRW5FJU+9RAh73HFxyiYCe8
9Bsfg33PwuBi+3Td6V7WTnjtlhMxisCyoSZEVtp8q00tv51SnVNAWy72DsGDgSlzil8tM6H2z6x+
MnzKAsYx+BghpsYNoI9G7+4oXOrHXz+0n3wB4KRWBj97r6p93psMoXa9WQKb0GssZ4QzCCOw4W89
Mpwcr/7xtdaFkY1B51lx9vzxztm6UzP+yyhuhRLhF53kVrYKbcm1F/HPLwWejPVple3S2fnxUgs6
LeK1lnz/3vHoVJQPKoENAVP69DeFxNr5+vRCmBztaDOsuCVEPJ+2dwJ6lEmdQz6uOeJE3QsDh5om
kJq3ufql7MkIgLhoVfKqzxc2n2FxxFfMl/ltp9D6Ryti6teLM8rz3q6Le2i4SO14JKhKKqV6/fWN
0dfN4Mf122QNotJWdcSCmvj0EBpz6awFevW+QBBxrCejfsnBKZzX3RxjdEyS6HVQ4/autxpkC1i8
yR1qdXkT2XEDhMSM/FhT+5u26pGiAYE/VfkwBnB4ujOCw5ybySnnHVMj3JGhKI4T5MbfLNqfYjXX
cpoDJjs8BQ1H6/8oZ7RaKhSsjC5QNcHhGSq3xjrchZ5FasF5wdziUiljOhh9PPlqpL0ueSoPv76P
oKV+7KTQtKCeA3dlWRzvLR79p0XVKaulTiKt2ts9w0s/bZsovmIY2oJaT2tkWcpwZbM6ebKfHuwU
aj2mgISkuTlOvulZ9TC3VdrgBXH722FWEj6GtMf3XyEgWNrUxx4gjkh+rsayBV2EV75Df6BM1usU
J14Yj0eaN0Hbjacmjl7KJb4X+BLI/ZgPUeHuEhfsbQMsHwPkysjPjmqJgYYYP9UdiH8BdNfEGzMu
r2qthQmc7rp6uVfnwh/dLzqJeEqOVC5Lb5ZpPE4Yfw+kpuGKZaYHamN05dVCEyMNRCkOTopVlkkA
rZTlINvmgTANtDbCry3nvNMTPKftoQcWYKQ60qZmm0b5YewKrB/KRi1I+ulS2MLxxrLHZ6MnzwRZ
pkXzIib4K6rBa6fKRmFk5OWZspdImGeI7erURRsTeUPnjqjH0t5gIG59GYDNEB7g3plqGGTltUG4
XsZxiQiKDFlEd5n0WrQvpXK+WPHJbHGClXn5XKY59FrQW1b4atjNzbKYPv3uJ1oaQa2rW9s6x8D8
NSkUbmJ01yzjITb1y9qWW625iiL9ODrt8wxPuxMwqYjg8dop2ympu1mKBAqKs0HotBnkcmyVOQvk
CIejt87qEu50c5rqY6daT6P4akpz9HTbuoK0sm2Xr2alwCKhNe2LWj8TtfrmDN+kbpwNKymUEEHG
9Lu8XcGp1sGGqiTK7pi44EiIIX+oNSzJLi1eidxQzyubw2V2pjXaKYfsZBPFuhmr6E5vxJa3GAyM
yVQOipjaIM5XDelH2ch9XcarfBD3Ea9zbqdIfkgeLepAhNmhkJKMOu1PjNlbi2ivQJvDSxsKu+zE
fZ11X/W4JegJdmCuROaOhCXPEIy6iu5ZUXUI6QRltYv6xSqqS2RRnH5DZWcS3NceJ7SDTAN8lzwb
JVUOtH18ANjnsjPQRrDNluIY9eLCAIdbVsjw0cueNS3zUlIItqN7j6LUh4d668yKBZq0vECbXwE7
mZFBGPDjk2SDQu2ZZIw/mUVAZIqPJVCknpxaT+jFEZ7HhVXhlI6KaTNr5DawTN6nsrlVp+KGnMo/
pdbsmFNqfh++MZT061bbaD3f9p+Jlh1NC4famD6k6lO5inf4TJJ0hkU0PrhduVfc7hWlCkpqs4Et
HH/rUAiGleYZSvU1HsW5HrZB0XITZshBY7vBEG7CDXSOwwKFaxj3kQgPVUYQCLOD9ohLfZsbPdA/
HVC+DfLVusutEc4sIZT2uoK4DX+GvkvRujAtPpXsil4B0qyvYboCh8Dp4ZUA1lV6suoQnyQ3sG6y
Y846ApkOkW7agIkdx/rZWOK+2OVVbECbwewEPinDb4yWrL7IY+tZL7HL5VjSTKyUZX1KzAz5pkgx
GcK9KiJj04mawLoOE3/oUHswp/BclzF1L8RtbgNWbpbqsmjr1xGA3IPTNRtO9NtGdV/gwpwj4Dg1
5IjRzRQ2oIViNKd92kcwK0Z7B717VTeelwvgiqhnCVKG6ArPM/ibzPwKS+iOQeilhZukraO9tPZD
05DTV2ZVIJGfUy97SR3fqNlXrUoJzRqfOneFoc83Sw+rvbCfUpZVUuDgh1V/kgLT7it0kIFmyxY0
CxZHS9raYdHNsIbBcIQen1+hTSi3btOT7lB0DfqHAhqUmnfdXTS2TcyCE+lXacQBmnhDu5F+C8Zu
2uHKrF6tmACPoApFEvQ24gtngRAwyNQ+C93MvtdMZDv2wM+TZuUCb5v3oa51m7nRQD4yZ81vkxx2
MPFfBlVKmo9vdidPMiu/qVpFFOliy00MmzdZMndA6hJB9gAW9oI3VTkAaDeJAqj+H3XnseU2sm7p
d+k5zoI3g57QIplMp3SSJlhyCY+ACZjA098Put2nJF5R7JOzntSqklaBJBARiPj/vb/t3RamNm+F
Guon4CHfA3LdbrChokvtdESCNo2oZ6Youl0LofSVGXTDTeNrc78nPRBxB8vsXZw0RWhqqDQBCUXa
UyNU+lGZAGYQkENXTZxJe3PMDu5+IFkMdWiW8uiQHv2UNlZ0VyG6YutiV5AG/RbiQy3R0Mu6c3CL
4mHcZH2NcD3yBnkjCg5aFKKj4UvQWLm+G+hGr0mm/tyBVfuqZj58JZ1SfWrB4F11WQN6ioJUvu8j
KyFWrHWdbTV22QcKKAUWhGL4xDa6/GZMcrqiv2Mdi7KoX4J4IBTG6eWN+zMUJjdzQgT9MflS2tFj
5zHhy6IkHMieA3tn2rC0VxlmhbtuLL1VNhVBS5za3A8rorFAdxRpIXaJDhtmUmm+MWfTXvtCF/da
U3XHlMPcK3kvRIC0UXrwEW5daVZFFmhp+zcqKAFqVEL6n1xbIy2yW9YebeGpjMNH0B6olEotOcA3
+561g7OL5GSFpWtRm3H8R3sSXzwpy7DiUPAoh7x9cjLPCruZemRvislaibYcbksSXlHM61ay7ZDn
kkHamF+pXnUPJHU1KzXY+YGuDjJ64E6IrA1tO1PUPOoRfsoye5qjIdv0WBUOtO7aau0SVrSpMpMk
PAM8hADku027aCbeJZ/gZ2VukCY7RLJqFxmYPXM/8zGxJXQ2V7Ec+h4m4lQ3vO0Kimm+0mW0Bu1T
rDnP7A2p+V+nJs2pehHhCShzXudT5KzrimycevZhYM1FfOxnFJSelww3CaJEUsDSYtjEC6UNtaAC
4gXl5tqyCXKrUiBBxuD4ZMlk7NuRfEFZ6fFpMMaNq5JNIJiFwdJe4FXcSJxlry0qnf00pcaPFPnT
WxQ78bOmu+Lr3DxEmocIULKJ3htBH+9gNGZ30xzVR69KEzB6pUy9NcUvmDZuw397IwJFhJWkn471
7QIN+Fq36RRWBEjhFtf0D4AqYrZDmrkdirG6UvU0H2CDequgdTgRjbXB3lEO5g80VoCcaMRtOn2S
O6cyXzvdomGqYarFrzDJGTVWoqvrHFEXqJy45nYJMHfsSRrvORq1/tXOqfjFQNuGLeS9qgQVpg/h
JE31zSd+B8HNxME2H/WmQG2D3BL/PG8eFNjWnXJ8gH9OaU8PVRTMr/AkQQ9Uk7mZvH6o71ML08aq
bybtq5GpdF/oZoJcZShf6oS3IaCeat20jLUNEkJgNxYYxrU+gqRZD1WOQrpKyYtgkx3anGsPDmnR
T5oD8g7wFmhbBrFZ3zuVlWhr9PsGCI8ysnexLnPe5h1U+JWD+z/dcTQOjlMJ0kzvZ3bRcW09OXXA
VonnnF/x8MxmJ/p62Md5WX53qVs9DnQHvnbV2zTmdJtBn/6gTWXh4vOuc1LcWSA3QWY7D53F4jt5
kbdOEGOuiwI7YmOUwbXEY47x3CUN0RkHFvPEaqIv7tAFd7LOqsMoBgIva1uDsotB+aM7lqjJsQyv
gR9dO21chOWU6evKsLAVt7yoVeAteS1ts2fa9js4bv12nm1+q2P2kMsG8jZK175qlFzeIBwnP48I
StB306l5TDGB5x8LDRpc7pkyNOwRYHbf1+WqkeqHg0X7RpsKeEcwUj85nEr2NLezB7N22n3ne/Vj
YToE4Xha8l3Z1fxSE8u3bSDxSNMsHnrPfkHgzu5TG0coqcv+MMH9yOolInbB5BDzSyMqrZ/swrZv
et+JCYHpXeRz+VivJoShV46ydHTgtPMIdpxJqK7tNiVmtTLyVdtp+XHZLdw1ym3FoZeOY275Hxy4
otOwBGEX8cNs47q0WqxRpSZ4szmBmfGVnPTJHD19F8XW9NQKzd9HiT9sfQc9ATrgW80eoMbgeqLp
WaXSf5w94aoN/a1IWxVu7T8l3lQ+QNGum3Vtakm6H6VBoaLzrB+J3sY7u7A6fVOpJgXg5sBTI+LT
WNUJ3KBIBTUWB7Yo3P3iaOtaqOg8fyXoOLiayiGjqG07w96NICFskqEtjoOau+9J1CQJRCQnhrtp
NzXt8JFK3Sb2cM1N7IMAIRbVW6H1xm3tJs7zEFTOEjo9xMehSC2sTkjaWUzF0G9wi9UuMVBu/4BZ
zQxnX4grEw0tdq7UvFaB78FudZPbWlnL0O7n67bkZ8LJo1JGpLXBCckgg9a2vuDI99c+G/O10jrw
O3BJ8s3oFpxdGqf8oLOR3dpOUiPNqZv5mgXrByCBajuzW7nuqrgBGztUX7DXM+C9eFMLbbiSMghW
cCWGY8yekzOnBSJVevGWlqBa+xOZ7bVtEZ84tq96S05yNvfGx7TztVBG3otBms3azxsTXlihwwLT
PesqnQgtVQANIFcFWejOItnGwyg3aIm1MB1VsCH93TpGbBHMcRTY5qgisvE0FeFcvPc1mvhr4uuS
RxQV5T6L2+RmloQk8tdDBRZgsO5y2LMfLFgNt1qtKF2MgaQntGCdiBF7bJFmSBJS8BOKUkdNoysf
ulYsXhOr1TZybKOXKWu6B20UGWmrwhO7crlFnZcraiUAq7zUbUOvHeOtlX/k7ccqXpmx8WTj2aYC
BPVzRS+QIoIRV+lN3LkIN6v4QFLSFz8xgbJ10t+ZAH9DoyKKEpUwxj4AZe0HNjhvpGKJz8NccQ5J
2teeyOdPXht8pawwrJXHGkgkYTjmTsqRxvgMn1LcW6wL2you5w9eLl+0MYp2mamlD0k/F+mqzmK1
j2GYrIhHnoERurDgECCzCaHG2gayvNHdLtjarmy2UVO2134A3zMRRbCLo3Fddll7ZXPIu6EeBUzP
I9cwspSBu2COX4GexVeqpARglU+FIp9p6GR94FwJhMuOqmNgEWjJHJCbJrK/9rBm2NtNWCXhMhAQ
wLaQXLNPaeWSgsXmcWO0bkTC8yw2zQwjRsvAkE4tMSKTW5LemU7d1iS1jY1me6OyHjdkK19Ac3JQ
sZyeODy9Rq8M0nBtGGmWY3lKA+oOEZ4B0oCeM1XOJLRoDUYkz8BFPuFogaAaoxbuNfcmK2SyNmYx
7IdS0/ZY+fDRDaWHBWwq76bMqb/VFYYCr5oeexH9hKbqu6RPy9d+jIf9OJFZYorxqQkmk35/7bws
Uc83bRyP2y4f85uYhLyNjmfErtSh0Gv9yixG/bbt5bBPAKqGRgM0RZZ+umm0ujvMHPK+EZaj76Sb
dRAb8cgFvT892zYsWO5/vfbg7x3Q+0DFSazPKYfVDebXeQvkhhFuwL8OKE63ZTYT0Aiejzw6ShBS
S6vbYMRSlbcwn82xse98IkGvjKT4ZnSpfJFRY4es6MMhaiUdJGyxGPed+OtISDSmiypBEmPlL9Rq
+i+t5oqHAGbwR3OAZdw41b4vfetajlG3QTTYrqDpDQdtMKogTCvKysKe6q2qrY5nV2AbLZOhesNP
DeNIQY7FLpH0dBxTPdTNNrkNXGAqdsxLV9eoeGk4mw6tYjedDNGw8/Deb3hkxZpAgJYtOADLYPT3
FveUEpHho9bDTtt0cq2lubN1CPDOctxexgATQFNFuyvHPCPKPag/THkBbjxlLRzLvN3WCKWwBrD2
uJxhiKUuxY0Lim6b6z5n5iDNq50hG1I10Zohno7B+9hs7AmozPLhRmERuvfcwb2mXN/ulGvNjFP3
0OKArDaBNYo7I3WMu4odYKixq7vyc0KklbSiXYfv5QMR5th5JTUD6fu4XQgtTVZga8NCIy9w0mtq
HV2jk5g4HwuRftWV7t4WDR4W/OO3Q8UGf9Dm73Yjs7VH+hFM7AAchWm+AW1M1n1TqQfIw8XOpFr6
0UqVdl0IMROhO/VwpHS3f44GszriB1GbxKlu5TB8pj2MK7zTX6scg4HWi2LTE828MmtXrjsdX0Fh
YOuxAe4+1Cjpadp6hLZJGOpYSanrRXZ/ILww5WDeRHvdTBNm+0TCmR0FL6MBparI0m85XrVj09G6
IvsHvCXZZunKHqTaO3NSfh/YW+0kArcrA8re/ZgJ+HYma66ns1lZUS7ArNMQrvvZHnJ9NZaFtoU8
Xj5rXRdd+x1EGGDNgFAVcU+2jDA1TbEizM79CgtWbXqAUcmqTbyveVNjf+0zeDSJbT9hvFOrqnTr
jUHtnHJLmVmr1C08Xh/ZDPGdpwU/DmuzncIFD4KjkfcUpWGN7MdukrcFcP3nEig/LxQRkWZm5YcR
WRQFHYXdCBDpE+a4vRJjdxXYCR4maE5fZA+8Tm+nW1FgMydVVKwwk9YPbkzYpF40L6Y9VkTGeSRe
KYiBsz+lh6CM3F3m4RLI3ZTQ7Mnt+mMbie5R5XJc97gQxvVYTJQu6ynNr61I5es4Tt5mnWZ7jyOX
UBJXB547lAc9osVGLayGNWYl5g5D9LxARUKiIaEb+LQ0TIIVV3HfUWXL+jw0HXt+m9iRHrXIM7bj
HN1oqSUfLbIVd6gNUEgSbb7pDE98tyIwA1ajdewOmHlB4jvkRNMrv89QiiHuZHV89VJoZ4CeDn2e
NLcyHikbF9PnIG9/JCkULa+loTA6rcKzHuhkbY/lYcIRAT+qdocfND6Mag3PYHjOApW8Fn7Wgnl/
y1qPs6aD38mM6BZQeivXnjmXn2LRpBvTcvtDO4z2IW+m4X42Fa+QkeibrRkFXRhlhk+5k6jhPTgw
ez0tZ/k6iQWlPDf6EI8sXlE8F2GKleORtyuQgLqK4K4sUch1PoGg8myxK4RkJuVQxnPKxx0bRpHX
n6NynKityYhKFIGUsk8TbquhDvixvraY5A7tGER70pFpGyD6vFMVyOhVkulHxwri4yiKbI12TQS7
liQ0nRN6m4y7hBOGAeMSWtqK/FWygG3V5sPWbQR6C8dW2GeMuNXh/GtNPW46U1FvK1BjdBsxzquW
I8gTJeNqJ2haXnl5fp84nrUVMVvwZKahY6ucrk4+NztdzPkV8lFYko1fv8ylUPg/IyKN1xzwQDPj
GFQ7V7b5BDKnNzBIk1uz7dP0AzUrmsP4e2St2A56Xg5OPpjcjeViPoxpyez4mPEWMF20x//e305R
oa/NZLa3RemtDUS5a7chg6xPvwwViZVkNsqQ3lO6w9W2bWYXR29EsMTcBP31aAWLUd2+Jxa4pUqD
SY6zU/2sDza0Y30ycaL3qbYVYzS90idP16XDSVrobvNGhHj1Bbdh9gBZVFFzJzIbyG+yx+dt3fQ0
Mj9WLsFeEA+82FrBR8h+1HFs7L3I/hzUNS7MYAFH4yG4MvS8uPI04zoWzmvV+dUVNpR6kzb9szCo
ixc2wQ8BTrGN09h4SANffhrc3vX3CrcV0AJAbQhVbWc/epHzSNk03xRW38AQLvqbCX3yocags0tM
OyEBk5G4AnZAZbkjDtssom7r4b5/M/00vdWGhnwzE6esy47v0DNKr9kZCCgkANI6O9bWrXTtQ1nO
OntYaT1TUqDE7Avzuk3c7sYZJu8+CGJ692PAKBQ++/CekvbO7ZiyHKdMuAoTSIQode8nZeW42ano
OHHbL3sx57qbBjDDhDL2X3D+QymRwWT7q4l7+KhLK9Uwbsfu9xSBD7zALiVS2Jx4YbQ0mST7hkPU
x90NL2uad37kXTfSrelaQUQLezMvrxYQh7nyGuo7jdNFH2cvEVeZB2Bogf++GNSYdvmck2Qf6UnP
0jrMHJERPX5uI8TmGYS3naEH5BJ5mKTwIYwA7Cove9V9q300WntJBmjZcxfZOMfriZVMwEXWoHgH
cU6vJM5g4cRCce3WHcp4o4DA3uA99kgcKqZvMsEu6jbJYq5fGlKRmMe7WdPaBxHl5nURVfVTZsQ5
u4lKcRakk7CFIThcQ16AnhxnsgcwMAf0T+bcML6PcOyPwI3Lr3rpioAcmCm7H1RCRR7WR+oeSwkB
Y+U3Ijt2PlzkVd4QwbqB42S+2unQvHV9DoxfGUN1bWY+L2ZMXNAgNRzb99WYgr9sOHEfdcgdzU3r
VZq5NkYHU36je99VipliZl18i5WI/Wv2YW5oWDbv1UkzkmjdB8YS65G31XXtAj3ZpJ3WPGlxYr8E
RSm/wZSsqRYSowWxXDrB7chS9bnvCDwnF5ev22dk9sY90t+caIcX4vyaN9g/+mcesreipRq029HU
bDKvM9JCEavE2G5JdCQ/2dJQhKIz93cdRzrq97kZRollPtZF290q4gkASpepqmAuEx2ZdCWyhVGX
HfslPFzWJukXh0gQT8/V7KOdB+SHZcP++b2saHDWHdnH2Y4NZvOpU5MTrDCO8c9asuKN1cQvMbzg
jnDT6Mbpk5bySJBEoZq86VlEZJfsx1IFh6yd52Zlun3e3MSVh/MW2Wfakbg9op2LdGzTXoliJh2G
pHscsjo3dkAC7V1JlGBCJoVVPNKrjPMrDOtJupY0YK2NTjcMcnxZWeS1BzaVDZNZH/X4HjddR7eV
F0KCfr5UBlZfPyqJiu2Kx8bP5L7uSyIkpddzQzrVcUsNlKcx2//asHeM0szYoZ1gZ1F2qHhyWlc9
mUNUN9aRNxePlDTij5ThOUEHWm3vemPUP4vO6w7UzzMoP1nxok/ZkMOBtgGnaELuo0rJb93Yy1tD
TergOlmfXgcof24pyHJ5WEi4qBfxii8Dxikn+giMCQNzjVULTXbQ15+ImIrIzsCX62HT2BEPlYV+
5KLoqTwVfzW0ODviHu661QBaeNi2LoUnoqA4IEH/HcxhXSNDIACAkIVHr6Svv07J5ig3MFIYjXHk
IFnpfP61taL02FMaf6EiAAm7TWsgoaIgqFwETvOUjZX8hv0SYEXkW0Sbmyj0HWE1T1Q1NQ53Srib
1M8tjyShYXxudat9xfcJjNqo/BfODC6p7wtHs8iDG9G67A/IfHJ5yVcwVbyO9QoFDfvxiPgZkmXr
uN9lSYZwuAPUpk8a+0rJQnrLPJDleqI4C+y0L5CzWwaJVRuzjmge9JaPZxEGgf6xLqDKA7ZBDE4F
i5HVDpn94lOhr7BvWzyIJnNoShDxzsOET3U9pDg1LNV20QfEdrx3KQaXdwv1ctMMfnITFEFxH8gq
KnZGRF11pU1Mesg8ggJoCWsIMZtKDmiFnRerKRkEtEI/FaZ0v7tWkh0TcqwoQ6qR5UGXCOAlWM9y
VXAyp61OVraix6AzeQqxSBazGu7eBsBt8JSAeUCXEzACtbrhIVQ9naNdZ/cIb4fMAVhUgRh7iYfA
KENqVOOzBgco1NG63YHFLR7jFB1HMTJweS1EN4nnFo/K8ZqnPPCTbslp975z2BlLSHGSuZFK3Chs
CGYNv4Im2JlJlNV79tGwjIQdmWI9U0f8WKjZZJ8larO7Mj0r+cCrqIFU1OZRduWqPgtb34tRojA/
yvVIi+NzUjC0c7pXt+hQ5F45YFxhXbPq5ir+SHeK2+kZpqruxs5XbDqSeN7qdIyy3U8NU48W+Q3X
qjC3EFJZ7l2oFrABsmV+y5qDzq2/OH4qBW9z0TU6HLIrgheNfGS950O4aKDG1wKHNy6pwGwfpaVG
WlFRJnfZsjJXvAB2RM1PR90hdjyoRP2BhJyJzpFBnCCbet5AuctfU3Emqjir1I2r+y33AAvIfedF
wvmcF20B+ihLMHVP1NWXChUPaSoLuRdVwmEIvLDrr5WZucVdIqdh38hGXOlaLQjY0vSDnBOeBS+5
2l3zgClye20HlHTin5tkJn+aFT6N7grHZY1MMapTR4gEi4gOCvKFI6W+LzKEPU6sJR9axvddsyQf
jzgVtzJxhlCLDZplE3vqdSlmbhIpBaW89gYAlBuvqqi0VpofaQdV6oVaCcGAMwciLElVwt9vmvRc
N1UOygVxAb8roV2DAqef/VVm5awkleej8sWQhdNF9s3TVBvMxYWTdjfU5F1yH9wwagJi060SGuTY
CqJInM45CPoJdOx9FKamUTtPNqN7nxN8HrMvE86XghcKu2QszxBmxpusRDR1pBXKK0u6+E0qGyE4
m4csDCZ86n02OSiUHIbKQId2Xft0PhB28b6AFT0+27p02Te2vKQAeSN1t1TxyEZLI6jKjxm8Mgvo
USY1CYjr0St4YbI7NK85xvd3qhmISqgTRBFJ1+HoyiaD0DB515PdTHaAbqxcFBNrTZtww9STduh7
2I2UJvg1DjFZ3ZrSuBZO4ClA2XsDa/zA8v/QczgaKFFPnX6dBTy72zkyMNBoIzW27TQZqXaD8kAU
nFkWPHBG6tV/i///I47s0x/pjb/l7v6/pfPuf4jbL+WP7v8DEORia/y3HPt/wOBv1Jeq/NL+Zsbm
f/hvMzY2tn8ZHibVQMfLhlwV9ej4o5P/+39h00ZR6i4yR5S5/D1C4/9rxvb/BWnWIXQXX4kNpxqR
5/8xYwf/cvHcQoLVdbxNjuO7/4kb+3fduIYsHt8sEoYTqfo8kz1isZbAxCjEMWLjcbQRI19Scv6u
iP/35U8NZ1VWxxzkcxhBZF9cRdl0VJadh2ocwbywXYIyOfm0jFdNVV3w4vwu1v3nI09EuokpvKHu
vHrRjBKCSZSF/DglORuBwhUNc74hDuJephpxcb887Iva+38+cfkmv1jagEIQdNLMIkTAFtlAWYz6
mhdaNV+wFRi/61D/+YATIToVUYzLhRKh3fVDf2XWdHL2YwtCrohNd7xmG2x/dYR5R1pWcyRWyL+v
tUHjLNZp+gXbz+8y8n++w4maWCtsjRHaN6FrT6jkRt2O9W02Fv0zrqriPxJ1//Mhyyj95U4mg3So
hXoitGJreKxG33jLisa3126sUfd53+M6UYxPNNLdxMVy0qQVrvjR6gU7HuU27xwOTNlff8TSw58c
OngUBytKoJM7Pji8Ra///u3PPYcThyplGjkQzEBmJA/9mY37TIux8j0Iq95smPu/f8qZZeHUlqPH
QWK6RNaFRECKrWZIsXOprl4YS2euvsRi/HqHiBytjNTL6pDDAq3loWW/UMIBa7d///bGmZv006b5
yzgyqPvaShN1iG5qGu/i1FH6VSZddDuOi45n3dQ9eZWxLoYPOdLy9MqgFV0fPEijzdEpOzvdjpGk
sCbTwNUIZ3Mn0lcAahqXvuKZOf3Ta/DLV1SpGAWOhjqMZl+jyCT0LgFaF9slWjDisj6lMp9/GPWA
LoU3f3KA7xGIDTVzDhFdU3nDOx/GyeLi2GyP/HxpHmsj8ipkhfBSqz74+vdnce5ZL4/ol9/ZFzNh
BWPWhLGIqw80/ZewhRbd4vtm289QzF+uT+4sZSJ8ASGxH6gMI6Mqnz3c/i/v+/oni4UcYUIsSRsh
W93sWUva7NuomvLCenfu5pwsFT1bbLQ/eYM8WHU2IpaOo0sGiup90/jnC+WXm1PMrRdUi7WX4AQy
bQMjbl5NZHfyws0/N89Odg+8YOcoiXgpqFbS54ULPNuU5Ua/g6oUa29/fwbLSPzH0PLvt4J+slyY
gE9U4WG1jMdmuqVj2f1AhWb41x1Dt7idiEVJL7wbzmweTh0+EE+lF0l9waihRlrj7cvl48Ls9KjJ
QoLf9Pxest+kSWTahaXgzCDQT7YPiO0aw6qjOgzAwQU7T04N0ZhE1mQXftS5+7f8+S+jwGqnEdXn
KMI4ryuAh8q0BHho0nxq0JmcHDgxuVJdwGGc+zknE36g129GU9OEfVf71ZbkYTvaAiqtnv8+Gs5d
f/nzX37NVFM+BALCjjU3fQTAdSe+2wVZ3xfu1rnrn8x4Ch41WsgUb3GwJAf5LudPgJEXHrbxOyzk
n8F8MuU5tJllS3ptGOAn2Vuj9ItvSWyk01Yn2tX8RCgmxLDES0YKYWWSE8fuRKMCeyh178KSvzyK
P02okz0EQqDBNgwekVYPAbGhlvl9JFUBfLf0tYf3PaaTpcHVNM9twPOGoNrHeJ3N9CTHyPMurAnL
3P+fP8EJTtaEqqBR7lllQ3S2IhXIpo8bbGOkBtEqFilaJatLSUSIIp8E6T5X+Scvcq1vf/9tf55Q
nM5+H4JYNHLVkMITQqs0SyRmeKqQ/ydSu0sxGWuPXiKF+PD3D/vzeHROkz9qzYwjryo4QnW4ftLc
Ncj+aJELX1jDz13/ZHWASqqlzSSbEM/ikseT0F+X+FD//u3/vKDiS/79VpVBnfSk+dZh4toV0rWg
H7CXxEN16JvaHde0xLy3YXKy4p0/52R5UE7ZIDEfmL6A8la91zy3PSHJf/815x689fuvAa2YdU2z
7CvHQfS7hBSoRwqGZbKftXm61iB2bv7+SefG98kyYVKyESnyYhQCoKKeMVToj6ZTJmAFyN36iLLB
f5ZaGXk7RDpRucZdT3f67599bkScLA+IukyBmrYOsTfYKJ17Qrb0wQKk+Pfr/3n5AST3+10MCJny
Op0jTE1YChHDueEREYnzjm5qN9nO/d8/5szPOLXCx4VVI8A0apCGwGuDjhAV+sr1hR9x7uona4DA
q1UHy7QEEhsRJlMbjxqOgqv3ffeTPUHkyhTZFmfUOm7HAz7xRw2t2+59Fz+Z8QmmlkYzJRdfMDgt
KLUdjlbjnVc/mfFDI0wiIVpue2dZ1x7trbUlgDG/77svj+OXt38CKSYoNcZmiqrmC/4pCM+D4Xbv
vO8nE5wucke+OPXYrFTiTpB1CKnUvLgTOzdoTma1O2tGjVaHb6/GNwucF16dNtu+79acTFtV5WCT
RcVJqC0FJX7CW2ZsDfv3Xf1k0mb43qmbBCKcsvRQDWCUyZ5+fte1vZOXuSQ7NppomYUJZGOYv2Je
Sxfb7/uufjJTSWUpsMf1ItQmJ0YOhu5uqNvi6/uufjJTJTL0ItW5L5W2uOphU6xSUTab9139ZKrC
sU5bq2brjvvOekDpdh2zq7oADTozGr2TmVq58YCcgdse441LoHC1lEQrQ+8vwVfOfcDy579MVgLg
C0jZ6G8Mv0W6SxKjy/b9fQvwz2ijXy7eWLXvJZ0piBlq7u223gLaeOddP5mmSYUVMXCBxQTuPCDq
loz+IzLKdnznkDyZqr7ToHxoWgEsE53tpo40ROAOmojX9w2bk8nqTMoxWmSXITJ3xUIsug+90pML
FfYzj/UUhwCtEaZpwaBEcdgVN6OLg2rjdkZ9aYNw7gNOZqxClTJbyYIqyY1GEdnQqHFl94bjvm+p
dE8mrdNCVzaWJaG0KiskIZuIhMwf37dUuieTFtp5mhQR/QDLd20YKyKjARs37/zuJ7NWOjU4aYcS
BYMzQ4fiHA3yUC4AXM7d+eXPf5lUdT15+oh9JzRpf+7nTBbfMDKR9/P3cbk8wD+c2tyT16uw9YSM
vok7Y0YmE7dtV5wOPlY4AxwZPMy40MK8kc6FabDckj993Mk8LrvBQnZf815J68xbqwlH4YogI5QQ
qFQvEWjP3bOTyTwjYRuymHs2aQQi6HVs49WxvfctFe7JVJYdfLEyZzAxoT2MlqK/CmR0iaJz5rsT
J/fb88ZSjDCkYhGtfbfdT71oDx4ekvdt1pyTeWxqwuktg4VC2alxdMEe3EfcfXFhNJ378iez2PQg
F1kqKDCkgwCIl1DGyau6S1/+3OVPpjE9fbcjl7gKDTWW/ob/bD5qGJD67dCAd8T5Nw39YRKRJ26z
Mm4fKqMjGyxbBKvYiysjTrAD2OlM9DAYUHc1L2aWdSfEUs3pguxHPg/JgzRJRbihSk6hqferCPde
lfsYRvoc+3qHAyHFxuC4aUj3YcqfMY0Vz7jIGzyaneXXG9+e6WI4bhACjXK0HTqNVCcDA8HjfooB
zO/dSSrcW5mdO98C7IzWVedJ922op85/mGaFoc92W3zCKoUjkiRmTjDP32f8T5z3H+agczJ+YWFo
89jpRQifTyD6sFAZ7dBDCCgms1c0+7iylbPWEb/WR7MH8rLPfOD6G+DRyMnNEeHmIvawq/bCxmEZ
23/6RicLKPgji2TgsuJsNcsnWZnpLYWqL9EIorqarSFbZV1u+St8iDD22hr78t/vxbkBtfz5L4ur
Ugl04DQWoZuVOkGl49bENHPhpbOMyj/9qpOl1anGsRjzVIRzJxsExeDVN2zYyY9GVn/Vt/P49L5f
cbKodq1OrgaozrDwcagYBiCVOUBZ9s6bdLKaTh0yiNmuQdRiyNholWdv9CKw3ne+s0/Wu8LIHaAo
dhEm9jCB95EdjSiv9y8xVc884lPIGsTzdLBjbGM29Zg9QZ6SaB156fV57uonC56KhnH04KqFGUDp
T1GsI90yWu/wrgdrn6x3ka2lcuyAtmHmj3fZoEiprgL30nL65/F5ioTrwRS4jQGNPI+9Cotm15jf
h0RZ2oXrn3nXnyJBNTwahWXOXWhPOTryokaeubJTMtforZbFy/vu0cksMxxy0m3IUmEuSucaY6R6
9It0vnB198w9OplaSWFPJEgnMsS+DYxhMNo5QhxrmXDZM68i0jhr+wur4LmxdDLPKrhrfZ8V2l73
+/yIgfV7GhBJ9L7bdLLoz0afdYmYoj0OymmP7qaF2J0MF5aIM4/aOpnEudPRiyMvJcTAvKTVlX7s
bJF3LxLwMsJF8/cfcUZ241gn2xdZ114RIHoOOwwow1Ue98rc64WZf8JAk9TXDpR1fGtDDeepMIO8
2thW2juHySFN+7ZHzDlf+CpnHpa5/Pkvbw6MBWVPb0aEEOWaaePhlH3lDa7ZF14e565/Mqzxynnk
voJI9qfidRj4PWTSXRJknbm4dbJqaezSQP10CalUjf1kNAJvavDOCfkzL/2XOxOJ1OKk0nDxyp9C
5Vvp1jClet99t062Ck7H4/RaKw7zmcm5tljLPxUIW8v33Xfr5Ln6sndMTrjB3m91HXm+3mB9JQ7s
7wP43I0/eaoG1ouykXawx6xkfxwnIyApWJtf/371M4uVdbJYTaSzeraWs10TcMnjCcPhSmQYaTej
EM2ws2D5XgLrnvslJ4tVQGoSWQO6v2+q9L84O7PlSHUmWj8REaAJuIUqUx7aPQ/uG8LdezdiEKOY
9PRn1Y5zItr6Xa44uvUFpoRSSqVWfkscNrT/nIqYLjdv/5LzRHwldbI1kPDHagJQ0YrThrbR8l/4
2w79XdD17Zp5aN/RR9T31vYu9L3AbaG3ZZGTKupqiNE4W3pDkLYTZzyhfTkwKOoCSLoBlFiK49u/
7sLY2Uj6ZYskGG2Vl615BQW2jNexSRX1p+DKcnzpH1jxDSBCjsYjcAjGFk1kCQt1XR/UNijj+A/O
M/CvGIdehYw9SDAZjNbKHyvACh/9Eaa4buNjxfjASVdtu/IgqupwOltg+1ZF5Np9/6XBsaLELFu5
ErYDAAgvyvd8X+Mb2J3/XwOsi+4ql55uxUWthlqAxQQ+agBTkBG5+DuYkFzTqF16urWLx0WjuJ8r
kqFVj284sKCl/8jowJykjNyWAdIBYmgs2+q0mhVwvT7M11/IeEyXbpBxOa4dthYwagD7j89kpHyv
ylMIMjK6Esrc8TdYk78FKAMsk7AGcB+tzMD06AeAMsiXojDTH6cJamOoe7R40gWL0omtZX+nQwFj
gVEXz25Pt6Z/TtYzl11UJ3TzLfNN22zAcyFFBxPQ7R+cZ9df0avGmQ/9hn/gT+H8DViU7tNiAjjB
uz3e2uSqEj3usGneshY9mY+AR4G90kJT9/9Hw/9/eh3+X13jr9fvSL7PQk4VbMpgcAXWXGvu0e4P
4uXb738e51c2H1uit2ymF6LJy/P0bNHMBIf1gwd0yZ52nbhGh7/0T6xIDsciBGolxzcIOom7cDYD
E0KagYN7VaAkc3j7t1xYMGyhHpSjk0/Q9XiiMxpRunUgKZkCxxtIW5tXCzDuum2sTm20owGH5wp4
sWoQP9xe3opksqCTZm3x+G0kz4NEQaMYmNtN27nB4+8YaIpVAzEN/MQ6yf4DfKyqE6Bf1yLswtf1
rRBeN8PMNKJACNpmCHhSu89b2qJb9EtcwfD3ykS99HGtOK4KZoa+B9dJ+BJu5nUUFQX6wODk5jh7
rEj2tjWUFY8kyK6wVR9mqDyXjbhl8j55+QX6UEZgMwp5CopdZ6DqjQDw7Y6Fbt/ah/t6WSECouVp
XgREyPAD5PetrFAkdpubdvz6nDQjKIZovvC+7CqGq8sYXQOdv/5hwY97OTQbBMFbsBbliXSBB9wX
jju4PqRf3n71C4JHIOlfPr7wwqAA5k2eQjPEzbHoIwkb3hon2GXo4ygt5cx+gW2lyi9oiPSedxX4
w7m/DjXq09vvcOkXWqGtaxh/LAIJvqnn4Zmvun5siyr86vZ0K7gDCq5qjdv/M42DwJltgJv8jpYm
t6dbwS3Q8AcCelScxqqI7+nKeQbj1auC50tDc/7739tb41E/bPDJPVbF9xzNvQe95J3TdSKz7Yi2
fOAFiETFKYjzPxxo8QQ1E3l0Gxk7pHGrwbTE0X+YUUr3cxz9N4Aaroz7eXz/d1+GN9bLgVHzrsvI
93N07Z/5RQJ4okc5eAwtBt080Sv/5dLwW4E9MkagRZkwM0E2KrLqDEoBcKSZnLI7eDW9/BXoOhQV
LYyXhaBU4nopSNm4VgenD2A7AKJZBnUjAOkyIyc02ikG6tieu0VVZMXssGAprSI8HI2D6NPv+vq+
2xl3mzvonXwx7Uf0CS9B5cWZLIfygW7Gvx08gGvdBuY8p/4KKoVbN9P1UZzNWgnYCewC3GWw3d2e
boVsqQQH+R3IXqq7P1HXdGkEirLjq1ubMKkWtKJ4E4a9jeUDrKfBrunaMnv71S8EVWSFLB3GoJ1z
g3pXH6KhioEYoQEXQI94D7T66jhAVujiks2saD3AiV5QcloWQDA7YDeccjkWWSE7V2gijasuzsKq
AmlYxwUYJ6S9cglzYYRsKVwQAcCs8zzP4vLsZQowCUgzEFHCrVu2wepW/WehvSkbQhaJliBQgdsQ
PesyA27NcVELrdCFYSe286E8b1k12JZ6BQU6B2br7Tl0nuavLMyhFbplWy1ATuJuAcCQ9ccIzNbJ
SKo/uD3dCt3QoB+jrGieraDOJ+gk/j7tOnB8dStyu54D5m7w8M2TBPDF/BurvF9uL24F7tlPDAnC
mQhp4NRBaSEfvA4KCbeNyvZPi/dOg41N8oz57W9/H26bHrf5bq9uxasGGETQsozBwKvqh2mEV2Pi
lwG0yW7PtyJ2oAVwycPuZUO98W95yeLnpq6vHeAvzEdbDdcytsabFHFmINd/aFApO8mZOO6xtqew
ivZ13zZsgwCfjreqZh54lzBNfntkzjHzSizZOjjSAsQYgP2S0U3Rww5lCBZl0HVu+lqth0bW4vbt
f3RpkKygJbVsIbkYz9sKmm1zsGZXU5Y3bg+3YrbcMNyAIXpZ05Mt03X4Sc1XT6WXhsiKWdJHlVdB
uI3J4+unSO/Ay5JlpxqcavRoPPBhAwXM7YdYMVwBObqsc5lnzRAUKYxGl0MI/YvjNyAvsxIRLztD
EwR+STiSLUEG0f4egih3y/WFFcUg+pN4DyHfaSvq3wJuVf5GUaJwO8LZMri9xfrGwEfKGBcwLfe7
NF82txIxs1VwIQxr61jhKgsUweFYzkF5gPP27jY9bRUcBTa6qZj0MvBg6aGaYpDyGk2drtqZ7W4L
vONAFyjLUP+kw/scNNZk7LrCqbyNsX05ZxQcbvpowOWRCYp8AbKnbUBOMkGLzi34F1RuU5NbEVyg
4V6GOeZOsJA8pbJYbzdY+V6Zmee845VVjlshDHJvFxu07WalLo3CIVERfa+BNJ2AhJXANbZT48E0
QdV1dWXcLqx33IpkHXtct+XqZZIsGkTJZT1B67V+enuduPSDrEimuqSGobU78+AY/aczO//STyL4
6COZ89MlgEmN3zTbj7f/238XDa+NnxXZQ5RjgTXY+zt/EKB5SQoUMERCbf6h9wf1IRAKxagxnnjw
IMGtBrV7NSS+AafbfG/goQFLJmUauKPVrb98KmDLog+NkHDIg45CrG7bvK00HKcdJb6CeZnSBfs5
6hoKST/U3be3h+HCJ7WlY3EAvmbQbchSfDBRdxiHneDE4tYuC43by0BjfYOEnAExrfTyJ2bVv+tQ
924Dw6x8nEbArIEagcMuPP9O/joWtwQmEI5Pt5aIQfnRVECGm8Gx7L1ovI952brVnJktGpvAPVr3
EIivZg1+F434yvPhj9vntBaFFYYdikY1MpJ8hkZyafbbbejdLt0Zs+If7aHlBmNXHHSD6XdJqi+V
GK/kbJfmoRX8ez3iLhAt9uDCdeUdfK5WQKCp73a6ZVasd0sYidxvsc+WHftOQy/+gAKMyNwG3crE
c73rtQt5nLWFHhMVbGMiR+PW18hsXdi265HjNjzOejH+C4+wn7AYdBsWWwqGBa+Z2h4ClACHrO9t
0IoTKWbH7c9WSEUSri3oYDpbV0Xl11Lm0/ehzEO3DMGWSFX5hMssAvB2Ewn9DvW6Dj7UDT06fVJb
IhWHRQvpcR5l/tjyz0aP3XsAQHq3CWMLpAiaxlcAeXHY190swbOTzTvd+63btRCjVpwq2CHVasEq
UAixZ+PWb4+iYd2VsfkPl/TKzmlrpMoFN6Jr0UB3tWn1O4QWoXln5o7+lN4+9bCG2T8Qvz9CB6Ge
8yVebkRjyvZIZL574JkCKZChy+d3CS7QeBQMmHrQ6OEfC51+q1L4Ns36YMzIv8DPPGJX3vrCAkOt
JaACgnvuNwVAN+Wo63ZeDIdPMW2tWypvy622zZtVXYbY6mCrdoO7aA5jSHiOOM1HW1rV0KEAuXqJ
sgIOx3CjLR7zWTrWnmwtVQ0Kr+F7kGfh2dGw6yFxUtz0N26vbu3T9RIA/gvru0zv8JsrghyGkSV3
w5IxYu3Tiw4r8Lg5zBq2rX8UvYw+S2r2T27vbmXwuGhuw7yf8e7BTpKygPUcmJduIgxm61/DqKCl
2rD8nm3An/2y0Dekl/lnt3e3FoGZdasnYOaegU31LScDrNv03hzcHm5t1z2sEWG1gEyg8n24ps3i
85ozN2UcHBReZo2T8GBLtiOz89AWcBOCuPNuMzP/6vbq1m5NF0mIXyGzi8FszBS6i5K+z6/p7s4z
45W10VZ/bWbx4I4xQwOZL/o7BdPumZjZux9Gb3BrmGC29ssrOyOmNY6yDdjd257DT7Pj3A0BwWyE
G4wD97ZreZSVs/jJguYpVG5NnjBvf/lhVxbwHqZHSHyNCO+LRje3sN/w3Y7b/2Hz/rqfitBYMIga
SV6vVu/GbKQ4G0D71K2Hh9lMthXwaR16cCZv0fF2gJPJA9olrslNLwkKAjtc4QgJMGqN3NofmyPs
kzYELN/gzNgGRqxZQz02p6Mn6xkQ6qZpj5zwcAViFA5UboceWxUG5ArOxCOcm1Yv9o+4tGlhbF06
XqDYmjBvFmOQeybKUH0Zn1e9m5Nvlt3tAPHfuP719dUWbGUYYdoyr7kVcU8PAxyjUqc1w5aA7YtH
FKtRy4dZ9ITGdvIFZPvK8eHWIdmDTQTA3KiPMgV36zlEI/Em+vwKFetC3mNz2EwnTDDmE3L8odhw
uarIUYrym9u4WAGN/ge0yRMdZsuqpjqFT3xTQUmgptFtRtoisGJddmDH5yiD6QkYtJNUn6Sq9Re3
1z+P2V9zpvfQRmoI3FV4NMoTJC4ym3c6up1QfCuiUYnbihpM8GyVXXkDs9fmCPepa9CmS9/V2oFh
1w0XU4HvysexzsTUo4kH7ZBXiouXnm5vwS3YvyDxYtzD6MMWw4mvFb4b0oX51g6sIJaBT+oQZkM+
Vd8h76Yf17nvnRJxagu/Rgo0QV8JAX23KT/CBSd/iil8KlymDLV1X8Sf/bX3JXZHODN3gGhsy5NQ
JfJmt+db2bI/URyuGBVZtG5zcSxxBi1SgEWLT27PtyKW5jIIGRw4Mrg986eGBeMXuCoXH92ebuXL
utAD06TEMQW70mcSNtEHufTGKVxpbIVrF7K4hMEqHGtJNyTVOk1JscD5x+3drXAV8LngwSbDrAOH
+hir3XtQfT5+cHu6Fa6wXaZ1JVmYnRX1h6Hw6MF4deA4561wXVosv9N5f+o5PSgBshPh/u44Ja1w
hTvA1lTwdYYgBBZ4sC0lEubgE2wFnYbGVnMtxVwbvz9vrlX/be+Hp1jRX28/+vVsnNparjo/O1DU
Js/0WHbfQRk2VRbXfhNk8Sjdslpqa7rgKt+sXoVa0QpLc9hyqCJhFTiXb/+E11disFVe7lGozI0Q
SoowK3xa46gVt/4E280qX5zSDxpZMRt6Odyg4FWfDbDFShapsil2PMrRyApZttF2nfcwyjSLqvoA
9ragwFRHMNtwGx4ramGCFTV6jJD2hQt4+70P9/F4Vo6DT14Ofk0hD4kKrDg9KKbpHNU/yOpdw8Jf
+rJW0E50hl/Jhmx7XwPYqfRQ7AGh6lQwgofjyzcfag0qAAylMm08BaciTxwKM15tIj7npv97zIXT
4cvHA90qGgWT7qyEe1pxmuDLqu8mIrb3XtTX+V0UwHcBdP/hW7EvsOeu9qmCGZGn/B9xj9umYKZa
fwWRM/hRrKCWn3IW9bcV9HO/txw+TBC0w3Xt7SlyYRGwwUVqrTwDuzVsG2uzfOWwRIHFZznAFTcw
m/fj7X9y4WPa0rNBzXRRZouytkOL4AFXGbtMizHPqdtEt+VnMPDCiXZFrrq1y/SV7Lx9ZnpxU3uD
VvLye0YwalFFQRBGg3wc+Dahg8Y8uw2NtcBM++6JfmqjjMzc3PCwDL9PAPQ4nfvg02m9eYDd2oeW
JZNo4QOUsd3rEPaEPVQmbq9vrTCogpCmBzQlM+BgPHEm+I+opctXt6dbK0xTAS4OlhyO/Zspfy2V
qm+nPHITKAGO83JwcvBSIICXqHXldaHhcghJcAJjAB65LZChtczsJBy3uMPu5Cm07Zd0JMA7w+ba
aXBsEVoxhHGdz9BzdjWM43E/3YOE4fbo88L219EvBvBgDv2WZ/nQK7jWDnfwbhBuU8YWoFHZbsWS
ezxDi/KKC4dg+DJxM1yZMuc19pW1V1jx1EwG7mNyDTOY2PLbFdYz/xI9Tn5KeXfTok8D3pSf5Rzk
YOQot1o1FVaYoS8eTG8z8CzyVgNXYxZtybqtq9uVFbUZanvNhBlpxVELr5F9RP7On+YmUP7R7Xtb
cQZyO5QZEQbNR30lpRQOqNTr3W6vqa0SG9jANnKWWlG/E4lcu99jsF2DTZ2H+LXvbcVYA9O0ferw
cMZAcU+2ud5YooaQfXMaGlsnZuYRRhkbugaqMOrfAxhoEt6T9afb061Ai3CNypYoEtnUwYRXwj4o
kJN0O7PZMjFlcBpcqxAG3fseZOArNpkGW8zx6damKPay6ceIiQws7B5m4vSfvI6v8boufFVbHFZq
OnRUByybVTMcVVNA60aXD26DbkVrv3Vs14DhZHyfH3Pq98nUy2uKpP9uAl6ZkLYMrB2QcUtYa2dL
z5ruhEtPfacFDDkSYvrhE3hOWidcsr5PSlJ7eRKJcpwP5xsQ2IC3fT0kcJ3u+iQMN/MORg2tl5je
y98r2MetSb1ElXSqY1FuhX2DioHyBoMCpYBsraoAhMV50K1BknJre+XQ/0P7BX/4YR1vsO19q9nk
+OJW0KMvNV4MR2UVlu0ki+UwZ6rl18qq5Jy8vPIJbdmX8NthZwY52UJhH3SM9loVT4C4TUUaARw6
JDDZDj6Ufj0U6Kjmhbxbyhan2+lsNpZoXsz+UQQzfMA96Km3wxIO62dCtK+P9TrwFUaAxbYeR7Nv
v3wcmQ8egbP0jLQvCVpPPYet8kcnVSK1r69hIo3yPFzgsjWWcHpXAWCFSUtH9u/bwXQO91fG6myW
93eqAPvtVsKAUWQG8EQPduQyClNmTPyPCDv2Zcedxre3/9OFNcG+zGZzBSajHHm21G11I+B0/TPW
ATxz3R5vJQ6AKYbIdghqi56Ybzkw+6jTOTayU/s2u436Cc6ZBDv4ioma1jroHqPZx+nT6e1tLeEI
s84YylAkVV0I19Ztk0lHuGPd1VYTlh0mUFzBr70b598BgjpBScqtL4naDLr6XNMtjOCZKPIiUab4
HAfRb7dhsT5qE2rqxyMqLEvEp/sWYH2EpB+5ZeA2fw61YhKE4yjAU5P6PdEe/7PBRebJ7d3Pq9Nf
STgvYT9veIhPujDya63x3ocCQrFrLTIXlzlr+Ucb6qxQfxC4cA6bB1qvy1PdkLE+tjKXcRJATvsF
EvDoUW3Nzu5RxGj1d8VbgFc39L5/bgxpHysR9eMBtYv1gxoL6R/MXsPeWRZ75KW4c5xwUevP6yMs
J7lJl3zpqgM9M+sPegQ26Mr0/+8i87VlyBosqItLAdcrjmWuCiFGFoX5IzvCWAKtzh7eFqZoYHcM
WNg33AyZB8hgOvSplYFy08RSW0WJ7q6iZDlatYnvwUEc01hjLXScadaGtxW5gUiMhFlNR88kQaPm
IA1k6ej/QW0dZUeXGIpe3KxMmrEMNu7rsYrG0C1XtKWUcb0U8PjweWYiIPwU8MN3MLGs3G7mqa2l
3IEBRNJ1rnL4VfF77UeUOHH/4btRKjAKLyMxLOZRL+vGkSKxMMEOjmqNkoPj4FhrVA9tebkLLbJc
IumFN2XRPsk+r52uuKktp9zDGZfPk8bYq2K4pZLrNBS6dUsvbDFlD9sdf9MTFu9mx6UirszuusGx
eZLaWko4lDVIhSKGk6OGvAM80QQOL8Xh7QX2PMCvrBm26DGa4FuiW0wbNvkjSzfZgphM0Plc3NV8
Fn/e/i8X0pb/kT7u2gzTivvcmQzL522RkoIQHchr98UXCh62+BGUSG6aGtvEOIbPY7c1IIf6nb+n
Bp2D6Z5L/m/od92vmqOCibZxpGdOP4xY20cTVRS55M6zvpp+VXn8PCpHCCO1RW6zFzRR1K88gwo2
fw9oc5vhSt93izjb6TRmTCFnRTpj5kA+RKwITrPk9dFpXGyRm5zUtrRtQLNojpfHVVbj5zjKq29v
P/3CpLXlbUifqr0tSgpRSd/sqZRltx3QN6KfBoC8N7cCoC1zA4xqlnFX4DcgsUzyofzMTM/dJo4t
dGtYwU1VLDTLqy4/FlW5n4KeOe41ttAtb/ItmIOWZbmoghu1+B0aKn3HxdqWufUgVHde07BML5Ma
ks1442kJatfrZFvoJlAt1l6B5/exN77buQ81OJzmrqRJF9YiW8IGmtAUyKJimTcuAoIk9u909iB9
e2Zeerh13sebd403YqNZS1PdB3VZJnTsxJUru/N58pXF+r/E769seOngcd8uKEn7U6dMOnb1JFJw
jHawwUjUs5uJzOMPuRD96+2fc6mQY8va8hwuaCaIKCT7AaoA5T7xKdnRAfLnXJp6N3eRqs/nFd3M
N8GWi74CBxMFwgPNfTolBjWm4DjxliyJabu6+zRHg7qv88pvEmSL4XqHbjpch7/9uhfWBZuUJitp
zm6HNFvbQG+JgOzmqw9Jwq9+KNxo4YAEvcyDpiY0sfJXrApwJz8MwcRSr223K9vxhfljA9NIxbzO
cEMzs5LlNNJZfeRoz3Rb822tXLNGIchBPsnAOhkO4Mzru3YYS7c0yD//pr9m59rTYhw6hqcvjUlo
Q8p31HMU2kOU+/LpdIZySIQtzcBSobe0jsnHyMTX+m3E65FlY9KWCvclI9jaWdvHCrWbtu6/t2Zs
6gStMXN3YL6Y3LytqA1Nm0BOmWZFg2wwHaY+rMDVr2ihu+MUso5JotB5teUhySIJrtiRSQ4nul43
0zUM+etzlNjyuVp1WPfPs2iN4+oEU4H8ICGtcHp9Ysvn1OwPYTFRH/eFUZRKJsIDPoabkpbYpqJe
ObaoZ8IufpWhPu65zw+NGtxu4El8nl1/RUAzbcUkcAmfcWzvKa7AgORUzOkam9iOoo3XhJOBZW1G
u7p9qmDXl4Q57b6+vXRe+qjnv//16nska6Y6P8jEWC1fUbWv3tWbuuYM9Xp+Tmwe2tJGqId0U5AV
/QC9+jZM7dewYPlP0DEGL9GTl8+JNxX+F18Oy5IVIJs6aWxJTF7+sJISvlfLGkAuueK2AwTQFJfG
+tZt2Kz9fuVMsbXSQcZ0V2VDw2/Q9uaWZxHbL3TXRRQ1Wx9k9TivX1hZ8ZuFcO2UohNbVDd2IcJD
4dWbIiz/8btgV+juBqTBaWRsYZ3hrN3gAILdACX/b7qaZrSnEvLs9nRrF5ZztPTIQPwMbsjNjULN
AJeGtRtAHhTgl3OGYnsPQhH52VRCjJnAxneCr6ThjiuoLahr9ghEq2D2s7UJ8kO4yRWUldhN0gEv
8JdvH/KxmKBeCjLIAMpfvRQc9zauhSYSWRsxbKx4t3R5ALTeNtyt8EzKpqDynSo1xCalhbzCKbRd
8WG9Pvw6jrT5bepykVdm5ev7PImseA29puhLhWWuVIBWJr4XN1uyeFA2JWM1VU+o0IrNMcCsjViy
yStAjMJOttP9FjyM/bEYlmuaqfPt+P+eBYitrzNlFcA/yvMz5Ofb+kBJFb4Xhu3A6lO+FGk+h+1w
9NGEQg7Df7mqU+TZMrZ6UfXSt62flbDKe/SpKR70LMcbt6dbcW3CcIn8Auh1sNSK990E54Fm31e3
yWVr2OZSFaCFlQC7h/N4HLj8BeM9c2VqncPrtQ9yPpT8tYPyYQDz2SAucrYsv6fdqC9cN9e8Gi49
/fz3v54+tBGdiCpINirmJzAM7NJYtNdkVLAPO8/K117fCmsPF+sK9FaSSfhxjlADLN3OE3CfqmZO
oLJah+NWwI/l1t/Buk35Vi/bWWPiNYfdEGE+z+AxQ1oL4Ng/UWOoTkq2o/jA1zAm6T62ajnmQyvy
BE60JVR+3IjywcTdXCbQ1If8EOsh99MpRKdTimrdHKdiiMIZxnFDWaWRrsmeFlvlr9lUVZ1Oq27q
9ozThc6nuEDCdJxXPkcJh0HeDAzx3HY3O1UQq+y78cc7tKQu4/3YTP2c1hVucz6MBYy4T7xEReAo
ZwPvs5oILpLSqwi5n40EzVYWi5G4sRzq+UMJY5HvPrI8/bOfYUyNB/NFpmRevS1VlfHr33RhZksn
tZRLosAXLD/F5eSXib8HgmU1jr9rskLs8gQ1KzhOQg8NTXK/1vtduBtMUNjVoT3lc94GIJHV2pTD
iYeen9/T3jMkVbjEMe84/NSqw+6bPX9u2/6smsASv5Fkq+MohmtSPdbPYMLX/+LDRfkxpmQMfgUk
1/kjjRqBPY1XW50MnvaCRPk+w/k8n4bmbtaoBKYbQM7+Cfh9OtwGQIZ2eEV/jNIg1KpFmiOCZ5gx
sj314HIYplXhBZ8I91j8QcF66haGkCM/7YCiF7APpFv+zRDmL+9GQipcyqIaWPI76k1znpZd4bMD
7Ibaf8p+rdpj4fVVDMZYGejHqYb8N/X3eKmPGrnE+2Kt4f0VaEP3kzEmWpJ6zXN9BK1sNDe6GMiP
oJZiuCtWBtQamQb1uPW5/IY3LKHnAlWyeerZtn8rpX7mSEqfaw/8o8PQ74iofifjl7ab909KN+zb
uk+6OpKdQawy00p1Sd9UHlDOAShxSaMEOcyh8D7GwM2eGo3TBIoc8TCmgyb7JwItCTnlpUbFZOJi
5adGti05BCNHVQhEsnJKSrmXuEfeO9GfRDDKdzCDbtovDLjm+BgPUn+HVlKVh30Xlf5R0T4vb+ga
tvvNEAUR+VTlaiE3W1/l1U2Ne0xM2slf208RKXhwS+FstcE9sRmnwxZFPnT13NvKA0PvtJeoaZuq
YxzRcT91o96aWyo4piTmblGCQ62DPE4jrO+4SvfqvU8aGaJKOVQTnKY2HVdDWrI+YBCCNCs5eDj5
P0ozT9GntR2quyGK4vqffVxIeNOFyq/umYThCNJBOeHiaxR/KhQSf5FB8PdBT9V2DA2+7ima1fyu
YLvA9zRbNRzHnfXLx8UwMj9xjqFJ6xESXlgjjvP+0O7Ee5rD2gAIAbK8eA9H51IlHZBWXaLWvvPx
9iBbPEoNx8wDXxHnN3E0t+u7ZtSxf8DHzKNjMMnwn7xrm/lpx5k0P0DpFoU3QTz2D2E8oxYJZYT3
jAaIQKSy2BpUtcqyjw+kD+L66HtyeYDbE65+PQX+/73qxjp+f/bzVWMy9vRsnlkM6J7Y2Th95hhC
eQBitfFAOoXK9H6fzd6ki9g2YKYCj/6aR4Q4enSG82rSBUIezzTH4WaVGPmPuSlXdqKwxJ3uBeu/
ydo7qnLZn/1iwHdpAQZdD1EB54AqEbw7Uze7NSTRkc0eg/1iuwl1BwBzUeOTRegImoHX2B6iOQhw
+5OTxbwb4If9K9qiWd+XkJUv36uZtPO7SpXVdtt4AV+n8+4QlkHCunZEGTiSEJT6Jm9UuoV6UanQ
ufgecRQtj56vxn/8vF4Ps4fKB77/WRqjj22Tx4et1DoLSQ/fdg0+vTDdz7OEIKlmOqRyrP9IHwrB
BDYLUP1H/EcOxt4N3dDz2aIf61AuC46QUR+nvprLdK+XMcFpjH9EmcI7tCtkzVss5l+75i14J+v3
EfZlJAkRzI9rEA0pCFTtocCtbNrIFelg5PEjpowsMBRM4pitwuK+kt6ypvMovPdwKYU8eooMhnXt
0PWdTD6TIAdBQpBAwj6fxmBNCxjiYgsYi2M4zvQA37av2MHk3TZ2JPVBVSySoojfma3VRQLLi+DA
cVu7gDLnfV5n+UxYkD/DTYh8FI2Aw/ri9UnnY7uRK8GK7ssyZWraPw2Tnp5g2jTf9xXxfzS9nJ5o
2OfpWJYm9VnYfRpHhR/YePGJBtuPdgs/zXAdTVQ4qpQJKQ4gwZAEk5LcNdBGQYa/hYAIV9VXwBvC
98HS/fRUiZLtruDgUK3rp02hAUDE3nSQOVgsQ5/jckrHp3pBKZQ3kBxQmn/squYjbeotjQqmM6/T
34bS/OSjT44bugCzFnzJxKv1dCcqDzO8V+W/ns55UrfFx0qw51GL9zCiuo9joW/GrX1vzBbrxCx+
+RswHGKOfK7jr1XMClSJwJExy3LkaohOzQSj5arHfQ0dhiY1q1H/IrJFkJp6/N11Bow0P1J3SE7G
YyPHB3+PsFnBpuKJwTD2Zz73t5Rs7xs1bmnQ+OxRrE02MPOxpiG9xUbhP4RCmpuFkzHx52j9NG/7
8jTW9Z5Uno5SxNj8LqcYJ4nsI2nLOr/pBE4yvpzDFMmG/J6rff/U4pr7LvQwfUswog9D3jWJX4D4
vSzjnume/DSFwKCtMuFxMyUdVTd7BxIQBVwxoz3dHwMvpmhtyqcigRxPpwUJyE8gleZfcqa/wMyi
KcQqU+b34XdoHavTFHgArcCY/iThnpqgZ8KcxN73dRIyUKMRaBgeTZ5kGcNwBJYLmHRT+T7Mqz1M
ojgqnuoCG5oWk05k347xEXPkGBXdeJBKkkfty+qZDdPwzgiPHBbl37CwGB4ZQTKpdXPHkailgaj7
oy8qH7ZcCikSWdj3/8PZl+1YjmNJ/koj31ktbloaXfWg5W6+L+EeES9CLB6SSIkSqYWSvn7s1tQs
FdONGiQykYCnu1+/VxLJc8zsmI0guU/O1Gva2u6Mzljelt7fNzV51TUTJyyeglYyKjY/NWlX0j1d
ZcAybeuLm8rXstJLxhHTnmm6jmmLjEKwFKq5+CDAzj3zz8LM3zgsbLIBssM29XS1BTiD6RtmObu8
j0lTpbNvxlOksdOSLQ7uYTYWPXBaCxwUu3/foXTPl7ofkY3Dk3RqKjdk+zZ7lW2MjR8NdBdNHsxj
32S+jeocQRMmnWAFiL3FyK+VWOPquIIxa6HMqbg4yplMNnOUtCfm4iXb6nJNOZUyXVEWZGxfvqKX
nAQ0RjQO0x7D6C2kLyx2SG1Zb6Qahck7PZs9S5ZIZcxhS6QrrS4z8pjWe4wLNylEiWEeICQ0n6/6
TViSMQwL8ktT0vro+9JltWm+wnNJp/A8qWBjGNF8jWb+auFdljUbIobwR1i0nwZeshm2+kIcEqft
jezm+2VLPjV7e2+77jIj7egUJs2k3jBrmtyiHhT9k4E/Bg652E+fEcHstyxYeTdjtQwQhi7+aaj0
pnJaWhwOkg8JLHljRYsOkFpzu+xjcjCTo3etMrJOkU0Uxhn3q+hTQUyCTiPhqC867DVpM8Hm2OFS
3JZI1PpcuZVmFpX/s0xilXIfkFuzx0XdRDcogOwd4d1Yp2IZfVEH8ee5Gi99OyHUokWRplH7PcBz
XhSWbMdh7LoHWD18mTh0y8nQJem47JFNMZgZZ0ug0byYRmSRjEY8GnJElRQEl6SKLD3toiNRateg
v6A7YR2ktHL71cBs5riWnbG5dltVICbHpoSZjR8WzRsUr5jpzOK40odGiCGbtbi3oNBSUtVtGjGr
Dy6y0RsDKYg4K2SOWphqpW0p8FvodNN2M7h23TAF57ppxrzECTpngdT7yTE8pzCl5BITeJ35aHnj
WNbQqn8udwWERKIHS4cl6ZK8XGEkcHYy0o+7Xucimdcybw187OzW9F960c23g49nhEXpCmkO+5Ab
uowH1yoUQZgiOFCAdp8MG8YTdg1TJONgCo3zuiD12jxrmtAnipoCpeJGTEaiKDk3a999QtY4hGrI
zkXqaTs051lM7hE92nInKMW5GO+xmRCCangm9IJLvDSxeFncZD/8BM9Wq3t2Ypq3QVqaITo3KMRv
YSDLs2a1wfPYeX3kmmJAZsaDT6HFhE35YG06rpKmFF6MLm3M0P8MKFraZF9e5ZrIXDk1ANMx7QXa
TYWpVVO9tSWsPTHd19dBMUeUhGmotPoxVr5/AQ3Z3Tq/oDqOxvHCItPjEavqKU1iSs7Jzuvcq5Vc
eDmps6F9VAChjfWj83ZWhTZRGGHHjlbogGCfVm6iqnN405ZvXqo+TrEspy/JViMQVsS0v4M0pfnk
yyn4LHmFa1e71rxxPlI00sQRFP8hBUvK2vfQGJcvybW6Hrs23NPITOE5qMbwxi7V8FVWIPrR56Bu
QlcZF2UCf66xgwc9gbve7bAZOZ3KcTYpM6qb7lYOh9QU9lIkm+Jp0Vk9kR2nk+pK9DshjcABlOif
+Jqgf/Hjclk3E98DDaDfrpE4KYIvLR7mSnvECrnqsqy0l6kzoXvDoRMPWRiOkFjCJ7OKUpNgLrHz
U39cMRl6xhYXv6g60u+0ZR5hDuSuHCHCT53YkUa/UuyA5eCjXI8JdkxhV3PAUeyHTDXzPYFuMkcR
nnxg6tb2BZ7KUd1rxzE3dZ1nyrwFYACReoQjlyX3eE6+Y6TTI0o+eRy2Gc/tptZChnPSp2obsMPV
0a5eESZ4s3cI8Kym/n3mABHSdQkCA78wNfCCCs2eaMSH5cvSSrMekH8sMM6mKeKB+j3zvgke17bD
Thwy28y59oHEnJKf2NchcdtnT6pFp1vfJwQbW4msRd9U6ExKUr3WstkAg3ACHf4yVOQQ8zDZ03GX
433NxnrOfSzQDQIPkUEaVTAmThcAQAexEeTCQ4I2vJV2H/NIlQiFkZAc3GysRRnDuPzZoxDJhrY0
RY2d5V4vTOP+jBwpayWtolMsyu1SYsDwbQG7VNRcLDfS1W9QIMU3Qw3ASGNPSDE+pneYywHIgdeN
zXsYdZ9F5DUuUcOqU9fr6ohzRN0tezflIdtMPopKHFTQhZjVCkSVlp7MxdQ5c29BMmUokvWbC9lw
cPg6A/yico843uth6IAyBKz7Cph0+QrBoTuGtqtyPvqu2LBhZnyYqjMwNrR3G3BUQC8QBA/b1UNO
uicFJ4g8qkP90pSD1Smk8/WQ1cHwtiBJIeXLsvcprFvDA2L69oPV2JEXOg75TENedPDqPS/zzNIJ
O8qDjOc6hXIYT/jYepXCDZHrnGKTzUdW0nMpnPwF7ag8oVBKznpA44gXfBIabwk+9i5HBSgLOjdv
6FvZwek5egqj+CEyQ/VOdvN5Fgr8S6tz2YUjzKPa8hVpY+oMn6h2StsVIampgn0xyj7RZBjDQLMj
Ahrf1BNXmYqQfNYzj13Qw7sUyJ25g/tLl7JILdk0Q+y46mbDFPmsvy+S9tmIbIAbwiZ20ESUh1Bh
4sNO5fClGhUK6hXpLQ2pZL7Tei5g7jg+mW6UjwPO4E+IGYTtl+X+ZBmAit2Xp8jVzb1ydYcZdRg3
re3yugsapAJKM+zhor00CLZ/H2xTGBSf12pMp3szhgU16NgncAnY/XWOtkmi2Wqe2iFyGaKT62Kt
6c8wrMLjZPCINMye1MqSlHGUYHRvlwL2qr92mM9+i9FUXEKB9DShdZsOMjAF2AT3QF10VFqumYu6
L5sly1V7bQ8IVeRZ28smJfPmi1bxJS8nfKxA8e0IZJ6edbI9bii5jm6sseny/iYS4sfW+fnYN/FD
EHl8gmp4nBt5Hwk0il4ugI1C8qVKZHAUiQKqCovA+8WGHYARQNypdtWxJAxDOPGMeRzMsL56w+8p
vxZQUtEM7s1dAZXS55A0KClj/ZUv8ZTRKfreqH7JGcLE70WgPVbJOKZq3OfPLazEimjDBFajWea3
XmYeE0jHzRidVT1cbes1hpMo39s71Ce4pzgcEES/B10BGABVVy/RS8ASEDdnIjD4D6pDua1x1jnM
nQ1wrb7iojTtO8feFQnsJfBxkyM/0KSoHzZoVtQXZysgTauWxWjEw7BolKXKvNJ1eE/6qEfFYFW2
VKyFJrAyh8W1rjC6/NoGGqLiUBQLnCbvK4aoRrLQJ4fYmadShHNRLwsquFqr1LSIaeMuPpBqTXIE
0senxrY0ran6ospBHqLQrzyTSUneQ9wEQNVL/Qrz4POM250mBBJgPPLhgYoS+8HQd9nIGnuAO/lz
DNp7VFWX7vWyGZzhbXyZkZn2GCQ6yVoTYEuSCyag1rq35xH58Tc2sbKoZYX2qHcwWvMjaMOSsjGT
2s63iuh5SEO4/3xGtfMVNau+jFxt9wOfSRaSbbvBtFP9SK0dcf5NOz4ckOLepcRLfg+QVd/NFX93
Pm4fJl5F6xUrNutnCz1A5pkp8cY1v4fnm08XKGFSKD2Wr6tqMP8SKYtLNWGUx3uA1WOnPL90ZYJz
eYFYmQDyqqNHWSFj4LjCbwJT1NOsFFDwcnni9T72h1Xpkf2smt1lpI85uxjpZ5apEtheWjLUOmnY
0KS/73zj61tBRpai++ty3FmHJYgzV3+9ppDU54lHCBmGUbmhL0uQqO9baZboXSTX8iL1rYzve0O3
86aiakGZggPw69S1C7sAR1+iDCNJ1wUM0eeBIE11x/DyHAnUsn0w5IIuaEevcNxb2M+Ry3F+CSjw
JJG3NQ2ceimjqDXPHEaR62GtqqF8RITwcJyJQo/MR41Wc+4Wy++aXbpLGUN0jYUgH4NgDuY0AVVU
P60YRTRA6nx3Z4Vw83FjdHL5aF1fXYJmn4YXE8w4Z1u9ze44chGoVK9sLb+MpaCuAAQKfqWd7CcI
XRg6mmuVla6KImnNohLon4KRSUw4Yi7vASZPsOhMwen4QxQBbP05Tsh9v1kbMu55tSH3OK3JPi+/
qN5xCGONhP4QN437NCZJdZrLtn/WvN/7mzga1UOFUwkLI5S1PU/ENa9zX6H5F8kmXuOuC18c8/1+
rJZrdVE1Eax9sRqBidrQeuTiwlpeoKNbE/HYhRN9UFfr+YMLyx7w+7T2G/z6oLM/R7VQ+g5nt9Un
NsDF+Nyxhp7wfOH0MguUSKrplocWeMGPnk7qFmOJAxitlmJwAQntcYyI1k0j+AD9Up3OoWEKCQ+t
UnnXy9KcOHYLgKTQip/wZ+WLRyfDzzN8XfmRhGH/yOQIK5l+LjcMul+di7FDlfYnnGCnV4XxsGe3
dmzNqwF3CBy/cz8nOQckR9vNyCNi16NTp2kEjKgX8sWJyqhf3vTwP0HpiBydEp5lY1ri0rdZGXme
JWIFB2FVV3lUakP5uZl7U99pZACLPHGNxTKpiTM3hmh1SazVty18IIMCKSrDnCIFrAwfo3BcsjaY
Bn4/EOGmfKtNMmQDqX9ykB4647RUQ4FU9vo5kSHHtLTV2wmNLKPpLBkAn9kl8NBvcbil4Gr0r4oy
sCJ1MvgcuPbu89Lr9de8uegFQ5BsOyiQcRdJ65b86ijw46JORoch6UY1xwiD2BeNLtdehUzxW2DA
Nd5uzbT5bOArnX70WxOyKo2V8u6ezHtPzuEeBvxJy13WhTdwyzt03cAu2Kuj5TJU8KBLE+qdyTZ4
VcpsDXn0iJshNbiWwKIQaWNM4sJEI3Z5p+QzcmecxkZXUyAMdBeA19jUn+bQLibTqMUgTLK+bNTN
JMow+BkAUw4P/TZX8dV3EyarPyRID30D8sTyJ0KAAOX1xNr20bQ7KMIVZ88xNOG0XT9HfZC7iWDz
JwLsncppbrIQaeZvkJRu7/CJ7+7ixceHuduXTxAkAMAecXjfbJEc+wxjfI1PiSkNon7Ewr4blIzP
A7iy12GZu+TcNsOC9p4GUfDspBvvyCaHLsearT9wD/bPXsUyOsmQEDg9mtVkjGjxMK9qe2pX8Ox1
h+4yJZ1CK8E6zpsz0SWwJmD7dYcKFYBN3lEVvSV0nB9Q/PNH0EKlTutGzQpeoEti3/mwNnHmkt2U
WQgI91psVMv4Qem6kAOnDWJOk4klT7Wa92OEzgDB2zXmlbrW6/swkSAQ6G4PgZcbx665xoD2a0qH
LFCyJeeJRrQBbWtHpgGxDJq8m3BhuHc97FCRzTvH5S3Y5G5+3ByNgNrvcxj8aGTffE0A+N5O5RKR
LIH5hbgZDFuh7gdurbIVEBIoRRWzN/Rxoyu2VsnXiYTjeUMHvB2jUCVvvPdoa+GdNJy3au+6DwVb
Ttg+G3cle8EKnII12NFjbbtGIRzL6rWx3KUlJUFd7OHVBnlYwMyniy/HF9hr7d8S/LdM90rOPOWY
6/656Towx2nCU1ssKFOfB6AQ6NV049KNaMx5b3K19FJhD8MWsMWAxAbs06qA1XUbZK3aLE8hGuyb
k1nk9uJ9lXzvlEb5bpifXlCH1i+0bHEhynk1GEgEEfujg2qkSTWOgxF8fBAnBVwA0d1JAcqlrcr+
XHrM9Kei3fpHdPT7jZN7dONbDq86xJ9oyfLW8nLP+qGlH5iFktWB+aHWSGzYWpNJCMl/1p2ZfrB+
YPZKr5v5vANN/bCmVGVBO0DSh5GigwXS3OHs7Ucd4KgVK31ujQVwTaPBDTn49F5nJgmxXXSc4Gja
wdiXQKqbZEkrUibvAOaq6qbS2D8AR/WkOkFPZ6H7bDxFY2+r9tccKvtd9zuOALCB68/FgrLMZDD4
J9ZsPr7F4Qk2g04d2EDeUI46dvJnQjp553xfzxfnqBJZTTpE7IzTBu6IqlB9GsDQMTzRUD4eYfFJ
96IP2vGnBPL5g3QR724S+D+X+TbWwI1JY7CHA2Ct6mPAYUycJS1I7Qxrloq8MqDDUEbuzaeuFd23
ySxDcNm7UseHso37n2Dqlyjd56TNuI7Zz2v7kWSQ4HdLNvSlfwimqdTZKDEZmoFIx14flNNb2EF/
cbBtPHfHciY4loUsB3gi7yFAYAKyG9VWhFnSvAp8pwsHIzherAYAWIHqvPuygmZOsbsIsNpjNxxi
qT12WrWae2zC5CbwBIxuvKzfgRsnfUbFvAOYDMrhBbGjeGLsGBBcUr+EwdHREfPUXpKoAhjXjvFr
A+sBecYmy2VKQzJBjU0b9Snyc/DmCJnbH5GFkgMDCfs+ArbQpcn3dcTw99wN8d0+VovPqS2ne1kn
y/cd2MGebY3Z6KF3Hh2iWdsJBLGX8D/fEeaTYYaMktt1Dla0v8CRDpOZtxvv8KsPwK4A22NsTcUn
o9re3Gq8/Q27osKKGNV1nC0mZYOCxuDJQF++roic8ATplQvqTIM+GzZFHyomaMLsKNYuJWtC5cHE
ifk5lxJwQACPG5GLvVteQR57fghqvSyHq7dOlZM9mqGQ4WZ4g5VxtR9LjKz+qJbAzKkOE8eKZULx
lsGo0rRPLW1G8BK6AfJHFEAJPNbaAJNpLcS9uBV3o6bN7SA6yNwDHZZbOlKMmZ3HfRgn0CMWdfu+
eG6LuDbtG9ZHELwu8cZ6XKfYxfmK9ptlkrEeghK0Ge+x2WlymnwAE6kmRkWTlhjLc8/rtosJ1aj2
wy86dFtywJ9wn7G5IRm7Vi04K9tZAVlGVPmogCt936VwCWgiKHikEgcKBnrOgF/0P0bu2VqMeBKW
FFgu0jECDyarENUU9nlNQlzWKdpbFO3Rvv2oaMXlXWvRtKH9HKb9Ck2F63wfAXa/SQxYsGzlTE9F
W4HwOAZbOTx4zGZ/isv66gUyTeKLRns6HkaoQpbctoPs8xldSPAOp7ppfKL95qOb2nqBsWSAtEIe
yFRt6L2NFd0n0OMG/2cI4+4nieo+uAcLEPvDRjCH2qMixfxUClwABxNcj0z83miUEVCcwBj10m44
XXKEtAk0+jH0HllY4aC570CEE/AhDZkyCRlgdbcpgo2Tt8S+iNaILz1b568QgvpTovs6wsfbe2gJ
GOuWs6edaLNt66IrMbfF7EetuoXjhJ9Q0e2o9nCFjrzR1O3pFOxxV5hdszjHOXnlI1r7iFxM+9qY
GpQ34czeO9LgTYd9U9fAhJf5zZIKfoV2dW9byHiTI87E7ee46obPaxWJPquCtd4z3HBspQhiD1eU
6B3zGaxMICoLlrlCueeFEE8RjYLhoZEmXk4bdvCkIFPT0wwnwHAXGxXHaYjRzp/AYnyZRSjJAQAo
Z8drVpAYczavw3Q7G9U8qD2SJPWOofn12G5zbFFmv8G5j+dZolmcUhUCMIacL3n2UKfrbB6ioMma
FpMOab/ugK96jlr1khgVAJjels5e2DijHUTriW033oe1TYEhwa6wH/Bod5QIzCe2Y3snlq3djhX8
Us3nSYHLO4M9xKESQY+0pUBiqSniuFyCa9LG0ua7aCm9X3AtYM9dMpWkQWyn5dM8w3PApE0Cryoc
GyqsHxElUkGLV03TK5ym6NMQc/2o49p/w6VCWSwxNjCf43mrNSqFIfwGESGHTCGU04a56HEIC3Ch
CWLENl5+tC7cgsyvdS0zgAbRV5pUG+hRbVYsO03221Es9naTCvRJOC9N0TPNvjrWbi9B1CnzRh1o
u9OYlHhJYIyRO/kAEeK/4lm1GDQucduKMZhNeFMFhq4PcRO4X7N0249Y90sJhdO1TyfYC6rD3DO2
Qm4X6DafIs7yMugqUxCYzfyKqQDvHY5iICkO2uALpIM73mOnQsSXz+VcZQhRFKdNlcjnCiN9jLn8
ZVaPJJklJMGAOGaCQ4+P8CNJOWweeK6h9Rgey2mM1R3D8g6LNmHVOzJpevsazyUQdINQRpnrQPAb
VGA2eIZUBlVuWm6y/uXLob+vIpaIfHcVzjmzt+/BInif1dvakcK4enuJoB1Y8CEqdCdV1auuEIjC
rHLGdxllQ9js2BEsr3vE9UnjUm9CQJ4U51SdUvCjEpB02JfnaSL6SwDSck3n0WoK+MrPsIiZlF0L
VwcgdTxW400TBMlaqCnmd2Ft23c3MBT1wQiangVRuUPwt4EV8jtnQSbRsryUatz4WZGxLsHu2LI8
Qeiyo2qLKAMNXYGT/IH5ih44coLHORNul/yi++unQJvfPncrCZ9sooE5So77E5Qq7xVrwLCPS3we
FERjcH2aLC4D0NUCgeqjxxnOIweUa+X6pMms71ByTf6wwKk7xptM6A9eyuZ1cH0J/GIlDsBeMJID
zp3GHNpEtBAsDBggKsBTx+/1UjnQ9FFkUYrB59OCEJXtVzIE81s7XCElyL47czL1bmqEoQyAJtUY
N+6Q0MW5Qz2TqMk5uIQKuhXe4uCbQveK+QNoS2s1uut1R5v/2sa1fdlmhNk/lZJjWcchwrNSJTB1
l9aQk5g8TGzzgbptQvYat7j8k6xRrsdhjVYbiCHbCuwRQPXrWCsgwiMRX1G5CtBYZSNhexe39K1E
2dUAPqQTB8I6sPawT9F6bxC4rrJxYeM3Dz3kezlz2gHf4FMuEDQpMrtYJET0rNRTrhuDGmVb+xnk
F1pI7ESe8k8RmQAaV3qY764R2eqIXqkaEfcNvvkAZm7vL7Vx85qD4xEgH9tBBCeK2lHlciNXF/i9
tb/quY6elxDNKKQIMVzQO7PjZQl3uPg7a+skk6USZ4J0AHuT6C3MkgozU8Vke6BwHgPXXT7GFfsg
ul1f9rEeoWdytN/zGerTj1YsXZ/ZUCL1kMsaANq8ryUCahMyjxDB7iOgFNo2DzWExNdLH7Y/NNHj
13KIsJCCRUJ8BUuUG4jcTFuMcbj+akY3Lqi8BhiyjFvZ3+my5SwjsyU0TxCmtBw4i3pbVAvpUaih
aAkPALjW8dAsSWvQ5O/RcPTBalfQq9wlGNfvTXRfxmPZ3NbNhF2JmU6uoA3FUIGj1p1GaKnfn3vY
IDX3c2wGBiJJsPUQaJVMOKGvpXYn50pkEww++rcO6tH1X4zL/nea8t9Go8pZUnyi5DoMMayosKFZ
/y5iM378OS3/b7MWG9nXdQ3AUkx07652TMttt/b8X0xe/X0a/L8SrP82XoGJeQRqbk1wDEsUrGdS
YZUepwRSgBTRZrXNOy5Ql6IF3r6jmR5+UNsKlzcdQkkPNVqsrsD5bqLzKkn454bNfrcjBYvY9BFU
t9hEIItu6nbLqfpXOR3/zezK75HYKP6ZjiUQE2tE91l13n5fAZnvqZjsAD8cagE3/albF/42hlHV
NtIm4fuR+rW62UiLdScce/lzr/7beBUNuIfFn9uPbMMQpuRLcA6Cvsn/3Kv/NoeRmCaoGJKrj5sa
giKYqDkgAIz+uaGe311OW5f0Qdzivfc06WD5GIqIIYVH1f9ixP+/WZO/u5ySa8Sii/x2BGH/PWiX
dLbm6c9dmN+WO/oM3iMPdT9iKX5RSVIgSbr/kw/Mb2t9sPMMaeyVANRhi1xORgt8jP5POXGw30Ow
V6gq5BCo/Yj0P3XTV9Yd7C7+XEQN+93dVO9D26DA2I52dM3PcHDtg+N9/Y9whH//sf5H9dE//s8t
afzbf+LrH/2wuQa6nd++/Ntr3+Hf/7z+zv/+mX/+jb8dP/r7b93H+PsP/dPv4HX/8Xfzb9O3f/oC
/DYQ8qf5w23PH+PcTn9/fbzD60/+/37z3z7+/iqv2/Dx1z9+oASYrq+Gzcv88Y9vnX/+9Y+rjdK/
/98v/4/vXd//X/9I63n69v/8/Me3cfrrHwn7C2UiFEkgkLhEZYhn0X9cvxPHf4lkHLAQZGkgYMSD
5WswflD/9Q8W/4UzzBsi5iqgCeon/NLYz3//VviXEIMt+CeMgfsFeL3/9b7+6cb8nxv1b2buHvvG
TCM+x3+d+Ix0t9/2jqo0JZgWya4Iub/0ElBMwxMQ3g2x3Qlxou7CbBD9hEAV4ByE87EGZIYIzbTh
HZ0+NYD73kgg32sBoBPt2TDhBJrWUR8ipJFCSCGj+mnCLFSL8fBouYqbCH2KgdkNeR20yZcVYTdf
PcYjnmOSYHNJhaBJkFGOcHYI7Yf4ZfeA8SAbAUx22zklL+OyVs/VENEBRQnGNlIA4CEmnIIpTitI
EaMcKvnhIhdWvdmYlRuQf6iTUBjWpYA2FauJimF7Dp3cmkfoDhtUPdy24IhdlAwFPByUycYQ+vl8
bkftoGiMzasGD/CECYT9UZjeXzi0ySCuWgfJuW1TvofmrobO4+sSVttFCpHcMs+aE4AFn7WDJ1Cb
jogboE3Yfy/n0RwQ7LFkFglFR03r/g5JTusNeoi6ACYBKxjgAFUk6zsbdQDT6YRpOIjM9/ko7cpO
kEelM4wCciSQvzkRVqmNwQVo6BFPm5SYbW7DJvzSNqQ/6aoSt2u0YkzDolSfIvlirUfCQFnNmZiD
HeGjm8tcnEAkLeSdCfn6o7wSDC3btnuhIVeL2mkDDUvE6xBH0KVLi14AgoXlyEOS5F282PepDeTF
QrwA7aKfovMVgXbpgBL0DDxnxU6x0AfYoLJPAViZQ7TPoPF6vT/tPEFLGAIDLQRBvYdJLzU+D6j0
ISFa4F1qx6QfIYSosSUSjZAhjLjg+QnsjVXTqSNVlREkXaC/iqe8X7S4qYHuv0fAl/JFBO8QEy83
G9XizmPa571cZpMHOzzxYa0LNwQ3WCgEIZrJlhqxVwIXAEV1DTuGLnxXfROmia/FKQoBQ+ChTCIB
TWu01CnaZg88CiJXwMcS5RBsk+LSQ8qFD4MavRc/p9qg/fPVhpLN9w2w+PiatSLQ7AzQ1txBYk5u
OCQkLfDs2UF+u7luzBvrA3ZC5AOU1JUCswMOpnwGl26Gwy5pifdbguAFVmH5w7ytIJchjgVfMbUs
wkygVICgYBblMRjY0bsKpvpvQIIiiALabhlOc1XR29bJ4LVJQoIz0sS+CCewQymAPkGfHRSP0ZJi
hoBNB2IVnTKCVovgN211CbUOIZuuZX/xgH0PpoqvWjIqyBOrIBdgDL6FAf/7svM2uANNML1XiRru
GjbGBB+yn20mKbI+IqQVHzmsdLoT1H+moF6oOzL7GkoTb27aJRBJ3oNuAAuDWwQfXSQyHOC1GAMg
2OoJJERNPgWUmzvAcG6Cri54FrJn2JQs0nlqI9CKcZP4c/g/yDuTJbmRLMt+EVKgGFW3MMBGn50+
biBOOol5nvH1dcDo7iRZVRFSIr1p6VVGRpBubhhUn95373n2aJ/MsBY/3EWF90xeLVp/qXvjCxnN
nqAifhLhx2KRbhASHUNqCsP2FvafILKCt8+m7VwbGWM4h/kb9Tdz9SSSldf1Wn4Xp4QaB3Lzo5cm
E3GXuevcAWOVXd2uBhPkK4dsGOrb5p6LI+IJ01CdaqdwbG9IJ7CwdZq7Ol2gdJ5YhyPx3sst+Nmo
qTyTCl7PuilxgfTJzJuaYmG84+FarozGbbBBVGud+pmDvOBh0FB+w+5Cp54w+bEbk/hi0uq962mU
XYdOg2UoLytTeOEwGlfLmOkC52qWBmUt5XRQXeGeQo0Rpl4HhfTGDoV7pdMsKnZ5IZxTh8nBLyK7
CvC9cbg0gLrcc3Cma69wwpyENiJBpKVMLhKo6VUhtfalYTTYwvuIZcFLwuWh6ownZl8kj44q5rda
Og1cmCkifGlrxnEM5+n7zw35/+OSxBAcVf77muSx/kh+K0l+/vm/ahKL6kIISgipMwZDVxug86+a
hEzFv1CYldQtdnwl+GP/pyixzH+5ronV0FWuwJ++IU//d1Hi/svRqUWoYdDlYH87/5Oi5Ccy79/n
XOyjjmuZti51ZUnXdf8EIOGrxyDa4DWx85FQYRkxZuHoaqzNKNQF7OkoY8KDwvHRYtLSsI7ODoN1
fEIVYRv0uHVaL50L/o0R2qoNrLxA2BmKRLZBYsdYnaqlDWm3It+yjRZTLB9+udb/q876ta4SfPff
0uV8CdMyQQJb6IMsu/pPDO8vMfZ60bsky0d0XiHHez50pK+pWKGQ1FQ3EbXDEOo5BLYDUpDr1aZ5
QW4xrO+hMvLojQJtMGHUFCY6lgSz+xK5zSpwyZZF7Gd03HdiNM3hY1AWa0LbkDHatSYB252N43Om
EQfVcs/gP6N9BCjPO2nlJq1sFxX+MBeJMwYDmNaOxhcUPdh2jY5q4zR6jrJV4LFUuebaAT2CESlh
lThGRd1QNcWE4mNDW4SvN2k7emBY6SWs+EcsMl219hQ7YOx3eNvD9tBLu/xhll1s9p5jpA1GvKR5
k0bmiEs/LyhHcbsF7KZS0Qfrc+JMI94czEpDsoJhIySf+3WlEaTjh1yFbWQZQV5Oy8Ok10WIil0v
b5pR6ZE/d+OgPa5NVGW4cUblnJd5mrbaJU2+JMKpg8ihSXSIywizBckirmOrZWXsdz1K1jt/W6O0
qudx+gIOcYs7N3M97NvQpiui0856SItG2NdjgkNiz8BMfE10lwk7NV3YvPW6MIadNnZl6MXL2H42
RRxiDypL2k26bdcrkV99nHcp5vo3gu15vo/lIqJdPUfxeoeGSb5FNhp2VLsRpJFXDIFkH3sRn+1p
7ClkS9e9iXSk8gd3bcbEDzGAxX6fGvUb22qMYXoKjXuynhjmK45tZ9qAa4TQOsbzflEL4NMmGufm
po8x8GEi76zFl5FqigCWht6csHFjezf1Yj0Tt8GGWWDdfB06y1D+OFph7pv2EL/EOMBcL7fqzArs
cCo7VKmOKb1jWhbNG6om2Lw6ztk7S1L2nxWOwzu3j9d0N4wVyWzkQetDNJKbJEk2hPuw6wvJPrQk
S9B1Q9r4ZCfNONArgPtPNd32r0ZFMBdvNr6uXZev+uoTNKwpwrZJvbdrK/hhEe21cG8lVbcIPDol
732TaC3JhIYvxtUFgB1eKhzz+q6xJin2pVLzHVl2XfiNO43aY2710jpJTfCy9UKyp1dFwQ8dFpHH
dP/n+W429Gyxdn+9in3fssd6aTryI2q77Ob3uQpt6xhry5riBo7NuYp2PQft4tPCm71yplEDWj6B
0KSic1zTs1fPOGGdmVOYM/PBq5rrNwkVwMDdV9Aj+utxXY0mtF8HMXDTCy1jafjroSMyWai9rEcd
TzND+MqrOJtM3g76yOAjOvnhWtFo+xanOx76MbJfUasr51TCdML5sLjmriZbd881MZMtrG+9EU/N
rmyY6reOmKgsckY2fp21ifZ2GVafKYTyowGMhYKbVXfEbYlxsOJVJsaabyHj8RgV5Y9omFt/LQ0n
2jtakd24VKnp5jhI4v3mIFy8kY4wAEXdnoIyDfWXeRQDS39mBOmaLm8zx44bkPTlkxpltm0HUfU+
5bq65EuSmDvyUzGmlwwz7QBh0W+rKn/Gd6FOzF4gGTRQP3lFVKd3JEgAYiypNI+R0Al7zYsbP+Wz
/QhArhXcqSSJyAKMfX8vjWkYfMVPwEyMM8Tg+nTuwkcMCe1YG1+3UeUq8knfEj7OVERgaKGX6tfC
XR6yiunUvrGM9p0jiupKyJp7YGrDl2FW5InCzj4vLkYszAVYjet+sv3Ixla1YCCauYZyuV3Lobki
TJUFCAsLy3H/lLl9erMYyw8dn+ALwafKDlY71NId9pFSO9ErCF/mLH0caMad+mZor/j2uT/KYXib
yUJ4yZiEePGnjBjLUB3qjEd3xChJ4AV/+Xm1eKGpGymJtVkKvE1Mj94JtGZO9DiDp2DNSOLpdh7/
GKqleGTF5nTKzHin9NK6aw66iuBk1m4R306KflgwNRy77agjPpgz2IicO3sCxuemSIGikOvCctcN
32Scw2KA41RrvmrG8KNalXkE2G68D0VLa8PC8v41STRHD8JQXx6bqQHFn0RQ1XLbUJnvLj1hZGWl
RlBFjnOz5nl20rtCHlhJhiuSb1ifidGcDUs2x7x013e86WSIB2Mo9k1cc/aL9LT6ytZIjC9r+uSY
Vtsps4J5H62xoADnDGKQwDDxFuZFqlXeOHDHmH2bjZ9aNVvfnXj8EeJtuY7yKvJ7qqknMDLhm9Qz
912T8wSVoqu/ktUryf0vCd0ePZQF7qNR+AnPBR+VKfeSptBBLuiizYNlLaEvcfAnfqum+vui990P
mXbNHSs80T3Ju3djm07/TZBseKR/w4CZiYgtJ5fVxQ1AqwcbOYX/1iS8p/PmfhTt0tynmpM8sGBi
50qi9SUTk33pMUCy2tThtcyz9Vunr+JloOLaG13X39suc+Vq4GleCcuD8ap1NL71YUIcsXZV290U
Rrx+WYuaKE2dya0c69p6PGambau3iqKSE0OupXGQZqLckPytpEuVjst1XIXOW5atvOykgJW3mtCx
As0S0ApUNOQ/ZI9FgsNP3T3L1mHvZzmQ+Y7s/8p+EhJCovNk7Dn1YqAxeovNOJ14iLzSKU13P2HW
mvfsBtlL5vSjs2f4zXixbKzzfo07BxZ+J2OQeaNd7ipY4fr9Usnu2PeF/b1Io+q8ouPMnm2as7PL
hZOvBwYIbykPg6mhpAnMwRrwbYlePo2KDCcH1gEciJe7gFY4y9vy1RlmAuc43krbpz/mWMfQsDAz
cMCOO2y+PMYYpbd9RsDn9Kuw1L4bOH/0/SSjJARtACJmxyGpIcM49/tpDqOtAzwmiu2uZu1GLcMU
qA9GwXS7TpFTtQEP+dk2Ixt/veFoDxMoCyajjcqNAsm+2XmFI3LxXiWWeB9Ml5jGoPBEFAsZ3IOd
UAqxB+ij7pXT2MRMshnr4c6hUkquBPxlXBbhYvRnPJ1q5k70ZnalUtW9JgBN7tmR5Xi2kqnCMkDV
kWK3S9i5lrauPwektvygV3hVD4zyGqq9O5tsH7kS5tFMpyI6pCPGNStWbr0bV2nF3jShWXqdqVO1
WmHqiPu8wTyCBjmOd/bkkt/MYkEgAXTqpagHJQODAq/zQaHox2U7d7CYJM4F/5Ot75KMjIwZRukD
5hn2Vau27B8URzdOkW6W/Y5D9plI0Rx6rrOWI0lo1c08kolW7LVwTi9TVmGN6MASH8gsYC/Pow4h
qipmnn9NlziMlTYxuiamznhza4Zs0MyemhuyVbq9ozdxb4UxfWUCEir2CJRSdMyjOfek4CnFkDmt
xdzJbOFlB9BgB5xnKNZXyoCPtoz6R6QHtuW1a7PrVgzO94hg7+a6WnabmJEE2Ga0mywv6nclIoZ9
pnTiuRvNQCpWWfVE07Lf1LZsKekqd4j+Bqb8BLU37ujSHktc8yRLRpjjnl1MZbYv9LVpDgZDFfEt
r7Z2peNyafx1sDVx5uDTOzjbh+RZjWln7yJVyteJiSF+YlsL/o44kc+NqeMKWCEIUB05m4dojM0z
XlAyr0jGvL6tU/JrxmZlPMs6La8UPm6EKYI42c4dUvfKGbfzXaQP1pPZZ9WbldfjIYMb824lJsU8
k1fnT6MXzb1sKnAVYYMQfBo0xzyVBvnHk57rpLrsYdDfYUrAnJh+HgLiXMxoI1mGA8yEKoXDuwGA
sU6VPPYS/i8PkBVrHFXCyfYmEf4w7Sm56Ik+n9j/5UmYsr9SHb7AHRavofYLRpAAn1EaMViqvw2V
gfnlJcZ29jyIZbAC4Qzrozu2bkd0oDAvuZ0ln2TzyIQ08yzvJskTRmjLghO1LRa2aGnaV8QIibZH
7SPlNyYiXn9PLlNyrMPtQBhXUepx4bNrgsPVqYu1NqhdNz7Fdfxpo/phw0zmEy/dJHa5xNWTtXrB
TcYKfiRbm+2ZYRvfW4mdfm8hgP4YRlt7KFTCNKY5Vo9kZ6C+sL/6hsvYS7w0KwE4vS3dO4fX93s4
zRp2bY4sr/0QlfWuiiH2+GUy5Q1848V9E21FWNDZ7KXadv6Sk3D4/5VsltvRUDDH4qrfy8wtLRLx
xLlyrPW4ehkQd0SoRh5DFDuwWU7ewplS5ji6d6EJXMsjQ3OnU3kcUtW+JK4bPQlGb12M1mKx0E3j
uBbzkeptubW0xni164nmctFM8UVU3WoGFCdEZRejvDM2PwcRUEqbw2zNw2le8m4fL2J8mnPhHtyI
Ar7RzX1V2ONt1xuEXMPOVFdr7n5Ws9jckmGs84qCSbrIMkmP/bjyjqDDZ+lOJYY8Q/Y3Tuw+3+Mp
ij4drcEBGAszYK4AbhpV0brXU7c1feU6TBXtbVJDOxJQ8QOrZH5dYG0OJkaHs0TUPJ3s9Vg+6Rso
tZ+W1HmtEgWqoIvwv9eC0hZFcVdw8Ns16djeFUlCqNmcxutpzb/bPX9rXJDzWsfMLxb2aFQ5Z+O2
FMAhSFV+lylR7sTtmlvaISCsbJAo9j5ti9E+xFnZ31hVR9Q1DLODWwvt3CLV4z9RIZXl4MauxylE
JwVMRz/ycoAA+1wrqK/DLo93qazSs44h597oyo81qucz5UV/xD7TXuXDJpUyX/vWKLr8eSziEWKf
bHGLMK3IfYErsMD2CzvKC6Pvt+5GMmEXTXiWeD5PYU288DiXk/pqlUn1UEJi4eab4ejV0Eb6iyAz
jHMyaXQV9EY6/sBIxcFFUNWwTqqMAHOdZAcy/8tXd7Ly266u6+FsIzLfdS7hdOairSz32pqCgpph
EWA67leK2Z78Yc+ZkMSbKA+ED+avYVaSBU2pOnh7l6gCV6ZxQOEx3kLoJKZ04nnJ8GjJAm4ChXpK
9NoOyWxH1cSOqNtBbZaxFeDLHPdNaLxZTSMuJc2LXQEcfk+/JnX2s6a9E9ZgUOroljuRpvMlJi9/
mjl/eFmv1QE1Cntrm/ajJzMRnpol5mwg+nI5tq4pnuYeR9mOdYHRGU7P7wywRbzUsgz7XT8ros6j
yu6iuWpgKJT0xpOsq74sc/il7aL+Np8dtz1hlefFcYnNpl8AVBe2B3NM73eEE6Y7gs0MPgQ0CF2k
HdVzqRNqlQ4YxKWLspWw4WQ5nFZ08nFzmj9QD657MeHJ9Vxht8w8KduPIYtaFLNm/DZPfdb6g7nS
edHyw0ig4EDlqUl09sk6z2NTB10xanANMJgMQsvuELSB0zC1iiMYXPprg6N/BdW0DU9Tnk8nLC/p
fYFLnQikXH03WvKva9LXy46tV51IDl0yUy6eaMP4KKCEnGaSGkdGJbD9UawPu9IZ5Pd20hdirS6H
NkyetPw3e2bbH2bdWe/ddRxeG3uBVTcYXU+wJ1v2Vdy/sx0Xj6ks50BmRX5XLPFp4NseBm3gRZdO
Nny3Jmeyz2var/o5cpnGFTT4Et/X1m5eZdHfwM0qggr9FiO4m7wmUUl6qk2LnY3nGQFNT95U1oG6
iAb0Qld7rOgSe4yGKpYjNbNakDEYIO5xTq7I1TrF1Tis2YnjZHkwmYK5wbOEz3Ti+DrlLvXV6KR+
72C/8GIaWCe0nt6fOmM5DbGlPXQELk7UPAx+cc0HUKXDGdEvItKstXtiD9Z1aPXLVZW4MLOMtS8h
c3QmHbdVioUSwB6SG71V4i0cqOymrmrDYMi06qKqcc586K3vbkzorsmXH6KYpz3Nj+TZyM2Bwiok
cq3s9DyruL3OwJrcGG7+tGpU/0ye+HQrqX+xu443qCu68jZXcC/wUT/3VhknV1BE++fOsrUzwNL+
TZZ6mHA0gL5yh2kcDQhwWoQIS4wBI284pIPPechB7oJVAcqpLiy+I1Jf2dwla4GY6uLcj2ltNt0X
t3CoAM2W44u3bEpQaCV6w1TvEeGyMSOqVNVXuuYluaY/LVgd/WaM69yL4tG6aPBNUYiT2LlbrKn4
wo7bjnsHtxBS1lTRyqryCHlgZEJR4Yu6bepL31dh7BPySd3NjzklgT3TSr+iMlGp3/Qty8xsuRy6
uKcS8SkGjvsPjpr/SjG3LdumoNTpVvxpxWKgQjgZpvouHXc5S/D4gDVXK852S4W13CKEWiHot8uN
m2n1698L9r/j2je13pHKILmoMIi7OCt+h85KZ+waPJcfsurK60SZA8514CkroqufiGY4VmY+PGgh
6PhdOmj/NJroP7c8pMuOpQzL3DYu3A6/f35Mu1+bHQ3JVxdxHBQ62YpjrJJk+RYWJOXpvVtAe0iR
cAtmTde/pkwnAzjkom4GUzugz1DzN6BS6aJnJzJOS34hlszAVDs2Cs2nl9/MdxUjThz4Qqmp/YMR
UPzu4+ISUndYLlgpqWz+x/oTqxs7AjGblqghwozhbG2MDs7AEBzW44g6F/SZEDmlUkZPJy4lzZgo
h9gJFWuenq0uK8jgtNo8wsXaqnqt0Zz87u9v83/1S0pcJDZVD88Yv+fv19k0WWwZ/IkZpYb+T6pI
gzyAMYDfi437vidSB0i2p1eTZisX+WcXSVWKg5wBkcEhwhMlyD1QOhbkQ3tV//ASbF28X6jENq4e
k/CFIeks4xtScrvMv/SNELbjOmQsvdcPuRof/nrpOgOWyAHDTO3csG7Y3d5J0Ot9t2oX5xTNHTQy
BUqONAacZ8HpeHMGk08seVy62eRJCZtZLJeCfOYUEV/sHfkPPj5zu3a/tu34hbnrNm+RYesW1qXf
f/M6ZTIZiRbitFbO07ulIOV7HjU1zv+FF/ujgC6R+5MWW9l1ZBiR8Fgu4/QmWpwqvtiuGUGOzYEE
7lojTvI9LTBiK5PdESOFQsCimW7dIJQAohpTvxjPth06rafa3IGM1aWZtW+om2cfPla9KTmNPGgE
rCp+YKH94MSUPpi6idaaNPRMdvMqtQ+GQcvpfupi54uaTYaomn1fV//wdvwcV/v7xbFcXgBLJ3bL
P9l/vOArjYkCLhpeaG5TfMPwVo42Q5+sgIGpmaqgtCvLvO4g+0VAgRJjuazKibIz6BX+2eLQhpUA
3+uB6I2OkClsq8aX4mbpRXcWae0LRyfvQ2fX6JgQNtC6wZjBXzVmphhTIcHcgJTaDqn8wHmQrSdU
l/QVgV9fvvz9W/b7YuoamNJQIx1rexgwjPw5HieexLJYTD7yCohdWwUd7bIE6m6hF/WZ8dfoAYyG
p5aAjBksGiGCf3iJfs7X/ffV5jfgIjs2j6GpoFirPw3E4KztpSRUDn4kgb3hRMKiiFwlmsJfLR0u
s2udFNDTV3xSTFACjLmtrCIyvtmxXZcYt2zCngbibMjUZ7TKfWFOw3uZsgly+gzDExagsAlspTaq
YUYKj+QdB9jSXrUCJLYRaoFtIVQe/v7q/hzx9+uXo8NuCgAxAjIBFhnT+P09s2Mn0kOn/+Rk0lyj
tJQ5XO6c3x6FQF1zihxCLxGueQYlF3/UOpwX33XbLAx0AldmMKkS61zFjN/bBWXUH5c0fTTmuV/o
KQn7UQ1LenEgLOY3emhv8I7SgJmm65O4TmYGCiIJI5vLxUwzH7jdUKPl2V1QqLp9sEIOQ7u//8ab
6eCXlQXoAmdRnWXFxWIsbGwLv39jUNFublf5Z08YhoWFrgdniKrbtDNcCaD/kJ7GPc9YhREompOD
XaG7UpNzrOmJFf3TnIM/mvvbLyShrJMZoL1PpO9PvH5hWcy6Fcu2kLKdn6qh1h7TVJWuFw1QHf3Z
dJansRkFndw+D5OAfP+W1MeyTTZ16LvBm2hUpx7GIvWDSbZpH6SF7ty4ZmaK/VBnxQ/I4bQq7bop
roeROfOP+iRnzldbg5OFpn4z6s7+Yg/o9cTFdNS7n/9WG3Eq7g0dNuBuiYCz+5EmM3LmDO0Nvapv
IkIhHcc3MAuggoAmUCwuBbwuolNdyDiF1UySQ1HNELxAQ6DW5RTlMT9yAoNesIr0rwqgSEjgYOtA
GoVlRsfSHZqj6VgCbErYcpC0wyEMKsmJljZnWM2BmeZN5ZduoawT/Iut1a4Z2dWS1wLKysJPsivO
PkAJWpKWY6Guc72GYovDOleB2ReUr3YOKQj4nwMsaxED7aafT9r/bZvQdfKtBbn/o/9/wbrMTvPf
24S8dii/J79Znfnzf9mEWGD+ZW6FnLNZenAus+H/ZRMSwvqXjnnZcRylDPGrddn+l27hA1bKUcJ1
qWD+7RLi7+jM31bM86bQ3uzQ/yOX0FZP/rIM0gBAojNME58SVmn55zjutYYxYYmpOCFgOp4ZPWkc
lAOMzYzDU8vzhGDiqfQqG0+1XmQnl+QmJP36ZkEd/uWS3f31mb+6fX6PqRAb2n4TLNmGw4bHzrMt
X7+UbEMXZ3DEkuJUZ9MJf2ZIDWwlb7aqxT9sbH9EgP76KK6hYVoshtjG/6hfmy7dRPOhOPV6iMux
DAx0aqYR0ixp6dvVISg3gMX5jSaidrcm1UI6IU/3q4EhmRdGBX//1X8/s/38fVy+OfeVQxte9u2/
//LVXaVVi9J1IHbVpAIWs9dJFknQ1tYpduBOQjLEnqI7T3//sdvX/OPe//axWwXyy8dqDqvk0iz5
aSJFB88KSIjIOhrVUt7//Sf9F/f2109y/9h6kObjPGtFforj6Ss5b6aYjkRVVvczT/7xW+m/b3Q8
xT+9Ys7Pi8nt/U9DKFvV6h3x5ZOWhwBc3cz1p81zAxMVbdJ+xpR9KJT4gR4F6z6gPKxj/FC9JV8N
8BqHgtinDSlD1iLAjbVhpQg7HvIeVw01MQx8Yt2exWyGOmo4Z9HChRBcPQjbEHdD2dD70ayvZHxu
G0AlXpWK15Cbzx2s6NuKYxyPTxkZ4H3ndE+pJhOOdsMcFAgMPhv35KkkfGOBGO9hiHu2wiCVipX9
0JA32J2NAFNK9dz2DL3w2NTejE67WYa0Oi9m/EWH9LW30/FFG6G6LokbMEXjUdBdBRobxVQ26lrN
1qErsPOEnL9woU6wn7Mzqcy9pM14JP4EuHIGktlGvIjgPp+cPN5Ei2IK2LLEozLrCxSq7BaAS9Ca
vdwTJOi8IW4QZQl8AyTdd0n/HbP6ZyPmhf5ffuhh8vN+rbtBi9/k6gJfH/bVpOMJBlPVmihySf0E
OORVYDDw2AUxEhyq7ptjTFAdtSQ8Yo2vTkNV1wBGENjmTh27jdRrJa/o7LegBr9nKXyX1naqg8TV
7YXVwo5MR5lyGwP0MBzrMpH0v82nSMwHHpSvWhhz1Gtgpg75u6zg4kYN3ui+OazdijV/AIxW4Bb3
WgccL9nKVzR1/TBiMkB4BwEIgxMxWlqPbbulKZLmpovAt0myjMGY9UBVuxAG2AqDBxcaOMlnV/Bc
qIVeg54U8rkfYGwaS/qOAw8GDF5usBDQg1TNmsNoHJ+LDqp1ZEdXJNvPs7QdRm3IZ83YEpiOesnS
6clexUyTk3bjUti5n5odEtwQSIVduHbn42rCYnFIRaRU6o0+B2VzSt3m25wGi5LekMF0EjpoZTzf
bgzfJqbHpOF+0woOmaAyL9AGIthbur+CrwcZeT/HQ02W2b2lb0tzkOyylWugGHqDt6YI1j55WIl5
L3My+fqcH2nZP1N3fwGMeGZ1BrxOnL4Z6KyCAmkvnXg0VMlJ/DOKjavcmPH05QeQmvXA3EVaYH35
VbdW3x7bE66Ia8OcvSV/hwMOh7P3Rl3DkvQYsaBXkxUwLcCDtwdGS0dqeJ05NTdDhQIRnpHFdks+
BID+5GxA06tfUI2fpI41ltcvqu7IhdPV1W3nzCT4g0l+WbuWNmhbMBdWdjPk5RVKZODENxEql3xA
zziZ7Rrgp9N7Mi3zOx2zgc4gh8irobnN6hGGzOyt6Ppy+bA4UgyfGvr1AENVS2EjfvaaHuTiLhJP
K/N5itnHNgnk/q7UGcdS0yvXGPoC8Dn6TEvSJvGPeaVSTvZ1/wmawgfKuxbapTfGvazPc/FQYkcK
lQim0Rsh9YPN2IFAsZz+pmztwNRcf26xEZBWipnHhSARaOo1Ht7z2QcsSnIB7GAmd8kLl5dePSLK
NomRJvd0U1cZpBa6rYpnBc5PxZiaOD+ty6MGh9fQLxakrTCDd95Y50RXvpbX59Sc2FV5hMdiX4GW
G6p4Zzbf7ILWgunyGB201cBGae0ltidjHHf43wNnUn7fDsF2LYuq9JPJ2bf9jDWFt3JzZ1hb61zh
diopevdmYTzYDR2x6LF2qwB4n+/UW8oaYd6M9w0nnHoZcT5G+O9eCzBLwxqsirmndN/oPJwXSHoi
MSCr03vn4C+Nj6S9DAlU/kTzBqVf9bE4Nnr77IRwzkrr2ojzt5bAECy5wNavlqI92PrqaWgqhZvs
NBpXJWxvpg1ylKIdTK9QuwO8ZVvOw5Y4nvSMYVAG0vywt6ZmZ9kf6/ToAJ5lTbkuwcE61m1qvAsy
/EWBd5kHv8oe0iS+Ue3HVN5G5QQK7Jtdyb1yWp/xQ8y6gnINjxTPrc8Be+eGN4xcPmBnsRGBbPRv
eoiEp/i1GztXBwpcblhqK99s8yPj+U4TA2z3lUjeS8zCxA3SGmOe2e3rvAOYGMlXPYqcXdGLBQ7q
sgc6RDYILOfAorEuQuznYkufRz8a8N50bdYzY38eZytSl3DjEFQ4MhmxRYxp/LKE8odpjHetgP7o
HDQrkj6K7GUT5+deHrBWxP6o5d/DlQUobYGo2xP91PyzGltxBCV3b4AwZPjflWAoVdDr0T/IBWjn
vxVLW1EBw9BSJq76zbf/Z1Qbr48NnV9px77R/ClZGoYpHeF0lY/bhLsgi9dLNvSpD2UBfAUVim0x
HELXL8qZmoOwkuKyzM1UeT1jSZinNNAjP4208UQHKSiB1qPSj4X8DH4zZhV8hmtjOb5k9aHT+1yM
rvkFKfcFrkIcKN5bUX/WuYQsmFIXQIpKv8w9jJ6m1OabkCkkENWMays9qUVLfghjcrEarcUHV8dt
3tb6ttXGIOnxN4M/8QrA5oyYgr7J/IcrkEciiV4iU7XY+iZ4jTcapM5R6FeT5SI1iyaoV/WyljRx
jYjtlJyYN07PqKW7ahxOjtuHXysc3Qscq0ch5v5iVVpzJws+pl+Ecxc3bXq9ALHAhSFZQ9a6Yc5J
u3yNl7R6SZZqT0vnuu/6G3SD7B6dVWOoVfHKgZjxINPmjmA1KeKZ0U2rCuitzV6E40WfRmhEa/XV
kICQ03y4C936aTLp7NpLy8ik1NUnJhckWby5Y1jhjeXWUHhbwUnTtJziNrAhE4OAUeHFbemV2VJx
yq5Vtu6KqmHfHXN9z8Tq9xSsBthzBtSSJtTsnTZNbCVGdy4HfbmvevFSGWCPh1Y/t8BmrrV25XmV
0Y0L7YW0mfp0GShH7q2AItwwshgwq4OZkbKkoKN+IJohzxReWx6gQp6h909kiBWZJYS1STXGqapG
fJVme9vlIzpDCdAeUl6q6hvWwat5tZ+WVZxL3TqZRpIFS1G8m67+3Mb9K9YOvNfrAmZygVdo9rzW
mWE0h0hvBl9QtF4zaiVnJhaRMNLL7Xto2CivahbcgRnmCXdy1e7p6A3fcA2Nj6WpXqzC0Dy8dxTa
1mukDOUBLr/LenE12wyuK/Pxg8kHjIDq6vQyV3O7c8fwdt06UwVlCAMNPCOzD/qAbELHf9wmS1CJ
GHHja33p9537MueoaKM5vkqkkPIdxIuzQICpkGSKJVNnqBTC9YD+MAROaoxMGdFyAYkaNjy4BTNt
d88IIcancML7lnUOO5rhFtP33ABzM5Tx44rRgkehMZjqxROj2x+pfk6zg2jibxlETRW4afRl6If6
o9SZCjfXt+DOPLr/ioRcFh3T/6DuzJbjRrIt+yv3B5AGBxxw4KXNOuaBwXmQ+AIjKQnzPOPre0GV
VSVFiWLr9svtlzRLZSoGBOB+/Jy91yYmb1ES6ce3auXeqp+znvVhObbmSEunyS+Rlw1PahCHpjPU
dcx8cBGUYloVEzFYLbNbLTnG5TrPch9Z4LgvwGgdMu+iHZ3dkHBUYKgrNOuThBUE5ii0wElKJrpG
15crRz4bTVSdOCBRNbXjWkMfs0aQv0zKk6yybDlvaJO7bUn06+vJWRk8RjzY+xrXq5cfarc4MaRC
yQ3rD/ioiy6PZ9+1volog3wW7FEnX5nuaUyslwA8O/Gak2AjBgLQaNoCojQGevED7bGScLoeqBwa
BxNPXrbo8uIuB1cUJ8HeDa/LaYQLZB7rqbw2qvSETa4vnsruiKdnGVNFSOPF6a/RyW0Sp9u4FgbL
OnyJkVanMCet9q3taRhSZm+nUrsveWAR3134DnhMAya+b7yGU3ZgJouOLZD+vDMSOmEX9o5Z5aIM
zCW+mxRSqDvtcubDa0SHGwaECwcahMuUyuk5IyWf2v5rWh/NBmhfWCVLv2wWGitXp7dHnwiTOLPX
pd3jXyQgssrd7VxTUUavsKcvCm1fwqwn0idSBL6lxyZMdlI+pkKtvFBuJPK/2SqolZLSO4nW9hxY
ME3bZLxHHbFoo6uokEdkjgtA9kkQvprO13a4iLJoJPdIJlukqwUhFNFlNZw0jzJsKNWavK1kqYR2
HTDMmIrJOQ01Gyq0CyTN6Vf8TSYLJqBuqzcvq0wcZRX8o+n8R63Ad/t8P1EN3uMY/PQ/3f+ShzB/
mn/hEf5noA4kHY73+4XLl/Q1/xK+/NgxnP/G3x1DHSOgwXSLHCpWSHuOwv67Y6gbf81SM9c2mVm4
M7bgn7ADeok2UwzGJMyOTQJBaUD+7SsU+l8MzBjmWEhSXFsp9Scdw/OpECMTKZlOI8TWFTMU+6x5
hrwDQ8nQISOrIn/vKTuL0LfWS6x41pExZX+d9Za/VySx7BqLP1NEzdyQjOncDV7EQb7tk2vwYgbF
slW/aWWi7UpFIUqum98jxiBXpHQr6wZlBc/vQHIDBsFNW8lk/8NF/0XH0eCa/NgAm78KkgXGWyhm
+Ebn48S2c7EzlkG9K90u/GJWNeEbuEH2jKiiNUFnMB7DMQbEOlpHk2/9Cdy3TUayrW4scwq3w6iL
S5ou+aWTmjt0juWuMOriM05msQ49bOEVU4Dd9zUXllv1ua/1/s0ZrHCbQ5vbI/4cbvQ2Dz+Yk543
OL9/MZpN/EzcQqZhnQ232iov9QgfOZqzKCVDYkhf9DEe1gWpOLtxGMHyGnq1hTiPComh7SbqbLpg
vrAPtt2H2zbyUdv+/mr/58W2pMP9IufRPL3wM3FIopMsPQSiZtzKO1QuihjfK+pT7/bGZrKJHwAx
FnxQt//iTVHCOK5J1pAlcOlyB/zQ4kRC2jZKK3Cf8EN/RmOGnSOcqEiXoint61mpvSPZABfTH3/Z
ea6IEsZgyogC4ef39aIB9d7E+5bgAhbgx/H5a/lDNFTcHXpeP6Ol+6DHytzsrPHJyEBwunBhCCIj
YbR5pnqwi0TC2k36ncqGQ45WpSJJ0dcPhMY2XzicmG+q8sTnnkweQLW6tw06o7ivKhlcQPrjuJGi
CiRHrpfttm9r+0FzJF7BEHA9ztTQrbYFlEjOd6jXcGeQz7okaWK4Cx3iN9iO32o7GAAmQI2gkCY7
ZrKrHaQHj8EZWZVPLZ6KBvMDekmolmEUZPeedCaGWk3/nIwq38a2r15AwKINpbCJU+nXC7MGRNKo
rKa5iC72wsBif683ZcCKUTgWLTE0eshEC4SIGjjBAJst/276OZl4zM7ClU9OE70wa9jmrGc46q3k
hadOkiDpNquyqrpm39hkiO2SseufGajV1goNQMXpGL3BLdnK2YtAW1QsuICDRMFLzxJX5hBeuR3d
tKodmiu39Zt7rTBNIigywmzcng5vxPRihCi98NIBK17qqQNgyeSoB1PLHJBZyLAMCS35kqtSR6tB
+VAHJH6tC2MGjHjVU6xXn2RpGzYEutnO7YVFelM6I3GQ9JbuE6N2jnll5jCGTcLpnZon1wwqmzrI
CG66NuhrDi6jIt2Iq1ALTHCEU0OrH5vsa20kxUkCd9yCpDWXEyeXhUprcjVk1lzVIbJU9Af4Q2j+
Rk28nKzcI7pHWAc/iLwvnFrkPSNR6+imkLzrYRjJOKo0wDJ2fBFhl+zXjU93tA1EfI+Kng68W9vd
0vBQbqCmMJ9FExocK2m4qNBYu5av1uiXrgE8N7sGhj/Dcn+Lu8i6zqwG06TsRqxnxGf5eX2AaPI6
xjYC8fILGI5g4/rJlYm4cjtFKl53Wk0SAXHUt0RfpRvfat7qfJJ8a+WsWqO/gwVY+puCZq1iC8Ct
NsbZPZ0A/y7iP13jVyl3aHu7E+N5gqiLMDCW7tQ4K37mYKNSia2A7EWkAmU868hib7zBOSdp07fI
xDhUEeTUNveELShnrfgxiO5gKBzyW/IMTtKd29Pu6O391m5ovU4OoOfCoOMVo/ewjFLurIGAVzXp
5usQ0X4AmkGPsNb6q0qatPILjPuq4DDc+sWIfDTK7a2rieg6g124MWBkX9l9hbgiyL54nYadMg68
NUaA4QpfkfacGTD2O0xc9LKY7VWFPrcbx/GrqkfY3238jBgei1B23XjNXta5vmSo9lTq5VVdao/o
YsbV4OKV8zjO35NfWx6irGzuiBijkxVkbyWHsp2esiHtqkRRMhejG3ztkDRdtWjQOWCbgXGiWUXD
Taiq2JmtCondg9eIImGR1eFhzLwKS3m8SYrsOkKUsReOZgIOT6fhzi4c4mGxIuN+7uwVdmFrYxhR
8qns3HBc2jybNagYQjTQcIkMh1fq4EQ3/EZbdWZvJqsK0CbhauxNa1a9HMdWFuzI8RpuAy/jQNo6
4KqJ9AOo0iarVnIQi1AehYtKuoeqZW54IUw5PREUZy9rGb52Q6Vfd5aT2rsOhxWv2liHBkcEk1gU
t6J0QN+EaNJRnLmXnYiamzpMQOo4nn+VIWxYoL84DJn1kBn+cA0r/8IAWrqppTZe9Xo5HKTKXpvu
k9Q8Z9kKeYwRZxNKIvPwmx9r93VqmltqA3vroCdbQ5iG/cpmu0JHdlX09HSmMrfuzWLw1rIlG9bI
pktHQT0QToJIoRPpVrBrvREPl17ZJjl9jgvWH6dOnJG70CZjuRQ6spZ7bly18Sj+dk5l+ZzhRdlc
xs7kkzPiV9q2UKZ+CME84AmmCksXIi85lzGlaha6a0e3kBWHB73w8gsdb/luzubEF1gvDCdQR9Y1
GxseEvo8yABVOCMDg7hiLFaZKR661MmfSk+3bzyIK5jv6SWjs4HICQ0LGU2lA7OKrXYfdDz0SCmc
CLJVn4/1hegkeQlTKi+n3Bu3tSEOIKqf0rG9d5uOSfCYHfA2sgtN6azNGdIQrq6Y9iYmaMgIJIdF
dahjMu4bfg70o3WT95/ZS7SVXY64DOg7LKAJjieNLN+1WRnX2IBJFowewza4SRsNmOGMT7h0iC/e
psKwdgFpgC2OlNuo1sulpzXJZizZt4hhqZ+yWhHo1Wr8SkPRU7Jgn67XBBeItyQmby40w/rW0bX0
loL1gR65tdLw9m99YiJujMmNN2hbmZI0lUNKQ8lEpuqKfW4U7gUaqHQLP6tbKMejix3YRFzw5ZRp
hochNh7xoO97uMQ4yV3AC+TWs2ya5bewR3xvT56fLYSkYU32sj+S6OKFN3GqndqSkZVUiVw4nuMs
Qfq2rymYJxw3QItGR8zJoCxHY/vaFx74bpeuZFsfpNsQwpk40Ao6sEg4pvcY0exDYJfWkeW2PxbY
99coikvrm5fa9nVul919ym66ihqGEr3wPZoA9ISw8YcAVHuaQbV5A73b/gQeKF9pkc35JMC66BfY
wRPiI4n9dBadxh/F+AYX5ohYchx9bYu3JNuF34kdGpmNjvYpJzONNGci3rroWEr28I5TeJ3QW3AR
Kd+ESVtufEJm4IobZA+6uaDRoIL+GVyusS6Ik1xNpnoI4+q+yZuVUVQvyuioSKbpS9FXdzjA/BvH
B/umDOtUlnm9hv689HJBn8/Jy1NaVeRw02BfliLhBWI84RWki91EgqI7efZCdox2IP8CoiugiaWk
Lr7g9mw2ng4rxHMd5mG9/WiK+DMXd4mO0X5MdLOlm2sdKzBc1F+JsVTlGLG09s1JeuGLT3W1JLoB
9WGo38a29WCkA15ykdRX+PnzzagPT41NOhtpXFc1JqBlX9nVNrSLb51PFmoBPAN830HziiN6KxrM
OHZsiqzEYRc19jVcLDRph8gJP+l6dlPJoafbTMdXqV4CWfDTjdm7nxsaMEILHK6BD3IclH9YjK9o
YDeBrYaN0qk5++bJ6caTxBcmedK3dPdI+E18e2eQGLUKCdNTTYPNNjaJHLVz9zmq3bvarctPQ+IB
TFGfEb89RXVGjGpVuzcw2rdMgWevvHgUsKyIkbSWkCvkQ64PBPl0zbSZ3KDnEQqymc9A87YGkpUD
Mdi7OLaOiWfbKLr8gYBMmnwFLSki1O8nQZwLwwxubAUSZJ6Q9IX7pQ0MHKN6hRffeIVWrB81+IIg
gjNjC8t9rzv+dIpQVqyQTjJnp/vvHyo6ZTt7jK9yjuPHbhzkjUU+lodpahuM4Z1LRb+AAC1vC378
fQvOYms0095OcQ95rypmWssTsInzGK+0CBR+Co+wc4djgOVk3GJTON5oVYETgkRJBp5k8cDoX/ac
mF1dowFuNntDzzZsrKdkqMelJsxD64RA6Ys3Saf13vcoiPooja5jgFbLos6vgyFnAk9RXGfhS8mF
WfmSp7Ac3buWA8c666pwl1tR+Iz8m+e3qlZFBbl5mVXC25bjNzwoxyp4bDgz+FawTbShqZe1A/6/
s7vLKSBCvCgqysJikwEAyLJr0U8nWibhhjlxdWgx9GKtbCKS6wb7IrcvhhwNfq9RgBkavizyLlqS
Xd21OwwIACVOtkbTAiJYIPMtrUD4m9xN+hcZ1ZJP1ZhL7mztMrCZU0L62dsDWBbqFRzgmXtHRdHT
bbRXrQBZkbkVM6G+wH+bGXW6LWA1Loxxdr5PxM/vI8MmnpzxdqzwE7cm6RRo0R/pPiwHUhmMvknX
Vq3TDjUPagiTT6JKj6Hb27twzpSvqWFwgrVfKrfdK7QF2YNwCJf1XkF7rGQ56Ut2XrnSxXhZ+ANp
Mykag8oE6JGNck90mp5q2whSOytacQ0hadG5dnGopiOuj4ehyre9zXlQ6x5Awx3Rmxw6y2aPVMG9
FiEQKdKZvJivJAqXrafjQB/6qV9EZjCHxpR0eknP0jbEpCCAgfyIDgq3yTKKKjIEszK96r5HUATd
ZR3dej3LHqIReDwrjVm04e5GN3nL9X7VAx5YeOYd2IxHALawJg5RkkWMIKF7N7dGRKLq8FLgcV4i
jGOOPPjT2hF3Nda6XTceC0Ha1ExzFUxkPGpOy9cfWTsJLRSHmKQe6L27xk33HGYJgHgAL0lQsu1T
+jrXXvjQxVXBkyz3dlvdmgUrT1rtNbfbiuieh8xYlekT6aD5PhzNF18Gl7Y85Diq1k7xbA+62Dnm
Z0wA1qKryAGT12R/7wzuzi91W9dPXZrZl57v7SVhEMtmiolzjoo7kjzuWP4YFcOkl3vl+Q4ptC4y
fC90gCYUTdsgqlWpsQAaxcLg0rOCWHXVBnHxLUyZvkejd1JuzcGn0jeWUsNDUqcrcmzyla4w1Q+9
C2bPQe8BNoEgZSPg/A3B/YJkS3Uzm1HphZPdvhxL1ABEIxQX/egHXxyiZZijEFcdeI1/Qf7nypvs
9JBiD9SghCLnCGhJrxQhzevEoPYd0qFZ5nDG8M7pN7ou+6tM6s4V8YNg/RiNWr0m8PzyU5hT1m8j
ZXqrpn2op9reeSjG0SBpMc3sRH0GIwgPpRvxfGOJ7j4lianthKe5d+nwqQTDQfpD0N+XNpWCh3lx
GRN0d1OYXUFdHDQbPcL+rdVNgrZg0J0lnktzj8xTP/aZNmJi8q7MoKdIFMJQt+TNWvs0ry8YKMkb
Hv1qRVKMuzB02DLkPDT7HqTnqYQgvDFV8IyPcLpL3T7aj1M43WA+RmoUWJbxYnmjk3MbEavJ0Qv8
llVpxltIAwK7OT2zJsRPySDaC+Dgg5TtyY42iqzfp16Z3el6ax8MbWTKaMcjWwZT81r1PlbozkcL
UJ/SYfSRXInqWk14CIjsrJfCIGSKVg5WklC6R8Mz4p2whz36fHEhLQX0Uk3FTajNQZHI9jHX6DaZ
jyocuhcIShYQTMnpxo4sDshlFu9Lzt8bHFPPyMtIWwOyfvTM0b8wLd+GIVe0X0fE9m9GAc6rZ1ZM
zccMm3AskcmLkvx6KOXEfS0qbWQE5IvoYZBGaC8NMVIKGLlwPpFVkrGDxlZ8HZlklXF0KZ6MfNLv
UWOTuEwGcHJpGlp6HRp2+uJmGQId+PuAUTR5HcY6Wew5xZ6VKjQScWZqJnntQNcWE1gvJkLaXZHF
/VHVrsHBA/XczhuLTt/kpeWBGWFtXqEP5czUpsa+9TxnlaThq6oateJ+7C4j03hSZgUrhnM+hutY
ftVxcCCvDZLuUrGpIjrSumxP1SG6uQfas+8lc0iqTnRXQmOpDqcemQTksmK2Ri51LsczVhzDXUKg
BBs8cUxIi/6ObIBPFj4Q0WC/DMyMYCunxcc7iZgpZ14MT4Qs+SfTicyN1hr3QTBitmfO+uSZzSGh
LwnlTz76hFuvU2bRypMuCM+uPQKqiHZJwemdeh1E1Vh6OFG6ptwo2FdbEIP1zjamGxv3K8o24mSm
qH5sDde9pKIdb8CKRcxgtfi24/y36RS/yhSZ7rZ0A3VK/PEYZ5VkrNhn+/k4TjjEJK+4Scd1YIca
xlfC467dIHYvSehc6CMQKUSb1iu/Yo4/NH7mBB6QksXMGOqHUPGlVhnmllCZ6JIcD4R4BuvjQvRB
aax8pn5lN8anoGnqnRm22XXVJdqtBhb3iX2gvOszwyOwOKRJPdam72+73oCeZOtRij4D//MXBLu1
sxA1SRuF68ZXnN3jJYcc+XXo9f5OVmZ98KUgxcrFQxAzwl/KsHR2mlbpF7rmeLd976kLEcdkdmHn
5KDsAQNnlYWlRLdvAzn5lE6TgHqHc32RkZlqAVdLQT6QAD/uI0kC6yStZs25IabkgfPyHHpU+l3m
i4M2BfFj3PnNw/eOPrFDzUM59dq+D+A4NH5QMDKu5xyuvL20Br0NVlkZ5St6AtZRk7q20cex++yR
032Ucpw2nJdOjZMWn9upEZdkdaThMunw0CdTaj05OWN52WvatTeQFq37XfHZVp5z4kANVlVUbnMB
S2ms1vzQOSPRtJneKhnTj/cMuD71NDggYBzruhxG6DAtIIVSFPR+Gk+cSjzWxwDDKf2mSD5jdEhO
XRBlKCtNOQv2sv4tjSMsHQiSEKv2xed49J0bT3PGXSwK42IaAB8uPK/pLl3wWMFiqlJas5PhEb7e
THnz4DZxuk2ArdaLJsItn5KaQEXfBu5XPNSGQ/GVUHkGaN9b2b+NhBsSET1mZKy06jbwR8Ymml1c
A7+VRC5orwNzYn+h5aZ1pP9qXpajqDa+OVuHjYlceyJJFVG5jPMjUfTZqoz0/BqBV3wqiFlhczfi
16HiSQ6hb90UtTD2fW0br6LUfVjIwlqP0sDPb2Xi0srYhL+bnDVwBZewJKHoeE17OTYOeYBp0Tw0
behd1Ll1FQGIfDCTtLlI9WZUxP7pObBlK3FuksAISVJvs61FrmOwoJGX70mKI2nIy9JNWIBxJgyn
oBHMUf+hJV4T7lQ5IY4NW+mfehNnb4U64S6t2W63TVtPMMWRblF3QHqyQBbtXNyZyy7q1VtD3Ka7
aFVTfC5AoKC6bKLGWmiK8ES9y9SNB64Cf2OTFZ8BQDtrcncAwEFcLRcDRwawlxnKVSuFQyWZjlxm
kOkf5ECHfOXX5Olo6G0xyY8kfRsAfwIpcODbdEfY1ynnTSQ2C9uP9H+YOP9o6v3rUfWPk+r/9f82
GP+fOPVmzvj+1PuuCv/r4iWLfx5781f+MfZ2xF9wak0hFLoUydybmdk/xt7K/csyTKyQStpwdme7
8d+If/cvx7Qchmw0VXScmbPj+++pt/WXa+B2c2cbrSuomf5o6n1mlZCg+flUs1cHlwxK8bOhd5F5
tsE+OKxF1Vk3rg0LvrFFmS/qiDTsH67KL8bSZ2aJf7wXA3wcH5LBtHs2KMXjSeoi/fm1QiODZkbL
Tsy20p3XFUipIkN8YAz81XdjUukIxuj4T+TZrFINPAqZKshIzDEKd72kwZvGKYdConB//9XOjC7f
v5rCwWvA0cPi893f+8M4Fr8f6VnI+dew/NxrodXVK7PF9l71MJQBTHjeqYJagyguqmq1/vM3h/Go
BG8NUtM6+w1xlbo1NfOwhnBCaLeqnYmcNT1DWxvmJ90S9bVuRM4+Srzo7fdvPQ9ef3DafP/eOJp0
ZvLCAMh8No/HpE2fSBFDCWQyPVGIxjuzgCf3+3c5d3jOb8MxA62HZXPv0E7/eeqskjEhXK0ZkJHj
58ipGC+cPo/oJZTGHY03Zx03Tp4t7GSMr+2aMyHi3BEtckcT7vef5RffWBgzg8GV6Cocceb48XAl
Y/vHZICVPOaMTgJyH+T5B2757y9zdmHxjfHwC7458pezt/ENZmnkow5rw+mnacPmKS6mMglRCTMr
eUZNzNl26uss2DQMo+2FbTr+PUOORnxw8c+UBt+vveRzsOowIAQL/vO1R/yBhqThk4Als3cOXclH
2fRwRNrBfwv7jvJKGe7tn1/lWcJi4CXhrj43jjl08bViSsY1OXnD2nf9r2J0P9Q+/+fNK/gByebG
I/ifb+I2hYIQaXUzF8tbxLNol/Xov3HDMHW1Wf1nJw4L/c/Xr2olCIF4vmFM2nht6jN89Ozk8McX
DEGMwmHo8iQ6zvwr/rAAGTbB9p0g5nCI6W3WVHMz1MD9YAX/xb1A74hFzlEIT8ie+fldcN52lhQe
s+/aMddC+B364jbMH0bb1FfW0GhbW8nmgztwftWzZ8E0lLKENFlm9HM1kxlT3IZVzRXsx3RDpiuR
qR1rDr5N84N1/FcrDXeCFA4PHb/V7E/98TomtGcRTJM1R/MYpSiObPPFcXIZrUBh6uZCYG/LtoPo
YhoVSYe5vtGitqLBD5Dm1clF/JHS5xffHoE+yvw5BcgW548CjGMz9A2zWVf0ug8ctrMNJxv3gLQg
+ODn/cWqw88Hf0K4UkcbpJ/9vk2nd3U+0JUBq7XUzGLLrnIfat1B6P6F1YOtsyK1TovgGGte+acr
q81bo/PDj8DoFKnfz5e+az0xMv5mVq0sH2oq3NncoVn++wflP4oQW1hotLiLTFNaEDfO3oVxvGrC
ollPGhDavCjJrdaFvkgmv9+ajrb+/dsZ39lAP9291N10JB1l2IheeD5/fkPfw3nKPZKv4aUGpGQM
TNCWOpVEt6iDxjOXgRMYXwotp02AlC1BbpwoxHU6MlZsWb0ewB2uuQc3BgU+eGKduTZ+Jbu9IHED
MQ1TXcKgmwlAsE9IGvH0tIU5PBjIAOm7R8wTG+z2GI9BI3KeCYH8LRSpJeEm7IvOvlBW3X2hI0yg
70QK0c00BN54MU0uTGbkQCE+IZRDqzZ1An/TJA6FGmeQVqzph5HUUUHlcdEgW060Ulkemiu7M6Lg
mhCiHExJltsOZ18btASEeb51L6PgDcqitNfKjr3XIuq0xxoUx6HU0+gTgokWWqWI7gAEDz49sQF5
TK8pN73LuiiscU+1hjknOjN+LZCNQKByOhaFAoonw3hf0NVsauKhl63VJ1eg/2LQinlc4DibB4JO
a5cviQdpfEnaXqYvC8W75UHpBQBRVfRC3i2Bc5UXjl9rP43yZURi/VdP6AauKpZZHQKaDIK9R4bp
RTTHky9SIlusNQHQ02oebNMbjZ2YDk7cYne5NEAk58cSm1F+Qb8RhdSCjDgXCItfamZymfuV1Fdt
Z1UMXtzO6JbMBQtulpatYqWsQjA146mP9yDwan0PPCR7ts1mIgOIMFZo3VnlviIcEsGepkCs1jmt
vk1lejozfMg8uE0G9dQ0yKkXFYijaE0CeuTcdm7ZRQfVGNqNoxG6AFKYoLGFOZAwvXJqyo5ZlMAo
KhaNDtgIEVa3aaqSvg2jPvelsN022VbEwNI+T5wKxD+dU+3QxaVUfPyxbZbgRLyTzLrRO+L01N1l
OSVw0bjI8D77SEYbVzZefjQ70rtXBksOiR2jJ6+JpzKrA115q1iYXM37McEOcQCbTOSUOcVVc8yV
bK9S5DhzLwBvz2pAFIlpdBiNpZP4gb7O/MG4CjuCR4ekrMmKQorwjV1/fGKhC7ItiR81Z/AMMlVZ
eKrEk9Ga9iaIvdLfIsOIUmxgefjWOCpicJyNzQsjFkssp7mcBoObVt8Snn53VScFwwp74DWGosT3
FkQkGuxUQDORAVZp3w3mbDcqHScawcPz064r2ajhehomprg4AnKBHd5sJXaAotAY6lk189JGJ/Jg
qTu1ZmEQkWm6NBhFtItGEr6wzx2c9PgyS7vHaJOU2mUDNKN9Uz6pug/14LrawoXG/FDYJAh8Cvys
vhk6DFyM+EzWCdCzIfdv4U3eRiPFmnwPwq7dpUfWFvevbel7s22tGaLNoOMCBYP3ZNYmQHdKGYxa
pS6Hu++L5h+1Gf7veghXTDPvmurr1+b0Uvx/gNv4Tjt6v5OwyzP/v47zP+7+NxXz1+/hg3PC4Pe/
97eKHkX8fJ61yeAhDU0axj/bCUKYf7GhCQlrYj6azMekf0YGGn9BUOcITEljckacD2r/TOchghD9
PDsvhAo1/70/UdH/XK1oBls4hwXe/uddTkc+gTK204++VS/jiUx4sEPaB3v3ey9+1jjoxjrNULow
m/qeZF4/FiF8Qtf4YK+WfMZ/79T//uzz2/5QO3eKZmEc1zgamfWRF+DpH8XH/twe+Pcrz+/4wys7
OkRNpJH6sWQWi+2b+Xu9iKZ8Ow4nw9IQ13z9fbnx3lcwf36jjGwYEPe8UeWcRHWh5EfF2XuXnvvm
x28AY3QyQkPqxxb/22BIflSGM870R8eXf1+gs3IbYHin9eV8gQbszA+qoMf2r8fnFy2n+WH45W96
VuZpETlielGIowACi0bvgPd90aVEoxPGasXdVRvDAx6GpTn4O7aYa1WVS4fgAlbei8G1rsiAW7Oj
HZ2yOaHnZtSJg4CJ/EA+4u8/48+Hqn999/P2VF5YTqdyjLSDFX0aAXoUUbCa4m+uTA/C6ra/f5d3
7gx5VlWLpBNsrlxhkT0jol0ARfj9C79zZ5wzKf1MAw9R88Qr/REU+sIeNulH0MB3nht59sBDvKOi
0PnQaWvCL16riRpMvKngSq+MnZd/8BXUO3fJeffTb3ID+O6kHy3zKxO+Iw0WhuLhekx6b2F5jE00
52DmCmdgcsh1a+OL9iElixDp79J3OKqMOgAtIB+ehwir2GhquiphGVByrgLL36S+tg5ldorIfnQc
kk+8vtoN1EAdwoiu0DYGEu2J8PbKd4FGJHhDH4fxqWgbkrlRBBanDIwY1ffS6oLLkZ4eMsmFA20+
J68jbofLfoj5JNbCtA55bmySMl4Lv6HFWm1ZeFYMh/e1ni/ruL/U2ucObYddfYFkQOr6uJY0jjz1
ZZio3D1Ibgp3oLyNJmoOs7r5790nZ2tg1kdWQD6Mfhyzu7J6ltGFgGL9+9c25vXtF0v3OVWUVCXC
mxKeIRuwZEq6umwYe6UURFMd7YZxD71l7TMPR+OLBmFTZAAiRgefe3AscIlaGFedRLs3K3/nNO0h
diHGs5etNNo0Y9t9cKPNZ71ffcyzVTSr/bItKu7nDv1Fb3yKQX5U47NAxp1Xn6Y5qZ1mw++viTWv
nb96s7M1lceSiCit0Y9EEzyNkdjUDj3RinGYCWBe24/JVxEpHi3rqrGblPKSg6OtjmZIoASxYl3j
U7nrT37ClC9gOOxzw1fCOhY2YTImZoIEtKRHFerKZUe6UW7McqaDC0pZyc9AH5FxaQALjKVVfBO8
SNX1qCeQvaCejGMcK1CzjWFa4n6H9XjXi0caqB4Wadu7d+Kv+Rw5gk7299fjvQXwbCdgUtr2LVyU
o0GqbKSjaPU+eOUz5+C/VnDz7GifC84jMBH5WVFqBmjs5pM5nb6g4nuKNVD1pajY9zPO+88MbBWp
fKMAG8lhvAo4XCOtB6QxCganukB7f5PZQPiFvc5mCsh/6/vPaY4/7uBo18xSgTw7kpa98yW7mfb2
+1d+ZwMzz2o+FzyFRy4sW0uAWMokjAep9pe0hGQvPqgP3tlkzLONoOhxOLk9m0yjsWM/dv2LqX39
/ad/5774zqv9oTaLi7SL65H7wnUXJWEK1gcb7ntX5Wy9K7By4I3idW2WEa9tkVJAJYLr0xAgXN39
/sO/d13Msx81yepO1LxJ76EQv4zKNzu6+v1Lv3ddztaq3O7tKfdH/RhUq8zE6br64HXfWZfMs3Wp
dEs6jt2go0QM4MJUWzxYa3tMVqBn6Ss6exV+rupiYVQPYbSvhYelXd73TYMNyCd4vF4JOCDQshZ9
Fe+6Lty4tUXYVrqyDPQHnkkCS7nVUsRWsVhgFNuH7XUdDjedujSsYFGnLzUEJW3cN9ayaIp96CPq
3RT+k/SjD2q69y7e2WKjdWpIR09RFFXaxiw3FcamDy7fr1f18zaiXYw13N90PqTcRuOFibLh9y/8
zv1qnK0PRQBURQp7IqKINlsfb4iPQZt0MxBDpBL9o1//nY9/tlaU5ExqhhezVAZbzdhX8oMH4b1P
f7ZAYHOOeOIoAGIC9ib/YoqepvHb6JNakX6EV3znR52P1T+uoBIznBVG3nRM/LdWHP8PZ+e13Lqy
ZNsvQgS8eQVAL1KUNy+I5QTvPb6+B1ebq4UjinH5sE/02d1dKhYqs9zMORAiOt8P/bmGT//+Uwoq
MPzpZUpTEXcvOkDtxYVPeiY7/N0tfWq3p+IL0Z+MgrkucPvqXeq+bgX/Qk4+1+tZguCOu6qVkOFI
GxgJ3VLJrQvjca7fswzhx6KXi7E17XLvocbRQcXrAsTihVE5N1VmscnDsq9WY8Vm36IsMn4cxGOg
htwmy8iyf3//Rc/8gr9G/p9GHulz2hoUye20at2oTwbyNYpgL/yAMwMvzSI1RInGhSqRilsYnDU8
Cb/v9Ll2Z7EZTF2K/o122x8J7M1L26Nzzc5Cs2hMISwtbdoB3wjGhTe513V3Fo484PiUWdPdBq19
j8Bdv7Dynft4px/y6eMJMvet7alh37/txDvQHoFyuK7Ps/Wai3BeynvGIiswBneD/P66duV/uyxb
dYTwgi5bnGumNdWQ17U7j8R0svymOPU3WBn3ebu4rtlZCKKNqquypNk43MNm7abVVe3O3RDikk1i
VdNu6t8Nynv5P3x4RGv+n/z434emzxa+Z6awOIu4JkYYgJkxmd/4MaCqjarrxlechRxFB6WagN/c
mYPLE2cQXzkQs5jjxQPJYqdOO1V/kKeH5tIB9tSvL86U84fhIOzHzGgYiKi40+PmrsVRaeh9Ki3N
zZAZV47KLAD9JvDCKOevBGitR2GbU4x03QSZxV8Bv6Wb6kLcTcGiGTfDcN1aKM7iLw3wWwtjhQmd
UMHlRJcMlM9NvFn8tUIRtRhATruRQwNUAv+6XeQcwqFMEu+NMfmiT3FCWHrXHRqw6vg3D1GjJfHQ
aQ27tHe1bD0KF2bE1xcngIT/bdcMMkh/OeMwWT/66kPlsXGEjqh4NVXYj6pfLsPmeM0UkaxZSMYS
xXZdZUyck7lKah+l7Of3DX+9rIAZ//c3QAwsjKYgJkVsjeGirDDfzApt+X3rX8+U/5DkYC1uJaLP
Xm+QKXI/1Zi8X9fwLBhxEleKzGDou2qhG2uvvbLDs1BsMr3MvMFkc2qYyNRvw2s7PIvFUZF1VPI0
rFLGRxlbu7tuIGaxWCkt7mYB3w/vkwQJDE6OF2b3uZkxWw6h99UUvTLEllpRbeTZLaa4lJt+3++/
+8L/TNqSOQtK0ZB7HxrTtJOi93oMjoGVOEG7HLFNRqyMJclTfiLYxrXjC5k9Yk7hS/eJtBrVpSJg
lTmK6xPx/EJvTj/qq97MQjlEJiYoFb2pO6T5KeVfuADjFNg2kDuJjCYKHeoNeJq+KueDIfg37jp8
cIo2TcadlwTHsshvqwtJ/8xnM2cBPXSVBk2NX2K0qwiFRO7dYox1odfnGj/9+0+b0Kbm6Qr6Hbtb
haqfJF6a4gOVaRe+wsxR6X+vLHFw+rf5xNBxA6MQCcwpdymA91p8YqAOgoIFcRu6Akamvixs5bHd
IXe2Uy1y4Ua7vYotZoE1gyyfzHMPeSa4SaTbsSFuG3yHv58kZ5KZqfzbu0mXamq1CeFAxD4lgqN6
6fB3ruVZcsBRukzYrJB1KArMN5lxIZud+1yz5KDisVG3uILsQmmLVScu1KMtAlb+fjxmhm7/73PN
MkQZVWMGTZP1uka5FSXLeETqoTkxnGxDnlZDpHxY0YvYYRXb/cyMRxWgW89nynSqnn4n6HQ7dTkW
L9gELOo6dlForwpZd6NJgzOubIr6GWLv9709zf8vItyY5ZtKxGSg7lNKjfFQjcO7usfZWsIrFPXS
93/hzFc0ZjmE5562xHdm3OVqbkfJx9hcl+ONWa5INK0IQjEbdyJvexxMrjtaQy2cTWgpj6nv4dau
551EwA93xDLiurGYJYoQWwRpiBjtMd8BvM66C1/x3Bif/v2nBKRI+PlXrUQCMnReFnt0VNddpGFn
9G/TZZJiXFgiCtR59MT46OW6kZjFNn40Qq2j6NrBtJOPlHhe1+wstAXefNGjqiMV0a52uLrZWUhb
EfxAqiaHHf6PYfcT2/Ff3/f3TCqaW/MVWuE3OGFwxVqtI+FtMMOFpyRXHRz+Q4XcRgVCuX6g5hrF
c2pX120yT+aenydbN7I1xm1u3OEcxgVueWVvZ2E3UJDP56NZqvjvo+G67DM3CAWFElJrwoTIgiNG
Au+JgInWhW93Znekz6Ku0pX/iToPny6pe7NYmimYLXNvqU8bYcLroPbvxKiy4TvawADtsbEWgfmn
9jKnyYtF7D0IQrHModtS7jjCpuCBQ36MqxcdQ8ERbDO1tfZIkUw44VNIVUUW/eorgaL/cW16a629
b/qtbq4xe/YiE/u3VqfcpgCfqGJ9oNiivsAJ0Z4m0U5FqIoUJQvBUyW+fj8CZ9KOPssNjWak+NH1
4w7daA35vHK/b3dmHfp/S+jJWvbzFDOgpJajLw47H12Nbjz4AbxBSVym/asn3Inh7yT5I6QPZf+i
de8+25/v/+653zPLHsEASyUrOWkjKacqSx0vWKGea3eWPrCwETMqr7lx+NFheXrlaqLN1m7DGmLf
007Nfmj5FpHv96NwZkugzRZsVjxpTE5f1YtedDZzyXSv67+8/rrHfWkuO1TSyddNbBF5MXhWdDtU
L1wFn/LPF1uZuaerrhaZLlfTwNM2zt6ixz+KrUb3WvbWpZc242c+5bxuz0qgZXcDl4AUFPud7RUX
pvyZhUA7/b1PK3hpiHVXqadvma6oTbAjjOdU/9Lj0rlezwI1Hs02RbbPkCPgyDd9sfl+qiinBr4a
81mgekmBpqxp2dx5N5Kv3Mnj1u9V7BcfxeApQIw1qVi7dRpWOtExpKxSkA6SJSxDDFsi/Cy1AIdy
dcROHm6DHy/KonWBmN7hJ+8KAqeUAmPTP22xrsJHEaF1JtVOzwPQ5FduEg/O9z+DuqQzv2MW+Won
daascKpPa92lqmTRFqpr8ubcl78jT3Jy7pdQtvM8nEJsNhepVtqUXOBMBTaDuo3W2Azs9uvq0BU9
krQM4/t2Ce0YY2pAUfpCFifEPD4qNdVVkG4VcnajZ4AIVCfPSdgxzvYSjiK/FTlCc/NqgJ9UpW6p
yeltHv8Um2ejlRf1kNsBJfu6oC+VrMKFCsN99VcR3sBXR9GiLxusq4IX8HCmWu6lbnIH7PRNbZOJ
xMR01yV0ssnt3IIUpUm2aT4p1KdXw48E075OfEvwX6zFhqd4kTNl5QijCq+odkxTsP30adKOBqYf
XmysNHxkM9Nz+2QxiU9YxDipry5iUTvo5rOp3MTQZMYRFs4Io6Bfncwhg0g8mthSgsVeVLJk5+kH
hc5o7t+VJj7W8CKVsr4u5yqzgJpUSvhL7fTKoji8kHX5pblymhJfTPm/ofApUnlUNhOjZ69dFI+5
eWP+zm8qrE1CJ5yWhbT2IXXnF8LrzKycY2FDzQ9QFHKS9JItpVbUHq308uLL5Jl8Odd2dJLQ5pbJ
DxEFydax/GObMX4kyk2RPCb4gbcbT7lrEh/Xv1+1/5AX/TapHwSouVpvl4HhdHrlaGVpW+p+wsrb
TMoHEaZZIHH1YASOWRS2Z95Xfv4MfiBJEkfH0zyVJWyusES2qEmLV2jQeuR17ULOSsRpvavK2wBT
SuMOG8rGWAnFJd3hmRyozBbhRjUGbxREJgRFMZ7AK/jd99njTMNzlYeXwCPBBIrcYTnhiHnL4/ft
nvn62qzDU6BLYXm6WDHrm6jaDtFaGC6ULJ92CF/M4bmMGXl4qY341e46rJD8+HcJ8+REEM6CaInt
jTvq5bY3L5WEn9lQzOXMHj5BY++Nwy72jlr9WMV7Ffu4prvwY841PzuPmFIIqSRnDfJCzK+FcFGM
mLKEjt5HF/aFZyJlLm2u206M29OORcx2lJriqrnx6i1TV48v/IYzc2guapYz3KWThgWao5rSLpN+
8f0cOtfu6d9/SlYS9XZKTJnQLtaWQ7BMmwtZ8Fy7p/3Ap3Z7RW5xVeDGU483A66l2oVD4LlvOdtP
ZFgiSjC+xh0Xqi7EI+TTKS7Gx5Z7tAsf89zcny31GBt2qnl6bu3L56R8V4VDFfe2ImLyyxWYiHtW
kV3aWJwbplkI53rcClnEFdXQZA7WzSuEZtdlnbmOFdOrPFODGibciPvpLrr02nhmrs+lp1gAYTV7
ehUMsXaT+hGsU+iUrcToJFtRUN3vJ+bfNeyLFDQXoup52HSJTHYzlJtMoE5FubGM0pnEI/5H8BDz
VWH9xA9CQEtvhmtFHWyxvtUoXu9x/IvME7tr6VWSDY3H7QUgDqGFFfH0WJRPmQqAB6s9M/sTp3tY
2RhcV8sSAIFuLr/v/7lb3rnKddCHTDErIitrXpOxxv8SRCBF5TCHFlnwM0pjtjnwCnhkKIu7wrtN
9DvD/FkVFVi00olwPxRxTJTjcjdxryZYlttFywbEUh3cSfFzCrrduJSBzywlc93sMAgmnlc8OKqx
2zdut1Ki6y5h50pEM5AioT0tUj7uKRSBRlV7IU7PxM7fgf+UYryGurigPE0Q81eWH4X+7fsvJ52R
gGPV8W/ymhoxgDjFAbfisUTG0tOv7uP+PZVuq4x7stF/93kRSIr3O9CNwD4NdZsUz5L/jv0rFQkR
rvi6gwn+Cv8/xx8/+pG5Gb0m4BKpGkCm9ibh6ZwkC2DmEWbUKm7ovQFnoNEWnQFMFoLp4FNYMox/
POEmqXZBdCOm91Kx19Jdke3FaZ9ou2b801TrQl1KwpseP4TTUahrKsWbxxp/Qxvjvb0p+fdGhR2x
WUkvsRpzvttW+tvY30J5cDXzvalucGb2u5csKUMHg8bFVNSLdPowmnu1qewm2E86UD2VA4qK4l1z
SsVw8d6wA6XGkU5ECvdojI9hcZT7x7K/n9oWLN9RzB6m7Kb0NqKAT+EaFG1R3o7lQ6TudGULkMMN
MF3HYTjCwNTqb2MZs77qKVZ3hfK7pm5Xl7bh6IHdOJUs/06afiGqxq1Z1i8jRU+B/gJ3wqmFO7qu
tr+///LnZtQpOj7NqM5XYEuLbNQoLImaQyhcGQOnv/epXTXFkywfaLeXKUbZT5dS8d8g+iJHzjWh
JcUggR8MNCx6S55FgS9abuDd+amAM+dTIrlK/Bq9vHlLbboRjDdB++VhUzmZG8t80cM/GuDVokru
NGGtdfE6MB6kCB4zp9Pcp8DuOmGU9Lee79Pvp14dMxYJFYZXpLZm7ET/Qqiebpy++v2zpbqcQiWK
qIzZTYnGW7sblKtueFKGbSe6WO1cmWhmi3QIAaCt8GLYpWAEKPK+ZGl1ZrrNdaWmnmUqMAwOHCf6
iJt07vfT+O8B4IthmWtK40THMf8ksMFQxa4wHrSMH0G3lFlSMgHPB+kelx/F+FWO2yLk1aZu3T7f
ptm4rKq1ATqkpDTdUHic7DzMUX5W44ErjcQc7KYUqWpy1ewg1AcYvJW0AHdoi16yCOUP2YrWWfpH
MItNm2WHovLsBBtinHM9c1r68Hyn4qmubhNv0bR7w7/VlIOmURevXfelpNlOH6jKKAGknnZleY+3
Eu4zVzY8WxGibpBi1WcGS/JC/9WGFzYJ52bALOFgaaKAo6G/olBhy/zqcXP1/Rw41/Lp338KudFM
CqGFrbdTfgm+dBiM6oLo9cxO4e+N/KeGMwyixB5q5a7G8jfjpBzojx0ohu+7/fdLfTV15X/7HWSB
IgaaylFQKO0KpobaU0yVgCWsmwY/yj8mD5hehkf4yVYjjRO2KyKU5zI6NIXM0iy84wX55+Q9/32P
zg3kLMVMSNfxrmUg8eD/rbwEivr7uoZnWcXvvRhCVj+hXMe61pUvbeXOdHgum/VNOSyUinZbtrOB
G/y5qrtz1Wwo8FwVAVnZyfoLjNgrRcnSXDSbK6leCjndTXWcSADnrS709zSOX8wkcRaynRi1RYDF
xQ4IMTSGCb+MJ8B3dpHdxEZn+91HNnKwaFwAqI4a3HGR6UQqlaPDfWb+CiKNst6Rel/5No+oQkle
IXE/9JRRNsAWWGUAeSwyaTWYki02+bo+GZK8TjKAlqNfrpJk3UqrqeO03tz29avii5sLP+zM75rl
jEiGelEWDJj6rhTb8pKf47lpc/r3n+K6HocIV2+GS4hv/W4l1hfi58xxUZxdBASdEkmNpPCOr972
2oj1TM79SBDxrANXqAmui6a5ZtfvlbGlGI+0JGduZzTL2ni8brxnCSCvJw3XplM8Deu2di+6TJ4b
8Fn8C7nnTzk+gDtgte1rf6ne4evxFuei3UFRgGIbHer26lGntjfLeSN9av1FXj9cMyDiXL6rwODR
Rb/lbrBJ923NFWx7YTv39doiztW6Gp7DlibTd115K7EqlpWbyrQuLC1fjzewpn8nuKJlKsZWND5p
i3Zc1uKFds91ehaPMuiPpgzZg2rRm259JDynVEawuG6sTz/mU1SGXq4NvcwkKanG9hz1UqfPDcYs
KkGlRpGRo3poluqwzopLSffL3CRas9V7wOla1Fu6a3g/fGz4/aveanDI/XcYJqGqAIi35LyEi7hF
W17Z31kMmvhsq1hgkfQkV65t7f/PwPF/5QniXKQ7GhR2KkbEjfPKO3ZPV82FuZVe2GqVCI583HU3
1eKS4ceZiTDX0/YYok6J+t895drn+57+FZ7+59orzsW0Xp1xBpCGYddrhRPFJgqTVP/ZS62Tq/U2
SWsn806WxMsoUeBmCyc2Hrs6n1fEY4EZkl3r+SrnhBHdCYjVsmxfZs9p8Zqo/rrPfDfUJjcEiI5Y
blFiEmEkWC94raM19eQkirytsTzQwiczPEZUnFQbrQOrwBXKbS53qxYelFG9JF25SRWup6M3FCJO
Jk7KBlwA8lc9kRyR0hhnEA1b8IuNF6ebDoJjAOBCG8ZiXzeHXs62ZrNqvPth4EJlF/jrOpFXMuQT
WxpkpK6a73Jx6RZeeJz6fBcKi1Hv1zIril2PPXjQaWPl/cayshX+divwuJB+rEcr1DW7COA+5Upy
1XFA1GfJL/en0PD6nKei2MUJvlCvS35z9VQpMssHg9NA2NzU8qsO1b0RrxMliHP5lOW3YZEpRGeh
/W7lhzF9/H56nsnYc1VSXcRi1CQT1RXjsjMl2CmvFZPq+8bPBNRcmQQ+qx812WeZoY4xckP1wsPH
uU7PUmCVjhCsJEY66FbsxDG9Xp52Ud93euZr+X8J6z/8bMOkajBQYp0ZYF4rktuAnlTE5yqA65J1
DlhKcFK+mwIZaM0PsHQFute49lZq192pF31OzozeXLEUmfg8RjqJXjRfhfw5vXLPMpcshSKsOR+1
w04unmvzVmmv+9rm6Wt9Wp+lth7SqCd9Kkv/afz5/dc4MwhzOX+OZbYSQAPdDUt/P16YP6dI/yol
z1Z8tS6ssu2CcWdMlqtypz01KGQEHe3fhaxvnPkLs8Vfw/a07EtKMxRPX2bYIInwDRN2+2H9mIyv
143NLAxCZKXqEDHgyabcX/dGIZqzbUAseboanzSgGD08lfzjX7dVnovnBdCAeNgLvFaqzSJV7guK
K74fhzPpYC6aL9u+GgCksYGrNu2g8oSELD+6VKJwZgbOlfPo++RBaul3ViPKeRCpQruu27N1SDam
MfBhmO0i470UpjszwXNUBjr+ffPn+j0LR3BSdZ+FzI5yuq1Bw13S9FhfT23j9Pc+hTlsqgFvZN5S
PdNzClRqPAo5MVU0KRgdQRSB8oaL6lL99xl1qziX1PttPoGp41VYCVZTYblN/j5w06aJw6pP6hVc
cQcryUVRlVzK8irTHrEHv24EZ0Gs6Hnf1yG5J77nyeZCZvj75vlF8jFmUVtFiMysguSTmf4uwLo4
zqGzabcZN+ogbdxyrNYZyJOCvdOY5gtRFLip3hQqqpMsA72Ko6n0RgtOn61i8zkVb2HUxz71yt1z
ZLYbn6oUDwWhJ3U/++5HXD/E9VqcNm3ZLQfDdCrrt2Bcspb8S6j/6ufM8kWUgttVNGCCCnDrcqui
GM+LdAEuDfpvtkOFo8YbiJZUL6T1yVf5LpTvv/8+Z5LsvB4gCjRKniNOm2mwb33I09Omll8Sa9eb
172rinNv8hGuSMM8QBLyPN3Hy+/7fSYy5zUBVRXV0OzMYZdArU2NRTdeinks60/T6IvvMRcMqz2a
G1CM7G5xom5aR85/6v2NL76a9a8edWGqrP3uNi4sJzN+dIHPo/sWDQmeoJXTxobddevAvzFPmDPv
pTdeTH3bS6/MWPuEkTSl3K0FahmxW7PEo1TfgPRW+H9poZajqNecVqlWU96uBAR+ub7G33UN7ge3
r63FP4l+P6jeFpzyTqp+GVZnhyCJdEWyvQGvFfVPrtUb2XgUKvOQN6go1QNX7AsT8uQgFis5xAUi
D90uH+8nqK1xsW28Yy9hWG/qrpd5rih4TiWsPYOjlV5Q/23arZLtc6t0/b5e8OTsUCrvVtF9ysVE
OhVYCmdO5/f3QQE9UXjOij+FIfGgzX+zVj0c4MRMFrL3kPnbrPF2gQfMSDlO0w3CZicrXZ04NYR9
nm87VXKCXnGa7mOE+x1A5pXWauQvK8AsOlTePM8XpfdH7H/0g2njFW+PUvRRMER618LT7ReCeLDS
tdhHi6rM4V9hZD5Wg12IeHuO4maY6tUoYmko/OnT4TiSdcvsoxS38YmGZr73J+VtCK8sWGo8eUXy
S1rsrP5PKG7q8FmG8gnAjovGwB2Fw2B2qzrSnmvvPkbDX1XpvQYQcySALZ6y/X6JH4LbgznV2o8+
L9ysAWIYyStRO8KEs0PlUCaTLZCW7H5cSr61THwgCeDWFbKR4FVOY0GtHn/F0V4tpBWAHqeg+kEa
CtcMJ1c1Hrg148YIvDtk0bFx2hBsMu90sryrqtju4j9GGR7UCfssqjl75YCNtG3WmoMWEwYUjL0V
+mO3r/TVFEi20aYLFlLUILXoAo9VF5H6oMnH2nr0h8cuuumSYzcuB/5rc/qfNailZeyUJc6ST0V8
4D8z/rN7tFbtYgJ2x2JmLRxAuRH35mnfcHcOb7yyZc7ZXXfo0KHAwG70Q1rtSvm1ga0+8Kw7YMAt
v9XxL6V+N81V572N3pvUfiT87wxpFWN9FxqYnyfCPokWUbL3pndPXkcaOuEU9MNxSG6L5CAnG7bT
jsCASpZH7TJqTNfr92m6r8JFL95boYjNOpoZ4eChpYiCYiGOt9zjLH2hXINhdOv0tYsy1hcqpdhd
VO9ptMnaau8lI0aFw1KUs2UDQXOg6CUQrLWZDetUvUUQDPbhoHX7Xm+cpln0KSXV6Q9Te8zG3DXq
xB2r9hHfehd8i4NL3p590gJUcerT4Rq4rOCk8cuUb7RmWHb+rgUtqvulHWrbKutslUkq4CE/kHXw
4d8VPM0LbwZlfpEB3S5Gjc1o91Fst7XFrQjakmlwTLnGCX+leLEdEk5B0u6t8Kipt4Z4BMHpdC5a
dJ7DpDbANuGHUd1J8nDjq/L9kCBAUVRbiJ8jrlQnRE4Zz7oc0c3sIW7CtVUJLs4RC7xRM7C2GQLc
pL1Pi9/VAHDHhGqd5MBpo5Wi3HtmaidxBU0QfxDeRoZaQWQO+zbVOIq2rtU/WtZoF7W6MMo3vYop
akV6Xvhu4wNn5R6lzSuI9A9Y8toaFLzKempr5E+EnemrrhUMjmEeYkbASn+EGpqb0nCwy1/zvO8I
mHwAIBIU7UZH5J9XT6qEJK8O10OygcxpG51LqQEaqxhO6LOlP3jycxtWBxnXSZ9SRwtFh6wUS1T1
i6J+9zuuXLL6tRKHnxJiPsMS9kNN/s+m5GSb6eR6antVuz45p/vgoSsOS11M+YFYvOWo35OhtEX0
EW2iuYV5sm2Kl2r9OJYQ1VtvOYytW00h5ARtCfywTpodENUTaEHgdlhfZcPD1FGRGi2ydpfUr716
25bPukzt/p2QvXB7KhRbjb0O/xeDhVm98J4Fdz2Tp/SAgaLPN0FkRqjpY+VWYsbI7YOf8xwv+0u9
WwXVwsxvo547qucofFCJkyBreKXferK1413MyUBF6vH7kBcQf22LcjMBNHOuikivpUUhAr6UVxGL
Xqc8Kcb9VKOzTNykp+isfMk9yjytmL+06f19nuULtVS5UQsWQKMeQ+U9q7bQE7HYL9xU4CKOyjIE
WpjPCv17XfzW5I1Ss98rNrl2V/i/pKm2LQROQ7+OynWT/JSabUSXcn+LTmqjdw2bwV2nybYXPfbj
Suhad/SeEQ9JueRaKnzGYgn21ynDXwP1dVZ/p9WuXz9Y5WtlLtPhFthJCyuwae6552H1TMb+16RK
UIujhSwIq2RiFr3p2Y+aY1QgVdzPGduO7BoVeClEGzmioHqfZRKGCjn7rmrtg/1K82UyHvIWtnVG
4grcWjpKcb7KMIIt62npGZEt+T7s2CN1gJvEP0xcXif1uhf+6NgXotcRc6Jf4s4TgGp+OhRpmPPh
8W9nGchQUB2nVDPltePVzWPL+l7fpfFy9G9VxR3im4AKSyNcicqKdRjZGEDWwg4TV5R+iOJ6kHcg
n6f2VlKfpeSoJC0vY3elgHaL2uVWhWV525nmUuL5CQuMiJWwD4BtuhXAsdbHz+E+7J4g4diViYl6
U2B9PFXc2/I3qPqwMv/W95FRR8Kuan74nUBgqnbfVRu59dwITVkOydRiL9atjbzdm0ltV03qqCZb
gqm8lStIjKV3SFKeINiwpHHs4izs+M2GzHwwil1LdsqLwgl93wmseiX0miMbPbssHFWzbiFTFd8W
D5bgL+NuH/X1ysoEzPFa2wqXlJAdA+6tgpqbWV58w+BDHPexDN/yDy6RgnRMgm3TPnhpa2vlWzN5
C78+hiU5eNgX4fMU4oY7VS5QpIYbazV8q9OXSF7GPU5z7bKltMaMyWA+K3sbLQ1sWvJeJIF/VNGa
GiUnzEImkQG4CU8UMsDwYlmPibGemkOp5W4Zaquk3eVWeoCoeYh9JFp4AkF+uymxE2uQ2gshSwvw
CQ5FfyhaXg15fV+UpVN4ngtHdxV0xa9mKNdDuzD40Z5VOblX3qQ9qHJg1IJHKjCXCG305Iec5mBi
QndsBBd23lKSHxH+2Bmgkcm86bSfsgSP+TSuyrH2ZLsjhuom3jUMgc7hIgQDFXVYSa8yESR9/Gti
aUvZuExs5xWT6wcmscLmulSCZR9rrjz+FNhk6xgBt9Vh9H8AH65FzCmMYD0xyllZO4E23bYaQA9V
PQWAFbRrv7b2DTVOivbbqOplbJgLX6AgzMs2zSjaSgVrhHkTFfk6kd6HrHD1pGEP4Eh7Ca6Gp8mL
qgmXUqgvunpdVaU7JNQRCicbjG3c7mO9fYj0D2Dlnn4fp0f2nk1dr6ARL6Z4Z/koS6TSyaM1/jCO
3kI8mGABI9SEhZdImgvoxk51ba/msVuXbAtzeZ0WJyZsusoTFrYyWdUllWDgRHRgGzLpuVEZtVam
okpdddrv3sLmb+TNoTOKF8U4KMNTMb6yXVh3Yv8OB4I/r+x8KXYoSSG59Ui3fo3FSvQ16Ku+O+mH
oTNsOEHO0DIZ2ZEXZXcM08Sp5busr11TKwiMxhHYS7X6gD4bTnM/rCTjJUiV5dRmN12m2SNEei0r
7yqMKoNKOqoaS07f2nUZ72Ql4xhgLPxoF5auxzWElVhO3ZlOmeIPpqtcBue2NbGxqUynDg3HEDdl
xUYxpoGUQalqV4uXkzFgKF0cx/a2LLJlEdd7eJEO3KE1CnJHwPjCpFEDaUZU4BGtg+OBPKwU8U2H
17fCME/CdGNlSMdU7S0hoVY460hsiib5o6HGT/dgeuXppu432pA4JcVDg8XmHg8aWUsWSjrcx1O/
yghOM+/wX2ntjk38EAdHUxr2U4PvhqKJTpP91o38Vg53Vf6jVryFbsosXr2rj/XagJcjB4c6p7zJ
ZO8m2PhPLzDR41hLiVu+wtXY9j5g0rhe89zq1lossyXO5TvF2vI7Eukl0IJVMC6tYaEowBVxHOqU
1Ziaf6IOlxwrW8TG4Aa+W5yKpW/avlnm47IxbgFr2SYFfVmPRr1tD2VhLPT+XpbHFbxcJxdNGxO+
5RDKd1WR3pRAaZF7hYLJmbFwZT3gXeyp4XTo689+kDslunh2jpHvLUw/X4STQaVqv+nM8sPAFtzu
IbOR4ep9UTxg3GLr8l2bhz9TNTiOZBoKILNyFU6hg3IhTbFEHm4yqWNzhxO4RNYO6yHbpHjKNEp+
sMydRokY3jrwhzPKtXKEyebaK+7rat/7OtnxNbR+4slX2AUenjEgXyPk8BM2qPfJ4tgBK6106E2u
eKYKeno5LCUxd+NK2ffYCxiS4hJbq2J6yiiU9Fl4tf4BB8XFCQBeefljrw2PItbdbRI7vPdQ07iq
pVWi8gcnwY6H8cYS+kXXG0swEWgEnLb3FmXQ2nr0KPmJCwnRGUeOEpwh+2hyekJw8LJFOz0bNVuC
VHVSXV9bkcSCbgmrDP1jSqqMG2z3q+FoKayuktS4QNifpyp2Ui04TKrlyuJGjOOjVX6YJaQgajdr
ZXAnKpMnZObDoDpQlmyo8wd1fJyU26z3dlMjL+SCeNR2lnc3cR4PgmblWRyA/dKVG9UBMbPKAgPy
RHdT5OqHiiE9Bv1lfmyUpZEdwG1jB21b0pscPnfBXWfBQG9uyFsI2atwX0bcaJQtIuiljqs+fLJH
IYgcz5OdOE+OvHCxf4AMZRYrfbTulCgAMm9tmtjfq+BlNV/+HbND1bvgpjeex67koYodg5X+F2fn
tdy20kXpFxpUIYdbAmAmJZLKNyhZtpBzaABPPx/P1T8cy6rS1SlbPhAJoLv3XnsF0Jd5ETdE1hPG
XaCKLVI2D1NakaG4lWFhtcNELw62gGUbvtDqQsN9Xs/DRUUvwXx3aQbSLjCPGp1GazFHFg+9NRNN
Q8dvzdoq1A6Difb2amNfjovMbHzVKReGXbkpu52qK3exFB0E02IhezoqMIlKJw+RJ6mepJIxMJlv
o/3pZNGubtOFEv/qiviRgcwdgAi+Dcq2iDjhst462nrz0HbBCqYd3cK9XZZ3VXRKxvO1J3VziuG4
09xEHLKC2bKlHkwxubbeUZ7N9EW70GyOFXF70/yOI6JrFdpCLSR/tt8S4ETBKgIygoqbRUzHh3mR
MRwu3soMxfoVxInOXfOegNSYuk5llnl1+EnwBZBW6LastRaP+kl7H+FEqgx8TecjsKKLTbAnBbTR
22uzp1WptX2Ual5lkmVzVdE0fpQbq9zxGz6ZJT5Ly1xIrbU2qiNgo6vw6HERX4X2OiosglkH15Hi
pQnqpg86vT1rgkSAzkaePV43no0WtmuMiozuOTAbNtnPmY2zQ+2ZBOExl4Z1SNGaET/QKynk48RV
4+yTsGwXVjq5A6crIqJwjgm9uyTq2q6PzNsQwOBqVvyJ63enDXax3K2UmnNHme5Jx/Kt7FMivDs3
lmqwyWxtNRJ8Fc3NSuatTTTqz9FYG1QP9MaKNvvRROKakLVNbdn0taWX5OE6z4b7wnkrlP5YAkQZ
hrboB2r1UD7OfLQOZWtLCkNsveTzVraeB9g5ofSnnO5BNCb7YnipL+LfjWrvHQCh1DpOrbNMqakK
kSLwflON9zzYCkD2Zi26YtXqyxYZspQeUiq5oX1Jik0JfqH3viEfgrgj2aumPv9V4KGcROaiYjE1
sb6c58+RgmWmuxzx4dbafaoIvwYbTvBTMlA6Aa3B2BZ3uZCeGzwt+7Q4JuzTdUZuQp5tIuISM2de
KAlMtOpUDKOXkmJX0pfOo5fTaUP73oeDvbcibU1MLod0uHDGt7zrd3JwV8UxIvy7MrQ9qe69znnX
Wx3DrPiQMLWQ+byhbHL3h02np3eSUVMZf+b2QGTq4A811V/ZeukweEMYE+kTgFQ+Ely2duyVzXjL
JNAntrJd3jyRbO06M7VVaex6GzWNDIjbXftI41BH09ZpXSQBbmNBSzdzVyK6PWhzd4Ki7qT6vhrZ
xJ2G/MPWL8sRlElB9yDcnKpgrHXAOjioZK3UAy9grSB5QaRM5dSUf9q+eLLCqyt9chdOli+TZhma
jmfUgZdXgn/ae1FSu5Eq9sLmRcnTfTgdyW47J/V434wFIns2sURa6kq8GsoAHABZfyHWKVtVY70R
m7ioob6QxYaUjjKEUMNIZd8wnzskWYqknGrdeTIwdAGdeESg62Lzfqhn5zEtxEZvlUOnD4cpGFct
LFoZUFuVNnmG4z7Y4/WfJ7pENV741pgsskHacByqUxPRY1KOhcOhm36NZ7vTdl3XvaoCFopKF9oH
YhmS27kwSwMpsHSJetA1og0XCuCIEan3cmNT/TYzBzx2DNYQr8XUfMhOtcpJTqxl1Hq5vs0Vye9K
Q1qJ/G0O9J0B02AySC1JfZW4Q8RP6P7JCpzK17GFD11PRzVQvGLYl/hzjK+aNS7S4MEIX8LG2fZV
usPW7jWa2bkdsWrmyTUSFoj5bA8k3Sif9fBcE82hRxapoOTndIEfpZWfq+KubbJxYZnRmaYEYoA3
FDTqzkvU2VvSA99HAWvXLA9TbWyUtMFMQpbSRWJ1TKMYQdEICTaiNIECL3i/Jl/okmvVe0kRe63h
Hk+XcNrb0t2Y8MjWbZRHrhw+ErJampT5TkdCgY1NhVqanm405LjMsls3JwP7tl5KQooow52D47mO
589KX1VNRYqKBPrW0mc4TbcU9P2R8yg3ZyspT1Jd+06qbot2Arquly2OPqEGEWq8OJSrbe1sm0ql
N+MNs4kPjedqYcZvor3kABeBo27lzgLUJCC+awxqprn0JP2YpJvQ1vEl0nkBmnKtqid9PkbQ8G0h
vJJ8Bl/L6gwm9dkIUbAMxbt9FTWm/TJyVOZf/fL6Z3Jilhpjqpr/dswHrn++ykSDcvZnikGh2IsK
hVoXF9e+B6MkLpz3CiVihp2kfqVib2ScWrR631EwECp6sghKlIzIlRTjcwxKjIVwoWlz2zVJCZ3N
e5SMXspEJ92JHBCmoZQetebSltZqFM1CMHAORnkZ9uBPzl1IuqkM36WXa7eb+gspLu+Vg/SgIWw0
fwuYto6fRvNgBR9zzzEpWcvOIEZXBwnG5mOoflvVQ21tc2fgzG39RhzGqFi2fexr/Z1pS0uLf17N
f+iO/cGotn3br1pH9/B5RT7hLCgAdl1PhNShbpJVOL0V0yYydrlKtn2xd8ynWm79SiiLcJY9CdQg
kX1bRqapqG5sWqjy31ve/QqIV2G8pjrU4SWA8YSMQoHwpUSrWGpe4kF9qoSRsRzFCujrnNtbqVqn
VuiLbjMZ87tM2UnuJx5TaB/DTSDWQV2vewlPz0JeRjEoVd8vA8VYyiyEiZvdR7/HtHiP25wVlnmS
KThqf9vT6Jaj/RRrOEw6VnqxE8VVUnj0EtSzOVEPeMEsw1Shtt4OYsexseEFX3WNvGkU9oF0+DTZ
pcq2Ws/KQ0hqicnnr7n7U9wDMQaWN9n6e9cNkOTikxOaC23gjDYKjLRKAKR5LtbFYOeeJeveOJ/I
CFJcB7hvHCe/0OI9hi0n4mL2ok33tjmvo1jdBJK8lgubrk7fR3FxUuBwdV27CugJhlxf1umw1gdC
R5hYKNkh1B5TEkeTDyf5SMR7yBGgYGuS7jvtvRRA7d1daByFeRro2QpsgkOQSAATScr8dP5I2mdn
ek77zxGlVTEd9WENhg9DULaXIKhaZPhmikLhcJ1cN0qI+vKeWaLSFFzhPlRPNqiMI2+kbjuKU9oc
wuqoZwclOsTKQZ4+RvVq5X3hNfSGKl32knTCD7Rga5rlxM0CNMmpmF4iNJ2tdRyMu+x6Aj7UUXqe
TBrSOvezenC5Gb/L8qMxlpUGs7HlxCWQPHD8MXbZiWzMW6KLSb1rAMIXEfaeoVdrlTvDSsEbcGvp
NGDIZLUtmbjX9nJy7lPprulBj4qDFGjnWWv2BkdaqDMFXONIztRt1Roohqn+53tDbIL8E39SmBb7
Xv5QpHCtEWNdiUOS+K30NMaPzUik8BaooMAwKhVXi5p2pxqrSnO8vJy2tP+ZfX3eu97SjlJ8bLs7
Q8e1hEEvc7QQ9HIn0m3R29prMqsrhEW7rHxTR2ev9We9HbFhLmSMaJz3vuzvDEIGPWd4N+SnLlKW
dFrL0IkJOyTpqvOL7hd7/mkOnbUuaYerM07Wn+zoOe/htPePUvyUMyrqLnblJZW91aOtTWm+1q3f
krgYr0WykZrWbyd91cpHJb9Dxc9Yw21X9gDTNPTDAK+eVnuYcsXN2I9FUPPeHrVsOMXp0WojH2/0
VaYGr2Z0itgRZANvH2pEBgY0fna8KKxVs6GdyU3d7e1LL2UbSaP/kflFFaFMD5AkfbkHlZQuVfg7
D/MPpy79eXD2shbuTHXeqxVT57Yl+taC1ov3akYd7sS2b7B9x/XSZO5ICEoMCnBJaUn1IlkKUnOb
zu79JoKyFGmeOjwSCYhFcMu4eSd3H2ojllCmFirQRwaQYeSy1ynSZax+o7yqW7CMip8UyWMvyovd
XxT5u3TvLygKt/ZgehS2TS/gCGYECheM7r+xHfvqujekpGTMS84/rmu3y9o5VNbPSPG3jmByHMul
MXHdhBlmv5Z/ypW8YQoWpJeplQ35a2rwkeYRfcP9+kLbJxs33KIwr7WxyyUOJc3cJPHbIA2+Yiqc
sQxjVX01prUbZuoyd/4QEn7JonZRgb+GTuOFqN2LX2aafvNZvnomN4QkBP5Glly/Y20wmvLSHz7q
G2LQkArTTkseiZwfJ0ZZzL5/RJ+59eOxZ9MZ4jxHLKR4feKT1P3v637BCr113om1xk4DFWkzh01h
5CvNPtK2L4Js/ob38xU3R78SmT7ez3ERtiQg/59YDjtpiCWBgSlwXe32c7cKK2ps5uKDsrESeTFK
xA9q2oaOcRcbhq+rz8GUUYbeFQ6zlYF9GGRECcqj3Ax3Xf6N4/eXH+2GjJgN6SxHIWTjHNSbpFhk
6mtsB8Kq2qf9b2bQm7pfF90jRB/dPFS4p5sYWEi1hYNDusjoIeiECATcB/mDavxMuSvfOv3wOErA
BAeH2twDcyYk9d+P+otXXr/+/f88iNrO+7aVIbl2jGYn9U//M0t2Wb/ZL0TZlFYzc2F9JXUL4nt+
9nlvdgtLpIouOSZujaora7Sh3s+ue7P0rUZPaxE3fNxJ9UKIhwYwyM8ufbP8CcNTi7lHhFh0Ozlb
xuPPdvpbK5+IJIEiHKZpp3zMz+Xvf39Y7Qsq4f9n5BOrkmVMFtuxDjELmsdgXI1ogU9GcuEBvu/i
XKMEDE6OdJ1Z4wnSMF8U2b7SXxlBSNJeT7Yx1USVkIil6mTS2ujqyLGafxcDjrJiPF6n87HsrAbl
RQ7eh/rsqPLKlB6icIALtVVmE+dhFlOunP/9tf5uCYH+5P99zS01iRQVxH+XicuETYloBmIYWvGq
VfV7XPEVo2D82Sv6H931f5bUlBq5mdW8SlZyNzdLy37693f4YqneuvFohd4Xih6z24f7Mrn2Cv++
7he7/a3loan3FTab3JtBKtmICWCUAoAlm/Dv77xh/6OI/4WLeet+OCSyJtcGayBRI3cuTkW5l/WH
cnjrMgeUMWCAvBm0fVvureytaO841sviuZYkOG7pAhQT6Dpzy/ojH94c6RJYz7H6SrK6OQHYEqZB
CHp7nVpKOOyEQDtltizrPxpzUkKwTbXiOH+M0ycj9qAxL2xGNomzUvBdsurI7ayD2q8scS+DI8q/
4uRkKB/O/Ar67A7RnTLez+Y1hu0+b5yj1OzG5BiX0A7KmiHjWwW+Y9bNfVhou0DA4AnPOBnazUy8
bnkZddmr8qch2NZQs51t2H8j+P6KDv6fQ9b/vGYmerAu6bEjutpy0AxCfGJUg63mNAL0m/AeHdcI
FcI2Sq+iE9YB350w+pHznHzrAtmOTikJNF67sT6EwVp8x6L+6iW/2SzVMtQjCf7Arv+0H6pvzvSv
NrVbr8Uplkp7qGHqF8OzQbIoLFDgMRfDLT1E9NsCx/XNcgwVT5nMhSzPhEszkQgtr2o3Ubqh2xfd
ysgmQENuNlMNy1APYTm/yHF75+gFbAPzZBeRh6ngSgFcHmNzE87rPNTcKI/3E3hyqu1zYlli7TtR
9xf36tZEq9MzUcypQk2wxXxA/MyARr510BpaptlNxGXjI9O4+DuzlC+0Kbf2WdecgTTPeWMCg7Hc
bzQTa7P54Vl4m9sZt6JvamzndvGM/YKfJ98Uql996Out/59Fpkg5YuuK60Zh7joDSAdkEvGz2ERZ
vamRZJI6crnHr1z5YDr6s27j1lapldSizUZkItZL8GD++vcZ8dWrdlMepWbYSgM0nastSZt47Q87
LvVmuZuiLQNxvQPzy3z8zuTjiwPt1kEp723H0YOcWs6pV40DFR0OkiVDk7A770f349ZLSU/YUESm
jbvyrfeKPz+76E2RkmDELMc2L1vzUls+KM7PLnu9Tf/zDudNbDlySZ0Ii5Exl/ONLcNXd/kGwFCN
sJGEqtLCaf3aggCch5VrtdpKy77z3v3qV9ysvlTFVtOGiYulPEOJP4N5Ssiod9JvTIu+KHVvTYt6
OYk0SenYPyexH8Nh4WRiZwNnTuo9Op6flenKTceSZLowxxTTXDWHYb52unD5s+d6sybVWh/6qVWQ
0z+FD9IPX+zbBamXDGxlRgSGEmwA9ZGz//vTfrGT3hoQmUGI6+a1W4nTdQrJifqqjAr/3xf/Ynu6
tSFSHdKEc4SOV7RWDJtJ+9nduLUhqqbEABnnFrftcrryxb9pEb54825diHAvqFWswybS4CAFd3jW
p3DmTvWU+IE+f/NLvlg9t0GeqpnaYZfwS4BFr7wO5gs6rC+t/dlBI9+sTs0gKiRssXMw6zZemLri
ldANf/ZAb07G0LCVtLd5oEaAERymD99UzV+9KDeL0cZKPJ8mPrNqeOJDSlb//rj/hTz9pb+Rb9ai
3gnDSR0x7mTkYBN2gAmctDHcJxizSuPvORxgPCIpatFqTLUnjTLqrY0J51JWFybjrKyEzXVnqjYE
YGQedbRKKo2hZ74S86NeTNdJ/y6yVRey5NUYVKuiRyfXfXsyV+UMKqutFHPwAMxcHfeMoPh1VUdI
qQxV4W2mySLIYW/i1TfO2U6XO6ialxZqd2wyP8dINrfeGdH7Cl1WCNRnMnKJsmI1Z+NG7Rq/w9rP
LjxpNvdZOG2chB/3fwyGqd3jrITLCFHSkN+3WPkH+tlWYSbkKlLUR7zrYBf8+vdtNqzr/fzbfb7Z
nlAJKwq1qcC0u0Nm+xSMjwZ8IwkCZWlfyon7E7yJRFqpjraZnG7Zpc12ak1mGFurm5jLi3VuHYoA
03L4qTqm5aPDqLxaDPbvKyqRltvGQkeklqur+8io+Sk0gFDeQhVchTpaHX46zXd1+jtR35E+oHB4
KBgcFvp6ZvY89stRh8cyhzgbeqLOvRiedyw+SiRfuBe5etsuMsjC1jgiAVrrSrJMmW7MkJIyBvXG
bwKjTbHT+tchc1a5LVZGBEgCQ3v6Vaq/EkJKRrFJ4GUod122lBx4N8xsa8Vtqs2ofgLTu8LsH9O2
uKukbjelDJUGJpXok1utdBsoZQEck1TD/lU8TS1M6eF+gjIf5tyJ5Ggxk0ObBkcKA7QYx32pP7dR
DQdMX2eR7o6TdC47OJ/vijIteprNKiqX6Zw+jUR/Z/FTOY9+2ew0c1nKzOqxcuyVxrP4ocifZlKQ
hSFOEuLxWud/VuMBhqwkexqE8X5SFyyDyjxigbUYq7VZdYumPZGd4RZx72v6R1bvjcnwErNwNaE8
F22NQhFOOp9qiLVfJg7upEytYwfDdTH0S3km1BpNSh6157GuruwvzWjP09B5NkqKXpU8eBurMb6H
N23lhZ/hTW5JiiviYTPAwg+tzCVRcq5InIjmjYTASj+Sredl0NEdIyUjw3YVPoLBr65hsgwhVKzr
gNFX9cDTg2ajBO1yECYmp85WQeXpBCOaqtyPrG7dM2vr4sjPICukzbiqzc9uCJZx7KyLmolXpH0U
IdRpBFohA1o7l30zVr0iu0yNdnWHcU0JV98mO2bq79i6n5AyAJK6wCFQUx2i83LXtvpNFxnudJUc
zgFkopfMqU72jB0TExRjIaFHkKSDk3SHisFvPfq5/jKRvDvHewvnu35NI3QPXnZnz2KvOGcl+jOG
CDUVKAkVzHajdEf9QRZi66QrECXmosHKgG/Br16M4ZIpneWYrgMHHVqQ05LecBCKDF2sgIRZ+yKb
H3obQVANbVTWFwVPTC+em/FZ5k2EGjUyJAiGwM2DEqpUvmhDyW0m7EdIfJkda6GJZyyP2zhy0xGJ
SQ4zdc6XQtvK0BzMLoLOxtSygu2bIQJ4L1MNReGmTrRFZGlEJOLwlyNqbPbxNC4xgMJ10E/SS5rb
EAf+DJq9IJxGabdSgS4dnGgceOCD6WpYBWny2UBwjXAH53AV56zWeGvLfBkxzbCTh3w6tzIE89Bx
eRhwrHYqYmGngG/v8B4DRnbps5Q3mBJpaDHUdSbsU2g4l8HaQd/KoT1X8VZgZl6NS7MxDz0btNW+
SBmawBSZaNx6coVPc0JphdkWYxPYs1mU+ln3Mhqszx6aDmEjg/YHs0ZXlRFgTbpXGe817NZufOrG
YiXHFrPXU2rjmGmvIQcpXeqGZb9ppgkdb7ot5zuFI0yJn9seVnzy7pj6uqpM6IbN2rFk0LlhUaLi
zCB+SjKLDsHPnZmfypTXeDQWNrx+2VlPziGwSGprLcyiS3foHm0F9iYce69Moz9ykm3D6JIzX2ct
XQ9EYUCAsp51UbBFFv7chc8B064OWnDu5AczfLNDqPC8cB38OUE0zGKCNFSxRGX7KYHpUZCeU6bz
vVnLjzmc+ClHWTwW7MuJ85ZL7IjRmDarbDQ9sxvdxgB7NprytRnMzSDvIaVGGMVg74BqGPNRs1hq
8a4bfinNIc4Oqvxqi3GZlJzKI0PJ9uqWK3aqzrH/e+rqTVtpqzQ5wzX0p6A40AG4Os+NIJgmvRgV
dszIADsHfm3H8CjI14rlHBr1MDS/aibyoXA7fOvNDgvDsPIne2M046K2Hjv7DWzJS+LBq80nI//U
zMuQvBIZ5ulISUKKjr74ZaFjmAndUVvr1CT3VUtSSnhJmqc8XrKiViLgakYWH8J0uhfEgcXSNhUW
XDp2YDi42Kq6TFwQ4sFqSpMWObC9bQvZFTnkgbxN/D45B2W3Gwp0GnBxTGjeNdxNk8qEZsp0nNdg
OstpAQ8XAksYPYTzhY/hyZCOZHv4pQ3BvpFPkv4o4lUHJoyUaozFJpO2VgAm7BxSRkgVJParU0o+
WR99yYkz/CnR5sVTtsz7cd9ZSN0c1m/9EjjKZoyYsrYwOyVe1kyW0csEC4Mh3TXNVopHSmFBoXY2
+u/M8/7D929rE77Urb1bRG5igCBG7Jzp2LWKF7M3tw2i8PpTF8mqoLTqILrETUH+E0p29AME//qh
KbkiQvsWf85qfk4DDrfg0uS5lxshdZ7qlSzPpAR3tDddP0C6Qused24TSeumL2GFO2g1L04GM7Qo
l2YHqQpi8L9LLuQAfym5+Fq31pFlF/VpFQ0gvQN8xQzBO7419SlS+3Ur1V7MZozSeC20VV3Ne1t5
bezfcGAXamZ6VjksohntJUKsCpbHmBiIse8IF1nMyCLEjIBU8mu930ErjMdTUmV+hdu8md73BaLV
RN21Vy5hRYHKqK/TEcRblZsVD6ly6vA8mDvh2aXmy8Hk0av+zhGhOum8jEMMqRgaTCey0pclQs54
I9CJxd29AYtJm4gfkh8HXBktxCRJcMiiD6i0RjVshXlOOKcSUfghvaTdW4ckhZEGmh9QWSFgY85Q
piQkCqTT7RaTIGWR1zFq8mWD2l4wnW4gBbEdzM3bXO+w+6ESQq5slc+yhOs1UOLVgbaX9kYdnjs2
rgklwNgunfrgGMem8br4pJbzWk42E8+9Rc0VhLCKpXKtqaELOY26YBtUqyDbqKJ1TTPyZrYzw4LP
idjC1iFnK5Wv23cFm7Jc9wu1K9nFoXwiJNLe9f4s8nOE/gwUtrxC1fGpgiiHWYbTOMs4pQC1V5KJ
Tk2T93F2nKU3jgwYmcLTqJyq4TwlzEnDpRwcZg7Ppr7Ys+2F6koaF+JstYd6nBfBddYi78L5pBYP
lnJvpI1PzvFCZ0ge94feemnRZWabkW3NpFw2FN7kKy8eK4GU5z7Hb7a6C1IU/+0lEE+yfIrCX0Oz
i5PnAG11zLuQ8/5pxrEKfzkNWiounDyUTXwNu6bWYMO1Ue0z0iJaIQjt+wgVzmjBWyYDze8RIja5
/DBmp5K5ukXoAERb387VjaMqS9sMzuRx+6mzIwPDTptlVUG/V9V9V0abgu4ngCJeZibMKR6PMzEu
qJ/K9i0PLm38qOTOFpEQXoDaQzD2L5Jc7TKWdGl9zOZ4Goj9JHSBhDevIPOsBX/qywe9Y4eQETJE
5TaA/anF3ADU0rEUXiB4uS0y0UHmEJhOZR6QUjYuhuA4EdxZwXSr3wPlPKjlokGI4VhYF+iPBt60
eYxaVk73evU4ZKt+fEnSySv7LU5l14xQylZYWDobo6IdCpaiVp0IHF6wyNDAo2MmtYHF/q4k557y
QubpO4/ou4gc6cR7E+w0psLqPXAJ5b6vQiTu5oOh7+NhXNm242H+0cm7ifMj198SlA6j86TbfxTS
/My49MOhPFt6+Fgg1o5xGMH+pMMB3usDqPERJ1BK/xli673iL5UMP4cpWuXKR9BNvj1SBsAKdxt9
rUerSdQo2XcKQ8zMpPdtn9OkRBCdwpvrEbXjwDC0j7bU7uSSvJg66uiZzWA9U16XffsS4Y1tOj0a
rGilOxgZMCUy0SAOHTzPvPNDVAetXj+YvbPBTv8oUPVbE6zWzMtNnNMUhHeK4wrSdZJrKy4ohVD/
9+a9gfg/Co5XFY3g4LWX3egwm2MbD1ErYyyQz9ESQVNNDyCuxRyJeo40LiPovkU4ejaiCavdxvJe
LZ9GADQtmxCKzG4aUJGj5VBM+1zNRIRcn6czrYph3Q6b6yGkZvVnrGfrJNBcJOeu3SCI0C8TEEIO
2iQhyZqz0EPwgVvFJu6hQZvrcdy2iX1n6TnC2vigafjjZpAK686PwlWC34rd5udA0VcdSpiw6Y+B
rm2xTFvpwVU2ZZ9n3d5YvbxrM95FdiMb/2VhvEpIfoKCzak9h5D7m+ZtaIKllcNtfiCqp5qC/VRY
lywVa8WGdYj/zTdH2RcH2ZUb8D84OKolbgR66d2EqBBNdNR8g9v/N1j4y8l/61AslMEUulqPO7vv
HtnIjgHuPKNJDaphCkE01ETtb+cQPu0/WDVQf5guwrLdLCl36Whv5HZ+iuzPxAmPTvD572/7N7z1
emxfUcH/+bbN7NRw503cwjJ9kVIAXenJoiq/QUaVr65//fv/ub6e2sNQZ4zzKlnzull+FLgCqSQU
ic9YuoS9wlB+owhYxt1WcB72U3LMrGP9beruf7OWv931G/wRX/LS5P3jG4KhzKjr1SlHC1L7sMi2
gXBQXBAuWd6NxCfEqJxbzqlc5YQp9l21g+Y64qhgq/IPcP7rDb+BLCNEYHHKUHwXSStFPM7xN9gi
J+sXL+4NaGmZBdoNzqodwvtFTbQuSByaxDW0iAuNM8KQYkfxQ4JH5hZM/Iv4o87wp1c8eW4vJafJ
HOlejUCNc8DXkUmPaBaygtb3NFSvWqgvDbNf6rO+jarBj6RXHXZ4qdl3TvkiqsGdwtjP86d6tlyR
ooSrNm27D6anoqs9TI0c1LBKd9ckiZtjKNIAMtfBvWZvbXZS9jO3Mveo/ur6OZV7oDV8bcgQGhGT
sbO3JWKgdHat6hWbkCxAybbtBghDsgcDpM8tCkck8lL3HLFJjqiNxjK/oghuILWLq8NA3VdUFO9p
RKGYQtLFPCPrUIVG9qEzx42kw+a/unT4drZ3ZB8Bqz4jVayPUblpp8A1gAdVMIhRy9cJ/lspLUHZ
IaRXNnqVLvBxQ59aTo9JV3pNH20sx8Zg69XSKNnjTVpvK+A1Epbi8H0eP4sy3FWIfOoI7jQKRtxZ
UvTqMIdxqS6JM2A8tp/n+NjEMScxNTsnqlAS1kruhSPqb4GUMVwFy9BQMJmyeNTIXsfXRFcPRfmp
lfU6sycv66/K/m0VPcTN/JoKCh8TzaCp+LSbbhVz2iDRa4uHIT2o6QGSKJ5OQbJ0pl9arviTnJyt
7o8Tfehq5FUCz7jcAvRI6LPSRaPK7lispercWZU3a9WnaIt1J830a6+WvoNEjtS12+ea5uNlQhOv
u5gpLQYzv58Rkgu0Rs0wLkUZAB5le8Ru/wWLh1H2akMqiLKSqNyXFHC4v0or8U+05gQIydrlyjGa
Dx2VYzOFj4b0PCXNzin+WBGKWiP3Rq32JzQFvXCOeqRtu1D7FWugD5A2HPmPNGjojknTag3caivy
1Z8TNFuYivXV0sFbo8j1+8SSv5mB/G2Qc+35bs6UOk0GXplAUHEMIIaXMYw8yYY+EqGMm79jN3yx
197acWPSWqgYCIldlz7mpAsb7d5B0vrvg+JvI5HrV7g5KJy5oEGhitqV8joJyckbp+96x7/vW/bN
EWGFSqyD6ord2B764cIJ8M2F/zbZun7km53fdLRSFBYoeY81xBDMGILhHUfGcSF/d7z9bdBw/RU3
u7lhFVmbzgYPFhVHlXZEB5pAZdsEu5I4eYzk1VTY7DOx6+i2++8n8dVjvtnni5kclOn6tZroXbOu
VSF6PuT//776VzftZkRlp1GUzz3POTRkAsh3o9ohPsV7Tvz+9y/4j8nzlwP51jA3CTpYtMb/pe5M
uuNGliz9V+q8PbLgcIc70KfqLSIYDAbnIUWJ2uCIGjDPM359f4jIqkwy60ndi170InVSAyMwuJub
Xbt2r+QE1PMaqQ9xE9+mlXoVIQA9jrwxkbUTX80wUdpmt3nwyWsoR1YDPIbtUFg66ytEw8L5Iq2o
Zu3y1df5oWPWksbdeTOIXZJkVwWZ9C+u+F+8Zf/dM7H1HNpBNdFmZLpQR7QUdHk9Zk9p9DJWn8Kp
Q2EtfFmQ41IIfvgpej7GQs6s21gjjK6Ksc6WQSSvtGknfSmsrwna7z+/tnUt/w8P03/X6WqDRCAq
54EjwjnkEJnBBn/+yf8K0XmvP1xTA4tesRK6IrnP3Xlf5+HO78aDo+d9yUiaJapNW2Zn6NWj8IMS
R1E++wwHCQDtsLjwknGb6M8igUVZyks6TZsggo+abEvzGiZE7vSpXkVKgDSFIM3ACtRmOnhEByps
kdKykXML0ovW63YyekmDL6lb7ZiNu6jm9Lmcp4sUqnEW30sa+QXuqr3/OQjUtvX3RYzswzK9qkk9
YhYNQiB/8VT+xfZ4L508p34U1ijxX4msBADJthM6wXi80cX9g7v+71+n/xV+L+9Pb6/953/w+69l
NTdxGHXvfvvPm/hrU7blj+4/1h/773/29of+eftlYOi9fP9v3vwIn/zHN5996b68+Q0zZXE3P/Tf
m/mRWfSsO34817j+y//Tv/y378dP+X2uvv/nP76WfdGtn4Z2ZvGPP/7q8I2ZDU6+f//rx//xd7df
cn5s86V5/fKtbN//xPcvbfef/7Bc/zfl2MKBAYeMkfFWjsz4/b/+Sru2R7tWuMJz3XVSpCibLuIr
5W9UnUL7BjAGvuWacbdl/8df2YBFnu8iweB6Hifmf13bm9fz5+v6t6LP78u46Jg/OVLm/tyDrstF
+Xya9jxX+tq8564U4IEFji7WNnHFte27IfZQipx4Sd2g3830QIedNJ5CZra1WTotJDwL1pnbdPTd
neYy6ub2h7sMvbOdujL7EdYZGh+Jg4d5XTU5JF0pxm8i8BiJbCv9oXSL5KbRGeolx8f+/2Dp3VXf
i6eu+f69u/lS/f+wAAXB+1+vwEPxrSy+t/GXN0tw/ZnTGhRK/GYLX0qHl2yUs9b2pyXou785NsvT
k0axQNU6EfHHCnR/054tyQ58ZYSSLLb/XoGWsH/zbVdhhCQc3zEO7t//F0tQvmM8aO04rmB3GM9I
1jO75G29nUthF26d6BuVyLlFCtTymx6lzrmBqVzqkISzpBlK4K4Ulop93MsOVaTRgaucK93uZqe0
9KUTDAOsjw4+IF0IL8QKSs0DxqqtRhvA8pDeXXXJbIwZIxW8RkvbRmep04avSdADU45t6zIhXE75
qumXN7U5eHJk1GPZdai4WJ97v7SrV0PHtNnhtOg4mzGOVp2L2aOwmOiPRE/Z0gfIP3iOpGeqPRgA
2/X+l4tY9H32+3of9sbSSPk6eExYhfcUekHyHKyuYa/VaIpyuRm6VORX4VRmYCfon1tPiZ8iKJKj
gfzQ+0kVJDtF1ODfsKlDfNtsp0EyqxgHO0fGLLF1iQiqKDSadBXsmBt0bHrryZU9BWo8TUyX27W9
/kga6zm/ajK/sHEDShJmgwMrUs7LaJKxfOAy+RNdZ7jYpqqGnKDShpKrcfjxT2PnVR7SYSZUT0EX
+S99ayEPn+pqiBuG8o2L4qLpkzQCu0jH/rtkMrmkACoEUmuywlfuYLSUWKSSCNk720rscEfPIZ0e
JIO69WtUd8gMyVml1U0wZiLdD/ESiI9944Yfa5WlCB7areouOiSZW8aSJ7c9D2zX5txwipzWAb9h
5NHRyZU24Twe4hEltOc8n7PxzlqWJPmOI42tbhbRFjDhG1lO+7Tl0b3UVjxaT2OgdP1auEqgbp5k
BWrRJW/yajRL2G7Gvkryczx1xoD2ZFA/R2EZ5YdskKgRlWllpedRmjopKE0Zu8UnKXrk26TtVu6t
a9dz/z2LK951gV5M+k3aTYs+Ua9U8oXnHC0PbaS744ttbVC9rPKMeu4ZGxnRnqvzrH1pVNhrBE+K
mYWWUnRS4aTahtSRJ9Xi3NGp8qOLwgl8mCgzx80+jLsIYCCCQ5BtBLs8v8o8VIIx5I5aeVY6URbd
h23GwxuKEto/JCRUkLrJ+HczSH5xlYZ+MAAhGH0d22h6frSHVSLQ8YvMv+gzLZl4t9KODeUlVnfQ
tctkSDRb3O3gJXzfwNvuHivPZd61aMl9zyxMJz9iLYCkeKEG/1xU0otu7HIsnT32rFF1EbnjIK7H
FKrOXnQLr5khTn6N4ypfnuEydurbbCMIMDXKTW9OF120C8u31xKtYRNN/D8ytov97PUOcmFjRldY
acYcHwJh8xZsyloLoTOMdLcD3XIe3GAv/XdxXJGh04/F1RKYoH4pmzSZHuYii4MdOqupdVGYcdaX
mFWN1uc2jeJvZYYKEyJWoUoeizALZLTp3ZguxEYX9PCvQmvgI/gqxz3M9VBhp2BbtLajSqLLWcl0
2kgRpxMNA2emrRDMMkOZPQ1tyBtjCRMALpgJD6WOk+X5dKfpRBvgoVeprF8r5LlZ/1p09mU5d/Yu
D5PW/jygye1cC8sdxz1Crjwq6ljuPQBHza8S5NihYxUqkHs/VDwwb1ad/WnqaC00oY+4omvr9qoI
lJNemThDucuUBZHIq8KoP8RhLwFkZFcCsWeq838vw6ZYZXIHeHl1KIcH+F5oJbW5Zt6+c10WnhCL
4em0c4juCqCSR5I6QaLaLz0B+dwKFsEOjCtWUW+lVcDGH9J9QCu83CS9tYAWjf23pXLK6DGuy2S5
7AebIe5mcOr2wgdn2qCAWMv9iGAWfY+MDXkj/MWqH2dSnehLv8hI7DGEDAO+0xFfwrjKAFmjtCmm
hyzhrg7FVLKWrSknjqrRn9k8TCcbeUl5l5SXzGFFBZ89rmpLBUhlmjHJPwsCsZhrK3qmPTzpcwrV
YrodTJCgPjZYBneIzaL6MLxPmqEfrl0PU8oRHT2HjnGGaOIAwzVvi7VRoUWOFGdqudewGaTex33G
+xksPVHfTY4Lsckyk4SzMsNa3YypJArEpuPXMLNi4vssZ6fet22IMBFLUvsAhm1LoyRWFlNB0C9P
/7yeR4Vc6nF/zQ0Gw1diDLLsCc+/Tl+d9l1HAJwvTCBipA4Zy/Ifiqo2gFPS7ZYPSe0AUlVZ1fW3
89Sk9kOfFegFpzKo5XXZxnweEQRyTroJgg6C+lnlx+zS0GOm1DpjbGLwHvzeD/sXknaT3y0QXdIb
e/RAvQVtSQ/wVKo4uIjU4Blm4UzN+zlt/iGtBo6+8viJ9VKxME//33bVYD3NnOocqamE87zEJWJx
canT6lpAqoxuTuEqOx58me+lC2Ku6zYJh4AjeNIUxfM5stfrhp5S/JtofbSm7hDaCocRYfC/pHJ/
JOxvEvS1Tv8zQSf/d7RHBieEbxz4PfI9WgNC6Ss1OJceqsLEJQEb/NJHbZn2PlUYzfHFRz0693hl
pq1RE44WHXQHmSeeOWByX35oZnwE9qhgONZVblmde/DQj8yvFm/OzNnkyg50NVuG9CFx6ip9yjJv
lU0J4vAXBPl3MD9Vhnbo1bkoGQpN3aHWm/1LZ6XxDQoeyteHPpRsqgWJtPGj0g0SCGVToQJnhW5x
E0cBSHOyIFhwGdUQjm4G2+/N1qtjyK1hmi007Er390r2cNgR9QtSFIfCpS7vVA2S+5z5Q9Wee25B
+LCtKvvQm9ouPqdzjmpKtAyoZpXdgkFdXJAp2A68W6yV/dTIr1U2y+o7cwIWLL3jyffz9ymOw4t/
vlBPk+iirUoXRXlqTa/Jxv/6DLSLxkruZeNlT7/jevSlp+6rpTYFdg3jDHXVGTJkWMNohpsYDXHX
fxJzE0rn3OeEcJ5M7lTOxSk7IWGu6DTnif/iu+A2zyDeSn+QNnSS80EH9l3PIB16XtO4tBfS5yQj
G6oJLksIGHBnT0htvwxiaPrryWi4IeNYrBllH9X5GjHKgTisxpr2ao14tX/Vuzr81Bk8sRGicdL5
PLWaxN6Gc1IPX8us0PUl+k9DsSm9wn8ccoMnx+DI9fFqLzz3SjcsPjB3hqDDXM4YDsSRXczfusqe
HEi0wWyBjlXpEm3DJrPkofAath2Z2pJfmdolyevMSCRoJ8mCrxtNDGxhTv6w/MRPvnixgTXekwik
u3S0Cdbareplp4TbxJe0yxhstQsx5Wd6Wcy8j4iD3GfWc4ht54IldGEpN0aZNqyFcz5wXfaB1oUF
Au9Y6aU3VbN13vU+wWaEyelfxTgtIyZ8OtCsaMrNvrTyIIKn7qZ8tAyrbriUdNb1syOXMbx1lISn
Q/WP3p1HUgJB205CuBDElmKT4A6ldqAJoEJeOGdofpWQYJB2FjW0A3ctqcUczw1HrpVdDImClNf5
1QKB1BT0kyjfCnNwseJaG+1BhqC0RcfGQ6iVadljViD8pljOFs7vBz9P8g5tWy3LyyrsUERTOp4f
5ropkotq6Yr8opzbCD4IArMpgFjny73tzYQPZ/Hy6tYTAZZ/mQ1yPI8CNwFQXuLU6DJu/RA04wTd
GGo67izOVGSfcVzu46ekcmEeFHlZeneTmYZftCyO46Fv95gnXSVt9g4Rk932do91tAtdx/aHyyAs
aNZlZVs/uHZofreOtQGaXHBOp7TLrBf4hzX8GQYsJ95JRR6Gbin+LknFqXkWk7HRbzML6ejchSzO
Is/hlReqQUnbnubyXpvBGw5OKCBOVY49IHpaQXQLkkI/qNFyz1vPKVHK5us+BD3mnbvGK1mYP48r
1IxvDgqUmRV3rF0DpkOEtd/fc7GEQZakyEZGbRDLfWSPVfohCzGPe1RMCC6XpWLvblNE9rFuyFJS
iCjCWtvdoBaonmO7aeQZ+ndpvMOvFDUDC7MBKMyQorJmW6d6PX1IRcywWUzJ4ESV+LhWNCP6W8sc
9PosbFTXv1aOgoRtJV1Ow6WHMImtUBZfkmUsT6ok200G8w2ZXmYW3ew2ln6+m/2yRrwzfZzi5ZM7
rLqJZORb0qQOzoe7LTr3VpTlR0AjYpK20DwX504anZdQt8m4tpNJnU27tt+8urvNauuhr6ghU2gk
LRPyXTe72zz0H+wp8W44NciGfRT1Kq0GdAfn9JIcomkfE1u00455/scgMEikoAQGUwltTLeYgm3h
jAU86HR4oCd4WPLhUBT6s67GZxjREyJhCK1h5/goEKW0XM9sIImDpmtN01PDtLcV+tyR0O13Vxi8
0sfQjfXZ6CzhfRYUQ/fVNqWb3EZ0d9vtqaAVoed1T3lV3zYF9hOzdi+KKbuZjLk3TGWE0rqhh3sX
2gw0xNKq91U1v/ZNeqUnBhhiH6Xtyf/SFrp5qJmc3buNis9kMqqN26OZF0pIUtGMfC9fV20EhGW7
HvEwdOyzQab30dA8WUuMbUD5Tc70o8PatJsuk783EaxvATyjxwimVnjpjfW9FcB+11l/6Qj8WaYh
+RpJxg9qLIKyBGKx39CNbutbyhbEurHQnFNzH07zZ23pJyQ42qvKDNjghou3BaqQz2nffveYe1u0
8nZzuPofZO6z57c/7DaDrRv138Kw+eDInh6otCoUpMcfTrA8aAN/PkAATS45Evj+jq5s8FTFwAXW
/Ml0UMiqCr4p3fnL0V2cs6Suh25n+ajx7tuBumY71sLakO7dAl3u7QS+umt/k9oZrqlQcQVIEvR/
u/EGOZ3zXCU3ERYNm6QNljPToWmdu7hZtcZ8SZT4vmTVQ53KJzcNPs0jTwkh6ACriFiYHa66OLbl
7ta2sHmEhNCTJ4+qjl/hezgxS7sp8Y5r5dLuaxgF1H1KU/LjItcF12VtTaitI4tl7rImQAIRh6X4
Gp50W+AFQ1VwRs4kkI8jkd9ZeZp8g3MA5bgJ3S4eAQAKNNbh8nSfTZInN3m4YI/gBZ0OftF8OCaq
f43Jri9dHyRcIEDoe+CHb2NyxWkJpz2NLmoRmuERGTrEnO3SC+UulhwEuHnYuWAgiaeFdUtoFc4+
alNSbyTj5PDoldRAl8nUG4SZy7gxoFfUserCbQUONGETYU6m3JraN0z8LNgYlx7YdR8R1VGoX7sz
Tp8hQNngwxWcq454vmHbl6h1jjILdkU+Bc2uKTLLOpi0DdPbXvTU0J60oYb3ju6cpxA/LfcXKb48
dov/+mg04dqWChgUNN63wVPfpIRLaywloxSybFdFy7NTIfyxF1VvfWTmjjy59jIgmHpUkbpwqjgJ
b4l3/Ik9owoLoxie7k0/xnlAVIBKcl/UUpPKFVl3Uwx+FTOrUdZQc9UUrbIHxGrsbyZvwVL0mA+4
gRzdiz6YmKJonbB9HZZeYUTiBt7DqeQtl4p065QQx6Pg+5bYY6FOanbnx2DpEIXlf8N252JjhmNQ
TNGlRm9Nw/qAIh+XHf6/tHzQmlP6lPKc2vOiq3hhlOokVCqo8unVae1xUBvGC4uQ4yVOe/iJgwM6
YaZ6laGYOk7PGTp/sl2SsEtfRD629Y3QE59RjS3GPowaDHb9Wtue4SuikRK2K8Z4ecYGgL5jbget
d5sJQzo5gfzglHZMdIt5JK85fU0XKy6vSyIqKuxXLZCDHFlMDs3SALydMucOjZ3ybg5zerg+c3IU
HTLnhWkdrvdW9VEEOnsEUvzIX4WWi2V9DN0y9d9J1LguCpm6fUGSjB8bqwj8JjkW9lkUUcXZ+Meh
5TxHjG9dnb55qaqEya5IMeuJm8wR8jyhL6fl2ls+t2VIBtrL3AsqvM9mS0G8RTKlc8R+6AxH/0hF
lF9VzsLtIQ/PpQk5RECoaTx359kRSPKzuqBR6BVj9EC8MzQlPR+2DJMoONegPas6UreMrLF6GJwi
qZGx1L5CuHU2HftMlutidjA5wDDOlYJcIEynxfmRC8osPLIibc4iA4J50AEWgTuzuMBHtevxOu0U
raH2bDJlZj5WbhDQCqDbiruNZQ2g1FWRDWe8/V5fS0tqGEiShkWLMcuQOcMG6WpQozKteQ9pHZCb
ARmveFZfVi3yN+vGHlTBnwRRusBaz4cVvASQf4ktKbvXyDPuJ9W3SX+ZdUKSDi0LL6R2Zj4L/W4u
t/UJlAct4hULWAoq+b2fi4IFPrYRJ6s3kfA/1prUQtPzzcddoUnIYS+DlV7YDJR0BxDSFjS1nDEs
3HECsKtbPbNhTJVXL+E0VhfwJezo/rRamFjBNAx8q/pqZ3nc3HV1Nwb7xJmD4anIxrx9UZY3rehU
lkhy9IB7ucJFMWjY/tD0091g2cL6ViQ4C6VOk8bPiB3Y+aau7BGBfCuAMjwGOsENaRyNfRDS6otL
M6DZjKFK3uBZ6hmGWQoAg2T7R4SkwuPtaRfLS1riUZdfVE5onN+nIGVPVEcAZSqalN3Q1hHPCTEI
oocJmnWDnNYwzQFuPhxHbj5CLZ/aqa+TWD3nwm0B8wKsR5t4xT28JJp/H/HxmR7CLCSt2LqenPUZ
hgzZB73MQ/ggxnGAtCxTFuyrsfU0b1klrvoheo/LBnJyEWYq5sty1Bk0+tbzu0MOYLVm52uwpQOV
uTxX12xPJejp4ak4GsNtHIViIjbUAIalakW09cNhxTCp/hgjzRbGV4Khjucbk7oEq2auZHDrLNNk
HsYJeBYaiUJ3bAo4LSPo1H45fV5oEJdMQ2Iv1nzMjzHLNC6MYly88wHzt1FTq2v8npZbyedKzkWn
Wp5PJR0+WASTuO+FdwNwWH6da+2UNzZJp8s/9/qzIBATCumlWFfr6DS481TKR7x6m4qB2UTNdnCR
A7ckEtiVSFu1it+2MzSgrCOyUo+jl+hGTW9fm7SxPDK8vp72QM663WuqxuKqkiYvL/y5Y+gbmdRo
1WCP0bVoamdYfWmVbM5OMSfDSJwQ6ErexqmnFBjwihs3rhv41MrM5d7lKPgMMjajd5/1/sIMaJ4L
BiPBp6eLHtI1s3HEWKbqmiWvLxoPpHEzdZhy7NNBJM5eYRzbnJWeXSqmQ6kUziZSQ0m97IEnxAqZ
RVxLqiIfrhVmGfFeKvYCdP6AE44ckpUqnCTpD46qoYTMcZ3gEIhtQAXmak2zvbeZUo6wMuGt5NtA
NrL4OLScjbAQy+Yllwk9RuEOVndB1h1HK6o6DPTYumTa9nPosuKToWKUCMy52FCgrZs2YXR5N9SU
tx7ZyhoNdFxwTLKOj8ckv3hAhiWWOkXuvHr+vG6jNcZPDxRfsvxI3er2+8WSK4ozmt5FGjkbEPJ+
yNpeBcXtVHR0wOw8Wsp7wOzaPPqndxEs61mWCo8Dry6h58/nHsAxQLaTm9T7YexxXJCL77J6fkqO
kTUSTDluI4w5MXKaRbswmFmzEuT5dDxWT7XxKU05pRDuMdyf+iojytpcPYHcvg2WuRsewpTgdZ7X
bqoeB45Nta+9pvmFutc75oPxPNtxGMwVkDKMMOL9TBsFFxlWh3FlGg9GXSQrS4JwkCFmjlPfTJ5q
hxJxNG6dtNAHeqtfF6DVEFO22HEuRjKQ4JzZSxf6jp4i82ipov8E7baDtDtYEhEoleBGYYUFp9qw
TLg8CM52eKh+pcdbNLYYePwFDLCyMv9MJde7MrYEHCAvoMcMHvA2lbSZWO2Mh63rKdNYEpe5prwJ
EvtMkBLUL2xwjsR4jqfocUiyxJAWVCL4kmQkU0zcpJlFPHO08PVFPsdCIy8/sSdOsFt0bAwatHC+
zxzrSG+s6Ed9PccNGD6BmXQdj90V+mNSu74QAHcYkVq9CD9WqG+1d5xdA4P/Chz6F/cu3pLIuXex
8mw8CWtSSAWO/Pbeu8UrhRgYLFlUQaKYprZvEMKeEXxQbsfQFZYuTLUExqNqECalFze2g8Mc9Fwa
JCF//ir+9ibg1ABBsbCUzfT7e5YbdlJ+zXSfQwutt8tnKSXDuFamqD1sl4bxeZSRXR7SPLEGONYa
Vf+fX8C7+QXQdvIIxwVMcG2jNA3Zt89DDK2prLGAn63R0KiETLNLWs/J760txuyDUfQV1ViO0W7x
izi+oEkZiltsQnuG8KokLh6nYOBCKzEkziMUjvFO+T3P7ufX+fZBrZcppSd5Tg7r1jlynd4C4n7u
yCwqLhV6SEmycY/fIZLGj3exIzEllOh1zHddU+sBnV2X2PzzK1i5MW93jaYZAfXE1qwgntg7RiJM
8Dal54kay2xC/WkmqHMhyK5ZDVN+gPAc1XX1sjglVFkwx7y7OYWFOIls63JBSKccf7F+/n5RBm4N
+1m5hCiaIu+2cpIDxBvRxPtTN55hG7bMqdETJSUb7dTgEFXehV8DaheSuKVb6h8wgVrkyqFzEPx/
8aTWdtOb+GKgEhkB0IHDmnaOKph/6eB01hwnQqTxvoFV2H1FR71ovtUkRTRnkQAM9+Ro+NdKN3Ds
+0AOJrlA9kcW13mR2ci740c7HnzVE4OalFTnF8jv32OAcVzaTMC+hHTHEe/aZWIQmP9MYbq3cx9/
2s4USwsfoyxwGjKhyzyx52un/d2dpYv+X5h2Hg6hmineK+NOhpX/8wf27phZVzfcKmO7HpdDFPhb
yysRdmPh1X7ok8Z4H2xrLjqIKss8fZgXGh6rjYc/PBYqHVhydVVbzS4GYFQX0VIJdC/iUD63VF/6
MhM1jFWsiEZVMYwkoAFcuSPI9ab248Xep2PbtDdtNhuJf5Ths0/lfV3JaFa/iC5vyaTrfXloq0ko
YIoe1t8g9oImupbT2tVXCEWQt3WDudQ5Lt2XbYNR8odg8DvnV693DVl/Lj++1RM2fEl4ioR3wU57
G9JCvNeUmwTTocfA2f0CvB5UL5YzcHRTYEZUVbrEA6gvdbmbo2WV5+3idgdAMLqHIcrLbtP6c7KP
aP/me7t30BcoSnjdpWSYDHOGAv+5n6+A9dR5e8nsX4ehKW0T46F7vr1ko3MnK8o0hCMw0332j61X
tDHqnrHByCYltIv8rM46jop8waIxhkDV/uJtQev722UQTgALuAIh3L89udTQgJKTsA9uMsOJEjpc
fc1n3D4O5Qw299iUGaGvLbCYosNUs03ol62LiC4QchitzFrnLlnoGNLxP+JyVTz4vOfOW/Og2OZX
Kw4WV28oUqENwIvDv++8LIo6vnELL/IB09d/m4iZRT75PRkVDVhdn8NANP4O+1ZW+amkbJqKg6ah
qTdi1x5q+9CziTboH85yRbO66l76lnaeWDLG2ieRk5ZfyVfHex5C79wHs93gf3S8zrCa+NbQW425
BVyD4LyV+RQ+QQ2hspSysj9OSmOc2xPkS1xoYtV/mCdaaLvTLYQtfIwPwg6K5Iedqm49G7TK3Uup
FI5IvbRTvDPTsHXvGzVZGeJJIsZvso/a6MZq4Ye3x8wjdOmiPFY6QvdiGrTClxm2276Km1bNWzpL
pjy302GhvQlab23dTBUeEw30Y8p9p90VqDpmow4yps5d1XM+7RKmRJq9n7qRAMDA5eeeZeU0MOWS
3rlrdMxd41q8QE8ZmxLqyymTE5Plu5/CaM1NLb8e7GhDkxTztkEnE1R5a2AaT8Ry5mZjN+bnTufy
3I6sBqsILXc3ohWkP7Hna7GRKz56l5gQV9BOQV/+5Bc1uc4Sd1ykR4se8v0xJHg9enm7znbj+Rwy
Cp5agQinALfPmW3cWADUd6efdWgXD49yKDnxaQiw/ji9eX34ZLBQTq9SakGsPCUqtBJZLtR2QfPJ
LxHePs9FV2sEyYKwKw9pFojqojw+tdzSXJzw4ir5MU59aO1Tb4mcnWh1nvzowspOWJvc/VlPzhOc
1/gF4kq9wMvK8KUFoH+0oyyLdwYbjfgmCrNiNRd10F5eEC8ze+x7h/SqjaFaXHqe7tsnkRucJb1J
FxMjGBCsEXvIaNPkNbNihc0I81OQtRM2ZfBTD6g/+Q9TErqomJ1edDhBwzm3GLY1F5Jp5NWMFhvS
9rppIH7cyMQ08lmmzWogzAvroxscpGV/SBFH8KGCVXOd/NBwKNxPdMCd8ZAugy5uIltDPEfh34DI
LBDC9SW+Q4O5C6M4AOoqqCHPhKlw8XIKN3MuWAFTg0+S6es91D6LqYi4YCrb8qIC+GSaEM1Bej8c
nhpIHXylGVgB2mpHg5tilMKndDNaOujUrHsxY6kFMKMY1dLMT7i88YVrQrLI9esKq07PgWOAQNXI
AGYLO7D7CCLDVpDKS7pfzV0di4S34ZoD24Wf4mgyHPlebjf03cqLRyUP0E/8V69XiDp4iemwXerM
li4mnRGp4VaAZLm1fSgY+fmUyKLJaBwWqHKBXI1iD+s1XsmFdDDLkOX1oXA8NZ1N9QTTeOUK5pez
ZN88FlYXpI9Wi5fsdqnaKdvXFmjgncz7rD6DgbbgqzQI/6uqi87sZdO10QvjsRVQKHTFQm/KsRuw
y6xzBtd1odV8Zve+CHBWzOha1sBOmil/N8daJ4piqAS4cHrpY1Y4E/YjLOfiUAG8z9fZ5Ez6kin1
qdquqTqj7yHaVMA7A1ZSXqlvsyap9Im3/2Zi5K8Mp3UC4s0BifebkXSGcLkhSxLv1ZP7yuHk1AGD
zccwsBbNOWPMsCGYCNaTd15addCdt3nSYbs4AblvxmLqonPeE75JpVf63dnSKJbvz09u5322gSqe
5socoYxS/PeOriTHSLVTHqhLmQwg5AGkNLCzuHOAkP0kCaKrRCdN/EBnnS8/NTTkkUR9ImxXx66J
PfEOsBAou3tMubrwEYitDa/Kbo7k7yFOJyUTwyXeyn2g5/6cXLWtXtQkkEEq82QZPg0mleUZDX0r
vIYsaLLdaMYQgfdhmspfvI23LALYSQpetu8Z2ya7o2xdH8lf8nvqeAATWlSXZEmkpaZz1l6PkxNX
lcPQ1OvPH/H/kK9L8hK6XlLR71Pv64k4VZYTpPA5mcnWzq2xTTQeupHD/q4eYZnslC1rpo+P9L+a
f6L3TqmA3ZGEX7GtX1zO38sbSlF5HIiQZq0i3t5+U8KNByJN9rGHHzc95yaqzquxkJx+XoNKEDzk
tqI7nQXGbIFYeSL61LUIBFd14rWduIKLp6De//wC369Izxeuwy8wAUnx/rYi83Dt3enBPZSTNb3E
9pKOYM8CYkEVyAR9do7lAOHBqWu//Pyb3b+V6cwJucRD+pT2Wqu/2wyes6CswkDI4RQDOShrhw0a
fKUji95LB939tU4zpptTi0KnyqPwMZDMCWwSEGyxDYMEj69KVtgfc4QILBhK0u9y/QNUAkt1j4+Q
6dFD8X2ENXM0ltjgaEI2NO+TazlFMtxCGZPxZatMhv1MDzdObPNxGMubMBqi8TGx1PCoS4M2haFH
0rBpdPcUDoMH48PtoS8bCj9KJNU//G/Czmy5TmTr1k9ERNIlcLtaraVesmRJN4SbMn1PAsnTn49F
xfm3VRH2zY7a5bKNIJs5xxzNEDbBtz7rRHKyBu0eplaUQPIlCx5nLQ7iXRZXTE1SMYb9nsu1+CIJ
Qx62bBBcRVutChw2Y7e5HUNu+bMPNXkLKkUn7MwyaXHpm0K1Y9DuVLRu2fDdzwN18tq6/fjzp/kv
p5DvEQSmZEUslTL90e/LFiAyMqI+j88YpgEMCEDTbokpY26k7WLRjE8R2GxdwsPGHszrF4cAhzEN
SAFhMNpp7Ps6j4h4rWKTbM40mTBDkXAc4MeYReheWUHtmruAQXF1RQL0vbMUKeeUGyIlebhFC1E2
k6i+ooQJiNarGNeNNBLdnUs3QiM6BoJxXWu2X92hlAYBzXzb7Jg7ef6iO677s1UGqr6xreElmpro
3QVkbDZWOuXzV6BX1stFcH3Tyxj386HgAg7mmIuJyrXriQvMveGqDGA6blCLpM89QX3BVjJO8HeW
KxZvFwGHnAEGD5j2rSx2MDQxU/CzgAeEb26VkDHgn2PeKRpkxAmXamTEZIGSvmhz6TiddF9REZFU
OvQhQ00zbbRxis1ygGzhC1JllSqEdYgW05wwS+Z+P0YwyK7bZiJGcmwEVDOrYH+cqgQzKD1XVbrL
jZwA8riP2SrKaPr0ObbEMg0ehxiauDbg55BLiGCUhMn4h28V6V2pCYx6aIN8tjghlyzjGeLNSSZh
/miSPs7Xt1uHAn4ufCAPRt0/M9lySZW6C0YsL/1g3gnBFOLRzHwYluvEmnmSn4B1p4hGIKt47amw
pzy6XcfgZSPn5kbabvsvEyCSdLb3WuZu890JUPowUZwx5QqD+pdtZZGxzxUFKjLn1Lii1ZH9fecV
HengSo6HqgudiOyOstInOeTjg5G26bBNBkm+CO6UxKaGfamI5NQcibfVlBg7m/K5gCrT6Je+NLgD
U0th4vi3/fS5InHALGiRLzAyGcifWnbmf8iz0MxAHSJnhXSEqRuChxwq5yNhG4y2R9wEPHKzqm+x
xb4nCDy1IBv29eh+H4caHtE2C1BBHdFGId/68+NdshP+t0QNuJcomtjzFqwR8fmSGnszHzPMp852
kdj7wu9Fee2PFj5PntF17UFXIU1db3lzt6EBGO9a9D3eJpfYF+51G7rBTeREgXVDamE9nTKSguNT
V3omeuREhbbcO20IYzMoa0Y+m/xCe2DmO883s2WPziFi9XtfdBaqcP/nn+1TPQBwRxHgu0gKLVAl
xjKfTjL+WqmGYtaHWDa0CEwuLPtYdmGbPCmmHsQ/JuhbbskyJqkkT1uzux5knpxqjzM4+Us58Bm6
4WFsy/F8aZsSbaJcKtf/KYZk6CriZYLpQKFJCwI5YbC6nd351sHqbPPOKHJoaKActr5KGJmU5Cs7
Sll/eQzrM3bjwg6i8vE807KBqP1Pz6FqisQiatzDWJTGLxF6E86Cbl3cW2NU4WmrDaWPUrlxeW87
/YjppRVTRaIFCTg+r/sL8yEUHQXKWqp6xkgD5U01Oz9NEybHYTfbd0rWWt2GTPO6u1a7qnwuPMtu
bA662NV3ga6b+juCoLL+G673HwCensvjg0MNgwT1H6ybCSFwnijzY6b6stlyigAcYSku7ss06dB/
+qPfnYkm5whb5SngFBYK/2AIn8zKYZr754X4qfZnmOTBUQN8pxFkjIPw4vdv74UqhmMUN0fdel62
DzByyTewGWas7IUiMbCZuWNxyYhu8KxxGB1cFEo2A8786FSiCiJoqkV+IBJWxxsYdgY8jbbjvRcZ
/OK+SxNjP/m96Z0YxjLi1qkQx7IG5N1G/mSLq9qZJMHGWY8xQyZQSBw7duqhjfL2b+kCn4YNPkJ0
iwG3DSWQ6p8K5tOPq2pQmmFKw0PLzDN5qhvUaehwsbd4qQfhNgdGQOH4siIyK9qS5V3Sf0m7um3u
217q6S9lzX+gc9fkoXzXl0IK34EN9fsnGAx/ULqX6bHgYRhDGQ5oJPRrY9xDJGwfoQaVUAihVfwj
oTNbKNBrR2SHCm2X9RZ5MCN+BV3WF7cCqnqMfe3CJtRel3kHldBebCs7I2BbNXkXbNYxLdIVwKnR
YXFI5ChBihzrzyvrP2M5l5ftScEfwHCOceWnI65v2842hKiOKxQsPaN+7y5btPFrzrZ+qOvuXHlZ
Yr2tdJWUewCmWtcufDGM3u5TP6j1WcfQwY96QrUDMLpoLf/ypJ/PP56UmZy3UDbh03MY/v4B2phV
CB+oOhbVXBT7PjZQslY+qqd3g2KNZPhUdj0eiDM540BdQw7FdBDdYwj/EjeLwTGvu8LGw1r5sIaP
XS4tgKbcqiDPoC69R22KvjdVE921lbl/bS/l8oS/XZUcJkFA7WVLKdzgs7RcNa1dFFNhn0dA3XGn
gxGmNHYY3I9BO8F9i+AD+lfK9hRBu4Hf0+iFVv2triULZqUargWSTddvLhJsp3l1wK/9gxClsYnc
ZZQ1XW7cYnR1QFUQoW5WSWs0uDIwvYEMUHNseYEW03UQK1N/TZmKk5qFQho8oc5SOTxbvpF8CeE0
2ZuV+odQmT859QZAtcFsavyDeanFTSb6RVeShNTGj0x8FtoPcVkpVVW78MYmRKOPLHHbfpIwxH7G
HaLCrdGWIr83+FTPVEzBeyOV2e+6IRzPGmeAOzMoceAyoWCiZQEy+gFZZI72RTPzHuKLaFrC0tSn
GqAZP+kkJMI6WywzfQ2T8Koa3UB/+PCH3/6yCP8zuWDUgwrBXSAJl/HF55lPbzd1N7c1TG3LAHiB
A8RKZ8LEg60kh+xyqvZZO5c/QP/r6GAqpjr3adWhFow0KM/Rc5AunFyUC7+MbIhcaP9BOO+Zb1f6
IUlDPP82oiZGaKqtvPuap8XkIvqUdnpw8L4LsFeTpbdPa9zNN0bhdsMGIg0igbXXr4zUHffpyM+x
gWfhhPdBPdnRc6cCgXYmwsVgG3iZJNlTya66GqYKU9v4AjKssn0E/VDlQAPb+vvc0LSdacfwybVD
utIwrzinnHzuB3iMc+rcidwRkosjNReun4tOiFH+QrdNhsZMUCcwXPyycl5VGdvMXFFW3ntVpSEk
ZH2QwYpiSrBZ6/4x8vwYA/qk+MnyUsHGvYiCmZ1OcHBdAzlWGDv0QAYbFl5Y2yq5h0RFQZGl5vyN
1QQ9yuFKxCHAl22B5iuFf+nNE6rvBCYoN2hoX87gkX9exc8rO7Nrw+ZXao+5eyeHSZ680MggK9U4
sHotuZDHtf6EBMj8gweL5grDxxhXOHduli+L4jdEjy+6kfi6aSy3ApaieaA23JlWLoDPoiYkqi6w
ugNYmzwZc2ulRz92Y5phM9Ixhn8NxNs/L9xLnOjvZ48LgiQlNYRLFREsVd3/VI9xblZzUzv+WcA7
nx7LCxd1ZjqHk8OlpA59JDr7sS9KWGBueGHCTYHzUfVlVXxXpft95SKuQxod8mZJhV3EE3Gob1IQ
S1xwKd/s3aSH7CZJuuw5VQVKMFprkzAKWcH0VZBO72MOC1wCCxUQ6BDUkEy7gjSNlb/VeR2Mx+Ii
lm9MV5wQJtb6rg4998N084AKZ4jM+EwnaiY0bM0c/AVp/YwtUekDAbvoAqAWCMYhv7+qgh8qxHfD
OIOYGO6bgf6z29PwEYPZhGN618qeq1/XqWIaNV4Gh3/+WJ/KPVo8E1BTAKshQ4Q78JlsYbW1xjah
y6+byCqmk0a3+NZFflxhqA0ef59GOUWb6UMQPPZmiJAUFCYbrlZkWHnx8qYvssPcS3DY7QpvIprg
ogqTuWOG11VTW+auN1vaZFKS+PJRPpvq1tJMljZ9q7LoigXtWFB33fGVHtLMj/mFkrpSPP/8E//n
lbsM7y3pQSERtLufb0ZbFkj2PCbf+UVEsbZbUz1iKi1n5Rv3kkMLYd9cTu6+0qOh/mImenFX/21/
LA5Gi06PcYsLn2x5wv/ZHw1OSD3K+4aMsrb4CTk7nZ4TC6+RHayx5m0djvl+I5ujvMjVyrEnpMdC
MDXcThd5+ygMhzlzmDfpSSDNQE51+Qbr/qIvWIDiGCeN19KvqC4AJYzseqpr4WAoTyt86pOgtU4Q
8Zv8xeD3HlstLH2Hlcw2KlLxNtfuCFpVG9i6nMJxcTVOMKuetpQKnLltA3v6mXvJqbuNZUInSbar
NUtXqzIgcm0CorRsHdkHEwAj2/R1hDV7NdguhKe2wJQ4jBr/6GY6l4rJ+RiPu5Ue2aXYdl6jrGVz
xmHI4dn36Fu+J7A+gy16TLe79Wdt/1OEBGnsbVthkZ/kaFj36F8gwK0XgggztBjhxd9hvIgdOAM5
g6pLiWPXrPfrFpON8j0N2g4cb+1jRLpA7Rya+DC4iMzTjdn6o7puLKwbsC0b4vlqkXl89QanxZB2
jph421pkiELSdNDfgUDbGicHPFPxOi3ztwGbx+oAVLJwf3wjNraU6KK5llEfYAPuj6nI9k4/q/hp
fc6wq7krZlvm6XEyDOYe9aA7AnCmtIGQ32mQu3JnqqkijKPVVvcXMOKTpPLSAyKNhCNKGyLpvj+t
0NRi0jniSnIss6HAu/Vy4RUWRe+BunWqTmlp4Lu9Kj/oYTjl1zttYLIJ77hRFR5B3GTJrghAqvZQ
CCa5raxxvuqmRqLH9TQteFBUAWE7hSQYwGCkx5LO6MOOUdN7kAeAA1kndUb/87OCTDr8TZZ/sXz8
363oB769NLxcU/h3cCb8vhU7lI7DVCbhqboIG2bTTMubpsrT9EZNGaKCIPcLHDHWHmk1VGlhEs6v
EyJOfsEe28Vnwi6r6nbSllCvDfJnJBaRldBBydSnKC096sNmAzo+6TvsbxcTDSO3O77lSgqfL2YT
rtfV8pSPkencrdO07sIUW4khRiFxb1jNSZwAexZKYfhzibOxhzwa/qljeNxPGBbZ6r0aHDWci6Fo
0r2YwRM2w6WoXvXLVTfCqY7CaKSrkZeq0sWRAn8JezY0P6w7BN2/hWZeF8vTqnnWzoOJeq/50Tqx
ULcCtiTKlNDOGQlc2jeJ5gHE3dVJ331kkFNwJZBVgtgG/H54CtvW8T8yJHugqDOUHeT1S922LqJV
SlSXo1wsnEpFSagWp9Hrddv8q4O6GBvEno8eIAqWm8TH1Ak2vV8Z9RduuN7YFZy8MMn71DROOAHF
2KPnIQIoWji4AEi0iZlZ+YM6zKN0l8H0Txf2P5sTo1kW5SqbWgVozjpsWzfAOuNan5rBON+9ygD0
8G6+EOZBoRzrzqo9o9+vyoH1Y9kuHJ1kW18OH4YiHVbLyiMnBcGGNV3BNVIeUdcXY5hMplT6WK7k
hd5gQAIyTLrJxM+bJWgxj+k4BgD9q1hySqVnPiTcY/7BXBv91b9l7fNARNGcecMQEBuFmtVI/rHr
EN+HctZc5FvftsZwl3u4Rk8b4Y5zMm3LNsX4g183MxaUGjvUn4t6aCUuFp7Hm8y8cPlsdhoRdKjE
QCPbO14c3NvxGICcXUyVZBs0xllg2VXta3ABecQnK0OAlLhqKdwXyQ5OKKWs2QToAZb/py8l4kqU
120KtLV2oHgxw8Ne5vn8RysYUCLHdrZtPnb+KYoKyD/wAHAI6LcEtvVkclZgU9kGckWAcKozsi5G
abCQvq18ccHhZF9OUgMlFsBIL6vi3a/61HpcC5R4fY8GAAP/VV41fAC1zOupV+qJN2RRPIvzNNim
e+u3sVNcO7m3zMiF0l52i+yII6KKqUOqjc5D6Q9AiZYzb1tQxfTsNIpwt9iow2hbSMtoDgXaNsw4
lcVsaop6n6Rqw2vy23X5r/xyGeAqgRtWUhvRT6tQzvzEhunzI1iE9jYOQFyw7xJDd48jgGa+8VKI
PKfK7HOuNwPyVfW9ioo2Jea8HXISnCy1SI/sZOZpdVYvzlgQL5z2ORDF+JTZUVLcxgwqNuv2XFV/
WafM10wYifc9jBuO/rGAr/kETcWDThORSa6OTI4nY6ORdtjXTcb+3GrbmG2IFZ4eCG9f8pJ4ucl8
RWHOh+57Xfk7xnQqOa3IAhFGVnXdxJlWjwovqQ0jahJnYCLIeV8s7KyDB4nBOqx7oeNGPDZ5mXFD
2ZK7RnkArhvEIw7xLn0KTDAHU/0uL0jqqmmCncvTw7FRzTZowQjv/tU6wTEDaae/Y9tmoMS0s74a
MCVJ8eGrN2ntWsW2hIY3P2CJh5UP07cJ4yPoevWbdP3U/BJcFAHrn1dd8AlciUL/vbX1AHuihUb2
mIadk5zLIKz1foWny8FZGpJ8ADFelko/nf41tfGZuZzSFHMBwiFyi7CD2RL6HbIoPl1Br+bwhXou
6jfmEEW3DbORnUySFLc5MyAXZPU7q6WNwLTLVZof7diRBrSnxV1o+UHnV7TLQXVVwuk0zyIJk5Eh
Ymv15JwveEyVt3SnWHSlS6adHr5yRPjB6d89exHYrf+8qodivOSsg99bU/HCt2nCA3OlKdlH9RgY
5/Wgzfts/jXByqsxeIdPSBxhYqhruLxK7TJkjpjPZmZuXVeFb/mb4aJdzIXOGEki64a3uNJ8fRoc
9hmUwUXhlY6L+0k+WNjd+QiuOemqER0SjnuLP8dcWYsfW1RZkmCjIRyu3brDInijLxZLg1fxQr3U
43enzsylyPCF3+wyFUMKJuYUUM8sKa3PqSFA06Q/grVoXn5xbQvAr2e/xNPudnVowQqNP2LdxH01
Gj4Ogl4vr3Q9c28GOSfjeagbG0fowKI8JfgwR/H31YhMrujVe8LCGpEfQokCpWSIvAZSaeX66qG/
uIihQXbyWwk72u732K6ypAs/kbwJsu15E4RkZYLkUYOkxM16vPnuGLDVG7/r5XGtuf81LwGhR/Xr
CR5uVVqPOgPrHkIcMTapkVMU/7kbu/DSf6/AmOqBcS36B9dxP2PdfWUgy0yrHFYYxce+MEIOCKfI
ihibfrPlfAcIInQOp7hJ/aIMWTiJE/79I3Y5Bb1BBguDpELtk18g3UUF/+cn9D4PoZb+mBEB7AIh
adU/85hFW0H4lnZ7Xs3ZJtSWKNPRXyoynrIaaT4eO49VZFPtYp+hYNBBRG+POFeaV75KEeKt5QAK
NETTGRZo7Q4GbxEdvCyY091iiBfvyXXlloNEGI/H3hC5PkSz1VtXFbA5LFPR2+WRUUF4sFMpsiOm
dhq/hCoS/rlCdxSwlxch7pCatGeVFISwb6JOVc1BdGUGy1ZJbo18Sts9to1195IWdchibnKHZMvc
L4djV/uqfEojauZzAW8p3CSI2qZ9PmQB60njGQ3PEesCnJ0NjzGxkozZXlfK0EISQCm/+iuuBa2G
OYti/XJ+1H24HKcrYjcViopg9RcrTd9wdsoMknGPkeHc7TB5a5qjJTBrfx3mkmJj8haTs2ZlGq2Q
Q1KxUptLZeFT88FAuoiaGWjw7xMHFHKLTljpvwA2zjJy/N/1CgEI9UeApBouL6DEp9kMKu4RxZeV
nEcnYqsRrUljXRRjrA4NwLH/6KKufEQyCKyHp4ya9vBw5fQmCtdL0ep7AZ5ti7Cl33GPExBq0Vg6
R/AAuBdzpqr5cf2TfbORxW00NtgCqovvUuS6i2cTBClku9t2gjvwOg9olLZzVjFI0E5iEUSja72L
Btd6X3sLm0pLHbLAJPsxL93WOzlisG+FyiPz1goAtTqYVHZjPDeJQcZhAT5WEjRoUPatQm87r4QJ
NWhy/7b5fxeuAT6hobBhuKOBEj4g1Ce+AS2ob1ai7c4iiJkzG01iMn3i0IcJvRK+UxWZYpdBMAi3
8OHmttysoJBIQAX/0g9ehuz/93Hpe31HOIt8MGBowt/+Cbl0EhCpfm7Tqx6VQP3kRKGtbtpZEEJT
EuSdXTMeCUJSlTq7/wg7lizSV13ndxqRcv5lai2dfmtaVRA0Cg/Yg994URLEbVO9GhE98FEt9Na/
PffvU2SGmMjcFtoufR+VAXOl39vYoqDENOgJj2stWsqc5ZA0nAQn1PxN8vEvyC41lZgN08176p3K
mA8idshU87AT+PbnU1N+PjWhKSHExNwbfRkTjM/7pG0YKsQdLYseU07plUggqt6LHkKjltlLlRcp
EZbDyOhyP6DUcc9RhzY8TMgbVdxp9hXkoQHRReUbuJqsEoqhNvns7tD4w9Oqz0B8tayKJlJIFVaB
4VROEffDyp+OJsMmx/kiOSL7FxOHywAMWOdiiuJdtBoBsvgWI49Fxrn+RSv23KsELLDlU2Nre7FJ
WU0yZISt27kvfOj4IwpLsB9L94TBZrEId+uwmLGyZjWP+ONML+7lN6xc86FThCG6YRfaN5hjqvSp
slIfxloK2rUt666pb+ecfm2zjm+NEArxFXke7Ip1Ah0bRYyMSkWLqYYbz2F0TWpkGt7UOPOEB2lj
tnPIgxjfmD9/VvxZlrX0f3sEJRIUISxthMSKzYTb9UmJ1PWT7pUyolNEwZXrbVOY1WBiHiLyjBDU
xSfribxK/moGoAvzfWU3j6nHMwUXCWqUQpLcrcKa0bL5UdYhe1vCIbk3IuhQv+q55Q0XUOy+Z4z2
8FsLav/Zsc2mwZeusd8zvH5I+y4zirBstofsZOHYgEH0RUWZhVyVz1M6tP3dep5UjsNbDAan/kjQ
jMo9DNdM7dZniWXA+YOHMRz9FRGeXQNxNANyYHmYMM5dJ+bIY80tj5UgEhqeMpq1mnhAeKF7P8Zg
dje7Adl24yjs/nHF8jtvMe1jOL8gIJdFJuaY7+h5Lt7mXiht4xdDUe3uHf43ecalA4/j9XGyTOrw
RfbR8jGzAmZIGMjlja7SknUxaxXzAigL0cJkjjddzZHTBCN2SMKtXhFUTdmTZ0wYqoqyR+W5dyXW
3r9WTvOqF/aIbxr37cwPfOhEb5hvQvkEnmfxMrhaP9lKM29dfAjgILWMs5nY9sE5SA3exzAY4fil
aKbwZRXyrdd8iXUtI5gG2719pxmJLTlWGBEAIQh/vs0HkeQfoi9wrGmdOaVJjJJ/6qj0ygezjyQR
VsJ4g5gYBKd1YzdOzWJZL4tF2d5fu4VFOKZtd2zcdb+v4kI3rmFOdIkjjFvM50K8ZPqLLmgF00YD
qQy2i72Kr2MsIX8yWh6KY2CPZA1JoqZrclTweSw3ttfgT2DjIXDCrK1rvvcW/KwnSqhAXxV2TLcf
IaP9/6qvoox1cTVnvRheV63NwMYgPonE1w7f3otOKOWAcg9eovzkOWp7H9aXwIr1tnEaoB/8ruNU
vlnpyBGwCqhsOOkaa3Od6FMe9otx9DjwbNL6miPNPZllStzmbFnPue80W1vNzmbyagvyseMRYxzv
cjB0WIrhXTbiMNcWgf1PZBnxtuPk3Y+1sVAMaw8lBqGAZWbE10Wi6xswl3nbWxGfJnOwIq+x2e5z
t8cwr8+mB2bxPoMxt4tOQJvRPg/a8M5NvH9m2L+Hwm97JvjTUzaMzvcqNVBaNJ3/PEeTgksbTOfG
leF1HE3i1kh8BsUoZYFM22iPfdl8h59RfGg6Tz3WnR63QmiN2axREZ+KM4N3a7oJ6TIhAapjrfYA
sihFS4KT+0AJDIBnZW6IMYs/urSYzx6o/M6mm9yX2mlvzXiO5QadivNmDYn4jmEGkZrCC7aCAHHG
0UZ8W48N8r+mt6+1PTnH1GQrbwbcYl6Vo/XJbZovDMgJ4ebWLXcYDqXXeDkQuoS7x2HgeL9rcd0n
VCgsAOsLZz8ZkXVo0TZZ5IGqj5HbZdsJ7T+GjZG+ObB6T4zszSUhuFHbUOPYpGwldo3JIK5rjSxD
xInrTWdM58xMp3085/Eei4xxB98jEAuHSVyJliZhDnRu72zLJpK5tJ0fHMLAIS0maWfDStWBqqV7
NHorPgU2VYnIJ7LZButrU1TRvR/XmK7a0Ao5bm8qI3kgZYig06Gc9mGqsTPyEmemsJ/Lg9BQ1nZx
RR47s9VI7Vu4kQn6uRcBv3aLgVNysE0j+j6PpGgYo4kpbTX9I8J8wpDPuUpSv/yGaFDo3ehx9T4T
vhJjSRq6XzNviK5ck0Rx9F6cNrznjojzqZg3bTc+zAzaNxGOQhA1S4uIIYJ69jB35qPSVS/3OBul
7U5PRcOxM/v5toXd+cUsLEwArWwODlVU2+hpZx9P7STYxi4jDdXn+LcnnG9zJ5mq2bBMhjlur/BX
8D5QRuLoZBbBVVAZ/7S2iAjUdOU29Bp9Wxrk8lqGY3xUmZO+MILDznxo+huAxfRraiivBgu0ymvC
NAmvndS3oofiENmVfyzROe9wNfSbTd8rAhw8Tl70ueR21hagCLBFKHae33qPFVKWcRfDq36CPxRt
YZjz5nMr2MNlMCPqB5LVTDVGP8fEeUwzM/xZpN704NZY7KIBnN7UEJXG1pZjsK9Md6y/KpFZX8M5
8PcBM2a5YX2lXzxzCG5QCFvXTm88hWiP9yGwx47gLIVNrndveCATVxauKgUmT4aAalOTFgj9xz1E
jpMeNWHDJz83sju7xqIRNt/8RvKGi6SKzL528OYXpAn5tcyDkN1N1J32JgdGu5Hf1DIkPMGogytP
zsDUqYuyjqxwmqhNmef8otf3za8i8qL7PgDjM82mPReRfHWSxn6wqUjyCl8nB1cH5s2QjnxFImHu
ESrd2PoZR4zwHSIBycYJLrY6M0lV7PLuIYSVcoq1jh5iLR6cJmu3KlftKR1rjJK63iSnAO1ZZ0SY
V2BBPWxzK+uOg18lu1oPzzrL40e7l//4g544j4bg5IauvrL1FFyFKkviDbeYB66YTx+ZVx46Jjk3
Y5I4W6uazG+yMWdr06tx2CL/JfxRDtEX24ZdbrsVGcj9WFivjTubd1EjhpcySNuXgJv6qbCjHMoV
OoW7eJCAJ1bZ/WjzsjySHZJsXLYBJotedqzNAKcXCbnedyt76yaD/jplLsnXk5JE2GvX/2LFMjqE
IfD0zHFClRWlH0HUz1/nmlHdwrXN9wGUCVYUopW30iFNiikdR2Efk8c+G9XJgcR68Mt6fFbSv/UR
1JKY2DUPOC/196j30yMJo+GOxW3fu2iiN9MQ10c6awJz59YbbtLEDV6zBNNIxrPWKzYC8UGkrv1D
AVacGDtUP1WnfNyR2wpbP2tqD61XlttaqOSOWZizlYb2CQc2+m1uDA04dzz0m3nM+23kFN+KVhSk
GGJxxyA9MG4M3ZKqOtBq4EyQHq14RCgfTNg3TfVwp6BRkcASB7dlFEdfnZ5MbVwA5q8KlP09iy4J
vfFMUm6hP4gQzAYG7Zm3zxoxkj1pMyzD3cf7MebWHVzz8r3UwsZ5ayQhTbYo+baUl862UArjRccN
QO8xRjiYaWF+c6OIui405D6HCjZvrMho4Tj7qhNojHIbKMwzFl/VWN1ndt6/NbqpHvMc5t0eHXAS
HQnh6g/ZFPnPmNn5+6pWV2VYOceQauarwCjAjexhn2uiOUd/mm+wCAq2penCSC452Lkm60dux+7K
6QO9Q6Na3WTUohtlR3hPmllx4NLJD5WdH4KCrFAnZtQyuTONV28ieJVdeuQ93Rl4BX4xkan0m5Ap
851RJ8S3zGpg/Csab5NCRzoWqn93wYCPCvLaCZJmsC+D2MZkAa/dLK7fJ46Yoxj1vEtcCawhe7c7
m8X0gZGFvKWmuNMj5wJTJeOAVO1Ux8RmFo1H6Uz5uUVl0131w1h8o5NBJEKKbUhxtoVMWJHYIPQh
IPLpME4+ye+N4+1sGXXvTRXmd/jvii2teH5bDZ1xx7psqXz6SW16Od+1E4o07jgrWeysx+4XIrDy
6Ht6Jl0nCvF6ctHMatv84Uap+CoL41Va2YeqlH2lsMBDcM44+UXl6bhoX4d4T9xF+S3LVHmFpt1/
dLJKfmH4n+BfSnR5CQq5ibyJjiCuxvvCaVCOTn7yAzKjewxCE/OzBKx3k2o/P/hmyZy7l+Ud+P2E
wmBxmbQL7qdY3eGuK+AZFfIasn93l7tOfO0zH30K+sE8SE/l1iab2uCZ0XCrr9JhSG6FEzkP/FkZ
MtHOZlog3w2iQrYlyQYUE9I9G/3YlttGlGpG1DxRXk4ksLbOYB41rp37VDnJk5nI5q5mLLrXTfOe
4IC2axrkZj0+iNu6CcSDJbV47Cos4QyGfPctvm1nbEMbtgjHiI2U/4XDZr5NsW/ddEP0bqJ7Y1Lo
JpDyqg+JGSTxtHSnWPnmrGiNZzJtZNeExcEayBGNXOYiNF5YyvsYzB/6OsVXEV4YYdtpTe2Z+vMz
MZHFD1O2xntZCH6AsgiuQSSTLzZOXQU8OwTLqUmHUEIuvVJkp7wx2SEQFuHXRwDT93Z0m+FmTjCx
xF2oJLXA0cvMqiA3rMS4fot/m9jjcyfzjfCj9shQlOMsCW+xRKT2o1N+afBRvC0msBM+h7EQqgqk
ZpmLDCJMXe7h8TyAsv80mop16iX3o6vrj6nE2h6Xi+KttGKXYpu6IWtGjI6TEXddm73iEW8+BcxM
22CwrqWO6/M8E46Z9/mtSy/1SqgNOJ1hlzuqdO97g+qdYUXo3g1xSg6RkXTfoJjl74YTWyHbgRzF
MhYBZsWR3swuD9xMNjygGlR2IB/Ge9IoEO4gN07HMjT8kxx9/6ZVqM8q20IYX7TzteV37aZOSBsX
QOrXwNctVsgOjr6pKa91UAY73ZU/BG6PT7J0BD6klgp3+LHqXQA4TvANDuYvJrkD51QY5i5sZ/fg
z94AFbOGCwrBfDfO2VubeDF8lq6+jjjEwD/rst/1Vs83tIfgpbAGlPwJtl/QCNz+bML+3HvYGoyb
eRL1A8Sx9EtmeRA0SMbY/j/Kzmy3biTbtr9SyHfWZbAncLIe2OxWveX2hZBlmX0b7L/+Dmr7XKTl
C/scoLIAO5XaDcmIFWvNOSazb8IuiyExdnM2LLf4AscrNemMPTyIZvi85sYaREi+QtfOirDsqfYY
hPcnI6nb5CEfSnOH2KsN4lJ+WFLV2VuprQVTn3xr2rh/X8xl9oRfyA0kQ3gfNpLmI7JNj/ZUKqHC
sTv1SESnu2YzSjPsBlL4WlhLuCIfPiUGs/GQOInq0cwbl0bSK1sDOQp7n5ZaJvajkbv2wZW2aL8O
I9bgW1g+bsl6rVSmp866Tl5QXLVbh/O1v2emeRrtOzd3q5sLgkfF9FjeTfnaqrsGI2qJr8UhcRNr
SUwgdYQkN5zWTHcPOdAylDRNIdKgN1Jd+gOHpOLxAqC49MDWaY6Uc4ptk+I/zzJnRybYdsfLZBHq
I/Oy+r3QZEb2mNIp1ft2NpeRPGqjtcJqVp3mQzktypUcDc7UrYvq+aFza1oqHc2z+T3dE/oBemrW
LXCc1T2uxEfF+1TvE+uWFAFXP0U5TpGjTVrpN40vKewkvcig7sxUPcf6zJd2YXfE3CraXiNCo7q5
NAhTJwfomjctkTabq4XWEY4fmlGIVKL+VOuVVe+nJI0J75txE9wqcuDdXHqSFzizHc8WJ4wkm5Xb
QfYF3U1U1hXmXgR1LOgttIpdLDa8DNt3/9ldnS46p0u5XcvXLkzhyBFyJVOFhi+ZwfenC6Rifu0f
ra9gtrlw6NdcOiSzmVDJKR0NyquRbdU4WOXCfTCo86KfEFWP1u0FUOLCf9Fui1aDieUz99iA431m
KWdr6uzyXbOqdseotZnDOQIgaO5UsHjVexNl/3rEXaRngbRTmreEjdNO7V8v0eWq9whcot5rkGmU
O/KQaDVdVJuoyujOpZm6PG0sgOxmoybP55TCBu/fjPqcWLzRolmkpItsX8qExlFDCT3Lq5liUDno
AC+SjT2O5Y5hPb/tQvKpyVkzP4llmFDcXhAdf2ihvjWXwPA0OYfjhNFNQcv+rblENLUy0DX8waAm
nSEX1/E2990T3wJlVTIBbsAPY2G9Gg0aDtfs6fI5tdt2PaBHKO1Q8hLN6UfSBjWzyjjXpe/IfKGg
4XxLfmmkHkDKOMl+IspN7n7/Id5+Bpept4p8VaUPbBjMbn8eOExIyGmfLjUAUr1eb3JtXrPj5HYb
6L8V39yYriA6Uvxeh4GOEsT+BgLSw+/fxC/2QNdiTrP5W2zMLnDl37yLjMbGYtRmcY6TmVlckWh0
AS8xTVZcufkWNChSyLwNV4NNpiFZDyy4GF4uI7Z6dRnAGdRYz1NbWmL/Q1z0qsLIe4EqhnEqllj/
gg5Sta3ZbMBm4aTcdGp0Hl7HkGWSoGHRXpuQv/+Iv4iVNySLBvrLVVGHA6D7+XtO1BF9GWRnKN4i
UdiujOI+GXEG7lOVDumnGCWCONjloAPOeW1w//71fxnP48TBBohdC38ioum3X7EwLTAgizGj4jZo
Q9tJxPpp4g0Gj/VqS6O5NoBGHhIe/nlpsWDKxHRvm1VJ8nvHtpjWQNlETzO8Tm7+8PZ+uQ+RbGJz
sgStThUG0ptnKYo6moS0l07j64UYoxwZxkVDqgLBr9/1bIZHODvZFICXxudfmmp2cwmZSEwBkTZa
jfJU4mSfr3ST+IhwWdKVwb1aZVT0GmPC0/I6Xr1c699/gF+CoVx7Iy8KR8AmhGf9Vn4/L7MzKSCL
znpsFkUgNSVG4KttEY5loYpp1zWFrd80rwoWUxhLjx3GmJgyOHUhv13IzXGRj8i4zCI6lTk70t0P
mf2rS10BcqW8uyzqaT8U62NU9qRZpIrTd3uYXszLcxyS5VmpdfMsUYMZfl+uaXZbdq2yOQa3UftK
SiGLs5ztP+kr3syTuLUtx2VmiUsNN8RbAYhWprCGnM48Z8zBQf1WTVGFQttIDt5l2jWMSmncx80s
5B8G0L/cPq4gdAjakU2Y669e14GwkpZeg0L+X21M3/u0K/pbfB8qa7/OjS19mc9sfWmcGlWQFPy/
JDVmTc0/eAKMXybhLk+5rvOUa3B3fhmXZo2o6r6Dc6PQqexuqsSu4is60XW+I89GZfxZms74xTS4
T+/HLNmkkCoCL+VbW7UI9LY9rfYSq8vNewUELcqEV73pRYdWFOT7bBFgWbr42kydf6hUnJhoS7k1
rLo2P0c9lZWqmQqnfZw0mKtHQ7PDtDAwfpRjk2gnYCa0aWpbsXP2bcfNdtKol09YWFXk2yClqVC7
4W4UDL2OvamoVaDM8B2vWTDRgZhLhjb/srH//ikSv4gyNqfjNvsmTRrNwNsttXGAtFv96p6t1t1W
6LQYyisg0l1+FLOVEuM4uA9SWI4INKw/j21PYLBfzXDnrsbSqGg8QuuwvD+8rV+YQpAK2OKx0WOG
2rQMP6/e+WKa7H52dNYVm5mbZNha+yjFSfFdEKcgqSqyof+q0TOM7yum4qRGZo3+qA8zz78R2wPT
bzvK7f6aK1MaOxAcrKROa/YU3r9/s786RnmrqgAWuSVxCIZnP7/ZMZ3H7SzfXk3RPGQfaEuONgrd
scIKBPQht64u3lCTyrbzLsynV0kl6jYWD+s17fSyzKDARiL1Q8H36qq4eBHFD1cQnuW9oots2TND
tjuwOEle3BCh23X+SKEfHQYOplOgu3G7bm2ZqAVARnWxj8n1VvxaitPFc5S0CPiPJu+uuZI6uQs7
hKsJR56pHpeXSW3zydvYkC8VfochWDVn/cDT1EVXOi2pNmDXQjOFtK+fsADEdApxn6X9cclXa9mv
s6vSjMSDSSqbakyTl1UT2ROaYic5QoVSFjtLgW3o626FqpPdOfXHjIfQM+JEUa+1Lhu10tPUVg5X
5kTfzgeRjloAuT2ynZRu5h8Fdb/M500ehc3atFVmeC/ezOcHQjfL1FpGWj01oTPq0DkPszU38swh
QZuJtR3y2kMTWB4FqRsvymxg8O96wDfkrqkF+ZHcB5uszlxZdSjlGXMO07AjN66oyerTlVr5w82n
v1GLoADitsMKh+QGFBZr4M83n0yTCvaeop0vd1dWD1Z2ikklG24NZ4ytwFY4YfqYNrnVYho7hLa5
U/FlZS6Og5r0CcdXM/pkBORw3DmSsZsVN1YqzeaefaN7d4HAEMDJ8mDnKtNbjwR4CLI4XZqv+oBl
53TxW5Yjsq1rXaYx8cyYwGagtab6dPEVXIKWrSmu1tu1nBHXdShltXd9YUXWudTVcfkDIeL1o/9D
b8FXAyiMPRI6MzIfU39T4nCQhaCQJ/a51RWl3JP2ou/XRTqI+hF06+Ig0jEXt5ecmXKKhH0j7WSM
gwxHl9hdLCRM2ho7oJBvepL50NNIWnVQJ69sxcWnOes0s3zWnsQAKmvQK1/GueW7r5xVBF0h+Jtq
hC0blJFA0g0WZ4yvFoQDJ1WoPSOiuJwUvkyTcAL/9wvTmxKUpxM9FgYBbHsY5lhG39TAcdeySJTa
cOL9sSxC3ZLWvRvHbF8XacEF+Hk5vrmizJtjy3f5sFSG/pmzUbrpx1AI+P8Tgrb+VnpF8alZjNyA
BLjGpgv8+c7VY3VEdxLJ0yWJ2G2xfxxjMsOhpGWJ3LqfUxMFBDzJ5aQ0CwRjdCgNfdaRmhnXMlxN
yi1s5HSHDSSk+lwK/XyxzicIJcpzPaRig1KNfbq7uN8FIzxoW2nf7od2WLAYd1zeqlxFvVtrFPh7
k3ZxwRB6q4cvkTfLJn+P4fj/t4f895fpVdD1j/sUWbtBsCePLysPx6m3VlbCfjqDAkph1sCg+LFu
5lV/Z+QqAlGG4jx2yqvX+FKxXoTxVqunrqAXi1067NuJH1pZnXDxj0qXnBvwnYU/vTr9yw48xW7O
Y2MM8pHOPB3APO8eL99QF8F7+hMI5eeSbNsVbB01nSkQxMGgeQufAVW5CsxMAlnaFgqev8q9S5Uo
mGvUMwS2c/Jt0xNzPZ6pphsGkryiQjjHpu8mwKavSSarRvbYDRkXNKQrQZXboEUxcZp2HbOzIkZm
6GFCU+rvxCznNDcpxSntfn9tfq0udQg6LoQ0SjYBz+dNIdJpkz7YeSROk0Ky8HHt86bec6eCz2px
2H+cHTJD6evR5yXecyk7po3YTa+7ZhpoJdYrDkia7VvcFqGfw1WJ8UX1Er3Kh51clPhE6pKzho3p
OKDgmE98uZjeaUVskuRX4X73ygyUAEbIETZJ2XD26yjFD9JH9brqukvMS6xqnxq3FuP7R3TZek0o
4tLUxPT1SKdDGjmSAR4atC9KkSzRt1z29vppmaZe3sq8rJU/LUC/POK6ve2pnBA29BSv+PMjDrkc
s5AC5TvvHPpyMIE4p5RMxol8sGo6TaY+oxKbEe3wNyP+4fcxcFjx1aZlmn2/dPBer+j/+QkeKv/z
X/z5Gcs57Zqkf/PH/zzWJf/7r+2/+X8/8/N/8Z/r9LkjC/l7/9uf2r/UN0/li3z7Qz/9Zl79x7sL
nvqnn/4QVn3aL/fDS7c8vMih6F/fRfxSbz/5P/2X/3p5/S2PS/Py91/P9UC6Nb8tTuvqrx//6vjt
778wpP7j1t9+/49/uX2Av/86PTVPv/78y5Ps+U9N/d+ItrmWf/1renn9G037N/hNeJJb4YsD9K9/
ETHUJ3//ZZj/hrihChTB25kM3cRf/5I1NOC//9LUf7NNstgTuLGpIBG+/vfHvbssh5frxMf/8ed/
MmB/PiHgCIM0g/ufdQYfDsCtN/kLg8YcebUkhyZUNb6C8f6mVgnE4Hm2b/7xTfx/XurnEouXwmmO
bpPPgjCX/fTNRkVrFXt7PGb3XZrdz/rysbLlw+9f4pdP8/NL2G8+jTkPqdKjZ70Xmfg4ZO7RTZfP
K0OT/93LGDa+LoOwNvwinNBfMXH/8M8vDgTFCbTeHQH0nlDeq0kZNkoW/K9fhfMk2E/4UHgdxPZ9
/vQqGhnFrZ0ywjgWJoKfG73+w/f19pLwQbYjK2Mxhti6+pqY/Y+XKBCPoRuPs7vqylR8a/zTwvVm
B6PRbHNfkTipQ28CNfFm4WoZ0Kow0No7hkfXdoVfAwcW/suz2S63hl697+Poi1ojT2jG8Pff3q8f
jbqNcwhtgK1AentjF3OlwrLVIpK2i+vcRZSnjH/oQRO88+sHZFOj+sLh5SI4N96UhhmUGvIyW/sW
s9KAu6ECOQA+6tBD/TjUnHkCZoU5SkpJ0itnj/0kiaUAEofgyEaczJYcA0RCzTi2Y4haOPLW0U13
TZo8m7jC7jJSNI+dq9qIqifts6pm0FdnaBhBi2Ln2DFBooTuuiPHVe0GsMTsy6FcfPZLhnfSdM5x
i1XYGwZZa0dTLYjCK8R0Q5jMfEfpJo4LB0pyBSB2gcgu99hdsulkk24edubITClz5l03Dao/Ux4F
CD/ek6c0ovgqZVx5Y0oh5rv1Op3y1Sh2uiybUBsT3H9O87mZXXM/NpgVG7on/kwA+w2MjjLICSvx
6xmiqKeaivTyqY8+6gmFR+Yu7Z46IrmWRYsYkxHPrYPe4oFDUw0TXTpfrHyQ8GSbKLmynLV9b7Rz
i0u0tE62FXchQhkX995U7FIy2b+mrqWdMFwPAfa7fG8Wjv0NHh85ANJWA+yAajjH0GYXtGuhzo10
dJxCPyqxTu/TWZ7LFJOArMbPNgCeAEPNZq7WLJ9UmHbfoaBFDZM8qFqzIf1zT5eztcsaUk+YV88c
FWMl6NsxNwNNR8pTt+TP5xFSVlUqVcgoDsy3Q9BxD/TDYwwLbrMw1ps2HTERm23mDciE4Lcu7YFQ
o2Y/pHYfppymPEDUw6Ee8yQUjT4h9iHI0gNhPnlur9pIeXNSRpH7Ba5DHu+MsJeX6g1Q+lX/QfQq
0dKUsDv6rdBeEb+QMYyLCQShexbFYFyJblKvOms7FxTmesLu4uLVS9Idtp8GIYXqQIFylWynYNsy
XrLBhOxVMWovVQZXal4/WIxwuGUG48Ve2GnCxOmGF1mun9DtR8fZ6UBg4QW5WiOZ+sXorg81UoYz
zIrpO3iwr2MpOl/NO2snXXcLI2rQR1ZCfiaBUEVHbBKYG1vJQTBqCR0A5bcO/XOuqa3fLm1hHTPi
sgBGWBLZcxuTcwtRscK06Ltl/MEFFbFbJKte3c8JGlG7/A6tgXA+k3ZzOSBJTzDM4IijpF5FV5xy
3CoMlUjFq+qEC5whlLN6g6DxzCCTmtv3YaZzlvqJIfX7bhwtoFPO6gvFLH0rGmHCl3ETFqvZb0YE
xStyaUPTMAdfxNpTRwxTWOmATHqgJodBXTr+nqYmX3IJAK2KX+wRY6Reb95KB4N+08c2eonaPVam
ijBzrQKzjvtjEg/1jTKP7TE3kpF0hMU85LQtj3oql2trZoOfppaLDfeCH7YA6mI7CtbOgv+8TR49
Y12KoCJKDq2kMZ05VXbgAAb0YHHHct0V3lQ3yc5oajjNVil8u1/SUysRQg7RcoqUoMqeSuv9FPFG
QDX6KFzrK2tx4iv4MSU8R5ApMVcPxL/0s+rRmcwA5VYYz1kOF3BKQ3Kwv3Vx9K7XwSqwWtbGFy2e
u8CW4/vJIiOjqiJxRLBQ7CCtZbcrcKZDWnaDJ+QiT2ZuK6E1EfTVATM8lHXU7Iul7a8HvK8+TKE6
mAqHU5GiwVBW+mK875rheSkRAcCddu46GtAo4ToUv3pvB6m09OsFYepR79mxDH3ItthSN5wKdEyg
QZEzVt0YYKlFDzunM2GKiMBiv+tZuASOyicFg+J5dWZg3Kyq+y7piQEAcewTq5kdWPiTY221ZVgU
ZbPDnkkmiSkrkhbz+k5MrhZCnS0OFRzy63E0113Stt/WrAGRlinKSU/V2ldTN4dpb5qHsag1f6pW
ZDgc/jwBH3xnjmi7q7l61kYVSa8GD2DqHRbFvMi/zkspD3NV1veincaXVU3yBCG/ATkNpccjLuHs
zPLXHslNzW/sRjS3MFANWBAZhDwhHuphIpt+BWsdLXTbJwEWOo7tXT5W3WGaCgUm7gKgLyGqI1kx
JgIgTncDVvqbtUvBVtPV9Gkfup9JtMTulMXlcQF9ejCsGUkVRu3QqumnRtqQ3U2W4oQpgQo+wlaB
viceEN2N5UaiTMll0jbKTZPRNlIa+3FqwMAhDJAHqW3bXcS65hPQFyHMLHum7SAQvdRRJpZ19gFv
6ednHf/6rlA7ixamnr9z68wpNkszPRARqacV6vZNX9yRKpET300wwLMkZ+QRYTfs8YzsRKttH1q1
Xnc6+UM7kRirJ5LpZUs9IkeBaqjLSozDllCvoaXgBEJr5oPDQXmWJS+Nm3E7W6vjmVGlHpQEiXkJ
5NFnw0zvZlv/WqcSQ+044ZyQkbx17Kz+mpEBmTGGUdIAQWpzY2cI8CHCFPtShwe9JJrwFTFlZzoY
m01jC8Oss+dhNkodRQmtiIDw3/w+cayF7w7cMoGeS4r2jjZYAKEu3YPhie8WfEyjV+FJ2kGTx+JE
SRDalV74skdD3rqdvS9kndEOT57jeF08Y6ZZByb+I1k44ppe91eVDxEw4yIDdyHdE8kiWbkDUntC
e/tIr98ZRpT4bVqwV1dN3fpmZPWwbGDAdr2p3oi0L86OGichTejFQS5Xup5qMOf17LI3TgoJxwHz
QuWujiya4KMq72ek1F5M2tCNrNi/HSeXBDozPpKDuiUSRWVo12P6CVpldixdpo91l/CrTe2LSmz5
GZ+/47e4M8IUSzrq2GXx0EnifxiHLhxl9j0zou6Jye7LtP0zmdCI8AWcRlLGZ99USU024+kpswYy
4BN78ApHKw5z1xYvnPjwWUuiR4WuPhtZ8lRPuvI0MiHfMaEcNoe29rhYgMIGs8KK0tDtfVcYdYfi
cZyCwtXjA9KBDGk64Uipm6j+lEIkT51F8WWr1aFUxyKAGEFZIcflbijUpxgS+gSbpPsKfefFMCvl
SOpN13t08RYfcUh6nnG1hLRDOn+yxq96YfOZCeLBmIMP0NeY6Z5yZn43FiB7T1/YZBcNqlGgNDgL
XHQ6U7zc6CV6IxV1vfGhiz85sRumAvSjwhrpTaMx32J+tIJoaL4r5frSKUp/ismy8VQi8Xwe5+lM
hVHvsD06QE7wRyz1NAQS25TfWIyTgR+OtH76NkSir1xnnLsBFrfVgfo3v65ZeW5UniQP92DtExuC
WYXMKYAzXAOdYSQVlCm6/dDF0350ozRA9hEHZRYtu8HV4iM9YuGbufqlEnlxWLIhBzVqtSc9x4ev
NKV7ansLCStYQ5+ju4baG/F3gQZ5b6wRi3KRjEDCrGc96+F1qZhbnGywztjkzT1C5+S94lYj5mLq
9LzPGV+RucxMIWlBfLnuVaLYNxt23q+rVfkQF4sRDsIQH1JRFDypDtw8dlWiCLMqS04DM0GkXgtz
rmaeT1smt9+2hvOwOAa8NF2ZIbsgwiSL4LkaZXQ14di6Ztj6ZCGU2qVb2q9TkqbgkS9aH1KnwHNh
T3WwNgb6LZp54VwN5mFRqv5xUxBdzZrTXiVLM/la2YiHjtxeT9SDuZErj9lc01NdjEDF0Q1Ed8zv
Crw6njXX7wn+4K6RHcCuDIFb1ekfG6c3QtAdIlSL6ru6mH1AkPinxGX5YXYjID6R8x3UpbGg+7Iy
H50242hi0cJkipajIE0ERHTSah+mmrArtybEwnNT7mCp1Di+tJzphdAHIsp1eGHT2EV3VjFO1wBK
42uWueUwtgVZ0mYGLKodmUN2Rb0TTTpw90JCZ82P+ms5kW3aZDV11tJqrkegXAUHp3fbByl187ms
8iwsG4PmLZH0j+WiGuyZ7bgv7cZ5rLlVQhAg7EeG2YCgoxlwrCWEPIWDEdAz1dxLyUPYCgPFp+p8
q7TYIsm+NP061kAdtkkSZKMe7ygOcM0RnObBqtR9w0jRpa4aNUVcYt1p9NDs6+Y6S/uOZKMl8/GO
pbu5Xb7mywqyBI3xIa7jF7PEFulKbve+TtxjkprJzTKbucdxpPTsjkpRN0Zll5TV6s05NiISebQg
QuMKdDvT1ndzmra3UTRijVqB/gbjYKiHoXXjZ32de4ySfbNv16TyzSbKDsUixq8kLK/X8CJims/q
gOW1Wu5AGS0fsirVTu06LoGhgMFz46W9ztAOHxq6LWfMLu6nwmqz94oiMJjY/YwtSVHyvcaxap+X
KeoBV38wk6WOAyaQSGUjM3/QiSKDggf9V+DD4pHlgFXvqdKSE2nm5YdMbTdDUxXBLzXiHStmtTd1
OQXA8HUfUxoZTdusyV3xSfU0gHeNur4zLe7NSUG2v4604zOZY4EhiTE5LFEEaisV01MlK1xheixv
4br0HhFGGcvCTMlc4PIxsYz6LgrQczTl1qHQM/N6tNvsweIOOhLTFO8NyZ5FIZrdEKEw37SraeyE
Pn8uNRuasUvKdTJoy961SPJeV876o0igy06Y7jk0l15vFtjF00EGqUUVqi62ft314rvFYIu2ezPt
LeQfwZQK/BSskwEH8XvwQ9MxcZIUtfXUnS11znf0zeuABU27srOOZriMk5u6srr7Siv0k6gqM1ws
hqFabYmgkEV1ACOMADvjAOolKalZpA0QnUF7K/eIB//cJOmLUgOXqBtq11JxIsxX7pe+bPE3CeOj
tSjFoV0q4am5K5G6pVDFB/cDR6naa0eqpxG+V6ihr+XCtOisoVyDGtaNUFupyi2D6J4MXKRvaKhq
CvCQZOzxvVRGioiWuYWXWr0ZFBqjg3p9VFKNWsxkbyDhfLrG/dr4jjTd01ia1nsjnUYS2Iitbeap
8Whz5I9ZLt397GqZF60KtT841fdzX2pBla4xxy3xDY907jcklV6VWfEVg2F3HPNl9GEazbd9G897
xsIvgz24Nwt+NSxn7rYm1vMxLkkwTjoW90TJKiIzbfdQat0UxgsVklzsBl13xlEJZfVpxLXyaVp0
O5gRu37W3MFBThCVD3xnMd/2nD+3s7LdEeUXY9RnFij9hofEuqpxku1URSVvrjfR6xPQ6A21pQck
VELCbMhyHyqtDIZa9jvw3WnYNgVi9zrFZtvnkR+PA2DBAe8EoEWNQHhFAcoJ3wO67OhZY/8SEeyD
EhkfjVS5FajLimNpTmAspiE+uALR+xAzeq/jKSdmLANtjOS9FvKotpUG9NX0yYg7GkNu3oKQLx8V
Z8Wk0Tcfcqy/oYHjm0Cm1fLcJM12rVbxCUQBYdqsp5CQDuPYZOITyYGo7stoClsbCxMQAzoBVbSE
QKOHT6hAlFDNSrT8qj7tQbCQOqFOCJPsWpv3NLdcWGcVfKCV8+9xUnPkNJFS7XWyhryhj7Rw1Fjh
RLHVowme3QwESmATS+QJxlw3qexZqJH+0+wDRm0iyzja9fAd/ab04ErlTLxtGUoCgbzcKfEcjUb+
UGPd9uxWVvtkWtqjMi1yL7EYHghdjQ9WO2I1Q6MSEmrbX/MRqrCdjeLaYAx4NUdz/0Q+2mck46gs
5j4LTaMC0zKV6i4z4I+1KJD3GbgBP4vi5UBPivN4muAIWkGfuzJpNm1QfYty53stOCKJNh98a0wK
HIFddusaWXXgfbp+mWvUIzREQxDfHTxC+u+IKOUdYZv5eTKGr+Rt2Cxo9EN43PJbTivQgUYHvPKy
5tQ9ymIc2zyvcUFPqPMbWZ/jHk3L1JNDl6CD9wvZZicbyM0ntHLaEzTbJST/cMA0i3tPtrp9aDKe
xyxpbBZp6D2gwDETNrNJj4x12DOa8b0DEs+v2mwMZAfoKJZLuenrxa066dz+Ttbt1awV90iHk522
SpUyMmKVt7I6VIA17QgFc3dj70iPaQGfBmMlD+KsYIxKtB2ZwZ9bQ+v3FV2uu5bg99DFG7qbNW5Z
FGHJbYb3cV9Hs9jHYtueOMFhyu8EdCPCg1bTMqAKWp/GrsPnOpokVnJC8ctqSe5jQ9RH/LrWdWVM
Moj0qT2us7ZFd41Yrfo5xkAIdIA0pfwYFTlNBlCgwbBoRkAoqXWIjWX2CL9rQu5J1sG+FDusl+uu
cpruG4qn5J1id1VACoEGcIzGdJRuLWEOheC+O323JnQwpj0QwSBuXYzkkg1jKLdo9wExu15oV5gZ
W+j4gqN+Q/So18VVdUYAS1DTID7lSaui+YhIgW+x9KYTfPE6VyIvSQY60pux2sK/doVacT4BXSr3
EQDxsLFruAAOm6xLSuu+lm3umaiUGd3j7uhtKwfLlIu7JHbqwxSzl69K9bLGeXlkfR2IxaX9tpbD
csqMnA5tH1E7kOG150JGhzHeToSmdINmNZVPOtyFoCS1hWGzNZ+mSdanFC7DY4vpi18c5zvDSVTy
YeRXWuEqfZaVbAIby+VSNsQprVqG34dulz8oudgPRp75/WSnXqcVDW3e7gMlbhYsnJpCAiXIw8Lc
dIxBnzxAZ/akMCaCqJrJy6maPGE0i0+E1OJzWOzp2nFILzj7fixXbb5qdOXRQnqDOj9S/SaeVO7G
QQti1S69GT4Z3Zn22SjoEIyKtEPkacJDZdzdbR1735UOG7Nmo1uTo/5FG7Xh3ezKxUs3QnYONyiA
D6F8jDgXXGkw/4M0R5BFFa16BFIbu47m20OW35GKlGeG8tUpZxLdDOmGXZrz1YrGuqEzmXg1oQd0
0JTlOhF5DvbUyUA9DfZR9qN5X5qNQSGkDuc53ZLL9bjf4Y8c/bxrOz54sU0S+gUZUdoErq61/ki4
1T6iAjtPqEODESuylxlW9ynNF+OMfKh7Ry6Bg3+WSAa/KfLhujZxwWl5rvuKUmPuncXopThEWbpq
iETWVJn0P8s0jEpMBi7Mwb4o7mZFfuzGraU/4bclpm7kAk/dFVjMNqicqfuWN+54G5FPdqvVnFnR
DU17Z00/gMrvzyMGdkQXQEdZxhBveXGK7d5GeBJWGrUNGZP1exzj2ncjUp2eG4UsG3xHA8MEuwl7
s1YxSrpPi1itfUsQOd2ngjoQglVgQqA7i2ldA431bp9p2bgjXQA9oJ6j6FaWfKc7Fee0THtOrELH
XmjqMF7J5h7DdC3i2bPcuLnthir+jEJPYUZEWdWjovERLGKKq8zojnSCeVfEpfbOxN3peiSrF1un
IA7IAax9klbNc59a041pCWDTtVw/Su7c215FOsVREIcdsIyP7VjFgSO65tHoaA2JAceogCJSstfo
Zlo80bFeD40Qyp0FaNLTSao8RMmqBKZMxRfHLdXvnAY/E5U23TBMU/E3rtmHzELJgpwllR/HwomP
W8L4XpnUR9zYMbBGTgSNDavWlfoN99wHXRJvFIhpKB/VoWk8I2mKvYQ1DCccGOm+aBHMo2Oz8b27
OD1eJtpH4dCN7TtRas2NW1l5MAuXJd5tW7/ThLySUbsd2Za+nOgM1cXM+WJN/dahX7ZIJlxDZ5vE
AuTfWESH20hPBULg/oEpYnIosnWg30upMWqVwSehcWbpve4tZmYFyUpvqGqcbcpUiqBdrfyKbPBv
6pQW0HWgAqAtHm87qDZsz7jvEmI4tvwIvBLt9NVkHBwCmUj2gy5GylasTFcL44fAASobSG6vu2yi
wzBKk/JW34qUWKGAArBE00pZvoptll4ohvbZjq1n24rUhVbbON+mBM+HgFy0E2JC+h+FQjykQitb
0jbt/DJhvxCLq35fyXHxE1crHrS8yN6lbdK+J8uhv9bzcsVvSlahkG7/uXf0EPdoWHxRxLyyKpvK
2XVKk17RPOMdIAKWXS0dvhLJZhzpQE93hepwPzuTDhRIQtvI7S756KZ5c9LXoT//X9LObDduJNui
X0SAM4OvTOagWanBkv1CyJLNeR6DX38XjUaXRAtKVN+XRjeqKymSEcGIc/Zee+S7iiJuLv0kEspV
KfvbqdW6g27PsS/oem058jaUrhROZbCRyCiqdAMNWNXuK/KON/gjM3+aA0EGd+ZMMBVH+dhrIgFF
VFO5bZyoOkO/M3sd2VKkUrG1w1hNQm7ZiF+KHDpCMILls87BTF/+o4hLZe/GJbdq0Dir0upHYHQI
KvXkbTLS+ZwW4fPkzt9EUr4lBl8iRx2+VbSc4R4TYdLjJM/KnpOBVT6K3r0Hja52ewZ7tl+olptx
wi+xUSkpfKsVzXxLal1icQx1cQmb3mDrQYmrjPG2kR4ZXrZZaRxlNud0umrnXNgwSfurWOjkbuOn
ueKPQ681JUYGn75ON6SNRnsjLbVDOwej7nFAGjSKCYBAIQlOct/xmvAFh8P3KDGSSwmb6TptadgU
WlF7cW5nvkG38JpKyFxtiWgPi62gH+mnbpnTvXOVp9Zx7W0so+kABKjZxfSRd4NW0EyM1NmHcRJt
hRJFFxSVi3OKOcWZxUgc9mZa9GdI4mpOQU66KUdNAfqcMizplRxrJHyHhGrzNgf1eVeXIxC62gS1
4NrjwdLYggNJcbcJcsNd3gXhrsyHmS49ywgOlso3VUGbTpYzTlUj8AkB5MgQmtlmCEWKFdYwvD4N
bHzWBpA7u/8RJ4O1D0uRbXszojZnIM7c5G7zO0YEB9I3BJdBpiKE4WbZ6BlFCI86m1/MulHfqIGr
Hb8lm/uhKcS278Npk5ZZt4vSDggCBCtvwt57RTwgvSg56j4OnMXg7VgXzuTg7LY7nY0jRXQMnm8c
y7FKECu7TZfdXevmjR8TpL5HpVdt1IpulNrJF6FFnMjzeWK7wrchFqjusdN3vfw54nUljEa1qQyF
93wxzW+BlDl3ZKPmix3t1a0JEsfAg3AhNWJqGklKX5MKFR+F18x20luDJtQWK7lNHpOW3cnetZ7J
DJu+Ka3V1f4wZXgKw0z326GtvLwaWq/uqDCjA3y22tLwnILTtmuHxBGxWbmYC9zdgGCobgmHviQn
qYGqkMP2PgHzsFHp97woEoMzQCrgMX6npoU/pdOPMWCGewDAujO3tQdgi2NqeBPbl2sZahoIHI3y
omY3O12M3QEjKDG3RT8c8nAMz9FwgvooHP1ZZpoFESOCS166znjT15XlG3jZiVowVOSCJtssqw3K
nVVM+oaxRoKMoZNNy6HnweHMtYnCXFzI3kJ0AJryyW0YwYklpS9ts9s0AcQSTh4t839MznO10uk/
2sA56NpuOsVwdh1inK0ylt2ev2aCgdOLna0G6lNT1FTOVUK1E0TA95nQzIcQ5yB1u76jN06rMh67
nwHmVa+1CzjPlVr5udsPF1HVFjuMiDlgxDg6V2aTdwEvXPEdmtclG8SGEq2D8PZBkVnyRtNQ/IwC
M2HnMA2/8f6UOw794z6ftPQ+kYF70NQ6/jmlKQX+hkMQlTkgBxjDtjNw9wcnl/0d/Uc6q4NSm/CX
Sk0Hpz6oN70O7mdUBxSuxhzLI7VyOrZq2+teH5CBXFFJYFA2vLXewbQ7SDI+rKreub2hbtGHJqRB
KIa8IHt39ocFDxWD09pZRkboQTHcTEplbbrGeMudQmV/WQTXo1F0FyDBkrOZsi8dqnLR3yjWq0ro
D8FVjkr90PopkehunWicQQbk6q+Iw4KH6TvcGHrp7Jy89GaVUIlh3AxwQ7wh1yOOuBO1u06hUASh
gwRaBs5dSqrYGwU8omutao5v6TcGG8lUgeWhz0CUXXKaGN7RBn+ZBFfQRNcZ/T5K9LN6hpPXeNLK
zD3wtNtjQXZB7mGsvo1Vg95lZd8MbJaOFqe9GhFOhgcRQN0OeFuxbJ3VLa7b+qxMM6SmzUFXrIsQ
eiYaHckkiXLorrahtts563KqqI5WQ52nn3EZF7qzyesoPzeAor2B5J/otijGhY0I93tEyCF8vQyp
crbs+dil7GgS0MtzQnWrgUs/77QOEK8ULyY+aXZjvaw3VcNSUiFSrpMwgiEc/IpDpnnC/+Ggki2z
ZHDB9/abmT1/S5gKXkKWGk5FsdlsgGPLbxWegwNR85QqbLji+zwisMKD8nSdgv3iwBNBfu1ai+5W
Wz/gReNhQFXt9lbTZb8HotmeSY2ajwQ+2d9c6OeekoTQdJQKUXzm3I2YG9qNSFgr/5WGjb2CpSLK
I6VdN9gEre1b1vK1zpBCPWIQfNLlCcvfR58O8vLVr+sf9YVDrccRFvHokTbqnZyoK4C6CEjmKt2j
VNITasaVHg8ZILJvnfBFh7wnIvBWiS7KaHTuHKj5Xa6eKVsa2v/uURkEqKgq4lpkOraBD+DjzVjW
BFeB/sfdgLEmPiIN+Zfvgt/VMclC8hI2dtG1ejXOk1wXAa4O5DDeIHEFRCfUkivxKk/owxXW4lUB
Klt2CldgRYr4UI/Bd5tF7uvn9NdFoEcLgwhjzcJTja3n43OK2OwZztQR4ck92MN2QJanndJeLqFh
/zgxkHxC9dMhmOp4Mgxh2at3PdXk2an6WB0J9dh2VIkHFfnBt5wm/Nd389egwnW56JdRry7yeGdl
K0h6jM0DTYU7Saa4SnnphMLz1O+vp0ifiNqAeXFXz2eSXTHt0K9v4K8nRYr0oo2FQGA4+OVWT0op
qq6KRJ3cj4AkGnqUqfaaa84htsSJW/n44tFc0xe1LR1zDCsdKuyVUlXF3CgIiXCv62IP6FzNdl16
QnL78WaWSzCwdAfVL0Z9ApNXat+ix5uFPdy9nl1vemsAzLRbwFr/5on9fZHVRJ/zjGwxiDjXpqTe
6tO8MeKNdUp7fepWlqf5ThjNcSBL0nx0r/mizeN1oG90JDD9CYfPx+HFvbiC3AhU92zJmDJr5zkS
BUKNhii+J62034XTWF8ncgj3/+6JYfvVTRsrEV5MW8fk+PFe2lRrK1Wt51saDqHfzzLdp3EDOJPm
GCzOLD0xppcx+8/sF9iN4SCgwrCZfIQ4r4kC8VhrISJV7TZ34zzfgXQKr4VaFVeVLsLH3rGLn0M6
Pmijc1KYv074/XNtYsz5EPDdRNm+uteg7GVr2oZ2WzgHUl88S+UsOb4E2W023+bEUM3J44ikKiWo
pErzi5YdWGPSu4tPzIXFzPDxIWB0wDaJONyweBors4M2hpagAJgfy+hJI5BhfHZJ0bZv9fY5iAtU
T9GJp77Ob+fWP1xx/fmgf55EI9yGo6s3waY1k0tA0V4to7d0bOnFVRzHaOWcK2V7kVf98etBto6x
/s/lEcIL1nzdUVczRhqgHcQY5scEDGYw1c89NDKDCvQQx7E/DIHt9QOiTUleBQ6NB4XT04k/4bNn
zt6CdY5tgIuz4eNAj9PGgNuvZUddMa4npbsasoTyqT7/FuX8bFe0q9zoZZqaq3KyfAsbCqwmkH9m
8pIo9qGBYCzIDJxykjr15oLm+P8wKHBGE20P4J7Mt9XoxDOJPhopzTHLjaM9T5QkXdfrTHoNBSI+
u5R+Y3ev6JVOLDSfDg5OoQAGCBq3+SZ/fDRt1WogYbP8CMAZwxy734I1GjNGbj1W1rMx/BDtJVDf
E29k+T6uZ8H7yy7L7LtlVHKAiZqKQREAlyuUQz38nMYfMjxakUvG83MQoBRvbyhio7c+tZ9y14v4
MiPeX331uNUyJqVmzPOjklIsQAZ+oWC/2A+4CKmBAdIYI1RDlN5eqVr8ygb73socUsnUXT07lxXi
RauyCKug+jFpFUqh+hXuiYKAVb21FIkWui+2FRZor5nzW3YKsHIDjmgugdbkGu7k0P8ucwSCVgH5
j+YYK56vFUjiAGkmBQ4L2lnXEcRZ0OsA4FrAMVThSShFt9z6OTAB2RW+YTBQQvz+oz4d+gCmNjLL
RxKpH+xCvQXnxsadfw3BHRV9kpaq4lzU2taU9f1ou2ifqJdO+Ki9MbdTSmOoTDBG7Exk8pvAyjUk
a4lfl/oeg+SvoTZf0Dgi7x67bZMbm0aWFzGdWkq6qA/C8KGOWzCDrf6kteGFI36lVK8y0/1mmyQz
4wveVzPTfKQVCbVBowUxXMrSfJiU8bJI6i0xyOZmwMNQteHdieH26Qt3WXE1mx0Om8KPw435P1Nv
t7MjwJdb6iPAavEcU98n3jbU95FEG5gj7LPnvZHMFxq0eDAPG0y2XhvoL0WvHNF2nVoZ/54ENH91
TdjL0YFq5WpZMkqqLbFZVse0frP4AvCeTKqyivZYJzuXGqEiX7rhwehTev/7E4/k748xRX2MV5ij
DXv5bx8fiUqDabBlylZ8UIqLmf7IzlD0Zht35kzrdlJ/N0Kffs5uhwTKaaob0G4/qRpG57Om4nHO
DPu8H93upqnB2SlxuCAChQkTJu3fvv5blzXo42IB/8OFpuQSyYKHe7WZl87Ya1jM2yMlJtRh7U51
im2un/hK/P1ALA3Ww7L3UjGGmaurRC7ypy6a2mNlkQmQ9y8OYmjSco8EOGyTrr2kEb/7+sbW2zz2
IVwS0zMOMQbB2qEP1tfJJo1LpvOon6G3Ui7UWhmfvr7KmuTEF5hXvVjg8TE7Jv21j6+ayK2Jlq9V
Hhv3LB7e4vJJzHjL3AWRfGtSvU76q1D9QTPcK+trjiM/G/CFECYum+kmGNHvBQMM/peClKSh+A10
mFYPeEUNp0WGbQ/nWWhcTmq8mdT01k1O2EP/fv3QCzRdWMtU4QSx+kTFCTB0W8jqOJvdRSDT2zSu
Y0xOSnrinP3Jx5CIHY3jisbH2OJU//FBjXGpNTpdyGORofpIqVi9Uc3PQIg6byS35Dexa05XePsk
0YE9cqV4Mk8Mib9HIX8C/l0mpONyVlr9CbYTA8ro2+oY19/kaN1BTqA6DyHaObjZq6lmJ0b931sj
rse2g92/xVlzzdYhX7kkwIKHGxau/WqOM8gHc84gtnfRwSon/TEnd5EuvoZyqqPs+fXY/PR2DYyY
LngtXf8T9/tuH6CoPS3FuqiYZCoGkIGPUVgWd3GX59RS1DMzLPzePUWi+XvecdN/fJnLjOA88PE9
typpNsq8POQo2wRt5ivO9O83Vh+u8WdSvruzmChSBcFndTT1vUuZtZPmprK+IYxAiTv5A+RoLT6T
fXFiAH0yWzhqG5znwIdZKIE/3ltlaJg1AsET1dyHAayUGIfHmcbc1y/ukwOVxamReusCcOA/Vt8P
0N19qYNIOraaddMGxaNSDqgvskMYwaunN0NixUPXybPObHblOHPwaLYTwEDPzau7MdVOjKTlequP
xIe/Zxlp7543bMlc0gVv2MjeWNQrYcD6CDg8pW0I4nz4+u7/3k8sNw95YznNInVdPeSJ6uwMwQdV
axyfqSWCmb47I+f2gIDnxPHtk0vx8WPVXt4mVddV7QTmfBJKOlx8/JJ726IEm0JA34WJ/jsMpHPi
Kf49M/giuabOYQng21+HNcOdlByxfHs0quJI5ue9YUQnVpxPDoQWdQfdQJduULteH8URWxA61M3t
UeS/SVLd1LCOwvptEhz9KmwEk28WxxkRZUIs8tfv7bPbe3/p1SAxEK+FQizf+LY61FA7PDGgp/v6
In/PQOS3Lkl8rKg8yfVXpKhQFiLgsG7hpNcYjA37CptGfjHH2Xzi0/j34GDnplocGNm32H+9LiWB
eS7tJD72ljOzSUGwEBm4guUYEWRep/OJWb+aZLR3TOLwSMIAaQmEZj3u01CztR5+2XHQBMEGRV7t
517Vt2kmq62rhj2Hitb4V+0Iaka0zCkeupaBOWbhEnyc2WTKZqgAe+cogrbfBaTGbsZIpheDNTq7
ied7no5KemqUrj6My1Wp0QjoG0vmh7FeR42akgnRM8pRR8FwpjZauus6LFB9qWHqaEONlJF4fOIg
iS+YrfK5CEG8bJohTZ9nJ0WfrEdzsnFJ9T3G2HEvcgQ5tzO8nWM4ldF5KbQTL2c1GBZYCKMNTJmg
ysqGcrV1qNRM78OuVJg7LwTr9hhxmttUnviwnbrKcqh5t84C8p9TdyqU4+iKe7Wqyns7QsNIwoNy
CbfR2H09mVYzloIht4PIno8MUBPTXC1/qaoQSx079bGXYOVBh5+YrKd+f/nn726nBqCk1apbH+sf
HRaA6P/5568+FJCmSicnLvsIGN7JkNX4Xz+eP4Sfd5+9v57P8rre/f1QMR0VrX99dOdb8c3Vjpyq
6Q3lVAuMzYBwu8Qi75lPs3L39ZVPPbhlqXh34Q6bCUhrsz4qFiRLv+pP3Nmp318t1VUFLRGjHS+G
hQ0l4amy6KnfX60qcpazos68mWK+Ns07Nfz/DSxr1U9z3L5zyJSsj+yTUOdeV8qJ6b76zPznzYOl
5UhkEHe4uoE27CbcEkp9FOK+LvfEgGnt69fv+K/l/s/k++8l/pyX3r1jNR2GzCnD5ogLk0QMdBS9
2JjiSSHluyhP9exO3NCffcO7qwk8TJ2cmYrUh4n7HlviOE4MqlOXWC1eSM9dQy6zHWt9QayRdtnP
Jy7x+bj655mtFiyNjDioE1wCXzkiYPcUkPLU7y///N1TWtLSihQf4XFMD02+7e+/fuWnntDyz9/9
vKbgekpnXjkHwbj38wFvxf80M/55QqslayRsyI4zUR+bB31idTrxApZ//a8VETA4OgZ2mOj7P95B
xWkTmEbbHKe83eN1iZJkM5TPbSCPXz+qT9/EuwutVkDRAgjQ7aY5uiSO2QU9lBN7kE/fBaAJilLU
bqBtfrwTVEaS1JakOap56jsDTYn6Jneuvr6LUxdZjSdUT5MN7KM52nG4w9lwnw4O9ujiRMX/06XE
NYWA8odmxVptTlBDDSaxUqxWexFtRntzS+rWbN1+fTOfvvsFxcLhAtnHuqhpkXwkCpuhZWrnCXDj
3zO4oeevr/HZa0fFwO4XDiP9zNVrz/W6g0EwNEfFucJZhWfgf5gf7y+w+vKh6u4gr3EBl7iR+kdc
nwQqfzJDqKKSHU/1mVtY34HVhDzBmdysl3bcltMeS3dVnti1fzauTI2en46sh7rS6iJBRqr6EFL/
sPtLJXuemutOO7EVXR7EeqabOqg1wIeC5tVqrRIuSv4BqOoRf/OD7taXiiquLWuBSIXnWRzNnrnU
1P/9639/0dXyElX9UIcKRXvLefV09+fXv/7ZAH7/66unJkPgjTkUpaMUvh2eARtAwdb1J8i9n16F
vE40JvQcaUJ8XFiKUCTsTMP6KLdRTKbmq8mZRT/xJflsntBRp84mAORykvp4Ec6SHc4JjQGQnlc7
wz7x8j8dX+9+Xv/48zOhMRJHKi8/7FGcHvlY9eru67fx6QCzUXUxijnJr0+ec06rTzcnTmzC8qa5
2Qst8AD0eBZW8vRgGf/TI/vv9dZ7xhYwfiZTrpexLcmJMSUY8es7Wpe4/+waOcM7BgfpZY1czRmH
+ASwHAG9AOeA4R4rP4KiFpgD/lQcoj+1zv/6ip++p3cXXM2XOCpRdzVcsNO9IbmBPJKXh68v8elw
Jq5CdaG4UvpcjTTLaujIExp4VHDZTTrOyLfacjzn7OvLfDoa3l1mNeKY9tbs5FwmKCIMNPuw2df6
XhISBN3FC7nw19db5vp6eaO0o4KS5D2hXvg4wol9Ka0ii6pjW9ymRKUG29S5BKGSndJHfDZT311o
Xap2bFIZQpJ1j+I3KC7DPFGk+mwEWFDfqaUgViVs4ON9qEsytxayYgpjJ2xMyV5onBgBn9/BP5dY
PaopiV1inXMmKgQxO9oPpxazz4bYP/dAg/PjPZiwB8Rg06cIcejpORT9GP+U2WCBMk+89k8fl0YT
aIFjOpSfPl6KMnk00KYvj+WMK+mVs28+/Tt14SLDMmk9/vcaa3nk0BLvyie1PGLhM80n8Cu1uSWp
7sStICJZ/tq/BvE/V1r3lxyVdLAgN8qjquUlHgpXXGfEl/hTjRy3xWJ4NlJpu04jGV9YUQePsmmD
reZMNCDrJvEreHoIcfg3QGOKswbiCQi+dpH6Z0oWH0yjCz2zMklKhSABnyssGMVaYR/K0fkO8wUl
YDX/ShXFOSYWuP5E1rXlkxIM7DE2rA7EkO4eijzrb8cmJHxOyQPSQimgUD5dnDaRxqKiOV5ocRJq
cItiQH7Mmn4j0Yz4+O+rPQ6EVyJrIlzkGpEUdfyjxKg1YhbaJlPdQWdrQdy1+PziebR/uU5Op1VP
YY/gvNvnKdBKi34ktK4kOhJGf17MOeffTt0IECUKniJpeYAPnE0bhib4mhEAUEZ2un2ASBIDqWtM
5OoESnvEX3derMMA0lPb9VytLnzHAsxCsdqFAQWaKtWn4GBbSXWrl9krgRjmFmOP892Z+35vgJTb
Y1Lvb0JFReOvO/XGDDSss2pHUJHIdXDvvXWeNxUxsrGdbBXoGHetMbQXaoWfu+hplYPHqkjZwEqo
x7V50LSg/O50Ybu3xr7eOjqHPrfEECMiwzkvsIv6c5YpW+K1Ix+JuEMY4vCjNUN7U1i99tuCpr2J
SEneS3U0ITjaOgo+OfUw80KSvM2GvsG8WEaaKsAlJ4wUfH0f+3Mdat5kyrH2emXCZlWDNHPdonsk
bdT005zkLRQp8XSZjZF+qYf571qjFIRcRJwN/VB6mClskvhIhe0LsBZ40nSvkSwCYyymH/HgAg0D
jrBVRWBvZREbh8rEIIyvpLmKUyHO87HpDpYrsXdEasYLtTVy5eufjA5nl+nSWMj3WNx02GZDHzpn
NXFbXtjJbJs08k0fL8Yg9IZCPtROAD+OAGiviqLhOgiqYG8lQbIR7mwdpl6+4RBRcNULXoooat+G
1pKRDQRLsdL7Yk+STLIVbdGdtXZXbYH/32jx5ZCex7WnDBX+sD53PBzy+h6TRHgo2tE8oJyE5Afc
BgNNZuCtJGp+Y6T972ZUftTSomvbOME+cBr9ujVzdE9tFbE8SucZjJQk9TTLYQXEBT6RqZn3bdYQ
mWm0Gl76EDhLHCm3xViKC70qu11nJZNX6NiToLtPFyNsq51dgcHsyGa8ah3zl+KquFlEZ220Gu/l
kAFkMFPnx6QlqPNQhmw4AI67TAlUL+i06UyL84mGgRFfNSkx9i3BqHdBOMdn7UJuL8Gf3rgSe707
w7/FywxytcjjF0UHuWGa0JdSTMzbPIuJA+Acch13UeXFGOY4yFqvNmxcPLhY+9Ja/ISOau9qvIEb
kerY0/KAFmFZNRcgKCj7q+HVCOjmrAgEzDrs4agYoluhDhMx9aL4Fua245HUMe0Ms7f8CTTlbkhm
B2doCcN+UPDiJgH+SIJ8d1W50JqqovLrXs28mKQRuLaLkXnC+ZcvkZVjjjQn1WR4afM/4TzMRLVq
XbmNCI55DYmM90D+AVA1SU46uH0tN53l/IooCHhh27V7XNkRGHXCvo1OFF6XpBPuHtKV0S+HjJmw
9KNOtbHVdQt6J2cfac2DP4Z1fx8iEdp1ix2/r+byPBLsn4nsGTY24QReW89oGtOaWM9OBrfaHI8Q
UarvSR8bm5RzkN+35GTHLTF4BKmNPtiaDnykxtYrijDxu0GwbcqaoPhYGv4MW3CXKwTvIr0zf+bB
pG5qrJGbuHZ+NDjDN2acvo1F+6vCu4eqMnkbLOXJqHoIq5PxWhAbt2sdHoBZV7ibRf1qWcguHJ28
Q63vgTIbSeLPPZLVHGX+PY1hKE4OdKmiUx6adOLPrMkoT7QI/3WukqscA+0LO55JlZOJLUVh7G2A
Mh6BfimCuSiA8BZNV8UgIXOCNmkf+T8yE7MYbKUZN3RGWTEeY4dQAcuqs29Onj/atWM99b1Cdkaq
1udyLsOLkK5QjVceqlwfM+Odhb2C21R5NUPh+nmBPRkv8QgELzTOR1fBrUjH3tciEgKK0PlFyBmM
V6z9l63jwhwcW4WYX0NFBdhOcCcQRIXNYGxiuyJ9fDTN7ZBQGVSZJzvoKfZd0mvjnpNmewX2sLuu
KjM5b3LW3qWld0mvMPXTKcIeU1q/WYQqnygCh+VOyflvXU3mj0iIYnXlHsDTtIuoiTG0R4JEQkyg
eEKxapvG4q1JZtIz+9Gf21a/r5LIHjhV9H3vLXDafazgAh1VN/lmBi3fdp0d9KtSwTfyQPwN7BQa
HqY6hsdkWsDb+oAR10Xe65bixU2KzqsrDRyQO5vXGGZJNsZmZXs6Hmngv2Z6SaPq2Wmt71bff5PY
T4ipzuI7CLYpWCu2gtYAx9S2petB2mousl4Jb60YDomLgX/TtQYCtinF2kaUVeZRdstxGsaaaRyC
LOElyNBqzouKiGf0UAAGyFe/0XlrqC3daOeQJEpTL7R2XYazkOBFjG8Zk59OM9nw6Gk3jtMDQ4qK
zMu6Yj6fHHPa6Y2RnLXYbq+H1ERkHZowpwPzV16j823xG5+rXddtRy0TzwHUOcianNGyhTrm5GBp
BBQWH0i//tyCUYSAhqcAR91sPcySKFCvNxPccaE23OUTKI2wU4srzQSiNirZ7wocqhcl9KRa1W4g
KivxzVzC4smtIT2gDZ1vqrJnlrRGG16a9lhtkpKIVkKsZ1zsMvT54gX3JMua+9BqzX2n5tM2g1qB
2bCvvhU1mpM+rwUGQ0PbKRge9l2BOXpDbEkDfn1wbwBUMI5l7b6Kxik90RC3DKLRvYWULbamOuIm
nDpmK+nFHlj2CAN79Y3YuO7FxliM9TKVRC4Fc04ZQJ1Z7PW0B2tijupRq0ltC/oQ/lBfT/u00AI/
dAu5tcO83rjFzKocCBcwp5L3+7mT4YMK2+jOjPgEyo5dVCqmwa/CIdjSS68ezMV4nWKf2nYKiw9k
NqTQk5HsiNkR+1ioiZ/UAxZ+F3Va0ot7u2gBzwVsIqNRjKXnzPUvA7z+XgIiODKyGQua/Us10f/W
BXvatkHirPL5Db1sSMufYJiJvs04PWMGMndxMud+JefmRu0GBXSEy716UVbmF0SHdA+1K1/sVm3Z
/fRvMADDKzkZzdXQ6MQZqdrbZC0vbUIdY1c6xthRiE0H8Qa+j4wO00RJDjWuxv49afFyF911hBrV
UwoWU9HF864iuZix4847U2rTfTDJakNmJ4tmlj2OtZb6aNJ+Cz1ZgvKm+Bzj3Q0oCl/HwJTvXsnk
fcDNjGl+QqRAuKPcj3Vrb0YYNZ46jf0+C934MCXEw88IGnZ1E05b05izCxkH2dYxGad2GwKrEmyE
L6SlcYhIsu48jrP6zqrz5FBPtrGBSjdeAanvXnjwcq8PKabVUUoals4fuUDd8gim7KIG/gbEIA0e
oEcAs8CIvC+omgFRFVCo2YJotGsjUsQTrX/qSqFvscikvlsV4kppRLizZrZORmV3t+DyOBGo9Rj+
aBNOH7u0keOxAmzTsFkd6u9O1lxOk/UDo12FG11EhSQds4LcfgmhUFWuLLUpf2ChX4YjHT4vJ55u
nxfWsK3tjgzPqLX4rNdlo120eSLsmxZG2hWOQxrKtul4OeCOM6vDFZ47bnSbFqa9dUVVHtI5tj1L
U75nRNp7eR27u7nOjZe01ji/iDxCJ9rDqSDSp8x8DnadRzhP3GyyzkjPRpLj/aqSwVGrhgRdfNA4
91FMrqPWmPfDKDq07mhWWeLFLaHjlh+QLuvVTZ0ThgmQpfuuWToyAVSK4rxiw3dmDEq8q6HMnCUZ
PgOFnbRv9VCYERmzyZ9UayMjwiXdNqUoYYIbRmCRA3Jnr6PaqYtxvTLOksp5cm2HKSIa7nlssM2z
ihGjFHzPgq7YmKmpg4fWExxFy/qHTdyr7CTiuETdkPNcdEWuKZUv3Qny6xxMXeK7ACfZzQuFP1XL
2LtAL2KZtBJ5BQ7KAtOSWPOV0KrbtM6+98DAD6ONxdrrDczTJJ43MFEgcTmT2vgRgJGtZpgEmatg
/xa2NjZnhiPu+Ogbn38kM6CI3+wonF4dNRhuJS6FAz8wQc7qomtwrLg+w9nSwLo7ZI+rmVY+dzkG
dL0QBuyzyTnoc2R4SgDwj63GcKbHvXOTBg0zvFggqwPhgtD96txvWgmMSwTuDYoddWFmfQ8d55eS
IbXSOXmcT2OhPBGcqewbqZQvrgwAtyBA5b0Y1YYqANfJo45gkEBBsWzgB2c12FhKrRyAYKD6Qafr
qcRM+HUQNpf2CHNENYThCSqBrOAK2wJIbRyhKqnsiUdUYPwDdLxV20l4dLn0rRbAGLPCZPbyFOKp
aB0EPoZDqKNgB+dGxS83hCpUlYQCaEVoeoQYh35sWtCQokBjV9XAkHZnw1elCZZUNaZdzoEC3vZA
xJ1qMSjtylfI4rvvdMoZddwNh8ZCBQnTNbxsWguqBtGpEEDj/ibNrX6Pf7b/QSCCuLCnRLkGHAmn
ebTaXU6cx3PEKnMBeyT1kykFEs3g0m/Z2kI1KSMYmG7Z3+vN+GsYSf2IusHlb8nmSz2677NdIJpk
wwGIF6On2ne2sAPLCzufeZ7BMxpGf910lbONcB36eqhbntZVHPwaDcN3HEUptyncZ7O04U80ci5+
WnP4KmN9fAz1ojzrLIXQDzWXZXyGNhGCmVVrpFKIqLN/R6k1Qe+bDD+YkmybqUjFqyrAN6KRArPN
ZVtet53+1mix+kCYpgUyTucYFgGWS4OBFWCuoOUQePujsJ3uYGQldRLH1Nj7NQAkyKn3+yJBYAt5
4JuryicnnpezpYT52VZs75RM2Tu9GWzSnDrtWLBdxYIGJy0ty01DGMnOphPqOU3Xgj+ZjxQwhgs1
xC0TiHC6AfHbwkAkESTO1egQm0F4EHXR3EW6cO65FcOzHYZmLPBKteMPEIWKP5kQGFQ2Tx4KNihA
3dBvaX6bT31cxVvZZcaPLtL1azdJ9dirSViiXZm1fsc6ejGYOI6yroUlpgZPOqBUFmalgIsIl6oz
YTAWWaMfWpexBlrk59ykwxYWFqAGYbB4zu64S1wn2I5N9XMamuaR4hKAq1CGO+SJ0BtNXqyU0rwr
nOhxTsbJp+IDtM0QJcAJfNOUHZlLNpHkupNtKi2tDlHfmCw+vDMVnuxZKa32zhoK5QLOkHMBPT26
dsxs3uWpSLczzHNKthW3oS2nfeU7tOXyJnUmdqhd0VDWMylZhAFT03rle/LLtcif6JGDbegVc9xU
4B9Oo+X65KCHmzCO/4+j81pyFAmi6BcRQUFRwKsAeam9fSF62uC95+v3aF83Zic0ElRl5r15j82N
eeNGKGe4S0oSAO2SK64kE4jPp2LoOEYTRLr7dSO6bbWh5J3UrO6rnppn7OcxtVY3bQ1ZFVeqwfFt
LknSM9swBjZ3Yw7zSG1BskByyRTNwFqr7GMlX2JbliP1xWIVAW0MSBJ9Ia2i7vN031eVe4xs46+p
F3YK63X16sYi2FI6f3WtN6St59mR89a6sDlV+rKfWAeLIrN9bIphpm/PexJUW0nUNcvFWwd+Irit
sNvWRRfeWM//sADFvKztTzwTJUV6iTCPquTBH1bxfUvs2LC+U22dMCRZuIPu8puFVgWL1hJ3BZp7
QHA+kzg5mv7Qu08ZeY9neyULnGlBezSGeSLY1xnu7TxziJ4hswbzOpw9LdZe86XTH0ZTxA9tZ5YX
N3PsdzgGTKXoRjd8ubAe8LhtiYGy9tLuFp8UbjOABFEEUhHwqhtp72vRYBCUV3XFR9+r8EQ6abuP
Y9HsQ9HF92S2dn4pVmJy+Vm8IZ2Mkzny00QqMjZE71lBNZG0V4TpuqtS1zgZJJuQ6ynqjWkCfnBd
Ue3+JwW1Ubddy/VLiwebkWs9q0M/Yetj4xYTGWXaVnSEr3S1Nu3xIBO058T8HPmEUSCR6jDNcu/U
yXOjyGGJq24Ickn6b6rH6QFXe3N1gSAcDYazp5XoY66VVsg/bFL1h3L697DO4xMc0mKXdSSdzUn6
E3UzIvvEyFcC6ysZSg0WUdAZwaE2XHV2XhhPNfQB0s70O3ATvN8WQSZL5OpBUZn9npfT3IIykoFW
GvVRa+fyyQhT+31enX92OfO86Jw3BHr228om4m3WSucgrabiLGnKZ0wRnW+QbE/H7vaeyLQE+qjd
n5O0yz0r0QhHH+bG09Z19tM6d4n01+qXNemBqjCNABmh+jB84scQdHt57XplR/CKTSB80CoWH0Wn
rI9ltcYjfpyBDNPZuLlP9emFC07eRrrGgX0M/S6uGUhQBo37ZbRvsa4ZOVGFwOstCXYqagp/i2n7
T8piigHYlSBzRiUkK5VDXvwxbmUdzmmlS7s/K1C49bgtC5n4VWNWHgV465tWpl5naY2PKVlFvj6G
0IjczN6Sc0C4i+QZv2tnLfcje66YXvSt54TLDJqnH63LoJjFrQZhp1Un3tP2Zu+fm18DWvMenhdR
SvPUs+egs9u9RaQg22uqy60pzPhitNVEjq9NTjpwxU3bGPJNLfIdE7FO2VZ/WlncQR1r6PwJqeoP
smHRVZvmwAjD4ccsXBExy11oQdK+7o9gzFkSuUW99nrfvhs4T/yxLeiZrNwzyvdb2OfUPRmV5JLo
S+vP4fg/28X0weZqfYTZBYYj2zAB1D6SAlPdHIHxYnDQe3OLmygHCRWQkM5JTBX8kdpk4RkF2ZM4
F9OnUVQtKgEx9mS92tsQQvp+qoXhVbj0DoCYimOnMJrz8lkxS6Cw2jeGMbin2hX1h7XWbQh5oTO2
i0xeBjemOzGnj7i+YQAk35/HXSCfHGYFJKoPeeIDJFrJvy8KSRh8YYYbPQ0fZxqLq+WshLkxjW66
l4RN8mGb9m3/olpHBHUf1n4dt6unN7GpH0k3dg4z2dBvYat3Pi8wTmzVhYdooaww3Pg1ROn3SicC
fCQsZxcamranuQkPxJIL30qj6cWpoICtmKk9LeryXTpMzO/csbrlYFt+49T/Cr38l1WF8Ex2p8tg
tlutOY30kW2Qh8N97pBTOzik4MNrSumYYiNoyHVjuJv9GwQH5FgXObMGiZ6ijY35j0Tu4o+Dalhv
eJvATT+ZnlXhuSwHothJtJ/YoQWzm+xarPDXVVMLm0sy2bEbl3gO2VqbMmsZcxUCcojS1M+akQpe
kq5z1GT1HebRbSb52r4VKUT0rXi6/QPY+Pa5OZQ6SQISYX8QpCfn4kCo8zVqdbqrRvKBQpBPwmzE
TgnCsnv0JDLmiPCPlKDAmEviY43U3dms8q/RqG2WNHsRAjVOtq3YprljPYKn+7cYN+mDbLFKsgMN
gQi8ERP5HL5E5RYXOS1iv0KO8To9+SW0vaTBPNnjfYHFyiL6llGnUSgK+CIP3/GTuRejQOXx7EWL
/2o5Dc+pcrpPQeSk7y69KTauXMU1S1vXDMKmr+4ol4azQ5K7Y3avUQ13nTAsQrbEyAzM1uA/zFXL
D1wmnitrzprKZV9Lkkh5N9T6dJIV4YwMhqdNlWjkm2uMo8uEycRQVhGz377dprcelbw1RBKTlF9z
BIgRxca0yUu4Yblgrs+0KN9ZlXynMWNXIG68cF2pJxKl0eISzKqDK+KyIs52rI0RWsqQbAnmY4W7
K8A0LfgPCpMZDkAirj1pD8/djMjSJLC483T54MA3djY6iMdpqN/Bbkj9kD1TD0qeVQZdjvNDZznl
1gLDi5Mmb7lG7DCTIS6nTV6M3W9h00mZmVMFVUcxFwoFim6Kfmd7jgOAfGsZoH28NxxLHqqLxac0
Up55nVKF3PitoUnaxaSe9R+hdd2p7nUSIGFvbYqCFZnbtcNzm5g/Uq4OMocuzEdyu0sK5bVuvKWc
Pk2OKj+HQOARgvblaJARWkM1QKXRpAjiT+WXETniUheOOI8TSdFZnf9WNMenNFILOdSWRDpxWU/v
ROwDBUOhLcKMXj3/0KOoAeWRukeGz//6eJj4a6F2OmnZhPyU+EX9vB/7p8bVGdiGWUuYIWG3SV5E
nmVHMdyraLgri/YLNIYRyMZljzDl4qaqyzcZmdcjqd42wPqpGN5kQUTQ5NjFRRvaoj4VRlZcdLQk
my37fiYEfEzhYfFraOnqBGWkF1dzzo27mmm+xztG5agP/cskOmr0VJshWNQ3lIzxytuETm1MYzBY
VnpcbTc7Kv1WfLf8AuiqdNNG1GybKIv91u37bTva7R7JBnJeU8aYMub8oFWuwelX6huXAbsfpta7
KPNX1qKdox12cbAC+N5D9AM4OhtUc2E/O1vEyuVxNNmM7u3JPKhblPnUdcW5mlvSgTtn9VkoWggx
JrJxllILVpZvg64bFRkHrnOyI/4PQKSfVXdjXmQCRUA3ogADL4gozUbsb8mFNsnXfohFG7e+HqqW
eGE9iy4tyAXUGdvYIKuP27wL7zlQJEQ8gNJK5Nl+7GWyvyWE0+qsCPmpS7sAjSjIZvLtyQWovWlh
kiXhwHCvYjggtaBFCxRqa8XNhxSi3CQ3ptzMPHfbR0zHdctRnwbFEepGlHmgWLvTjOPqpFuJ8TUV
QJPaMRS7qSW0kLTmau/IMX8Q1Gi7KB0eMlC3u1Q1gG9kLi59etu7luboE768ntiAlkelrPogCaXw
KycEWdgm7WecJHUQAezyJNWot7qFwcXCDbCUZgYWSx+fzBFBxp7AYEA7wa0W9l1glevNriTYzBZW
hRK89vz7FnBxbraue9eNVDCOMt5N+YTEvL6tzdjuQRRVgT3K4ZHl8QW5iCiwtBnyvSnC5JxY3WSw
Kw6vZGqWgfpuRYRtovSua6cnSc2512aTmVivSbihN1Fa6l+W23aXRZIpUdq9OnSLsTzV48CwiYrC
s6liSrIOSdUq7tpYOYHmTj9Jpqb3aCpVvFnUwpGTcQjUU/RTjIvaZk4S0jhPGVq2zv8w3uJNy0k+
0EtEX71lljvIlWDW+gwtN2pSL0vt8VoaUCZiY4VoVoYNy2uRe4Rh5x71BcRSlKU1m7rF0zLUGSQU
7uG1y5Yd49TWp7xv7tusni6lKLK97TjDrS7UsPqjDBodGpS9ZPlNJKU0XirC9acl3qjUesnrwd2h
7LTHWnU3ZGSj0/iOpE+onjzg0D10dhV6WjLN13qOKhgANwiB6Vawydw/LRffLe0IsvS3hdvioBwt
f5tMmT2MyzJ5ehsNgcmte1cyFg6yEUXXsKLymLqZdSRGMtmlRfaSSjunBxX6qbOMmS+gB8xWZnJj
I9SgMrHMpyZ2CRGtloNhhdFbFi0/Zd98kCUSe4KzGwNfx8BsrLn7paTr01qLxSx4ZrNl63dRyLKx
a2fdtrJWYwMAy/ATjp1LmXfEmC0LuriaXwjAxp7vxjmZ77G4TiosCOYX2isZ3QdWUK9LJZItKsAV
bK5Dw2R9jkYf+9bC1eoInmyCLOOzy6+6o0UTV5d80gcCHjJPzkzlWMBxt+GQOz8McAQxxXaFTJS5
GEGc9rB02uqbi/XZUs3tCWHAReKGBM4Ps7kpARxuY9cSvAHmp5Oi69VW25BOfWvLGv19lVNydstw
ONLPkEWABp5syNGY8J8xGEjYlveELHlc6tR8gAWZXURNLPAak4yyxnETiKQGBsuI/Y7Nt2zrljSG
LFTFG0uBUM1HWbA/ohyiuKa3hhrdz+AN4gW40ddEZ+3X0EV1V5r8C3X7/xcBf4mdvhKwPHqrrf1Y
SrcRV+oPdx7I85iG4ZJxTO9TjX9NZDL7qTv5in0gvoWxrPuVRHJPrcWDM639m+KT+cyl+MF1Izxp
0F39rI8/cO8QDC9xW4+J7Ysonp7DyrbvmpgX1MoYK6Ws9h5qsPfbTq2YosbXKkRCTCd4cKIdks3I
dqmPzBF6TjsWgRuL/mBAbr8f9LDfdVlSPrtjbPoAtQyPZRdwqoSBll7YTOrTMvRuPzqL+R4RKPei
1U7kccDCSkUlccjByRnkYQ7yOnqpwImZEC7N0GxSNTo3WFr22Jrl+jiOI8EqjKFgsNxCskV2MVXT
fTWlVZ6ZSIGfse3weWEytlHNRBhuVDKITUIkTRSwC0Q5/TvrHFocImP+rX3YvOfCWfdznNpbM6YX
bREcK016FemDBsl6FOi/fTW9xVr0DNsGSs/NljPnTAJbh+TwslDTa8vuBJq1XW6bDt2QfgipggjQ
Oyud2n9634yvQu9GL6W9hROwDAGdCd6BGV0g61RyR3cYQQwZbG/Ipmgfk1Tnu/YggsjFc1A4zo87
Vd2zGMxfNhtS9vJ7ezcbZuoJ0YTsEHI9ov6Ih5RCbNMr5AuIMmC8DCocdm4JbEes2AuzRsLXsPOa
4cTzllKJdEWbDpsR+MM75idjm4z2i9Mp49GUtbGn08KTo7KG873mPnGs8BymzUobgOqTx+FTQhTx
CZWweOktzBTl4uRnoY54odqIDjZ9AxBkezVfDtYxuh3p4CNDntAfzeyTDWEGOQ9hf8fV77W8qzrD
5iQzLhlS//SaFluBiQjp8NKU36NIr+G6EG1+n+RnIi9148SAZlMxH8iiH7gUXJCEheaE7d+UfAcy
7Asuxq2l2r1Uz9CtoBPyTlpPtThZFlPIuyg+OsmeWPgEAUknNdt19lZDRXcGphNy37hFSbsjN0Xy
LkG/mRpf737N96r4ce0H2qxNotMpdGer3YmV1kc/9Qw9yyFI2r3QLhozLEBh9kOlv5jZ81rexcmu
s5nrWYel6lDSfotpnzN+6jTPwNFdVueFeVLCdub9TWYeEBTzsfdSjF4ZN1vb/w1wVWLx22k+EIB2
OM/Fz0D2kxFeme2LogWEB0zLze7LuN1G1XMk37XmLOr0YKFRK/lgN+5WDdq5Cm+emiqo+ebJe/cB
Dp/0YTt3PwvzCivDwkgfpU+vCzOpLgqmEVMBjZDZwur1oIftRXqUy8mJkVZl7ltyr+cPZf1c8ua0
NNYXp2e6T+rv2Od+bZ6R+Dynd/xq/Ln9air+W1lbKlOS3FZYPIHl3FXtm85xGdXZMTN2kzhBBDsU
OfnHNM0cDIP+ncawZXGgio4e0vXG6SmMyBwZGKjOPxxAm0Ic7YEpnKyP7cS1A4kjI+hdL18rdVAJ
kf2G3CThBEHiGOMv4onhGvH51Iz3GnGvwcmWH1F1n4tDH//cWBOkgniTxRd40Qywche3uGlfH8xU
JvvBBY3YYa60v6V4XuZXsks2aBudvITOrkbEYq1fw4LT71JcM4UV9OInR0YtuFRBFySrBsvwUoXX
RELQw6GVXRyucQXBTnZ6s61ob0Fx4PgqKq1FtR3lSzxa5YG57peRGdnVcXivVklG/WUqnmMHGCdH
e9/OGKDkvWNpXmFCZc9Bc2Pigo+gzqHRnGL4MCLf53a5mcDdxXUC1AWwF1GSGHMRk24bbPPFBDUn
OfHcl7Hh4HVR1XJGqOFGji9wB3zyKL2GYjDNdgla8kQcDAbW/RIl5A89zchsxUUB2ZpTGVjde6q9
sUnfIu865iUjH9PNFq/r76z5RXcfm3CXYrtc6z8mkzutfdXXR8N9wba/5n8TMBoEqwrODTF7e31M
8aDtbpQjw4JDsXwkzUsC1XXU92E0H9SkexmRn01FUpgLeoNxPbUC2sFhwWsj9RFyOLae8qkTr53p
V7q2p7Q9VMYNrQNGKPmVQFFyZJWKz8RcYVOP5aZQ/2bFz5eeV36tITnUESOcJfQw/tNLwzhRDNSn
15mlJtf9gc7J7Xtvqx8sf16EKfYWQScYta/GbiD3NOW4XdDhDzfvowSDGV/cRVCQcCDyDNAg+Vpe
BkmnvY6Yzsjm3jjhQ2bdz3G2z8xPA0f7UpItztg1qj+rkZXA8Xlq72434czMEBeWn2uo//XGZbU8
zSlIC4Er5RkItU5XCNCmXC4SjqxJJMQcvlkAfdI4PIYkptvhpk9+yKyOejMA1NiADnQssnHGewF2
eWzRwZGKqFg59xt/qtZTuxreAgs1tvzIfC2rD13nG5lpc/ADVAqQxBaRkx/sWUUd84wryeOSyLLI
+eyNm/l0vmZL7xda+K8baz+LkRfKi1oOWvE2TN+Wvl+KnUjNTeYeS/ersu4JQPMScsIzs+KIPrb0
hKW1K0HFTeD6MkHq2QPXapLtGCjmk+bN9vfKmTs13232bFvnGG+LVX9EwwcGsoBlOwofVDNxXVP8
6/tJuzjznkS93uF9uB+A8xXvWvXRMKSpJf2s/aV1TxFvSp9si2JnpK/d+G2X9W7BWIvVgArhSRJj
3eAqLLUBnnnKkV1u2uJLRvd2V3vosSgzpBg+dfUb8J8CnisDBuLh8eGtYEhgK4bjv9q6v3FTXW1v
qcd8/kP2qLofXLV7QAT0ysVGN36KBUasu1uac9pweXKKY9J3bcyJZrpbi+fBwQ273inrntttSznt
keUY/jWMR/4k5mzFKE/bldFrOj7oy3uBM0T0J40aK7Ldfn+zE+POSDiRFOnqKZ6lAPZdf8xhuO34
9XsPnlkVlKaKT42Z30+kwvDDx1vqF09ND+OEX3BgJlhchcvEMSVK6jWZAABb3/b822E6SYEFWDPx
7ivgH34SHgZvSX81FAcHxFuPo3qKpY9vdLG0HcNEkEVvGMkCFa5XKGS7QqerAjyJjh2IjGw+DE65
Gj4WYW676FA47+gDNND5trDe4vBXXXsX4nqx776cQ9PfqZr/cKJV3ozFrkeLYzPyMMUHBRSlrvRN
vJ5v9p1xeTE5VbOCM+N2QMifgnsqBAMaxvd2Qa4HqMnq0QHGU2f8yB8cYi68UaKOyyz3Fbh2zhbY
dZ67fkTWUzecU/cXaEo+HqP5DLh0o/rL7U1Di+YlOoAn6oxrUj+GBgK8ZQcwGPnbfqs8WKjymItM
3T+X6ReiCVdP67UR6fbJV5pdarwGxD2uKhjIA7CuhnG3iEPb0cnqeznb25Frw3SOQkN/6LYyvSo0
kWl9wJKKG/26tI/L9GULnpiPPPnUYgvPGzZ62GG1dhkaH8k/aLEB6ePHZJ/W6l5pPxWSYB2TbwFq
94s5j1bO+wpMZPOsm3gtv3T7pORjOL2szXcVHVZr28angmT5dUdGnieLq8sgtpru8vRe4q9N+s88
6XkITpbzAoVl5hZLIrZUXizjOUrvh/GsR8fl5ozq31N1JApzWB3qlSAhWYondJOpR9e4zsZDzRR9
tHgf31dx5w4BfZxv9d/cR6jcJFErbrnfWYHaKs8ORHQrh5yi5yRp7lzafNk/xJkIEsOk7ZLYIraq
YT8GW1TI5XwbxJeXAixfVB0G+zHVp/NofEZDuMsNl9E0/ML2SkPjKbul7Sk3I4rFrO8IU4LSWgeU
6RTMzKpLagKlw16nK4mvJQ2bzQXslI9ElWE5fTGX22mXHmcIGHn3neCVLkroDOWhEL/xaG8a4y3l
ADD0lIzE1GPYXFDAz+iI0fQ7LLGvJQvZW8td2hWknzKxZYBW8M+vSUmvjnn0jhK6G9x7NimoCqLt
emNkUnTMdmDXeKXVk6HybTJ1j0MEDGSVHDSR34Yfs4Vbf3oJ60seWp7WINczo1qtv7Er/DV+muqv
MCacFS9nypFQMbFsNT/RGfpb97R+574Ghyy5tKJiE2o4pPneJ9jjroErUXHoDcZLk/NAVzmciuhb
mohU6W8zlsgPePVx0HAptr49HEfyfNC1OXZBeDBfLvkrS+wsIexvm/FR2j6N47usd6q/A3iB84JD
O9y25Y+Jut66CXrnX+UEaiC1IwxfsMXQizeH2B62o/hpWPkOXQilimjioWgPNRNPna2cjXEz8mrv
WjofKjBG+ExuQ/zorw0h1u8F/jbNSTbLzF0WPy/GCgiwDZj4nbu+SYOZE3wK/V6Zr0bWfK262uTA
7aX50xR/sWWfLLA3EXGjRf4+tQnNOU43FD8U5nUEJHpfa1y68WvivsSGCAbgZ8X6b8YNEj6Xy5/b
ACNkv0Z8DECgBz5qvJfroWSzZaFDzNVnBM659dNV34/2eB7U89RsFeotNTCI741ACKbb0dsfWLZD
82WZD01FkWaiy5yaapuLu8Empvdg2ez3Q76xnADPhNdTH6oy2Q2weCf8fIb+0LenQZ5axHAV/xSm
5c2MinvtYKCK1oxuU/Fis7+viR0ez41OH0UspJficaTNvPkBvOTWjTGzGV5nEwrO0G/M/GF2fiAP
/lsB5shCeoW8VuYz/tRNUs2MfH4532V4bbWTsA9FuhsyWMF8NsRya310rb8BwjvT/rzdFvHbZIdk
yHMSsXh01Hh8UAZgGJ3Rmk3rt4xqTKHPyCIJDjecZYTTpvmfPl/05tnCllqeCRtBr+BJ1q+qxuK1
b28kJOdUd/Q91nks/kyl/AhiUcuoKnlWAxISwJi6uQ/VSzZZ3rhc+yZE5KckexO4vBbCPG0G6jR8
PABdeLETXrvyqRhftebJaR+nZTcSCFM6HoNfZuVHK+cP1Pdt92HQvUj31CX6oWJUki1UPywYFvlr
qFl3c0IGzolVwE23Pub2qVDvKeCXdek9W4F9jqe7eDrqsMxW8oRW1u5M5qoF7XRMTaenfyO8nHrY
R9DKwecmFS0uN3dZ/rhwc3IUr0Ts8nFrYvNp0itOJ79JQbxG9X5IXsdqYZGhRaj+TqYvl2XkGK+B
Zr6Xxr+mHXexufimfoAAg5OL53h1hodBgzlO/r6qZl/kcdC3pIlo43aFCaYaNi4kBOJs+icx8S16
Rpr0cGaP68ioIdywwvcKQ8hbOaWxUGfH0GWarzlXFgW9NSvPebWgjbPdyKgHulOyBMbYHTtiyvk+
bIwMTsbKlGzvTRJaB6H9hbIJipDk20Z6WaT/OS1GJGMONKl/uBHrQoxhS3fwRg5Y7BRHu1/2PblJ
+g2gBjIQN3zfdbvM0PFDr98iNO7QKbwS76sc3Z3Z9UEibmig0W9KuW8WXnZ7mQ5OFb0Pc/WOerN3
1zFwlH6uKiDM9eoxCduoJb9nlBmY43xkvP9hURwqdzxCv3mAo+pP07JN6rjZGHZFmLUKnFA/9I52
LrLoFJswcVH6N+gXv62mtkMxP0aLjmiPMDUZ3mp1wD8HbFREDxXmB34X6gjQVdzE7SbJNI+E4qfY
NH3R6pfSbD7nzFGBUZGo6+buUXDZYu329MHcNJoZrK7metaUsdD3txQPffek5Eh5vJYbw711cvk7
MtD9lGRbMbMcYC/HlWQXPHD3uat5ienuylagSMLCEt2lLJDxSgT5od3PYXhvJCNBqaTLD2t3Hdbi
VGqjn6HehTpgNebK4NJPDifzJlrDe3yEl5n03TKy3oy634xcmH1msNuHG8eITmaUgz1KXwRR4LOx
vnRrF7j8GR075LBEnjungeTgaKC6rsuKLQfwVuTipVh3miXOXVXszY73FA8lcVpe69gBEuVHozn7
rJourZi9yppeOjCZqJeg2xd3esXEv1ft/AgA6m0ah6PMQt9cARMIKOGEmtLy3HpaJolbMptwVKOa
LhXmXXmnDz9DaBF4qkEqsU+xbgUWOnJBr6iIZ8C8Tl4Yd6/i7SXs6RTnVO4ZW2+9EvemPgbqfygb
eALZ+XjKvDhu903XA6Hrd4M+AyIDT4mSB+n6YBuVr1j4M7Pb+8Nn50bGyfzrgrWchH3sxOqTTn1V
FdXaaExPIwOk3q63kcY8TmfqM1uznzN/Zyz1qy/uY0LMsGeNMf8olf+2Fb+3UwS1xRWFnbYxsJqZ
lI9g3C3GBmDBoQthpMHnMfXpIZty323zg66X7HOmu2YuP1CPcz9cYxzBtbZtW1SYm9PQKJczsgRD
kWmGehBukYdlMJA0GKeRzuwO/mHIbaDoSQ2VnDJngjAW7cJxXnxJqFTHICKf61MVcZY764vE6sqC
g71l9WCbMrZx8J2MET2Sw3HQjDfwuctUUNfbE76iQ7bAWmKRL3RjGpP21msfcAwNtHeQuZX5BCPT
Z//s6OK32aRsHxRt9NbwIC+LILp2eChNGzyBLOqtJtIns3/NRrq9jr14odgL5Kvl+GjqJ6vPPtJF
4QYEfmqV+7mIABZSXg3AfMnf4yV2S2xnhT+jLYUiP7eIYnXP8UwJxKOScpc0Q3234JvsYl4QUXoO
NgcsrCxuYwRfOfF7ar7Q+YPVvrHa+FiG/SbFGVRWSNksNYCaxA9Ze23FfUSqO05rxvN1ELfO3mDG
CqEiSMc5yHp7Y2TmznYK37DKK2XmkfVemi3q4l7zIjKvHYPV9VaxJMSKJeweLykZiUmQw0gEeAvS
yrNyNrH65uim46a6tW0xXPRCdHtJ1dsOxZ/VsWJXmOu7mBDcxuUy0hyuTGZrG7ezA4EJm7HTQ2Up
OTgVS0PlkDHcM1jvM2K8Zq6DybZhwFKdOnpC0Jme0KYtB8TBxFO3dK1vYMxzp/y1HtLjMKe6h1n2
bo1DOI2yeKwsPIqWWdEcsrKWyvK9Yw2Nlg2pxcQQmwr9ghX20jh80BzLFFcKAi2VmcVLGO/Yxwqm
FO135QdkNspikh+Gs0ds+NYM7c2gHMwDwFZzxe4YJPAJN7jNVD6rTcYmHWucPRRRVuInBHO8Xfw4
Gi72NQxqorXzdSo8pVmMNtLCV6wk163O7csmaOz4mLS8aL617I1nluVZd1gvFhwwVVfiTzI2bqx+
TJZLvCWTXizR+3UH2zQ3qg7pM1fs6nfdb0UhXvN5tRXJXtWnWbVBuOqByYSvFuZFMP1vFr6MaOxg
ubbGqZTrs5mae6zdu9ronkCYPKALX2q+nHFWu0ELZrdiLJpO+xhYfdSrHWtSPgtkQeimD3pPxYoS
6bASSP7oA+GQH/WEQdRB+xP6SsPBHoaK0Y5d3+mozSnl4kF7dE06uKk89BTuQG6X2bfm4Zi3N0I9
O86GvXPnf5JLbKz5p7H+0GHQ3YTVWFDus+3AfxWg+pKeilhGK553+b0QsI3R/otnj3OWpWGJ9bi3
+/ccc6OZp3cTM7p+jpGFSza7olPSNju2+FF5ek/N2Z2U1UEM7MFV485Q6SNL34xE0WeR7g+6Mg5C
un+NSqCAZ6zfxOVTBU7lJrKbustYhpdidvvDUMO9CeV9RfgMe/N8yq6ARIzB0OQssuz3RWMW33c2
QY3ax4R70AvJPcyHeUYZ4i8sDbQl9y2rw/M6sJc29Rgp4+jZLedLnw+sDGL6t+q+3AxsLuDJqnZM
mVE2EvYDwVknKSoDd4RkIxHX9U1T0YJkZLVxniro0suHkWYAQEY8PJZN9D0r24aX5AOVdK8fy7hD
DQhrchgszNwtGmsQ95xHJl61kCYV9O/+5tZc7O4CvX5Hxv/JHpZhj8r248zm1krS88ygsZBGUEfq
TY/G7RC28jpNFRNEhwyLyqW1+Y+kM1uOVMmW6BdhFsEQwGuSSaaUqXms84JJKhUQzHPA19+Vt1/a
2o61demUINjh2305Pb9slRPly2imDMTvgn16vTpWK9d5wqiCW4Xqh3vheVHvBTsMZjdOm/9rnOA3
DLa7noKTlsZL1yXO4Na3S18cqAuOjJ3deml5uhpgGH/3a4Dh7KoFIS0p9Bhp90gnZts5XkolMTp8
Y/HxRhIb0SnT63fRsm1S8ZjJ+hW/0cg9pMiY6qjc1ApYRtWlB6wNsbFDsh8UyrK8j+eS9etAkrw2
fXPjZhAZQSl0xmP+dlFZYCVsDtL4OB/9ssZaOeE517UL9hDQzLO1Esyn8zi4b1pFmYouOJwd8YTr
77Utq56C6+C6LZrtJxk0bRBTYDweqzwjy0kL+I8egm/Ri5C/ro5VhAQh/r45bLNs78KR6yQfKrSL
M2Co8risfBEWb8IbrTAIOZS6nBK/rrpd1xRfmubjh0bh/AJeQMnOMcnS+uJOoPyJMlhcfLzPaXa7
s+mzn60YpiPBwpy0eK1owuwLekuz5CGQknBnumU8105mY7hDz7PBVIjgvW17+1OuafBou2tVRJPp
7aOLtB1ZAVXKskZ1KOZE3862d9uGoDDcniQ1HfQELWm+PZFxqe46SCDHYXMJurUdpeKqGA9d4ZOj
GXDnGUWeeCQIiXOo9nck1Ia7yv6ltxFzrab32gl8+4s6YYxaM6b4tAUl0Oo0uR1y7vdVMRmCqKHN
BooE9TNmtOxG9w5mJTuhzoD+L/1KMh+fV0DdLXzJEAlZhg4EF5uYzpOGvxEAL0mXx6XN/R9VeTBK
1ql66k2QvPEztBfpuYl7nXOxXy/rC8v/OE3p0vVXH7bDEJLczLGFsTPIvKdAbltMVV+1FyXcDgJJ
X5OxlhRT1IC4M0MZIDi516WH+53JauD4XLMnfxubf8U2ctXNm5rLqGurEO+1D2GEoLC9vhbYJQ7L
JF4qs/xtRa9va0/eVV4JkSPzGQt1XVA4ef3ejgHpYg+0ymOYt/7RkyOpyH6Rn2ygw1dMyeYdyMtI
sXiBC5IE57kf+jlO7dY9i1BNb+Ngsw0Oq+2G6yShHmXWJ11Y2796KMtPgTXy2G1mPtUsTmkzUDmv
iE5Y7kD5Y0hfHOuvGvDth9b06qQkjYKQ5kVZkMWdcu4ZhAv+/9mvIVJwvhWavvqwE/zB7fJTCIKS
V9zzyVmdlzzo7KO3YCZhiGkL6xbfikCoHhCvvbTitJIIxGiD5TvxWaye6VZ7MWVv+QWHjL23bdYV
LXlUBrN6NDfUz+IAUdPEOrDx6PJlQuGz2LyJRjCizhaHdUHARexK7fZHVxN7x8E4uLhDvPHYXFc+
7RL632HeU59NAgwawNyRTSwoMOHfOt+XrWcQNlIm7DwLIkmzMuItZ1ANufuFP4IzymYb3ohqurcn
WMo78DjspVVKwg6h4TjM+S/FWznW5gWZqC5CIgsdu7AMQherj5ay2LLhp5HOENCBQzVyWa18ewdY
D2uGtTZAGtV6Wh+s/p59HXGgKV8ectlfMVJ0jWmfEcMP21PbFD9Osr1WhSHNcjfn6jHIAOETzgTI
EZoVrx8um1PaN5zndvuiGaiW3ZhxnlbXFLSXePVTYZyAL1Pd4qynovaGXuQrVUJ6b5aZkDdpK469
BNm1SEISIoNaH0e/am+GZg6w6CI57I1t/ZlDrrQTg/BnscqGyKU93yxv8AOyOeZH72/yYes4AxBi
GQ2nZl9pv6WDukz/OmH6H4PKdidN3XyWCEXu+paWUAAZzzOwGglEAwLmaUT4lFOuSpJ/vejKZzEF
ye+4KpmyIE/yGz8JHhI+hi/L4vZn18JhWFkUOAO5DzlUrgdHucmD8fJoSECxMdu6AVnUsh/mG7CR
bPlTF2mE8Ud7kciWUNI5NanpMPQlJANir+3JIVYUUWiD1rqmK9sS3YmeLC6aqzZ2fmkRsqJ6S7OY
X2t6Y+UdCyIxEyOvC8J9myW98wLQAQcUV4ZL2X9W/WdMdmS/QIq761w8xDaDGjZnlrUz5VOWMmJX
jBbTs+q2T2tj9e0ulsMz4f23Gp6W0c4PMyQlHLHcXiisSpD1LTS1BVbAQCMZq+NmiGYqlk9jaLGI
tHUX03EIOqQLEuaORVbM39ivxlySWqlK5juyE0zqJPxoVRNwq7JEkcjF+cNbL4oYXyzvz1SRJ2Ln
vevtnK8R1dm4oWmFn/h33jUVo3Jq+V+bz4W7FFPKaOsVO0a5EMUqIQoyjWUdtfkKoUgQrUhCECtY
7rpoyPoUE4N6SkmMpFHW4p2Y+jHZIXTphuLRJOn389betcv4K+jWmZ8Voxl2hEQ/9otT3gw9+bye
vJKLnJ7dh/lgaMqzwuQttezlX8UHHeyXY3/Xgf8XXSs8tEvFRYu5v4jChDVgmM63s/+NgxezQdXB
sRaWbWGwpUyI73r1UXee/UTAYfokfCT4wR22iAlqV14ukulvBDyWAjW7YXNwnVwxALPJ6O+7q/9R
2whWPhecgz8WVVymfIaJZxFVdofwsSttvIyDPJeFGR5ICLS4LPMOAUdZ5Gva8jPYSqg8QfvF9XXC
n5QWLa89o8nc0zMdsSGAwhTorLgDUdCznW2DKOuH4qHd1L9kyq8Drmd+cPf+bVeMUKbzH0Jlmbsk
SwjzUvzRRb7o5vEA0M5NoTKogWfj2vQZakR+Y9R1cx5a4uQ0Wn4lJmlvQbXQ/rSG1SNJSu9STQEg
lyVcMnah5JrfK+ywB09eBTFazq07O8MCGSy5uLKEWBWTlIi0gFRwaZTS4VOehuytXcvwtikEf4tl
iYLIkprwTzfi3ARRgfnayx9SVO5uklFqfyYj9wlEl6ShqnMxof1blN5z7y3PnTshFrbzo7NYl7ov
uvck8TT2hy6Lkml2+ObpiVXIMP+t7EGwP3bflpFy+9qv3mlWzO7cLJ3ePC4iXOYNwq1DTJ0i+qe1
bZ6JVb2WAdkpl+Qk33FO0d3WdR/IDeq+0ox/rrIAGeUwdQq3Wf4IO6j42yuJUR43ooLVg2jL9y69
hsRWn81WvVjSx/GucfWnXRV108aqIOBbESBS7Kp5/FfW1a9wdY08hVlIeSykOyBUvC06nWb0qWLh
s0QXTLCTeTIdVOC7WPkd5u1ldCn8YyyNus6qjyqf/vMglhwBaYTndUyvRZIhVgZXQ27rM6TElYtS
BKkLbNrg2KfJaTDu53PYyL3RlSPZuLqS4kA9/LMcvzqUxQywYcN9XW7+T442F9dN/qdta4IjK3eg
trS2nYbPEk2rj/WSWCeLDHAXh3rNqp+2EtUXjDTWw7LZwhNWkTQGYAC4we1Zo/mpjxVfuS1nt72y
lXQmv32WtpZc9UVGG4AI9CsaB9dQvmTYFAaVsg3I5u5kLaG3xlNfuN1eB0beNLpeOAQSifuwXxOw
Oim+8XcuI+qmb9v1MI8SL6FpTH2Qas6O2GwFYMfN3R5lukw/Ja95cbAC62NZ1XdVsAEGIVfH1GMB
jvJn73d2yqmJant5WOZhfvdkiBlaDfimrgDiqqBxhjvj8Mpa91WQmtyXieXvam2PcVey3mcGzwg6
iHcno5L1hKHEPaxu8DsHfCi4+fiHueI6jSPU5y7nbWSCy2CtHoYVLa7zw4H/kcdVCp4z25ZE32XF
8LT1xPyY52yGs6Jzn6qsZldRrYLlKfPTrqiBvbaEMlhN8dvJZnxJ+TD6iCrd26qW4MmihjWes7k6
J2qyDww3HRooXXCBR2ngznezMO6SsP8trog27CgMjbNvPU7Qpf6CyTKX0XXns2MP/Y2ZfJTiJKi/
lbu5e6sSI3cSMV1405qodHnggGMtJ4VP6W4OVXeTB3lwU/Y9crmribIuY4OEJl12H6Z+6BdOmGpG
bEOxdK46MkGjHioJ0p6F3/N6fgB7mj9B2qio8Cfvvqnt7k8hhuG268PiaTA6ubOdWX8I3wuJ81pT
tBT5GocQq8UhmdyM3Em/3rqe+NmwqlmQ33aiof+s0qF1MxM5P7mpPR089LFI+057QiTBtWALzvKA
HyjJHPt2qXP1NQkwvquXL+QDRnqxLP1W/M/fhU+QBAOpPSo/p4PJLVS2UCaxnOXvNo2faiV4L7RY
/wsQb86OIcHNOr65paOueNkExjpRGnPBzq3GiDQKm+ehet28HO6LQqV0LbxkltLfrdszGjFt7YZw
dP/5o8fryPwcZc68PhPYsiPDxmpHlkzu2OgjsFa3ebhe0UFWG5kiV7ErRTDtNmGPh2Hi0M0MM9mY
kBga0lbGgQnlXgh2rNOwtjASULE8zC2VNx548QF+JK1/7il6+bfYhJwHM3EzGnNri3MG778FHKbH
FZY4ZJiOuR9kz2Uy8rEU7i+gsmHXZyOrKobbkImhUGDW5jqJjQ8R07Sd9dL6hbcvlCEhkzg1lfKL
rYIvNbXZO1MGSbsaaYhaO8zWi7N89JWrjw0hGjJ+xImRgrrmI+vGgZVdUUQDSNJ4mqX6l6tntylO
ifKWp64EFhlXKWvCNkz5Tthrf9s5lgYOICzilkzZ0NTKT3fpgEU0BCdQGNf8g27ilYsHMcgIl2q7
Y9/U76+I1rNY5Xr27a05MGdz00Yuua2t+g9wvWK/2MNrOVgfgmvAQQ+rvMCo6t9wQA/3rKQdgocp
4pUsknNIYo9cYJf+wFHFnbg6zU3QJv1Pt+ZzbE9FspvQF/40zSbQrhbkla33Ljxebaw757fsei9i
WqtOWeVu9tmz02b8a3xL5URSgwE2XCqjorXzc4996zb38TxVs1pwNOn6tRqJkPrlaqJer8hMHDPZ
emcWVz4Pibe4N4SYkqgL7FLHdmJrExFHwdKh/X4uY51PMGNKvGeATj3pnDuXfONaJetpSxP54rI5
xXs/lDEdzxTWkjy40FPBclOrBuSAJSkrDIGegn0/lFtr7TffX3zEJVEgsKyts/MDBZipEB6W2zX4
GHOk+MJ20mJfO9u7szksksBGOeilSYr3c8WS1CYtLRsJtt2hGTGHBwuc1aFbNzaguu0/tyKfUlCu
DR6CymSUwbcT2CY6EB4D2c/I7rZ7n2k0qUTkzt7M+GTMxFIOoNd2oHa8P+olLU6jDN/8sRy/bYna
NgxEA2yMZ3tWBlU0Tm54qLai/LuFSX8pWp2AjkvKRUWDw0Kw95V82Nw2INHde3E76uBQcm+7rdps
ZAXIZmpQNQNCJr176oLDp0540z5UI511PCbsjebvNc/si9nK7Q3sbnPamkU+SsdSURjo8ZGAdh23
9lZF6yDNiR1AEbXKTb7LmaEDpZKRYXPEkQAsLo6B8z3XOcSteswR4UR5LINGUvSGtk5wHNNWEEga
iz0mt2H5WvTQPui68n7gCMBt8xDzK/iOGz8yK7/NdNYxG/wsUkwNe8L7814ZWd1t7YqDwSlmLIUZ
nzEWUDnHPauRepU5CfYUr4uv0jdHs5bbXV+074kZCNl1tC5BwPS/8F04ItjRnzOIKs5NLR95Ga6r
JzTNKkMPBXxGm+BchcCDpv+mLgmAE83rEUG3PEiRZx/GX8VtJab+tZraFZOQV+GxVAX3HotlaekK
Cwtn1sI+hXccQDkBMMs2rKj7/2SWd3+XFUgQavx0Il1SnLu0au/r2fwIpdJ7RoiK5wpbc9h3HUGp
rT6Fql0et7ZWZ1NBX1nZRe7V6EGacdKa4CAhuTngdG97Nh4N+XIuPizmwhzVKx9TuYdnQ0KnAwCM
r29bMCUDSwZEvBu3et2tkB3idOBtk4j218U6k2WRXh9gzrN1RcQYCdpsn0U6uW9DxpS2ZKQz6nlU
gB6DMC49tzoJpKsdqbdPVWbXHpY+B82hBIIFDaf7qveQ5NaG74yHXmExqLATggaTN445ukAT/zEU
4j1sluQkKvKjXoUbb4b1wS6A243MKQ50VUEO3YR5zILMOU4LcFbASM3D9Qzb+WQudzWf3gOVPCzt
5gZk1dT/t8K3AlWa3CeKQHuy1nrfA5zCx5L94yQCgivN5zpjM+77xDllS/nGnDRGgbBeTDCYAyz4
+amo7OYtVcLch10qLlud/3UpzOQHDdL0njt8f+kCE+ynMFseuT66MQ26w2fXlojVroNlrpVsvbL8
t9oCVsb5OL23fFH2Nm2WN2ClrJs0cQcyyxkLIeFC0PP96hZwH7aSbEvt63eOD5hnAvHNPRY9ybHw
rjA8b2ygaOvNFGNb50p1DBpuw4sj5/dU18l9MEz9pcnr+cAVCY/fUuUv7DgIjPd4hXPAxdluIyK1
2/r8O6zy5jw3fXnGqMGPDk0JESDFNN1Mo7yURYvQEoweI0gKxxCXp1u+QCNzTtNWyyeWQri9hxpj
2kxsAQ/P9XeRSs00so1wsmbTOf95i6jvefgAL2TZLyQNPGy50zz4iYNZIm/s7V+ej85+cFBRexe1
ZRmJ2XitZSMn18znQKWToHIOhij2ce5o0k67npWr36Cx23UX8RumNH0aHNiMtn3eBJ4bByDBDjcn
5rCxIYCBYWlnQGkd7W18LhFU0EeqFzO5j+WUtgcBhfsI6FN8+Vd7eXMNGfIaMT26Xo9d1xN3ara+
Zbn0cT64ptvNbtsftJbzLRCShT5A/UXUOomqSuDrtSnDoYhDxDRGredsc51DarMnbEXxJy8H7MEu
dFx/yr6A3VRxit8C7llhLk3dcLsYQxxOFvP/PnNbhnmBtSJUdnXMt8E/pGvZjzE+NdbUW2giR1nc
IW0MXUFvWGqa8RySll0vwVpD9UrcMLt+AorHDOX/m7aDNxQr+TSXW9GfHZJz4rEoR3jmLFJx+rN/
G072OPa/chizp1wFwWOSYSvuqUV+oBr+SqpKes7LstDo5XptGjzsGHiJIhGxya4u80l3DJlca9rb
pDbZgwyIB9YoyiBNoHLZBPpFxrIVMZt8HytutuXAIuEPuO8dFfenDH7JkZQs+X6VCugjIcy0Fhyq
SjduUkzqR8smGzRIxFuctGrvOulXicXyZlOyv0A7TPe6JyVhTV0eLRzPUWFCdZ5ryp19U3+k5eDE
aUjmt1ibhdxQFhxGuTqvPffX3biwbZDWWMb2ulxdmfxaK7f5o9MAi3Bg8TzPvFKOHP5yp8XOaYsE
AwqAdgteyYs9jyHvNqCDysKVz/sBv2gZZhIdDECei3xcJgBPDWkQ2gbCMr/zUNXxvoWCmHKaUERj
aYV3ovLJWbjFq0NWfj4MW75+kvkYonAgAZ3X4bxL1JVjLlcmQdAp5cVBvdovZUEgZFz0begY8Mf1
9LL4dXFyQMVH/mKxIoYmdbL9ObgsLnmBndt0LOi6ZuAZ0qlt2Hz3Qq3nKudmsMxGvyZt9ZcjGb55
ra67okY/T2tiXrxqajijNMnOwMc9rjL7c4XIdnHNWjD24wUKmeVnZPP8re40nP4Nf0fimyzOBOK+
qxKB72NzmiMmBeb+IPxN/epr5MZ5qEaZHzeaE86t6Yr9uPjMf20PajaDiMcXMcc1gAYp3lKwFDt/
xfsrQGkjpW7p3jFKBjvNzmGfdluOxmw5Y3SlS8pIOPyVjZtvv5D5lM9OpXGEOPz/6Pw/9IOQm3U1
78slYVAwJINQjpLTRtwAMzAOO9Oi6FkJ+w89s+sVlM9t7ORowuiz/0pLsUVAPTvZlulvQwr39hgx
8FjX4B5vqacc+dpao+FXw6hLW0FxMRb49mwevJi/pCxevfDXUtmV1pKG59LpuXfzBsEUbzeu4bmF
qBuWPdNAAi08TciwomzP67mcOwj7eZMeJdeyeF1ngoQmvYJAQE+wZ9YdtO50OLjO0Bx1oL2XxVHl
y5qnQBb8Vl/ZFc7OGwhhpgubn4nBxbe57We9/WcefO9hhTIbT44kjJy4fMUcN+YukNi/Cyr2HhVd
geNTqXxJTTa8y6DAsUnYBy194CpAYpwFsYU3QoxTf9u7ln51A0Zne3QUqsk0Hfoa+5kFhuc3sXTx
1Iwpyz++6F9BTpi1mLk4wg83Eco5ES53sKHsrtCuA2yA9aycI7sB5uUeviTAH8NSUJsnYNLy1lLe
+JV0Hosptpb94yxhhBChGSJZtn+RG5zfeZIc7qzlDsrW3KgDUA6bVeDrIFfAOstVu6Tj6iynrPpS
ZeEcpsWMn/XEZQMwCaP3EvwQ+uVYyBInrhYX60vg9cj2g5mess7Pz82EiiqxshlnvsZdnCXjDJLF
n4BNP9d5TAzj2lmPXRZUD2WguicbUQuFFYXYkS7pH7Xh0jSr8iKryOlkgKVPRIS3PA4croas4iYK
LRZ/nwl7uw89BguShGg+rFfwOtEQtmgmN+BXk432p80vtvP6FFijH5MzXo/gCXtYKrQLCBxbX6W9
LBvGbHc4NZwYe3fjQ2a5prisxJWxysokGjSk+qSjOrssUTYdbB933KXh2C+kc6BVcRY28pdBiLHN
K68f5b6ndaInrBRICANDYJvnJMCWC3ste5SEzwH0w3G7mRwdHCd/qU7brLpj0m0jLA5//eqpiIhJ
znNUAArkO0DClZ3B+E69BEQtt1LsBK6RE+aEk2Tj9GpGXOViEdud6aiHzSuq6CHBAgYWfIgXaVv3
duDOMZcx+7T0Y/Zdt9K6cRJdRFtjvmdPKp7nKv9XA+LDCmmGWOqljRdZuMSJcwesVerEcsPHW7lM
uxWtALFLOweGVW9lOJeDeyxX1Ead20cDnnu3OoS259QDxKCT8bA5g4/1lPqMZpzVZ98uKHXXc3Yl
6nczO1ZyGxjk8F1u+v8Kyw3+c9eepWKj2uYGDHC/V7bHrwKeQJr+qSZMiW2n6gMbieTka6I4CY0p
h1o0GmaEb52KLNWHPJ0sztW0PjgrjuXODv6NrgUX6koEQ/aB4JMVIE0kSJ1x65AMYXDwX9EcWHoO
1nMqGvdcr3nwbHdVdgDHXuzIo+BbmDx5kxSs8hZlB08ADfjuBeoPM4Z9oRTAOitYg4wroKYiB7zy
nvzwL4u6q6WKYuQoFz4IpqGhwqMoJqCQRahvSg9jdwlKTYXnK9GHvLQuP/3ags3Y8BGtZwI5GdyX
s1W07Yc3QZ5R5NAOE4/Tg8MwdKshA0S9wqFSap3e+SynLgtPPd+nccEHQVCgLujtmhtYgpn3zarI
eSSL/oMBEKFuM+lxXtS471JHHUMuhLdUUchzYK9DzKe3PZYb557u65AYaLVAjXLzOC+G8A+LORr6
Vi12NFviMVW0V9ANOUR5j4LCAxgBMVMHr8Ja2UIR2bGN0d9or82dRz7gjmGR59ERhNEstoamabBg
WjMKf1C7T8x0/iu4AEIToIMg0IFEJOiSXbPqa3bM1FIxuNPxrJX1w/c9d6GMcSYtenNjnfjpBQMs
3sAN0ZSDGM+tbNzYFtUHSlh66FAYo3W2LUZPKz8j6WWH1fKZnKpW/Nuy8K0nBvOmSotXKqm98Mmf
jLgjctzHjDsMVyTgyNc7fpTgZ9ptPh4/uteDfb9hsskq451SG6tJCl6hh/fhs4q9ZxcZfMhUZ49c
T2Y8PDwdW7O1+0xvwL0yQoS1SJ+hk5y21Se3ojpWd7WpGMbWElWMWKNt1eWxqAhcMxUQHxgsATsL
RHDmiwX6dy1uUH5BVZR5exY+51AUXpt3nGX1HyyBQ2hEI4IHRqinaPzj4JTdU9WWsIDKQVwgcG9R
LhEMQpU3p5BFxgnXLbgDySQTVzb8AJPX70PNxpyzNrtx4Cr6eP9XxucW0uXOBKO/X+ipOTh1l3+4
9UobCCoiHk6U/NvA8pwP7E5ePFwHCrAX7XG0UaMRx9zzRrr8pPs5jCuDpTbPZyAcC55i41bNe5H7
9bPlEcPl/rzi30INL8r2NVyNHXNKQIRj/3IaC+E/5WLo4hwy8zsmT+geZZAcJR4Flp+NJM3KmsaU
E3j5ZppiWoVRTynGHvbBdUukttDZgLsWuJpr2WH2GEJE6GDks7DQacSgtmR3zqJboNZZ/2ZVBkgW
W8N74NH8FY9t9QTLHVKHC1Zy2Nphj97YQgcX6PFFX16Sst1eG2avi5fljysIi72up18OlQX/IfWB
hP/XY0K7CZQRBlwP589OMSPSmoHsDHLNFAntGWM537SJbV2SCh2n75Ap+cvk/p106/3ctADn6imD
dowNLCnnVux9r/gH/7O55G0wMfgU/XEY8PGC6JBPJl2+iJn8N8C6uFm2bH0f0cz3LGbnGPcZAkU9
hswAmbpjsdYch2TmakJmGrwCVTmDZWMVLZqWrDT4tRDdIoIvE+6Kgt1i1aomcgbVgRzmy9ObKvgp
4D+iSORz1M5MsEJs2V1joxhH7BOq5zYoqmMwh+4+WdGJwqCgQqCjNGMtq/IBx98SLRxpzMh4fuYm
MKA6ETWHOscU3iT+xdgtzojisnVPg4B/AsZf/PHayfvO7StByycppLhGRtrkw51MFj9SU7HG9Zao
OBBh/6GXAT3B53qs1kKg0GTmgudc/vDiEz/VpU//TEEFB7eBOxCOfEPtdCC4wzK6rMPqgo20YpZq
mDfocfnprwbipgOkU+PzO2aA0c+s+IqDbZzhJ8mm7K/VwKLURZLHssvnXdpdkZfFjDEa/xtcawdd
a26n9xyX14dgTMOOS+zUn41ha55QRqTbKXtjM5wwiJfF80KryFMImx6v/ToCr1roE/M69U+5eG74
D/2+wFI4edgjbroJ4TIqrEXhhS9LXLHCWyZqMLwByaSrbjiktjfbaa1bmyX+sewmThZmFDkxK+GK
4XaofVJ4ifiCWfMxiPRpAukOzx99qQzf2uWt8RH4JCLOQ2f84JxiO8eksXE9pemCx6VpfrQ05aHg
YbrTyr9Gyccay/HWiBu7muhQQLQ9OnaRv9rXfJjwZXZBMyt+K4d9NJH9GXz3VV+TkzmEoynP3C6a
x81UbmxReRZDaqGXQBXvueV0TTScdEOvC7C4EL02QGenFGXvpcCUT1VwcLA8ujdZdUeQFULJlLAl
aUebwIe21TmA/HNlpYzv+XzlbQQwTvulwlqC25N9AIY+4+RbZPt9c+AQyQ8jLRH8EZRcLNxU96s1
tTwPTo/jvkm2n6QpXZ6Aq7ujzrvbdEg1ZlcLRLvgnwFLdp+8bXPYyppmH7pjeAwcfl2qB00gwB+x
Q2ve0ZnFF6VG3knp5ll0HIjovv8zz5HaBtC8kyak46gwf4IlaO8IPWU/k8zmO7mhy7GbwaPXqZBJ
AsbpnlKb6hFxeP2YG84D1q80opf+W9eZftf75o9kJfQ3KRPBginkpkPFmnuuRvG5cvHeeY7JnyxW
NMfNseEZlGwvsCMmdOwtFBl0BdMOqZSJG4gLyfDasIIK1Z5TXPW7XDFZhSBXJ6r4ahK0TOjZ9R+A
3kHKjEb/EXxx99a4cHmuTUbpOTSFe4uTr92rdWUDKpz1rtNVwCd7DO5ljUxGiV95TKdwJtLthzhr
WLyzFqRvYw0RSlGfH1ls5HBh6288PekBfHT6qLJOnswMR06zSMRXZFe3qKukcBFfj7MDZS6Z+vTB
dOoHNH19K5uZiK+zBBD2k223ck+7p12Kbwuuco4LrufSNMmzUrglU7+FllpDdCzYaL7UXc8KiUvO
o/FJGeQSscFZoBGNug3u+3ngyxm618mM9Ic2okA05Le2CtJMRUGjAg+7daAnMj/lAdYq7mr2lfpc
nyZeRzi3nFXLGOb7LCeP4o3t8OytwC85UMDBpFQvYWS0yOJIhNdpzfmIBu13ep2Z666bfwPIjD+V
mtK4pO2LzjywLJmVzEe0y/pFzGtKI4w7suUi/KM1Ph3fEetL6UAeTPCZnEef5HUiyblJG8qAS8tw
bvfjefBJDHihu77TgWUjLibuLZ4cQuJK/gkAS2jtcw127NED4zZmYLuz8OjhlbgH5ZWT0MLOQbXd
sqfDa8J20aKklbiJLTLVMiFtFpQt/Qp1YgBAgfMZw1LQjSjd2xZffqycObzpqq09WhInzbRZ/YkX
jzl6AGk+aj/fp3YVnEtssXsGOk6jcfpssRSeBrwzz12w0cc6UZgITkHHSNHLDaBPXld/YFJfRfCW
SPHsl96y183qXjbf+7RnD6h8yZd1rFlU4LYMnifSdZdi5HvHvo9rjYc/u7QmTHYu9QAz9oPjGrpk
Yzu8WCxbeUlQTBm3LAd2LbunO8qusv1SOGRwwG5zmyGXPazDynk/NGcZkhdwpo7bWGKzTJ/r+gRc
S+D9nvSp9rzui1GVAQcnKmCYopw4Al0x3gDb4sEFFGThW+LWWn27bi/ABmbdydNWfsdz5dzQz7ad
uLtMD3YmCN1P/0famSzHjTVZ+lXaat0wwzwsahMjSVEkIyBRwwam1IB5nvH09UHVXRmBQAFGKe23
zAV/g8ed/Pp1P35OmuAjMtpljSr7YoQEKZtGqA2gNygugQ+h4aQA+0ESjye5oUj4StBGXVjQlRTS
PiOAQD8rHC5coKTu9IHelUYtKgC4TvmpKIryJJboOrq5GR7dvpN2kK5pO9C53wABUBqEbPMx5d7Z
65UL93pWQsNAu/YWQI9xFwUwCii1hbPv5a91Z+SPJVV8Wo2oAJUSIGY3J73fgg3etVL7rWtC8UjP
vXkwY7X+iViR/iBZARAHS/wOV198KOBbPVut9c0zTJBtBdUIimg/APdKe4o3PE3JqpM4guvNzFrA
IGqNglajk+gT06OmQikl0RROJlVzDkZPe6CKcNdORfH7aFiIcaWdnHLiMyW+qwXFfZG1Kj6rvBSB
jlddcyBe8h/YVN/zihJFFqc8GUyPi8hpxH0ri8BJS0ncGIaQ7Do6ehErSeApJITbdgMdmsAC033t
cvNBbF0h8gSrkG/53bETPJlWILIvpG76ihABMkQLhN1DgOjFjqXg8e2J/d6Mkl8y6ok7yJ6if6o+
a0+aUQvf8pasUCwrFe2I6jknuHyivgYZleh0X4n4vgA008mw0hiD3Gm3K2qyRG0DbCEI0h8MjiNN
JmhDNi66SwMKUWbmlQ9dpKqbssiLk4fbufMyyDIB/VGdoLYqJ/Szg8FBXIUihkxTXKgFT9rg83qI
6aZVfd5MRmfV9Ow7vXMPLACVp9rogRSTpBQHOGhqdD9ASQFlKo1ieLCsBkZjzww/VQ64SVOm4FCG
XA2a2DKHpL22VSoIJNqKAr78ogSi035BapI8chgZ1PBF2PzpI+m69I4KjbANQ/ofG0lBDD1KTBpK
aKUQW3SHhoTWSQulp13VVMpRDkta1YsejQRKje/oPnkOwhDPoif9odRCEqgeJy2C3gM1itqjeaDm
6gdkT8uMCNjYEMpHrdJz6g1gbagQqDwt6j5z92Zj/HKtunGpknbd+MAX4LOiZ4oeGm2Xtj2lw9wB
pgwXLuRzgd7XDzogdZcAUKurAl0rFy+31U3iSaqj0ieQR5/yR1Qjawr/aPmU8IL3vKy0hkqrBhej
MKb3fKsMv7R1BVWoLkB0DpEhYDVXeygzWkc3IDZ+6G1X/3J12AtVCH6FKPtpkoU9AsPJjsi/9eOv
i3/RYKDuGoWCvidzumGMgFJw5C8VccBb34S9O/Yg/xE/5BBobtJCp3c8UttdrotwfdGD+46kEan6
lqhtU3Ld0vlmgL1A8glqU5jOfJOuldqSYQUO9eKRAtbwqiOPYPP/Rb+g8oR9XPvCXq29nmY+sEiA
EcUfQg0IkxRc/iPUFZ9HQoisQJczNcpIhKA2FKZ1xeSeTxTtnaGD2SvpYLnnHdrQWxCU9yG6szto
5M29TLUO1hDFgCIk0B5kKfRRA+0OSk5PckZhtG3fN40gv1LBpjlSlUlD6ob+oDoEk9wQdDVJirvP
4r54L0g8WYohzmGKQBrAKHwa2wr64DoFeiCNjzgFMWSWjgwgZKNBoPn+Vi1q+Gt0DRSnC1WRKTXw
wTcRFQN63qnsKM2XUlXrDzJcXRCrkks65Qr4MvSMte2QOVAtK2y/wofQBYXJV5M6+MFwni2aGAjr
RmEScQDimgvAaOA/plQnge516Q0D8zkWSZNa/eoSHnzOE2phQxOJj62XaC9eTPpVAGt/FrOMNrXO
smi1B9AKALIg+a5RzqXkTeMVgG9Dk6R3ekvPpODUX4Z6hEjKUNKKPm3lPB3rfVX5X1Ruwk3UkJog
h64e2e+k39RWhY0GuBr04cERUjtAEiK8bCM1qyAQdgSiRZWV6JjUimi91xAiARLTFa88fqVjQ484
ndBIpTzkksRRCRCdc6Sgu5O5s8DBCt2TQRpbvOtyMMiojYVGdko7+nidFn2w0iAjJsuFuTGjCBaI
zGTZYppqfEuD/F5L4k9AyV+NSsfLNDFqxj4iwroVFj/h6wXtxHu3hEhWD3dD3EMrhgTxxsppje09
HLjQwVVW8UO3QS5o5wHQKZA8v/iEQIx8NLOotUNP07lI2HalTP2UStlABRkuGdOX1Xd02MBInesS
YBWlppBK3kpVjRzKtyQ9DpVifk+DCnFN6Hs3rgNialmzflaIXTFNlY5T1eCf//g/2fdvZ5/I9j//
Q/q/IN8QTPahLIYhDa5C/dNbP68psmLJmkKVR5NF6frzteqqvLH79EQf9Ad3yLap1H9dNnGr9I4J
zSI8V2RdU8WJ/DpZNYOadJOepOGxN1/DikCIJmX6HpftjDNxLYzOICTDkpkqRUTT+nooPpIVWh9b
ySkLnslUqBnSdPjl2v+S01+4bOtWhP3alnltq6ChyR8VEU999yVxf1lwxlrUuiVy7FEM3OwdwLBl
i3OzaCqGJMmWwr+UcZ9c7AO15vbKQVOdwOzSbValTwTEQCuWrYy/ezKHqmgYusJJtkAqK9dWaonq
ruYLyUlVHjRudAhreP7eRfJd3v5YNiWN31qyNRmRiw4nGx5baQvzAsD/ejjRRgt+8ScA4W0tkFqm
oNH+sCy7C0mpliuDvT1a7EbTsBRLlCW84TjlF1OK7lVsAR3kaD0YhJLJ3fIAZ1bs6vOT/WhRMS6U
PkxPYvbo5+RRjoL7kOkvy1a0uVm8GMRkJ5qWKZlmi5U8fnC93aDe1+q3vzMxOcBVE6Mi4WNClg/S
17F1K9gtW5iZKq4jtreqSgoVvImFqCNrBwQiOf0TpV8beh8Ti1BsxYgk304V/WIyqUAJHDCkrNfr
Hbhar5Z0tJ3Cb8bmJw8l33gxowde9rXwoNZPgDU863V5ZDNO6dKmJl7bBCCixFA7JScDMnlAsmFm
gUdSt1FqO9a7ZVszW+HK1sSXB44lDwoiLyeThGtLs6gKO4vUf162MjsiijAqmDLVQprhekTJYJB1
1Ti2svU68sS1O6EZxXhBoAz/LJuSZ0fE+dQ19obF7XFtCxS00YoVIyKeRojlBNnfQf+loWGy/ZCr
HzTF2Tf1R0+7R3aOaixlBXXvR89W+p5QwnfIbjxHEOd19+hRLv+0G99hyKIhso1kRdLG/13/si7K
K0HwLPmsNeXnQv4IPP7X31kYf8GFd6r+x4KSnhLr5S+/PplZsrYWXef8/kICYhTuBKLL5d+v8/uu
3Ptkhsa/X/z+wtHJXYtYMChApBsgZpH2Llw707NWgLDJ+ujAeVdcW2kkGo/QXFPO5FsAO8GGIztw
HjUK+mbtd0EGTOiWJ7mLvkoUDTstt0foqBtER93kud8gPrnhGXhcHvvt7tBp4KTTxeQqtWRr4vrD
1OkkUUTUvrY+6frH4OHvPj8ZtArDY9hSGrILGFXjQ/3We9FgMscLURFlAjd54kfy0M/A92hkdIe7
ujsG3crOmJkdvm8C1rEMkUM9mR1kJpHmFiTnTFo92ejmH/x8WdcNLhSo/FVzvAYuNh64VCkzxNI4
I45SwHO84mXnfr0qqSo9gLJIoDk5OaGqQLPSdw5smg/9oejevrayNsYkmqqreL7JJSVlqZYFQuTa
Orx+MgfnzQcf8IkpmwCVFJyXMvm+4qkg0QRDOPuQ/8FAnwvv37w5Lw2okxuPhnipT5BhhnMOMOMx
SVcC4XF+r/2KTo4cigxJMnRdlCa7BzAdzSBV6tpWTX86HS2bXvuDDQroSBeJFfDw5rgFLnZQJmYB
CgxAakr3h/Vepil+eYpunRZkKorO3iSgl8Xpo0sTqkroKZ/ZeCDUY0HoKegGyW/fqFdWJudAEvqi
KhTFt30YnGAKS1ZGMXMQrr4/uQJhw6fnASlpuyruK/+eVPDyLK19f7IK/HKCZ1/17f7VgLkwX/HR
M4vAdWGZ9L+pFoH6xInSIuFUQ6dEdprsAJ5H73jDIaC2PIZxM042KxcANTNdlSkLTkPOMi8iKv8Y
EWuk2clsJo/ArQpI4IOV2Zo5FpwIlZNhiBKQ7Ilbin10JsCWlXZsPvESBRKhWs/Lgxldw2QwVybG
Gb04Fjn68nj1vLS1XlcOYpHkNNT3OaJrg/hihbVdlhqUqHA+kXuOSWK/3TzvA5E0haSr5jQYpB7s
0XwjF1TfaNcoBuimdaTrnzLZqJ6DDLVvcfADUD+idl8SdT8um5/Zjtal+cnoE08cRFWQCvuQd59D
4fPy18fdNp1blX944FsiGZnJYdKgaOqB4BZ2J70Wg51D4YzsJJwbllnvBfd+2drcZlGR0oJLRiYv
8/tpfrGSJpAoMBVmgY45iFQKs7n2U8nilQWb2fyWamrc8WMYpE83f1QldKWlWmHTY+c0/q6Lf7Zt
voHLmzz08oDmFkfTADaYHDVLmWbJQBnkudl2hU230rnQ3YdWU1butbk503SV+i6JOF2azlmR+N1g
BgWihVBenGF5lF9CqYI3MhDElStubjMYssxwAH5IojoJwFzqJWKgpJUN1jSl4vwZqPtdq0OmVIFH
jAzpuYO1dnkGpbkpNAijift+O8RpYOAmNXhTjMaAC0jU6wePWmD0Cy7Ig4v9pm4+tUH90tL70Fjw
3/l3saUe8so4L/+SuYm++CHSJICo8rbwSI1XdgVHnd6c+hSWlPzTspE5X3ZpZDLFsF+WtH0WlV1X
u0F4DvsHzaBUTpe5aKPjXa6d79nZVcbzZvFWkdRx0BcnDkVTLcx6BiWCsCmqU+A4K1fNmoWJfzIS
p5FU+jBtYHQuiXM4ZDpn5Zj9nvupm2L3A8cxyTlx2VwPwzIssVW1vrRL4QXsSwpgx5derPyLpCR3
qnMHbdkGPc0VRzK7WBdWx/NyMXmOUcZJ0g+lHXVgmJv7RH11ILYe4IelFldHG3QTd8v7Qxo3wM1I
NcUgMFA0XZk+8B3QzLC7epWNyN5OlO7j9ovnvGTOEdq92LtvfGBqwk8w0StjnV3GC7vj3y/G6vqw
wWauj11PfaZA+slBTXp5bLMHTCdzIxomW9KcnHQvrcpWyJzSVni/6O9jqEflw7KJ2+SuoVtEIogb
GaKKAOnkPoOags4IPApSLA3FS7gprZNevsj1o2QZW6n8lRr/SO6z0HxEGDn2VszPTaIpSqYkq9wG
2jQYcuH3GFCGr2xYPUUYOPOVGVz7/uSsmUHf0rDD90F1glVR65VH4NwFcPn7J8cMVEkYhbRz2nVP
bpzeh3SXqy7MiIZUbeMRJ+lFvWcLA/W85YVbG9nkqKkelIKRychSVG0GRPHi9H7Zwjg304PFwvDu
Ie8Os/lk90k9jWpxnLEzdLquX82SEAdJjR/LVm7HYYgiLzhD1Yi+jWleiJqkhfKGWtrSQUAIlgaa
3bKB20M0GrA0SfzvS3ri0AdIMgCENxjowE0cZQjOiHv/wMaY1AJDR7imjoO88AXoVXeh7Lml3UI4
He6jUXRt5da4XQ2GwTuaoJOsjzW9lyy3cxpY4Eo7NXd0Uogut+E+DFdip9nVuLAyOS8x4OCiRtXU
jtXPgfJsxfvlibq9IBiFpeBr/numJotRdwrhc6ZxQeSfqQMSvaDBCD46eozLuz5/MqW1cGlu+cfI
zDAlJs+c+lAKLvEAeqG0e4DxggJ1JqXsZmVxVoxYk0hIapSu7COjtL3sGcE1C6I66bw8c7eehuci
G0AipSWaZJ6ut5gTBDnIBs47ZDpCBTPutqFAHkCsD0PuilebH86/tia+RexMDwaimAilOhoypSpo
1VdO5fhzr53L9XAmziUIxG6gn4jbEx7XAE212qCQBC2CjMZdUaw9SWeihCt7+mSFOr+RXfqKK9tz
zw7e0hcexAxuE2lXmXcGO1GI3uXdQyetHKi5Y3uxbPokfA2cvOMfwkkFnfbwWXZ3qnWs6pXZXLMi
X2+ORqsLYJ1YIdrrgi9u8OgVZ+6i5S24si30SagADt2vLZhxbA/605HzEB3KFUc6538up2v8+4Uj
7fSctpuebWHSRtVuSnllCGvfH4d48f2i7qrBKXOG0H3qHPpAXpanaPb7I7RBhuNbUabLnaZqKkKc
VtnIjGy99Gkof/yBAVk1SIRRmBCnBQshoHO+zRWyR8En7xBkr3/weQVPyYVp8HqYLHHRiUHdtFJp
w6WHcqK84sRmp+fi8+PfL6ZfpexpDh2fF2VYxu+FOj4s//7ZgwB4l1o6t+XNgxxksdI3klPYBlRh
yfBakHsi27Cv6QhetjTrwMYMvUUCQL55J9ammAt04RFWtICmdPcg6TDKFDIiS1UNIj0a7pYNzjzp
xoQhwwIjJhORTVxmWEFXFegq+loRurdquw36BiL3o2I8hAaSpSNvu7ChS3XZ7uyUUt4g9zo+RX6X
fi/WzADECRMq2bw2hOoYogAVGfn4i6ndL9uZ8y5jaZAkrEYta7qzXZhee7iaSjsMeemrzh4N4/uw
U1fMzG1B2ZBHQAnAgpuamWBqNThypbJ1iEFgp26PkT9Yf7A5Lo3I1/s8ox24EpBmt3OSgjXoWKD8
Zf4lbQ5ZsRJ6zDzgCKYuBjQ9skZOF0hgYCt58ZwPkAuA9D706JsKoi0aj6R/UNPsIxHSSGfnxysX
3Px8WkC5xozeTY0QfhEAddSmbQ3c4VDW72lF/LK8M+ZMQJMgi6amqoSOE6cNAYMUKmVc26T1Ni8Q
7a6s1twOv/z++PeLHe6hbq6WKt83FA+BjIEGuiejRnfzuDyOuR0O2o1HAgGweZPMjXLDBAie1rYq
o39NJ1uMRFhUt4dlM7PD0XiEjEVPiwfc9XDEvoRiVYDMhHfExtWR7NzKiJSTo1u2MxOR4oeoyyD0
IsPtOdl4TdsprgtLmZ2q2VanD3yQ7tv83vCf5GKXr8WkM5sANgjehySqZcL4ifdD9o822Ljqbd39
UW2L5NvyYGYmTQIqI2s6FwdppMlgCnDlDfz1HY5717SHIb6vBnqfV6bsd9ptEvZihpSLTJsxTXAT
xwBTmhEJzcCcQWmjuB8DOm0T7SyEJ9V4kt2DlnojX+YmC4wtGo87eje3KmBbKA+R0gR7+wejVtUx
W07EYkxLwKkqpnpe+b1dx0cA8/C+gQ4Ovi4bmV25CyPT/RiqjdSKQY+Dijcf0+EPHt+ScvH9yZzC
thSEmpv0Noj1FuK3GLXClZM7uzsuTEx2B30KlUaPDUNA4xGG0Edox33ag/9uosaJvPBDQSf0A5Ix
ve2Vdwia+uVp+ftro5j4UbXqJLfSIyYKSUSafJv3g/VoGfu/szL+iotR0L2sGIEf9ravvdM9Yas1
NG1ZD+pa7WV+W3FaCRk0UO2T0aRy4/Sil/YQE+0kYyu/HTgGPEH99/uTcYBpkHyzZVtJw6FT7oJo
5akwcxtcfX8MMC/mCYWmGNBB0dvusHckuqdopDgsL8WsCQ38iE7qA1D6ZIoU040jr4Z9CokYJdu3
6O5K+2UTs6twYWIyS7RYdHEZu70dF0+oKw/5+e++P5klr0DhzmsZAuqO6ONx7pa/PzdF4FgVHayp
wpU8+b7YUStsKnmwNR1t4e991tA9uoLvGL8xdfoamwkQA7ckQKrrle7ppUs6PxNtQK2IBdluAtdJ
cGcYD37TrSz53HpoY/+BSsjOiCaeSiozL07bSuRZ8q4UhW3Z9Cteau4dwgPRAPZEEdJQ5MlNXEDn
krq8UWxXhdSOU56EkrjRKrgEDKiEA/QX5fKf2tcehmANUDcXczAumhRgstFuwBNwN1duDrrBtsoR
B24GD+jHRurBotHMWRno3FTSuk5kqBEQ3GBaYzg2BzKusl2r4q4Gqwgj6vLmGxd+ujEuLUw2RjlU
DcTQWGgh8nwKDt0vN/6D/U1N39AojIns88l+aPskpgFflWwx3qG5C7td4K48EOfmyeRBSgmOIhVP
4uvtbTiO2kHfM9gpRDcxrKuQqS/P06wF9jLlbk3VjOmOEwIh84Y4HewKIk2vCjY/lr8/5wSoPmkk
DgiDGMX1CGBxUio6jXsEG4M97LpOIOyF5g+m6dLIOMgLf+/Tha1KVdbbA7o7ykaW/8ATX35/sgxV
1A9BbjEIxT3SDd5pu+VJmtusl9+fbNaolxGXSLivLJ5HEiyCqIVUGhKhyoq7nFttSgTk6nlUmOS5
ridKkZGAbcOmt8MA1mq55GS/fSgk58ANShJlrZtMCjFWZ0BQ0JKGQuo2Fd8rKMREnbYHmrLyPJ57
ntMDpKoKnTqgXqanI449BQKuvLU7p0x2ooVKTZrSu6omJozQcuxvEWkrt0jroYqgZtapLrv8g6yj
O9WRD4c+SuyaFc82s5RXv2mylL0mgoWp+E154m+r+EcjnHP5yRRX3lRzN8WVncnl6ndCnItS0doK
rX5deBID+Cf9TZe95OapEfZt9VGFrH55n952jxiGzCubJKxJUfmmpqxJ5F6LEOWkEHUvhFojuYBs
d0cnYNYdDTfaDAGNtckHhC4KJVuxPnPXy5QByUCaPKhMY+JKBCtqLcE0aluyvgVIvIC6o7E6Sd85
2kqRZnYR6eygNEtcQXhxfUxKiJnodkgae5B/RdAtjJiYDP5mlOKWJ3TmPAKIFEckLJcVT/5rQ0FU
DvDS1ShRFQcEl71hxXHNeF8AtlxPJojB27SIoeSCmXZda9eIJRIyHwep2BZQ+C8PY86Mxm4geiD9
chM6QMsSp7mad7Yf72Kf/vezpNh/Z2JyrpA4DukewkRnQdODSO6DsZZBWBvF5EgpAZR53YAJxMN7
/x2tdtLaFp5bbwrybCoSvgo1huv1hl84hRSs7GyIZ0SIyrbLk7Ty+d9O4+Ie9GQjyUSFz7evpvpU
hSvPqukBxMsS7IAGHwv+1k2fLKwHIE9h5bSt4KOi2F782Yps3YcT7fC2cWDIFMl36iOwAIi4fD1N
WgAjZAsFhp1xKDSdzPvaS3o6U6MFCgxj/Enm09Qm26lRFR96QDOxn9NIgMXUfeNKTL8/2UuZBaAg
ypzEVoe92iINsgJDXvv9YzB/sdKlxj0H7jSx5e4u7A7mG/0GP98yKRWIPN14C0wbMHIpF4M8TiM7
ML9RixlFUKH5V3dvXuZLK8akcFwmXVLEUhbZgrVJv7+1q3syBmMS60DKa6axnkR2be6Gbl++tdrx
+/uGjvQSb7URcn69BE3esr6WH9mwC+TBDvbf5dmZuqPp9ydLrEhOhRqZF9mGuke6cxi2CLT+nYmJ
O+oGoa18K4hsmWceYAfzKK2B/6dX6WQU5mSNgybqUiNiFKFpND9AIylnNe/7rVZmzp72pbVS3jgr
l+++3/Yoro7JeVG+KQTAky0IQ2SFtjbK3Y5Sg90x1X5CpIIE2+dieKtHp0ecNJmiaxjj/TRNCoSA
/AM0OSO7EL75JWLX1YrTvT3p1wbGv1+c9Lr2IgVZXbZZcULDKl8raax9f9yGF9/XtA75Njh9bGe4
G5J71zi+dY9d//6Jp03dIB9qiwkaZXGVXWM9RWsQjZkh4MOB5IJzM2nam5zEBGJOBTIu7TxSZaJM
svbQn/2+NS40DCJ41ckxMTw3jd3Y1c/oVWd3erTiy8efd71leXr/+/kpwmnIskJNQog50iJ7ggbn
p2WQe4EBttMDmDPfmhlhx3K10l4BuF5ErXQymihHYUGqnf4c7bx/MjTeki2q8MuLPjNjI2RPkzSD
TnOqZdebKvbDyCq1RjyH2UvX7RVrxXGtfV+5/n5e+IZMsUc8e8o5q15kZeX74xxMloTon04UelGA
m0xBhxq8dJYY6c05SU+K6CI25xdP0Bz9BJbyC67Eh1qtvAfLs5en7cZZgjvRR4QL/9VuKQA8SML6
wZPrs0giJoWECZId0Xh1mx9/YAccAO0oIm+c6fAKBb1qU0zqs2/lIPZ2cb7L1GyzUhO5ucAYBXkr
Cug82qA1mHgWB4G+PA7S+hwmxwYeC2OnrGXhb/YBJsbsu0QCHhcgTe5IT4YQS+ry8hwKJqzH9a73
KMkuT9asDYumLpKyKtn+mxvMjHQUutBtcY5xdff65q9LMrlDbhDOyk3+zSwzOl37uD/3DxH63Pn+
rz6vTH68ADlziT59f4a5UjrWwYrrmpmby1+vTGIsNH8UvWj4fCUc0D9XD3/y62FXh5pH4jEw+fVR
lMHSqsv9uXmUYAh8awcYbUX8+n8/P/n1kaw7jWPw+T7cm+Z7NXiPqOybR0ALEzDvkUdm9IjXjkoX
/N4P0lw8+yhsxg+95a0YmDlkY48URWZLH8tQyrWBCubArO098Zyg/+UKUGCj0tq05YqZmYWWsUKs
S76NxvWJGcSZ6obzLJ5RM6CubhoruZ25YVx+f7R/EYV0jWhlXsf3S/E59l+S9DD4d8tL8TsUu3Lq
BIQm7pV1oLMcMeZrGynUnz56GMMZfbHhXoBR7CCXiJU6ZeOiDALppFeaR9WsP3O3tD9yeQgIJtqR
4z0MZYlmcZ82BzWEfIgijXfOKxPGo7IM7gMPJrNMLpInr/T8H7xarW4zKk8KIC2tYVcbrf5gDsao
fSonxzZKkE3q0+hrV8jRs5+0pHy9fqieIDgj6yAYMMearXYOFbQ9H2Itg3E031VKn2tblM5M6g0J
9P5OCTFj0LvCibeycqgjyTuiKxLtCv69a8t4+DrEYb71XN/9R+689uR02lehRIBLM2h6RD+5HvZQ
+yOrISNQAV3z3WAVQwAlayA9ZqP4SlUMSFQUgmp8Cs0iOVYIrt0VYQBOxIvKU5b2ww9XVRo4BmDQ
CJHY2Jq+5G1NoRQPhVNk2wpQJQ25YHIKeqU3Ziw1hyCG46iKZem7ZxiA+hHz+wxFHSrgkqs5275P
9Wcd2YTvSIZ1wRZps/yE/weZT+mqQYbScSw0l7vgkBvuP7CoUrxY3i2zGxJcuwnSZ2R4mcSUspzB
XBw6wxmeKb+9dxVEElby17MmSMWT+BNJNU5ReZ5GdxPM9AM8Z0emvwnvVnFEMwEF1SMEeWkCIa6Y
tgu7FGczqrzDmYrjVkJMWniitJB0b8UW40mv7EyOFjwnYE9CfThL6H78GN5KUjX2f8K2owPSpCaq
/kagX3gHPw0UHy1s45zmaBztVvPaM97t6vuTcDVH8AD3A1tGGO+pZNEzoa74T2lmJTRdJ+ekUSoc
c6XXzqdDZsQL9cA5d9LgfkP8yjnFpoGojaB8ihsv3IZKKiN1KoMEjWvUa1V0ENBPl985Hnorsrht
cuFnoQm23Jsf3rrXCXKZY0rOOPhbZPIAnDJrfPWsqOhXOAfIzR39+7KN2ym+tjF18G2dF4WODcnf
WU9efviDzxNngjIDe6pPawOmkilp2hnKWe+EhxJy/vCNlTOJd+WY4OZZo43IvMn6CWpaJJWrq2eX
QNmUz3WwMoLbDXJtYPz7xR5v4Ix1pU5Tz4P2MzKVzShak/+u+O6Xp2rWENVGmfqcBHxlMpJGlco8
cnL1HJp22x0V52Pffzblt3IxjBPGTtdNaQwbbtASejPqNZHvOacoznnFQ4CkV1B8XB7LzdN5NAJg
H8yxwjNjOpY8RBWjKDrlDIkF2rzxJu2ecvVeqj8iI7Bsam4Dj6UvMgCSZfJCu16fMhWBfkCZelby
D53w0hyXP/8bOnodnUBoyHfpcSNC4S1w/f1I7nxJon35XEfdxup/hXl7VIHYe+GDZf6Qy4cgf2xF
dysgwZihplJ9bCE+zfViPyRnKXlqq6ck/64Mx9xbCfLHDfG//zJukutfBvDYVFyLkfvBSw73PXzL
zcpTcW5yae9TwAcQXt7wCUV6F8RBW8hnUboT+3fDy/Lk/s5pTIdAeMwJHtFa0DFcD0EUa8rRzD0R
lbg1RgkZGcnk/IMU3EVRuZX7aAcHkGEe4BkeMapRZh4k/6fjW9ADfU0h1CruVgkobgdNswkIOwIA
npbosl3/KEMfTL0k+UDtttjCIL0GX7896Nffn7jcDBrfoKSr4dTnv1rohVWEFPvo3qzWWvTWBjLx
KFHuKCpcCepJGcVY5W3oDyvR2OxQxkBpLPdzeU7Wz9NhbXVp3oAbM0VJuberLAMQXX0tumzlpp4z
ZXII8Y4GTe/m5FFYk2xw/DrVT23TPkEvf4TActS3R8pNdlfc1+3Jojp7YWsSd6ROqBlBhC2v+gxB
DgLk7yA0W977c4tD5EcTOpBH86aZJrTaVnV8RzvlRrOx0GsSV9ZmbhAWL0+Rd+HInzvZxokXxBFi
S9rJo7FJxMtnTrvn8PzBMDRx7M0iYoa14vqwCHAYD6GqaSer8LbiRkAHY9nA7DDGa2RkrcPQxL/r
9Ek7WjUwjDral424C4PyQy10K9vrpluSG2uEWv2Pncn+MqCcSQoc1ck3R0VCnGks7ZXcRu+iiPZN
U28R/tiU8WfFfF0e4cxOYN50tja5MkCGk4WyJOQHpEYXTxBju8LGkg7L35+ZwavvT/yN51b0GHZ8
X6i3irVTw63/adnCzNm8sjD+gosYyUDNy3chwT4Bl5DML6OwEiJDb470QF6CkeK2EEfqvMkCNbxl
RLNuxZNhPEfes/gHs8SLkk3AqaSBZ5KyFFw9RyCnEU8WTYA5+sVQNsICvzxRN1UwiiCXRiY5fqfN
hEqEWvzkD/QqOf9Abr019BcpPwTAM9Z4ZOYW/sLa9OgUhdFIYtqxLH7+bCT6N7NFJa7wVgY1Ovnr
S/xqUNZkYfoCYEXbM6gBJVrn6Jdn0X8vI7lnoj64PH+zpsCwQZ9IL4ky7fMZZEFyFUToTnr4q48/
DXK8a7vm6LtnlEhX8lJzm5owXKUtj1I7/UnXm7rxtLLsvUSEblrdJQhujWEJN470bXlM83aINsBV
QEtiTTaeEZuAQ/RKPEWjMC9qCsHeU20l+LFsZnYzjEHN/zMz2Xq92iN1VJXiCbmRLerT5SbRhE0r
uSvDmbMDTbdO1z5gxhteCE5uoLu5L50ME6HGXTZsrA9vH8mlhfEXXHgbDfCtRD5PgnjX31jJXens
sn5lFHM++dLGZPGTxEIOZMBGCJ6u38XlijObnSWe9hRJyHjevFrcnqyq5ETSaVC/qdEjUYz1VvAt
F5qhguQeUzMjRf9kX8Vum1qNl0inLGo2zZ1JZm95HWbn6MLAZEfJiRhqcVVKp1b7VB+qcqWHSh5v
9qlfuRjA779frLMa6UUu1znrXCbvcmrIVU06TjHaz0be3OkmatVDcnS66lNcG7sAJSPCob3oo8ei
h/tQrZDpSqwtGis7TyFNW/qjmNQbkYK/Z5knEs0OJMBuuDb6dhhVWS3p1Hh7092h3/MHk/zv96c+
3E2GvHdCXYKF5hggVLLmUWcXEZwMSHbS7zd1LioTEYS3Mr9f/2hWHz4u//o53wYb4hjljgnbaXYN
sU8EIhJXHi/V+wGmpV4/1q23R7N+t2xp7mYd+z8sMsOSARPjtVOQ61JT3FLEW/fBvQGJi5SMHePm
tpWEetN3+TcYeVfWZnZ0FzYnF58WmyU0oNikSLYRrPsheScr+cYofi6PbdZZXNiRr8cWOHrcR0jU
nPrkFT4/Tfvqun/wkvvdP/P/528ShDZSWbHRsMGL/H3d9u9ricJYRt3F8VeW6gYf/vvMXIxn3JMX
BzsOa8Ppm148iZ1PK+hzGj6CVPZ1a2f22X5AtczVC/pAP6fdayYSF9nL8zm3bqjVET/wNCWjM/GM
lZhARZ8rzKdGTvfZQknaRPP4uGxlbkdqY8sc/Koq/5lYUVMIRykzEn1578PguajeC82H0vsQdOle
LFci8Jsu23FOL61NnHGQKw54YqyByX/QBmvv99Zzp+ZbYpi9JGb3udbcpX62M4tiK5rD1w4p7Sp3
70RF2tXx8MUtTLjI8hX3+PvcTZ34xe+aOvGxjdRDEpqoPUw3lvVTce5Dg8xHvRGjOy+0NiI68k67
cr3OrvC/cz+NEz1T9n0n52TKar9D2/pVbwVE7Mq9G5grIemaqcnhrADF6lHIwamQtm1fsnaX5nfK
GgZ69jK8nMfJ+aQpE9I4k+eJI4TvEXA9OHo0Cs49SoWz6V1pU7rIBfv9WUuiQxUlL2WnP/R5eCiD
+BC41AaRcg28cKfQDRAEXbFFXPxuecfPvaGNUboJlw8YmVjz+mC3fmaVgTVu+eghTe8MFNskND+K
x74INknsPKIxtY3Rt+68P7knL02PL4cLn2KGta+z/cUTEnDhA81My0ObPcwypboxUwlyZuLqdSWJ
BZ4DuKzol0WQHsf1xg+o6ldfle6b563hQ2bsgfPlSiKStsAnTGYyDBurFGALPiEnF6YH8Rd9HL1y
0KT/Iu27luPmmW2fiFVMYLjlcILiiJIt2b5h+XMgCSYwh6ffC/rO/3sGgzPY8i5fqswepEaje/Va
nxIV0JB7BuGE4jGlcx5EtLI5puCn0iIHMC0tMXPO8rv1VujNQePEy569WM8CcyxDwDV3aNTeXZ9S
ya0GuxgePBdqWyJvkMOmtIW0th6Nyd6hIUk3Vq5YNUlwc2ZCOJtIJo1ksDE0DWKBRvMGdJ0iBFBZ
EI5lpo+tm5dYJxf9xr6eo9FJ1bmkMiHclkWlTRBGh4k4f+m6W5CYXl8H6fcBoMSuxgECqfz5yTGT
JClKWuBNTc1wXLfAxYTXLchWGoLeAIGihdW6qNH1YJkYcsi+R1Vjf8unAqIs+q9KidKTmkGvDjYV
OBwvEp60TWlf5u4aaT7EifdQtQvWSUWBKnH3aNL7Y0RYDa2CF0ahaI08F7r0NYjT0dxl3OeZYuuq
BsP/fuLPimqqqJ/bGIy9TbuND7IKVR+7JJnCWbZRBwRKmtcCz03MSErXve2vUWLcLPMtQq7xdSIf
BlOgLQyQTeRueRH7AkzR9k7qjvoaLca+bfdAqihb/mXxpI9hIHsCOKODBpXzgVC01uA6WpaImuYh
hgp3lg/HAYidkbpb0JW+gFxqX3bD797q7lxqb8a23PTQh7y+zSUHCT8DtVvkpaDBIbbU6v6oeXZj
LZED6fp8Y6/1x0ONMwPC3ksNewTs2F0iGzjkYsvsfzpQHJWtostONg4g8NBeAsZylKOF6Yy7hI2o
TizR2m9QmlDK4nCHIlw4PsQAuOwAUmfoJDpfLhTXevCkawtCmXFTuPTQWOWmdu9y9He1vRssxqMT
g1eMPOnuj+tLJN0q5J31AAvE69PntitWmV2+5lbkFJ21yUzjtoWoLjr50YewtPlnsIFtE8O5KQgi
qs792a3z4+pPr7mdKmZZ4kjgESEC885yj7f3+S8BvViO/IluRZ2z670fLkuBZNpZT9cHLDnjKGpw
LQ9QSQFLI4RFI4CUa5MbVkRBN9q3YQvR1W7+XdX+BkWt67akI3JRhQdxmoOEk/AEMQvIDS+DZUfe
dFzj785wLAwA1agKwSCzA9ApYBko+ktSFq1ppwVE6iOPQtQc6rWQKoeuu6/qwpGdgxM7Ika3W8zC
HdHPFU3eowuRvCGPrk+YyoBw86IWAPiKBQN6fjslz4Wqo+CiLRiXOoJH3Lm8sgSoh7D62ZROa1Pr
dlSbhb7vyAD2WQi4ByhIlvdWgpRVvHbNvnHq72YH1Vm8YtmmQ6k38NNRxZ3Fj5Z47NGVBY9i4YpG
dvh8w5cktupUm0hU9/cNNBure6NXvDblJnD9v2vXgKLl3MTQ9wmKwoyAzZt9L+zk3vPrQ+t/VILn
fVoB7f2PGcGJTHmSrr0OM5ndbQ1vCj+s/iha4Efg5PYvM6/PHKcmUUE/zdvZfLm+8SSvCx9JOUif
cvq6i3daZqxpVjHDjsCqTOI7O0O8tKP5nadvlGgH6Zqc2BL2IJpqcWvhvoyqwQwKCPExwG5V2Svp
SToxIuytYWgX2r0b6Te/QAFzfbqkX0drMDqEubypGMM4FLXHMUvhcLDWVq3dm+5yc92E1KedmBAG
4E6mXmnQPY7qtPbu0OrbQT/Gh8hKBRlhZlcqzhyZPRfVBwgA4YZHm/v5BgOcpnMGvYK93g69Dvxh
9rDJqyHsPt6KgAkzLMj+oK4Kkh7BybkLmzWfMTvSmgOjh8P1eZMtDa423AR46BkX8M3ccoqyNBK4
0CLQvoNy4frnZZv39PPCOazqwVkyviyjvSXQzG7vPVuB4pI8vxG3/hmBcD7AVxVPY4kRJNUe8H0I
PqXQB9S23j8MJOHO/3FAwj7TSFkmrIU1C5rri/M4GQZwV/vrs8Y/Inp6SNFAFROVUzTmCIEARHfs
vrKoHWX5ywil7hKdygn5x7RemfeUww1cNyfdy0AGoKmNU7aKCL2aeq2vM+xl9KugI+DVGbUwm2gw
q6r3fCkux/XHkDB5kDAlRWPC0ILWQEizzsch9bUgT4vXEomV0GssVawj3d8govBwcPg/4ZzWfjex
fM7taJ6fvHSbDYqYTf59LkqNPAx6zoTTWeczYnSy2hFJ96wI/Gl7fW1kB8gDPhftenyPiwUg1PEb
r2DMjKxpN1Q7VEfyQvHClC3/qQnhjBbpNBXoSDKjdAS3bTibtyCUzFW0kbKJetdT5Y3MgLXygZ7c
yMOaeC30icwo75s2yAxr3fh9o8JsyXaYhxcXGF8Rt+EpeW5Fh7glaPUzM/IMa5utzo1fgHR80fBc
Tdud5TZ/cbMh92aja5JTkIsqWFOcaE5toD4HLfL0bVQ99aRLAzkenEqAv1GXOx+O2bb+uhi5GblL
Er+65Wxt27otswBix9rGJxP5i+sA2QYkMjmN0kVb17RqNagBOxNl9XuXPRLVcZRuZ44RA2Uz2nQJ
3yUnuwDCtKzqS92MCqMMm/QpTn8ZVOWjpbMGr4lHlA5coJiXad3B1KrJwawxEuirE1qxvrPzo9Up
wmWZIWRfka2H8D0aDYTRdKPjL16G1R9Go9hABOqzOZldYBqAPlnQD1NsNtnmPjUnHCEQ2Tm0HLg5
8jX1PhflLi521fjZ8r983OngGQpmHQBFERUKTs3AIyC3fA017eGLO32L112bKVTQ5FP3x4R5vhEa
iPba6wgTbnuT+Vu23tjdjZHtrw9EFhucDkRwB0bVebSsMWPAO6/zLrlLWTC5+ywOrN+xiiFMagyb
2kfmCgA78bAypkHjT8NhLZt+udGdgrxQvXPxQCiNGzL7KNs0zeSESLFSHaS5sxteH610TsHZgcgB
tVnwvwhz6nl5nHqlGRnJ8NC0+T9zF6NUhARiMMaqzSg7yQhI/2uM/5iTk5w0QM4uWgHP127bnxU9
1KrYUXZj8F5uXi/itG7CcEoCnTif+9aRPGfZo/NRcif+Ejn9vjCCIgevdqlTM0KGDaoRP9vqsPwF
1OrMhuDAy4WunT/CRhev82Ym6xt2vhlk9fh2fe3ly/FnsoTQahySgRoOzhPwRntkjAPQyYeZpthh
qiURAtMmnekMonojgn/PgrZzD3Hl/Y1TtcBOhgQYaMJFSHw5LhYb0a6CjRUmD5q+aR9mFbGGdLZO
bAiz5aJ9U9Mg/wTQzrd03vXGYRh//8WCgDwF2DT+T6zOFX6V5EaNqTKL2yr+WttZoE8qulHpOE6M
CF6U9WZh9FaMcZCj3voB1LztzFFcO9JFPzEiOFE6NFlpERgxtSdO4PHx7AAIw9Aig2Quklq6iN9E
s+8IonaCRC4Xw/gO2m/F++ZyACDQ1YEBA76M5675309c1aqbQBiA6i6a71bmBFVPPzxDcLlAaUEs
DHEaSNDODcRQDG+1nOARQPWtN+ebdFU8ci9dO0rLaNIC2QvXJxXZhiAItLb9jESkxZbkPpmMz+jN
BwysqJ/9VtVQfhlnIOWJSj3kXOAjQahyPpwknnInH0o7aiCqkX9tVziSjZ58A3PL9TMiWxicZNgA
kBPpQMHDdy1YLbK2t6P4AWCLuLr5m88DHwq6TssChd/5OObe7EZC8TbT8zsQimfdy198n1cAkaDB
6ou1kLYaY6JlaA/qlk0xQmcxuv79y9ONeUF1ETUe3sMqKsWmbjF71E9J1LgoiB0yB3DMjx8NAxwO
Ot4XBCK+4vsF8k8+a9CZHBnlbHximT990+bUVrwq3p9d5w9/5P1QLOJ1UjSyEuGA+BWAn32/GJEG
lsMeWXQwT32fZxdxyWtD7MCby32b3XbzcQHp2Mp+FoPiAEm2GpiM0TtA8OpAJUf4BSCgYQmxNT3a
xba+rzNTEWlKDujp98Wa3FqvyaCbwDsvxrJLum47g7DbbLVtHH8444DsJcD7ACcDjY7swvmuJmxt
tbrC3WV3y/YRzJHb67tOMlOmgVkCtzk4ChHInn/fsCtaZxMqfJr3dYwGFXZQ+nkcemxp1Pkv8LKg
2igNG0iayAPMeHq1Px5xoXr85/sXRaekqFyn9SygBn8v9T3AgoE/KxZbNgZcKCbHZPCsmbAELaky
dBxNVpTjTGbfOlv1gr08+Sg1ohIO4Dn8ygWdsd7PVt8zOkZasSuBicmCLAk/uswwgXy8Y3AKaxBG
ni9zksbFyKAIigrJ5zilm65XBECXJwIGMEMgynpnsBecuzsQ9M252hhZRb3DJbVp6rDTdoWnOA8q
O/zvJ7c7A4TeyGfYSRDGt1pogYwpJodS2eEmXRT0YwCfgFzfReN3b5glOP/MEf0sVdj2+o9xcAPL
SX9cXxiVGb75TsZjIlu5EGqMUdXbO6vNbwpW/+NZxffrZmTTBv4PFM/RPwEaXfGNX+Htv7JhiCiN
XCsD7qoMKFnCrv04shxPQQRHCOfhri7oQNB72Ds91LMi4uwr8jT6ByfpAy//NCXfF/rh1AU3Bs0E
iNFJCPg70udIDmp91KyH1I2K/GB1iqtEtkA482Bi9GX0+GhENIuhyYcopXbA9GdepPfY9vryyI2A
VwOsw9D8EYnmuiGrc/C49RESS/Yc2kZAVHKaMhNcrg+hN57ByGCdbzQ91cZUs7GfC/apR6ms0o+2
qngl22UeUEWcMcHitGznNmg7gCffdSd44/zWZfajX5MdG9uQEe/m+oxdRq2IIF2CfzxfcJErBY0y
Q2qmmCNvHQK3vJmyLbh+Q2v6RJUaSLKpO7UlvB/j1u8nQD7nyJ4+e95rW4PSIvt0fTzyqeObDInf
S4atNs3NOW4wdcn8zch2M71l68ZTJcxVVvjfT7wNMZIKUtSwYmvz3kjG904f13zUOwWQ5vLOxPJg
n4EvD/iWC6aCKRl8CLN0c4Ssf7AiL1UsiltZuignFoRFITPzc+q3c9RaP+b6NqaA7KtatiQIbeho
IjICXTQ/lo4wX1Xct16xVHMU07daey3N2zV3trbPe9xpkNTVRjNvW/O+HRrF8OSmOWoCb3FE7GKp
yUu8lI6uOQHwxL6MrnVLK+MlZ81x9ayttTqbpbHu0HevQ7Fn3q1O+/X6hvz//ABwHuqoRXsXaWGG
5vJxMrFXvPa5Mn8b4xi25a7RbvThzaPbgR164962PpwPwoyjxe8/VoV4FFq/S1c6sLoQFjQIiZpw
yf5JVFKSsoNwakaI6SCMPhC6OFPUeF+c6iurdwygog8TgIMG5dSKeLkvNUl1bgVUqEHKoEyiaPqT
eUEfnf4czAlolxjWtSBiTyBgj03SUrbR5y5M1mKv+d4205OvIGB7u74p+KE6f9lhQHjW8RvknXP8
3H9Y8FBLGq9gYAObnNncGGUdDPONMZmhieaUot5etydzI+hRg0fkBKagADu355cWBWlLMkfsC40/
2yo2J34fXQzn5PPCLiggBuuNNT6vs6dqSEM3Ab2nGaCYBMI4SJKNoa59uPzKW6jw1OIMOZfvLatN
MyRukzqy68/+ZEKfe5sl1oZlrx+dOZ4IIehPADUHSnzC1gPPYTWAI6mK6sABLbyvpIa/3Hr4OKpg
KOIiprggGAG/azXTdamidOcbW+e3v6AStlXJ6l16eW7lvekXkuZIXJxvALRbpms2wkoODtnAatJA
VQ+/3GJnFsSnfJ1DK9fjFgxvx8kEVfJh0u+DKAGJEBQoPXEh0s7qBob2aMSPz+XGShRZI+ky4IaF
fD2oqi7kjNeSrFNqTfi8uwRlZgT5+FXTQsMPa7yOru8p2WJY0HDlEHUALMQE3jwVoJpJ8wr9IVBP
jtxqCwTOdROXDgZKk6hrcP0uFNZEJZF2JG6ejlMd6VkeGsNtt34h6BxAv9I2q3aaXu+u25NN34k9
MX9AnWFmc9HVUWOOgVGAwJ9kL3bpG4HOykMCsWHFAGVziKZ+pOG4FwATxPmG7h3qk8rWq4jq2Zs5
UwRIdLMUvmJcsl3Hc18cOwqiGVF6wqaVVw6Zi+MP5owb8DL8zTDwkkD8jRrohQKINi6lV05aFXmm
BxiM+8uowDI6x5OqY0iSTEQeEXxJEGLCzYNZO58wazbhAlJa44orgp7daM1NtS6B7oCPWzs4zk1X
floHAz+iDsz5WFSKK0i2Q07ti3GmnQ1DtcK+k7PvrW3clzHtA4AedklbPdmVrwC6yzYIasrAuaMe
bxhiK5tJY+p1SwIW12JTuS2CrOXQqFj6ZNvj1IgwqeuQD102w0ilh1oTxM/XT5Xk89gTBldXh79A
Rvt8zbrFGlCCLtuIBBlqVCo/JP08Pm7ydBYklPgUnrxiUr9o17haGFCMSdCNb7Ui9JV+n/deoYgA
cJFvnn+/1WJQsrb4fsxeyz0kqa7PjmSFkRDF9Q8Zc2zsi4aR2IAEUElZ5A/pztHbbe4cR5Vjk40B
FwKQ7MhaIHYS/Ewxsa5BmoxFNPnej1nQz4pARmWA//1kEfSxIyOiJxaZzltj//aNl+uzdBmh83rU
nwEIi0y7MYV2zsSipYyDkeznOPTJnc6+XDcjOd4ACgKfhGY7ZF5F9FA9lWMNuqw6KvUWrWmt3QRm
lUYoLL7Fo/dFS3rF2ZCuvgdUpI4GdKg8CxENOkHqoveMOiJjjR7IGUWeJnHvNL9VqR7LVgi1VvTK
gFwcHVaC51pq1tBqNpuIE8p/qibFFSD7PPhGgFPkbNQXvUF+nBel5+CUJMxgt/NSzs/1kH68JxUl
0BMrfJucbLMqXUawImOb1bp2m0/2AxtUyBDJQICoRxEEUSwQ3iIxpO3ERjomZh/p3+budq4+nApB
1eDk88IyrA0cTJrh84MTpk+rvr++gaW/HjUQkGZwBKRY7nZsCwmdBp9PvtnDV0tTdYpL9ivucIRi
aBYExk50hpR5WpMuxRDpgCXrqNYXdeiqkFuyQXBScw5B423VQo+bm+na2EzlEIEkfJNv40zF2yLx
JqjcIouPzALPSguLUNdZmQ4k7qPFuZvZbTbfLcCnq5SgZHMFxA3yuIYB9y7qTfl91yRUw1wtID1O
ql+d+csEoPvjC35ixBM8+wgoS+2MmKuOfGk2Q6W4/CRjANALT24Ad/m55kt1cuBmdB21g250kRbv
qblpV8WDRfV9/veT7xtM98qa4Pusv9X8T5O1WZnCxUp8Oh710LICXA1Ex+IymCni99nL+6jDCrfG
Etrml656nqvnZHj78GL4ENXwgDtFx+5FnlPvWmOYK9ZGXww/KhbFXF0eC8AMIEEKlAwQARcpuKHz
SW9muh0BzNwd4l4Rako+j/AMVxBaAy2ONBGWYjUJS6vZggdPghacE872o7ODTDbngoO+GF5ZF02b
uubOqDIBWpL8uh3Tnx//Om/HAXgF9WWUl89/fjE2vWHQkUTLQ9E9xkwRgEhmhyOU0HGKpy7eUMJG
ta3CnRqAiyO/MHdWtb6CR0lRW7r0Sg5gb9iiiASR5BXTd7QiXWZXBvCCbZCSTeuHcXsggyJSuzxx
vHUYNV/On4+Qlh+XkxO3ZGmvl8NkRF6fbAtnS119VzkfJ3aBFVygnLoK7klE/Dd2M3ux1piAr0xB
7d5oy5YtkW4rMp6yKQP1Apw4ZGYQ2Qrer04cd/GT1YxqozroBC/BNSkekWNFZ7f38RZ1ZFYhlgMQ
PBw6gBjnM+d5SVpocadFblC1b2n8en0DSxYGrR4+18VG1RyDOf88+k29xmiYF2Vj/3nIYxixwGeq
fb5uRrKRz8yYgpmC2EvpQk+3NOvAWINxVqyJxICD+ghygChVXLZFDE4P/UADB9Fuf5ifzFzx+/ks
n2dpOVs9IDA8i4a3DJ/Gk/0bQ9HUqWqTRGXxI+l37Ite38/mTl932fz7w1OF9eZ8GOhcB0erYAp9
hF2WNyABbrZ6ckunw8c/D/oI+Fw0RyJjL4Q5K7HSddQ1J6pMiPAeelW2VLYQp98XNpSX6XTRjcyN
jJc2zgMvUTUlS04fwhokr4AeAx7GEuYHLDt+5daJEVWgp5pA55GnNGhYudFUdKKSoQC2hZgWzOHI
k4tEWDTXym5hjR6BMX58ihdFmUn1eWGmRrOhmZaD3jMP3BiE/psPL/TZrxeOHLOyVi9nfD4jIU03
2cf5MNElhFgWLXocdiOiphs6kJUmdI3K4Xlwnuz820w/7pxwdfMeOhw6+FthqReNQamjbgE2pl7Q
oZXKXW7tWbEM/CPC0UaUifgDFzgAUGKkltp6vjoFBWelmQT5HM2dFbjjp+uLITUCohPcf4CJXMg6
M8sbNNrGesTKI1QpYigFEhXgUG4DUuJYFouD9c591EA7pAgJAIGOeZvkYMhYj5OpkqeRnD6ep+DC
93h1XxC3QBIrpnEOaiO9+l2b93F6E2vAWn2+Pl2So3Fmhf+KE3erLy70GpoU1HjkV60/5fHu+vcl
7hw6GgY0ZKBhxZP8599PCwpYeAGiYEKfbfqqdTd+eWMta9CTJqhUnUey0YCTGAkQDm+8KKNPSe67
+QC6pngkW3fy35ZBtYkllXI00vIuIFApce5YIRCNR5R3m7LVI1Nf/mknczuUJAXqgR0KFLFT0hy8
2d46tbM10ZfW4jZTPAkluw/tC0D2ATCOeFLECjQQKNE1Tk3Uap/J8mClN8V4c33VZPOIagLS/WgR
42t3vmp9FjMNzKQraK/ce2vsH2N/VLylZNsb8GeeT0IkeQGwNmLDSdqCm2j+MUsQ8PtVMIFz8i9g
Sg4GgmIikiOIvEWv02MVCGsmOH+9XgNWuXagL3PoZFa2YWx+vT5zssVBaZ4/U5AXACfI+cx5WYVX
RuPgJquzDRmRQMle4iwNr1vh8y94UsBr/1gRbhyvzjTSQhAgKjXyUNZD0FcDrH3Xsn7v6AoXcTmk
99AbeE/0VCFNyzfLiYvo2zZpszldIzowVMqNjWGXW1P7cn1IUiumDpo1XHIQ7BOPVeqgiFWAv8mI
tQQUK+vTOlVgjq0TxS0kYd3EeP5YuqgB69nC0KcHS4YZlOVL7L755W+SfepA9aAP6ORL/xdpisv9
jgYPC/BnuHRO8MTHfzKLQ67pdgGuOtA/gixnC45PUKuuqvqzbBZ51wJ3tXhjiI/82HRmdL3NOFVZ
CxTWgof+k09/XF+qS++AoZwYEbwDGZqOteUC+rVBv13b6Z5YnWKDS8fBL1ckdLiggbAbwFAwrE5H
lsj19+V61JbjoBIvkowCtQAdfTecuuRCWXHN0V/V0a5+PnqtHeAhonDTsu/jYYGsFJDecKTCLIGi
EkhjP62fSVwFnpEHH+9MQlEZQlJIdCL/CHHf8x1ltoSWeAVXEF8Kl2qXfv7QKkP/GAgMGADTHe+z
FmslqEwm3UKW5MkN0jkG/ZFKvEQ4Ef8agH4ml45Cz4PIHDOMdaynbZc80bgPan0NXC/ZMLcOcrK/
PhTxzv7XFHwXnCYyR8iLnE+VX8fzAth98gSJyINP5/2cxncMbDvIgQca1cOunEDxaX/P+/IhLnRF
5kfYzRfmBXeN/s0hm1GBfXIW7+tKzFeS9vtpVHF9iJ7t3Q4em0B+g2MWdQjhxWmgr6tdyKAdRwe9
cAnzR+iK54ek9z+bzRA5rRsO3XLjzMYm0cjHsPr/Gge6xgBntISeIaerRzKXxcfZLXa0+M56aGQu
3+mqyGPKtg1e08A6QECJgx7O1zJD/8Sgl2t8bKolyLvP0LwOBvfZrhQXknB+/x0Psvt4/ZrIyprC
orGlYJ0DzcNjXGyt/CFnChcn+T5IRbhOh80VO8XsA05EBsiWHx+H8hnaXuXzx/c8vg8XwbNNPPYR
5klbfa+KM+3YO5mJHTFam0qzEjjsKnkYrBxwt670gjTtuwPoLo2wmmbvgAYJFaW5dKAoKrnoNuSa
IcLhm1aIsVVmjl3Zhe4DUYkTvXPwngRDfKFQYOdFGPTUSJKEdjtZs2XFx6VP2dbMnHXTTXoa+CNk
tWlhFF+WqapCs2q8PQD+EIYdY7pnmU6CpY7Tn72ep7s5T9jG7RrothpDsYes61evTbwwN2IwC+c5
4Fa1hoQqG35nqExnI/kFWIX9sHbmEI40gyQSWVRFV4nfwMgIqvpcBdj2hC1oN0aVUd2Lj5pbgEvV
2iaFi+dg/bFE1f+bQLwzfS5NcvGiQauSubo9dorlxUFd0E2jMCASdIsWxJBrSlgxFVqqHeN4Cqsc
xAW2WW9qy30qEQJ5fXU3dFrQmlWYr8bedoenkXh3y+QfEqe6cciw0dJ2783TA5J227zMDkaZba4f
GOlkI/vLGVk4ek+4Tg3SNDQxPGxT9uB4IZhfgkaViBLi9n/nAY3vPkRLeeuHsKBFS6aF6YZ2XIbn
WP9cFUVo6oDM+2QHPfLr4/FwvsVjgdwdnj1AtaDkI8QfTm5P6GUrkqeMYVWbH5qHinS+H7L9opkb
p7+5bk52ylG7QsIQARuexoK7oUPVdACpasd5eaSgLf15/fPSLYSiBufOtPCwF6/wzsvqbjQn7TjN
xLjTYkffpIg7N5QBikZXlGDL3ge3Td3S+9j1+r29ukWY9PEXlLqTcB2seFtCr+4F9Knxj7lwjQ0r
7RGUIVq/s5rRvbPbJnm5/qtlewqgrvfs6TsJ77kPbqbBMacCk9J7nxMH+iwmuuBjFf+65Ebk0LH/
WHGFax9UHXnOMqIddQMba0O/DdMdpU/XhyI1ghqxhawaBGXF9e090jhzVcFJdMQPtQV63n02xahh
QQrOa1oVYarsqCDvBaeOWiunYD6furVIJmCda+2oOTRgaxpM/u8if+wBCh50xVGR20KOwPJQ90Gp
6dyWZaGG3NUYm5aC6mlIAqMcwhpdFwztXyBoDq5Ppexkogj7X3P87ydPwcKuTUYKDG2lJEiMvb/0
geu/osc8a82grRSOTWoOBS3+VkA5QswXWZPh04512hEq7k0KDxoAvL+3kbTSVWTmkonEZYyCHSq0
SPGKuRYyjGnbGIjNhnSC9mj2bYyt/aRl27bLQKG2Kp7yEp9zak7c+O2UlXXqzbj51wBC9EP55fpC
qb4v7MHC7Up3cfD9tUacFJQq8gpR4pXfB7y4ifvAwMPkggHO7Tk7dzVgAJ3903TDpA7WPRkRnGzh
ptM8yCZcfZOz1Uv/xaTNN70cA4K2QUR9r/M03TeMgdQ7U5x1yY7Bz4JaBa/xubqY33aW2dSzGhHV
Gu9GrQ+K5lYD5W2epoc5KUGDquqJlu6bE4Pcj56cCGOhY478U3z0tPGB5P5thXwWKD7DcVnCVTMU
J0KEGf8770BjIq8OFmk0Mp/bA59oXOXrhHkfCfTLq+HBWqud3n1zipc6aDbWMkFjejyw1d6DSgjN
X0yFlpDOMbSZkd+AADiczvlPWLQ+9WyNP2PAWGVrj8O8H9nO6Y++/1ZUinuIj0eIBbDNINyLF7Dh
ATh2bqxlIPxGDyXOpV6FdkG2nnGfzD85cU0MP1B6m9hRPNNs6ZrCc+Mh6qNeLMIdjNHTl6Fu42Pq
PNdzHjDHCDMora7od3X7yJ2/eMteg3g7/u92HPxg7KqALdmmM+qNVnWbvEyCOsUbb33IXT30kylo
DfuRes6+ng9IS0KJ1Np0xAQS/aBN5obad25zl+kL7oo00PpjXSChF+898kgXLUimxyz7TuIDyW8c
87uG6gC5WZubdJ7C637jHSogzje2F1yuaQBXLGKWu3TCY2PM4iP6O7txWy5H6MEFbrqiIv/DWapg
MA6mMz5p5LECGWedp8hALFvTnwM2occPwLseEoHXf5UpWxH+k0DJAtVJPDzPd0FsF4tjlIZ/dJKH
2ezDeXjzEfHnBvRuGmu7rFqwGDu23tXsm4V6lrsMgd181fR1Q8i6tek/Sdds7Ixt1jkaey+0K2fT
Lbul/x3Te7+2w7hR5TTei8wXU4kyN2TskQ28CMt7NKENlBL/mOPXVJRB/xFk8MnvalpDMNRr02tl
95uavPXsoS7dbW5tx74MzHRv6bvSpju/sIKu/EZQhwFfh6EV+6J9XN1PbNyP9hHNIJ3/OtmHdf42
9sWNU/0smzlcM+/AUkWILFKOc7eDtz6EHzkzO8oqgtvxvLXq0y62j6Q3gjF91LrbMr9bgJzHlqfs
tW9+2dlNlezyZlbEHJKrzIZLB8sw722+SKiCjmdqxwQEvU78NLAHFl3fW5JAFwB9hOZAQyI1I254
u8vHdGANOUK6+8Gf0z1xkOFaVTVR6SgsPgCeyrtQMXE7lHlY05KjZ9Kwj+97o/mbeTqxwH/ByU00
J8M6dt0Ayi2QDqPFmFpv12dKNgSP10Px7ECvi4icAp9INc89IUeIBwWB2xV/MQAUjfGABUwYGFvB
1VsV0tEd8rpHNDP1h/LHX/z6k68L09O2nW8NPb7Omk+V+eh1yea6Acm1yFF4XMXW4OdFiAT8YbHG
pGqcIxvtB3sejnT2PoOY7hM143Bxk8NMulJhU7Z5kfoABgiVQrQeCVPmTuZkjBSbd6QdLsXObV/q
cU621WhbitW5MMX7dsHHgBsfN/8FMwd1kATJmqGIdOu2rV6dcbd+EACI7s9zE+b5DjadWhtH1hRR
Wi3jzWBCOKod0uJYm56qve3iQoEppC95fgH1jYu+sBUt8TRJYUqfkrCZenTPUDfwnTqFsoX1cwBr
9/XdcfEI5QbRGGwjRQOUvciYbEwNsWKf5SDneUudWyP93uIAZap8lWxcHD/+XoCCein/+4kTSMrE
LIfBzyNn8dtdn5Y75nV3Hpt+4Nl2IL37+/qwZLvCMkECDKAEWq1F79ms1pTEvpODbMyB1n2af+oS
+8hMFQJVagfVR7zNLBctEEIAUJglXtvrmkfQAwHDIwLOH03/dn0sFwcYSwRCtv/aELYfTaAFQGM9
R4et8dO2k7fVcm5zf0TLav/DTOpHoP9UpTa5TQDI0EOE2oeYultR91jq2c5xj0LBJX1xJhb21jcU
QuzxzutUomDyafyvOVF2ViuWEToaVh5NI0Rt8TbUx2aT/M2mAAYSATt8E6ZT2ITghk8AZWmLqDDz
TTW7EVn8aJ1UaU/ZkQI5HKjocB0BjiHEJJO3xIZFGYvyzk2f7WQlb7RJ9+PwCf3yKhpdqTHXQKoK
ER3ABIKnXUiVFEgP1NHStmFtozRVZzf+VAaLpkLJyExxvR3Or4LHtVj+KGzA8oayY9HQwRtNr0td
B936A0+Fj+93Lg/Ike8GCLGEZSpJPeSWpaGnuEiMnZbryUZbyc6jxk/HpC+IWu/13u7D61Yvogic
MnCh455EwwPol/gWPfFQqUY73aWw2pv3hnbvKxIAqs/zyT35PMuzocqahEVNMNHQVf162QE6/fXC
nDm07jSzxq/3vtUN3m3jvHEUJVfVCLjLOBkBJW0xOHwEa7bVOqV0lOrz4qmhdlu2UIuAIvBBe4SC
2vXl5f/97NGD5UUvN8BReLWjYUCYIH1Cjxqg1yzqtXVfl7fztGPlF1o/V/OBmPtmURmUnBZceHid
cIQ6OBz5eE+ma2hnqxpoW6FFuOnuqj7R7t28RcdibWphskD88PoApfa49BIuCtSrRa8zt2sdN+il
iSp/R19Q/vxVqQQp3nunhUnEPYTYBP2eEFcRJ5EsRuaABquKSgcSjuChpNpmwpna+PEGAoVPbapt
aT0Bzex/7ktt25LsWOQLtDaXLp+aJ5OgasgygwZw08Onel3nu8FL8wS6nwl7wRICXr94hXUDO3Pg
MPBssbHU75lFspABBLZl/0Pal/Y2jitd/yIB2pevkuUleyI7vXwhpqd7JGrft1//HGbuvW3Res3X
aWDSGCAISySLxWLVqVM5YDgm/uRAcn1wTVB/3YdRTLyxHpKXpjIxVinFuVdKNXrZyGEVN6gLiLDb
hWeG+iZF3NScZz9HBKV30dgrxTM8dPaRLM8PeNBJh7HUUCtbqPEzOlXmylYbNMSvAd5wAYUjMXhb
su+D3SnPcqV8twvyraTS1GzjrG2fQprI/iBZgONadtODBMXScxcsLP8oGtg7NUlWUbMamoqPh//R
LJvkLS31+FVWUJW9iU2K8NEc1QcdtDgo/K5lH2hy8peTqOBX6MLY8aSEql6q58YdsF3DxmyU2lVK
KXvKxknbDEUyPNVZZmF5hlqgYitHVMMZgZlknAVgcV2qdGz1I+jJmhT3ZvfwK2sUQfB5RYWBsQI9
DvL3qDxzOGfKaO08Ay9w9hrqhUvn70rySIe7Hgt4/aisGEtG6YL0OUKF1kXlbTzMXU1amqPgbARm
7KGsbaA4BOCNlcWCD4AXCa5KPLo0zmuLFI0MMkBdrxlgxgHA39fnsDY8CCpQNAKaZrxKuXu/mIy5
USopfbXC04DSF63U/E9IwJsAuD4Ut13EN9BESaZSlOevtPKM7t0UZVNXZ/B7fD6DXWYUlek9xtcd
3/ERgvyjz+e7MoROQgx5wvDWvYZ3u6jZHbsvOFOIugqU9KJ6AAEg3hQ2UxqCc65MX2ez85qyO2ja
M1x0WLyDLOTSXFuqc2HcwbOH1MgSp0hBl3tvw5yowfW1Wjt4DI+GMAFD2Wrc+HqSjaYNRMErCtyK
pHG7uHAzZSPiVFg5d4BYy4BY48WJMjfufPdRqyH7k+FIzOFGU/JnvTb2ZFQF5VTrYoDRAVM26Dr5
rYGfWEmGTrPXSOtekWtwh0Hdl4aoofSKR4GoCnuoQwks/CytYejMTabJYf06SYOrOp1vDrGvK49g
MzfBcEL6wSU3ki2xSATbIrj6CNsqaFu6lBnrOXROKerX6EXKcnS3uZEw7EMAwuyAm2GTAB3mNCGz
wP5oFUX1qpWI17mGKG2ycmwM1muDdQDHoeG7P9PC0ZKkVctXQ91kb2/jez1uRCjOFW0G7wiriUEN
M1jPuDlUOlg045SAHySdgr70Jxo/D51ku/ON5Ar/rhbyv6ycBP/yLyILyPQqHjGbMSu9Dj+CGPDK
uUeXGmCwENUEEySfsZ8abFEux1AxkNlMm3ESLdWqAFQFgt8EjjHidUt9kiVYeGOM6lfkg6pNip/r
hmVtfNzneC/CfOFe5058qhSONWQ1FshS910bbTXlcF3C2mafS+CuWVA3KLUd9niVhKkbWuomUkJf
6n8UN3bk+thrVEujyQarKL8A70Z0nupp1KvX8K8q2jvl9vo81lYKGEy8PhHKRDKJe5+A+TmUJ9Os
UOXwPlWeat1Ie/Dv958J4LY6HpKyizQI0LOdIu+IoEPRyvcj7YpwkQUbhYQIZw31rsp0s5LK14bW
/2gNnHs1v93lwQMA2HKWDYH94JQJjd1moJWG8lXrAGoG4E3gFq6o0mJ8TpUaRe6iFsQ/YN9tDok0
nBDD2ZqE7hHlu323F6K41ULTNcSIIoiawAkyuMrpujKt3ICL4dlmnb09i25WwV6HQwH+K9g9guyU
qNPeyn4jcIxqIxSsI9DP77dE6yxqQwc8jGaBbDuQPZIzld71eazuCCsdR8GejXcHd91lVicVJimw
I3rlz00D7nh927WZT8pMUOS/Oh+G8YZmIZvIB52U0YoA6rXB95Q8zPsuETxtVnfkbHju9JlyFamd
aWL4JjlYst8o/gCy8uvLJZoDt1yKmfUjYuHla55t7XR7Y/U1syAIkf1vifiuKngNDFUaW+WrmXso
X5ZE+I213UbIBBVlcHEYTm2ptSppyyQqoFJV3tOnEeQvEiX0pU1C+aBrg4hIhS0558HD/0BlNPQY
6Dteg4tm6kcNL02UD+XK49xakacmveNmU2d5Ci6rDUmo/T3VqCqCq61og4a4ELLvKMuHl8VtVJMl
eZyNVf466ZmXtvs63YfAyV3XhjUhMMgo3dSAgwJMbbmcaQaaN/CiM+rPX1n5nQyg+PhyXcTKEgLz
8FsENw87UVL8EiJK+pep0UPq7GzieKPjZ2q47aKbU5kM8Q4qDlDiaShp48G+UTbbuSrh4d5L4DKc
dU9HfZmUgVi5fy6jv6X49gMFdcSVjIufoXC5+U36JGkmMhMgU3ZRu7Cxpk/420juMwYT5PtQNcXd
aRKxB1OLKrCZkW0o/Rqs2+/MxfjcnRaXetLmYwEznWigd/yVzJvrKrBic6DGrPYcvhEKZZgWnl01
XRurRSdLrCuCV2OVRG7LmhazgCaqRhC2hXexHB/hNAXIpTl+TRyP9AdJ8ittf30KIhHcHtQhyWUn
BJXoMFS+3Q2vSlc908ra3S4GrjAahSIlieATZ95oaVLZQmqDPbIdWOd2l+mfOPLnIrgjH3WOOjrR
gGxkP5c7u2gaYO1i4ieNJgv2fW3RzkVxR6MiaWyM1ZS8Yt9erCF6MsfD3L9dX7KVGwHoKoD6P1JO
FwRLVW87c90jrNLkfqztZ9OVa4/8uC5kTYPPhXD7Uo54DoeOmoDazPk5S83kEmUQ7P2aDDAooCst
iwTCyV9qMcpHFfQgitNX1ESiJC8TVV5yu4E7zALRFcgTAEfGU45/Z+lmm42ka8bAaP1Yus8tLxfd
/txeXIjgLIlchL0sk2oMwve6dZGi7QAeE3Xw5dbpQgi3TvPc5k4T1WPQWZshjt05/nXTZl8IYB9w
Zq6oEjW9BaqlQB+/Sz/S/J9PDM+o1kEqwvDa3PdHbanbTTEOAZKvaQesEwndP5PATUDVq1BuckgA
ZlA9AInymeHh0aPhsMNgQ8v1ySZVz+eoGYJyrjwZNViilw87TWde178bgIYj/xFg8XbDTntbJ/UQ
2NZTmnqj1oNyP9sg21PYgoTlx2rzskzkjxF+B073ApxRgF/dmdupC9I6UAw/7A9afHLKXa8+oMOO
36q7kFYbw/CHrHJj6/36UnLOEZsp8KqIeiDmqVyyJJShlhe1SqtATZH165H3TTsPmjcC916GgyeM
Rq0sLZwi2AAb9STML1vunTnFLX7hlAHrKtCQvR49SvXo1qjvSEwR7IrtE7e2C2HcVVPZGgkzzS4D
hCTdIr/ru63UvIbpzyQ6WfA1zFETXG5r63k+PU5zUrQQ6yLQaAQkT782LQxQpG7bZrqD4+BWEujz
5yG4voUr5ohhOBDoR5YIdxDnGdDGqZxRVsoAfFPTz0Iw+opFXYzOnTWtl9S8szB6/5yO75N1UJKd
k5+uT4Ev1P5Qw/M5cCapGZxcrzVImab9kCDzSr80Id10zj+1uY0cx0UnG9LcNfqNsMkLwZylMurR
zswRgsvO6xQ0PhHog2hz2J14ZsqlpqmyucL41ewBnizk6mJ/z2s4gg4g/0WoGvlubnwSZX3bK6QI
DPsbrR5U+w49oq9vztoUQH3JurWAbfOCzyxte4tqUVoG6YM0b4R1vKLhOfUFnEWj05SVAfD7ff+1
70TO+aoAJEEAv0RHUiQlllvQDcjkSpJWBBNaVTUv5NYqlg8dgrOMejWGI70otMqnRuuNVK0DWhT3
I423LbL5IJ9xw8b21XIQ5GzXTiQiD0BCo7obx52zoHam5W0bjXXQ229SQbysSDedHFi3BYPYrNC6
APwMyN8iO8xrVkrRXbNs8iqg/4S12/ytifZlxVQaCDCAswCgThWXwXJf5rafpXZOqyCNE8ASJf2u
GBI/7rrt4Cibumy9RBIhV1d0YSGT/f7sOCZ4wznEzqqgyn4RdNCIQlH7ZpEE7kBmikVy1H5WQTkR
1862CVKh18/jyg26mAOnz9lgFx2YqKogqRs3otuux4Nj1xSg6vhyXdKKcWEPARuEzbiuL5LrjQ1m
14GEVWCMgd0+VsTthBQd7GnMGbBzGXyCHez11RDruDDr5tA2kWdIpxSAGgd8d+Q561/i6gVhj9ut
MiPlRwkYZsc4kJdqIBe9mcyWCr/A3hB7p4mAbqtK8Ht8HilKWxUGrcb4qf2oa5tm/HV9Y1ZMwPn3
8xiUqKc1aLT0MohanyhbFXwFyQMW68+kcFd/GPXFEFINUjKviQ66uiHt/0fB2JoCnK0VZwYSVarS
zsZc+r79WmnFAynj/fWJiLaDO/XxKFX/LlcZ+Y3h0VagTqLt4M48lcxGLzQs1Nzc0d6XqrtQcmfR
aRTNgjv3hJBWrmRIscJdlnrqjcQkHwb/7FBc8PIUHeojQ+YK4enpOmCveRhxk71f34tV63W23ZxL
XjflDF5zzCKpvF5+UKU3Km9RtR5ru+uCPrCwF5blTBJ3yAuDcbxkOIROHW9oGKMuKQUcUGk3qkZ1
P7FJ6YMNagfQ+sGWOqAjmi8plfcgxHwAwlv1+sj6dv2brisKYkZLuxMXCiHo8FcGReZHudc2D8m3
VhLcD3y5GbeRF5QJc5VROU1wokgHehc4PyARKcNukzR0QIO6dHbh7r0l2GyfRnPt2tQe3c4BMWNo
h6IOjutaC2IIMPuiAoanFFQi06mGCu89Um+TYit1m+tLuvZ+hi38LYBTKCDAlBk+fBnEWv1mJa1P
dWlnU8utkL7S1XgPzsRtPxp3A2apRs52VupdXcmv179jfWt/fwanbTM4TqfJwD1WdA9Wj9raUnPH
dsYDWtQ9a/0E/U8S30YhRyMw06ghadbf5+ge7J15tC/Ce/TgvD6l1ev/98ryD0vHInXXgVIq6NUN
uFsa6uJQXBfBU1f9R1d/T4a7YxKSDKjJxgu9Qp8UUzmZxVOVPVH5US8fank3hD+maPKvC111PM/m
xd04SmtmIESCSo4kPxrOwCpvPKkLD01S+MCIHAdUkV4XKVpK7gYKVbstEVOCw+E8aM1TZiMe8Knb
+vdKcpeQ1VamWjMRkqb4St2hNXN4mIpmWws7Xv4/LMxvWdxVNIeTPI6VAc8gemrVn5l+sqz3gQAm
0CauU/7dqydn+p4aO7C/CZRScM54ej2rCfu016CUjbJr2q3snHKkDrrtJ/YLHTCReVXQ8UHlJiil
IILK2xn7ZTUeBQNm5wnsFrMHF7fTmQR2ys9eIjYx1Bj1ZmVg1Aen2+uFZ5THRNpWkR8q91NzG3Lg
33N2Jo6zklpfOx0aruLaNd2pdBHou75gq2b+bHzO/JUpeLTAwIVznOy+tKJLRLBYPKV6RodEnhQs
VqRsEEerX2j4i1DXKh5CT/3UC+73VHj0X2rRHohpTMVQI3dE87FIcFWsGoMzAZzNq1JFb8xuwklN
t10YGPLzeCuRL3u8I6j7X/3lMX9J2o9R3GHBChRzvPWxqKx8fQro+WYiTYjEKmdCS3BjjJMDF0Or
96QH6N/ehejS8Bmd+i2EM5rGCBxm2jK3ut5P8ctg7P9sfM5i9koGgroC40/GFojoTEQ3smqqgIn8
7yJxRqQZkgJuARYJfXAS6c6KvqnhzspmwTKJ9oKzJJaD9ISdsGUK/djYgTw3FMEKV10O1MOithw9
IED2uDRWBKk7pJ2RJbBHXxr+SfKdETP4H8q4RJq1vmi/RXGa1cvaRAcDMYcw3k/6l7b/2rEKPhHk
YH3RfovhdCu3AGyzMjhRTfjVBO+IeZ8k2+vqJVo0Tr3ULo+T3ISbMbQPle2n3eDq0R1pbM90PmVR
fs+G07SpyoEL+QjUoD1zhUwRyIMEWra6L4xTDoXyKLfgX4fZUEojXlQw8FWyCbUHO38sqkezuw2h
+XFPgRccKFyTNerjS5VHKyvKDnX/gRH5oMaRRfu+6nCeC+BU2XJmJ40JLsKufkiyH12xS63Opf1b
i0rb5m+rTzdFL5jU2tqdy+R0ugIZ6EjRRTEwjW0OOpJkq1p+Vn+5Xd/OpXAqjcRSlCgdZqZKX6pp
F2cb0m+psplVgWKLpsMpdob2tii/bxAocEiQtcNdVdXbVIl0N8kngVe75qufT4p9y5mbZFmdkRUt
JmWAiivxSHI3j746bgb5xVZP1xdQNC/OkCpolTqCBQT2WkU7+idzADnMYyJqJLBmec5nxHlieSc3
2pRCw8FgYJUbDTxUpveZiYDGADz0QO7x4U2lkkcnsXEjAMz5YJTlm2IPOwrPEjDZ/hN2Aa0X/iuL
D3UWHQlHhXlL9SHcyxpYld1JkPBY8y3PRXAZIimfZvAyIGpiAxTePtn6J/yA8/E5k9CFNJ2nmEVl
UnDjVX81tQgSKJoBZwDmsR27OIIEK9DABfXt+naLRucOfgdoIMAW8CezYmc2fv6ZK/l8fbjz3mVh
AhJLpk4oekaNXfJSlz9oJABCrJ+L34rEnXQjMju0gJLLICxesuRdpm9S7//ZQnEHnE6WlaM8Ag//
aRtqnigRvxpxPF8o7mgbMgE0l2CbuyTZoPfQJkzeIxTL5uW9lL3oY7ZlHBi29UMf73r1MXJ+ado2
M0RPZJE+cG+xomG08SGOZAcQRxtu5Tq4vo7rhvK/WwXyiKVRDsuy00L2gFGV11Hf02w7Rs+KqDfR
9WkAL7aUQuCezUUGKRpeetpeu7E49T+uxu9ZcMdeMemQ1iXeSGrlNf0hLT+RQNU1YChRSmbZYBhe
fj/qvkxUg9R45mX9qxxrqESvf5BSxJS2ukxnYrhpFFRRJ1PDrdXULzX9QoxMYOFFAjjjRScQUEZY
qWAocVe1v8zi63V1Eglgvz+742e7Hdp+xAyycYPS+k6EwVhVV8a65KAoygKSfTl+r8TAX03wIZTM
i9Eew9wpkp8OAh9cJIWzX6pkI7zesIvQRotpVE4Y3wq4/Ckgx9eXSySIs2JOn9M+IliuMBzdJjzq
+bHXdXca3q/LWd0WuA8gIodZAivSctmmoU2sOYbZnyXLjUGJhZauAtVatfn/EwF8xlJEkcgpJTNs
vuwgtINmSl9qUX7g+izwpliKyKyegPMZp9z4G1zR7a8/WSPMZDk6sSR7HCc88dvwDei8RGBoRR/P
Hb1aqvVKzbEFkrXLtb0w1LWqSmfrz5080mpqTS3obG7u7G3x7VUTJaNEO8ydvRDEGJXJMuEGakPj
JySQC9FttL5IoIACWxIAhXxwUJ5aoJYMTALJ8GTwEmGOYnUOOACg+kEBKmz5cpMrOKBZmlSIE4ER
tqKg/Bjuqfk0RMpWoY6r0X6jFG9W+2M27hLyUKK9Xew8AG75mdNy9h3cgdSGtkqbvsR3kJep3ZrN
V0BMbtdnW0bjF3DioYaFPy05WrLkRj9kwBahYUoK0thGcGLWFvNcAndiCjJno9P1WTBr/4AVTK8O
mixCyFzIQBck4D5RocUIxC+K3o2UqEM/NcUpKSW6j9BO9h7RHutQAjwvMMY85SuasTFZKP3AvyAL
4G/5ERS1clrMxSlrwGgU5xt59PKs2XTZvmseOpCQFlICttTSK1rQqEzPNC33Cs0f9KR0iaV66EUK
QLyoeItdAov0Aj4LLU6B3QEJL0qreMuRdvNHc8dT2FiuZra+FB8LYImV+FdrCxydCyvCyeKsSNrX
dmWhUuxk218iMMylWuFFsQpyFCpQz7WNPZ8V+/2ZpzDJZlJVSCefzJD4E7qSQlX9wRR5PKuLB1IG
ZH5QNH9RUQWTnhldUVUnOf8lj6WXKc80DF0Q5W7yItzceOSweuB8YgVq+L8L/HdlkZiq2lSeErN4
N1p63yeRQEkvLCQngjtz4MkxdQnJnxNpix+JZO87QgRxmhUROkB8YDQwNBRA8cRk+tRXBsgeylOb
yF75xQaP8/VlWlGyhQD2+7OtR8JBVaS4KE8oFXKT4Q5WYzsOjm+I7tzL5KYNDoOzqXD+VYikA02s
BBsyPxtK9KA4rRuP8OTqZjMXBzQL2cZtu9HSaNc5sZvUt6bq0PHFBv+IAUJD/KdyZr4yCqsvoqE4
gZv8EGGy6LZ2fS1X9Jth7FHjxToUX/TssLJSMaY6Kk/jSHY9+sa5ZEDHaEkCbKEx0DWkSQQSV9QD
rH8A2iJOBHAJX1ZmS2iyHRNIzNGDJFF/jCLve00ASvs1NP8EbQu6dC7Vw+rRWzo2jOLUtd+nqPJ7
xzhcX7QVBUQHsQ9OEITULriM2qRvC0L04mTguSu/uhuFvl+XwDaWs9mQADZLPEdAq8oTaaCDd5+M
hVycqJF5egXeMPo3msfft+noKYPpKbY/ToK31/qsfsvkTEMytlqKai1clSP1Wv2tlY9UQevccXd9
bqtyUJ0KrC+WDpjf5f5kfdnZfdtBqYG2Gsa59sMYaLyhtHovi4VZpJWLAtX4KIrQAF0GATanDlHT
pWk1pclpHiqkW1KwnaVuJd/IS80ufwc+J84qOijJSIQuZyV1SS45xIlPkXGYNkUhULk1pT4fntsc
NYzmTrWt+FSmdf5cG3p5Z4FG+uZL9QPnjfaUrH4ABMzLSdRTpkooMIhO7RBtwaXlm6ru10ovMODM
S15qNwqHWX9UkMQwblNuS2ptLExLHdsTSs42qJOcku9WdGcY97KzzdMf19XtcuVgDFiLB5Q3AcDO
sys1ZoY+kiE8wGkKvQ4wbxF96qUJRccoRZEReAGxGdJiy0XrUSPbDbNUAueib43hvUgfYj1ztfm7
NXy7eS4LUdzRGQdatnVplafMdJ3MRQfRT4yP3WfcQEi48bn8UEsTrQEA9xRnZHBtyUzdRtiM5vL8
Q2tAdsUofOAg8DwGUKt4auW2O4GxQAZhSY2OImgoItCxlW1HZQTzemUD284zTzVAMyp0mKMT+o2p
T/WYZ75h01IQqb6UAl5Bhr+GsyOjxx4XtTDwCJtrUpFjWLfGxgHYqtE3t+7JUgR3Jm05ksAF2pGj
Eb1lY9Ds/2x4zrAQKZmqNsTw5YfWpsnNZVV4P6JCBTy8wE8hY8wdDxA/guWjreyj0pV+/xI2un/z
DBYCuENhanHXoz+xfWzG3J1bRNxuzdlyM+C8wBol3zpeG/ZxLJoN0DpuioYkIEubRb2T2FIs7SLI
2dhjA42TwE/AF0DQZAABYGlnp3y6n8Cc5moTAt7q7Uq7FMNp1DQOxQR28OwEGtlo3OiycbPKAibH
OkaDWwknXdeWFlGbVHmuByc5oeDYtfc9GIOub/nKQkEAC0UyflxQby4FmAYhidZJyclIn1EoFivf
aRdcF3FppXBhgNeTNSZHYQh/n+doQZMldp9gL1qU3HqF7rWRXzrJzXZqKYc7f7FC0skJIYcYjlv+
RWNRj91LE7UUwG2GnVjo/DVBQDnioTzqnkJvTcqC2Q9cFzCCaDEGf5jbjSSstEnpzeGolT7eyht7
VgRH/GK/IcEAgZaisRvD5HtBZ7ZTjHY6jEe927ThJrRARiTwSi+WaSmCP3t4asW5GUME+HONZycR
PIov1IkbnjtzcUus0B4wPFHuOvTKQfVBeVfcXLfBpMDEwhVFc7kLRqLUSDIzniCF3knoiTugov/G
UwEB7B2K1CYs1UUl4CiD1Ipqc3+cXnvz0JMTmb50kUCfLkuAcVXARKGWlZWZXtRk5RBPTHtQQXpQ
+dNg3Gdg1wcxzMvctb6pg69ZIlt90v8pUB4mS6Ib9zJ5+yEfrI94PoJfiy9UyKs5jO0qU4PRSd3S
UDaatkcndQ85PG/Q78rosZ8eaBt6yrQjBi4cujfbt05kpy91hi0DVttAtSrq09ipOItzpFWEF2Dc
q4FVhF479ZsmSjcWavxAAX59Wy+VH5LQrA+NYeCUgexlKalCHYQcgVI8ML7I/V42bg1jsPU8G56J
P5vIPCj6kJYYXhtGH1D+qK0Ep3ddZaAvIOFHy/ILTJpRSY1tVwZmMOCFNxRoqBWjX66vO6iH8IEV
Ls1tPlhuKazBuLRNmNyZZPbYOZscmYdES2ddDRr5rp4fh/Depq+f2B48lBk/O3pg8YA7FHhWXRGp
akAbt7c8ISfSiqKh0TtONQhocax58wqiFBKW8NmR1fDbap/eN9Ue7GLXJ7GyTuyRjNaQ8G1QSsp5
UTqRtIhquR5I9XCgUv9AtfGxqubtdTEXkROwg7LabhuPC9Zaj/3+bDuSOpJbRa51oMS+dfrB0P5p
UYJDnOdG3aYVEEnownZd4srhAehJQW00jikqm7iJVe2c506uGUFBI69WX8fq5rsD2wI2QRZVwKuZ
Zzuea6seKxKZQROh38jsFt9rYDpL43jzPGBvNdaYwwCj4Ec3v7OVM7TZsopUMoLe2aqSpwlmsbJM
i+G5c5KoToWoLYZv5FcD4Zfkxlag2HUVCAu8xhiDiY3bb7nzdeXQWibECMy6cH9aiSgVsKLALOSH
/mLgkIRLyO1z4pC+zrvUDJLxVFMCjghl41iCu29llQwwsOM4gp6M7cRyEk42I1FVjGYgA0rvFF4a
/rx5l8FOibc3cr1ggjbYB5zt8qTmVBmHygp0BYR36AQpsMQrE0AQBKsvOw7jWeDOX67KgwaiUCvI
UIyDvKIf+7dOQENUHj1xYA5RNskbK7NzqnR0DCdA04Mm96obKauhRovxLxxBgosqRTwhkJX79lcq
4hS/tLWaw9An7ByrGhrmLdc/d4bGak2FBENG3cqZn5yxebL675aIHfZSXZeCOE3SazvqTRWCYnCk
30mjL2pduzYTBccNbJQg3L+I4o2qFfUhWt4cdSf3lPibqZ/C3lUaWXBxXGoUYlGQgScGCDUuaIJa
FGwrsV6GR/An5uQ+0oObFQrjI+UGykTMh2+9lZajWjVdGx4RGUz6fSwiIlv7fnhVrAEFHKwLhbUH
LFKh0fAoDfmb0Y53iVKIcrwCGbzSoleuFTYDZICf1x7krWOJ9PZSAqDpeM+DKhmnGm7xUm+dLHak
HM3LghYt5JEeEFyizPovQh+IEpwPz5TtzCxpKs0jBEXsYEr8QR09LZM9rXtqNcsjmuKFtz/3IA/e
CGtTxk4iN502pGXVq9QJwtxGy11nK7Djl6dvOT43H9OZ0yYvCeYzu1q1Id0jurXcqrdLEdx9ZExp
pikJRKjmFh2aS/VwfXz29/yWsAZdjPwMfUf4+5TMYxPOViIF6jx6xQS/s9jb4X4gTw4Jb/ZwESc6
k8VFQUaapPU4QZbdvCEs7OQiuMCK+gLCgjbyaICuIu/IOQfE6i2nlAwS2O9xH6LMV9QRbk3Ax2sN
WE74BzzKQg71Hk1LWxI0dwUahKCfn399O1ZOCIg44eT8RwD7gLMTUgNV0dSkIYESJ7uws+6Kfmtk
m1rdmGq7J5q9vS5vRYMX8rgTgn5GaWommFBqyD+jpNvTKNtPafrrupi1ddMBOlCQaWecd9xB6cAq
XNMM0wLZJBg/TEHsdnV4B3YLOSAkm/gMepzpFGCBkgRR8w2NplDJKzBcawL+bXGBhvfwqjjFGqjS
VKadk6DugZTaVurtpxzvWRmYVUQ7L0NfVO+mzmwcI9DqTa94abq5vv5r24yXEgs4m7j/+DhnXwB4
EJamHqRh/pTo6YOqdbuwcm7N+rMn2ZkY/oBHdTF0eB6C22cj/y2LqhKZlnC2ajE8F8AwjAgcPnjg
BjloICuaeLMVe6GBi0pEOLm6XmAMgLWykSHls30tGKriAt2oUZQ4/5AT57FBZVAbxze70VgvdNIA
ogwQuYusZV+2nVUNiRkofes1xXZIrc9svIMIF8vMMCTV0p6AK4OWoHSCYs3zpior8Jf6k8iIrJ0O
EDz+Twh3R+lylupDDyHoBek29mtGb03AMb06E8C9Kss4t5MwhIBuylBOEbufcBQWArj3jNwUqN5g
ywT2so3zaDm3v2cY5xlaQbP0NKK2nJ2VizTWI2JpgVbMh4FK/lwKXt4rKruQwO20qvcdgfOlBUT6
MjU+yNtvVyUYVw1WCtSACnBEnCoVaanKLTWDkIwHySJeMVau2m+vW6oVXUIrDZRRwAPFD5/IVxsK
zj2ZmEEZPeho63r7TQHoJq4gcCvDH+QB6JnZkLFXczMY4nf7Wbqx6TeLSSGqgmaOiJ8DPczfE1Gh
FPnQQY8QLta+0+nH9cVZMYCWAq8D7UfxtLxwP0LNydK5lKTA/G4avaekplcak1c4orz6ZdUsUGIq
OnOzjn46AFzycrMLxUrn2eikQKazLw9+nt/L1RMdd1RJPEvbyAiI24Xg+lhRYcAvgcEESaBlICew
FDqrtSxVyewEQ/ilMg1fL8t9Gt78EARi7EwId5WHmjzHIROSG8/FNr0ZGwt+YiwcIJEIXqBxPWcL
J02WohkMv4GVdI96Vz8mEfpq9NkjSGQFT+YVbUAc3EAgw0TU2LbZUTrzFeNacoxyTkngVButc6Vf
k7WjIhjmyvsACAsAhgDksVAMzs0nQT+QmXbECWZU5VvOD9N8I+lBe48VEex+ZffZmWEdvw2kAPl8
jGzStsYNhtdBP+1qPNaUGsVyjagD6qWBAe0y+O6BEUOHPDx0l6umNWgspZOpPUZm474Ncn2zq4j4
oWIi/s16yV2ExkbJMOaiz9pjrv3Mdkb593UTsPb5horIJyaBdnUf8PSzTe+K0BrH3G6OzvhiR55S
/OH4nJUn5VxodYPxQ9uzTuX7rV9vWrDuWHd8Px5oTKXPvn5w5nEeiROeJvlQG9vmZj8BLVqw9Igx
MLgrH5Z0MgLclEXrY7+3zMx3ahGT1OXqszZ3iDxjixG65f1oSZ0IYupZdQSO34l8mdycQ1uOzznQ
rRyaRDfSCsRAyWPm0rwSCLg8ZFh50DYgJogQOkLpyw1Ab5QQ3Ura8lg45V9tN3lOzyoS9O/X9/nS
NOHWYFYQiWTcifw7OUKtgpz3aXNshm+JrnkTkMYEqISsurHTB27cj/vJtEB75wBnxhlBp66jwShb
HOd+VzluJaJ6vNzx5ficuaBNL1GtxfhauBktl/68vlCi4bkDMRp2Z6VD0x4lJJqN75MhAnuuCAAs
UgeaAj0h0XSF23BzaMqK2HJ7zMCIXh8U9GC/eQYwpHjcQ6NwIvgAUpH3OprQNekxzr62ft5/u3l4
C6cN+V5USiBnza3/bNqTmZVlfOzsTYM2Ervrw6+ch8Xw3PrTUIKbVWD4TWp8rw5594efz12fadZo
BM3h4qMKupm/Sjva3v79Bnoegw4c4EREuJfneZoUdZ6lJD6mka9PO4X4oyoIcl6GpICMU4CwZBhe
1vZxKaJzMjuc5TgGMO5o08Jr68hrYxA42xaQRrk7iMp3V1QW6FSAuWGl5Euord4XaT3bUXyUB9nN
o0PdH68v2qUAB5Q2SE/jPYQMKI9NHRqCGljJQBlt8oouce3NL7Hl8Ez82SU30SRGwR2Gn+Nxa4yT
WyitS2VTsPWiWXAnAye+KRC9yI+VW8SbWURpzDR/GWxZzoI7GTOIGvFawvCpPrmG/i75U/cViOKb
zQdCtUjj40EGlx8J1+ViAWAIogyajse6KF0rpW4tuIpWloklElEoirDjJZipSNFkrVPH7mh6evea
qsHNuoRyCeRZ0bIbzxb+Yd9Is2ajF/xwVOhDkTleFOa37zN7sQAWIuNTL3BKSJnU09Q405HSu3AX
OTeHHtmL5ffwXGwliscwCnsMr5pfuuwoap93aWDhh4HGA5UgaNcNj3i5v3U5oe2xWchHsPJLd4Ws
ZC7iaeg21La1kMCU32tkilXgOQHUNWAMAdRYCtNTPO6ySpuPlXJ4SZX99a3mT8TH6HDv0B0PoUF4
N8vRTWUa5ris5qOdTfYzGPnLN0VKm51Zyb2EHmOk8q4LvJwOpmKz3qtI4oN3j1u7zrZmVIPQ4S36
Wth+WAme25fzWQ7P3R0R8PlxXGN4bXJc2n5VdZQ1b/+PtOvakRTZtl8UEjaAVyBNmS66aFPd84La
TAMRmAg8fP1d1Dk6UxmJEtXcl9GMSsPO8NustXa2V2HaG4UybVzLGj21YWawAoF2x97h/zdLq/03
1y0CjtRrc3y/8lBrnx/aYieqULcwPEvgg3H2AHUGR0/FIugJQvhhGodYl591L3Q1HPLnd4/hrQk1
3ZKaGeENcqixbviNDPbUaDeWYG2HAVIPmvqhOKYsAfPMXnKzHOJeO7nVo7dX1936PsASqIysaARA
Ry+XoCeNXnd5NsRIo0KPjvnvnx7AQF6ZhCZOg66cawOCTa7JmzZeqYs5GMflr9vzr2Y5sMSoHSFY
x8NvAeWlTFCXD21uA6MR2+KOJOCa+ol7h7eOk8+3DW3MFLiKq9odvNm1EdPlTAF9XOBEJ12cUz9J
Q33H9dj7/Pr3N2eBO+6Mfrf4/Fi8kPEv673SC6/z9ObnKz4Hn/OhGkd8X9O+603M4tuzs3EjAUOB
xC/S7CtHWvGWCbVbd+ZVH0Me5i8p2qMzEp/0zhHNFXb8jo1DfWFKefZKszRRsSj7OJdHffhdFIe6
T3ds7A1H2ba1PdSUThiOjq6tLCTFwZM+yXdCGNU/f12TfyZNvTvQfiRvQMfv46kZ/bwmPrSB/MVu
A5b/0eVdl+8Na+uwwNFbFwrUiSv+4ExFu/Rpw2KROslfujvNDlTmuXWXFcn8MDE53xc62tfuzOYV
YBsDXcUwgPz7j86dMp1EMIA8hMPipuFWpDczTfCaVA7kOUY0rHG8P2OX9UdA15NHNi5W6lekm1t/
cul4JE2PBoEJWyp0aGnLY2M76c478YoNfOsy4wfCX9WQMYdLCOC88l57hSwLlpU8lp2QJweM1Nyn
nU7vRTWah9mAEmznWpBOlFN/li5Iv4Wup0d0kPkOwKb291As6LVFBPlQIWT3WeFxQEFL+fftU7ax
9S9+pnF5SejgHiUSvJe4nbOn3qr+Juj0YQzO3W0zG3cRmkfh1oYSFhq/uYoZxrrJmw3cEsazox/e
3WgLk+2gUc1KxAVCxlMdyyXvbDo1RhN3R5J89kT8/l+P0iwASyAnXFeAM0MvpdXKJi6GwC5Cewze
/31UTOFR4NFE3KNcdeU4OJoceBtb+QM79+W/mPy3n1eut4S1dm22+Pxsf7bLF7mTE9hY21XTZa0L
AA1xxbucy5x0OdHauDFDlx1SZydNufN9tRIkW1LlWYLvjzy0En/c8Sc2TsDbn+8oB7XqclGPEIyJ
rba9K3o0YfS6YF6cdwcMOrxFdPIG6hDV99ci25vXmMlm7mrNbuLKPi+57S9NnNtN4LGft/fSa5ZH
uXhQCaIWJEUoeIpq0akyEypTvati/BozcDvXDPSK8sCrC+OYkdwLBESfDgVurofMq5qQFtOAuwnK
uL8BpW8+Odn03Uzm8s8y5yxCE43xcy2z/KQPqRtJ5kzHluFF0dKpNPypMZ29y31jRVDNWHn1a5yL
MvXlnTSS0tJStyrioR/vrGI2zrLIl7BJzG+352rLEIiXKP8CxWMCjHZpyCrr0vHytohbUQ0fZ+EN
D+g+xp8XXeyRFDaef6w6wJQWYKfX8g6mOxV5KUgV8+nc87tUPA758yx2oriNo7IiO5AuWxkX6Ct6
OSBk89G2s3SqWOSPunvke9ThrQl7+33lJpHoB0ndGt9n8tnwPkj25PKd47g3BOVhN2U/gQILE5p+
miPahLeX/NpfASUFYQMEG+Cy2CoGxit7I+uoOcW55RvWd1QWNeOQZj+X37ftXA9jpb4AWQ5+lblm
Fy9Xolvy0rEhHBPX7JwfeLNzm2x8HsAt8NyBoDNRxFEWojVk7rZWu8RT/yc7N++lDKDzxeqy4CEF
EBt7SdlH02APXEu9IW7RAcF8qd4NzvyPAagFAWeK/MyVPzBAtJDaxRiP7W/D+V28+0EFzB5ZOASI
8JWQ0rqc/WZeUJcjM5IlaRLwE1TtdwxcHwQYWF1eoMJQMzCVXTo6PAW+VE6xzW0/bWJX+5SU7+Xx
YpIsiNcBKgQcOd5VBQJRgKTFHJnbcYfGnrj/up1s6PWdhK5+kJxBegxiKSgIXc7S0hcZyD8lje3H
VvvqiuLAvfpg6y+3j8IVfmQdBwI4nAZM2erhKHYSK+kymTtxk8X6L+g4E+vY/Bnm39ACOqf1jue9
cTRgbRUaQkR9XXMfqwxJzBnW+gyKpXFd/YtlwWBQt0YhDY+smoBYUs+ttanq4kKn/gdPvlfBF9OF
76PqgSoOkCOqNzig80iTZV0XA9gcGAd0YtrZvOvlcOkhrEU0bCrXAM0dENnL9YDKkJODm9zFNBsB
nYy6PGrrB/cL+Sr4cri9+BurcWFL2WNVSTKvT2CL1Ehm5QGR7wWCrtMFlQnAH7w1JFQVbKyJWHRu
ly62tae+Nc8uH/zJ0SFjstcXaGssSF5DJwcw6ZXTqMxbU5QIYRpktn509JQ6p/dPFcIjXFweiFRI
lF9+PkXASlLG1wyB3zsH2r7bTwdo5833laWo9QwgroT1cbU8EBYUzg6cbmtbwb0FbQeRwHViUQgT
zacGPsTM+ruev7fZb9H8LLS/yumPre+1HLqSXlyXHfB6lJvhkECLZ72h3/jT9kDGBeqHfexNnl9Z
B42d2+cZapKd9kKLwCvuquJe/JQyEHMwJiErP4Gri/gNlM3b63bFRFZ/irIv6trzeoOYfTw7Am2+
nwby15z/xcgTL9aOD3YXL1lk5J9vm914gnCAIVUBGCncSlWYFJLsZlPyDNfQt/YvoBGAGbhtYGs9
oR2I+gY2zVpwupzhSWgmsSB2FztOd5D5ufGau2FpAsM6l15+rN3vt+1tDshecekQflg5KJf2NFfm
Rat7bZzYdtSQJJzE/GV4t/zGuloIL5CNgGzCegtemhknVklDIPyCkgARJ7KH7l3/f/V2BY8Tnhk8
TCQ7FNfAWiBPQNKkibXmsc1oOM4fe/eRiqiT3fH9MwaQnEfXWtoKMbwcSiWspE8NA4F9Js3DYtWG
n82jRGNLZ0/qdF1sZVSQJVxJyUi1wOFUTNmJXdN8Gvt4hGLUt4pP7UHPXupkNENDpnui4BtzuILC
DBS6UPeH03A5MAqQhFNCxismEpjJHKrg965xzhZIxr07YsLcYTu8MkXwHCqOdMaczBqWNWGaHoqu
CwbX9m8v0sar4b6Wm1GGROSh8s5aPcnLbHa6OKkTPExh1uwxndYdpa4N0DbYB9jQ1y3IPVawqSbV
GHdpeYTune+w6Ukb2HmYvYg79QdqSulrqbaz/bZGBvwesGOvioXqyArwYNLBcPuYO9P5O6Hv1ajA
SUUI9apRaYAOqoJA9XFqrKWehpj/IdlR20Ozbtw3iMTR5BwxFND4mnIRGFo6ozfHMsRTYvpO/w3t
joN01t+//GsIhcwncOYrJ+lyKzdTlwymQGoy/6r/XH68d28BVQwqLl4B8NyuIOYrc9MVKHXGw8Af
4NM9IA+386pfz9KlCcUr6evWTVrc9xCHHIOlds/oC/4BfZR2kAfGertfbuIVII1UDFYaQbOKpuzl
ZM1m0eZxkbQ1mn9NAxThEytwlv7J8eo7S/+WyjZsjfTgNjR9lAmff6Q5q366aLNw9Dgd/QmyI6ek
N39ARQZ6IHVlhSM+d+iMeU+49/pxhKYoVnPFQ6NCpbofqVGM1rykeZyz8pRaTeDqp2qZ7wZ3uqNw
2oFxvL3UGxUPWMQdv6rPrWlEZSP1gyw8CHaymBeaHlg692vj0Q874YVME+PBKdLRN4hnhsylwBml
5q9GWhM8ED4cxi7vd9yD69O/SuChjTJiLIRD6sYmTLJZDFoWV+1dHQh+d3u8G593sa8h5wHMJRw5
ZbiVteS6lhUiluOPAmzXn7c/f72tcXG9+bzi3ED8XmStwOd5HiTMCxgdQ7p3w1w/mihQoQQOkgpd
KajKDYN9MyRuO9SfNCusKxFC4S202bkzds7o9Vxd2lEeMWvioiQ97DjNp1GgGcTv25O18f31bAIw
Co1nhCfKODxaFsib8fxT94vSB4Ratz+/MU24vBBMuwDuXjN1e+aM2oCSO3Jl7neqzUf2kWTNCa/W
uz1MMAmQhADvHzsWzV8u7+JUcnfOyz6JW/Kx6o/pcqTs3acCEllIKQPeBAgBSK6XJoza9CaBOO5T
Oh3Ez3oPprOxEhefV25jq7JkbXj4PJEv7k/R7eRONkIZXDKr9p0DiO16+C5//tJKlDXBpIwZ+zIX
KOVqB8kf6uTeHT9knekXunbomp8e3SvBX3t8EBiA+/KqDkuvJBOyxRgX6XAe25CgXsT0AnHdzs9G
t/F5Zz5XZhve3nQbAeSajEc6Hv0GNwJIwxCiRDt2FqN9pj+3D4vgQeadh8wOremld48W+YCecKFp
3BcQma/0b54HOWE7RHE7nwOj/Hb7B10v7cpzQad0ZHxA0FTrNryEEs2SDBxtzI9tek730lbXN97l
95VLQkKD1dN4z+NOPvO28tte+nxXe3lvFMoGEtz2OHQpeJzm9kHIH/puc4OdcVhKmDiVM03tueXx
7AZNfTcZJ2cP7ro5CGgorkEowhD1EKcm8kdlM/N4+M3co6fvJGI2R/Dm88ohbhH+egVExGJkqQZg
pqECuadQdaVjD63dFZIBeUZsKXgqyjqMNi1SSiwe5/P96Am/s4/l8Ih/Ota5KnnIq8Dpn63l25Ts
6VtuHGXoAa1kafhxyDitw3+TmalsY7IbV/DY8B5tfsyXMnAQvGkRuD47EcimqdWrXhMUqK4ppixj
QHnSklgoEaZJ2HM/Sc488cXw7hq0iXv9H0OKu9AbtqwsAUOW/uyKD+3d+88+XT2FVU4ceS11T4/N
II2ueD37PT+OOxtuc5qoieUA0Q0pifXvb1akGTtQwu2Gx8QM0JedPJk/0Kmx2us8ubWvkY1C2UVH
0QUVtkszNLekKCw8HvMUOl5oDD4EK25P1OZI/jFxVUWv9dIYKGVxWh2w2rXx7ObBkByK3aD62inB
ir+xpDzkLJmTMaMeiz3d79ixGI4zmtK+t+PtekzfWlGugka00q0Gl8UQMR5Hv94rpW+OAokbpDgA
+fQcZUm45o5EoxmPkyUwkROf/Kq8s+sdB25z4QHSQ+IXoH0QjC4XHtriNRAPNlYFvcZp+tWZ7qD4
d3vlt+5kyBWuov4AVcHUpQ3EO70526KK0VJNz4/DHnJ4a6befl8ZQ9WAIrrobRUv3hcbAsA5yggp
+BrcI/7tkbym5ZRQF1qqSF0jUw6VTHW6RFkmueOmdcyKrPWd0fpeZC765xiBJsDg6OszBXKPm9mp
Ep3fSctvTXZonfcSDLH5QExFV29cOcjyqgnevLC4SxlK7UZyaJyju+cLb2wLOMJQYEGaGjxbVeiF
86mX0i7L2CjEk0iSX9zr7sopf3f0A+gG0oXIra0YDtWrN8oWqHLWwkz264e9h6fZ2HcXX1///ubu
zJemAUu1KePM+MideI8Ssfd5ZVubE8BTDRL5sbe8eAdafLm917aWACoBcAPgUUKeW/n1I/q7pXPX
stju4Wp8Jvbn97J410301oIygAU0NqOVqwXrUFqH8eX2ADaO5cXnlWPJBzPPOwl8qSfP7XTohg/U
ZmFT051DuZHPAS8IqUzUOYDGVvPbTbe4Nm8Zi2n3yKbsriIiHNHoPEfXrDIG5f7f2EM7lBWHYoKh
rDzJ7YB+HpOZs1iWmQ9h43uHvxjTR0IPibgzxr3s0dY2w0lHVzRrFdVWh8dmXtrTkgEuy46JD8jL
7VXa2mbAQawdrAA9unoAUl0bymko8PKXIqzch7Z6XoxPt21s7QQ8YGvua3UuVEBt2wqrySCdEgun
CwS6NCfDZ4DEA85JeNvS9WhWzU9gFVZe+oopvTzyg9V4CGPwnBm8ORnVl97Q0UTkz20j1ytyaUTZ
ADNtOrRthicDVHhQmJ+tei/zvDcMJeBLpoS01gQLxTAiJxR5XkBrsZPv2DOiOBi0bStapfD5zOac
ibulftD2JM43TQAkBKGGV51XxRPT53SBJA+WwyHHZdH9EXIjnvHu6BvL8caIcbnmU+oJ1L1gZGQv
efa7SXby29uDQFy0HkEk0ZR5WphlS23CPBGDB00pIZgCQES35+9tJHDWcfzPjkoAQJzSoxUD3Nbu
G+t9i4eVPE3d0T2OTtC+oB21sccA2ID3XJpU1sc2hiWHDgOL86r12ZyB9HM3lI8EWVVgJGr9WECc
m3fvvg4urSoLZk7j0o0TrA6r1mIo5rNT+Nb7IR9I4oHoDAFMdJO8al02N52TdjXBdI6pPyVPevbr
/dcAWpd6CC5XCLVawiVWU/dZTgqEZpmvJx+TbOcy27pnUHnCIwPECpChyuosyYgEO5NlTMR94pHQ
rfrT7SGsN9WlO2vhjoSTpEOOCLezYmFyZmNBA/ci7ruwsIrAZY+iu19YHnj5+wezlrmQJ0YojuKW
EieXJZgkVIxpnOr1wcwenIXuDGZjui4sKIPx0mUuOgIL9VNjHoRzvD1XyiOGihFInKg14nkBMeQK
cud5VbuwJlmiqSnzYBT2wanKR0+wX32515NFuXKubK1DfeO5enVlmomHvAsRS+Sa7Wloppi+t1PH
f81QjGZNrIOQd2mGiLQxc06XCD3XDMDau6CY3MqXzfjj3XOHSBY1J6B2AY9T9xlqevoyJzOJTONx
ES+8eTK7Hy3bOzBq6mwdkAuKMpTHIJGHoEJ5/k3ZcdmPHYm02kC0OfkLUHHe8lDZtW+VTcAGvQqb
ZrIfM5K0Z9Tl+oM7kL2MuOKR/udnIKhBdR2QsCuZRjLNtVWUJYmWXkfx/pDWhyFPfJJ8QkHPF3Jn
Z27sFsRQwKav8A4X6h2Xy8htSjTdwKjz4p6590bypd8TztwxofZq9mRObCBWSCS0J8K/GfTUWu/L
Evx30v43ChVqWvRlb1vNSKKiOI5gd+3lNveGoLw6kLzAmW0wSwOv0ee5972u8I295utbS49GkGgy
hfoEcmnKkbK0uiQlcZOoM39lbhHo3sexu9PJgwdtYTd9J0LlddKgZIpMFN4heNiKK1qxzDBTz0ii
cfmeI90lm732f6/QyDdvxJUJxRedySB6g8EEeqsADFWaX/lY3Y/MziJSiPLczkDx8a5uGh9dCT4a
Xsr9qZ9/mJMdEgFF6MSM6xwiXYvbv9O//O9vAy0H/HmgO9U0SGMyYaVJkkTF8lA7j8tUQttsLwDb
uPiBZQHzDSlYVB9d9Xg1UM5oZ82N5jRa7j4nD2azkwYB9hxHVJ3kNzbU13HI6txqQdWMjMnVo7mY
eVAN2hyI0Uv91jUKv5zEL0CrvOPgmuO3msr60E6mc4eUqgghmPE9y5kRAEWbgUJpO6He6hqIPjUN
bOmxcCjtAVrHrXlvsFKcpWb0d2k1kACozybzO8MZTiCC1QiZccTR4krrfVfrqW8VaXZn5+C9ShOZ
2rkcUNYDU/DcFUICUJiDY23nfzkD1Q9TP1QhxJ1oiGKkX1BzDNveJaG1MjbSQOp+nWjxSKnvzkMN
nfAp88XiBaVWNE+cpcSf0xpwyKbCCR3QCdDMLepzQ299oZvCL/upeRyZXj4aozOetSnXTsyjNdr7
eGVQ9x75AMLZN1k5aJ5du1P5rUU3Ow0tf4o6LFJ97vx2bshJLqI7DCazDx3PxEd0BjbPZm47L2Wa
mScPelvh3Ofd/dgk+X1V0+KD3pPunrhIvWtlDm0CR2ujLHP0QB9EGsy9zU45cb5CAcW8T0YHvbsM
p7q3lpaduWc3p77UxMHLZPsEmpYetmZOj3UJiYM595IgT+wikLLCfJa0CyuClzhB/uTQULM6jnal
HTuHTOHilks4Ten4WHeZdZ+bVARpr/PzZCTiMPHeuFsyqvno1+rdlcVkhLNnZcEspimcmt72M3h8
j2JueixQPz4mLvpuTNZIT9qi9Z9dQoSPrGISNQ5LjiOIZFELHTYfqg+5XwghfaykHloaQYnVTp7M
pCsObcIbv4Gya6BnmvbltuOgOKjrAQeTZW13vDI24EBcPm0F9WSbAzQUTbkdZIkb8mQ+QbT0cUig
gFVwfe/p3nglYBCHHNkQvKRqRlLXuxTAso5GLHf9giyfLaJ9QAeLP7fHtWkG+Bjk3C2K06k8E5qY
GeCACY0MS4IarxvfesPsTrVhi/O/sAQ2DUqhBgTvbOXZGzXJ23o2aNSyzncS8+jNznGUe/O2eUnC
/wBvA8/fFQassLJ86NAHLAJJNnAyngajXob6MH1lvfFye0hbb+wK/QMGAOCiK23O3LUFPMo0iTwo
KPq4sh+sgn8gBjqTVm594jMP9WIP5bZ5Q6PKjylcBR9UF1YUec+Hoksi4y9X+NXh9pD2vq6sUmN6
S01qfJ3WRWAwFtr9Thl04yStBEaw51asxhXmCzDKwlvsKYn0sriHUMkJ+h5h5dkIW+Eck5zu7Lut
EUEICuQn6Ax7qGBenlzXGdkyVD0WaSn/7tEyumH5vxgSckuQLkB99LqH0Eyo0Q/mmEQVGvx0lvbo
1ADQ6r+l3R0y4u080htH1oVkEMpY8O1QFFFcrSmpElbWuhdBqi0kS/fEbdQWlz1pyj0zirvF2DgU
87B40eJEuQGdiRECJnsp7K3N8HYsikvTlebo9jOM6GVUj3el8M3pUYyhsUdc2TqqbwypxADRs2Ua
XBiCTv3oPI91TMvUrzMTQKE/rb2DgdqZO/VWXWhHmrwFctocvC8mYaeOzg8J3szbh3XTDOCugC2g
8ABphMut3aYF3CW0NYrmJajZx9IMCdkJhrauUzQzXJsJAOB0JaeWjb2w3MXASMCCBJnQF/W9W7PA
0OPbY1lXWnU8wSB00PMXWGdEj5djSWw5VMJJvYgYj934J4c7Z+b3TXLwcvic2oGj/8b/z+I69De5
DSORrE8yWPRaeRTIajviebL/6r3OH+tzZqB4o087Nje34ZtRKmeXjvCZmxk2pVUGvIJ2WfmVQn+o
F+WxLWQwQtP09ig3F3DtzL12AQH0UtkjqA6ACJ9lSQRHb9F5mNqZPybfWf7rX9hBqRZaKgAuoiJ1
OZvz0KW8JJ4XGS0Np8X2pfgLOlrHpNsBomzd5+vrgd0IsKehUtx0MnBiamjNJxrNN9xD3u/JpKkJ
8NdozsPTBLw9Iq2rvYiqe2E2w0SjxjKjSlqn0qWf5Thhmey4ZfMBKJzCr9pM+jLPTh4zf9+ezI2D
DVD4qqZGQcmAUOnlZBI+praelzTSZ6f1yyGtoSbBxtCVZI9cuXEDwxSYgmvTVPi1yo7kvNX6Grm3
iJKXZTqn6HZZc3rOjZ+9sezsxa1hmeh1uGKgYE69r1DBbEXtZjTy+jZqNYB7TDO1joOVpafbE/gf
ipRyn2AFgVyDZ4acsnqfmF7PtdwewQJzk/p5Jk4fGFOi+3naBI37ZA9DIKaYDEWQyeYgaX4gFPIW
PmnE36U21C85sAfoR9A1+rnyWtMHCqFhQaNbz5Kn4wO8vemolYKHRdH2QVqMYvHhtHWBbdV2iF/1
98z18UNS5/3XotDFgc9ZdTfKXtzlWUH91mvoiVqp95jJBFlBe4Aehu0lmZ+TSj5BSNb8aCRZH1Rp
OQc0dzjydot9Sowui5IaLUrmsUsPhsgaOGn1cEjLZQhSiIXFZZPQO3TIoX6jWUMo6iz1qV1XwWL1
y4eUjT+rEr/ABdvjfgQqLmjxVsUo+iTnEUDwexNZvgCdPhZ/TBvvJKRmfuiG1n3M5fA5HbXpNNV4
bFKbuQ9u1WQnUOTrVYt5ekgL3sErTUfjhaXnxTqy0ddqXT7YSM+gcuT21SE3yYDg1HXuBdcZgCoI
+ZmG7uWQzNCi2bHm5xKNwD/raW08tKmtHQgBKZMZXPOzfjLvhEgZsGcJRsQbc7nPKollEG1xL0fM
lcM97zNvOqR/ZsgpFlUijmjMC7TiIPQ7/Nviy5KmgVktbViYKKDx1kx9RHMQKnBb6TupSX3WyTkY
rM4ICweOvJMsfYDIBk3rataF+iKHP/3kkFOV5DTQzNy9LzNhfxikbd3Lphif6MSzIJWm8yibpggS
i5EzH0b9K+T/oFRpmBO05wZX/1IVTbJzSW68Mx7ED0AsAVIPDUKU13S0XWGVLbWjBIS3qvhC+r+H
SYQJ574YfwpAd3fOm0K9eY2P3xpUHlMzsy1CIMoaDU3UlN8n82eVPOXZ2TaBrqv9VluCYd7h3W1d
J29tKlcX/KnU7SGPH5XLOR3Cxvbtd2rivg5r1WeHnw2ixxXRM2c91KLsxIFX0oUDIuRE7NxUW4MA
7woNOIBKW1fr8qrnqWEuE52caDB/64l5cJbSn2m/tz4bryYEGqCthuoKECrqhpiMHs8duEERr2xy
TAZRnyGlmkEMr/459b314CWm+VJYIDPM1DMCe9SasGhYdQQRVKCVvdM+s7Jz3+8or7oRay0GgPWr
BiT2yI1iSjC/tuvX2hBIXNO7JOTNKXbAn0TuFGVtFVMKPHlRTXwdu3T+gK2colsVZQeT1/m/eODA
dgawBKIka1Ppy8UkfUFYClxOlMo/AzrOd6G3J7a2tZBvTSiugRBFZ04eTEBwwy38fNqDfa8b7urh
RCEW8QQQhjhfl2MYWdIXOS3sSCvq73QE6DOpgWFMcu2r3bTwytkeD87auq0ghLr2nkdiAKyaS5Mp
ssk8WxY3Sl0mw2xcxiOoai9aXwDOmDu/27kuw8QonYMrR+hRSfSy6ypgE4bcqCHZZ6VPtLdLH3UO
Fix5nR/TudU+4DGmqHoZ02GYuXcsS67dEZeBqCkbpOkZrZHD9NClMC/1u1pYzEe6kj6ktKUnLweZ
d8Kr9DVfMnGghPRHKz1rZWcvfoo0b9hXNf4bsRDyonx67thU3iGbOiErOVkHvCracdCcJbQyl+AZ
GPAYtxP6bDbm3uW7M30qXoNOhjkXie5GzmiHbExeRuAZAKdIfeCGT82Mxj5V/k7Qzn9uRihlrN3f
0KFIlfepzZoCz2DBKLraz6L+SiX9nDLP2TlSW/sdFPv/2VHiCi/V5FQtthuNiNdngE+sZY/VshEi
ofPvPyaU7Wd4hZtXyIJGrfhqoI25jbvB+pTBH7v9SG7eQ//YeaWvvgk4nW5OK6vBUFL5tac6vJMv
9fDxto1XH1o9vm8Go4YO0tLnAs6nGwmIuNs55NYpgUpVC12T/DdHoyqMVvpMWmdu5h8Y03y77kKg
onc8kO3B4l0AWgEd/FT/m7TVjEiwdaOBFAERelCyNgSS+LAz3i3HwwZ5doUkAqOiohLtKat4QUY3
0ngSJpW8L2rbH3TrDCrw98a2fndsPtfLeOcs+U5uZGuI8ArgHSD9i6y2sm86rTIHURTregZECyzs
zfj26LYtrEQYyAusAkiXF6PR1EuJxipuRKsnbSwxh2DK7ig4bR0w+B6glsMJWfukXdrQkk4b4Nw6
UZP42XDs0p1ZUknHrzfFWwPKCbaJJxq3m5FFlE+MfC/dHhyCs+08avzJTQ49cnCjdx77we/tD734
MPHO7/fopyrC7OpXKIslS0LyacEwtfJJm5jPMjcg1oHXP2jvBlX2t56chuzP7fXbmVuVZ8Yno9Eb
vAKRU9bRWNCvbbHXtGt7YOB/rFgm0DPUoBrYX2swoEERsYlHEnrloE3xwKpFZDfJNzsvfiDu/tQ1
yS9muL9vj+8VbqHeNmvpCG0v1ty6esozR0taW6/hH/em1ILOKdDNbUnaO7e3+jOVIg+om1ZfinxO
Iq0letAtZhVo2fiLah3SiElaQUGF/GohDBkAlDKEeZpkZ30wQCZYpjEsZqc8CM/4Mc8NRTHZ8w69
R5mfSU37OlAboBZGiiOf3clvRGIjg1w6c7gzzs2DiLIFmjIAznMlXYL+WEAuZY4TGRyXZf+HQlD0
cRipcXYMoR9rVvKgr2kWyKWG/9417lGURo2Ae/awp0n57CBtdSqzfngeZUJRxVwc8l3jYDiytidt
MK/abygjJOcULhIuE6rdTyANnHSkHAK0YCIBUA3yHpG69eiVkPtmIO99TJK+PggizUdpo5pa0Fl+
9fZaXrw+Guoyg/QMeVyoRKB0pxyetOts3hctUqUVkhLS+9nM+rcFTTzKro6djqNImTxrbhfB5XrW
SQNomvnk6UvqG8WCXIj5rdT4HYQHBl9a8jFz/2RDPvnE3DsNWwcOcmfo2YoeGqBAKpcZpV3PbBsZ
cTIfNevj7D7f3givZAd1JoAgQz0JwRJKSqZyWwpddEaGmahK5IKCEXhR6w6JAm59ssxQftfqozD9
Lg+Aj1/2qNVbo3trfP37GwcCl+jcCLPzIlYv8qcnu+IomfvO/gr/uSmRMEaUgSjmSrt+Yl27NHDk
onwBQNLuD9Q8357F7dP0jwVlHHlnVbOtI+rT+jwseRuSsvCdagcuvTVbq+4kNi5kmq7gMnaWEUgD
GU7kCvnZKOt7NPvdMbF9+f5jQw34xKgbTdXbTlRDXqjoKbLCdPnbFR1UwvkQWTo7TBO5r4bqsGT5
99vTuOW3vhmg2s7D6iyvZLgoownS5Kn5zaHPNVKUVbqTZ9mzY1xuu0UCMakXGKR0gyHzne6plqGx
1/R3K+5cgQjIgSAWBMn00orTZqQgsnKj/mu9AEmE6r30TbsK95oCbO+Lfwytw31zipiw6dCPpRst
VmCuau6H28uy933lDsoa2g55h+9/6+d6BRLt5HL+j7Pv2o2b59q9IgFUp04lTbE9bjN2XE4EO3HU
JZKiSIlX/z/KtzcQjwce5D14CxBEHPbFtZ5y6vtgwi3yY8hnfBG2yqgJ7aDuKRTrszFuI3kjrfo/
RO+gKiyGfhCg+IKisL2pcPMaO7SD8Xa7z59ldya0PdkLG5hySJOiZH6cZrBYkReBckPAQZw46FUb
W8o5p2p1shFUcP7ookMO8ShZAmzRgKDJRiOq2xpXrqMg/ffJhnTrYl8AOPZXrQ4oizkt/IduWd6v
3eEty+mZ6T61L5a4fMEfLSmSo7uXcALXxr6IbnOyjZx3vEdWVX3pCbOt8zPH2alz+a+m/px2f+2M
YnatGnU81JPzaxuS3MMYS/fwHwYMdUjoWS03zZdwNSI97fo6ug3JfIei8t0swzOX9MlZhwgGMpqA
eH9ByERDMOe2r+htQZDgFLE561hxroWjE7GuTNiIHI9O1sLsMv4POGqImKD6CPEtwEmPgZ6FGXXd
ZsiHIWE1qQ9Rbh2++X4aTq4q6NuCmga9/S8onIzZ2g7aDE1wUiV1E+He0A1J7bYniRAjFDGc+pzh
1cn1BWUSVDVRkPtiG6R8mXcuRONv61nFyr/q1dVEzzy5TiXD/o6Rjq6R1qM98JQI0PzCi0cTxvZ4
F5lt19zYVRBHxZnlfDICWFQqQuxOvIOOX0AajysOngKe6JnDEe8D9bscRGnhQ1JE1MKOaTMMV11k
ho3tcHqBSFg8/Ptk/v0bjm40pGsHWqqR3vpSAbRlCkTZEa5qJ+a1c9/4/Myhd2oeoXyFpWkj4fKF
Caog/gtXESQ+PD6suorHZZalIp/PnHynxxYVXGAvwXBFpvHzTS3h3+KoDO1MeXcDwRawTkV/JSO3
iZVb3I19+Nb306vM/MQb2jODemqPLwIr/7/xoz1OJKwq+qgEkNDQ60pUF1HVngmsTtFEUN6HiDKw
g8BFHoM8a+5ZXS3C4NYnd1HXpya71NO9Y27rHrXXduWMepU5UWIH+Uba58RZT8V1eLRDIRPpK8BM
j4Y3onJAchWtA0q9dk37O4zE2vhZ2jb8XFryVJru77aORrMOIBzUqwiQCuhDxa4NPV1n+uV05kHK
qoBKQo+q7rgOJ7IxElHZ9xvk1FzCNhAUmD99PY4DAH/JpFNZwW0xXQ2Prjxzb577/FHnSAZ/0arA
5yEjE699/Ov7n/91vzkojUCcGpU3VMuO6yOoViCrP2m8MtivTupkare+9fF9G1/7gDbw3AO9D1fC
lzSgmH2k6ACev63jyr+APu/3n/+61j5//igJGMxOn9cRPg9nupfOkTc573cWYH48YBffN3WyJ3hc
Yr6dP0DJz6dG5RoHcrJzcGuA5II8Rlz/+r6Br3cn+gLjE0THQMzggfm5AQvSVH7njYDMQLaxwGFr
Xic8+hW7cum5o/ZkZ/5q62jceG/KSuWAgTtdvgD1U/+caMnXC/Nzb47iy2IQcioC9KYa7osw7SBg
OyBnhdpwMH6czdef6g8S9eCxIIUCXtLRmWOaUBbhVAW3qrKhvxltjH74fnZgvILx/5yjAbsfah64
Hv6nmPp5fnILuUDpzfld0BMewp7L7batw8ZU4rYekskf/YvcpWbVOlo86FAVaQUY9wUbQNRToG/e
TRb3Lwhv2ruuY8U6p7X3VJXVdOg7OW9wgmmIu1n+HtFMvVV21myZG0Bs1IBDwckAcYkSfI44Qy5t
VRObr2oUfw5DN2AOswL6olOR7bjkatOHjdo2ndOkNICGvjsUdNUNYbV2Va1jQ+rism5qOCSH01hf
VqF6ESL4HaL1q8FuyJ0MRL1unTpayd4DESEAqEg0lYJEcM121uiZNdS5vKsR7HcVZ1whOaX6+baZ
gvzWb4c6MQBYJhy+VWu/qN4nqKLFYV/YSc7cMfV4Zt1Ec6d3dVTWK+TxFVA6NbRSNfQoTan7NIC+
7sGtPECnFNBQvsHV5ZRFsYqyyl3PyI/us7Fok0LV4Y/MCvp1Vsl2m8NBcs35oK8Yr4IE8Fzngofe
M0NFBxAq6sVzb/J7JJhVYuWAVdkDgKBU2O2Vxcl7ruGB1w0WynSj+YA42feL6NQWh7jjgueG6ibO
3c9LKJQQovK0nd9lyl9HTX0Fpif4P94jnYdNZ6szF8ipAx4oCFxRAA4gYXWUVZThYPva9vO7sCjW
rdWtsyG/asJz6NOTzYCDDiIo0JNf6KC5hIwTMUF+5032CKGoYofJv9Xjv6NmkJ2AWhSIr+gRKp6f
R0/Bs84Ne7Dhetr/9HzZxtLOzsROpw4SKDihFbiqYbMfzZCQTkvGaLBunRn1TbeKRXMmB3LUAt6m
i3EKdN6hcISXWLAcM3+9hmG/C/f4sOyg2vO4yHwWZw6qk9/3oXWCuGhBYB6NUjmJ0q4olGEgQoDM
vx33/6EDCwcZF3qEm/BYuMvJ2wZYY2gn1fGQPff9vxUOMT6w2QZjG0ZhC9n5eAYMAV6bToTvnQ4e
I0NMujH9fhceXU3/a2FxGEGeHdJPx9jUDstU2gAP7v0xKUjcR1eVDcT0rqsudHkGifR1NtAbipIJ
ImFM/HEw7KpSs55I+PPZIKZdcXOOmHSqAQBqAAtaymX47+flBMuoeSiMz/cF0IQQpo+L4UwXjg6t
P8MFFWlUcYFDBJDmaEGN0uoMaQ3fp0N0EwGhMiZBfBbCfrIfix4XMo8hcB9H0U8L45chhxzk3mtJ
moE0ObRnDt9zLRzFPBNtPLea0EIzdokuSarPZT+OotH/jRQ48ThtsTGAifs8FxF8teo+IhCGri/b
flXm22G8lHr1/fI90Q9ww0L6R1dsseL53AowSAEz2Ob7QbK1TePOz9b/3gKSgghEI2AfcHN8biEs
qmKKcsr3bvnY9Xf/LCkJPAbEp+GmsQiUg5Xx+fNW1hu7Kct2P2d3ExJE/35A4fsoooXwSQZd7xiU
iFKWDKMma/awdkozH6GJtf1+gE5MNLQebHDNFnwZsrSfe2D7pQlmueiKeGvYoAbiMgJS+Bxh4EQr
+Pl4a0AED/+Jlnv3r5siC2ygQLTq9lDcEx8fdfTz3OFxsgUHDSzpCFieHd1Fwch6TtiEmXAvGX0r
yoe+Xei1Z4brxIG7pAMCxM8U3En3aF8AIxlOvsSVZ/k1LG/Bm9deymFwN8E9dor58Pz99JzYIZ/a
Oxq4Bsh3BTpet1fFvAo8uSLkzFlyFPIsOx25OXA98WIDEcA/6pEiCCzrCfqEGV9TYOs9itzY5t97
Ad4f6lYA0UR4dX6efpePjUfZ2O+dV60T8fgfvo4kG4o6iwPanxzSX4srh+dS12V2vx/nV8f5MNV/
GCF3KSPZLmB8iNs+/3q7CcOxoQ5EMQ+ujCNxVTb33/fg1BwsBy2yCgiYIOT4uYUG3snT4HEEUpUH
0gE0fUD0NNW5LMmpPfJXM+7RNPAapUUBjd1936687s6qDp4d28n3fTm1YgFVxkQ7SDEAFP65L4D+
wu1Y1t2eRx/tYaz+w4ZYVILBt8OJglv28+dFo0LDKcFyjRDv6GbVVM2Z+T7Oqv7ZEsAmI6OKbb5I
l39ugzjcokNld3tKLGTHtz7N0px9VFW1aq0Zeukk1ozEbPpHyOifhn3IhOKEgTHsF7AQbYpODMZv
98x8uNGjzX848+/vp2e5kf56+v9pYlEJhacEeEZfMtMgf495C8I32J3Imvbua5jXG+N3vyh34iiX
Z1bDqZW97EtkziDvhTD+81B6shr6YcjavYI8hMtAX+b2yj3nm3SyFdSxYNgBm7IvafC+KsDE5WiF
qx0NN2pKnXN8kVN7B9rwEOxfKIJf1GKmHMD1EAzM/dhe+ZlclbyNB30z6HPm8icmCLVMVH1trL8I
ZITPI6Ydr0ONcy72sp2eVWenCDSB0bbga65WSHE+/fN6gL+iDdA/RDkReR81B4iMi4QGbICj9p5g
vVWPzIFSP/4h2cP3TZ04GRbPOsgX49W4HA6fe1ZPeLcb5SPUCJ+CWP2zuCACC7B8YY2H2UHx5Si4
z2aTCYlp2TcPsGEZz5FhT6yxP4kOHKAw5/qycToPOlSE9/1+4TtlKXRbZnv1/QAd0yqXzYkC+eL+
gVz2Vw5K3htMvkBcXwXveZi0U7WhEjRYgE7JJo+Q9KhWfXeTOefyHidW96eGlz//6woVQTiY0M3Y
frL0tYRLSzi5u77NLtzs3P1wXNL5f52E/tVSG/vKaCF90XDoJLO9a8skh7mxc+2p64q9tCO0eelb
ED24JZhYgUzGc7v4RPgGcUig00DzWbgbR2ukccPcFgFlewbYs7iK3B0yh6tw3mQcxM5zbM5jLNz/
uopnARZ8iCrWcZJMcNiU5JPGO83chbAvYoBgkhlKMHULifiPIN96HJLTc+wgF8r4XeSu+ujlzKI6
caAsEHPwdGH3DXLpUfhSMjh+eMjj7pWxbm142cUmaNKsKNdO7j64rbMeB/eZW/09BbOqBXpCWQP4
IdldOy+Jqa5LwbQtY+H2b9//tC+/DG/8hb27zIb71VQ0b6kqDDbVQU+3gRvFs70WYuUVG/Kv6lt/
GsC1B4QmjgggQI7OHndiekTRnh3ctk02LD8nWXaqK3ikUVQKUH36YkAWzNbsFFTi+zb08ud0guX7
8HPgb0X//v2gfTlFl6GCnzAAQYgU8DL8vFWbugK9CSyJQ5CYadUW63/+PCoDC2Af0EbklZZj8K+T
YCpd3jBRDIfSb1Jr4okt6Jms25dNiCctUseYeRx3cGM4enL6nTPbRgTq4Lu/6+5QThsiNtqCI2UA
j9Ez99uJ4YK8G/qDcC5A+W6ZuL/644yWFm7Qi0Mntha5tO/+ebgWkSmIZS5oFAC9P39+aOtMeU0h
DsL9na/c7ve/fx6aQ9AxATcP2eKjc9noLqB14IhD5KQ/5bmw6dTY/P31o7FhYxuMYemKA2/fksA9
k/38cmEi5/L3148idZia5goyneLwWs1761WPP/59bJBjw5kGeM4iIPt56FFkbBQenPzQdC+yG5LR
9s7sha8LFXErUsN4GmN+kYf+3ELvM2PZJSa3iK6nCcF/sNPeLze8ms3WQhXo+/4sc/kpMkesh3sf
BEy8xJFKOtoWFjyWNchy4gBHjNhuZdJ2az98zKwzWjxfZx3t+EvVJvQWyZ+jdohdRr3KR3Gwy1Vf
rs7ZoJz7/PLnf224iZBm6Bp8fhx2JQOvYfv9MH09afHzoXSMqUV5FGrBn7/PvKgCmR7fJ5KmU5+D
0dEmtt0mhILs7tKH75v7uopRogGQFCl8NPpFsr6JBogTg2Zx0BxIKf2Rhz8CfUav6MSQgSPl4AED
+gSKTkdd0iaHkkKL4qkOder3Ij0nw3WyATwpMGT4Pux4P49Zng1NEZSjxkKOh+K6sJ6+H6QT31/4
S/97fH21rsPQ8ZmS2j/I9YBKo23OsbNP7A3kJgB5RlwPHttx+c+0dQOZvsI/RPWrXx3Kdu2SdX/x
fS9OTDX2HjY6MgtQZz0ODkc/mxFCld5h2LvulMqhXRXn3HtOjdTfbRxlR5QMJVYb2ihLJy31D+6e
qw2cOLSgzAoFnaUkt2hufZ5rrx/HtrTRAivS1r3BxbJuug8yXyxcLqL+fczwZlw04z0olnwxjCHw
Q2w6sMoP1JBtTVDwji15VqsEdx1+9dHhCHIRqhG4zLEAjh93XIzQ2M4C91Cq8IdTjN210UW3nUqv
yqGV58D3V/LbMXBaMKZCdyOcOegvNArukAa0UCWxs2CyE0hQQqndbxtgC+T7QMN3UoeQbPKbSK7s
Ng/fjF2Uj0WTWW3sZa7XxR1IYeAtavdn4E3d3dRy94LXHbQWo2iq0kpYbKXHztpArWTaF9MIzZQ5
Ct6ayRp/5x3/2ZdWtpY2s2NC8t+MF+sxrMq4LFUVc26BiebaIlF5uBC1J/sCAp7vlVUXawboQhx5
8Dd37YJ/1ChJ7yYxF1cdlUjSCqd8LbpCjLCjnh2sVYkzsYFajBGtbxJe+K8CZGyU0cLyWXAZQB4l
7w821T8aPQBKF5r6qY3CPh1LW60xBC4oWd2UAK5htmUDLREKxcoVyyxcd7J+rKso3w2zRVbuaL2b
2YNtoJLGAeEhp+1va4ZG6BiocuXVLLhhs/2YaVI/Csasrc2Ek1B/DBsIwZgA6M8gLdzVGFc2fxpr
GT1rVPyGFW0rsrHZ+FZz9WRH3RTbkES8ohHGPe4ikidCsumlYn0ogMLwDY+ztn0EvRpPK/iyZhez
6w5JC8Oyu7DUXg9ABKRc0q5z6b03OhoVFEAt8lwqE8+z4Veh288/S6I+4HYxrDkbXjs4I0LBtHJ8
EOZy1oZxo+gPzZof00CfHGOA/JnmltzLsMbyquwmqS143xLTUfw9lUNlN4imXiSjZXW/Ajr7cZNn
eaKGrNuXyDJtvUg8zGXx6tvTfb5IA6cavivlQD6krUWc9cEE0S2jZTrQ0e+vB6uHKpvofsMQN8zW
XNpQgoWMwkNQKj4mGQvrIrUlFPbiXNGBJnSay4N25ucukB3uFPhGI6mj97UoX20e3s+VZENsVd2z
ttnPqYBwB68LDwRDBo8sP9dQYynDuGQFXQ8sEBeRNQbuqixZt2oY4AspgevqlQRnh8fM5Y9ekLss
JmWmVnAOKzd9BW4b8MwsBRWD/Wb1xC7qun1s5imPSV97K6gDPI2D5f4IOqe/mOfhFw/koOKA5d0l
a2YrGSXExnLXhKkVugPdtqWxf0VsoWuL2ameiISvLOcQiG71CCwQq3tENGUJAVm8cFHV+iHKiciN
xcN5vJyLevRuMwJPXzMIKNz4EvIGmVsnE2CXadiUv4OKd2k4VKNc9dRvYh/yrM2aTspgAfkONKjJ
rppdSO3ATIbzi2FuvTgcfTsJKs3BK+JzOjS9twttwJ5IDsFZpMJkSub63imAepTe9F62Lt8ETQvd
zcyDVGrv+no9DML3kmGmv1xjDe1O1+K67kV73WkcQFgQ4tFp291cWfdN2DNrYxQDwW7wCHDiWfmQ
Tc2LTauAx7qExRZ47fqZSR3oS0HLaucrAZj/CPqoDTKp+0MpyKsndZjza+YSKEbUUa0fO9Lm+kL6
Vr7VPssPcxHOVipsiEFPvQ8RICt3N9Rk+QWXbVeuKmhGZRusz9takI3MoD0AA9vnkOg5xiUo0gA/
IBlC1iduIXIZZ3VW3fA2924FMFepxs/gq9nXV3MOj0xVkq07ksuywBpsoFKstt000Z8Orsw18GDk
ZybWY7NWIqtXBMZx8QANitup8pwsBugrjztJ6I0A36RM694XT5CSmB9QOn0fK5tctVLddQ0mpuva
+Zn7fYHTpRyKBMYN9rAyuoFHTOYEu9ynzbrxyfQ2ghW8cRVtH4k1PZquerErxS6ow/2dA9XkHeVY
INjFUGf2VQYZAQ+ISouUKXK8GbRHunmRh5l3Vp1Z3RUgcGqKm9a8M59U1saG9Hx2iGQ7YwXLOeaN
yuc30NactNag9kJEeY6bwgtSlFW9dAw4n+cYAhskaYI+irX2IggyNT8Vd3XSLFpdeRfO0YXwayY/
qqmfgrTyrSFYeVbr2qnkWtdryEVksXQILiEHht6WnO65KYHGg9C+O84v/dzQNGhVGTPHtFe5EbtB
FzBJg/kQzGmb94giX1Ww4laGxkkHBRMH34e7GtGwO/W1gpeax6wXXBq/Zw9ChYns+zGlziy62ICS
bMfdSBiDfrPqoBgkMyPjxZnGSUzTTPVmnuHX4KsCzDDgIaEcYKiwbsjMGYtDioydKzPoJBO+rUIL
f8e6rO2ug3IZfh9xYbypG+1uest1VmXh0KQcaXXtTpBQbsZmw2B+m9mYGeD8xhTp6vFQDYbcOSLv
EgjZYZ+CWmK6VefbzZrNIKr6JbQTGk/MUFkBpgAyV9Ec+42BPlsxVTvHq/NNA+unmEKZccbwJbhh
WUJRw7sLZihqLlnJtI1cDeEMrUYMfKZfeAOPPWJXd0DwZKvOquQLzj390tTznOJI7i+hBTfsKWt7
HAuhx5Ms1PWN08zmGQppvXttjbZ+HVtvsYQQblJ2dp8UgJIBA9n+tCFvtQ5wHMRgUTuJgvR0wqyx
vggGjEIUjr88V+4J9LYc5nFAYix6oAyQRDoWgUjKCTAAF1WVeBZ2fwGJkUs2Kh8CTwUEwX1SJl4W
Obu5ANc8D+BPjkN4CZdov6pLET7g/uI32q3HS782ODwcbI3R6cMqafHc2ujaGyHVVuurKIKsGC0m
QGlrIk3c0Y5fB5ntvbiqepIOLX5oWfWxP1F+1eTgwEF2l6y7AcESCzk2y4Qo7o4aHrGVpSY3ziu3
+zVIEqb4rXbsDUPTIrjiS6J19pPAKfoprhUX/haW3kNiBaqWt8qD8czgIIpRrrgUkXMvvbbc+YZF
qMjyyNQb2zNKJKYXO6ju7OtA11jJdgPtOPGSU3nHKt5vLZDPE6cuNgjVqD+lgA+vqyLbiGFUFzX8
YlPbmoKLZu5kUhGLQ4NOOWpd9hQy4rZZoFu4rd25HRKns9klhHtucuPmq8wrxGqybIW/MaRR/iaG
sE1U1NirDBI6RCoNVRs3LRmr4imiZoPb9rc72++a6bUd5t0FgD0J2Hgbr6Ipz/xfudsRWG9kEo4A
cKIOAcuNw6pFaq4s4qjS6EjAZILnnblmqjwwXXwIUTXridUDajjDk1vzMmmc4MXMfnlZS/9Wu06R
hpT9bvuO3lQ5GaFPxMiupNn4YGiW4dzr+nvf0tVjB+OfVZuReZuzQEer2WtIdZ2PoMxYbZRfEQz7
uqFzcEVD3cPuVIy+jN3eQuRV1X640iRaEYprze/GHqGbxXzU5brqmc2482LC3eLgETnNiVVy923K
s+4lLPu30FJvOg+ypDWwh2xV9VJQ/ZDN/bTnQgJpU+CM2ZFBwvS2qYOGJND7nURCcRv9mqihm4lW
6g2hg0iRuPHj1itRlqmk4Ksit/jKzxrIYNZOdRU5hbh1Wk3uBqBm18Dz+5iDABoUkMKCpgGD9MNj
LRkAjpkzNOFOjmHvxLmnjEnz0HLWlkN+Z4VUtw2M0kQQtCscvDgbScm3dhdkDZBHgE8pq83fyqGT
iE9FIOgqGqJi0+NwgsR3E756FshBBfFqsvMZ8RBheDivngtGvW4dIKJNGpVV67qBWGBdFg+oDf7q
a8R2vV8l4LnPKfi0eEVE5ncUKblxcx9nTojfXWPeV21NawikuRTGMQ5o3VVh7mfs6IMMDOL2nsvX
0vHlg+VZt1wowL0imMzhxoOC48Bha9g3LcQBusJ+QHmdyo09A1KeAYarcuvKmduuaGKhrGhESIqq
hBw5R6BoujUUF6FZNVrBi8LUvGRN5OfXvkQ+OQQSb0vKqfcumLJvUHRVzqVQLsQYvZFsm8p3x1VB
BZI7+YxCjBC5dwOtS5pWRfPTqXwEsd0sb+yo1JAy1cWlyoE0Ah2nHR+9rB4ukHDRqDf7iwB0F0Sx
pOA9XnpeCRwKa+riCThyCunEBuMAhNK6wd+/aJTt9ivIEr4FvqlJ4isEvt5E78CLZ/EgCvgLDKZM
6rx6IPZcJpXoDi2Rjz2qA5dexBDh5bg054gOSVa00IYmkG+cUAJ9glXcnWEFYjEyhkkwguIZFX1x
YePe2JQ2oxuAxR3sYpemAxPdJYkUEXt4ZDkx9TLeXee64O0NLLP2MiCvwEMP4y7LpUfvM0JEg3U3
NkDKNz9bf3wgbvPo4CTFSvXUU0F89gg+n81iy5nNE/PG6QYH7Y62eZACSFdjvUf0VZXmyaPvXdHh
LmQWgaaHb71WXQW1JSAz6rgMuVOsy1C3+yzMx6cgx6/3+j58V2ak8ei591kBW4h5Zj/6aiyTrsKO
aOnwMSiaY3/1T56e8O43eAMWE++haWb5Gx40XTK4yl+NU0QeEPo+FtQrn4hThG8uFBEujW9zXKQD
jM4gvNffRJUIzPKSaS8hIRasGkANdqPTFGQN+Y5sD7Ju1KUGLnMMap7jHlZ9td6VNVzvD02Ax1wR
QWds1NmHreaPWo5Xild9OgTt2xyag13YeFf1oWvIeqjou5t1Xtxy4EqRVUDKC9yZEXdfQIEGomHH
EWK4E3ZXL3tMOKgEzkUkIS8jYE8Az2HyTib/3YvGKum7uY39lrw7A2x0HBxC4PliMFDFalFPngqM
Gc/kDwM0TTJTO8MOatRv7hkrhpYBvDJEaBrkGYp8Jzs1XjIXGjZxrdkuM7mVlBq63Rci45D4qPPg
aWICwWE5301NEKZ40uOJp8sKB0v0IEj2ZLHSikO/8TambBjket1mazQtoA0Dlr4pS34f6E7h7c5s
J26zSrxCbwUewQYhNt6lWQK7h2jXlnmeEF3RuDYNzCm1ad7qiHXPEKvu1BbUCXFbAXYdO7hzVKJD
72Cyij5yQOW3oRYlNHUKUu9mHBKPrM5BfVaBkIDuEYhTIFx0XxhwfxfGmfSYZr0V8nXXt8FGjXwN
a2TyhIewTlvAtW5UBVeqoe2HaIPo+q3p5ThvFWQBYjyfAHXMl5MCIHwYGBGeDDQyGzbRZwx9FiMm
gTgyRZw6G/LQN57e1iVe/aHaFra9jqCgd0lEqJOqycrxRspaQNamH81q9EvnshyoSFCyFqmn5Q+k
Rt1tYDkvMC6Z4qmPHiEfA63W2o+Dwt9lFTnoDDKups5/QmL4BWFZCL0NN7rQwrtlESr+U1jrA8sL
KVdCkCYRREOT1SKkS7mblamgeNDIOXsPIcGT+FbTJq7XbNvG2To82PbWDNcuxMoQhw3MikPAKgqa
rSueqbuV8BSyZ/8Dvg9iPXBmX7lFAXgmUq4fPjIebwX4JGnYkXxMgwbK0XPT3eK1+cMZ8hrC5gph
NxugIxiFQ1yPQ7PzNFKoMycvs1Wyq7YNwzbVGXuzLaM3OFfLrShMcJOBo3JfZyxKq9HzUxJWD600
P6u89zd1STuDF47T7BQqe4+VGfs3eJLSBxVNPxiXBH4+IkOmrSlVWmNbJLW0owveWC0eVQrWkhnu
lZ+l7vwX3MSQRDdV9ZNAyPOqAbznuswDnk56UjHBGXNlKHNupd16yNG0FomVlxHsa+s5cvSdB8/N
jeg8vYJ2brnTTl7htUz6uBy737SwPoTfe3FEq0NYN3nMEC2ntCTvWdZFcZMB8ZSZMrzI/TYILqfA
pz88gzxX5WpqJyp0REwmvGJVLihN/NyWt56oTGxyn+06L7IKpE2R6BptxbbuULHHssvRXhE+qchR
qWqovdfaZR8QE4cSRYbTE4eiMc8MV8JGunjXric8Ae9F4ODdGASM/Rzc2on1wPfCls7aBPgZCais
Gkwlp3vo6mC6xE2Lyt0cNdNONWW4nhR7nwGpbRNvrGYk2ET2xHP8UFqLdpULWEW04ZivK9N9QNgY
T/ewwtUtsnZCjjB6xfu/SnLZDk8GYDSYCyg240EUuEhLGzy78Fygq8DhJYnrLoO7SjbrhIyVt0Yt
/Mc8iPIjQs7zblbZ04graauAXE0yqm2ViMlyVyYLnmwk7RqcykkgA2ljkOqfowD/ao6qoYmZp6oy
1cya97U71B/hAmYoM43TMMrdV4lH55VlKP+Vjcv8E+8OP36A6U82I85Giix1olGtAGfiD1mEB62t
or2jCpgLeHBcAuUau7JrddzA4SeZcPqsK9FPSGwyB//LfPeDem34BOQd9D+1Uy5PC6uGdme26Cmb
Eq9gl+lqWw4WMGzAMAOywJCUujRuMG080s53SFnTa0+XVjq3frdZTou9FDoyKfQ+YbYTWSouSJ7p
2JbGwsui9oKE2259pgB7oiKzmORBthDKtNDCOMI6MObZWa5n9xCqJxOulLvtz1lfnyjIUCC5AUSB
9i/QV0cFmTqkCC/a2kXtLYXUNpJU3xeVTn0fqJM/mC5wyo4R/FCYg8X80LmH1loNfnKWon7i+0ux
GIgQsBsiVBA/l3ug2JpF9RDRg/TfcY5iAX7/+09Mwd/fPwZwBkOokWDD9xsGdmS29bqLHJm27xs5
04ljQ0Ebygi06NCIXe5wl1ibf//8/5F2Xr2NM1m3/kUEmMMtSUUn2VK7ww3Rwc2cM3/9edjfwfks
SrDg92AGLzCYGZWrWHHvtZ6NdsJCbITojBTS+RjJRHeaAb4jcuf9m2/eSIFd/vEAmVCfI2kxVXKg
i0lqjpYiKGGrQBC8E3ZmeiPffZn6PP/5RT6P15sq1wE/Lxb3FkXkpl0/bgww5Z8do/Nm5PMxIiZJ
gkMAZpNNv6fhFP76//v5hehALurCJy2sHItmS1BbufGFrw4SiUhlVuLMfr7zv17v0kwP2fqOMIXN
2B4LW33Lrc8ZKtGQaegN0JeSiJQwGsxL5Z2yASJMEBcEHY7pwNEIuSor/8NHUA2KB4BJQZttzt18
10IY1VkaRpZ2nDEJobqCifn5z/C+gYXSQAeLFxU1DbRKZ/em64m3BN/XVgPKfwMvA95t2jrvgoB/
mhiTrB5fiZrZunfLjHHt92eUJ9aCWZu/TG9TZzkOlaLVjz3nINd2oxdufIR5DM5TzQgA0JegI0b6
D73gvAdtrJIwVRvj2PWPk+9a6a7fVC9W9vkVcdbMnMd/962FNIp9ACPGsSBZ4PqJ8/GXvrIiZMSO
GpYetMpoMs5/vsyJeQRBbnBL1h7iwdXSjUpuuCIS83FDlwcEaBY0jzNPAgvLUs3X6JLSpYXFA0Od
wvtRy47kIrQnQsWfLNQzr79/OAm8rjA+LgRSfkB2Wo5N8ShJbwMF3vuBJyHpZkK4N/p0ZfBQlqGI
NmYVNnLv88HrQ3Ogx/p4bEbZIjPaV90dsgL5R9yHxCAD0/u0jJCoxoxahPUvowNbrBpyaiM6twam
dr2qu1VzC+/yz9qzmNSoUmVUtDipZwnNeY8qxeCtQq3qo2QRqfMFqlimYWKiP67qh4k6EYOdpgV1
AMns+Og+pX7HE4sCnxOVSSbJjHekG8MXCR2B7fOI3hBpMh65so73SjqKwmbU9fZJIiP7qAw/Rup8
do2+jSWtWSei36+yCldTKBYw0zwtqp/EyYAer4nCr5rSkC9RxNXz43l55Rtiv8UoBOgU9fUSO2UZ
YyDqU6UcTfZSKzmNsmwP04ZY3sftXOrZZ58vTZHb4w7AvDkf2iHGO9aGqnLstNBW+kMr+Jjofo01
USpy3f5w37YbOd3xGCTMfGOzuvQqoU5jklJjQ8cwIqmLqarM0afMFL2jRAFQzQaCwgD/LtQvVphD
FXfAGBSfLLDIQmSqosPBcEPDVNs977HX6rlpDIV3DHx/4wnC+vnjIb3c401M5hghoBbALlgetMYo
QoL2ivBU5v1jJqV7Rfq0BvK8hcVBm6eNVcsaLbSkUxsKG92QOF/tASqyWU2mM1qLr0Kd7yBtlTg8
zVV4gJ7d+uxXf1/HicSMowDF0mRntUUrJm3MV+dlb6QboML/4RO8a2CxIdXeoBZjSQMFYcmTKN/Y
YC//fh4siLFnBvFcNXbx8yIFSJWcENkRJ2Jc/BhuGf2v/j5EFgPBIE/HJV8jlnyhyXtPOKbGXSZt
+lvIyctDD+npv2XHfR/7wuL7ykJjIsDT4pM57TLrFOnr7FbtnitdOGticT/IhlITEcDEJ01wcWOl
t1CW135/tsxiy+NOe7HIfFMogTSZ8UkVd+k+9z+9Aiz4RSpWBQPT18WB0/VB0qeTEJ2y3wFS5lu1
zq/99dzCuWaCSkQEvBiduEzltByt+EQR7V6286+fnf6zp/9/f36xw8ldpTdGx8+n2Z3ZPlS3anbM
8+P8OD77/WWxTZUkYtyp/L7UOoWBLEG2idGTNndCM7nxgLwyV4mcoPRGPYm/e6n3BiWlB4mVZidD
/5JTQ2AYNtItp9PlYQvD5l0b8+d6d5ktU/CKGdezk7AqKEDdraQ5frn69Ec5a2Rx0Jp6BgnBo5Fc
KXFH302f5GFzrtELmaMNvxTcjuWuWpaaN9RRlp1EI15XhbD3knbzH/rwronFxtfXnp55XpKdXuvx
YYg+faxZs6SfWx6Fsi7vrXHSVYAgA+OYxr8aRFfyjbvOlVWnAthjnBgogLuLz5zkCICG3NOPg+iG
O3Qxnx6cs59ffOBYwHyLtl8/gr5fJ+Exj8fPnztUotY4GEzuLdzvz+dpIof61E09A1QhbqSQo9bf
aGH+GxcrG8UQ5xoALsKJy/dp5NUSjjbTOPbVGnGbHlNKbP3xMF1ZbACLeGMT9vu3qs87kaPokXOy
nEe4mY4aPebCXUHNxqS/cbe88rV5POLWBXgIA2Z5iSl4IISK2ZpHPyruvH1685Z0ZRc8a2CxiQdy
EFB7aTCP8d+qdgNrrYWOkeA9vbHolpdkzBWmAhl65ivMj5+lVaiTVK8uKEV4agzuYzJCA3kvtK8G
PoW23U3W6KL0IisR3Nh6/1kG3s2G2TXCG5LHwfx2vTT0Zk2oSL43KKdxQFmC+ihWqY0la1+saVQ2
YUZmt/Ly17DR+jcvldu3Ptetu6zovb+ppaf7zBNfUWfk61T2LKpBTDIp3Q4tmiLwtGjKGmDHmATm
S9CUvmO1cvBk1nWf2qHVoILed4qDpaQv/RRawRfBpJRIVtRUDKZoJUqIYiO1CrpQBIe7GqkKNRfj
AW16asXJPSrT4KW3tBM2UdH91BT+n3FRCJjimYRus7z/+bLVpYHRKadQu/u2ybP7+NvHDSzm7v80
QH0GrJ7GlesHQOGGikitchKpMoeyvurkG1241YJ8vgrrtIGaFNAFtf0ubLz/0AFZ4TGJcRdb/kVB
kSAjjJbXEj+vCpswCrY37mfKYheZRwiDHi5MFVekeOEjVfqQOJpZKic/S7WVQeHLR9+Qii9Sk/sH
EUTrXtAm9a+Ve9H/aB6RlGoPZKVJZ3W9Ua8NpUURKMf6i1Zl5ralYt5vvaee65ikW1HuTYIzQuSW
kVDsYDtLG4SownZqqGThd2Kwmsy6WHcNmqoOnwHSumBwxhAPnEPGv7aLuBX/lCWzsfUMYT2Ng3KH
PGm4ARa88hnn+lRs1IQTmSrLMyfCNBrog3pS5L/WT195/XgeLo6DeZT5gKKkYo8Ch7o8DorGM63U
9JQTMUVbRXswDHvE4B83Is0b5WKbme03eHmAdZEpW3QinYxmiC1fPRmj4ebJxqu/WZuO6I36Ayke
ym8ld+O3WeSuu+n4R5eedeNHR6BcuMVpXCIM/qfD8KRgVxjcCJcvL9mqvWQcc/Ukt/lDVSarXg0O
lK1F56XdicH0qHjInQA0KLm0kvP8xqq8MqtnPN3/a36xKpEXtW0U0nxXI6Okvm12EIo7X51unI0X
/ST0PHsngfQTiJzBQ+fLf6pbS/NYvY/ECp8E4CZ6wWbeF/FaScpo1UeUmjLDb4Owkur4IKrhjY7K
c0rj/Te35pKgMx+EkCGRymXiL+4V3ujE1p7kdmoe8taSHFkQEQzmxSktxeQBik6+C6JYncN58o65
06DTxIoTE9HWxG1rJr7jd9bfqYmoipj6BXrBAQRD1fVbxO237l7/NvXlX6ySbJ2/jmIigD8fMrHq
4kEPleCpbgRtFQ5S+RJWw+h2EVTtjvjh41hImVtXmUHxMZ3shNKvKd68EovuT5i18Y0hXM4VKgiw
VOax42lE8YjFqlEiMamSNAmfe1/OdkUfNw+GFGpO0qJHnkL9Vv7oanvkdmiRIKy6jMFaYt2mlZ9H
z0Hg4gar9GcFpbqy+3gzWG5o/3r1rpXFCojkYpzyllYkvDITvKpbFsbllrZsYPEZqy4Z6iykgcrD
4WB8kbqXqlt93InL5cW34YExQzrYNEn2nM8VTr6gwv3lP4f9eBeH+aMqKBtDQNFbtO3ToMhrCQy7
F3oHQ8JtkJlfPv4DrnWSZCJAIW5v7GSLTjaNGSI2Ev3nJGhdP1Q2tfFUjDcuKdcmxPtG5k/57tVs
4PJTpFTyn+WRUiIhJdtG0n7Cs9Cd/kNvUAdY3CRYecuiX63WW8hkreAZneuvIMz/6DquJ6u7cQ4t
j6F5ZrCrAJeC1UoSbTFoUjb0eZgpwXMEEtFugw5oJEK6UDoWSU8SSvlbSrf2wWttqhpxd2gYXJes
RZt8ntzQsYQ/W/ovS9tG4SkNqf1i2aVV270R35iY1+aFir92FqUoHAHzf//uk9U5PjS/L4PnHkFt
dYqqV64lH3+sawtYnYMQnKUmhvPFGzWW+pLgn+k/43YypWMWfS7XxGw2DB7ADJcFf4f33XkXMimY
Rgvl6qHEOivNB/XnogT/GiCyK6NdQpSC5uK8gSTLWrj1qnVI+5W4Nm7tDVfGB2AVyUaAfLzitXlG
vPsEklkYo+RT2S/pHu877T/88XBJEHQQDJJJYZ//+iAqmSTmhnUQAqIDX/v0xhq5suZNwENzNSQT
CO1yjUS6EClj0PvPNU6a6LeiO7KFy/RzUoX5E5y1sthZfGsIs97v2L6SbINb4qdRxZ+LNf3fJsBV
EH4lFS8uzpkO7HgaoJF81sdxgzb0rsL8+PFKuD5W/9vEYm2nPljYaaAJX94rgmtilsw2za1s1pUl
PRNukV3ADgMRJJ1/cUvpirIDIHNIKs0eFTiYu/L4cUeuTFmyHey+PAZYEfpiyUmm10wVkJoDpQPU
aovw8OPfvzJQc/EOPgUY60sJUiqGZjw2IisufxOFHon3vuhkB07hx+1cDhWzCiYiTGNgGNQGPB+q
ITE1H5ecdZh+U9IyeW27T68+GtDMuQbJzIhTFqsP42VWab5pHjL/PtyV+qfn7BwCmvU1iEEJyCwm
lCTU5PwS2TzwoBwftOjG1etieCC3kM76l3Mmp7W8kg+aYHpJWMrU3blT3+T+Tvpk5TzKqPGW5Mlh
zhDdGYZw/gEqgXqnwlirBxBNrlqjw54+pxD61wL4Sf7NdJqRp+ct4IQzgyqS1APP9C7dpbeKGF6+
AvjCLDMFuRn53YsyKlrnd3XmFdMhSFo3JT8aBRter7YQ7jMMerH5GI7HXvzua6vK23rljSlwebOc
24cbSoyciwpQ2vMOdiADKmx900HSXtRKdgNqI03D3YSzgpjYU1W5vIj8GzPjYgNg3pEeIf1CMJVr
7aLRXhKIsoLtO+i4SoW7uLmxwVyZefwqch8m9RUVa5tEgpq2xXgQIbu1D2q9F4LPXhvoAocib3qJ
C+RFytPLekvxVHE4JPIfSQnxML59vLkshRTz1KMFjej8vPLJ3J5/GdlHEe6X/cDkruyQKj7YKHnA
9M2TMB3Ab3zXIn2lDfhRa3/7cdtXx28GElKjWUctspj1pNhzMQ+L4aC01ms3Zt/iUT8q1a2w57Vp
IHPpAtfP652j4LyH6YiCELb+eKhLseNDhdUuoXjJjdNg/pWzdzbjyNRGGcBUQNi8GMfQSoW6i4Tx
YCq4fRr2IvFNjEZHE1OMnC8fj9zVLr1rbHG06T7OlaygIkxQ4xxIKVYr3ujORfR+nhcoTf4dPeRt
lv0BQMd6FjQmt3U0E1xLerJpy++F1NuVHDjp6NtpvRbrG/fwq8PI5QOiNJPyInTX4ZmNCe2Nh6Ct
I1vv9NOAHCXWc8fT2k2diDd2pqsjSXREQlBAjmqpnIzFUuuL1hoPBra1OEjvJ6X+L02AfwJTaFDC
ann1LyZV8vVCGQ99XfwVK29vpObm4/lwcRWZP9a7JhZTnNtH5CeVPB7i5qeUSXaaPQ1ZYgfajVlx
dbTetbO4iohhbJq5RzsZIA2LKuqQsz/uybUWCLDxBOCdIXOjPl+sAZthhFOLFhrFGXw1tQejvYWt
n8OEi7VKlmKWSbCvQnVcbDwgDeCIUGXpUNXYs7l+EjEtB6y7WWTVtZ0FQYlJNU/urKhVDkkQ9ze+
F2nhi83PmJ8LPAWRsnCFXIoPu0IeFSz600GYmnBde/EItSE1fHweUoXfKq5wwLCyAQI8TnFWuiJ+
HzspU9OJSTKAE207ZyjqwW50b1oVHWwE08euNGUAAbAUpYGdFHW57RCT2YmStUe/VfDQtEm1DVPZ
XPl9rT6qYy89K0OruA28nYd8MKn7JPmvSlH3X1NVGf7EWmptNT8UXuNR/UMaLFiVqaI860Gcruqh
VF2Du4UjaT07gpn9KloJn4wiTkXqtnmbhTaYNW87WUW6FjCe78pw0Le+WnV20+qT2+h9emeF47gq
RS3/YtTgZdQyUldtUAlP5ENFV5GBpfTdiBMlKIqHdsop0EWQeF0nrbH3OmxvUp4VwBTAuYCqEyH5
if1qikozsEm2hehIBckJYt18Mau0fe7FKnyyVKyaqur/zU0R/5xWJZSf0hoHsLXueKIQ2n6ck7bE
o/uQKrBzCjz87gA4xi1xx63aqvkZKZi0VS2VcOqNkstJntt5kHr3hq+Lj6mciS91qt77BBwLPIRj
NuAj9tJVaMW6DXfc3+l+M2LYix+Ie0trXzcItkXmH01LJzeMqhD0hgHlSLcKeEdWuWr7SFhZbR1/
yzDnun4bJ86gZSLxMlLHtqoPhnTfhOHLTJ4GWDJ4z1Fk/VLyuN+OcVd0jH9t4Y4jNLUV1DaAbBJ8
t8YqJY4uNl87WetH0CGq31Jwdfo+VpQtdTLJTJ8EU+hdEO5U+x2mWnV7FvCP0PTF73LT1CuYn0Lk
CKNhfJFHOfvlGal0wiqd34spU7KUrbdKzJqvkwKyg/E5MjvGlZc2b6kwCEcwNdO9LojJr7xTQnnX
AI6a/daV7qpaaNpMSDnfEgL922WR/iUdGZsAUJebmqMPXUbvHLhM+oYIYvCSiZFZ2Bbu1FdLqOtf
YRF2jigEhPwquf/p1YC3yacJrkdYycfQFsCSGRLjQSn7Y5hgr8xzQcKkqbb+Bqs02KqBirpkT/3d
kKbVY1g06kpqOOCDeaaMGkSvoR8PhZp3jHP4O1bG6Efmm+1ToEyFnTEYXyKyGvrOw3G/xtWnH0eP
sbcBY/jPBviPR0HK/FNSFj9ko0i/1oX8PfZ0nsc99OJOnXScu0CC8QJ/m4RBW/ORhifG1vqqjI3s
ICuTXLzGjYs4OF+j1jLdPBa/a5OgaYCZahRbYVs4PMf4R0W+2k8a61XFZc8iSTNX9JV6ZQxi/cNn
eRaOZaT+g1o2LR01E7sx8auOv4zoV8cFAKQDxI43P9EmfLdx7Ep92vKRC/6HGk51nWpxGymNasfs
rc6ddC93tcaK1g20CSfD3+jwgpbWSleVOyqaqm7sB8aXWo3EfRfC7Ur80QdRoKjOyJyz+8nD5ucP
YGnKurTT0IAW0vYCTl0dlzZ2eZwJIWB4NVbKr3WnCr9wClL8TsUYmBoFFWjDRLjTg7DfTImZOinG
T/BbneiEWgTArm7RjJahWh+NBJiZ7IXmhkpVuVO1xvC34156V/F+/tXmYbIDtqHhL85jn+Q91NAR
M9WW3Ud0ci3o3UTspFdwKHXujHlT3wPiin9ho69Me5DL0VGiaprRdd1eiUptU/SCsYoyo/4tNCMW
x8EsJFfogD34Y29u5axRnWQI5K+k8EwIHFV8ktMm3FQhWcZO74K7DvnF8+C1BXu5gAkYc5wTSa34
2MaRtgbGV7/gUR2fo6Ru3bYxm3lCjuvAItDfCY2+FyTT2jatMK1AgsTfADik22gcJbyOMKiaRIS/
Gub5Xo7ilnkjRp3dllP+VisJNvdkrMix+j9hMmVO5FnPviB5LhawP0jHAB71WW2rSfKV9EJq576A
7h3SuNuB71iLAnAawcqmx7hvcIyasGPisuR0gMXwUJewFniSdzQyIB1qAORVqpetIH5R2CCotWhv
geaxYxUAQBc17Tps4vZhkrGHU9O7WilI/VZl0oyOOgo5BZBHdev7orT2Mt9aDWT8ndKX2h8cwclq
DKJwNQ08ww2hwOgZCtGKuoK8ynNV31VAnJ1BVxF3CEkM4ECyHkrMqo5eZZaj+5lnK01QHSrTr16K
qEg3tUK7XGA0qrwAMLP8eHjNmsRwyx7mDqBm8RHECDipNhJ3seU1m0Koi1VgtMPeasJ+laSdvq7w
BsMpELVdFYuDI1SxvlPRjBzbtO0doZZAboh+6RpFS5XM2JBXRtDp7pSS4RdGxCAOztiIo6v2Xb8B
lAd6Rr1PRlPYYu0QtppnACMIwAZYOWWz0p5dYxTiag9QT1qBZ4tfajCEGwUX+UuVJ8Uurab2S1kN
iiuNpvpcgZ5YcZwlUMy75mc8l+kczLG0LQnxfaQ1PdAhq/3bZsHvqpCzQ8So2bLlZysNcK0dF1a2
S2RPcQEDlnfFTFxQRgs/ObOZtR02R3VQw9+R3kZuV+HWl0OrB9wCMBIH+Z9cU2obmVFkyxLzbYhz
6Y616zkEreX1zOnbGFjT7bExpy16Bgg2num70b9LZlpOtjIl6q7JhO6Rh6Su7slDjr0dRIBZlFo/
xpFf7AdYBBAgRCavPgUulg0gOpV+QJtR/yxTzbDNTk4fMPT6jl4X8PNyLUVWxFUrMMi/KwNINs/P
vseZONmeOqnQQWauIL60dW+qLajKxLTHTK/h1LcFhjqqqhYDeJOs1H+bU/e7Mgbje9dRHsDTQra+
VhY3VZdTZVBHWjeGhbdtqkK9i8bAB18YhBtIUPlrPAmeI2tts4mTTHHSGnxO6YeRK6IHWmtiXm0y
BCT33A6YimOX20MLaaOiMvIKbcFz6weWZkuGDHMI6Mgm9HLUULkOv2qcD52o6So3mkmUxJTUl0HN
YfXFglg5koWBX+3mUp4ynCRPj4eVV9fhNsNdecDdA68Qypr4lWU0rvwmrNmi0uChyvLARSslrCNJ
6Dd5T8Z6RNRi2Cl7j0sgrVhHceM1btsa7XGU/bdEy51E0Z7KGW4ktUH/Vaf6+Ojkk1D9UIyxPkhl
G/9Riyb+ZlFtcqVFWKt7MfgdSzEQIKGHKOlNCnwOS3HqjuusTO2Tba511hoinbhCHAgZpKsNqoma
w6ppw8HxUuD5XaHijhf0xp7KXt1aEijDRJCYagQLsJLn38fcktgvrPTJVKfIVbIAbZg6jTC8Cs4E
IncrX82FVQB2ZqVrfiACDypkbaNm49Stq57qCVk3eLYa+F/9SaU0ddNUECWKQFupJLgPgRp19xrS
nWQfWdGMbNPQMJFeb91IrZS9Vln1o+Ubf/oq7u0iZ6qrQMXWoFO5mPa+ufWsnlMn5RQMk1xfjVHX
7NDutJj+pGBt+Hn2XZEBJZFEa05GIyT7us6ngy74oW7H9VTnd5U/aSKJYa90orqeuHIjy3iqB7aD
QJ4GpyUgx4mCVCMZY3CPiRYfasR8FB/MICt5RbIOCOXfZ0NnfgHx5RVOxPN8z9kSR3bjiT08UskL
35Iuaw+qYKTHxDfiu6bsqEsUdT4YTTMenCbQC6fkgreBUCusrWpkU9BC7PIT/J1JlvptkpfBNrf6
2lVj4wexm2Yf6ypZ1N5LX4dSj+67ANhEnM6RyrELvwRRO64xNENunUzFVspSPJlyER5kX4AZpIXB
ix6U7SbtRr5jmpanLuGo1yaIMVbBLT2zIAP5JD32QQPnLveLr0JdzZXq9bl2ZFvcIZRtHgKl87e4
assnLamGo6FTAlisIqYKaIddqUV/+X9FbtArLapKlqQWjN3GwpG048lVHsqi5GJfSSbCGLX3VkHs
d4dkzAVb6I1opchNAjaLZ0Ya+P0XxQNVrFea+GSxnk+UYs1X1CVP3SzqAzcU087Oh7K7E6HJrUe9
G19CNW1e1BjmsEJkw876tl5XseeYkbmDDvcae6rgthHKGF/uoW2lWfcoD7yXanZBR1Szeg39Q13P
njhHqcV+E2id5AJKefPiCviL3pX7nCKkj7kMVyIBujboIpCoqe/QMJnNPWDe5meS4boHAKI8QGeC
jmBQtCfuS0rc5EO8D4CdgqQICjeexE0gCbZpZdCRJnna96SaV40XlXugVv5a0bzK9ie/eSEpJVPj
d0bbNVV6p5ietQa76kMU7M17CReyW0SWte70kEO9yuuTKmV/orAxn0SF3Y03GreWHqprKCjJbvRD
86dcURk4Dr3WlZuqoTR3pt5JmdXsjVZ806lG68htJe2jgRrPNZ5/m1BwMle779YBOT7H4u5na1U+
rvQW3pIXmPpKGAZpAwsQiFNiRn9VuSXrpPjwvfQ42od5m65j4FwOmehgVfeAPNi5ASFUnAehVoOW
EKlqoFjocfFHVoAQNVjDkIVtrNamS5QH6IoVJDu8ddrdMGMnvb4IbC30i+9NGY0rsfc8WD1d6kxi
Mu0teYx/TkzNFayj4G6qwDFGcfJFVQTGUotfeyrirvPW+93WdXqslKg4NImHNHeQ5UMuG52dzTty
J+vZhns4qCFJkl1iJD1EsFyxJb7Prg2h9sl6KexbPwQxTfREfKR+g+e0DczeRMoeA6mXdh7E7JVv
jcKT2hCY0CM1vyP3kT90atQ/pyFMUfA3RzSR6JILMbWOnqVCLRGFL4IVguWIkzy0y8gKDkR+gPsE
w0OuWDnBLu+vlcXtnaFpw17uymynDkyPMAAEkqPgUkBm9slzJgMRzBkcgeZb0djp8DTcOIpSu8yi
wslC0bT7uvIdL9Sozl5K4qbLRNMpC7Nbp4EXO6WivRImM7dQm7K/cQfMeBpBCXVKkKxize94iVXl
EyQU8LayNWl2XkjTi446bqe3UuRw4RU38Hn+VklsbTsZuNzg69zKwlq5K+XJoJ6zdB8UfeqYfiEe
SqWbh9AYd40lWG6oxD/TNA43CW8vUCdJS0wBaC8c0hnrDBoPEVKl7VHTDF/gnQ5rbxJ5UA5R+i0W
hOqrN4T6HiQxvLpIrOxRx20mcIuyYXr6rlmWhLi6VAIt4k2PnUBN6SDX8pcyRDnHw9W7I9Ior9Ji
ELa4woE29fAYuFQYwVr0K5hjSdLAMEstypJzxfTb8s2EkgN3fJJhQRbA+uDW2MZQCaupKIpnrsuT
LaCFs0uRGeVbWg/QeJAezHZI7oO0Cl8/GcmcA3zYi0liz1XFlpHlauihzIGDPLTSTpfvp/yzsVh+
nwIZc5kEifuBMgc53ykyKNpe64i1pkPTPg7RLpBvZLcuIrHnv39REg39rymF/L71lGD5/qRlAyUD
/yLjSdEpLBsXbu/BMDnjBm86gBQgWrintMAY3aqXfq0P7xtZxKtrLdV6vaOROCB6Zn/SEHrRh8Un
sJAr1gMcXcpMOWr+XPrfPz+FrDm1iNuXQhhLWcxolCMYb/Jwaf3jUCs/P/3r1GUi/A1nawZfzIP3
bgJ5Vd8IVaeLB6GSf8hEhwiAfTavbVj/tISk95istHLeBH6ZPi7qQjt4YvpE8pGMzqj8/bgbVwLp
tIEahsweT5ClJpjclaWgU9UOkvUk1YcqI1Bx+rgJfZkvmLuhzAWUtFmYuCSEtGquoljPtUPLGVnL
xlFLCMVbyQ8jk2+hf+YpeZabmNtCBkWDME9o7nzIRuKM5VRkGgfksI3Tbj957TNslBNUtt/i2BKN
/Kwan4VIk7oKqGDGh+iLJsVCgKqqltohxz+Y7AP/z8fDd5Fu4fcRZrDGEaghlFnMgkSOuc8A/jrI
2Z+p2aThaBNKBZjHBU4iCBTcyCFd5i5pECkFWi+axay9aFArLCvJABEcss6QVqXsaSRJqr3mER3O
A0DJwNLG7DQowqrPQBx+3N0rmw4iNh7tDCrKo6VchKBuI1BERz8gDnLGfh/pn7TszfvOWQuLXHPH
mR70kawffPRyKVPS+A8TfrYRc7zoc52txcaWc1mmcnDDjMClQp6lV8nigDf2W+GzgzWrdyi2rCI6
pkixMS+9d5vQKHHv7w2ybDURtGC0BcK4H3+Oa9qXuZQU7tKZlWItp180yZXYULjjMJE283mgZYes
6m2j2E8FcEmwdUKTfhM9dVNb2SYgnKcObx//DXPW8mxRI36iQKpG9TU0e8bSDZwKlJuA84nSgYeo
oUe2SU0MGTqcItVOF9/ySVxtjlYkKprOaJPF/Ihq4kozL/NA1beVkn8b2tpOiKPW7Vc1vyF6vFjc
c9fQjpnYwclBL0fXoM6bIUHCOwyD+Cpr/rrSKaCikSxgrx8jwPQZeOzktzSZNz7s1ZbxYiDJ4gpx
oQruVaWoPEnqDy2Wk741qERCSYhs5yn3UvcMjtrxIEJ//CEvdmd6i4di1hNREefCTRB0VErqJLM/
YAalPMWYPuppQTWJ0s3NRrdHZtQqleVbaJxrzcI6w+BKVnyeRuerRK3rVrAqazhoLESoqAFw20iQ
eVxILv8xL2581IstjG7Ouhw2bXSHFwdeQh0VAooK8xUPY0po5pakbp6BywWByH9m6M3QquWCIGkA
ObzLSfPzsjGtgCISRO+aT2/Fcz/IdcxWM1mFHnQ+biwB8t5yPRwm1XCHSXuS4mr38Yy4OlRoO2bN
OPe0pbk5GAXCy1U3HOIib59Hk3Ael0L/+HEr1yYAaAvySzK6e8RS5x1JLa/SNCEfDkxJ0lBbDTBn
meyLlpq72nbovn/c3MWFh3F739z857zblZt27MbQK4eDFJBLH95M+UR1pfUU/f64nXn8l9PAoAQb
jc2qx+VlpxULK/C1bDgQX3jRvOIOxy5lhtRXo5ZseS7J3hmPKZLqG1vH5Q1h7qCKZR8JCEUqlwsq
hyeNgTcaD2GOQsATeI4Dj9fgQPV/SutLzgXBV36pt2xC16Y9RgDOO9wAlzJIQbC0pg4lFInTF8jg
BHb+FsKfj8f02nn3z6kuIbRkyi8FsboYkkKitv3BF580dmC5Dh0heWo9HWw8SODpWc+2ivgQyH+F
fvd5KxRbMbsy/6T6LX2cF8y7uaP2eZUooSgfyowCK0Te/PCmw/ty2pw1sTjfzKacg4eTfDDT2h7S
jSA/fzyGVw7QswYWt5JKVZJWC+iDFBG/V9ZBu+spKxRF31v518dNXdk/ZsWvzuk5e6alxRYlTrip
I7IyB0P/rXs/b8kSb/z8P0Pju6+BQXUyxyzh54EuRxR2ufUGvjKlDZE7hjrvf9zlFnft/0Paee1I
bixb9IsI0JvXsu27ODM97oXQGNF7z6+/i6NzrqqyiSK6jwRIDw0wKl1kZMSOvcNOp5YQKqQJKpDD
5dgqLyVIjbu4V4y330rQCfAcBsrLk+/PoT4bSxWnU9nmPSBi5e8GIYxsjXtBmX+s4I8uLAiDGfM6
m5RcnmgZcFAp+qZrD5MUHoL8sx78QuqEykh5YwNh0lceygv+/cKwenloIiPW/MFop1MV+R+BLe8D
7YvXnxq1Rtzvpk1WIIlL/g97tEew80Cci51+hZRpgN7q6VSo/g8zln8UarGnXkGCOfA3YZQdkVr5
OXnlg9YBari+5YUtA9YNFzgLrs/hBQ0HwixXNMyiPhMWrlR/lYYGpoAPDc2f140IG/+VEWFGhwr3
7itR4aIxiA6B+saHy6vva5crFkhkuW2DQZhatDO6D3FlroxgcZpm2XQamufWA+HOD9O0S1Pfzt2U
wvU3hOPiH9enaNnA3IJDO/Pc2nA5BEtD9yjtptxtO/PBGIs7u8kfSi/7eN2MsLf/mak/nT7/mBEu
BBA2morUau6Cjd103XEyqQEO7Wb0n3TlWxisxC6LC6/hJ0DacrGLfEIZnNO5rDCqPmy2PHC5/94z
oDMLwrx5uSGXdS3nrgIDgzM5W8V8rv1iO1iEZ9EmTL9en8DFdYJVg/exTqgsskHXvoGcj1nk7qRG
N5Y6/T32JfR2nnR73Y5w6/2zUGd2hHMZotdRGHhY11JzFNDUztwr9YjCHvDQTUfF9wN8xekK4Ht5
cDQsGuSHZq7oy00Ir0rZ+Sa7oweQVh5b785vV+6NNRNCNBuWuVIgt5a7DloY5p3/KSredVbn5wxJ
DLiQxS4KYzA7jYJD7kYGdfrfTglAcP+O1TkzIcQkRTpBuVoEhZvnE+VmN2wgsjd/BfEvJdq93RT5
qz/pCihfxdFkHvwaoGcytw2crZonj16aIyOjkEWY9C9KaqyhvpdWiFearoMyowtFvBG0DNinPlqZ
q8JPEQaIHBKW1/FaxmDNjHgn4LIVitCZK6m/ohyQcvnTUL+/Y+7OhiI4h3TKR1qdbGwoVHTVYmck
LnKhG5o29+b04box4Z3258Sez5vgWiV/SnM/YUAOa6NXn40R1Qg133tvTAj8xxC1JhKCJi2IYpSq
phDNyH7uqplxL2n+A1Ii7zilYKvonOFfmx61S0cAIHiM/JA9EDs5IKTnSfrcOofr87V0N5zbEOar
UnrJQ4Yoc9NhV1D1V95xZZ9/f96AZxGqMZo6Qlp8XwrhFpiQi+s6VBlX/PTSqlPv+JOEMlRa+i6t
dHRylaY5pK4yqEcJWU/0XrX0J1j1d8yWocNWiV+WqWRe2qmRFiWRGKeuJ30IjVtvLU25OA4TqmDe
qH/85uX3tbSvnRBJJleejk1SwF0AZVRy/HV9FEvhB61KZE7oMKOJTrhgIDjyB8RQc1easm1Q3LTT
d62864IOrKG/0+u1wPNPxufsEfHnrLCNqd7QxDSTWV8OK9espKrMJHeHyJjuLQidtpFUaTt5UKRj
ZJf6jdl1L/DV5XsQXqDeNDPad30LsBXBzo1SQgKDnnJFAkTKt6Hq5HcerfO769Oy5AvJI0FlY0DJ
R7nk8ldaHaxRY+PgcrPPsVoAsvyqtu+4289tCP7WbAtZUmQpc2XVlcpn1HTQwV050ovLezYOYbah
kct8NAtzt3aKO0vtPyDqNQu23ZVRsYO4qdzoUbxCX7U2d4IbSRW1S3pqJG71NbWeqnTXle+xQL2U
N9JctBCdIew5k6WUDiFfDjy5uw26H9nYvcNbzaXf/xoRhjGk9mSNo5e7XVZsdboYSqPa1NGnd2w0
ojtKi7DOvUq1WShnomprskDIIPYTjTvWVuFJc93KUuxK8EVXF02yM/3t5XaOilJr+9EixusQWUea
OT+mDriT8lOQ/Lpuap4W8Xyfm5rd2pmTj6jaKmZLrDcMn/vuSVv5/NLmwrVDdQVrIhAf4dBYmZFY
MUTNbuMnD74N507v30qB/bbO4j9eCvyIzVTRlo//vRyF5ZVhYXYTZ1OnsJfL0kmy7R/XZ2ppUWZS
mvkBy7tFdL0FmAakweLcxXulzcEBuxMctQJo6/66oYU5oz2fdQcWpsxe93IwVQ70XtKs2I2bn0m0
L5VDbK0syxzhCKtOlp8AaCZYmVnrLk04eSQZliHFrln83QOzNp2tIyHxmd0i174De1COKz5g4Xq8
sCg8W+KYx2DMJmCfoZurPZY+xd7J3M5gyLdP31wp1Kkrg8AVvU0QdrTiIEbuNuDph+hQIS+f2ivx
3eJwKNbBYIEUHAfocgK1NA0mQPiJq/pfjbQ4xuZNVDc7Je/fsRl4u4BmgG4AkYz5/J6dz7YqMySm
2Qy69AVVvI1if23KlSh/acORNqF/1IJg9FUHqa+adF8HrE1GJ6a0g15N7n9fX5Sl+Zof/LRCz7or
YnbGzMvQtis9IW1ibO24ASsx7OSYMGlcOabmgkdzyEHbNFxDk0Zp83LGkMDupqqtEtfRw/pUmu33
MvWyfGtoUQqjdCqdgG88Q0x7kNwIPRMpMQ45ARDZwkK6Qa0i/QqGP947zVRvyiIyeZ9O2Ve6urIj
hGJIMyRaUB6cSXUeYxMweof+LJr2UrU3CqPeobbb3ECzMLgwxtKh1/fDMZb0aMdO6twqifrHrpdQ
Q5R79VeeNLRxFYoEYLzWnJ9y0eoDms12u9NaWgYnMPh/N3pUbbVi7H9X6PW++KkR/fTz3LnJvVC5
M/IUYht0N4+UeF+iLgPkDML0JpTMiaahQD80Jho9nRRMPH9ph1A8Pb5J4jD73WpZiHIBpK0+dF4H
VTfXdLMWnCankAIRKW4agMSaZaKmWY2CceyO46eo2zb+JgP7/o69xWE3eMnxohP3Vh3pcRIGDQe+
PMrS5mmYm06P120sbioGQKIMriJdFRxmjoY8KWZspHDfPslZtXLMX58PoCPML6QLiLBxRi43rQkQ
ONNrjjny0b/RjwXwmXzpA+UhVa2V6Xo9FGrUQIkgkJpL8CIDj5EjeNPR4+h6R6+9ldbybiIHB3cx
359J3GbaWV5CwlDyXJlQpW+ZqjbMN3VAp2lJpwLqzd1h6ps7Px/uh0r+Pnr2QxJPR+QIv8pR/OZn
5fwrIEAjEQcHmojkkOOskhGRwm/KjjuE0Q1Ih3pj5PWNbbwR0PCfEf9rS71cPAM+c80AUOy2U3XI
lWZnTrfx1ByKigZt+zFauxMWV5D0EiggKlWvsox9W1k6rxFmuPMOiKI9ADV/836fgQyAzoBMQHct
FsJAFjiNTTrTnVv06EeqAYa89URhAXI3HpWIa9DjdDlpXSBlELRokTsdHPOuWtO+WDpQFBsV3AKM
tlSPLz/vAwOl12mI3DRon5PE2SsRmrqhFX2qbGsl+ly0BRWRPN/PM2/Kpa0eRrDYKb3I9Yypv586
XsCVVQ+7DhoOOMnLwr0+dfP3LqM3Cv5kMXhOAaAB53hpDwC95zjQw7q6eoztvdSRiztcN7G0xRAj
mvMxvHKQWbk0Ybb0DOVWjonBtw6+RUGtVb1+5Uk9f+XVQAg0DTLBCog2YQ/kiaLHqNPGbgK0S04/
G+UPezooFJ982s+uj2jRFpp4kILJeCZDsFU3ldkYTRCT1E67TyaJza3Bc5timuZ5R3l0LCRS9eg9
S3VmVXANDpGH4qHT5jbBcJN6yLCbWqtsUfjNV8a3uCmgbgaCDjvQqzQ39AlxXEd+7Br5t2yoUWX9
oK6Rny3YYLsBDgJdyyyKG68fbG2sAid0Qx5yU7dzMnWnr5UGFrbehZH572cRr2/3FCEjjKR/6Xa5
i8h8XN8Ji6OAd5llAR786rEoj7mcFG0ZuUVf7ppG/lKMyaPqtysvnqVxADuCtt8kgw4I+nIckKW0
NUxxjAMN6hcp/Hh9FIufBzqAHunMcmsKDypb7Rqiaj7vSfHWpPXZWdlQSxc5z09WGkQTNRIxJhnG
tJ5UeQhdzbTHB3ifP6IZkh4q4s9tWRK/W0P+o4KO4dHs+m6f5U12Z+eJ+VB0EZ087xguuHtkdgFn
EL9czmYmjQid0zXtDqq064buMei9l+smXiff8A68gGYdNiQrxAzx2FdKOdI05SbaZwRv4D3Qj0H9
QO/UTgnUXaGtrODSPuQFDm4BeDeFcWFIQWHS+GmlkRt51YfUqJ6cMrxpev/r9WEt3E6zChFxDqWO
hXKUN4xtU2ghZMvVDbT534Pcg01/cMNW/3bd1OKInPnRhQMDHiyMyK7DzMhDO3Qt2vdloBBPfb29
bmJx25+ZmP9+5h3KOQ4HaBdCeKLku1GC/dSMkrW9v2ZlHuiZlWqofCgILBxdfKNqT0Z/87+NYl6z
s++nTUfDpc33J0TnNRjxDBQT3m6CVQf5CixFBRd4aaI2tM7j4Yv7yWjs361dbAvXqULLJdlWnBtv
O+HzkKvgX3WbRFtzo5r3qv3RCb/Iw72lvT0SwcnNuHqihNcZV7KkUTM0ceB2yIR3jrPXtDc29szx
OyZIufGyIwkiJnMQqmhQKwkDN/iUO5s36ha/+rqw1okzhqYf8nUHNqbsoV5LF4o4r1cGhFitKuox
Mer55ysgt1NnG9fKVqKxNU+GZzOQAC62w++xax59fXgpirXE6NJFAfbJgvL4D85aFIrF50NI0paQ
7Mbqs9GdiuZHJrWf1aSnnxO2hEgzjlmj7DUlOpi+8jFW3nFez3+BCKYbDNkr9YxfUJv6Sc69ly50
bq+fpwXfBqCRAhN7BAErXVhGH36Ivq9U35Wdh0F6TCt3dN4eLGJibvEh2Ye7Fnwb3dAlbD0mjPXG
oU7vJu1OWhNAW14rdZYSAXoDnah86RbM0IhbtH59V0qd7BvNyiXNt0p3I9mN9AA5sH/UDXJEueVJ
294hLRWUOp2noy/dxhrsEO+YVE4f5d/5BSA+Avsip51lMAK3UU5J+tUof/trLR0iOnA+HvANk+Oe
+da51YXjkadyR2SchS7+9hdVy5+Br2/j5ndTtgfFTO/brHrRYrXdBA1SSNfHt3CPkB0mZqHlUeVa
FGw3NuIZWmwHrt2F2+HLFAYr1+HirjwzIESBUjVO+uhZgVtMD0r8EBbUJd9GqPzP/KErbCG8Qfuv
6B1b2uMVuS4INKdy3zfwMZaf3jFL9GYpaIRRJBADTTtus6aWutD14avYxtoA/UWSrsFyFtfizIpw
uppI11DFwkrUqRsdEEtbqivLvRBBolOJrAqJQmrm4nvWKezcsao0JMtdwmUYjkT90dRV99MUxDdj
oYzPjuyrOw3mmxXTs/sRntJc8tAD8/TjzS5Wp0qIWJxeJ1iXyvbOHJq7xJ4+qX334o/6yoZY3HNn
poQ95w0AXuHGIASzGm/TtUHxRP9Qv7XlaG17L64ZBb25VwRWW9HpTkauSVFG1G+1x+xj3KyEYUuT
hnrBzNBKCPOqAcoLY79w2il0UVJL8uHJptkqabdlbR6u7/A1Q+ql14U/Et5FG0NV8uK1+j0MZk02
3CbOGl5jacKgf4Vy1IQknnTApSFviJooy6XA9ZJjpd6MKwmbxc+TPCFGQimaRMDl50c/AbaOqBv4
hKf+xSvfcQFSXf2jtUeDtSPsLOpGhRKNReC2hoLm2uQXL4Nv9A9mNa0pwS9ehPQgIWbOUSUPIAyl
GAt4yAY1cMdaarZeBjhwgKf0yfKaodhoEQxHYXBEbWhHiqrbGREtE0Usm7+1vnVWUgVLJ4rEFEEF
5f4ZwXI5rXEWdYYCh5drDva9koQbWL12QXJ8xyakkZf+xjmDI4ZpQVpkwdRlgSvnzU87yo/j5PyO
S2pekPpdN7U4IBvkqA4VMQwl89/P3jc5d6LR20iqKLHT7ftyLJ5bo8zu+rJvVxzfks+ds7xzGzHw
K7FlbZTarhxD1jEw2+G5TsDJGOXJqE3oRBGteqx8SF21qhxXmhwWNxBKBuocrKGgrc5n/myMjhSa
pQy9L8io7FQEzm4Wf2iSEaazYtdQCEysLtlateNsPbXZ9dQGvFF7O1bXpl0FKmZyZoATxN4vCGXs
YiqSlCd3QV0dKq1v5dqbe8l7ndmwBKdSeJXlqTY2hhbysm5jmAXtsLdaH61EM0vuBYwIineklOj3
Eh6Vqt32SgwLgSvHN7BQQIh1fVsuDoRu81mviylzhIFEkTxWoxmlSDJ1x7r8StFwozSf1eYdN6SG
E7ao0OBjRH0ZX42lsfPG1NWg6fMovoKfpuV1ZecvjYZnAj5M4Wn8ilzB0Hw4H+GdcavxMKnIPt82
4GbT/9HKvGZn2xyx3or2GkRs+graKqPaJcNfUUCP61qr3+JwyFaAyzWZOfH100GmBRG3nLgRxInV
lp4lL/9rbIaV8Sy5JnIW80uOHNWrxIUHCKEyyzpxW6VtN06VPuVa87014hWEyJIdbFh/qCh4OAmh
fxQOmgPbN6AKuOQ2ueaXG2iXjlNav1zf1IuO6NyScGuCWOgqRxkSV9HKQ4YORiTbDz18QXFi3Iah
uTN9+TBN9scJ+t0iCV/0XFk5WEsHd04wcrQoGNpiBcyv6dKXkimB+bf5DjvHKUeKd2WY84UsRriU
HOgCBRUFNE64JJXCGLIxzFLXKY1PejlBhhbu+pLhxfmWywZsul5vrH540EDixINzl+bR7VCvqbYu
LizRPUVRugQgnbk8EDYUDCnqt6mbq2Wzq6VyN7V2sKvB+14f8aIhxNb+YOeIUQRvFcNYFSJFyckb
4uhTBmHZoSvaMWcN/Xek1yklz4QS8hwaiLdoPFV+YzZMrlIfnacmeUfceP55YYumnoXgwcAN0sHu
Cj3jpv1yfa7m0/Rqc6CzOjfhUVcWc/dV1Jpdpvqp6xfTL8gwYImF/PFOm4x9Xzf768YWF8amp4TM
AnQiIrZAcaCdhQs0Y7c/01uykevnxDJWVl9ZtkKwRmQDLZZYP6rb0IEgv87cRpeTjZNPz4ZnH214
bXW/O+hhvIdUddMWOyj+1El6zAPl2csDBPP6ZuVenre0OLsIeP9B1RGnasLyDRBQ9m2T0kKT0DsD
RKbZzjzgB8XO7J1lQQ6X+WWyaTPnBVajNY+9tLaU0WBOhcWBtrF5os5uoNTzej9Tysy1k+bGGZVv
ZQ7pyMhjYT+U1t9tkEjvWGAKMtYfOClgn9kVnVmM5B5lAIoZ7ig9zIAfJ/yqq39d30RL1x0ETAq4
RxPMgOjOChOSxm5gTjX7qMZ7SElV56h178haInsCZRFJS8zMv+JsJJbvSLCW6qlLAfFYNilsicrT
lLxRQvFPjsggxUV6aA6HLfXSTAhzScwzPnVT5ZtjBhAD/5brDob5r62JjKMyrhyOpfvm3J6wQLrW
RYFq27irBHbhv1V1bc8tGZgLAjSDo7EHAOJyQHnH6S+NeI4SbkP/3jhdX/zFz4PfQG+SCISb8/Lz
aWp3szhvTNQOswy850U5rZzZFRNiSpxc+xT7NhDfLGjS23Eokyeo+deI7xazq7OcE4OA9oL36+VI
8DVjJVfgrIwwtb6NMCXeSKGUwjyKBPAQe/Gxa6rxnuJtfFCiUD9k7ZisYYmWXCVpc0q3pJLxlMKP
8LuyTRqzI9aSpi2gm6/xNNxkyfCOKSWegwhilhIib3A5VmsKoAZI5xY4z9uO5AP6tazE0qKdW5j/
fnZcR7/OgiTCAtHvLFLwRsmbP+fUAo3POoGQ1WXh+4ZX24GVS4k72Y/Jrh1W3j1L9wQF7blRmRq9
IXrqRMu7qC6IrTv9wY6ajWkZ2w6kCzdTID04EYS0ykpYuORGz00KDs4n0A9zB7RvA7mPnQ8oIdyq
VPG07ub6kRWZSP6Zu7PBCZts0hugdmnD4zS0brIqvsl0c9+m0aENjbvehCU8sfw7ux43jtR8QcJj
l9nSp9aLVhIPi3uEAJgwmivxFRWn5SPbkfc8LPShfnGS/g4o+spYl0zQS0F5iLCTf4SNbpSSmRcp
EE56v4JPtpd697bVDZ+vz+gcNYhRBVQAc9AG+vwVDVCXg5kZ7Sl2B3PYBf6LHpF9fcyNh8boUCz4
cN3aUhRBuEYuamboecXO48uTXw8piDbNzKAr75ybNHFugzh59GPt3km6tef5Ul2WZMa/FoXDhlQL
9fMIdNsY1Y9dkQbbTK7uxm6iLSFt74fSP0gdNFtV529sS0e1p+l31we9uJBnP0EIndR0nKZwSmO3
rjbIGwTpyiN3+fvEwejQUlkTI2Gjm2mllZJ7zP+gJj8naY3zdMmz06jy/waEwMJo4kaKKlYtTEcP
+G5228rJT01fo3VYciO0HQIAQqhrFle/dLwJZNVaIIHT82ny2xhT+0FJUTaJk7/00FhZlMUxAcSB
0o4j/CozYGcIYtBHGLukjh6tUf8ECfnO0rJf19d+ccOfmRGC9hjJitSsmTrD9DaBr279WbzPl/Zx
nG3Stef52qCEiEaRM0R8dAZVmMouaIJNEZSb0Hxzp8q8Gf47dYYsLFOLh02TnP0sdfe2f5Cr59xa
YZO5PhB4HC53Ar04/zFhVTdqf6x/qWsZtUW/dzYIYU8XVVo11uyJEq19GALlWwrMsUoNGsu8Z8vv
P9bqWh//8vamfwFoAQ9kMT9jBklhR84Qu5XDwhzjHD72Tf0O0DhVNMDcQGzh8xbjI+osvWSX4NId
6Wt8svMv1zf04iDoviBHCO0YLMuXK+PVRusgmRa7XaGSt/W6W1+GLq6l+abKVt5Na7aENRqyxk7N
scaxaVt1uNH7TW/sy2mlTLJ4RM9GJNyzZWADPU0ZkeU50aYMhl1T6Q/dZN+i1HDfjUhqvGMKSayD
/QDCQpn4cgpTuylGuaLTK+jukrmZZdxW6IYlw3vuBSiQ2XCk218hqnwtb0y1TBPXHm6V8GaNBXXx
jNJZMncuwhduzdfSWZhsxSYtJgHPp8r5S5Y+aMXPLvr8jpmyeIPxr4pQtbA0XlHUbRIyggZZAOM2
mqWMb+i5v25l8f50ZqgAfRBzjftyILmvJZ0/r0eT+r/TXN7nkvHzuonFnezQsUadmxtHFXay5IVO
GFtR4saoxxhbf9qYs3jLysZa8GlkfuE+gLydMq2YfwO/j8Ygsa6rtOUto1VRJ2qqTdkbH+rBfrQy
6fMYIY9zfWwL740Lq/PYz/ZBDvDMtHww72CWnmiGu8N5bHWj/Qjz2d/qIP0lFe0hD9baFha2n05Z
c2ajJdeliauWFUbfJTYdVLZ9XxXxpvbvTaBu18e2aGR+RgHepWQrMj/5YJ2N1OZhXWrHaXqSnKcw
PF43sbD7eLXPGHh2H+81YY8XTZtkRWVyESVbmHvHt2/ui88Lp9TOsiJWEUlyUVcZ/bvSeruT0eHF
BhcKsBnYpuDMmi4Yk0wHP424ajVus5VAYGl2zj8vxE9tUUv1YPJ5P90n0Qu0GysrvHAydbDsPMdB
C5FKFg4/3fDIiEWAW3in83T1IdgJbsaQ1wEaXtdXetEUWP45lWXykhVWOkyHolQt8CcWYktl5u9q
9W958Gf9vhVLS44AIA3ngtAWgKEQB3pxhCxm0IZAOOiUT8wbuYHgaXSoTBbSXo3CY9TXn6+Pbumo
cLIZGrWn19WnKdE6cugg1NQoOQ2Oet/X1Us/rl2eSxsC7l1cNYbgPBcmUVHzwtbDCNB26frTk/b2
40J3NP3KZFBnqlEhvOmmUC3g9x1ctTrY38K1osXSc/Ti++qls0ztvrRKCdy/ZNzGhnEo9KdB3dao
OCrpXed88quvE3Lpmr67vjoLQc7MvqvOEE/S0GIqNc2cgl41DbGaDo7Y/mei3afSbZ/dFP5K0Law
96hgkfGZM5Ez08/lCK200zLZ93t4RlypvUe1Z1NM39XqVI5f5LxcWa+FXYc1QC54aKIpsT6jpUk4
dpLWuakTPEqRCem78RI23f769C3sOvY0sGPepjMjhLBsQ2lMBjKEHU6624zBZ+cdfUoXBoRt7TiN
OpZdS2t6vmnzgz6trP/CPF18fx7g2SVd0zZNMpjv2+kPX9oN8t5a02RYWPgLE/NPODMRoS3tW1M/
D+GT3Ie7ImlwNU+mnOztDAFGeWVIC1v6wp4Qd6DUF/SGOXQ8dBAqVMn8zeJ31nSIm1Nlrxib50dI
k4Hjo02WmIO+JzE1ETptn8D517lR9dE4Kt2n6/trae7OPy8cmraVdW9WlHVHlNTiY9TsnPapNrZ1
cCzfzv0IhJj6LBHi3FQsPkORKUpru8w7V+uflCbdldNnX10rfCzcdZDqggazQPm8BtOpKbxZeqW2
rmfuuhwuIN3YtLa3Ge014fOlleERAniUq/V1hVay40iVC791gyDbhPrPaeVeW/m+uPIFCp603yat
25xq9ODy3fWVXzqYZz9fE1a+15AA9xt+vgZMJLqfhru6XAnRFtaC1h2wcSqc0AqTdHkw63qQGwth
ZheeCu6WBM3z6Qk9sesDWSApQ54E9DOYVGppwOEvzYxxkipKqjaurXc0vg4br/yaeT889XOfvMTV
5nOAcPzGOgW/JXsbmAf6Ywz/5vqPEBYLIR0KYLTkg6s0YKEVG6JapzDstJXHk2psPKB43/6nz4vQ
tS6LwzFQ+Tx9rZu83Df23+8wAKyG9BAd7Nxsl3Po12Ed2X07nlIfrsJBRtrDt9dADfNHznzZP5P0
rxFxRzedHMlOX46nwMNALucfsth4QaPt1xAgbifL3yRnijaZPRyvj07Y6/8YnrkeZ9fwup5bVUjF
KV4E23b91aTkipLbmp8W9vorE/MGObuE9NrkRqjT6RRaO/2vSqHr7qY23vYo+Y8RmpdxoeC8RdRA
zS7X6gkj2rQzePOszdPyIP79vhBteKMkFwYYmlNf0Gx39JVDT3/fmkbT8mr8a0U4r3Vjj23WYUUr
97K2Cb9qa+NYtPBHKWMmSSDJfrkYuTlSOQjU8RQ3crdL7OB7otZPSmXs37Gv/rUjYrTsIKj1qRzH
kzHInweApD6qpRsjqFcAA8vjQRyG15v1uszuZTVi7q2Fnfwx61CdPdFXd30oiw7M/tfEHCic7V/H
ryxAPJjwUbOu43xjrJHoLG6uudESkgyHHJBw4UjI3OZ1ZLIoEOJmvYows7mD3bVXq3eMZe55RVgK
Qisc2uVY4sYOx1HSkcoDko3O+srnl1bj/PPCtZagjuOkHZ8PWmun/u5oRl57NS3N1Qx5mjlewHaL
oRJNCVo4Rrl8CspdWGz9WwSHzTUBoKUln4XgZpYXLmjxsW510hTlNaqI9oQitdwUm8g2Xq5vq8WB
gAvlgT6TmIvtd3bieaGv+PLJtvq9E1U3kZdvQkfZ29HhuqWl0aAAMNOwIIVCHvJy0fV4VjqSRgQM
K7s7KnBP7XxQ4Cs5+yUrM3aYYGbO3IhVCBkKVFMKZTxkfZD2yE1fH8TSdM1PV5BHCL69AruZKVK4
3mRMp1HrNqpfbhPL2rf5jdmshGZLe5jkGbxyPJftV8xcKq9VHQ6F4YSA66aL/8rQc87SlaBoxYjo
HqvWqrW2mI3kdM+UXzod9aU1XaRFI7BNUdAAiATk+nLdEQXJOkKVgRWptqn0N7Y2ZfPx+rosLjsB
3txZBf5HDDFVmO0ix0ZEyo48566eCvXo+e3f143Mv1QMj+ZKwH+NCDvYKy2vrUwUdaLQJjp6zvxi
U2jfWBknf48pOmLJCQIkeaV00utd6kxWP56iAUSxKlf3jqS4XT49wnj3Uine7vrQFueP3MzM0Qnw
TXQ1RVLpVVzq40k2io2toECzlj9bPDn/WhC7VGIAWzVwy/HkWMdI2k0AO5CBXwvA/rQhvFojRMTm
BgJibREL60EvWzQ6E5cFIz0+9mNvIi+Q1F/8KmnuodXL911rVt+kFubjlHLJJh0G+9g67SaHpjmy
0nYlthVe8H9iQrBWs/Asj6BXPC0dNEqx1IbjqUirH6kSPhpFG2wlqwm3DbqHG4cO6GOZpT/evqLn
ZoXNOvpFT9tzMJ4qo9+iP78vxw/XLSzONchfjfPG6NiplyfbcsLWCVJpYGRej6pagbT2aKcH4mzz
Xh6V+p6uYedpAMmz6UOEkIdMSvdRGpe3JbRbR18l6ye1erTyGFvyODM+GP7PWStIbLY1JnDWdKVy
ePr74Gtb7uRgf33oixZImJoG0Kg57XM58jBIOjsM2WXKGGxiu9p40kter6E3l44MiRg46nmfQxsl
WCntKdE7B/ecDMoum5o7BOXqxo2SN3Yn/9mi54aEveJTC2q6CEPeiEKvnO8QwX4e0gFeeUf/cn3q
lo7D3G9DOgAJKhIcl1PXh/6Eq9Y4oJL0qPbQYDjSEZCgWypoUyZ99EWWw+/XbS5N5LxOc5fG3IUo
PDf8sgs8u5qmU+I95zpAdXlDcxyMutfNiK0+f+bxzI54n8rOGKnVSMAWwyyXh8qhLuuNA+GlHH+2
knstR2SJAx/ddYl8WzRrrS9LU3tuXgjg07H0PNTSp1Om7GqgA9OXvL5TjF2qbmRrJXRYujC4CplM
rnVw/8LeDOOhDM1W5Y1YqYBW9GbDozFcmdDFAUEVS/Mkis6vmsHsKLRyx2fdeHZ1R02Spget9L2t
pzUoSMWJtY/0Pv5Yp8G4u76Ui5aJWYjyHP4jxvdakvkwjTKVVX1Tqc22QptwUj+Fig4d4kmxVqLW
hciCIB/6fgCXxBdi1FrZYe+0HuLehuTyrk/HQ1HdM6+mvLk+rgXHRUxMEAYLlE4mTDh9emMOdUqj
5SmSrO1U/ZL6YxN8vm5jYWvYkKUC15NhYoeg8vKE17IyxiMYulM+ffKmg9HfvuP7MCnMUT6PSBHM
UOR+qnRDqZxqesLHTWmvzNHi7z/7vvD75Wrys1ZLlBPl322Msgqtu+8YAdDdGR9jAsiYt8PZW14m
9ZEmoyaf5CDewCL8Vp6B2RFBMwHLF0LiPO5Eh1fYdZ+mmqWc7Mcx0jaStAYomT2mEGaxVedPc/fP
nIaXIyBrk9Se3qknPYmtXeukt15k7KW+vdcG46YCGLqtemfalHH89frcLfhy2Hcg3J5VPKljC74c
OkqwjA1HZco3fb81P0vOvstWQptlI5SRIUZG1VJsm9BiT4msIZBPidzS7j+Ot60ne9vAmV5MLV0J
EBeN0f1DmzjH8tUDSe8dVaIoL5/a2vxAR+FH35eVjZRGz6O9FrMt+DWEdv+1Nf/9bOdJdZSY6hDz
3O++J8l3pXJhUFDDl9b5nAICuL5US84GMDdtR7SFoccg3BGaldkW+LXp1JX+llBtQ6vcpgveyELy
Z7MDAgM8SYf9zCl8OSY19nTLm9AXzLRm6zj1W6Em/zEAk+MsKoE/EzZ75etGJtMRdgolkof3EXpy
1ydqyeMgSv7/BgSPo5kT0sWNNp308mD2d83v659fWgfedHiaucAP7fPlBA1VbzWjh2xm9G2U72zt
5K2VeBYHMLf3sIdpMhPz3o7VBxDctGSq0l+QqhvJGpTs9QUJjgtq07lzhf+LPl9RvSQKqsh6NsJk
l/l3vvM1HP2tBiZziE7Xp+v1YLAFsgtcDxxcr7xzno2FoYSj+Zwrd+F96L25RnD5eeEIhn1sKlPG
57MHO986azHTn1fBpWueWxZnMj5QuLxQhMvFKUYzUbrGeM7HfVApu2p6bn1/A/BPMW4LVd6ZzS8l
A/Aj3SuFtVOGT9en7/Vuu7QvjM8Zxzzxrd54lpyX0rC3VXjXpm8Uv2IHYAQ+lrmkB1BWzPd0Tp+V
U8wglfBD2T6XdBfFlnt9IObsOMSZhHB0vt8ovL1qJM4nqpoRIfAzafnyUHWp2W8HXzM+AqCKvjDL
2jbN0w/OWDef20LVCESLMNhIieJtp6To7rTGqe8H1aqe+ohU+GbyovBLK7X2sdGH9l4PA//UZG16
O0V+ejT8Kj4W2sy1PKJqvB1ClAoIRepxZ2TjcDcQO974JBo2NZrLtzAGJn91Zei7FJ0G9IJt5QuN
ddKXBh2eh6YZ/o+0K+uR22a2v0iAqF2vknqbrTUej+3xCzHeqH2jRC2//h45uXE3W2ih/SFBYCCJ
qrkVi1Wnzukbr2umzKNWFvkpm1KvAPEraDtGO+jTjhQ7XDrCQ1KpekrKROz60tBfh8R9acv2V9wr
mqdEapb42RS30xbpr+jQjCN7K9EWdN+MTncAJV4MLXVRW78GVZCfmTYqwfVVWNpO8y2M1zZSiBf3
vV0kRqnmJla6PmbR1o73zY0Ynt+b6cSE/GzTOW2KqIIJd9ul2zzaXh/Bku9CLmLm2wHn6kUwUZaY
yaFj1lFV+22s7Kf6Z5W3ngH1SfVGENy/Q/ljSzp8Q90aGRDL1nEUzo6pP1H8X3mTLXhHtFgCjor0
GgJAuUpEIH+j17j1j0Rsq81qnf4yGEJEDA8/m0DooGrnd5XNKmQJGUHn/vDS4flTm7OK+N5Yy+As
DQMCC4he0QQG/yFNFE9iVkMtyjnG6ldxXzhfrq/50jAwDgjcIEq+5HtDVl+pIuZaR6Jz53lwJvIp
Qd/eR4Ah+ydTqGsMDr9xZue+CpQb8/LjqABtIeMbaNcxMWVNARX2un7uq/FAnEibNk2cTr6B9wLa
vIs3R63STT+l/Mlui9hLiiLyaNuogRojVcAd7r6UcE/OxrGyejs2RoHJd2yom2jpO9puteexdSa/
VMru5ltj9uYQhQHCYS6uSGE9y0grFMiOHsFuqc4Nhlz3mptrKkC9wqEjlzBzMclRfYQ424hInxxt
9bekLVpsBi9Z6x+73FmzFeRhEAsthCpFE5Va0tnJEU1QxI38Hpo91zfXpUuEhZlYHExMYCOTL7+I
sXEw1CI96rnqmTbaJdXO64df160sjQNtUHgEgb8L70k5aixHEzW7MjuCFb98Htc4CS5fkAYOyJ/P
z+ZPXiIJaXug9PB5ar5NkLlpHzY9fa5bQNx2ZA32vDQWG7kItHAgW3Wx8iii2KM6YHdpRfYImeas
7Fd6qy8tzNz+szjMrJuBtNH5cHQE8Akkrfmx0kA6syvL/fXVmP3R+fnG92dNOxVhj3uBX4oNNYpd
PeFHovHkUahO9FFVRHSXmlbzYFDRH3RFtb0h6rObHyez5blKP/dToLh2PrLIqDSetTU/tj+AEE5e
r49rcd5Ovi75YXVMeaomDT/WCcQX2oP4i1wIyiCgHUD4AB44/PP894M6uq5BtsCPg6f0o5foa7Ho
0hDgsrAqyBRipqSDojNiFMTA0o/Nk0IfVH11BebNIy0+CEDQtjfTOs6qPedDIJ0WgSyCaccWtjas
6E2fNqRTfZTubY/0ZRVUkIvL7vDQK33LLQy/UvDM8N1WgEW1hbCFBgdhKu8ldcHdpdLGx/F+xbYh
IDME67xXgJ9vq6CG+pwKzQmiMnK2tZspXqGNWYCSQ+IPuvbC+tZ8cqip7JOoiNCh0JfT6+Bao+WR
UmN7zgoIQnS9zbdqmUz3vVb3rzkUrrzeinvASrhiKz5v1DEommqtOfTy1gW2DwRUyNeqSATIBZMi
GWsmWtc4gl19DFrEKU8a6kA7nJbiIRq6Wr/9bCCDR7CtAF4Az5u09BNEvqcaydajlgWWCrWNdI3r
ZmFzgVcVWDI8PyAnI+/eFDE/Y1NtHKtIfyZj+2FS1rrc5NYDRA34iXOWHWw3AK3JMZeYrJbWrakf
EQSjBKMaw/cyL8xdnxSdPz8l7820j/dRVGtvqZFGgUl7GqCmfyNm//cPQQUamVEMC6AXKQigfOR6
Q3X9aJjbqbobp+0Yb2/2N9CVxmsOwQZeE3IMMMXENTJu6Ue8d8ooQPnu+vcXakCoCQJ9An59XDYX
gVid9WNTEVscI0r5ttFp/apnbTRTRFXpBz2NtI9TZX2ftVC3Ih/ILqpE+5RYea54pYuu2ZXfs+A7
5oQM8gAoiGIfSb4DAF+l57XSHxMj7YIK/fmbwhEoWTbl4OA9h5OouU0UOJHbvaiarXh9y02PUUSI
K3Nz+RAyAZmCGwa74/xul5Y3Sg07q0AJchxLOKHIa9wuKNmGu4Ghbq4Pe+HYwBT8PRSsUAaW80W8
MYDDBPTwqFuHzHom/cpQyMJ9jHbKWWkUjh9sQ9K0JnmLXueiIcdGTfM7NUHmzuyEAKodTPrCynRw
f/E8bjzIj6l7LnrrLhkdVARLBnprZTQfzMltt01CdBTIx2ZTmhH7yCw73lZ1O651mM0/R7pBznbB
7DlPoi0zZbmG1u/hODUHxd0y/UF3bp9yLCy4IGaiUwRZ0uomI4+g0QITY/Gkj7GniG/X13TBu58a
kGtXKZIk4DGAAfPFpcgl7+3Jd2+U/pi3ypkRKY7TzE4Bnx+MgKAxaTz0KF0fxNJCnMySTMVljThd
WloMR0f9msehFe2K8sN1E/NEy2v9m/zORm/3PJzztY5oO7mkV9tjk4294aVVnvfQmFCLH7Xlsu8W
j5nXVO7kD3apTR4uyLWI6HKQaP+fq6bg45m5mKStoE99FMWt3h2HXut8l7EjaewnClzGzbN5ZkhG
oIA+ZTJTqnVHhQSkCsZsO1j+9dm8dFq4uG0go/CSn4EYUvhrGvlg9JBEPSJ2FCkweD6w163xDOTO
dUML1/C5JSkUrvqpLSc9bo+u9olMGzO658OrVmzNaOekPKitXQze+HyN7+LSVZ6blRZLGa0u5ybM
QgdkOuSRZd6Nedcdro9uwQqqdXhMorgNEki5hqKSKDYEQaqWAmM4JZ9zFlw3cOkdZnLaPwYkD5ez
ZpiajHfHMVVqP60U4ceiyF+VPO230LgW2+v2Lk/ZnH1G4xfaQdG2IJc8HEchaZq2GNArfSW574y7
1DcKX4cMbX9zyQAZBbB2ocSFFv4L+sx4aBBn2lBvKduHpN6BzPr6WBbmDhkLsA8gBkT0IoexVZ/m
pW1U2rHnD0mydSGazrfjt+tGFnYAjMAnYMrm5i/Zs+K1CmqnSDtCrAuBeLcWea19Xzt3e3FT9Zxb
8yNpfMmNz4b5fv33LziCs98vudVWkKTIDYUc+yxWw75p+SMBlLnwOlXotddHWvxUELVeSSws+FLk
LbQZQAgu0wsQuFISNhWI7I6juq+T+1wL7LWC14oJ+WLlTC05WIjIMQVZKvPxViRr6h5rJqTFH3ne
FlBbRDw23KdfRXJo0pU9vGABcApItc0UN3O/3/nyO1mhlHpdTMdU5UZQZOmh0JrMs8zm9fo+WDQE
FioU2VCzvZDySLVMcZN0nI5OUx0mTbsXLEcqdbRuD5eBk0P2GAlqZH1was5H1Jl4TNOGY0TxsHGm
Vw4EghYXj0ZUeYO7uT6qy3gWgTK0k5BzR3704ukV0Yj3JRiwQytJPKb/Munz0H6xukNcUt9exdhc
TuKZObnkIrp4KvMa5rrpq5UdylJ4ANpcH9KaDWnPTWMxZKamlEAaPmYFSIJeIv3zdROXPud8GJLP
GaCNVEQRLUM07ffO6PHhZqd5bkDaA4lF6lYjURWOItnxdkvVG6mUEPDC8SNlgkIIENMX23nSoIdr
5GUc2kOvgrY32jOm9x6r7C01stuDjXNrUoxjtHTgoqnjMLb6je0kT5G5mvBb2MozdRtaJ36z6sjP
TPSyxzGL7Sgc86B0QsGfzcTvUErizyN7vb4B5Gq7gYwouCBmioFZGQQK5+eHVNS102qDlYb2WB+c
9l5j2549xGXsF/FeLYstb77ABfXJQ2W/EHet7iNtwNk8FFKQoMXdjbKGHJ2WTl8Aba3lIbXDTo+B
rrkxxXVhQVqxLh0iOoEUMcx0QAn89sbU/MX3pfBzqkpqFCO+ryYimCYFecTd9TWSohvZgibhgwan
bLNWV/OQaXeoAYHIK/JiVQ8gLHDbHXRhSfI4HE1Bgx5jNSJl2pSatTFMVMe1teTD8oDQGGRDQRvd
QdKeg35AbQrg0AAY29bimZlo2vKytYfPohUQngA09BtJLw1G7fI2VZidhYkVe1r53gwfSvVHt4ZI
W9zByMrjjkMOEhCo8wM02kXfprmbhdMXJfHF2iWw+HlEzpCtcJCoMeZ/f5L4MCjjfLIrzBV7SYon
HKfbbpnfaz7jn9G/gsDjQu1dNXrSuLQtwsjd9c5m5Bu1WdnAqFXgV5486f81Ak8N2OOsNzBfdSej
KEYuulGkRQiCb+3eUUqKzAQ1PCtWh205kJlWGem6ru1fHbd/SmKPjrvmDbD6IDOtQ9yXD536jpou
gODdz2roes9FSpJbd2keb7dTNj0NevGVt/gf42dXo/t+tPtAU9PMB6QkDyqeDwH4/KifwbN6NO8L
zzaTdyOxFM+elHjTsyb3AKMhHvIN4KcAi7mP/hPdz0A3HmdfpjGagiLRfrBxzH3A8S3PYUfO2vs4
Kb+3U6Nu81HJvEm32YZVL5oKoZwuMoTfNq4euL322SnH74aWG3s3taMnJYuyDS9F9pkjMH/UOen2
SdPu0jAJ8ZLaty57mPIHZjSBk6qQ1L0XKfsAGQxnZ/eA9CJ5lwVIiSmbibEvtUomr60Gx8u/g8bQ
s/s7PdvZ2mE0XN/Vt0mEkjFYn0fje5cWFVAipuGpvB82gz4WvlkUHqUbxsCcoyiBYifm3PKC+ogV
lLXiW9r3xPUT4eMRqxfeNOiJFw/o4q15SfYFAdck+GX1X5XSNEcGxYqAKrrxRWmUdxBmUD+3U2Nj
AFrt52xKdq6e/0g4p+A2o9qmbUDiPBoT22nqQHxUAxsf/dvKlk7ld9ENTjCx0t3UcYIa/1hnwWDV
tdcYZh9UjhV5aqHGj3nP+w0QQEXgkkbzqeD1xzZrkmPncHs3DcYQpHjCPcQCFCqkTb+wuueBrWTf
0MwA9FWSldtW0MjXRNJtJyqyLwhvyQbKotBw4di2XVV/zQR4YouxSAIENuOD3g/2JqflN9Q+iN+N
9luRMY5pBDLOrF1tk+jF4NttB/r9zHzB4uFe5YzdtYZIEJZawx6F1+fR5IWfVRnd1AAL+cIcyxea
2mw3pO4rjm66NZCv9WmiEY91hRE4fc/vpj6modpSZ4vMpXFfGD1703vT3rTFNAR1QQhw/6Y7BWre
xe+dxezNKOZN3qXGvV0XlqdmmeOB1CjZdGws7xJe2Aee0wxzwKFwUTu6x+uc+V0/Gg80yR2PDs3g
gSii8uKqw/L1aeUBccE8eFqxiZO6ML2mqcUv6sbiMbf0PvbaydY2aU/LDeFqDy7iLTpLtqKH1BNa
ZmigaUN0VLCQmzidE/mKwrw0doD5msoEyX3F3qLqhvNKIMCS2VbhcwqQk1EKfZ/RyfFbYwRhJ/r/
vmQRSu8umVzESy3faXbW3BM+NBsLnccZFBM7LWjAruOXZZMCLAU8b2FN2UZEQ+uDGB3W46w7RJrG
fVWJB7SQU7ZpWakfBrcpfEVUxB/1HPzsTEdqUiTQkWPitRiqCukaHV0y5s+xyPRdrurvBhpAvGaw
PqeIgXdDSWw/tuNftsF40Iq+83sTI1K68YhaouIbCos3UAwyniIbh9koWB+Abirz68lNNujmJR7k
dpzdWCpOAIXn+jErM/3QuAkAdt2AA0mGfKMJiuZndxYcpVl8V5QFjord516DOtxmzMEkiDpi4RVp
DcInNjLPyuP3XjEh6JPa5R3DiL0Uyp9bR22KPYCr4pB30xuCx8JPoOAaqGKKAmVoUixqwwIgHcsN
VILtvdAya1sn2lpmZI4HLm4PJF5m6hAod8n1vWLM4mZKhiLk1Q+9bf1cFBs6fWPwoaBFvx5sSY+u
f26qE1vSfWu3DJ7U7gvQFDxoCLpHKF+NyYqRpUsdmar/BiRdh5FiULgbGOHmZzt74fbb9UGsfX++
jk+uW7UlsSpifD8HSzLOvruGkV0zIEVwVpRzqvVYETzl7cmruuD6ABbjhZMJkoJ2AHcM+BMMYMDl
Jz6UZmA1H7m5v25lea0RtxlgKUDqUArd52clhBlJEfaRD4eNJpNyjcpr0QRKhdi0SIAA3X++ErlR
OZXtCmwn+jTlz+i2brRbxY8Q883VyP83Ic3V0KqjkgqYiGYtSY/dWAz550QggkbtAG0QF4mpvJyi
Dse+CCsr9XpwDxlui0fOGkJ+cUtBnRePQGSMLvLRbY1ryYYaawjPv6mGA3j0/evLvRyFnpiQQnXe
MQhudXERanpqBbyByKDDDcNDg1wXRL2IdgiFXhEAJX47Vf1jag353hwRJmhJEyF2ShxvItFXOy1c
bzIr4RtqlaCz1Rl9FOYrf6yHeNONk7Wx+w7NXQ4dA7s3oAPnJMyjxF6rxq1NmpReGYzIiDOWFSGu
M6/nx46vZO4X9y96o0FaPxORyZUwG02KQ2o7eZiY7y1uWas8qNqN1DD/7LA/RuQqmKjVieMez8OJ
pAR6NcRXGeLm66u/PFXQJgEDFRJFclN10XStNqCvOqRAZx7Vdu1Ru3hJIcP9/9+XjmFCaZtUHE+c
Cmew2A3OlgZ9d0f+xrWfmJF8lqrTvuwYhtHl32jyYLq/rk+TjP/4dzH+G4cjZRuKtOxr0MPkYUrL
+zinQWpMm0lPPuQ1Ccwh20Cs8y6lqu1r07CJrHbjGuXm+o9Y3nV/foP0dLf1ru1oRZGzqY9WBDEu
+tqbN6by/hko+rfBFQhqD/TJnLtmypSpQdK7CE0abw0t83RzTaNjcRwnJqR7GL2FGlxzU4RqHHsD
2q6ofQcftxJNrFmR7hg7iQSoCzAQUJ/5DQq8IC3YsWF7fU0Wz8/JWKT9rbHRpBogI6E5BUiorIqz
Ll75J9+XNrY7oSBFIXMTFsPn1EVIbty55cc0Wjk/K2bkxH3hQGC6tzGMFOHjUGrexBLP0L4N+krd
a2W+TGkPo9lMqXsD4wGECqsRP9ST8v36kqwsvCndZzG1DJNXGEtD5nZypNGaOMgTZ6W5e9kMGtfQ
zQC9QLmOk8NMrvW8CEn5OIFkPdM+kvj5+lCWl+WPjXk2TyJWK+1bnU51EQrN8pL2UUF7N8vGjQHM
5XVLy+vyx9I82hNLcWuxaowwGjq9JSq6jSbAQP83E/NgT0ww222gGw0T5Tj1ntJUH9pyjb9gPg4X
b6K5m/DfRZGOY0FGNzMs2Khz+5U1oQ76q8F4A05UxIbvJpGv9yvtB/Mnr5mUTqgCvvW61+HNECze
58C+mchJqJUTuEr+Si3W+iWhh+tTubz3ZlI3FWwbYP4+n8qxm4DeZrhVLbrptG0sdtnP/82CdIgg
3BTzkcB78nwz/Iiabbum67a0t4F6AC/6DCa66ACjxcDKVIMnSMmOlpmHOrtbbFi2xn65bAds71DL
myvJ0j1QuT0adgoHI+Gt13W5D806rxwfqvi2BtPfNydUtP8zJO292lDazqwsXAXqQ2OjXxmdrNcX
ZemQnlqQttowWkjxlrDgmnegSMisv3BpJ9+XSyq0UXut0PD91v6uap/1+r5ZE3RbOi2nJqSdq8Uk
r5Lchp+ZcbIgW6vdB46Ls1PeUEbw6+7HX0wZmaFeaJ2dtVHOT8oEeL+wOwoPKj6bnYX00QoJzVKA
i3cAZIln5oSLNn9XtEqcuznK0aTxSnMnovdIpOBO+FaUa7HZ4uTp4HFEP8oM/pXeNX1PQH5s4mWu
2fcJD0ygMd/ZTn/XtL/ZyieGpHtHjxOwx2swBEAxAs1Vvr3FgaDLaa6wzHAr6bbRIhPJu9LKQ6KX
AdUZsrxhUXxDccJX+r1yI3XJPycTKD+wRwECgX6e802gmU5KSgBVQpRRK/ZqZyubbHEPnHxf2mQp
EroxLebAPPYmZQYTDu42rY/oyru+m+cfKt814An+byCSLzO6Xs9iEwMp49Er2QcImoHfbEXqcM2I
5Me02HEVND7lYTM2r0Lwp2w0fULWXp5LVzXyGmCRQG8gmEmlRaFaqZJaz4swG5NtGh368oc65dva
hnKlm/vcLDZjusZauHgZnBiVViqykqbR5oqb5YYRgAQjC9CaHZg6D/5ipQAnQrcK2D8uelYa1xVU
zDu8JU8mR0Z2F3crh3RxLMACo6sWZEYXPQ+DgX7uSiV5WECIl7oPTd16cX50nI/XhzIf9otNd2JH
2g+ulSDkLMc8RDL+c1qtTNTy19G7h6bBBcS9ykbaOazD12vyMBjjR8UZV94cixt6pu/914S06H1s
T6SGHi9q0Vr0YgJsaa0sxZoF6VyqYoRgRAULKdr2zVB0Dw5dyWcum8AowKsMeSIZzInO09goFZGH
wv2mJp96Adjw579Z6D8m5qU6CdCzPi+pQvo87AkKyO+VWMmaLZ14QJEMyLiAieOiCXxmHbAciO2G
Y6seLN574+SiLPlpNH+V/WtUP5ldshIxLZ2RU5PSjQmMgNKCvA3pU1Y/iDYNrKkKBofcNcNay+PS
AiGaBU4R5xE94lJwxkq0Otv2hOAMBeKxftfR6qysVQCWTgvkFVSQFKOlAf1O50vk6HyEuiSm0KHl
s1pZB5D8rUUZizYAe5oZ2haIUizWdWlG6ywEidW0M/Xt7bsMHGto0Yc4OgFN1vkQ2lxoeG1GeWi6
H83uqK0c9qVfP6euIIuOVm0EZOefFxD5FqA5z0MOZY3BS9eAIWvfl5yJMlRZkjF4QzPbAiW8Cg+V
v0/mNkcTCYW5Exx4aunhhSiS8Mjq28cIqAnb+VaKNY4E+UzIFqQzoSdD75BqaB/Tfq9WT5b72jyk
5u76Ksssoph/B48thHZYBGgRykD6QXFHF2Xu9rHuyVGr2Hak7CMBjD5L33P24kRJmIGdFVH1naJ8
MvU3MQE73uXpige4yNzOP2SmjcaPAU4IfCznGyKLAcUYbKd7pLX7nKvue1vQDpV04Gy6NNmBk+ww
GMY+T9jOrtVvepRGkKK1upVUjuz8fv8MvNR1vDhssCtKsw4Ohhr1U/wMwgSg+O5OcCMK2rF/HSpg
doxUNTaOmUeePjlrTRS/s2qnVzgOgwFYBvgwwNUMOnvp1cV0mkFRqWseJ9BN7Kjo8jubF4/NXKKx
Y7pTLOVTxUrnsRr5HSjfvja6+Gmw5gcZulcIX0NoxaUvqgOZNKrl6hMlbbNtAMDb0LH/kFVECzLS
Fz4IZQI0NRwiNJxGAzBM9nSnu9MTrjPf5jTIOjQp0aHYdVY7/wF0KaN7X08lyMkr+6ejWw8mAPlB
F4Ojz2Ex2kXNXWznO5Gihseh3Qwpi4Or4apQu5dcs2fG3ewbI90a7vzyGCIYQWSFxuNZdEwW5gBt
46SDqLV55J9ydqezlaSRdFn8hudiQ1rYDo4GdS4pYOgKzrs6suMQCnuebd01FfPsG8fwj5GZWQAd
NOiUl+knDRF13GhEHLb64cWk++snfHEIJ1+XHJVKeMoTgq+DleMZlHZPpFSeQKe3hiSV3or/jgIC
DKAjBL2l3MZQxCMvh57EIYl2Q3LPskNSJIBigKooaNYYO9eMSQclqoXe2VxFB5/xBq4rFcBVDYi3
lKm+Yf6kfI3kbnkS/wxOmsSqdPtSsTC4VECUARATMFWj/X8lryNt5n+nELV8MCyCyE3ebTm3E4ZW
pDjMrCZ9rZK6Qb2lI6/XN8SSFeAlkWUDsTnaReexnoSPQD5pkYGqEVQ5XrrBd+0v/9v3pZt30mmb
F3GchLmmPmv5W5tpn65bWFqN0xFIp1It9QFXMkbA8oOa7Ct1F5crMfD8iRNP/HspQDYIpiBkPSGe
KF0DtojrIRdY8Kb92Bb3NE293NCA+ASAgHPv+niWV+SPsfnfn6yIYyrorI2xm1WrD8bS8cfv1w0s
HZfT0UhLjmqO3bNYi0OqvAxmwJLBc13onKP8j85AL1ZWHkFLA4KmBQiY8LS+1JzUKFLS6AuNQno3
vgH2en00a1+XNpimtmWcZiIKdcXwnqp6rVtqae1Pf720vdopH3vi4tfHHZpxuo1Wfk3Vd8GOa/iH
pX18amhetpN1n4wid6rZ0LFXvjtbJXv/3yZKeoUkSmHHiYHvF7pXA/y6uf75pZ8PVgNQu4Ad+rJD
yi4Lc9SdLAonbgc6SKALbgNAvCaMs7QcwOWi/3cWggYr9Pks9SPwqAy8pWHi7Fz3jqgfdNLvFE33
h+TH9REtnBOQCSAgxs4F1FvuXSkRckdUH1kIFWMAEPvt2Gp36sBfSVXsQX16yNPmxvr37GkQ66GN
BGQJSEPJ7pjQQq1r12WhwgLlm8NBRLi/PqqF8wLyOwwICK45yJAuyxTC5kqM7tyQmOw11w8ExNo3
W0DVDPISCJPAPqBKJ1LXlV5B2oOFUJlmd+6w4owvNxriIvT3IM6zsNFk8Is2xI5iGUoXVsQCVHeo
fccRH5mWr7it+WeeO33YQVESuRuUIi40bI0cFJOgixRhmTr6Ewj4RYDsfo0AuLR3yEeuSWX/hgZd
GsQGQBvJ/BKTwgpzUoXaDExAFQ3gZMDII4Bf2++x/dBWx4YN4OVCzw/Z3rpa6DBUsdVAoaGB1Ura
D1mHCxTocxEW9rRvyuIYRfmKa1jopp9tWFC2BdoHPNiS63G00Y7HeBBhVgiPKR5edz6p9iVeEFnR
+l2BlwRzvCG2PSNX1t6Sly4DIClIkBhzOzWqr9IIXccAIA8cCCG0qB6HOArSGTVvFajAJndW1JWe
Cz3XWtc3Y6EOHgO6CjhiZWPg9WJX1c8qNvCfq0FdixUPs7SVkQQ2kTUAfwm6xs6dmcJHIBLNug2Z
qit+bibmfRQ54BSljbsyC0u7GfwreBeBn/+SGCtx9IyDpJaHCZqtwHTeTduMBGL8cvtugudCBmcm
MAId0/mIIqfLYiXReJhbwwFqKx+Ikq3ExUuTBso9YCvRJAvnrEombNGoyES16PPcEDvxBE/BIbey
ZS+9JKiPToxI43Aiu0GTdNaGbvYgtMduZTWkvALc/MyshHUAER4O/MXCA9UM+JHWAcDnoPv+55BF
3hS/l4a9q9VnkkEa90Ygx4VJKbzIQWs9ovDQhXpFIOtBPuZ69xeu5HRU0jFH6xgt4wyjUqdHYt4V
t0vVnc3ab47gkwipop1BrQTfZ8XPXP9eaX/z+9HWj9OITCdYHc93VotDyg01FaFwej/J0qC4nd0W
IzixIC0CqgQQ+WoSEabZfvpAnOD20zcLl4OeAOG2Kqerskw1awtyD2HSPLs+LVdqjPOvky8opFdm
0nqEEBDyPp8fwhvbiGq9Q196vM/Rb9I2HR744iHP6GukJ+8p0VdGtHgpIhIC5d6sn3BBLh0zw4o4
ADqhle7cAU0xT5AE81JmoKWLbeL2La2bvbHW5bd0/KEAgFgWqRz8pZ+PtLfsiCBp1SFffIzeh/H5
9nU6/fxs/mQjR6NJks6dcPxB59e+gwL2+veXXCRCr7kVAHwFF/QeLUA1jj7hrGvNp7hDL6I5eNW4
kg1bXJpTK1K84iA3SUaCSaLOmL1nimEccsrMj3XdKE/lRKBSaw3Ui6foLXZ5dNT0MV/5DUvrhJIH
iJXwLgdvnuRxjMKqphZp3zA1hJdtTWUNCb08k/8ZkLWEAUMpIcpsdGFpBYkWaM7ur/bayRhc6apR
bIbG0QGnymjjjcaVoPp5fTesTJIrrRNyiXEEPbkOAKFv5jeq/83nNQ3lbLx5gNWZI4+TzdwkcatM
5gCvvCcaAgtnrbS1FLrMwRE6Q+b2FlkZ2zbTmKAwgcMYvaHHa5M76c7SDnqzAgpanCfwUIMydubF
k6NUq4fUZN3Be6r0Kb5Tq7/wnsiF///nZWkMXZv+9Z6qk99BqH7HNfdopWCYr8YnZoKLB20Wf7Hy
+oydAds5UrFSqORmBRprCzhPdx/zHDHfWlCxEFqjR3aGUKEmCA7k+ficrL06lbTJLLcKU1v1e/Gc
NIeurg8q2imn4nbePJBI/KZ6wXMMw5GuZ15NvSIor0O3NDZ9JVAFGh6Kai3hs7AN8O4GPy3CS4Kb
VDqPah1p3diONehQDnby0VkTel/7vnQca6dBP0CH74v8aBKw+A7766u+5JjxnLPwmkPyAny+0qrw
iA39IKo6JMmHDNqooD0MBvVJzQDZUh7rKAv6+m0s8uC6XW2+FaX4ANWRWeUPio/zW+98N9DUGfXM
bSC4LMCfqaHOCtW6miabaPjc0Hv0RBP6RVhfaZWA22jfO4lPkhdHvE4goCTIoWfc9nvj15ANhxyK
CVX9aIiV5MQ89iu/UXbo3ClFa3UtDyu+qZQAWOb2RrzXHGmfToPs0KNMz6tZ3zzsss/gctHrxOPq
6/W5XhuGtIls0MFHjY5hmMUzMpK53nqiWAmHF8I9jMME6xGKsACwScGqMo6J6OqEh2oe9U9jrirH
pIt14CUh9yTA6hIMQnkd86z5mw18alnaSFrlQjm4jXlo54lfG3ujAsq43USZ5iVGaLfbtAqn6Mv1
KV06lzOtIGhi8azEH853b5TVTUFMGDVAxI9W6+rH9e8vXGMoSUIFVQdu2gSA7vz7vUDQp3VaFSYZ
9+P6K9ctb1C2Iv4f7UjjAC210zOiV6FhbFXLy60HtNCQeCU7trQBkaeEJB+0NBCfS16y0k2a13Vf
hU3nt9UhmzZ0TXJ7af8hAQfGk9/q0XKrtAJIVcMpLpcMsrEm+eCUx1QEQ/MpKg/x2mZfWv1TY1LE
TxM1UycHxozRQ198uibVsXRTnn5fWn1jjFMGidYqJNWzm7+N9Z7xH1yLUKFcyY8s7TPQBgI2gUzP
/FA732duA/JA6qo81KN3OwaiHYxLEFbQm+/X9/PSjCHqnjMZYIS42M9aBa3efuA8pK3iAZVxI25+
dqOofGKDQZgUEIjfWJWT2CLNVWMqwQcQii8auY/Lw80/H2l2XFfzY98y5Gxrio3XF1Y5htlDZH21
jc9/8fnfNS+0M4P0XgpW4hYvyypxh5DFn0H2AdTc3xhAoAq2+7k/QmaWHXD9OmTShlAYma9AXp2v
BUJkdrPSXYmWQpDpONC4AOGN5IYdkqFpmFvIgHcu2cZG81JT/lkH5m8QNiAowuNd80BH8ESJ+F4t
nB8jMtfOgLd5Oe2T1PVBonAX582PyrBCqBrd/ow+/X2GFN5GkOZTQLIlQgPJcrWqvDUuzoUtjsQ4
2l1m6Xf8LTk5o7WtYahGEdqK/VtauE1XVnHeBvIUo0YyPzD/j7Qr25EbV7JfJED78irlVmtmlXe/
CHbblkjtpCRS/Po58sydzmQKKVRd9IIG3FAkySAZjDhxDvhEr/KltGsqMTBjPPlKgY3D6z6EQ3Xo
AAoOcqB2Jy43t/1y4XQADhWtVhYarsAzqs0Zt6G6EYFP4ZSyAX3jg/opwg5cHqy4k1z8uW1saf7+
Fk8CAMqAm9EcKLPbvBh8lGqCmE2PUbNy0i3cQRgHPgz0AhIa+o3qpF5LXR4OJ9Vua7oTxsZdS2ku
TZdtmzM2ERzK2GiXh6njtH1YWeV4mibrGOTVy0ChO6bKV9msVUkWTfnQsIYwoI2ssHYDUW6E3FfV
eKIu/dopsulp+TGU4aEfnJUAa3FdcG+DxTQAOEc/WjPUHaAurUaQkJTxtsW/bq/70gvEmRG8IGUH
HSrydpfTFrk4ANJBiFPRuFZsDuJJmt2T5WQHvK7UHR4ku9Eqnj3q7KeyesexAL0qEHR5oOfC3XFp
vGhKETjOIE+u/eJ7r2vo5CWvQ6EPpXq8QQEM1E52qG+YrBKTOHEDvUP5D9M9pnSlxrm0QAi5ASbF
KT4rJF0OYWS8npBFG09Z729+GqhX3V6gJV87/772fGgVsscRNGuQIKR3ChD4ui9+iGL8GAEMctvU
4lBAQ493KHQYQO5xOZSmHUqoRlMBOeUfY3Gw8/3t7y8uBypNc0kYGFz9kiKpJU3gNLFDQXLDHhwC
4oh3ONRczPo/E/o9Y+SMRVMBE3WE/uq8isPk9hiWlgOcLRBQnonN4VPaHE2GZcjen9C+vwur58l+
FsPBXNn0SxMFcgAUQQH3QjPCvFBn8VRW+IOU/TCdBvvF7l442bM1dOHSWuOUtyDqMe/+v8fCmQmL
TV1DPD6dDPLJSAb54fY0LdWR8XzCefy/L2y9ACEdDr6msjNPKuiqrwIkxpvSBbVYRjonNntVb1HY
mu57BUoUMdbtpqpZ98JkZK3sn4WBujONCMrZEGMCidLlXNatM0Eb1VYnC3xzPjhkKra9PdaF2OvC
gnaIyYGL0Jew0LEdZ0lmfEitRxCUAX1dFY9ijdtnQUMDPRBnI9JcMDcAeAWGWJ3GjCf99MWsnF0A
eaEijb18l0IouJles37aDXWWdM6W5DzJ/BT6cPtslPu6PDXmGqRoYVvgFTPTAQENgcYDbZaDsG5c
Yra4Ee3msQqaQ+9/7dIazL7l59uzvbSeiNIhGYW713Z9zRL8yvQqN0WKnI2JV21dsiYrvLD7MBRA
ulF7QUeTfrvnkQO5FQDaT5kRJp39VBrPJmve7pbolsSbBgz1UJTXIaPC4QiWOAqYkv4o42b8+uZZ
uvi85pNgLQtoUJIRwMEs4fsGcqRvN4BgC8pac8h9Be5icpQeaaL+xKeE7qzpv/z87G9nx1NAJ4d0
LT6f5VNsHkdvrWt9wY3QIfXv79fcqGx9EoD5sD8RFcbTN0XXKuALXjT3DwEWjm6iAF2KlyMwXaSo
BHTloFUCRiZoRj70cqWktmjCQuuFPwsE4OV6aWKSTiOmAo8+1pJ9jXNViW3zjpoR4DiID9FT4aP3
SnuFTATcgR7J5KnzEgiRrbFjLa3D+ee18CmD8Cq61AxxsrJNUyfv2WYAh0AWdUZpXeljlmMwoOe+
QIDZt6DfbDcr8cbSEqDUhbYPNNwBNastQZA3CkhQT55qEK5mMa8S9caGqDm5ghcnXhvQn/+LRblc
ZXBEgpNTKKQnPCsG69Ea0drCCvh4OKNnZj6KAKTTvh9m7jD6vTzZMhmMmOYrXjofNdq7GWozqPiC
ZhtKbMFs/2wr40noU1lihdPsSSH53ToscchT2DxQqJkUcqWgvnATXZjTVgT5YiV5mgps7OSn+YOP
ceu/PU6G9gu661wsO8Ctms+WIxtNT8FEX+5Utc8/3T5aF+IJfB67DSopEd5F2v3ejzXodesOCy4t
4wGJw+BQ5CH/bavWTSB2Z0Are6qyh0w1/lYVXf7mFw3SbHjPwDpEX6+yhQW601M552oE+Q1eYum9
HQd+aUBbomroey81bCSDXib7IZd3t+fv2qHx+RClTmTvcTnpRR0Q0CL6LPCMCQRqm+4X21vx6Pn3
XXr0pQHtnTSMlSfSEIkZl+3kuAXZr7T37xmDjwh9BgBf5SQFyUGQz0Kgj7rnzDh6m9ufXxoBqG3w
Tpp7tkHle7knDdfrRTU246lyyaMcIeeHcJ0gbybfnPdBTmF2ZVCdBThmtK3CGBDoHuPDqTKbbVCR
vYl/5LSWkFlYcqico8UOD0scNYEWLkBKntTQKO5P/dGHxodtriWX1gxotzl6nM3aLR0YEFCBD9M4
d1acSm/oxDmPbjg0BIN+AoKlVwHDmPU5GyKYoE2+nbyX1vtY8j+e+FpNBxNkjhk0BKa+SFo03g4T
20wp25Zvx9UhYgFezEK2dsYjaZcBElC1MYVteASLWByGXeJ7K9iKBdeb2+sBX/57vulBix0MXA5D
H6Bn1YmBsNvWjf3qlfWKhy8sGNJaf7v5cbFdsYeZIMJ027ILjpUHco2qS0o0Q97eRIsmkGpHZW2m
h9ABtG4a8jyNaHisfLBRV6BsN1cqd0sWkJjDMYYORiCjtd3jkEiYhkWiWURt7vtaIwxY+752kAUg
xPeikUZHd0r6csO/vH2Czn++5kzEBJfu1OPzok1khe7VcA1nsjgASJOjgQHAbJz2l+dYl/WiLaEI
eWRVlVQgCgeC7h1jOLOg3VWMTSCmtGEhr1/UZzyzb3/+OjjCHTu3Dc8xJDK82hR1dsvrMM3xeUaf
Jtco4o5EI8hI/X9IOBxYZNxBJvkdYzo3qs0amgigXMWK6Cg7CpiJmdRrrT9Lm/zcgjZrfWGzKfJg
QZW7jCaE35G3h62owSBpjEY1G0B5fW/InBaco4R/nByouZvoDHhzogHrMnMBIcwDnYLObBU5DaKj
IQ2OoG2XH/vsw+2Vv45TLz+v3SitJ5QH0vTgWEP0E8Ci3Nu13V0Rvn2t0f0KrT00pmKe9Mo8yRyn
FG6VHs0GKljPXv3j9jAWduDF9zUHblQNoDqye0flJFG3c97+PsSLBuh+pHqQ2LnCx7q1wk2kWHoM
5CuNK/py++cvOOrF57UTkGbIYtQjPg9p1GGIQ7Vx3h6NXljQJqgcvdJVAyyg+WnYlm/vCcL8IGxA
rmHmtdArKCMyZbQO+hT3nBnfgeVgxX8W3BTlVESJc08t5Jm1KygkhgkmQWbg/KtZXGfepgKlIO8d
yDGolWBx0RYwBPNtilqkDkqzfFJCf1gg3I1+8uGb53wY7W/GGhxmyWNxaf/Hip7QsKkRCF7BCqif
N/4YoRz9jiXHfYRNh7MdLxHtfJVojCLOINLjxq+GJIR0wG2nXR7Bv9/XTtepzT0zD8cU0qN5nD04
6h0XBBSM8ICyAOOHe2kvUIAtwR+MNqhjbfwI8x9kc/v3L226s8/rXM8ud3kqChzdlnwovZ+Z99M2
VqLppSlCVQN5SXQkABKhTREv+5Y7Y5sey7zZWcp8An3Qx9ujmA9o7RWIyiXkw9DDgany559wltew
y6Cz6zyKjl2Btj8VZEnlW1uviSB/k+2AraxWln1pe+AaQk4Rb378o62K9AYvGy2MyTLcBBIocegU
0E09dflK2Lk4sn8N6bUhVclyGCUMGeTVFi95wzdO38aGiI5GunbAL48q8v5qQqJFVBuV7RvN5Fpw
Zqff+tvxUKqHKfh1e6kWvQFYwf+zoTscAJiZlwXzhkm/pcM2U9PKKblkAEE6KtjmfG7p7+kuhXwJ
Rx4T8Q5FSihuAaC9PYSFNQE1B+KdOQ973fA0pA5Yg8vGPzrhJ9odOsje5/lXapDYWxN+WxgMTEHA
DCUWPNr1LoFmKMKM1aN/HJ5C+4M3fLs9koUFR3kWUwXcmw9mWn1rdqGRUUaDI46IDan+qermPhSn
aGxXFuWvn2o71J/PL7xjAY2FRW2HBr1Thq3wj3JsprhW9KHI6/vB9zd5IX9KIcw7zOsnG4JOwq+3
bx8m2sKRJAwDYHN1bHpWlxN4uPLgOMr6PncP+XPU7LIqevtB58+dFoCrosn6KgGNNgiXDQ3MDNY+
2w7DitstzuH59+fVPDvlPCGRwkmxWsyut4Xce/xOmCdzum+6Ns6qNh6HQ7omrrlwQVwMat4MZ0YV
9xuaMgzKOPrRZ+DUxOfbi7Owmy4MaOUxJNykMTowIIcpMQvgYpH9yiGhAPwk/vvjbWsLG8p3AfJH
cgphxzVyzGdpbvnYUAY5+sb3jqwlVJeGA/YZF5UIEIdecbLVNcQa0ZFtQALdj9v0k5eJ2PPkzirr
XVF0u9vDWVqdc2uaSxQ0DXu8Wo1jZltDXGYgqMiKBxYNK9O2ZAchJzCrEOlA9K+FnlWdp2aZesax
ZepuaPkjAVVFUa6V75cmD/BVNPjiEkcbnpYL7cCipjKG4dikjFN0nh+RZxFgzoKq3+2JW/ADwMmR
Q0NEgge/fh4ZvihK7hpQWHU7pPOSIlo5WhdmDFrnIL0CpQPA2Dr13xCVAWncKjpm5QbCWvW0tab9
28dwbkJb/KDubI+0NVJGL7m/F3TFtxamCJRXM4cHClHXTEqm6gx3aMLw2DfqjjXttqrW6HfngEK7
FVAPRCUNsRvQ8PoqKMS2cszxYopcI4ncT63/0vg7J0KH5/eUP/PVzqulMZ0bnP/87DQjjZKR68Bg
/5VnZYI7YMWvFpYddJI4mlApdKBqO//5mYEMmYTW7GsQrYDkyIDMY2w4H9687ID2/01RgxYI9HmX
JkZBRS0cB0Qh9yoAsORw+/MLexAi7QikEXEAxqtDLvCsrFTWWxmEt2onGfoQarPy0I6/DKede2LV
x9v2lpZkLhPM/YOztJt2tHSW5BKYpPwkwgeZUPvuHZ+fyT1n4CE2ovZ5VJ2JdAeWn4Lgt+xpHK38
/KUFx3f///v25WpwMrXhlLb5ya+qKfGndkPScTtZI195cqwZ0iKopgYDTVdhIKg89mVSlQlfo6nW
+SPnusecuwU8HnfkDHi7HIyt/JAEHDRBjcx2PGgfq6I7DNLZVKH9WNZBGaPetkG3YRfXqI7kFsir
qwk0ILfXTJek1n+H/uqhWTY4akyzkxsY/MidAvqCrWO/RFE6bJBlLraoarQPrkQQHvbe1zLz+wcl
eh63bLJ/mV24vf2Llg6qs4n5C7E729ZdkSkoI2JicHnt0OsY9+VHQxyz7GTPdHnoJRBq5eW30Ecw
t2uiJg8uzwW5qgbRZB342BgRVh78Od+BX4oDq/sgQRcSu+3I94Fo2sQKwRU5FFELiWMSJGoYxrhj
ELs1edttSDaQDV7M7oZSUj6gcsV2kfvmLjD0O6BQDRIm8P5AwFdznEy4pFJooDqldPpUVu6HzhAr
19GV/1+a0N91FG9xb/BxLnn5Y1R/Nnzo+P5ze5Wvjj7NhHZWkLRjVDRmBiYLUNXxX0M+bALQ75Cv
xA1WfHxxOFB0xiMV98TV1RegnTI1e56dGgv9nPW9Pf3p0z/vGM+ZDe22a4H68xxohZ16aWyqCWKr
4mfD2piPD9JZQ3HN0YZ+lwd49MzQ8QWNoJ5SMKWI+ewIxYtXgipVkWPmFZsoaleSk1dzNx9TZ6a0
cVlj5hfgus5PXeAg4P2RA3SZrpHpLt1Lcx0IsA8groBLvTwLg0mZmeAqPfLaTrzy0EDx7/byrFmY
Z/TsUDFS6aUtwCvHcTiN05aGn/+778/ufvb9nhU0L3183/xd0Y23Jm+y9vO1h9tk+lVfM3y+TlGS
Sdx25Tm95FDnC6CdKT6nplmFVnoU/gMvp30PEemCvpTuGjXS1baHO4EnBQl74JJRx9LcqU5pW9lh
mh699MmI7gRIecPBirvimLprFEaLtuBR6F1CKh/g4cs1IY40UeNwDQwqf4py9IK1L20/xVFjbe1g
BT20OIMzkewMBfaBkro01nalGeG2NI4g5dtCimbbuumXvDF+iazb3/a1RVN4UEO2MwKZhZ7kJWM3
1MQ1UfvgJHGyR5tPWzt7LNH4/N8Zmn/ImVMLj6COpmDILu8JmuXL/q7x+kQGK9fv0hkDrVPopSA1
NqMXLu20bi/caEThQBn5XVvRJ6jfHfiUrSzRAjgf2OYzO5pDiAGv1BQUzCiqRR/zAjrMBEI0gx1t
nUo9GcROmoDvGu7setPc90719fZ8Ljkk1g0U+4gxAG/Qxpl5RlmjmoUnWDHGdQuxshY6osanEunf
euXl8je5q98R58a0wTa+7Bt78tNjVvvDrnRdSJKUwa+WhsO9k45k37W9nzgdMRPDsdCaWIPA7wBB
bBxf8KjYHvsmFoBRbYPJbn6RPPhiWNVDmPoIyhR/TH27iqOptB89CyAKhkztri8NLx5N8CQ0aCJL
DISK4Dzvo02FEDIu2jp79YsivWs5ix6qqfaTqALfHiKdKKkLnh6YCQ71ETj357ym4IearOghyqAZ
UUj2oACg24BMh+6FdMOkkIW462q3eZ78kW/TureTsPLTJ1aUf+RAdgOBLFfsiYolJvXHZ6PnbcKK
KYjBa5LGU837O3tAIQztA+4k46p8oCoakzyanKRJUZnOoFGybdysOhQj+ToZfb4JTAs/2Fc/ES2z
uCKTcUzBhbtTyo3ikYt876oK7dmOFH88EorNG11oDpvQReSjGgJs6d8mibMt6Yy1XTNeImyKun/A
fNBvu2F6CQzrSXUsIfWwcv1fXTyaPe1Y802ZQiaWZKeA5FsXKvFEvCcQnJvBEckCu68LkNgtNfw2
N5Dy9L9MkZn01YMHULRqX0GmdXvylg5O6AKBmwXwpetiQjeYNaVGiCBgjF31sktG+/ttC1cn2Txd
SKchKQGCnitci5PCp4cePhEaJzF+BzVjNaxs7MUVOTOh3aBGCJAJt5RxLMukgRh4sZKTWPu+Fou5
E4q3xMP3Qb380Jxuz8/ix2fxIjRfzQ8hzZ166hqTE6XG0ST5EKsyeDJCtjJB1tUyaz47H8Nne0Sl
3EYdlOJFKysRd0Fe71D1S+/DwUWVKhOo7IaijFGgbpOmotOuNm22L0xKE89qyT9m21sbB+prW08V
xRQbXbTWzLToJ3PbKR7+mAg9EWOjRyUMwJ5+MibQW9vfRWXvOjNdub+XrFhIMCDHhF6DK7pWZyIh
mKgQAIWWAVHUOw+sVE6wEo2sGXG02c5I7s7rCixaloBk9Scn8ocp87vbnrNmRnd7MqrW7OasePhp
Kk6Neq7W8AvLJiJIGgQAoF+xKY946oAyAuWEsR1pAk3RgyVHGrdvb8KBg0KaApo+M8Ex4p7LKXMd
wG8CF+ASfy+9z7W1cggt+b/lI7WEHkcLTJGa/7fCADPNgBN1nKJnJ7IOGXHuyZRvTOEm71gVgDRx
6EF45yq1jzMdNEKpj/1sffPzX2lwyN9MpjxPFnrrTBQr5jKSNpocdfI+txl2c7FPyca1t1m7fcco
kIu20JaG1jq9saHrLFeCq8g48pbmd1PG5N4fZbqvebf20p0fahdRGeJP0HfivMElgSSStlvKUAq7
b9Cpbw3ThyKqvHhosq+qJh+QcvnNFF4pMrTW+OkWrSLxC4zzDNzVHyc1+lWVV/TWsR3ybWbuaS1j
r/tM022nHhS4dm/P57wkV4MMQhQzQKoA79CWzAuh9j02kXlMmz9ZDWYFksYCbaFO8NCBbvG2sfnK
uDIGZgrg7d15S2lXSmpOkz/Q2joWtUgfAgdvoomM5Y5ZYLVyDQrK5MDbuhXEQF0arErgLFqfX5eY
1+uqPlhxmSgyah1Hq09M+ytjr2lurAzxuhoNr8GbAWEfEj7XVEYZbfOIcMs6hvZLrux4EPeQOYyh
+EODTZZuEQRExc/b8/rX67WJBRYKLUyIM9Htoydl+hQvlLLsvKPbFN1WBg24zB0j35KuNw+VyZ3N
UFmfClWxMQ6Y4vux7+tEqZ7/DlkoIVveWM9Rm7M4agMoI5l+v7dZzr6NDu8/1Iyp2Omm4kl06CDD
LWW/2p2qd1aGyMCcKjhqJ8kLROO/yamrDjKQdmKawwj1H7NKApCelJumJM3WZ2a+M1Qht7xD/2QM
9pAMSpmec0yV4X8YWACKLqtdA0ItXBfAOLhIwoKmArVarYCa97INCbrUjn1QPQ2Ws7OK8tlX+e72
Oiyc5hfLMP/5WTST9Y6Zc7f3jhTUtdza5U3ig3MML6bbdpaGgzMWf4FKZObrubRTDm7USGaFRy88
NNZDg6DpHUMBXPNfE/MxdTaUFg+AqmxgwrBiB+VzeZ9Pd8av2+NYmC9gxJD1AUPiXBDWTliq2qIQ
ZAyPYfHBtQ60S5oCHrgmbL5w7FyY0eKRvsvVYJYwU3rVBi9cy/mdi42EOGs7xVX3DVRgt8d1XTCK
wFB/NjAtaihtw2h404fHtIwS1YdJQIG7S8m2j5o4rR7saecgr2BbP2W1Hfy3x1/oPMdfId6dgFpo
7iG7IGttowyPHfEeZOc/pIR/FOEaRnLpqMOWAg3dXKS87i7J2eQWgYFOnKJrkkiCs43HRo7rymhi
P/9hF/e168XooLw9u0vef27WvnTNqkAndCFYeAyajyPbQ9A9WusvXDOhOSZRxCCD6tA3kzX/OFPx
c5RkK6u1YseS/5+PRHPMoeJNYGWYQEd+acpDNyc4zL1wtm+fMPQIoAAFLAEIELRrNyBo4WgnOziC
DCNu7deRfCzDNX6vpbE4qI6baAW2rnMDJm6LIJfAK7mjs62nKHGUnbTVD05WRuMuWgLxCDgdEbOC
d+py/b3GGWpqZuh64FW/kzQMklap8ZNTRehK8wn7GrjE2KWWOcW9JGLnQVXrQOsu2k+8yrMYAwAJ
hWE494LU3V2dtW0yOAHdtl5e3FNW1vc+QTFTGK6dKBBNf/P8RiZ+15ox8HJiM0ju72gXetALMEWd
gcSSstd+VP5vWjbdg/TKcIdSUrHjrYt8TADGPD6k4WOR+2MyRaBQpE0gny1Fyd0UUVyBfCDP/QRU
LpoVmrjlvvFE2bDG1LPk1wG2KyYNvnBF6U5Nyj3QtiClj44n4/c4oLNyJXO7ZkLz6dzgY1CZM5Qk
enKs17J/bcKVCsj8CS3aQRM4yHlQVUURWH80uZQA/9GR9Ehk950alMZhQFZSK0uZCRe09CDrQrEZ
be1aAhiMBlzVfoQEVKgsCIlAP+WQQKItB08CPRisueeld9cQuk8tdDxO0Z1v9NshSL+Upbu/vYEX
B4y829/kwLV2kKgdc3SaEunL3ALBAS2/cL4Gcl5at5mTDMoqKKtfiY4aPesyt7aBqPZmJqq223WD
K6Flbq0ELwsPnL+8Qf/Zvlpk4SpmKMPAQdGJT6A/d/kj85144PetehHV7vbMLZ4VoDPEwQf6RCTs
L8+KppDCRwjrH0cKVZjqUDU/sMliYb3etrO0QojG5hYU7KqrJBEgNoxS7vpH5TVJbn2PqrV34ZKF
GVQ/44/QSKxXyCoII9NpyMJjnjCopEarL8ElB4BMOWQpoN8369tcTlWVDqgkNjmihlmKdEOLgxm+
YzXOTcyrdRZUOlHRGu5sglsvBdQuzSSlj9nXty8FhOHgwyB3us7YeCWdXEVNwIG9VyM90e3bP49e
zrkuir+vYm9hE1yzI4f7gibSL9D6vobUn+8v/XhDVuuvSisoO/TjbWR9QFGPTSHjPibtOP5CiHfX
8DB2cryYWNuvrMqaPW1D9mNlQiQUJT2jHJ4d5u7rbDhkNko3aXTf9P1KBfEaxYTg+Hx8WjjC0ihz
DDalx7RvGchILOslzYPfkDav93xi0Y6wksWplTUbM2B/RqP+Bp727KCCyTs2Ti4/3V5R2146Jc6f
h/pZ75rW/2IaotEhD11L/Z0dknJfivQL0oxqZ6JKRA3mPEnH6HZqctK7fhjbrUo9f1fnnG1Dr+Mb
ZY1dPLQFnkyu94+DQti+nLrsvlbBsOkhmxsbdlpt0XsAyvlKNvsgC0MRg7ITtlo/+uaJJoCsVVRt
ct6gioaAa18GJtm208Bi1pds09lg4S07CxKLJSpzdTSODyWR5C7qI9nELARwN0ghMAGkBktGMnm7
um3q+z5zop1L1LSTnSzR1u7VsSHR7MfRBr8vGrhxRjnkoHMaxCjMqE/hFCCyGUWxl4x4B2pZaeKb
KMkJ3puvboDEq0JGHhRRcdCa07OZZtBR8NSnCv/XMx+jeqsCpfa8cr8FfvlTFW6ws6XhQ8CVPrpm
tcdxE+wHqcx7rrr2XghZJk4n6li2DvRgVDY+kokaoBEpp6QEC0wcDtn0ClG7PG7LjCWspenGDxT+
ANnVbZ0DmQQJ0uaTV+dsM1iNuRn8ptyj/8BNDGh7JsCn98/offP3EH3zt0MI6ngQSMoNYYAj+2P7
MSpCYcUKV+QWj+zKTkQ/+AlAUKiK8haJ5oxkT0HRkk1HpIolMO9x6ajf3RQoHM2WuRWN3QHnzvq4
LhBfAl8xPI91Y25dOZWbycnLrV254wMXxEJH1jDiR6bfB+bbn1I6WvcRC0QENgBLfe4AqC22teEA
LQ1ZnKgv6hii7dEOIjZ/qnGUMRgzqz/ZYPywBaufVIn4to9q8jpMBpjiByESQDiCpHF7MwHzTfE1
jHa5dS/SD7IOo5MBGsF9bVugISlVAxxc72yyrAMGGIoy/aYZlPdY1KR6qnJTJePQRvHE235j11X7
KbeD7qTCEs4IV6rvQCNMYlNIE29cgijWAto3MJiNIuwYWDuTmEBJsuKbW/Z/Asaq53AYnAS5cfuP
22Xhzq2ybI9mZ/FYoQNvYzh2sZNu027Kvp5ikPPxY9kBrGrYWburOz7ek7osoLameL31+WBsApyX
D9wT/j3qNhiorMimNMvfgqXDfhQ5eTEoIQm0l7NPti+sPo7oiEpmlo3mXdAU075qWRc7mZXfW9SI
DrbZe0mg8hxqNFa4b7glN40lxm3XMhe4G54mqhb5HXF4ux/Vn3Gwkxx+y1Hp2Tjgd1jJLy4d1ih4
eLP2HHTJ9QZUU4yB8JsmPTY+JLmrduhiXuc7/M9/mrR/9NmaqtzS2Tijf2aqHWQV9NeWzAaHZWBO
P3YyOjgdsK6N5IeGpTgV7DWE61KQg+NmBgFhw17RUDeTEzZoEU+PebbBqrRrCLnF7yPL7XlgDgFz
nnb1DIzaNSXATlUutFeZ9cIhXLGyQgtx1Ez2gNcVMnMohGhxVFAXIYs48Y9FuTdBeka3hnh7gufC
hBZHAVRUGN4EE0OzC2s7tqGCWL8Zx4b8VYAHEK5L9CXierwM1kpcIpaTQ2s5Aj3VPaMrYcDCUmCB
ZwDW3OAAV778/GjjyTQVHqScw8Tf+G8GEeLXo4IJBBvacwDe1pJEhmmptgoVPZGKxyJAYnv6eDts
WBoAcskAQaKAhzFo81NZRu7nE2SceZawHJ3zu//u+5ofSavteeDj+8EX6u6kseJDCwcJuok89JmA
1h/IOy3F1WYMGXMCRZHWi+5J9BnthlTJpA9QIej/ecdQzmxpU4XLzqsjxclJ7ib3g2muPL4Wh4LM
E6R18Xq5qtHK0AhDf2roaSyDF2Ce8G+XNDsE6Ju6XVmVNVua25La8VuB+OXkoO0nkRn9qkYTqOje
LxO7qL0YJOJfbs/ewoESIGRGhnV+ll8Vbg1zypx+ovSU1yCnSh8n0tyT9NttI0vePD85wBeOYwtO
cbkd08CZzFFG9ORGz14Vl2u4wXletEcNSCYBJ8XVBdSNnk6xI+JQRPoUTPFBLBFg9eY/Viq2afT2
ivqFIW3jhyMJw7LFxnesX2H4tYaOd8o+emts8Qt+cGFG2z6gArZqUps4X9T3Bqi1lgdxBZIyL3vh
9o/ba7PgABe2tO1jhCC+Lyybnob25KT7sT0RsX+HCcDt/8JvZ3Tn5fK7ed67dovlL8jX3t3Saeub
K2686AGopKPL2QQfvY4c9abKr3OoWJzGopzAzVHR/CNkHvPXjhPI4TqtuZKJXHDpWR8TV/FfNVy9
MyJQQcpsxemJuVsVC3f7jik7+7z2aDQHqEWYKaMnYadoHaHPNDTvbMdcSXYuT9u/o9D8Oc1H3ous
pyeu4jD93pJd3u7SdCVpsmZFc2cyIbCN0o6elHHvtXeG+7HhcIHkv5syzZEtF+vfR1gRAiLotgNC
0X3k0e62kaXiG9YdQTIatnBo6jp1DQec1nRx1EytVeKxACURm6AYBRau6WloUM10wk0B/ovKrRI6
VObGxcG3qbKiWRnvsgf++0s0F4EQtJE1OX5JkG6caWuYK0Nd+77mG32eAyIZ4BCysV83INy7PZOL
ZxwIV3Gzopx5RRIjRGHYVGC5JH+piid7eE2Lk0PuIAr1nok6s6TFOqBQspABGHH7GL/Rj6PeTAEF
BrxZl+c/I5nd/yzxyCrDRwM1NlHEQBGUum6RFO5aaDA/Hq6uOIS0CMoQ2aLadmlkGg0wbIxY7arE
S18mufFTDel27png2RgP1S/+5l7keVy4VMFFhB5O3KyXJls79zKkmotTOcaO91K7b8eAzhADb4aW
gAJcf8tATzyvVREVJ3ffDUdVrFDLLZ06gMmgmxryMdcQ05bnXSQzGwLV3g+3ScQusnd++vG2F1+3
EmCSgInBqy9E0RBIg8tJKguR2t0EK3NPO/sg6canD2WGPsCNAXSD6FU8GUnvrKm9Lu1OBDrorUVb
8nVNAHTJllcIBbtA4H8UbCWAX/o8+EpBvzo3p4In/HJYaVlDEJGJ8gRoqqQ7Qn7enreF789QJmz9
+QCD3ufl96fM61XoEHJKh1f3W9etYCTWPq/tFoB1a0EjfD5vIcNHNrkcNrcHsBA2nQ9ADzmbqu4t
UYLLwE/de87MD1KgVOixtVN+0Y4TIjgHtgzdS9rhYoOLn9duRU4mZxse/u6RtXwH3hVg139tzEf1
2QFW0TGoVYnXWi9Z7I4QwyQtqpFvf5OjlgB4Hpi8Ibqpq5i1zCcCMTo5dR0CJuOj2RxuL8nChse7
fA4AvdmQTtWWBbmblakDnlBPAQz3p+i7nWs8MDR7vN0Qdh4o5wDhxBGjzRf1+q4ZoL94qrJj7vwx
hj+9DBJ3WqvVLA3o3I4WN9ssABhBYUCO9bMu7xvyDxs3Qb/W5L60WWbQJB5meABePdbNgWWVq5AL
EPb/kHZdvXXrzPYXCVAvr9KuLolsp/m8CCmOuqhCUeXX38UAN9mb5hVh3w/4ch4MaDbbcDizZq1l
lwQZuFxVqTfpSEyAI9FbCK54sb64GlWvu+WSxaDOSENXb09+0Xy2PO2ktSpOVNmJgSjAX1uCRzaX
Li97vJZwbZlBGHRpggK6luxMJ1n32xtBFg2CI5jz3yKD6b4qa2pVkVInY2A0QdQXIFUKsosXf9Bu
zIbsnCz7bQ76fob7DhMv2LNEfyntRPESkY734jcIHqKBpDUoizFeZjA36ht/DzLoh6CwVNlh6T65
MCRs+3VYCz8hOlye794h1NYja/A1xZRKjSAZwQvFwCSIhLDNUNV0pXYWQ6wT6i4q+SLV5/nfL1yd
5y5zmiYuNqK/M5BXe8e1Bq4tgDpArAFCD2HvocciT4YUfBFMCyb0k+V3xowepu1dJz1MF0aEMYwQ
CjKmacxivYst63vmWkfTrCPDfNq2I91YKAXwWjcv+wh2SLbUzsDtBN55oUcUH1DPUKHU+EeEuBZZ
NcR/BoDTAPwJRrzch1xuV+LusX4D/JTqiihQNgi8i0EtDmwAuMiEV8wEHdOhKnwseLMn1S4ge+i/
bs+TdAgXJoRFz5p6rWgFE0G3T9Odt9v+vHwECPp5mIdbTTh2BWhJ23RBqrx1QQALDYyF7muieKJL
nhcB4Ht/jQhXDdErqAW6SAPiNeYMsZ7faNqd1p7K6vvY/aBMEZ+pxsR/zsUxpGU3pEUKc0T/lGQ5
GDaOjopQXr4sf4ckJh0bMtelDuAMNHnPpXfUFMuimDEx2qi1tYFAN5Zldozdos2nJZ9PnT7u/Wq8
H+z6sZ/sAwrK0fZu4Avx6rz8WyhT2M9th6aUYS5hVvsvtcawSOLAjItmOs5DF6LVYtucYqH+6Khf
LFQwLaOr15jEdNGORFszcKCYCWLqUREdqgzx1bwwNI3JjPsThlzyK8keXEgMNCq1eZnjvNjkYruV
l5pG3xsZcnbpPs9PXXsfdGGnwiFJ9x2CKY7hsV93ghRpnrvejIKBBqmHpCx29B3Nk1x75a8F4cY3
NAv1ccBUY4+04fSMfrtwe9VVQxBcjrv0pe9r2GS0/NicmIr6W7rWnPwSKgu4V0Qx1N5rkHJ0NQSc
th3m80O3fG0SRb8y/4mvzsmFDf4bLvZTWtU1nX2IBhgBiRr2sjqfhvGgr3ib/96eLJUlYTUsb0gn
h6TIO057uvZhi9Z302BRASDDkK2HbWvypfk3d8LSBAV1rXTA3GneyYU4Ta7wL/zXbs2bcBGgP8Kp
DM1HNc24K5IffvGFgJOdlT+3h/GHZe61HfD+83ZU5E8EP5b7xbKs/LzPKTruKWPkvreAbepnr41M
dP/vQQtggzUHyJYJQmgRc3XrP3OEEAjVyDdTnyzAh4CHNLvCeaibmp1BjvIyp3iWQZcNfUEB9Y7A
tnp7gzlt5GvFwpfDCIuym9LQz6FUurp9icZp39pnSe/e9T1gLMwe1oNbJ86JgBhVEY3IVg+FMJB1
ASCAR7AQKjStVjj1gpQalHOQci97xVtAtnqX3+f2L3Z9BVLBxHLw/SF4AnhJz37r+k+3VJwt1SiE
s4X2IB9iLU0ZT8PH5c6hikHIrrjLQQgHKh3LokYBFIOgdxMIfrvipQJ/bTre4s3Yaipnp5oz4URp
S8s8k8LcPEYglSbJo7MclbeCyopwriB/sRgJLcvYsYewGJ4z2w9XYPTKL9sHS7U2QmTlemPW5wNG
47e/exCjTyqOzdc6PeCOv1gekSeu0Tk4iVRlXHrBibLbMrjVkrOWfCb5r0KfI9Y80v6nFZxH42AZ
2g1TUXAqplLkhTO8fKVVgR+QtNEy79LslK7oFjxvT6TMCqDQ4KLC88GAOPP1UerGEWLj64zyRx3E
U0ZuSW6GnbZGRWl/3zYlvUGgtMFztmAvFeEkaZd2jseCPF5rdHCgmYbeMQpovF2O7S3r0zz0wdev
cPTSS/jCqDC+ysnRE1vBqDNOYQI27TnMxjdLBGGvAOED6T40R76GRJWE2oWO7sjYz1Yozy7aFNqN
qvov2/ImcorI+oHMAzrh1ys1V8hUA+yTx3b3o4DmasN+bK+PdKouDAhnFxwcxC16ExdL6p04OWsZ
uE9Olu63zcjHgUwsuHF5IVtYkbyqenAdIeoqpoMOJKSKVVr1ff73i8uhz1ebLAmu3PILtCw9FUmU
9PO4y8FhyTU/xQrVkHk0B+k/KqPlV5se8Up9x/RcfF+IGGaU3EuqocRfrlHKHjCO/9/3hek356F1
/QxVan/aBfVelXmS+hNQ43PCM7ROiknj1WEeAV0XqoTrL9NZorkB3N792qy6Yp6kuxX5DuRUbJw7
nf+Qi2UOBittcSrxOjDcEDhwBDhG5EzTbnu6ZOMBlBzcBcDbA40oXDTtOE9JWU9AqHk+x9vUIIha
nd04mIrHiCEbkAXyNh0wOJQLRclxq2hbM53hqfqMHbOk+aQN6O1nWlEDxw+QNIGKU5mxXZMdp2rd
jcESdrV3XybzEXyeR+8dvJvIVHGa8QD4PPiF6wlOU2C0Gh/15GU6PdPptD2vsmN0+XVhm1tN1zOW
4N6h36xlZ6koBGSTefl5YZfbi9b2abkAwZQdmmG3NNCdeN4egWxnoBjuAKAKuBfola7nZ/WXepo6
PL2C0g7bT97tWEdzryqOyKJELgXhIMOD1nvR65dEnyn1cJ6StAxH5wMF5Uh5mshjGwSAm6uAt9Jl
uTAn3AG9288LqB2L2Mg/Iw9n0MftSeOTIr6HgMIDLQfUpKG3xdft8tRmrlvmiZ/Gq259tMZp2WUJ
CkqDNd201N4FQGelyfg8MtV+kwUfoA+EY8IhRqpXMDxpulYEBng9cbse6mneWcQ8zKZ3Mk361E/B
fnucKnOCd1rNevbbBuYydMq103woXW0HBCykzJePoFF4h5cCzxcaz8A5DygqX9aLaS1ZC2boNQfR
tVk8d1aJltQS2E0tdEaV4qLsZAGya3uYS1gTuVVyrZ8cyoYsLt0d645gp0PLwPbkKUyIobfeBrZL
PU5H3Twb5MuQ/pyDX9sm+ISI+5AjGbj4CbpTRWdLS6d2ghS14KW7LYdvmUpVTjYEvH2RyeasaCig
Xi/InGd16jt5GTcd0iT2fGsbj62v6jeVjeLijSKqvmGXIVnu89dW8qNJv82qJ4j0+z7ucfSZemi3
EuALWeWZ2mQSAJacow28/3l7EWSHBIyefz8v3DD1EPSdiYaRGB2lhXMoX/pynxjHPFN46tfDAIAN
TLto+OBsdWLvfrYEVc1WgIoQqIc2ssdMcXe/vgpAFAHkLVQEwemJ0PZ6tZGMmL3Mp1UMloBwyr+B
prDXb+ZK9c54vasM3QSjHwwBiPXqyiFLgRqoBzRM2z6z5bG3bkxHkZWQmbBt9LdzNBTyunwuLzyJ
DXDhpPcsjxuNooMZiqeKVLtsMS4N8B9wYWCyl8YiDQyQmoYAfFNlZVxiAa8wUPigqcABqkdYjcLw
GV2zuo5vl/ZzP33a3rSSCQIkEtUoYP4ReorkWch7T0GnaVjrakCOrgEJZhUGjaoK/frex4YCNZuL
tx54rMRymJt27lo6WQWk70Od7NEK9lDlDzNu/3q4sembHwXX1oRrX2vc3ul9WCtPzodcxR0jWRAL
Yh8cfI82NOQir5d8NoN67tK8jbXCD+dHn06K86cyIPx89FeioYvCgF/sgB+ax/32mkvO99UAhFCv
0WZPX1t8v2m/zc7NVEd0vimcp7dbgYYUtH3QnoX2fuFk5MVMu4AUXYykZnti1rlPT2V72jYimyrE
8nCG+Ac3lLAWbW8kRpB7bez87IIvtvl5+/OS04Gf/+/zwkqMU66T2XDbuK1YRIaoHnd+skbvMOLi
6oYQCvqGxPjA87Q1b+2ijb3xps+CcEQvf74osr/SkYC6ztR5tRhh1fWmJV6eaxkxSez1y3wq84o9
23kxfranLthtj0e2JmAvNCGfrqNvT0Qh1m3nOEVetjEpb2NTe3PJEdCdi68LA6ndtXKdEl+nzk2f
t6Glt2E/vRlhDyPA1kGcGQ0q4Dq/nq3SgABj3WJJSDqj1e28LDFB/6xKOlQyUwBPYI7gfdFkIyr8
OdqSeB4Yf2Jbf2ibuHz7Qlx9XghINFy82lDh8wnORxur3JRkSwGdgYQFiBVMhJ787xdXH3jbPK+b
LQLYDHqBOyDAHVRqd8FqUEVkJbXkADeLNAw3JVyBjl7UjlWsJMaeC0sQpRssjyZQSm1vXL6q11G0
wX36XzN8uS4GlCBFzRILZsr2S9fPaOUKQtP5mOi3mhZbGo2m5ee2RenAIFGko50WWQkRYdcNTUPT
1cbSz3UI8ZiFfNRqhR+WbrILG8LkQSNOJzW3kfe/wAe/o/7L9iAk1wl/YgM8BRFJtIUK+8DX3Kas
oEYWm+3duj5qzXjMR3LSp0GxPrKRXBoSjr5XF76GqiS4RKO8RCf9rAp8JcsBfSLA9QEOB77dEg4M
86oWbDic/9l81r0Dtc62CmsmmSwHRx6hO0ror9lnwHU+o27FoNsWPNkFeNrdH9TrwnXaby+KZK6u
7AhzBTaIoB4H2LHdKSTVc6diXX392kFEzQXowLbEhVmEq7FJ8wUwM8j6BGaHk+JHbWqGw2BEAFGG
Vv929O61OcEjoySRlE0L6umy/No790GyH7JjY++2Z03CX8ffCUiEc6QGKHWEHUDJYOudmUEHxgC3
fx8BRnMwIG1B28+z981Di0DZfEra+e07G2YRTOLSQTAu4idLoKqQM2rTGLQS9fNc/D8/zzfLhWNb
zbEOuqAE7Xw5RLnJmTIUHpqvtuA6rwYg+IDB0csg6EHzixaxaueSo5Z/1TMQn+yTaHuJpGfUQU8N
WviQqBQh/IhiyqJCFexjlgzaqYImaghW3uFsNO8ovWAzXJgyr6fN8ggoLLgCid+DmzGqWkUoIz2j
8DQOKInAryQ+iixQBY/OhF6N/qc+H/NWsZllM4U3I9JakIh8Tb28TD3J7BLQ/Tllz5SSfWkFt9j6
ishSNopLM4IjoPVk05XxDgHNfGa5/bSM7zkegIDpuCYRvYLQ9nohEs8Z+rGheZyS26U/zcftLSVz
ZWaA6BvRMbIdYrQ3jFZBiOVkceNxzmFz1xfBriA3JMvPhqW4jqWr8s+Y2ENj66QNGuIBB7yWeyg8
f4W2R8gm+2V7TLJVQaIO2tEGomVPdM/gLjJI5cEMozcvha447vKvY76gUQxAmJj39tPWAusJ8N6L
uxvYvfb2Ph1OsP7v+8LtZc60wcMLoHWbPgZefwS7XwRCI4VblC3FpRXh8Qj9Rr+zdYzCIZ8OWvbV
9RQGZBsLDO3Q0EU2Gy0uwqWV6zljA8HR8EwwwfSQxkjqR6rP5yLQ9hkK+Qp7smUBAZmDVA7yagiV
rs/J1ASt5SU4J4jXwg8j3pLbm0o2Hsh74csAQUFkWxiPXuuVnaM3O57pjcvufegsoJU+2OW/tu3I
FgZOkUfi/FYRq0TOuFb2aHaw49dF6I7ZydTae99R0blL5wuC3dC75kkKUc5KA3taP3eYr/auZH6Y
j65iwuQGXAecbaiwQ4ntekFIwGp0HM+Aa/TZ3odQfKGi8JfFk8hQ8BYd/ooQ4QcrIHne4s/wXb22
K6YkHO2Hccp2oCdSjEVuCcEeOjMRHYtIgXQw/MGnCwI+yON4dcjCElxOs6u431VmzOspW+2qTH0P
ZtIJqCQgKjqA58kwHP35y/Yu47tVjFmg24rKD2eff1Xbb8G3Z84r5RFsSK2TMx1s4w40Hu6IJ3+U
9IrbXtJ0imDiwp5wi5EEUgjgqkrjBZFyg/K31R9ACdSE+aEC2eUuB0yJvCPFcGVUPLJulxUZwK6x
VUVttdNUcvWyo+pBlZGzqLtI8QouxwB7o2UQyFkGwX3Oll3T3Wa+SilcZYTvmYv4lemLW1SgPIjX
7hPzeqg7nb1F9fqXnVXkEYH/Rl84elyFmbICc55KD69L4j5T9rjYp+3tJh1E4KFTD0kG6OcIG3sM
LJME0KCKRyv/OM7LeWymmEFjaNuMpLsNOQzIUHN1ErzPXGGytMXsfLAowk6rDRDsTm7SLjlYWhmv
zhwtC8f62RFhYwi5nGhMpp1bvZ0R8/o3CH7PNXOnIE6XxVpw8PXbhaUKZyS7iS4HKZylzHbyoLd4
y9Z0W5BnzW4O3uruoAIU2rrClmxjAPKM1wb2N0JE4U04zq3XTomHMJ2e1vLsnbcXTLYv0F0J3Uyw
2r0GyvDb1kdyK40bo36YZvdeM6eHAe0o22ako8BLACSoOtJcIpdrtyIsNwBlQrvwMhzKQvN+m72T
q56aMqcKqmWuHO5yuLSw8tD+msEch1i6txGyEePYtOegysIULMmZM+0c8jQ6qjhLdmdcGhV2g0bN
mprUyGKfk2o2GUBFz12WRJmu2guyxUKqiw8QbgKwxWtPNNRJA/oOwAUmn9xnGmpmAcmjPBh/vn21
LuwEQqkaHdPraDF08UEveJfOxi5T8d5Jr6MAnHHIpRvQv3i9UtqcmMOaxbPu3rZr+5TU/sdm1EKd
pTHo0T6BYRUINDcuy3GnFd1+e4TSmUTqG8ELDhWgQNczqftsSfQy4WuWfUDxMYaI9THxrfdcUOBa
9ji2CRUW0R2C+mkGsm6CHnW7oM71e6YvXqvKTEoGg10NxjcgSTg1hjAYUqTMNvsKfSsm9Eod7bwO
01Er5/P2nEn2Ocy4EBxHuAfSZ+FwpeDGrC0Tc5bPHqrZM8hy3CjVHtLx17Yh6XhA88CZKiA4L0IM
WJtNOaHgLzD74pwy60gNJzIHV1FmkfgkBN0AAYB9kasUC9NWGzYI7UAoGGv+Kc2Oqtq8dBT/Pi9K
vJjZXFBzwfOr1cBHu9DQ934y01BcDyorwvXQADWX5iVYKwZnQGQShBoyYEujioFkqUnwroBmGqpM
wEqIZFlaD6bVGWnXuBi/Blp16FgSVXa7K5w1ZOBnN8onw+xCO3/Y3guSq/bKrhC3pCSYHIdikRy0
KmYkAzPt54ScmxVEt5nq+pDtCAuDA+0cdvqrF+bC5lXr2KR9RL3nv6puoiGfPr99PIDNoYcN/6JV
XThEI3Un07WhkGjQb/3Y73W0wwQ/gFbdaZWicUhyXj00/PEXM/JwnnheO68nQJx2KfhYEOX7UMZM
9uuIHsb1HTVk7kRdQMlAo4YOxmtvaqc2kvEEqYx6GfblapxGoGmCztlvz92fRLTwZrqyI9y0jUvH
lqQWsGyLdp9oTtT19WHWh2PePYJd82gZVWQnY8TQQoe602nw22gmKnAx9wtbv0LwG7SAXDtognE7
Uiu0KYnqEiXz+bZcvwbJFJY66JXWx+2h85Ft2BTBY8Vg1MBcIbDx3AGZgg+pX0TzSO/H3jw6ZIpd
qkgUSo6ChygDbKtwjq+ZkKam6GjTokEdO2xXtsNuUD2AFRbEIY1dYTGLBghm8ntAI0OXvrxjzoBr
AE4NOhJ4+VzvyqW02glZnjQ2GrA07xaIghm7oPzUTcfpHUgvVAP+2eKDvXgjtlMABVBLT+Nk2afW
rVc92bMi0y3xhDCBdCqolRBMiMWh2UTtIQscPEOnW6M4VOU9KFHsj957qlBXhgSXy+w+TYAXwZOg
YKE+juGix0XwkFd3jc5uam+MoDMTFcmX7eWS7oeL8QnLpY1Gaie8vmoFD2sLpZ4f299XzZ+wRFA4
JyCWwvf7fO+Zp96NIFnCXoK389hyBDv+zzFtqKYJN3Kn9RpkGWtMn+ulJ39JvrSz/TlnNg2nhdrn
AhR84duHhqcVpJ1xNWPtBJOT3vitNyNwDpwm/ZC2fX3Tp5qzBw1/FxVsDQ7BVJLf20YlkYeHeywA
4RcIe19Faf1gmwOEzGAU8q1t/wM1zR9JqrjDpEaQuEIJAW8F/HN9rgYDomUgqU9BZfWDBlpYzJ9B
cauYPtnOAw8s77JB0g3X5bURp5mpOyx4ViXFEM5OG6rebbKth9ue0z+6CM/F4KnxvUEDsjGLSejN
t3lwa3eo8Hx9ezyL7A5QjhDkAUpFfNN4BCBzUjR40+jPRX+TdW9vn0AS4p8Bkb8UTs6eVr1G2sP9
lXv7tI6sEgxGoVlFs7Pb3l3SNYHTRoUfIwITy/WajGU1BCNN8ZLXbrS97yveMrJ9hU5/3Cuou70u
ulHQVY1N52sfOxecR0sLdD+oQO/GKVE1gciisAtLYsUNhIUWTQmgA7wBaR0eWE0jCFmHlfN22KmH
3kwwjKPiBmouMSxZ9MRlC64gP4VoIVRg/Fu0rjeKeFwWiFxYEW/t2qmCseb5Is+vnk2LfSCjczJt
5ykt/RNi3igof23vBNlSuShi8eSXj6eacDo7k3b94uI68uixzmiYmpFlK+ZOtkjoCULG0kI15hV1
obuSEggzAC/McQ0N/UNtII7zhtA39tuDkRlC9QL1mD96wWJMwrRqKmYCQ4nT3iQkTcLM1o6gh92l
ZH1HQQ7hAk+xYFNAY1lwnmngMnBaoAmOGGYEmVTv7SypvLz7zwAf7UXUE6Cp2mE6WnUnB4oV0KFg
73ADsACyNBswdyisCZmotU0TjaQ2+vgKSHroTajYXJL1ADwBMEIu34fGRGEEqbNS6jMOoM+WKqQ4
osT0Ii9lL/3wfXvpZU9ooDn5iwzbGZVr4YDWa1GOiYv6ZcKSO78nL043RhmUd9C6dUrTNWZ9cRO0
9p4SpkoT8G8L74dL26IXcqs5t1MC2yvKPNZ8VwNgOOm3VJv2jfPc9XlkTQpPIfHgMInUNW/c4Znf
681RIfcSpBVSvl0O1Z7lOOtFtD2jEs8Akn3sDaT7MafiYRqaKZiDpEffkedAxDAN7cnZVYGqTis1
gy4RLkiNaEfMXaMWOed6uSK9Zrk3xmhEvp+cMjtQxPey+ULVBJl+rkcNEfnr+QIwxCUal1ewvNOQ
QuhGEeVIPDfuOoCv/yS8Xj2H6o61A3YlCjFlHTndMWEnMMAx1w8JKIFqx1OsjiTo8ZGMRF4A70i0
dQpH16q7QR8aq8QzmURLUaKSDlYd8+Rl6an39ttbQXq40KTC+2tRDgQ5zPXsEZr0XRF0ZayTNNSg
n5lVQZgxA25pCk1o/wQjBCBfakf1LPvTuiseLZSkeZIlQC1XPNZIhnrZYILZBCA37xZgqyrM+t6+
pdU8g7ZSr3eu1foogxESJchrQlhrLEPmTMuN79agFHSbuyTviz6kmVc8gsphQOumG+w74r9k3tLe
jJM971vEr4qAUbaxOcac8+jBy4oRQ2P6o+MPbYlbr/xE7AUYKhvXBFEBqGR5G3Sm/TUkBg1uSdoF
/G1l3LnBHBI9Pw9dfufhBUs+Di07IRN710/NboZKGFTWDppTnQdIj27vEdkBA3oLyXhOGohGuest
4jZdykC0VKMHmx6nTDtl7yg8Qn7lnwXz2oI3t+M6erBQkXDQb0eV7KZswRABIZz08T+8iq6/b/Wd
VeG41fFYrzd99clHc3tq/nzHNOH5YAPODiYAkfGsNcyytvykjh3GyUt2lQpfI3NEUFL6a0C4c/PO
trK2hAGgXw5jNe6nBaJgOC2/US+6mXq9Dpday3bbw5JVppFdQPclV5tFcVDwRzPAz51fBBUEP0hk
FUGUumASK1+cvAmpd1Mk+4B9dN3q4HW/ckCMts3Llu7SurD5xoo1jpN46HRr75I+2NdWevAHFciD
eznRF0FfCEJceG6Cl5f/iouADHhLHwoDaY0cyhDaY3OC8PY5yTqwHlTmeQoAIOYVd9u/WU32tVnM
W38u7smYvmyPVhZW+T4HZ/OOVLjG699BLS0b67LBRu1AXWQHfbvXUtruwXI3hllqEcXRlswuONW5
iAcgW7jfBO+vNbVFh4A0KC83ETCDUe49GuzTmwcF946MB2gl8F+xQTjQm3peZlygQwGgE/CBIXUh
oj4iMoU48rYtia+6siUMaC1np04Sv4yN+mAHYWlG29+XnEEMA5wBPLcLlVghFrVGdPg5M3oUC+sx
N5x90t7R6ndX3Y/1f1CHVlgzJOHnpTkxFkjGHujsBOZ888EAvXZ3NkDTm1X3jj6G5XyfLxAs+d76
yDUuTzR9XOZ510CLfvrOkt+Ne9CC39vjl87vv/GLSTprtFaGHuMqntlhfTDYefvziun944suz6EF
DcJeKysQJGhRsD5QHxqRD4w8psmXSv9v25iE7AQR48VghM3iNcbA3CCHNXCwL+u3Pr1tl/907aX1
b4eEhlpyW5EhTKgZkeJjRc8oC4WNrYj3ZWfw8lfwKb8Yc2cgfMHVXsXa8DS2YZWGq4oIQOJWMFCe
EnJ5qdvj035hYvFc6KoPWLXSGffOqh0cvTqVgfkRqMHT9qTKR/PPlHBARohuOnoNU3p1WxdDtEBl
REV6IomQkWwAPBN1MxS6xeQmoGtt3jjw1q0PfVX3v2Dyd8tdFQ3p8/ZgZLsdcTg+aKPTDz1s1/NW
zh4uNB9XX1UcWsh17rc/L1uWy88LYU9mU9qbFsbRFae82uk+uGwBdjhuW5GtCGBKuL513u4lVk6x
KQJqUbOM22ynV+epP3VvJ5RF9ufChLC/qmBYW0JgguT2rkrvCY/l3yGcDStojAByHa1Yuth2p3fu
Yk+GhwdDmHt3afWOq4NjuXDz4jGE1M/1Ymt+MaL/dUGw3Y7h/AHkHIqHpHQh8GYA5hKvyFedl/Y4
FE6nT3g2pDVki/SoYne2q/AmsnANMSL6IfHsRgVS7OPVDZMtTYpZalv/bjTyM9GB+XbWqIVeG/Jo
IPHUoNWegpyza556t4nMIFHQK8g2NngJoFgEvjYX5+d6Kjt7Iu001RWE7kb9AMlWZw/ZuPpU1tBl
pS5rnra3uNQeom4AQPE8AUfItT1mB43dt1Ud55jRBZmZI8u+oVC1bcWQ3U4AOPw1w3/GhRvl7SFW
MIPTAXycNzXUjf20/lCV2b6xvdsMJJN6Vu4apIcyb72xWvPMGggR2Oy7Q4tnalYfxrzdt5Z773b+
J8Vv465IiGDRMYQ2cXTAgdpQzPbyFJmpL0kVI+v70+0oReSKltsRwpA3aQmyEVbaZdjpC4RMjeLO
HbojmM6ZYvdJF+LiVwh3maEnqwklZzjMBarwX1adhCvgrIP9+V3DxfbmHbhYdeGwZrieW6tzqtha
insNeuN6ZRytDJd20bSQ+84+uLP92HvLx7JuPruLKlCRD/SvfRHpV2ULSGNS2A/mJ2t+TK1Q7yEb
qdhxMo+BwhpuOY+fJdF156TuOmqXDUbZRRb90KCRWs8P23OpMiI478GGSLRe5U3MnB8NPWns52oq
XKvswuaMlKgTA07zqs7aDUvgpalbxybK/Hp3t2hBpLvzSatuut5VjEcGkQSE9Z814VoFL9Rsd41X
x172H0o7aNPKIiTJQ2ahzb3IorQHcXR9Y9v36OpVrJjMRVzatq5dRNvZrV6bsF2MTljbTyzIItBl
hi4O31B8Rm1OcanIEnhXoxWOnIccgJ71fh0nBjS2B1AQ6k/G3OzH8cHnvend3rChATRmimmWbRvH
NQPOaaSjL1rIqbCepF61UuRs0EziWzdL9d0YVRBh2cZBwh97BpkbThVyPZ1T6w3tksLjdmv/tDrB
bd0YN1R3Uc2avXOeKDEcMjd6aZCP+sLFD+DjJhMo3+OxP+RdCPrL1doN/jHn3NUhMx8q90TfgUPF
wYDQNHCuAKqLnLQL+B6MxQdG0KvqyKy+a/lTqaK54jMl3g88HOAlVTT7i0Vuy13HCSQJAJJrUXkk
5n7biUg/DzwDvwIN81WbUVDZ6WC6aJki4EGu2/tuOG0bkG03jjr9k/5CQUHYCZVLA7rmwGsy55GR
szY8JoUiapGN4Y+nBQWegSQM9/kXa08JnQvfgjyK2dzW7KuXK7JMMt+AYIjfV39ELfneu/h+Mucm
yRiG0IBGmfjOrh21BySB0MmxxlbP9vVaP27P2p/2FHHZL20KvrCowLfd5YAEQwbgUDVlBIqhY0p0
cIeW+xKkpSky6WNd7dC9dSBddkjcfIe0M5LNeE/5TdxVa5Tjbz4ldzXN7sCvcm6cdofRRBnNfhV2
uc/N8ZaCIFqru50/0jMZglsr8c6d7e71et1tj0m6Eyx4HBevd/T8CMsEBPoKhlLeLsnOI9l75Fi/
nb0XtBjI4OJpBK8DVNL1SiFKLhw/b9G5PO6QRdJcxWmRXlEXBsTyrImuspQBfhy7jh861nkBZadD
q4OrPVTefhgeqPazB3Ob7qtmT7oJ/w1NzDBakOxCgwTQ1aMGBQXIKHqf0jluhzghNKpUPI3SI3Vh
Tdh+dTK5JmQhod5G2RPNlh0rS9WzSprGuZxM4c51Z4AugxoF08QtT83ghqx3wtLtwzy3zy4IA7tm
/QaIxWfb7A5F7T9UDrqoHCvKZrCmT+6X7f2pGjP/+8UxZyVqUj6v33o5+Popaler4s6XnoCLWeV/
v7BA5oSh0wSH2himcElOK320VMB11T4RTplLtdz0RqxcQViU2J8WsPCl1Xkp2aEkP41AETepJk2I
JoaSOq2X4EBo460FjZWiUyT7ZOVGnGm87EF286eyfj1paQEi1DXAsqQmumD7b0nxCQkLPfkwGw8N
++A7j9o6hF35mbVf66oLK7K3hySyLRpW7Eiqbwb5QedD0ynK1wafyVcu+uKHCc4mX7w67Rb8sNL9
wEix89EOkPaxvpzNYdm1FgD7JB7NH2v7S2++s+6QJb+L4dyw5+19+3+co/+doVdyy2A1aIy8gter
ViPqNPfDDAhhmBvNwUHss1I9HEBElNr9TpvpcYU2oo2fC6bek5HoNwhifm3/IOnEQA7NAQAQCALx
9cMWiOC1C5qkh2UMLXpGG8Vpgrjg4Cguful5ujDEz8LFeVqnEZKMM5qNbHO5aVD7Hpr+dlSSqsuO
FPCY6I4HwxoAQMKxnQstybIK9//iOBG6Bgd3iloHEo0QM53y9FglquZv6d66NCmc4nXJ0n7t4e2r
gUX5eAj8/2bkumnwUOZ6NOvoQSmz3Tx8m/MDOqEiU5v37vRhIAjpAxVpvfSpAmk4B2S0wHK9QmoY
gQaFVd5v1axfl/YIre6wnk5j+9Fhecja7zb9NpcKhJrMsVzaFGbANbPKYNyxOEF+asNszU7bu1S6
qheDEjxXQ4bEWEsMypnaPVrZoqZ9DlwtXAe6M+ynMT1u25M9iRBCgo7bQsHyFf0qHcZi9hbsor7N
j6ybd1PioAg03bu8JaY0FcOTz99fc2KkYpmsGG0TOwhEai1w80wxHNnZ80CFjfMNRBK4T67PXlOC
I93T4XRMYIgddnTQ4Zw3h+05k5+DCytCiIC9bI8jsBNxy1BhWR5t97apyyPYdeb+qWGPdvExMe8K
ywi99lMLgt5keJzpoa7P2z9Eulkufgef7QtPA54PU0sofgdb7+ovQRGxIdStfe/fuZ5qzKqZFdzN
MOomZJJhK8u+a9UDc37Bf+b5t3JpoS35pXNiuhzd4j+/OzKvDXlTMRR8t8crDXShy4YVRkIdwH5h
4lfarBoB81NsNQ86/awvQ1TQU1E4IXiSoyCBHKFnh677UKjOpQw8g8QBb+ICaAVqzoJpf23XHCx9
aK6qpm5PbcN/pGz5r3D+h7Rva24TWLb+RVTBcH8FJFmyLd9iO8kLlcQxt+EywDDM/PqzyPm+vSVE
iUpO5SEPqdCaW09P9+q1mjIAbcBvx2F0o6dGvLWdPgcYO//MJGlfeFb9FHm3lqi5XHqCAjvmAnAe
UFTOWUugiSW6spockS0DM3v2lLdLBhbU/ZORv1njWgA3ObbzsOLc3mz588JVSVdj5hl5quIvqdCg
T7Rdl4y4dBCw46PdFDgurNUcHZTGQ581I5CgOQ/B7Rh7f+0gzr8/cxCa3ucSZNl4sHhhIp5BibnG
SnC5MgY2CloXXUh1AAM3e5e7YnTLbmqVbK12wxL9MYVgrYb3cdYWW9oWER/W3uULwk7nNmejwv3Y
+o07pXx0+wiY22YoyIZW7cbT5Vbrh8gq84eu7H6MeXyj11mESyxq+uxuMEl0/YyuDX92ThxvIJWY
3miWdAMIPoXZpOHZQpicboR3ozfv1+0t+qWT6Z75QEMbKm0guMD0DjcyWA2gBPMpXfrjupm1Yc32
vzekQs/59KJobyrTjyh/a3rcLTELEx1lVniB6wanOP38wJ0v6SzSsCvWQ20ON2WWVC8xqz7Kcdyn
cR1UElzTVmOFvBo2KJvd/INdlEB0Ez3mCCxn29fTTEEhzoHMXsrvDdqh26z5BlG8TUmLW12r9lmh
Inf4hy5ZH8kXYiLrB0mLOaaudoG6NSp0tRO/uMlUvWdAbPZASjW2vTKzizvmxNS01Ce3Zp0adWyl
OCwmlZvB0J4NxaMhL1egZpceEwuIXibX1tFffFFFLMc+s5gOM0XVB112SwCkKTftGsbr0mGem5nt
k0py0mg+zJC4/1Fo1mdeuysjWdyKJyOZYsjTCTOTuBQKHg0Mn/epmd6RhtNAk/YAeCXaUmn7rgq5
qSXkgK9vxqXBwTBa2+C1MZOzU5eAVHYQHSRv7LYIIUARxGzlPliygOsGSTlAo6FmPXNXouG5MViA
e7vVvj82+f/x8zPv5LdajrQRPq+V32X2I16DdC3+/InjFSgcPAPnpfFeaPj5Cg0FoB84ZkmLu/lf
KjNAevzHxGwI6GqkJjcA77e8KLPDcgjTtVla2mCnJi6Wue4zbnPE031864NLzm2GIEa1tZQ8NKzi
N67RBy1pw+u7a+mEQsJ2KsGD4BPEkrN9naikrVKFTF+GfKnqN6bJ33wB6cq8WdkHl6ZQxUDAht4Z
AArx59xUBf1I8JVDYQ1bEKjX7DtDjNjF7lNde050fVgLUfJUMsEDyDRBX0zmmA0tK5WfT7pAoHkP
lfoA+CVQMg+0eteJd91ocIyQhXOyTa6t5QgWBwqWTgchuj8p0ZwP1OW9IlbcQCTIEegeBoo91EVj
7hA7t0bggEVpzeKlO8doAdWANhvgoGReORwF0PINQbqFCe0VXORQuC6QgltJ6iyOa6Lm9xCaosNg
5idioWIGpRJQ7EmoEnO73VDDOlDu3xG5Rud3eRwwohNbsxPnOJry7RZ3YeHmkGTQbouSRIP0t00b
R1lZbvSePbXlsNLkuzhE3L3TjoHO7XzbqMJpHPCLoD2WW1FbjehWTkTgZ/2hYNCiu75Jl1YN2l+O
DRA46iLzbJyKx8auK7A1kebDl8Dw4qS72kosc+kdUf9EYugP9aZ+0ZlE2thgaYeUny3ViHQjQ9mV
rcX7S0bI1FQxKahgD85uR5dwKaweAVPtvaDPJrDLNaaLpbk6tTALWISwi9idGHIUyJiqGtgNRH9Z
bG7+fkkgtwXotgPa6ws5sYTEaIbhqOmq+MC0feUEo1jxuIuu6dTGtAdPQglQwiV62yOqlXUejD6U
Td7KVkZOvouhZSrIU9wf5dgFhvXl+uCmOToPpxFBnAxutkogEzWoMvEsyc1205RWkOrfUrQbN6pA
gXkA7cXavlhetf9O52zVtN5I2sGGxSazv/Cy3bGBRjmI+VZO0kI26nxos2ssdTug/CUMleWOJV/0
vAr9+sYgn2n6s6VFxOitsN7QPhpY5qEEE7zFh9Dkezd9uT7HSw7kZI7nKKYa8maQzkYhydXbNNCF
/UwqfihauuWM7K/bWllPf3bPZCzxfCArUH/xj4a8Q+HF14sgRjbaUd/ctebntX3rk/N9m3VDYtU2
nn/Kfyiy3zpp0U6GDdv84lC1jiswz1RTZ8cvQzxdH+iq6dnNk0FVhxAxzSqL9PodSPms+S38x8HD
jR5/M9U9BF8CR9D/mzuYg2UMNIoVqYYh+/2mHJ4aYz/ylbFNh+7KoZz3WrLs/x9KREVvhUX2SZve
5KkRjJxG3NVWTsqyp/7PifRnzkf5oxlbHmZyMD7BFh/I4ev1tVq6uE8PwMzJeKlm534LD6qZTpBq
4OPqQY88ZD1ISNLbTvOO3OofBf8HlO7kAvDcREIQ45vDNce2zrWSIjoxvXRXGGmgjHLXDUMoqjpU
zbYgB5pkUV9uc/PWEys1x8VlBD8EAf8I6jBzXLsyjM4eSzggXz+OceTERVjLF0f7IgELvj7Dy6am
wqs9ddDOgZpVkjfD0OClIEBXSMK+jupklzqRvVZdWvQv4E39f4bmvsxyM33MJ8xGDBoh462ph2CC
n5bJHbE+3fr5+rAWallYwBNzM3fG7DIv7GrSbvRfaAVUY1lDbvvVaQ66+dG592V+I9jKs37RXZ/Y
nPm0pAbbQ42sGaiP3R3z7gizg66/t/2VuHLx2J3YmTkwaaZ6Cm1c4AtsZADf2PhxffLWlmqyfxJT
WDnexoxgHO3YbnhDApO5G3fwIwlSoZbUUdoCbXDd5uLlfjKm6d9PbCbS96oKqtmPtnOTQvObhqUZ
XTexuidm7qpiFtezEvNmK/VQeVmUVPZTZ2YHUFdGJd6Sja7vAE64MUa5YnvRkYGwC9iGCRI1f1NV
aJLWwfgJR1Z1oVvdJUBsQZ8ofYnzYevFP+u/VybD/kdhFQzcKM6jbfJ8PkWJyipwZVCbT4xtXfo/
RJlHyNP9vj6n01a4uHBOqiazLQ8qSGvwKngqmjeh8H80fy9oP43jv2WZ2Tgaox6Uk+DS7LXyfRRQ
8XaSn38/Brztp2ts4lyYs0x1Kdg/fekiks2cTY00vt6trP7S5j61MJslLjWeFtKD7wMzho9CiWU2
O5Q1r49jyZWjNVZH/42Hdp85PlLxxs37SoMrB58IaflGim9a0gXKMsOiWwkXlxb+1NjsZq7xNsxJ
B2No9d+22YPmrekpLlrAYxPtvsgPXIDSe9b4LfUcBBe5H5QcKL82uD5haxZmy9JktC/ZaGePX3z1
mrtv17++dBsAAwDiWhTPfRApnJ/A2AXfawJM7GMX1NqNFCEKquNan8OSqwYFJsG7H1n+i2yrsgYH
YtzgxsrK302JI5hlIagkgwIVxSoJzHwFrrG4xzwUMvCeRcvaPBvls0RkroA9iY0Vs++NYYW597U2
rJ10vl2fwMXlQRJ20nCccv6zK7wGINoeKyQbmPG1B97n4/rnF9cHrdxI8kKfBqIY5+vDYlOjtMDn
HWFvtH6MlOWCuD0LmVixtLRIYGZAJEkmiuF5MMlQtSZcx71DBjvsBDgGtfuqvm1aMZW6jmla/MPG
hu4VWsZ1Cxocc+oOLr2BgcwTGZQqGgKqh9dnjiwOCEmgP6IVk4TQ+dT5NY3jss6Lx1xyHS0MFLXR
RCEbadqooI1CRU0GNjsU+N4NgNq/DxW4D1I7ZhuqBNIDyaBCCIQbO9HlYqOB4C1Ar28DfhMpHjKn
EYFK0Gcb+8aHVcsazXhNE4H4GZ1Kmj+iIGnqEdW4921oYrWyw5d2HapvzqRfMQGYZ4FIk/fcdkA9
/KilEEjRIbuG/bFWhlm6EE6NzCKReqQaUxQTCM/AijzwkLAT5j+46FMjMxct3TYDGwWMaEHlbce1
vtXFiUI8D6gcYvqLxLRZ+eDwT9sCpB1Od9CZDdkSpeUrCJWlU2p5ILKaVMlcZAPPt5olWysBsBBd
n3p+0KkWlEO1QZtSoBpr5dQsLgrostAChdoYWJzOTblelwg7tfNH3WrkzejQGvy7sRvobpPdXD9B
f9Ib87gJwD+wm4N12gFf8rktk7pOQTULHZg9moBshRNQjq75YFsVlCRST3iBZ1Yj8Hcx33QqRgJv
7LyvmOpvuuyrUB+sOurAfbR3tcHC3hlUoNuNiSyc3x5xG7WRqWsg3Olb8ZVm0IzN2lYe0EndBgmq
d79iqQ8xiKVa64HR/ps+yPTWH4cywsPa2ng0Q7ekxb17D4WAUKWe+1jivg8dWX8FW8X43OqV2tkm
/4oEwA+py+LZSNBpmQNmdCs9p9j0aP4B+RKCa1n81CVLdr3KJ0ocILwqqZBgIePLkLY5RIw5uRtd
Ow56PbMDqBQdQf7t3IjatYNe1DRA300W9AP9pvvyewqalRA1fLVNi7dy/OKppxroQXCd7EB4JrdF
yyH4UqkgjXMRCaCXoG7aDSBNkmGd2GFcQxnMNbxd45dlxDp0Wpq1ib5oC0mn2qR12JHeO3iAgYUM
dZBt3tTsXxwAarAA1aEt+5LxhtdU8WLAk0OBZYO0Zais93pYcWVLl/WpkcmNn7ypak5JR5M0B6Ra
DyGR/Eaov1El5GREssWKr5yfBYDypPQG4VoC/CP6jGb2aI+x9rTPH3PSD0GVxeLRT7V6Xzt+fFtj
U4dGKseNqxH/1uB6+tIx1DLCRh/FPbphna3JcnoY8UTb9Qk1V17nS/4KMCLkVEBJgFfR7Hg31CvQ
0O/QR0O+o8cqfr1+pJfuxJPPz4GY1ECqVqX4vMwObDwA9Ona26HZmNmvKlsZypKn8gC5ttGwiTh/
Hlp2Y62DeAf929SJHxM3uXdAAs3pGq5jyfeiagYECWCs2KmzC4TndWJwv0cT74SCrtB9akVpbW81
vuIO/5R05u7w1NJs5ziQIkathMOSkzzkXOgB18g+hlSoLbMQ+Nao6Gjgd+LGdNVG+P0xJea7k46h
KZubnpaRJkgkxNrtszjRELiAiwaDJiKq8xOUEr2LRSzoY+v+sqzvPv9trykLLR1SUAH8x8QsFKhM
Q7ImlxQc8z/67iXxH0izjYvnBDxv13fomqXZciZmrGrRwlLa3FP6MPCtO6I9JezWSH7WZm22mhS8
lilhmDXbkoFf7vtxaqxdCUKXNyembQoL0DUyu0E7lYFYtOpAZIKcXjwOoQvgYebuUTRZsTQ5hsvN
+V9Lk2M5caOao7dZXMMS+hD0EFwabZhnyjyQOM+2sQnnndVQf00aXB26RCno+rItzSYgDg6wm8gI
X4QljoluOumz/HH0VUj1Osp0tAgWr9etLA3yj28Eaegk1Tzb6bSKm9xqkaLILIdOLaLii9/qyNG2
Hg3a3nIekpIPOwOh8Z3jVPbKIBf2JmDACLvB44KU1Xw1wQnVgIq7BAeVDTQFGZw7Fef7uLJvWO68
V5a2uT7cBeYmEGshHweSKPBCeHP5qdgEyas/JCMwPpCNK8ZbJ33XXGObd0fAEbS43HTpV+a3gcs+
hSXCTD807S/PfMGbIcBeQbtx9mB4a5SCl7cIYkEI0eCZOL0U55l/yOlpaZLE8lgZ70PRbBz2VWYm
oDu/VWcdGv/5+jRcTjum25qiUOytiWP5fGuPzCk0zdLlscmeRfmTld8oeK9Lo4h048d1U5cb7MyU
PXszgrC6rR2p5LEoY2Agtn6+KYDx9NxXnjwyGYEz77rBy/sepwa91Mi+gHMDBa/zsRlUIymUJdSx
NLf5EKUrd/Di5xHqgqEVlZOLzEtDpSmlTdWxTWhUG59m/HL99y/UKTEAb+JRQhEIT/nZ4lBIvSFf
qckjHx+sHlo7ZK/J99Y7Fv22sx5L6zcVT9LuV66JxYH91+yfLPqJu2sU6rJNkasjkEaO/5z+A6IJ
hNQAxQAjBjgVRPvOF2bIbJo2OfDTRd+GFrvNsqmNb6e1bysT+CcOOvfc55ZmF5HjSJ5mRY7mkQoN
vCYqsFtb6D/NpPVeSyh/gj+gdr62npvvS9pY+8JymoiD5O97Fav2p+syNODa+Hn66HbbHo1g6Mkw
5bbUuze8Fe0j0DJgIMgKZwNgsfuaxMlHwV2bh5my41/K1yWIkMdu61HGv5qZ+yXnNQmbzql2iW0N
X0pjzMdNkvvZQ1sT8pmJZOhuHDwIbsmgyleP4jZruAO9PxF7d1nZjM+sLFtkSrT+KfW0t9Qt/Cdo
aJQbn9b6jsoRiZOkKtKjSJx2h5qbXQTQNDA3bgnGoXDIvGE/dAXIoJ1UwyOTAz9GSZIEA8CQO3Mo
gC7nGuQcEsvcNl3Mb8t0bPa5YePlyAZ1sByR7K0al12u+nSnYcOA9B2t5B3oAbYDZSRKehI/Gojr
0dKAHh1iSVwffdeFxMwSP+C27n0VVQm18byVLLCFPfwUnqAHXW29ln/GfvvDAvZVZNqNys3IBdPK
c5o77W2nD0+p1lu7amR8nzv1uElrgE/QHqDjLcdkODRWH7qgNHqIh6Y9cpRjvtkk0z5qNBJsszEf
Xixf026Vz1Qozd79zpypNSLrywe7le2ucGSOFTaUDA1pp99bbnhPNYIAUE5lHwpsl9tOIafmOVa2
LRvWbYifuluV2XXou7E4oOMCinxmGd+I1G/wjIWmAAAHQH7VZAwNo8j3aGZx8BUxhO1IfvLaq9CQ
L1WkbC+NEOb2oVahXh++6pkRFtpYPOu9W76quvWeC1Ln9yk4pIIa3R63VjqoH2XS9lEWtyUq8RBf
aoykeWcl5zuJHRRS8MDvXBrb94aZoH8AQHSQwSO7IEkHrUpIZqOz3O0Dw6bugdqV+UOXpvZp9IgV
/RwEAQ4aQPdtWfDNUOvVLuM6JluUkK3wRL7hng4lA1n3W1czhojYHd87cW0cNJO3OzcBaWwW4z2u
SYOFrIuHkOQ52TkWQ+RUevaK37+MlyB0BTYeBOyAMF7QWRYcwFNjcNKHqZOyLruDbzbPyhz/OjE1
mUG2CAUXF+5/5sWgMZ+7Q2GnD65hhA6OZOe8MonMpVi5oy8D3XMnNrsGrFhr3LYt8ge0cG2J/5Vl
Ox+c9LH/67q7dBduaCT0wayBDlBroo4/98tIFyZjUY3Zw2imzg9mu3kJ+Se7O8Smw3GmkXjjVuxt
XL1XN7gYHYyV+FHjsPbgGoUfjGWhQbj8O7KmoQ1Vk/uxzUGYwr81lg5pXrff8AzN9kL16jEtdfHT
63ACiJNtu16QEMIrJAQBm/VQ4R29gyryuMkFmnBzXnYRa2l938e9+YyaENtpRMXbIYbgyEiUeMy4
pkVNR9+l37U3mY1cj2blbjTwAbywoJ3e5WXDf/KeVtvS8X/JCmqFCUMZ21WZH9Z+bN5LhjRb63tb
YvPuWZdKbDzfY0AHFs7wwsyC3pioYG/aov8sOxNqJy1ICkyp892ADYCoRmvTsKTY4CMoXlA51/FO
jc0hcLus/+wzwwr0fBC7uIPCUVpAH5bRLnsoDd6EVZeyJ1HJtVz9wm1+tk1nVyArmCahCJg+cP89
B58EBZ7k+r5ZsmBPirhQcILUxDxDK5nfOLXHEQ0bY6DZOpQfViKShaAY6Gd0n0KPG6+AOSDUV37d
5XqWPSgNTspTIG6qglbTAiRYIzAbh2SN/HzJImjSgIcBnBZNO7OjUEo8lbKuweGmnnuL2NK9U7au
NkbF/GPaOF4R6LRLX1RP/l4ZAnNIJp8CHD1qRXO/ktVUswcjfcAFVIOxDu1mFcjarq/Z9JF5YISe
Ybht/HQQ85vnR53ECYDkUqUPRETmANrRjcoj9D3m/B82x6mhafOcBJNxlmsKFxsMDQ+xlQVVufKs
WIqSkUDFOqEaBS6C+cO1Sg0J6VgtfWCmOqYyfaVcDKBAF58qE09xaiOdTu7R73DXpeJ3w8bXv5/K
KdkJPPHEfzRvROhKrxuAKckeqOne13EKOY+YvEmXHfyK7pI0frpub3HAp/fbrCJSjKysKt3FBmnc
+s7J+vGOIX+3ETYnG1XZ+SHBw3cIEGn6D2bv+LdcpdoBJdB4VWBqerTN9hEyqdhF1nRzoAh9vrzQ
5sotsHLGR1fVMgtSp/R3HfgiXm1SmgGDIEzk9B29GXJbRh132V1b0m4jGgFl2pHl38C4YNxDCT3e
UGiKhsppktfacMvIH7D7W+geo8PTNfYZuL0jxC2faKth98yn3T7pIQgGCI9Bt4XNhueKKucpRcNL
aHRU3okUvcIEHXmRk7ljhFoLagjKL8ZvEjvyKZaD+wR+2uQzbr36S6IjwP/7hQKjno5nNVixpqzG
+eRQORS6FyvzSAwmd7kwyWsJ3qRnl6hy7zN04jrIzkPMyGm2SY4znrLM3xJlJJ/Xf8mCh0aBDogM
pHL/MPyd/xDDk6ZIuDSPDaWHrKwPa/nbJQPoOJjaRkBii0TpuQHCqqJIZOIeqzvDfqjWWhnXPj/b
ZaXQxqwzQXjSDwdKb1Ahuz4/0/+f7eJJR+g/P3+KwE6cVD1Y1EA3tntE5rUaPkDK3a3pMi/lm3ww
406N5RMpxByZixZpy5Bl5hwblxYxmnc1F2w2GcS60M8rXLZxwR7/NOWq5I5lgGGietcctBgd6F2b
PEPuMUBrkrktBrd+yjVD3wwom/zwWgcdwZz51ldwYKwh4Rcn/uRHzyYG5Iw5LdDGcnTd52Lftn+H
Y0TeCZrl2DNAKUDuBqXk83n3KpR2Y4sbR15AYynv7vAIe/+rpZ1M2OhCBBgC+RPzAnohzdqQvizd
o5cSHvi9lr7paSwQdA58xdRssiZT6HsEWm0Sjpokhc9Hgy5cTcAHDXgmJn4Z0NTiPzMNj+O/HhG8
Cpr7bFCGI0ifxQcDQdkS8fBw5Gi+KSGTzof31FgLG6eVPTkSfwaD2APcDH9oqecoiIzh4WhXUhzj
0dxQUHPxdOPodz1fa1taNATlDzw6pha7OWjNaPtY6KoXR8Pg1b6BAO4mbcET1nnpNwNHIvr72UPJ
7D/mZrPHahftdA7MMZYHeAVFo0o2lv1x3crsJfW/s4coDskt1OguOpgIr1wONklxHMQkHe3sPHm0
LBHk+Y8OSDbfaoH/KbbXjc682B+jU7setoZpgkx+Fum7YCYYq3aE0bENRvLotCzIzJWS8tImdyeV
dISOAOZdCAAQvTc7AHSOVuYG6i3u/rI1688oTg3MTpEjGbewx8VRf4PQeGBtLWNNPm5a4/nePjUx
jfHE3UOsRFKqYCK50cFwpH2EKkYy5ef15Vja2IBegYAVFQGIN82e7ZXee3HNYUUNgebvRohqbJ1/
mq3pvQ6EJEBy5mzNE9flnUiL4Zh2/hb56EAi/rSc39eHMgdO/1kUeDWkBuATwLw5OzVO77WsMNAf
WXU4mNsMjToDklspgBm3hQ2iqDe5RqO0tNFOTc5GlmlAM5pJPRzlvVlvRHVzfUhrn5+tjkDUyoiH
ieuSp149QOj6+vcvDyMkhsAjNiWhXKDIpt1xsseYMPtYK7mAl87CSj+21ndLsZW45dLNGMBb4BWH
DhFATOecqx6ocjjNa3nMW60B/4o+hrLVW+BlXCIOaV9r74VlJc+mU7JbC+Jha6D9/20PmZ8lz7NM
eFT8ddEQqmtJYvea1h8Tp4O/8cHUsi3wIlMQZlfiJ84GssuWhfxGThPk/VLQ9foFkAoCJZsQavd1
ZPll9y3mhG4zA8Quo0nEW2xC0xGdB13IiaaFiN3zl9Szqi2LC4j/mKlZBpZH6z0S8/bWyIi6k5ka
kHUi2gaytDxSpfEzq/xuTw3lRBUBo/VgjW8DfHMEko4mQv+pFvZ5697UmqxAfc+MQEts/1C11WuM
z0aD0I2gTlJihZbR8oAX8RiMedftkM3Mtk5T4dXC0/7WRby2zdyyOPa4UF8k5+3RFf4QuUx+qYtK
HDND724rsw2ktzeamKKWkLghukbB8t6MWjSi702joDLlhHVvrtCGfZWMfdR6OhR19cLbEw/Ktyky
b0Ga1eKA58xvOHjvCRjLLqhcyu9dr2R7+D3xNcsnvBMfwFklpdEchqQZI2mBbSgYcnDm4Ih/SmpT
YIJ0LRLEpNuuIn3E7K57qTN93I79kB9p3aJLrUkKe4vMngIJ6gTdqqkJiKdTHnxfJk1gtkb2RVrK
3lhcG8OROr+Iw5y9cli5kcjoHcrYAB/0WLkMfnY0IYtDnfuUSh3xL5FFUCDHiLmldM+yuHjTmDVE
wjUAJIVIAUi6u/i359B0I9oHgwGaloEeCs8mmZEGdXhQ4466qB9l5Rq/CegtOGjzkP4GwSgepLFi
VtB1jrtXPpd3CQHDKK1Q3wbDRxv6mm+FlTbWbALbJbe+wz+y0jSf/Nxt9p2rTNSMtPxoqJruFeje
orL3yx0wdei8l0VngnAAOjgCKKsnv4De20jGBvLbgx1bW+nFTYaUejlx72oqMgCI0wPmAFcYcE+O
yBmqXwOKr8iJMKMIUlH0Fmp8jbXlqiZ5kDYZWL9IisKRcFjYuKrYSZBK3JjM4UHH/ewV/pHt8gIp
UgSmyZH1+hjleZvdM9euNkwb9IiUVflk2LH6sKHjHngAEDw12jfZvfdhRojaedQzdmObpq+e2YCM
p77LvCIcyri8zxRvkc6jEeQn67cq7czvbZ4ULwkKLTvlJ+m+MUpx4AZPj76AnAWS8nUaIImHlbHT
UQ9a0NDcZhIKWVDpZO913avXygxlqbob6fgMlHJlb2yyRGLrxO74pLtAMyZV/K2V46+4M5ufWuvF
YW40CtI+ufKOmpeAnL6wzcBX0L1nDMe+MiGcggqNOCAvIs2o5ZUESSRXOzwPvF3LeGwEkB/MgVNG
n2k+kHdvGI0Id3RJgVo1UClo/Qw1Cl+zFbIEsbkVekHugRlMDomjfTQ+sXZ5V/1OCCYVqDp/g58Q
f9qV1mxHLRkCoQF3SNA1HCL385nRsQ8aQZybmuruDW0aPxpseGVCNAerjE4TrTLIF4+wIhTO+MOJ
Ofsw2oRADcLNIt+orHst9dtbzZHVRpkWu4trMWyaTvh3AKM4ATAhXSBs4Kkl0YrIyww3LK0G4GkA
LZOVjsSl+xI9JRNDOd4cwIOd32eNVxMDTdH82Hg9diaKpH9Jsv4nxpjE8yyg5BFpkNljsAXPVYJe
DH5M81eSOBEdvpf06/VbeXEUEyRggkXj7pkFl6pwpWXbBT92AfK6odVoKzfy5bWv+2Cx9XSgAlC4
nz+behF3UBfQh2NJUAbcF/62r3b/MIYTE7PIguPBb+TcGI59dxjkTf/XI5iQBgDg4M/U4zGbombA
ZZO3Dj/6fX1o+u7e6Z6B9P3bMRj6xHIPQ4BMXrxhx0oDa20/jsemPwBD5amVp9BlhI/v/1EkQKbF
Ao3E+W41hCw4B5L6aIGVbXA+Oeq2qTrE1rChFl0Bgiwac5F/hgtwUXKc/v0k1PNSS8v0pByPOLP7
Ut776F2UehbovR3o3T/M3KSgg/cdmBPRqH5urAHk3sfTRR6TH41543krE7cQ6aPjAeHkJN6FY+LN
vk+UWdGi1cYjavSPJuEg2vKaEGQxz+jXB+1z679aRfGiDcmhN8Xr9W1xeXpQiTAmvWoU5YHZmQXl
49AmFjc5P3KDvNFG/4KGtt9mF68M8tILnJmZI3Utp1XoxxP8KEr3U5fg2kK2/PpIpkN4HhbDBCTQ
UMiZVHvne6Iw2NBDTIofE/W9N70timTgm+kiUOtE/2AJPge5JxThwOx1viGSzus0w2v4sTDlrcuG
JBxsFqYtUht07FZugTlOF04aCSHHdYA70n3cBTMnHftxw0x37I5NLeotLIlQL1n7JIzEvfUFGTfc
0UOreEBnQh60XpUccsdugABpixcJce5NSjI/aBpHbWruWEE8DP3++owsnMez3zitzcl5tFRt0GoY
umNL9U2Rgp+biuqgwKBkGdW7LJvNdXtLaw1mTVQEwQ41Uf6e2wPawBsAHOmOCSN1QBLthrBhg1bV
+56uMlFNnmu+scB5hWLLJKUNouZzYy23K53VTXc0yG8lfmfaV9d8HeSjAULsCiHlQS+0vd2idMI+
RnMlX7s0s6fGp4N1MrMtnmJ+yll37KoOhW8ifjBXvI6F7oeqcm7MYa27+E866XK4cESg/oTm9ry2
PBaT3qTZdUeqV3jmMNe4YWYGMXQiWzTM8Py2oWb+gEcisL+tnYQ+IqjAbg0e4u6xV1Z6yT8hG443
lI4X70Var2e0pEOq+mMr0K/VNdpDMdDfY7oGOF7aUad2ZrkPqLKjxKIDPFCxe4PnkUa1MKdp2Fd/
qf/w5zxjOHD3oGxDw8bsPHsJbbw4bvsjT7XkJyiEuqAo8vTj+glZnDdUR4Gid5C6noNanaFToyON
/tj7DA81eeM24ybr0hVGsUUzwCFYSL8D0Du/PuCGOy8WCQbjVDfclS+t74YCis//4NxdG93ilgto
Jpr5z4+BBkiJ60veH5mfNiiz1reAC28rwiRExtwVaa6FHM8UDIP7lkya1fOQ1c8Lv1Rosz+6pR2N
tnYPPfHHZDTKMPaAQkDX3FavvA9Sr4WyS6EAeJnRR45oANHgfDoLI7Z7SfzuaPkvunYDHCSOWBXF
eGvIKkq191Yk8DgrCeb/Ie28ehvHli38iwgwh1cq2W7Jluy2O7wQ7sScM3/9/dj33jkSRYjwnEHP
kwEVd6pdu2qtVePenp54ghsYzeivcNlMvGkd5pFB/bp8jMnRAOVrwNUjfJ8IUFAizdqlRuztOmdJ
aWkuJhixHkS9hoh04WRNQysYWiHHbINj8UL9hYzbj9unYEqP+nvYzBGQRkwK7HyariuLSvEiWWFC
h2bYWG0ybBwJ+K5TCYqdkGRdu+AHV66SRZ+bJBrTJ8awFppCgoCXaWRLSBNkCTFzXIsfpFOMH4fa
GphFSjB0Up1GLLCXuqr3w/IxQfsIGAM5lgdBfmi0L7dnYWaiAf+SSKbHgCJS9rs8PKUGyspvsNOI
X7r4t1QkC6dzbt9eWJAvLfToeAdtFIPj77bja9hIa7shaWSVL4UEubJ9o1Ri6/Kwuj2ymdvxwu7k
ao5jQGCxjt0ye8tVd2WWCPfcleFz4Lx93BJaPaNmOv7nOuJwEhKb4z2she+0ivK6xyb5XVIyGZ5v
G5pbrDNDU553LTsqkr41oZS8d/z9UmfDpZ+f7AVLLL1AdRhHB9JQtRrgdkvlxdndcD6EyW4AxBXH
ijDGLNljT+hppA7U83AbV2+DnKzZKatQCra9sTB1M5cRFxHHyeJivRYrljVHqAHzloiHx/2mTtVq
M0rq7GFhZQsbb84UClXaeEXQG2/6BEDdPbJSEsyPlhXuDU+985x9oS3EfktGJvOYxK2cIP5QPjqk
oN34S2m8+3CJb++3uSN0PpLJEdKN0hIbk9DdM+/dEf2m36nyq6Z8Vq31f2dp3JpnoWyO1HKVRQxn
8Na+sSIRVGortzwE1UJQMrfHz4c0uVgaZYCGIg7cZ07/SXS1ZyNUftwey0y4iObnf9Z//PvZWLpI
i9GyYNZ0nupu8sNXpJUMjn1JUmh2KIZBeg5EBQbH1TuzI1e54eURRykMeo2sqCauO2FIN7dHM7cH
qJbC9oe8M6JiLq3EIQGb7o/PqSi2npsC/mcRiimAX8Vcm9XQ7lVfiRZO69wUnhud7G6vDbzOSThC
UrQHOegpAML2QvL64aEZ1MiIpsDL0Ql5EtsUXmi6tCSuH30KZCd5yLs7MUrNexORu3Vj9tUpsOol
Zt3cG8og7Nbpa03WE0jC5YQ2Iiepl9geg3DSy/eCjHzhtxuaCq6gae9yvVlr3sHxgoPjdOtiuL89
6BnHQXcP0B1I4HNZTXdNWltwaYKqeCyVxG5dsvvdm7wkdTGzaTDCP25FFX73ZIy0+BHzOI+LR0+y
HnwXFHZW7GsKEE30kDWLIca4BydBKro0f3lZUOeAXV1Oqeq3VRy6QfFYxMFJixzRloOCntbhu1aO
bLAw9G23UV/jprAL3Vt1cR5sb0/rzGEcU2TQ9oAaqVes0CbynKKPrRxMX/Ddyr/5bb2kUTATip+b
mDL2eD+jaFca+WMo3ZH2PwS9Tt+3F5lKTKZXz+pSC1R5PGVX0woaGWwTICoyTJfTGtYQ6iAt5QAm
XenBoFLi2plTtZ+ioqrvAZeWq3BQh41b0u61pkvFwRHFcJ0liF8IQRn9rhtzrC83nkjNs6apedf5
d51axXbeWNJzZcEpQnu98eyi0egiZKRJuCSoOLffaSM1bkRUy+gmfzkIJUJMwlXV/NFPsne97l6b
unyhxrjUr2bGZeFB+H0eExbw+MkerDtNLoZKzx+lQCUVcojrz3V10v1vH99npDAJ1oGw8hKdXC6N
BffZcFkT51RpBzNaeN7OjYJEyhjEgiC+Orh9Urfsp5zZEjZt/qlp3ksDPtjm9iBm1gRUKvBkch3k
B6YvdqRqMrEHePwYR9pDKZSroaZBXtgtmJk5MKPQ14gFh6agTZceDlWY5JErgsDqfmee+s2prF9V
be7jWHCo1zmZLfGn1e3BXVsdsY0gjXirGzwvJxemb1RW32W9+KghSb8e6sFc57Jg665K06TQXfUO
KihSv5TivnZAo1mqXCQ+JehCEz5v1A1tLiSR+JhJa/W1kXa3R/V3si6dweXvT4bF85goJOP3UWKO
bBTcs1VP//h13UWPNMjdhLG6q9vqp+ynX3mXvRfFsM0EMqHSkKyEqHTWgwRwoTcfh1qwLU9G6VE9
Bo5yF5jdKWsszopcHqIhb9aiUr8iqv+5c8GouNkuNZsN2IyXMMmofzeQ/t1u45DsriDwKbX+Rl37
gYSWDwCzeksK/S5stZUuKCupkj6FTbPj/l8oM8kTrD0vdNikY1sF8u/4+6tMUKKbgR62THjmhU9D
aNYPbVrKh6STmjtQKtIz/bb9xoZRmD5ZqvgTWE7x0ruhpdt6vXP0w/C99eosWgtU+A+WoydrPTN/
FllBYaKq+4XTcL1B/n4m8Q5yoVTjJgsoqHVqANzRD70Jxfaru769QSR9zsDYrYtAk8uYSuKlpzXy
sPf6tNQOianHq9w3N1rQfy3rYaVI7Ya+ZsAvcnedOwDvEmWLvMCDViiI9ubJPem7H3rlEPoUzkkw
zPtODe6SpLjnp9YpPZ7EMF2hgkTw2VfI4iIQmJhhve47UgiF6T6JVRU+oCFAo7RI/S335ic3lYFE
ysWxztx9HFmnPC3cT11aHGovpSzj5xs9hSwa+LtA6es/rpIDi3KCEriCT1t4A334xGl3XWZ+SYIq
ABfePXpd0tqhVG4EKfokj+GTr+SK3Xr0q6+toQQzQ/PNuFVluzGjdtNZvrL2w3AtG8IfMwtWHZxc
00/g6qb0gxZy22jQYkPaz7fD3q+2DgWZ3Ha86Ftn6vsmqb74mrVuE/NezfInTSoPWhCsFcV7rirv
vnPEe7WyPjn0LfGD8gF9+C/I1Nx7qn4HaRhldJBX5bAO22hLH/VD3JV3QZp/NpziftDc/eBF25Tk
71B9S1Np3ZbapjGEAw298MmttdHajE7Y/V3aG58l3XmOvAagIUIU63DQ924hkubP23c1Eb+kSrum
IPGox/Imby1YrdFjErbefSw0cJrMbiN77AJT3ni+9oMekA+iW9WrxApccGeWa3d95G1TyfUBffiP
gxKQ0m+DZ78r10ql/hASzdiqNONbk31Fna1NviuuUTzkfrDTa7qckpHTMyi/Sr8O60jdaW58rxox
DEh0jVdws8mVms574HvFQ1RYEmgwEcix0a4B0qk2XHNvVbvZ965CQVN3tI/xU3EX5Bo1ILoKjoP4
f7w2zl5rvuOJgEOl7qDr2arsHkv6BxbZi+l6C+f8+nK9NDSJ2mAZaUalDEQgA1C639RSvY8nH85N
ABS/HEuttY3Aq7Y7+LRfCT5n+TavPpzfuDQx8VZZAnM+G6crjDcD/YSF7+JSrGNee3BdEimyiLyh
R37fZKZg9mUOrEPtoBdGAhVzKHayWb8ksE0kT1lZEFEVqw7Xgzi0WwtU41bOBkCAovBTLvtNptRr
J/TiDaGtPTQNOE9LHz39fSOEz4KefK27AhZ40t4PXRThMlxvH1QhNPeuykEOwdEPh/y1S5Ea1IVg
VTjCNzHPTq0gImXSPseDcgILibanuvfbNjx0chPTcbN/1q1k09TqTsaj1Zn61Qmj71bsfYncWLNh
1korqSi4Aa3uPQma75pU7WUxO/SqtPab7GBE2b3bDqvQsxTbRKOtr/zvFHG4lzVt71MO3vaum6JD
IO8r1OrDUv0s9hrOOV+pjbISi2ILz53cE+h5r5E+Oap85wfDixQpQEkDa0+u9OX2/XL9pGSxgI7Q
ExPW1FVC3ItMKi1+ox+0quEZYuSZndX9cy37z6ko2I6u27cNzlxnCPdS+EC/l/rA9PUTJ6nUlmGj
HVTB+i6l6RevWTipf0s2lzEVY/qPib/J0nOfQHRalV2tHUSrFB+ZRBdp6Fb+0gspgDmUJAgkNGUt
iVuHkm6/fmoK+V70A3FTxH8U0dwldBEQ6ArR/c7zdcUtcEjrEpwQkMTHWCxgpYO1Vfpmk8b5sKaj
zvAWBlK5D+m8txAgXoe9IxmYIrhGHRylnEnKJuzDNG7CQTpYwwjo9DzTeeiTrnppQ4sG3YiK4Ii8
vjokZZ9++PE9dkai9Ac/mNhmWi0SizwLNdQcDiEB/5GSZLilk0278PTSr9/D3AQ6Aj0kwmaoPqZM
mceonfbgoZC6z5UifzXiKr6vq1xZNWThdtDbvVegCcLYq0n/EcEHeACnR0dRV1Qe6GhTjH2/zTek
QbR94Vfh1iTtqdqa4UHU7HIQppDj/Zc+ibpN6Go/0kJ2X+o+zcKVnJXusQvE5plMiLbRIheRK0pV
4pucKeLP0kFuWG0qLnuc01HSBohCiO1+c0St2lqpYb2ajsyt0AsJ6ci83RtD6ezVMms+5abnHwTB
z0GWhtVdL6Ev39ROhdyR5H+qyw4pUTk0jmXj9J8dR29fmyRjmxFp/5bkEikW3MXKR4rDsXNPF2L6
s+juKnCaAgHvTtkh/b+Umx6d8+XZYblpVcVLm0D8ioQeBmrLO9xsDkpZfS1kb5NrzcrMlXWC6461
fDu0zjPo4YUwd2ab07l1fBqL6M9dPV3N0hBMX/bbQwoWr/b/pP6rV91HHmgAyO+p9n7bCV2/xykB
Am3gfWGRUJtS7dFTyS0hUppDO5zIEiKq+SlRv0jCr9tm5kalYUEhCwoecurr+kCIzM5wmoOeGivH
VWM77uOvRhf+FBFpHFVj3ga0JhY87MzgyDBwmEgrkw+Yoh147pmNSZKJSGVT109NfE/zDnUpkrj2
48BVRlEQhDS466dA1txo8sw1k/4Q5Kc+efo45QdYnkZ7RVUSR0m4Sd6nbfywykUCldhqyWuFqmBL
tftF1GnUdnuR5qaLoAhKL8AbMBWTkAh999joXKU7SN2LKW85UZ3xqV3CGSxZmfhxtryUtaOjMBTf
pqvvLlK+VWPtR3u9PZyZOBVs8X+GM5k4IUeCPxUxJKZ/eIMhwC2KX/47E+PWOLtfO9nstFDGRGit
3O5QqiuhXUiYXYclLP+YARiJptfyEFWoOlIVj9NV4rvpfey959WqBA3lL1ywMwuD4oY24jBou3wl
MppJXT1UqdQcQs1o4EWIwy6kxeGTHyjyBvk6OK63Z2/eIGUfsgVj7DUO/Wz2ojQt1DrTmwPa38jI
hHcqw0pAVzmdtZAzm5lFAK7AaWTqEppkjp9yZkrUBrWPCRYOTanL90PtD7sky/JfsWd1L0olBiuj
a+GP3B7gjGcAYjImO4FRcoNMBqg4XVjnQtQcNLXIN0UvitvG6IWFdZvZ5xr4cLA7I2iHRPrl2DSl
qNE2z5qDhNjnMe/6kHSYK236WlmCj/1F40wuRcrOVOvG8hKI18mLJoRpA2E9bA7eAGGoidXUlpAU
fKr1vERmdFB+hn01HAxDcx+LYRDeAy/072ha0AKJjZNv1WD6Dw4hySZzvGGVVOBkhagOnq3GIqOR
Sg55ONqQKTDFbD3W5HrlVnG0iejcZHeRh7ZYV9E1PU/zbddE5rotBndPNFOvMqsSbaKC9s7ryp9V
pjYgsgXOTJ3mm75Ld53Y8WBvMpomKAly2QQhdq93m8JDJbk1Q58Qq3NtMMmrLNDcrdppFLAiw7r3
lbGiMHjyWs4F7b5OaM6mB2r0BdGL31JXab+tboAHlFXVplKl+kGWWmfjexVknSQPn8SkBpRWUzD7
DfNUOERmJUe2IgXos+lF2Z6qwGmThS0/ty3YEjSJ0MGpX6XjstiVBxFG90GtROfQpmn5PUQWby9V
ab+QqpwJlahKjNc7e500+GSfD4WTKV4TtodSqJPtoGvmU+g0zlMu0NQYhUtl41RptDfkyPnNw8D7
FyMdxfvhXwKQoeR4eQDCMhRgBxTtwZT6n0WNEIke0BXRjZZInjNe5CLFMhlnLUWegkZjd/AcG20V
012bzakPnppke9txzHhGHZIlBVQLb0Xz68sReVGLuEDQDIfKA73iPg3ad1cKV0O81DjiyhDYe55S
BnNHBYNX76UhOB+Wnrd58KRae7plOdXXBKiM8e2Dw8GKrqC9gnwarbCmzyfJQZAh1DX/qWm+dmEL
alKyHdMA4OYvbIW58QDDgX6tq3AKpnFmEGYqdRjHfwo05YHl2qlNatdR+hDp5t3tQV05dwZlapRg
RjULEJuTNaobbYCmpwdPffzJ2GbDwr1/dXz5eQusKdEYHKmr7EAvZ7ITA79+KgRYsEb4uSfvqZfD
Alzlb9nwwqOPdiz4vCMGE6LJ+B1nN2NnieSJOhr6WEq8VrKtmpCofvHDg1M/I2QQVC8ZwoEUfuyg
e0bPcOGKvDpSf81D3Rn5DNf4drNKw7gSK/8pb40xQ/4CO/Z7TUOmwMkeBvQTbi/a7Kzyavt/c5OA
DWBtFnkaGmyhrKGBGK4k7av3YbbTZEyTKRXVro21vvGfkra0DeXBKhfO08wo2HWKQdXcUni+TU6t
64HvUFtGkfvqyoolaIBvcXp/e6pm9jdG6IsASNS4Br8LoeGhjGoi8xZ9c/S3JUzFzMKDX1OpE6Fl
ALFkcnzYd2LOzR48ZSLJAIFq56fEVZt3xOX0dRAZhARIoK5vj2l24ujJI0LcGnViJivTxqY7tBLu
AXmelWzmq96697zo407IEIHVjnwZXtRTfJ6u5ULWuQPrr3h2rZ6S7i0oRznahRW6elTzasfKCODl
/6uslBp7cuRrRvhU/UU0mp24rTJ6v6Oo+Gri1+Hcw3dWg0zb3Z7GqSQZKF4sg5s2ZdKL4ydcOg0h
z8G+ohX0pOTeRhLUHVXyLW19vndyed+k2e9C0w6hPqzVPNnL9Z/b5q9Xkdc2/bUAWyIpDALy0jpa
pZFJY7/0STyV3SqqbPfDYBvgS2cWprXuRBYh1upYoGysPVd5nrx3odwsbZTZgfxN+OHiydtPBgK3
2lE8yU2fum6b/Orq37p5uj1V14cYzuV4O/HqQTZiChppaivKhyLJntTAKldBqxZrMWuXGFEz+wEz
Y2t3fYSNXD1BlE4OwkIqsicxih4dUUaj09uk1psSvCaBujcHae1JOjQCKo1VvHCor8YIUAW8Cv/x
/pmBlLS6OeSBNDyVZWPdl4FQbq2EDkW3Z3Jci4t7cmJl/Iqze1IYe2PE5thH0tn5PQgLBBTj3tzk
8X0a7dShsrk8b5u8CmYwSSIGpAx5b9imk+2RD25JK/REfDKaztknvIme4s4J1jI41rWlFMHCZrmy
xwOSWGBs5yJzsv+2yT4bYlZaoOkGrzqpvJ0iFKE96rbvaboQ2VytF2YMceSVc3xNMmaXM8k3oHjp
WuWpjwgB0WLwP6horiK9dWFh8iLu5CylcR0WoOsE0PLDj+648ffZclBlIGFeZUoEpC1Ske5IJ/+N
AmiXfjRIGX+euaEjAEC/K4VJOY8Q3hCD6iQHd6q/SmmN2ix48Ks1GPkfoLsAmIxI4ukDowmq3tHI
TRz1ndWAagEhd3vvzhqwIH0TQ5B10Sc3bea4ohipoXOM9mAh5KXo4cpzjt9/9vPjVj7bqjjkuG80
fh70pVSXdiD8crX7/24IkwilrH1qFU7gHJ1agWIY2kgWf9wCb1bi/BEcfLUKllK6guLW1jHt39FZ
jr0l5au5aTo3MEYQZ9Okp+jzyFZlHZ0iFbdFScmVV4C6z6h8LMzWnCldplE6DBUwqtPkcaIIHQpL
qXVUpYMEHiKXolXbL2Ac5nYVVz5ZLkJ4PNVk2Xue9KqbZ8LRN9CnQxQh/RQlwpLiwtxQ6AlHvxCN
kVypRjQxjXvbLndPZt2dVMv9ZLTKDo3RBS8yZ2ZMfhJGYYwzf7k4vpUVcesjnM/b+Gg17WMgIhm/
2GnlyquPyBASbhr5xzGjMH7G2R7I5MwQYMQ4R4XmzmbSopnkP5KFB1jxYZEtTIE4JzNIJ0Xoi5Pt
FhWR6jSh5Z4SBGtfItFVXzXHMv/FqTm3MrkWlUHq47bxvNNaLX8q5c+Pn0nrr/cFZEZeZPLrapv3
FCUL9xT0nbmxGkNfD+jTbG5bmVsU2pxyC1rQK66aiYD16MOKJOnJkv/ozY+0+paJ37vkx4etIO4B
aJwjSf55Gv1FvVYHlRl5J9MgT+usqkq2VS1dV8Gw4O6vniI8Cc4tjQf3bJORTw87UQy8UwkXySji
U4O6rw3n5kei+dtANl7iTP71L0Yn83wEW8k7ZPqCbP1Al3uH3dbL1IaDyEaZTuwPPvqotw1dMyrG
0Z1ZmuzrjPi1lAvDPVW8AtaKhQJ5oOjZplQF7cUX5NYue6B3aJwMq4CujJ/SbEAGLcoVmrT56LPd
/p6ZzcNwecbyAOIVNK0IQhFOYk9EyC61tFWePAtDYivqN8X6c9vOjINCyA6BX17pvJinQYIEG1jq
tMo9gcxzV4ofSzvZqkHTZeAIb5saT9VFdD3O8JmpyQxX9H22mqx3T0PfHIW+T+joGCGJVZh2qkGH
jS17GFo0gpYkaWc3Lj1AeUPjHq+YHXGQ9XKrCgKS6LFrD372B6WZE2HZE0rib3T3+m46xYclXcfR
8t6j9TgvsysuBzrY0OvUzD2B7dzFPMfQ1Fg7RvxxJ4MZA2A6PRphdkwCmCxVYjXXPfcUdT0NJ/tS
egyBXmzqvO9XYeybC0Hl3CJSowbsRrESqZrJhWblnUjYh1MzDKCisSKCw4WL9NjUB4HODvkmkbLA
loCj3d3ePXMblStnxAVRJScyuPQ+0EES2Ysk96TwOPNgNSO7NmxQQlyY0Hk7dMP+awZ2/qUdxwxb
wmY8jqxtteaxqH9UzcJQ5s42gfk/Jsa/nznSEZGiq6HrnfKCkpP7szQOlrYPrc+3Z2z0x9Pzdm5m
sjUqyihClwmEOJ5QUlgL3ynfLLjN2dkC9Ph3RTRlmgaLTLEFlmviNc1qMxiHAs3AuF4q/syO5MyK
fDlhOQjkupdYEyWl+hkORXSfmOqSy10ay2RrwzcbsqZ3GItrob+moMad8khG8GVh/eeHQ/9jvDvl
tOmbX20aN9eGcf0769SK2k6CUnx77efGQr8JIPSyzuNyGnfmoREMMOado0lsaEtlEm+8tn8yOprG
3rY0NxgSF2SFxrFcpVt1IwP3ZSQ8Al3vJVZ1gKbygs+ZHQyFR5ESyUi0nCyMV4MyF6rUOcZFb61L
tf/VKj3Kjgj9LSSA5k4mz4FR94f3GuO53Gihk6uJnHnOsSwjWsTIhbYDTI60YZut9GhRmWtuYEQS
YCNMwBhXsJ+iixq6KeG8i25bxbmt6zRVWCr/LRkZF/DM2wyqUCl9Pt4QFvqZj2FxCJuFm33OBG2p
RtIiaUhUNC5NKF2KMKfk4zOdjf7uhFvt9+1NtmRgvOHPxtDztqL+7bqnOkzkVewArlY7vbO1OjE3
/52pyT0DdCPUnJSxiDhLg6yf9ltcKrvMDodzSVIdzvVVB9q4TTQ5zQlIPG5rKCDlqfwXiY0x3vnH
xOSOyRpFi4dMF44OVZCgJsO0pB45d1bOLUwWXXcLSXY7BjGE266V6I6XbRInWSndgrucCznODU0W
fyAhK8s5ix/T0ymE+vtoRQ/otKqm7Uf8+xcOjYI5ISCaLvRNncxcopgdCBDGFdtpjphEt5QTmPOY
I66G+x+fRkn0cjPLjlAMeV9iIP0lZT+XOnbPbS68vvWXnM2pnKxLW2uNyjVMLiAT1s4gP0bVa0oL
9tvHZJz0aXABEQUENKlknimTQdSseOX7CTF1ksWN7USivssFpbLTSpDuutbrd5HftAV6qWa8UM+e
nUBl9JnEoWMLqcsJ1EIxqiQ9Eo4qNIhBSm0tWNhys3PIy50CmAzeZRpshgE3XVuEwjEz9PhEZ27n
AU1u5Q7d4mjBd84dI3oXAECm4fEoBnU5GL3yoTpng3DUOm3dil9VqPt++I3zu7Bis7NmkrMBNWFd
49vLKh3MPGDbKd7GoHXqB3tc8Vwi0Xz2+5NzUzaDV8RuJRwtd29QE89fb++4pe+f7Gsl04gBjPHY
tLDB0fg3v9028LeV/dWePhvBxNEUTmlV5WjBN1dSbEu+HbwJP6HP/JT+/t8IdByyiz9KZo8y1Mrd
UnfY2W0HLlMhFKDc+7cEd3bNQeHsFSgOOO16Q8UahKS0hDqaMUG6kzIh7mHkpEzKJjQi6uD3eeax
r+W1QDtMehk9pe2v21M5rsVkJi+sTAL2Nik7sVcF45h6yltsxdu0c4++RZXDjdvfSC0s7O1Ze8Qd
CgmG8dE9OUS5aDhVQcO6o0MjT6tO77QmtBNyVauuUO7lSv0Xh4kHMNXQEQRAHnmyGTXwbolH5uJo
BO17b8Vrsc+/3J7DuZUCwgBEjMCa4uDEy+X48cocUuNoOAfZe1H6pyZfKELNTdtIfSCohkMPKerS
95ROC7s8CayjLqQocUfSo+CVHXCG+IsGkJ+EU3B/e1B/64vTnXFucjzlZ1u8lJXcobGadWzrdgej
m5a56caLzcd2oBmS526FwNx5QfVWN+WTOHS0FYue9R7Omxzda15x32dLr8trOSm0pCjMoPNJm+5r
GFbZ0cDAcnlf0FHrJRP8UxuHm6CJHypnWINj/wXQw7XzhLZ6nrJwUmbuUWBlxM1gZAiepzcNKKLQ
kQzVOip1VMEwdyr46FEGkp3mBmXrt58zL/gRRNYS1f+6nj+Oml+WqUuZoFgmZ4YmUICCHME6Skmt
7geSmHddGYsHH/jrvsm1YJd2obeviy57jrtC3FQglO+luPq9sCVmpwCUHfsQPgx34OWW6Gh2VfkF
dT7dVzR0gUrkZJBD3sOFku58I0QzPI9QRZRaee/WAVRb2vCixUqXgCQv1M/0q0nXbhokKyfr8h39
0tyOrKKQHxC3Cr/e/tqlj50cmVrKFKX1HeuIXIS38uhtZKfE2a9V3zqrrNK9XVuK2try0qUFm/MH
qP38M02TkyPlLWmD2neOdKtemx5ox36NbOPt4c1EI/K5kfEjzo5n57WOHnUYQULfgGVtbtNmNRgL
ksPjp145AXbXiA8gapgmQEJDq4XWc61joahbqym2nb+UF52frX9MTPWg28ytEwJg89gO4VucCG9A
2E9tuxgHz9mhHxAJEDonoeE7mbCkNQVdrzzr2LjPbhnYeadu3fr37VWZmy8uAQUEJxH3FcInkGs1
op+BdUwCqgDwUDrr+baFuXU/tzDZXPpQirITYiEdkAW6y/Uf8U9FWbil586OrgAQBtYIVXpKYjCs
JNGKyDKPIgSxIgW3ASe2/jXI9Dn30pXhb24Panba/hfCBtmXp8rlZnYklExSX7KOufLQJltLXqhU
z649+ShAhuBr0W6+/P3AUh0naEXrGNGbYKNHTUZEVYA2NIKlR+k1hBdvrZ/ZmjjJmBRYVkitdexU
87fmwRwt9YNq9Yc0po+7p52Air7rjmy3qXhXovbQN/KxQ0j29pTO7hPA1wT6gNdJWl0OuaEpa1/2
PTsR4klhq1C1f6a8j2CIJMP7ANthIWBYMjgJtGh8og6WNrAxXwclojv6u0/Dlbvbo5JndwqQUWoa
OntzqkWQuLBoAz+0jmVttPdSnb8NmSyhstNFhyaM0o1Yhv26yHXtVXci5T6Kh3htDFG2ajrVP/pe
k6wH36RF7RDXO0Q2im2JJNVKS6x2ZVWaum1Dz1lncaKum8EN6IYy+DD9LW9hJHMRHYEMiXie5XAK
ptNVCX1VDIZzDJVgp+h3mnanidCSaCgSNevbsza3NOe2xuN+dldIrZ/X4MnA56RG9mxKkXNX9673
y/TSapU1+RLTc26RDNLZox4msdIUES2kjRT4cuwcu3Yrfc/ChdM8+/PkfMgpAG7QppGYJmRRQktq
UubhJ/0ohcfbszVXYEYeGHQGLAz+sybewiyR9Mli1TkKdMZ50dMq3PeGGdDtxVBXSuG9NwNyPkKv
GUfTSMwfvSCijBKLUnMy4sBY8MWzowXViw40RQJeTZeLV7m0u8rHAoHirUVtRY/328Od8/U8K9Be
RjeNRmaTOGkw06DSco8Up5B+z532LcmSTZV2dmnIoV3E2R+Ejf6NTarYcISobaF3fDkmo5GTKqvY
kK2w94p1rX7J8nglNLxA33PRW6gVzHl/2myPNFoyRMb0JZ1RT3ENh6OmDMdB/hmQkjDlpXhsdpnO
jEzcvpjqgl9qpnMUq9BOvdheqg7MGUCUgyNF/mmEdV3OWRK0lVKjq3DsN5Jyb6YLk7T08+Pfz3xE
LdUZgReHyuuUP6ZvPFG7W9/eaXPrcD6C8e9nJvK2DZzYxUQvPVlImLY7tV44u0ujmNx6hhV6QyYx
SeWj2LwU3sLPL41g4rTdWvEDw3BxbKL44JbO94HmgoZoLqRNl8xM/LXnJKWGxIJz9JOdo6wdmqot
9Q6fNYFHoRaESP1V7tkqATC7jWEde2RdhbvGpFq3EBDMrsWZickokqoqqrLEhMdTSwGPs+AY5261
kekF9wB9GYpZl9spDvWg65oGJyLuHJc6w7YYvudLskGzVmDL0TAWhA/h1KUVJYitxBBzLoN65T3F
9LN7iZe6Ps2+8MFp/mNk4g9rfGEDAtE5Fkny6KkZwgLKAa3CFwJ0EvUQcSHeFr/qoVu7dbmKMun5
9tGci0bOPmB6yXRjyrYq+IA4Ib3k5p+6RNu3ifISud0a4t2/qODL8MwJENAEYNwTV0CHxC4cqVRH
RPzqficgGicsbI/Z7adAhMUQeUZr/PuZt6FxQ2mmLu//wjO2kdbALl5qmjZ3dUK4IRXF9QJgabID
B9kHtsEz8BghjfLd9cro86jkuRWNSnpwa7RVyEsG6yYPw9Pt9Ro3xPRdzsxxp40sTjK4l4NTYGTF
nomfS5rgK/W9kxoo66wrjnmYbui4La8EY7CTMljwTLOnARUWOJAjx2RKxSlRGlOMegBDEPbNXSQo
hAkE17tOF0QErcpie3ucs/Zo4Dp2poMVO21tL6GXRChJws9HE9r/41mPkfu5yF5vW5nb/bBVqLf8
7SB0HY5IQRS1snkEX7eRCH3a9KlNX4Oc0oK0ELwu2JqmOxoS/YEQKCTA6x+R+9rKaOyuMpr5tvm3
26OaOwBno5ruTtkVW71psdTIa8lcLbXJWfr5ScATtoUuVOQOjoH53uZfldW/+fqRsMANRYQ48btC
GJEPdXTSQqHthnazJEo7//n/+f2Jy22QUhqQODZJqn51ktj2g6Uy29wVi0rz/42AnNPlGXUl023b
zDSPevqo6DvN2YjO/e1Jmr04zm1M/EDRGQrvyDFRI7r3aSitZb964Nn0WqbCs2m1nyQ1fpbCRl+n
lfxVhDt8+wPm/NC5/ckmKEqFAi8357GpMpo6vsbDzioMu2kes9yjqeqp7X/dtvj3Wp+6PoiW/0Pa
lfXIqTPRX4QExjbwStPbbGHWTPKCktyE1WD25dd/h0jfTTdtNcpcKcrLSFR7K5erTp0DGD2oUVDK
XMTBAbxB3OSZ7Wt6GXd7WYH0LCym+KmtAvqPg2fnJyPpkIaWIGG8b6xx2tdVkKAyk7ZQs4neu7FP
D2g2KD9xZMy3nUzQyRWBfD3Kos8FKPX2WsErpGv6YaXXSuHN0BcKifiZmgg3xmJPC7ulfAwono09
smriYVvgP2sN6afY2ShRz90fgH/iFbvYE/qYmEYXGZYPdbjw3c6+Xl8AxbZG/h9VT8j0AC67RC1M
FYeg7Ii6pAzlM4vjbyODlnCti8N1O4phgGXpzzrPfz+5v6u6qOthSmyfgWkXQk9rOoRKR4ye7Vm6
G60FSwRZVzpVGULsCN8vd6iC7vvAdKdiT0XhxaDE+sBoTqwtlh5PaIBJutT2U3GTpMd0rQVLOVvg
SzRmQnKsyyKgigqzNLost/3SMY9BVb92pv3j+hAUuxfF6D8m5r+fLEgN0beqtGLbp2DS1rMfSGxt
aHDbDC/X7Sg2GFiFsYGRBwbN37JEjMJREbESQ0FZOtlknGn7KsmHrQQ12or/VO4BtCxA3Q4b4IJu
ITFxDVQJ3CfY9u5lK3ZIhtyA3P9pGrNjN/D99ZEpF8kG+8mMhqFQqT2fwVDTzCwCeRDSvccqWRWP
Vaaewa4GzmcO3MAFwxrTKp3FTYWQtx3TnyMKw5vCEg40lvVe2xuNQ24m1FomQJmxAdGEhq2SdJy7
aNgd3aiWmhuamb4S8SjXE7jjmRJmpqNeHORMK2recdSuJ0J3QTPsuPQq7ekDUwuiEfTvwcVeiNxp
VpjU0CBwfMtu3YdGrvH9K5YON/gMx0HaCg25i3BB0KYr9QrBlP41Abpo8q7/fNVFDmoRUNfBrzKk
hRdbQxY5qY3JwdVgDJ8YNABNKjyeJRCW1l4iyOa6lgB7tdU9lbl5V0ztSqFPVVoHSAyUY6hdEQvc
H+d7k4BtqZQFBxCE26DJuDezZFM3zylIbkaz25Ws2US5tdGtx+sjV3iVM7uLCGIiQyhBRwi71vjd
KcZ3adgQjQgnt5k5oT9gDMUDA+1RuB+Xz1x0WQzgtgbapaENP0YJ1OagTBx4oIV+c4aEr7iX3w+H
RawC3CD0Imd1YpzH2f+cuMywJGAQtQRcGTq5XxiLwk8ZaY0nS5jGr3hyGvT/k/FhyALpOSOEmCE9
TypXR4hzjxo85r6rjeoo29i+t2NQbiexFR7LCPpzUqt7V4KybROW+uA2VWptorrq7yI2GY8DrUK3
E029sZzAeS9zvH+RoM5wT8fG9vqkKpwo0DzAJ+AqNdGyvhhkj3eV1sTU9tseP6G7pVPvDvRRp79k
tHIFKVwJVAmhHYpjbqECNP/9ZD4dcwoFb3CLxp3X1iUmaptaL9eHo7aBbngMCbCr5UksEJMEpY3r
x26tTQgVOwEi9tpe2YnKSUMECGcNSMkFu2OlB21flohuzKma+eQPoOF8QHPqDgxtoJS0tJVoSulg
5t5DdDIg3XLR3QymN1qTsJ1LutrXLjafeSxvh1Q8jhOBHruIcP8F4ILStnFCnzInX4l9VQ701P4i
AErzINVj1uPua9qbLg1vG2atpLBVrgSNlQitgZKyQAhwvjugPTpVBk6VH9Q5udEcUj1D+MWGxlJq
H81ooCtzqtwpoGictZ+hsrBEFED/pyAlKVGLNO+T+iGhj4n4dn0zKmftxMQi5kJhPChKCyY6fZYw
+aGvqbYqDUDoy0T7K2RMltF8TLqOQn0S2CIomACkm4RrWII1C4uFz2RHIe1JgJsadoRv16IL5eeB
iUKOCMSszjK6iIZhcPKowAwB3KxBjeHX9RVQBVXYTWD9AL0E0onLVOWoaVXR2wNwcPmehzftLyvH
q3ob2241bvvvAZjhi01medqX64bniGJ5dxDI2aDTE57uArdN7Ik0RYmn9SzCErwR9jKzp5VF4Y7F
ez99b9eOz7wQFwbBxommcezoC7B2pDkFOBkRp+WJ2KFMc0c0cVMIe3DNCvo1TRqwrQbU2/VhqtYP
8Mx/rc5/P3XpVR6JGgQk/iCMFzG2762EfvZ1G8qpZAz0IAiu0Qq5iG3ygCaghkaYT6d2kwa9G4vE
1aYvonls6VNbJxAW+cBNRUCoAjXXmTFwmVLsrbizyojhFslvabrn1RGSANdHpXI/JyaWmcSyqXu0
ceu2HybJd6c1nivdmdwosFaKXqqrChEh6u04YAQtrOcrxERMZQrsvd/H8ocJOfm8A2kkeMR+GgnA
joGk+v76yJQ70UYfPl5kIIteXvMSiR9s/w45UisY0PXfjJ4T2PHWjBKx0ZtG34YIVr0R6qUrc6oa
KyrSSDdDzg7bZbFTgqwMRjLQ6DGYjhXZDJHXsH2VHq1s5VGk2va4oWZCIYQZF+/1eEJJPgae9bFK
vrbGr/ED+QZ04mMO5yr7ZX/c1IFmtJNV9EhsEKzeUrbyXlD9fvBsg+AJrTcO8kHnmyK3WV1lYxw9
UuhvZx5Ejq5vAcVdbqEwiUgF4CWk+RYLAfINM+yQn/G7btiHne4OBtvmA3r+/z5oAHQbpOQzzQQq
DPMpO/E/cwLAKLue+4EM3cJIjvowHQGzzdaq34oZQ4sKQko0KwK9vJyxmJVUL/SG+W3CXdm4zrhG
+6BwCCjlWnhEzuSeUHg+H0oFgDZ4sAjzKeuBpEtfeq16abK/ZowCEwc8NspqBICUi6070LRtJlCc
+El/O2P2xd/fCHPwBnIUSJ2CHJqcDyMuDYGuhJj5neml475onq9vLYV3Ofv+YusmYSoJm/B9vd8W
X0Wdbusq2do2SLyd1rXrvz/pFii8546b+RZf4msawtPJBgLRp6hSH/I1IY5LXXMsB+qb6LICWPPy
vQIJWCFl2FPfmIT+MAST88XOs9ptaNndhAVcmNXz6s7O8WwyRa6jEG9AyB0Z873d2ogoKjPflw4f
7mbRN+/6XKu2JLJraM1CE9hME3O+lkBblvpkNdQPe/sZYeABopaFZ2nBms6qwnEDAjB3UMMloct9
cYxFpicSkmrUN9POhRHogpWbCs9EI95bJFkZlso7MbQEzl2BM9HewjtNmTNCV1pQH9IfpMo9swhd
m75O5ANbFS8LsDoCtDo3ASymz85rGkYl84nzHFnCJfr9pL+m9K7Qbtu1gFO1VkjQYa/aaGO5YAiA
rF3BSydjPgv7bqPNLBgsbrnHS+sDrejIUf4xtTjidqBzUogULmR4pvLJ4WsRn3I7WLMCOCrzlzEL
ErCd3Vc4dH1mowPZHmMvgwjlMbGMZNt1zLqbe4L21ze70ij4HfGoB2ffBQMoF1lrD0jv+UAIe0EW
blM8E6h91+RPUfLjui2VE+MYGa53ZEPQQHy+MxgS1nla28zPSf6LRpCys/JjVxlv1G6+jX3+EpTg
4bluU7VBkDsAXyv4HZHBXuxGjaB1whHYjUXUb0rhG+RgWmuk9qprEq09FNsdzy7ge84HlgciD/uS
Ub/OHyTI8LhcufCVo0CyCo1agJ9cEC60aBIzh9CiviSeXuxK4sbO7vpEKd4bs+bzvyYWXi8x4sqa
gKHwWzDej0JztdjyuvpXZz10OdCj4d4Z3q+bvNSnxDUwn6i5LDozzM+/6SSOkXFbt9AkoT7QUs2n
aeiimzhK+Z4aJfWYBKiBc3TbTMmkb6aO17eV3dYPVTGSTZQmP6UlBz+F8AOHKh8Q/0gEBNY+qFtk
IyMzQTLRtps1UR/VgcFRRM7Zwd1wUYKjrDMrq59/87DV8MI0Dw4yiCgfr+FNlZsK2bPftb7LaJt2
SQ5YN/x1WCYQTEN1DxTpawBN5WgQrc4lODwmlwEe0QuiWWVL/Un/PBJ4Hctxu/I7qdA+YXyAMhIq
AnPA6synZBkfkwx5Zb2fqK9Pn2zrOKwV9lUzBvAGXkHoNpyJz8+3Uw1xh1AjCJI0Gb9Waf+Q6Wtt
UqpL9NTEIlyNogGKEHVA/bQik+t02i7icJYIYbdht0ZLq6pvoJXFBPEeQeMA0ETnAzJNLQtCZOj9
sA75phgzz9Sa2yjJt31rfoXo0n0syi3J47d2yldQU6qdMdNc49n6W3lkMVI5CQ1qIDoeM7nmoMTG
go3eyzfAZ+BLqdHvWDaWKxeEys0hrQzyVfQ6wWEvFlAy2jSZnCzAJAy3Dc19PxK08Qz7635HtU9w
sKD3gIqKgQTv+bTGRW4aNa8tn5d+AC2Nxw98Hk3QcwHFxHtgcc0NpWlFGTgofTruSy8Pj9c//7s1
d5HzQoDw5/uLWTKm2kppgu9ngmXMpVUi/HIa+Sc7MSDgDAiJCbIEvS02UMF9rwM9wVNXBG5vRdqm
1EW2z4iIdlYKFEeKhm2P6n33ziuwAaOWhQpalQ/HYiycQ1giP2k60v5SQDx+ZRyqDYbSJOTI8fC7
ZEEILVGEMIoSjCMg0m66VfYowV862OENuKa967OmOrizGAIeNADlXUJiSaKDvHQEAqQ4UOdtvI2z
R2IerhtR7F8U6vAkRwINd9oy6wQ6TsOQBGUYkT1nUOElHZZnDc64ZmRxMPUwbbsswcOIRAKs0fux
Q7nHWRmJ4ogA9Y7Ni8gQheNlKlDw3Ca1RGnX0bvX0ak9lkXhSrpkxcYyFxiEYAuoJlRRhzx4Dpvx
zk6n1+sLMs/FxVFBTwzIXlViQySsiRNHpe3X/Vbknn4U79Az7utNEKzEmar9hZn6v6XlYACPtCMj
q23fKbXHKODPAZOHEOwHCVlDk62ZWtwKlhloUSok2AEE9E8z5k22dGMUMOPx+/XpU6wQ7uk/g1o8
eYycDGjdxxGFsCp0H7W1MotyJHi2zVVYqMUtc6Zj3pVo2Md5aRN2U4JhVLe2bcPuh1BbCaCVG+HE
0vxLTiLNAc3f+jCfzLr5lueG2zk/bDp4IEpzzfqfZC3NrZy4E3MLF20HURHnFHi/jBM3s+bIdOWA
KrwAZET/TN084JMBMT0QozPCCxTpYeQ70kNYd8VBrw1iEZ2HyZhUkJeFN+ufrOY7pSvX8MoQlrhs
uJ3OgnQGXLLzOrCvekxdK1vLKasa404naokREWVlV5BzRR6pHvBKkK+UTu+JXd1BKuxZt5tnapc/
ZaDtTRZvKcgSC7Imoqse6JycB/XiJRFb1od5Y5PBAvrQeUhKax864RfZ6yv+dM3MvJ4nWyJMI5Oi
gRZAEacF3yP5QQ0H1UuycpSUZqDQ9RsFYF7QGxvOIImttZYfh5+L+KsMf2XxSvpR6RdmYSTU/Q2A
wxbHJ4kgbB91gDlG2j0DvT9n6H5LXkj2ct2/qQAGSG/+MbQ4Ralsm55KYGuCsfJKSIHYdrCpO8iO
xS4ZP4fisWktty7yI7RGr9tWTiNDOwR6MSCssXx58chIWxkDmZgH95M4QoYnWSOJVR7gExOLDUFS
AwIkDUzUFYiU91G5QgOp/v6MJADgERt7cRGZGfi/w9DCTgisLzLpPhNzjeVavUJA7v7GKwADZZ5v
alZH0jAzwv1Q/xKGEXSk5CxemYObjcc1WEMCN7LGT6LQjt3U7AbwMVxfJ+VeRFSH8c2X+1JrIiMx
YliWWH5buiXz+HuGynmxEj3MrvQiTjkxspjJQOq5pVEY6aGBjpbZTn5vNJp/Lhqrf9Icvf2WT2G/
Tca6Aeg/WJXwUm5GXCezbgfU3JZZsgxALAJNdss3Bn4TFene6gyIdbcbg1Qv6Gnej9H4Q4bJP+ZQ
H8Go8phk3Y0tOpB0dzeitX9dn3PV0wCda2iRA8BjbrY9X/S+D6e2KwLuT1obuknUdHdhEQtfT+rx
qY4cug+JXMseKI0CVDKLisAzLkEZGkh/9UGHhLSd3cTmrV16qBhTepiylatbtdjwaTM1I5BaF83L
4N7OM/wI7kP2VXNjLtHpRVs3ybunqZv07UiKXWi0EKH8QMccXr3oK8OzF73Zy0px6NixDrVL3BD5
14b+AH6YA0fOncPIVi4JlWs4tbSIHJMpKHk5ahzQ8b0ZgOPFu75DVExPGApQrbgg0LO/fKDoQTZN
WWtw38qkkK4Au5lnjLNGalzLb1NUvuHOT11S6vW2j/TsRkIb465ntXxs+647Nkk0HsrYlJtRG/m2
zPhKFkB1pE5+4PJBwKMEimQtVnk0k5umwGM8r13JP+CCT60sHEeUGqkGMhRUggWKjp65lh9UjgKX
PDw8eh4BlDw/iVlN9SAycdkngf21psFNwIv3YFWASXX24OEBanegJgOi8YUZwBa5xhEhOdAWELUE
9dH4UPHgh5H372Yl15ogldvzxN5ie1qNwxptQLtJOOleIIqHoPwAHsTCYJCFhHTGJQ8n6gQNQeKb
A0wDlXmvLnc936aFS6pbc+0dpVylE1vzHXYS+XXg9RtZDn8pU9vlxTdulBuyFq6rLkJITeCoIXV7
qQZLUxuN8DGyZpo8FkHkDnl1KBPNNbu1DgflcACPw9whZXNBbi+mph8F6wGvNocfckSpcrKeAR7Y
X/chK2aWNzvEk5KhrGDGoBA9pvEBSeWtydeCTOVeA+/Yb0wc+ETnv58sTpyn0MYEjblvBMPPMCvu
SEZXcKrK43NiYh7piYmyydEjWs4mOheqlHa61bS7atjItdquYg8gLYRYb+Z0AEBsES/zmIUtrfAk
zKJXkr811nOTv8XP19dFMWHInaFKDdwbql3LrIDGqzYBdS7yQhiNuSF/7zJBvm2h9ISwEn3IC18T
Ano+2V0Fxzy4+egVfOXqU1zvZ99f+JbSKHoJNAj3O1nsckvcdnX/NOTC60wQsNjTN/B4fAG/24pZ
1dIA2wKiMKjjMuosOje7aBx6lMe4z5PYHXEs6x3KxiV9vb44iq2G4z93W3BELhfdAbEBFvNaJhxJ
Af2IxA51wfJ3b4ztzoyagznJFSCf6qKf/Y1lwJWi3XlZWy2jVG81u5hvOPJEyWfg88M7nk1eafHo
KdDD6KaBqLI7OS2oqIXhC5HuAp6A95Fm+rchL/odWAnWsPAK54E6L44zksmY8GWnPqnaUhKgR3zC
b7Xgy6BB3gRVwA9MNrquZojwTKKyuH2jxITuTQPWewM9i3Ob037Ss9cpt96wCjcMtcfr9pRb9197
aAI+9yOytIspkbizwhTRvWe3s/LdJrE2I5iE4m5TTcfrBlVHfVahAUYZXARsif4SSKLHjTUgTLQ8
s3bzp//2+cX8DU1q5bqOz7P2fbjRrY98HvTNELYBAAUAgPPpsvOiq3QNnxfWrVM8fKT/EtnXP9+f
z+KJW+8RyY51gO9nR2Lsynh3fXZUqw1WBIA+5gIw+PnOPz+WbBYI15lfZ6Jxa2578VR/QfPpNu+7
LShCfxp2ysBwtBa0qlzVqeHFjej0kK0byAgcCCSP+rTddExuKPnR22tqvar9BfAK0KSA5pGLSCLN
e8oBcGEIwt4S/dFZiSBWPr+MIPpS5D0p8flETwHc4q7+94hVPIPnHDwcH1z7Yol4TZpubHvTp1Zl
b2qgS/cMsl8rVlTrAf86d6fPbIPLVFQThXgUSs30idhn064vD6Q+oBB4fbspraA1APBvoGQvtpth
t72RdQXxJXI2g2kdbUFCd9Ag1J3aa7WlORBZJFRQU0CjPW5Ccw69zvd2AtD1AJIB4tejGaL5oIeY
kPW5bIsvFXDhbsad0K2Q07g+RNWJQmUW3NdoLjMupaBSGgJpOphAt8vbElBNW6IrwUy+jZ3Wb9q4
eDcdFFHazFmjRlLtRADu5iZBCzCQ5S2JhsAUVDGh6ett+xIJ5zadxMpNrLrxkCuloLyc6fGWmNA8
HsossiPTz+sD9LXcQPPa6Mv1CVQt2ww3RencAVZr+aoHnxBgAU4BnFOIhI9r9OKHcED1R3Ke/yLQ
TjtkYHb1ggLyOdctK0eHqxz7BffeRekW3HzMlDrOgFEP3VdpV8ObLXnmSdJPKwdBaeo31gr1aHBv
L26lbOIjsbSS+kFa3Me2OKRGdBMUyUoSXbkl/phZlldQwB8qGVUwI/ZlvknlSnCiHgb2Afp9HEDS
FkfMSKy6GDi+P1X35XjTBt9s4/UDiwI1Xzyh0dgAwPD5Kba1PK4LvAX8rqjeGO0PThz8U7b2fzPz
G4Zzcs9OKEEGfcVN3ONm6RUkcnYjbnzkkyK+8lJTTtqfEf1Od5+YirjeTlFum75EazKLkP0DUSdf
2WDzzC+dHxBz/5+23yWxEyM1KguxPoZAV8e8JC6SA9pBWAXdjnWbbnQxICVmrqKvVEND+hQvdrTM
Q6zHPF+sCeIVM0Sd+rrYavQQhfdJuvJ0U5oAYgcWcKEDF3VuQrZjTAehA8I8Ze99UD6YmdgyyML9
/bYD+P1fM/NNdjJ/3AhFxAqT+qMmypc0prHHhNC+9JPRrpmaX5vLtUKfNZJrcKnoUVi8RgdDF6YZ
hcyHmCx1u5h2uzqJ601psax14zAp7sQ0jrsiLwvPrgO+kVIbNjVUUnGwR2Ce0yY9NBBo3Q6hwVq3
h2ryvm6HYkMKvb6xIdfnJrzp3clq4xtelI8JWuY/6UmVQhWKBYcQHU07HYyu3li0rkjRUjJyA+69
4j94bPchcAWN/oRYJHOdvm83fUTCn5ogAKEW+lem6do7Hotkq0VjfVePA+JglHZBm0DRto2yhgFZ
Td18ZkFouEkcxR7Nu+ZYsSLe6V2wBppThRnwSUgKA46LwtpijxRlPNS0AYra0R3PNMGGpVXosQRL
ROp8wAOemlrskyiMaOn0EfNDB5Qf9xWenGuMyKqjjMQosGRgOECv68IDZokzJZkFJ1t0zd2c55VF
EEI5jn3KO5vucrZG46i6NXCEUdPTwcJzwS7S0iasW42aPlBO3yxr3AH38/iB43ViYjFtThwGXZeZ
CCQMwxsN9uQMxmHGnF03o4olZuZ0G3Q80HW88EdFOmh5a5kg9BVvjSFvpmrac0EBz46k14Dqzs3S
NaC2cvqw25G5pM5MBnjuOiYtJGkXIwLk4gkqLqxdmTvF9x2UxH5zwiPIXFbGoMfL0pZL0x85euTs
2K2CeGVXKw4Q4kiw9kIcBD5p6ZGKIWi1YsAVBdX6HyFp9OfWFHIrpEa3tDf4yuNDOSKUHYEoQLh+
Ib/XN3U3tB26bSwz2QaEeWW3ErgqB3RiYf4FJ+6817LJ6TNYaKPgKWfOodWi26qdNlabrwVFytFA
aQOsLnjloCn53JajFe00B0u+1bmlpW0DZuyub+vZfy0uDNwE/1pYhnWQwsOrmSBQHZPgW8gBAB16
+dke4OU+YAjNwIDiIv666JaEMldfZUFg+n0jf2qBEbn2ZEauINWapXlSLoZ0YmmxQBIdiBMZseO0
9ybZ0rdZ6MDatIkHUudpXMmTKucPWxe+bUb/LjnMoWONbooJwRGtmzeapFtb5MAZ2yupNEu1E2bx
G0AjIDZ/QZZByVQ1Me+J3wx65o66AOSUCrat9bR7LhBabvKi1V2nnswndNW2L0wfRtdEiNa4vEoG
N+BWibRmo9l3WpLGhyQGPxyHgNOOsGZ4z+yBg2K3tu9MWdVHbmvFCygp040RBvIZi5feigkOloLh
eTOaZXRougBkKsEoxI4ENL8NUlTcXEuCIceKKD+Iqqk+gY8pu3XCIPLG9DA17bFCW54denbmoQl9
H0KvboAan7YZwsDLuX2bhCW9xz2OvKSQlaeDpeYpgizlptD06tawO/bIajv8hdDF3jInqXdV0k+7
arTjXd4VNbrr9H4jewQsLS/jDbpErF9jYcWuUyTEJbLVPErrYWsGdrYzs5a+Irkub5yAVF7T6dPK
wqnWbWZjQu0OLhwwp/MTrMli7Lo6wfkiN6T6GeZyJTpfM7CI+LJemE0qYUDvveCGjyv+Qfl5ZPOQ
+gDU+aJlt+NUipAUJpCO5a/W7D61xVpXsCIombUFIegNgiwb6enzKZpKYQyONAhi1uAALmapW4ci
fx2rR01fA7WpeiB+M/TAaWJBwPZ+bqzoRohgZAIvJtJsEQ29gBRlB2auPcriB6PtPiUQaaZchBtg
V16uu8DfMcLSMwEVwzmUNPHMXWoBDk2dAkKFUMUs0wrAeHrbRPaewBcm0Nye6pS5RirRL2VrX8jA
uBs54R5B++CKEP3fK79m3noXvwbQf4DLQZeHO+Z8KkjUttEEp+Dz9KYC/iVgpSvD747ZeAG0pIiR
epG8j/Xv1+2qPCba/cEhhLBmfoifm9UKwYzSGIkv7FsyHcPmpu5WnLJq056amK/wkytadoacWD8Q
EP28NvdZvBIBrH1+MXET7vnSdOCLo/bdtN7/PtGC8sWf+ZkD0ZMfz0ppdGjPIz55Y0Pj8dD0ri/A
2s9fBBUmbbNxbGBADAeuly6CzBWfpAqRKKpV4OGD7Ka9xH8ZRepQDVhlFA9b7vaxoPtmNKAwomua
W9rNB6i0Z0AfKD8RJRtoEj6fslJYU5VPhCCXyLxoGnFc9E2Xbq/Pm2pUqLfPEgpQeAXbx7kVEVIz
lkiu+7EB5kDjybbvRf41TV/+m5nF8gRjOQ3mCDOdAZwleTKthwGPCyOMVhyAyu+icXtW+ED3LHKw
5+MBG25uRbEkfgLt1bEE4qc1oKcENrVigicI2P76wFT7DhVyvAHQ0II2sIW9NCyE4Ujsu4Fs+jhx
Kdzdf7Lwu0H05OiISrPacdSJz7rnoXkFzPcj30eNC6wlDtgMFvvMZjQuWW7i5OSNN7D4oU6SlYye
issAET0BJIKChOWCawnkkHXTlrXhjzFnL8HghFurKPTXbKh6r5A8fTOYxT1dUvnSaWN4zEGft4Hq
VuAJgQxJFcXVa17qzj2o9+LX6xOg2jLoQAOUAo8RC6+68y1TTZ0Z9slk+JGZ7mNH2J5O2nsSVIOb
SHHbVKuVF9WmwWWJCwpdHZBtXWwa5IXSEdg/bBq0dOya9gPh2czoijZSXEUXNDu2QIu0VkW4A3MA
s63vUbrmC1VTBlpL/H4+NwcuaeqF5TQ0tgLia4OfFF+N0N5IwG4netP2H6A9BtDljy1yvjyjsGrJ
9RCjiTYQ0DhkIl2ZL3X8dGJikZat+nwYAS4mfmVPAomworjXShJg7hgBTdGo71iT54ciGSVqwGgn
NcziA0S/4NNAlhMwbjT7LSFQWkrCNLTQmCuN7eiF8gN+HuEQFOxQK0c5YrHlKoh4oid2YH5Z3+nR
Y1Hc1tUhFmuQD9XOhhvEAwRymki9zBvnxFmlsoSCARph/czcQB1e6itLNZ/FZXjHkNpB1hK5vou+
0a6sk7Tsa+YL+WA1rxPYROMPeHRcH+gdnZHs0DE6H0LZAKVf16DLEPSZ3HXJSpylHAHcDCIJBBIX
fI1jKAUZAsH8Jvpe9mwD7ULPmFbGoLrVEYcC54SaPgKIxa1OyykpwQqALmT0ij6VoZcnW++611Sa
QHsw3jYz+9FvTNLJStdBFSF0CJjPg60lSiTAY1ckPzr57bqdeWNerPiJncWOsmQVRmh3Zn6UvEZy
G9VbqNynSb+JB+kasgECZ60wrlyiE5OL2QPk3CwKuFXf6XdouOLTLux210elnj1bB9kMbpyLMAUX
bgx+ww67QEctIS6BJ4nMw9QnXzS6pnSjPJPOv7aWCAzA15MRdQfmp7oBebx42+cv10ejmjDc7aCW
QRoHQKzFGhEDEURhTpgwqPTS4mnGtEO7e8XI7IWXO2HuA0IJHxRVyFqfH8x6sMpM2KBGMPqcf2py
C3S04BpgLtGmVrqsb3+EncwPU6BPrhh5uIn75CZl971JQQHfZzTY8FKwh9DRQI1KuoBukPesSrcY
jQThlTA/1Shxb0EuihJSPNbbFEQWjRsYSIUhDOE/Rt2KjlPUIRofxzTejQPn71IHpXIonHHD6Fhs
O7MkT7JLOjcksupdqwgeHESFspWbMNxrzT6z9PZnNMrkkUzxP4RV4VuUG/mWdUO+KaRZuHY2ZrcI
pFK3n4DNI8PUuQ4u3IMeJNn36/Oq2h7oYp7J5AAfRArhfFqRLbKaQqbcT5ob27lBau3691WbA319
ZC6AO2jGXHw/6Yx+yCl8UYA0SFVrgA/zY2LWm+tmlMM4MTP//cQfZUZhNjHDHtTLTQuNR7lyYteG
Mf/95PsTqdIwJ/g+w6XQPTDy2H6Ad9ZBNQZ3P3h46EU6dNSgz1pJVGOqNPmqxcl7iWetOzTmyu0w
H5Tzg2QAvoHWIQTi6LZcdhIY2tD0WQbWlMwMraPTAm4TAZw6TiBAyBp7uI2HvvUq2bPt368R8m2I
5ZEYs1FyOp9DogNtNEmL+pzuZPkcrMGKVV719PuLUNEq+iGlFphHovEO/zTQspGdE3v/bRSLDR3R
iZrNPArBN/lTuwZoVW00PPnBdQ9QGyhNFoMYAMYE4BCDmBoX2bomf43KDxxJABDAxoQ3GWBYi70s
ktbpSzKgeD+FzM3IkKFjbvR0M1rZacoFAWMoAFFAGCKdcb7gmsSrmwHv5TtgE30yMxbvuj5Ivk1h
GL6U1fQBkik844BmhJA89tjyqoMgwdCIscIhDV7Yvdl/+cDKn3x+sX9N1uidPeDzhuEat2StVq5y
YUgvAcqNQwlkyuKCo9PoFIwWzAdsnFaHZK1RSf19tINBYtcGI+Zi4xKeS9Sw4InHm0IDti/8+YHp
AZPy/7+/cMEQEsl1rcH3GZrU751ipQqqPBgnn19spkZvSF/NF0n32R5dpu+zNdIblQWQ8sE5IS7D
nbiIY3Dj18E04ehJ+yiNvSnTfSvlyplQrcKpkcUqJ8HIQmbCCM9vy006rGRalWOYiZdnpXJwxC4+
j0pVENlcMt+0P5HiriabkW7/fp3nFx5Ig1Fkh63zU63XEjyevc3wXD4iUCo+MoJZBwDC9CgyLZ+q
Ach7ANSU3Ndzb4xf4+JhGj4QLMyMB/Cyc1/5sn4PBQY2GhQxDxSluh1t7Grb91VxuD5PKu+He3wG
2YK+8gJdgZSTQAePA66tEGIAGo3uwd6218P2DhhR7wO2gPdCLhfFGKSnz9fEHEYoBQIR5mudXW3A
iStuYiOo9lPWAddEzMh8vG7wcp8hiAA/GYj50fKNws+5wYwNtgHdDQZWNBRZoq3Fky1SQNeNXJ6V
cyMLjzJlAv1mGYwk1V6ITWivBHVr358HeRLU2bEUZjB/X//VVc9p/Xz95ys68+ffD5wDdrKOWVpk
XRjPSkxgggsDimaFTjd9qblBZaFgUDd3ojf3uIV1F9I9zsbo8u/atAaOutyDsIxdZnOAni+71sEj
prVJz6mvV/JoooDhjrHYVbl4Dsrmr/0CEN0QRUGhh0BFki7cZx+nEJeZGtNv6mNsH9biLtWOA1oA
Lge7/JIMC2oGERVRQf3B7DcQ8vCS0Ng501rt+TLhMOPS/zWzbBKLhQ7+zUkiiNSyxtqXLBC+2Rv5
2xDlxA9jkgL8lzX/I+1Ke+TUte0vQmLGfAVq6ilU0p1O5wvKdDAYDGaGX/8WrfdeqlyoUHXu0ZWO
1Drssr29vce1ksNUlCNIAwb6cl1rlpQSYLcYNIARx02VrnKdKxRwZeheiZCJ5oPP6zH4NwmSi9kp
HUXOG4EGfR6TfaYf/u3zkmmImv9bQDql3lD6GV9DxJ41SY5gTrdIsgtFic5qdbLRt6ZTPxNbrUbQ
vjd/ON1apnvxMOAnkxlubw5czi1EORaM8g6xkuX+JAeqfb++VQuVEWgbsnSoKwI597IVIUei7h2c
N9Kf2+YrQFiB3AAkUc+Ocz8fR4yVTV6CHpQU6a5O27Y29Z7S22tM+BXvbeoAmZqxXs5XmY/WKCqK
dNT0i5uINz5fX+XSJiKdilwksGow6C1tYuyKJI9aboWDGirpq3Z7Rxnqo/PcBbox4ffIDgnrayet
4U+EPSpHgKJZ0efZZZK0DbBEaNu2yOw2y5CLhbDAy+uAHDdBBikzfk575TuGhLzMBONat1bBXDBz
wNTG1DusNfIxsm+iVNzKdAZqmFhEQRntOCm3faTc7AHNW4UK6exiwduVjIw6libmbMFjYQDLFIXR
/vZ6BlB7kKOHuUbSDo/PuUoJqhllWyj5MRdff43i+bpGLWzS3L6MNxVsscD/lLzcBv2xBuMjPxoY
fOkCbnx3uxURC0p7JkJ6u4s8T2Orhwhrq+AFqG7GDsXpoug4k87hBORjJg0HvDtp8yNJugPIPXxT
C4G3iMqBr04rbs6CuTyTJdn7bEjArqp2+VGhm0THcnzlhwMOVeMD/s6ZIMnya8D8VbSmyY9t8QtX
yqsxkmuIx2SM72wM8cQZmiO7sZx78ry6c9fQwReODHgIuDRzMhMDXrIZG0ZMI8R1fnSsT6XntCtH
tuTOnX1f0rrBTPOibKr8qIqtFb3o5MESAN/az1SMDT2U5sZKHs14Je5dXBVGVd67QOAVSIqIeBVt
jBiuONL+rtw4YuXzi8ox937raMRE3mG+aic+sKslRqunPD+mymNnT6ixPqctgB7A5jjEN/cwYWAE
eRk0xqK0Bjj6c1lVoYkyzgAZlg++is5Oi7Yrdm3BMOAVRYoR7ieqnPIwQFWhXzsZCC4ScLC05rFC
Fk0x3262PjYyJXMZYmaOMqVlZGrV9aBay46081PNZ0kwrT1pS+s4FTErxcmplIlVjSmwa48AMg3S
/gX0FRVKHdfXsRAcnK1DOnomVJ6LHOuIssAiHrqJrXoL5/q6lCUFO13K/CtOliJIPrBoNDNwRrd+
wX7XA7CS9V9JurPJysEs3tBTWZIFUEdXlEoCWWQSmNpRNwrae0E3441d+Ye247Yh7Q89FkHsjqGS
Ydrm39YqWQgHCEqumdrZcawTnyGDVzUPZbWLxd5MV4z64uGZJnHITFWBetj5tmYJRk31Hoc3mOg+
Np4qx++1rWWviFmyPoDV/j8xsu+Wo7CioUIARaS656bCa/SV7qBFVbfgBAM15b3T43whia7QnAod
ezZ8b4DONJKf+tqQ+OJmnciY/36ig0buNqxBa/eR0yBx/BSlOwC3rT0QCytxVBDoIGxDUfdi/Neo
RQGE8yw7duiIdkByzKdnl96cHoMLfSJEsgzABFJVTPlm6OF4YsnvQb8r1qZBFhpizmVIhoEjyY1W
LLgjZbOznQfV9eBn1dqWovfcvSfOW72G2Lx0c7EsNBGDVR5gETLuWpUZvGKihJ6h4gosiiK6a+L7
cWL+VD3Yzluj7hU1UOnm+oWdb4nk25+JlVyjNFNSJ4ohtkYD5wQNR8l18PXR69tNo2M+b829X9BE
hBLwXOcIHy+I9HYwy2Uakj7sqGcBbATmBdLJt9e4WxdCljMpkpI0pEzqaLTZESUdfTw45qHuf1Ru
GSRAo6qnn9c3cVHvUT5WgdgHlA+5rtc5diWKVGFHrv+nqS9a8dQXK57DmgjpnHhfaJlVQERRbdvk
V5pv1DVqv0VVOFmFdDLoNqzzzMHFQsix1/h3M/3qguej7H5b/DVL73i04nmtrUk6pGEkHeZM0+yo
Fs6mLH/U9YGr/cqLtCgEzGHoA5yrfTJwhaJ13RiRAdbVuufRrkO6kTsfWciJDGkheVbXrGknWNfM
x7hYUwSgo7pdxRCqIroARAkWIr12XGMJQbMHOw70c8YBufOlv70nBzl6JCcwzofawMXoAADVdFCU
tezoKsChOOhiX3SfomGtu2jeDNnioGcSyRCkSef56fOnSGFxh16ajh2tzhfdPlc/f2CnTr4vPXXM
Lef5x/n7w2tH35TiD2lu7mHDTp2IkLysRM97q09Hhmg1SNunPAk+QBNwLkJypOwaLBdF3rPjVG9i
V/MMdmiSNVu8cDdmVGFUaJAhvywXG/ao5ehaEUdOgAQ2qkFJ7oW+VsRYkoJKHJlxRzAeI79sud3a
cWTV4qg1d0Lbm+Iw0pULuPCowEF7r8YY6FqU53g7JSrBqlBXUN0uMMw9azKAfP6m4+66bi3KcVFc
x6DR3O4lHTxVejEUHENMplt5zeh6JGnB3jF6tfLtuqSlTQPxHYongFEjIIw8vyUotedp1KrVUXAW
lOmPBINDDddXjOOSowNar79iJJsvBq4T2vRYkFYGNE3RjlkAb6fzY2PDxnafU+L1wvBG8fpv65NM
5lgp/TQqU3XM4OH09lNu6h5fS8QvbiLw7gCyhlf5gjvKEVZsFxOOq+qGuy7pd9PwElW3+6OIs1Gu
ndlIAUkjWWazaUpi2k11LL6qKrIuxwjdoNc3a8FkAlARed05bQD3QlI7tBIZ7uBAvXs2HlwrCzCr
ueJfrImQ7A28JaNNXIjQcoDCx8NvHT1+11excBooBLvojsAThrZ5SdemRG9zUlJxHNNsX9X5kz6K
rUnW0kXv6WjpgTmTI6lWlunoakREdcwyNt5hVOZ31TnAjity44E5iXZA/5Luo1vO2YxWH3kscshj
Yzp/jE61jiJWrX1J++5ligHFmiocFIjCTDe97fxRyrQF2Q2oLiq17O7NKc8OlRn/SVsk9SZTebaF
MP3aSLlfD+Rr0nWwqY75ZVJTY6cIx92XrhI9T4WqP5KYZl9NjSe+Xbu611sjRvRGPfGNFlA8jogi
T6vUBAmW1vW5OxV7avNqKyjvgfJFzP2YiwnjsdbgwzGI97pdGgGKDAWIKxL6XKSsPky5rvq018yv
rpk1G0CVOM/od6wR1Kjtayd460e23W5iWrn4q6t+osBOvydaCYh7osWvrhrbGK0de+aZGBTFeMj8
r3FqZpsi2dDiDuxp7A4TgRagstz2U1WY/I5lAiAhYGnyBidFkmvQlV3CbNV3xioJRq4DpzATwM5p
TbK5rmMLBho30CUYa0XpAIiQ52ZTE81QlIIWR6d469ineho8gahpzVVeEyNZ56EEIjfL42J+nfPc
o+yRYlyn2F5fzHseTdZkhDHwldCpONNtn69mpHGsQEuKY25Ozj4yGegJ0cngc8FTzzIGZTdZiRLo
gqMJuBOJR/Qh94bE1u4au2qOaZMne6Npk4ccgKZ+S9XpfrAbtplAqvK5yY3UH0rD9JNRRb+j0VaB
HjeZX5B6eBkay93xpJ88XQicpCh/lE3yp2t5uusHt90oKuAfY0Fiv3ItEagWCPjKEdVgVImIl+U6
9zWETJ6m90czakaP84p4dd7RlbT0vAsXuwQ3BkYFmOyO3IlftCMhmP/lx7z/nrYHEANuWvFg0mKL
KaAVN3xh2hciToRJR0LcXNVdMMsezfF7rdxHQCVkylc+zAr/UrifVKvY1uZ/nepsAeWWxisqsaR4
p+IlMz3oBQBLI4jv0WNm7BGVZSyY+pXHYFEKcAnA54ly30UzTZ8Vkch6wo9ThiE0Xyt3rPUsZ+Wu
Lr0HMzc1Snwg0L0YKAUmbKwPrcWPdb4BdqUrtsXtHMU4rRMR0nZNU0HMltj8SJ0X1r25zsrbv7RR
BBqHcWvTwAyI9PZTVtYo9NXF0Uo+mcPO8KdhV6UriFZL+o3CK7q10OyDKFayaS7NYvCsYBEl+dRN
9xH4T9PiaxY/D90aRfW8H/JVQgAIMm88i5jmlLTbbHWDm8yF+Zxz1EUcDOpz3N/V46+i2efW9xX7
Nv/yC3EAv0AtBAncCwRGMSUMKBvQ5ixqOs/uSx31BG5Ve/y20ssGzDFQC3BkE+d0OxikDjRC+l3e
Dzawp5Rs7ypE84Cin2xJn9M722izLbNI5qP3OvMVWiJ91aqifK5Lq/+i2VO8SVPXeaotwT+rtXgG
MBgDo0/z0xqz9jnPEueZ23YawC0eDoOGVGli1RysHgUpgjZ2+19VkjY+V0W0G+2oRnd6V3hVOfHn
XO/rtVj5Ur/mWBwe34x0Djhr6TyavibOaIz0yCbfErs8eUpajxuvK+dwcQznUqRbMvTU6fXKgBTi
W/k+coPr37+86Offl25JDbqjInYwdVdPhy5M88PQr5iSlX0iUoNFWwCspO6xgl69IxOKLF7Xg7Dp
283rmF0KDJap86i4HMiKhgGEdYjjYwN2cSCnl7uhWXnLLt1wfWapxkuG2z6PQeCoTvL0Y9ckZklb
JaRw/1znt1CH7fVFLGwVCu4YusXngdMgj6OoZqQyXTMiQF4ZwG+5d9MvTr/P27WY5dKUYCUnciQv
XDMU0vHcjMJM+Y4Axlfco+4Wge0m8CW+68XKxl0ayXNxsw6ebJxO4kF3Y4hTjW95GkZ0N+ZvIBRP
jXHFBbjUZoxeIuCbQcMWQHsiIQC2xyI1tOw9Zqwc/tS0KxfmUgtmEXgY52nxy2fFjqlR9AbXQILt
O7G5aWi6u64FKxLktq6JZGmdv0tI3oDD0689vEubhHAYE1Xo8r0cqteaKlE4HzDwHtvbllmfQSu/
V4o1tuDLUycY5jVx9PAhkLOUnsYytdRpYo0WFjbfR3mzU6rytxaJTQ+qU1G3K3dncVXgDkYjFPqz
kY49V7KpHMZ8rLGqXOnurCTyCFc9Vf11/Wwub87cu45+VaCdAZJAHhqxDAEaB2qrYUWH+1T0n2un
yvAGTr/6CDnsafpC6Jojc7mR89j139hcWpkd83RyOWJmkf7heCSB46iCIKTsD9Rdyzperg+yADr7
jlIz1wrPdzF2ak0VaVQedTTn2+NRKK8GGiWB9ndI3QftdoxbEDWhKRejxsYCzHPpmlOCDS+OaYVs
rZY8pc0aGOjlbZpFoNMduMBIDMt6kU8ZOMgdVh57MXUYmU2VbcNTcrNVgJSZnRadQ4hvZecsrZIi
wdBmcawOafyArbqudouLOPm8/PTUNC6HRMHnrR8PLv95/euXzw5+/LuvjwnIOfF/fug00ZRWbcGs
FNcNiEKdIvdASVJ5RaQ8oI6/slVL6gx+bxhogGLCZ5bU2USaJlF6CmlFiqrmnlWx16jIzKW+gsf7
+tKWhQHxGr2RDqyQlNcyE27UWZWVRy4OWfZiIYEeu4BREJVXk1WuytmVkX1m2Ib/lzYf48lDp8AB
IYoNaT2A0Gg0ebESNOSNiGNsfxH5W6zWXpf/uL7EpSsLDJ45hz8fnlzg1GgPyLkecYHJwcPaHao2
9yJT8Zthnwy73F4Lsy8N7YyL+P9pHDmuGiPdmbQxQmgIj10ZHwa4K6gXX1/UihD5DWziqmmVAUJo
rd6bcXroFe1RRNPa4PY7Qo18ZHAZ4TEA+RjBjqSNJYvzWMscfgRAIlDy8oTuyhFUGUViA3N2iMb+
SWMF2YhWfUs7lvtmZB9VmmZBb3TE0zhXDgCPoUHOyRdUB1lgtHEaKCBBuu/i9sXJirU+ngVKVETO
J795vs8naqbpeW1pOYJz9EHseKu8ug29j4T26iLYqozO59XoueawB9rKQxoBmG9ay94vGaTTnzDf
u5OfMLoRq5MU26ZOb4pyZ0Txiie3JkCyeFaHvCmd19h+tRxPsJXPL+nXaa5GsgsYIMubEgneYyF4
YE2PZf65hZzrSry4hpN81Pz3k02qUoJRDBVC0twfbZ+ujUqsLULS3aQoizqbF2ESP52CMff120kf
YFCA/IJBKjzQwHc9XwKGuuxGV1pxRDztg/9o5C+1+xKZawSal1uFuAaQPTN5HAI42a9S9YZ2CsL3
Y0F8jC4DF/v6UVxu1fn3pSuDwe6GDhzf1y1vIlt32Lj85jcaItDgi/cf5UcQV5xv1WClnClulBxp
4wR143r09uFDeNIIPUCsgKwMQt1zCbldqtQUPDkKco8ORc4Dlt/c73YuQrp2XawwjDPkybFrgT/u
M2sT3958fy5CcjFHUPo0BsUq7BoA5sAlDq4f9ZIqneySnG8oEmThCztLjmb2X4wCgLvGq72kS6cC
JHdpcEa7cmMsYExe7fK/rqp8dW20Z02GVMQgosQYeQYZrfDVcZcZd+aa9Vhg5poPAlcOtFwIaeU7
N6YjLRWhUNRjOkQU6Hxne2E/pvzQRi85ynCNcdDd7y3909q/FfcPT/a03bKqvjlyO/8d0t10ja6O
uBbR46QHrb7F+Km91j6ztJ0Okv8AkYPjckHsokRdP5ZNmhxJHxj2rou+VGtR+5oI6fo7Vdc5jNEE
L4qvxoe22aM/67pmzxtx7qsgV3eyivknnLwnETXrCthpyTFxvmkgaeB7R/j27aiB51Kk48BroMWY
VMBeRZu63wv1A8eNdDJCMswNXPLQAAdlTGOGfGChHkS6KfmuXuswXDIBpyKkszBS0nR1pkOzGw/1
WsL31w9i8fsO6grI+BO4+9KrWCsaEwCHpnDrPUX16zXvZPGgT74v/X7XwHRSR/H91n2KczALPwEp
flzjD1vU2BMpkjpx1KOTCuPRRyvb6uk9eLx0cry+UWsLkXSpH1HqrHIHB/GNgNeS+C5aFfsVIfOD
cXEtTtYhPYs9wQxnA8L5Y0/5VjSqx0rFI9aP1ty0zhG5mqz4fH1Za+cvvZLWQDVAZGPnhnEbOaD1
Dv7t+9IT2RnAErSH+fuGTwzABa+88iu/X4YiURIOJmkH368Kr/6TrU3Arn1eeiCNJnWqKsWBoGdZ
fLN//tPmWNLTqLPGILC19Ng0d5bYdmuRx6XOIuOk2++p0Rl0VLrclHYuEM4zFTw4JfUmlv8Ykew3
RL+vDLYWf15uFYShluDA5Z3HpyRhRtaM8Vi1asiHr1H+lgPy5vpuXV7ycwHzDzh5M4pEI+WUQAAZ
d73dBUB+VxsWfEQIqvxA9UP7nS0fCUnzyW5cNRxNHoip8Sfls1mvCFneqr9CpK1ihlFZaUG10K0P
zfQJd/z6Ila+L7enpNxW2ilC7aC2O48HTrnWY7UoAKyrOjKdC8j0lt1ZGtKEWsjML0nyK0PUdn0F
i2eNkiTKEuhIu2inthxdGDVwI0OagMuQRNTegZUQjFhgrt1eF7W4lrnwDShCx70ofoq+B2i2gsMw
7TpoIsDLrXFir0mQbCwaSvV4EgSZdrX8QtPii6VlayVcbVEI0J+QF0b39kVvqqH2PVMaBztmp0AH
TFH8ouqDEPWLAkpaR5tMP67qP4BnLj1Kk31nF3u0s3o1JhVscTsOKiCI51w/pnRmkArJbupJ26nt
0OmhZfjiq6KFtRaijez2k8NIP+qkBHXGC0g9dRydrgWtSZgaNN+TwcoDUTq3E7RjKQDLA9EwBsAw
OXVudpjbAz+/VjE2jDmz+BnVxg/c1lMB0l6REhxEqNRooZM+JMP9R+7q6ecli1aZVsyqEbjLU+T1
NCheP3AIJ9sj2TJUIqyuUPF5xdl3oGNXV76/9IahvquC+AXgxIacE27LgbO8xdR2afqN2NXuJ1d7
0G+PFHDIJ1KkTYoEmhJ1bsAiixQNg0nw3/VdWkh0YtxKR50SIRsau+VUM1WsFOXWRA2T/NXSvnCb
7SjAVvUnPSke5ulZq4mCLhv8YvrU9Tc7SfOsF2jdDICGGYDYOFfhopnKigoyhYTwIIl5sBJEzG7p
uduK78PoAEffwQiMjIqEBtaizLRpCtlQgAQKE4iVbyms/TqgNrvtdJUfLGPsVmrxS5oBc63N9XEV
hXLJteToWK1bDf5Az0GhCm6R6dGq0dpTNFZ7h06mdqVBakkeutRUFHpm2EhZE5ORUaOKa7yqmr3L
G7Kv+SGzt2m0sptLlvxUjqSLAKHPrWIU87qibxOr9lUxfr2ujksHBlwuPKM4t0vAQMEiG9xQ4wSw
0GJn0fTRUqPcM7vhEcSJ96Dtuz0MnLGr/gqc9/bEd8uollKiQiCvv1ndXWGLoByfO7P/gC1FScfC
qiy8gapsjXQlEj0gC0MdHZNoaFanIri+dUun46KsjLl3gKGoxvz3k5UY01jCER0RiiUAwy13FNwU
1yUs+D4o3iBDjacTmGnyDFZSJklsTbNe96UP0qsSFIgp+/lPQuRXDchKlZNSCCl6bQBJorkpcwfd
l/oaMtbyahB9wDSgdC3XSFN7iFg+hwVus6+V31FzX/XP19eycCR4mZEOm2FdQV0p+VcM+GiJozCQ
pprfYvdP9oEwCv0l5L3PBHQC8sUvtGaqFEWfgMH/WNXfwHzNqAXUoM/Xl7GwU3CXMLEAipD5uZN0
txNCK0ZFmcKk9ljzCYjH1s0DZUBbBMWnDnp7DKvIWfe6iq0RbXJTaAzlJsn7x2aINqJi325fCJC9
8Mihjw0d8pLHVGqVScCppYaT8qhOte9MqV+VKz2xC4cOTFV0YyOLh74LmU+jGPhkNBPetKh4Usen
7M8H1gCC53dMqhkf7Pya24rLYkpSXPOSbpWqAxK++wLI6xVbv3Tm8yivjYNBF5PcpDL2DirtbQ/V
6vTdqHRbVjbfEspWCjpL7odtAs0f04QgtEYr9PlynIqwyuYx7K/rRl6kK6NvZMkBLalbVhuN16R0
z2PtYJfTA6+KX5Xu1gCqiL9c39WFdwc/AxqIHUXkKD/Zg01H9B+nU5h1w7bP6JNi5V/b1H41IooM
17iiiAvT7iD3fAdOBNYrOFekU+yA+hcBmXEKMUepbyfgmf1uK7cDI4OrBlQM3WZ00Xw+2Er2rWpB
jVJEZo9uEQccXtdXvuA8IIKYB8Rg1lVUvs4PIK5IpSrzL4kBmFKBs3yMXKCZM99ZYz5YGLbDosFA
8Q5IiDGoWedOXqjRwlASiBWmULeL9pHG7JUpQ1wg/9PSXWYDzyBTDPtOrczabyKbBK3ifCDkxcVH
SI2edWCey7bMjrLSyVttCoeabgxSHhvDuXl6YCZu/StCeoh5n3JeG8YUIiXg2cOj6SpBFTM/jdfa
RJZMzRx+YC4aaHjoVzjfUDq5ICLVsil0DT8evGxt6Hrp+zOj2/vFuIQiYz14FxwwK4e938VPjrri
J8/Pn+Sdz5iYIEHA9ABAsKR3xU0RI3d6MoZaVqLl/XuSqRuhfcnjGMyJn7XueLumz6C+2Kd3yybd
OX1yqMujagzvded16yvx6+3fn6eIYUBQttDeof5O1LsVJlLkrBnDZh+D4ow+TfpTQrfXhSwcCbRL
xwtjAkwPCdTzI0cQNziiG63QBZnVc1q9fOTzuJvzUw9nT94jM25tsGVbIc+/c+uQoFv5uoCFM8fv
/ytg/vvJJqFVDOSZHAJgCnaVXmEVXeCSZ93qQM4t/E6Pg+sSF3fMwvTA7FtgkkA/l0gZ6Uc1AZ9L
BfCzeJevPPcLDyVydIBu1OZbjzjz/PNN31W8rhonLMDjgXty5OkHFnAqQdoy1pWdXVu1E/LpN0Of
emKsNdGsrUEKWNsk1msswgnbaKNpG7UK6pW7sSwBozVAVsA/MhqgERlWgYZiJ6T1HVKzBXvQo9sf
MhzEXxHzTzjRLAX0YGONzBvS/K6XK7M1NNl3/nK7Np1KkeJFKyMgrZ2wkETdO9lOXysYzuoi2UTA
EeiAZkS3Lgq40vddu+AYqcmc0KI/bIyXDrsy+WG+VdPtLRxo5EYjNRIVc6e1PI2s8RZMZ7xwwil7
q5U/bnl7UuLs+/O1PDmOUrSaDXvrAMW283t1U6PfKDJ/l2tcxcsb9ncd0rE39aBjzBjr6DWAm+xB
ymuybfQTA5rXD37BT8J6Zpw8EFthpl4yvOBbU0YkfOxQsX5mCqaDPzHTTz+iXSdCJFslolbnJokA
fd6QV5rreydqf1xfx7wflwr2dx3So5uOupoYPRh6EIa9iY5tY96NaMIc9tflLJldvIbAUcH0Llpf
JDlDEWcEZ05CpQB6QgAm5OvfX1gH2GuR8wKsATxKOUARk5tow9gBwt3dWfmh/e3Et68ApUmMCGF+
A16QHJroZg3odMO2wja7q38lyYpCLS1AR9qY4P8gTJPb2W2wGfK6s/ASlpj6S4VPqwfjdhBT8NSj
hDTnCFx4PZLW2j1CPHNI9bAe/NHw3O5w6ykg/QzmPBu95ohi5Ohhsq24sBOkp4HAi3HnaFPobBfT
NWKXy0sOMWDEQOM/8NLxkp8bE4IhxKLSQNA3Dhg9U7a2c8y1h4btdPXl+oIur/m5JMls0cZWWVFB
kjJ8ccVdjl5GDf1G2e3jYedyZu04NY92quRF5uqhZve+aXxqReaVDaDNeVBVD83tA4IYnsWoENxs
ILdczJwQFygNGXP00HFiaAH1rPixczRPn1ZyRZfX/kyQnGIpxjIj6iwoIvpmaL9X6BW5fkJLuoBy
/szAOw8jyirdAwUC7EYAyi5zEUwmSz097X+WDdsmHfupT/236/IWVjTPNbzP0MCaySquiDjqWm0Y
Qqd3fmc2TI2zxo+6KAKvPkYM0Ox0ERiDTdKs08wEl6b1mW5NunIml5YGJgy0xXPgAydVZjRsyrrU
aYzPO6+sfajoY3Y7s8y5BMlrsZw2H/LIGMKIMa9tvoxrzt3SDtkziQK4kFX0i0g+sEqJkxg6H8M0
Gf2ysb0uNm43ZajY/BUhOcF5TOwBnepjaMBzbKagR34w61ec1IXED1IPwPS3kR9UceLSvY+L0dC7
FtrU1Qcj8rnhcbGz412s+LiO1rhp7cBeK3Is7B7qayoyt3AobfhK58Ym7qqcVU2DVLcO5oS6xVzF
7ZsHCUiko+yNFI98SSJzrLXWKNBjE/8klGPENejY7vpFXMgfAfcNyVsCbwL5TyJ5R1kGro62Q62m
LB+BWL9lmD9Xue2p2SFuH+PiLuvyQ1nc7MhCKuodSN+jLfyCHxmJXgDP6Uiy18z16dT96oW5Ubn5
HaQvN6fBIQq9SvDIUSFCNvz8nPTEyjW1LZB0dfe8+9NrTwr9en0Tl1ThVIR0U1NWov28Fci3NkrA
+vER0H0rurAoAjUuZCkAcYlE2/kqhJJrgikJcptpF3td0Tzpar8iY77v514sdsoyAfyOjhIg/0uX
FRhAxjTUWIbSu1vAb3/KBfHtvPueATQfOK+dl9S3sxhAJooHSIugo/vi6jIlRZjPcTpGE3sWMpS/
rx/NgpmGMiFxZMA7Rygh2bjCJh1gdaIxLJJHVTBvwOxel9xccYe3jL4XxLAg5EYofn44fTQQVsdI
6WWTEqTV5OdrgdLC8Z9JkI5mrCcl7TRIwImQt3YNomP+z6WTn2nW0do8c+MhB3a+gBK923plKU1I
LXFX5OBnTbXC4834JFL9icTC9phmeuDxXkn0LK0LAzrIhaKZ30Zwfi5YDLQqaMtbuFAAoKKR39/e
m4Q+CAQUwA2Y4WHlVJIR2aPZjrQNFVA2WfXDqOyGHnBbm+t6tvQGQQ6g2gDrDOw7OQdeqAqaIhTI
MTDf3BZbtbYfVWVfNQDpn/ZaQwPG+S4mE2Z4ViBP5tO5OD34bXhoZ+Iw2XlDvWpSYoO1IU9eFCDf
Ze3d2KKzLbu9OQp7eSJIeitGA4BmrpO1IVhiUn8GMsvEWulkSSMwDor/AavisnUG5aHEScusD/Ps
VWFoZVu5q0ubBSg2oOrB5cHEk2RIM70d4pKhxCdysm1gS7XWPhgxCaZsxUNc8KmBhYEikElQisMc
97lux8B86/Ocd2Fff57ifsPKH7GC4kUUb5Py7br6LZk5BCHoxUX0e8m9Zpq5bfIG2qdTZw++xsLP
0+K3oqor7sLCE4HSxV85kgZMdaf1rZm2YfKfHdeP1S/je9MXj+LXiku3pAVI1AEjHaTecN4li9oU
aZ4Z5dCErAsaz1ybrV/aLky8YXoWrx1YCaUaT8+SvON13YbtmIUDRkYiUX12yBqqx9Iq0NUBNZuh
qZG3OdcAG40Keg+o0nBiNPgTa2vty0tmG0lNsENDmVFglXTZLJJM65OoBalfWKT/md0rHHitfSgx
spB+d/j2upItXR2oMurkSG9i4F5aDlGMigP+sA2jOvU4favKX/mEwvFaumABD81FTP1X0LyvJ3G8
26O2rdezoPzJqNPA5MMDKCT3hl2+CKP11Lj5ZLJim2OQ1zez3ynwBHHIKzq4UEbHz7CRV0egOk+S
So9TrZZkalQ8TlwHI0nTPPYJRxVX9SvLRjN6EzR5/qqq7KHuuOuhbXSfEOP5A3sOW4ViCFyYi8C8
7DW3KlpcOL01vTzbk+7oOMBxX8OBeH8k5EcEeKDoS0DrFvKxki51NsgHlQgWxOodcJTw+2Icnsu+
w5AQ+LbV0Q7y1AwS/kqa+OcAQuvCyh2kOrhfqeQXgFIDvRieWoKSpsZ2pZF9cnJtU6trA7dLVxd9
P0BKMcH0gwjiXDdaHqPknmBDMntfiAeGQUnCbm8sAwMJWJzm4hMcB7l1Bllc10LT5hia6iPXdtqP
64e6YBeQNkLZBk1lYMuU/cWC6nFrlvoQJkXtla/WeHuTMQJGmDc8omjRtJ15E08u0NRTPbI4fn/B
El8gH4aWyetLWDA9pjHXfGcc4cu5Z/D5xaUq+gF8H4bvAJFiFMdm/GVYz1T9GY33RHy5LnBxz04E
zsbpZElxWbiMRIjxhfKg1LpH8m8fEYCkLgwPzl22bqhxgvsoVofQMjeVGwwfUFxEoehqhqeLDiZH
WoAwK2scXLsLY8f1noj+QrUVZ3rB4YAEaC4AAhBXq9LViPWGFI5Qu9Co0m/K5G6bqUk8F42RrKjB
EWXR/fUtW3gQTgW+5xZOzsQ0E9YkldaFTgbitmELtFC/TL6oze0h/JkcyTYNBQNOcQY5jLiP6kju
Kto+U7fa/ttyJOem0nqd837CCQGOttWf7OqZd2/DGkTlkiYDeBUdUUB2RoeQdDl1G+iObQ0PtEu8
yXqI6pUnY8FCYobGRll+bl8EfND5TSmmPgVabTuE5th5tY4WFrR+1G/X92ppEWhjmxlJ4UeBj/Vc
iG2O/3sdOaBNava5WOOmWBKAlB7y0fBvAOskrcKlZaVmfdWHLYV7Wa+RqK99XnIwK2K0aTHVfSiG
YHJ8tuZhLt3F058v3UU1QZ/d1OP7xNz2jRfxnabdleWmXys5rwiSqYRAsGxrKXAKQ6MOqszLyNEd
/cxCBnQlylwWhNkbF8HtZYmAk8ZSCC360LY6zzUTP7ZHjzmf1SnzhnZFvZZ0+H+o+7LlxnEt2185
Ue+sBieQvNHnPHDQYMm2PGSmnS8Mp9PJCQBBgPPX38Ws6ipb1rE6u1/ujajIKFuWIIAbGxt7r72W
tygpLiyewbu701Ab+H0x4unPj5Cl8Mke2rEfW/DyBI4CHtwv/hrieOHQtQDNLL8fDrMu1uBxHVtw
okWq3jG5p7QAQ33y8YCnvOXrAY+8mBKOqasZA9L+ibPdUOzr5pGdOwROrxwAl6C7AEn9MdjImDwH
WFkyHAzQRU1oX3LyRZzmnP7Cyf2zaIb8OczR/kGNO2XAAsPs6njWzjowzmUjTz4f9HkgHwV2kncM
WBzA+1FlcACNIsOu6vvmMmgHFqWWEjtvhKQj70i/8fQUbPJqcs+cbafWEcE/UpNAZ7/nV3KnCvn9
EV2VdXpnkgt7jPtzjZvnhjiKCHS9CKYEGMKsH6cqi83gLkCrxMdWd+pB/UQzAtBovceZ07ERlGsL
RQQITMUdORPKnqofLJKA0AdcGAzfQTj8dJhSOXeglQRCz21C3X4W3X5iz5NbhjV9cnwResU5cNVi
XsebF7VeyPuiYvkeD944ztj59mgeOvMR2uyJNIeVtHaBiFNlRgt97sereOpRQRGOQHUe/77LU9Z2
PlFmzeTQgq43wunHrkbq9NezNIwzD+ynCse7uSHFguMb0GnvuH8LJA2oCo0o+/j9tNL6uiA3KC+s
kMqOXBW35hyBGC60Bx0qJLMNsvLIBTU285AInoaO+U0O+1Y8kw7dStW2afrk47UwT+1MNN1gPUA9
tpRV3p79vgwmoWy0Rs3OOm29qE7Na7ujEa7pYPDaO8UavbWIhEGn/OQ626q5gbOInBFhiH3T91sE
QLFk51Lk1jLsu3WjcHlIUoJj/PjSpj2RVj5DNxCyBg7fB4UfQt+MGMMNr78ZoryBJkEDJQPu7UfI
p9bf5pwDStyHclbr1A4uuk6GhsoSv7weuvLG12aU6eFMkH768WL5FtgFWmWPs7W6EmkvTDzepvwc
+Hk4zVekvZ0bCG7jMi19pO7SJBh/cHfliD23L6Q45GOOy7+ILVMlitHI9UbQdachqgI3tLz5+Pme
sPWlxWKpAyzkgz97j19F9anyhzHl6LXotZ5up9rK9pmwm4SK6RyC4sQ2Rn4FbUZLKHyCfTLrDVdp
PDJpaLmvNJ9WY9lPF+7U6wh68frerzp5q4zA2H48yZMj/+QjR9MVopnFxl9N0rUq1yxR0zkMPsh7
KInN6UpPV0JlqwG8wrM6s6vfuWHk5ZFtBLgKfQHwWsuivxoPUlslCCR5eyj8nTXtfnw8m3ehBT4d
inuL3aMCha319tOn2XAGUpmo39QudD26Kg+BB+4id06LDcjXz8mhvDORo/GOT66hMfQQDO1hAC3D
CKrNUBAgIJANPLNs74LOZaClMoXsF1AKxzRuCzC0aoexO5hNTyNNM3+HaqId+kbxyeohxYT1PoeL
OrmYC7UUWmhQMTquSdUB67hNnfZgjnvtmKFR7ub6k/7lC84ytVfDLBb6yiIQwbS9NWIYW7gxcaow
Hx8/tooTTwlFQ+yuJQ0E4ziycU1tBgWrWR28Of/czQ27FXI2IztIzYePRzqxZGgBs4BExpUT6frl
Mb6ai88psJWFwEgpfQIFzDVkX7bpwJKededo2E7MykELFdB9CI8Aej+alShm08sat0H/303dQY9n
S7z7j6dzZojjvAb6Vz2IUmMI07jQWRY25tVwrr/45BgWCkQUG3fJN71dMo56al40qTzowhuQm+E9
ghjGrng6e2c20YmnA5cAZmTUJtHIfGwHUOadgraWCsXjZPa37rzR/WZk3z5etBNbFeAEdEsvUHQE
zkc2wFOJhCAt1SHoucvDujXHTWc0FgSHcMmp25xtaDcXZ4Ak7/y4u1SO0WOO2flYzaNRzYowg1hW
DVwEjyCDHXr1gdCVHNLYMnbZL/c9LMOhAgbAlI9y/3GW3IVdOO2Q1odxtneOfmT8XGLifdXh56G7
0FaiFI9E81F0lU68K+wMT4v1F+h7kelOeteeCQd07aBg1T5UxXXabPk5mecTJxQ6xBF0wkCwiY/T
RnPHhsmwanWAlk+1LQ1vjiCPd+7O8/6+AKIQ+CQU5JdWToRpb+2+8fg4DnSuD1nX3jPT+tJbZtTb
WZxCdAZ4oSrOOxmbjTtFQU7O3PnfbzoLaDeQ/SDr5uJ+fOQ7zBRUdyMZ+CEr+7giGUhSSPjrTPto
5341yrH7cGxeQ/Br5odAkE8DEonpfE6Savmib2LdoyGOvEfuUvCFDSY/UP5jqm87lPpBmLN2ussu
+yrzg/fLEKejAY/yfbm0LRBEW/wApajA9ELDPAfefW9/WDX4D5gFepbJsUOcA9lov8UI9Q+1Y2fc
xLkPP/r6ZesLv5rw4ZW1m8y4T28/dn7vXezbL3+0aSGfNIJXGM/D8C+a+4lueLlx5ObjQU5aL0UG
zkf3O6CORxFDRgMjc7XND6V3kan9lO+oewYdcWKdlsQ0mlfIAgn3l3m+Osi1CERFy5wfCNjhwr5M
Pp7B6Y9HQRxYKYCljiHnqqwdahsVP4xmrCwvnPNzean3pxD8ivf3CMs3eDUBbvU9IJOcH5hFVyOD
a+H5Rpbe2qTpfpr4med+akJATaOaB/w8Ivwjb5YXHa016neHtoampV1FlRl9vGTvi+FwksiDLxdt
yF68C4FJWvtDOY6YUZXuxqB4yGa+T90OHLpkZ7TgS6ds7ZjdRW4aiTmP0djUlwVtz9wKTxy0b77G
0cLantBBXRF+mN2+iopivAbsNtF1u/agwoKehZdCzY9n5n5iW2FQ9MoiSAIXyzsuBhCH+obu+cHt
vcMYsE2uiz1kpFYKvI/TzBPQbV+O+RSaUOG29RxVY4kifAnFQRIRVSUNGr7Dj7/UiV1oIgSAXrUL
5P+7M6TrAk1ni7CDOSkgUw6QaYqZPFfBPeHgMcqiCOuaCzfzkWG1Xm0Mk+cxYLr2kw99ruu8vM0F
jaSqwna4VdXnj6d1ckBcsUB9tXRZH2NJ0L9kzLwv+UGJa6/XYT6tGhQqi/xSOV6oJUFqpPp1hwby
bBspZAfcDu/ajQyjnvuyhTuwm03HksnM0Ch/Jt9y8nH9PcZx70RW4zbXUswrRz7SzzFC8bWYz8mP
nBhlke8BdBZNFEsG6q3b8WeksSn3xCETX8bmS8U/Vdanjx/QCVfzZoijDVjMjleZgwutBLJ5sYL1
x59+bgLL66/8ZovNlBKFCeTWngIp7bhPRtmd8WUntvObKRydLnVvlabdYJDW/NISvrZ5BZKyKcrO
8YSeG+ho9zRKqRFnnDi4XZjbcQYcZrXl9jnzXZ7qURT2Zj5HB7JTUHuuBIahcxdV1XeP8VC6eZjm
K9QPEo998xokQ4UT+UOzFpSFlK/FkEZzfR10RsQQ/ZI94XNIjX0zs7isH3Fbi4beC4Og2kzVkPhW
E47gOhVbi6+sor2HhsVqDhKIzYWB9QLmlVBUX5ieIC8nkKOLG8+MM8hul1CE8N3vpP9cQW22Km8n
8m1EpqatLUBCPgX5JTHPnb4nbBRbDamaBYMAaMiRFRX9aKWMC7mANKhVJ9otz6z56REWZSYLSQDc
V97aae1OQlK3kgfLHKPBR5PlOSTviZ2AOfw9wlGomKFhfqq9Qh5q875P18X4xTWSjzfbuUkceYuu
7SHPrZg8mP43y9orEX/8+SfM/80UlvFfbea+VUSSCp8/kEs2AHS8neZV1p7ZzYt1H1n/m1GOHjah
bjc6Fh6FZ9MdMnVhlq4RC4VUrgxjSILu28ezOrlqwBqAJNSGsOMxMcdk2bi1ZVLiDrwvvbA9B4E7
9/lHptVOpEXXbQ3jdR8c9q2uzsSKJ5/KQpG5cMLg+nnk/WzWzWOjLKwXiGbr7rawPrMGxYZzYP5z
4xw5P2dAvFikJsaBQyi8bt10u9S/ms9JiJ58/hSkGdjniISOy0BGqSsQ7lB5qGiI6o+eN8IMZfnF
qKP5XNvwyU35aqwjizZ5YQdZjbVLJ38l+Rx3fbXttf/rsd1CnvnXlI5MWsyS+4WFKRnp2pduOIq4
Lc+xTJ+aC9ZruTH80Xn3dncu1IpEO4E8+ELFfQDhz7aFwOsvkx4gVQXQKnhul7IvaPLeDtOXMvWd
qmgOeERh1V37+Y0TXKjJi5xz+dJTFrcUlwGYRCXnHd2lR1O7Sl3WHCbfzkLLrrYCoIOyD7aQmf31
ewgQdFAxhHrpUr85sm78PpdFIzAtNBHLeOAJiOZt0GnP135xhkvnlEdAWyQuXy64bd/xGk20bHon
q5qD334iOG9de/WxS1u+7LELfT3AkVnPeWkZc1o2IE4yYr/fmeWjQ1Zu8yLt9f9upCPLhvB7TVKC
ZXPvqiFGc3xWr9JuO4/3/4NxoGS4dEUvzF9HTrRJ+4lnU94cMhtF6nYgm4KlMaQAUSxGfX7Oz4x3
0vQ89F0hw43Y+zgeMGjOSN1jXrn9LMizSWrk876Z2fPH03rn68CgBz5DxBuAgYNc4Hj5WjR6uI1k
h9n09x78HEESPWV3Q9qtc2bsSvscJzZqkMfGgTFxn0BKFs2tqLYfRQnM76ZZYn4HqwSvqqmoGdXa
djY19fi66TOaGExkUd6lYptOHiTWJ1V/8Xna74ZygJRXNwcXoPsvVg7P5rhHuBqJCjRgdsDKlTVP
LaDbPV4N+oiOwosdzb5U2dAmQU4NMGv5fVgWhh0Tu7TueulliZ51C35uNSS9MzQXfoNrtpcaVtiN
kwnt4p6Gc5uLPQqSRmIVRXfVltx7ZEjSJ2XtXk9ta0U5DF1WKw0xZST8QsXu6nFvDtWtqr3tlzyZ
c7r1IRDCbo2twYYbaljbordYYufenMi5B+LbJDL00F0TdZbLo4JIFs7YeXGV4/sGJYFKnuWBE1Tp
WyLHl7JXXZhy3USlnEhoWUgM5RzgaxDy2WvFJY+BcXyYDABYiLWgKwyjjY3GBuo90HKl+7nDHDMr
KlrlRg0KLWurzO4rMdNVYcw+aGi1H8suHSJiZi9ey8a4mQRLjLoVoeS2AbRSnoZtkaqV0RdFaI14
we2MMtb5BDYPW9mhlJD3Gylg/jUJXqDkJsKGT84KBI5pqH0n3w4loiuVpU5sVzZECtKuC9EEMq3l
wNSKOFMe5lZhRdBgKCLS9/naaAoXkqIz20iwxIe2y6eopLgDVJSxWOArP4BfNb/oOOCoqgu6VWHb
xjX6TXBXTv0ZDQ5FmYdGQce1DlqVkJH2u0DnEpuN2mFZzs6mnJROUOYCzLxmZXHQjf08jS55BGiw
hVhKOUT5IGQ4Iudx7kLwzocuvPELV/TS3Ls0MmMbvQp2Z5DPpb3Z4+aq1d4dm9DKgxvZP2qX7gHG
DsvauJHU3nnllfTWbObrNm1vp2ZNyBxbqFEitgg5LWEL6SUH8rvUQ9TgFifyAUYFjO5UxQNY1itK
Qn9E8+X3wSTh4IzRDIcjLmSfJZ3PkBK/zKqrbHDh8ljopPcZoDdpc23lbujodWGBjMJxb81Rn1mC
dwHFsgILCtdHCyXyw0cnPRMjVd2EFei8FH38MgSXQ6yNM+H3mVGOqxpSzAPlxiAOVROhDbhvPqfO
mfP2nTN/O5GfPZavHqXdugP1ZgzR/DD9sKr3Rhdb/pkz99wgi9t9NYjvVbXLplEcWArWr5VZXDMV
UfK/XK0j5z1zofNg6MTBAAqjjJw6NM7SHpx7IkfPvQl4BzZn9H6VijhJ5Rgiwpkkw1L6duJT3Ye4
pY/AOxGOxKgBlEELt1mjhytB89tTU/FnM/cfgtErw5/H5X88j/8ne6kPf4Qw+l//iZ+fazmpIsvb
ox//9fVFqEL85/Kev/7m7Tv+dVk8q1rXP9rjv3rzJnzwnwPHT+3Tmx8S0RbtdNO9qOn2RXes/TkA
vuLyl//dF//x8vNT7if58s/fnutOtMunZUUtfvvzpe33f/5GEZv9x+uP//O1qyeOt108qb7Q/9hq
9iS+H7/t5Um3//zNAF3I78GCqUJtF6gU4J5++8fw8sdLlPy+yBWi2YgsrEUL5E7Uqs3xNvI7wCZo
XAYJIkFzFtwcXtR1918vIi3u4kVwKaGislDX/teXfPOY/n5s/xAdamiFaPU/f1ss5u94FFlmjBQg
+7sQdoAT6Lhh0R2Ur8fBna9Lbb1UPFBh3jd8NWfWdZpp+NLWhgxhAKcYlNr8I0T9JaP5txbxxoqu
5Yu4a9XLS3v5JP8/sJ1FUvHf2w6itvbpH7fF89Nrw1ne86fh+NbvACLhbAOy6Q/OnL8Mx/d+R+88
bMpGQ9xPi/rTbEzzd7wBjBdLBwU6zZbo8k+jcX93AuQgkJEG/BCclP6vWMwRXAFtidA5QDEdFRHo
By/QhbfuFHqxHWFoBlkNaERAWxbp22SombowWo4eqoBPddzkzLpSEFxPDATsMasdI7TRoPytUvpc
J/RRIz5I5xEvgzIFGAaAq1ArXbzmK/8+ZwAaVr3vJdPom/e59u2tojqIc1MOB9H1xbqnRbCvLZdF
zUTSLwLQuhuB6tX9q6f45+Z6vZnQBfd2O6E/ccGIYGlwccCSHx/MtG6YzpvWStoAiejZB4GiO/b1
VkyZuQPq7XuuoAExIlmdRT5FBD2Otd75ee8lXZ+S/ewK8+CmUIKbZtt+sFLDXTdqxIYszHDqBFt1
eduyuOA8uGy9bFxpivAWVIq3jds+p5bOkpr13R6ETv5lqnh+VeuJXACd2kZg0+V+WKtCHXQ3Grde
Xosri3vuLugkOlZMOUE/HR2jP+zRgQRC1aU75lbicoE0IX/FdvXQ6vUA0v2oMHi3HmznmbdA+vZ1
9RVfxN4Ybj59Bw2yQP+RMUdSO6DU9bJbhzFUMjPnM2tpg3iTj08LHGo15leM+W3UEPvZM6pHWpIr
CG5/GvrWWzXQR4wsUVxWdc4e/FKqCPA2SNmlbR56IxY40Ka7VySzIQrZTMmglb6cG3eObTB0rMDi
rj+JQVSRD464rUYYEGpm2ttgmsewGB1QuQlLVqFZ2dfBUDvPEOMrEleOtAun8hlkKKMMJ98g12kH
UPFglgbWD1zWc2iR6UXMQIoNnOQsrPsKIpTgV+siL6fKeWLQ1WYXMN29YeZFulGBGYEIGH0mNbBY
uEQZ/Wfpkgfq4fHJrAHXZq4h0Uf5N2NSF7bOf4Cz/mvd5G1SMTuH+wW0OWvRdtfLWu1KsE1spg56
HyNlz4GfljG4pZowqIetnMYp9Hu3vRSO3a47F0oG/eSUoesOO1IG+Ser8FG4dsBdU86sjXtgBPPa
/lYG6UqPJtnmuGPFRWs0qHBb7N4LINJU5c0+Z7mEWOT0veS4jKJX2AnHwVBrywCEVtH8xSzlpp7E
Q6VnsKKVabuREr26uirbTVq5d9lYd6HDmo1nEJwraCON2OBd23ONWNnw/WaLiIUk1Shv005ZaEO2
SWTXCnhhNk3jqvPTYJXh+DxkaTZtprkLPuGejUfaGP5+lsQowkanxUUKNePrmlbouLVbwSN/8uTO
VJoeBBP9XrSDWixZDRBG8CrXxbVSGgxU2RR0GoEe8qUb2o8LCzKcQiwwM6ubngr0ft8YDV0b7mKD
MyIw71JntW0mg1fRdEeDXubXdU+HMio4NdBVpKWw5hBNE8EYgq/c9sNcNqN5Q2p3nKH9oaZ65bkj
vo4zSFaGnV9dD+lqhKzPg5jrLWBu96SQbgzqigJ0OV0aTS0i2QrNZtHszgR/mssL2xnc26lEojmb
a7GyGsv4KR4vEYlaT8wLzCc4vOqg3JzVuBl7ZNtDJC1HKW5yv3InNV5I7nU3gd+Re6PPxKWd8hZ3
6NRrvht1OkfgJGxWBqgCQqbQZ4iKQ37ZmqBTb8YRFJuDTpPSJ/U2TYs89lg7r+2BcQTDI+SofLDC
f5nAjBAOI9GfpoIGax9M7ZYJ4U5rKLwfVYvjIybmoB9r0Td3udBtEame092gZFHiZmYOV0GJG24P
EF0VAl4NkThXTLj91GI9NpATdycYmrLUgIsbHatbAQuDT4O5Hvjotp/zShtIHPR5IVada5RbcDen
1ec5GKh/X9om99ej6at2RuHYVfJl9psxDcVUmulV4TjlKgj0hKHbkibgniIM/km6l1KQIALzR0s/
ezUx71NP7K0Jt6WqSMXBR5SlQpWVfuhUjvkwWXNSNLUzREqo7nlgZhchCWVvS1sMuHgS3CXNtl/X
MpCQ15rKIS5Hd0jKDv0JPimcrS09dLCJruSw9rFeNUE6XnSpPYtwqDvznqU1GkOaXk86NLwMJRqi
0EidudlXe0wDdPBP/gw/IdJ9U3nsk+/3aRF1RWfZkajL8nny3LtCoSc/nAd/PAhXjQeYDLjv2jzY
i1rmEnKluaESraV5D+yPeW8U+KPAZ+52SLWKmh4Og2QlyDyyqrvLfTVs0FzK77KJszuLGkBO+cM2
x/pfdiDsESHkF9RlhpbspEBLTJLB50ZDyRjo/DuOhyiyJ7fuivWoehh4P/NbSvs+thvbESCm8fx9
UNpbOdikCG3wPd+rubEfJ4BtuoiPgdneFUYDlSlzylZZ3UPuq2tasMTltQ9QoK0ceenlDv0i4YfG
kHZ1edljiUFxzjLQX3iuvm9anvVx0xXpLf6vWQ8qRzJKVMF+qGV1Y4MOLIRqtNVFwaDoDaQ+zS5k
raFMcLkJP8kaOV8L2ngIsx0bECXDZgmtbGS+RJZYvqw+uTV3s4071XAD/dje8wndK05vr2CEZDsV
fo2t3/MkYGaK/dIPdR8ZQ9fdT6qsAHNU843oa5CUoidwzSmb99yUxmctOYsMi6yN1Gmxg1P3whzQ
QZQ5FXoSIV8XT2ltP1ptjYRWBzxAnRoNnEMu7rUqm8esIfQy50Qi5c/6q9JQwYpmTreGWw6wpth3
GeRhVhOODeS6PLu3IgffPZzM7lKkpQ2vVZQPigbVbZcjJqzJoJJsVulurvz2jlgVKyPaEZKHEgIG
27zubPD4ld0AWKinm9D0HfkY6NHfp0NzT0QpnwoHDTzNCNQKNoP/BLwfjjoD0ouHvkKQGqeOblYj
aMs305Bnn6gp+hl/atEbWzUdkj1s4l/KeTTziDLuXrg5mrv6FIyCc+/VOPtp66uYakAlcKDm6sLV
uGYBd2Tr7+0IrHHV0qTxVLVyjDI9qNnxV4N0dYSKubgJCJOXC3fP97wKDBL/3IPWzGAswPVUoXZc
EU5tPm9KHFe7Mu3K2Echf2OxhkV2Y47xlPfsYiwC+fjTQWRIsO5LdBA+zmzwY9YG6ZU0G24jgiPY
aWkliu0EUiongmXVSUpGQlGWcUh2MQ9251ySmln3quV+rPvCumeddpCaxMqOAbKovt3epQ1rv4ML
Gq6A0gFuxm/Hwzx2uviUy4lqRCK552x6g2Kv2RnPY+4rGPzYpsgX8hRRHRVguvh5LDeWBkKi103w
Q+RZsA9qX38XmgRdHdqZY95XJcHamkNN0GKslFnHtmf2aRg0bSqiWbNyXEHJYDoojfKv9M3hAYxY
PjKdWXrIOeUBKpEI7l27lY82+rsv08Ds28hpQNT585eINGCQpWvjX5pK28ZuGeRjHriqj+vO9YvI
KF1MoHYm+LegQbSQj5I+5y6vflC7crYjE3ibQ7mz9TngAskwmuOBGFQ+AmMqH/RgwD4Dr5zN2Gwp
XqK9fJzmnhx6RP5rOTYYvGB+E7VdEyyijDiH7njPh52q+1knDoFjyqYOv/WdLjsEpdJ/LH8W9MG1
4zZ/XFV+6ep9X3P8d3ybfnPv/re382Wgv5I8/2/kawAoe3VdW/JBbxI2u0llE6oVT2+SPD/f9Met
2ye/Q8BlYV82iY8+RweXuz+yNTT4HX0OaARdbtHoc3iVrHFsvISeZehfgQj+j5f+vHXbwe8meDlg
ryjoADZom79y7X6bxESS20PBHX2oGAwqP/4x/UJWmKipgJdv0zemiiqVuzGHZlEyO2Ma5V55rrkS
mDws36vc0DIkOMGhHI4sUYDehGN+lMkQlZTUyTdaKTGip3dG3JIyYw1+dWtjSw33RZljXI3t3G0q
Ww1bzytc1H0aYzMAtoPArWffmbSMa5bp4mCm1R1OxFlF0jGapC0bc9sya7DDnnbtZVlW6kczziYL
K2WmsSuY89L3TPPQ7bmx6jruoACDSB63yxxqyhzoijUf7c+NPwGuWMu0OHijECzUbgF3GKQCimFO
kD6bTWBclOgblmC0xImHDzTSa8FN7EXqAhzYo4DE62xDTO2vOnTleHU+Dehpca0vCD6dFxOqbWvc
C8SKWLzeWmMwbnHyKBbRnJTJrD16w3MP526B8E5xT3/JC7DTugXxH3w6/OgDiZJU0UOkBX3bThtX
dkZE3HUkv3c9wS5IbS+1zAHcF5zTWHkI8u0xv55y0FUEDs62OJvFxmnbbwXQsGHG5IxOfPAMKhtY
Ag9nvqNpuQKx8p7YkCDCOZ3k4D0LwZb1pTWedcOvfX80wsZl3VeDQVCn7KAL70veRt2QfdVG5V4V
86XpbDJFXwZw3UZNad6i3/ur9MoH2aYeYgieA9WmQ5rjXpN1SExYArTlo0+TWTRZKNxxxNVOfRsC
iVolDZvAawATqdljUWhElMo31n5eXLrSVomLZEIl+E7Rur3zqmb67LTdtgrcRFhTmGbzhnIbqzjA
R04bRgG3Jn5xkSP2uBAi+z4MuL+WQREhWwHRtuarWZZJPlVrzXxA7Mo2i4xpgCZujaQE819qUC8V
trrpLF1v2kV7XQaR2Th+iJSRGxLOnci2UxwrfNpUQ/4AOujP6L4oGBjTYYZhzv1NSuyE5qkJwnk+
bCEsDLVtJIG7Dcm1kQwUYc+oIPkTVXNpPUs00aOelgYTqk4EJnBjtCi3VoO9Li3dbYOgQDugpUOn
a4sYmbQu5hP6fksLle4QQVS+Tl3u32vCimTugaJHvut2tnK+MnWPBWuG8pnlOOndQbYRaUpjF+BI
XuGWCp7yVBX2bnABP6LAapDJ9hPkCvtVabTSCiue94mw3ctBOXd0sKYH5P5GMGaOkK1BvXKq9SpF
88nWTYsWJEbYYjNO+c9dZvMvrXuLhE+69lRbrjNGg7ueoW5KQbA1ISxAoknilQQpgGZrO5XthAb3
KzyRXn2a6YjIpOOxQ4SITG6yVUtld6FK0/zhpX22LUkadcTrNggasmuSkzFGU5mMzLbQOmyr8gb9
Z/ICCC40Lg2B/WR4pYgNOe5GCxqynSs2aDC+HTLUnYFsnrapbuhlQEDH6KZygzxAFnmjunTBIJ/h
Tkc+4ToGFAtv9JOLiL9kbsSqFpFnAK4zXCKQbbhSZGo3AKdvjDSNmyC7qiYjwy4RdeJXMghHds0E
/6GNfIlwmhnW78LboOydkeFTOY0kkk0MlzNt8U3HyyGovxTI6I0LiJ0tgTaimIir/kIPxZ3ZYSGz
3opLADhQ9rvIJ38rOpEwtp+99GYcyiuUti505yV2ln+eGHJcDR/SqwloSZRxvxZjFkRDjlsDZ/Jz
gS4om7KLlooXI28AkM4LWl0G4zxvGCqkBYNzDvoK35o8Utpku7Irylu7iJx+MLHdPbQfmKqMW2Jc
prw0930grJ2Bok/cOn7Cqnqdzp0dcwJhQOxWWDwPxz7jlxCpTWqjiCfLkJFHc742HDMe/MqLQSgz
hJYvNpy5IlpKVmQe8w1BIqLVxcbsyAxvUFzYan5AiqeJRVsB5MaVCPXkPpCi+0JFtQYiQsYgvOZ4
YAzej+SxATzUzhB0DnmnH6tGP05Gi2omfEvM3Oz/knRdvXHjavQXCZBEUeVVbfrYM67xC5HEMUVV
UoUU9evvmb0LLLAbIIk9lsjvO/Vax8CYUF27ZkQE094YfiedtfslGNXTFvHT0DRFVY1IAcSO+yrF
9NEh/Pkc0fG2up/ARXAgQhEyzVKnbmyPqxvt2KALpINeHOyOZHRwzSThU62R0dg0fp+isDm3+EtK
GS71NdDLfOwUXqGk+fJbBA6mVBWj1DZvmJy/YGECHBB7P6S15Gt1PAR1DxSJCrTJ3El/Jh7m5Lqh
X3FXFbHDHu623v2U4WkMJucJ2gKLB7iSd+rtTNIfw/lnStbpHW8HDkIR2usa+UM+1qbfNfV0iCbK
d3SChtRNGO42dYUV5nmzdd53kr0NCXkD+FIfJknX3KfNlNeaRB8MiS3b1MCXIfhHZZwT9CUFCwiM
rlbpnKlFH2HsN+UklZ9Ng6Bv3bgGCIEOYDAZvV0c1I/4CIZZeLalsX6Tjc38qVzW+CnuvGBXseig
w7CoAkCW+OFdOIuabEiMzXyxGczP2yjSoUEoIxTRe9FU866d4qwRPbgAwZqUuhC4e2jlS6chgtxP
fqA6wpz7ur0TA4RptOQU+tO8myyYCqm+lsTkSlvEb1eAideq2cqKj9c+gl7EJ0/WIXXOm9aWM6t2
dTQF2UC9n7mJD2R4CDOkrYoo1AH+rjivwwX6KNZ5OWu8m1JDl/Weo1NVqzc0F+49Dritn1R0GWTk
v4SgT8oBUaVoNGmXfBghHPdw2mZh7WXO2vt3DoUaduFVpHyeoSphYb/fVle+K6K2XVUtRShtOvNH
GhVCYv0OzYebbwupERAnp7okQD/5EIsiXESQS3QGPzUhz4fOlL1M9DEMADO405AmTrPtB68D0OuE
RWtoCckO7CHY4lpTYRxQnkkbHdjdBEnwOvZlwweTrg3iAYLZ/ZAUq63nq50P01RjiVeuIW4m4B1X
RMq9smULUoxwFyfR+Aj5ojIYfx9LnsNzd5hlocMER/g6QnMKTLnf4IFClA9I/PkmqtZLZ9kPuMVb
tBaNMcQvbVkFrC0G74nFvAGKgPkhStihBSCXkYcIqQXkbhnA3mByX0ZnPUNj/jA5elefo4PM61Vy
lpxhzGrcj8Fb27RfI1Q7em67N8T2AE5ce+EhpqYlugpRpbFI9sgr5IfIYFgwi41TGelX1uPK6kz3
pbFdHCZH07TT1R0RCkW0LcGJU1EpoHRzBx0Ldw+yYmP2SHnL+3byPjhXY7YO4zvemT1ghVx3rZ97
o6n/Ic1iLkUloj0Nakju7IJHTvh/lmgY7lulbiiyTtDeZaJiwoQFVS/CYzocvlGEOIUXDKRAINky
pRsRQCbDXc+rn8FZvJvT+bjJdH+ZW3XYeqCKAXq/mZz+G3taRKE6tnQ7CJC8Ndal6deDU3X/wm2Z
i6VK9v62fHWzDxcTZWOBdkW/JMla/Tago8tFh17Zt8PIUl+Geg/bgMtT6W5fk48cclqt0OBzMp/E
7Nqzs2Fgmw0eqy3uvbdEhX8JaK4d6C433TwRYYLsRQZBBGAo5XAgSSMDX0KS3j4pPf6iqluhf2xa
7ytAe1pKBeMAPKBiR8/zuq/DbYcB7DB76iWK7FkI6xSBrtULQtF1AQ6Wfi91NSAnjPZnp0k2lDh6
dd6gcrOYwNykoPw24HXIckln5f+D/o0BOUrG6UhRPWa19wNG8q+3DUuuJD9NcD0zpr6oGNgzetVl
QYcp2nUJGfYt/SEGt0YVkOc4th8zd+NsU12wp8Pw3j12kxCYYtpM/Zziw9ZlG/h/qqnbJ3xFPTrg
6wgzdVQ3C9AEAfS+CU+94yKWlSZdoVqFmpfI1ZkW19D0OG468q8aQwzt87RfAzEe3NgJIGGhKWSI
OiHVxZGdLOaorW91MweZD1e/ofYeC/K64OO+0MTFv/Irdn8nAmBvtHx7THrP7YLkHdXY962e/oxx
fZ84uXqK93jWgZ6AVoCdJfRxeclR5GHUY+gITJ8xy+FeMY2/wrdLzZFginne4mV7QsXWVngzr06U
J2RfR5jtZTSofIw797oYr1RG/bCEZ63XX7oNWGBcyYI3IyY13Od82UweIEny8XeQgrfVcDEQ8H0S
FsOaUzn6FXtjgPtVJBkW2eUHWnr2ygbu3anuzTcRss3AAJurL4Hx4jAI2z98ZP65YmSRRR+i+c8q
sWDy0vKzsova1cwnfwXV42mC4BjDuI9cMQmBWjv7h00g5WlsQWktIH6I/AklotuCYMKlAKVdF8fv
FdArhNWhQbIDphQgC2px2JZT5uGuG9c+7SD7znUCNgMQ+XZAzFQe1j4MivhUW8yH0C6C3jPKxa7o
gnRZfH1uanlYdF1nePOWq3a5LAMTypwjG5HVOEF7FKLuIzH9nYMN0LcHVVZCNkBtS+qo+g1stMlm
QqRKlwmWk01713YA9NiYaVfZNjr5yx/Sg87l54r02B3kCMAAYxgdq+kik+Xit1sZGz9LiLGF4tuv
fpsQMk2dUD0lrEmOQWjAMJLgA+aGF5Tcd4dgaQiWP+MdTGf/dBVexpRP/XfDxheq1jJSBDc2jCIc
vzXhvkgdpwmuAsFOJjnUy97xbTY0B7QBX0QvD5aG/m9Ue9GCVt5HNcZ7UgHZHtot29rx39gl5Trh
uJx9bJcbKAIRIMPK61x74r4zn5uZzBBVgoXTQC9hdDO7zQkplJMRMrG6as0mt18ncMVxSdHg0Fr5
BHFo2eJjfJEh0JPOD/dLHPTZsHUHpLadXIoRxmx0PbLKodnoQK2wblOVrZucoLxVSFgeCG1SPc/k
ebUxyTzN4yOZkV+BqTm51AvWzGYgCqJHewPPK/80nKyloiGoj8A0r0mPGMfZPBaEkC9WlMYfgMRL
9MR7pmMvSQI6K2NtBGbC8zSis3z5CipwPrt2rMaMcCPKpouqu89UWDRbZUqsksPOJE1/iNvA7JNw
pTmNGyfCt+iREiU0asdZclGJXc6toyjLJx7gzfUio1M26xc5bvGJe+F4oO6MEYW0pV9VA1gg2p6s
bT4I1c+zVIi6XKx36Tw9vqhInjWpMPLiDQZ87GHdWN0GopPIJCeq1VEv3GTeQNbDxJBd5liQJRBa
1aW7xirlxhPvzGLf9ofB2SEUSn8HNSaaAvVbUBiQL05wpyqIIFKMANhbvcr/gIoWw6YKG4lMs8RN
V9F/rYzvEhakfSxXjKDLMQpHtJsY4WFhX9wsnJyhXDxwtypw+BGJGEnOg9bfwYIbv1tlP6oVY1qL
+uY9sjKSnBK82nAMfq0S90wn/dfBzqfZb/rdMgKWsWOQhmBsLv6GdxJC3KMbAc/p17rGGePgRdKR
U1oZircJR1o8Kh+Xat8iLeJbhwRXEdd9MUBAcHBrxXMZASPxYGF1FxnkAwcdz2O6pgBM7cH1kouZ
cA1UZPUzR/qQHHohtvm5TnYemxoMb0guG7zhc6q4Li00itg5FjeNPEV2m5VnH5eNXyc67YMO4vEw
uQ4hRIqT6P6srduVPaR+hcsxRtVRc3SmhKRiQZLQRsVFGucvZ/2NOdO/pW1KJFG/RrKu3seENggO
cbyMhp1J2Sb8m7vy5xbVM++xBntJTWseGBiCMR2f5sNaOd+D59Q7hBW8RdHqpUMXkWJwoxL07Il0
YblZL8kxz9vcBs2pa5MuS0SNSYfzF0/7T92wXkRboc988u6YUkFXedQ9yTB+VxNQylVgKSb8zGqR
dzwQuZAxyk7CTzC193q1B9z712WeinUKS6qGXPrBfkLUTeZDFR7FoM22Zh+F5pW1I3TYEQIdS893
75Gij0cK+FfY11OqcU3gHa+wzRIMaKAlzoni1W8WrAAOZ7nWpWgF/8WrxaKFC5Z5ACu8BHWFiQwE
UAYHv0jb7e5N3PnN2rq6bLbPK/zHURmku1fMefeAjv6TA26deemOdMbvGGXVZ4qQqmTNd7fCpUob
+E8nmHo3XYa1ocW4tGh9R1InKrz/BRVk74bB5Do4LS/bPijBkvavYuQ6W+s4eoyeohDJgvvDJ/N1
pWuUKUG8XRchkB5KE2xFo/7AtzgcBhJ8AuHFV4dY+BzaJZCaBuw/gx+q9Me4+ofMunsPCAICWFxd
kXbKxyeSK8AFsAgATpg3/WoQYAlOHMtAs0QPGggNMQLBESkySHlZ2f6J4OcNfMrefVTNpMD19A4m
MpDu4zdwmKrwWhvlhM66QOKfyqDbAghsGv2lcB6mzTq80jE4hFN/ryN5a7WV+81G6uY3+CknNvjo
wDY5DEiNFouTV4aw3YikmnwxQXdfOuHfhYlBO/YCwhD2a5D8suD5TVvi3BdW+ado2qobnIXHGW4Z
sJ72YLYeJbHMyRI7jLBzrKmdhAPEq+uLytPHEUo9itf6zeFVhNBIOgGiaoHyEUCtwZKcQ3CyTwbt
3kByx7105B84CKAIWHbesEQllPcX4SdH024bLA7iC+jxW0/Wn9osKG5JmLpCupFDcJ0aGUCbH4VR
Tj253nq/RbIAZ6jnNBFKmTABqUwARSnGOln3tFnmvfOQlSXjjP3SGpS1DCc91XO+ctNhjzDzIenk
cDDm2DUCTC0yiYPBsekCmjX1og0zEQ57WFIBNTXsXMWkySMIsakzwQrjqS8HHrKio+sBA62TBeAG
jvgO9ZVhd6YTsOrRZ49FyCDXo9049pThDhXLDIlT72A+V+bNYXI5JcN25Jo1pwFk4BVjIqIThuat
MgARK+qjhxv6apDmj0mgcc5NM4/ltMV7oZOvzbT8GVFFO6boVSUBqHu1nWzj/66i+dm39ifBjMvE
gnaaBiGfrQDmBl9FFgJ8/umZd5tG7zQD0Ewgv8nozErVcZKS6SdYoiRnDj5XbOsTOGr3Pgf+k1Lb
/CoWD2e5Mz9yltplzF2ksUQUeqdJkf67i8NbTOdXilkFlK/N8UFgG0Vfh04jqPLywZkvoWHubvZ7
TAoh9oWggZphUON5jGSwo82Mc81Ajq6mAW4Z5u85x7jChu2p6fFp4y4V5QCR2Bz9QtKFPPcKpvga
WgME/JdtBMA8xOD5EsaOfOaw9BSKYWvpump5akdxcgP5QLewvtT9A+ryWcq75aX1oytLUHk+ABnH
/LSAeGn3SzMMO8mmYx+tHa5xwHUNDiR3uUXhU+WFvPAml5d9pB56uXqFQIU8O2rswKInWxkKwB6q
jwqBQdh3prXwjb8dA2+YMlAZYengz8/ncSoDslwmBFViMQW0QqEIJPU/MoZx2vrNDddke+gk6N9h
zEUbKVR5zJkh73Hluz8A0xrsCnFTYOMT/+LF+cUw/aSj8oLDWIUulP3QBU0ag0IjdqZ1bg7lckdq
dZgbzyLDVLc7eLQOa/1UR9GeLMMZFoAwpwDW59lFjCGPsDV4ot/JqubIkRWXcWv7Jxze0LM1brX3
qWZnCsRv7/VcuLsErh4gTZ997fPjAuTGRUYheZNY25GqUJ/CIUQWrdrKOoZI3JtndcY+8TdsyQt/
RGzgY33RYZxjNvN69F/xWqYwEsz3yps1ImS4KEYrcxaPY1ZV1ZQbzDNIGMcktdTsdzfbsLBSr4VK
fFUg92fee4nA4WbW8X1Z2xZgmAnUi2uhdwEZe5b18uTPIvqHnfKuus27LLMR3ZUquLNSuJzq38Kn
hwET0/qgMO3Azz0P2d3KISwwYE4AgeiGs2lFh+QmLHJhH/yA6lrnrrl6jib3b9DatljrrgPCr/eg
B4ZUq+BFsvEETBKaTnfZ0WTGOTpECNEI3GvEfLjCznHv5kEXO4dVtdhGxh6sj27cJPXZ+kdWFm/6
un2iUcXu5rG7A5HFEbAAuBUaAFil7p5PJpifu+ekHfakAUBqSJTFcwyJpCT7pHkTtcwBh91xFKJN
W6EdHPGFr72Pd2et1xbpRFpDVwRFR8xmLHekeccigC1V16VeGhhEfI5rsbthz8uQpLxiTeOgEJz6
uakROSQd/aKbQKVk4YVkXQk1MxSgXpK5iYa7T+XYd/1saBuTbTUcupRvf2NMa0fe/vVmhKvi+KMy
wyYKxsSVVzs1zs5xOudqZwoPr7goNM3vAwMGIXAGDtuMhrK3XnR8aEZ4+0K2XYWrx92wBvj1aoaJ
hyVJ2mJ2Sjvjlh1VVxZPH64LtM6z0HI6U/y6DCAdbYAEjghlpzcxhc1OdAxa1GSkxwqpSaMXJO8u
UbyocI9lDdEl+s/lMh714N9m0Lwpbhq/mIDppd6m48wuKBcdve7SsOQqY/8JFZBwN+o637AIwRWW
B9PCUAsKdWIFv6hnyJzH0utTPTKsiT5wqa3aAB84xEnBl5AXhsLmfJ1h2+QWL3vUZcAVRQ6Z4AUr
fTqyIUS71yBx3ixLCnWQdyY9+UG+N3CKFYNJ24MICRNYewd4BJN4qw5IT4SONFrUVGqzVLsBsyGq
/CLjl2PcBPtkXL1DzzDfgHNiFgotEIO517XN81xL2JJRAfgG1vXEG78MVy9DK/Uzbsr9hHhAPCTd
eh4WbhtgJNHQpiKZ8Ppbx91hBcG3G/RF17vyl08X/4Xy7lPLzTxTdxUy74J4KtAMXfNs5h7diUQb
6BRlXBex9Vhao1rt5tTiqYJsCruCP0P6GKAG2Uj7NYbY1yfJ3FPsdO+AaWWOydTJKicSJyKqCoST
qaBmru4N2rqhjGa/fSe4QvWVm/4TP9ksgegPiTpVURvd4Ut42ByXtxpXm/Hrwo0ggF86useAed7U
gwdYjtjoQf500MwiKw2zwPokWXu3EyTKanEBYHTYkuZ1NyC6JWkpVAZbWrv1L0iBC7fVaIhcnxLb
NE22zKvKrOF/F/J7CRW4ZNFoDqQSnd/zXxpcV0xRmkL4brdbLIEK1DU5wqC47RNvEmml9CWGoliK
o2iisiLThdbytC5dAaHdnAvAWncx+N+xp8zFWesm/+9Lbuw3QrFgB57ydsRaug0jTqTFPDPWVjjK
dSY3KMSd6q80wwcP973VO4+jFhZe0azz/F8seQR4J+aw2WF4VPShLhQmTMwPqLnAwgTYL9FgJVwH
gEjgHJJmQPoNwTGGlkJQsm3yC0bC+6hkAQXmtV1XKI4DgNeQ64yyOYq5L8w23GvD4mPAliQNNnKk
Ep8HwubJaSRgNgb1JDfwi//hq52MAVEm9DlQFBwTZJpF71Inj5CknieuwtGaPFyeIl7ebW+SPDRJ
gP9n/btxxZwx6lQZsipPgs6Xden3MWT0hpIb1Pd4NXFDXVBieeCOhjxhhRG7bWUZEgU8Y8BJHnUy
RyLx+xyhNTPydXNREzlGiCGCnsSRP7SHcbnXiQMRSlR5KRmcz9mXCMZvGDS7FjvAQFqeR70Abue0
23ffVGM+of6gJNArvKLQqYO6ZhySw6QGUqfJauKDGBX5CPwVogpYr1F37PnORf9HTLS0DetsjOAg
h4S87n7VEOB9rMvGcQMP4XUMoPfYCU/h8eqc96AV0c1Cp3ypJ6CLJUoYL3IlBM/y4M/Xns7VmS8Q
6SbaR+hpHdGncViTb4aUiTjdVtOcgTy4JYIuwV5YtTQwPTcDvi5VdQfwkKygUUVOk2AxXBYrC14n
TYedp9GuMzgRspKshIKHthv4EhvurEub7yDcTEZYBEgHysF+N9QEaUdtUpndIrS5LqRddy4extIj
InxqZU8+uf+gcF0jr4gqxrwTjfTvuorzSjz9F/htk1mkM7VgiiBe3UN5f6WDqs/4tCRC8wfy5XoW
wfZ6XsoZFeLFIOBqQIoF9ieny5j2eSaaZoPOdZ5Tqiy9k3jxvjtkehQexNKptMxiBJx2cdgB+Mem
e2Zt+JFAbg7xgA9GlZWBMKpUgQ7+yGA4RO7FTdaLDfAs4Amqv2o0VoMIf6Zr99I764fuABVD1h/t
Vhm56F6RD641vDMYv4sa/yARTrfuT88Nf+prhW9Sr+ycjLq5WjdGDlWSACpdIbwpUfaMcdt9m2TM
TT6tDvSeStQZ9FtTZhzErluEXoAwqUBAKK+G4CTEWtJ266n27Mn1Y56BJEqeBz7ldMCFRpyqEIN5
vGwT6F/IuL4DH4pVAAGQyvjQHOB6yGvQll/Cx26rV22w1E1z4Tc1ucUW4AO8CBBOz/V+EVwDqnOQ
WKKD8ADkPi6gekDgKPyUcHPBzZRa6P8h4USaBThDMdUg5mLxr1LT/ITCbG/eGzlsoOzGGijO/4dt
mk9tFfzScF9BICJBI9Dgr+6iLEJU8T5+4C4ooebHMHIQ5jc9lmM3bo9mBicWjRE/d3NljlCpOQfd
2PhDjXopeqrAWEfWOTZN1N3g5YDdIugcex3XBCEKMegLIMc23WBEglgrtJmw2HzSZR5hUwgXv//L
G9kVSEnWJzgmtlL6ot1BXhqcPAnvUQyz1se20W9cVl8RSQ5KGHoGFIHLXxEn/G0Fj09j2/e45mx/
AdIXgupsxdlZOb0sWq0v6M5i+PEmDmCHwHtzjI8yZ0C1+qwXOXzX1k57RF50BFtCOOOuHk98W3Da
9FBOXySJINhlbPmu56p5oeGyfK4+3PF5IBFPkQHpBGrvm43pnEsWva5+aPZiGcUe2FWdR3y+96hx
uiGb2jvBPQH5rGeHA3wD9NRHZkRNQwDdEaWsKcnUrZfG7Z3vaoJsa2wW/scVMSJEfAkLx+auBJfy
LJrUwtB17ytfwR+B1MKinVb2VAW9X3ZOA4YCPRCpO0+43KAcwfrVPnkCP/lZXnyM1AU27ehde/wx
G0biYBqgNR3UwLdRKohZQkhfgkh5L9brqgOduxlsFbYeRDNs8qkHioK0QovQtkkbgrgb/htGNAAY
Xg/hXGMkTDpB+wEpnsqCeUzwNdPvCX6IjEolkbrmjSfPIdUb+AN0LcYcauBoqZ6g0YLaHVKgAbRn
xPWh57P5Ey29fPWguLwMgzWIbblAv4aft+c6GdsIEkkSoX+Ns23/zUMSsXSMCYg3Ag0PEAe30p9i
QvxDFjpJAyF6BWy5X34qapcrazcXqQ3JWtQjdHMUIQh3PyA6JW0Hrciq65tuKZZLRDTW+3rx5ASQ
vGE33+AYmly81m7de2e8W1O+xW4EKwLALwsD5oEsM5GZ4C1+WhDp46tP+C9njuylhzIakWQdT8dw
FAe3GrdSzGTMtrVfSmQaLafYjA5GxKrKK41EDd6iA1Q50XqTgul3JFp0N/xJzQm7XviHhgZkDHUE
LG3t2HlvEAvUgB+7gD5VcfgMt8BHUM9tVkHkm7dhhUSHIUZn0OLFdxew2bhDgnjzVG2JvnS13b7m
bgHz22zdLxqzn3VrwxtSo/y8qnrnCUYsevUYzEKkGburHAakqgwjz7QbAgeM5uGMyI4QF3oH5wpK
OqCXa6pnEqOTCyml1X5jfgRUYelujDnrzvCuLmuvB5OwDdHVaycBm+WcFEaxuagnkq24GbIFHdbn
yYvxSK0aABCYM5xbaHfsp8D/TJqAPykhzRenKxBCqxQsWdOc/NFsZS8d98c3w3WbD0olf7mg9Kdp
W31biWVPE0IzTAH6CxEhfEhkioc92YMHeExIcdzeRnzZIo972X53mxbvDli6onIeusJkbK5ONb3X
CSxPTtNGv+sFrt/HllOwUcWI9faQ7kLgSgD8vQEtpa18smRosqkb8WuuDEvj4KhPPMd/RbascNN6
FMGIuJUQfuIphOYKi66ML2IbEH7jE5Nzoucf1GkFpXUHHCYD8DqcgPgSEFoi910vxNOi1zDvRTfl
zG8BlnqQ8LWQ3z5ho4UDzQE0NaYQaUZ3jljwfOr8uaxnWMmK3o40FQPQRQ1LrDzqcMZxHUyQROPJ
mb/nWCuSIgnLO8kAzCccmN4BVN+SJxxCvS1pHqI5BQ/RskRHGVFZzmiyOthkgxNXsxoa2IVqMHdz
UDhGup8MjToFKDTwcBO8KBygPvZaB09QzsV6U/GLZwl/ok29IVsaJeZTZdoqm2nwUOT13c22ARSc
qJU51WAdillClxc4wOmhE3fKgZvp5GlTIUyWIB6HYa7TCBMByNarfdOOsPt6cBieOgqYHsSyk0MW
x/N+GcyH8NcwlSaB8ZIbaJ+E23+TOoxv1kbd31VCE55F7eOkDYCuTJ37XVPjg34NNrOj0BCXoOow
tbUgfzAcxQIPJiYdvEIe281V4KxZ5NDwQPv527rRTbMg+QQiAMZpRNkswdhHIIuya1P/1Mrvdss4
4WlVoZpQL5WgW0iSBvFpQVv2isp3r9XhdZPEASpL5EvCGWSHIIfdtxqcMqy6fW1/r84KrHIC6BiG
jLqosWPiX0f8aUxbj24vcJxVWWO79Ru555CjRrX7B+BvdQf3A2QYlkqIrAbnQyw4ZFtmK2hLWg2h
6YT5Mibhtel4lC+Js/yzlPkPZmv1g0yqFoVE0wTWbBih3XFB5OBph+ktV9DpQkMVudsxRDLTH8+J
tzt3YKFaCCxL+OvwISYjFg0fIeA5j8lStNZgzunYWhhI00JwbDOeS70GuDScEXtPfVtXkjvEVXcr
MOJCD1Tjm4OGLt+EIpgSSWhPpqqxWSmz8SHn8LkC+x8M4m9qf3lBhlOALgcz0VvsgBqbRru8Of4c
vgVibnZ6k4+ywWoGbLDKdkPh3LqHUn06BnLs/y4B5snQzh3Ww2nZwfna4LxXydvYLeG3wzDaMmV3
zlB5RYs/MOfLOp0wtEG+70xIAw4dIEAY/au72yCFk3fAXqpI+NiSLZ7PLqaf0CbxMzaM4e4h2wco
Z/2YIldkqjrxmtw4aOcbTO4CllzI73g7tHd3Vl/xBCmt3TCrRdxpC7zSCXqshhVkySzOsO5EL0Pw
IC9H98HVTzKEDAsadyxINS1Ja+pPPoUwzQ1YDUVYn6l0wl9ayjrXKEX9BwHXGkDxxeeDXSP7Uo+e
A6Xw7PmAzAF2Ptc9NE3QAjjntmUtMHEUXe+FmIdrMovtt+oq8UZn6T3hHOw3POqh98dL/OQvbePp
D+Qc9rDpKNwt4Ir+4j0bP5sZO1Kz9OwlnLetOrGx+jUNLS1BDviXSIcWc8Y8L88drvKPrqHzfe2n
BopPBwcWcmyRVASxg5SVd4CBzcVB5/35H3Vnstw4kmXtV+kHKLRhHja94ExqomZFbGCSQoF5csAx
PX1/yLTfKhItSlbc/ZtKy8goJwjCL9z9nvOd3pDZQ613sls5TU4d7LlzyxLIJVSpNLRuPE/CG3NM
NNERf+YJ134YTWHfZX7SiwXc8KJfayUHS0qkMekAuOIH8Lz0JvbTmh65oFviclT9YCcUr5Xk1JIt
iT4Jvfpe0GvIoUSom8RvggvNQSaJcARSk54p8bJjDxDuBgFe4DoPKVkY29VNERfOlRomUm5MgW9a
Mf3k0kcpfJtV0jn2UYrsDQueh9CuyLQH2xvrbmHTVViopT8uVHbMa0M6wb3qS3fd6MI8tK1dP/oI
by7wvWBaxxb3wvFxgohLImQxkGKu8qrnwBVbyr0RJdrCddHi9lJQ4CoMulWX3bt6c6Nbin8hu8hY
964/XsA5zZ7L0cK20xSTd4ejwTrWnVUXsKVkI5qgVsvLVxlXslg2gzs16/V4J1SrXmt9FG+KHBFW
wknPQ2rh4JYWxAMfSuKqV3zrRsOAuc/RBl8MEUMP4aBv5IjoOqyhRY1OyL5vRKsKuThS+gdChMuL
UlOURVYb+iOYShOfhEJihlv5l7L0ivuhsrJfRYvJaZHBj7si24aebo1IaG26uT31miCGh2Og/jRQ
It1kgjzoQHOHra1a1m2smZLzk0j9Gddde2maGW+4Qao3LobkZS2U7MbwGhhQoo+fjThoNnUhw0sv
z6KbjoXDgT4958xQ2oCIsBtb8h6t14GrRms2/+46TyznxuucfhUPevBQsXJ6LkvOrAeDCAAAssMm
rmz3VxpZ0BaRFn90Oa2tAK3N0h4NQtZ8M9t4KdYiknMz+9oYauenLVKefTNJ8MAMkQdKHF/pzo2d
8DEKslHhbJaTYPBY+t1g1fmSPgOGSGyJP1QvTm8JLe+3JZDPl9FOslVeOONbUBkF6gWzuYiVztnV
+aSnMsdg4DC5VRdS4egQezcPKdb09wxV6oPlpvKyLTVxGAqjPET5yCvewGuq9IhrRkczV9g1ehTx
eblka9d8dGEfX3SmjN+7Ng3WfSKQ+5gWKWGsRiJKe+2FyXo0sFMvJFXlLRMGBnFoNMj/Pc4IyyDr
XrXUi36JKLljddfv6s5qFhlNiHe05/VFIokZ9CPHxgxqM/94m7pqtWi8Nnx1q6Ldhh4ZwV7tFhsO
5ZqDy1HRkqpKK5pJeUXomzYhUNtNYvfGvsOM8pOlevjhIV58JLzNAGKXedZBdQNnwApKb2GyHnno
9rLgIYg7GvWNpng7w+nN1eDwiQbUG1qBXb9lA15c9Tqeml6MQBEdaeOfsZ2C7Y61V4ZE6Ly0xmbN
RsO516qYrh2OssDotNeaoJynUrObXS9hjwR2FD5oUcHWvq8tDiYTDl6qIkRTVgYtN1RiMnUKx/7V
m9UgVmRpZNuuJzRPc/wDRV6nS677NxHCxt+KW3Hs0WjQQsBlYCKqIIQoLMPGZlhmuIt/wTIwd0bR
uhsdmTNtFy/faXFQghOrO5bPqKoOFbOS1Y3Mkr2YNk6clAwHS1Ttu+/p/mMQWjnsOY/GXO+41S9h
js7GChGg6b3gDqiDdjemPYcf+nTsK3px8y8jC3HEmwDmzSBI17FlD5eFiaiRTpX+ptqV+oN8p2HX
Fn13M0o9fi6Drn8pmgSfiFDRZ1z2uiz33TDE666J+rXtZQZOAdNbORXiYzw0MBqqrlggcS/WFu9J
wA55abwZLKIuc2wO+5gDpWDxrzipPFGoYbCTvid2WWk0v+MRoQ0CZkplVuD0z0oFVYnWybUOeXGp
SH9cy6onSVEKZYvNGNQLeuxVWesFJ1fjh6CTf217ObrMLuto4cjcZt3nagatVDNLHyS9z3Sd0IHA
DpjTFc4as6TZS6sHxSbLokvVknjIE8W8FN20U06S7pAGQ76DjxWxmQ5ouLhOHz2PTkm/kueQLhXr
o1uWFFduE8k3O1Ste6sZ0JjWSYk1wgwEqqswWfUGksXYqORlVqGqd9GLrbAN03Zpgug+65UXO2UB
2YhUPzieGh6KSNSP/Rj2WDMy8zbAE3TIhVmsHLXpN3E8hLf/MhogGbHpRDtILAlmcsXblCSGbQyb
86ioRMwba4+8oejAN5OfoUF0AEjIImID7kvzHgQ++lEtwRZhgF8eFkHO4+Y4uvhJfcjX7EzGDaQ4
YyWHTC8X/4pQzvSY+u1tzMJmG4eQa9Ka3ey/mjq03dBIw12Pnu6I2d14UGxw+ZoZd9uIncdWYgo6
g0h30r78p3v5f/5/g4sRkPKV0fl6wsj910UhPv6BF/vr//W30xnT838TLOPAESO6wvBUzMZ/O52h
LE+mZeK3HXLeaZbwXzjLmMhzOJ1V4v4myC8lGPwuF8F7ePpPhvPfNrZplxxKRnT43//E6fxPhpYC
cJdaPcHt/onx6mCklpOM7c5zOHyqgkDbhu6o/ke5UP8efUYtc2xfVWu/Um7z2PqR8UguBhTIf9zn
T/hfp6588m7/ASCrNYlfm737HbXiBpUScAUIq2cOPqObwTVoKkKO/Ns8jX+WaMg5JcRgdt6VT9/o
jys32poTEp8rr0lFncSHFxjMjL9nInPoc8bgdIX/Zgz++5bPiJieNZocS6TQvxTNX8tOKV7TXEXP
Qntjf971w7z78/o7PkEZRz5CG2QPnizZOCRz/UcRWf++fh74Pwcn9RiTR+z6t5wHcqxlmk99812a
9ql7M3nv/7jxNX20cYgi79ZpC9ZPglWmpUXh0g3Vb56badp8cvcnZsGfn9AUfT/mNu30wClHQiHK
cicsAEK9FTW8wCaxsibfFNVJ/qY6nvy5T8yCeVhZ6tI9bNLMvY2lvB7RFXJOYg7fPEunBp9NX/J3
8jwHQ3erBjbW9Rb2tbCev36I/roln92q2fxNwAJIp5btbV1pa73i5GAsgF7v9ebJHR8LgYmXxXVy
k1TxGjMposldKt99f+80G/638N4RDX3zRfXpQz+7mNl8rwqtNkcaDbfSB7+GY3IMLhRczPGVzebT
Mt56FyuiMi5afd+6L06XLHKmbFpVBwCCmYe76O9/VK01/Z2Mlh58QfokA2zq35O1/ZvbdupKZ8VD
dYWf9WHb3tIQ3BvG28BZtc0dMfoLHIBah90dq6Ui0DICDpPlEurBwoF/qOYeHbRq+fV18Jb5/I7N
6gwKbWhE+kBDLpuMDR5q42rhZg14Je4Qfi2dPQZHrrcIuzibXnB/imHpaHg20KH5pr/oG4Rm9j5J
Nrh1FqyDvr4y58Qs16Yr/mOWo8pIEPeW0W1F0NZCF84e+tmLC+slMeJyAc1v2YlCx2le7uJiTDl2
atG5W/ETqIrLWq1+R6V3GZXZi2dEd/qgXEni4Po6eFRqELmY53FxHDpWhyIcLlxNuXIkAo8+rPeN
bzzSJ3kjM27VcTiA17T/ieZkHabVygvDC6nQnfQhE7oxcqjx2m76e9YFB2RUW46xL5QQ0ryiHqY7
FkHj4Bzhum7ldjS121ipf0Z5dZWXcLENvdp56LPCKL2NbI9GpYLfJcXpnaZPndJt0j5ZCyvm+Jom
uJ72B4CEB0zH27qtLoBUXBtafjfpK4I2AXwp/SOHvWdWwVkN1zooXVaTVEe95QUX9qApJp/kVpJs
eaXWuUkXyKgXoJe++c1PFap5Ye9HXv0DG3Sa1hs9Ehw9ZOuvH6cTQ8/honGHPdJjrX00Ox6IsbHx
T34HUz019mzxZRZZ4tqlUR0r3D6L0PavXTe6+/q6T8wCdVa7W6XGo+ZM4cqqC7gBOXN4G+NtuOFU
xvsuRu/UF5jVcERxg2MGQ30cOu9WmukhVpPj19d/auhZRXZErXnYsis0wgpQ17S4k+jUVl8Pfurm
TB/6R4lQrN5VYiOoMVu63VKxEo4E6kTdJggQz3xuZvWxt1yvrGxNHHHtHslpQONj5+K8533OJZIe
PraWPt+xc3jfeFYgdp1IvstIPnXrZ9OXNnJMCkJaH9M+/eFwqIT2/OPrG39q6NlEzbxwiNRQiqOG
5J6TpfEInLP85p30+eAQtv/5q5KinDZtR9lJfc1celz5MicW45wrB+38z8FjQ8mL6YjnmPTe+5hy
3lBE6jdroVMXPpurqS6G2Cyi5pjV7jYXKLNrOrnfFONTg/+fOTrUVeIyuA5oluOZEbMKMXbn3ZXZ
LPVBqOIPdakyFZ1yPG7WKvbBM309+vTD/d9VGSywf95zUG0Jbr66OXLmJxdAizZtmtxXSXxBE+p3
Z0aHvEHsaXGq+k1EwqmbNZu1tW0Po5pMN6tMfvM8LY0cRebX3+bU2Po/v41XOEHSoVQ56qKk2nsA
AQrT3H09+In1mOnNJi12WTeISowcbePkr3lmKT9GZ6wXaesTR1/1tHZ4zMDZVPq163hwACqcjMvE
0u5YMlQ3eWv5m9Gh79iPtnGdqq62yEs4MYqtWQuEON0lTclfOG/xQLaafeYDNCsISF6cvlfU5kiv
6yPoMVDItvlm7M83Y6Y7qwe+zHzhISs66k6i7DJLONi9nScVwoBNjsulxOiyTku13n/9G5z4gd1Z
iRibLvNyjvGOmCsXmlBhXDdwOs4bfFYjHB3vlJAKr9rB9peKcJpF7VKbvx798xei6c6KhGbgiMLi
2xyxVkaI6KzswuyabFVLTTvrhW66s1IhY6vmcxNxDJWCHUNvm1BaUEx9/QVO3fvpz/94o/uVUXII
7tawcgciEq36lz3gfvx68Bn0/v8dSnBQ9s/RwbcNWYQO+Ohpngktu8AO1kXv4OhZiUOXXcd9iyPJ
DZOrgXYGnUWjWqchzZOvL+DUt5uVjsJJqbK2EMcxq++KUlzI3Pt93tCzulEosSlE1jTHwjHfS9X8
RQ/z19dD29PlfVK/3dnkRj1oSH8CksVFL/daNYBFNXKP/aqCMyfAi7oqcRqskth5tsPQXHUV6pWE
YnVQoBsCQsJo4Y14trCWy3sny5UrxOX+psMawO5mUOBA+bSqs4bXsZ+I7ajbpK6UIBdomj9UrZ+t
tLGrVhDQ9HWrjNUihDG9oKqjJNOabNdwWr5C5m1sXDBcIGCqCq2sVRKpN3A+D6PnWvHof9DUrFeZ
ProvUGXhkoTImw0shPcoOZoXP+mGg4YuZsXZ/rAeXPVdDnW8VDsnXg1JXUJ01jD3OTaeB9t7cdoM
NQkOIbh8LXTEvn3rwSQvqyw6823jzCZE3SkTu72ojigkkhVefpQaTfZNpTvxYnZm84Gut2u2wJ6P
kJKyJY1aZxIsfeA85cwBEBAm3tIPF1rMzmMswmD79QN1oko5s4LeCoLKA5XcSEp5CFwgx7fkZdW+
19tvPuHERHNmJVwHQpkQ/UQApvAvlYx4pEIX2jdFdiqmn0yHedh4oneF3yJ/OHIUL9FJCkRtnqNw
cqAMe21Qkm9+nVNfYlbM+zHJStXR6mNdVjdS+D/VvHg47xeYFfE+SjJ3APhyxClh/HCFkd3lJFOs
MXqpq68/4tTVz2rdMFZJ7kRDeYQ9eIkD6VecuM9fD33q+ZnVOlEOetwFrJFEGukXGHNpSsOfuLLY
HH/zG5/6iFnJk4aeOMAK7aMeqbCsIE/RLxflEklef9YJuTlPHJWKdAYx6PbRpmmOWGJ4jL3u8us7
dOLm27Pnf3TsKmpLxlZSuKkyFldlfd7JvmnPVjDJ0OH4o/t1jNOlsLbheZthc+qe/fnqdxJXGSxw
Bse0bfaZ170GhnfemsWePe5639sVqij76EQe2jE/IIWgg7xx3s2efoQ/1izCI5R0cLFTVaGGfwqr
5XLQwsN5g89KtNH1LcTZzD5aShGvRNpc+4NSfHPl00/2SSX764X/55X3VaNLxHrHSm3L686nkRJ4
mBGkp4Gq8UzshQ5Wla+/yYkpZc9mLYYP4dStYR3dvkI4GGMFc12hXCPBzDdff8Spx342axVS4FHE
a9axK6NlZ1dPiu59nDW0NXtnBRHSp1IM/MiVkoAjrcHwWSirzht9Nl9dG7sIPFcufPBbYP35fYus
8Lyx5/M1xNGH5lIc8xgRCUGVoBXNl6/H1qc7+8kTZM0mrY0qIowtfAN9TC6Ms1XJxkn7jZ4/+CGY
ovKqjwjSI6op+9CNt9R4Vs3xwrDxdaEv59+qQzQmsDG+qXt/9cs+u57ZTDfDvhiSOHOOLm5lu++X
LvgSDdXP4Ol71b+kUWHKG6eK90l7necCFSv1sTJJQOGweWpiVMSIfn1zTjyNU0TZn3Whi+lK2HZa
HFkcbFCWGnixYnnm4LO6kJtNVLKVLI6+a13BcTt0uvJdJT7RRjOnNLQ/rzyEfIfR082OLkSAd0AA
cmIxvHI4H23KcfI5VpCN8CS/hX77YGrlE9Qr964nd2tZWlCf0DXViyQBWdDa9K2KVotWRql3N61m
BrdFzd+rG9fZFUX5I6oBgGW9/pNmw5VRVemZd2hWb3qa/5b0RX7E1vNb13Faei4awa9/2+n5/uw5
m1WaMSuQdmladqz69Aq6FIoINnawabJXPejOm7nmrOZ0dJAwbnbpkayyV4m9y+6evr78E48moXb/
+IFRsAI5U9rs6PfeOvNidEVkAn89tn6i0JuzghMRylHBCEiPkp7lPoRJf18a5MEQ3t0QTxIFwGjq
Ek2xW4lVEyj9NeLu9A7sEIjSrkw3HZLwFeQ6+y2MivYSV4O6CSKODht2gmghtAdL7/WN33QfvTDA
KHRFR/Swxa4li87ryJvmrLIFKbBUmbfc/AZugR5u2VGcV+3NWZFCEp0bKVLrI7NoC7zxyWrSbwry
qR92VnNINmTnmjbJMXHzD6/0XjT7m9J6auRZwVGJ7XBUYn2OgbCCtVnbAlNTvf36mTk1+KzgWI5w
TaJso2MmiajXgkpbwX/8brJOKqvPZutff/7HOsfIFascUX8Tw7RpwXywquFw7DaXe1ru2eRoieEN
FK/G9GqPkNKCzzLxlOE/5mgu0UbIXmSIwaYy7CeCpTfIMBeBF+K0CpeFds88XZLVPtnT3fIZYQNr
5AWJ0/d+W61rTif5pMZ96fhTqLN/f6wWOMvzbt6sFnWqoqMST9NjP6pv0AuXtUpO11ljG7MSRDda
i42kIPqsLeiV95si0s/7zY1ZDYq8JLCVJE+OfhWQL1nflPK8umnMChDOqxjadDbVTY58XKjLQZ8+
nndDZmUhpcCEmP+yIyYs3zxWZ77PjVlNKLI01zpS145GC6LYQ1a2R5LrbM676llZSMg2ythwMnpR
gf6WL5zLPZ839Kwu5EWVJZkARK6OCbAPmZRbBTfA6rzRZ4UhtAqi6Fo9wbeLBLsukmvE1d6Zg89W
CGWh2xBTZXwc0uBZs0OsJBNF5Lwrn81Kf+xco8OkexzKPNkESKYNpzjv59RnszIxVfRvrGqPWuzV
67aDo5h5cMPOuvK5lnTk1CmwtSgDD2JC7M/f8pKt/tdja38dQXyyctJnk9MPyiSRdh4dVV3ZUogv
mfaW/USttSp3r6ZiEWX7mnwYajTy/nXYPINVW+uDvhyCEa4kW+xMuQ1AvRnS2ArwlF39y0geGIEo
NtzY1qXOKHaDM9uWO85+F8SA7A3tEusJwTE8pMVzwe7TprYbCQDUBnLYeKSAl7m1KyTZjpupVNdO
tyjVeMufjDwWSqfueX9URght9mdfFM5SNFf8Rz0xWSBABHCHN9f/pbqPuDUXpnnDZveSl4Exur9E
vye2YUX1V/ixXFzQVRxOr4VCTgkD5pZPr5wG5E+16PkiUXkXZ/uE76OEH/5Q8vu+1xKmEZ/DkBpn
wdiVFm18xV9zyTPnOiwgtG7GEW72922scfULY9uYrF8A9+Fcylp4xZvY/5BtueGG8DZr1fLgp+ZK
RipESOIaRXVo1I3nB/zrZnrHDYj+sza9KTToWn317HsoLctn3donXXAp2dZo2WQmsp+5hoDzlSDN
drr2Imoss7n1A0vkhZ/DSiCY11bD9RhgFGiudPvSoYEUQlKyOUGVdboMoNb1oz6x8XfTLdTI+2BT
JtWNFDb+z03T/ABht1C74QKP1ioNkQ+Wq6TEiUCQjnxxExsMvgfLV11VZx4q/LVJ+mPxEHa0ez1g
iMc6Dkiq8a2fWBm/mQ7TQ//ZZJhV/QAyJp5uthFO0z3ASiansgcDbwDMXUQibEBgYF//euqdWGPp
s3eAWwAQaNGEHJMwuAQn82gG9sV5Q8/eAVVSYbqTdXK0ZUjMG8EeC7N3ujMvfPYOKGXv2UDR2Ecr
xUvWAb1osm/OYP+K4/rsB5i9Aiqa1gT7GtEx59kP+3BJOMCBCRZKC4v5Zlrx1MktoLSmDXfhqF1r
zdPX9+zUTz97P6R9k6d97MdH10h/0/NSjr5Xlw+Z7Sa/jcjyrl28Id+8i059zbmeWRCnapejHR1d
06suOg9jYV77sIUwriykVPqr3I2jZYBrErgnIEfmpObtS9IewDVoch85gfbN6+XEF59LnR3bSFOR
ZvlRxbl8hR8ivYY3mL5Eqgm6yhwCEifS+rxnR5u9bbAzg0Ua4hw6UPdape5LNgSvX/+A0zr1k0dH
m68EG2PMBCKWowbjgvrsBAsPGtRycjXt1UR4O8VLhxUgxuK8LZg2qxY4OQff7ZP0iCu/XSJwoduY
ntlo1OblwbF0gFJDeky64keOhTZT9Z9f36kTleevp/KPCmqEolZcU6bHKdFAs9ufnHd+8zCdGnpW
GwapJE1s6vGxcdQnv45hDVnfHYOdGntWG4q4Fo1aaCkYL/UZqv4mrZpvFnD6VBk/e3hms1/zXSLh
PTM6CkfPDv2gYqa2SOir4USsw1iPgoWSu3SXC6XSJ6jvLZ5xfLSelcWrkNy4bVGEOqEFSrZShqol
VbOAAx141YpDBW0noGcvzDawNwlfYtXpWp4Apa78b77AqS31XE8r6oFMq9ILjxLWemIlGxyCC9z+
S2hCiz6/ZT0zIKjgHyoRhElLP4GlVmc/W3ARYus4rahg80PWgO971BNY1YeYeL00hpOAKV27b+xs
nTgZITvEC5jraenQuv5yWm1Fxs8suZN1uzJwoY+1uWvaX6p8aeU374UTP706zfk/nlg7c9TSIux9
6nFFw1b7bpLpRIR//svPBb3CK0TH6Wh8TLUyvB+iUm44PB0fTbtzdy3ciTWBmWKdaBmINIjH21yB
YTHheIg8dlUsh9BeWeEQq+WBMNaXyCyyp0QPOa9QapM0klojf77uxHUnIg69YSEsWifG5itDory8
rr3uCyuBMoM0rCotIoFavcDQbjfaBoRXctE1eb0UQaYfVFGyEqnjvN2EaA75hUzl0S28OzVVV1av
3YQNmQtGD5sTroW1aMYhhW9SioUTlhMUNXeKRZ63cFajyLhUQs9gJU9oO4Zm49HszHEz6DkY31SJ
fiuyi19d0BwfbdGWH2EZ1zcjFnZIj16y9uBzb5Bww1clC+CZYL5gzQxxFgRJ5hwuw36P4l699BHx
b+yyT/dGrLirwgCapllvcUggso9Tfwm5R2A9DfsDOjunWuZ6THCNF2yTqnqNXNHCb2nNK9fMPkxD
D57CMfzhkTXzTJSMdUHUoL/twMdvLLXMlmpGWMkiN7r2JlfTZts1vdwNtrRXKQKV5ZSxczAxcq7Q
VrBS7SBuZkX0lEaiJAYa/IWS+tUTeyKHxAK3tF9NEMY3cSNueV0vG8KId0NlBmvGzheaSrpXMkiN
v0BXGuprRwBMkaxTxwlu/KSObiLCH9iEN8qC6LmfXQ8vbUgoI0MGCLPNBn0lFK1dJmBV7pXYYZ6W
5m+EQ6Rs6UF+w7AoPYTyKFME1UnQoxJswYwcohaCxjBGPk772FbeYP/oKyOHiU02abODWKQsgtGQ
myhz9FUdhO0uSHJtHxO9nGMmJxVKb4Zgr+aps7WNrP+hAoxceZVJuEjeQ8f20GCR0gY/jQSZtQoB
nIxzmb9NrHrsvAiCNoUs44NPLsoCfTerMmcYHtI8hZ2sKiHn+2BO8P+ntlsvBLUV+Ri0Hdl4KJCA
O8F60PCzL6D7dekSyut46fEOvRWNGXw0tl9gak+NNzMwRca+0CfFDDTmxlMArZOip24LXyfo21Oq
azgS8aqoB/0xs2oDd7niN69xajj7vCuDdT2kwzLGs0yWt2zr3ypZ1SujUJODi9/uFTR2uzQHdpdy
AjIQOZ1s4Xjom9YOYgAFAFY4wcXMbJVE8bWyb3YjSJW9gCX/6lsQeMvOAUBQpGXPjGjMQ+dAXxIt
G17JlsqoyPTSXyyQNZ4e7oWA65r1gOaqyBnvsf57EJDC/JCTcv6jViPjShvlFPw3eNFBMjFZeqYA
mJShuQ1rYnID3iZbtXPrah03TvaktblxaSkmWGF4j3TMwPmD6kyNDytxM3sZG6rcIDCpL4TkuIaD
00i7DkMv8XetNgWolGqfXIyGBQgCL4+2h4Od37iVmnhr3dPRjlpW9tTlVrzNcNQ8NvWEX7WMqsAd
Hro9qQFZEi6KKtLg3BUYqMZQZ28GhXy8hxtlL3v4PL9qa8Sx4qYEb68aq1eHCXWCCcF1Mw3xq6vw
+tHNAoaUXQYSHXjfvMcKbCMGsuST9BIOtRLR/S5BKYOOlFOKSasb8tYda3vd6no2rlMvhcJiVh3g
0woMdk+wI5GRI9ZBX5bXIJja7dgUxtoqJe4q06mz1Rjo+SEm6paeBd8mDwntFbVBLgiJjmsxhMZl
RjbtRVVryjorBIeYhUuwywiomrAnMrS9vJO3KgeEqz621XXdoGpL2s5bRrlBVl9A1AxcieIjbprx
tUYbt7CG0Yf4HC1lVS0Jqwfrll+WpNcUROYgKst54HuSoxRnF9dSXzkKwMvB9qAARFZnLvyWuClo
Smr4Bv2H0EY90O/U0CYql1JhrvAW4KUrG8LKLLBOAPnAfuvkaUlLwu2yCQpKtXBckrjD+rUGg1iG
DUGTkQe61Yzrxr7W6kKfcA3Nz6Zr5HNH4tRlgBR3VzmyJ0bLd5N7wEP+bdhELacmAsK6RdjMSupe
CIHFx5W1MHO1J9aJng0pCSD9vBRaV2Rrr8ZgNW8D2LAlxPnqugHQwlI9yA5mTw6HEfacIGg54RkF
86i2qhIGh2HfgAGq+0ViFyxvBvryuQ/dPRQt7CC9Ndeql+WP4O/zXWha0XUJA/F3HNrY9Pr+xq19
1i1RbdzwrQwIDH334fvDcNsicl42pAS+ZTGp9+PQKs8mUI59J0vjhyTOlacLXiD4S2ob2PxFEKs/
tSh+VzPnJoyJ2Y1rzbhNC3NcmENLhIYmOyJL/PtO5wWQmYA/3Tonu8Gz4hWp2CVPXi8JTLZeR3Mw
Fzq8mqWr9ymZIvQw3FAZyTOAyYJMrrmps65e1CPLyrY1UFvXXrQNiVanZa+DkcE6sSjDkKwSGJTE
lCmgbVIkmuDFraV0SPVk1boYMv48MF7LPIYzkS0Jgs2W5KaVt6xn3tXcBuZlTdDbzFOucM6LfYY6
luwty2XR2qN10Tdele6HUETbTEzfKGiCjQg1Ai8D8rxU1c2Jvmyca6H47cZLSvWus1NtTeMuWSem
b6DqVRNjG3VQ39jZg8bLgWs/kM9oGJui1lLWWVIBvmk4eriqZKvu/VHNEXIOYiOl3S2J3bE3g+H+
AGH6XpDZBspW99cpnNCtzdp9bWSRskqh2vLw99kB7IfN5tnp/bWu983GSSSYfL8wm3WhW96mzYMP
sgMBLjpRasJ/yttoGWUQY3FORuLBHlxw5ewEVqFGhCi8v2Rbe8WwpRhxhkfe4lbAMFzGkzcz0pTx
YGgtYPGywzVaisDbt2llXKJduzMjcpjMyKoWo6mQho2BGaVD9TGtbK8x6soFpH1AoYRnBNCpTHYS
hR40qzoURB2qpOBFVmltFQMKaZmHoF0L5nQmYygivEkOWaHD9QbLf5Eq3ks4xvY+j0zlMiu7x0Bt
gfij9t2TuG78sD0iFGIz+S0Gwn+TpnhySuKUTRZyHJ0m6EPEaCmPYLSUV05A1aUorXyTs5wj6QVm
kyU8kLjDJrRc+aPmApe1qeXXkWJpO7eo/EdbwkYdeX2uJn8n6YX3FJNu1Sh9+1iNavjugiEms6wf
93oVVBv4kvWKGVssIL30TI7pCTfS2tvmQPmWmOwV6Oa9oV/mXVtsqtwBBmS0OIU90RC7pt2DtWKh
6OGNLWvHviQJKbgoYzvh/DE3DjFrExINRe6CIxL9h0fupLPs6oFgYz8HGrBQiJ7HrIaTvDTTzmFF
47GHUtxhKTsrva5I27m0q57Vb6C1kgy/3n0ohABlG0AOeycFQ9vYrQgugMrdsGbUH+K2fSL0xV92
yP6BtQXqitym7C5OClYa6EXgthvejfCF/FAJtjwEXvTb9kp1bZSRTqR0ATgQazshWoGu7ULorSj7
Y+cqLcC1EinCyTtoqeHSr9hSLPM0rKZ3drUoZDssqJU+NwYgsEpcngLd2cl/JDl5QUtaOPkyg60N
xxPcbBh7pMRH9fVQBc4FUPTop2kX8RaTs70YsyxdOVE47Ho3+80ZPvsbWYcXCXX3QuIw2fQNkHLf
zz9Sy2mWyDD6FTcsvB4Mcht8jRVfqbcC1ak2bERsjYSNGR4GiEQsTCIHd5phUBbN0KRr2xEqK+X4
HvrjABnLjfvloERetIb2RhkNPV1sPKGazTI0+2ik4Q3JKSxfMtV3L2G5sjpkEYM1N3kvqhYg8VCQ
vEF8K0+UCuR30ZojzvJcZXUhPB12YJAtYpcwsGDy9hbO0K+VKPkwIb/cGoYY1pID2k1PukpD1VWy
B4BiGRaIjJN1rvuXLLN2TwYnQdt67Gx6Udr/y9iZLTmOZNf2V2T9DglwDA6YqfuB4EwGYx5fYJGR
mYBjHhzj19/F6tLtqpRMJbN8qKwYkiQAdz/77LPXjqSI4tDkMuC825fE112ZRHqs3xuPgO5awYK1
5QKUDnWc3C017Zmt69bGMPY7QCrdeSR8Zk/yfnnTT1a1b/VA9G00Q8nCEx+mHuDufrCd5xaY7NnV
LaltWAFWgeaWihmoABTJ8kZMYE4xANurqthuUrLgWaUqGN8Ej7PPR35I10EePLsuX3wYUpwbPPNs
8hKIulEe9nNOxN7cwusr8/ZiJbGmgqV31jikXztTlawJ6oEoJ/vsMZ15BSjn8sAITaK4dkZAhjAB
dSvQq+9Fpx1741ex/9JoqdPVNBPH7UPHu2mjcbnNOXyEeS2dnwu6AjGXUKon6tioexpmuAS+OXnf
Y1DDJKjKFk6h6eAkkyTWxsm0Va73VvWjHw4m+RNOYPx0bNPcEghjExUVkenFVBjBc0xNPwUxux6J
6MUpdnrvNFemta6rgJSxnFx+3t6yJdP22iTS3tEsLWwtdSm+VaS5tSUjXy0VA+VNat2OC7icleuU
BCOq7icWg083c4eKeOc82TRL8H2MErUp4FWvcmH1+66DuqJr0iHNvjMvVMIEI5IgE2Zt427njBXK
77v5diC7D3IMQbRjGs8PlFLBwywMcDFpMm16Y1Tr0uQCMfVARizBnnShFnAYkWQCw/Grm/Jak7ii
DzYwNc2DYfrexibB+Vj5clkFYEUec5+SnlWIIm82hjL0ufse6q5KNhEDDjh+BsmT4NmPJbFW5oqS
kwTVtmJijeTC0MeUt9UWCbYDxMEQnGbzkk4Tvg0WcvjS6mcczzocNKDpZPStNVNK+Zb8x3KXlv2w
qwbP2owpk8GlmKASD1N9GUSryHDv6p9JFak34MbxiY1SPleNzg6GK67leuOsiBjmBB9HERGxLdXj
0lcHAsDmSxXk4JBzyIg2nL9LxG/dTeYA6zmTzdrysUFG13iyugdYwKjReE+Plg+/Sox9N4jl+9zY
3ppcRZq3dbDcqZn2z1AWX0WujHsvH4xN3Vbes78U0b7m+H1qUH9X/kIxMRUkRPrTwqnD9tXWSZmR
YljWfSpq0nuX3Inuh7Zs14PL/EPB8YRTfp4oIGiW/QAZiFB9/E2HuFnImJzd4XnO03hnkRO3HZyh
3XjN+DY6HmN1BBXSRZQ+jUrZ7TUbFGAu1Z8iWgorNUsJC5cOa9+U/k1n9uVZTzAltAerkkNmPOxn
C8tBWTgd90VZ7iyIr6AzB/UmCj6mUrpgYzLpkG3Qf0SKKES2geIdwme3LeH6tINzK4Y52E1zkq9J
A0svHeN4K1mN4g7C+h0gMdMj0HpyjmaV9B15jyb0GmI6k61u/BevkhaRjerNJxBSmKkG27P8oAJ7
y5PoPevy4ifp2mSq9XKt5GSu+6mH6OYRVQcSZfowI4jxPmPgm4wow9AWBPBr9rknutFwoRBytp2q
s02VTANDQYM6z67BGJLBoxx7utnwsH/OIslWaBYuz1TwIyIJDKkMuqKlqWN7u1NHhK77DBfeNXiv
3IAoAYolNDSqnFPRpk+Issj73H1qRSuOVclq5ZTjfp6a/sFaJmObq2+1ST3qY6ncZc58R3kk9xTe
Qyiv8UR9Xr2mSXzrFAN3cksoMNnz06vuTPkdIrLgqehr/yGj83wSqSEeEkcxX2n3xQvYE+cu0i1E
SrshC5lgxg0kd1zuGehMhBMLkBsFcmUSkdmZwVvXLxc7cU6RQx/fj/IK4LMAZlQRnxslmVqPxLQ8
F8gNNyZH0+9pD4gJYES6H/QcrDSU26xKn/nMSFFz6u+5thrkpKDfjAUA57nSL7P2HzmQ3ZElQNls
iU8V5E+6KNMDZl4ZAkwpQaO6ADCWiK1mGlEhZvtCraJXPCw3oE7DaExLsINLfiD7u7JW0pTpTa+M
7mww04PeUE53OvfnDwBs10NGa4UaHBLUtXbdVC4AluAc9KmzykpDgq6Jen6GNMiln+EKeKTFE52N
2B30yYsVJKS/+2edC3sDOuDNc91nx3GnF5vbda+sqj17ReI9IfWrrVEmeudpJVZtEflcTncd9f2u
6vziex/30ItbORJvapvVMfFyMsFLbe6dyvZCigHYrLNH9O9YYj9ZuQWW7LEGzgI2ySx9f2OXihB3
AlKOBjzL/Ug9D7ZegZcky3FtJoGzL4j2B3VUuFsySqH4kq+7yTkHrT3DkORlOnNoNVPx2iSBd+wF
/d4+gRqRlullEd28ksTnHbCRHM36ykTrEvZRa9wSvTqfyb807km+T5/tlE+dKx2cfAFesA80pwBD
3ErfolJ0XR4vvyAPrKSC5DTw5eoKZbtyuvDKJ2fd8tYNm+dNszinPqrO0lIWeIsGc0U5tKCZSBuM
7PlzmLMkLGoOKa6E311NRb4znGzgBLB8eVcVCrffo2z7IKw1eYLSJ26avpIibqP9strmzUiutkRT
XYYJqx/tjgWV1Lqf8uIk7Ih8gth+WQpJbEsdkMYrz83IsJDo+nPbtpBluE1WBFmfu4rY/SwY4DgN
1pfN1tZMNcnkBeQQczCoDfqPATXF5gxqTdG94wYU7Usx782iVa8ANwwcEWVyW1NQEBpZiROhci5k
QN8LvSC4xqsnR7mIo9fR0xXWroGXaKF6Sqt5Thrh3wFbgZ9DlPKxCWCAG4I6b4J5S5dhYFv2zXXm
ef3W9IKDSggjToCSQN65sg9c8tYxmKZfVg+0qDafuSPYAg2lQAJpubKEuR81KVlk1nDW23sEVC5m
/NnZ0bHJqwusrXRVGBOhwPfd4hG5OO1UohraEyNuD9eI177rtVvHEXsijQuizoPV0pTXc98b9mCC
gstgTWjx0ZyLh2GJjr5vgHtNSOFvOGbe59myaezgpNngtPa3M97guFwGEltLEFBFe5vW9rk1SsIg
i/6Z5ukd2TonK5ruu46rXzpgmazMdcIiX8b9MIx3MVaoVZWqfj27qrzLsqDajtMyPPqxhyKulre4
FPVWGZ9tnX4uNrq+Q9rBFTmAjpiRoUpHT2192cJeKJZjNQ/DPkmgramUWyXhmAaKLcjrl75Pn3J6
Xq2Wz7lTrpuODP7JKN9l1vyIuxwnNZtFVObWdSrzrNjoYXdZN0YZP9BiCZdiuRdEih6EABWgBc20
pSGC3i+Sl8nof6aDvSfAnOTSAIq60z4gF2S71Bv9tb+UySqehjM13TkfTQ0Wz9pP+GDDLIuSUHZB
dpNMpnGRCS/fGpeNk5qnBiczS0+RQXBNgsdFmwk+Ij4zUpQRQsntWLSTh03jkmraP7r9XIa9ioiN
Cop1ACrKHpN6r7IYd6woINVmZb4q816/NrBcNk4SkW7QJeesMfdEvb8xVWVuRotjEme8nkDMLgiH
PEJ9mqebusa8a03fWkfvOUgaBKEXAGXSL68NwAzopEcHa/f+VO7KWr2njTpTn5/cmb0/0kn9FFn2
qZHfXVe8VmZ7tM143U63HA3WmUIM8YJMndJU4wpGmqeuGc0RTkjZqdfSK786QJQcdbNta6u3MdLy
5Ez+cPQ1mp+IG/sG9tUDWq67wrL+lKGwr9pxOXa61ThUGYM2rNEIhRzflWB1aWx9k8Gzh21x58zV
savid7TPCmDcZ1BWCGBEUmObb1bkrJ7NhpK6VZZ1SFpxxWQC2WuJ91YMtwy9uCUglJDeFtAma1N6
aHpmNYLltQjMDmRrvZsxtpTkWoU9vbRQOnXDfSac4wLJFXIzoSYgWO6skbp28j9Y7m8i+8fYQbLG
Vs1pr1/0zSSJfHby6UfsBD1cSpaI2TF+Zraxt4TXHJhROVDylAecXimtlj7/NkZVbhwHa/bdHeMx
KUL2Est2jS8sp6MNOZyDvN2vKNOfayNAapa+HbNkyinAyybbj06MV1bMfO1y2veJGJ4hR3OhSVum
iSAp36za4bBiDDh76gCBdgBdkDHAbjT9ZW4p0YuGEwTlfvaEvv/DyI16bzBV2pBev86zGiY25S9Q
wFWmGNNMTNPd2IP3jjTurUVt/ezy4MHDPmiVhMPFSa5DRM1mY0dVsWuib2qYqHj6ag1DoUN+zF5n
S/mhkxegXc74x83QhDKZdTyz8KTilQSSZdDiGvL6R8/5zxRknMnIajjJlnjkZpPOj+lsDSzrEGJg
z7neKQeTXsUUV6DPckZ0itPARzTMfShNReS0CTCJb2W6FwZnbj5etzPRTKfebMvbyZseGJXZJLbe
Sad/lYGSq1Lq4DtJnzvTY8OLKIToiX/FhUXU+jj/SLNuZQLA+DJ94CRtx8DaTBSakd/5bfxgNpTc
tV1KmpKQsLxoO/hVupmjdE8AMVDkokxuXCXSXSD0y9i1Mpy98oYeJxyLiTaJPRBsEnGgRp35VuWY
4Xr21uVKg4oByyorfUfqQhvzkoxkPBptfd+sOwOgQwWa3fOSmbWneDSm7Ml0bT6f7mK7GCSi+kNz
f4Zdo5982ASbpOwXpk2Xj8YKvoHf+RBB940e47IxfFGHVjmVazYYL4Tv9Ngv4kzSv+W0EpnUTfcO
rupzP2b5aok1fKQycJ4nDusbu0uOFul469KnqZEadvNAELy7rnW1L5SmdEoA/JUCXTyCbbAyrCb/
rqbWDevcfK0HQ69hCjikpxdF6C6Y0xqbDUqKsn7oEwqnmFqNWnJuX6kCHyJSpHagPbB4yiljVZqd
vR8ZbajkUIemY2V7rx9e3MroLmakos3iW1hRoYhs1ZRNj7nTZC+wOBGGnaR79CVSXJLE4w2dP29j
TL73KPtB3tdV/94kzsz5w7cIPEiq5W6qNHwBNs3HwlDmEzuB/SBjeL8BCCKYqROJPy0Z2qLniOIl
8s1chmYni67ks2Ytj8zRfmjqciTcmqMqieXAyZn06c81W+AZBC9uwm6unuy5cjaumz5UPmhFg0Da
FVVJuV6sPrgfvcU/iaZkJSGJaqUc9ckoa7krOCQTVD8SZWDRxsKBIHZ0FmZaz5B7l6Z4gsEKaNCy
h/u8dQGtT2W2Cnry+pIK8RvYr6GN7mbgaHDyaqlCg7mFfWVE2TqzenhF0OL3y1htF4u7d05SY+O1
dvzGig2esu8+AIu7AI6A1TAeZpAj7lZiY3pxc7Ky2jkYkxAb+EZzSBDDKS9EFxKaHVzyOBAogVHP
0Amjc0+J5ZRnIRZFPgmplDKb78Hx4ALITAbubCslpdFN2SgjMvPy1L7FmDDdJ41xdd+YP23N9YJa
YT85dpmvXUPTeGz7ZT0Vxmsz0RsYdd5STdCkH4PoUXoOst3AwlmHPB7AG1Wfzmv0BeOZ1AyEpYkZ
Z26glNNh5wKOFn2ztwY0A9RFz10r319OU8KHOMxue4ijkTtZ+kEs1pC8aDN0jnoqs24+Vq5Rr/PR
He9GeZUcnFHCb85LDlJQIseeZMxl7gI4WuMT6gJB27TRHdbzqN8DWAou0+LHZ6EBp0RTjp9gHNvd
oBo4oMCngR+45GTVtopuJj2lB29S9mejnGW9EPt+VuCaW3iydLLAHrApuEmy04pSJKPHtqPra3PN
6sI5KSdSyLCRD/3FK75HnUM00FBYHBDxkQgc4osZfQNElR28wBUH3XTLYRS9cyZOGvJN4qXF18hj
dcs3106YNOby4g2a9KZcAyrzOvNBVjr/cDJhHwGnU50mUf3q+KP9jSaZhwcGiHBKJy/E3sVegWLq
rNUyJzcon3E4xbG4lH4brFzbLFCQPcRUxQTsWZQT7KwedmutJONzWdcd2j5HzpsHf0cX2n5tC9O6
G7goB6FLfWo53TxlnOQfgiZtv8eDmOH/kT6+NgtTX5tt+PEtLC5KY52xxsZYL0af3E2IZj8dIyl2
1oLcCvKuGocQ4jvCdx4F5bpKs5y4mMZAydcAfxW8pRvs1WC9emwJKwv48HEZsvQCvnH5bi+l5hlp
SfMc6v6zNRvqi6oM9tlssjIC8tiRtu784K6H9RDDosC/6D8sg+5CKPbXQH/yoWb0aNd9j4FW37St
X26zYaHEtyridld0aB3GtCo9JbtZJryGMfG6NeC69jzaU3Kny9g6yy421oWS1SYFvgqklpYdYqi/
a3ifeHNsif+tmfzP3vGKvdUhXKseplEoIWsbCNRCfHjeBDzKL6v5R5TjDaVbSLM0LuPPwZDjwTRt
+SSbPO2ImHHGtRDdRL+GhZeGNBofaoBnQq5yAmTAym9+pty5Vlp2l1RyMbHFOf6nS6/1nqZo+SmU
N/6sgsFfpWmEwCZ89063koW+meKfk+dkD0oXci17m7ZfFI1HWKEyBAFBJ8ey023hcMyN2e7PudMx
gTOPp9yz20PuOVgnpsxrXpeKzSfIvyWxjLurcpPvDdGM4di0xLMGTrTPwJWOuNzBdc8VqpLB3EA1
+ky6+8mFvthLVrNzgmTjLjGjxzxI6+elnaENxqga1aboCu/LiYFPdQa/HXpCfgwE63AKHHsrrMw6
A1w1Qyh7GusZNp4ItfvTNIL4UsuBNlMGS5C2r7ztbYeIk6aFrNc2LUzMRbEmJov7A5DBwHgbOkua
gvMMfACvo8UZLR5jna1quiZ3Fba8bd+J5LHraiwCysAsALUDha5kqb8at7cdJKWtPfByjD6uDjXz
quvEd8XGyBpKdVnZp9KPks80owlpJvlrXJXGChYPeEJCwVy1bqyy+ZCxV72OfCYb6U7sDswXE6yG
BWgesNWslFFmuybpPscMkl7ntB/Kl9OO2enuLmvGDgx2IPaC5MpL7nj2i8x0t3fUXKxNx0aammpO
+p07U9+01tasIOfJIcfp4eZjWCw1bjWgS7wUDrNNNX8I9zfG7Bht6eL4lM6+3MgUekGZWhlufPrF
C9SGbeAb9IvHQN90S+bRMKE3FEdEMFujrVcNjZvvcN8HpGjwUT3Gn5XKmWlZwJfs7GhC6DLj7CaW
LnRnbdvxTtgON6Uq3bXXBS+u8nkS2J/z98Ru29tq8r88bbZnMcYsCt0VGA+88pk1f9gkHpqnfjIJ
gXp05hqpoK3sQ9RDa3ASmZ1mNLJzKeia63IwQoSen0XhFQRR6eI8jmnD8TYlk3Mc9eOIP5O+uju+
uFOU0uA06W8QEc5AcoZQY5dVd7OIbF5bEZBS8oyyrZcTwydIprp1nRYEiCkPwL+mNRVbsZ+KznzP
/Gg4zslIO1niXYJXYT6nrYGTM6sfOI7V0K6hqMdRYtyObgfDVvpyjUPN4jzo4daqISbCwOGoDtgj
7OOOt59i6QRb8tHH44IhyLN5LNpyI5Oq2mi/pV6r6+CC6T/daslp2qC7HUZe/j3xa383BIhWSWIW
extS0Z7NuDt5bEMVnbZRnIZqhB4LUfxBiRkyaTVFO9uI3qJIi92UZMZ5SnrxGTUtf230fM7k4B4S
xrR3YNmTQ9ZW7a6uhvghm9AFVsPoGhfVDGPoDPbwpaFJVhS1zmMAM5W84WHBX5OoeiejhTZ+O3z5
do+JmGr/DmbIXIde5ltnN5ZpOLt0pBrbco4OZh9Y6V3ffmZVNHEJe+oImL5fWW+VJyBa3h05nRjz
M+MNEnt+1g1tSeGIYtNECE6GHDT0HHvcofrNlyU1+nVclGWoF7282XEi10kh7dB25u4RwHj71IxF
ux1b2zkQySnWI3vDuxrLLY434PXVgHSShI7CZWGY/QNCOjJ4Zzswi9rmNpqsbKOEJ+IVDW1+d1W1
oS4SlkNLwI2mD0m/buMMatjWQLuwER1ohK9Hf07gH3XlEQA5n9ZoDk9DPjcbY5jVk1owjclY9F8+
GhWi29Iem7l2N3IG2YWoQQeCM0S1cifnhR/tji57LqBW8ZXgouTz1MPOi1T+uZCL9zw6md6yMETn
th+SU4n9k8AJO9h4C2MPs5XpTwtfxYfhdL7Hk9NF62IwX3re1Y5P13mI4qp9DDy/SVZ126tNUy3N
OpoA/U5Gs5kB1JysgagxocX8yKDkTIacY6/lnJf3rVVjhcpqPPGi8dPbOPDdPXFonL1bqz9iXJge
liuUOJ1mvR5EE9x0NKVeKZWpMBM4L19j3pnZmh5vva1TibTdC31OrWG+pYJ+lnYx7whThSZuxX1z
jq3xuV6oa0WzNOFg+5+DcsUJek18BRyvZhqPGa1IXJFMGz6QofPhptWXH8UpUoBCXyWsAdnCq8ef
plho/WQwUllUS72mVgUWnFBjkNZnfhMysndF5aYHpw5qRttoGUYrEcc2hNxOgIQrCv53nlfGfgam
uvdtT8IQLT+MccYDupBRt/cCBUZVzfiifCYdZQ0bry3rkv6re29nnrqzoooOl1Tt/dwt05OShNTV
dOsYuaNjnhTZuMtS4yOf/DTEieXu3ZrWSXbNjtyRmhifch+IMU1Re23HLA6Ejg7NBf/y82wAJm+d
Oj+U5GaGA9RISPPuu4t15aSKwX5zfewoaTIk22CKXrx8+qYI71tnReFsMEQwDFhxS7WRHT1Umb83
3csIGTrxVP1heIW6NH5bPritx0bpt2vMK9aiDOYGk4WMelzvMb2LlZcbt0tegzB37G81C3LI7v4z
BQip3V3c3Jt2py8C9OnFYzpx6b14EwHM2vhxEtyY+fwNFHa5tuoBsbdLffauvmS3RbfLC0mJUxa2
/xU0JLEBHcdNlSyOt5lts9tOqiGXD51io11MoF2AG49Jq7cBmGDI6Z/QHTOSxhrTr/cIk769BXuZ
3DU4IN4BNy0/xVyVT8LEiCF1bz1g7MhYiPoSvd2QKyMe0lfX6Bj7xPcHwBKT4xrTPS5NQ+yj3qiP
RkAFCF9b5Pc6n/ASodk2tP0i2XwLBPOx2HXqTY0Ja2/RgsWnrQjLBq6EPTi3QnywbB9j5exmZlNp
cRn1XYI0d5gCofYzmEeaO1Z3Jhf808eiG/ZFPB3yfBSQCfuItnscj489xrsdZi92rDGPYEbPw1Nj
VvmaU/28r6M0Di209nOizDjENoHiM1DgePRTVr+F1EYGsoTV6vxgmRaHZB2htEnLQEfMFiO4HSdO
4mOcBrsAt933hiYr9fiC00kM2aYbVPnSeE5FLwS5FZ9uRo/f9RrB1U+ZSY9Lbv+V21FVr3JKjJts
7uBAMHepMN147r2Smi2TqAdNUfGzQ82/9E6q0nXsDf5PWfo41XrsO35SZ8dWBY8TS+fZZCiHo5Uq
H8crdp7ROQRKnc7fAkyqx8pgsrDOUBIHl8mcKB3S5wEPFdrUMJ50W+OJiILK28JMHFcWnCDeEmZg
Yw7amw4TK6p8ivMgzuWDNAvcJcYA8GDC2MehxdzVonlDhwTRVgG4XWLc5EsyfCdepPgWmJO+UI5H
zwUS1y5olupYLdnE1qaoT2ru1VZ5857iSISWXbTHoC/VuqdGelnUAsmhGzRbkkWuZuIBe6+y7ji0
I3MBMsXWMQl32PmQWy9lVAafw4DA13pdtJHF1O6TjINNNVQTHAuaHcdlHMSe6Y2Bc6zH0SagWktm
7JRTFi8pSrHfvLeus2wmlsWVl6rpLBUzixyOvGTvcpKAnUCj07ZgkwJq0z+0MCYVOl1VvaFcFw9T
hwOkUtAiG5KQNtKm7btYQMB02Y/nqcdXSb4o4zMF5cmV8EU7LPcepJU8JmYT7cwypTVXWO94avo0
zNgXfbuN9phnq105RtZB1xIzlxPb6aqKPefRBid3njHP8Ri0WdjwSCHzwAocQfYxbOUh6hvggEfS
hF953tNL5OBDpV4uXnRA+MBKjN6MlON3ySbo7fEW2Hz8EfP1MPUHCuSUfbSqIxI9ZtUfrQLQZkda
8KYOYsi2IyV/7iJwxIS0EW7F8ot0/+jicl8TpUlLMVbNtw56BqVBOu5jPNyhZcz9abAg2zVqzA5l
4HdbtQTTT+lGPA8Bm+mOnagOK3Z1+qxj3gOXHRhP6dIl3jCZwxLdqRzVJp5foRTKEKn4azH7fjPY
mCxNO56TkAh3Y+94zQfUeTqYeI02eHigI+BPGRkXAcWBZMq0h2ym76O71KuYBxbz8JCs01Elu4an
8GKmC4NHvanf6B7nmypjOHShbj2Ys+8d89pPMRVE5UeW5e+DZaJ5JiwnjmS+I6rmd8OoFqZkHBeb
eGeENdbeh4xhBqbpcx7n2ZVuhpEEbo0X9zwODpDB3yYe/+NPPJ/uH//J37+qembmKNG//PUfT1XB
n/+8/sz//54//8Q/dj+qy2fxo/v1m/70M/ze3//d9af+/NNfNiWC1HwPtWR++NH1uf7t9wOYun7n
//WL//bjt9/yNNc//v43vMylvv62WFXl337/0uH73/9m2czI/ccff//vX7y+gb//7fEKNfuf+Gn8
1L/4aYEwQZ5BrLCByPOVf/HTaFY7voNzGyXwSlb7nZ9m+/8OvtxGNrOljYniOmz7X/w0+98FwghK
iWszTBSQo/lfr+7un5OW/7wg/zNu65fgOPpHvLSAV+dIO2AowfxlMNPF0hKDeYjvwLTMd4k75eHg
Fu3K7UfjAhCxou3Iutj6wKNVzEO9Mmqd7wEE6bPX5Qmoq9zxVwx0jzc1N/+akzM0pyiQcDkFkdN/
NdJ9fUH/miD97QUDSHMcabqmJ81fMTltncCq0218xzyJcY+bBM1NZP02b0Ucen3x1kwOom8ZMABl
oCvsGmJ3/mLu/8+j3NfXgHlf8Inxh8v3WzrgH8YlNV4p7UgSiIzUc26jRYrPYrCag8PkXrXi6N2t
nUYnr3+4s36/dv9W9sVdpUrdcetd553//Na5QCKweOfX/7jeSX+c0kzU1AH37aq7pCuVd6uZinp3
C09cZlGpHYFS8rzUdfxE2u11jmKoLLEK6sX38bxHmdoWU+nfCz1GOYMvcbnB6mn9BTHvz8Ph10+G
7HDLF9L0nMBFdvnzSywiu5v7uszvdDCX59FhbiUJOgCaHqa2Zm820jowM+he7CGZ/iq06Zec83/+
676UwnN41qQTXKeP/3BdOrNNbRl05V1V2NWBPhofQ09s3Y1B+/tINiHyKEwB4KCO1R46rBPrIFfp
MZsTa/0XF+t6Mf50sWxTOiaBkFJ6wmbk7c+vZUkl9Y2u1B21As/TUNvj18IEwMUMpq7YJnDaPxfO
orBPG0Fniym9lXDr+RwbVRnfZKUocBcMs342//oyWf/tKUIawAdum4L9XHr+L7cSyGBXkbzh3za1
WdEiqJaLP4ru3bIGtftNUvd7NDV7gT+cp6lxrKwq+4uP6L/dK8Ak/eu94nvcy96vY/IxO1XuOORF
xhMAWQfUMXgJhZ+XncpUOcfkAPFPlo5/JAvc/otnmBX0l+sTWJ7pY2/AxhuIXzMfPZ2DDuC+uGtH
MtxXeeLpZz/3zYtkHCyUGgTpX7zfX4bfuT0xuNm258vrgxF4v6YUJxnZD4Xfp/euytuwT2LH5pRR
YZ6sKjyQFmgulo2aiWdL3+RSt2EOj+quLXtjI+uifl/KgD52K4FidAGWpAlHQiKX6kZD5bjPEj2d
RiyVUayWl98e7qzqzaf//cb+DXjwxxvbcR0pWfU81/KlEL/m2krsEHTP5/6WSdj6HLSiOblOg4up
cx5nneerOrYyBkQGjNPIw9lXnzXPrbXU7zOFCu7FTrsHTznpGkkZTQ7RKlkPo4dCHhQ3VVq+pYRJ
+KvBypYPc+qrHWfklskqv3nyE3v8keGwvjOsYPyqUq86BJ5aHibGx79jUCYREQjxhAHTnT6KRYjX
jDMWCnzknhjJnvam3/IK/cbei7nBqkHtuG3GgTjFEQULk0VwG2H8wNRAxKKeXX8zeEZtcWMGxa4a
Sdnxg1l9MkXjtMzv5hqjPL7NnZpS/oXUHO98SaN+WeoXQ9vynGoO54Pb94+Fw2q8uLfCWVLElCVY
0Ws3Pgu63fcdjZyNVyzuydfa6ndZy6ghfXgMHEJnP5PAKJ+lw5oW61ogGU9D9Uxr3DyliDJn3afL
l58I610VkTz4jtsQaMRIZNm4Qv3FXfzrc+O4RBNarO0ILxbYiF8PDMFYzun/o+7MettGujT8i/iB
SxVZvNVqSbbkJUrs3BCJk3Dfd/76eajMRVvOxOjB3AzQaHQnhklRxaqzvO9zENue6D0bR21onYdB
ZsYxEjJdu100vP59vV1fz7LYpExlGdJVNv99db0UPTyVKq8+0ZpgCbkJrD80/vmOblPxIrJafrAx
vD9FLGveFYmImHcrCMze7tyNY6Rtosn+RLzDARJDvN8nzJTBf8YbmjPUcSXDEDua7nRI/FW5GvDe
aJgHfkfTb4LpNwe+eLdHcSvsjUoaDgYn94rm4tFeA/uuhlPAlOvbRtXMZW6xi3WeH1iLil3yjuaZ
t+7jNL5tsj5EOBKi0+lyBmlH2JumKeqeVfjRmKH3Ozehpy0Z4UskytdzhYtgVoRfEATpJ8fuw60x
dNVemFaAFSi3X4wcTahwR2Ph51N48/fV8D4Gsix2HgvrCoOHDfP64DJk6yvchQKzaeGci65LyEGz
PFtU0ORfKYYaR0H6dm8hFlv6kL4WE3PSenI6Wn1xoBerMev7myEY8xvlO83wQXw6L45/7o4sVxaO
bRmWbesmeOm3i6fUa5qKpSlOutU355YtYJmVbfuV2kZ1G8zjVJ0pDjp8DIZE4ZPY3z94QHOEdXUD
87OxHIM31CK1eHsDug23FckVYWnual/qMaWwyiS9lWH60CyrJtw6pRHe+ZUWINiMRv9z53sRaCQ2
1DOwjn83D4FDz7Le3M8VVQY1Q9rFfSBOtJueEYjvDTf69cFnfhcYz9fgSiQFBuHf9aJQRhdVylco
qasx1JdqalpmrQ75LsP/ddv6iX8bxUCpMx3+MpV1eeOjydk5XRbvAkRc7ZIJ1s2PHDPk2nBb94NF
+34LI8Ui8YOK4hjsJ1dhaVjBIGk9TZ0Y4Y5ZJC2KcKtT7jvoTtqcY4G04IMH8n4ROK4ybGJxC46E
6Vytwq6uu4h+mXYaAT6uE6uiJj8w2eGHYY76aSxy8ajlc5vIV+4dpolZdsfNLfqyqfZ2aLuf/35D
l4zo7arkhqTACWXgTrCuYWwMo1QB5kiK1nRMHhwvcF+ryZg2Ova0TVPXv5Kuc7ec8ZTzpwHMQO8/
4HkofgHlx85JOtQimSsw0Gh6tB7qyjvoGcQU9jt1Fm1W3LR9G27/ftdXM37ntQtK0NAdwyLScd6d
dXpHwbhRpnWiphavp7pobrQy+IEOht5r2TOhhFT03s8i3EmoILq1l2XarRN5ybLN/QDF44QHjSCM
uiZq1ftKb/Af+LRjs6ozjoqyzMMHt/z+yOCWOTB0l3Pada8Pr1zEGdXBQJ6c2EnwRdfWpgtEvA3J
vzaV4rRs+mHcKX+ULwMSzU3s9y+QccZ1Oe8NAyEzyJUx+ADhddn33i4A7kuyZTuk7dzdvGL/kZqR
URd0NCpx6oM6+gxM0ttGImzPtYM8Bm23+ZAO0SqqIFjknu3uHbccYZsQPt0Z7WTv8cIbR4vjbOVZ
dv3akmiu4Jdk6w+e31tM0e+vXJq6zT1akmrv/C7/4z7nk59RK6F5iqOGw7+u2UXCMS5eQpe6LXdG
8xyIxM6qkm9ZGMWgpqZxq+XWR2HI+01D8aDmd4UlaDnX+7imd0aFKMk8waIkaaQ7/MOl6Ucc7KdH
jxj6g7Dn/cHF9UiHXHZQ6hrqap9GREA9BRbvycq9SF/U2Sv4wWybF5EgRVISAyfIAmwe3eKSbXzw
3N9v4UpXXJuzQnddYV8dWyENtinJeNUGz8AH29g9ymBbHVs3QebWdHtHTPGtSkWI3YIcKZZl+SAD
RsLmWaq9DnnxSdGvfBiop33wZN7fGgU4U+lkzOTyPKS3S4KhaJPb2SgMiXGac9VX5XYEOJEu0oqr
fbQA338PFvIzl7yKfxRa3rdX02QzmJnCBYhNkVA3LOruM12W4KDSenhNpdtA98Hev7A02qMUCLq1
YM7ILYn8WdFpBLntE//74DBWyLqY+mL4FVQJ3a+3s9v8Rh+D7qORD5fX4u3rbbGzs1BJqv9QT5ik
K3tp1sapbItZe0qrf1mh+bxFNsItZa6ND7WorObgIFj/5Ajxwy0oT7XIDX81vd3vTVJVSLdxtrBr
LfnUkSaeP1hj8zl7fZMm2yJVTrxB3O3bRzupyaAOxk3Wpd5BrUGRc8ycONsII2m3flK4u9F1vU9M
jDeOqGx79JrhKs2hM8ou/CmZwPgRGO2PD46MmrxGUgcxrvcbrokJt0T5UE9SHuraaM6DgS3NC3Pn
iYEa4YFxl7QfzWjCHpTkX7umY1/SkDEqPbKetKa1bqO8ac6SVtWrCIL/1WO71KktIhju9Gr9QxJi
ajc2HAqOvXFEHpHcy8j74vYFgno2yCUTm5MbQD/5QXd1bDYFgfhkq51RTM1J4xz8+/c4By/XXyMh
NlVQMadH10eJj4MHOmFvnNyilweRhcVL5xWUCJIAgeromBWtKh7m36/6h5IZGa9img5VPdsV19VX
tzXaZLZSnfzM9b+bLXQB2XbJkiygXmvm1D9EKJ8PlVs4D5Y54Zq+lGH/F3ehLGm73IwQDEx+u4bd
uB98bcAeHyPXT8BQqBolnR2sI9uAV9Pm3/Vy8r7h5QSaMv951jYfTS34w6Og82DQGpm7F64hrw5J
5sa3jjWY08mkW3nIcypQxqTEaxwK4+h4fY5sKjlOPXPdsTVS56yF+iA2u+SYb1cB9yCoPwlyLcqH
V1m60xsFok+hnwYyQhzitl68XI5Kn1ZxsvBwHUB1i2N7k41TcBRBaTwNWZn/zNswmFa2kMULg7Ga
khkcFVE40vWd1gnzwYEReJBzXcEPu3xXGXZNS7lH3ZiMdK0xUCXhBsumbpJ5hhSqlEM14lJQZ6QD
e9oH3ziZ47sFL/iYfOMGS8+yr9sNSdbhEWgJBS57REKn8igccgiUnM4DlnTjUDHxYZX75bcIwd8j
dSX1IGggHWDgU7HwpdiGujneVpn55Ie2WA8awKLcBZSXSDmBsRD9TzzS1pF+7nNldfIQDFOPdYnJ
QhiE688cjB3yM7qfv8vZw2BZp3JClLXqXHzFiIpLWtaBgH1lDuMjdJISDpoJbySaIAQZc+V7iCWt
h0usRA0tBknQ0SWdtEPXROW+rXHyunEj17HeZ89l6js0z4NsjaOeYr5bxQ9SDD4L32BtxSjSG8M1
cFLw9DW+qp2NO3APa6j8NLpF+2tqIIkia0JA15n+XcC5s3UTc0K0qgHk6TTtOw1ynfFQc1nH4v8p
JWAlrBZFLjugLJm1jbCe3HmJGrYk0ywV0mX10PVZvlM0gB5KF1RLWhBYT7G3F77zRQdlANJDbH3d
h2WjFW34mtsYoS+l224iiI2MQu1hu0V75oOFW0n1f0ijYBOjhttjnB9gYJjl1vS64TD1JkIj4pKH
qO16hLrl+DNzgvgYRtTp08yj0pkm/aG0ypr5REL7orL+ZzbF7pH5XVGBssKDiOcBiwys9Fsat+6e
ZFnbtE0MXyoygpNysfSkyLCQabXhiKta3hsJcTZik9sw1gAk9q2R77AJNOe0tLpHaGOcQLQNPztG
UiKVqo2ByaJQbBaXHxJ6AmotqORTZcTQYFo8nk7EmCnRw5yoBjf5fVYBrTSxtRDJVg2GPA3N8ksQ
lXKXUta9Z5iSvrUkmqxFKXHWBDJu04U7Z/VhYObAs6BTlm3JY7h8aaiBzaVHJPc9imNxR5nM2WY1
eoy2czNEJBSfb8YeNEJfH5rCz79aXneXdIaDNFZhYpOZt+SAs6ljy3ThgWReJbrnb6UYm08FZD38
C1LehrJW+ypOhmUDrWIRm2WNwkik8eFyGmHGDjFWlBOEOS2zPtHgKO6MMQapL5S2L5I8WWNiEMfQ
DPPlKJig2udlfp8RbO98qXWrcECV0mXkxmPYFyun85stQmoHZBK5B/yt2r0rM/exg4h1m7nlcFOh
VlyFGqOyPVYymbyPyLUQgfGCFh5Xrj6Cv2lTZJOrBtPtUgg9QAPoUPQZQy1YGYhmlmZRiS91GSKM
QFyhMWsLprOrDoFdAM9AabTEQ/fZqB2TrdT7lvpJ/NgMjvOtb4Nnr/aNtcpEiuwoce4ThCbLooLX
cNkVA16zM8fQhpYXNxZm7QpRe7rkZfw2sTkfS529lJLFV+oUqESGLO9eSVWxlcwl76jBC46RqcOk
3nTWN4wz9ZmwtzmLSufF6KGJLYYyYRGSGWNuG/PgW1yx+2kRAiE+J/WDzlFbo8Q8N3mU8Mex8m89
TH5bm0L8uYTOvXZRSG+GmRZRt3p9H/Xwt0bR+CctbfwdghAQKjJLDxpyLRNPgwblRAkUNwsyk3GN
oihi6oUqv6hI945eYQdU0xy2lzCSw9ppxkcGeTC2TLeLF3StbITN4LOlFKxrqAw2nVJLcsrUVVS+
BCUCpcWlhHV5eslo2yCE8StFU/rqlWGOUJI5ZVt825CU6UDcgTlNXqlByWdL1v0PNGv53aCF6mSn
ufaEWWnc170pN9VQWzvdqfudISY0s15Tr6cwLTYAT+DuMc4VsmBUAJepyqUdJc3ZUWOP9WMiZJ4C
CmiXrWwczOaMuBqfOeA18yZIqeuYERbIsh3kniPH/Gyn7OqulX8yQ/1uGjhlp4wBZYtCa+TCDDF2
tzlcXs2Y9ulY5luAI/FtrWJWsz9ytXE0is9Cw+k4ILPs+Zw5rNW2AR0xuM9pI4qfRePRN3UKlON4
wvWX3A4fs94kI+9JG1FhHhQJ840dJ2JTJZO6ayxl7YRhyhsFQHJpdsh3Z/ZrHhbN02jiX3crJdcm
4qO7NEjvbbuPDl3byAc1R5tu6/DNXVoPjEcwiiURobPFvtb3afdk6hbVi8ldE5ROP0HgTnfdmOS/
a8HRHBxFoSbQWUfOMuSr2iadReXV8rV+iUgfQ7WPrcXWAv2W2mSCjsitoUPnlBzKyOds04Jn2Ia3
tiYjMEp+f9B7hLdpn+ufUhrqW9WU42tG3LeiN+g7q2gCkbeYVFOf8XOiEWjdMlwVnkENa6i/iLzQ
cNlECLQtzzCXsF6pmdbRuDddwajfyklxs1WMm/XK+K4KoXNO+HuBzcZHY2gtXNMx8yoGv99CMUKj
nfY/c6YQ3hloFvexbeEdLukSJY4In8xYt8EBtDMCufM2+IO8x0QbmoPpNPkpyUZqr8IrZzQfbz2S
bf1MlzA5AYhhSEgwGt1XeGY1VLjfdapiBn6FD6UVpz8nz0J3Mc83zOrYX9Saba9yKbyFisnxjJ7b
WZgR6mIxls7JQSiwyARa0Mbtx8/JqGn7qcjqWVNaHZn4FG4vdR9Hz8TS0kuFL5UHCWqFUHNlWjVN
R17wL14Le1Sh0LnrLidkGU1MchElcwSsrKI1ZAJqqNuIt3xqXU6zfALabBU9XsX5XTYJ2vwytx7b
uX2bubjwQfSt6Wp2/ipOeFKtUvQuIlJAi9dMuU+j1duHFu//ljDIOOsaEMIYPRnLTir6PqGDTKeL
1EPm53NUPMs8et+2v+rJoPHx40A9DKbBO+MmuvlSEFaQRFQVZ3eJcS2CrFGz84B14k/6viSjnONI
mBLFC24J/grOQcQbYKv2Mar502kuZPvOWD/7tc8KdBWueaCQYk8PMdiHkWG/uqAhj5Ubw0BX6Pl2
iOXqA7pxE63dVJffhSi5XALOi6b/hOsRLdQnv1DaSeWhvSmtaYDVYUzZLvdGdl9TcyAxd7CJ8IN1
9ijuBeYPbT2WgB+OkYcWMwzj4bHPwlPsWeW07LpZph5Kp3ui81f/0Fute25MGd5CX4a5YpdEE0of
Jmd3qfKALzR/MDJCe9aJepE0l1b9YLVF+TOvzB5xYBAkwJ4L8nEYBi3mjboJ4TyZIbpwc4OFZwI0
VQ4v7DwQDzpb0mkASwW7RTEaqSr0rzgmfAtreNAfhsk816oQj0i678dInp3Eds+jNagd+2iHpaPn
5g1dI+rKeMty5nt7gb4wCTTWox1pK9Y6qmbiFV9b2inTbIvcxL4HdWBhOcWj9PR4R0ONKm8NkiHR
bPkSOEV/a8RKbAKr6zeW49kHhp7vRSQzgogQgpQTfENoQ+QWQOI6jdi5liaWBEwMqK7iZiy3IoCF
mDC1xcEmaFWvgypmVJNvT6i2qfd+R5tfom5PGu+YMXgkWzWDJX6w9jx3B9Wrje7yIFbV0mYg/Y2T
YiTO7EIe8WMVvzK3sPuNNoYBLHJXRF+SUZ9PAHrv+CYHq3pWXVBrt2DGO3iVkZmWtw7+3q94zZ1V
YdSuvxiGcZvUiVp6OEYXuPZOqbL2Y5+2e1P1w7G3oRqaUVLeRZ7+swxr0qEoCpOHJFMc3pwD8Td2
RGuEhzC46dIO2czWdivN2xGusrvoC9f5VnfE8uCz6qDex1kmPic+UzGAoLfDqatrt73HsR6ULnL2
pIy3TCDVPxt4Pfh9akB34iB5w8Q6hVvQ1tk6gen0AMXHW2KoE7RxEzKASbcyuZQujYPf8UNil7Va
MJzHOxWh1Z7SuadwUQmUGobltoPcVtrkseY4EEWnnsb7baYdr46Z5rw6lx+LdCMcV0Dg8p3uR4RS
VmCgGLvEHsW81UYpWcrlR2uPeCsZW9539Bpq5QLX2ogKTnJgW80905vUqtJT48ihSVvYpiiVpmH5
EkZV/8p+3uOcIZXjGOaK3pw1+2lBUABg/4uOq565DTZe6SXTIosXNLRMtXKH0P4FY4VB55dYMsnm
hCDz2+hg2bk82HYbrxKgQhGWhTD/3MwJr5/21GVpgvSvXqjY68RokKeDeUDo0wLaZG+ea39NLNh2
hsJuCl6qwm1QYzcxBlE1PGB/r0+acJqzJTGT2q7Paxh45u/byIuaX6j5xWWXFDy1PpjhWsUIYtV3
Y7WHToPVEBPPEU9N7uGiyKiLGlowV9D45MAGxCJQZbmp3Wm4GdPgV9spVOgl3RmOg/u+hJZEDyDb
pYHr3bA7OGe/Z3JUELYcUnzEBeGuf6PFXrLXOjcCZkNspanEf6rz1LzjnWUkket2wzISjfGYN21z
5mvn+RFtwt0eAn/dxKD+QKymD6nwpmlpTZa+LwJt07cSalhTg2bNNP7DT75dKiFGL0nGaywxph57
K5oi1kIZsf/D1dR0N6rSgO7j68H3LMQDt6iBLyDlmR+Oo+YlltXdPbVg6zBoFjDmEXn77y8Wz9/Z
GAxKh05s36Sc6GQnSbeiBiUf4yKFxcdXO0W6TgYT616yzgS5fV836XeHwPsJSHu+Dvv0i5YEpKu4
NIBqRUa6FkZkf0r12NiR/4EYm3SKHzFU8Rz96hFuPbYiIoQnLWw4bNkHWR++F0IjiMka0h4VzmUF
RzFFPR+UDZ0JRi8sLgfF7xPVgq22LJFE7Mq5YhFAbNlRKR9xtefnQAu/O5aQp6gEy8MJKMaVMknJ
8Qi0t30NTcygFfnQjlX1ioVYPdZBGVtsDTwwUbraz9qhwrpM+gkTnU95+KEXcXH0R4ysmj0F42KK
YOQCGNHh/dQNFPBZP1ek5fDdgB5KXUsnTBxbL9lgKIP/wzS5GxEk+k5pTrLu1RCfpiqqfMib4ddL
gcZP4GIumMRG/3gqnfEzhzPfp2PjGfW6xDoblvwikhmHGqNd/6rVMeSyxgpwhTIw8kBnOfuRDJ53
f1nupQ/HPCe28Al3ebvjBGMN1RDroRmST/Fcv9btnCFsplHiZEWazy4yt/zKXmM3skKKcKWt4SXT
LPDZv7cjw8T57+AGXPI+Ns6ib8IpXyRTc7bnuvFWj8xqNuQzzQr0BBWQrHoIxUgAL7W+YmhAktCm
mEi7U4yqDbTYysdQM3glwY4OGnDTMJKYle6Z6VdYqR1Mbys4XXY3gczlxpTyKaxCdexqQr7NpUp4
SZGodJQhuILEuPesQp6ruY14Se84jygWNj1vITbe4gGcDPgOTknvloEJ6qFHInKeLhtxpfOhMy84
RE0OhS0YYNy1yDT2AszzARZZcRxMGHVAC/gjwLslUN7vOMe8tRWW+r2uVwFzuLX4RYZjtQsHgWFF
yiPFMe2R8WUkL3Olr7Cm/rUxMkBwrLX0rpdF9ZKICu8ExCzs8e3weKlsu0DPDnbak9QM6aYvpdg1
8KBOl142SCRmHswFSTSt+ZeEyeR7u/ZBivSjtqwKz19r+Vwiqru8foxB5x0TBE8Pndsxa2Fou2OL
jGerQG+pReHIb5bpJAd9PviwvrXHwMWiPOkRDsMu0imL4FzTq0FspIVndgFwwYOpQQQ9pDpjDMCv
3aTNGNCDsNxXZxqp2aAD7jKnBYqvMzxwzI+GNRnQABrGmri6R1RkqI1Wa86Dw4h3tZAlUXmnxgJo
lJDBUYZoGMVQz54rH8pNDa+DLL5JwrVkkxpXVMigfMdu0v4wwBeIfTvCfubEifrXViLuiy+1iss5
z8AAzihnmgsBTqmz1mwn4XuYG0C5G3rLIqL6wwH8ID2/P8LOH7ZUkBwKGLDOL+sJqbexyV1B4QAI
0B5eTrXNqMPukEOoG1XKYlcynWHnlv26yDz91tC74FMXF99w1wS3BDUEZjKKbwGE3sAjML/XhWjO
ySySUYUjsNiAZIGKGNzRimYUYDKMn2LTHT6B/I2PrktwYMNj3cqImRxp15mbXKijQ2J96+aa+YM1
Fb50yKAPl1X/QV187nRcNQCQWCslFVsN3oWrjjHIJZWDxqTl6DTJJwroP9QUQg7r8Zp2hsz2Va6r
bZ8CVQ2D7kvXdbRCTU1Zy9DNvJ+/FdclIrptYvfe/d/vbu6JXd0cKgydZvMsbHau2zTtAGomKeLp
xGhGzFVIn+KL2FWIwMQ1msfRoQVPAj28KD33I7HFe/mPwiEiCGpshVTOuhJbeInM7N4pmcjph5g5
sTsVL5ddmUoVU5bCuLzTA/1znyURmURTWPdWkQc/Yz3J0R2n4ebvD+N9/4JuiC55DrN2D3Y0D+sf
mooqD3Kp97V9ChM0cRcV5UUuS9eheAGWWH/Q6H3fQud66MDAYiC4okf49noju6dAMS5PzLuJbiST
aFgQYf6UJjm1wNTCGlUxpCNRyt1LIZ2POjbv+8zk3gaKtFmGM2uI3l5fqwymIhRKnmJNtjscZv5N
ppLstZwh40YkV8Y4CwTpE3zuJpXdmaP6VLuMIozi3r7xGWzzgSvjD6pJ7kiSqdsGWnfDvvoGLLxJ
hVXY9onEzz5XUe6jRbYif1PQlSYatp1fQlCUCioUJt6o3bRl3GyNIMjgi5u4aUEQh9973e9fh2nu
mf19gfzhC+Mp8aiRTKK6uVaHFVjWNd9y1EkY8Vw4qQR10DbtX6O50h8b8fB62XEvgp9hmKhv/f0G
/tDRRJ2G1lcaSG3Jqa+6ic2QCzdkCOZJddH4WPvzyJAoxhQ4xodcNs0h9SGdGBDTb8JhSLaxTe7/
wbr5g0gO84qBBEeYgvFm14129My5PaGKundlu0cwmlHUHZot4E9q6to0PauhB8ZUkTtQ0RbDxgwf
YjtuD1YeMAoiqWKwPmb9rfXxdmPoDiENG+3J1ojJSwY0M1jMIc/8+6N7340nO+WObcHrQiP2amlB
CSEcASN7X88iIdIe56E1TfryhT0fbXPtuJUf6twuv/btBsvlbJuaxWz3QSrz9h0LIkKoCTjN/UCQ
srVlW5wNHKm7HmDvQ50ZRBpIZZhKhCuiXJILxpBjOmomKPby+zEIcG5rUeLUi9hPPo9CPOFfHRaF
DOpycektXTpTOOtJIntC7i4Cux8TaG/HePhUDi1VICt3BHR22JxeVB56HcHDqsWJEC56P0s/M2Mo
oXZqUN3RdaLSchqnA6Fts6Dw3z4Gk5u//A6rfzcximg0VlMcmjdVHo4n18/6179/WX940Vw0ibYj
0dIzwOLqy0o7O67EwJclwt6+lZke3zDpoXsOhGnAgI27Y5AHxmYaixQGXZ19IIT90+UR1aEKoG/P
i36lG/DdhAym78P7Wgu0PWir+HeygMOpuin6HCIwRMlygzb/tYgt84NDWby/vjtLfzBWWui5LHWl
ZBk7zwXq4if37L2siktaWrqIv5gzSRBsKEFRec7OGVBpHBm0kP0yKsW8hKxMCOTyuRFboGpiNJqS
jFthrALd4rY2MJ4zHHUxmiMRofACInWc2uVOCwfKDKUebv025K8MZoe0S9g/+bRgH6iePG0Yv0zE
4ozpYgadARDYJYUK5cBNaensq8gZhbhA2s9Ln00NxutLnaetPH1YZrhaz5eS0MUPw6w8Ovelnz4H
eleeG/hpe5sA/PBbimLP/bLcrBFKhLP46t+vLWXyjOxZ9v5O5dzJ2sr6Ssb3Gt5QYPgEb/eFYfk7
qqwG862n8XuGF5/zdwzW2uiL34vr/9p7fBe+Vnmd/2quzcdv/Mr/jxzKl73vf3Yov/xMf75xNF9+
/rc3WYr/YEhTONEQMUP8mQXQv73JwviPIoIhbHN0xb9mOeh/e5PnH/pvL7Jh/of6LxsKnlRsfARa
/8KKjO+OPfsfezoZHWk5jkB+J+p1Wkxv9/Si6QYZSnRViC0CbWtFQVXcT7EIaFn5YAQ6uDCUd0H3
l0Bwb03pp3Ir4c3hqXCY4Gc7IyOv8OtqyCcsbBf0Xidqe4mZmiR6aZa+0HrCkVEGePnpRjgvpN9g
m4Fb5l+UhSly0WIDgxwZlTmEOihTeaO+0nXOaeh7lRJUUKtKZqW/clFJ80sCr+vOeKjzeOMnZWAV
YGyqCA5w0oq0gvQUEBYv9CEIY9QCWmQae0bumDVted/QFCJEBlreKi9qrQ1SguC2oTXR3yV9mAWr
iTp5vwE0HKVzdVjV91h+bLGDOEAxYzFOlRz3CF7i/JtqeLewotkWjLzMCVWwNhwNUCsAPAm6MIaY
YW45Z3rvNmgBhmfI5ZpeR3tdi6/MfFD6J89l39EZl0IVsKNZAneN4gPRIkcZ7rvu6zjUQ3Wu0KAZ
hNBDykSVPiPFpDIam3RO3RyVyRLdrgVHKinN4IEdyP06pOlQ7Nj0uuBuCHN8uIte2lZUrSyJQEVu
fD5CBDaWX2b4S19N4Ce3qQrRLXg+PoZNhZzITNsVID1WRgIQnHGtT3iMIjHyxThOTqS/MCeGH3S/
0OAAtQQeObamWBkZo9vOWu+ldrmdogAVxQoQQ4Z3q0NrazW3SckEkw4dMSTLV7NLugEcUJSZbFVN
I9KbCI52+KtshYZ6SvjZdgodQJNSc+OzpxfNt4yxUUtJOS1buVnjMXYA+cihTBjfuYNvWaV3Driq
eEF3XD6jfa6sG5+pjcU+61NGEdWBOXrLfBKoE5A7P/SkCSuoveVDgVwjWdhBPtdN6FQ8WJrVwA7v
+nWpALqbRe8+I48ovkd2dDKrAgESyQ/TPGJLPORWlb6a+GLKpbBa2Fem3lbPVhmG1WmIRPJc6IP+
VPrdsGJirfvCmEb/DqQmA0xlYchqWUr8QIy7yjZ9qD1ZRTctujJPDtRlbdynMLO+9nIoHpKgF19N
UTFOymQ0kjcLifyVwWG/UT2EtoZm/DLtTcjMma5tao1ZN1mR7Tgndcb3UilTA7PreJt/TaKC3NaZ
DFeYdPheiBNUa9q3dhPxK4RZPVJXfOxq6ixmIoZfyNOrAwN2zXWeMWyGlyOeUe1MTKpTUClLd5BR
RzerLAYYBVFqr+kg6PbByRMroIXlRfG+lKHjHsKQ4t5KVT0c/c716viY6MYQrRmWGaTPrIOo/2Hi
iYPEXfeefuy6NCkZaOlr9osf1SNf7ziAaWxzJHWEFpMHx39KUu04UTqclsyHCp0TKjLHXuPBBwwG
nSaAF27b3ULz7OKxszv3fhjC6jsFdcqZQWzP0xuHxpz59GF+psRe2dsIKA43UTUdi4lxjNm60oGB
YL5rUPjko4hMYvGGgU95ZEAF1X3dfO4N5uOskXTCgTT7gnkWcYUlahMIYATf0jqIqz2dlTy60YoJ
MQ91N9Cr6RT4NNYHt6eAYtklOjg/7ih9Wa0fBUjOVc5YEVwkhLSVV9rJT6dntAqW97IoNo3FADcd
5nA1Tk/MkGu0pYtIK0Gt2KQ8nRqdK8hgjD8fZVLzQfHPg8TCK0n1gx6tcC8G87cHSWBChJBO6yFt
aLQAYEuk56uCYtoH4fQfrwPTQ1GexxF9beySvUHD2Oq8xZQa5fcCfN53o4Jk9/fA6irDwmA5221J
CF167bZpz3//j/LJhNuXChWA8KFzGWmQRuHGzZPssbbjYVEWcX03erwUf7/odUZ8ueolseJ4N8xL
aPDPqyb9jMpRFnC2NDOZzDxQpk51n8lkzsSAHlBRW+QuqIXy0i3X1AzBJxe6cD7//T6uqnyX23Co
WGBIIcu0bevthwdsj06tlvSoMv8Linf/lqPWh1hKRfvvV3r/ZWKxRSCFa46iEQb9t1dS7JthbjAc
pUHg/UlOHnlQPRof1Obefx78vKBITVieFJGvrbOZwwDtqaYhaLu8D7VrMpfRz7zbsWEs47/+QBKn
rCN4chBkrnXy0ygjX9rMs5KVlx/UaPwIesYS/f0if/g8OFVA6aJGR44trlK6BB9VE6iI0R4anQ5I
rOC7mFzb3JtAnsd//4lILliLZJAOceJVgBjVAcoYBv4hU2NGjQ5sFgZY+ME6+NMnIg7FPssacCmY
vV0HhSyZ8CKA8k/M6wGj0rZNfIgB/RFX5XXZrf7+AP+w7MhGgaZIij8Y3K8KGfaI18CmYLiI7brd
mFXjMiJuStZ/v8p80//cEU0Caork+rwjcpFr177j9m4vMuEuApkDX+2C+GC3vNyV1rWM19J//OvL
kRbggsYcYM4egbfP0GmUhXHJdjDwaeGXoRTWQUsYCMnIofxojaP4wJzxfovE76hb1JixPJLLXD1E
f+ojvaxHh+pOYC+Sxv9mmjrzHxBEjDZdcbNLP7ji+1XCFaktc+CzzeHPe/sJ/dC3wi7jiiVuwM3k
MCiMI8JdVnr8UXX0jx9u3jQsOC2g+a5WPRMQ6y6JBmdB9D1s4rj/L+rObDluJNuyv9I/gDLMw2MD
CMQcDM4UX2AkJWEeHDPw9Xchq+6tFJUldfZTt5kszVKpFBgIwP34OXuvPQamoWKiAvEbREqaPKLm
xGf666/wrz4gDz9vAeMVXf9MZ2nMPGIF6S2m+8qwlWqs0WqdIVeo89/5SX5+BRT80euODU4AbNCn
e2lFLIAUveTDDlF/hDO91pnt8Jvm0+dXYN1GcQ3ZJj15vPnWp+ZPCT4hm6yCZz4f4vesyaStoyD8
7QhfuSkMKQx+fQP/8noWTkYdeMW6AP/4hKRhlM92KkKS4qHvxnpD6j3T55eBZaUH2hYV219f8Ofn
hNqALjntPTZuJKw/XjDp8W9aJs0iZSQMTi1NSm8VWemDrk7joSEtK8NDLYhA/r+4LqsKDnzKLoZd
P163mwalmZGqEhNQ6A/EzyuE5TrVbdkY3cfM0PFeqpLmNxf9+ZmB0WGsJBI2OPOnukBPnNmSWof0
vKTBitmSgvGugmfxf/3Zfn4LVKxWMgMS9gJWz0+fLaf2UtZxwSrK1RgaR19Zg6ptCtr1Nx/oL6/E
V0LDhYsxDfnxLjLURi/YICgjMbX9wnEaejUdbn1nDAq6yV9/rJ+fTWpjGiEKLwIVzx+Ooz+VlJMZ
Nb1itlwszLdqvhD30lofY6S1W1oYh19f7OevipagTJWArE0zaPL8+MlSq2rChagYeisD6T8IMiDr
Vs5vPtIfC9Kftzj62VzGWeeL+JdhGf54GQSDUx6Xlo1YeRlDvzdH1Lf9rEIiNnEyr/FANvc0Haz4
Bftks/hCbsseHy1KyADj52h4ahjrJJNHpWz95kH6y5uwlhTrhMtCGPLjT2dw0oSBzae2ahNdfdjL
wWyGv6OP/LwE0DW2dFA5uFsZPX9aSZGohziAC4BvLXjyirDpayRrdNmhpdzPVideErBgv/Fj/vzR
jLVmNpgrINrm8/340UbJIrJhyWxk17hSYwPufuvk8W9Wt3V5/uHrVbSVeYgrnzcMddSnj2bl5J1J
U4tIZy4btE5zJoHTz+hEJeg+hU/OKnj1WKSFfjKMRDN/83z99Moo+AwVxiaqzh5lfX68rKVNis6s
uT4qaJgiC20LvVGm3VTOGdKULik2v35v1kfi0ycmx3w1WlJEYzv/tPb0aMyTmGXeFVasl496iLXA
Ze+I9P2ipOPvKCU/fY0K2CMOPg4Tb66rqj9+jWqtdcxdTMNVOtJDnbADzUV05G++xp+e0PUqrKgU
8ZB6UZL+eJW8GQe7jjU0yFnWBkQJKFs8Xq2nEJjpIeWvv4rQGH7z3f18mFVYD9bJE+UTl3c+XZW5
SdgMemQjzolQoCnTS2IqT6VjXey4fTCK4Z2hjadbw0Ncmf3vrr5Wnz9+kQDuGFYaDiUqZulPL0hR
qUWWzLnhmn2sBzbToX3RWgvTRGO6miDeXi3ULLei7WHwM8Dd9d4Ilffj14/Tp++X+nH1yfJjUNEx
Afs8XU4VUnQdjZTJFLizW3eI5OmF/45Z9VdXQUTGQoBbHK/9p8+aZxHB90jqPWMSs5eIuCZtMVN+
c0s/LQaY0DlV8E0Sj6mYqyf9x6coKdWRhWhsPGcZnCgo4XK8dW1i5+R7as38FprEdgbIKA1tMxKz
s7z9+l5+ejXX64MMXEseynHOiutT/qf901AxJ8RL3XloKKQ7do4BM7BmTmogNT0t2r97tXVWSx0J
gkZZJUU/Xs2kRRaVk9khO2MMAUVQw36ZpdghTWu0U//XV/uMKeTD6Qx9eFvMdaBPm+LHy03KEjaJ
Ug8eE1SJSHIFAyVJ9U1rjdtBTqfu0AO3RIevNOb8IBx+oI1Z0pnfkkMoiYveoAoe/Z7JiPnWyCER
eoATiCa11Eh5GMyqYGpq15Nj3uYUPcPewIlgHNJMqZ3ADJVVJNtRLlcvgEj09J9f3d8aE/6fzQBv
6m/lfdd8+9ad3+rP08L1ev+DN/5/BVXMa/KfB4Gnt6r9kWzMH/8Xo1i2/kFXgJVpJRush9r/ngMy
APwH6CpaE/TG4GWup5h/zQFV9R9sSxrcYsZ/Kh0KHsv/ngtq/3CggXDQwriwCmrsvzMYhFv146oi
0YyhyHfofv74KGa0xsaml/K9WMrSM7U4qny7UsRrqROHQOjHMrmmPkn7ZJT6s6ZKOgD+chHDfumm
YmIRsgkvGKM5/W4Q9UUGSNEIPHkOKiMS4QtiksPCuJ2WxSB/MNbJnJV11KRR073Uc67gQEsqrB9I
ywdXy4Q6M6WY8tJDKJyjvm0YuNTNeJCz1PQ1Jx8uIhWk5YXQQzBo9kUOgNfpsXJWZIF4irMoTzWh
hEFuLEXpTvqU4uYso0DuZxgakTKq32W0yplfiLHcjQszyLhyoIFKBSFfE1wIMpjS8azK1mQR5jiW
t1Ihqa2LAEa/d7IMhyoUBJI9UhUrlwupqj0pDFIxr0XWllA4Eft2qhOiUUzOSdYm+3nGB0NjyDYl
2O1pKF3NVOnvc1Lan2Dlild9zMZjThjEEYSvdUz1pX+e/hD6D1oRV54tiP9wJeTaexFXA9ZRqSK7
LR9UYukZIZyTCiwFuRwqpEKz6bb6KDu5h6/EDAwx63DOCSYZbKW4I/mGvANDroN8Ffe4qZyaYpe1
CIAJi1TvSickgMqK6gryV5Eis5BJT8QewIhkWlb2vJUcawxwnqnEADY1IR+lUuqbAPlnfW+jXuV4
nGnZq+iX4gwZTtrGYWK+lgySAjIM0oe2a0nfTkuJzNL8NS+h56ODrQONOJNTUpCp4wNCwjSB0ZuW
jBOqHnCm2jeGLLljq7Eyz+4UM8MLP5Hg0tE+CXoZ9W5Lsl8Z9PoDy/xZjXF5z3WXYdGbnWtBqJ0f
OWSKRyX1hznarexFpugemDzPnp2PDqbP0N5xZNCfgCVFV9tsp7d00dqzUyn9VcWH3QKHkg9dJtKT
3Tbw+237aJbZchbEFjwxlk4/BISn0q1qJfS1VhSnKg+lr9YyEaOj6yODwwrcTaBpk8nBQXIOc8cY
Gniy/Z7HadUizcNSx0AMQUtnTX5lLcvgpeQze/hBdW4/8eRmL4iiXghSJPWVr0t1JIcc7IbwyEUY
8b4jf/t7Snn41Vhl8T37Ow0fo2VAPsIkfu6oeJ3nuD3B31ZwC0OQuE2xPfE0q9KYbysTPmvmQNLj
/SJvmniPV0J/ohe5JycaBox8Q7dJuncKSfM6g0iKKDdIqO3r7DlkAvawZBZuLXw0ZMmUERkvU+WU
d1AbutuF2uhemmv5zeZJhiApy3AAGpEFeZ07h9A2xakoCMJhcstAspLNG5Y/o8fO0ne7wqHRsphj
6S2tHT9WY236GRaKS2eoE9HEONfRonFMnV3FmWMURUo5+kk3WmhA2/FMgA+OwE4TNwOY89vZznH6
JZxj35TCQjdsV3p1M7aqwyPWZu0mIn9tz9X1S5fr6psyVOYTqZXh1mn15S7MFGljCAdThWwv+Jyr
pdzYThztlCGTPDtSmqsIrWFD/MH03FiF8UV2hpH7uzJyU2UpDmRAD8GoY0cdrALLZiTb93RlRDAW
9KnRmttPbd3C/JiQv0sJqjNXIlr4uKjp+G2eoNPeE6xs7bVCWx7Wg+mjbEeP6Oo3TtohFjyJYYnO
i9xAPIrHSfKWkqt0U+dXfchwOI9pd7m0mqdr183zZR5szDqm9DW2umtYzPG9SI0xc1sV+fKIKZND
fa6uFhV4SZsMSMydhYfpm1py4jBH/VgPREaqfaf7FliEYGBye5MqUntbqu1waGvL2lZDknyD4Tlc
jdyszwUT8R1qrPkl7UI8Heag1g8N3EV30Ys42aSELhIWL9ZouVld/ohhJI03nh28KPUolFdnInDI
64ix3+cJfq6kYb9161LURPssX5bJsh6Q7Hf61pbLYZ8qNnm1eYhuvJCE/IB6u9kPFvm1JDJWmziU
E3KrON435PhcMX4wfDUXzsGzGZFaU47Tg5yHCTDiqH9rcwaxJTvWBZ5GtFFFy0s+kp57KtEE32kC
7IA8T4d8IH0KJMUl0fLkvrZKxSUfpLnR1B4sY2J1YA6qcfle1upwSu2ZlRfnfb0Rate5KgSrszCI
TNXUmiFvb5Q79BjKW94mzr6EwbJV60H/Es+586iOZnuIch60jcJz+RDT0L7GpPvtWxh/q2pC2rLy
ygFWPPlSmxlpm1U/Mukkh1PDftxGR6VyjO3AgGnX18a800VEgng0NZgV7OSZw62zGUQj7vGLGh86
aT4D71uiPhQkjfrIROl3VVFbnrRl0M+yKJZvg95aDoYdxhOFqDq6R0QYyWM4fKkmTdoC31Ffrbxb
vEaMie4S366/8EcKzG6YHKDcZMZ8U8mTvssyGA1AbvJ2N1e6HoTFkh863UDgQU6b3OT9hmCRbDeS
SnhlJp5/6yrHItq3sYgwARsB6INFSngjFRFRliDR7gAfOMcRRMlJS4lvHhH+XJVYkQ/22Kh7TWry
e2Bc2pk8IP3AJNXyDIAK9A9pNW8zp5vRYGDr3NZyjNrJ5Fh0J1e9/Y5tdb7TRgji7pz2aD3EICm3
kR4bhlsjIXpKS6EeFOb4bwzblq1VaxxbJ71gucdSBJ2kVKPKS5tGQ34sQvWAOkdcUmGBHkrtiRy5
MNkoU65xX1qzudIJF4NrGVV4Y5RdfEjbpnuvtARLeE8RM5tF/g2mE8GNxDI9R+2oexNJxBfRZ40P
ZC65i4mL/246fdq7zRTC91AbqT/0Kml7mMcXLGckGB0Xt6NE8MSMVzdBzYGaJMTPFOvSU1Sk1keM
9LRyG9kp3jjWDBtLmpVNS4T5Hti6gtNZlg5dl5m3E7yGEf9GVu5pH9QnoYfmLsY2trYWF03ZVMwb
jkovnH1O9RbwMtYXsFvD1lqpVEOm2XupUeP3tkb25SpExfm2XcjHuphTLNgKmWZmUWhPcdxG25Tc
s00VzdE5z61wZ+U4Bel5aedJcdp9h8kcdeka/+egoiWuzcwrHhyz5v01DMknGoKDWhGn80MfluJA
T9M+afSo7uqcSqNmM/ZDvvKjAWflhqSGiQhoQe4XO85tjL47ckPZthhWFEvrplmvHLBDZ/O21Jtx
Wze2da9wrn4qnDwLsq7ioR5rqT2Mqi0lmymf2LlLI839sNY57imMP9y4YS/RsvY1zsPB75YsOkw9
9RrziYFtpK1sUjMUiZSW3nqNOf4+LJgB78lmyHeaWXYfOg7gwNDzaV/PqcQrnmtvpN/lASNp0ED2
uFlqgvSyjDVdEhoJvXAeinu9a8cdZ8/pEFsRYJPO0qagcwBtWJWs7qc2G88TYZnCUxG77bA6tBud
bPBNVujks06xnH7NZ2W4zaQw/EIqueNXqm6f5bYQOgldGX49dsMbSeoUX89C/Zogr6UqTYGGuXFV
N41LOyq8z1TisEAXwA+nRNS2WAviwhWLhct+kBJCmFTRW1vdytqalKsmCZIINU9SD5TWyMTDfZzG
4yXGzX0Fd22vxwrZn0yhnJ0otYgi1acJi7gezpwfCAMZiEEMBJY6yPToVlwiY4kdrkbIPwQzlbsI
FRpWMGLRvbLUHK+OsmhD4FLyIsFpDrR+Nq+hModkKuXDDhEdwe0ERGQb02Fb8ApNm58GI7OOksMS
4RpVPh7KfnZ8YDERGdtpdaQrkm9IHWe1z4d59uq5yJ7waYogzgBclDjD18q4baRNjC3vtqCDcmNj
+/BKnMu7FBP2rdwQ5wQtqJbuFDsqD6FGal5OLt9rN8mVpy9JumF8nxJYVzhBqxDk3BcqqcqhXd0k
PKJ7xtr8DQnKqd1gGbzpoh83Y1KBPOkUafqK0jTc8JS3AGQGNC0q8cUnO2/lrS11BIA1i6N7aL7h
wJgEyNGsezcwMuL9UCFChfKuisfhOnSGdcGuCgjHDgn0ijLDDJqeZgZMpiI7rMandw0xGrZhlVRD
g5froetQk002QexjiGVSCzPsveQcf7P6pN12fW8+TZVGBUxIlE+QafkBmyK7C3W0rnLPUArvd34y
G2famAbcVNdiyw8K1JOPuRR134aoim7ZB5ytNi7teRrK9l03JP3AW2F8z5FHcYy2lluh2OIjn2Tr
aTRS+jTM9DFtMGGxnpxWwmwejfS2sUMunkpgRutqxPUFZJeXF1wpiPAiadGPEk6BG1x/nG5GifcP
0kLptQuNuZ7qjBj41WyrJo35MZAG+cVAorrh5huboVVNby5s6Twr3XChl5Y8WW0uyGmNVAVoXGXi
TVJljmA9L6CM3pXQ5LVU4Kx6FXbFX142k3okl9jyCSqUSN80bABckDMfJTZQokbhowA1q+OvtsED
7vKlJa5Wps7z6hyuGP9UXZBXXfEohUCR6Lo7j2GlWrS30m6mL02nncCI2fRa7JMc+zqj/86xdSLh
N4e6oGdJ+ZU/S0srB43pglYKj6GlzBPg1Uo+qYuxnhiNawqL25NshRFGDrWawfpUdE9awdkq6iVk
jAT+tblnzNMxRhrIIlPjra8bDcCYJKLxLi965PONLNUbBx1RjhVcTjAux+oFRbVyVjPO1pUsWd9n
vTfPUVZOB1i/9rETUoapn+xATkPjNc91600gC/U1HdVybTdH1UzJnhWzYN00yT2H0ab5BjqlQ1Xr
ww2zDbHrVVO8qSgCgoKCzKCVzmqflc5mWSrjlWtrYFBQRHhlooawryJxhgJjnXupoo6bZCVo6Wfc
MKXpgIfAELqZkRF6cyNZPpQ+BQ5E2WxB4ZkbkLHtPVgT+USMxfTc6VUqPLwUznkkwfigWsWOHwsF
KKU/GS55wPAAqcne4GDrGs3Ee2S22euc0e52l3ZBQIzuG30zMfByVGT3oIJ1H3krIWiGMgSLXGVP
GsrH77Uz8f5FVnyZcWd7Jo15F19T8TriAK4h0bF4SG1dHE2lSH2bRG2vmPP8lNllegMqgGfLWRzI
7kNBfz8CDTLJiz14fT07M8tOlB1VfpStPsl94CSO9sTRH4hNEkm7SZ4eMEsv93Yp9F3Y9W1QDqU4
l9na7zXGPmialHjL9bS0H5A3b0iCh//C/uVFippc8IT0I/95jt7ttPliGcIwN/A5+i+xrCxuIiT5
Rc1bYGplZ3TuROinT0enfOnb8B78F3WQUOYzHA2b03GrsnsvZbXjZRslD85Vm3kmnurRRbm+vFtW
9kjUFaF/2qTEQWf20i2TaulcVW39PGhK+y2VSv1rjOyWDW9oG8DZchjI5Thv5loCVyPbg1vXSxfM
NTLuonQOk9LG26ValeXpH58bxEh9LMy53E2s6bt5NqWzAUsDEALNIDZiFYyeWpmv4OTDmymbBCgO
oMfF0JDXInEmIHG3woNj5ts07fsz+YD5ZcBtSTj1KMfYHTkX05gQektLadRUz5ZFfSU2WRfr2tSy
YpvKYcBGWhG7Ghf3nZZFX2KYBYdJdIPPG1He5QTHfCUDDiG4GtfxyVTjAbJWjWvSSjINPuKQ2/z/
QqUsCAfrRmMqtMUXXJ/ZStFP1spzJM8QF/Qyf7fVcadKChp9ei5TFEw4lwi6jmXtVM+sBzu5pO4n
VH0ZvWld5gIqVHvfAf8cN+qkia99XJCtTCz2WHA8G0G+0GRId8vURr6kEBMZVFYjkR4Uys6u4ED4
ksrSdIfifqHrlmh81aGUyftUo9PWZCi7sceB6QEO1MQbq1dIaaJDwk7bRM2LxX1RaGf1uS+HfazR
AdQKkx5/0tNMYnRRHJapUL7XSZY/j8TDIk1GtbhJokxCOZyE7TfTmhjPcVwVZ+CA9lXr20TxMynp
AStiBXuhNUg+nWmHAWnW6sinyNCXYXA3+AGnWIOriWbIh7sgHzsVjtMMmaFEmUuKumeKcLjOrcmD
0AzKg8aBNmjLwXwk+oJocUuyjoaSFYeaAhKwGoJGGI7OcKlFXG4duJpAz5fEGIJysbH06VU1PuOo
IUCSYduce1VnJVv8AwabFljph3wqQxizdNyGTW+25ZaDp3pi/JFLfmJHIRy1bLzNBnXy0Cm0X4nb
pZGV2gugyrxWvts2qyAQSPNhZKjoiSbubwbDYaMnNNomWNRUTmCeCnDH3dA/jFprbtWhiS/F6ORv
A5FI3JqMBDxnLpbbWtGH2ykWA990JUrPVpH0p0Ob9J4Ypu6WsRKWDGKGF/8PbQWknGZC4wJnoZL6
djkY9oJ5tKN32aLcoJcXQTNyDZsd2C/KKgq0kGcjUqzlPobEETQEr8HzKiXpe9tUzo3c9fJ3OeQP
5qrcfS0y+s+hJs3okXredH4cOjNybV/Kpdf2Y9xVQQ+kLffmyFhe7Smur8zeVylyL30d6e9uWiKA
Ew619cSiP+Z4KWfzCznJAl9/GH/RmDHtKi3DAavF4VnjO/oiaF3OLgu84pKa2jmeMs72MapruofQ
I6+9riB8t/pCOyx53D+lVqdt+Q5IHIiL2pOTacToonHkTOliU4fDq2iBOM7rVkikiBY3sNfjen7n
0Ec7Jib37RqaavaRa6XOYmDOy+uiWRxuwzEiImpI9EDvh3Yzj9n0aOo0UEiJGG8iAyZLpNOVybTk
ew1rYzG7h/5kS5gLHI5V5lYblAPQwJ1cpK9qlyRfnTCl/o1C+5yaYURfAEyOm/WigCgUWo2PuFlZ
Y3VTEmEyUvByDl2LG5FVnPGgZMaTAA1Cj6ery8dWHaYDsCQcjoSVF9tCK3QdynEr9kBUuRVKM5lf
moF7TMmbkydCTDHMFhDGJ8q0+AO8EzV1abca+tx03E9Og2JCseM9Jzg129LB7Ge+WwExKeVv8PSV
QGpYWuN4kkyitUtHOq83BQkgRynKqfJClOdBrav5S0qIzmtjRcu9hST8vgdNiN/GVk4zfJg9kddo
eXpZY0apQiIjbK+j0FcTj+rGRIIUT3FOB9HqH+RUtzY6Do0jaSI0iPqGJGIrW4Af2k331Cx2xmm2
6zZhTao7rBKmnHiRrllYS1dhROXOIe7xa6rk9UVLRqJ8C3g9Y6QDgmkUbZOESGtpHFSXCv3+k2KT
W7aSmJyd0RL0a5VD/lQnavkYhwYU6xqJFL3fdQTaVxOd9l5S3myLqRCqojAYplJ+mQ2OKZ2athvm
OggZ8hKTuKvEpnoTD+m9ya7gI9Ru7wvAfheOBKMPH3KiXaWbF2MsDA5CpG3HizqfS04nbzl+sg3o
FvCZapPqAQOd4jCYorqlIpZ3Y5xFJ5NUAYa9VqW4wFOXuxrjGt1zZK/FTtR65M9GnfMUkS56iWDc
YFtDmj36NkGMb9QLBWvnKLHw5cpgP2CSWmBvmmRELY0kuZKSVsouQnZBbk9uJMLTOqd9mi1rPDFf
ZFghtXrOMMZoZ/2lJbsp8ZtRr7Dgcwgn7l5hwd3XrK9UerWWsThNSDBQWLUD2J+4aTGBaMpbMkv9
00RrwNcmSzvGfVl9LGRTB2oeNqnb9YWgOk9EXnuGPlBeWJDV6amC6rSDzoYp5dLx6jjltsXoLapB
GRSHkdT7Mvyd+zWRFDa2gvvLz6typpfYSuGbMZn4vkS3yBzUBKJyP0WPTBXTsPZaUhpdMGn1TIxo
hU6blW3W7YemhbMnGXX2UOlNqHi65DgfXTgPMquNmZEdP8Cg2aEQmWtOMixgnh6pKxzZqWh9T+Y6
OQtnzX4eUlKhN3krymnHHDXcVmCXouM8NCHeoS5mUa4XqJJaKnfzrl2bAG4aSwsS8T4Fbj1wes6g
4NH/Wd1DPH7Spkzt4lvWxHF6x8yjuumaAm6Nbk65sTPlqGQIhFj5mzxVDQBTp2vrTZ4RmkFVAcyR
uWzDTx1XivUxySukNZ5otftdYheaJyp13GSI9XJ/iUfrTpJ6GR8gVe2ms5RKbGvd0on6sqNG2QLT
TJmsaabh1YWt77i9jC5lBmml09bRfoqlMA2E2asntFrxx9jNre6XQLf2pSmaQyPm4pYzEz10s6BG
oEyvntEPpsuR6UZ919R5+nVpyB/Mwahe7SXkFkfLjhqhmdwZaxGhPyFij9HsREBPgu0MkNacuPU8
9RetxmGny0va7bDRjIXfY0WClRgCW3dbuwDez76SLIFUOJjTHBVnlp3hBUs0jWMkw0x6am3bpqdR
M9uBqHVKIYgx6R3neuHHcgP6s8lCK9BD1XLR/GtvNCo0vwfTs9EAFFyiJjKOlpz2z0s3N5weTBrh
IDKHg15nzvcSGYffRVNy7mrRtrAaVIDCdPmeI9oTrAiZnX/v5aL40sWKFTEb7vldXHfaZgXTCpYV
oZ7lyub8DFkFFFKlwdjRspyNklaFehxG4KaMiq37df51HWl3etoalY0Rfp6e7SLRL5NpY45juHpL
+y09jFWtbsNY7Q8JhtWdYUv4d2lhPs60Y0+zNTcHNbOY2lqlHOgmXY8pQl5EglPGuSZS8xWbMPtO
u2iTS3Fj2RthzIBTQd4xwxU0ZErQUU5Nda81ac0xX0P4RVSWI2XaLsnK8Ynjrt2BURXp3uxgw0tI
tB5tU6s5+2Wi29MjUghYxJGJ4VaTs0CoznjIJHliY5XzPmDSNW6mRZvpkmrmY7hAm/IzuSsuOdkV
j32h0+7hB2KQQJbDgP03l3UAn6GK77MO92o06me1ViS/LLLVimsz7iLdU5t9a+qND9T07U0RjpSL
SgSPHLI1rt+U8CJg96T81jc9jMyVYlwqJH5HOeDwP6Qjf0tFQ8o3vz4LY/6si/n/KujbQLb3n9Uz
57ePt+p/3f/vux8kNOv/8y8JjaL9w8QIAtkHnSg6SaQq/7TSY6pcXfY4lix5dfKt5pR/S2iQtmBF
QBiIkB0H/v9IaFDXKGg+dRmPCfJ2XCZ/S0Kzyu7+LUH8p4DGcn6SjhEyb3OQEcPRGvRN6FyySntk
UDRGa+vxGvKIjOFzz4z32JWnzNG+/OkeXf95gT8nWP6BWvqr636SAcqx3naMIwYkI8HSH3LlXh6r
Sxk9KhxfZEj9N0bXvIV57ZuRSXEB+7U6SDK+wjvR7bCOe1C5PXP5ttaxPTFfzlx7lXkzkng76vaO
Qd3WzoCEehRCx15f3Hl6//XPjub+P9w0vpU/q/sspx+KNIIdjrdskr+lxnuevFLR6Zz0UvqXUyDq
j1L5bk2X4UNhHhT5y3iV09l1poszX0en8az8In1J3vm3tZdRLbtFPSnq6dxJB1Hc0zrJnMFtikDV
DvhHxwhwNQjbQ/UqvmdMfdLEjfe0XnbluXxtOZK7ekDkXNBs5124MXzWrU2/mfzFl1zjRG/HjTbR
xvZhGXipn23KG8l9t1yMERsY1fEpPamz1yG1CZ/BD3mWSt3zoI6XKd6lYh8qX8z6kuePdAwLeWNp
j5lY3FHejPkzBFY3a8GTlLk7Gz541na4QaBjR1SL/pwfXmloVgfaxEaCMsQVd6gurHZn0u6q+BUY
LcEE4aVjQoBfFT2I0G6z+UbkfhV6lrnLmwcuSCRV1yg+3VGPwIEUErY4jcVF755EST73TjN2Sr0z
452i76bhKvobO2Ld28rDXhu+Qg/2VcntOeFWQcYvagxjvotH3DepRxBHsZP1Tf1OovZjq6E45sB4
Ns65EehuAQnM8Y27lm43E/vNVHvdk6Sf1023m329uXHWwXKgHCqyElB9C3pMyZfRNF11dIc3/UP+
6DW3S/EZk4NiT2Q6s8GZPn8bD4xyN1leGHY0FDzzg8Gn/Q5580u5bbmxrbmXKM3ukxdw+oFwlOfR
RNMUXdpwO7cPzJo8JgtuNgo/1PGr87VL56T3lepYQAcmiBhYJsiEZpsbPvcp3kwW5go3NeGY+jEj
NOtYlr72tPAPZ0PBVFCuE2j31FOnaBmk3kPnPFEqi0ANOFbvtU1+yB+dnXowAicwAnlDyRt6sr7N
QLr+jku26vf+anlgSfzzGzbRPY07kkeO0n1+DQ/ioOziG+1inLVDeZku5aE8K9ffWfaUH1XD/14E
P6mFKfoxRGZcrTz1T+LSXKf76jW+J9tjk16aC1SQe0z0Z/tS/cYk+J+u+AeI6E/6YHW28mXEiXFU
buQDDJ6nZS+28U12Nk/2jXHIL/LJ3KnP9kV7+PWitaJS/vqe6uun/9M1h3zs4eciRSKYR3io98nW
pqpTnp1Lcpj25iF/mJhMDm7xNB+UvdiZmyXIdrwChyboD/xewOFo3x7Kk/NBauSpuXY3dYCQ5Jok
ngGst93RS+kclw6KlPhL7Ua+UFx9DNTMi1QmXzSJSUV2aZFYnSeKDedGJiZV7qrn1YvzTvk33iYT
QBaQ5q6YfWaS6UbZmO5iMdjxTpcquLXa7ZQF/bw3SGV5qU8qWTq8c6duYCbIMT6ou61h7hRUJBdn
PIbtKU84rbmMjebvc4kMyW2fspl/mQqAGrRQXfO7WXl0pOhl3MpnTmTMXu03cScuzvGh3WoFgwvX
UOhPe9mZer1yoeL3L/Bw5+ssuUzW8JoYXs8l91zgBr0EJeSGoYTt18aWKHOJYxpLSe5baFIiwg22
ovgv5s5rOXItybI/1GiDFq8QEQhqMinzBZYSWmt8/Sywx7pJMCZicp7G6lY9VF7LEwCO8OO+fe2L
vv5jsfuWuJi+pu0vsLed8iwXf0Px0Bi+mfjTL/l6vBTeUGNpiSupLvG3flGFfi/azR/xZ3KtHOK/
rYZW1W1+hT+XN6jPQ0Jaxs5/TnfiPVJANq3LKf0OVirM3YaLIwRBLhuAXwI7wO2PhpUAtb/HhGj/
Gr29/IpvZi/2Q79+puxvqes5ojh8JMtvL2cQHfb4oj+ID+J9dogeldfeS+14F7Eks+uS1gRSOc+d
+5tsvqvvUje8te54+9LI9rjDnDCEq8Vckd2KvZcU3UFxs126L3ztuvEWW3WWnXy/ipAc01Ps2ktv
ytoRnepq2E07UoV/o7vL0CWn68QuH8rmQmgnjnHIXmvPuu2fyVSuQgqX2pjqjdccegfDC3ZUXy94
xOqAktUBswh9nZM7squX+Va6Cb+36b6z7leaxfyM6tAOH4soZGqC9qcEWfwU/1iX9UP11rwxCWr+
WTkie5rEmtanrVf1mJ6a18DhccK/4g7qRvyUXeqCsDOHg1nsu0cNWG50K9WzXT5pBphpl79ALxxK
MtKDOH8zSYXfi3fmyFH6oJk75UE8CPfNj+RGu69fpfv51rwSPHZoT7mSvdohOep2duIu9qPuhH75
ILwaO+1qfZmCEznBxffuYPFvc8d1QI3scJC6NpzKfpMcfdc/6rtuH3mzX+/eJufX5CHJvEp/JxQ5
3rof8V12E3zrXwf4yDwSGpQ7OCihvf5tqi1dLBecWW7kkHlTfyBa6GJk1U5UuySsW4RbP6XOhl3q
wWpS9cvBSrnzogJUWJ5U5gkvbB1ILcQKzuAYUDfRnG3Z1q7YDZesNvU35dLylaZ3o7g0Ka4TKTpS
sThcivVd+6261gN3mPcpS9YV9uUVK3HZ51d55FXRZKdXmifchPex8Fx+N3bd1RDbU+/kuTv+HXHU
wcaRiS9fC8Me+1swabGym6ydbHpa66TfVS/0kUntEqIl/SC9SC+Kr3rdQcV6BK+AA3rdm+XQ39Q3
+kX+LFwud+P98Is+rKmB1YMCzGVFtjPFsZ1MWXKwk1/cI8klYJ/DDbG0i2i/miRkB7yoyQnHVCUQ
FqSXPbWp3m2ne03xm/ZyAZKgwDR2aqRPSGeMzJWXu2C+4f6+7CfJG6eL6qX4ll6Gl91Vm1KLfZal
t8r4aaXfdeHFeA2X9K0VDZ8iZRCLkSNigvIYzn9BZBWJlzzhYjB1jy0VJaMAqxM6yEllVJX8Dj+5
xpGTABUAvm56M5mJgcyNHf0WXofH4c56GbIqd8q6/g4x7sogLVnJrkCajYfhw5PVAjxmvhkP8p14
N9/mKPF74j2yGr+6H+Fb9zDch6811eax24v6QFmqdhAzREjRoPX0de1nnRPE38Nsr6E2JGXQV3YX
YcTzpDZ4Jx6yAhsgRFoPhRA63TfzT/db1W2i5rhxIAz3N92t+qZ/I8jp51cVIxSDvpF2kg8SSrBV
bDUZ9vwjjm+HYR8OB0v2s3CnPpS/k+ByKHydEs8381kcfqbt71k6CK/5c/eq3iM+EwYUyOT2CW51
07HwenRheNEBMLLEy9ypIqcanhc8xotdXNncvoGkCnYVgKWermiSt0M9vLba36hrtNRV4TiPXt46
tXKInqps8EokRN0LGtRrcuzLTMrHAaTCCYObmW495BIdTZdKd1dLu0q5RRDJzai5JHqmsKlfoaW7
rb8FO1RP0bMWOX2D9s7J8U1YlTYu3dBdRahHWQEdBOlANww9FWB4uityb8T8b3hacmYYOfE3Tjce
LbhSXes++BX+RkOuNfy1VXE352/k8+yoh9IPvegwwNqeiXFdoswRZjdpE8lW2CAUO/9DJSpq95r0
sFj3WneJvJp9jm+a/MUfJL2TrzrUzPiV+FHzQ1Eus+AqV39aqh1wAdRQfl5wt5OaJ+SxJPM6FCN+
2jnZZOeVu9YeS1eTUBVdTtlPKUpsffUV1LF80p0ofc7JluvT7zh45Ng0CGBwGrudn9kb742OVJun
CZdKf6P1N+k9csCH9Id2W70q5ffsdajs8iX+Vt4qJGmwZ+ieKQeWh9adHqTvd+xJXudUTzH2GF5V
c9OKMjDsLDO/QE7H6RQ6mKNA61It36SfDpeeAEH3LL30SXEZSpItDrRRHWZOvT165Duy0dnszz/D
8l7+pllePqT0d6RQ1B77bxF/W2ebL9K1+FjfyRxmi0ORn1vHFOE8aE/34y9lZpvAFNiuY2/IDsgP
GqffMSHTX6WnXSW9o74Yj+auvcsQ4sCpdOGxzJ2dfuu+m4EdiztB3lvVpaE+NtVlrDoW9Wi8Qty0
9RM/d/HiIcX3RNuJedl/K+6zP0LpTNfMcKqzcJRXbNXP+G9yNVEBJy9s60/RFbL6m3Il89uT5gA0
Q+2//K5fLGIy9B3VGtjIsl9DAyHFy/Ed2c1OfOAzm6Iji85/xNhGJGWQDpdxkIx4Fs5QVxRfN5N7
4VV31CeU8pwA6R8dxlzvSOJN0l4jsrSDCzyGCXKf5ckFEVTtRmFwcDf2hNoVxVWyKNiq8CbVP/oM
m4M+v0ZR6XGdtqTXsWm8qfz7Hn7/U1rs/6657ObHEBd/y2327P/DtjKVS9v/OS+GECT78zEntv7r
/5USw2TrP6ni00+svMMo/isdhj+e9Z/0oZqqShMqfowrBfZ/58MEyfjPFXRlmIZG1mttKvvvhJig
6f/Jv/zfLWUrkvIfaJMM8uHmqYt0Hou0p1qQMmBqgd/5fFtSjExJoCsvl1KktXSDmaWe3XeNmQVP
cpGX0hNE5fJMRmlzHdRFWUTAKkE4oYlTxrt301kZyGi2kzLDGo3KXFXujRxr7CXa6XKFOLDBvjJ3
LdO30NmWqSNSOaOxwglQheHTYivqRZpTwqz6Mx2f0vqw/3MN//K7zE07azxB0gRXYl4Y9m1oP7xc
3Xy7P4ec+Hwt/TrG5nqqghSul3dnnN3treXsbzD3OfMc54ZY//zDDdiaB6DTGuY7qf36/TG0rwL7
DMpiA5n48hTWJpUwUwH+r6dovfvX68e7xL1bnDeuvPaHRXQkcXrmUazN9KxpXAB2zhfJ7e+R89jZ
N7JdOKfH2HTFf32YTZ6zVpts1mbe16XFheoxcnlhuXtumM+9mzozHnIRsFcZjhwG5+pmclVo1JBu
GUgTDXX0kqk2D3UoGHenH2ZdOh+m8PsouoQoi54wNhB9O4oQyBM9it1eWYz+bZrj7hnkVWfTDfdv
vBs2DBkUBZgRhV5Z2ONbnsmSTRbKJy33h0GcrhZxJCpdgsgtMq4DdcUVAdT+dAayoWxf4zqqxH/Z
Q1TI2dLmY2XIOVU9ivFBkqTeCarCdJGRkkPs44ks8BQkDwJ1TBv3WuvaCEKUswj5cBOozH01DZ0X
t4NxgJeIhWkCKB6IiOIqxOG7BNjAjZ4qVLtRlXpx3YVuPwCmy82EHpICJ5gSkZrb083kpmkd7Lsk
sryooxlUQxHtt9Jo0pAX1jv8tMcfVSU21Zm5+uXp+bIUVTQN13dABuLm8yLPNfK8R1GsVJFID0CG
5hO/wt3pSfRlFHreecswZED+rCN+3kBmQUOJLS71jkYU7Jm0YNjRXdKcGWU7VQHCI6AG5AgJkHLR
9lmQPaQykBR113VW81xhJXuR1dr4jZ4jyT/9QEeGgn+pgPGCy40byGbSyGmQ4xaNf9kcQnVNGflp
zrveMxe1f/j3oTjU4SFYUAdpNPj87pBsUt4HLbDDElfz6oaEFv6y0S6SI+tfJwOwUAW8zcqawtZC
3WyOCHto+YgjfUfDuOYtZjWCYieqPP1A65T6uKMooFA4sfnPOyHJ3JSwghYpfjdavW9gjUrjm7Rw
90c39TcLaL/xltaoviGRsDL39Lifs9RMupUnB8UOoY4lqtC5P79IUY7EulOHYB+GYUmAPWTNa6al
I9c3MY7pjjWat5joqrYziVbQM6Nv4iJGlwm+CIhMVQHmTtnx0xma58hXaYbLfCkV6xBzrFLSfDyP
uBEYTSo+yPA2ztE8tm9aJRpiR1OI+SxFl5XNmzZzGnYwi9T30IVjH9B4+FrpIIPbBqXOYi6lF8Zl
d2ZpbNe6yryhx1jlREI0YiqbWEzD8jxXNBObqGLmlitqeHOWUXxm294uwPdRoGiADdJV0dQ3UQ8H
IqzuNChJ0bT5pRqTPBJiyfT7ztifnjZfXiIgEgnLIchIJhvFinD4GPwkZT0ZS1RUPl4mRuoGHZwr
+lDy0tgNSZL/xe05kFYj5fTp9MBfXyTAKbBe0BBVMDsrHv7jwEWW1r1WdpMvydH8fVp0THizeDqz
vRwbhe0fVxQOP/wr1j//ENstvdCVkabP9HQFzY0WZM1eRMt5Jr47NooFVIa6u6pRk9+MIlCoD2l0
nn0pn4VdN8aNL9TFz39+YZoIyWrFEXIOrNyMj4/SdkwFS0hGvwI36yVjSYE4wXzm7+lhvqxkkEe0
fZjwG0GvMTk+D1OaE9xNKRt9geV3a/R1cCWL0C+qGcENvX/zr9PjbUJWohJDM0R8fGROUbif26mu
ZRV60nLyddSu93raCZ6kIMpB/V+7NfBBt6s62TOTQD9gjlqe+XRfV5phSIRlmBHQJU+E9vlxkYhL
RiQPo9/CrUezGZMBHCNxItupD/8+5Q10GZLOg0J02mJJiM7zDBXRSC8dinbyhBbe2aEYK2eOoGPP
BPUZcqVBxADa7fMzBVWrJIlizf40q8UP3ih1dbNAGE+bT4xJ9ukPuL0GqkQ8vD3EJly8FYZcf86H
NYYevMM/OhP8IRwVcxdhMGveiUJYPhehAMd8KfL2Lckt83EMTPOhaEoFdVUkjhRS+sxKzuyd74TM
jycwwQSwPIBv/CLEMcpmRoUTXUkJSmY/5D3Q7hMDwN4LRmFkO3kBqOnW3ay1XoxTE/keInZpl0II
hjuRyJWxT4OpKyCtGAJ5RAHXajdKOuGZ5of5Tp4KFPen39+XBcDPNfA+WYNzgDny5uicdAMkk7LM
fmJIxu8iEOhbQ8iGyV6DHxLoZQgj9JNc98ZoeLI4j7enx/9yAqzjmyuxFQkSaqNN4GB0faWpeU1+
UYE6KhfoPKRxiClv5s1rMKgxPf9hfGbSfJmiDIqVjk7QLFKLVtYf9WHOLIiHJ7kQZj+Ok+E7ohYE
ImG6Aq4HqQB7/++P+HG0zYxo66YyxpoFYWk9Nx9uOGyduBn6VhmPXmnIk9dNaqj96zpcHxLyFoyk
1WhwizOu0Oc3gw5poBji4WAkBvYdYVsb9PrI4rlZf/SNEkbrBpAx8PWbz4hfSLQY7TT7NELTkb9E
Wb+XOyW4U2KTfvhELPxsHnZVZaS4PYzVrTrpXlgoqUMHAinXaYivJS4VsNBwoZb901/gy6nCqyCe
4WexLFck0+fvLcSGgM1mIvqzSpt0VLTzY9bTigD3o2suFdSPD6cHPDaridLWZJ1GoLhmBD9OsMBA
NyyOuehD48joxC+s61ppyycEnKHXN4q6L0ddOCPcODooDDvygipH2pZiJ2bKIGiRvPh1NmY6xTSV
jtVBrr/RxRo9oPlETJBUJaWT0w975Ntji8TlaWV3ks3YRMJTLXPl6WLRX6EvqpNGdOF6NM6bv2Ff
NS+nBzvykKvq0NBImjCpt1k/AXZRBgln9qNUFJhF2OGi4dL7GxrosGvWMXEKqr49o/n5EmLp+FFC
lZMJFtfb1SYs0fHSyZRGXxBkVXplN5KKWkUcEyP0Tj/e8YHAZopkn4mDNu/SjCJFycjw+jl+IC7f
OPXpdD4Hdzw2is7pxENB0wXV/nl6igB0JqmjhaFbmpJmwGAsRFcyNFoeTz/ONvXI6awp4NuZGCox
3btW9ONCKPTMwqdIkHxZ6Y3eU6QCNBE+IhbRXBDngmvkY/yEd+xsuiM4UrRsjdyGjhBhZOZ0Yybi
Q1RpaezHZkyR7/TPO/YeuAcQC4GR4wjc7MyBFRRVnFeSn2RmBSshSbV2p0NpO3f5P7ZEPg602Q+4
SWb0NjCQVkzAM5aCrla7mursQWrqsxT09WdvQhCuh9BXITNzAJjrY3843uq668sR1xpfw1fQCSNF
eNGTTj5AYs+/5Vpr0AApN64FFSE+80aPhBMgLjURG/H3fMdmZs3BmEITYy+Yc6t4pAWvQ01QW9MD
5wLtZFlniVehEMwXiqVVzky5PjnzC458U2522Abo3Ot0Jt7nhwdX0NeW3q6suAShDPOtHS/ivq2s
M6YYRwYCrc3qsTSusICEPw9UAOhMCyxvfDHUVDfLqslt5y7/96OLGwrMWTZYIuptdq9V+rGD2234
gSboVB9ysHfuMMb5LzaiKIVYEKivp1fFkclqcB1hyUIp5doqf34wOS0jWkgzwy+F0XBpEWo93A9g
tHVtcOb+c2SmWkyUNUxhUyfX8HkoOn0sLDjghauj0lBhFTMkTClMAWRs09jbodYUfiMoIbv6AI3a
Pf2kMIkZYLNUOKIxV2R3f/d3/PwDAtzTctpddB9OU/pbxgH6JZ0ICujC6up7QQzpQZPERin2poZf
6D7Gr7qx00nWMHdVLBEVYUf79DwUgwZazEyf0WDXpQvVi6tOnMhzg7ykiUyPtqbuuSjipnfiOJBj
NxzUJHPoLKONXZayF0mI8xsxmtr6VVmwM/OtVJpuc2iplUNXoqa70IxyfR+FVVDthCxRFJrIIf1g
lFh3poMLFdQfa5hB7YCTkH43zdD9pW+lLq8iAAatk41y+lwLEcJAi05rw8NGrXzQ+kE17ASDq8Wu
2hUsVMqd+muwzBEWrhh09MEXEq+ENn/rtbdy8LuaOsE2SrVBMHcTExTSyIBi1aHxI7ilbDKUDwke
z2hLFHr+bYFElbZTknpFAXEXk+y8NgErLoU6fcelV+huk7hvrodRUxCLRFrzPakIWJ3MkIQfII5E
8zDn8Ti7jaXNz91Q9Y9VVxSJrbSL9KjEifBnbmT1V8Tdq9nTsLzc61ZWyU46JRVypUC2ZjdIuWCt
hleacp9JegMfbpaD+yYWMR+z1FB/CCotEW3wRsGvqOiQ4gxJUN10Ir3vPs80PJV9rwW3Oqz10Nb0
RKy9rGzyGwzuqxZGXorSrFFGofGAjYBfELmP75XWzJ6mkVZtL6jH/rcqDjNiSf4OFN6QAyRHCyB+
QbZDeqLUVVFc0gcvFs5KOETCUKbUDXS1R1sBsjwJdm0OBmMXF1wO78VlhNGSFzXOmPowtT39iIoY
HIQ8mQenk8VRtiManFqElnQmpU1VivuJeY53m5zT6xpirZDaE5CfX6UWapYN2mY0nNTAoOCCPqbs
x5T30y8iueUwGyk95oUkN6Wt0fql7BpzCn6Gplj+VJUOBVDZ0M3jGIEoFF45m8KrEIp6i04ja+4r
TnMO817kZzDP0ECK3SjamqAg2KMNCUXQiFMiQjfOqr//MaTTOLVJrXCKtetfTQ+ihYdOXGVn7mdH
bgeWTHEb/jP/QxD7eQ/gnmRKWYdEv8Y673uehsUdzavC4Fr0DdO4B3SgP5zZeNZTaLPvEHYRgJH6
0ck/bsbUygbHCQk70VxeamPXznS32lGdo7aRovpyGYvqIazD/q/a0YYHKi+W7teO3PLMDnjkELOI
aK01l4w30TvD9kOogK042h+xkv0Oj+2bRjVMN8+y6MwoR4J2mvupgfG4a5i1/vmHUaa5x1ZNAZIk
Q9tf0bRwxdnU4OMstsgpmjm9khk/I2PGA/X0mz72cXF5FukjosL6JQWr9mVIuGDI/pwlNeKrWJvR
V4rLg1aZxh40/9vp8b4+qi4SC1CQ4MapEVZ+ftSgCgpBikbNX4K8Q182CGKMg9xY0TYAOh3UJHSy
aRctQnguz/D1MMU1S4FbzL2TpqltqEADsQQtZUpgjoWJ5YF3UH6GcQqSsRZHE4Po0ih6r4cmixN3
FFnn7p9HUnEkbwlVNBNjKFI6m0kNZUVXZz3JD3qsA+wcdDNC5RsX8N6UkFjb6zBTBwkixK3iUxCo
hN2gNkhrk1bsnlSxKNIzS/voT2Jpwzznqkh+YjPzRlWaUjKV8aHCSrDxCUfznDZlMs8o+WcrvO4T
sUIVHpAJdXrKY+Uu19RW3qlNnX2Xa7jBZ+LTrxEH0ZxMdE7Kl8Lw1hICOEitTFmcHuqmpfJttY11
ObeSdgFFzfxxejJ+nfyMxVwk98EC+PL0VajVRSlm6aEwld6LlDj12AP660gdaZMxh+jM6/46+Ung
0TrILCCh/iXtMQyxasbZYvpmnKR7BDomCCCQxQoe4fu4peV1FpX2zOZy5IUCfSehzT+kXPVNHK6I
ExIOTbF8TrLshsCmteFqwDTrRfHM833dLQ2D2USZBQsanZvV58XdhJFudFpr+aVWQc1X+/SiS2hS
/uevxkYly7xB1iL42c+jYDrNHabqkVSJicCRGgjfWqBtXjyKIxuHFJ1JbrzneD8fRgbIc/YHXhQ+
L9vHSmj6HScuk6Ss5TIjI0fbnEOaRakv6XNX7sGvjPph7NI2d0YpCIJ9EknRbTs2xh2oSQSk5jhR
j0yCRngMZgNcj9QqeXadyCrYjgBUZr9vK627p2V/CG6MYlbfYANYT0tIaHjm9R2ZD2veXYPsRz1a
ljevL8YtOVGwrgFNJUM06STo4R7EGwNldahN6b9PP1OGSCZzjmJJbW2mn9CaFhSMNKDFvjdn2iSK
XPBIZjePgKRL4czucWQGroZVlGDxyuKGvTle6lmCPBZJgd/loKlA2uhvaIqbM7qko6Mw/1ZZEuWi
rU+c1TBCls2BX+IgRXCWQnB9EmmAM88MdOTIMrn9kYTn6KJdeLM9p4Y61DrN4/5ixMbicn2QiYbN
1mnaPtdoAtJHrwKlcxXPMJHOvMtjE4XvTtlBZ9rjcvJ5nWX8kTC0cuCLQhc/kpDo5Nc0UYonWWjU
6vH0oj42GNIIC+s9qmLG9qZLw3s4WtMg+EIDSYAuffTG9CmIh0Gy4jMrYJ3hm/VsapR0SBwwFNn4
zw+2TAtQDmkWfIjFuZsNXeeKIZ7cUCx+ziyPM7vikV3fpP9W5F2umVllswLw0uwmK5cEX0U2cyuL
dePqsJlo/gD9VFSDcGikXD8zc9a/9Msz4hpFxEH95l1z+zGk7AbIAoQTgi9Xub7aMItR4KS11Gor
u2qKXD0fQecocTH+EOTA3MuQQv7NwRHVi76WrggfTUM2cI7ZPDmsQj3XQMj55FNzukHLAD3aEGqY
HSowREUXnGRIV0EwN99OT6djK5SbA6ctySE8ytbp9jGixilg6NtcoOt80S/zZBEAJY3ymYrCsVEI
nSllvptHGZtRWuCCWmPC/1TTOTJW23RBcYveao0zAx2bsTj9UDKhIg/perOt6YOlploQ8TgGSa7E
6irHioffakgqGNP0c0LVY4uRnZqEE6tjjQ4/v73OigGWYRKCjAa6iqqULS3InQ5Pms6H0x/qyOJY
S/sE5GjZ0Owon4cyNerucp8Ffp92aMp6M+nvxShXESXmoF/pRqh4PLg11r9vAgSYUBq41xoUCtZX
/mGGLACqiw5Ojt8HXedT3AXPIi36Uzasvu+tUXinH/TIO+VdKlDgKV1wsd1s5VpGrt/kj/1M0iZb
DiTYcJGpkBOln/f0UEempbXuNBT7Jf4jbh4NhUGhSFlt+VWixTd4Q0QXvT4k+9OjbJXG6+omduaS
vup30KZtVrcuDGMGS4sO02zpID12spI7vRzBy50DsRF2kZDH9WGqC3U45GE7wLkvoLWQXJvm7Myv
OfZ617dKQpuEAYSNz58zRD8xlpTw/TDNpkuzTTovrKXwjxVCaj3z4Otq2+ytlkzulyXC4cGO/nks
OasaCR6S5SdWWx5Usl/AHGX6UhtRDzEWobE364LCycIeoWE7wMOE+v7SKEu4DzLB/Ock8RpdrZJJ
hGJkwDczKyPtlDfTGo20Fcjh1Cyrfdk3w0VIltOJYa15YHqJPzle6zPv4thr5xJP1L+uXq6Qn18F
suIWuB5jU5BqoBrpk5oR46moknVhAml8+tUfH47+jvUGSl56OxwGxD2uD8SuglUdIn1STJd5Ot6N
1UzD6+nB3g2/tt+ZrA8BEJIrYr3113zYIpJRbdXEVAO/hZxEVxV5mvoiDfvgRU1TgOCUsFPZa8qG
zHCUAb3zYsWsxIM+6/1rVJklNOE+o5nJnOJEYqOW8nwPNtG4mKkP4XQSjHXgnf7R6xv48ptJVlkW
S5KpuVkHI147ozkwN3EZ0m1poqucoJEWNmQ1q6HqOYfOY+MZeKiSreNcsrYqiiKIARYvUUB/WNP8
qSwlfhPTtHxDx5cB7UoGTT4z5b7GxKjRMLvjVmGtd9p19/vwVTBsCLRIyk2fRCspKlqO4sdAC2rR
5daTdV5bxU3qIhZSvy0tXuxnZsXXKYhWhRNYhNFJyXLbxNFjaUNjQGoSWCmgDSPsIIodUVB0Vy9K
p535nOvDfP6cjLbKTNlnkL9tt/II0XDfhSbdwGFo7oUoKw59p55zGD36TEjJUdNxeSdm+/xK2yxs
9LRsGSWNsp20DKqbN8i8EU1OZ/bpow+0Vu8JzrjRbCWf0Vz2ERJnw88CpDb4/UJ9luEcnF4FRx8I
eR3ZPrKMiL0/PxD6XHFpZ93wI6MpMC6VaqcZROVgCM2/x0p8IYJAYkyOWpQln4eSlVCLp2qkAMKZ
55iFOHuVRT8pNq3S/8tTmUwF6qkmq3tz7hQ5YTaiGsNf4GdLajCi4R5bkEnVeOZI+bqqaaQjKCNJ
ubbdvKcNP6yxWEMCueiTgeqs7A6xVJg7MU/hEluFTL+acm6aHxmPDjrsENEoMs+3V6QgggmJ9Ik1
DTLyAqA0neiYhXmFAq5Q0oG1n54fx8bTVmU1vvLrP5tdEsJ5xIHdmT7FQPGupw5/z+2tbq+CfNB+
AbVN5DP3sSMzUuKNUkhdvxE3z8/TJBy7Ju2FyvQjoac3vBxLG3mBAV+ZXtrTD3dsqLVDC90nl3eC
gs9DGR1eGwIqTn8BbHwRaV3rUhib3EIthjNDHXuPCLhpMCL0IB6UPw+lQNOvIDCaIP1MNJsWCNJh
nIfHGRcE2N667p1+tCO7B7nK/xlvswJSq1b0jpPVVwZyw13Tpu7UYP9xepSjT0XLgs72sZrnbvID
I2HTTI2bb4W5Fr1SpXU/69MMmr8sdqqaiP+eaTFJslAWgTe7GiJuJodgDgaZvhIC2hCEntFa/U5H
LUjtbzrXiPI1L4CYgHVGQkLnuvFe8P+wsnstaYlCCr5YI8pOV6EZSFVmZAq82llGRfSxRUChSIbN
1ZJG/n361b4n4DYHGt2yq3SC+6P5zs37eHp3mCBECqRlH3K5Wvkx8Pw/Vr30qpvGppE5uay35d1c
Qxfdm41s1IRdCuxbXW4vKsoG1ODHKMnPzOMjMQUHLJeZNdJD/r3dD6CP982kGGSfNChj1BGl66QJ
jB99j7mWQzHeam1TGfq/Ug0S5szox2Y1SRr2BRJtmLRuPn+OblvHANLy9UaAUpDpQBxUSTicfvXH
tgUO3FWpR0wrbm8tUWjguiNQfDDSer5p+hUmMiArM6fq1+mRjtwMaVhRyPa+NzuxO3zeFjrsZxfS
PKaPEGS4HQuKuI5EtUN3piLT39Sihd8UW+F4EEWu3JY0UgPvhHPVrSPvlcZKwoxVyodkcLM79Uqs
5EE5W35hRekNBkWDPczFP/cN6Dwsl2yCTXT2XyKaRgdTPDaS5QeYhgXvORIk4rMJNeX0a12nwWbp
yFRV2GmpNRAObt5qlIer2iQMIDiLMCCyVlBwSM+a9DnLAj2+GJOshoreiedS+Ef2Q0rgFFu4d723
uX/+nHODHqEoM+ZnlkpXHW/7YjKi8FoNmw4+ianvTz/o0fkjUWxHd8hbpWD7eUCjlIkRUzqqMlUZ
3lIzgB3UwosIFCoI8P8mT4uJUelftfYtThS7UerOTZ5jD02+lowMLAG6NTaHwKR2C+7w1LL6Rkvf
JjwbrL1u5ImFyR9YXo//Y0nPHG9HlighOMUtcAmcc9t8IumGUcktjlOzM2ByLdDwlRKb0qSZyzND
Hdnx0LYi5+A0pR1xu+MB0pgKbeZigX25qDoCgfFbvwBKmlB6FGCQQukOVYoJIgdF8eSf/sLHHvTj
6JuVqWhzX/Qa1NAIhdtTFlvqn5ajQbOjXAvrM+tm8yVp0SOHSUKMOwfLh+Dh82zCJ94IlLEeD0Uc
BNZfa5T11NW1APDQ3BpSdo1BV3OmZrhZq+uYayTOtOFWRci3ecCC4Nk06N47SOjaEToNIiIfAdel
oYxdpFvp1VziP3r6rb5/tA87xPuoa8jOaqVkRET9+UlbJP5RPCnDYUghoVzncp1CJG8iQbgOy6S5
4/UI8gHVQbdLSQhx2uoGurxQa/F1TYomU3ZjFdW1G+d5Irnh1Dbh7cR3ehrjRQLFiYfjtZHVxcoF
jCrpMQqz1rQn0UJ8hdXGlPxQojJK3yrVEn4IEKZLH72U2e7aQY6N3ZiRGnDybu7Ch8wccBMhwlKq
M997M7nWtwCPAw2BAg6E03yzeyxpKsY9FlWHBTWYRzkW14o0bP1BG6Yzq2gTTb0PhW38qqPl4vwl
+4H9T9qmcdUeymXVqYWoN+pGtBwxibvdpOArJgVit4txE9pFZrk8nv7g243yv8ZnpyBoUMn3bJts
k6USzFiuugMV6iVw69Eo/izUoR9jocpFZxhqDZIcmUyccuMMgXGXSOGLiLfAOVnxsZeOiuKdoEAY
thXXAOHHtxHq/mFK+9nVLexKoPSsojXyvo14JpY5sqTpnKOXhrvp2gW5+cQ5aRFL7truEIxl6eEt
3/tzn/a2VRbYQvZiceY+fOzpOIyQ7jAcZJk10vgQNUd1X1YK7raHbmotOIKNYtb7iR7jt8GMWvlM
z9dmb37/qhw8HAIIwlRIG59Hkyyhanu94eLd0miGZYTltJqEqTKmtjtjmjsclQztHn+Tf4yDGZme
EZFsPhkanf6v9T18eE49mUl8i9J8iPOM/FlAFdb6u8xtH+HMoC8022G1Dk+QimNg10oKT+L0jP76
6OsP4GeQG6KXdptPrsOoEyMDMJmgq13ysLQChAOO4fo6RJi4j8U4uTHSsb2dqzJ8PT3210nFRKJ3
RaHNlU+tb/bsuIXJs+AudgjHEh8rI4U2qSJyHbXM2M0j7t+nx/s6qWQaPlYxGLd1tqzNZZY2nahe
38UBrjbkyTzVPC5lf7qhP3eh/XoafR5pM30nWUbXVyniYeqxdF4IbfB3x6lTU4N0J6pFsdOmuT4T
xa1/6efDiEHJCZvUoEBCbSMMhD/wDiIeTw4ioJOkxi8GVNFndgL56xYssypFausK2jooU5+nbG4Y
ZTyT0jyos0UPtFJoxYE+WE111Fq2HnsaSf/GtGTgCEWPIYy1bCgaKARjodstnhGJDZ3ZqOinb4Vy
rwfDKLlDFSbpbjD7pXGrumjgPlp61dxhIQE2UJr/F2fn1Ru3ta7hX0SAvdySM9JQkmVbjrfLDeG0
tdh7/fXnoTZw4KGIIbQR5CJxkDVc9StviTXnUzHQXv44L8tcPXm9acMl8xyju8yRBO7tLLYbDkuD
c16VgB1e6qHXD9KsnQkGzUVMTia99mA2q1qXwzKPUnNCXKgTNPgMLHLV4khHam9+qczBPWAR6c9u
qkkefebKUwwnLKuxfOlJBn7Ug1diUqJjaey3vYOKbA6f0deburzH8qP+dvucvBL0NztpvQzALPHC
0dfcHEzqmxYN6dgNoy4mOoxN6d7hRGH+MrH/+YKyuvGzsqzsQ0NF/kMcC5TyhG5jANpY8qcYiik6
j2sRHVtJU/t1+8ftXBoElqRFJIB0BbbBhmLHOo57Cu2uKEKl1NKru8nzpsdCxZJXHQrroDa1c5Rp
9akqNW0DANdqLvD7Dd2JrlA7bJzDWXXzLyLLVkFz+h6XSHZo4IlmaH4spel8vv2ZO3sN9BHvLfw+
UAFb2O5CsqNgGuyEXh/HJ6Ke4SlS1fkggN3Za+TqlIFXGQ8kUzZnueeEd17EjlYyw8O3CT/bKcB1
3ngm5Ur/02Dc9mha1fBUy3p8WZqlPjhSO1cy3H9eeO1VyGeLt4ImnOgdONNw0e3uBKkEtU0xTV8m
ZSwvt2d0b+OQHgBBoNAI23pzetU6scH063wraEqssKDztZai+WrWes80MJbT7fF2P42UgC3qgtXa
IuP0BD9XjwZ6iKLHL8gcNYZonv2SRYt68GV7e4VKN/UsF1Q7UNDrLVrSKEx1s0WXCmod2pCj9mxR
FX65/T1vD8IaeANjpLRs0hPZzF8023o9aJMbWjBzHpNEKHfmIh0msasu5EdlMOrsntuDvp1ENKR4
afgsCHRvAE32grtNOgxuqOcSo9R6weSRtwZK7aCd/5ehqOHTK2BHbvEiXVLVkTo2bljOsbwrxWT4
0gScnyeRPDh2bxeMPQ9MCufoFfGzlYgw6ZhKW7Dra+kQ1vXT8gGfo/ogqn274RmFsHYtl1Hk3uYq
SwZLjZY6ot+xG6ln2p4CE3FhOY8gqFY/sTrWjvi1r4I/108H5i2wKsC3E1DDErzei4vIW6cBeBpC
S+s+uBNVZx/RwvZzqyvMOjKMiAojK9rptV9iMzfeAcUe9bvWLVDmBbYqHw1s6jS/UuzlF37elepH
eLnz8JWJBgSARC/Hu2rBKVqS52RnN8XnosK22AsoPsYfanLj2bfSvvlhD4AaBHZ1bj+cWI9aPePi
5f3lal390BZObQDPLk3Vp4uEQivEuco4G0uBEjcdRu/ddx1TAw0WVYmVjLC969SEtqgLiiUcEqyJ
EDumMxA4clYCrK+OGopbLAWZxSpyR4GUV5zL7lUJ77fMQm1j6ulla4ZQLWBug+xMrC9jWjX9I7IG
CH2Pk/Ry1IGhrg1lie7w5KkIBSuVE3dY3UIROeGrVBaILi15dFbLOK4f62R0jPOsjHZ7BySgLg50
G3ZOBqCiVdQUIis7cnOVZYujQCNtzBAy+HIGxIETm9Cm07uPOhHpemWCbEDjY711fpubUeltr4k9
KywKPLm7NMPos4qJUpc604/4FesbujkRAKQBLa59XZKczYlIKmF2Qs3wKLEFySWglu/Dsh4Lt5O4
phFX1UEvHfUpNrr4ncT6dRcAZiCBBunL0NvBDXUQBgbtdlg7pI5ittMAtZf/4T6DrQXDAmAL6lyW
cT2f+ZBjHekmbojjdHae08m4rAi2d6dvBktGxUNbmceEK9ejlJ4a2dgQO2Es8yjAlCzFTrbwPib1
fHR6dp4dYl9yRCKetXuzeeuGpEhq08QM2NVjiBtlld+JKRr+SGQxHORTOzv+aqjNXhx0KKW2zlug
6S2aB4q0TpKY7WCUncd7ZWCB0vdWlOIWGByNcValOPKGvaqNzyZQeowOY4wL6inOnry6dfwlSZ2D
13vnBcI4kHAKGhhlWW+zL6IFvidmKqSKskvuLNxc7tTRkIE1ldO5kbV20PPfm8vX5hBtBJhMW95I
rjbTYI6jE6as2POC/Esw9M4R/G9vLlcrMa4QnlV1iwrB1H2s48FzwjHuvB9l1wrPVzUtKNW0+9Br
8YyagRzeX2RF7YNcAOgumENj+21uNVVZQ9obZtBQEcxXRDhDq/N1Dy737etxZ9noVpNc6UDw8Pzb
FPu4xsbCK1QvnGZZkA+klv6XYijTs7CT7AMCmfmBcsFOWfW19+/SG6Hkh+rT9dGeRM0k0jsMRSag
wC2p87fipca3Whu8PyZUKU8IG/DULyn2V3puf16Vzqe725+95eatlyWVWcTPELSmgLGN2G3NKZvG
KQUy+pWDJ7OTjI8L9OzhlKVKcSeEgkdAAYNBjyoqLKTFKd7QeiGIpTSEOw7uu52HA4YgzDVKVXR3
twhb05KykZOnhK63YKE2TPanchRTMGCheollPfm0WRd/oAtzf3smdjbAyk1kOrjM0Sha08bf3kdH
AljA4FUJOw0nUN9TlXwO3FSZ/0UcgHtd2rI8CI52ag6MRrDCbUG6C771eky1iyGQqKYSWqiqEjI6
ud/bVnWfavi5q2n7YZlV7CQ18R/UfLQTlH7scoZECaIm+gx262dkJeZBnPDKldq83WxGKItI4fHb
tmDLhFKxWFCECKestf6SllvUJ1txF0gyOUIw6Ug/wnfcVv1HVZz0U5IPA07s3hx/VM1k+aVri7X8
kcs0iWBM5/RFJh2y7XMZ5yUOCTTkk6DSalsLPGXodCzLkLW86zrNiYJGSzCHKHrhOecpT4zlPMAp
fGrBh2GX1Gfa6Ld2hvG7tGd3DIY5HtOnAbdPNMPmUbUulRDaHyv0a7xoCnrp50wMxgv4tehbY5fx
S9cgtQwIxIJs4KSa7O7nTG8/LxpYLb8bRzwvO9Kyxc/m2sRpKI1azYdQOX2x057mS1qZ6nQCoqt9
9CbFdn3TyrOXoZC5DfzJLv4YiGoAVri4G/s4+trAa1CrqIJmypvBd+rOQRx58PBH6bDAtf1OaKIj
cFfiF14pPFDdajUDlz2AdhoNU/HZQloUIwQEAPCMKrJJ/1QkdlmcpGkUrZ+k7vxQEEv/m8Oc+rcX
pQ7zmDnGaKPPf6Ypdq14K2RtG6hG3P8JrsT4o8nj/E8BkOxXJPIYsUM9Vpe7pE+Wr1rJqT65fGvj
C9m7T2lvObOfoN11l8mUAicqDprpCy3FcSfLQS5/zRXHlgdv904wQphKAQEuKcyNLTpq7hHb0Ppe
CY0y/jZP+kpIaTT3DA42PnhA94YiTqANQBt+1de/PoR1CZYZHihxT930n3HZVZ6dYanCWLxXWGq9
bCk82asZwSr1t8WlppOTRLpLRNLNtXJJ+25+hu1iHEQgOxEBxerXGgKySkh0XX/QnLSIN2gLpeFZ
m0LFGYYPGRzQg3tiJyIg6CUUALEB+GVbk2zljPJG6bhhjPb1f9gm9WNDoD9h61RC1EhNs/mcQueL
Dl6IveXimgYyD+jWAUp1/XWuHHFShEobjq22nNIhn05mj70JMPmDPbg7jxRA2Rur2PZWP860lcy2
JfPoJFpyMZQ4O9lVdNTB2P+e/x/lNUz47d1B0XsosgJtFapZ8Cq8OrtH6DQOQNgcaXrvfdDaQibA
X1FxWwW+vqjddJAeybjWW+eWnP3vVnGSP28/pDujAAxYUdHrY0rsfb1APXsiUxrphZBxcCTry/lO
K8t3Mp3Wo0SshgUHbxWpwbZj0KlIO8C+pVZc9f0f6ZjkMxUN4Ixx12NHdvuTdtYI8h13wAo3A8yy
OVF6NFBD6EiN0BKITonVYdXeDhNW1VpycHh3AiDIYpD9CHuJCLzNbSTsgugHF8gwo6KiBC1SmBSD
kHwx/LlUcOPLqAz+WcgKpWGqRQcV+J0giJQZgChkAH3Nba/XThpOVOLHReF/xN1NmRW3CkZZmeEg
qvmP1jTE5fbM7n0uW5GAb6UdAjq/HnABe6UlGTei7mTpXyjDJAR9bYR5XmXgg5sBppgBYDy3GM//
D7n1ygPmZFtrEXnb1FtspYj7NXNyk3F56OzBIg6xGucDhCPziFCydypQx6X4sn4loqDXH9pyrqPF
KR3668I+N4aXP7u5fgS8fbtR6WtQEqdwTA2EV+Z6lMHoF+Rb2ij08HuHmWe3ft/K8uPkoHJze+W2
IFtOIBgY4EeW64EBf4MnBimipXMto7CoKU+eqC/P8rRWPLFuXAwXMxzRgFEUjj2eWpjyEwZoUSt8
szILofumSfB2dhB/OcLLvN1T6w/jOQcRRCy/lRVX0Su02yJeY4dFiDuKd+mfeS7Mu7KNNFzB1LYz
A30WmL1lZW0d4et2hzehfqMWxx34hhXslqUWq1oUxuhU5YGkzYJfc7xqxSuiLR+HUTW+CYia8RmZ
8PlI5fDtEQbYgHXS+izTud1+fdnIsSiqLAoXZNNAx3jeqVCr4VxEnvGSi/SoRbKTx3IXo+AOFGxV
blI3d0bT1DUdrTIKVaOKg8HsctW32eT3c2/gYQlU9GxpMNP0yh0/JbLt7npzrF5u78a9jQ8eBNcB
jjT6J+us/PaKApQboGE1SiinEUU2Dx/YKOuKs1441un2UG9P8vquUfbjzqC4tJ1gJ21tAbNCCbGN
UVFSI1V29Nw43x5lbxfxALCNaWdQrt1cjM7S9YiQueusJvOdCtP23uhAU08pbo19NMD+TEfjFDtE
XLdH3ttAJlEq0FieGOht11Mpe9ph0WJGYRVbdlATNX8QfV2gFKXgDU4Z/eh13ZtQgMZIhVAz433d
vK4520qasSAswf1FpRcxRt7FGxtusNtfthVCXa8sDfYPnHM+jrHWX/LbLkmhWoJW7bxwoee9Zm95
qv9cqkzUL9aw2Dk2h33xzek642s7FGYWODYyt0ERuWiiSlTm/h2q3PoMVZ0S0cFv0xn7Ou3mt60K
GJShgBVuZwHzqSXj+90wwbIjvxvGNP2i2omOgV3hdt/GWdWqu6q1ip+q4gnTNzpRfDZiBw3RsXeS
JaiVSjsCZa9Tv/1RazGMkhjONmgdXE9YmzqY2DSOEyax+jL3+VNJ8/c+9lrrYRZadiYO+bt39QXL
0jr7fntG3iYYzAOlbwf9GGg/23vULnQ4HNg/hUKzP/RFintkE3SNkz1nJV6g+oCY9+0Rdy4RQLxg
HCm6uOihbM6cEEMK2r32Qi+Szbn11OEMRFz9u9Lm97evKQ+vqCyKb1RatkWWvpr1liqIF8YOfkGG
0tCt0pEI+R8+COG1/z4Hb9TH09ggGqYQE7bSROrPcHMyDJC1X+DgkGy8fzCwOzAGXXpYqK5d7xWx
gmWiiTxa2NSqbCctTk4RWVhuRke553oFbbcl8cUadkCI5Aa6HkotXaVwld4Lcws1d1Qh+VF+NBmY
13cymcpAtWOwg/rgii9qkypHh3XnigS+t2KuST4IuDZhFgUQl1iOe0R1leXkxogRQMutT6UzZAh8
4lF9e2p3bkjwtwiAOOt5oCp3/b3ArXVtHsl5+9YaP6zgEty5cEO/PcreV6HhBQFAXWWHthLi86DQ
TCADCsXswfSwhFZ+yWOD+16tnKg/R1P8fnQidKTVz/G/Tdst4mdMO7fVBVe/Mxr/6GrbPFX5En2g
Hpd1B3O4d7gd4F3UuJGahWlyPYezggnYyB4Np0odz5iUpXcNlclAlY04KCXvDEXzHNTc6oYBcGtz
a2IDJh1jtvHsdZD4Oy8j7RPqZpbybyXbND/fXradEv4KWoPrBsUU+N+2qjTEqEcotG7ClFcdw+wi
RUw0yfIovZ+XspxejGZc5jAVTWWeBg+eAF5sekMZtl2K9uyWYOQP7oKdDYvS+OoltGbNTMT1ZCdR
V6e5WKwwM5Xm26KKb5NVKC+3P3xnEGozPJdEn9Cvt3hptIYMDaVHjLgrXQQalcJQmZf0fao4xAxk
47B41wEYa5sltlGt9SjvkLghefFZsXsPfbE4RvagXpJf8SzMg7l7e7kxIBxBFH/oF9O/vp67NKHk
0WoJdsRpHH3ubDO/m2Kv+lIaY4qonhy+L21eBF5itQcA9LcXACM7YGkpG5JAmZv3r9WizkhUVDUc
kLr3IIIqmlGGHehG2tPJNJK79y4gulG8ttRVeAQR2rv+0jn1bHRncXWMomG6L6dIuzQDJPfbo7w9
jQSx1ClBna/5qrnO929BX68vNAQAH4SNoF01q4Z4KprlT08fjoyEduaPb2GMdddjKblBsZpOP8DS
A20n8kV/1nsP16yuHf2mUbS7RY2tgwLl2whpLfPikkkdlPBsS+lsnCGRNjB5IAhlHyR2jC9xZQ3B
oETTg5KYc6Cil3xwHvamk3IbHTIeIsLVzVuUFtTllraiJ9t49ikuRY3DtlmdYbKVX2+v3NsDTvAH
/oFOIH30N6ksqJje88wJIRY7lp8HpA5Dt9LGd+q9rCecYXhdX+UXyZuvN8hsdHZlCwNpG9dUqkDR
tPKkq87Un1Q9PfKW2Jk+ALX0ASi/Ao95bQn+tht1rTS5GvPoMqt2dt/2CGOrdh1dJJzfg4vEWvfb
VZhEx5w6OZcX8L6VbnD9YVphtW5uN/JBgYMX+RIimnNW+1RP/WY2u7/mvBqnU2m1te2rTVaCGrO6
4lexeElxFo6FSfeCFdi3wirzf8aChOquXzDqopqRlX9KwqD4Tq+RlwlMq4dWnSw1WNbJcBXnoyFY
M90XwsTfO1sS1M1LJe6zoER9AaV33Rqq09KnIjoB5Zm/YTxU/zPOaQJ4HgRUHxg5sBNu9hmj45X/
AuheUfjDpRiLc9HTCw2qMao/WspCGS1fhCz8djHyb/wHLhdlUwz/LoloLsDuLO0kC0/r/WbsM1zK
kTt+mRYXaeB3bth1wjHzwMwCBzjYJdcTDl0kLyIUpR+iCflNWj1FWOiLfnBNv9lCACg5gSBDSbZW
87zrUVSpGPHQTUrYAp76aqqVccoWrX+WEW/6ez9oHQpsgKMi8/cG/e/KSi6WNSqh07Tx2Rga/REr
ryMQwptzvn4Q7wBAHTJ0gNHXH7RkfW8La6FgN2bePcwH5Vw47wfmQExco2euDED0pF7Xo1SL1yQD
cvghzUX9HDldFmiKHn+PvD55MJsJzbDbk7ezThq0MQop1HBwAdmsE9231l6qWDwMaakETas69xHB
ty/xmT/dHuot8pGPgwdDsEWfArjlpulSarOOnRq4CVSS6q8klUZ3Wgt2T1qXLINPXWMYTnHWZ6Mf
WQib+620u4fCqsVLoifTi15M6pfJMjrpQ8RVer8s9cQ9c3CLP+k9N0ddr50l51aCBEWmATZ962SL
Bl4ydbbBxsqL5LPa9PHPXE/VA4LsmxWAls9FS00HYi6h1HYFzKbM2VJGOIzUmjXgBk9j4cyBjqzu
wUl5E7WtQ63qkxSygItv23jTMCLqGQM95X7U6vNixy5WgnNUINmjtPf20LnZOe8gBJ0whJXdwfBv
Qg8yQwZmLgkbQSRuQo8c+lohKDwj3ESh21Hj6FHPav1sepCCof8dlUrerB/jUSJjMEqUlNk3MwsS
Q1UH/jWVtMbyW3ASJ30QR5ayb1ObdRiiGzLaVU54u4CaU3T2jP43JEW3h0Rlte1Hr4BEjDv3WPxD
5bT4OLeFdZ9Knm3fA8xs+0gu6g8Kxn8/bh+yt0tM9s1hJi63EQbb5lkAsfLEaSYj9IaifPKilg6Z
rvcPo7Y4nxFnSALIDr3vUlU8SCjfBHrQHCAi0NfhF3BsNxckbDIycicl05miijJpO53mxSAPsar+
wVxMN+id6OBKeXt2VkVTcGFggVaJ181bpnSKtWh5zdSTU91FqbOEJOjWGQGj6iAP2BmK+iKdMUai
bbJttBcUXOPcjM3QrKvnKHa755SuwSkvFP18ewl3ti1BHgUOnjPOylasQ2u7tmzJW0OqhzaGuki6
LQHRjXYA7tvZKsATkEfC8cBBC2dzHYuR326BFQptSLTDaZl4epBvTBL9zk3qagisrk/+nDmx8/3Q
FumRG9zed67K26wgVXUeu+u3Tp9kFuf4H4cWmhJP6AwVp3nQ1YMt8lrSuwow19476ejaDaFm+ubS
0xOzF/ashZ3J5QrTsRfId6XYe/q21mWVb+FVSY/EVvQXbi3P9vXaMP9SLOF9h+to/KXiL/I9yjlB
yEwreLjUne4Ek1SBT41AaH66ssnN5zGREv+NfMSoStf69sVrAGj5ak/nhC5fJj4a3Aq/UulaP1Ci
xKNeAeQ++w66kT/xE18ejRbpFz+ekCo8VTM6pQdv/c79S1iBziuLTTdsSwGxErdsU7ZeCP9EnmZ9
mk7Yn/LqZ9YcFGnVX25v5O2RoYQF18SgxUnARHS2CWaSScW1xinpmUx2/eJRXLnPZv5RK52jftBr
of33VQaJCTwFxxCULda2yeYmiJcsd2ejmcK0xg/Pp4naPmeKM+nPS8qdHXjN1D2a5SyGQBGx/IFo
j4I3DXLCH/XWcp+mxVntJZR2Us+dMdh6gHNxU35PTGTqn+tMzYOG2suvKaq9+O/GyrwndexaDHjd
Wtr2Q5eNVg1qDvOek6ULC9F7iV6EPzZVXwaovCJCIDI7EpeC1/HHMnuL7VdlnKGOkKluR+exbqaT
AnSwDZRZsxOUR7K0xfWkqTEBmtTpm6Xo+Hg5qFj3fpe7rsDxdayKT+M4tvCWu2F+NqO8T/12nqWH
U5YXG59qjFlbP6ZtgJ9napkVKIY0Fuiidq19yWw5i7Pidon79fbib58DFgRcO3VnLjHkILZphlo6
mcIZ6cPYpV+kKSrMeSOK+uwR/yd3uDR5pX/3SjmJo0L0m2YvQyPARnuE9NVEcHJzsdgRL5Wi2ENo
uI1IAxKEGFnSsRQ/1TJ1hkDG+qw82Mi75KHWKdp/OK3N7OeQXJaD4G5nFtYtya1D6AVjYROCOPC8
uqQjSXQnWCxJ7g5+mbb6P56ZDIFd5Zj5YoJwcLG/iUiYAPpzlB2p8Xso4W5uduoUqV5WZQ/8LGIa
7Mz2Pmp5NmAjnI11HiTmlGAKP2OX9SGfhNX6tag7+6QkVSvPQHkRpbq9G7ZXAZx+XjOkml7FWMFE
Xd/1sogTkBTRHK4ach9FryShC+PgtNTte/NbhloBH/CHiEQIhDZDZVwU9I3HhSC3Ty50+rOHyu6O
op3t47WOApWfpBD+Hq32zR7LV+lTRR/UkMQwP0ls2O61Jjsqs+5sZXL0V54YaSFR+2b/WE4WUyjg
yo6pTgZ50qsPdKfBBde9dtLTXP6ByA2A5frRU2oM6IpiPLjE3+5gfgFhz9rlXyd186Hl2EJBM2c1
7Ee0yeO2jS+108V3sRNB5zCaOShtcUTRfdMEX6cXKQLYKRAB4blvgkljABCUjfYSwgrQJCLhTikD
ZRpqedeTBYZDldbmk8IZCDR9bht/MFXmILEtxMu52X+Aye7+HZwRTuPtnfzK57h+aVZZDKq0cM/t
NRi83sqZ8BLovN0SZlqmP5bJaOc+3fz6T2fxeM6HFe15L6tlSk6tZc6uX1veUoTq0JgyUKdIFAEi
AqBP52qEK9k6LXZXTUfgESidLiffpqbYBCjo8uZEcrS/GQb4I7+pIL6cer1uP9mt3U+BmsryR5w3
bRVMVT0IPzfz/NfI4f845TJpSKKJbPymq/MCBLs6/jtEcUw+0GE67FsdrWQ/Gwz5ycxF/kPtuyo5
iGS3Eea6imQh2J2wSqiabo6iCRI19rp2CRtLi55Vq3Ce8kRMSWDCF/m7MPL+37qP+uYOfof9x+11
2rkEuW5XfBmETlydt/cADUi95fgsIZWjuDw7s279mwoLdoKZ4kwInt2NPtYAyrOg5W4sTmsM8S3r
wPSfNLMjY7z9g9YIZLNvVoVVuohrPIRI6PW+sSyhpE3dqTQuKFadawGqGr9EOztrxkzls5NpGwXa
bDr5aTaNmOBSVYxft3/Ezj28qiUgD0IngyrM5kdMpoJl4dyMYVU2SRi1aPSqcHu/EAdW97eH2rk4
ViV0atZwRmm2b64us40isotlChd19j7WHT3FOa+BaopKfSi4+DFxSY6UAdff/9skU5ej4U0cBuB7
FUPaErh1PJZMD0ToRdHH8jk20/EJo/Z3FjdfR2Ed8UuAy7aC8q+XUl17mFU/IyA5W815XSsiPNs8
y7o6QpLvfRBYJjJrbuDV/PR6KFOKZVEzdF6jPqnDNFrik1sYR8/z3ihrIxhINCoFMN+vR+m6ZET8
JrUvMsvlPTWE8rTEdXVwHbx6FW5XB7Ir9zklVJQeNrc6vMapAsFkX8o6Q5qAGP1lNhTPR8IQtwAz
tYMqmuV9pU/xqa0i1VcoYj9hGoo5k9krZCuj5jtO3TxzjZR+tCTWQdl6s2lfV5aeOBUyYpW1GXc9
EdFANGlLzULEXe8DtcwzXzud1UKq54lX4eBK2D7vb4bbrK4sqjxWhbAv1TBovyLkS/5GDnDI7/qy
Ge2gp2F+D8xv+e4YdWY9ji7R7mkq3aR6X8Ps9YdQamCfrWZYb97b0tRn+kuDfVHGpPvuSS0OLL0W
H1OrkAe7YG+vIS3r0lYFgAMM9HqKWXlpF+7sXNbrLUhaFWAWdKLg9u2zyXVfP4jGO9kuSwlpbV3o
31pYuFiPsYtq40VK2uKydfWTgVMwQu5l8ak2B3kwgTsbh7BgdTRhPQiYNisJqrrqKi+yES5e+scI
BsO5WXLlGS3RKZgsq7jD3uRIunJzm68fiZYAcwkZegUXbKZST71IuAqDGl0W+WlR6adxVKyL3lvx
QU6xM59YwHO3rh4xJDPrT/ltPqVchi4FMnIZ48oLeO3j04Dw2L1025SMunwnKuy/n/bbeJsrNlP7
JRmSxLnQoouDJtb1Z6cEnu1NdXIQ4e7OomGDgmGfEHButko1OVmPzzL9virJfYHV8cexVsavpX1U
rtybRHbJaz2awGgL00C7qq3x1BThWMaDH8VjfW5at3tcRjcJEpz+7m8fgk3I8TqJPB5sDDhjvIzr
Ufxt0YY4VwwwXyI0gEdmYRcNxdekoHUcpAA1frr25GXnFe8qfOzM9McuHZLw9k/YOe2rcD5tVgg9
VJ02P6GTk8r764qwr1rtTCnYPPEG1QenfRNovn4oCBuSXSR3gRBuHhZLz+Ksrg2BZmtXPRmVHD7Y
oN8+OI1tP4moK70TM9QJ3+k88XL7C/fGtljVVQOBv7dQmD5tDKOyPDzU6O5I39EV5y7qpfxE7Nk9
eCq+hm7aqgSg+REffG/nQgshzAbP8JYrRVIUZS5N1ouaq+PJ6xf9Psqt6ZSW03iwjq9WcJu3m7cB
MPkqzEE4vQnnOnTZc2UqJHix0quJd3AVx00nd82nvh0x0NZqWjtkIrA3qau1MnqwsgHfKhB7FViF
qDfvm8k2lzt7yJrFr93E6e9HxXUpmLlVI4JFW324ndGsze+3l2jvHKzSeCj6eLQdt71bh0On5gVc
7aKXqXdfz/qwBGlTZd1POzL0n+5gaD8mxcRpL5YmfFINjecD0Z+9teLqJLyCCoQ90Gb+jMzrGjPu
ZehqU3z23CY6z474q53lUfK88xTRZwX6sgqIUT3YXJ1JmghoLjEGgtDOEJaNYUoHca80SyBzcL7+
YHvdeI7rsT9qxe9ccESq0A3Qbye+224SfVyPydAqFwOHjv5DPtBI8JuBIsKp5M9eWlP29cHLtDOx
HH0ICPA6aDttLQMmqnmVl6TKBXvqr1ndFV/VLP+ad+5wsIJ780q5h3YiewmgweaJzxwLAVK9jC5Z
1kxQ35V8LdEaw0M9OgMVCCzUivPklPkRwH3vCxkRfS+Wky7x5nYDVN/11JfB/mSddE9ppRQoI9ka
dDtnapaDEHjnPsNUig7BKr1NMLMJgVNlkJwXN8IJTle+al6Olbhw2jnzW9756amnoVNeTDcpm7Be
xkH5z7sPK5cMOh4G1TXa4evv++3RQsUCoECTyBDSvjP8jZF9Jx9KNhwtKh0mXFC5TlLgOw/Z3e+F
1VS+5rXVkXfIXrJCQ5FrlTYG075FXJWFm6WL4iiXprYV8aEYLeVrozVj9jDMhhmWDkK4sd8rFBnu
cOizp89aOiz/xAAG4LHrAqnUesib5N6ZCvFgTYrSP46KMj9PPeiig0Xb2yKg0CC4kb0BeNvszbKu
6zmtcHlUAPU8Zmsf2s16OtCOONIE2R0KpAhLQ57NNrleH4sGl+o1QsG6eewtv0e+5qcyUN0KorQp
zYMUae9GeRVOBbO/9pY3H5ankZ5GKW6osgCRpVh1afmmKxcjFEYlfsWw8o+0F3dCFvjHVCwIrUFl
bJ2m6Gh1ky7UGB1VLb9rURy5W0b7nV3eNWQB8QHPHh9Lwobth9ma0lIAt+MQTQl4/LVdBTLDzfL2
YdpZLIvghJYS9UMO8ya2hfXmDo3txmHuWMmDSpT0Ke2W6t6JC+3H7aH2po1gZIXlgvGAcHm9L5Y8
aeJmwUAdrPx0P2E7FqB3bhzsh51LmP852flqR8PibvZDptYpyq5WHHb0bALFwXydHhsuWmVlt6fK
1LsPQpNHtazdb2MiMQrQqCpuuQ3ZMhgFpbv12zSBQNNsKsmprN3sYA53djvgL2SgINOtnZvN3Svq
pZrMVKxbryFapn4X1NTMnotGjS5F18nL7TXbHQ9mA5VsHjT2+vWajbIVFQUuCUcFHagFV9qLuQDV
i2c5f1On5Ej1bOdtWUGetIMhisBp3gRB0ei2dAuyBJy/JBNgDanNQQ8zKj9Pi2i692CxVc8QnIav
Zl4nR37Hr/22TRRLbrqybtk/q9r09QfDX4spn1hEsU0n879rkWrxY2sB5/MbfUHoMDZ04T3MnVdM
973qgPcr+9HqqaXXcxIK3ciSbyiQScQTG6MZH6Ni6J8TeonRqTD0vDvPS4IWSRHb/fygJ07VvMTU
qex/FPKPzh/zaiLSrUBVHLwAO0uJ7i5NRugcnPNtbQ3LUQd78VqEwKyqcyYTyx+TuLiPqni6qNSZ
D8bbOYiMx9VFzQMU+WtD/rdneim1fBz6VIbLbM3FI3x4o/Er0g/jVNULUpCzTJLou5V3i/x2e9fu
XGp4UkG7A8rAIdmSuBxjFBlOKOhsDQ32cmA47mau7LsZfe2D/u3+UNRfiS9XvdhN6MVuSUZZpyJ0
CqyWlmYqP9ZqpYXVGB/pd+8OBbaUwag9IkN5vTXpF2lZqZNHwr0ugiVps8eoFu4DnKDxf/gqUhG6
87jEIry7GSqdbBvbt8G7jLUlAmEI74KiWvZA4KwcPEB7JU6qVJSnYDUx0hb0qZj4heF65F1w+9Wf
46Y2CePKldwkMMCooR6N0O7PNa2pU91INagRWzzd3jA71w4ELqrOwCuRzdpeq23rjk2iNqsxUTX8
C9toeGinyTxF7mIGMxz/F9fK/4mSejjYqTvvBs88DR3UZ6hBbnX2FmkhzjnhiJQOUXeJZsP+5Ezj
EZt+q3KwxhL8hTIayoj4IW2HmeaqNybqW5gUmmnhV61iRqcZWqW8g/Td/PD0OfnW5crwzeoG/gMT
uURSFVmW5Z2yyNS+px/pHYlPbjtwrz8L2CVzzuvCw7mJCJz/4+w8duRGkjD8RATozZXlq428mwsh
aWboyaQ3T79f9l5UbKKIHgG7O4AWE5XJNJERv+nQpnFsLHHrEfLTyWudKPJtlDxN38JYrj/QfXOD
vTereu2XiVWjOt8XQeJnTTk/FwgRTBurce2QlG7eKBdDHGfKbvcYHdsmQtwLo+a6Tp9iJ5z/tb1w
PpUDWmYAYcX3Ny88yZCi5UGpm6rJ4r6LBiekOUb3ZqjpJHj2v44Wv4tq+6kK7W+1ZvwsCyzm7sdc
OZjl242tDfVF6gLdjrEZsPOu0xHf29AofzQBCnHgi/CpQV/jMszibzW1zbcfKFjZQcBG1RShjWWh
0TbyqOVKwybdS35QO2lpqRb4Q9XYBtwfnfz1iwucchdIU3DynJFL3VS7tuzSSk3MqGKzj2XHvAXt
BaR29CFFm65f2q3V7yFfV7/Ceqaj6uW18v7+j1g5qh3ehGiKIBZNQ2ixjMo6U/q4YmFrQtFz30lV
+7lxrEDb9aiclRuLdjUavVoKOlRRCXj7QftY6cMx7yX4IilOVaf8MEQyHCctHY7/YVx/RJK/5I87
3WrGuTdNCg2DJMFoVhl+xTgg2cVGX21M4cpOBKIlTfgg56GfthhUPgBiToIOt/sckojQI/Vxrjmv
3Klsd+7YmKf/MDT67pyOL4ZQ8or4Y2jCMCgPZXCYDCQLY7/MJ7U76Ei+/GNos+79hz0oKzWIEdC1
Jdm9jRYXaqU2rY0vum2hJtOOcZ48A5Sz0r0+TYKKRaIDa7FwzN1qsq6tFtgp0i2Os/fV9veM0R6Q
rmb7u0l/ULkvnosS8KEBp+vw9jnFqlPq61BxgG13O0pljFE4jEAFVWU4Hzs6h7vGDNWz1rlbNc21
UVHnljxsjhdKMreh2qhXxUgz+JyWQ/Y+V7WQvYelCBp4m0Jaa0eMfFriYggymXLtbazB8Yp0xnvn
LMzOeV8pIVCywFQ/ZHgqIQ7pTNoTbcfmokD2+zHQbFA2Vs9KuiINveEa0ZLlOb14lYVmqsxDbvGm
jYIA15gqKLrjTA3iHzULg3+rSPRIRg+Z8Y0EJtvy4FybajphJG2UqtGCkn//x07x6ErRu/Kcs5NP
+bs2t8ejcBvbB25ofXv7AuI25kEP3x2FrcVMO2UVxRYtzHPZ9cGxRktzX/VxelUb/T/4KkMaJosl
EN6UywKZoU886xVCNXjjPArb6HctxpS7qEpGMFv11oJdWURMHghBKqk2e3GRYodWUnTx7Lpn6Qvc
4NdozV8qdKZqXphl+GOyUm6vutCt3wCoyitKG/E/9yd3JfdE2xukkRTJoTCzWEVT2NazUQKF0YXl
wOxqs32fO1vd/JXVAsabzhswVzpRSyiM4Y5thgaKC0LZxdauAuPmFvp4SurU3tgWLy2Sxd0PpJfZ
lH6Y5JWLQyDKoRBbsG3PZqDpxcVus2h+mDCu7i8tlcNfVZQN3jcNXSl3D10vq/8JldZ6nEczfoaE
b4ivsynofJi9cIbnwRiU8Ti01ZR9VYbeqS9pOznaTunLMH/KtSj/VAraCWh61vOz3TedspuGOp0f
e6HBQ6MqXx+U0Zm70zwF099eInq0h4NGN476MFX7ThuaYjdMbRRfykwLLfRfDW3a11AYo+s0BH7t
Zd53zRmmEc4+yiB+1UaV6kdN3mv7Im6yT9rchLgzaUBn9jqGa/82ZpfhUSwa0QInLnT1PNlx+1Mp
Kz3Y12HHqnKrJvpoo7k6+sJOzeKStX3VU8M3oZaLwqvFTu2SFnSNSg/ooOUCLVlA2uZz4k1J+q0E
hqIe7i/GlesePSMet+ClOCiWReOp7uekk9uP2pyyG4ZEXBQj0fwcCsSl14stbYe1ZcnO47o3pOnt
8gyPyUYDazAxdx5U50Ppafm1FaCKetXb2GZrkaisGvAOKFGD67s9LtteiatqjsJLZJlpeXS6IkTn
IQ2xetTjpNjia65k9y8vPZ1eM1Yey0x7qujkc1Eq547NeKRKEn62plFq7Eb2PjFNcw/lZ9jYeatj
pF4Apo77gNru7Rgru64asHa02HrMJPl4wbPulfa7Lgvaw/2FsnQxk49G2qRS45aSCy2vRVKRxzXe
YUlL24UUafrUeUX5F70vR/hmnXowwTXczc4dej3ZwxwryWPY0v3wky61v6d0k57x6/Pai5FZGOY5
82jTqbNAr5yLUjGTD3Foe8UuHi0n9pWoq79UWZG6u6FpVRVMbKrku4Jq4E862MlXkrhCOUrJhisa
TxlsDrcoHuoweKvGzP9HTcpB4YdX1Ct93yBCyNseKfKKaAi/4K5bgJGt3a+5ojcbz4m1xpZkJAB4
YaGAGlh8Tc1KK90C5I9VZ5JWJxZZ2Pmj65V/N1GrP6QjbT449FVg7HFBn7Jd6yW1fXRQa3x2jbpH
YEQV6oOXlQHKjbYhzINtJfFziIRl9PX+clhZeVLoh7omKgQ8FharYWSDK7gwKGcsUL6kqeGdIEYZ
kONxsrgfaeW6lDqbUlmfbjIp5u0ab/F+8QIHLEUnBe0DkXNQl2gF3o+yVg7DVogIBomstJK+DVMK
YXqwxVjesTk+VqVR722rRBrc01h6SWGav0RvI6Fnp9+HPooPYaf9c/83rJzF/ATwAeBkoYIse0Ja
R32x8BR2c2nEZ8VM4VuXsZgPgGW0Iyrj4UbjfPUjStwDJTBOoCV2rJntdMiwFzrDxILmjS7gDlfc
+NQpXNT3x7b6FXmNcDpS7OPIup3eauYWtTpDOVuhU5xj2E3nwautDbDf2gwioiKPKAm8W6q10Aoq
egmIuQxZWHyM83F4bqwx/om2WPoZFD6ytG8fluxBy/c/vJZllhUXlR4hJKGcmxDBlKbGb1tvAc7e
j7Jyt6CHROJPKk6tYXkwjB6ujpkSU1dPx+g8TTbvq65ODqStM5WdsTsZBn2v+0FXEmVEUwCqcHdS
S1kKEDTOaE5DU9PgBX6HX4Ojh5xJVo14Ua3Uibs34AyauzhTzauOaci4SxCuqjZ2/9rQqa6g0gYq
nv/Iv//j0VNRvczNcKCpHaF8G6pKcDW0pnhCTr4692FRfdShfR7fPnQmWhLE5LddilDXTRXb41iC
HIti8VWLIuMQthXAwNmI96NS5w8j0vW7aORC14r/4uvOM5fSLC93SZBdHEVqPOkitNB4L2h8PhWt
KPaaJ/4JXGqhFCa2lNteb01uHXqM0jVRciAWU5xorSZ0vUFFZnb0z2iPRbvRK6aNs0ZeXjdvBKpK
EgmHmIVFYWlpBTrpVVu1NKbOnmjcD3Vfi3egqJt9l3XQOHOYoPMgAAKCGXrzU4jQBKWeRf5io650
u4aQbgsSnK2689hHnQoNKar+QiVaUnwLK9A3NuvKQOWjGSod6xW0zOIxlCStrYZJ0ROt8JCyB56e
41+uO9+SqnO/u2rVmcewMZyBTpzlbWURK+GpMkO1pZtL4XdZ2+/myOgHAAtnEjZjV7YUm1BURsq5
SOP+sSlA9Yksc656l3+7v2vWIkPhk7QwqiS86G+n2UPijMJLPXDEB/UudUX2oBYmpitmXgwnbQ7d
h7quuj0A4uByP/TSC8Wkh8R+BZ7Ec9KFXLa4XgK3CXp4IcM5mZ3+mtatme6nItD3eh/Np1FrlEeR
dMYPb+p6mltxc8QrBCNBu5n9gDTab4QV/e6Cwts4Sl7nFfKXSclAetuSUr/4ZeHkmvOEQegZKA5H
CDbdSuZDMZrDd70zVvZeEwD/d3Mh0smveCPrfqYPBQ8/5MyTDUjeq9OUHwMEnn3OPgAitNjqpVHM
bpTo/bkbFPurW9ieX4jZOYH7nz/XXmR86cxs+HL/47y6lME7clDJa5/y1KudXymUmkHAd+ch6Zz+
oARegjXslHwezWIwDrWeN8XGHnx1pBES12FGyB/UDRcllmRImfJQ9Gev4DluYW94UCmfH+4PbD0K
fDVkEmiiLgkTjdNqcek27HTKBb8MjzS81edwYwWtRZHNBfr5KIfQg77dVpWZuUWNpee5Hlzr1PRj
eaRru9XLWIsiLfcoS2k6or2LKM2Ee2SeTLzGBHJDApeY3eTWW/ZmrzuPfBgKRexSkIy8zxZ9N1HF
SHoGeX82ESQ9dXoZ1vsisLX3meHwj/hHUf6gOmM9z3FZvq/yrnT3yVxUv0vUMLfQQ69WpqTP0vm2
YaWTSCxLBKXTRsJBifEcKeia+UZBRchvM7WkG+qVusLja5z+fuOikTHBizq0vFHdWyY0rSijvgF5
clbIht93Zts85yIYNpbm6shY/pBPuNYhW94uGreMLQvnoZkMJpx3pel156SLq4+0vPWTFkdevLHj
Xh3+YAggQgPN46gD67vYceHYgqfXrOmMKUNyyIpoPsdjPz2pff971ELnhHZddQ5xx35rh1MGptcB
Juvl7bwADtkxzSqgIOpZUSpxNHMj/mBO9DpsT0GO6v63k7N2k8PIWNyt1EGoVCMLvJhVo3adVijz
GTCxeagDb3psazv6NNRmvsUvfH1xEAxoC3HAxpNMLAY20sF0Wlufz0OmVN+MQY8eyEbd+JgPde/B
q25izW8bq/09hJ757Pbe+C5JRq/ZuDNenQxU6gD0YAkAT5iH4uLLKkoStY3ZG+dCSaO9GYEEMbtm
i4HzemqJQkHwheEHBm1xM8mnBhi7yji3SVTt9CkbdoMxik9xR530/ld8vTdAGSCSSi8e6AO1yNuv
mJh6FqSxapwnGJy+G6Qq2LDGPbR5Hu8H0J8bedFaPDYh1X5wJnRUFnkRV0Kf2V1knnU7ay200ZJ5
n4cijA9J5oWVD2xS3XgHr80mHDsSB9aN1Le4HWIJSxFLOlw7AC1Ge/BL/S7T6G6WirEl4yN//e2e
AD6EKzerVXZVl2VBy8u1WETwwfABq39mcepg251Y6CkaIi91Lt9GsU5ZnaNyQnn0Upj6lhPeymil
cA7GM5x2gHnk3//xRgz0ockwo3XOc6Apfuc5iHekgXZw3WQ83V87K5vB5Z4A40BT2AVocBsK+RZK
+yFE2bk0ohMcH3s/0zA83I+ysmKQtWY3gKKDwLQcEKQwK+9h/HGYVg5dDSs/DsLqMGR2xGlAYW/r
9F4Mi04Wr1yiyRIGN+KSyODQRUVsfchwfpncRyvIuQbNaCsXXokiXRnRQab7JuHwt5OHGafhTU2W
QSBICwzk43o/l+4W7UueFH8sSDkW9FVBBNJrp3Cx/EQOCqmpoDp6MbWi87Mu1Q7dnP1yem2mVD3h
memHdJI3robFNniJKlMIinccLTyob8fWta0G+rTOLoMVF5+xwGyufWAkqM4VSemhLYMBqh90MYBa
zQqN9yk+uVsyUqu/AdcPuRNkZiGX1R/7QDHMaTTNMcO6TXU/8jQc342B46AhEyQ7O57rJ0XxKt+e
kvx7Ztbiy/1VuzbxuGcDNZJqia8mHrNVL+uRZrrQodN29TQYPwLHrvxW9KgoKXrxBFuFQ+jNUZF5
4aMDIOGFt0RyzUM9Nt5UlZcZ9suHsFX1U2WPzVcUoNynRKT/xPSwv9+PubKQ4RTSw3WQL5RtnduJ
1soia+e6Ly5eWRnvqlKp/EhRs/P9KHI7LBYyhRIK6bya+O+lWtLQul6nWVl5KYKg+R6Y/e+pmCwf
HVz98/1Ia+NhBfNCxZCAJ/wi1Yg0Mc+I6JWXKgjao5eF1nE2xi1lntXxgCn4/yH9CpgcNXFUmzWK
K01CTkqLCGyhETjkMMoWUGNlJ9Ci4i6gAY6s5TLJ7lFOGudKKS70x92/3CpJ0sNQ4eV+LsD1hftc
D4vS75MQz4e09NCKEE1Qxx/uT+siJ5ZnwgvDlu0Iph7Jtdtl0lhWmRRRlV8c5M6+DgZOZftOYe8+
2cpoNZdYL3v7EiZRIvYUbbDHvB9/+dr6/w/wKPAjucUTZym6kWaksKrCOm2qqB5PRh1UKI5VRv4+
G6i5HgUo2MfQrvtp36PtkD7qYPCVQz051bBLVK/YchhbOSLYLjoNZ9lxAIB1OyNoWYCNjFtxQbtZ
2TddP10yV3SHoTTzfZfrpERja2wkQyurW+Kcoa69CBctNTSGpAyLIunLyxCqxtEIutL3xmHLtH5l
ddMb5QKld0dpZQk9NESvIAkQFJdIy0w/jYU4CUOffaEo/eH+d12kB5QCSLXkZcM7nZW1hOiNFLbg
q+Oxa6e6C1BGhOde1eg8lHWwF3Py+3645chewkFZhVnGofcKIuDlcVtmpRNcXHvEIKK227Mo0EDU
+zR7uh9quT5eQklsF4V3Ii6PvLJXKhT2QwUrhjg4NUaTKOg/1uKxb2bL8MUcaYaf0jX++h/ikmvJ
l50sf+i367KM8qBNhaVcpIrEqYaSe3WdKXwIEhcHX8QJrmNjbHXUX6BNfx7wcrTcIXJzWoDAl937
SIieIkmE4DfEUfMQCyTkd7zN4QhObmGSMBtGd+3ccDT8xIjq313ter9dp/IGvzeSgMoqijfK3ibb
n84tioap37l5Xe6qup66AxDA4cM0e8q4twAe06uIuzEhQRbJTwBSY46n3pzHxxYR9++B6NNwV/d2
/UNtq6B733g98B20FrRzInj47vrcVMPd/YlfHpFyCph3ers8xEjZFjePoyABWAkRXEYlKiH5jE76
WE3CO1YOPDU/j5ryEnmp92u0RHy6H3t5Lvw/NqG5BGCpLpVIMisjDdQq7A51Dp6uMtpTHgdbsmRr
mxVUG4kv7wB07+QM/JGUlcAFA3UYgotSJdnZUmtem3we6D8WTs2lkW7Qf5Z1g5fT4c+AiydKLaKs
A5WJbZNT2pc6bnIgplSbw1Gk8p88kmDs4bMC/QM9wK3AifNof39qVwfNAwlEOF1LsH23gxaRI6qp
wNXPtUX1blS8+hjPob5TKsPyQ+Cal/vxXh9RcNaIRd3JBda/ZAMpVZP0kYE6u1r01Y5thX65recH
O8jSjRX7+oi6DbW41Mtk6jqE5jC4c53i15zPw46mgrubwPc/NyDdmeN8S/B8mc9wK6oID6NRQEuJ
W2xxb1ZpWRsInLNNEp35DDxcwtV8PLhxkKEVZzflhzRMsXVRmnKfZ/YWaHJtfjn68IQE4I+g4WIR
p43lzqPeRVcDQsG7aJyLR7erxHxJCssMNlbwajAQAgAhABSC1r5dPA1NJF2Zi+iahmH2bARNiw11
ML7PyjbZSA3WQsl8F1ACyAREKW9DjWY4mUmdxdfR9sQerVW80ltPPzQp9n1vX6IEIR0FTCQNem9D
qXUh1LCdw2uMAsTDpCnZ343Rt3tnMsbP90O93n14/9BnhanK1mMGb0Ohe6lM1NriKyqvJ6XhtrBg
5h3TYEj3FB3mw/1wr9JMuTophkjYElwa6Ju38eommeJwwPQLny73c18XgT/OQborlVw79F03+Wpj
G0e8a6d9qMTpoxCwGMZUMzZqwa9vE5I8cBLopckS35KDbGdD1APSia8B4q7vvdLydoZdxzsjUZyd
OfJ4iivEIaqitz5szIH8fLd3+W3oxedVijSz+m5Kr9WsqjQVO3Cg1kG10vRpdnEa8aHcUAHALoMm
YK7VxrUjlRRXkHrqseFibpm9ytg6OFZuAwotPO3gutk0HZZ1CSQN7IZHeXzVCwx2i6KxT60yx8ek
H1sYOJl4MADU7du+d/lodXRKykH9D0sfCoW0ApGwpuUTvTE1jH1ZI9e0BfAcwJn+oXVdu6PhZGx8
h7Wl79LLoQnBdqbnf7sUezWs4ly3OTvE/M3Lw0LdgaIrkG8WzqdCNFsHyOr8ksCw/BEChHO7uA6M
yOwrEsfoGiRddtR5SuPvNeWG32mBved9ax6smnOrhFbyzqLxvEOBbItZtjZq2byj/in14pdpM0ab
btGEQ3zVqsT9S61b+10/pcURkYnmwSSD2yq6rAakymYD5ZWVkEW1y9FgEGce56bmsrSsXM0+TkqS
PyDrGn3IqPJvpGprly6VJW5AipToZi12Vxl1qSHcJL7SDwyPzjCMu74YtdQvumTy6SoDsU5M4+P9
Tb06SnYhB6nKq3zZeY1CMv+kD+Nr7fXjj1FErV8oUfI8WIHn6yEggvvx1m55TybB7FMdyZxF5qZX
da62hRtdncqe/WzI2pOW9z8mO7AwFc1nwIDIjE+FVftFttWXXFvJct/Q4QLNyf2x+KZWX0rbqVK+
RtS89aNQw6pH0waXO6S15yPQ9+6qg5E/Ilk+PIHBMD4W/Rw5G7nc67ScCeCVCSKRigX76nYL25U1
RtnYhdeMxNLPXPprYlDUjSRjNQpvdUjyyNDSPryN4jLDLqWH8DpRD/mbOs6XqhjNb/c/6FKbS6o2
ch1SxYcgZUro020UY7CtqpNm4mqhzBZyOBoufPEct0+dKoTqT22F+IcbOd/ZuVm6H6kb43GOPLrp
x3bLZ1CiYK79yWMxAjUTHRoF9lgW2NlWVrvvij6I/LFMU2XrUpfTvLjQsOW2SfhwxZbibbc/PSPP
9uKcho1im5W3U4ZofkxG9BpPMQxPFQKdp5Wknnr7PczV3to77qg+aEEqfoZtFzzaZebme3KB8s3+
qXJSLUk2pa4FVnZxxg/0vLLCUrDQVsLhOFatcYwgbfytZ6X6YSzmLe/PtaVi8lBHYYrTFXjE7Uyw
VBxYpWwMvZr7q6UHZuF3+hS9v79YXtKy5YwjauSqL+hVnjGLOArPMgPa2DXPksz1B92IfkaBbX5p
Zr1KfSUPMm0Xp1H4U+8cbXxS6GWcza6o+53EhDfPxoSK/kHP5ZsE/sb4g5f1oB4KI2x+GUNQ/1uV
uZn6jpW5te8q/fS9NnLnV42Qk3rSRvb+3kYXLAfnmMOxcYMpHnzMC9z2PORx4R3oKzboM9uCnzfj
ozsch9G06vPUuhOy2WZZPhgpPU1/6LX0UzEJ3X5So6QTlyjqwvqk62L4y+Ffkv7bRiond4P0p3No
JGnmoHfomn7amNOVRUwmTC8E6CwQwEUm7KAcUs7wfK6tOhlXtfLs56FptpzBV24nAH/AOuS5RcF5
sct7VKxhulTRVSSl+lCLoXqwIQldM/R6n/Hb/uKVgfb9/sjkL18uFl6CsK14GfLSXrzI2l40el6y
CabEQ2YcbPOlQvRjH4RzvHEUrFyD3LxkFqBWWJVLARNYEUlWzYp7ocvyW3huzzdNp0+gS7x3QegV
b1SIlYemAeDp5eynd72sWk+BG+ISl0M+DoxJh+XVT92xwrQi8UPFQFikpoudfLk/nyuD5HqD7sET
Bf20ZU1Vm62sAhsYXNpY0Q7zoP9yormhVyaiUy7mLTnslc8nC37S7A+sP6fL7V6vHCjjpInBpavL
gcw7lOc4WTyy+WVsbMm9r5xggEi41bkxJTh+ES00UeRSK4z4wOC0/ogFyGXkeNm4UlemEKkiSQ2i
BS9Z+LdjMszSCQWUkEutzgZfTKdO8ckevMh8nLx6Lg+iLkN7f/+7rUwk3CeHpif4CnCNi8sAqXar
UfRMuVTIU+7dflaOqcBDI+XZu7EPVkKB9QPBSbuRl8WrG7GZkghqXHb1qh4+GQ/Zp14YUb6rss2D
64UuttjfIEaRhKfED+hvWZxM0P5Q9NnIrk4eo17YB1qGuu+sWr0PsqvGp4wH5e+6c+K/4jzvct/U
+jH18zgz/0nTpHrixBUz0srIhx9EquOIPYaRe8T3QPuqdtC7dpEndG/vlV1AYQ7LnF9ar6t/G25o
YwCNfcIn5PzmtyIN2NygUujJScwdsP7FWWmOHbWCUUmvIvZg2LC/EHspxfn+qlhZ8PSDWYTUP3iT
LVmNJjeRhX9NerXMOTuLwZ13njFtVcXWoqBKTMmBVJU1L//+j9LuhORY7Bp9ds1z0T7GeTrsmrId
N5bdVhS5LP+I0lWEGfQmu8ZWDukC3txRt6stHuja4obxTQ8YZKb3Sjk/JUreKjWWLLkKD9SgcmTT
OTuaKlq59z+OPAdulzZlCKnI7XLG87+LPMcz8TdtYLhdtQAIyI53RX0I7Nz92Gt2Hu6NwXKOkj9r
OOmWGPjrURIW1CUPdUAolIhu5xJmHBccmKjrXJgFHvWx6htmP13Bf04bz5i1UdJVoJUliTuvWN5R
hbkH7+/sakRVm5+iJmm6Y+2MbrjLikrpfusgUkyw8UZwbTEp2KKGrsaX1N4XeUE4qbdDjet0AK3J
LLfCKh7MeQifqaSCd2us6JxHY/KcV556HNK88e9/39VJ5kVFr5AtyLl8G7kFthi3L5FnVZt3AprL
LyvvrNB3dbG1bl/vDt7KXDu8GUlRXkGlikFkXYMz6TXmSe23uBQ8QtXq3lx/gLpGBV7C51ErWJIq
EjRKgJsXCHHF3gR1HAexfK+WXgOIIKg4W6uoDZ5sSjBb7aMXmtVyt8j7RgLoWbnLokCthkXXGGl+
Lc1i+hKU9fiUZYmtHvJQK35HrdV/aJvC2Y+p1T2khoKvVhy79Sd3wJSmlRY2tjukW2+itW8snylA
mEliAP7dfuPQUsskjoKMcqf4XEU5Sv5WpO/VNI4+319Nr5NrR6XKxPGKyS8tO/n3fxx/BprQbWdH
+dWMY5BNwlM/TMrY+V4mGigLXXF0nKne6EOvFEOIqtPy0BDyh8Cx2D1Nj6tDj/vOtehLROzsUIHf
bI3vgeBj9ePof09V553gmXS7LGuKA2WQrfbw2sqGfUZJj1IKkPHFFMfKEMQYn6VXJF2hZFYungz4
uR3uT+/qSAkgoX/UMV9dYorphpoaWOl1xBbxgwGB0vNVfURxG8RopOE7OUyPZRtGB9cGIgRfxB6+
zLC8w41j43X6yE1KxYcZJ3d8BQ8CxYmViJZmV8yiU3ATEKR+idQDMFcNY3gotHRrV6/NMBVMyhwY
RICkkIv8j6VFXVqrrCbJrm6pzM/mUNnX0S3rD/dneG0B/xllkfHUHdbnHWnIdWhinO5d7vKHoQFt
sEuHAHhcBy8r3dV6v2lstDo+BEYoX5KvooRwO76RmmmYVwGftsHj8QrxGQm3IA47b39/iKufztZA
MvBHFmVuA0XqwLPD464LTL06WsbfphX/0qH37QoEoHf3g63Mp4TDyQQS+RZyiNtgXauOoZMayTUd
dD35TOsk/abHGEO+S20nOFkRiDlV7caNlHJljKCcwcfKcwHE4fJWMyeTxrUVX7MG2gqi4jwTdkFC
VSzW0+ZBxx3m/f2BLkltMusH3SMZ4Vw63HGL79dUZqspJA7Xqi+cD2NpJr/xsQR5k09I0xwSryzP
vAhi4NWREj9R+hLVGTG/+MCbs9uDgow/N3NEs6eptzIpGXtxLdFgRC8fegK9lqWYHcWCXsQ1tXG7
GOgG+KDr9OrRxfi3OeQQAT+iHdgbx6qIs+jfpuWOhLcQtubn+3O09lXo98H545hG5mOxhXvut5TQ
8dWd3e4pCapyL/S6942gDB8jp7M2Ft9S0fH/38Q1WewgrySv7Xb19ZzWtHJ6Ahpd4WdRIPZ9PJmP
tTu3pxq4676K0hr0K/IQCI7Xu65IH1Il1H6QfPYba3JtK5DQgkGlkECtVuaAfxxgsZd0pkn56VpG
KRXYrDOV/GgBh/1a1S6aKp3ZXDyhoSJxf9ZXckvg78jAo4YMZnTZjgmHcQjSnC5bGAb53pzBCdbu
UcsPlg3HtG+990biFBt38sppRipNjwuZIWrPS11bgE0gLnqP1p4aOAdbtM6zN5f2xn0oF8xyXZPU
IBljS5j6khIWeXru8ZyLr4mlxLtchPVx1iZEO3N3SzF7LRSkQYrrMMwlveb26xUAcEpnLpKrNw/Q
7SpkoXo/bb0g8/PezI/3v9naTmFEsj+vylLeYqdUyjR2TaQk11wdux3OaPoOdzH37M3xrxkc2Nuv
BIlXAeyPNREsm0XRPEzm0oxrPbnqTV5daMu7e8iezYWHbHpIAqs53R/e2mSyPHBAoVXHfb7YCgW2
Eh0Y8+SKEE50jYZgPrRa4e1LU90SiF8NRS2U5yOyJMCZb79bpo2TgnZsggAwGZOYC/2Qjo32rTWC
amMWX6952g5cN5QXON9oI92GaprQQ71qTK+Bl5L88j5GXsLcEpZbyQEJgzUzKTbbmi7gbZhco6jA
dyQMEP6dXifpiUeXeRBe6J6izHDfV15fnZwZyoKioc9rm3W9cbK+vlDkb4CUQIEN0MqSADYm7dip
E+muZXUsGE5xCPTK9JjwvXeD8EbL5zwv/VgJwwMmN1um56/PNBkfWSqksPBl8hZphdqGdhvpLsmS
3tSJb9v1Q+o29SGkH7nrQCr5vZinDy0ezRs7c/Ujw4ul0IfmD7jX29lvtQYtDzdn9hFrPcxJXJ6a
wjQOb90gsnwPTQuCBonF8sLmCVfEVdowvkgJdiX/r91Qa84+ROLjzdeDDMU2pCALGGNp8MlANcVr
BaEweDoPjtMeW2sUvqPidzNNo3oE9TkcLciLW5D313uT0Kh9AUQCKgfh9HYuQ6PvC8XAUSEN7WoC
0ZUEH+cZ7429UteAie/P6dqX46ihKyjFpJE+v402hiJz0pRDJ5hcIB/DFLqfK7dt+o29sbY2AalC
50WhjeN0sT9jh4Y8fOiEGkBX98ekFOkXt4dXeCnwYzv1ZZanOxCuWehnphFsPGDW5pQbl3oqkm2y
/HE7SgS5grws0uRaq3p+zVPc6VH1y87tbGxN6ItVz+31i/mkJEvyDHTJfRexHLPPROvlyXWe5yr9
iG7/2NIlDOdwr+l1p37LR9Hj3l5o8cCEJ4M+7Q3AdIavIz+GS5RriggYpJX+nChe6Ad4Fm5zzua5
+d6Oumj8uUMWAB/2APpDPo3xWVV7lCDmyYyMjc+2eq5KEh/MTyoYr2CbeuBpVdP3yRXKd/Ku7E0j
8424zA6TUGd8nuLxybWGyU/yOP/HbSOAelq9pUeytkjp4EMFtemAQtC6/XwJqu0hxrbgDMK2fUZI
WMGpPnc2jpf1KGi7IEVFgrF8AiZZFBUtRBvWR9VfLAfdoDpu8a+7v+PW1iLUNtugtA+wcZkzzb3b
4zg00WqtNXsfqbG9a9oulZwlZ4P3/DphohNvI+LCTQ/fYilqydk42JMzkEzMon3SWl27ZCb1y7HX
MDwy3Gl/f2irq4U2NX+4iGXj4vZDdek4N5ER88KcDfWXqZgIsbdO0ZsPmeYU2r6mMl75GQ5lKJYX
aem8j7vCfafiG7Plf7o2zfTTqBpLVCxAutufQgE3VNzJC6+RkSl716yDa5R4zjFBp2dj2Kuh6NvR
wyOiuwxlAi5pph60b4l5Rr/XMrXRngYxubtA62kC35/ktY+KVDEPRZAtPKrlMv7jxRRhv6068Niv
YWsVeOKp+UOYAETw4sD8DTZzC/W7+lEZGgVqslO+7iLJ10VJzctgJu1g0DNfhFP2YLSmKc5TAzph
N5RUEBBRDD9PRZRUBxHU4TkdhbFVo1mZZ3Bl0n8ZxAyKfYtjoIG5PSDBxvNpmMddrmH07YMvSM59
MVRvvzH+x9l57MhtbGH4iQgwhy3ZYbpnNKNsSRtCtmyGYs7k09+vtFKziSHmGoYWNuzqKlY44Q+U
42XBHLyM1Hy5XWU96/nUURhfQT1Tf0al8Og5ox4IDW7K6x90496hE0vYD70CNs1aTDdCeiHOFqZV
lot6zvO2OoVquEdT2XqX4AXRsqLoAURvDUoz5gl9SHgVVztqe9OfRTb9o6WR9gO8k/tsaAWSIZA8
9OKxL+Frx75B+/unvXBqsHwxqi+dJ3XNzVopH8qmi9TDiFS80Hx0ZzP3qJnj0AYpCW4DdcwVEtfj
OkdzrrI9LbmtfUCCJKueIPQQCbj9NmZZcOmVNGAV2xCBVUNwyvJIPAg7s3aO9sZh01Bsg1jOFrjn
P+YD8vT6mGRXRN25QZW+c4MGltJ3PA+nk2GGs7ZzvDcnR0YNgFJiNtdd87hb9GXOCXJJ2+Z3fWu6
Z2TCuwv9vT0y+0ZMBm0AoRwZa1KQXNU8q7lchhLFROB7UfJeKRA1WpBWLs+ExeY7mHTOlSZnfap6
J9/D+25teok1ljx3qj/rntAUpeA4csZOFgzrZzCax85K9lTwthaT6h7AcaJbgtvVe1QagxZ2srXm
YXVl+2CcrKs+Kul/9mKmO+n71lahk8QBhgsGy2UV92lKmqaI/mfXNEdjM0Hq5xG104+VPpSHwnHH
HTG6reEQGqItSxIv+eq3h2BMurEaQdldUeA3Dy2vzdeor3RfMQdxzg1rr4m1tZRIlyJIQOObCvLq
8rVQxWhMM8+uS95pB6GP4YEtWeBMpby9bYRULWk8RUFIx1ATb6eGuuysEi8Q7oVD+KhVQ31Mo3yv
u7w5IXJEGicgpljD21FAXfe96VJNQs/ZCSZKoM9l5Zn+opjNl9dv+PsiJxMiw8IVTCP3WWM5xFAC
laoycXWbbjkp3Iv0wWL3BURtfm7bVlxwj1DfXGxkUA4WDTF5T677fwVwvhoPMi6SmlDZirSBt6z6
9frMtnYhQGeeSnoFtu7JY/5HMDLl1dzoMGmvBuDesajgw3v1fIrmoT4oWrGzjnujyU/6x2hmXbTU
HnoqZIhDPVVZ/jNFKeN9x9ELqnYWx9cnJ/93q0xOk3RHQnWqKfQwb4fz9Bm6RRGJ6zxAP+jBHwRK
DCkVR3Lt8PpQmzMz6HBpHDCS/1WVzHNB6qUTm9FE3+KEUVz2oLdRFyRpoh6beBpOr48nf/rd1MD8
SLUEMJjrIBJWt+cULvUNT2jZCYWB6hoqInl4fZStBaQQzUvFM02RYf3AmG2Ze30prjbSTkcLdu5x
piD4EPV68398KxIcKo38SS9F/pQ/toZLZTYbba7DKNWTUxkmsXFQpmU6jkAi853Btr4WvUi2BeBH
1DhXVweOJE4TGdyFSqzCXdTiMUicpriqCz07rOT34Chb9weFYcmLMSHMr+WXgKBASCl4xmYvL740
edf6ETbvp6Rq1S9qsSxHPVH2MKwbgxIuSrysJAeBcrpdUfZh3ghZjqas0l7LLJ5zP+vsLpjtLgps
JbfnoG/ab69vmc1RJQpGNi/YOOtRHR3qqbOk17YYnENC+nPO6MScsiZ2Hp1eKzArKbW371OQPvAb
qNnwmq7ltKrBW4YqbRh0bsVzXyzxx1RLBBobk7mDHNs4EuT9vASki9Bh1+Vw3YlNbwij9Do5seae
QjurXyLBIbqUNqnNTmqxsVG5T/DLhkwGRHf9DbGarTMjDsnHReb8qOM6PA993Z6tBJEwn5bmuPPo
bH0+Mm5SNMmKxxr2dtOwiEsxDBM9EyVVQPF4Q6CbcfRgxPpwKsDKB6ba71VUZKizusyISH9fYwja
IE92O6heu/1gh2VyrQuteg+v4Jk01j4ljlMHTlwn5znCcXMK2/8jJuLqxLQevAeF7/XrpxVNLwCf
UFbETy4NOs3swK+OkJsG2w7/j28JiAajC+hVlKZXTwRqoF5cZmpyNewy7oI6hXMQVNIiKHBKmFbv
3YKHfudd2ngnkOEl4iN4lsLKq1As7JA15vzDkpMtDewNsndutAu32xoFwWFZGEZ7Ct/I2w+Y2jVs
qY6Sd51b1UHMstxYDcXOrb1B8oWZJuXVJFSILttqBdMoGyvLkXhCjSAiGMAdfvPqSnnfcAzTQCBm
UfhtURcIXEEQOkSRacWHJQFsQpTa7VQYtn+O1EfkQqdstI7guXnLHDgj4YUB3iMaSuwhiiF/0pbC
/qvSyupboWFAlyLe/5DR3jr0osaBeCqjnetv+5dwx3BTSIW/dQEr9qaMk6uRUGfCagIkuJInK1US
trSdedc2jLrnRmvM01xa88tYxeq7uJkT17eWzthZlrsrCxAAnG+qo/L1oRt6uxfiKouoUpAY2kIz
P9aa8ktMmfcfQMVYSqENzQ5//m7vrcaTl8sfgUMTh/qA+kF27TJtyPxC7+a/vUXfk6LfGAZBGHrk
BHeGFE+9HQbxFKQZY6Qy1LJU3im1AH7hmd9ffzzvHhceTZmdQQfkNkRN7HYQ1RFIlvU9DO4y/2FY
AlqT29uBDp7orc+YHMmRoGAaHFL2cjVSaDZG2pHs9n1efu1Kt/PTAhUqP5vt5f8Yi0IuqGcuWnoq
ctZ/fKEh527qsxqMW2UvnypHWC/ITYUHZxqcvZMg36ebp4R5SeoMYT8ZE3fe7VisqRpbJijZgQcL
id84sqIDvGD7YCeZrR0U20ay1Cp6W/fjbqSZXEdW0R5y4Kx7XY/7Yyl/DAAVWO8S8L1WkQB+UCh2
S5hptWZfHfVZ7//LRVX+3ah19YSnb3jCdLQ+TxHA0iNB3HDRjaLXfJC+xuHtW4unh9BFshGATN0u
zNw2FW4pYCxhpkd/9c2sBdZYNtcsi+ade3prF/851Op7l5DAhsUD4R7PYRKUfV8feMVznLvzaacX
cxeuyBWWOu84RBAd3VWUDahSreUxlNDKwHZi42GK0+TiTZ0411A4H+Y4evOFA96JfIhWPcJ7pCu3
KznpSd2lRZNf4ykElhpG1mekRdW9Iun9Pcow3OiyAyQj+NXLbWCsYS1eml+HwZ2PSZQY79oR26JQ
KeynpG33+p5b40HzkW1CNi3h0O20dIHfzKIt+TWJK81vKy18p4+xeNaNwfYnHcDO6xvyLuiDtUIR
m5WEGEl9dhVpCrOtvDmu8qutdOmvDmOCMHA61Tq74UQ5h8LHxcK96mviAj/f2Tb3lzljA/WFaEIK
eHeZF/bkdW095LyMg/OpVzTx3KlavTPD+3MAYp8wGkYm6tcERrcrmpi5TcuDO3aslvYfCpjhSfTx
9A6X0Z2ofWs+oFYMYmiJtF3Hse2czEZoJAD0gXNdsK/WnpKpcnfms7VD/hxlda7NMI7zWS/YkVan
vo/0WZyqeJ5PttZ/V5Zd3ZCt4eiv0oIHFYR23mq4tG8xUrA9ar8zAvrFqDipT5c9ekzsvj0DJ96L
XOSbd/t2yLKovEsgWIN4Wj3xdmto4ejAd2s0HCPs2DG+uQtmqQYH/RO+V7E/a3N9JQo1z1Vm7ZbU
f9c47n6ABB9YHqV14tzbDTOBNe4nUebXMZ27Jqgcwii/gzCJd/AUF5+rWmhcpar3oCAheBVTrzzV
ywKKDpj8Xy0ubz8pPAmI1VOe5sCkwmFno91jTzm15BEAL+kS6/xx+xNdXVhAnk04WoVlfYxEKU5I
gYefFzsfnqDVLQ91lcDzy9C2rHNX9alkG0E0tO479Pv20uPfKM/1iv3+HVRVgC+u94ilptGQdENx
la6BUOLtHNuPVBjmdcxHGOZ9bBXJAVh4Pp+UsazKg4sSWO4nmpG5QYk6ZY76dmNj8jZEkPNCpelb
HBS18XMNg/TZkYIUENnhyweljlu97+TYZByS2FWiYOoafU+oZmsTyq9PpYht6K7RJ3HtxmXi2fnV
00P7aKLggnkudjhO7zbv9DCrzl6Wtv5cjQWVqmav4rdx6HBFkMKHMKBlZnj7feEtYfMY68XVHRrl
ZVSH7oT+q3VuytkLgK7tJcX3AHOT5g5oDSpF3JN37lWcOAVTREA9BQXcS66W4hhG5hOllOOUpebZ
E+7yWCx2fernZXwsWpdSrjOMRROotZ6+7yu1+RSHbrdz2d19B4BbXNoY3Uq/IB7824UoCxtXMhA6
F1g432rE9d8LZbb9AlODh6Zq8hdjaZZvrgotO8oq6/L643gX11DMIqOkhSIlCakZ3I5eIcoKxGKy
L55SxseyjdyXLhqGdyzjdMp1iBvVEu3K/d89yTQa6JjTjZKq7XyY21En18MXWk29i2cWtffEc9PW
QTsKUzya1uR9pUzvXpGH6BPfbtz6/cDi2z7U3zQ+iN6MXthXqvKAJ4FS+qhvRZ8KtvOzalNPWsx2
eSTI0Pei7Lsdy4+mRwK3/Lfk0m9Hwz+yiyjmucuwsr0MdfxXCv71bDqROLUUzQNMA/Z8rTeGc+hO
0+DFkAyl8tWXAbPchpJscrGXYvoYOm2Ll48BiXKOlL/duvn81o1AtYOeE0B/h7dw/bK7TqQOJtyZ
C745RucLEfZPdLS/KVlovs9J9h+oM3Tn1weV3/nmVgXJYEldJVIpuq/26hKgKVQPsql+oeIyX1yz
dgNzFvNxHN35rZEYQ4HQRsxehi3E1LdbbujLKQrbiS1nl117cAFxRQ/mrIa/Xp/S/WeDI4LUMMBP
ydBflxgHi9MU6osDRz/DzcWEre/00YjMSIL4aFVrx9fHu78+yLUkOgzeDBWD9Tbp9NGtc711Lxai
Ix88UXYPtaUWD5FVlVd0TgZfccry2Z3oEaGhouzcXvf3B1VGTdbIKAbRZV5FEhj2eJCmNeeSG2r4
0oRN9t0huGBUq7B+lFHMs+059R6K+37jMCzUeiDE8PkgxNx+zb7p6LYBnbvEjrKcQeH1waCl3okt
tic0v/FBqfdTUKDGBLt5HYhEeeROsTEoHHv1S2j1+mVMVOcEe7ZASHrKvr7+PTeGo6DAmZcAMbLv
1ZEooaaX0I05EnYz5r46De330RXJ81TmNDDHea8Qvz0glxoYEtl3Xt3Fc4sIHgUD7+KOhfsJXxkV
G99S++ZoPcILWvPf6/Pb2DBIIaB9La0WwZPIn/PHLdrD3iKl1bxLKBO/Edvu51n02ouhOLXfeFp/
WVQENV4f9P69kW6KUh+dK5Ugf5VJ9xSSHXdpvEuXm150jkCIVr6Xxw4QWS1xxAWpH+WHlRXazzJv
uj0ilbyqb685hpcFGskRAZW+unsoxvejbXOVN0z6NLuGeAiZ5E71a2sUSHtkgrLDwRV+u7Juahh9
iI7+pW5q86/adcCJJdFeeXLj5JGzQ16wpds0ijyrUYB2RKON/g8Q5PZYe5V1KEND9Skb7D24GxO6
GWp1t+RRO0WeMiARlxTRsVVa/dhXYi+03xwF5A8nTn6dNd48Ktn2ZqREV6db6oPWz/rF6N09y5/N
UUD7AKGiV8l9crtsU1x5o6IhzuQ0+XLRJjGiyLDsgbC3Pg7Gk4iBokWAQ8TqWtQiTcvrpqPzkxZf
ly7MznmjJUHt2OPOvc8Tc7+pKeJwa9Cc5F5c1xz1HBLklMDoakfXeXHKOvo2GIr9oi2oYPm9IeLi
kBSJOfljicjXAfkQPfuKGmn/XoRDb1/LOY4v5mCOyYOYMzrVJrXLl1jJ0v+EHrmVz5GeiqBxp0K8
S2zs0w7Ia6n/4Fhm936rxfpHp3OmLCio/oGSTwfzXezmGNMjECW9Dghp4Zgp4CLwPluSwOuSQT9l
WlfrnwnKc6y2o3YZjrRt8OG2s1xND2UNujqAl5IX/oym9Ht7EQXadZXiZEdlNHnZMKpwf5muUKtD
Bgki9UUzme/duSdbaqMFG8x4rJf5mSDXerRa9BRJql31ZwnP/D/sVZ0Peiyi8AC6zMN7DcTIv3ip
FB+zzKuXc8Ht/wIGOSwPo+2Mla/2ijCCAbTMX6mCDXk79LkXjJYUSMkG3NSA8zvxZ+Fi8nnoTKs6
GqE79g9hP9nvIKwWwwfk/4xPleXhCKy0ofEt7dyk9ePGsN5jXoac3tgbU+Tb6aKgKKQl9RNmwm0S
jEIRP5IQUb+HAmnZyXdarfFOcPfiInA9BXXXDL6G5Rfm1KhBr1v1C+BQrT6EU6djTJTltXlZ2ij/
tUDt/aukqVYDX48jfkiy9LVvtZ1r+7aIB+WAkoPTB2nJXwi2WdULVT1FHOqw8oaDTeym8qVsDCW7
jlf4eW6Anh5GJIUfndyZmneKns/thzYy1H+LctGMQNQoFfpDXS/1ez0U4pzaJdCECCiZ4qtL3SDw
lUVDMC4Cz5i6LWb2oDuVHxZnGh3fSr26eVB0vf5vQT8xvjQMyffQc0v4VuKm3ns7rXT1ZRhsyjhk
J+0TF24XPWhjXk3+5GTOT5AlsfC9dMjTjyEOu+WOCvDmKaQFpkpTI1621R1pJ7WmzrqTXOcuGh81
ow3hpRbNTpa4da9IeRMSH5mtrTGYMxf+BMQjvib9mBy0MVuOhujTQxOOe3ijraHAA0CIoeANyllO
+I/4AHxzAv0HYUBlUYBSkX4cpy4RZ1KhPbO3jaFQsaUMR0CwUdNX9bYcrRRriTDt0JtAkfRU1Xb0
ZHSDV+6kH/JZXIUAYEZkvQ18H84Zq2l1lg2ktI4i2uNmf7RnVRyt0sp+KnmUPY1Aot8MmyX6lWp5
FPRBkJC13q5jVvDSlUMRXhannQ64jkLW5pi9uUwnh4H3KgWOwNqvATFd3DgZzBGCDsKpQ4ZQSOA1
8CVdrIr8UbdG7tvI+cdGJfjgLXP/K1rs4mGs9D7omrdzxEmCfjeFyQ5kiCK/+B+bhyYKIBa8dy+t
XcGLj7z4e6YjH9U5bvnDnG3rTCxW7gSXG9uI6jCUAqw8yETW0V3IPbRkRepeeiqqhzDR6tOwRNXZ
xv5m57Tf7yI2kOw30sxgwdfYtXlxGzwWKv2ioRaPo0I0hcnXRq2Mh7HAcuhnOYbVDjPofnb0I0FZ
URyHVEXn63ZJo8LM2qkdtEsyje6haRL0q/TWOqZFPRxej9Lv7zICMCibhGLgGxG2vh0qdN2OZt6i
XqSPyPchCruvhMlvHgUOCkx0+k4AuKCIrPZIFS+Yv7rA5oGIiuc0m90fTmLtSc3czUWOQsIBAJpL
jCrn7VzyQSiho9jiOhBLHhOz6a/k8HuuWXfJFKNw6riZiYUg1q+iSjdn4ARLiysm7sEUTtlRR37l
mCV448ACtI9D6e7s9s0hLbwRJA8U5sHqIzklBXC6dfnVzcfx1CUIIVQobhwo9TYXZ3FQYjDTeSfa
pCnCet3cn2w/iir0BLhDwTStItuqx2PDrWlxpebg1kfYhPZJV6PQDrp4jjN/nirnP1GgIXISGVR/
XzVzxz0ZZVhhB0fz7YtOZzM6UOBMwsM0RnnvE6xPhBGlU/rC0Nv6EPcwXGEplfpLkqTaBOeuJIrV
6cOIk9KO1nuvgYx2zoq5+5HVdvuvlor8q+XNkX726FF4FxX/GvFk8IaZQU5fnnjBm/RfdtdY7clt
s/GbU8Kpf8DmsHWOIdXO7wXAsORsuFm7nDojy9BgGAcao01pORcyx6w6aV46uwd7oL79qPQtkVjk
QAY6WGaWeIGqjAjM9yCEwiPGMt3ka0TAP3IPh6ujHuc19kVoWVqHxFU63W9Mr/nUQtVE77Zzm8Kf
xtTRiN4Gezi1Rtxlh9IZmthXpq4MfcWzESY1s0ho36e8tMugqltUwCJkaf62kiYJA4Ic8U9EY9A8
FYnnfVMqt4mevajIHlvNC5tzQyBXBplptzHVdbP7W+RamJ16a+o+aqLCA6goEyxxCmOaM4zSeuNp
XJZxeTQqxKDfeUJxhyCkvfvNGhObWD12sizIPbE8xuo8ZgcX/d0uGNQGlq7Zh+WvDq4SUG9kZPKD
loQYcGWqUT25XiaGoFCn2fTTKTL+XbI8/yE6fLjsmVTwqGfR1PqOk0b1Qypa9QFChtr5PcZQoCUK
5ZduJ4nvao31Yx495UEMevY34Nb6W1O0nefHw0d8LpCZTMyHLDS8T/1S9clxnLQZp2CexxG2fZ4W
frykw7989PpdavSL9l7NFts+uvrQZx9ARkJwGeqxbg61rsyfh2RC3SXPhuEsvQWMoxnmnUX5KfFe
3GZW6kPLwjiAsJYORRo9jS9FjyxMgFdY9SPLBMOiUGF1p9ZbVPHg2KH5bzlVXn2gcoFLxBBzGaKp
suQfIsTVwlOtRlURoL/QJ4ei7SO2gKpMzeyP2tR+xEY2lLzQ0qif1IjkyO+K1nIOoxoaaH6nCaIC
06J0D/aQLd6DdEQSlwly0EutxCanwR4/LmXovWuRrPg0x7R5H6qoyxLEQOzsC53IbOZrmlFzrDvX
jc6tY7Q/IlrSpV8VKFP/jPRl1A65V2tkV2K26nOceOXnPGkb4S9dXcYBqNlqPLjVkD9MiVY1B55n
/WOnxdbyjE1U+70pbe9vp4hL5RGmsNo9xvhHHzolSsrHMbZj9xh16Vhg1GRkmi96t3tphJFN57Ya
beU8Q6CJgxZ9/C8Acqfxk9NGLKWessM5nzz/LyUxZfdJm0i3Piw6tgVBnyF7i7NMpX8Ou6X7K4zp
6ZxN1Iw+V2VT7ymTbD1DEGx5hEh14BytHgj8za1xCemiItoRfu11YX4gp9tzQLqLEeQzRC2A4tNv
XP0qRhg0A79NgYBcNtV5QKtUC+xaqT/2ZjmcX48R7ip5v4cCYw5Y2QTBu3oHiAx4dR20+Lhuh8Qf
+6oJskZ0rLiihH7nxJzhucxOAtWXb6+Pvfn00SQj/yF4BqBw+6aXCSW8tgdl1YjYCZDxdqitm9Mx
czqE7KdEKGhTl+qP10fdWFwJbwSdQ5GdZV6NmiNfqZXjAoWgStynDGKhXztK+gPToL1i/tZQoPh/
C0PzMdePbKy4XTHJxV0WUwS4arRnzcgLlPdz5a3FSrYLZXVkDkkg2KCrLWO4YYt5K3JteqG9JEMj
HptaX3ayk835AG5ECgT62525ktVVdD5V8GFaG4egdsPIt7Io/tz1U7NDstsait4ZDbvfroFrWk4I
0TiEJ4uuCWqg7+Ypsz5gYjFOfocX3Z6usFycdTAEBMHFjeT33Fa5nZ04RV90BmYkuiN4idV0OLoW
/aWkLkzfozKxk73ezw7BUZoO5HeU0GlT3+78UY1hHXeFgDPDTu8U1XgUubkEURw2OxtjY26y4wks
lSSHFsFqKNxNlBIhZ3HNozp/qEUhjk3Wdee6VKsgwup6Z2r3QBMaAgSz8EOk7SysoNu5gSmx7C4Z
xdXskmw+1AoGHLAWjexDrqRL86+uCWIhbJToTxSdWD65KHJ+nmdEn4B3Ts5D70iu3uuH/v7elncM
oFnEKqEdrhsWoRnnQ2xCKFMyF2H2RQs/tGHff/x/RpG0JM6gpEnfTt0zGnIh4VLC7fXqoER1/Exs
Mvx66yiSVCJrEWTktF9WR71R8TaJRmROdFugw2Og0WdozR4V9H6LkjTQVSKpQ0afVu/tXGZbLCW1
e2RjMuWHaIv8MCm5fin7eNxZNbkDb08fuCM5DynawqlYjQR6pKTiNkfXtrL7f1EgLFPf62Z6IIsO
lMyfgWjWH6rCcf4x5kJtHom/7D2vq/sNIiWy8Cyh4EAJfp1faoNRizEvMI4RNkZjWhydTKVMDq9/
uvtFBcbLuqJVijY7hZ7bRYUBZPVVEWN2ZpUoN9Tzr8yZYfImxpsZlKwkmB/pTAmtAFT67UhmOi7t
EDviamRh5w8F1eclrxUfcvQeEmjj+0niJAkPdThZHrsdCjMO8Pc1Ap5eqfYwDBvnu2ch/popuvtX
Wdr2F6Y8XKokcipfAY63U8S5VzmWc4VFzybiD0Dktz9gGNhBZcUzO3dOPZ3zIrE9NBRUrzo6VYih
nEEj0vnQhF6FUE6liUPn0U6B8xE6X/JMuEhrdLHt+JGmWHsMwvtP/luW1gVPQL2Smt7tj5u81jNa
i8KFGaXatVps80zHQTmXMD92LrmteIobgb8x28UleXXz1nk/c23wIaBkTSc317Jnu0CPfxzBuPhx
SJujbFGafH1Pb31+BLRtKZ/HCV5XzLvUtkoazpkk0FrHZg5BEI21fca9zDqjNzd+0ejhoFcbn7V4
2Qkh5add3R2cJSmB+DugW0trOMaYYWFMMFcrVvkFcKjiR6nS+WFuCOGXWqzulO+21pipEpaAr5EI
jdvPqY6xGiodNIXJssKvQxwpQW2zxUQ35u/6Kl1k0WNPtXZrD/05qH47KALKlMVStDCWpizPVt9k
j2Od6YeqdrSdr7lxDxIb4xsh3xgQ3jJf+KPiC7a77t0aJbth0qmEUOl/UUOxF91tZR1Uu6RPGRLZ
sGZuRzFinAttFKqvdAD1jzCg8lM7oKnTK4Op+eWU2+c0Hr8pWvt/1BGN3xOErkhsspbU6ZZyQqeF
dkiaDt2jN06xFThop+x9so115CHh5QQiT36zpmOCw5g6W8151JZEu7p2Fr1kXqfv1PE21hGYI4Ek
bRCu+jVaSHOFrY+5dLPq8yKgM+tBgtQWqii1/uxWqR5g5gviG7zY2+Nz2Z2gAwC+zb7TtNEt+NfJ
QP89iZAcNS0lPEKdxKI+WuKdI7exlLLHT8rBJ5OE6NvNgizfqHOjoaXlajAGR0f7aYEf3hll42BT
JfcoZcPf4jitDvaCoFqv9GF0LV07Ho5aHen/WsL2Wj+fMgRqieWr6VJGZANvz6ogAEjAGVE6WdUq
/smKoSldHQRIN1I/8lAAPiTzUh0m/AIvr9/VGxeJSYyDbwZTNWkL3C7lqLVJBnoNBasqKa8NcXYB
MjFKTkpY6P/HtABeIbzhgLq603AQGLy7RuhEV6uK+tDnorYf5iFK6SMnBU52b5/Zb8ldPj1pxxo9
MTaW1yhJi01ozYvn1C7t/jq0Dm6i7Aknb+1H4gxqB2j7e2zL20VEoLJzM30hWyzC6B0Ft/msGON/
r8/nXvuLQ0Vnk/0AvAti4WrXl15jjTahzJUsojqmhmg+jJWAqNqMxhHBU1Q+Qsc7J6liH8NktM5T
Mb8Z/sJvAJwLWwrGjYwqbmcaJ06fqiHh6qiiw5sZtXY2RlU71FE77+yWrUWlCyJvM40QfJ2gjUri
qWmR8/2yuHtwp3Q+T8JNdhhgm6vK+QZ4SN+PYsXqlNODoUkMs+CqVpp+iEsMKUtsuH2nKNOgV/vs
MGZlFpTpEvnN3Ocf6tB8M7tIrirXGPkxvm88EbermszzkEUqKtG2KEu48qYLzLIcfaAu2c6qbp13
cHI0AVEClu5at0PFijVUfdtEV+Cqzc+2nx2/mabmx9zutgE3h5JhAy1jeTBWp6J2cLO1moGhEjU9
6jX9cWNKTEyljD2w6j09E2ETHh0AGvhpIROz2pdFEaMbl2n5tZ/D5VCICRvLXC2CGquVg1NMBoVi
S/Ud2jDPYdLD2KT4c7YXa9l5fzfCT8o3YBG5TPFIWAvIuVYUKZ3RwSg03Nhvw7nE5DRVzjzC7qfc
wrL69VthY5EZj561JWVd4DTffk9VwQZbVxkPe64czzdX755QQxHvgXCFO3tn40HEM0UWMiSYnNbu
7ViDicjVZEu2ZG6DesQUoD0MWucVvpuInH9givSsdovz6fU5bsQ0wJDhBkmrHLqUq3FVqzSqKiOk
H6ouPcZhHB5SQ81ejKFVkW5NWxo5vfpSZPlbhb0I1VwZzfAuwiMjl7ydcZ1kejN5dXGxBk8YPrwW
ExdmtHoUv+GF645tBifqjQH3elCZXv0RcE95HNGumgtkzqfinxojE4RoKZbs7NT1/fp7GB4UKjpU
aOGC3Q7TT62o5zgvL6Jumw/RKJxLOLjKzv7cGIX2OeUNSUGimyD//R+TAZKJ30y7NJepto3PpGTj
VfP6vaj37vwzGUiCuDagQEjNZv0u9Us8AurIm0ukmOoXT2nCl6pRnbPSaAhzCFMJyOeVYBiW7pR1
mhfoYqo/W0oudoLG9Xn8/UOkFhylRXbqGj9CF7HRuziiUZ8XxfNgW8VfcGhqnNqjvUbN1tJCRYUr
B+kCW4/V0qZVsiAbb9eXfrHj41D05oGPuIdGvhtFPr+kRlRwKaow0u0HzGR3Nq2z9JLEXvTR6Ogk
W2a7h6y+szYG6YzIhBT+QVmAt3B1j4VV0aLH06aXopoNlKKoRVc+Hik5NL0JHeujmofzBcvHxfFj
yu//GLK5AXqe0vwjAYnyVKUdCb7aaEriT7bRfqcfrGK3gAz6ZxjzgmwoEslbQWC/fzcJAnsbpC74
ndvlCT14Eq4mUvBQTo+P9jL4xVzvndX7/S2XB7Qx9y73Cgfqdpg8i8hGhjBBmqTmjM65SWvOanKv
eh5EPoZfdMQqVaiTemucBhKxLnBzq1CO0EcW4fqmhyDiTuqwfg7k1FGa40cR0aNst7ocy8oIFURk
xEV1ihHvZlj97PPRG1r6uUutniBftHCLwzE6vv4g3B0yRsYnFoAWTwLbc/UgABGmfEgAfDFrc3pM
cce9TGUWfmiy3NuJDzeHki00rE7lIVvdkgrSbFbuLeJimEI8oKisS39s5yFZsi9vnxS6YjRlNEpX
tD9vP3GUlxXu8F3Kcua23xlNd8nCyfD7KNtz477j2spPR3EOuj4lHSSFVmMNTSsiomtxmYtZ/4W2
BYbJY254X5Rp9GakxbL8R803+JGmKkrtdp0iMIPxi/q9juMmC+qmNw0fcQilf2dVg/WhyzpLOTpg
lctgQh/tbzUMqdsM7WR8Ld0hXHw9Q8A1GCNj3pvN1ieCXALpTJZxSI9uF06vKzLzdEwvzkigXugT
QiBqUwdDXu21srYuQ6le6iJViRKIKY/EH69ZNI1xMXVchmaimQ8L5qNPtNKi0+s7YWsURA2knAsv
CCKmt6PUbdx5GQCZi41D2yGNmwgX33nP6nZrFLYZXiAUpSAYrMLz1hmWIdf75GLls3WQzOwThp57
xe6NUaRjC/8lBHN4+Ku5JFqqx+XMio0wDt5PuBkcLLvPd1qa26NgekEQjKbyOgGfFXssjD5iFHVu
jvkQipMZjnvJr/ytf5aWOTVgEngDgb3qBNuru17k8WCb3ZJe9LGYH/rBLXJfg44eeIjW/TVpcXsk
0zF+qtmuNcTvK+1+bOixVNdIZdYoYDTNFgwJhuRCgTlXz3qOHNghL7JwCfpRb5Sv4WjV9snI9VxS
CSylDkLQMEugLxDhfTVV3U+qG3Mrz+3UPBeOrseX1Aot9Y1lQLlIUEBthyIBOpNr9lKjeOUslUAv
RlHPzhH+Lq6W4eS6hW//j7Mz220b6dr1FRHgPJySlGTZjh0nduL4hEjiuDgV5+J09fth9slnRbDQ
/0mj0UG6RLJq1RreoVF+fuGsnM4atuVQpSVl2DRPUft9f1ZcrAarqgP7NFayXvbkh353J/RS+Sik
0cj6lJtt99Az5FK7ZVkta78gqHMJBHTmKqTjSq2L3h6B9RTxWsJXha08FEd6oPJgzT0hGzNmHyxU
Xn1Nizwzr1u71+OPA8WZyAcTjf3Oq97o/CeRT6v9qYYeJo/u5FhLlKA654QZzSOaQjX+nR+vduYh
EUgDSbbRl1nuJGAUdtI6TpdI2LaFvNH8XMR4ruhhnz9puf5cJ85/xX3zcd+tuB37/wm3teX1HqoP
1bFuJySdjNXuvrRg/F9nCw/N3cePt53ekxO2afNSSGzDQ6Af7xdTiDjDtbORqgHtBKupzKdHhtwB
pPA50/2w14ScL1TU/0AjtiekVtg8XzZZ4lOznrrXNWts0uIo/XZ9gJ3EVC4DvOqUoxULuEX7sWyL
eM5d40r09RiBmux2DPu6X/1SueHHr+DcF/7fX3NSebJ7srk3fVIQB3xvr48KG0+/uVUizWMMB+w9
+Lb6Em/8TFhlTEv3Bjo3F/ipmGKfem5Bcpsf6XBacWcJhtLNVBvVDSdbe6sGLXgbtMJ7bXXn9eMH
PnNvEDK2AmoTuOYsvf/moMGKytXq4pgMcn0Y6s6KWl3zf328yrmdxVSEghA0HXfHyTHtzHWeMEcr
jitSI/tKS/r9EOTt186rui9Fprr/Q1jYsOr0hTiqJBLvn8odKAL6QOMzWtmItSQYZUco/wAqX/5f
lkKJfOsoUqCcytzoszsDRZbF0e3wS3ba+VdjY9K8MAH7r+0KTgpogs1BBZTeP/61eZ9pMJUyQqzK
q1vd06brxHHqq48/1bm9CFtpQz6SE4EOev/qAr3rlTdRzoFqXsf7KukFNLMgW1uYcVXeHd1MWGYc
JHPrXYNrTd8+Xv/cPQ8ii5qejvTmQn3yA5DW8Lx+pd4oKr9yQn6hfiW0WbeOGgDQ6dmCTF1+r1oc
lCKQCyDMM22RIguHwKuflix37ThnfNpHq5Pb1a5aq8LdB01gjBeCxZmzwy/lGmBqRBFxWpKuVlZZ
acfZ6XtKr6LM5A0dmAtH59wifO+/ynAGx3H78/+5AXxQGtpa2uLoI7R8SNJChQPt4wtNm3+GAITh
bVQEYIHOA0n3SV5f+1rmz0srjnrSeccAFtkVPWP7fnQLcYTVub6VsGYg6+upvCstBYC/bFv34eOP
fyZO8CtInij+SCJOfTC9qlk1UGniqNV1Gw/Zah6GWSyffG39YS1rf+HCs7Yb7eTG2xhcJFA6DV1k
Ft+/XHKKQOiVveWBlntAigaKyyDb+sHCacQOTbSKnFg0ovpaBYtt3SeBhyjUpNbRwdpgWq7dZTWd
vaUAuMWVzrv9mWPpI6/wSUuX2MVTwgr1BSZuhMrebEdqNg00dgwE8XZuAMQptkbfol0ghloLK4m8
alR3osi55ko/2Ze6rPeBl2vddZv4aKZ06AhZscy9rngC5jbKCynOFolP3wj6BUx8UQtCYffkjdTm
xhRxcnGsFxuNFL+YIgNCe5wM/aXG/bmPDYaOwTLizBs98v3LLxloTLRmNSZbwXJk2Fo9DkNdvthN
pkcAnXH3+e+76y/vC1QWFiOnLdKE/WpLobSryVD49NXWnTBsSmW7H0Eja82Fm+HcyaUo3zLzLZye
WrqvstDVqFtICOl6H2cW2p1NvVYX4vW5VcDekziRP7DBTpK2iRi50RW1q94qhwgOjDx4dVYdPn51
57bF/65yEoX0tmxEG7jalWEO+k9nbI2bXnb9l8nKiq8fL3X2gTZDarRjYZudolFcd53TcYtEouww
78EI6pCL/JI/yplrjkQXsViSEa6Q03FZmaVzadiVOML4QY+vMLRd0a3ZXqjRvJZulx6EX+oxkkHZ
hfLw3LYHUrGNsgE5A0V8v+2VDmt9Sjhhal6yiEFkcahHuB9BweNOo7wkDHImpXWAmQDihn/MkONk
gwR11lCxe+lR2ov2YPfovBe0i/eLQCOyx6TgypmWS9CDs4sytEaBcJPXOK2Bh6ZPytzx0+NkmMkO
4PoYqS51jv5gevFYO8NVQD/3wvk+s0kBw9ACY+BK/X2KQ/N6t000rRdHDoVx1xQuHkmpp75pY2Dt
P96kZ5cCCoz4OZc/b/b9R9ywu6O/3coVigJ75W4Ww9Cs7/z2ErL57ErbWJ6rH2zWKZwprwLpyKbh
/nfaVkVGhmdemCGp/EOqZJp2Hz/XuTwAcMWmQvZ3w5ymGwL4XFsj2HDMjNaKkVkoDk2Sq/2E8dou
HQONWrAd+QVG7Ue+I4k7ibpkn3H+V8DBpG0GlBGr+/evd5lF2gwF0h39oNQtvjjF3kPowWK6K9yv
iIFkzc6R6yojG47Hi71xxNpVykvup2fO6paOUBuhXMdvOemtMJGtJme2xLEvlArn3HuVkDjDwC0c
yjTQsR+//XPfetM72TzAmSecFmNlDfIvqUftSttak3E9q+wK35X016Bp7SW37DNxlvY3CuB/k21K
i/fveK7XtknqRrvKINlGltF310uh68f/wyNtDUn0YmArn06uF4yulFOa2tXcZP0Yg71AxbhQQRKO
pLE/Pl7s7OfaHI1ohjOuOz0r6QRmpDYn7Sodx9aJqqHmyyUGU7O8NuJppVq48MXOrbhhmEkdqeBZ
9/1LbFCPAZSAN6fRrr5969tSgffLRXJXau4yxE4pvUuimuc+3Da9AIyK+jXdqPdrto3GxVYqccyz
nAOA2lRUo4YVffwuz0VweuIbBxtPr+DUji1pVprNLql4V2nKPQrXytpDh1zA3h+t4WZggFKGq5U6
h4/XPXMGUO4CQuaRO0GDO72uJlpraYXwYuaADU/RD90VFkopCSXKhY93biliHVNLmnrUAeb7F9lp
S44kkMyQI0xUjDtoStcF8jJ36SXD4TNvc6M30Cb4Oyw8JTeVfc4XZV5Nm2UdH/V5raO6YlhoaX17
X6sGz7RhUBde5RYlT3J5elnYBQbINm+mR++frxpV19Ydl7CHmd7DMBlL6GpGGimY6BHwWy2mr2H/
oIWuxyPs4/9ezHEyNjoh3USi2cnyI/ibYcpFenTNyqpi0ZVMrn1nkOZBzCY83EX31KWi4kxeR76N
MN5m1bYlkO+fWcpFNyqlUrRGzezGUHW/dyaQlatWGvucwiaGCz7+SLxUXKBc/CMfsGX5wGS2woLS
BRjW+6UdZSQMYtv8qCk0pGJz1Ow2Bsmqp9dWj3jQDpfBkRHdKNLYGih1dgzTaOqCo6nutbSfnkSn
1UFYCLOv7mcCMsKowkiuPcrt4iFJsuEh6P4K5/LXogaA9rrvfKeuLny4c+eCfgP6nARuMP0nRxAX
7hxuWs6DNIl7X3t6wxgzNSIz77wLW/RM/CRWI+8CqIls/FQg2FvcfgZryEApT7Zsv7WMg3QL8+A2
dFmF3q4Xsu9z+wMiHsi//0/IO5lm50rm1kiBe0zFKL5PfdEcJ9Hmu84xFu866xWqPETTYE9Jr8kL
i5+J3HSLaGzxdpGCM092yNylrZ23Y3psm3y+d5bGEIg695fkM84tsyllkpbSW/8H15TncwHCFzGp
atSWW+yIoPXYXrr/z4EaqwKARnw4EP2nWDi3d1blAsc9No49rrElGqSoA60pkY+l+3qBofy3ZXsS
zDYMDusxSGVie3KwR4zMmmKbvSRW74t90jfzGMLnMb9m0p5U5KZNJUI+7mAeFnNpkEzjwh7DoUfu
4UWaTr7ueY6sjBe8Fl/RL1vXyJ7NrkR52uN/MEtt2EQYYA0f6lXMD1Ol9One1lMxfR1cVxSRXaFZ
Eak2Edp1y8dkqoiUwo0tVPXgpP7a/vdXjGb21l5E8Qey9Ml+wcNAKk9ZkvSzkmuUtON0sISdNkeV
888LN/4/6tUEMPo+IHmY5NE8Py3aEBgaRjD/vOJsNPxI5ZjQRErqnQwrOM0qSs1BvgyZXTS3SJ9U
+qERWo7YhPDo2OCC0vuhNnaGog1uGfj3rmjvxv9515GSEJbodcB7+OdO0w25zuNSHhFD4vvrjdpr
M5pqTlnaF2LTmTBIBrIZOoCmRaDoJAwOdp2mZdmVR6ewjb0qu+F3IhMIOeZavf33p6Lh4SK6uvmV
nfKDxTZYb/C+PeqY1+yXwnKRiMj8yC2qx49XOhP/IKuTC3CQIMWdOtpNSaGKFReXI+2Nl1Jm/g7p
FZRs6O4+2ME0AvN2ingymvxCbn4mKEGSJ0Vmuggj7lTeLRkcoUuEi491PSAfuCzepwUk139vX5Lt
cPuDUNEpz07Ce9nbZdV3PdtDZOXVWmjNLp1X75OmDPcC4mILOKcBKSBpJBOHxsi/vb/uM5RwpKHn
PJAv4OHICRlJlxInU4vBza6lUdno9dPHn+/MngxIbDYpJt7hP9OZZGAY4YxTecyWrgcY1Sc3uTG9
+DXqfB+vdGaj8LnQ/9puZmg4p7s/M4MOInRxnGZtXI+BWXflNfLkSwOkfF67T2tez/PdCOzU/SqE
b16i0P7lbJ+8YAhEnAluTM7FqePIsOBDI2q9POa6nf1ONNrfGLmn+aPhlmUb9p4rH510pSkJRT53
v2hLAxC7I+N1Q+XY2b05lNhHj9gs34D38j2ye0zUwjIZ5SVm+JnNwG8FgEsjG53X06YlhIVR5QVD
q4ZEhkHCjL2zXqxXtWOtUSnJ75NsHi9knGc/ERBCyjOd1tDp/MlvarRwvLE4Kq+0fhhBXT4tNWj/
abXTQ94Pxa3EbojrTb+k6H+uQfOX0LCJNXJRnBrS0xeCdW6bxdH0lrQOM9n4WWjU1ZpHZVIR9blp
yjJWa43CzzgWKGVi4WIZ4TC22pePd+q5M8HEAqYMSTczy5MybkBKvus9pzwWg9v6SB855nMm7Nbc
W5Y+zLuPVzsTxzjrdKbQJyaUnQZQylaZ1g0XEDBAL+5Vb4TSTKr/fs1t3dqNk7ON5U5JFIJ8hR6Y
YhWspx+AT1ghIlTVTnAvXnigLU6dHjMSDHgFMNOAwZ+8vrlxilbDWe9oO0lx6KX0ssiaU+87+sGp
RQNeXTJO/veDbVKiOP3ifEj76TQNRrtXTh1mUEez7Ax6evZYdnFgNYMT1uvqPn38wc7EEVrfkCXp
1MLX+ofFiLhgPWkJccRH1a2OVL3pi1QIrH5Dz5b835a930aDyLrmIainVIRJEgAlXzpHWw4uF/FC
w1WMya7C0zfdua09VbsWb74klI7V2v/5g+BBDw6WrANA/z+jCbPvYT2ggHd0QPvssmB2rh3cIK84
UsX9EAzrhfXOfA6ODoF+Eytgu51k1kD5GrBxdX5MOoiIpB2YzvgoalXWZUe7f1sSBCtKrw1zCdHr
FEAohtZFjHgoj7yApYcXPk7JFdxSSsyZOPVYU7b/SLCRqw+r12Wk9aJDaw5sc5GGetU2RdgOMnVv
gJjPSEGJ4BWYUqdQdZ91OA1imkSsU4FN8ZhP3MYX9tKWP7w/LHQxMaUk/6SwIjV/f+l7a2I1XgtE
KvOM7nMCT+3XlMAUwjHDXN0IWLZrMcTJxidZFHK5dasyn8MURssl2t6/xxa2AEdoIw1s09qT9IOX
qIyg3+5nPDMejUxzQ2sKgt0oR+OpUfP3j5/8zHLEWBocW2Jlogr0/sEzTZ+mcszKY5tQhKRtLe5U
jrY4Q0E6OfaaX/Kc+Pdy47xSjcC3AnvO5ny/YG4T17XCAVeTDdmXKQWUbRRLEve5CHbYI6U7bHSy
J9T/8wuZz78R/q9THVAIslX6yCePChGj7tVYoM5R6O1uRVAx6irTO378QjcJin830zZ9pNP/V1Ls
tKR1ZZboMIKDYy86K927cFnEXbV4zi4wFi2Ftq5NRjSls/fDGKa636XO3COA17cj+uO+Nr5KShEz
LLLGfR5mR9wj+AE8w2kRtY86Q47trRmYQx9N1bzUDIe7VICZMQVAkiXxJuwih3n83E9VCbJjVRVV
cJGUw82qdNlFVu0FP5HW0Z7t1pEYtAyuoIFnJs++EOmKmjkJVQykUHtbZdYtcbWO9Z0hxfBzQZ1K
3gbrPP92jHHMYaU4YxVZBfQMxC971DRzYxiKCERW/207vNAVaYg6+3Zw0iXCEH4pPld2Wz7qlSye
vdysn415zbtDapb9t9SnRbwzsnVdw7KbpkGGCvXtP6XWpvVR0W7TQiQN0ilsnKYcvk5JNcgyxJa9
sA/T5DKFCDS1ND+xFKA7uCyt80XTa/9XBt/cQUvVM6cD3ohuEedGMXS3qEOa5q2ENCViJCXL4kZJ
bdFvgI5b1q+xDDJ0ZAxjWn8Ty4ohctCiEFFmrF4QSRU0n2AMgiipLbQWPuv50n4tAtxiRog6c6C/
rnMbVOiAt5OFVmNNWzUcwTyZBGVPq8ruiJgsENBX00+xUAXoVM1kupbzSpO+cm8o3ZdDsaxtH6lN
juQKQms6XpX+WL5iKauemb2So0hm9k8Kmq9+BX8/HUMQlFMV58Nioos5NJ5AbWsImshMkJePwOKI
N79qsAtrNHSqQjTaypd6EVMbulJM9P9b3/+C+6lRArmS6ffWSZo2agYcWoYus8vI9Huy8YVrLgBE
BjJuVzuFbEMgMcYayrUE71J2VYDYOcYxr4nogjQyDHATgPLFIlCYLYIyJlWavyVLatwxJB1+6C6c
o13a9EW3gzeMrnVn+iNiq2mSlJEfDHUbdc7avzFlQMESUMTD0gdVFmbL4N5qlfLBsuHcGmODUhgR
k4giyhOUlqIxSLMHre/Q6kdVX1OhZ7fqpsj9Er34su6+ibYob0ALVQetks2vxXJlcDCLxWjiHgml
MgqmxHvIBvzTQ60yxzli+xd5mBDJrbBbHe+PMVrJ82qi013nczbv4NYge1MhYVXGg84Nc5u2rQnF
pGjs65ROdR3qzdTfqCxfQOV6InnA/yB7Drg8y2iZMvG1Rlz+UXfa9SXV8n6NnCw1lig3E/HbzqZU
CzNzLLOogOwoQm0Z5iVOCq/yrxpjmL9ZZmt9DhpQXWFWi+LbXKzOUyBsNUVru7h3SgLdjNPMn37X
toZKpxprOped79cpRCxleWHbN7mIDE9mOgzycVFhUK+jxn9XRGtfdUk0rnV+D4YM4Ub8hr02j1Vf
OzCilz5bfkPe4yj3QYbefs0orbzShta+lUyf7tckDWKEmnDCrms1Lajm2wjDDWM+1nFtmboMpVv5
aJf20xfNcrs+Bmdv3+tzkf+AL53kcVBWZRsV3pBo4eg13bPXesWbB9RE4CoChS70F+EN7MKq+twu
LdqLzpKp76koEdRsZwEfvpp0DsjYzUMVZU7V/iocE4o6Ru6ljPuWxuEexST3m6vn01vv+uU37G+L
eTe4I24vQe+mn51Gc8UB5DZ0oKVqFW4TZeco0E5k6DGpfmCQ3+AhFU5CMw92X0iBvjDjo3AUffdp
Lky9INLJ6SkxTdpelU3GHNZebv3O9Eyku6Vrl35fFItPU4e5yw9rrTA0Q09uyUJFs/+p19JERTJz
ne909tBIyzXR1QiZj+ubxsh0YxDO/oppjbZ8r+fNmy5Ac/SqsymnownXxjyEaYFrgsueCXCxbKrP
0AvzZ7AKwKnGfhjnMAj04UUI5Lwivar1ny6N2e8lsIU2THuzeCmdxW13wi4JD8E0WEnoIf5dRXmW
AX6u4Zw5YZ5kzduUgcaJO8fN5W4cZ8+LWh/mswnU/8GAcTBHw5ziQE9mbn1DdYPuo54pv3lKBt1F
xtIeq5/rhtXgOBpat1tFlWd702us2DbkoMdFa2JPiZPN/K2Bq0NS6syINgly8D4u0AxRsdd1qxGu
nYkFA0XorA5uta7eztcmDzgLGtxQMrs6QcLYbpZjrSdOcujrZiNbenbGSzFnev2RUxSmFlWNiaB1
PmnmNxoDdRuCBwLrpuraeu1lEHyCgwTT01sg1mA7WasqbuxyebDmsbl1irT3QkRrwQlxRRb3i9kt
T3ZdrE912bJXxZy5b35CMrerVxJpYkdhXs95oXRuSuG3e3tuEysMGjUsYBOBP4ZaLu3y1mpH+5gJ
lf4UNWEhnPI0LaIlH9un3rYw2cpHIOgjDf76OkPivGVcYvfHuemNn20h8jIeG/4PSjP7jDCvdLGr
Om96a8bVmtCdsh36yLInDOp9HXyCLZHgZo3+wsFAtraNLEQSqwjDjeEPKiKlE66NnqZ73EM9ySkT
wRtsdNSBK6KJFq41t2UkQdQhIu1kbRnCEJJvKnPHldwirelC16VN1siEfogM0YkyNKYquE9F2l+P
+uLM0VIGGJ/aVps/j6VK/9SNOY1x4kl/oZ+tuQ/C0mvOv6PZFUO80iHBwGUXrA8Xa9HynVGCrvr7
1TdVHy10dr8kGqS4fU/sPyp3ToJ4lgkZcsNNZNIlXJQPXjnzfKZpeNvQrUi676ZdmyvAGlE8dguK
FzuUNwC7jJnm3zeNZY6xNyfsydoc5v6qgLP2x6q0ChPHypKhgxD3FAkfUn405cE4x0uxRS3mF8vD
LJCUvcrNPPvkBdYAVyXrNmgEshSfC7Nyl8NSw7XfEyX0z77ScFToF2PZ1Uo2wR2qgPkDHppUvZ3d
ejKunAXU2KJtyAPum4WIvOIYudMzHbnuRuhcO8JCOjssValnt0jbNXWIC0PZRBNECu7HcW44okT7
P9U65J/XfqHuN+wULxdFy8y8WhGIfcWkC0Vmt3ICzsswP9buUt+kizU86rrkGtT7islD1fZtEuJl
Og4RFixywpZH5/LXikIvr3wPVhgOZ+6P0s85YfraWddJLrHXXMBQOGHSEZQjo5xwW7W1dKxDYdbu
py6BBRJ6id83sY1ytr5bi9o0oxk/05Vx7ew4MXgXEDllC92MIxL49+BpcoO/lCZFqE1LUrH9Uu22
D2Yc1lAzR23dy8bgvi5p6HHPeFILkymYpsM4MC1kclaSeOWdSP40pqMy+PkksSATZY6PfW+yV5JF
Fa+K35aEWJoZX6VsxJPmqODZ63UueVES01U+O/phSlFN3XfrgAQ9QFujozfdaHXU9bOLejm7h+GJ
W9XPY6CPDT27QmFU2KXVVTln1qPsVGltslmZFTYd3sgYEnVGtddbzQYQ7aDLHm9CG9wVU5Xc2z5u
NmFqM1kF1uOkTUiFVXZhs5jptE8Z0gxhDYRpy3Y9XYWa6xS/lFmt3RXga+2LlDre9T2Y7ydjo+9F
TrdiFpy7wK9DcBHmFeLAM5O7LisypNAm9TXImlaPisEfX3rdELepx7GLis4q2yugxkYewVngJtEo
dgrSQ2nfdXZSMRX0U+N6WjRjOkiwY31Y+pN6nJ3e4VfrTqlHMKv0l6LJ8+vJTaYiqrwGpe+hbebv
LcizIUyN3p3CAJb+HKWqG4cQJemkiRDoLdKdoUjEo6CisonZqkYVMUTqfqeFPRpRF2QYP3PLaPon
QwMCcpMFi1ci6G2S7FqjKb+0WVb3YV2V5m8Y/w4pSFDJnfDaRu6mvGKT2dmwTKEeVO1nATqwDmGZ
J78sZQzf1kZ2czyTfFS8p60S6OQsuxid5YGWuT/jp5wwroQb2bbZV0ypg3uG89z/q7t0075ffYlq
fRuI30NrJT8ZeBoycvxWH3E4QP6EpCJb7momSK+d7ZBhp7r7BRHbtAsrrSvuRKMzel0qZ/5ZToHN
azJmE8fNuumneAlU9QsiRffdc71GA1Ro2c/aaqg3amRZQJJU6E7ibLRgDkr28hM1eh7P7JeRvjJg
+rsE4vi0N7Uy+02JNr+VTZniiOWVbFFbNl1BNTG2U5inNkE4mR1+8DQZh8YqqTFkT3MpsYZPIAAc
Oyqqpvxt+XX32xYBt0ZpT30ZtinydPGQa/azrajNInv2pmcKWgIZAQvso094vkWK3M6ixcjGNCbN
a7b3I9FGGdZyeXFmt23CblypLR1ztV5SokCLH9U4zHGBR0cHQWisnzNUql4dJYE+5JLSKQSWot2T
sTuUr6otk8PYSmMKlRpmPnPptNnOakQPAwDIIpKOzGN+yKxIaKx7na5FXPD5dRJg8BXCEFh+aZPI
bmpz7vOHCoOHh1qT7rcUujhu59MSgOuvm8C68fU2a2K/lwLD+m4oYvLOBsCHsYzNQY6oLITo8luC
PDupkUdrTUXlLG2TY40UXKQn7tYqxk2vjbLO6/7kBXqJ4bTgskRTbmjL3XZpv6yaPQ94gGHZGROj
k7u5tbI31x1stHN6rfwymnpWxdumvqll4HWk/a7eRq3dm4j65J5LBBsAok1kj1/9xVUdlr7TrEeg
bDSuP61QrwU2qDioaWvthBS581WFyRZeFzLonoS/+DPihghJhFrXaT9LLo1fyezWL4WF2BSSbIEi
9uObREXsknUZNuKIhL9GC6K8bPrvS+k5WdhhVODtufeXr7leZz+BlbQPnjfLlw4lZe8wj0Y7REzY
KJR6d8HBEOEyVUfpKj3CvwTTGkoqHIrjIrV/KtUNd1bGumFWJePrjKxZSdW9TglqArnFVcNd7UR6
O0+fS/7sS5lpgXZwpbH8SKQMviTjkAdYfgO54iS0HTezTes+hC5OxoVh0Xwc82RNI61UFkAwf3XM
eJqq7Kkg9z0E0g9eJpRYieNBlTvEuwHbuaZJgj9I77RFSDLYdbugQ+l/jzqCn0foOxFQl2SS38ka
jVtMDlcV2o1jUIB5Rt/va731f85JvrzYkzlcO0YOvqkV7vJKuGav+IPDgoFUFVESPrcIDVoAr8Pi
+PfKW9s1stw8+0V+FNjh4mvVNcyDwaNLocAa0A9ok2ParPSRehzOp0MeYDYPRynn9nDXzgsoaC15
yKnMZ4yux1SDGu9oxi7ty/4TiJVliTKM6mouppYWVKUJvn7eoiYa9mZVcp1Zy+TfoNetP6m0U/dG
OpMMrbZMb0maKdcwhhEV+Ih+lOEymjTsslWzyAvB+JVhivl1v5OOKR50OZRXlWnWX5Ah7rXYCKoq
CBMDM7h4SlJ0gFcfJ3BkInw/i9J04XQo2Am0y0Zz2fl2Wv5aRyN40bWhy6O0DQxGse0aqHD0F1OE
jU97PFKqsR4tfaxf8iGYc46jP010oPtGP1I3Kkw61NRlkRg63cC/wmSDOv7cfBV2Q73hYjx9p2sB
1TIZXartYf4x54Bo6HzJU9eo4tJUK8BFGlxLSN8WrZncm+tXtxyHPhSjt3LXB37/rcjn5Ms0Wwla
VYwu/vQ8zV0RmBD2PKP0H+ZsmPmNaIHDNDa9lwSUmwyLnKIM1TA626HdBeLnUHZKRLJuG24YkeLL
0zSa9ce0Jj+Nh6auuVaG0VpDp7HgXdaBGdwlluRObWnQ9HtjafzyGtvN8R7XRwTCsAwJPjdupwjQ
mr7S2PA6a4g1uq3VbnVq3L5nZt1GqMvVvK5V7dr84MR9RkYHNphfjvJBs4300xxUjHn9bq6/e4vq
7Uh3s/lxyk28zBOxuNdaV2veNVw332CkpMQcccl77nVidfNb42pzQZ8iqN8ae6EtI2x9RKoUHTDy
laFUr9XoF5Rview/kZkt6iA31lwYZPR4orlq5ntcWfyXKnAVEkGM4Z+CNVcpBTl2u/jIKP+lqYLy
cZQtSUsyN1DJcsenFkPGfPwcBHWeUmnXprGz5Spd2Eme/pVRoNYdMTlK2jBITPeudBLr2uPgmqE/
CvUyC0f+IoMz3yy5MBBIM3vUoqmx0ONpEo85zTCsRndIqky/gaSJeYYtEV+O/Uk0PzNLLT7Ds0D0
KEcEbr8bVtF9G+m1mSTvomh25AK0Fj21ZvhHyrR9K/VW75n+JPL32AnCZ0nP1o8nv9Y4eessP/eF
kb6BzaHGNls1Pq5GP98vdjr9YH9YX4Bt2r9SupxFOPfgQkN6Qu0LhqHaJyFqfJXWYhQ/FzJGP+ry
hZ5Q4FGMhWth1t/FNFY/1sLQn8fKaL5iwYNhuew79zABybyH+O/9zFB8bfCoWoo8bunAVfGqGfMB
RBpATZJM888KoPpHjxbRc1nNco5QLKJwJVM1X+VCnz9GNchlzykOicK8V8ZKN4pH105MANBmApzE
5v7XwyAd+gD99zLoIkef5/kQdHRYSFvq4Rsja/Mh94L6q3LS+sZo8R2+GqSuY2mPQogdTVwm+EWk
lr4y2TXWPlwmWzwmWosa9uyZ+fcpSDXC5jzp1u7/cXRm243iWhh+ItZiHm4N2M6cSiU13bBq6ICY
hBAgwdOfz+e+O+U4IO39j1LO0X+jk+zAqfA+Pw6xDpwZvZjCHOTUnUqIH3M/xcYm6B2S5ZtX+43i
UKuD5EL32ZbSzxcjdua3I0ZgX91HDiKON1HJCs518rZPRIScKu7eJF4OwySdM9/XjefjMX/fp8Sy
LyxsOXfBZE102glP305T1tn0lkK7/VII8McTRqsULK5llj31sALjSU0iXIt14YQ5DUiv6f1JKboC
6PL7/zQAA3i25yLDnHUwnkNUhV4eLmvA+tzMLXACGrb6pJyelfiYyFahiWHy9kKCntaISPr+de1U
xfdhhlhy58osy+tWzffGJ+SNj9hubTEkdfDUqyGL877p3G+VneNPDX3xdaw3Zoyl4/lcUx+mdyE0
POR40k5WUNE1fvfJzybJi/K1j20NtuDDzCZ8U4jIpvGcTtDd32Gr9X8r/U2c8TpdA8nSzF0XXWLR
Tk+dn63sM2qYHz2BkuMKO74N5b7J6tfK2XHHZGiHczuhnsj7eJH/QlG1RymrPp1P8R4DPXfOkLE6
y239UNo0oKyc2c1lS5b1KVsWzNYiqbfPRpnbxsaC+CXau+l1F15C+KQ7B4bhvx2ezOT5r91mXVEq
vE70W0m9f7ZDHDzIJtnfIzLovw88pVFxJMq87jaYf8tWxd9GKHYQNBGzbo5Bu370yJPlY6LHdGYj
6g1rpcK6e9oGrwUS2raIXYKDVKjnCXR19q69TIOtA4SJ9igA2nd3ubjomBJ/iAELZl2XsAJjwpQD
NUOfGlrrrmxmr2LnonnoflI96LM71sl4clLrucXM+frRUpv7moKcMm4gwvnPkMz5fe2084P6cTa1
0c2qHV5IU5Cs2db/JUsQQq+wIgc5WoP2fgHTmopGTzcckFPmeXH9nk6tyDeqbCs+DqyGje8JrhnD
s9sEmfev9zy2gRDaeyFhrNqYZDIGSnK52Og5HBCgLUSxVbGoniMbujbf9iH7Ohpl1dW3VbJfqIpt
2Wy7wZ2uPj5it4z8wW5lH4z195H+rxt6RicK7xItVbkrs6gtKME7lgeX5Ev6UgOYrWIc43Q5CT0l
ppCIMFLGkmV8I1Rnb6Hkd4W6PTF8EV02m68AEVLnbda76b/G7SNYwbSZXZpBvCM6JdyeVF1NAePZ
klZ9x8vEmH6BGDquvl5ZHFQ8qaFQw6B28FNMG2XgjS4LoKhdMrmyHWnHWfYeFBsy/Q3RJnfcd3+n
9ZE8mAi1cDmFweCWNJDYb1uyLllhgmTBDBxDZZ1CZBfHC38+5edLDONWLFs6PXBpDz+22QTXrO3V
344brLluaHK7c2r2oT3HSmUvw6aHjrawHgih9RPVsGbEXVZKivKYSdeIAVEAsE/n2/Xo3dVGyOSp
ZVH4W/Uh/nq1BT8lTYOyaHtvpDKP5BWZZz0uFQL/Du8zGkMmG3oZiFG/eMnkL697JNbjB6CH1U8H
EHhchowxzanqTf0fzrx6v3hQd8PDcKTAMjSVJMM3ievHP3sKmr8AFAzVHaLitj5vydzI53CfKrr/
zJGMdwY4fWYTDfck571gCAaNFvv9EITa+8GxxUaTTaj2xUmYeY2pauYOfrZuL6JXJyNZJKDbb7dL
iQ+zf2eqquI7Hxi/fonVxmLXpdHuF4Mrj39SAAX+Xm8+yAtV2mixfeFC3DXC9cqAI68tBe1s1FQv
TV9x6o6Dd1ZpvbKb8vxApXqGKDdRhdvCfymr8J64pZhA+9vQ/WH8JrV/W7qtNG8wh8+pY33k+9JC
2+c+TFeONum2c87OGgRPibWxuGfbHbqcrsiWSczQSRmcKm78+K+Moym7AOUPdU59DvxIE9UZFUlu
n31r9sxBBagO/2+wh9q+keyv11KarstgVcdFP5lww/zfZKFyL31DZPiT14eOR/WegNRzZo7eM+ec
+rSBM7tncrtJQFjgQs/94Zl/U92Cg3TVbg3DS+Z9bvzw7REITnVnSnnj5YO0sbE/dXp17GMTtVuQ
T9gSGG5J1wlyfmm1/SB6Z330CHqY/3GRpCaHaRq9V6dSaZA36ZQ5ryED20TCwbFuz1llUihJ3nfz
xZPrbJ7AppPwh0fCRlJS4RrCrFBcY+7bPTXLE8+8t1B9HU+kcy68AEUoaUA4bZuO3L8evPZMGDlQ
/B2dFf10B4yLMR+lPZfGEqW+5pzicrjO0TI1RRQLoy/+inDoRN3S7r/3wEFk0XfGBcxxgc5ztUs7
Po2J5uzv2Vt1YeYRKbolDGY49dPBSY0wwn1wva0FZBLBvOf+FGYLqxCxqFS+JerfMe1wyrjv9FKy
qFbBuVYV+X8158P2OGaK5wZK+7DFwqgjv7ZEQ/rcTYKcGbva1Slk3IUdH3Ot2qw8xiq2eSWX7Zff
HVuYZyj+jxMP2BJf6z5pqUzsjpitIXP7uvTHbVzyOWzXrtA+VFBZRbR4FM0Sqv17RyGrCzkZrvF7
pCcvuc/gUlkKSTPMA2fkg9ftuHzMylaYhCQy9nzDW2BzvUz2KAQFjzEz+r4s9l5Xs9gLe4SiLTEm
+fxa8YElqXFmI58zM0Zv/HAuRMkv900vRnvFsawZyRDw+P/YnPQzHv56v9JZCvMpqCc9Nb1J3Ue3
sa45T5lhkogM8yUMncNY18T1MN239cI92DXOERcoPg7YbqTN054Dm6rgPnOW8GvIOovOrl2ItTsB
TnYja0K1Ht/k7io6EJEOVdAJo/FfZLZW1dnd3HD6gHigjBpyeKgfAC5g/bVYFjBl+Ky47G2D5BCF
mYa6rntv+wbsTrHRYStCQm8uQVVMKZ7b+yZKF/s8ronzFCGnSO+AD2LKeiZXeA8RWMcHtxENlQu4
Auc7GNJXn28BJC7swv1xSZAY5m63pmte+1qZ+yWp4+HUCtZGOm8iIoDHTnhvQLDsEv6e4WfRsUNU
HX+D9lcTevIoKOWj+3SIj0mfKiVDUbQjQp2f0zAw4gbwUO0pocqnv85SaPcl68izOw/bkLpPLlVI
HNUb2ADkJYQI4w3q/yAqCUdtSamE5urL1I7YrdZZ495p2h4010Pc6zwHFQrzL9EtxeJ7tzRNA+u7
QcuWU1ux4IaIq6OvUyzcrVg38oT/tUuVKlgBDsyeQRygBhTW5QkntKpSl3AGm3w+fK8VhYO2NSiX
yGTLdaxDvZ4zJIDN13W2lHrO5O6PZ0uI+MPUb7u8GqOX9wEB48M8t+lc+DTfQh8i6CiCxotGdEYj
pwcuzxYxoRVgIWLRMIKzCDZ7JqNi+AGwRY+vUGlFRHgVrZ/DscQCU32/hndTPRNvtOH2+CePLPvq
Zov7veJPAg6DHhDEf6F76wwm7Ph3tfC98Stf2wKlpcNEFf7UUgsZHcy+lsxj2C1kBMF5HFNXvpP0
gio9kcH4X7tqe9yPnH6mdIxIkXtw1t2N1QQ/Y3jP/DeEFlK6+dCBc/8ne9O3F9JrqDiYIayTwh8T
+nNVCB+Pc8w6q5Kn5Gg7EZ9cd9ump9rZxo0MWrCYR2StYjvHrVS/eEaZ5Ui1sBg8yPCsOATrus61
f/gwINsxf2dhGLaXOcqax8ysc31p5n0LzhIcGCBg66Bm6XX1RpQ0Y1AVk9918Wk2S4qAJ57B/bRC
73mKsJwNJ0v5w5OAlqeMwXB+5J6GFcyjwfr71VczC9vqaLGex05NlwU9VZ0HfUBNig8vRsH5SmTj
NSVkContPnZ7Qb3jOuXS3z3aU+tIrjk0ApcyN7kIoK7D1cn3KKmf7KSC+DyNJgW8y7rmeUGfiVio
WSN+MQRZZSy8Jbjs2Tj/bEc6hDdiI5G7CD63R9zyQDeyH35rGhU/73zuMc+qdGXBprL1u7G9/5vI
gO4tjPrpV115NNKn2xEerzdxTfrkBRu4KvIkTeQLuPaUgz/J42SIiv0VdHQpnmfqga+9i6bwclhn
/M8TvMvn3lbLeB5nEUUX3r8lpVU52foz0QYIoBa579PFp0nPXmLUAjrXok6iM8pJXb1vK4twMYfh
7fAfeXb5Yd78uDCMer/NtGTRRUqHcgfZmKM5T2mss/Peesf0tlab+AjbkLdVyLn62aWZBp2wYfAL
KgeNVkvm1tdlBwwsbW2iX3ONMeSkWN7ggRlIeMs5i75p8LQmr5pZfRLq4w6FgPd5Bu3rkMzES/KK
g35GuJBGW3uGObe0/PpN5Z7cQAq0RHJ1R0L+6hjUm9qCDzqms492j6dPtMBh/xTurkCSPOBn8DfZ
D3kiG/CzyBUTTjXFJ/u6RDTyXpFlSe77DVT6fU1uhART9PolNmr/46GzGQiJTNlHU0eqf5BvrXgM
xoXLvYpjHT4E+6L1D4MWMjlXna/Dy9xwpNzvo1Tigg1P2ELpgL7fmZYhHLsVS0sLXGTvVpEsXwnf
5dl0nHj6NeBQ+0OJR/rFychqzseaLBYQ4aZOri1FNmsRJ2YyH0E9bminglXs12Z3NnlxNmXfNmtg
ewDyyU5ZYN+zwk93eKHa6fGop43Y9mKaWF0RaphdXxEprabgf3VfSYkHCZMYFMkDZZdtzgOr3n9y
Sy3E055ANCukDurh8P1F5vGqq7dhXY5/VbVZdYeojy+CwWE66XHch3Pa7WOrT0Bj+/ANFht1hE47
Wr3XVMJVn/B6SLKPJ1835Qq02j51shXfGtP1XaFk5rnlmFA/86Pvg+YHNoMR3docZy36wGH18r3y
Ks7yDnrs6npLaMjiGdw/S2XQ56C2jw6UU2b7oxfnIH+AVqLliiAoGF4TGsdSkMWNYyHxu+jFTZrZ
/KMEGyhlDWDhcuMS91r2FAfJXIG+iHMT0qoCkCYbUu6CafpmfGKtz7OZZ3PlXOqCkgrmHU3R4WZ9
rmOPR1urYTGQHfG0PFKdt8Z0WfjIBEYra4+n3e9pr86c+N4ba2mfOL9uYyeplVFO9yaqjxq3NQhp
7VbIimBRxruxz0g528a0BhxdfArulefHA8k8Wh+nakqB+HaZKZTAwEHoCcmPjk7rhAUMbh4Ct7Bb
A9GDWtJFxsAB7JxsbQ+/ONY+ma8Cevz3oQUAWAL6uzGZ1R0ThGjU+7aJbLuzjfX+izVFGeUMgv2l
PTQyoWnyGlwRUxLfCMZhLfGqx9hBbBMWMILRu0IQc+sR76r/iOtDXeMjU389Yn9oL6uo4uSuSecE
FW+gA58bYFLstNHhogJiI2/ONYNgeon4m366icLLVbdUXF56pMb9bz2TtX9iloBVPtFC618B9ut7
vODOehf6tHzflCzHlMeDZUP3ARHVm4zBw0/+mALT6Tb17AOnY2vyKJvSMr35vk4LnIB3jchwHS6s
Og1OvbpraGi0bmeRVUYat34CVnbmaR67Jw+J6MB7Bk5RYlGv7sd5n5+aJa6YFuPV/Qr9tb1has9+
zWgo5huR10gXhNlF6GsP436KOXO60wI12RRQOV5w7jILPQGO3qPpskDZqxLzW2JC1xQVXzZ2zHWc
0tOC9M0gPdbGL8HNKWZ0POGjAAdlFw/d5gS8fbO31FDxIFM/kjGQzqMI6IEvMgWRm4duR3ab3/jO
8QXVBdjZoqospsvHjZ56VFzN2y75xO1pOQa95uhKxFO/WG98CQ4zQ9PpvckugSPErYZAe28uHkoy
6hzh2y8qkzXGX3da/rOSAvMHC4orX5g19puLP60YdEdXuhfIU6aNMF6U/wq2JEECUCRMeehb9Si1
6cJTUBHm+n6A4DIndTXobsWg4Hz3lHK2x7334NcOjCHRMwBWv1HiCHn/4cj+CAqEWRbwNxZBets7
zHR3IDtqCs3EKk6daRd6Srwpe21ZuQCgoTbdK5Lk7GeAfrs9L2vIc5NlvUWMGAT733XLdm66TkEe
12hheKiqpf50pjnb3urAgW3DNDQEr2GT7uhAgXvM6xGs2y8ksd2MKBXt3UltRzxcQpp8ffrdM0cX
wbFrnUubbK/H2vobE2olfy7MOTXeEen8pOCeKbCPfBxJWTBs5j3FzrH8jYF1EYOHZsHYIo/Jfj0o
AHFfFyAfRA/+GobqKszGNVSjafviJ3sYgmRE2ffR693fKpuTbwFa+/W2uamfQ9232Ve/apF/+8fQ
Zo/Gner+1R7BDXNKRaoufk0ZPfAoauB88qFrvxwCbOhxnpXKHr0pgSEIl637SsGYFz87y+q3Fwac
yi/9DirkrkaG5oBUOdXMrhrXwj62lMQnpVnj7W/GhbrlupkmTmEt3fE8cDvjb/c8DXpPGNpLi6pw
OMViWhFQjOy2rzsQkCwIvqJYknliWM4hHZfbCWHrTFRkBHGP9vGWRMBCtTGbTAfFlzO1ZCSDhke1
5Mm8S8As6a9BXvO9k+O0KiOZIWKqDnGszbcJFYNnIXfYa6B5VJD3Fa9glu8CFDLv1ECHmm0nNeaE
FPMJ02xy58/DtoHf3BTO617OeNH83APY/ik605sTLtrAL9ekScInPVNcWYSaaOUnwj4QQU+ZP+n3
HpT1OO80StyexgxYDW9F2+dHrMf+HCI22RFTsra0ZFegagoAAzj34+iHNwEV5Qyy3nDpHD3ND2br
xLs3T4PON93uTrFadLZwqgGq4xAE+uWgCsM5p1EwBOU41fV0bzzVNg9hOm3Mo8GGypKvhilzFGZ/
Hgk8IO9K9dJetG2pIj4oP9ZM1tl+j6Oj7X/gVk6uZGaubypoEABZNU2/TZT0n7CJ6TstM4Daq18h
oD+oYKcetnvpcS2/mlEuc2nhGtBo0q381jPuwlpDWL+FG5cQrCR5QExAZl7yqvcRMLur3s5m1EH2
CNDoJcWaNvoXb4OyxcBSD7ntGdoZJLPmzyHdNuwO+4ygba+j9LO2mV+XrdCdzZG26emaNSr4HBwE
qmXcI4v4f4mUIF1WtVMMo9zZPysi/u9Wc0fcWOlYn8NDde6Lt3PO5xAR/nwXiLU6Ll1YBz/ROWFj
8PchffeSJZ5fJmR2CyBU4hmQk7SSL2u6c0jrdCPTbbNp9LsRXZtcAC/gu2RNaV+Q7Bm2BMKh+yuX
+oJ4NKndMomSeShRpSJ/0/gnH47pgGOgcTZt7gfqwb7IRctrNUokST5VbVG5C1MtZSXd8D5NBk7Z
YJb65zY4vntOmpbznYWcQ5YPyQ7UiT5Wvz0ulA/bxHrOGwJhgtKNmiC9DoIxvsTPFE5oTUbKw6iH
lAnOlQltWBub4a/t0/X7vjtqvXcS1+DKrbfwbfKiaQ/poF39fzS3wo+Fow+YbwjW+rkdPjieIt7Y
OR8cX0TLynbEVzup7HysEUsWGKxthrPnWE9gRTDra+M44z8yO1h3d9edf0nRt/KM5ArdcbttQPRy
nGTELD663wXMQ/OOn8Z8sI1gkLPpnhX7we2J+iFwccnM3MY7Y/mfPpyNLRy5cpzN6U1m5QYpMuaB
PfK5RTv5gXUX2ixUjfqLl6BbTmmXTQ9JIGVYptUKVqOPTjyAbPAUEf9qdZ42fvTLenX7bRepSE4a
4qM5UaeHDEEM4thOYd8I9FQ3EvAxpb7Hll6l0Vgki4fiG9s0kgwTOD4Aid4JxFpG13sPj6GGf0Dv
8DdZ8SvfJZs5cEK7RzyfEx/Bd165NlCXgGGtuvHzYBobhESpnIYZjEh7+VfwOtK0SY8YiMDi+33h
mIBjdnVkCBrFL9Q+DgPUBIp8hUYEZSBC+NFft6Psderocspq+0xikIn/HHyTJKUwN7oPUxIO3mvf
rv52bkS2BmVsgr279okNFd9XxElBq9mCc2drrChYYciYP1nGSR4HF04DsH2Sv0jPwrzFnyIQBRzn
TTg0udkfd0JBdUIB3ovnw9W9Kp04RaPFXBKGfLnhyAk9qq1azzOmF31NHcBzKNkD9eu8eDxzGg2r
LsjalhnKmR2prpgCQK6s3htbEn3tI1FplueOTe0pSRZdF0lD9fBjHOzen8AS5AtDupnwMiE52C9a
ZGb63elE+7nY0Lrf31RfU+EhoZwuIHjpVsROjVuLASNNr9ozbft0KE/+ZRHe3zjVOnHBESOeHB2v
08XYWkQPiL2zd2KZxN/ELCj7NQS1eWJMFQ1rOynXpyHZuJrRRY2itA3C0Ry7AIYiCNga9Ih+U3Um
7SyEPhMBVzNSuui4mHZbwlesUZ44V/7SPpJGfNDpxqjbPWs2jPO4BmRmZY6aOS2FM39SxhO290gH
tx9ZWIlnf4PaK/QQrX9R+Ga/GrLL7SOlfGa7HywK59/9sAwa7UCqYoybGbrkxMcCUrASbhlXVG+T
O0q1xv849rwP6xH+Clk3VmHONX90J+6+lXhNliVNKKs3hhfHrKFT4DMY3wCjxad0NufvhARvPLG/
oN2am3X47QwjsyEx8eq4wvfEoowaagEX1dqm9EV7o6vSQCAuYo59nEEMxkK5SGxxpAddWHZe4kQg
8EfyZ7QNxJu34fJhblHdQREtDtGyTwRawI3wtOAaO6g/Lu16+D+TFTVU4SGq7i9unFR/YsNHnddq
xdAMl/aC4wOZ1GqRtNwybNDhLMO4L3cROPa5i3erUCvw/AyY2cb5e9Nujn9FgkgQ3xxExl4UcKbi
IBjS35iAgy9II/w/nOdbfNNBdfUZ/FA1X+n6Xid0+dzOy5emMxI2BoVoVbaD3Q0XTyS6q+fXPhN2
vLNWstyPsnCAun9I1YTrJdhZsuCjajk8NT7NBPjyKrm+uk000X2o9u2RVtsRrSjCRpamABbvCdOE
dJG0igPifggoCyzCRaz26ngg1idAU+/qT33sotGyOHMwXOi2IMZnfIjaUYUvdEE08zl2bjCL3jLx
ygcaf6ER5vs5HXBcTGq714ATjH49fQ0qC4FBKveCRJe8dxwtRu76vk1kNpSEgSW/Orxy6OhJ604v
nGvudnUaxKcIGzLNiQj+/Y64fGdyjpRfP9XzOi7PJjuOFYwi4SnEb1qzCM0LfhW9YpC/DHNVJW98
qBFIFttNlZvKDT4qCSmbT55g0U2aJqsQ0o0cwFmD3G93V8ziG9T/Y+U7UXIeMSw8dB0P/ZfEparo
yoaOuJ7tCgFcrDyn+tF3dgXoHKX5jBARHHcsXLO9OFC0wT1Sd0bMeOyCMzL1ngepFd3TKj2DshR9
+zuQQeZwH/G3f2PszP4iV+zw/Cb1qnLsWD67KjmZzXusmvo3GqFkP08kWkbsELTr4bYKE/+shv8v
nKTCBbx3wOh/fTPN5oQWtn3aDmDLe2oQhi23Q6c/rd8AXHcJsCRn+k3P4KiRv7ZgZD/ObkRT573k
Va6LPhTiVdQDrdw24VX+xo08ouOH1a+fGpTO6T2icBEUa4eVFKEjFGxR7Yt6GPqgrXIQuvS7IjCn
u+D7Y4ZZh66d7pLZ65p7zxfS5ID2PeYa6CJCJGvwvlNdwVnncx/q6buRHW+Z77fUBd3CNjfWDXdZ
SmDstH9BZEvofGx3nCW7P9UvNO5JbtqttyW4fliVQ2vAricnSD/GGm0Sv+luqideMuQRtzXuq1uH
3nrtj5RppUpSjog4wmQUY9RNC+1prvssmGT8uNoEy0ACAMCx65nkyXTx8UPMEVo3DdqOkTioYNCy
zmWb8dttfx34d/hWcBkIXuCJHQSEeRS5C/UflQG1FKYcAjx95eiFjstguUrOnRmVFMkKfthdkNJ0
6dkX6RBerAPxSZLWOF/clEreXOk9ENeQVvrwvIkmuGm/ovZlWUwl0ad18fRyDLMYv/D+yviu8hxj
7zBBAAf34frSJLhgczk1G2JPvkSmcEKnfPzH6xO5Pja9z6Z5fK53zOh32U5WCNKV7mB7EHuKcqVq
Pw9cqvMdVCWLE2BUJtzXwYnS6UQwWhfytLVHXwxLE8lihhL9owdo+DLRjpxzlYAeMVYd9ReNpt/+
VktAK4RgSuvKCmFHfJk2CKzrtM0J0yKhkp8BlyP+jITepMKN/Xa8bGu4mdfFk12MMa/fvyWGOHv+
iXhIMRsE80OKj9u9uAua1dN61PAOZDZwsI81XkMQKMXNM3TIWE62iz0+aNVCaADL9UiNXSf+lzVJ
PUMS2kbk6bwrrxxIdr6zGcdnjlKScNKICXnm/rKz/tBbfcQno2k9kgxKIfaqet0/dFelX2q4G49x
ATl+4YZL1eYeoiK0yrLBsjySYowjo4+0OUVVon7DcUDBZ2MWsL2GDTJBvhwBWsEs2F0Rgntd6QfJ
AUgTr6GA2MIQXBJ6Uydnbwbcv9uRwQBXjUhHGbs6VwMDIo0rVGKEk7ed5m6rCMIM7+yBGPwa2SH9
B6eAkcqpMAKUgVU2KA857B+8xTCEGCn3U+rtkmLtkZYvwhC28F2hHZSPMjP7Qvt3tH3jBb917G1r
XQ6ZlP+CJdg/kdoK3F/K2dFzpQzMQNs+RmnMomeu2UGUbiYX2GsMcdnFsfqYc1tX1VHOQcDmxOP+
KtE3fUKIZwX6vZuPCLh5/nHs29Hy4WLmX8OKgS1kq9UL7JNiJLToVe6Y1k3KLD7P6UlWB6deADHp
59hmRlnSZRGhXbktOYVtSEc/Mcju37csWr4GytM/7ZDs155wIXGvdO8/JHS63wyoBuNMT8sIGtyE
GHzQrKp9VOjXfvjNnI6Mk9KbkFBzcPPIJ8qWJFFVYJl0kSTX1DhpV+xBg60nM2F6aVKEC5cJkR5x
DI5KURek9fhKgZf6SUht8yb2zvnprSPEzZBwmzySaNUHJRDlFuWI1tPHpLWYQKijCRExudTyBV2C
2GGofHO98ZpwdgjmzYnY7uBJh3b6Q4GxMOVqQ0IEsr3H752kso4vNiNiAj4FudDbsscZSx13D2XK
SfZNo6MTeF6qNSYcqIreKSmv2gv4gX1nLlTf47CjDirwZPN74dSzZT+4yR/loNY6IRCu7YVwdvc3
jwRBqqwmLrtQYuwL4RDhLefuiEKKNOauK3W2av06qmVGEB0c3t9YHSMbCDzbWMiEUOmiPpLpq6A6
JSjVtNavguCnf1zmSVw4a48nnsWUnARsW/2fESbOIh9XCbvMYUIUckEHZTVvEinQEeyI0Cf8puha
0y66Jj4LWd6gmQc28mm3g6glWyL3vQaaIiTjhnwJQQjRgnhrvXS13CqueRP/ILDc4E0JhuilTmr2
H6/Ngh9blfgw+jKxX1rR1/1DjAjlM0428UM7E+/ywLv1f3D0WAty6oYkJ9Co+ZZI2W5XJQ68Fkmd
ZFeHehDzjLeL/q0tsytaSF8E+30aoxhleNzAQWRHC+mpW2z8czcW5t+u2VJdupWtxcNwJ84TJSIu
o5G+AcaYGcPL4Rz746oWs9752OeyIu5YVHELmix5gAXVAy+h4lM4qwSCxmPZdnCc5EEUkbe00/NY
V8RT8PS6Hx2nxXhBbkURkhN0u37r4rV97fR+/PVwKtxZD0ckrNu6YyXcpKrPKOqiA2NRClSdVWSb
5eHEFHA3xip0kZU4JMWFounqS0SuAjx7FMq6sCHz5QUsvvF+WW3Nuww3R58xJMZPx1IP8yUmzuGn
WNksAFan4Q0x5mhOJuKL4zHIRjBGzv8es0d8vMl+jfYT4MGO8nZ2SE+rvRhlyursYExs+Ht9rUEn
S9+1gsdXDF7I4LKpf4ufsiQsqAWW02JiG7LtHNWXYR0C5xwg/v/rQrPFd6Hxg//WY4oG4JTYfa2O
bkAuL9P1x60EWqP1midGhXDMovsDkaQoWxI/XkYSp0JM+jWP1i3Q5EVlyO/LnZLT44xnfETwiinm
RMRj8tvggwc5TyP9O4uHxrlbwdi+KmwG7Qlns3heEAO3hRdM4asHHs4DtwcQAv4uRfWEjVBg1+zm
7EV7fW8v2CupMfb/R9qZ7biNBNv2hw4BMjklXzVTqtEuV9l+Iexym/M88+vvol+OxRIk+NyXhoHu
dopkDpERO9aeyzLoY8rPitaQnVIz4QRbs0lKVpJSNe2j0/uDvx37BMutGhZ6fmCnIvhyUg1LZGZm
go3OIOOEqWWDBAmz1DsEPiUyNqVG6vtCGCb9kH8SROnc4ElqgxNrPdKmfTLzoWPypYiTiKECyjGg
WFoUfhqFq59xFTiPEScdkBfOlO8WXVrVMQw8X2yVwSb9QD6i17c2qJBwQwet/Ul4k4ZyXS+CFAOH
yn5qgpINv26J95S0pMkVsk3BVg7o0KE04CS+vpliryDJJgp7p1KcQrqUBbq5binAkIRU1fwT8Rox
XZ+rGh1rNTvWfjL18THR2E5X3UgtrTejcI6mK5LOU2dFJMbyMFiHA3LeVYebUXTSCzWp564Sosqf
XG9sG7CHKR55zxwrpqnirEWteHw2AGq9eXlZw1AIdOT0U8hmsgO71VRHlcvMJ7+3aS81zCJEAERf
VLfKI1Tl9+QeyIP5eW28ejL2nhp/8u5VyjXeycityV6DzlD6reP0WrqaRs0aT4VvAEAbGjX9jUFg
8U0JWu91RAM6ubFtRL+pgIQYf2WoHVaymTqw3mVAakzznPQOcDb7r250wU+wRIG9xwUGP8NxTEaL
Gy50A1exi/LRC0qNNLzFHWxrVtT7+AxBRjuSaXn6wVbQwtNWTx/ZRlZlNe9yllg1NBgdjSxFu4op
oHmgQEbRAhlM5G2MyZYI01At440RJ232if6F9mmM2u5ZT/OabRtxeo2yPhjeKmO+r9AL0h3hKqAM
k3Fq9yf2PE/9zJSkKcIa9axDjmaa2tb3JLwGu0KbtuKiOlucqk1/8uSADtJUTJiXlPHStSV9TfVX
Mc5D/5WU0Wc9Gl3DK9L33bdWk6i5ubdUn4KmQH4P2eaUI4Qyt95IMQ4Gk09vmaf74S+/bLVhg/wb
jMvMvxCrCYmHtzPJwzQ0/+vOm+mJ4BXgev45HkJWT2hkzWG0clWlIBMYJ5ptfLGKmDnWLiL+ibZm
rEOIGEPV2edOpN9Rn20yTM1JeD9mbYL4hpS1+dI4sqtXRatXrAZ0Ph7pBZ8T1CCcrB8mLyydlT8b
Ia9rLZs7sn3inK3ia9FXq47KaVdScmmf+KnDp4rDCrw+uSmyqJapN9uJ1gG0kpxlFq/LpNaZGlP9
Cr6JOlCSyOK9djq7Wmm+JTk6kpYuDEQbaESMqlGalT/b0K4j3UvDfaUOBfWCtsLRguyQXj+IyQlf
SPpb5gOzMYH8KazW22qlyRlHGYAiut+inCZxaZb+Vo176C78r125BWIMgyCyJ4B29CaC6ufd0j9F
OonkK5gGvO2rrm+iXQ36PuDCFXQPQnTqDASQwf006Yr87HvG+JLOK5J0RcStt8gd60WtSGYikSri
k1/JRIeW49RfO8qfwz6lX/4h5YDAXyzDvtWnAJVzVLT99wbA83/QD4w7Q0kNMEW29OTaNxBEH+lK
U+EwF/ngQhoyj1WFP+GKJhW/WU9EWsxX7v3md42k6JuG+pIwCo0RSU0kk/ZnSyR6se2qzoJawwG9
rmkYcoFKdOWefxfEq7ofKBQkwirUjU6XEEoUox2/J3ZPdnvqAsffCG7E6XcSs3JLu+6c4tFRHhy4
7in6Ac1ge+z0jrySIkuTFWybzg/qaCKhoV4L5kMCxjO9D0mvv0BVUz8PtUjeFebJtzod8vvA8Me5
BcRjGzW9MXun6V6du4010mcOVLr/glTB3Y1KjDWsRg6xk8NMH0+JkSZPShzF5npC8xutTBvRwVco
Fz6da5h90mkGZJnc/cTNkcOGsvOmGYr+0xBFU/Mpp3BHD5RTNa8pOUrUn6ZhfkVr0cs9cjG9RPWT
sV2CKrXNVVlyET30aq7U3ymRq9la9GFZ3JHnyI858da0r9C+iG2g+grtCUi2AO6kQ/BMXCK+a75H
NJrhWK+gx24Qu01qVDagcfBvWJVUmHISzHoR7afJGekOyxKC6cJSHeZckBmEzWyAw250kPasWy0Y
mycnM+IHGmOq6K4vEnMb22qKyCr29QwlcGT4W/JSZUFI2c0V0RKW4jNEM9rQTS2UmYtYxtLX6LC8
H9C0/OipaM0q2mFoIbJtJZwe3aUU5YNGOrBcaaHKr6ZpRoijkEi7UWDLZJ9oaRIcSZjmxHG49iCC
z+pR/drIQvnF7Tzj7fa5/TxaqYG6cowqawX6sQ0/l/5U73R/GNttIgYyAJPoajSuupfvUNFFTxrU
IrBPeV5MD2FZ6tjD0jaDBRsCWz99+B8kgJbShE3vWrILjkA2C/u+E6HnrCZ7HLTN/whPrwx0r6k7
eR0GUlqaFRn4HCNLtj1s32GHwlzN+asm5Al5VIyHohoze5u0HFtjy4ejCSLuD9fBhBdwoJZlw4OF
Ez67EC3Ai5RBR4o9ReuCfVYx/8t1FCJIdAX3zvX1obTZP2mB0wT4gS2QNeNO9T///i9zy2hmftKd
07otyIONB8BoG1pCPoyAXtZkjOzvijdxv3AIBqluI3nOic5p6ov0G+DwS9BHW8fqhtKQPXsw8Uv/
+iUKU5r0mdq6tT01uxbAJbDrsNtff+CPmGiNV0tiT+izN4O9HMUnrTtyLXFbr/rMB/Tf9IC7o6pL
xSWfwKWqTGiuvj7opQ9qG/PppVsA7ZcuAvCKKruyeLQuTeHXIXOSUgtPNFx2t1xEL37Pv4ZaoDMz
Gid7j3Sn23ed9oR0Qu75r5W1YSfMZk+Bd4SmZ5vW1rQperqbG3ty1rPV8Y2ZdfFzIqjDMneGpC7p
qLY1WIltVK1rUUPe61I3H6xikjfI0xc/J8llnkHXDZwszyeN3vgWSqmhdQtaj10cIPytpI7zBu8q
O0YVOkaise7/MlP/GnQGp/41UzvkMa1W69ydcUolRWaYh7yvzO0/Txpw5hL4NN6BQLUXoFso2w6J
R6N1bdiGW2r3zUMb9x4gNlr4rg914Vs5jKDNAGosrZwFybYFnIQyJGpdr60EvbAUOHcoJimg/+s4
QtVVaYEf1jRKTAvQdZCxnSNnYR1Etf6QTwI96DT4N+bER1Auo9ChoGP4KaS5fBrAiwjATWaeBzpx
J/NSfPGcQRmOUxgJl7ygJ25YqH8k5eIqpQoMpVVbs+nwPp8QAsMSG7ZQ7RIitK+ByTVDiZJ4O2SW
Dxh5JvbHVg7JzRPiBsT2j4fT+QZO3USXvFAaT/GkXqwAMEA6TV7h5DadYmlu7GW0yFBqcLgFF5nI
3c5GgehWLfHYgSqBVXJN0cxj29KGsItVp+Ry5dEfTJ0eBouZ2GO6puvBMw8ZrbEICVKYnlRepeMf
U9ukEl/UoN0S2uvTLaZODRRR+CVoBpPJeLGrSS9W/zxtAD1zmUA7Y6iWudjTNCfJwzAUI5rW2HoB
+oSWYQrU5+ujfNykIWKzP8MalbZDaeH8I1axEhvUOEZKVyADAqVv1koXCLcvpnp/faiP642hHFKV
jgEOERO386FU2k4n6dsM1XlUuQ0ytbOI8MaqvvRAs6s8pvKWYenLmQEMyqkqx8B7D1nReqxNMAYT
lzp6FG6Z8H3chgHrqRoHN+2ffKnFJCS7GaWtUQ4uOQuFlF5K/TTvEcxx7T+VpRptLD0vbpx1F1Yd
vngkuTTsda0PRmNIqzMaIeXg+tzK8lWS9gCm2n5mIkFAFMEdnNbgR++0qH5FoozBjd3swvuVGjAQ
LJHYZj4ELIVXhJHdVKMbKSHGHFafbO2q7bc6CJt//5QSADc7jKEivTEWE8a3IlDwMXMzMoavCHdb
Grio/bIFpjdGuvgl/xpp8SWbUgEH06aj2xCEfkK/ZT1kTj7SCiM6t4RYQo1WWrvr6+HSm8SzQxg8
n0H1YxGU0STmU2+Je9enveRYpvQ1KQYdBmSPq//D87HC5znKxMHH6nzp0V3HXV3SK1KjG/nJ4vTf
04J7UhBGzXPTSO1tpOj789+fT3INRJXn0D+wjIXgSHNF7YvB7Q0A371R0mwUdv+1Q+/cOIkufD6c
SDD5FGxitrW0Gi5HI886zerdqO6aJ4ig+m7EAuQLpd7yTno+QsZQfb/+dBfHNAT29TYzU1uaVoUj
aUVtLpd2CIRTqsB1ckpgxm/CAQgS/f4qKJ8RXbnxz/ekP6GRBqLF4ksuX6tG8s/ovKZyqx66FnqU
etpbZMT6TQBL9/f1p5yX2Pk5y+WIqwm2GaplOUtDXMR3WQxQqeSENQP6sKn0J9hm/MrTNv9Ph27i
35ipHw8JBtRp9JH0vKq2sYj/KlZ5H9C2CgRfqbmgAqFL47C+MWEujoLjhFAps9h8vvP1oNUZWMih
Kd00H9CuOHQLPDuRJW48zMcVrs8uRgTNbJUaS+F8GKpdo12GQeMCz1FODe6Mu2Dw0odRLf7dNomh
8Pi0LJREaMUXe6XTmyZVBa92LXJoI1gQdYDlDmgQ7XRHIbI7ZqA5n/AgSrjlahzz1yfKhTcKzAgb
ItCJ2LnpswHHX7cDSI6TF5NOdU0vaO/UpkX6QsvR6/VRLr1Q24Ytz26Jj5ipn48iwylvkNS2bpCK
YOdN6Q8ac9OtbaA5vj7ShYnPumZDYTjVxJ7kfCSqC32gDXblWtGk7ttB+hH5a6DO1J+7dg86tfl3
F2bug8IiCFM1Lo9L39IixxRBBzngqpUyPLE9QweyJuck6LvdXX867aOfiE723mYcpovNaOePR1df
gCYGuJFBn2d6nC3nKqrnNOms6K0wjrVZ5f/R/9r/wFRAbNkD1RcBrvvf9zImjGpaSGg5CeXie6Js
HkQpZg0Dmt4XGLSULGVYK4cxRWR//ZkvfFGHU1onmFZ58g+Wn3aaWG0Ytm6I0uuk9IX5xSvblI6+
mrwJOEdcXjb/OqSBjJx5ZPBPB9fA87eMaifLkjCqXawiIDSY1pY6bL1RwZevs56G9OvDfVyDDEdI
iFMK8ZK1zGpNPYnJoJGVG2hB6wKyoKOTZ70xysc1yCg2ZpjsMnjQ6UurO3TFhtd7lRs2zvQANkfu
E99BXD0jW64/0HIovhRZZCYq9xKLzOD8Sf/aVJTSgMDfKhTTgase61yvUa3a+c43w1sR0sWhiFZ0
ids9mcHF/kXxBUVZlagujiDZgYDlK+2D/dyb5d94f8uv9Oeh/nckZ/H+tFF34rjJMZoIin7Xt561
MRSwHNdf3fx7/z6451E4c2i4JbPBfWgxSheNmoakT3M1IhHIqab1ygu2XeJ1GyaKFm2hOzr3eJ/U
2wFW4Y3FduEhWWGayfiEDfBdzr9cjNkxRkSgHwUCjGOmyPYQzs0G1x9yuaR5SKITk0YJ2h0lV4Tz
UYByWUbIzuJmsUkfeko3aqhOPX4wobM2sXX5R4eeeTx6Epj+Al8vbmDn47WTQnDiKapLUVDt1ojE
o69VZcOVu/5cFyYjDthzpM5AsPPmO+Bf875D+TMqmSXoYWnRf3uw0WAlNSRx6bQBYnBjuAsfi7NU
cCWfvxTXg/PhzLxEQ07/AVdmk1akMoru+Lj2jZzNpYeajdX5YKpjs4GcjzL4AoYKxE03UGXkTnTa
rSIlybnH0mZ1/f1dmBekCU0dd0xnTp0s9o0ogtAAC31y1SHo3mzcV1wasfpNa7TFf8PYfb8+3PzL
F2tNJ/fGsS1QPhH8nD+ZrPo2m1SGw1wORs7kp7+xR5RffFwW1oBbxSPQCvyKU7w2ro/8x5X+w9Am
xxqZRdJ+cvFS08SP6rJEbkQu0zdPRWaEX6n/O586RZqzQ6iExxa0/uPUKuVXkbblDl279VJ6uXjr
my597EiRba//qgtfmisK9zESIzrb0OJ9pIOm+WFsYN4Z1OYBI7X6CNAi/4KCLLrxAi4PxTbDOWGR
NV6sSMeY6M9XLL50o8I7zCskKmaY3ecKqor/w1MJQghh2pzpy9M17USJzTonBIQO+nUAPDebRAmC
T/RaN0/Xx7owgXWNB+I8sgiqlxtbORJkR7WcXOrhU/zqm7b6ZaB4ft8mcG7ehRiVGxv2xRFtkiw4
nuqmLRdbaaCkoa/F2eRqfWHTXQ4OEdUXLiWtT94x8W/5KS+vz2yl7HDsNaxQhlva8tadUthl3Ixu
HPhiMwj6/boC+RByhBSlpP+uOrp1uP5WL02WOS7idsQpby6NlZ0AHWPqm2RUMzv/hBiCTkYksPu8
T8L/z6HmLfevHbzJqdf68CrcScgo3GaA85/TGC3MSklUMd6YmhdfpqnT0mNRSuR4Oh8NzK0lA2QP
rlP32qkHTr9vjST5PYvHD/4EaQKma3Fjjl58mzaBJo1VrHZ1ccTPSrSi567pmjTdPAzA8fZNUYX7
+Rpz49y9tMEKmiA0blhzEVOcP18DPjNSxoyhEMWty9RGc+OMYCmHzDkYg9b+6oKaSnZl5dmNTMGt
oRd7WVRXNFdnzkBvvKAe4Oflga5Aje7EGI5WT7CBmxS2nmhfb4ysXRoaf3uNxWaxwy9DuNIsOgrO
MV+1q6p8S7+i1yHjG8NuA+I2kmtsMoJhkwnD7NcWElt3pJczAh/vOUfQUNCfVQTwwVpmhg+emb5g
2Ibj4MlVZZY1RjuT6OkI7uHabP99pZEeJu8hHKaHvZj+aZB62gjByy0Tmex6R7E3NM0nREyqvDH3
L21cjECWmNOeqGJx1qsdeGKjnya3q8px5+dBfcDqJd+o/jjdAcYY99cf7dJamyteRBUM+MGJEzms
7vuAS93O8RyxM1q9vUfL4flPnZ4L6abezFPQ4rr5dH1g/dLI1hx5zkcCcdpiwVk+55wK2sHNlUEU
m6kJjR+Vg4OJ2wC5qfZ47dpyh8tUHG77Kg7o6y9p/0BcOJhfe4AB2SNdF7EAix7SzuPlRi83BW5j
eDPSWB/vavqd1QPGf+ZJcrphZQoiDJ97tJc1/STsZGuU6NOXCIQmyhyzqFLspuuge0G4ZXzv6na8
U83ZLI4eneZ9aqYJcoJEIrOhm6R8GfvIBjQsywGVegvU7QQ/RscD5/qLujAjDGSAFnl1TjImxflu
MUQZOLt5ybJ+Zl5XoSXKKYqD/jsalzLYOTRKNbvrY15Yq/O9kZY0ik6cMfNm+dd+X+CPEHSN0rso
6eqfKKTsH7Qmxb9IYdFYHOigz9CgaVCbeV2kAK6PfumJcdSehYeOTkJl/nV/jV75pC6HitFHw/Zy
5GDoext2jZ2pDMPnTnVuTMV5+S6iTqQHJpkUzhxS+4tgARqf3nmg1V0/xZEAmi5LYUWnZHDrU16Y
8jNZh0u9Q3hNsvb8wRy4p7RkpYNrQEAIoC6omoJEPMWDEwJpDLw+mKa7qB6jH9ff6IXDDVoYFCdD
Gtj2ysX3nPqotlSTKpcAno3pgRWOzhYjGr3bdsIUN2pql76fAfAWahoImA+pKQMwzVjSYuSWzdTC
+2nAXRqhIoaN3UwwPCyw3Dd26EsTdlYCUcCjnwds6fmblXngN3pQTihmgEfeN/HcOGsFsYX4L/0B
DvLezmx9WGey8W6c5hdSEwa2DTre8RQSya6eDw0HLFPrKRhddpvywLGQbNMGqVoljcjFJ9U4WJgx
bbIqUqZV0ZXVjbd96duSk6B+ykYqKHqfj09CNCVs19gfmuxZYpDjgvH/OeEtsr8+ibRLI3FXQKHD
8aQD0z0fKdYgTWV+yXfVyNg9BpFJihEdvpJtINdQG1g5U1rc63ZL1yxOJtl3VFLZAeGUfFXTTEeP
R8/fT1ZBaR1DFByNCzCYrMr13/mnkLpczxTpTMIMqnWkHc5/pyI0HOtgFLoaJ3Wy97q0LU5Ig/1j
ix8NzbVdX+n0gmjRycb4ETaRn03fyDfmuGEOMT0YiLyzvWqHCNNtmmB/1SrqY0i+QsdUYxJ2s4Z/
pWR76DL0QnAtxFrKS0f6EiLHieyfllIDVQVBrIoTd7pkPEjQpf4GM+y4h6eZ2lBqi2bk9YVxAfC9
YRu968Yx+jkYQfFshL7/u7P94dkokhQzm6jSf6ijCH95/eyymXv4f63xysQnBVB7ddR9TDU3qWKN
GQYtvTjqap1m3268WN7b4r1yAFH8NMRcQltm9JHBNLaTDpNrBLSLirYBHF7T+Hx9lD+B4GIYJEzI
EDSysuSM5u3lr+2fFR55eUJGkUxqXO1rDEPkWlNGujYir56V3Sjx4PtEAQTF3JDjG13BWD8wJTya
1aT0rK0/TVLSIlpg2gNGq0dJ3zd1sCqmcghXo9NX2gZZaFFt6x4m3LrGSsnayzgf5vbqiVYhX/e0
36kDjoYOD3+08aQr7M9agb3SakLU/OC1mvk7tjUl2JkDPYiuDrT7Jfexr1p1YO2Z53X72elRouwc
NPD0AzSmgtV3NUKlLEmXvQWBHv3C2rUPNxYUx/53HqBxd8ndY84DBMbMNhU9J95aAwk84HOR0oe5
9svAMm9sYn9K5ouXTsqBrBl6KxLG5mLNiMaKkIXQX2qponZewzxjRwuMvH4pC4XuRqkGyPe9xA92
mVGPeLKWQlA8mvBuoTO7E2sFA9hg18jWDne+o1YHMrVava4o73koxAKqeC1FAoCKKNOf8yprlA3Y
Z+tpogsNEVKi6MbO6uPQ+YZd2Fh/DwrRQRaAkSGQd2O/exw8QMAgracsWOMdrUJFoJd5vBH8/Ik8
l+9izvbM6QrysEvpbgKtF6yFb5LwaUPxbhhO0f/XAmR6oxM+qJ9UozbIzoSd1Z/KdgDampG1Ddak
OcffNvL99EZAdGHjRQXH3vgne4q+9nxFSA3UaFJqhqvn9COsfFP7Qj7KeMLhcfh8ffVdOLsZahbD
kDlBsbg4zVSnyvq8MHEwVSjMgNtrSnBHkY2Ts9/Q4fuJIlDw71dvEn5k1xE4cX46iwjXn0IRYrCg
w+1ILetQtxAMdr3A6efrSJh6qxZ6IQqT+DFJQjGKMYS4528zqEdKv5Omu6lOt71OP8m+sjBagG+f
viGs73epWjxff60X4hOp4aAiLaSgDurl8zElCb+uyQIDCYCNXhcY1WzgLtP+qSod7nllR0LVn+IT
zer+LSm6fuGjMgKazbmSzu9YzB/Y26geJROaK06rrApbaasd3ufFk25jcbpq8KWgWSFhF3vMaPKn
YaOAunIvojbT72K16b7BrhwP2HZ43bcwUQyA9iKDSjKCj4CcgFwF4hyNi/4aF/n4k2f12LPEorMA
sppzC7GSDK8sfwVLN9+vTezGzNrehJTu90HcAKPS8TKl7QpOOR4YVaR5G6wWTO+T9Ab0Erk+J5t8
9Mj+JuZ06G6s+QtXAIm+GZ0zBVX8nxbTvk8nABIYfyLuBh1Psx4UOAD/tyITvvJiY2HCkbCjkkX2
Zznz+hATHxiwlhu3Zo9Jqo3fe6BFN/byC7sFcjbSutQluNeoi1g4akzHM7hDuQM+DBsHJB2ef42y
1XNK39en9YfCO3lP6bCSeChmNZqa83lNEwlt6HiFu1Vng0qwUvPOkE24DRVzOtijPXI4pM1Xo+30
TaDIaDNhwHPjrV6Y3bNcilyhTZmERz7/DRYNNKDRItvFCzt/SyKzgbavebtc9uYbhvX+LWXDpadm
prA/IhgkWa8vsmiyTqyCTjVrvqBmL2pm0us1ZfQbO2axoRiKgeSIT1PcDyCD/bDHJXSyb5wJF58a
QNyfg4Gbz+I3xKM6DkGi2hBmHWMX02K+xrYJ4BqamE2u29Gt/N2FJYK+nGI5qXyDY3ERIUBxSKzI
a22Xhr1IQrtx4m0JHGzTSDx27MKY/ddl+AnVDuQzqdZrx+aIH82oWnXUbzYYI8h9CFDp9fokvPTD
2MrRXDhkb7mFnX9/LccboVcVk7UrjU82t9KV2Xb+jee/cGqwpv53lMUsI3YiKlBDy1Vjzd8SGXyX
TiPeht740UGrPtZ9o99YyM7H7YJbNNoxwjKSj8biE9swy0B51xZ54nx0dtAynG4Xwtrq7wou1dlG
G0P7oFntCB1DIEWmOy7wrP3113thO6HuKEjS6Ui+PlytnbDVZjsdy50og20jyyd4jQSuaU6q3pjT
F05JhkLBYyLtpOVu/tJ/Rf6xGdPzJQW7sB8Gv2IazlYS88Ft6lfjPV2Iw6EFEnEkcDNvXDouzSHu
isQenAGk/pYjpxBZo3Gy3HqCxpeZolsbQ3irkHvpVSIXl5SMSbUSepw/H1TMMQ55erefBlwofS1l
pUb6G/zgL//+0RxBuppHQS6xvKpjS4L5jp5y0tBLuIrjMP8xJ7jvwwZ9y/WhLi0MtgVUcogPMcNY
5B+UDORjUTA/0sHWj76plC9Wmoq7kCl6JwZY97ZV3QinLr3IOY2GFImuIWT45y/SjwY9jrB5dW3d
b+2tgjo/JZnbFVvgN9G36w94eTBjTg/+KUwvHtConDLFF8l0Q2ziiVDyGR6vRQf4W8aNBfBxKDIn
7OmcK3MvyHIrG8PQjI2OTcYRyXTipghF3DOnz8UU3Co0fJzxc5IGjSXtpXPtcjHjgXHEBHfCdE3I
B7Sqc2ilUCh319/dn8D2POSZS+e6gbiX8AAZ7PmXggekh7Ud6C74Z3/cceMOxbPZ5n1wwlEbZyX8
ztoT80r9lWELAlSaYwKSWx2/4A2pvjgGQs91lUYlTDEtEtz8YOnZ0HgxqcPhom60ahN5jXwdbAsQ
gBaI7PdEo8nnrqBZYufhO6qcIGNBtof0HImVRp5HHiSYOrmKWltoK7pdFG0tO896T9rY1Pch3MZ3
24R8AbhcMf/D/lh/r3BDfMSsVv5sAB7na/I0GNbEnShwkyzteh84RWu/0IpHhjWG59F9qockyk4x
nhjPU2b28c7riukXtpRVevByXBM2Y48+a63i8PbSgylAEFYit14js8u0HSlh7HWMJOv1lQ+04T2J
vaDb5mPUgHAhErqPC8XCmTAtG/WIuSWwRk1N1VVrS8j3UEeq4MYpeCH0IaB05tIL90O+6uKwDRtV
xa4i1l0iugl/dXy6/J9qGdDgTKI3lLQwxxEGoYHlJLDpyaoDoQfXCedCFk514+j/M0sX0wsJEzcq
jVms2UvBSNd0PfROlXJZGnyWpVEDX4nAxGHNPFT3crSbLY7ZUEgiqpq5YjibwAgiQFC6Ts1VAelU
FtnL9Tn/pwNu+aM4t1nCBMU62bLzOT+lOZjPJBeukYxtDMEFx+W7MAONwlRz/Dd7othzGLIQTk4N
iD5ap446KUc6pJrkmBbpEO2MMMX188YP+xgzIlGgqU6TROrS0Oft56/zFb86FL9jDkQsyPMOVpxX
RNtk7EvnfnTU9sekOPG46upY5msgm2qzxv0K/7CVgTPbq0ibQT0oELj0DVtXUgDnaJofiEbGxyLU
ul/Xf+2FDUqogtqklPxtH6TzJnapmMxWOhKOVP0c4wE7rEcdvOaNt/IxyiIZYM4FSLpzJNWD85fS
tbTDyUDVXbXPnG9J5+OVgZz2UeeuDHEIX6AU5HYPFmqoE1BUZUSX6g25ysczFOcxagg0IHKZIo49
/w0KHfjAm0o2Y/7wmbkm4famAvILBH8fyPDoHBIEqjdW86VXPM8GFvLctL3UPIQFbK26mUh0TZ3A
1DiNjtSkxY1FeukFI3ZF7YDKCLzC4rCu6zpoAImZbjtTWlaoYP3g0ONOwYWp5xK8GQYdH2trANk9
0g7ibXqZDdXm+nS6cLQSw6KsxEiNi9tSdOElUB1oGjJc6mAYwoDRcd5bp/CfDUKa6Maxd+HFzi2B
KMG5KbErLXZJkhvdkIFKd/MiNd2RZOPz1ET+jcrPxVEoPaHHJmPHmj6fNSWvKYKorLtEtf7R43aw
IrlbPlx/cSw5/p7Ffsad73/HWZzhGc7KDatkvuRHWf+qd/ClvjtlHus/ChtB10k1AtHvUXfagH3C
CrafB2MORGMCz2Rr1MIpXV9HQ+cOlMciQLpjM21wuBIxjkoprqW61uA8m4Djn2EVRRGd8Dcl5vGt
uGjpdaWuvyGX35ZuXRhJ9xTP2xDsTdn9KgwPJXoQlg3ct8CbFNCbmpatmhlWvwNklcV7H9+IDtXe
qLdPSmDH2iMikmB4IbGrfMGyC/aMn/itfzI7iX0DBo3+b/xXYntjFCChNmUbktQyLDxSpx6yx3rC
Py7aU+ItHrh0h8l23jcmOhRD69Eg/A1o62uy9zxWjZ1hetqzRObzVPGDT6J3tGDjB76KL0zVV/Vm
mvi88O+iqLyjacAknoCx+Ko1mozXAbT/gUdqxEPfaFP0tZ4wglgR7DQETx4uRCsnT6viu4xaWf1s
Ehw7uW8nTnAyIXOMD5OqRK/NOAbepsR6ON+BFHL2ncj05t3BB+UzYJ403lsWNLYDHjpT/qTmZqW+
Z/A7K55XKbADD6yaslMzic+wM+nIr/s2SrbFULT5U1QihV2rgynDH6Lm4DvWskohU/Ji9LWWVgJq
iJl1zgHQphe6SGxoCZzA29KpUTTAHuNKG49YLkm5pureKI9JQ3J9jZkV0FYJY9f7ZhWRdWwaATGf
mIeoTecg/6qYVd2tEkuLh5dkKoSzkajt9EcvjIxii9QJ21EbSJp87X3KkndTSW3y1YJ5l//w41jR
VsKumoNewTcgilOpKxkRFJ47pfEA7bElGf5qIhtqnKopNKKDn+YVpdYa5coK8paiYSY3WnghE/DV
O4AkFJNwfSa0UyNTL966OrT7t9pUarFKKJn88Es9qE95mMHa9euAhuGBtIJ6GPHlGaD3JgzoNHr+
aJoWduCcW7a6AwGrAkyxAGANKdKBDR8iqzYNURbu7oWlGdG2qbAapJI4JUc1x0tsPRWm+I6JhQe1
CqsKavBJMz6DqsfFQpJL+OnARtP5ozXc52k8lqBrsqBdx2QDfnpeRZO5HWP5fcqkM/xyajtMt1Ff
8NlNzxhwFQxsU3HtBmnUKsENKcTPx1GKbQKH1VoJ3cT4goqXwPqpk42GM53Uf1YmqRqqXyTsEILX
9DSnQVOnG19UarjJBiVMDxpmVilFB1xj4cg70WuOGdjJwjmBPAeWxs+qiYZuKyO0MEeyut14LBwt
rHdF1fIKamHW0xdurOE9cF813ye91VRrDPBYWXYwcmEcgjH171StwYwYo2E8lekyfqfDBG8qI4Hw
s55Mqw02fd/50KoLJQKrYlVtvPZqKDx7AJ/T/VjJ8sRrY0iyElxPShgd6WqUaqZtp8jBT4WEmdW+
DmpT2b+QFuN3KusWpr45jB7ub5Ww9uFoZrM/BWkrdKNGnf3KwOlq7/S7da9D2GRPWiK0LyaKQH8f
Yhrv9jimaJsxxz+A8lNZVXv+Ct3t6DTC+KAyCcVpjxWP14+BCyEKrAfU55JrMFXCxSEweJkCt1et
Xe6+5XCURl2S6hPVvmlFfmI/rsVWS4L8Vs7kwrjIkLhrUIijl0yfD8G/Y9YACbNRNo0bRfr42VNw
mgi5YpUoTxuxG8ie4d+llf2n6497IVSee4LIJiKYQRq0yL0FWQlr1KC9SqO/9ynxsegwMd1dQ2OQ
z+j3mhtR6MfUF9VuFAtY0NJ67SwVV4ApWtIJ9DmFQ2A+95lWv8OYDNYAfWBkV830jia2XEMnzP49
VpnRE/SdCExPuKefv2CzEHXhYSbltgYGGUYpmr3pm8P++vu88BkJhuZ2Tu6M2DQsYpU68EYV16jB
xdbOPpL8K57GJMFxpWv0uF2FlZe4hQUkdfvv4yIhINtmqrOUeDFuEekwwnB2cZXcLg7J/+PsPJbj
Nto1fEWoQg7biRyQogIlWdIGRdEycmzkqz9Pc3FKA6IGxd/euGyXerrR4Qtv6Nr4s9mUWLn3BAHs
dYEWdxN/vz2o/EMXARO9Yw0AlIFSCmiZ6yXt+xEDDUkVN9y5QhxXxb7P7d3j2JXfA+wDL7eH09bH
k2xLNg9x2mKS9cxodWVDTY87lMpaK1DFnZ1o+sWuBjvE1qhMZ3AQrqIcMtQH53tLcN6eOnzE013f
GUH7bxPiEHQC/9qjcao3OvDnUhm+6eoUmRt7YSVuhWFOJkDSoVrasnXRFERFPY7JFyE6VKmc3sMr
CKDLFtxupZEPXYvUA9YWbk9voJOzVYMCwjv5YgFumA8DMehzQaVdqtAXU8Az0JgXDan5/oRMcvyk
KpGpn3uzth4QsDOn59vf6TW/vtoXhsTpS6YvBHTcqeUh+esuw9kM9xnbCy58ibjaN1E4eIexNTCV
RWJQD+5SPIxmLKZiGqkThAXlDoctGw0FDQvCPEZf/DPub0oP0qe3fgAf5+2JyGSMu7RIcZsyu6HF
HUzNyvC+TzH221uR1USftWCUCnpFbuNTV+qtdcaPThH7YLLT52I0e5woe0vNjtSNMd6FJC+Mo+V0
OJdEBkWcA5AR1UG9XJ//g8xcE0YEyODsb6/Pm33B8tgow6CbRiX5DR9NsRLNAl4WwP4xI5h+9eQb
QU1sfnuYN5mgHAaVJCmrwoW01DnphT5YBYJ4l9pUipfOMqIPYGpHE5+0Htmd9w+G4wQrY1Gppma9
+OQ976Y6ZMElS/qUCG7Wd8gk5g9WNvcbV92bJ4R5Ac/jsaTkZAPnvh4KZAEW60EUXKZ4NPcDctvo
5WfucVLn/kG4pn1W8Ak+1KNt/7k9yTcZPiPzQlHeBdzP+Vmku31EKVdxBw9tkQoUazUhx40b03ig
uomOPAaPR93GCg+F7fmIqUC5cQGubRxwwvIHsMRvmDCDNrObOuFdsLtBIxAPuD1GD/np9izX1hdr
MdSFwKlY9hIWRDV57q1A8S6m01AHorTZnzO8cH4mWezeKcrw3AyO2AOo3goO1nasJ6tzqolOAEDe
6y+rlF40IwwQUKufEV1uDAwh+749umlVbNzNq0NJhDAbll20pEMjHUoZTO7XwG3Sh0JXi/ui7pwT
UqPm+487W5UiKfBZA8XYRWQ3BSMdKZTVffrH4nuNwRKxc95v1LhWvhpxjRSWs2CO0Ei4XjsbT5Zp
NKmPGL2b/hfq/XAuMOGIj1UzeL9mLTe416wiOudpFWzsmJV9ydiygATp1bCWZSAnVVy3LabQr8rO
OlO+MIaDasZpf7i9M99W5ang0RelQU0dyKNVvJgkePxQtEyyxDC7RyTXEdU+jIWR4WUwkAOj6B1b
Z03rq3YvptpCYL4q8i8m7sP5xo33JhiRvwWZL1qcUtZiqRLgtXNaWP0c+nMVjtjlxXdz3h+9uB3v
wNluaRKsfF5oObzwFPc0iAqLzzsZU2zqURj7MC/qY5Y53gmNehsItp18M2q9vuCN3PxoKTRunBT5
Jy8ec4PLAMkAqR31ppiOn5NH2RjHnszuMSVEr+7cZln61ZwM4z6bm/+oewRbFb+VxUUUhdOCqIyE
2Mv//lcEMeU25gxOlvl2YFfY5uim4u4KTCDEjt+Dx16dhg5Ko3FSGnfBqAncw5o8Lg6Ip4b/ZHCh
kdclhXmhQqOjbm7GRXUkcgbXp3sdsr8CVeqd0XNmdsJUwjNOgbaxQ4TMcrlTLfVjJSbR388GHaZ7
3PeCdlc6LYITMfXqf918an7aihdf+qprdCmZHD/W9F5+2KA8fwShOvwXo6NS7sLapbyHs73+4lEi
+FmAkwmPNr5j0aOFCNCvNrXML+0Qz4/IymNHPM+qjZkDup5fbx+e1e+ILgpNUDpI3jLTq3Fn6VDA
j3wEbVL9Vz5rrYZnIhI0O5GHuNsM0mpwPyZ1Y2zcDyvvJp1XFzUI+CD0Whd5wiyUGNRBHuGw1WXt
OcPlHU8+EZrWF5wUmg9s+OE3LHPxsU9p8T3QjdG36uJvu1UGWYqEWtN4kIimRaaL4EDWDQjR+1OS
tunnzCKGOGUR1NKdKLkj8Vdz5nmvgNXFF0gbP41g6NUDZ1Lgll07/dPcG4my8Ti8trqXx4tjRT5D
AC/xINc7fUbCWGpoKBfPRXvRj0ssSrF1ZLOh8K4U+AUZFoXJLq4t7bNVlaayN1Kut52wRmRfdKnA
jXMu5Kh94qjFUxDO5rATQkNgeqS15aP+aeKjQF5W7nSA1/nJ6zC92ydhkWEjhMnShzjqaGVOdqVi
0Kmm8Uvamh3nerZ/591sfLHKidas1lK12qkC9bFjqo+ujTC5YomDyNy4PGpdbetgn7grT47pjN/L
xsCnpB9wpihLa2hxqNPUX3UVB3/yKrAf0e0HQQ49yv4KgcD4DZjUtS9t4VXefVDMMAeqoRLBCYun
/mczI5yNU3Rc9ocsRGT8mHeICaKaV4XTrhwGBV8iwEPfRiSb0tNsYkleDI37r1VaVKwUlNh/53WP
WmSJU1d4HGETZDuy2lj7kKAF+F1DCcxDczZ2rcOQYOyz8XStHQHSIXokkHcIyxf3t9kVoV7hzujr
8CYOuJaNmBtOwSP68RqUChsKtVIUqJDREMIiKXi5ffjlLlruMpIxKlvUeUgSF/dpMPWIvnp56KO+
LU0tJushIHnauGJWgipgFsAtaAhIYMfinE9u0rvU6xklzLxzIbDlBGwbnoZ63nqV1od6RU8xJKf6
+tggECucwEt5fVPdO7Z4BX02Em04UPatj7fXbn0oGyKIKjllyxNahR3RahKGfpIP6MTFKj5A+Jjs
ur5LN3bJWoADAxLY9qsIhr4EGTVDFhUljMRLVqT2Pa2a4qgEhvXVUDBQHuOyvcRqke1VKoOndtQA
JhtB9v32fFdvSjapbElzWTO567WtIRKhS0vA2mmT85POfkyuUzfVR6FmCcV/qNX5eUzNSIIgeDk+
gG4u50MJpPxnaWq4fes2Ii8ba7P2fklBQpA8QLtR7bj+VWqazw4XdOhzi/a/AaWMqLNnofrNCVpx
T7nHvgz6ACPr9mqsfH26xqqKdAO1LoQKr4flenGn1GAxBit91vvYwX3AwXHUTOe7jZFWZng1lIwB
/wp6oJliJEDFxIeMAOanBnj5uzSt/LkcJ/UnBrr1l35ysuKLji8LbYVa7dRdONkJzS9MgQCitq3z
hfZU8m2eSnDk0rr2GTpgX+yLudO+GrhE4ABb1HWPiPigmHtaTFp3cO1o6g+xUjWnvjT1D5XpER3V
XL84WXSJ8wQGLbN8o+5c0Pyodrt7NG3FL6hXRXaPdXn2L5qn/a9cz5zqCNUs9XajNeNVTXsu4p+n
LPmSTHX9r5JIj8VSGCWQI3oRWITlUWJgzFkGgoh9Kp+Fq5UapjZTDRcpMfJPFJiU8odwrfJ+CDxh
PIXzmB5zU8ziHj588lJjM/gnDqPh340PwnovLk2wkpANUeeSTNbFp+8mEuSBENOfTMgDVg9hoRh6
51DEo7VBDTHfDgVti+DMcymnIk97/ekLUbtOif6/35deed/OwQjLpik3jtDKXqZq8SooL9Vvl+p4
TtCngK/GxLfpZP5jBmmMXmoQnwq4DBsR/NuaJJ0Mcl1Enk2YiTx91zMKUL2JaitM/EHx6mcxqPOv
yTTT76oIKchW7fARW4/8Wav7uLqL1WgAPT0YHQ4Pphv8uv0hVw4W9zZsF4i6nkkefv1bImxjur4m
9KNW2zxiAETbDoAqcYrtHK0y0X94VmZvfFL5pC52D0YFZMSSAY2I3OKTNl6mFHWpRX5Ne/qIExaK
UDQ+HsMOZ3qQnOG3/2GSuPyBEpOtFW2xW+ll4ybJLP0kjqklStDEU6gVDv+YxcHPnD0170yqjcbG
Dbm2d6V+K5JvMK/JEq9XlxuKbqjL6qJNCHfOKFxEJAFyfrk9v7eiSewoOHDkhLRNKIMtxpnQ72gd
fYJxjHmWgfpn2n9Vzay8S9sAs0mnCrFQASP8UhcBkrl9hUQohvRecRxy/N/aVk20Uz339caHXjtV
EhgMiZ/NTgX0ev6hnvZ500UkVrqWPg6KM5yHwPUe0hkXqdtrsLLUKLpSIOP0vJZ6rofKoh6XuKqO
fB0jkF9OoxundlbGDSTMynGRWqBEOmg8EqsvJoTORO3h6hf6tc4zMBrzIe6C/aQm0z5ISSs6p9wK
j1fWEAI9f1PaJd9fksuHsYAF2sJcLjA1Opg2Dqm2hsGUrefRxjO7ci4BE4A9lrhqWba6XkP674mi
ZkPsV5NQ7vvE7R7R2sdAMctMrT0VSqlvaVDJu25xFQBSp+NJOIWbwFJ4oSobvOA0TohqZM2Hmsj7
STjudA/NVfUjsq97yxYu/qdzonTH21tmbWUpW0v6DrUbLofr6fb6bDu5alMuroz8bDrxT0xFy096
Xf+5PdDa3qSti/ACR1QFD3o90JTqqujl8Swxwv1oq+6z2vTDBlVkbRBZ5KShxpXKMbgeBITtYMzS
IEcTII5HEYjoGBlmo55vT2btCEi8GUVNz0PTeHF5KxY+YVHLZLq2f6ppN5xNlK9OZpvFuLcNarWP
m5Eex+1R174VnDmCXE4dGhaLUe0i8gb4N9wkihl8gt+OobsGSBbC7ZaawluZIgJaSqmg8OlQ8kTL
3/JXsJlkkSFCu8r8gochOOmdqJOPtMe7/xqk2J5Ay47Dzhnb0DwY1JUdfNmi9lMV5uJJtefoZ5Jg
B4A9XlA90/Q2XtQw7J6KrAWmlBcWKCOka5ytYPzt57fov8nWCzhZOPqLNJYjBCc7nzK/oi63K7tA
O8J6rzZqMmuj0LuUm1jKiCwTPtfrCEExSPXtoYgPyYxuFZI81fG9H5vTiL6sLWkQ3HqLrVx1EbWK
tgbFNNvZiQ2fnRs8vi5pYw+H20OtTUiKnSPJovFQeYs7oG7cRBfDkPiO4liHKhPVscHLfQM589pQ
vL7m6P3h/cLSyStg+RDaJBpAouLc1/ESleGA0N19r3fNeKhw5I6QKIki8Pp9319ScKoFEjsZz/JR
7TzAlXY1VZSs4uiboo7qc5Xp3bcCsFtPQaaDf8dDZ9Pv60X+UuetBti9DkM4xiAfwgcPo0p8QlXF
+0PxdfxogQa095U7mB9NL4q/1Jrd5iCXvAap4jI3sCpstQxeUtu6NuabeAceBjTtpjNzxFI+zuYx
/2Th+53tm1GYzb7RtLzdu41i4DEncjPGqlw1v89GaYLu8LDc3iXlRMZkZo177xYW//r2Z3x7KcGn
onyDvCi99Tfvcj61mNq2SeLjCqgPO72t53Yf2KHzMWgDj6y7GrXm2HvmaG2cCLlBll8WiK+UXgFa
Yi7pB43AnqywisTX3NLKDnEamS9JYwdI5ZdKCkKQa/TkTF4xHCEvOC96iEHhxm94ezmypZi+Y3Jz
aSBAFhcWxjWSpMq7XbTJOUNu5KiXVbovndTbeGXWFlqqzEggDep8S5Z0hRvpoBhj7I+AFfHxdO3f
dJBw3nX65qmpa0g0ePpuHNK3cQnzg3gFbkhqki7vNkTjNKOmwunrs67diUma7dLq2DWjrmBQMm5J
Ob4NSuh30M4m6oLnwpNzvZ51EiHVH/QEJVVSBPs+mMKv1P6zezEN+YPdqvXF1JtOPUhc/f/wLVlc
dhRTZrqLWg58L3vSB8bG/9rbJ2oPADQYTNClOPHePjRrd5/kgnBqpN7osjeZKjV5T863DADjHke3
qO5KL283LvOVjwdfCGK2YZHwcc1eL2Y2GTM3hp36ukKJGWPSc0C/Y4e+2IR94VaA/lahiECLZaeY
y5RkEHs9HFYZqWKVXeKHeocwTTiF9l2CTvRXNypEcJT30HiwQtGBHkVTGgJCnSoPfT7grRTH2b5Q
YHbd2YMy2Psgir37RA3zDa7H6ylZXBqUm2WQDWsJtMYimsGIHF/yseOBCxGuOc8isoddQAdGO4Qt
0PoHLUPO51h3VfcxDEYTg2TdwIMj7qrsqwpD7T/UGvL53saCCMKI2kp4eGPCR44T5yilvZKD2sfu
yIKrVXnJKFUpPsCurN+7rogqQLRzOh6R2RSprxCwvNeKjICa44oMvkM+Sti2eFdtyhvx1PEZtMLL
vpq56e0M8Ngb7+pKKcWiGItmG2Q0yhhLOYXJjoDXgbW+NGIE+Uq565DgBrwP1Xz8yHusPnoiKelc
tcWHXGk7NIDqee843ZYMwmtMsvyk7G6b6BtxB3MJvaF0Y+TpMCGXGOeGefTCPqoOdSLq5tGOSw+L
esqC6X2KN3NyzltubBgEShojvjk2GKq33uCdu6ENppNhDGD8c6dG5TxsCwtON+zGB2rsU/dH1Zq4
3eu5TeUyp9P0Te0skUGanCMg+WHTZ/tR6fG0rjq3r05lmw6/88yBcgGuXCs/uO7sfbBnBFAOTWQ3
nxJLSX5g4mlFuyQz05z/bRT88jafpr0inCHZKbohfhoBCfHdHJn58AXMCP21CbB54fdTV/qDiDFM
pkGnjocMu92PqjELFyoKl/bGpbXyANGkhVkDlYhVXmJV+1pTknksvYuu1jja6zkGxi1B+GHQ+O5K
iiljBDRqY9S1jcaw6L/jQwd56JWF+FdOEGCtFyLr414iBbHbxAbGMaQ5YpBVR7ujK7O9m4tg3+Kh
vldpZ907UC/Phpj0jQd45W2C7UixDpQTArLLtxDwep5QseaHBKNxGOp0fkRWrz0iqW09tp06whTI
nZNlbVUKV4IMBqaaBUtMCtjI1+SvFXDo2XtGJTc4KN5TIBLcb2t0J9Q+NM63H6aVehaXlnScpOgh
lYgWD/BY0Isz4VZc3HRsP5sknMU+cYcJI2Njpklo5+n8OYl7aAxOrdLqig2i46/doMy/DL2pjBo5
WwcGaBgHanG5/etWnk3ubmQiiQ1ItZbVy2kMBzqGkXdxlSY7pnE++6hh5hujrO1z1ATpalDV01mG
xXIbVp5PSKMBek8UehKxk3+dUq+RzebO88cudSAvW1G8FRXo8k9e3GQGzwlnzMLlh9jgeuQkQ9zH
ayLlEudd+KWoAPAhFCmmlIaEZwEecQdET5EwqyxIXv30e7Ti8Q+XUPsFbQ5acLisaPBcI6NFYVIL
rPqO8AOV1sCp+n8mYGc0YpxEObWTo190fKDDD2kwKnC4e7EVnr/Kbr+ZDdEUQDKqrTQ/r2dD/XHA
HKxULthhDF8AmNIEtZJM0FXWcvNhMqAK2dB9TlWpqfdjAAsF4pZm4QqlmI8DHLS9UHrlo2eMyml2
O/UpnMRwBy5E+WGYYjxHmZJufPuVkAnZMV41YjPwqUsmQOfhq+5FhoJYepZdkjmPzkNl5n+ScUy/
xrmifbm9o1eONi0AmK8y3ZbX6vUaRWmN1F3LeDqMh5fMDo16X/Zd8ykkD083UrXVwUD7oWOLXgTN
r+vB2iAiu4xs5TKNXXKgZgETLtaTu9mardPtea20axkIKZDXujjl90UhwbIzaH92oGDo6UGmn3Jl
X42FeRjpspwVzZl4NWbUGN2oemyMSnpYY7uta5VyHyKftPGIrFwcTFuWwwmO6GcttmKZDl6pYC+D
oSlEZm3Wu0M5WVsOCqubB6whZ80Gw7ksNaC6DTgkKghnM6ATVT1nR5MSxzkE1nGISnSWby/y2veE
JgOME5bMSj1w7tIGRlhwGXO7O1jgRI5Kr1e7UJTvLwJCU0Hw6NUeAnD4Imw2g8AZs1BODQOMB28w
1achddOLl/XxxhFcnZVHQY1RZDF1sUuhhdEm7FLMpKs+/tApiC9TdRO/ci3a0pLaGmqxSeEX4qgR
Jpx2vQhPtLGoXHh2/C0MYu34/m+FpZrHy0W3jwzz+uw5LlaFELyCSwILM9p1k9Hs4fcNd6PDnXZ7
rJUHTOJpSMNYPw8nteuxlKbVEzAR3iXHceEozDl5xGY5OTjW/Kvuoj+mQPjt9pArK3k15CJEGYrZ
SmmuexfEMisD2Xh9fCp70h7iZbGFSVibH74vEo5CHkFF9Hp+COBSi53K4IIyY/GoQEq8T2th3he2
SE7WEA680bOzEf2tzRD8EJQFmfQQHFwPyr+cW9EFLlwmNfXtqKO0hf8y/lFDuXFPr9wjJoUemonS
eJYo5HqoCZ6UJtAKupS90h7mygwPg9EiRGrG8Z6s0t7Ym2vjAWmDw44po8QiXo/XIUXR9UXtoYzX
J6e4HeZ/B2H9NCH8+rHdexup48pKAg+kbEYbj5fhNQr6K5yNtRhBwkaCV6Ioe+CtKvc5VMtzB8Bw
4ySsDoXGzutzTn64OAljGad5DivC5/IdHozCmh4pUNifOtdo338Zo339qpnOx0Oy63oRjZonrvTw
iZ7RfzlORQ7i2oNtG1JB24AxrOx/hCokeUZqZtAruR6qb/pgcPpRucA3nx7wkg7vtFhRTw1WUsdG
WJ9GpUx+vfuAMyZJH2hV2mlLrcFKzUu7dzvl0ttJTLaMYu4u8ep4V8c9OJTbg8m1WkSOV4PJBfhr
h6CenGX6PCmXRBTIvU1F+nkmMN6oBa1lltj8qLBWANRQP1jsjk7abbdQ7JGqdpxnXLfRBtMM89AH
UAcIRT3jUw3D8L4NRu+7Vqems49nA0RQHbxbswKCgnxcqSLzkpPPX8/YaEjmE4PQrJrUzG9tJ/M9
jBD+lz0qDx2ADMqCS6McRU2cMMmr0BeGBYs4A3XhWlH76Hn5/9DdYU1p49EXAKu0FEYfAIYldQ3q
0h0jMHvkGndZnz/d3ierB4GwBLAVusm8Bter1hrwvN1Aym80RohB7tQcLTtFzSHp6n2fxWLfpdHz
7THXrhQ6HrgWygiP3XM9JmgWrDyRrfXNKRRAi/USXWtWMw2yLTLH6lBS7N0G9iBrltdDldxXWRKy
KSiOQEmc0nyfCTW/BEooTrdnJV+v5YmTMjwO5QUqxkvXYzjDTakirnZB5QLDn85VL87QpadBaMkh
Rzv2JwmY9a0Nx/+hXPkKSKIFQxJE2f16ksNIvWXwOOtBVHnn0szTgxN30wZ6ZO1GobtPe55mBuXw
xflKw0gbLJejDlLVvmgNvnuprqf726u4VgKXBjsGH41e0BuTSafTaAJ6ZoCLuzUjyqVHNWDItp+0
HTgftz4rXi5yLmptrA6NmPrmnGezJUtYY1/tKBC33gEZGQCRulZo8Qn7HU0HpJ7rW82Btc3F6/Ea
R6Er6S72sa7P0QhfVrkUvTr5s9tkL16hG0fbGbX/4ZgSXkiBQvxhaRJcf2JtUhvACZlyCcvcPUi0
zS621e6MZ0J/StHk3eVluSWZunY30EcCKCzjDIBD14MCgPOiBm00XwmGfl/CndiZUdEfU0v5bLsT
qHZIURvv1tqaonBE7R08FPpDiwOLbiAm74kW+o4Wmk9p2cR70yial8mZf97eaSvnlSKdNHICEO1Z
y2gjT2atEgloKKXQwxAOgtncG7iuPUL48xDuQMrzyW7Naj4brraVX6wcJqTVaKVTj6SvvsS7OElb
D7DIQ98awWjutEYF2pfk6CXenuTqOJTgaPFKOMKS82mWgR3Vwgr9vkmrYddbg3Mapiz4fXuYtbUk
g5ZBG12rN8LQUV7p02z2lDIzXD5pP3ZH+mTxjg5g4Dda0u69ENZgnFVbWfXaBGVJWyYy8uVfnkEY
MrbA//bSdHn/BRZMDSsBb8nb81uLc3hEEPBAN5gkdlnQDIqkRs8NBmsUJTbsh7gW7gHJ2THfKdU0
U8wciso55omXBzsYDCi/QkMaaJPMRufsjaYwqo0Qdm3m4HCBndH95OFZnJTSHUMrKSHj56Y6PQqS
fODc41bZZ3Xm9OVJpCRmkNLx9SVgZcOkVmAkL1Ix4m6kPu2jblYeQhsmgJEpOrDBPHwEHoKlRdT1
WD969aEb3HqjqLH6Swi7sCdkg8FZXIQqg9UpPYfWvWTKlPKkRjS1oYlbcX0o7Mmx75CA6H6pilqj
36VTATtWWmE1J4Pms7tLFXtINn7S2idAppxEgjMMd3Pxi/K5DHrML9h8jhodrbZOjspYb5FHVq5E
pB/+f5QleoyrMm8mKw0u6RRnpwZcyoORjNpJItk29tTbNJb9rTpUp+hL8gAvnhlA/fZclACK8Ct7
yZjbrtQTsSOx1c+I39fvvp0YjrgTUBGJ0RtxgRC91rK37MTvtWT+YuFA+THCf2QjpDDffqbrYRaz
EuRkZZhZ4GtohI3HOXQwu7VnZM6Oc13SqOzjLKLiYaSltp+Kwf6CBnvk7NFlw+JvdCrtHyxUqby7
7vCfOkRZfVCF3rd7KGkCDdMgzPZoaJPJNeR9zrmfx/BzrI2tCZ+ure4D1Euk+FgSJqe2EeUPFFy0
6Ux6n+Ip0iTtM6g9nNAsrWm+A8uNzR3aOWMEPJdq7i4MAM3tC8tGQy7H8vATlt+iw+iw9bKXIkq8
U5wN0XycW8S+7sa6DLV/dL2dvoK8xcfz9k34djMSRxO50yWVweYyKcnjwJ5C+g6+a8e0bA33ZUIe
8eTVU7VRLXr7plBGoeQMMBA4I83S64uHl8MdsabiTWnK6tmMSsR3cqTrH9Ux8KqdiPKi3xk1jePO
HW3lfHuea6OTeEEvkKEP2e316CFqryKrFaID3GN2igauOKlFedKaMbojVrDPDX28ox6V2cahWFth
G7deRJiwmuVVvR65C0NtmvCi8CM1nY6Jg/J85AQIDTZtebw9SflHXacssBYJPijrABgC4XI9VIxa
mxqLIfTTWbS+qrYNrfg83+ciHL/SSy3Yh+Z0diLAuTt6iuPGZlq5biiZoW0B6gBD0WUIRht2gMPE
J5769BhW9nzCpNDcl63AT6Pe0k15G87SdofuJ1VtMaJ50wN2ZrQUtCa4FIkX3vWK1T+4dKT3jdpM
h3QM2mM0qFvUyZV9JN8sqj7wXB1kN66XOCVqLsUYR76VBfU5p0V3gl4I2VWpkj9JVSCEFhTRsQ+Q
0Lv9cVemS2ZCDkXSRi1tOXIUaDVeOECd9SoqCcIIT/Qx6j57EV3+sQ8bMuFUff+OIjl5XWRJr1r2
b+oM7ETntZFP97U6enOGZTGFyX9q3chO8ZxV2KcU/V44Wn7EFrT7eXvOKzc9gTx1BQgl1GKX3e3S
6TGW7FBTMCj5XpAujE8qUgbvzoRhQLGqJn4CMImWboToG0+uhxK+jwYOsswg/nGsyIpxo8i7Nhk6
m+SV8GBJ6xdXUCJm7rUIMB2qKahc5FOYPxcRBLvba7ZyCGVDUyIjdAlzWwR44WiGEy8F+MvIsz5U
LsAUhDfwxsJv9VAO6JHeHm91Wq+fSBp1vcG4GQMwIa9QwQi2SuUnbps9jaiPblwtq6OAigbogLMg
Icb1uaOFYnUhb5TvNvRTDuGkYomWZvGW5tPKbQ2eBFskii82OriL1XOSmKaa7ka+MZgtwoVaCUC2
dER5Dw8T57v3rx0Vcpegn9SYMsn1rKJS05O8FpGfFdDmG0yO/KjZjALX7iwIH6T+1BrgtC82nt12
XYWsROyboaE8cpycQxJ348PspoLkZsQ9WOokatr4/uoqjELabXQ0wKFRlbyeH/rdVa6mHjSQuQnv
JtTZ4c4o3WcnmX/cXsm174bEvKza0OZ7040dItcYmzyPfbgS/c/Swv0GgVDxdawggtweau2AcVvQ
a+ORhQOlX08q8XrDjVvYH4CsS3w0Pb/VMV+2i/l7G7X//A+DvVK8ITlIhuL1YF4ZuooBhdsfurD9
4FlxtMs71T2haaUfR9bicnu8lXMmgxV4Jpwy9FwWXyyeTT0bjDLyMdWZTmhH4bHeN/bh9igrX4vF
I/PjmgJ3ugwUkJUfxkkboe3o8fxxFOAObGDzD50Y3g+fRs9EszHL4IQRJchn9a/Gia0CGqHVHPlm
nnmmj/ZhlhzsuWvuShcbMjQp7OTcsEm/e/Vsb1z5a/OUrGSgYxKttxR7Kgx4pSjTR/44ZE16CIZc
ewqSIakOaqS/3yeQHSLVxGXdmJbssm6sIBpb2LVd+Bnf96ghOXBI1RE3T3yPTr2Dnl+seV9l2Wen
WIW3rzOEn90u3TiKK+eDr0piBDYRDsCyRk+ToQ6apM/9TC/DS1FF7R6PteBk5R5JTZ9sxSgrW5Yi
Asa+DvZ5tMAX6WCNrdYwB2bui9xtBYscWJ+wH223pPNWAjBX9m6gHElyw7InrOcz6sGVxfKiwkuB
qE99QlPnWIgUEj6V1b1oRH53+6TIu3kR0l8NKnfYX9tXRyXerGOn8AdjVJuD48bRD3VUdHFwtGAi
LEPgW6RRfJh0R//39tirC4vGLXLNVMg4p9djh0llN3GjFb6Jfud9bjb5pRmSeiMvXFtWTiZofIpf
iMotbrhWWGaVKlPhF5WwXkQ/63eB5qQ/vao0yh16x7i0dTiPnN8/OapOhJW0FzEYXQzLtq1aL4gK
XxRpd0wbJ74otT5sNFRXLgBXeiHTHaaiRAHxegmDroDWCY8URmlVquirh8bPJhFlDz453ESzrWwW
vDI5eWSZRBRvUCAtEVqvBGyWwPa6O9cZxAdQB/0PgcR7cXCMeTL3gO/xqtnF01haG2u6MluKTOCA
gYrSXliWm3R4ZCn3UuYrodXt1NCdTo6RmXekcFvEz5XqIaAhaGwcSPoKPMTXK2sGWsoGdRlrHoP8
MHdmqu7MJmieXU1UWK7NsyXuem6oaOeiJGXv61Z3k70TtaG2U5RuCjbigrXZ//WLlgVcpYqGUhv5
RWVi5S9KPIX7TAltLiTLfH9djyDHIqiiPg9IchE3Kk2SQkQuM6JFLK+tuewfwOF2wNwk24oK88ZN
sIKBZrWxjkEKH20iwsjr1VasDJffts/8zgvaR5HY1ieyi9o9Aeaf3FM8qsoMNHVM1YOoZpTxjcxu
nuwK+8y90ymJepnz1Liz28jbIjusLbuFVhklLBhvADkXP013s5EwQ3JN4/9Qgvce3KbrTwaVum+3
r4zVkSDzwOiRmrnL8so4JHYQ61bmp1NaHiY1jkmqtBRxtsnZSHdeN8vi3kfDCI4mpXgShOX2BmVt
TXhI5H6bBcmvoWjmz+2QzcFuSL0UCxrPPNtNndvYA+TlS+WW1nFoqXW+e0+TNSB4gigcr6u9TLsS
rVA8pPtyvza0gaJlDN3ngMgSBA1j0pv5+N4VxjWJ0yx1I4EcL5sTWID10tgZAqy8Lct0yr5Ptv2M
DYCx8a6+fdvkSLIkTtxAaL04QT2/oQhoO/g6oNydpQbzpS6zrY7y27eNUbj2kYR/1YGVF/bfrzd9
fAMd/NSfMlt8Y5+od8Ru6Yuh2IazUyO7O/Yqdf+Nr/Y2AkP9FhyGlIblr1dH87+GTXmqkzqBS4cy
XPYUeLEOKaYUj5gV1eG5N2JNP93+cGvLCSZDeuBBX+NFvZ6oUzY87JYZ+0McIsw2tPkBHr628b6s
LSfoTY8WK+6T+nIUDGP7DMeQ2Bd1Ft41Zakdp7xzH2PAayeKou0T0mlbgv8rR5G+MhvlNd8DCr+4
YKKY/ESbSWLjpNB3acDRm70Oe23HmZ6aRiT/IY9fXbQOe5dBUdHgGkS6pR2+tsDccq+CGGzXJXGx
cs2BNaGTQ+UX0mLkBffELFvVj9eC2vW1A8xYxuxcOqjFL9NN4Ljox3jsnCSNUR1Mw7x+qPMBB53Z
qEW9d9IQ3E0xIpniTxP+qYDg8vB3E5bRsXV08Q+K1d1HtW1z3EDsujfOriNCmfpLMZ85QnZsV+G7
QUdkbIfq5LaedaQZW4mz0qnVsUIXOiNNqeMfreEN094Q/8fZefVIjbR/+xNZcg6ndoeZHgaGMMBy
Yi3Lru2yyzl/+v9lXukV7bbamucEISFRXa50h1/AzDnQxlnt4UgkhRMUSSmgUmJoudcjWEKGm8mD
VaA8xzRRrr7exF0Px4WWp7iUijJ1Z5RcvQelssovkS5s76S3vaoGtR5nn4CrJV2gg7V6efs5wviZ
8jJQVwroq73mZXnUSj0WFxn20aOBD+BhUJt5p+C5dT+AIWIrL39SFlpNlG5h1y4So6gbzcGEmMRL
ijjsIyv1U0Co/x9u9YXsshC1sTVbJ2j5OCFiZw3xRdW42hW87kBjxO5jC8N65+bbuiEWAw5EaXmm
1d/O43/cfL3UDQ6fE1/SOCsPHXJRT+jFk3cmDtppiGK20cOcT93X+8u2we1ggpxOhJUIkKjTr77o
pJSDWlBliCxEUQN3zvRgHEP1XUSz9z9LQswPWnPSsLJIJ88nQTbDYzXP7gcQZgrNmDxy/7n/m7Zu
jCW1Wcrn6JCv1YFkx6NeT0iwNENi/EwjN38x0X3Y+eDLhlydmUVTGcnKZTuBa7yeuOIq8IVr+iGu
1YYXZ6jHZ0/vp2e7VuPDmyekQUQnyoPxhOr46skWxYAal+LC9i+8L1qX2c+ZKeqdbHRrPmBOyQh1
CqbOGmATGZnepi2qGL3btweoYrQC9LnCiGtQd97MjVOIQhYFS4RSUBxaXzd6nJZT5aK8Zg6qdtCA
3X4YWj1+RjxR/ztXsaa7//22xyPPZqWQ/1hT6Xon15XZ4Y1WMlW8Jon9PZ/K7KGnaPlhcDt3J4Td
2H8gq+hWAT9AwcZc74zS6wvKldnFqdWONrY2HiOBEMb9SW2tFwk2HCYKbIvdwPX+q6JZa4rMSS+L
duGT1tnloVD0xT21KHdy+eVWXG113j/uMRBm7MF1xQCZv6FEEFeQdFnTPykCI0HHK/QAdb4LSszk
3zlghF5asQtX2lg5HTEl7hVulyVAvp4kAtD0FA0zvaTDyNM50h5JgZqX6fsRbdq/IWHk4u2bBVEN
6hbo0PJl15vTro0pzkYSvkSdklOMC1sbdCY4izxtlNqvc1PfyWk39gvtqkW0hE4ffOrVFZoaxpyP
WEBe5lgpAhjlxhlVAXl8834BXkZoTD1rQcWs+js21PK8ndG+qRuT+nYUJxcIEXaAocSemtjG1oQZ
4xI6GrThbugxVqx3HvhyeUHdb/4bSGkUBrTj7O9J0uW/7k9r493TMUuiyUKyCFx59aL3hFCmwDAF
VseQPeMRNdVBKBv9cxLqSe6PulY8lmGRnf+XYYn7l1edx2a1Zh0YBKuckI6o3RGflo7bpfR7ZD6P
8WgqVlDD87xM6uDt4S23vi03y6ITvqAU1xHMhARhrw9JdhnGzj4kAEy/5AaAdzmq+qf7c9waCqDc
UlWHgEdOdX34lNTSx1Q6vAioHxywauiwCML08SgHA4jQ/cG27hgqrrpJZwUWxjoBHmDGoKmPeI46
WPa3Jhs11IqMxnm0s9qCfFsaD1rZOc8iF+Ye9HLrlqF8jsg5H5WLe/W+orqeRSgT0ch1pTjlwm1O
Azf7f0ife/hwxajk35/s1pf9c8DlRvgjWDPtrJrMlmTDcsGRFpU5H9UqqU5J4r7ZmhROKHEhTXek
wohCl5/yx1CG0iBojos1Usko/pt9+C5rkr384f+18FdPBJJnxFxc1mg/3bAv3C6hDg/WJyxjy/wi
UbuZC98xe+Ul6TpdPWUz7uMYDeppG6RqaHVB33naJUJrUPiWkecycLROmc525dolnkuW+rHpG+Ob
A8fb8dspErWvR3K0MO7IGvtlmtP6PzzasXV2kR75EqVWnj94Nobl4JwrDbIjStWNrwz0RvEhhT3n
yTRUgzgfh/9sFQlzfyxc9btm555+iLSi/Nj3Q/gp7e25QZFTxyLD1ketwAQ06t8pI5LDp8oTxnc3
V8b+YEKoRGY5M2Z5yFAc9w6NVfUdTtyVooA0n+f3o24g+lwOnd0GA9bBMvD0Of3HasiwPoWwQ7kz
MP7SznpZNxhpTlhGKj1+pcGUFGkWtKGCD+ZktTTkZ6CLgGInic624OZBKyxzs5Igoxh/ylg68SHk
BQWXkkfj1zEa01duKWf+0HgOXSm/lm1m/UKUfpwObaPFfzWiSoZHWeJBKvu5EY+KPjTRkbBWEyj4
q252DNUstY+qjMzUz81IN7jXEkMJCkMk72fQAtmhEFPzL7fHaD/p2Zjox0hRauVdOoi8fxUT0f5h
dk2Zv8xF1XwuRWU/RxpaPv5sD2P9MtllXPpZbc/fXSv1/hnQRDl5I2A6v0tA7T0oml0751ytZOd7
Q9+/79JcT5+HZugH346ayD2QYA0k4dJKowMOJ4jopJCS5we1QUDQj1RePVxPpJMdtKlDJ60cbECn
JSWq5iFVe01iOVtWCLG0XvKUT0PTwfdKve+UBwc3aMfceq08q8n9JXp2n3VlGC5WqQ0ZYrUILSE0
kuTjQx8Xi3Gn5iK85uMAKTW/pdCJ61JcosqegY6qHrU0tqug5LFA476P2l94MCOUFmaKXfm9Qb8Z
Qtkk1acSM+ivnRLGD7lliTzIOvwGj3ZKhxrLNF2LXnqyqsaXrl0pXzFp1u0A3zj7opTN/NkQReq8
5PAsZp/QTWBfrXpT/zgmVf3aT43V4vLWGt/KSp+1kykNu/gPTLIuId1LFG3u33Y3VzvQItqULu0K
/L7Qsri+gkZsyc0k9uQlDmt0vpGxyf1mHoxDVnp/95FjHF13zIIwzIcdy6GNe5aHctEOI5JbuH2r
kcXYzBniLBdQIMXHMR6nR00PBxKbOj3dn+T2UFRP6OShqrym0Ig+zyNPTdNLOHQ58vvR7FMRsk46
6vg7RYyNeBHlGYDaMD4W3arV65HEM6hZN6cJWw3Vr04q0z9aR4Pn7ROCtrTgz4Dl62tsWJT0Xiyi
jPzCwJwG49pReKhWCevvuMVVaOdFvNkjgLRJCYmCwaKhBqtfr5TZlgbifKQYaTTU77zEGM49qLzx
jGYjEV3lJTD/e+xcC1Ub9zbo1trx7FN0WbCbN1WhvAKVBpgBz/Wm9E6yRa3V1xn3MVfa9u0WYsyU
uioKelTcoAdfzzS3E8QRZ2ptuiY8YNWcXrcdz42Cy/H9FdwIjSlMLPAL4FygY1cRf5mOUepgOHyx
Omm8AIIPv3iV5/6DfEz2uWq0XzVJ1M6YN5+ScJ9aBWB4er9Ioa5OXJOiSlPVc35J2ykJmgUXXiaK
OE6K9fP+7G5qltwq7BWQLUgpYBe0/JI/ApuRDqMKCUhe7AbXogS0/9nsDJmcCk+038seAmGXNgUv
3jR+Bd4t9uRRbwl+y71GV4wN6y7yqKvvq9uKje/BQCMdhYXhsNQsn6baa37OZu7+a8cmL6Uq3VT3
cxpUP5EgJ04PCzMJnyYTAZKDrURGe+76CiFbNcxV2rgDCfb973QT3PIrSRjI+MguF0769XcqtCQe
oqqTZCPheFSMXB6zsuzPVurM7/TEmvaqLRtbgBD6dw1Sx4HwxlTU66qwihkwh91yIYbTHmmDLq7T
tG3vz+13KeUq7FwmR2+fviydM1LO68kZujuB04Ugnepz2Pv6EMF2GPXBiuA0tTXvY1jhKkTkQhU9
q3LEbIdJ1D/0VBQf1cJwv+hWYk6HeYIv9NB3+UCen1hN/GB4lfMqm8YeHsehTH8AGsj+yvQQBNM0
Mr8jZF9tPg6VMf+DWXZnBWUfAnHQk17DGLmqa/0rB7xrfeCvY/8Rge0uO6LvYWQ03fJC+oQ/NjU2
sHp/IROLohMZiJMETgL3yudo4mUWFUYd4cLlpZ/rKbRDX0P16dvON+QTrT+hszSvqP6jirPGTuV5
bI9xXlPvYK5H3MHaVyvZ1VK6ebNYKGqK9LC46EHXrdroqiP6OVYzeVExi+ZST5TnWlZ7Qv+32AiG
oYeCui/Ft0WE5Ho/JEJkdgay9II7U3LG1nhAMQCPrDERHeuvhZgM6+aHOGmTp0JHAiWuHePDQBv7
cP+r3ty9yw9ZBI+g01ILWePf7CEEvmAAiUhSczqGmcbLpjS0qlWEfVNXYU/yEuwch5tHlEHhLS6i
4AjNAta/nn0xqd68YEKohUT5v5El+0ehRK7jk9I6p9AszB+FbMRzOMdO8/aLnzt4cQlbXPEcZ3Xx
s7VKDlmZX+xuGp5qNesBZuFJF/dev9Mq2rpgcCJbEKiMBsjxeppCKUn7FgBTiosB9U4seos26v0x
nd2dqG5jGemlqJBOeUMXxt71UGQTkTGp6CvivVWcJzMtL2Xq2EeNxmCAzUHxpDrhng/4xvyAPaDk
BF95aams5lcblU2EPstLaFftDwRH63NSdy3e3Prs7GH7bi2rqUQtQo7wIglJUJi5niIFNDKJnk1T
kz76dW9pj3aNBnXRZMnRTCDyAtoXxzrt3P8GemeHMgH1l9oYWwsIaFjZztYj1bD2GFXWvHj+FDuR
6MZLD/4dV0AeMbTK1lyIvrRibRx5UCx9arWHjia/4etyEk84uxRfEkM032eY/qcxTanTzko2Pdw/
zRtvKBaaWGdwZNGXWlf7UHBPEBrm9pp1TK+Q+nzJ8moMukFC9IkSd+csbQ1HuQ19MrQuuTJXS1La
VT7TH5aX0tWUVxczooNiSTzhyj47zs60y1W/7fSzCbgzAbpAE6PHtDq9WJGgDytbkKu4Wb4HVhTh
21nGtZ9aqfhr8urhlFVtCf8396YvYSv6R3iCxU6osrXxWWQicUiilI5Xt7c+IgUkTTA30m6SJwlz
8ICdUeW3ityz89j8xAs1jXIjaitreI/M1Lly00EifGK3qKsniJhS7XjwysjB3ah2/rq/g7amRo2f
RwkVZmgPqyXV47EcBrtD5TfCloqRrDmYB2G+Wn1fm//D/llKEWCoaETRTr8+0l1VztGoFgRfs6zO
qZbOZ63SKwQ1LDvonDH+Hya3ADSo+wFHM9ZUykzLUyecrSXNdsPzHOafem8cjwnJz9e3f8Y/R1qF
EYBMtGgmHLq0dF0PoMRS6l/U37TQfnONliNBdE83dCld0M66/oh601ixp5H/Tk1Z+AUQx+esaW0/
gQP3+j/MajH9pCq6WGytZjXRGerVCLCUUPP2kjgc9kOB5ipVaJ0c4v5gG5HYAhpffNfJDekIXc8r
pWSmUi0Sly6OumBwjekpLt15JxTZ2u+2pfPxcAEny12NMjR2YrYgVS+KnI1XMcfpcWyt+VTOzV7K
eQtBYKXoUwC6X+TNb6APIRJpEVFsdjG9Vo+OQg+xAKoyYZ56UZOFggCQUKMVCL++poNwuYxm4yCU
kXbhO6XOYU5Ceuv2NtDWhwY6uMQPUDS5Wa8/dJ955N0VjcQmyjDxip3qAspmD2i3/C+r8J0NCt8N
vB3bdY0MG1MN9fbKQMPctrKHFvNT33Sn5tHqbYxnXMrHSdU3Z+TK9q7QrSVeyAeACW0K/uuuurQz
sEk8tpe8EAlsEnV6gPKSBhmGzKe371kA8uCDoAQQ3q8utMYebekuK0zYD4l4ajPf6509DObmK0iS
vAD/l3LJWu84LrmmG2dJhUKvO4pGzBRy1fgz2vniRNBLp2LqtfZopDMVjaFrDrVwih3mzNaCLgbz
SP2h1kgd5Xrb1H2E2YFOIyCn8vA02BWNDNtRXmRS/BxCbEfQaWh/9LQddl6Nrf0Kixq5xOXJAPN3
PbAeurZiePjtjGpvPzs4Pn9byMBvT4zoscGOQWAYsNl6Kb2s0PO0lPLiJE70j+zG6LuntBzMEX42
eBq0N8a0Ot/fP1tbdYHyknkiF02Mcz211uy01G1FdrGkpT5LbZKlH3pOa/rgk/Sf9wdbFmh9IlGR
WwymXFLA3yIOfxSm7BoReFUyGD8GUq2RDOWZbCYkNq5j85yHgPJ3lu5mfkjuUxF2Sb2o/cNAv57f
KKWCFxX47LwdFluFOD5AJ8kwEd6lVN4eEsYiCiaMoZzPxbsK0hp7Iu3JIGKrRWxW+CvZ47HUtfEk
cttmuoZenTrcoTGaUHTesbHq7KfKM7pv9z/zzTnhd1BmgmFJysuirtYUqfwkynQlvXhhVz/HCFgE
duq6hxS0uB8ZkfIJT7HpgFbzHg3y5qD8HpmBF5g6VPjVQUEDw5hK24Wxijn5My1687ktRXK8P7/N
URY8JjJE6uKmc72mEK56ZwwNQp2xtA8eUmwHR8Xl7v4oWzsH5Mn/H2X59z82KzbIlVBDREz1dGy+
aGo3nPRoCt+Z1m6VfWvBuF2ZD2nGQrW8Hqr0hrhs2pxa3TDIv5O4jF51u3bP2CjNj6bIE+G3mpXX
h8ru8tf707w5kyzZn2OvNq1uoK6mqpCMsVbIjyQxTmDT1w+WAqafMOudA3lbiFoG5LmiG45c/03n
qcByAvM+QnB36iIE3PQIBfE2db9ZRQGFYugI/v2mjeuDOoURM/cy450VFfMzLRLZ71y6W6vMq0aw
B+aOiGT1pghzxukLPsOlnjoAB87oJs+AS+rSN42h+3L/W28OxiNCxwRxZvKQ63XWwiKhh6+KS9NV
8V9T0+JsiZrCc981ew4Fv/PSq7uWz/wbagdAHKDDusymkAGIcGZigzs7Co360qmPEFtN7zRK5KgD
o5aiC2DQ87DouWP/DHOT+qyoDfVHO8OuQ4u7mNIjpbz0S4PwXhLE7WCDcVH6hjJsFvH31kIu35eD
xqslpcvb3xFiQUKeRB94sacg8jHFgmsH365/IUQO4qRaIX3kBIeRvXLI1l5eYNI8Z+igwXK4/r4I
VY3Idc0kJlr5I0fo7RQLepqDWyeHTBv3Yq/N5QQ/Aij+N8JjtXc84laY61TytcQrL7FpNoFwTOUQ
R7a109jcuiE8Cl8LQI19swbCIZAYDrEBu9RABd7zI1iKHweloJMfd9p4GJwITEmd2OF4oP+Qvv2O
QDcUf+Oltgiwd7VvCR6m0aK4dVGT2T6lWfWvOhF8WXrZfRQOq/vmY0LTgt4FGi7ciWu9BW0w3Ckz
CTaR8G1fyBXM/6poqP4qe6Xbe7E21tBBQYLGNEU+NEXWU7NmxEQWK8XWscZ3eWhbjxpUk8fOorf6
9mlx6iFQ/BYjXHNGcvxpeLV5UCDNxe9nZZhPdiT7L2hu6TtR3bLRV4d/6botjGteFKxorg9Cir6V
WoSAQ7PREi/YX7gPEbjet6/TEl1QkAXYRPS4iq36GnXvUeIsR9G5OpZjNh09ynMf4mZ4uf/pNrY/
/z3R6VKHtSj+Xs9HcdOwqel004bW6QPR3zijm5KeQbYU8E+QMzK6aATKD4L+/sgbVwoXCZuDTbJQ
9vXrkTunrUOpFwCyeyGPgu/hV2k6nEUbtZhlqnsV/I2Vo1dAKdfkRaJ5uordohj/OqVQUEGwzehY
FOH8fXZG7/P9WW3sejiENlcJ0L5FF/h6VrBJ4jkkMLuEc498dK9jPDLU3Zk2hfM/DEXDG7QrTuJU
7VdDKaalWFGEFMxQ28WhSqL6hJ5K5qcQ5nfWatlvq11Pvr28riQYlKJX3w5+DjqGegimzRTKcLZb
o/quK5GWBV6BU7ochfzYW3W5p0Oz9TV50In8SfXpT6xCqGrQnDkSkBCyWEgMkM3xLxmO77vQqT69
fd0ohC2aT7xwWN9cr1uRKZDvLSu5OEokKOdEZkBt1gwmrdgLsrc2Ppf+79Gg0N64oAydSxl4WqxA
JxnYbiX/zsJMDSwvmt45ldzLsfVlddarR5EKuQq4OlyFq7mBwLajPKOA6Qyx9d2Ycv1b5aTpR7W0
5DerlPGXMauANCZOHff0rUP9vwKnrc/4iuVqoHYONtC8x1B8nL7KH0ev6CYfKzn62vCn2lMnnP7v
3mrc8oB65Wj7ODFU8lDrhfVkzjkWdvfXaln1m/kQUqJ0s6S662Y/el296YajuOT4nF04BvJXqZfJ
z8IRdR+Ys+kOflTrmJmy0K/G4Dbz+f4v2LpLoOCoOuhWivlrHEhjIa5XV464QHsvvhl2pAVFGo07
9cytU8c9RXOVlVsgNdd7Ug/TtrdSdyFxIVGsi6Q5j4l89byxegCXWQceXNOH+zPbOnFgr3A/QZSJ
GvDqUpl50pvQHNNL7yg/0dfXnstUxA961nY7OLmtY8C9tYBpiIBwWLuenRk1lTn2PNqyUu0fKbRn
UKdegdhOo1efQxVVyZ19c1u0ZanYHdAReFlpPK0eb3qFuk7ISrRlCeerU4Fa9TGvSsKDpfX5v4By
C8tPDUV8aKY2/ymjmefQbHXjr9QsgJ/Bg5PZzo/aeoB/oxNgQCIluNbViz0AZra1kLDjuvzAQZ0C
LwE3DMXF9PHzab8ajTIds4wTdX+pb7fXwvleQnoSfYpwq6UGqFoMRcH7gf9gdoRUi16p4Y5HF75c
MHZQlCppxTt7+na6DAoiSF+azJSPlrvqj9x/rkhjBFKeYJXb/EFXzJ8DgvlBNkc6oNXM+tCEhXXQ
YTPtlDhvRRWIpwixUZQhbgNiuJqui91SnQxg4Ez8cb8rGMhZ/pDM8+zHQEOOSIZFZ/DeaXJqW08Z
uA0t72vYNMX7CnzuouimFnrQ9Fm89yDc3ib8MvTwkC0hs0T9/vqbaMVYKFlH8qrKrn0wepoIdg1a
+f5y355s6gqEkxjXESvAhbsexckFaFtkzqldSevSK6kbB2WWLBLEJtavO6NtrTMFJFoxVCOIHVan
u9NkglkHdzRqOcqTzCzV99RsPJLtqGepGtOpiwrzyXTjPVnOzXlCPyCipP/BxXI9z2pyZdd0Ouk5
JlEPeV+Hh7riHVO0fK/bsjVJaCOLiL21CHUs//7HZq6MRsheLsFeFMvHuIaBF+Shp5gHN1NyrrMp
dL9WYVM+iZkq987NcXuB0ncCcgTggOoopYjr0SOcGYTJCl4qY2qCKUvSj07kxP6MBPHZ1NN459H7
zUK7fnepsEBv5fRgAXBzdhPbm5KqWDiuvSGeE70digDiX976KGbQLYdcIvETALrSBHPhlmDs8cb4
Gyfqxj0uBlTFo0ibqf6kRnlnvJsNV8n8eEiG970xt+63PhmU9kjRTMjn2dELLqAulMaBeoqlPNQ2
KqNneJsJVpAhXa1DbMIaOI2V1xhH2asxZoxmmDcYJs6d4c9tXz0Pdi9acMShXftUN8InmfZFHBTu
bH+z+VkRshAVOgNmVpjPIe7zaiDNGSeEKGmLT5mTCPswjIpRHL2iksmxnrPZwye1pmgW8TACADKz
3jq3pjHrQU85TGHSSVEEZdnUwLHx2RoDa7L7n5ZCze4wWKMznRW8WjnkiYuUSd7MMPB0q60R5G2U
fDjMEKdTer59ai/WHr1+yJrQdk86LvCan2GFM3J+Y7O8KAI2+akDO4DRYimNV4lnY/csIbvg48rr
+qLWg5P4XWj3Md7uuMvsxM0bmxAQJIeA5hUP2G9v3D+OwFgCKdNLnq8UuLsv1VYGUzWY7wW/+xcm
7P2X+7fYRpFzsSOhhwMKiyBlvetlk4QJ4jbIK4aVgTlm0bhIYKh6/YsdUH7oC1e8FklnPVjx9G4I
9Z63PNcfm7hpHu//lI33c6k2EoBCiKWPvrpokKadW6VKxCUrOl0JkMKRthNnfqhGxi+EeZtPsnf3
dJ23bjeLw04MAwWRi+f60Het6/Eo4yoxicg4UOeBPEM8fq6G9s2GUjyY6LJT9aN+A2hldbuBdrCq
xEZOL/JmeeLBqNEAtcKnplB3FnVjEy01+oW4AoSQr3k9KWvGn0ImaLWqXmkZiHrb4hNZn31uR7f9
aVXqm/EITA1czG96L6LGN705Z+6HosJVfpIOJstKGFUQjxSurp1ncGtmCw8OKB/vg7euLqp2Z9O3
gQU+q6IOhtBE3F+rWh/oWU82Ne1pQm9tD9gEfEQEVWGorsKrMTRpJy/CrbjFlWfQvtWhSPvmU0eL
93h/+28ORSuKpBnmMjTf60WLeNhR00E8AyeV/ikC9HDRSgPnsQl/6f9hqN8XDH1UlCZW+yOftHjO
FoWdGXfgo9Kkpl9FcX2MTVCBbx+KZQJCsYRi5AvXs2qhfxhxiToxOh22GyjDKB4qXQ9DEl65Bx2+
TWTh8aJEywakhoPV7/VgZVZIigwESXI0k580q6pjamqV69fWCBebmntIl8buTeFTTbBfI6Xz9oLP
rVsMdNjSqV5ust9QzT8u8MTUkEtXFxKM4aaBMXtu58tK6XzRuuW5hfT3nrqOsRO7bF7jy5lHKJQY
BrDO9dQdteYJ5ClHFAWzzbORV8p7xRui3C/jKnvntLMrP0WAI2vgD6CKAk2R5atUVUmokxTDnuLP
xkHVKUTSe1seMzKU698zalLvMWtH8Xgs7EcqMbNfC1xMrbhOj3Ybzqf7+2yjpQ2Lg9gRpSpK5Dft
MY9Hkjid6A3DHh2qqTc+VN1ihVLGzsGt2/ApgjrwnM6zoMXUhTgkwaq5/yOW/bUK6Gh88HQtu5BL
frX/tN5SEwn9+ILxc/fghFby0ZNmuDfVJdZfD4PDDI0jci86ZquHpKbr2lgeqDbkqvuT6krvBMHZ
hJ4/W09N7+aPjld2QUtCHtTQWRHW0/SDSVttJ4LduLKgWwMWp1EAkmAtn5KBRi+cwRLIV4wRNlcW
94iVzgEU8L2i29axYspoW3M3sr6rTzvqNsHAXDKU1SgPRF9Z/0TnpXuxu6Q7k/LWX8ntx72bcmNY
qs+gWLn+eXbWhj5R21Kdo5r6qOUj1I1idmNIMLGen2qKEDneBJhC+E3pNns2ahsjk+XRySI1gHSx
hviVTtTYfZt6eOW2zkkv8/zRG5zxrJhJ8SSa0ACGl+9VdDY2MDA0EsxFWgkW3+oWweyjdeKcQRNQ
Lyfs0LKj3VNJuH9MNrYNAlE8dQRD1Gj01d0QprVLD6vAj11zyoNSiehQm8apGdTw7QeSY8Ln4+zT
L14LEkTzHNsy5wIqwUL4o1HrL20k9J1RNuaD3RMAD/YnkK81LhjPp9AJVawRQ1KzU4Gx5uuQOpYf
O/MeGXbjmjO5TReppgWQiATW9b1KYJfB9lGURzuH+pV74TxxlWvazwaF3yoQmle1x7Kcw89JhIVM
kIum/+C1tfHr/hpu/xAdLya6F6ziGq7kVn3cd9xEF0xeQ5CuRRLU+EolPhUglJv1Rjs1cTkFeqJP
B5mMuq+Hpv3v/V9x++X5GlwJFFeJCLmJVl+jKixocCV+z2o5HyJ+jz9ykoPKsvZ8ezYnjDwJ9STU
aQkvVjdQWUgz7iNLeUQkVuMSiCqBElhhQFnLaKY/xFart+ciVhXhO2FvxSdpRfWlQltwzyd847VH
bZiICjn8RR9rnSoxnJe2FkZqQ41Agp8Wpf1ZxEr2XkZl/49QjAQY52x+mrJ6wvnekfMR5pKJj/Mc
R/3Ocb6Nuq5/zGoRSvQKKm+eooueq/mnmEwz9Qdtct5VohyCbNLcoz25oD3d6KVs8mnn9G0uDBkc
XhEQ4Ja8+XoTVE1pdP0UxxdBFnIgKkOdIq8H4+eI61sTZGnpvZ/6IjxFlPM+oSbu4QlnKvnx/l68
vTuht5gkQVDwsEBaWxMLk80Y2R32NZbTPkjLnpRgxrK02xnnNrJiHJ6iBSdIJ2MdZBSt48XKgCdh
Y46KHzlCnFWr6E6zZcc+ikDKx/vz2jpjaI8g1guLBYzw6k2IAWzj1Ttyu8lSOTRjOZ7rGYmMKTW8
HY2qraGwB+Qy4RHCpGB1xHLUFHJ34E4RlpL4ET20Q4QEyY8mx5zwzYkJrTu+IwsGEpLC5vWucYSV
yzzHSboVceNbGSBEq1FHoFzWXndrc1rUMynzLciAdaU4T+nXjzG2r32mxh9jJzNfpT307wspve/3
F2trE2IRRZDEA0HXfDWrJlTgwdsiulRmPxzNMlROTprJnQj090JcR6AcNsgpCMXwJ+/r9cczZGQV
4TCFjx5OHMnJSUy1fZ7iCUmLFnXGb0mdZlog8ThKjn1ZtX8nEWX4c4/EfxrEhVdYAQ/ElACZ88QX
OY34vEc9erB+1U7qr7Hm6fTLcCwa3EvqJA1sp83MMyZX+Xzo54k6YRPbEVo4Avwbb1EI5MtIRhEU
deb0aKMoSuvPDgpuAZ0T978ci21CYMsaX8BOj6FPESQbP1RhwXZWkX9C2wVNXdIiUTvOQ+SqlRn0
cWznPKmZcepMUku8iDu7PvTtOHpH0tq0990RpNyzqs/uq9DSUb6DY9g+0mdvq+OEppU8NKlmPmRO
jthx5ZSxeJhT2/hhZ6YW+mHeReExHXs5n51sUJqj1hZd+aFE9MN9R/lteoiiMU99Be3D94ZSNKo/
DUr3tXazxf3RqOtfZHBefFTUMn3Wq7Ya/HbAoM93VNF2x1ZVOucYhklXoR0TVYXfqE30mcRA5oC/
IMT5+NENiZ/n2lSCSqkpDSWKWfxNpT15sxoFzyaZETgf8kEeydVNEiZ0X7EoA8ZhDtkTRtxQDbMI
hMVMbXdPRXgJhFZbFKYCNldEfkBiboLMui6MKK+Ti2dHyZHq/YhPZjIf5Ky2R1uKQy6z5KA58d7A
t4E7QBU2Eck4GDQIeddno9OLzqgdF8sOlES+ir5Wvg3aINyAvKZ9HGXKW9yW0Z526MYrTLrAhQYw
a5HNXB1J14jDDkdzCplx0Xxw+SgPuYE0ounOT8Iz/6Ffp5zrsafsXXTVzsW90Qw0SRuW4JdshaR/
+Sh/VD08a9ZM2XbYNqFQ52HU1pfnKaa+4ncYUD80tdkXF6MJ9cZHrkb+ANbTvXSGR/5m94iQj1pt
nBEne7PSGqUMQLwLIpD3S1vbROMFKucEMc9LV0Cl4ekkZRPdeBipBO+EQVvrjp0OCpVkATBcVmFQ
MhemPosaLVGZ2Bch5i7IPPmvakSFLzrPQz+y3ms5b7wsEKZ4PlCMW7oGqxMVi0lmgxvyNnuljnwz
Mg04pyvvhKJ1O3f+1lALnxNKKwkxyf71CiMFEoNhoVllajQ3LToth77Wevi6+XS+/4gtv3p1dIkz
fkuP42J6e3QHzwULgh1xJabQ8IvMi94NXdG39JNFe05ymew5E28MSfOPnp+9EGdgKV3PLioSL+9s
N7ogaxofBb3sL3R7opOHreshtUZl58BsbBbOKYkcbstI7q7ZloVA6Ld0MXRMPJ0nuhs/o95Q/ACm
awcz16RvDROe4fe/6+agi34c8thLgLqqxWaggx179Mgdk6oL6l63P+BcMgTD2GSItbk43ZRl/VZh
zN+Ct0Aufgd2N8aZdu0R1tnEdKNVCNePKL3hZcqB2NPy3VpCJGS46peclILU9RJqUVPYrT0rjwaM
WZ+afRwgoeUelLGezkWSKcf7X3Mj1FqqzfSNgE5BYVl+zx9XXpjiMeW0o/JYp3X5w3HzLnDxIt/Z
KBvHjjCfvhy9Fc9GpeZ6FCXpZ+GgNfGYNTmut1OXB8Wcu0FT1Hv+J1sfkMkAwGJT3ta6pnHyusxj
KFOPiudBgV8hDe+7EJV7LDyA9Pe/395wq5kJEPo23Vhy99hL/Di2tPNk5P9H2Xntxo1kYfiJCDCH
W5IdqGQlWx7dELI9Zs7FYnj6/WjsxajVUMM72JvdgaqZqs75zx9wLcbdYwcZ7BIife5OQsBi67I4
FJD8vL+TwkiHxYlnL1rMdfJ1bWyuUuIGg1Eq4v7zSzu3FEQNBK0ba4IN5f1SSwurX+tNLxq2nLO+
a9qj2c7cxTGVF97CP6S1k82SVTChA2vnTTw13Rp6vi0sw52I4c0azbQGfWBK07kqZI4dIdQAvFGK
3it2aFnzX7059pM/bXJUfxgXvkjTWNz1KGqsO/2S5tl+UjNvFc/OMJtiZ2IfpgY6c5UurJpVJTkF
N+gDzmXWS26KZgosmDDXaVnbT06zWi8Cm5LVt+21NO5EpzjxnmO++dWWRiWDWLriNqYXSn64FJ6L
jwygJd1+hjGF5Y9GEpSDQgO7CiV2Pb81EYDgGKgI98ewSqHuUii6r9nYIzYsrUk1I7ev1Skgr1R+
L/R8Gg9YTVnfwOM4pOhQSEszUkJ5TUVLCl86w8Kkf3Hy3xWjbIYjnz/3MzXnZu2NEoBaYxPWvX/u
q23nRD12SpRuFhPlVMThos3qbpuB0HzQNCtQMv4tVbu5cGSeeeMYBxAUg4cVxcDpuGXQKKDUTmMz
iq1mPxHpEZbpAN6zWPPj5xd5Dm9hUr5lOcA5g/p08naLVhEQ+wwlwo/bPi70tiiylIKQhUyvjxh3
KD6H1xT0qW1+MWvjbdTK7q9BCewoIVXiFQ3bERnq+ztdGRkmmFtsJw4XXmDDmg3i3lmfDVGsF3bg
j/s8JO2tNGCASQN/asRQVWbtJKRdX02qahypbpVjWXTj78/v6rlVgCE4SgCPoK+d3NQMKoqb19AD
C6cpds0ymVEv0vifz1f5aBQDJY45zXY9UNZgML+/b4I8bhxPSRjA02x80OCTvBVyXu3Aqok9DSA0
k9FN6y++0MyKr2WarCRJoELNVs1+Qyua/cyn3oMarKbPyzCrx4m3+evnv/IPhPV+T+NXMuvZChXo
e6fwQs3kHzYU1VGCUvtNAuhhZQPoVRxiY5zebCsVbaBABUh8r5fDE3wDKX3oFeLNpskWNyJRl8Ns
DpLQnwHsIZxXT//RQu+xvqCnFz3BQ8s671OMRQGalKYr/E4aw3NSVtmL21cTCUEM146LPudlmCex
tgEBzfxKhuU0hqo1jvctk0gvNOy1leSBzC0Oss0IxUhLrNZCqKYab4KJAGBk2Vg9JrGu93uemtT1
RWcnNvD4kneBLmdMbD3w86cuXb1LhIk/fNfTe4m/Ekx8IGvNPJWFACCWultP6ZVck2EL96oJkhjT
6rdU3ORIh1abPqEB7s1SJxIIoVqfq7WYdm2uOKElHXUvndH+IlN7jT5/zB/3LGZN/89H3lQkJ7tl
Oq7Z7OaEt2vuIA+lWfVHKxZWUNtaGf79Ulj+IGeCF01C7snZT+4CQ7xSpFeCnJZQJQbqkNddvCuN
4pIH9pmrYjSDowJUKiZCp2WGwoypGFIiSCs3k4E+r/VOh478MBvNJXLK9rGePFqIkjRIFABgHc62
p/ynAh290jJij+4Pb6dXbTTSw6pYInArow91d1DvPbQHIWp51c9wL7xwTz92E9xOPk8GbACpnAfv
V9cKq3PHEly4x2c4rHpPhIh+uyDxvPhWR4UBh7DLL2zG5y6ZMocdEoEhqR3bj/rPJSd4RRaKWdJN
qLm76xm/kMMybGyxEdfnOo4XyB5xFR/StgFW6MYePu7n79K5PRSJEEMnPPsYOZzyuPpeTIsXEzhT
j6LgQ8d0KWIKFHu/F+k12k8PnGn0JXOPSLAXZ0dFppyJBPopym6LHrifitz9pq+19ducmqkKZwej
D3+dlEsD+o81Nj+S1AWq+S165NTQtkqNTmh5TlmgwCUILcVLH+eEfzNolqbX9+VSO98+vz3nntBW
9244FD5Cpwi015lQoxxy7St7xTi5dSFphS45xpPfbnCZL7JMdxDnrHN/bO0kVb9q2WBest86c57y
wTP2ZSKDNvP0Z9SZSi9GykXUG94STLpd3pu1aP9ac0FLhjUrM2Y+QudUT5XgTbgUg4gjo7DdPuyV
1j4MlVy8HUwU74mgZefC2Xhme4FtAUyBDygRS6cT+kGL4XkPSRz1nEAdNfVOGMAFc1lcym4Fjvi4
v1DLA2n9UXExbHr/sVlFFxfZImgIZ5J/QbYzC9lwsapB1s7zDx7/qoEf5zp837aulqjItezHBHZT
h0rd9m8G9ug4fxmd929s60vjm4qt3VrFZN2Td4Bh6qB1uRasmorlm1Ip6rDvpVJbV4vegpo5Awj6
v9qgkpulJ2QuY7DaJt6xteb+cZyomXwdH09YVYXeYng5AKrSJKVVkHe0kjspO8nUH2+hH4xbJgMC
mGI+S21luNS3Xn2vMCmNPPAsGhahmN7jxsi4rjlHtZAeym5u2b9n8QDWC6fZHfNqDWOthGUtzW59
wGK4UwK39gpE5lWt9MesqNua/6UjmljRe1PFITIpDh7qz/KB0h+Crd5gEB/2rjdbgWq0jgiyUVfH
ANfS8UunClz76sZheJqW6tcRkcQTkaewrZVUkbdZ2bW4yGP+C0w0Q+BrKs99MgwaKmjS0rkzoDt9
cwmVceGqzE4ckjnWmfsUzBZW+ZrPa1iv69z5VS8ZdnlFk/SB4L5If00WZikLDLGfdj5lV0VdycJ3
U9tla6ricgwNIfMxRIWglnikrx7aHgxVkfzoiaL6TtHW/6BQSAuKqym/sK2c6ToAlgGtXOx6CQE6
FVJhz4uDvp7YUYd1HpgVveVjTuUAC3RKMsWvLI0bJMVYlHtDa7vWz2e3cneLCtZ+YeT88ehD0mUx
N4JpSOrLqX2K7IXlMpK0IhWMeycUPfteEsK9VysZb2K9eb9kxt/XMCwKPZSTD2NQAPz3XyOmYzwl
xUH1XVRJWMcCPMHuiFFX3fjC0X5G2PV+rZNjNhW0c5bV29Hi0u76vdmZWtiZzWIxlUVQgLd+n/yb
uGU971AILcXThKL2t4W794ue9kt5jSipGC68Ax/39D9jFYTcAKZQ1k+qOMeu+PAn3YyS2F2+xSSa
Nj6dQP33anEGm1tdtSFumxTl/Z1GmieysZJGJNnJD7GtdiHae7QZU/L988Py426+JXKjHeI/eHuc
EnEzYVtZlkstIoWiDDth5Y9CTdXrbrTSC0ttr8e7YpECYLO/3KipMGZOjyqmi1kr9cSLWl15XLmR
V9o0PHtD5g2kIyaXzqlzy2FNt51RXCFe4u/voVabja2puRfRO9m7NRUmVomKFnh5bARmtVrBX95J
Lo8iFHknmDoI8MlZNXV9asXqClEvdqqvsRRx6ztKo31v61W55I/wocbZFkOMBaUM0imD9vcXZ47w
gEp8vyKryLL4WMNssoKy1qtdp9vDGKxLNye+rLwuYd9Oyy/DuNYXcPVzN5jQYKYWzEk5l04QkFVn
QILXtBO5DNJvk8V0yoOE59nRbpQ12RP6/Pz5Lf4DIp2+Qn9cB/GN0iGon3x/JudJBdXIi9LCtYdj
pw3lGhpM9VAGs3NJaF6pi/Axs9DAeWNtEAsn419DPemRcEbUy6lbJF9bzMxhXLRDMaCtL8UlFO7D
NsHT+WNbCDcVYtip6ZLirhyISu9FHVzGZ72Zy38daVzy7Pvw6W6rUP0hnoH/SfX8/h3wdNRqow5V
ssdF9rWtFhvW1wLrIMEi6ULRd+6KHI2yb+P+YZN+cuMbskTjFTV/hB3HvKNmHq+zNtPDz5/vuSty
cV9E5AKN8QNznYKzquifeKvzqQiKca0OIL6byRoo7+dLnfuAINSCMhN/wXj+ZEZuT8Pqlhzy0aDV
RM46ljS+t9QPD+NYxS8lPIk0QOrWU03HM5xCm0HOJcvJcx8Qx/cm9oNeC/Xr/QPUysksRb640QJj
MQmI/e4cxGCDzIGWa0WN9Ca5dN1nHiTjKfxONqE9RKeT617KWqNb0O2IlscNyUvqjkaZpNHnd/fP
fOHkQwWcBYnGDAQq2unQyOw1F7f+hNvLqKzN4cT1y3CAn50/VTgKiF1Ob+2G2tANInRrO213K1E4
/T0gDaSeNbOaLhgIJbFe+3Qw78e4SB0fhDRJAlVbxXLn4duS3sVO2nwXjSWUa8IwRBEsnpP8kqZZ
bX6/9bpP1tQbAtVK9INJDJIWEPyDMUI9aEZJpFITfxO1k/9yx6J4IjLScIk/shb3qJtjaQVT38lX
1VlgvTR9574pSEOb0C5G59Is6syrbxNAB0+AEgv/25MPjESjtSB0hy2DuMtb01aQwPVNfFWu5SU3
8o+AHCozjTpu04jzNZ/yBNB3Fq2lCXZRMSl7JlY1HQN50U8NtN+rjFqLiGLGfrez7Kwv61BUtwqg
xxdhF3lkSw8lhSAC4NXrxZoeP39zztwHawNdAbp1C1ncycGmTtJ1iqnxIsft+wMRT8O+loayb0Rx
ySD9Qw3NbUByB9OcU4zA75PPry6XtLcVnXEcvVAAWcfzBzPNQ3Qp68HSK3paXNV2n1/fme8PJ1vY
4BhGb+H02///H/iIk9Ja8xZwQif242esWOvDkszd/vNVzl4ajiTwczkledLvV8lJvBNZ53qRQvgq
JHfiC4O4TM3+xkFjOeLnPzQ/u7zQLvn3n9lWNx0GdHeaD0Dyk4V7vezbPpdxBDebaZcnvHCdvThY
7LzeUS2rV2IuvZ3QkvmxrNO/JgLzSMGbqGaxWCKjdft5/7m765AsRZIrHtWsNUYtSVyBkpfVsezH
Fn8nrbzpvWrcDeOk79vS0v8WG2R52jGOMNDXDUp6v/yCiW5J9DYlJ1ly37BqML5YRqNy6x38AbWh
DjutHHx66CmYHfUiQfzcx8NJQmdIBDfH50nbwPUublyXcWRucmEfp+R2CFORW4NfO+qAfL1oxb/5
OqW8dIXzT2el5jWElkk7KMZqzEfBHPc1jk0qotrMkvsZKfalqICzPxJy6GYigI3AaTLq0hcOgx7q
5IJct2MsyWEI3XwBhpiMZLpQUZz53ACq0AcAiDOCOJVfOMk8K31Cz6FD6mVQLKzf9qyO/3z+uZ05
yGkl+OtUpMTbnh6qdaqVqqI0bpQUq33E50v7iruw2KuxqaiB6P5a5cWnTWoFsrZtfPFBflWQSdNO
fepFU1HHh0EbsnznVGNfHT6/ro9dOAttmzCeybiKUC+9f6FXHYuNOKdKqjVBfGWpLbYL8DIar4or
lObJixf5Y9DNKvUBq8WbXmamAh5tgr07ddZe5U6b/XUy0MmPOtm3syRz9Lnp3Kgc+2W/Zl38oGdl
suswx71QJX7EfLa12Ko5KOi1CEV/fwM6oyYYsVVdaA3xeJhSaF9EKkrfabz2WLHTBOhMDAIpzSwQ
6QxGN9ZlceElPvPFYCWtY66JP9LmPPz+R9Tj2i9WxeNuTJH8HoQcd/Ewi2+O3TxfeODb9ZzUbYx/
QbgoDpmvn26gTruWDjlPduQ6Lc7Y5jyY+86IAfN0qRvyBqO8tvcNRPLHxjPi51Q48XPuOevdMhTx
pQs/8/WipoSvvsnIYTqdPGnNAmzMoBdGgzWYuypOmkfS0p0LPjJnvl4+XR4xdpi0zKfM0dVlIGn1
lOGYY63fVPbL4+Ql031GqZYQAjnaPz6/y2cOSdobDqnNSJUz+qQGF3klnITk0KgZYHL7ztRlr4Rl
5PP3VKtgpZmNl76tfTk+ziXy4EDi6nrpIzr3Zm+JZ9scfhsffDCOzAdn6OrJifDKnF4ZGMeHvm85
KVxpkIYd05OkPhLDemWC0vfX0CjWq8VVJvPCN7bhMCevnLdhXdtTRnj+x+vsP2f2ssZM20bVirwU
hDgZXcPXrKnY5Rq+y1VbiodlXJXAwkbownF9pkpi2e2chrHycZQX02SlhDtZkV71g5/G3BB/QowR
2hij7LW2b3du1a9vnz/9My+1x7PfaMG8ACRpv/+aaQgh7neVHVWj/dqtXX2NPiK9gM2c2TI2Q1sQ
os2OC/re+0VoLEt01VyaIPPnqlLnToWJMy4/VjIuut3nV3R2MdoISCOs+eEzjfMESWC+AEbnVRPV
mLdctaQhht4wmRfag3M3j30QyRnW6NgwnOzHvVrZcWnPVgSOA2WkasV+Ua3iwiv5Ud22jXb5NpCV
/fEFPrl9s1oZU7zkVrSac1fsXLXerMyqMn+MOy0XQbdq+c2YNXkRABKnd9ghQ7sgEbgsg1qtMGX+
+zsMjMmmATCyVRrvH6fnNMNQLgVvqt6k1xJoqfEntIBFqErXHMPPVzt3kzeZEFpDbKVIH3u/Gmil
Oa/uYEcKHX4gmG/hg2OW+89XOffWcNRAGmSIjpP3yXdgzporSVa2I0a5CAgNawoKs1v2UIL+Okl+
e5wgZJCr4WqhTXh/QbgZtlZbsxQahcIvvWmOvHz2wjjptQtP6ty9QxyOAuoPkds5ObLSrFfWlqFp
pDpKdSVZD/bl3F64d2d3b2yiUL1u5F/7lOfnAZa4yML55LLK+yXmxYyDeBViIhB5wY1Xgy77i8LF
xuWoWkvfTpu6CA1zAtb6/DFun8L77ZsdZtvKNidZ5vwn93ZImKm7mWZFDsyuW1kUWC1Nwk6k39ZO
dUPWln6pqD+3JBu2yZfAbASQ6f3jtGHRZgl1W0QGRHJES7UZsSAD2yfNXF3NxngJz/34qmIkgeSW
h7oBE6cWd8DosjLczIkQNcgwr/pkD6Jk7eoeluPnt/PsUtwxwg0RAcAyeX9txqwasDYtOyLLuULJ
rZbXhABShA25emGG+LEM4arw/qLEpWWElPx+qa5SWz3BRyoaXDc9EOsp94uQb1o2m7siJ9nGSd0Y
86yuufJahTiEz6/0zDu8+QRvjpSweHiJtsf8n4NfzQ0lhZPkRLPl9bAkkv5JlZl2rcp4IGlKmw4j
SjN4LL2C4ZVRp9MdbjHt8+c/4+wNp/LA3pehHpXQ+19Btk+bW2biROqgVXsdwUcAH7k8ajocgs+X
OgO8wXgkj43BLZJpBkXv18LGzXXQodsRRHA8VLEA03+WebrQSbjKcwmt4kBok/fU97MdzXOdaf6I
dPRmLVXCEF2jO4yZzB+dsZh/f/7TzD8b08l3vL3eaDMwcAE7OPltZu5y6fzmKC4ST75R3bfmw2SV
mhIYiuF0e3O18TBzsC3Tb1AaCdjbi7Is/uaxpu3ndOxJFaytDpesrIBWZz+0rVIP7Y1VmFZxT4k9
ZLuu4s/zROcmgwtddL9hNLrNv0tti2TfabBqb4Ra5/pN5zFofrYySnB/tObJvdIbmcBhWtRm/Sct
vaEO7MHEOU6xvCXfMSRJ8jeg6G4KpbGMxkFxjEo7ClcTRuC1sW0GOOqP8W+nxJEBFsSMHVvAbDnJ
bwc59YmfI5mfQ4mtOceR2YxvpZ3mxR6VAMSytMKaLkgUPMiC2h0rEaJiYCpB0E+6fElzXQLdK95Q
+kOfd1fjkk2xT5ywS3KSvVnY4UKk37tZwwylHzqMX4pi0UhKN7KB2hPKtgsXaZY/equRdpDp6ZiG
akdeO1b1cXqPeV43XhUZ4aPHhHREfTdphGCRCuVNw7eCyGLdDh3gcedtnXot2dfm4MS71oBsvpvd
bCEdghzAtXyBMuK2N3OeafX1lFtLs+9LavAfU1PNagDl3pZBPetms8vqEV+mBo/N/kEtW6XE1HNd
XvvOqs0Q9Un5JDBKV35oRtXcJU1hqCFK/9qaomEdtFb4o52o5m25dKMadKYx32x6rdbvpLB+OKNu
xfeaPYDw4nHXvVh2J4sQh2EYbZpI4Wmh9tZVsgNjjH+xH1HlAdSLwd3iDclXgYOe5df6PN9UHQrS
g93y/jyiCq7emHI4HSnIU5H6eMhp35dYV4YvKMhmsim1Whg3jHqMO0va64RDkpn/GjELbb+lSVku
BxDu6QavpKa6X5lupLsssfTcz2WxDIBq9nxFUo6M99PayG9YwugeIaXK9KjFlnWtqoXyzVv4B9/i
ZeEQzpwqGBeY1A2NlOWrfVzIcBLLik2Dp9WMEsbMSdcA7UvzVjHOTQKTYOf7HuhBXts48OFpuHCN
vlGNBoGhRrcmfsoG89WZavEmBnfUQ6/KGV6okIjG6yLuK+NQKJkxHjPiiP91NKedwlrUxY/KG4vO
LzyL9MuWBnC/Cjt7y6C2vFaOpli+rZbYRiXK5H3NhpRgExucePQTOc4PSqtQDOZ5mw0+WQOonMbO
zrS9Cd3U2+N0SMSMQlcSznHMmDWVjgaGkFV1JHKw2WNhVG3MjzSz25wo4l9icrUu1LR2/jomi52G
KAzdexvftlqGdj8bzsOsxZUZGFk8WnsG7GgoerNNBe3ZqKkvxoChXVSWdtJc98g0YiXobeEsoYGW
G+5fahmdX7cbS7I3HTraaUi9GJ+OyaL0GwnbfnTMtnKusQMUXyvBqO/NXYotomsY4/RW63PN/jbn
S3GkWoXjnzXpAGG7K+dJXM9FYsRfHD3L+tvcap0mwGTSu7ZsTeS7RPGW29ZT5x8yX0GmqObI+ci1
znxo00Ko9yseSR57IR4xbKWl+VNj6FIEiGi9+cpwB1MemEUONzOtt+2Xag3xqiE1FyNJSNHiPoNe
FIlYdl3orShX/NjQJHS4Pq9fpqzLUGGY4zqheQcxux/bobxT8HaPjzJuC7kbgZQSXrpqsbBdy5rH
tqk16OcLd4wI1u5p6Ipm+qalY1zuEvaXL+socgcNjqK+2q3bfcFWmewrYxhUDcF5Q7TsCC61+Dhc
r47vCuHcO9igmYiQTGe80VqsPx6QFYrva6/wfRiJ29/2Nu/2PuVAgMLaF26g2nOXBziCd0tgG+Vs
hzV2gsuLoZbFsk8MOHbXzaplZJUkc9a8pMogtIOJbP4pHWGT7nm2rnfHab+MgZ3a8ksbN8kcwFSc
ptt2ceDHYVXjiNDI+rXAvwLnPb/MlqHyzU5Ny8BpStnty0K3k31bU09zxm2x2waR0A99M2rN3qr0
Pg+yREJEk4Vu/RzNWWh+PeolJvC0cT5IHi/vUsGLc5ayeZwhv/zQlDH713F6476s6NzRWNb5r2zo
p18qecB52MpkcPwJvYMaTuNiPoFf55BXtVVFucP798KJPFShNzbLP57WxU/SnofrZq6X37NrzwyO
y2X8Kmm82SfqWQg/IzLjZSIJrrxSSmXt92Wl1V8dY2j/aWMtewLhTQllKcp2h+Mk8X5GJt1XqwDJ
9fm7WRGSMt78tt2s765iNZVNpI11k4aTTNUvjasUXYSbcna3ju5kBwXCgtgX0rPTANuG9Cs2161D
V8JbHeSqU7WRgJSah4y+7eVGNLb1ksIKigmIGB3VxzJ7/j25zFBw1CKnykXheNurdAO+1VsYDZe2
ldyYZd0WPlKbFK/2RfRhLAf2sy2MHoBWCNIhYziLD9U81Iz2RDKvgVLn2c+1jVdzR1dB3o0pzOFV
Jo3WvswQ9b4xzZwU9FENTkHoYNhpSVdSnGhc2jRySZto2DcM73WSS/vTJGnF3LEVVeo/i5w7ax/3
sUZeQ7qo5k50bX2nO1X/j4HrHaf8pIvbUen17wAKYg0smBuzb0gaGL/R+XuHtlkyO+yGGeaLL8q1
da8cBNwGgrVBEqDblxleFXiuYSFuN/XDRDarBSBdlWMQD2ocUUs63226PaITnSl+dmu8bAN36Yb+
nhpS53wpsxYpsZd7TbgoCoHzjlQtvxnJNQp7EshpHh17Ma5mobt5iIHAou0I053Vgy6t/jhoeGaF
SpPL9KbUnfWxl01nHuBg8Y7DfJq/9SUkz2AUujMGqesVZNQXHR130UMYho1kFTk5XUp7R5rbuhyx
FeP4LZJ4/SqSlKv0IPs+Vk02aYFJ9nnuz4tRKSlC4Xi1f9Vi6PqXz+vej+AjSl0EPmhT0GNyG95X
5FLyNZhpoUWVU5lRoeTjFAq1gF9oLPRAfqLGyfWAK/RNPjpad6EDO9N70HhYJq0s6A54y/vVkbCr
JSeaFnmlt1VpSXaPRLnyWzu/ZJhyZikYi3hesAx9+qk3PxtyVSqCvRjv6ilM5iIOnDgejgvsxd3n
93Tr+E86CebaG+SCCpBu4GQK2RhqQs5tZ0X1YFi7GIf9fTJVycPnq5wBATZjNVA6QE6YUCfwUSOq
UR2byYogNiurjx6q/TazJz0Z8dTvbSx7f36+4Ll+FfyIjnUbCUGhObkueKi6KaFSRuxxzkYO6Knf
y95dX6AGg7x0U2/F4aBKZsvZjKBVE1UVFvXgXHL4ZP505h67CL/5LwoDnuv7N6eiMF4l4BDefKny
1uIMGBMtkJF+YK+9UQZ9P5KhKmopZUDoqbr6xTAMN11sqHCZaqLzdkuCeJboDy8tIg52900fCA7y
c2D43DcTVXZhr3IIsbcaDfk9neq9LUa/4rK2GU2FpVMkCVWVLl7MRCrzy1R3ehG0Zm19JwTC5MtW
smKFBd7aOAzHVDkqTtz53lQqhDFrL1oKDYk1DNVzmym7QvdEfMVfidfr1ty2RkphrQ/TljEGPPBh
cr/EUCeWx6Fz3GynyKp1D3NXpvd9qy7ma68Zs0HYmo63OBWYlgQtEBm+LiknQhKWradUvoqwLz40
QknFEf+l/srzhmYzQt4S3e7yShvnI2wBHZuOrJ6Ze3WVYgeqKuIxNDMDm2o3VxXtAPA6F6FUEsve
Z96s1SFVQz1it2J3zbGbHWrURNfz9k7aGnYcaBK6/KuDW5ziu1ZXZNeoj7t257Rmi3WQAsNpRxFa
2F9Nmt4v6wxTPshtYYxBO+brGiQGruu+PTCmByVZ1Pu5cmV5CxfbeiLMOm+C1EN7upNpolU7zUua
NpwxS098XiHLPLayWd/medW+xfjzcHZVbZvcKJoz1D4jGDZrs2oq3FGyKusPcN+6e9hDCUhIqyS6
r5MZgzwTSDj1l1hZXYZTSavshOwzETiYPdHRj1Y+BHXrDQ+K4VZsn2z2Yq+IjusOimYxnuvWLsfE
rzx7Er4oxrK7q+Ks63/na1+/2GpmU2Nb5uJeZ5qb3OC5Sb4iDUcxBhBO4quuL9qM6CzFxa5RLZvh
ppr0wTouik11j8i6+ubVZWcjwNAt3n3m1y9yGu2rtp117zAsWo4sukqWK1FafeO3mRXLw1Tl2hoK
2y2/jxkKSSwEpZn6ZBAbT6PVev/QC+RPs9fp1wnzMSUYU6sqb1oXNqnfN7XiHbec5tvSXFD3TcXq
5Eds5Yc4GArg9L0oc07XCtJuExJOObY+n6eKU1Knu3dFihsR5N0aF7ChS+o2sGXVvJkmsWd8dqX3
00yqlP1Frq25oyJRGZMlCcISHAW0NdCRsFj4HTbycVRrs7hRS93Ghb5c4hezqtYKt3o3+04h5ZSB
TWT8swd4/FuunbruuqScn4t1bseDglBc4JltbH8zn7NiX/TSfkxWsSksVEcAl9RWfdfKsmuYx1nG
L+rkVbldJm98mmpsUH2JOFndlW7WFQhwFsc5xO6YAYpURDjsG2gG/yql3S5oU2Zz8qVRGRXm+9by
iFldVwcpSJxO2O06VpHX1v0hGyrPCwR20U2gLl6iBtS5VX09Z/CrgslTMx7WKBBhrN5owMZXjHiX
FW3s+apidwXZM6VBC0QCMw9VsfbGlI7MALR4vh51OeYB8PxcIUBtmbQ6jZieZda7DAI9fXjO+8bR
Q4bvth1oFi0K85ly9FfSlb6TgG7qB6tL5jDOZYtxGFK7NBDJoEZFb8xyV/W9MgbFAiknmvUEEFOT
cX5PY2q/VvqY9heGY39GJu9PXhK9/kyuUJyhizxBVHvLnmprtNWoipseX17FGd42N97O16a0/+mV
BBDgf2LUSFNyT8kDDtFZIAjqtbtRdAXSEUeVhCPOXv3XxzU/DewToSakZcJ23x9YZicGe+RDxYEu
sx57w1h+aHLOi3ByW/Nnq1GKXhhMnDkikarAXdkA7s39+/2KjVfPmrWuRmTFjdhpUw1kNgGiePgw
XQB2zyyFHdFmWUIKzqa8fb/UZoeXxeVg4NFrxYCH01geCgKLl10xIs68cGFn6itGWBQa+N7hwXjK
isA9lrAjxdWjVcLfozOyb1dhWn89HEetjbQIk56N+H0aYZPjXdiVXaLiJKFmt73F5pTplX1jLSi4
pKq2wWKU2tvnNda5S4PP9IcgyUBJ3cr1/4wEsO6KHTNT1YipfXU9mF0RNd54yafn49wf3jfEKbAS
yjiGLe9XceEJ6ya5WBGqQ/eLzhQHCFEM90WRmM9d56mxv6QQcS4MPM4ti68TvGYoLXB8T75OkVQi
W7NRjTSjVR+ULEfYXlrZXgLxmYFWQIf0Gy+X3YV1P1bKvBCYWbI14K7ERb+/XFF2g+4MvJ1Dr7sP
8zhrdIxLtTdHt76btFi5sN7Hnor1NlECVDhADmN7yP95iGaKgebUdka0Fe5ckWhCtzOyfRk3r7FX
2d9peCugZ3aoz9+ej58hRAe4tfBP+QaJS36/sJJLhK+GrUd2may4rFljOOuFC0apLv9j7jyW68ay
dP0qFTlHNrzp6OoBDnAMPUX5CYKSKHjv8fT3A5WVyQMatM7oRlRkpZIiNja2W3ut36w09XwsaWqm
9erz1YOL43FTJKriKNJ85QA4anKStPYvG07da3TOo22sUMHudENfWfgv9A+kLlVP1j2akUvpjE4f
67ydIvFQtOSqGrmpt3jGCLY2imtWEC/MmXkng6sFZ4ui2OKuU3RBHmIUIB4GqdHLjdn26TeUBppL
dPOt0q3NUFshMr/QOYDDUAXYa2bttUWLod7W2CUq02GMOfBFLQjR68rCbSuY6crW9rzwiT4gtWMI
b2ALcP07HjwsNeUu11rpgM/K5E6VLn+bNex2MAbVswq9ig1sjQpphpbMDTq9ztvT9IVvC6TyEYHP
uYR09XHzYRAnRsKV7tAhN+hWHWdyrEceN6cp2rS9esKywLkUyiK7HrVra3E6pTHlzbQRp0MnV+Km
mOIcvdGwO2hal/yC0v3X9+G//Yf85lesUf/v//Dn73kxVqEfNIs//u918ZDdNdXDQ3N5X/zP/Kt/
/9XjX/zfy/A7iZ/8Z7P8W0e/xPP/at+5b+6P/uBmTdiMt+1DNb57qNukeWyAN53/5v/1h/96eHzK
+7F4+Pcf3/M2a+an+WGe/fHXjw4//v0HA/ZklOfn//XDq/uU37u8T36E3UP97Fce7uvm338Yyp+w
O1i2TO45C6MxJ/qHx5/If8IlBqNMuGYg1zmf5lmOsA6/9CfA5XkXJWIieGK/+ONfLPD5R4L4J9Ax
jidU5gg5AV2x2f2n80fD9M+w/Str05scmY36338cb9lI9QLeoBWLnZPTCXjaYkqivBbqdSM6YffO
0t/hfJltxKZMbClJlI1RVeG5tCa1fHzW0+bMlJwTGGTg5g4ukA6eNQRZTkDvNCXQFCmx2g22Tmsk
uUcJkn9i4r+aAW9Hgk+XKWsrx12TPEy0ENMRHciUXGIVV/H2pDmG2sXyVA2/5PGnONkX6qZOzkru
QxbSAhuR2wtCt/6h/ABjVDDO9OQK6WlM2JuGy4jN/4CGIhaMXu80+3LBVXLwTkvzDarDiYTvu21e
SFeDwZXC7bvzYrTJb+qSrQQbH3WA+/iHcm/lO428tOCKslNPW/xwx+/j90cBXQR/KKp1ti474XRu
WBeZfzcJvj3MkspOEbtGt4+RAlg5YZ7NA8aEMw2MFAcb9+nFzthXYSlKqJw5SKT2tkg2IQAKC0Wg
exdrSbTRyDpvxklfuRy8NBVwqiGkonHUGhfNksynDO3TrBjkw1acWiopVl2s+MIvSGm/psJMBVbh
73PILG8EXY1WQ6lyXqNV11VOaThqtgvqyx40Xd59V/Fmo8yrV/dp9pFimaRdkxCxi2hrMv2pBkSb
gXzXQXrP9dccbirrU2z04P2oAJ5JxnlYXYdcyvuJ217/ZVQ+6JDQjO6L314N8bcuWznFXuwO2tf6
bPLDbc9chDvVGBhDakQiCuUbSb/OqQQYSYSi1EU/ips8zDcxWqWaTkGrQ282tyg33UQaf2Qmi/vc
3CH0nIrboDxPpnst/CkEh65USexh2lJ/0P2LpKrdoiff6QatY0RXluqAbiGdP5DjuNVbEl+CbbSH
JzvnX5vT083oOLb6NUzww2HysOdhc7DYGPx6glgf64RVnZbbFLu3qDQNTmxSEPDajtWCMvbbTS4A
n7/ahIk4k8GIrcBeHe8SijalQSZrODio8qUV3mO96F0FmnoRDNh2xp3kbcK4BfPOdtgW6ByRUP+t
sODxFQCYQegFGzynzhcbFTYOhVFl+uC0RgZVXb5Q6spNh+w7BVNx93Z/5wW12BTJX4vQYqgK6Rwj
x91VBYNMEakpxwy90Rlam5DT2JpeHjDe4loAMj9t2RoR3SwXM6tfLeGXY6HkE2CP0ZEBXuRRWdl5
pI52KmuljT/Ex9gwNmg1uGZkriz5FzYWzs/5Sj5rBhPxHfdzgL8Uo2lAFyNMKnq1iXZ4T60Fyy+0
MnOIwQdKROfP6D+A1+VMpY9QrfwKAkjpux4YspX5sag/PE4QsmxcquaY/LnYVhwqeaa0IrjqLnEB
KdR20gau0nJRNbqGEnZ0nQmxtkFuFtJ/069s0i+cDaD0QFCxcVLqkOafP7nWTQhkNmCDJifEy4Mc
+H3ZWLNZQYe/cD2OZ74WOszglVZf2Ay4u8qz2wmu0vIyMrGSGioZ1zknz4Z4F8jkJmsrcsXwXvc6
aUPcvMZPe7FFdlUDVCuoyGWlLJbKGKUfzFyivFVtVerZxElL2N6USptCQK5tiix/ZXBfWJBkWuBI
odo+0+Lml3rycQsvzeH1DBAepGutmnLb10fNQczr52gq7m8vfi7Js9k512Q0QhenrQcIWIhj2vKK
YgvWQHDzocmB+cC0HwVpZQm+1DNagm9OjMtus7h9eA3UrIQJ4sTgEkay4CqWDBt57FARktbMsl5a
iXxDIj3SYvNGevwZqTwOMnKg7DRh3yN9JyAOC+11JcHxvEtzJmX2e6EWSJphsVO3/tT7SBjwAeMO
MEHylSvct1Er0ddXwpWT6dneOXt/QfsiT8XFk9PpuEcwSsGeoMzsRGL4oaoib9e2frDpY/HjiCBy
74GZq6UefJDWrYzcgv3HhkPbOtkUOJqES+xsx20H41i0Si/PAQbIiSr7gDkyIrlYJzgYjW9iVGnS
UXbboE+3gRoE8B1xzC2itXLnsxXJeyBoDwMOa2Qi08WoeoOvZ3VfUViZmh8yq8MtRHU3evEulpHN
DAWE7t9eIi92nXCUQIAUIWS4xRAjOD2lQ0ctR4lbjCJbz+lL6zaK8DuTW+0yGPozWfa1jVWivNVa
6s+sg9VcjqtMlLmho7OTY4Uvz+XPmhHoS+aHKMDzNYyQm1k8tW6YgujxZeFMjErhY2lq1xiRZLah
g5iuSHmRAqOWK+w1K7iaHTtWQs5nR8BsnYGdIsT8OVOzlNQRo7FFhTWanNGCTRvDJWAv3mCm7lD7
1u1RRnOyCH6+PRYLLdZ5Ghqwd2UCFq4G3HUX0xDFrQFeqTk6opTbLbKhXA98/3NePLBi0GbWbMXb
epkrBG6tb63pY6pfqfGVWH9Nuo9tC9P+a2BdhehxqYV9G15rZ0m/93vLASpjZLu2A2L6IKvOwAI2
D0Zy5wWIJruFfMj9j9H4pQt+puZtH18O9QrzUHrc/Y6Hlzh3Dvtm81+A4Yt5NqFGFw0FXzSq9qp4
hkIShKIfo3mT9v62qr+UmbHp9GtvfJ8n557JnfW9GZ/3xTYNuMBoVxUAPb9HEutWbUuQT5/1dtcY
n81in3GpzXdpZo/Wtix34CTQpeycItkIKcfYBr6sfuP3btVAQ9xq/daLDolyEcq3WXsr+D/k5LKT
z5XiPs8u1X77ZYj3iugautPqt4rkDIGjfB6+JPK2bT6BukiSK7nZa+2FxQ0KUNE35KOG8HOHFaPw
0w/uJvWgUPoPARwilMa+5Y7vRgDVgAL6fUZFc9Rumupc7myp/JBbey1nXr3vv0cRdXhkNcHg7uIE
2X5H/kAhLRNvgumKYDwJ6Me2nlyrcAxryyVbU84L/9bUNnW2zQBESP0Hw7vDbsA0LoxuR/AiAJsk
EK2AcRrnJjbi4r77UpfuoNsAhgF7+7nTfZcuNG+jt9eivE1jJNvtQrNT4SyyrqLxuy7dBF68DRuK
MN/S4NuQuaMB0PRSnPZqtQXmZuPZbpPDtU3lXtQvywOJaNnkKuZSeSybvaQ5nnoYsJc3V87359sl
c2oWfyexBCNnqWthcjalCEYTjuaKaUsUvAkIZzxq+qmLEnljsquvnIjPzl2WKB4gxL4kdABhL+4T
sSflcBbmCJ9/2aRdp9omBMS1XfkxJ7RcLsRl0GYROJhTuMcnUhkOWjkKwHv77jrBLcjE6PNW8RAr
sKfvtc5Ifi2q9yPEWfWHoj7UZWR39R4BGlumkFU7EM2ywNYLe+qc1nSFYt+ErmbtEEAA17CRakc3
P0etvM1atBs/B7fgTrx3wjmwiALvTTe45cqiQvImCDxvLvwz4zKV7UDfBuekxjUHgkTOw8uNtdMu
q6vyTka6jqI7nIHQwX8pvyWhkFubUtr5Vx0AgnafKlsrtQ+UwbPMTr53zXszvMssxR5/ol4julnp
yC2oO4dFX3CHH8vU7sOEDPmnYvre5CgWn9faRuocc7wK64NQby3/c1VdFcFellwL5enujnwApZgm
dpth11K+6y+VyJnAwWZ2ALPDPKvrL9pmbG696VOefEjVwVZZZZ301UxVu0n7Mzx07K4EOyTcqyZe
AtdKTTJMz5yqvOnSsxyzWeU2Hn+8vfc/i7Tm2iNHDQlKLAb5/+PxbvImMcpSZbz1qHS0sPsOCJTL
jaaeT964Jjr4UmuQ3nFfmenZz0ypZT1Tu1rtRyfrlU2kksPrSzmxjdqTnAxE5Nt9e36fI+FLJoqa
MdJkIqWy485VcS0oij+OzmSa/mZMu8zxFaPaxlN8qbbMPB2ljK1ZAgmvpTurUrWV4+eFVUuQTCSr
URmALrB4AViROVgI+os2Ocd5EmJJJaOW9HY/X/iqWDIpso4x4vxRF0ecnFidogL+d1JD2yZTZeB3
ASKhkTyQ0ea0piH2PEaZ2yKLo4LiJeOwyB5FZY7CC9hxp0Kbch8JZ5ZIfotrCOjZzPEygEggW4uV
PXfZSVwvEFOavQlJxyOpRBb/6f3NBFZcakPXOUrWfynyHgl781KevpV1uFY+Wt4IaIpm0P4gXkCY
fimxE3VD5ut93jrQ180dWsa3kp7sR4g5Yo7EiXQGfsUxlPD3Sp7w9EjXm3SNpD3a17zFcRclYVLk
ofBqB7puTZjfOlJD1gH8J3IYXX+VdWa3skSed3UumiB0OPMhkeBYNInNnpGmmVk4lU/Osu67y1KA
MdHFipMrP3tZq1yv4yIpVvkKMvf5eCJS+agNN+MfuHsdd1aceigKhpk7RtvbrTo1yOt6Ms5h5YDY
xxq/9KXWZgIimhsUYECsHLcGCkMPEiHCiTj3W1dUM9tEv9ee4fIuXNrfc7JmJHkgqwO8M3ljikiL
zhW4OiM7YGQOtoPVhj6xEDHtcEqhAWtdtD9jMNgrQ/mYqHl6dNMoocistTDnyVBHPO5jiPa4lLde
ilHvzRRuUSx2Re/CrD4YpXKNSDrwVSK4HjhdtjURzC6Kg5he8IdOuJn6r3G8nYR9UNmT+DXosDos
tkK+DWEHasVFm1/yzzGPXEhLJYIzRtXCJLCt4qaVPvAMrHx4gAb8k1g3iedfFdLUljyYjB9+b7ub
+wnuSCEQIk9GYe64n2YH5HQ048wZi+oOKLKwKQsVDOeQ4w+hF8rK7vpsiZBRYdLMRY3ZL3spRz/0
xagPQRo6HNDO2KYQw0oLJetCdpMk+TkpqMbWYnjTZerN2x19sWUQEERhxgwTWmQmYOBAc8pL0LtR
/BAMUu8avaZtcGUWdkDRt1YN50l05claafjZapm7THqO/DWHNUCo4y/cymFcK2WEdWIi7oA+tGSx
DS4/Y2NtinQtufusNMAGNn9XjCvIhJABXawWTH6SQmumAXxvTdmodqpK1/dpPRy0Xh+v8nrYZlaX
XVG28h09qUG7+GvpwQXee16y3IOpTpL75V0ojRz3GZVubUirYWDzBTybHEoR493ugwRIW5YFdqjQ
FfsP6R7A7vtOoJZJvRO0YlDvsuTAhJ+w5/XE+LwR3DG+T/ML1Phtze8Qh/U3LJDsLqBOZCJZpd9Y
5YGLNvfCNN62FD6KvHSaaOuV9wU4ydpmMfFPFqHU5ZtKcLvCP0zJxz7cNlZHjJrYSkFjFx6PDhpi
w9+u1vA1kE4hCU49l2zEEsDRobrtp57WkRS+CiWEbk0tbc4nHA+xXjA2vq7bHrwOF9snxDJGMOGU
yVYW3jLOmG86RE+U9JFlQkh0kQ4XPS1syonQXOoSaMmhCH9DsAsIoYPhb8JqdCdf2L695J7P/FkW
GpDsY5WWffR4FiRmUkZNVbbO1ExO27ZAX6PQ3/gqaQp1zZBweY2ctSFpiYoDIigkihfLjKJsmTfV
1Dg9QFM7Ulpzk0ncdlJlciqg4F07aSv9e/ZNCSy4RGqsM4BcjPFx/8wwMBqjVhqnaUVzJ6vJVcm8
LUaNuvmY3PsNAkHRWK5pIT3byR6bnSUAWOKQ0hZD2UM29nqVe3/ri7EdhSNMUys1Ls0wkWxx0ijd
c7xkpASdoR6qldBxoQrA2p6bf1TqAW5FjDW/3pPcfwqpu6p6vXFArHm7eADMHVGkZj87oNRXO5AK
H1KY5GccanK6mbQu2DYhbGwvbLxN42X9yln9fBjYXxn0OfIBZLp8oYnCSCdYfQm7oTyvtHZPtWAT
giC22zoBOtHnn/po5S7ybGorFF9nHU7IWAhxqYuP0HmNxe0LLAV3puYMUjnMAdvsW+GqH8v3by+j
5/2bk8jgT+ZZhqDOYpqFed7ByalyR2DZ7HA8uPBRtj8TLcGNjNbJfMs64wT/Pb3ReZyZW+KsJIKW
HFmSRfLCghoMPjvP2LHBeKLa51KnF3eJJ49uIomf46hN7bd7+vzwQpubyyzJe32uWZiLy1em1ZIG
Aw/WAdq2Ntnj2O7J0MMSanGPkQVU6/SkP4sLFBGaVi63uJ8HG/xwV87s50sMntsM7wBuC6pwGXK2
RQxvGbMQR4xle2iQ506tZAJ/k268sjfgTkXXA7jsAT3Utz/B84l13PLiq0f91BqNObdsOAZGV25n
hfi11ZqBHe7K517r5fwuT1ZyQerKYLfCcrsUvuJpKG2CVgE/5dtKczU1F6oclVukQdZsVecQ5Ci2
xk9q3jVZmFSkgIodtwtRSbNQ4SB/4EsFWgMIwEdC5q+ceC99SSIQoiGEIIFTLZaoP2mRLwRy5mgw
iDehqDujgoFK5YcbE7rs2rY4ny+LTsG0A7JFQI2o6/K+GY3gQac8yZxoSL6HevwzF+rNCBLjEtv3
y9wr3ZzjP0gQoKdo4ZNQ1Q9vTx15zhU8fwVwolzNkKZbVmX9ijpH5TdQu7qvRTBn4jIjoOAXZRde
gfWDWHXheT5L4zSqdK9CqrU9cohJMMGkaKT+ouIOtkkUOXeltHuYiMC2ZpAW0L2Q2KuDNebl843t
kUk6l64JEvlqx/OgVbRIkYDTOUEkXBdduZF8tdjqVewk+rhVAhhHWlhJK8fFs3mBLiZC3wYgPpJ1
iBsct2oKXkr1GioHQhLdNi+ir0I/bNBV+6SksXlKY1gOaGDMSQws5aZyz1Sbrg5ixworfydZMdnQ
WPrSFsWupuLz9gR43rOZRUNmblZBgzAwz48n6xm8g4jMKqnSwa++VWWd7QvTQpTBcDKp1Fcm/EuN
GSBVCLiUOSc4L/InjXl1i+lJYgaOp5V7JL92mqciUzOqqT2E+s+3e/YsuEN9kLraHG1x3CIEf9zY
KAyAYdCbcErSjlsj0lO7tMz7rAtsKTW6A3yzNXv4R8bI0WpatLk4i4SUNG8Xcm8zvdIEHx/v8kJv
7Dhrxc9tLbncsSiAldI2lvRhI0GP8gPZOouJTyGzfZqmIXN0/JPODc/E/kcxVnI+z1YP70eZccZK
g4pAGP34mwwjvtAkTkLHKkzBaRMluZabb2Xu7fQcGqwVBzdm0hcrm8wLrbK5kBKhWbb+pUIxTu2q
XBsxdS2NEkWojdcIwgAyKepCOcPq4qER1pzJFjYaJrdYUOfgfcmuzdN6iclAy8dChN8MHU/3rK2c
nDf1FO3LqDNclvkHK/YlCJVj5LSW9KOO288YFp8HwQhYtZ+KgxwE97UWeitfYj4//pkfv94KPVSi
A1IKTPDFPtLmatV7AgLsY6FfKlaKeS+Ztrb2o0MxRdD57luFMtpkxCtimYsInJZhppE/ITiZ3Z2e
ZfuCzFcR7rBYDWGzjwbdtwFE76sySbazSd1OBEdZa2AQPckP3XFAEWg8n6Uutar66vfTx7cX56Iy
8Pg+kEtm47PZt4YL7mImRkJviBVzIlQ13VFK/GpwEfeNyrVqMoJ+nu+mxvpMtV6005gc2NvtH28O
fzXPxRZBVvwjxSXmCqkdsesimu9qKqHjOLwXhhr4sXhT1lZg15C9V1o8XgT/aZHrlzYzFJ7dwIoB
rhxpzwgsuAxrO7OG61DZTLmZYsY9KvuyM1CHMbRfW+5v0RVeJSEcERfeJDX8f0lXYFD/6z+MgJfo
CvdjHd4f0xX4lV90BUyT/iTJBkiMwUeBea67/aIrWNafs4QmwYUBNgj/MUbyb7rCYyUJlBf0NvhX
M4D1L7qC+KeJvDIeNbhbkDEkMpF/h60gz0fhPzuFAPWRctVsznu8LrLOCJIp9pSD0OThfoRfXNqe
IKTvjLHtz1G/10AGqLLwCSG1AkNQf4xID0MinHxTuh0mIT9TjKa6EJDKOiRIVAAuUNLBmwUC5EuA
VuZ90db9IRDTKXI9M802o1Sp3FP6sAkPvREMK+HMI2Tmpa4sDhsrrdHQUFv1UCQEujY26MVDbUhe
Z3uaoA4u1RCwZAgRC60TK7V24VdFKW88UyL2QWyveMjD0Pw4pXqJ7FI5YKOOkD8ltcwCueGlmvyl
F0zzyhpG8ytjneyCUMn0jVIM6b05TWFNXTgtv4x9Y24R3hE+tSjJXkxBvHasHm/r/wzWvMs8iWf6
vqnJnaChGwdWgqi1OTXfZTVLRej8svAtUvLkE/xcg1Sjb+Gtk4J/7lf2lfly99LXnWOtJ21DHGvK
3syng6JMwg1Bs/SlhI3/GaGeco3ueBy3/dO/ue0nbXhCMWh63U9MLmX4bihj9g3xV/HOGLXg3MrD
YY33+5jYfqk3i8gwi6jmRZ2qHEK+3k9DCcx3lVeJHxr4nPOVyBj3RYQCoKOLvXCbDJZxHVsDev1a
5YsfTKsUSdW25jfUUbo99eQiQJxLBblVFTIpB0wvR1fNTemHhDn8hYeTZ74yDq8t2EXIl4sBhP6w
a3YY+uwyazpTcbd8snHd/Or+U7bAa4+Wjz9/W/WVjEh5sxtJH/hBtpfiYiUgfO3Ri0AkbqpM7fu2
2XlyeS2JwTsRxYrT3npxo7CCUokCLHF3yOUDniwdJWeT/nsj/79/j6V9u6GOfh3oPJk6/jaYJnvM
1jKVr3yPJV/a0hOQGWne7GS0HWSsexPx9ySn/15Ey1RcLA/yZJg9NJVY3MboeOIEspK2eO2tF3tA
mqVIIytavbNK5TaQo4fKU1eubK89erH068JsJiTQml1uYkSfRI6vl79Fh/3ng8xNPtlVkBA31UiZ
pzUKeSj1TIYKUSKp3w9l5v88baosVuXQki70Utpogg7RFE0trXsM3lLntMcvVmYSdZLe4/G1S0cK
B9VQdeBoMCA67emLxZlZZqJKcdzsigjLNLN3KYjsTnv0YnHWGMDXXVEQ6w9gnn2kJie1vDvl2c/M
L2u9r6Rk4B5hyPVdWpDiX6XZvDwbnwXPJinlvsvCZqcMhpPDS6xX7Sbns/r5yUPC4Hg2YlPcKXWT
sqkAE/qE96K0h/pufUy6bjozfMxCfSvvVlDGr/VjsWCraMzjAJ9O1HhQc5F8KiBrlcPXHr1YsGor
9T7auHwiLktZr+6kYBXg8Monmpt8smA7FqhcWFW9C2JgG3qEaq1z2pRZLFOUUlU5rOp6R2L/YyN2
n+E8/FbV5T+7DFoUxy89BqpnmE1R74wgQhIHfWa7yb3sEFphuTGMWNif1oXFYkUVGTHJHHC6NY7A
ID0NwVhDGE7aCqitHPciQG42VS1GVS6D97r30GfCzUnvvayAeZZvTiNQuF0pV0hJesMnlCXWXAle
mYzLynGRhQlyI3wUBCM2RVTsEtXYnvbei/UaWCFeVEUJGUATKzssVAtGN9aSpz19sUClFk1M4Ev1
Tp/M87gYdghenxQXkYI5HsohhwivJfNE0TAC0/X8rEKK6cSHL5ZogBzPmOcNC8lCEVNvndFvT4pC
n9XXaj/w+65r6502C4+V6rfCW6OAvDZNFmu0rDU5w2G93smwYGPT3FSrRgqvPXqxLMs2z1UvYyBj
yOeF/MUc9RMn4GJJ5rOlTlCzZ5mZctBF063HdyuT7zhX9PeetSw/CampDFnO3O7QuARF5hEYEedi
vh4kt+KoWBe1DvZpE3YlBbdZVO1aAgC+NxpfLBBY7uIW6zJf+9yag/klSHXRTlJdQRBVMm5yI/WC
TRwWxn2Ahy4K9pa+FwY9+iDWebOx0LtO0DJ1BsnqDpPSCI4PPHNblXECgaQM9kUQ9kjPilL6o8IP
bVsj+7XvZaDqg4ACm0Bi2bSVPsd4tY7ahzDBv93uzbpFV7yQjfeDnuWuZyXiO2HUkVsUTaF5Jzd4
mtp1rvcnRTjg1I6XmYiCeWWBYdo1cJc8amt1tSZS88qcWtr61amUVorHSigs852Xi+9mMtjK0PN2
L0Qhsw7G0yNWmXqBwjnT1QsPsZw4er7mbP/aSy+2HXSCvKYQefJUQH7UwvZbYKxxrV979vzfnwQG
EvLxALiTehfFmWVLs9e05bV3p30S5fjhRpMNUy1yuVFy7zxXw7Nc9k47sx+NIp6891Qg4p1mGXOk
pYxXqwDfYyleg9W99lUWW08AjiVrA1axMclupI/nEyKJp32Txd5TcypZ5P0YTGSTdXQ7ZH84bVtb
ygMESjzEeSLXu9Y33QFJ8j5ZO5wWSf+/97WllY/QWV2Js1a9G6wxuPcm9AUtdVQdisjW+4S9AALG
ZHZXUhLVZymqWbYieuVp32xZ4R4Qi5/aLmK/DqT+XESt2gUvl5x2Oi6Jm1FdZJjCY/ysiJajDRd9
ceLCXXICOXODMW8kBqRO9jlMFqSjThzrxboNW+x3spRpJKnhezGTEjsM+xM/yGLZeqmI4mnMmS6p
wnUYImcOXPSk2b9UBYxHvRoiLwfwKVc3Sd65QsXZctqzF4sWrGslafNrYwhtl/6ZVD6c9uDFksVo
fpoared7ICXQyCkC5Gvr6pWNZllDK7oso6TOo+vosvSrjVLW7tsvPR87LxxH2uIQlSRB6JnYzVyR
6lxEYwVHwzxgGxjKcF3gpn7afXiJhqRCPWlByYiaARajsdfdmhF10Lc7sWA6/73tLLEispAViO/6
rM1p0l2YRpNLbsUjvxciklw0SJ8Vo3hWZZVxNnRDtW01NYGlqYs/VavUTztslgIdxaCoKRrvjwvi
MhCzxPbC1T6+NgWWK1kpMHhH52Q3JTpqyc1NIQUrF+hHasZLk2Cxkv24rYBVcI41fYz7LUnA5Cof
Ankj6LG3DameoTerF6ULxIHKUd/FLjZwwsEMa+uu1LvqC4pb2VmJVrKDdIp1g7wyfvM9nwJF2XKD
DVjuTqovX+SC1p+nRuWtjPwrX+WxuPb0fM+EPsraDnP1IhXPNAwhHc2qDeftefXa0xffpRr1Oo6r
ttzhYI93QbzRenFlY56Dshc++ZIlI/VoqY74juxErJbvsKZtzoJMV+5L1MdPe3vKlEcx22hGcmmk
jCq8P4dQ30Zu8bTPvlRsT/IItRbkTHZKY7qj9ZUywIlPXmyiI4KCja5xYKWNMtjdGAWoGTcr+ehX
xnOJy5V8gc9gxFwVax1yc3anmu2Jl351sZGiMJBAYmZ9ViOGO2aT7fRa/3HSPHwGlfdLGY0hVhNH
wFnn9c0mDYbfw13+vXeq88nwZAmhua/B9iu6Q1Xm+ftm6ORNSO1tZU98BBy9MNGX+ItyxMuJelx7
KK1WdU1sb+yuFb6MSDNsa7kNz6SBHJoXxeJ5m8o1UAnY8mJuiZtWzsZz6kstfkuhuUfQWzrvkPBw
Mk+P9iPowNPixiUxl3tyb5ba2B5gOSk7kSm4GTmwVmb0K2nnpfqGBw5I14tJ3o2TMZyBvk8PkdAU
140GZgkx+nzCOKuRV87z11pbLPpULuJ6jER5V1l1e4Xut35hDaF6OUpmfRnoqIDa4HGGFXWV1xbU
IpYag7AQqoj6hWrkmNq1neW0HiP09rR/ZY9cIhbx58HwCPjXIbGSYoa2iwe/Eytn7IL+29tNvNKB
R1m6J5M/ECuhhuspITgCGb5JY4Qxs9N2G2WxI0CoahMh4FoL6uenHxafvTw+qahrLOlqQtFZ+GNw
hROSrSk+yOOJn2OxF2A+mFMbNZmrWfqVCDC+MsPCPPF7zMP85Fs3U4OzU90qu4yV2zRZjxTVeGKE
vNRpDtNeo0DH7SzNi3NS3nYdmaflmZbmLNGUVUUHJvwgZA1+ESJJ/7su1E4r1MH3Pv4sljx4Ov55
TBNfvuq5VDklNMiVJbRABf69uy9dOquk8QoBd9KdkljRAW0d9I/N1nfbXJbO4kQtyTs24feIqPiu
xP5ul1WmcG5lhbAd+l5w697wzjgqkSs8bcUtDnilFjPkarAxaEKgQnpXRwAemsPbD39lx1iKZvup
zMkhR/UhqPLZKsXv2lujncSPphomH95u45UddqkbpPhp3g0CJq+ZLCa7UiuTd3N8+w6RPPRMZ0E+
NZeru7cbe2V/WtoPadKYKVbjK7ux8j9E+N95Tbzy6FdufkueRYb6CIVcXd6xwq0dLk2qLYvRlTSF
vpuZ7OSn9WCx6hV50ip07+Rdoqg/RS3dU1pc2QVf7oG+TGQl/SyjJ3jNLpkMb48pnHYZarkv2uKA
aU6cIgS2MmlfyWvpy7xWLfmeX7dgf6quzmVMZNvJbbJwOFfFrnBHrzIcfOT2TVCdmcWnAP2Ekz4f
RK/j3cEDz+9ZRpUSlgziIRyzeg8PanJPGRzkOhdPV3vcW40h21lGeTWVyX0kjvenPXox7pmghbqe
ddmu92tll/SDeNZG1dqAvLwukNk9fnG/LHI9t4RsF2uQhPCTU8liBp/efvX5FZ+HrJgMHD88j0Sv
D4M+22GJaFxOeDhs/FrV7spYkb6+3cSvmfNSI4tt3xD6JvV0KdtFErB5e1KiNkDnVhq3RaTHBywb
/I9eEsdQoVVsaqQiOo99ZLFaMPCpI/VN/wmIaGuHH5QzvN0wyhKu8xgtn9wL8q+iGTdbI7aguGYx
PDklFMxt0ovNQzShNZV6vXQYjDa8F4tZUksXUWipJWt6oKoC1i6MmBCuUo55hg3RXAxSklZwSk3o
fkRjNGxVRes+xYEy3Mq+IGyhcUVOHUT1vsHSKtr4eVniXhMoO7+V47u2NkyqVsm0r5VLvy4/IXcj
2kPXB9eINrS2l2X4UsaNFu5LtewkuydgvsomeEiR+B7lDIwpYetyBommVX0KrdmdR/LG+BythQqL
di0SRbvhVfYYoiZXXQ7Y1Wv1+EOS596VMCXDXSZmAl6jKnoUrTiqbkCGDrGNvhPv5HpIHZPkxQfO
pmBn5ZFAX8Gi36BuofduHqjRNf6i0aUG0nXv1bWn2EJtZRu4/ZGJeTG4VuC7tXw+Vdr/4+xNliNH
kqbbJ4II5mELxEwGZzIzuYHkCDhmd0zuePr/RC2udNft7hL5tiVZmWQE4G6mpqZHjWnQW94p+Ss7
eY6jXdLV4lRUpSY5qRjN76Yu3YtoG7/PElhZUHQrscYZIIkkJJOJBKVVTy1379bJp8YY/2c+E3zV
2gkhty0zjSsLL8Sj1MQTvAdeS04yh50m/qhww6NkGzZgd9+CyGuVbTJksYMruBpl8tWKmvBurvwS
KPJsZWTjrUNa49qHfw1EdJ8EpJHMa9mfOmeqb6SL9a0iQ7Q76GDI2ftiEEpwEYYo5vGdvPNV4w1H
wlT1cnSTYehS0eWbx+LYxApVMM+iBSLZ9+vbPDkgkqzY5wgYHRhFG9u6feaVo3lbSxG+uDWlxt06
zo55jvhFfufDEn9vi0kA4o6s4AxGfHloIrvkX8VEfLTKhWzygEKSXKzId7JZW4XMihIYbiaj2nF2
ceyIz6aGg5xGUTO8W9IKrvBH/VNnwuFt06OdLWwsZCyU9tkQg1dOh57cPTRzdLAwnCf/uKpt/e64
+SjTpTIT3l72m3f9xmpa2qjolki9dXaQBSL2WSAcB6KmeCfaA2HtwSnWcoQ0bTl30+Yp1lbdoQhY
QJ5Ue78yEM36QVfeQQHZa3ZCJ3H0Z3DbDoQ933Ma6lqXp3Iz9S4f/fk0TAABs6ro1CGxnIK0xADu
ENFvoNQPBqpuNla3aK0w1g/V3IhTmMiShPU5ObQhMY/T7Jn4zGpyHO8aaTmEjC0Vu8kOkKtHQcrK
NfElKOUkvLF4rJEkp17chomk9J4g2zd3c6k3AhFqZwSdp2rxUwCTUw9g0vrlUVfW8kPAJ+2OUTV2
036N658NrpwLEDNXXHuzdMTihY60P8Yp+WO3VdnuOm4JDPBLTgwf6R7ho+5NdbJW4/6WONoflR9W
jwH0uWwNwpa8ZVPAal5cyzhpNQsi5gMsYx+AcNTjCHz8mR9f/YKSNS1HCzn2dbWS5i0wDa7dMCbY
fmrxZhIxwjJa4hjn3FchIRTrIi/BrJVM3dUjJtf3+Zs3wXoBj5cu7wsLm74rjfNGQFL82A/LuC9a
o18WP5ht6F919IyWAnxPEGq5a1ix2vV9mDwGIOUZ7ciBTVqtLo0jVBaJWT75YySveKKaXafJNWOZ
kSxUf7OfGVNGe3GD/flQ54HlLla4g1jXnEKUtxNDBvmYWLr8bcvGOsSxCn83fhD9pDhsubTK9ofT
QzcFQOcD0SUKLFtKr2Avu10eZdf7hxzEdLsjzJazP6pjLBnFtuw7a1AX5fTdni9d3yXrUD/b/trt
w1gNB8WuHyRpYrF0WrfqwStMGgXyJl9E9XC/Uj+GTbdn0+dM9jXryN3aeftuYwM/neslv1d+vPxK
FrIe5568u1UGBdTjnHz+yo9AwHgVCY467kvO1iDMClsvj6Ot5pPbD91rX3muTANO/iktte8d+grG
ewbcxRztcGo8joKt/hLDnHhj88lIfqzezrw+LoO02MruvRymDvwgJ2IqCij0E0S8PkV0JU6wUyRy
jkbtt3ETD7eobfDUoojegzVSfxYyhnaMNdGErI2gwykcgtQNBJccyrn16stmYf8saKLv7jx6xFSO
FrCnutuyLbSSK9uIRDROg/iY4hZUmyKLIJvJvXqHnz5cYhMHw852N0A4sOJ8nfW9C69inmkxOC2B
jKXk5JZPgVuH/W6GgkwUcGnpJ79c9c5sgQZKV0NBioraz7rVHR/UVkRXW/ETk2bTulnR+N11q8Fi
p1UwwtbYPAYluZM8acdaziXbIEQQBnFFBSC8vcWu8BXiaZj6zFQhBSxD12WdtOujFVbxJw7K+i6P
AvUTPnR9xZCov4qimi/WXBffkzz3jklSARfYzLJfg2KN8QtUDC0iCQB+q1b3t62i4kLKqvu79HV/
8qkrXqY1FMCUye1PGrdPm2jxjjqMwC42cd+9B1OljmE+eae8toj665342HVVDC2dlPA4Grm2NbtW
E8VbOpSNnTpu068Pvexk/JwkpE3s/N7n2QjLOmlYTA1q9lLqeLV+hXTKO50UejpWtwYvBbYZ7wS1
2LMukvrdi/Phu0bUuYPuO72CGzTvHKnuxGXndHo3JAmEBM5Fjl8C95/K/ncdePLULtw+iz1OZHG6
kHeJ/dh5VlF1uygpwvta69VjRJXr17AuFctxI4d7o3x5EbJZn42rm4NblUW+7wod/56d2tvPdpjH
l7Va27uupyYjFzORRN+IfobzqHxvyBKsuc+TMMBJZR3aj3Vl9z+sYbS+TgBHX6Yx6g+OdsOzGi2c
QJ3l3s05hjjiGA2wVTQO9eGzyBPv2e+lxPIcbT5ZuTDEtCQ6qjMVdMtn5SbFHjoovM2uriSpuZE3
EBjZ88SKzpdPENinfN8vc3BUQ2KwOyl5Z6+5OQmoU4+a9eDuUPi+ddxcS60psK2CjfI+J9oxCutL
qJaPuY+9Xe5tYiF4KurvuyCqPOJhu+CH7dB0YyHo/V9TIQuCDvORfJUgIGmF9CA8TM4aXy2qeWIg
mZ3ewu3fJczW+aD8whoOtWRzpMiJhxSzwQAoS7xLqc4HwWrgwDJMOsQDvqpxZJmItGjRuzsY8lV8
0YQRVr9mqu0D9RXbfn3TW3draBEIi2GxMuDtS17iyt+Ormf14Dp5u/rM9aqqPU6WR24DNNx2z1pq
tWVNJcprlCh9rEp/4gEl439JE28JLnTq3U8rUEOWh4P1Q3jaKncFSeBdaln5cmW/w9pZZVQvGYUn
ZG3PcmTW4m3etUHcjPvGWjaAd3lDI8PkW67cbsFI4gFQlj2mHiSYqWyc92Lzg1/FwPZVMsXTTZeR
6xNBzsl7JY3b7ia49im57ibdep+U27GUwcU3nOUg+9A+NN191ERFs5+WsLt3Lcf7YpsJ2gZnHbLz
ZF9ZQAZDa09lwopX7TWAVP0VF0jXuT1RinUdwZk1MRkTcVucknZ1HrumrMn5jA9FPNa/G7XK42p0
/kD9yZukqnkf1OY36306eUFpDf2TN8BPPw3FGH43+TyA4hm04x6nyifFVQ2WjLNtq4hPtWxRP1Ri
GLChrHa98koS1XQoO+xzPa33KdHMisk3KOJjK4ZxSekDN5dqrXSsBz1PbfFQwMjpAtZV9ob6ad0n
iQxKIqp8MR3Gebpz20jeCLTL9pOI900e/ncD6ZBO9l/a1L+J7zFkc8lLUp6MtPjFDPkSd50j2geh
BDQTJzL7eXLnS+CW8ee8VqOXkUC0nEMg8+QnCHqekdc+ijZtZ1KOw9EabxY+J5irY9iUbZ/KyqFO
MJFe6DZMUfG01oZUT2ezmisfyGqfXCsP28zLiwGf4uQsxMA2EyCVpmnJzvJwTbo5flXgbkH1JOp+
+FFDNb0mwwrszep7CoUSLBlZs7lbV2SLbPOb23f1R0lUOlkPVqx2PTfA5zBq4pbRPtZzV0uIf23s
f81b337mxZvvu5HeIBXx1FPaaXK01eLG97MO6429R2SiLOAUZVnMhKa6lOtmcbg7NRdjmLCVWHnN
88yw6r1R4fpmccK8rWFenmAEb+texn5DnY+Puto5ecDDFYXy3LqqvOaTdatAhxZM77qVfMb17c/2
UJG/SiLyuqzXrf6jmiD5w0rnmqcM8MN7VxATe80Zntz1qzN+MglzTSaS3j+bwDUvc+ly+BSSgjaF
oqHzvbf1y3ev2txT0wv7mxJO8zUJkE7VStwvlO66e9dqdD7dxaVnFZE4eEEuH30OOrFbamadt5Nh
rVMWt0SaN2QwEbpepJJ9eQW1bVo/urhPnqfAMx+0yKCVMSTtiqiufyZyCc4ynrz3Np79h2o0zW4T
nuErbIiSoyb3Q3i1asjfVhMG4KQ4j6+6qeyZ9yJ30Pp7W1Hsrv5ZFglQb7ezTXPjadsPVmtPd3Hv
6Fc79NROM7S+NvQo5LIFThVkk6TN3/W+d1M3FlsL9sSL0D6sJNXdxSsQkYCi4FswldUXE0M/Tu08
jD7zxpu8jPjC6ReiQE83LBDrzn7BtuaexB7rI7KmoEn50qLuYAb71vL5bCzdgUavj56nMLzOs52/
W5NLjcSG3gz/ug9WcouJL8xgHI+0y73tGM7Cqp0zCNf6a24HzbMUtXPXN6266Jo/luokkI/k1NF+
xw69uytG8jCjdvY/JclwNdzaaHDTqLCKB6Izar77Sud3AdmW55yI4CfP1+BQVL2sFVTrSTy6RqrX
qbGck3JcfV84XvTIYo4g8SCMZy6UnhdssBxzXsEsH0YykJ+VoDbcLXS3hLEXzUMUsrRbU/shXIzx
j2it+le7WvPMXUzzGUFogaFuL90bsxXo3lGobrko3kygHkOFtA1pAxlXjFWetmvvFzvHKobn2Cmq
n8zt8jsmPuTwqrwb70n3Js2VwGdK06E5qTEymVub+GeSJ/lbIIcJNWDYEggMxjvXAlRARpKT86Zn
f36cHLF9cKSqNGLb9yvuwugrt/P44Xr+Jnd90bMZ21n5COx9dR+sBLgBFaA9jCl19bRbYMadLLo5
CA9cuwkel6780dqzPBhCpQ6c5M66c1r2rdO26Nw/XjEuHwvL395OSif+0L5sAWAPOIvY515+BFUT
WKnatnbfjpUhizOS5ouOLKtgOI9EA8wy+ZJsUv8m/pQGH/5CmG2mcB4md3J/aXsZUzOVWMSaMCa2
ZDIsoXNh0+pHOk/ehS+Cn8k8NXd4s0Oi5gUR8r1b+++9NzfUTFo9RMOcvPrDsvKTrCL5EYwEnyoV
iwtRd9GBKT4lcBX7CF2qa/LfgV3LWxbbOh16u3aa81Jxp+6HoCMju2ED5QXDBaUCO2/6jy6t8DQ4
40yvUPt7iQR+tWrVvEPTjtTONZP48FHaqz3HoCGD0ZicWtNDHMkrWNo0dDdMgW3No5XK3tXcgvYA
oXmVrY0FrF5XdagiE1+r0hbiONB6jXtw3OG7SrR7qspbDQJ82stit6PVArrkCcoIUd27hbP9nqQf
fNSjDBB6ukSkSV2Nr/7YcsKVm2P4o3Cx38vWKq6jnLar9nPcJJFuzBlUN3vDPqQf3CXUHjs+ouER
wUbcu2sYVClm+WjYhUvYhHvMzt5b22guuLUVmpsqmFpnV63k2yIg9A1/U92GVxee0EH0ZX5hDtn9
iOYazrbd2eqOw9CUVKxgLcHumeJo6q6HaDYW3inurOm1k3XfgxKo4tMaJnrLCIvynmqo6QcrF/5j
10XtuRlG9Km+L+0wtY1yvvbuOnUp9mb0rDoxKYxTKyOKIz9FuOHOXum5L8tQ1/ed6EcW6ez2XLem
O4RxKe43s4YnU+ZEKnV1c+BchQuw+Padmu3hUS22cyqnYagRM/3oeyOH9cg70Jg9KoA5im3qIAfG
kuZeb81G/dD3HDexS47tTM1QiCS6bOCXstXy1U6tHWqI7LZXJ2yHd+1sXJp1EAMnDkX5WYUEodLc
8yDPs1v0jwAtkRfKubVxj4WOOBCSGoszjujugUsNFwMkEYMAV1Sy2gelJsojV437PUwI6ZR27F9Y
nJgv0czAU/tb0WRI6N5X8pe7hz63gBJtN0JRIMnezvjSdHvACkkd3Xrrrli29qFrqRwiAv7eBR5l
BNLBdYYdj2JyljybX9vgRuvowQE9WLW0/HTpIbTXekXgzVX4QkJesbc3Z3seSzc605QJHmfHaL6j
YDPnirBVjnJwbA2QbT9Ky5g5Pm2bfFCD0+3ndSsO0hqdX4tcxROQ7PViwgapepiK5fGWK/RNIRln
W4GXOlrb4LB5c3f222Y2nFSYGrS9sdGhYvp3LEREEDdeyt6TfQJ2xS5HYk9gXiYCIi3oU5MHN2M2
UhzxRiZfyFL3X1Ufj6+J2+VpRL7L1465ywl3t9yHmnMjrtX3uKrj90baPbkTzSB3IykceVbZpf0y
Kmk/9MktOG6I1YUbm1ttTFyKD9n4c7/zB3f9vgWO9aTEYMS+IW94D0Uz3zEZESIrtUi+LaQf5tlm
F35Mievne7CjbbuLllW6LyKspvnNLGqm/cjtLdobQ4RaHlQk0VtDUMIzsKfCJxI6XigZe19WxzjQ
TkTw66zPsyIjPnXa3vEu/jqp733kW8MrqafiWM6q/dn+9dW3KynlO93IhnuuK/WSloTDF9jTFuuV
nM1pzBg79v57Qgj+vNezXMTea3zaLXsSpzGY5n3s5P5rX6J+OVspIYX4ibiv44RM6Jh5RhqS/BVT
fwRoCVsMsBItvv/m9c5yyEmwvFIJOK+6AwVikNj2Yyz1nvKMvGC0gGsblfa9GYSf0RwmX+eoiFKH
H+8kWnTrSFX65CNGIhGI9iduqigru659aWYZPzbxJI/O1tZfDH3iSL2mhncz1+NTDYD1S+Si91gY
P4+tG6ovcRK8WtTxB3csg/PgCOJ1He6Si6/l8l1K6uhIVg9lmbif7sSRg1plZZWzlJ+z7pnqyNUc
rG0xX1UIwcQfUBnTglPzMRLx5qbTGDNimRf37Cu3eGc2k7w709AdxtAwRxx9uKbkEvpXpgYBiAtW
vUXqL615rgPl/yomX34lkEn1UOPKjdubBIR961bifVsZ1Ve66H8jvHNXkZEV9HtvZlAg1Bw8ht3t
uSAmL7LS0AjZ7yY8xI+E7OfX0VEi2PdTMjwbNcXQTwJLXiJw8ig4bcUwayscfdks173QVs8PWADK
+2S0vSWl/O+QeBJLYX5e6ydH2PELY4L8rp0BkqK9OvFLr9fk7AckvTROXX7ptKu/bVs+7kdvU8hz
znxYKtdrM5bD9DtGjTFFdSg/ekvJy2w5y54raMrWYfQvLRLPL/7buEMHaZ+asE2uoSR81Vel3JE6
U/0qiiBHHAmrXVTEOOrmojiXPLfHyasV+kvYQ2wQQ3Dxlrm8k3abUOblUZM2WmzXoeUAyUoCBR8i
BOkt5Zqr0Vb5SqBZrUsLfWak0m03j5StBWFitIf2u8hL+zKoSZ86lYT3nRmc+0qJZtereDnH5F+8
ikBgm45Khgjcl6r+NgwFEc1+nQ/neQyjGu0gXxlOUFA8M2tjBbeLSA0e1QrTpq1GGhkGCQekhOh7
oKx5v6199KRnVsXgQdQVQdGDVCtbk1X3S4wWwbgOx3pZ5t23lSHpyWq6APahMBtIN4mf2ESNYLut
Wiwn3Qo3+UR/Ca9FRLzrtGjG8blmUlOtsrfTcLTNEWmk/tInCZBGP5Zqt0ZhxRp4Gx0h1XlfWZnj
odiaSu4rHmHnwLMoDnjUkUF83fkNQYeV/pDFbYZYFhvQh9KmeILlMT7HfHqPw2CJvbSMOa7+XH6n
6a7eZ6+sv8Z6Fj+dIOdoQihfd13JiBGRW0M9wgzMw9PAiklMHlxDt6v2WydctuGn/BXwIf6fgbI7
LVAgj5MZ/L1vDC8YXocdF5I4JbUV/uER7M4E+G7HdU7E0eV5uCuQRferF0sLlBsQYT835k0m7nQ/
ls7YczEzM8jElqgjZegnXedyc+VvJZVjZF82V0R0bMhZRdwbij2rykbEyGtbTbyasDX6U+m09Y0s
7sQPalodmfbt7FxpuRrCw9rk4NH1XbCjm08z+sln5OqJNylsBbETshwcYoeM/uYlWxLuLX65RxGx
KEDj1O094a2gp9yyOHij25xr7ot43xbt9Ez2uUltZ573ZREkL1VeuucV9vTFJ/Do6uOBvmNFVl1X
kpQvTOrad5y09BY1FB9mvOHBdW43BusIqSpLJ7N1SU5NDczWKMmg393M0TVrcXQBDH0UXLvM8wOn
+enjvk+giiDnp4wW1s8E9eVXjSuWBcuhYgQYdcUpNo4+t6jaMu1I/z3OceUckOKdp6XsRErx1O0c
rqcLHqLypPllnhKSsCkUl1ocSQj07ir6x5LrmBap1U1yCRRnGcP44mwQwJ6sWRg3teQ2fHZ1bT8X
U+5cCDZwzo3tTNecZMvHIKjUr6aDEHU/DmbBlRBO/mnyVPhRz+30DU6E+2NV1XiYgsJ78uLJfOkq
Rrh3s5MI59CakRyDqRqWK4c7yonvczFXGBI038c3cGlWeRzzwOH74KdVh2Bwze/FjGyRzaI7J1ry
5jQJyergiZL1rW0TQms7nXQni51aZJ52ednKKHZSpDm1K/2F1UvgcHdTPTtn5ffWPife48IUav3m
RXlzGKykP0x2pdEJfOuQT3q85Cx8/SQPieG5chK1ZxzW78LBzf/oIE/2+EjF736LEZH9yupR2Zb4
sPS142Z6XOaD8Rb/p+8t3cmbmvnqd0tBbT303mdfBe6+Y8z6BPqwM3uhlPvQIdSc4GFZ9+W86Ae6
goHtHB+1u1TJ9FjpkXis2FjyY8Yuz1NuYuukhBUeZxhq93YBHStdnY7gOdHXj721AeMQRDnzWJGS
NiClMyBOCTuF8aTtaZnTSShGYy2A2y8cf/bjyhV2bkMoN1k+IGGwNNi/4rpwdsHmDgQ2CYuWWcZe
xj0fvmOb8MO0YE8URcswjjD89K954rcvAXrsg2wHe19vW/DsJVXF3KEpLhSA4sJIjhzaBLcG+EKk
SYLcXzougCFF50ANsfV4pg5NkCed+tc2T7Dv8FlkM7NHc+s+nBf4F81LHfTiV9G1/p2UYvtZzzfV
O9Bb8Dp1LLL3SJSH2DdxiqSX/8KN+qOI1LSX9kLd284M8Cgj9lM55qjrkKx4eeejrWjvRjIeKZ2W
+sBTjQJYteNOOIN7oEemb4OkaCjluuJDLawdZTqemOXn1fpGOIJ+YkN9249NgOVFzY19uiWY7twY
667FS3SDVs3iCHx7IpWzbR6UBay6iuL6RbOGjAof+hVzQ73cLeXkvAqSP/KsbH3oFA76vahi8Sba
dn1o2P3dzcGAHq85Pl5CCDd7zgm457pu45OyEXDJiBs4OAnN+O0AHjovTmepvbWxeHFnkhouGOf/
lsHxI6u9RvbarTX6i+MY3Oos2UwnDrsSnHxot+zq5tZybbuQTfVxDQs7s6QbvYdMC9+xluQP9AXu
ksnS+pLD8D14eWedEPvWk5eXnpcum6xg0JW3i6NP9IdO1vpLiTHh3A+OujZ4VO8dFQUPcVd2Q9a4
U7MvwiIHF8HH0B67ehR1OoSi/uRQDccXFyaLuPG1kiPwltEGU+Z13o9OFWrX2D0D0o4F+GkjpPQw
LqxrZG0zrPZOTf2PuJKQ3mrGDcfA2/K3cMUa9ThZlr1zllWMb97CLPdQUr5V2WyjMB0X8rH5fwi/
DItX/g39J0L335F41C3YGvjtdlMMXjcxm/jicgoXB0rl6aeDIefRsUJUl57XE2dntBJfy3y6KT8m
luOubMpW4NmtBUwBr+YSDREMPmqsCR3xrPPRuwuZkvFNO4HHiN9fr5YKygziQBjspRsm7WnL6xxI
Rhzres2wxUZ5cb59YRAecl7YHVMyOmh6mjyraxmjvftOcZVBlHcvjif691wOTbmLVJmQW2283FAY
VqpJE3aef1FrQRTtSmXU2Z0RCphX1kjMS5TTvHotGXJZqVaKIFOGxso2avqZyL9hvHerNn9fOyNW
fDphsB5DW3frpYBVDCuYtTHrs0efOSmXkTb38PILH48ffesqpgNpmQygb+ZWBBU3XjFPGZ+T7x8Z
QUQ/pYGCvGcRvkZecPtmOzouy2abKmd/JzblPm6MhVBR6tI2aTgU/n7yfXWngzr87hIwD1PPijs3
9TYSq3IcRXDg8vBtbHscJiWmJi9wNGif2Vza2Kl++8nN+9GjHmYxRxjVvj8GJV+dCDoaS9aAmsJ2
jnYcNgyZyqprEbXz5WBXRX0YvELis4GyxRcWH9SsvAu0ouIoZRH+AJVeMeFCMnvIo9XPT5S72t63
/iK/oZ5Ov9F5u2+iCINXINvKTSt8VXeMdLDF1SOn9mDBgFdzQYHehGvQPDRC6z/S18mpR5RBG9de
+EPYG8X+6BblUY2ufW3YIAFPJRENp7hIjhUP9mfCaqvMlsTywTkM8+c0TvVjiaXrlUe5fBib2v7m
Ln2c9p7WVzcPzKPj6ZAcodWoHeGT9CLShK+xNVoZN0f4p5mK7eBXveTu7e23rd/mA++/zrywcu99
ytvf/nRTluATtV+G2Mw8VEyt+WhRV6MChATpnctPGNYMo8dyYsqMRBBNNRPlvB/6E6YZ+X3BhnNn
jdV058flH2ZQ+b0JK7QrxpzFV7Icya+v2ypusknUhB7ZVRR8H4Invz5ZnT5sbkCkGMNTlRIiTYCr
dIY7NILkQlzh3B7aZaV4KeO+wiUUFMWdt5rt1xqXhimkY7FGu1avI+mc920ZuL+C2Wq/+YwaSeAQ
g4I7YnH9Okxo7hSPyIEiWuwXy0qeeQGTl35o8kc5+2M2U+AdtHG6XaMM8jUBHE2C56Og+x4HFb0l
1VA9DVbffV+tBgV0y3vmP/nUPzf0J362ztPi/cNO138230Z/RTv+yyJH7k6bkVidjwmCzdnWdOSr
Q2v2vyebf+1V/P+dsQhL/26/ZSDcbG69yWPP4xncVxy7723PTC0uLbypZeWqjyQXlJLtKO6ZbdPu
VMiedGe+96S2qMEW12zmisA3/nHymeFOXqiHuWwpavBJHji/2nPMFlpVJuWhxc+V8ZxKZiYTXcDs
dwxwURvuZ+TpaxdSC/qt7r+MgSm5GWf3C+K5fYgYtMh/+KX/y0f69zDYIWgtaapCHWU30lUlmGtK
9/+W8Bf9PQu8U4HYylLLIzF/VUqTHqZuHqnsf39ff4tE//9WTP767//yOKBhlLFRZX+ehjG81CTx
7itf1neG0unYmAYbW1I63Qaiacu3NN5yFyZvR03UyfEu7wtr27ms9HX3TEDy1C09Z0QAB1lShQwJ
/+HH/M+fMInh//5UVb4Q2kOOO1p2tNwn5S0zdjTbP+wI/RfL+N9zRvx1G1cLB8FROhZmP+rAfYOl
AVkdGNz//pz/8y/ATPDff4FtbVyGM0IeJf8U9aTH1JlX///4t//Nrj+JCvUGdtDxBiN7Ka1kvnOs
+p+2///Lzsxf20n/8oiUsTNOVlu4x0gkHKqkwT+VIys0ocyTZ3Jso3dPj93/yb5P8vO/f1A+Rr1k
WZPt3PBQfVkSb71rjNRPNgPDf/i6byt8/+GI+iuH4F9+H7sX5QBPaTtXNRH+0xr5H62rq7fR9pvz
sGqWohcXHQ0l5x8e3//2Cf7N7BFVrbtMwrHPo9qwSch6HWGn6cHb37KAL6bttzeYhfIft4Jvp+1/
+hX/dgpX82gn8xJu5yBYemLjOgUGebXFzSib4HYKoV47jVtchEf00syoFG/lAmAtijHL+Btkgxov
hmD0vuvXpuPDqH6vcihxqAn6LLtmCF2s3MT0ptMDFa5c2SMYx3stSv3h52v46C5jtGZj26inROXF
49STQ6xwLuCttuqrmYpupLajgC1MuDJ9t+wsMYXel0J8TjOcYW8FcF81gAH+90v439aZ/55M21tl
bvsERp6bmLcv28AL/FHWFvw/9s6rt3Isy9J/pdFPMw9M0By6xnQ/kLxW3kVIeiEUCgW99/z1811F
GQVT0p3KqppGYQYoBCozUrq8NIf77L3Wt2RHZKH0yFMU7PJakb0hIulKaEl0Zgw0NsPSTr5I+Bou
Q3z+juELmrXMilaRCGzJ9cmf/9F22TEW/QeLxZJyG6Niz3sDS7OBvWcPdOosz5TgiMvusOK8c2ss
ObehDJHFYluy66pgOtNGC1OHJlDoCKLNVTX5Y94nU16seOSyyVLsj91uGOvUMysfrSs++yOX8qNT
tFjx0JIWTTem3S5QxFQ7B4Fh6uj1FP+xNWIZgTKoiWoXXdPtCkVS6VM0Qj5vyzq5Cqd5dNMCEQpR
xRNqAZQcR1bx9zHlprxY+sqh1aog77pdLpnJN01h14ywxEK5WAS2R5PEfsZmgb5TQs1wMuVlUB75
5I/OpvrrouuD9fUL3ta7UrYfx8o4k1BTHfndiwCwv1QYy/Q+O8uqcQzCjtTzzO9cW477k9av6JPS
O2KHGHSjx47cJwMW4hmDEP1sbsvhqW1RZ3mfP/kffcHFemhTlgorknGcheF9zxLlgVNqj33Dw2n6
/SNF1v2vp89mPMle0Gx3Q6UB1NCSk9gMatVjigvBpm4E0v86qk/8Pq49fWjIrdIKYJt5zt6tr9rh
yGvmg2KOXeevB0LFG4Zdii0ty4jXxJSibC161ZTdltR6E/kD27yIyxVKKlZqPfSdXpuKdRMW6gYs
e+plQ5A5gcRh4mKgq9yEKFzMKTgCnfqg0FpCfDVgr3kZ4c0LLCTfgYZLKZemxhnUVBy50q+FwnsX
Y7HusLelw5xH/W7wqfUtv1Fbj6kQJ0HPKx2QTW/ttQm+XjxZ07ga+pgtRtiH86pArrdJu167qUfI
jMfI8x88AIa9WKvSpBz0Bl3wjtT6+aU27PCLZuI9c7p6HDwRFNchjn0vSXk6cjVGqaKhB6gdxCPy
MXL/+zUPrdhf74y8SXDBo/TZ1e29MjTrhH6QKCfPMr+prblBinIEFfV+qWPYi0Ws6f1mnOhFbZNZ
wgbVdWtaEvJOCY3ALWZGjOahRfL5U/3R7bRYtoLZDI3SapQtUrR2XTF332PW4u3NdvnI7fT+25Io
nF/PGwoxVHCilrejikkt8JUZp6L1BbFPs2fq568+/ybvr0/Gkh88mzje27nINnTqXHMkpJnZ1R/6
1UuAsJnWoyHhqdz05L/bGEetP7gpW9KDrY657DyIdCOsot5VzZh4vT0fi5X+4EayDv/+TZUOoZlA
sGhKNwRHlfQDjUN0B9MVcQ4IZdoGqS3bq8wsv39+mj5aN6zFuhGKumQOWaWoo2Jj0yS9+d0fh/oL
ApbRG+PEJ0q6SQkfRbrr8F/Wu3TUkFoX6Bh6Yq8ZGtrVsTXjgzt7CSGeRW0FulEPG0lEjol/SQSp
N/rHODPK+/sDw1osB0MzZXPoN+lGljX6XMOh7NasurfROwR1xHwpKjdyl/uXErt4ep1t3f/AMDAc
o/Z8EKBjWIt1IkUwKQGqGDCXF8z2ibftpt5BgER1Pa1s4yLFiVBX+QU9uZ3VIETGaHmw0OqT76lm
8AMMhVvH0kkrr8wKe1xO7I7fnBHX46mxsUfBfYR88tGNuFhl0G+iMkcouOlJcfWwrBdk5NAghieG
u3XGSnRuGcFRKNpHrwtrseREqE6Scq7TjS2QpzET6uRnTI3FM1PAlh0kkHeXjFr9mRix+bsyKIqP
WJaZ4l7pm/rIMv7KqHjnNWotKqbUEiHKGL3fTAahZY6OJ3Cfpjhl/F6Pv7HtCTZGEisMcHtvRoOf
m4gKbKhfhFMGWzPpytxr02Z0JNzlqwq5qGMwjw6Q+JI8mmuldmfq9iF5hK1oMnY+g2y7rL600ujf
xJNML1AelRe9aMfqyFr+wTtwmTVXcz9b9Ltp8wRNdhFnpbnWugotTjPP82nfdfoe+Vvm0m4fjiCW
PniOzcVZlKRGK1tDIkhgtpiIBkiunZ5EoJMgj6rrz1eujz5jUX2WB/l0UU4d3nG2JiYF3ypmmusp
U9NuP/+ID96CS1hzJanCqFu52xho4zx64d1u1tPkFGctBgCrjI4swofl552bbkluTnsdKZIfdpsk
0J/aSQQP0VhZd3/sSywW+GRGpYAroN/ImRbtg5YJn6ObRbchsCK9RE7cHrnoH32Lw4V68+YaMwZ8
IdQruBwNcl3da5D8ff4dPvrVh3//5lfbeVbPfszw9JB5m/S8BfWfe4e/KYjutsj43//6JUzuNcDt
mfuoxoLc/tfmpTh/yl6a5X/0y880//X618FLcYh9++UfVnmLjfeqe6mn65cGU9HbgLj/07/8t5fX
33I7lS//+e/PRZe3h98WIC/+JU3uUJj8JbfodwF0l0/10/NL+m+7Jn3Kvze/+8k/59Cpvx3glyqx
2Qad7AM46GcOHfFyvym20C3zkCZHRitvsj/l0Cnmb4oqm3gsLY1ATZJw/5JDp+i/sRGQyTUnZ1WQ
mGz9LTF0H234jOX64nMymDg3B+nPeZxASvWzfdLK50khvHlEIaBJ94mZn4/ARtRao5mvkmaikVHs
G50zaOVzPvquVB6bLr2iZ995hJew21Fv1WIwp2Yfl/LekqrACwt2NK2d4fYJu3WHXBBNWbaSMLKd
WojmnUo0hEfO3fcqVr9gU0JzI2ZeZuQY82Z3FAkKh9mouhtlJkLvPL01bQwSaTuhj5vjxMVXf01J
UFwrgkBxH5Zo2kUPQpv381zczll8zpF/gdIVOBgZhm2eNsE2qyV2g1bRruKKA+zE/IKifQcgyovn
4FIGp0iv7LbKunMzSxB4N+HowCq51wbUzeAXnoda/qLgUdvkqXwzwS7C38QfXWtczHPjvbkpL3+e
ubfhYtoHa+/vGL9tyfujGvu9jdyLboHlghPB+RYybLQHRqG2Bi8kxFiu4BIt0RHHD0Vu7oqD/EyM
AdGZzQbbEwwnpHhZYLwwUXKy/rEzFcbl42Ub65JnJWmwtvIh22HhJT+ZaYVrE5qyQqSOc2LucdkJ
+rdzhe8rFcatqdD87c3+qqrMI51J9YM32e8wwyPRMolk9/vJHy7TNDyp8/jKqLUzTvK27XNm9aJP
XUbw5ldf4/6dzOEBNli8IlmkdfS2woARr6MyuImHdKPb6nNntf5mZj6OOSu91xC0ONzsOW284LIL
UHJ/fpXUQ9n63m2/fLkUNuYbSa72dLq3E6ivTN9HsurZRLVCjdtQWFxb9ToBJOOYdvrQG/IXIyHO
IQu9BEVrabK3oFOAgbOqUm/gpiWXXjm1NaZpZnEdjMPN54f6OnJ671AXrye6iqGOa6zed13nKlHu
5YG9QncLmbEzvHYMnmud28cqblMtvsFa1rt+GMhb0aNAL8pTXG+zM8Ji/vx4Prroi1eagbhc0XWs
dhbOtA5FkN7xZB1rpb8ied/7tocL9uaNmYe2EQdyXWN1Lk+rtDptWmR4lYFmUu9V2+3NvHUx5SRI
E5RN3nG3hyGbuVTNboIMpgNuiAs/aE+6BnlykGIt1JnDIit+kNPkRlGbbRGbL5+fiw+2GkvoL17N
eiQfBtthnrLle7EBpiQxA3E8maTLH1lSPtr9LQHAOutflMEw2SvFsFOxfhpVxvkJNr1qOUIpUA2V
550AeqAf6xW8ygveuw6LN5UPOykf07zaM9u7Qcd3gvUEi7wIgV8Mxg/MCr5XY6+5g5PlRiBkYkNf
jyrTZaluW24MJFVjr7eYhuT7uMLp3NT9N7sYWMsYYLsETGfu51fho73PkjRs6JPEJtQq9+3QP5QH
Ea0aIa6sRMcAHAu5A9xhYwT2nao261Cn6rZE9rVWQ8Vh247UrQlWk9zeZ1C3/CA4b3EnZjS4B2R/
SWicDGP0XEXq9TCVs0PNIXuoTVZNJh/ZsX60Gi1xxphvqyEUWrXHboltSZCuwtiKvMRbeVa/6ogV
K7Vjzpe4Pdo6Qq7JXYWspUsXcLTOpjRyiey+ImrZmdXuGnL5CeKdZxbaLQo92pNBJR9ZOD/QixhL
OnKeS+mU+Xa1jxtJuFKH7fvQ/XfmJOrPoXAZqwBeAG6ibnL6AVlpoCTXhVHKF7oSGE6WWrNj9nLk
JhiFIKaBO/Lb0Mn9TFu1SdNsUxUL8BB/0XzlbkKwaytd4QyHsBxSieVGCalEoI4A6Cs8XGknVmZ2
nqGLWw12z+c31Ee9JbF4O/jYWKxCKOUeFohr5NEJTaV9ZtgvAHK3Rd6dJ/U9lwvDsLYWdXsi58Y6
T/Nj04/X3PJ3Hr4lxjm32hpjnl7uUQHLAK2mzO0zih62o+FlSUlhC/gJClNGV5KHb4kmngEttG7U
IdkybQ1uiwB0Zk2BlyKaREP4HV9M5Yy6gvK4If5QZGjV3bKuAAKMFS63ub1CVii2Y+CaGcnhZX2S
pf2JAMfgINE52BssfWVblb3OO/XUKodkY0vBNvXVJ2giFqUZVC84bj4FINWULM93s5XutIYeAy8l
8PyVfE0k+rAGSvSo+1BFKt2/ROUjHK2Qztlm3yWp+ZXElIeeRdwRaXGa4dksQ6gng1Gvq1A8fH6B
X9VN753gxUvMlJvBMnpwDfIh/rgJqtumF5VX9qJ0Oo3QpzFUwTbUGsamrkXzOeTqymBR9HgTJ2uY
rpXbJuLJDkvK85LUptAPwpXftvsanBzRlRTCnx/r6yLw3rEu3oh9gbm/17p+74vwvO7PzP5cK/NL
QdZKUwfYseiD6FAJsPIrq5q6gKDn3LHRu9kUDE2QbsZMc4pw/hHn9UWC0ylIz0zJ2lQljBer2sJ5
cQdkSo0ptvWM7UsEfFd/79s1JY7h1VW3SopHH6tYpqkKUvP6OjHMk0LrN0YPC8NXVpJ6lRqnrL1Q
Uk6z/vuowhYxgJuH6erz8/DhNVN/rQz8mXUuHPp6r0u2IGIoSm+TPDG9FrfYTrFqE70rjppCxtFb
GJbLnSl70myj0dfnp0iqA7BH9BCiLE9XjVyZHi7XbKWo+GM0EYptM+E3P3Kwh4N676ItmoLSZCky
oul2H2eJriIIxuSBf3I68/PQp1a2LoK0GvBi8QDKWme6ogBPF9jFqTCU4Bp7Q3YAMoTRpRXF3c2Q
WYh6aTOfQWFQXYI7WzefZcnlmY1XRnOknnmFbr532Iu3/oRfL5J0u9g3iLe8WWCVBGhpbJF+K+ve
LueVBthrVWsxpi5RDF6f5fgoO1Igs6A6RTF1jXLgouymra6UoVvq1MxlGofYNA3h9rIPqggigEtD
vl2lqZmuDTSJDrw5wynNTEZrYxIdpUQPnR1ctkUGvCFQsVzj5trCJFOdSoKZDy8lQJEPcDOSsZWX
bcvcFqSV7lP0HapGeuWFFybNFrTCg1WHl9GgbEqRZmc8RbvKD84tKV/FPoADx+zCchVo8Pw0QzQ7
SJcJz9GhqpfzcdP0xtc2aSmqzSJY9YxZXTVNhxUY+2O5QR8VvUswOsxHo2PzWu4R7nO+sNY5TTOU
vPcyf3T7NgncAMG2S/frZRRq7bRSOcNRbMqVnePGLYh5X1WF8lVp9H0ya1d9rJ1qOF/ZnWj6xaj2
pwKiGHhj5VhN+sE2d8lbLw45NmZcpvsksb7C6HpsoWg6ujwEXqGGl6ZtfFVV82umhhdj2kANLmpW
SkPKnTk/mKDU6LLJlCc689efP3If7ZOWmHaNJTcczZxORqVEF8qBy0+in9re+Fq+Ba8wfNFVu/LI
ptFXiKkxu8X5sMX/sMeUFJobFhid+QA9o7PAn6NN3fnBkefqo77Pa7Pgza5G7SeTQbdc7oMQs7Gs
VYiKtSbYaCkGAoqocZfgWjUl4wKVFfEvdstcxdAZlWRK747pKC5C0CdraehU+gmwPEtuxCNvmI/2
F5r+68qq4Ey0yk7p97lIduqsbIAteLJknZkW1ioedaub17puuZkSXv3Bq7V4A2dqJoOLm4a9Hykb
XBh0eVHyR5F1EvoW5iB509jYYHXTS3CA+7F/Bwh2o0aod0pQbh5m10srbI8IHT5Qmhmv5e6bC8RF
14cKp8je7Ps7LU4NV2t7qGLJeOnHI7s6GDyOnuQvmWSe5KwSWljcCHb9LsgxfaW1UryalOC5iAQE
yTp+ItvpSHv6o9Gb9vsXn1x20tjtuxAzBT2c4NGnZv4BTRNlfF80WzWosNtRjEZRf5LQDQMz9ijr
xWkd0Q3oFSAEvdWXazoG0Z7qcrhqA9h/mpJe6722mo34wTTZ0CEpWgH6OpZ0dHhrvPM2WeLw/VTS
6fxZ3V6p+jsdf/eqiUdnbCXLKevsQUnaxyHgBSEmsReifTJZn52gZLQExfM8M6SzJsKkIjpTWwcz
9zsnQXXhKb0EOVXtkTvxMHd57ygX7zwob3MoDXq3V5UBRqkcnynVmLioj74Th8LuqQguEGhgM5mr
U0sUp0rB686UAXkCMgHbpem3s8ULq/K/mjXFWTdAQ1Dbzevx/aMb/WfRc100xY/2X6DT/3mjn5EF
5evT2wb/4Qd+9veF8Zup2kI1Nc00xAEU9ef+vpB/kxUa9ZbF5lQY8kE686f+vtB+0y1dt2WNGaiw
rMNQoAFRGv7nvwvlN1m3dbr/qiI0XWdf++cJx+XPm4ThyPP4H8xG/vTPb5u/pvbrLW/y69H/siTK
hqUaqrFUcWQVTG+KdhCn8B4ShPmAndaDWRpf4CiIdg3WUG5c8qc0Y22IerxT+9R64ojHnY+/RcWt
ZyDeTXBSSY5qsK3HgGPGlPyJZt/rPtWvQ9FjJ64V2Ym+yYOEia0+93CBVRMKRRCoAKKzoLEe29Sg
VdfY8gS0xK78s9yyG/YoA8gGJzSZRro0zEsoQfIwnrbtwRdgKTxpgan0ycXQ+/E26mX7FAOnfxpo
A2A3ocfVD0ixgxdLofw0z5MG9iiykofCzgGfmBNbJrpuzBujiD1HW/XmHeOwAdSHH8YFdOcQ9LYx
BSAUfYAsiMrSbBbOSBPvyUgq5XvI9laAgI2yrypmXFzrE5+Nm27OgEYqfcVOB4li6CigC+710JhP
8igxjB3SxmqD6uNCRZYB+nWw670aiizZZE0unQOHGwoHA238HYuZhDFNiGlfGyV+b7lvTWOFvoLu
LqcVKpautkPqilrqe1SAdhM5rZ9DRhKSpdqrONU0f+XnTM8h+2jlWVGCsQcE1qmPOPvRjBVGWl8x
iQqkldbIxX3cMtbwZLB1OkVQa13gzTYkNw2sEK7PIS8RU1smqysJ09hXrdDtb/C+EwpjLQmoDPBr
7ZXcyq6nEFgEY4XM8r0kHNo922rL2PryNACQL+MsdDHct50D4LWyHOBn86XRqIoOKngayq0Vi7hx
4M3lgrIiV7f9WBAmdMBYWW6hzNadZcsUjUqoapIzdjpge6uF9IR0II+kTTeC7vCEkMxqX+FF54Mg
XkGbyQvYB2VBIpLbA4RUty0F+XoUdjE6yFesfoUPiF+GwhIvkR3X6o01tOZ1PrbhLueDr0fg1JYT
4eGcXIDB1Y8giKbGNZumvxuTeu4JmsdU6yh2lxl7aMNx58ayKZ7SYKKz5JtsTiur8+vVZFgFQzZU
hby9DR0InI7lGtjNfKhu5sJIXDGYFmCq0lcUMH2SYTmJicBgC4UT07eIal3fFlaNHI7ymc1OmCWo
4iYgC495O9oPpaTCFxatlXJ+GtEYjm9j+XesFPQK5Cj7G3gwflPVdbYTEnp1Nmu5wnBMiUEDAaxN
VoDgeHi1A+DWsY3QDFfwpqcfycg2iEAVED5m39KFiONan3ahYUc6slzWCdQsVf1DCawUGCsuw8Qj
bFNhhISXV3FSQKip20W+/tXEUZm4UO1i6KNQxzmZGDG/sM1Mf6QQzR6zpq00ZwAp+AKHihYzj+Fw
Tsd9jr20hL7qdk1Buymp4ypDOVWTNUvlFn61Elsd3EGrDAUhXCgHhA2F9B2SSAmAVRNuGHjNLAAL
poo1y9AhcyDWyeHmgeQZNyZFZ8u2TrQhXn8t6aErl2LgYdVtiRJvnAamd3oIhUi2WjaIPKhw8ky2
b9QrIQKkndFYQ0zCTR37fEhGaqAcHjZnE76nwTPi2dC2uK1phBYTbBvaoZD0V/Vc58CoRJlhLCgH
CfToHJvwfyrQDGsGW+K+0OtKkOAzRl/0btB0x+/iGPe0Rvv4JErpyONJF9W9FVXyt1a2WQS6AN4z
fkCSBlaA6WxzXc2HZJ+c4rBk/ZG1+JnjQWYfwcsY17LRiMfRFt3g8M27a8Cy9JGyUuqHbV10dGMw
lCrtNTAZbhGJpEfjUsMWUa9Vk0N0clkRyXoY2C16Ztak36XYaABW0KaLMyyUEF2u7Jj4c8ekBw8c
irhyNMxJucVpxyYEfKJbQ+pzE43tkgl1PnQCfJuOoSNaGAtxOhf5GQRp4SBi36Hxc6yIyXAB3ULV
VjayxwrsL+ZbmqIBk00e5KzsL0QlP0PduZJ1XLoauBCSHTdaF+L796EqGFjbe1qYmpWfGDD87Zgt
L8CQi4bu5ioKSlpb+r2QxXfgbjdjAqkZ0n6vqE9KcNm31VmWUI9H+D6bcNe08a5kJjbRyJnZxStB
ejFG0yqrwvu6J2O11atqa9bkIuS+EjlxNG41I0W8m1/3AOtcILJOCtcph+HmpoiO5Yolpnu2sgiY
e194g32YosoB9twB9iI4aFuLv+qTFq7bVO55MFNMdRmkJYNWtcYoP0m9Rpv2cCaSvWg0aW9l3S0T
XrbIovHKYii2ICdU2G34fepdEqC0CnOwAUEGfbu/bpRu1xv23lZKVp9Dw3b8NvcyXR+G9Tt+/qtf
B1+bGLesn4ubNIn2vRmeWIl2mkCiovc726y2MKCrUQa9y6/Ffn0VpuOzLsX5KuuxhIH4V3oTG0bz
JZcDJ894VGE0oABDYI07f5xPDqqANFdOBkVS3Ozg5NXFRRcO3DWsOXKS7wK/MUrHsqr7GgtQFicv
YPjhPKTbLla38mR9KRtzdIw5rN0ps5IvsyygzJUXjRqtlAgwwWxlZ6xGGgEMWQQ+IS5W7JIToFnK
F7OA2UBaMwVN2j4DhL6uq4yRelvYLlFTngnYoSqq216N71lQXR21NtFh6hVWYdokbcEqAObIEZVg
E0EJdFOZBciK9EklwWb0W4tyWlFuoWcQWK4SAoE6hJQu+uSSNZ5h3+g8mAku8Krxqg/5nXSpklXR
QYnjcVQFWKn62RJQdAqzV85Q901OO96LEl+sHRsvfJwXW8l5GNU5vcpexxmi+5RqGWAIRdBP86uN
RdVBY0L6Pku6h8hyhRXb36tlXd5AEqVCUWcXSvpeSi5FPDAt0a5jmtQNCBsgraqBWF7uxQNOyPl0
TmhSVxjk06oDsDBdgStYE/3AuIDGERnq5Djk4jLLy01dn9dBH+wMoZH/kmBhh2+b5jZnPvo2R+EZ
amrWMl4cY3AuGfqunYxLs41dSozIHUuIBJl2o+o58IFh8OAyrEJhHha+mcF4KQXOlFhkuFUtzEeI
ww6JCdsWC7968JPVwUmSGJeqkl3npk/3OVnpTb8JZPtS5U2j2+y6FcypnZ9s7Yqbza42weSFFgE7
6WOYqGupbu4oM+4jZhR2+JyX1qlIr6LpXOqwK+TFTTdpe4TJwA77J2pBCeQvNCuSOrRgHtATfEkZ
nZlQbvy6XXf2d6loD4Z1SM6+f5bW+oncxmspzTLXAmGGxWxQNDfNhbKqwqQCQ8t8i7dMuWlmdXZy
0hOUoFnFeS97/eGjmih/9O3iUpQHLAGmJ3aTCMECxNHrfkgudNJ3UttYpyTZ4+kAo1JNiHkTSAKK
SiNhqilH5Ln9njfhmpZbj9Slo1KGQWkb2Tk2hZN8rHOsCCwnTXSfDRB3+GrFAV9hg3ysnqiw+61d
PDGaLSvXkCfYnUabhY9mywXaBbNsftfS9kIZ/Aojtt2SMRtKsgpEt7HkfE3KUT1tayNLHm05gbdC
fIcVr2sIIquIllaIXgj9pdv6nbTOUJgOWOS76Fz0Q8PUKoogTVVGJhApxNmTQmZzv1Jtwy9Xhukb
OMHKjGAJX9fTw5wpj0CHxGpG5TAavA1bUzWJ5fCbk9LKEPIy4tT27GG6F05rAiXY8M3IMyJ/iLkf
LeMKrV32I0X2NSOZkcUNcw5QELJVDYHj953yUBNC8IXoH6PdJFVooNRQB+vUJCkjxObbi5sS3ClT
hBI1rxeOMGqdeBrL7zxa8kFGkdYyHAJzzqAEdBNlXpSAkVPTQQlcag//agD627hK204XKdGR7SpT
alv36I6Ow5ZXj2x5tNm7yhlEfDjKnBJpL5cGgT0wKQ+lJWkMBtynSPo6zAzGKE2m6oSU9gT47WR+
V1qD10xZAkR3Rimev/3tfYYPmwjsgP+qKbwoX/Kbtn55ac+eyn+BdsNhovaxrtAtnovm3/7HycsL
hLngf76nLzz8gp/tB9v4DWkhrwLkg8ZBXch856e8kL+xFKSC4OUNIdNn+Ev3QUJ4aKkqP2MpllBl
wc/8qfsgKepvqkzDQpZtSzcVEyXtot3wWfvhNYvvr60si+A6VRBnoLNztQxZLPW/lNtxOtrImBjP
sfadxAEJECeWepFlu7b2qAuz/Cal0VwKnjrMMu3WgHEz9w57HGIZ9vnsAQdDVjMQaBS5/byVB6Yj
+9pai25lEC0sgJ56VXPTxxtN2kj+tk5WuenqsDdURFGWFxprMyYEfqcNp76xG5iOdq6eUiFuSGUp
511UrP1+G023GaFkxOWemF+a2+z7+KT/GJ9ynBTnU3YVxQ+T2GGffHNp32nQvE7wPztDCxG2ahU4
AEKCEi2EHI/Ti/m1eKweVcPVv8ovPZqvb3AKzW/FY/HYvUC3hoc3f2OwG95kuIrW3fTCRrhQHYvJ
agf5cTvERH09GwnlTLWJZ+Jc3CleT3Aako0SbPXuIZV+TIlC+Rg6Y3w5TEcmMa9t4E++0tIBQORW
A5WHiz6Y92UNvm0rWye6dFeql6DCzucf0pV1351mt/OX5IHQGUC4Dy17K6hHLLeQfzPXZu91DTSf
lx3VGtlqGj/4+Zk/epg8BW8FXv9Nh3nsBrEWTfd/gRvk2KqwtPD8v7cq/DrLfF02bQ0Omy7bhiWD
8P/11rTktGLPbJCCpA46bQ+K2KzXPd2HUWrM1urzJ+HYp/Fyefsg/J2fthDy/fxydKV5vxiIwezX
u+PNhKsWM7C5PhIbghM2kwvC2Y292OOhd+0VS7xLfJZLW8oL1oEXeMewAspCzPS7A1h6a7I0mUs/
C8WGlL+VvCKtZ+5orLKLcWAj6veT254SPdkiE7i1nsbvPtlwd6SQEYjFnxLTH9lJ9uUNbVp4h8G8
QZiufYv2lI+a7yn827vsJbhq2aeSZwbw/U4610ynPYnu5MHh//Fn8tJvofT//Ae0PqPpaARAIlVE
B45KFJ2LU+NvoohvafS6xm1w2v4gNk+6k87ia/Z8EFa1fXAZPMxPJT54cinOUUFcB8L1U/eUTcIp
FkT456lDu9wx7pUvzfd+k1xMX4eTwMuuCRuicXGd0DJEoaU7t9oa5zJyovkQY+JU5O5Rhj/EOHCJ
GXKiHyF/+wPZ/3P5XMMTQtzNJqJ0jPPv8jnw+bpn7sgBu1p5x9SSTgGS10Jya0pO4XSWkz+qJ5HX
WOwagMM53U278UvS6NzwBJHVMb/y8cu8WN///2X+V7zMx1aTJYLpH72a/Cq4/tNagglHN3XGLCza
v66dVT8qUN9SsWG39kJz8nIa6ZK3NO63dk0TT9LEMULasY9cvBz+ER+pHJ6VRUln69iXDAxHqmUt
vSQox4hM03KxgRPvjl7j3n6FL3ruHhW6HvugRTn8hz/oNed8+Y3gXLApEexO2Jr8euEitQhV1M5i
0/uAhDSrGJzcPAS1iXirAkxcE/qCHdVuEGAQbktHFc9ubSQkTNWTtdIV8vPUfMp29F7LfShB/cdQ
QrsasdPaILHBrc/RNZauYbEkx36Se35yCwwgXctJmx7RDCwU5z/vw7dfZ/EOB9NgkP8Vi42tuRlN
MEceYW/iv3GqmkNw094NoAjS9SbP1pElR74f6ZxVl7w4fAjktOXHs/wJ2YPpFYl77KX77mP69vgW
1zXIUvnQWhcb+tflTor4w6eTnbvxTX1h3Rtba6vel+wNrIvhW382buqz6Jj64706580x6At9xb/4
JdcX77f/25f8cMd98oAtLSlFmOWyKlHmVU9IkKFel09N54Rn+TGzxXtLxtvLupAl/zNurWPfdaEh
+8Pf9ZWYtzyppmKrqnzInUVo8euq1fRhGjOREJv7e9m9uMAe6Tw83N3cHOlKvF6czz5nsZwEVm70
UJl5XPfBdbsL3cqR9/4m2La7b+Wu3kEWXRkuBfKO9qyzkTaaC0vAobY7Lc9z5+lp762kzWpPe9Ah
KPG8dL6SE+zkzjn8M8c+WtQvBKs/17+3J2a5vtQjs0/M65vDTPea9c8P3O4KbvMlPo2EBERX3tWz
m0duflXuq4tadpn+mJXj3x11IR525J+cvFd145sNTvBPPJZjN8zri/3NsfzRG+bdAuHN+VcWXQo9
DGhFZtww/brlJbhvHne8ZIoN0NoyxTVx7KE/do4XD/0QV40s11zv1hufs9GzL3DcRohkPI1BQOTx
vkNH1JpOvEVlYWu3pJH06Fq8Coce26XmyAEde2JeL8SbE/3f/sQcvWILre3fe8Ve74DPnopFpdwY
nU3+BHdInrnFBuFw4vpbAW3ih+aGqPbx6/3dd8liufyn3yVHT8JiXf1HnIT3GojEPiMppOdPP2mp
6dfiRJmHphQbz3ssnMdyPWzOHgle9+7Xsee8BCsH8LdnXTy4V81Kc7Y3N+dk7zmTtz2Z3Putt72L
ne3nHSfNOpz5390Nfz0osajF0q61GlJAxUbeEL7k8aJxjSvdGdfhLVkWOPa8EKj6utkXJ83/Zu/L
lhtHkmx/pW3e0Rf78jDX7EYgAO4itStfYFJKwr7v+Po5wZw7pUJlitaY6q4q6zSmpJRIgoEI3/24
+waM/KjvK0c8AW76Fa8sqLAawfqojCL3gvNarpQnzUaLwJVHyxVmXzPzzoNzcvLY6R6TdY46GzeI
l6zWAhWoaetrNMGgwwqTvt2GGBRfrCHuER2lnWEbOG/IcrOJAh/B3qqtqhD19ojQlMBgO7/le89W
jw15E6i7jl2DofuQrRPKnhqCFouga/PVtN8wG5swWpFNbXtO8AJV/eK7tRPiqjqR3JB+PWp7ku6O
pm0wja0taCg0U8U6dDshDHNTiLgG+gN/VvGK2rFo6Hq77CHER6KN/7Vx4OEyNJlfP0TvzaZ1HgDQ
3+B+vsb0q27vnnr74WCSB4S36MPxOqWuio/LSL5GDR2UsfuAp3bAEWqbDTMJXq6gCxpib6KTrzOy
OdycTkBYkcbRiM62mEmFx2NPY7J9Ha4Am3NaWtk1a+xtS1/v0QjQQYN+KPeIvmp4H0CVrLKzXUo6
53Hbkn2y1kB1UBB2Tx/3WwwDsUuG6NBVsNtmO36xwgb4ad1vusfyHc05ed0JHTcYn46RbfgvMj+k
3URUcIajjPBhtBs3yhX/WL5CjwIASe+RlMcjJq+HJ831rkzyvHpvyf29eAptgL5FQspdQkrsccFQ
HfjInuJ1w3TSsXz9hK5Jdm9Pm94x9thmgQ5k7RMXs3PIKqOrHvd3gRO4afgZI8ys+KKdAl3i3KkR
jOzGneIG9s46d0NytcdMOCfb9cw+Gm5CpM1TvWbSBkt0RodR+4LVd0lSqDMl/i+RFJf2Z6boq6Ys
m6E67w8nKm9vXPVsL5CalPSLZE82QDJ08zzuKFNc8AB6+Tv+cbfZ3JwubM9loTUz838KrZ9C699T
aM1sx38mU16SDzOz8p8pP2WOqfiNMEdaS0eDGJhb+jxvJ6iNN6FrEU9tYfitLbpcP2K6sdM5LcNQ
QmfCz/R+cAYHuSfKnxs3JbRkc34dz0jx50Y6OflztpYcyTE3GJNAMXzLkVlAUxazkEW2wLqVcd2t
upVAdRsGjW3hJxDnK+2EjI/cUqNysvvWHqhOdq3NOqZtOvaMoUS2ybgm1d1o3TPhZoQW7WwMkMNf
C5rayNPAZ4fFgPYaNqTpAXX55O5Zoc8F/s5dfBgN7huAaEc0USLXsXu8Vu0GhlFHrnO6k4H121mH
8qviTnQHTZuR3XH38KQjKBCQVQLz4R5FD2Q6a22o6dftvQZbAfEMg8ACHKlGTi155Xvzzhd08w71
jed7PM+NitfX14RGGxqx2PGdxMXQN1slo9M6BePbEtj1XWmPju4AdOxyowDjYezE/Vxv4zwvnPXM
lA/NIcj8KkfkH6fXYvdaCjgoHpWNebeMn+S2s3mGkx+juulZsc7Wplus0c+cKY6I1CNK+WkBKzxk
2grDvVngRPgNTTdw0GjvgwNXbMNB/cT5b6UbOAKCGWhUxGqa4Hm82slpyKZV6sZ4dljFe/i8hWWL
VylKW5joTDBBY6fcjY8CYNsVUa8kt2K9U68nNtqw9NG7nWCkGdOoD2u6gA2Gm8EDZakgNQ+3oeNr
ZLDebOBGnZK1NN2WTLnSXckREQjCQHGnsDEDABa4BrI3cTKYo0flVUFpBjwNC1akvBXX00E55bty
Le8alwbMtzOKADDBHBlH2mSrkBCY5wwDS5yUOf26OTQHQOjtbIMr7U92S0wabFK8K99iwDTYBx6A
jbYUMCRhGNLwvsPvCcttdGd20HUAtnRIVdBxwxpsxRZxJxigspszk+n4QncwG0Y7Zx4EBlbGztqF
zgqtfYh+O161DgnX/poGJHKDS+RzUVTMAlY/RcVfVlRI57ELcxv/g1qYO7seSucwYhWionNqCIqa
6W4HgT843gkza8+KwQMvyZAR/Bnt0XO5fJBskY3gQJQk0xEoCYxjc1JXoF87OKwgWrZG+5n8sYY7
0NoTS+0Q9GyACdEQzN3Y2b7Z92v9EXX7RCXohkKnzXgF2IENrvBZ5iiwnuFfgHtHiuQ/LqleieQg
PwbXDU021rpxGxfM5ygu0Ffr4JCvkdSn5plzIO0uwVCMC+qT4xI/AlGqLsLEv77CUDeEBDhHtxSe
/B6YXuxWy7Svk9PZBdQiisAfk/UEqaRCQio2l5P8oVOJ6LR10Y8eu1dTlaH6wY0cTHty0enX9iEp
febZnj3gp89yF4NMWOLULkZhv3DZG0OyZpCvGHXiBjf8fSnQKfy14SmE8gWkzi73eB9kr/TCryCt
IgfTedzAxtmwlHq2gA3vtqnLX/XtlfUbf0WOB9DT/O+bxAk30qp08ROfiLm+tHZTrDvEuaCQgCb4
HmNlgNqywsGacI9ouGYnTosVcKnv2QHuI3XxtU9dfj88cuFvInta5Xw9Dv+JdeJOcryKf/L564rr
Cf4+CNtDt0ohcrnYNWBAGAgohPQYr1PYDLuJcvsBg/9O2qZeY4j2NSqR1hDf0K3Nob6VNr09OKaL
gM3ZyBng2XNjBkAlW7LRHhWnoNKAxtByLYPGgPzWWeLmZxmNOduHiUG6U65dZJyXv+L0OOAMRHCJ
xwqKIX9UtD2CfhoUrV3c2EbTpWPoxE7AAmZHpwDGiWALUO9cdZVQCIDQs3GVuD5U2uiMdornGgeR
BG5QqFgrql9BV4HL4xQm6MuwI5Zdj7ZEd6ZTvGswLICB33swGkaiHZHb3fj2TQ7Uj5sgypO55nXk
hjbUvAe95lEYJSN4i1XYObRQoEjJWIgC5VTYGy7K49xyXe/qneHe7EuoygpqbN9Dh8pYeEVj+1Fy
0K8MBF5igQXInvOXx0KAnzB4lPoAQm1XW2vdk3t+hyY2BkvG8u1Vu0I+Fyq3BYNgtXbFWht9EhC1
Mk4WVmC5FiNQfR0hBqIGE71bedDzsMtWCIWv0TtgU+8kV35Uv+pfa3v86oMyazvembtutYZfndOJ
O9pEpjC/UrJFKMfeT86j0zFhj6OF5YnWEW54FDaDmzD6nkE+vL8n9PSKdDq9uTs8R+TurievsPo8
HBhtV9GdfrC33NrDYG1yzUMsNbnln4I6BpLjsyyYhwbCPdzWu7dWlY0wiM3JrGT9yjr6OGETO1XC
nh5BWvxINRs9IRCRQrzJ7Vf5NsfBcFnId8vD0ZSgg5FgRigBddg7AK8Q3usdZROsNjhJbo7n2P6e
cmJCthwk5FE0ssT/0U4B9JpCwJawM6nh5mvDlbBxqOh4FBAaylzcFj3ItkZHbMyOBise3iPMcpnC
0iv/6j1nMYwID7Sf4QFcG26BC2pUUuIg+VJR64vLCBdCFtoZ/vKZ6pmFdNTCDAuMK0ee5BytK5l8
9kk4w3ILlTMFMihn/2R45L4HZ+j8AOXj+CuZoU7brm41R7JViqGsELDtwd8a+L1Zi5ihTdDKiHLe
1emem6narnBe0JH9DlLMzq7OliqkGpdjsFidzIk3aDcNeQfr9TTetW51k9jtvnYlAmmH10ESutI2
dyGnIZkjSOAcuorLOli+iG3GHCWIB9wMTDNWr4aTfCPfhLv2STpo+3jnr7VD95C7aB+Od1mMh0gR
WT1iUjNkOGQ3l/QEa+NSFpohdtFgAZIP4ynP10ZlDvV3KqngMamwYUE2K/Q3BZPxU+IBRtjWW4kN
NLjvHbwK4dwO7+mPHdXXwxaS2U1ufMbX2KwQsLURuGsYLNjsDj3QYGMjLv3QP1Rua5ewO0PIN7Tx
wlU9FrkmxAuKfuwRSnsCNT1XlMKsrkCeOCecIEZivyRwalDocYIfB/7nLlDkSmtEQ0GFCJdy6xY/
O4efNMbQw9xoYWqgayXi6fx/CDNC5ZcA8lQIxsI7BSHCZnDDqxExTgFXxPRS8I0J8YgHiyC0SxAw
V8otNiMAVUuIj7cwq0VIWMtFCyZIzgOwkI6x40Fa4yzGfNjueMqWSY7vcDccbom3CLGisRK+N2xg
E3wFCz6HQjgLc3a1ILAtuKk+diTBnidUOaYPEHNrj6ZwZ3BWoIQUoo07vHA8gRjlCYwG1+fuTrsW
CYUEBzsZZ1V03pkVRljYxlO/FdaoaoU0wMNJNp2LTqrr7CACLJnddxttj+PiQXcSPAsnKHLm3ehI
DoCUDqjyX+PrTIom4KrfFOpAigd0Q8SyLIqJxbaCL65c4ztvLVxDMW/Tu241bLli5gTHryDANcG0
aRAkjBIns8MVdwYnMNELPO96XaP8AdWhkFwe46cRQWjLzk52DPaVE3IIo6B3A7iAMDqwBelu2rdX
hbsKnYzS5K1FoNrE6bZIhKCnO4grBCk3Lur1SkJfQcfYIL7b6nXgcqrmHnL5wHcbWhHODmj9lqsh
4Za/lv/VpPWK/19bR658zTUn9wYDF24UvEG8moLsLhiEF31sdRb8/elj//Sx2/SYh1lT/+d/SJfc
iVm4Hs0XMEm4RzQugvHLFUcNI++Zi0l5fwmUqV90XvhqPgAAfjovP52Xn87LT+flp/Pyo95VPAL6
mesyy+xIQpr6FhffgBogJr12DdjEF4oAL33GDCC06DMuO2GzVMFPJ+ynE/bTCYPd9dMJ++OdsItW
9CxR9b+yoo0L8nheoiGKZZxaaPaE5Lh6znsUa54fyXbKFU+scuQY8o8EwQpkd7VzDrGAb2ogboxR
h0xGHkNDrAntguBoCwhQ8lgBcHqm/fWNx2Vj+pajHdHrw7RBeBv1kkxzMX8c+RNg5wB6zG0f8Dce
kOExj29x1i33jy/hvi7e6SzX8de904vpr3Mm/YNn9G+a/pLO055/Y/DoiqZg9peoqXMIeV91MnrA
N5z4Ea1DvI7H3O7vX+9H+oKgag7wwz3+UNiIpm8BE+zxXeGhdR7vQxxqPdkv1xO5KvHSmiKofiuQ
K0AJNtlVdlW75rF5kI/KQdkPJ/W2YAUC2iWQIwbSVTVCS+R4PH5NkCo8IqqZkCNCUZiDtRHXwKRu
Jre0NYT6WweN4UngSDRfjwCzYlQBICEDnOvAIXh3R6bNU0KM0/v7TUBukAbAWgX7NbRP78gBKLiH
GIm9FDiPew7bFJzt/RaB7x26+NHX14gC+4HMH6L/95V9j9QG4oIav2FAOIEKwaAf7Aie4Xd/usde
nPcIV24cfMMrOKjg9Po52OP7UfQPJzPz7ZMwtmIzblVglflji5QP/dKzwc7Jo0GcWxTiPHTEJ9cD
uT3XsrsALxO2I8C/7ICguUONDEPfHztEyoOn7TokV5wMyauIhUhM4F4ixFzvXwG1Gc+79g7sS8Te
L87y/V6xFIBJ/0NjM6N6UEZBG2TkA/QvxaP3Bpi122+Mm/BZP4kn+TQca2agqWlgy4BY6mh1hQan
VMCklL15g+JANCEaIl5NM7zkX3Uk+dBgmKLlWO2hwouicFA+6axDC8Gnz09gNuXlW33Px3XPDHWr
rY2u8MAb40EKkad94ynQlH6VkDOyfRLuQ5/epQ5iukyw45v4JtjLhGfu0CXU5TFtjg/+fE3nArvP
+HVm1jeVrypxwXMryFCpFJkopEIUB8PpgOPi+TwAYki9OmNN0IwS3eNYDiSQ9NA7G2CXUDGFzCay
gPU5KYOmlzTCUoGJQY4I/eDdZI+cEaymzNWeUKJ6AXmMXkDfc7A+0MJMs0dZIBqhgPXzbIGJ9fIk
LfIGew75GZGy5dkBnh/KAFzqmX/N4UsdMnHePXI/wKM1VxyNVt8l+MnT2zzJ7CH9zNPpHM7E098c
ZM/pPaQpsu9uhQEHqq2c/NvK2paqjV6fGQLP4yoC/LpGBrO2w92AKN0zZuGxFYf8mLSAukfiF6do
InFaI+/XOed0GoLQfMXJejjDkiw7Bn5NveJ4hY4pGxEmQoZE8Xvh9tvXV4+9v9/t3lL3+pjFJMsI
+A8yCnNJCWRVT27eLRtjfxAb/xbz5nqf52V6RL6Rt0aioF3x33kWiMfKkV5EcL0655ORsv1fkpc8
K5Fo1Sz0RgUknxLxjEFAve6Kb29/p6xKwrNnIQkoxlhRCN7NBhLjpqCYQUHvRHKX2nd3N2iD6Jzv
EDLx9PqaofaOy8jP+eD7FuIvdHSu/f2g38UhC9FhGgstr5MrVYfVBaSZ27k5R4G5mLBlTzv54cKH
XtKW54rAD5/6U1v+q7TlRXqYZW1+F3q4JIzlWbD/j+OWS2L3jAz8QLg/xe6fS+zOLKQ/mVa/ZCid
G0V8oK5/haF0xu19YijxaQcfU2N/FqPzktkvzwykP6/Zf55Q/5sTMNCjFB3FNNjRM+mo5SXGmyQw
9czTlw7Inat8WK2vspt6L60A8rbfgKRgCXmL9z4sOWAP7PYOMHoabmBerNINsD0EYB+4d18Hqrk1
sGToWeXqzrTPEYmJCIB63T4+4yoyyqsMgjsLlneI5smnws0zEp2qkpwSeHoo1rxgyl68vZl/9he7
Pf27iWxTNCQJg8QN1PH+mn9MTJMNG25giSPNbltAZNQHw37kpjnHwg42jHFa3cL9gAMSr+KtfsaK
YuLEnuNAI4eXiXToXkOakbQGgFbA7fHiATu6AsjKSfcWXH4OOWqRIeeAS0B5qIIz9eng+qggyCXS
664mOVbLPjfkLt7czFr4S93cefjYb/juw8nN+G4UYz+T1Q79OtDdnGxP94hr3D/Cjwb2TkQUxHWP
mLUNxNE5Onl0j6cC5TIShT9ywZ3gauuzlcxYpPTQySjRsJIrZ725+fwML97mTGf+E29T4zv62X3O
AgWakod6WyFUUzKOJY0PE4I0Tgjp9cKDLy/rg0yen3Yu5mBAuq0PCNmgOw2euXoB2BEvyyliaDys
MLIviluvVSc9yjt9pW/NFSY7NyRffb57fEWfrXimHScPY7rNAStGb1tni4De55c/Dx3+7PozLdbE
uZrLBqRHZaEZFIlHGt+/8GIyaYf+9/iZAYGprThCkyPRE1taOdKWw8a5Bx84gX1dp1R5r1CVj4hF
v1OoBOHgEYUm1xNDB3lgmbueedefL/zCvlhz/3fQRSGYsC/p6QmlY6dLDvb3tcYvzGnNQvBFOQQN
Bmup7rZBFfEEVCi6ZdEcsT2EUAVyyyljgu/9griqsyYuKtkwNJBozgv6b5M3/Hs7otfNXUWeCti0
FcEqUdDGI4QBvPBNRa6hC1HgdIM43jtm+gCW937hdBW+C5+crjXTDRi/KGBGLW4CUmXE4h8t8lgi
AMyjxV/2/C+dXXI4KxR8w3ZP/PAEtyL254d1ie+smRj/8/MdH8/10Sr9R/nuEvnOBG77u5PvTOj+
Ncl3Jq7/WeR7QTtaMxn8D2nHSwL4HMn64JL9aQTwd3skmiYSUYbIR9GJMwmcxQLGuOq96r4EKE+q
3RyNexBsfICsozcwUe4g72zUUvAk1YXKBQzK+65g++XDZ9I5mRo5F5QB9bUpLQ8RKoom1MKObH/u
7HWVMmWFoRBnOL+FYqoBzaaA87zRUAj1sq1u/IqYJQkwvxbOTImaLi7h0VNDWXW29wRIunM4YIYT
le13DLq3O9fcikj/otEyqnJyW6E3Iv47rgeXlxpFCNiHjrjCjGTio4oESRoeaI2YvIrh/6ROxFJA
rPEkqj9kGNCyLdqy/czt6BJPfC5s0XfzwubMpP5YhuhCiWl1rm2gknpEMQ2X+FvMXIcSQA9H/CJC
9O+/iOdqGl5bg2pj/MUgj/8/i8WrsAfUlisO1xE54bUBXyy8E+PZsdffKnF4PSK/2peS4Llvj+DI
X4P+wXAKb1ECBhA/h/kXSGYgZchkJAdNVERNdEB5F8+yo+UW/x1wf1QkoSzcQMVAdy6w6PEu1E5h
Qo37Db0vbSQoqAH9aD7fsh/op1/IaaafUh+DoTBEFT4UvKSSvPhkXdLrWx+mHkzDmmS2w//AaSRl
2frLl4fRflAoOtcVMHqen1/RwQY6PCKvp/dNCKovKAbKgEQune1Fwp/ppX8nwv9u26iPEmmmVMvK
y7oixSmezXkeqeAPfmjcfIuc2/UtaohQS4QC8rPRH+J8b19eShhmp/f7e7QeeHsz0fsphj/srbmF
h3ra3eb9/R21hDcr+i4gHcsPd4MhQeBneoMSvRAlOgXq8DIXBW48XxttbgI2kgsy7+LdzTT6X+vu
Lgutma7/KbQuCq2ZWfKHCa2LlsLMx/xdLYXvGtqWJEoYaCPJynwAvOfpYTIO0IXQUjXYHdMVIeDR
6m4im2fdEUmyuSCjv9vN2PzwkbPbDWWhwfhTfGRgSK8YpISuFGaFASzNixqg/LSTOjeNpMqO4zR1
sgk9UlUJrUbVGFOd1ce+R6P9Ms1qKojFMe3klyIoaZeNlasZcU2svhMvrfi7BsMvK1Znphym4cWa
V0NwohMJhnehzO81oMVaIeMe8UEMcOpWBdqA3D1zUMLm4KM//wUNfI7y/8ZT/bCEmUGXVoY66iqW
AMeai+hrn/FCOd7OLiG8LQyvG/SBEzrBurp5T4CF+NwGkLlV9NkKZlZTOrR1HJRYwZ57x6+nPW+I
eOWgp1/Du9rcbSJyuvCRl/Z9bnb8/vt+7mT+2V3P7AkMQWt6QcBdS04JSw64sJIi9oVQRwlYQelO
4BfeGAGdfDrS2wfU8XHTMCWnDGiC0AZAYlzhSLj1qyHsjygHQErv95/v1Pdl3QfymKn2wewwxTDD
Mu+hrV+4hQmrDGYnQhrcpH203Y6iH1FBjrzJ4ldMHEWlvcHcQ8X9EF7YvVrdckuALx0jzGDboxD9
/v795v3zlV4kZH7mH/y535+QLx7pTJP+QUd6SUzyqWUfN+qPF5OXuHUm11M/Vvq4AA2mZH/crT6n
mwsXn2Ob/7GLnwdNfMLlZ3zEB6KMBkUTvR4qCdxSg4EltClBYxIa76OHhux4FXxIk0MOSFWLlmPo
r4F2XwU5oDkDRzy98ozDE/v8ji/x9Bz5+8fxtHTBiNBmcvr3MCIuaKPz5n04sd9BG10kkpmMTadQ
N4qKE4lI0UoMk34dWEvQADXlrW+5ThDIl8GGz+9qANGNCIDEjncAFtEFlvEGtfn0gmVycU1zafpn
WNNMvv6ezPR/MMnSf8uP33j523DF/5lsOfv1//6/tm6q5yR8zv5G2urtuf1b/v63m+a5wYDT8Gv9
Fxh9KfE0zo9nXx6fY9zKc4bxllkTNuP6FXXd/C3fpl0axt9NBTMpdclURRNDEGBDfpt2qYt/R1yA
j640LCDrZQmiO8urJvjP/1CMv4t4i2bpyJ4risYD/f897lJW/m6IiowB45qp4nk89Q9Mu+SG1C8i
WJARJ1Ux8fIsWz4wshRNQaxPmc5yzM6hiRXwuSuJ82Ef/vv0/5b9Us3+o4vP2EPHePAh9nBx1Cre
y5Z6J6uVu+zSM2nQ5JhNFFmpxlQta4Hr9gQMip70hVefmZ0xBpz3eZujQYQ+XBWqtVXC+tLYmx9t
ykxaj6Opm0Hn66zthC/pgNaFIsbFL9uVmZMQ9FEdY4SwxnIZ48yH+Lnu24VnOfOAfFUo1WlIdWZM
oUjjHuP8eg2o+mULn7l4SlcLvSqDUryiQaMZI1+no6jbiy4uziwjpdCMscs9jRlV6tO+1d5LpS0u
6IIfHOe5f94HBrKsvm/jBFvu16pAp1TAgIZMWLbp4kyWG3LVlmbjqcxqc+HUNaK5VtMWQJhlGzPj
z9oP9A7Ze41pafvkdT3RC+Vu2aVn/Jn3U1WnBS5tpCNcrwYTbdVyvezaM+5MMF09meRaY0Xho92r
7PG5Vs3bsovP2NOL2sGrvBznKWWvUVLuwrQ8Lrv0jDtBJZYicZnljyXzEtPu60sjefm2fkeMizPu
nNRCr2Ux0likNAJplGC68kO/2kL87pctfsahgRIIkTSGGpMl9PoXha3fvy65MvTZrz2tSa2sqRcD
jUk9ZiNjyHzhN4vkOAYt/frSXReUmp/4GrNSsV+nphdvW0m+MJvr+5wPcNuvL66PUeklojewTlF3
+gSoYdmwZVsyY8yp7zUx53yvdmikK8ubWOwveHQ/WvWMMSWvDTHaytRYKejmxjeE+t1SjOhu2cJn
rKlqcicWEa4ue+OD2lYHXVMX7smMMWU9bUdPDEcmiPLr1Fs+0QTpadmyZ5wZxGOmDa0/st4cRkfr
0IRYVtRykZjV51idzCz00u/qgSWafvQszZ3C8nbZwmdcKWTNVCrjoLKwkO96TX0NPTOyF13bnPFl
osaK34btwMJS26oJetPF3WbZpWd8mU56KyRhP7I2TBTiNdEh6a3XZdeeseWopFaXi73KshCRYLPr
XE1pn5dde8aXsqgHpY4Bi5Anak1Lw3oX0mnhnswYs676vMibbmSV2L8VQn3vK1+WrXrGlKk6SJMV
YbcrKT20eXsQfcFfRtvzcdhSpKiFFVcDK+Mm3WbAL962cu4vk99z8LBejYIcFwVaYivm10RTb9LE
upC45Df/W42pmzONWeVaOcZ9i+6t+oiJkgGaeHuBucgoxBjsX6uGbpJCRerygXlt70q1fF1nwzKu
PNfmf7A3Y28whdYq0IVdkE+KGRDdC5ZRtzHjysTTprLySyg0A1OMQi3cBW3gL1z3jC0jv/J0rahG
VoTxY6YnWykNl2kGY8aVvmn5icmpJM6ExLY6OLJmplXLKPzcO+3Dhntm4dUeKJGZfieTNkgmEkXd
MtY0ZqypZHJqxiUIpWuFdZgpj3600IYwZvrSF+JOFSQQeKyKHauyAY2mk3iRKaufq08+bEoUa1kp
KA1UWtE8irmukVYUd4vE1Rn6+uHaSTkFlWpApOTV4NPMQKvvMF6o1Obz08vcEKWygFLTx+K68YPH
NtaXkeG5du7DupEz7bwA+8wUGLPXQh12D1FSLRNX+ow3S0WJVbNJRxZ42a026NdTcGnq+A8koT7j
zCHKjdrwU67nY+BwO/NN1ZYdpT7jTDUb9Kauk4EZvbJJLZVIiXK7iErOpRkfdjtQIHVbOR5YrWXo
Dlukt0E8Lbz2jCv9WCsEKcSO5GY4saSRaJLkqbNs4TO+hCWompoVw/apjPdoaNDRt+myhRefGbJ9
0xmxr4SgQbnzie5nz2U2npYtfKYxA7kM+lLEjgdSs1diiWl1uMz+1mf60mpFJQnMCCQ4CW9Db31V
xWkZ42gzKzbItdoI1HpkkdGhOsiQFVIK4fWiLZmPFu+ksWg0eA/MzMbr2EIExYjjC23efsCW2owt
qySVi1CCalBVuXQGYFnXctoLyywUbcaZhthUkemBxJtAtJjft4k9Clm4TD1oM1vWiCNBKaIS2Mpp
EJ8SqbGePST41st2fcaekT5IqVlrwG7m2p2oR9dGs4x95pm0RpHaaPA1RJWFxgn7EG2jFWFZtE2f
JxTrKinFasKmyIV6ysbQTqvsgu/AT+07xuw8gSrIUaeHYjkysQ1Z0aEjc9O/9GlqS2FoL9v0GYti
Pnxcj20OIGyJDjoa+mOb0jJaPGPQP4hyXfOs1hewel8uMiIU7V2PiMqiZc/T+P4g+0Yx5SMz2kJg
ajwNpNOEt2UXn7FoLFajHufVxHKluY+q/ktZuMuuPGNPz0gCuZMVyPE+eU0a4w2+bLTMoFVnzBmI
plZFwwSAc5o/5bJ3FIOXZaueMeY4RYNoTR5UW9Qc6yh7CCZ/IY3MtGYiVmGZTZBXtV+j3NOqNXus
FsbEfjM7clKSMerBmVM43vhZcSM2l/qB/0CKz8fCGEFpdkYhjCwr0pWa6Te1WiwTVnNYnJoWugmJ
IrOyEWBheXrP5KXrng/e7RpB8LQOPFmW8kb0xFtrXGiCzzGPwdRIVqWJI9Om7gFG80Zv1GVUMp9h
lyei2VtigYNMjZvI15+n3Fgopc5YgI9SKkSczQj1gVXC0BJVNyoSBurdIs5RZjzpT5Eax2KBoRXF
sB1M8TRZ7aLA/W/K58ewKkJRBQWmSnErlHXM/LbTFm74jC2j3C/VYpBHNubh3pTkleA3y2wrRf51
DEVvzDAXU1xayuTHUB1uTDUVl4lAnor/FbgrsNRY1sA6gxymVEf80TDbh2VHOVOUnVgrujqOcB7C
8WtSTE+mkJTLlPC8qYNl6WE9xIhTW2N8lfspZi3A8Vm07nmji0SU1Ez2chmaEnMdPGBqleCCpOL6
8Dvmybyvh27G2VToE8yTKFFews6jWSWtDB8lPWB9TTUXstEZ6v2BR+VqTIQ6R6TTUJKnXm7tpPFe
l23PjEO9Ro7FaQI5inC89UG9m3Tzcdmlue74sGpDrIfRULE9ftBcxwPmmOTWwkvP+NPX2860TEQL
fbG98nVgoLJy4aVn/Bmp4VjXIVZdhEVPcy1CfClfFhabd+WqGqOugziaWBgVgx0BIr/OcmG8YC3z
ff0eOc44NKn9zkyMChJRGJunaKjqfeqF9QVi/8HVOZjn42kOo6lJhg+HM9Olr34T+UTt9GURWmkW
BVJTrS8abikXaXpqhzQifWUtk1tzJNCgWsagW0hnIs4ZkCQuOyJq2TKBe64J/EDidYNC7xwCkRmd
sZeLjvqKsky/nTt6fbi0ksieHmTYkz7xdmOnF6Sq49tFnPmbrqaJPvWtFcCgTW4ys3xOG2tZxEOa
MSb0fe0Zij+xps9MN22zaOvpzXRhT7hQ+g6FSzPelNU+E5UC292EQY2+wEEyXCXa1FzXgRUE9pLN
0eZ5+6g3xrrTcAuaWW6L0XyQCnOR+6PN8/ZBoVQQ5AF2Z5SehUo4RKO8LKwizVT/WOSZ0ZhIxnql
lJFOzL+2Y7hMJEozwdKIepqUPaListi4kWQ6snIpsPeDE51jmLJAE6Uph+Y36yhfa1pIu2Aghi54
y4TiHMfU5pWehGOEAHOOBqSycDeN5usSQtF/g2Iy4kFSgwwpq6zV1qrS+VQI/WERrQAn+Wt524qe
6hcJIuNJUL9ZoVbRZMKoqGVLn2l9tU9qwbPgXolBgSKoCYPQxOgCk/5AUYj87x8EVx2ZypiMnBJD
69QnlesN+sKk1blO98O1B8HP8lGHULQEISVSoH/t9TRcZvSLc+kSyYlhalh4GowB9Qc0YaoXQhj1
OZKpadtc8keE3b1I0YgIKFBZp+rC45wxaCBYTRfEoJWs6TF5LU0hARRhESFqczxQXUtN3ung/l7E
3L0sZWnVHZeQIdDAvyaVXozKMTVwnLJY0NJqN10c3S+79IzC9aSTw7CDqTUJTUA1XcEMVjlYFHw/
o5c/kniDkpRBQcqaVV58ZTT1odKWyStt3rPFTwItyTLsdqlHLxIMFUnUTsu2ZEbfQNKZoVVi1UXg
uQMOMzGFRaFrbQ4FkuJszHOjH5g0Ag09tlsgHBYJcI0Dzz/uta53gxFlEmhbnRyvjg9tZC0yabU5
Eij36rA1x2xihqBkRA+VbWcky5ZtzkxaocoBigy1EXHljqaD91+cnVuPnbbXxj8REsY2mFtg7znP
ZCaTSdIblKQNBwM22Bw//fvsv96Lxm06klWplaKUYYwPy2v91vN8NLX66PUd/9ey/rdNsOwNYSFB
FFECnL1OyqO+EfPqtQlCl/DX4VZ7kFidptgEeXCl9/R6DKqT33s7S3LUakunGlvgyjb9ONMhOTdL
s3rtgegd+PXF64O2hIFyPc17UGem3+GsOCi/Be/iQLhBBGOdCMT5I3kIp+GuVJPnqDircqtR7h0n
igiIbnDOrOKfCWSw/UbcCQpFS+PWjpiEeuWPaFi5S0E0/Pejo8v6+2cszl0WiKLDOrYaeUMey+rI
0rmzKhtIk96GjJmPC+vCh+TYxHNA9jzeu/WBiPn4XLNovRvnyowZ7+I4Oi8bZfPVtgz6YY1W80TD
OMBdx4blDbLj9fO+hoHyQlt5kvw6R5S1ZiPkMtYJ/cyi8o7r4fq/x+Pfox7uwjpRucQTULfl1JLu
LZrsTQlxz3fG+nfPdhbOXutBd7RfTkf6XY/xsz38LoLc5XRWggKvDZQ+7T05NftaRKL1HBDnJtht
ExoIyAbf60He65EiBRz7ne0upRMszRCXG1K/axD3RTQ2aF1PVr/d1cV06sRivplDn8rEjDkrBXRy
Gght+k0T5zRr6rWy0mJUxhAyBEdZFaGQ0TsPv+zR/7IkXVIn6sqQlD2+5gaE+yVVy2dhoSwYJee+
m1KvyiN3iR2TlKMCu6hPx2obmMKXNn1EBnHifvuhCwKmCbp9jxoF2Xgt76GOeVul5J1HX9bLv4yP
CwIC89CjDbEdisC0b1OAmCUzoyBdFg0YNa8v7GJH5Z42g4lGeLlouxfL2sdZync/3JC75JFKW8Mk
h2ODKWWTdYm9Ul3z6vfml2H7W1yxHzsnkcSbh3NwJcPoPLTjH36Pdg7nY1lJs40GkybtMjWb22DU
XokPBPK/vnUfVA0Zwaic2s5wuNxMKauzDVyt35s7x3M58UDhxRlIw4QVK1LZeR9E1C8CjZ0Demyq
2PZQczvRff0ctVtWT8SvHs5d+OiQxwB1abTlHOF0T+pJZEfI/L6nSx/tleZiEBKtSnJuT0vdwEl+
454Pd0JnFspxt9PATzWPm8w2x8PEld9FxaWPqoRtSyIwKOt0/DDLcJM0wu/gcNGjkdFRSnGgDSoI
TNatZs1Ws/t1EvJ/oEc97abG4OlNJE/B3t42dH3n2PhNeOE2vaumPJJ23jm6QsXnOo7vxebXKctd
8IiYJNlYiYbTGiL4WV2lf5UJIg2vpemCRy3a2YiY8N7hXN0kNnlYqOe6dMGjqSRGUom+TTpFwWls
4Syf9KLwe28nBmDdaOd+0fHJHIe4Dpvo48r2zm9QXOhIHtEGLqPFw7V+mxfy+RgWv4jOZY6WMWr1
qkGRHWvzOsYkr1K/Ygf/n7jK346epomXkDaYJ/HQQ9pmYWfGO7/sGGfOlZYdSRz1Bs1baCI+cmrk
p0jFk9/HdKkjflSyissEk7AKH8UQno8g9PyUzqG54nDgfDzi04Y81o2dLAOaWkd+uyxzzk18zHBh
FV58K5c3JMk/6yn+5DXBXe6oXvge8TjCo9dkyRI15c2U+J3HLngkRKe3nXXxqVH6LtzHu25MPMfb
WZfrLtrWtCs62BNSnZZJPtsuIn53OBc8quTWzYvCmMgjuGuSxWSahX7X2n+QRyEHiz7jxUNxQPwV
yetdwQPO62O67FHSVD07mo2f9m3O42R45L364PdoZ2Hamcd91Sz8FKzqvjzgC5r4EczcBY/qQJbx
AYj5NGJ1Xl02lIrsfvAbd507bNV1pmYYEr5Ob+UcXkVT75ejpc6qjPW874yu/IT+HIhpBfm2aOU5
BZ1QNpnDSK4LxkTsIHX7Nnxb6l5/8fuWTiRbrkbUXYJvOW3dlnHZQchXW88J7qxMQYJh2SS67oNR
PPR7+rp6ShFwFz0K0YGn+n6JT5CivWrb5kMjhF9w75JHQZOEATDri1aAhoEjhxsg+k1Vfes14i59
VFX1bNvLFN+ZPfMthMtiRfw6FLlLHG0BSYza8e4seIvsUGdpMPsV8bhrtkVA0De2Q8JgL9m3TSK/
vPSpH0TPI+fQ5MKGa3qZKnOwHq9Nw+OrMKy032kfucszwjjzABINhGyPlHUPh2cF5X86iX+LgMgG
IAOLKD4F03x77Ot1abVf3OZSR2YMlaHtHJ9YFz0sUXUCmOY5Hs7CDFFma8Ql9wMVHnUdUdOcp230
u5e4xJHaIhuZo4bNY1TdlXP7KvfOb0hc4KivhoYktkF8z4MnKiXkg2Vl/E5Mlzgil87HckCIkjRH
c5Wa6mafpsRvxF3iaFHJFkQaIz7EW5f3amu+702Q/vDaU1zoqFYTtnEG1Ret6yTn1PQfUHwrPT+o
sza1IltdhRh10u78XCJd+TRLxb/7vbuzNst5YesMJACaATTKjZA6Y7vxyxu45FG5b/VmZjxcqvLH
lpA569fDc744R6eOUKdqKlzZIrVu2RrKAX2F/L1bG//3pKcL72wsSFBGwYbYM1o/HE1bodu3pxRu
yPGi/SI5F+MZNRvxO6DlVJb1Yw1HGxsav9KbC/DErexxWFx2gYmTvJ+qJV/j/fCL+V2GJ4oUctca
U7KrER7KcuzyeTuYXwTgMjx6wMMtiRH0T/y2sfHrNiReoB0PL5/7b+eF7KtknziGhS4xe6zjXr9Z
udYfvdaSy/C06LNKO4kpSQX/ugzHlR6MX77WRXjaoEPQMkAnzE6zyrsmQrSolWfS02V4kk0ncIDG
sKB7dstLK2FbHh+eY+4s1El1i93QFH6ay5kXOtrAwIqj9tsdQ+csDaYhgvUz0it1y+8Rx1zH3A/J
Yi7S2K1NsNIOL84vWRVSS4PSPvGreDCXaly3ajKpRk41jlnWsCPK0GxYel1aAOv+Os9Zd5RyqBCI
phWrijIi3zrlV0eE2OCvz263uD7iDXfycl/uCMTZyv29zsXLkfbPUhNLneVZB3z+/6mS9udtoT/D
ZXnxWZvM9UjqtrQKyghvLeOyPyd182MQbew53M4hOlZUL7yjmCn2uEkbsJiEqZ///eL/fhIx1xaL
B3vfg2mGiNJW12/6GMp7nE7NWS2Ln0AJczmkLcJ1XwwYG8PQPR/JxN6mk528okbmokgi3eJmGEKM
/Fw+Sui+bbHwii+YiyLVo4xocODR8EZD45v43vaLF4/JXBKJJODgmgRjwk34sCDRl5RaeoUuzEWR
QqblMCeoSgRml7frdogzl4OfAApzWaQaUhw1FEL5qQvE2zYgEZKGiZ/CD7QJfl38Q8V7jt4dFFS6
vbtRETBS3GWM31RxaaS0LVkfXbaWtKHfKrlO6GGMRs+HO4t0ZbVQjcXDa2GLxtI7Id9jy36zRl1l
It3MVQVtVnaC7DZNsoFF5sc2BEJl1Friuam7IkX7Vo5lZPBT1qpt76chWHK2dX4KMcwlk5Rqp7GN
MClhcrzn8xKvRRXxdyLd3wyQiyeoJJFhP2GDXINleNnrH0kbF52J2TvP/83B4TIKXaKRli8vL1/N
H2M93oTErzeDufQTY2XQV8slt6gj2MeO0U0rUuN3cLj801SRcrek4ierh4dUHdc1FV45UeYqFYGX
7vUW472boaUANiycIEfhlVqEWvCv28CowDruA3K5JYC1Uz+Et0Nw+EFhzNUqaslo7arwMWelHiwZ
nuIu9ev1ZC4EFcLCNlAsgB5c2jzGrLpO/JTmmEtAHZ05QhteNnXBXmbeP4ghkZ7TxAlyI1IJwxjS
xFutk6ydx8/bPvsF/8zln7YABmxHiyFZ1v1jbeubVGm/pCVzsSfOAj3uAV7cbEdWTv3HQEm/+e0S
Q4QwaHOs2A2TIbrAscc5gI6g3wntAkOUlUO1JDE7CQHVKdi3nmZtDr+v6YoVERi3iHLATJnK+nnp
5yddk0//HSz+Zh+MnXWJmzNTfMK6BIzwsoehObXotin+++G/2cRdZggWQMARAKwgSRx9LiMY66T1
VT8dfudzHP26pwDPrpdpgkJoXNsdoguDfdEwsfALFV1myI7jokuLL2q7jRVLlQLYqqPeK93CXGoo
iMNBhpeh6eX4wim9iUO/ggVzoaFgMOsoSywhKXWZtTX/UC3pe6aCv5kvrmRRWiGAblbcnpexu22H
7u2o/eA15jJDwQZmWab4nHOf6qw5Vp1vyeK3+F1qaGBLN5EJsZxeg2K06m4fqN+ndJGhOFC4zSUI
Vag6hoyaVuYt3//67yX0u/F21mfXlkmYUrx3lMqHavwyMPrR78lOdCvjcDnayx1ONLZIFIeLYLL6
EfHQ7f11aYaCBglBnuKkSfDQD28b069+r+0kh7DHhnGSUDw5jb+3U/LXeiTf/R7tHJoL6dg6QZH0
hD6vNKPSwqjTU6OMucBQJ+hMK8UusXjygirU2TSTn24/c4mheVniWpkIG+EyhGB7ZJQB7vUCWJjL
DNXpsmzxjFGpeJizwT4Nc+y3gbvEkI2aqYp2wk5HfIAtt9Oz2axX2Za5wFBY1xMVFOPd2BZ+tRp2
b1T1fqc9c1YlE7OEh8fl5JHj9NxK2r2K3Za+j3eWZrBIYkuNcWl7mjcyeuhTv0Q8tN9+XZjTUs09
AfuA/WRXJAvgaXAnVmCDmdcacrkhkwbQgmMhO+3H+shMXaS18NtnXcEiMrFDCjqhJDcHsPw96h81
3d+8XtvFhg6eop5KMeJ9VD8uYRzeCaJiv6nockPLSMI03PDic5w82kB8hPr4ye+9nbQt78oonGaA
zYuVS5jZapxv2mRr32s/+s3x46oW8XiveFwC/UrM8tZFfY0KdO85V1x46IiBTvc1aMStFKeRVo9w
dfbqnmAuOgTl12BgI2rDelyi23guw5ywfn9n+f8mrnXpIRvE0q56AicY1SxPW03/qqJGwX/P1rXn
l3UWaj1PUHSCKQga6leRjcmaLUGi3vkFfvdZnUM0rPcDd01QEGE3sgcVQJQYDTN+/Z6MOueoEjuE
RmYMD9Jnd7uk31M4fvq9ucsRGRK3TWNQAR35JPJQipupVUvhtZpckihE/bNPOwS3u4mLpS7bnMl4
8dsZXY6Iw09D1OGlw0GSBobhpkE/1VytfrujSxL1xiz9GI3wfJjh1l71H4/DrxWJuSCRXkiwQk4H
pcRSyKxqepWVu5/AKnNBItl3sCePUEkM0t3mojtMYUTj+0WdkzTewm1ZEzhhxEmVp1P6FMZ+BXP2
D5JoRHpYSoJ0WdxVGSbmn6v1nCrO8uzHVcpqBR7St+mYHV0rT10V+BVAYRz2awiwV/GYbiLBzsLW
OqNhcxfY2U/xgrkw0dDJZK9IGJ8GKE0/sqGaT1NcTX6r3+WJSGRmyjeCp0d2ysJmeVTj9OK1+F2c
6Bi2VkNKOQYlt2+3yWFF1mzN5BcDuDzRyGva0v4Sok8/ojb90gk/8xHmskTjNsTVOF6o5L381sW1
Qeqs9lOjYq6CEe6e/XioDjmz6gAomzT7dB/EW/rJb8yd5ZnqoJcT6kNobwTMElp+DVkg7beKXJZI
xzB4G8rxUkKgV1AsPc3vdoD+5vx0VYBKLYYOVTNcQmdePhy9/S5oKf1uRS5JZBFcSDIjFqXzGJxC
Nf80yh5e9AP7B0G0mMqWk0SSZU6bUxuPLeiN1E/ahbkQkRw3OaUCTx96U8iW7dmqPNuz2T8YIlur
Hf8g9XQQm7WEfqX14kXLMJcgUmqWaTzjQqdteCfH6JuopOeIX4LIvxFEBJ5AKb/kEUlZfrg8Ouar
F/eEW9Wvj06rdAjtiJ3cbmkhdPtQMe2X/XTxoY4OccBXgat5udh8QyiUduHot4279JAy/TweI/ps
Btl+KIfxYX3vHvebyNyV/6kqk8ZHeyAyb2h4gj8d/z6bANmco17TV69NywWIdlWG8BRvUXO+yA8Y
KrMGeVCfZ1OXIArCtdeyr/FFa2mfO3mQK+BQwzvxrcC8+CctQ12CaOhHTssBl/Ou3Nr7QU/lK58W
AJZotAi6LO2i5L5LGPm56Zj6JaeoSxbZvlzacalwtTb9/XHJwZSQOXtnj09/8xvFv66AKaYwaWtw
rKJ5OHztJ95DAxeQh8yihSVzMa4bD7JhOozKyzJhUDykgfGaCNSFj9Tep6YRAYVccJXkcFl9Gy2n
73wr9pvf7PLnf9s2wgYtxUuPb6Wj+DPcXmVOSOmn/Uxd9SM6Tx1Lq5KeNrPK7EhYVHTpnHgtb+oC
SCisB82+YxLzNnxi+oiu431kXhsTddEjyDNvZWrx6uM+3SwavGdJvA5e6nJH2zawISDtpeKDBBOm
6/oMXrh7JyXxm8XnokcxfHhT3Rpx2tDYMJwaQcSnUCqUfJeLHXCGIzMcz8nQ7ah7zL2YvI426nJJ
oVEbzCKRwklnxuEWwoL0viSDCf0m6j/YJNQj4eSBVRC3i84GTdYsINJvP3TRpCM1NkzKLjlR3Uev
C5vbp2aZ2tZvprpwEm3CSgYNJlMS17mpBNzANfErlVGXTYq0jdaqwsB069oWe01vdVX7ZROQyf51
e4jjIO3EjoeTtB3PYdB/s8fuxw1Rl07CHSuYluCysdWivOqGN0PV4BUOUZdJWoCV6HrHcVCm5lnJ
vn8iMiReDB51kSRz2dybqoOPabgg9ozFH5c+nP8+mv89tKAukbQpsncyTMH31eP8HU5EbZghMB9p
YXW3f/zvH/KbXd/FkozUtQwDjI4MtjcE0DYjA/G64MJL/NcpExq0Ee0LtuUwnmTeNwCTh457znYX
TIrDPlWbweYZc1plChKS5ynq23cG/3fjcvkofzsNN9o3sYWHFSKX9XtUynvIpPvtX66lFxSlaCAg
n3BaNpJDfvlRVczr0k9dUCYhqDkrijE5jhDJ4aaKIEVk/FqUYFj165hYZlSiOuS2uoOumcDNnOx+
dr3UZWXUEYZ92IKVCax5haDhk0qC5p2Y7Tff0kVletjFT+PcX9LDMkAvqDg15fxewuJ/mYl/iXFd
VuZorG2bhYF+6CfRX89VuCZZkNYBu+o7030YwrLfM5ViB81F3SSfAhCkS0E4lBCysZf1XMyA4C7/
PyyUzqsuo/c0DAj5X3LwX97OxeCqVBxhtaDkgR4kUd5XJjY2a0QbBdls5yrJmqmPX5pqlnVOYsXV
9aDopvRVtNh5OTK9H5DDBRjV7gR/tqGro2WkvmnmZP+5N0OSZqCnZVFV6XyzKBvt55oH0hZ6H0Aj
7/C4n6GzPkMujq/BAI2duUmyMtb9mzraWJzStdn6oj2WUubRPJTf+bLroWikXD9toZbVA/DDZM5K
MdZjvu/L/LLuy5H8jGRf1hDAauV0O6h+fdrh68ce21qK+B5iXEd1f/DYijsZDHUFH9tjGt5QfUzW
u31tleqzlXBbHpmYJr3BCT2EI2Cy2R66kXCAEtsZ3tqHBB+rCABC2pX2Gj6tsrlSKxJgn80e7enV
vosuyiczldUnGDmOH3qFi9/TIXjXZZLGQ3ObhqwNH4d2IjRPNbLZ94Gq+/UDn8Zho1kNWRyODYyo
FEnRDnatfd7Jji7385RuzR8riYi+qXYZzwRNZPHUPAcUNjv3dXTMUF0ic5io55nNlUbZlgDTzqJ5
XcjzNIeDuUFEX4ms35QwsPzp9uMMe1m4bhd8KjtzYnWl+B92CNYxyaZ2jrq9MGFihIDkuTQrLA/m
XqY/Vj2W5CesFqbxlSYgn+51x9fhKWBJkN5Na5D2T7M4FnwAschyzmDbvAw8R7v+flxeEmW8Pk/Q
1VC/Lu3M1VPVctGynI3w3NJZb4my9zATiMWbjCYUnmYjj7K+bkOMMnpEmuos6qNUOotBeb1UMyfr
k+17JCGSoV7afO3XwfyZqrWc5pMdB4j702k0dyCdhaWIrqGJGaLdeVs+DmWLugJEmjry2pU1jQqt
KlFMRodtERw9wVfnLIRN38BUnYfH2h4oz/T2cUyi8bFaGgZJxKpPv5ZM6Oo2FsmEm54pq+nALxS0
He5+I1N5LPrL4OgrhVEgBSXrZAorefM5PJQyVzTtg1tkJKcAadq6D0/7pNkHMvbkxoqFjvnQqzbK
yN7PyVnRSoosZfCTzsTYwSQzZbxU2bJ0yE138Hf42jfDumeiEhXJ+gD1KmnC6UrAJeMMCbnkK1q/
UbPV06HyobZNV7BynfaMiF5fTXqlX9Yp3nlmuNYSoHIj1gJmx9V8pTmjf7I9mT4da/0dXn3hCyxr
ZAtr6PYoC56wSl2rUaNSs0xHlYULT1/pzk0xpPG6nQ0kT+rHrUqDcwB7h+EGiKH5Oo6kum3muv4W
SYI3kxKShXm3xiu9sWnZqBcdwMcrrwl0dYqj68c0I7pPp+dxF/K5U+iVz6a1JB+2Uoq6MG0YiiLu
RAv7tl7dqPTQz6UOcGHbeVAuhR3MS2fG+HpPYLNVbDRZp3PQD7s+24ns6wkRNJcZ5Dbmv6ZqoOFD
WEtVZ6BQxvau6mfU0RSaxNaboZUqn8qgG67pUQ7mhHN3Nw8gg28GsU5/kaNS6qqv2sIES1Vhrxnp
jVTEvg01w19H1WK0eYta0XONjnyRIf9CP8Qm7bpbmDBx8ABVa/iZsk18lCOR8x0zGu1AtdKrPM/z
0QT3qmtncw3Tme1u6OCZnAkNZaZ8qWi0fohoC51DOh7duZ/2bYP9c7gfn/QgtqsEdZL7htXtUBCK
JmPOkNi4T4+4C/Mt3hU6JpU09128xsPPae2g6FrxOdmyVIopygI1NNvzmNaoh1T06PFvhq5lVAGl
ICey8lIWez8soIK2tDleFK9XWkBLGN114TwdLwxKQQF8JlItv86phV42bPEWWjRDvT6UIHxR5BZ2
607rHtE9Fw3koDI5x3K+aroOBrcZp0uXUXR73xFa0/PSt9NbusPQcN0nMV2PElTv7bTv+/Rh7Qdd
ou4E0Dd+1mpv5wecRyV/MDbdP+2pJs05ONB8fdWKALoLuRwpvNHgVBP/rJLYoIc8DWmJlsBGprfd
DIG+mwESvVJmbTVSXcwWSlgPdmnSBt5QJGzvMKPGh1o0DVrb175CBRZ+Pad9rMn6PFys0p4obxXN
Z6nJHyyB+hxSen0FnfmLdsonoZOx7u5oJRJeQAozLBsob1hSNGiKOFlV/Wx1YN+QtD8KNKRgotdp
OuZBAj07XBFY8tyhbvU5Nmr5kR7dNmaknZM0L9OS3+iGagjxr9sDM+H80rToz8nVBFlALVt6Z5Zl
GTK2qv4OWZsqt2ily4nuwhtmhvRuU4cNi1XEsDMU+EvtV21q/QdDD+8HqXS9tRkrdawKpjDvXwCJ
GXY90SMcsi0xYX1uO5m2ebt2Cy/GaI6/kjKNkV0P7HbkWNUsyFQ0j+QNi2ouiy2VwXhfdUcNGb32
UGdpyoZdAbVqdYapZ+46ZiCLHh6kvakpXITzQMxszCC/l1yruj1sDjmKqb4WMk0eYCU3zplqgm67
4nXbsFvaLETP+bRNu12zKdwNfdKyTli+DnAtKlLZVc/dqOOx0CZsXqtoMl0Wliu1uWk7mw0zPMGy
KY7l+hi0aTLnjUnljRq6vr/bkuTormwiA/MSReSYcyA5KPnRCmFIJfaGnoXQgbpu2jZB9mdmfQat
nz97sgzDeeK8NUXKK3IrN9U2VwImNuNJrWFTdLEwOWULQiojufq8wOJ4yazBOZDtpPvaiSm9a9AV
nkEP90MrR7jZNrSNsNujjUYW9UaEOUeIOrINi7HM6E5wUC+haB+3ru6zJpRrCEPw5dpK3COSlSQZ
VYRm+EmqmNLyaZubL7uGdzDdOL3emkUgE6Nj1L2pxVk2sxYKn8EGNv3ZhnPPb8u55lW+bNrMD/aY
yiWPTQVXJT3WQXymekSLaYU2v2jOEMhU6w0Jh2TMO9u3MtuiY5NnLWI7PtKlnufc2p5W1+qQ0BXe
mrRObm2CmCQbR73MP/eo42nGjg7+fgsC8bUw5Sq6YhyrKMwbgvgBIuxbOH0WdRmYYiSinAtVwa0T
L7SZV+TKdJMfEKC+R2CPvn3Ky+XPdRbQqFGsDJt8lZhNd3Eypo/Iyh7lVcARYF11yvD9NZ2mjmMu
R2uYD5Xd+w9jvdAvmusIa2QPFKKUtAzGXECGtkdtPFJNYQxk3q5oACWCMy1TRm5gCNmlBTIPVfVS
of8pfOxTfiQZQoLquh9IEGEE+sg+iggXjaJe1zLNdZeSz3MSbBL5tyaWw3Uww2ozGxrErnnKm54+
dqAU6lw2Br03y2bk0xJZlEJrBiGHLD6A613ztJbd3VgL8or8/JLk2DeHqyQi4qnd9tAWbawb83KQ
aX3Be4ffqSghjKggfNDchAcMUTII1Yrlx7HsIjrB0hu5uq236160SWOSNzQYx9N1jK8vk3xKSFp9
n3sLe9SjQaU2q7YhfeVCbS2Enes4PAVwxm3yPbDhcK4GKOwW82Tn/Q46U/OUs2qIxqKboWaXI/AP
75tq2BZEwKYb7npoXX2GWooIswCh+J5BcSPB9pno7VsaDRupAZqs63BtFmzQ16azgzqZSaJDDu+6
pDCZb3kNQBJH72mmY9A9YR+X20c1o8/o7thr3FejbZf9zbbxNCqmBMZNRbmRQxTERozlB4lHdt2s
kcB+s0Q1ZLut3e01OWJcBdcWYdUbvjnld7AT76e/9IAj9IrH7Bi/yQgtRjmNSbV92Hm9k2e6BHN9
glRQKYqhDftzjI6fLyoi9rGmOPuLiIwzx42ht+iBoGgsLjo2lkeRDmqer7XZWloI1g7BTVqDuHtG
MErnHG6bzfRJ9IfWDxKKb4i4lmFD+qO20znEkx+H8kCQ2fc17T61Ee/n+3bgSfol6DhTX5aoD+Mn
stlVXO9E0NeFcqoxzzr9pJaJN9cTTH54gdCayHyE6P9w2uZ0iHI0QITpX5SCL1RZQ44V6N8+B/dB
Epf2lmmUPvKjGzuNFaPVkY0tT0HxJsDuklvM+hTjDxGf4KkJyzL4AHMohANtGWAFZaNu67hDSxW+
05nu4b6ifAIBtIzEdg7Rs8CmV2a7GJMOveOb+qrV3K4/UghRlj+sLMnxZ7pg5pqfUYSFGl4MG7sJ
19RUxGU+d1E4Z3uiNnoy48UnrmnS9W6WZmqLbsPplcmpwgW3amzzjfVx/KUUJK3PkAK0gsMzPsEK
QKVorc5zjzNzL2iA/5ZwApDzut2VbB3V/oHA5rLe83ShctEF9oJ64MWAvhGEyKDSgiJqDW4wtt4j
SPOhDpmeIPVrZEEbuZscZghRmIHGqTR2hQ1KIQsu3G+LROM5EtFoT+yT4v84O7PmuHVsS/+VivPO
ugDBAbxxqx5I5pyaZQ1+Yci2DA4gOIPDr++V7upum0dUdmTEeTi2JQ4gxr3X/ha2jQTAd8eNIAj2
uZaj9ULNlLnYaRTUCKxYJuJG056Jd0yzlQp7D31pHXeVy3fc1iUsF2xvqL1XL67N5r6LESW4V4Vb
yqCxHSVw0hAd3IQlw+TnYh6NVjalIvEg8mrZdIXP6iSHCeYnD6ZyknRDNdPVjdEwaoYaM0y6L4qq
f4ALKmxbS9XF1l2ZZBq7U8QLyHsHsBtduQTlhVsIm/QU1Nhy64dmbIj27SnP5X5s+khv4oYypLom
8yfUPT3x+0IMbwSFBA+8Ex1KQoyyqUE3haVBKIvOKg9u3yfvSo1RU/qNCb4YtvBFhl5I4XOYrXtJ
3BRvyX0tmvI6L3mxxSDsXmIiI+4z3fGt6Uz8Z0pcHFkdIl07GJEwaVYsS1x51eKrlKmfVR0i1f7Y
5oX0p7Rn+BLdZN/CAhuFb+NkDT7H2a/0O7MfEDexK/PW8VpTHRhydgybH6xvvpDKrqHilJ0J/nCD
VQ/+lx5bmxXAqiuvNFn2faBCdSvARRsLJocx9TC4sMMOyrJGcqU1CCpMBlvaN6YHk7tbG75ZRcAQ
i1bBhJOyDJOpbeLDNCR2gwlOxsyHYhqV4gkOoe2OgUJ/NXadSH14S/X82FhjjUOUUbCk8eEt6zzb
suE/2GCQ9pXQphluYhfleGtEdkGWNQs7wisMyoYfGCRqceDAjv4Ol6jso+YGbzERUdqhzYGSA1Q4
r9JsS5w+h216xwuHBQBY0CdKEH7yB/AmHjLqIjQDY5cIR83BKfgOCw5qCi0opnYIrxcO7M0y5iGo
Aw5DQFjDu5uEZr0bZrUecA5wSmKFVVRAzNbloooONVUT/MipG5kBznj8vo8rz/WJ13MVlLxJXhyQ
0XZtEdVmIMycf4k6Dsl0VXrxYyUq5znr3MwOKMmSN9SATQ8cXhF4yB4rOo4+lufrmHm3iKwZqJEt
desERp+pHe4y3rKRGStMrdldJtLWxHZp6POgi3izscXQkl2ejtBRWxx9IygzG74lqYYf0nrCRkCs
gdQuBVa6DiZUfYRJc2/UfRE/iJP892uZldjomMjHWD9RnCvihxwieyRqKNYpRG04Dg9JhHDbdea1
8tiMNlmlnQGYT4L2qFZ1nWb8Hmhc0geuYWLejbBuqS5EEt2OwrrD9r5CDzMoAmqGrH17QCwpmIY4
B3oaMRLfToZV5hXXpu2OX3oz67ZCcjIeWlGo+nszkAjLRd62Ym+MTY5aSMIT5mk/RWHN7UAYk4GX
VXnlo4zXMG5ZNcZXLYs5CURburuJD0a0a9QACniRRSL5kguY6N1GPLFM7FKpHoIuEeKOuCaMmBI2
dY+5a3ftGvtlcWtaTdftZVSMVwMO2DtW9dVhjEyrC3COAnXIjrCotjieZbfKsvg3mkuZhJmLXYpf
2In3gDh7tkdqvATWqtM1dpw6GZ4Qs1HYTRsofMUxJy3ag1G7DhK1dT8+kwLe9JFRT8yXXpRel7rI
f0rqupVCTIJi5ohGOeWHXOPwd9A191K/m2g3BGM24MxvK2kAFmXj6214KnUT+8DqJNGDa4uSH4zU
SPayzGQf1FY2GHsz6roS7eq272UUpYUPuy5ThnSyxmpjATr12vFh0AH2dNFNYvbm0Yq8u66LISYF
AI8PIabQ6aphSWkeJZLe7yisd+84gASvI8dBY69iKqNtTSWxN8Ryxm4D25e69duqT+5tlCveWW0U
V34dueMryhjdF1P1ap+1TK2I0usxRtzFVt97RjrpW03TvyCfYPlQy2Dnhuw9ZtGCXAucNW8Y4uEw
02ogGVhpbKWeYjoNu0oiRo2amsbY5c6AkKl0ov4OsJNprxvXTvwx8uRelJvv5dT77Qjrs8Eifehu
Wg+oicA5RYZjmooHU4r4hXJ0s4QnClomy+42MJNEmV4NOWMZtHmGT5HCl+h6FNK8dsQ0vkUI+n3J
7ai5GUuvpVtP0SePjP7Y1z9toR8nKSkCza0Q+9SeshIhQDs+2FUc7/BhDL9sYLoCXU2fj2Hb1H3u
o/ntL5ExDTp0sJGug86QCbRDiLf9ZBO2vxgXDDFpWDt69x4O0DeJ1/Ebg6V5gxVoFI1P0W0xYptR
3qWkH/R6KpmVreJkRBxWE6t6hasLMbGKM4ZofW7cUc9od5SRFlYvUa++W/Y0vvNRlwQBydGusDrk
/KcCGe2HZesUv+qcti8RpuAIMRCE6hGZjM0HUyBgjZK7vnutTJWbfq8Y4AayrtsoLDw3rX1T2NGA
jeI4HLthSNLARrz+EaoYNoDMYyiBA2rTf0W4sFRr7VT8HQPL3DrOdK0Mll97Kc2u2FTrzHdK1t1U
jieuMHO737Ic7uRnVBgLyac5KgCc57Yp7QQyeVebO9SyjgGDUOoyPYFr/pmSkwRhDjNTUJCgixsa
Wy9pGq+XpYZnonCRlEml01MykabbVGM6omZ/mfUNHKb/fPBKW0nRwEV4NQyn/lPCSjyZOuOi2gQ2
rwOnrBjjCCvqCuxNyreJQ6a92SAzepEOks0LwaFeT70C2aZV3zv3JDqaXvpyUaPPi8DHMUXYJZ6g
wrIafxLOreGYl/XEeQU4kk0oAFHoK0JE38o+f6U1Pyf0W+jl8xLwTrkyYjGubYvoueFTkLqXefKx
eQF40iTSTgdkb2NDfbVz5LWE/npRY88LwCHIGhlIAQCcKTg72L3DkBR9v+zaM6Ega6vYwwkRRdq5
+T4h4eJVdLgsoT0vAEcqCQUy1alc0zW+wTWuDamQ1mWitLlrBE45Q85sFGyChpOGKQ7TT0ipVZcp
FOyZjIhZI4KJzakTdjQ6UoQtSjZdevHZbAgb3q7PswLizK65dsY0MMvmIpwMmxtHgB2JILyDYiqr
HZ4QZoSlevx8WU+ZlcfwFnkzg6KQKqpHdptkseX3k+gum1DmZeBIkzreFMeoujeQ1ukrY+em8WVE
JjavA7d7QsDxKgHyYojTIo8BKQPO2Be1y7wOXIshcifgvCDF8550hfwUgnUXXns2OvMBpH5EvSE3
qc2tdLuVVPSytWdeB66dqYpcjsdGXHfdq/SrlxVvl7XIbNGsgdN07BNoz2XdFPQsG7dJ00zhZVef
DU0+QmggIuAe085r4CBehxQmFWdWzJPm6wMdyrwM3EZMBwhf1MbIvsPeUbAIzqo1GSDDYCVyxAhx
pVm5zR06/MdS67++D/8t3ovb/3315t//gz9/L0qED+DVNPvjvx+LHP/9z+l3/u/P/Pkb/968F9dv
+Xsz/6E/fgfX/c99w7f27Y8/wIMXqtk7JIbH+/cGroi/ro8nPP3k/+8//uP911Uex/L9X399LzrV
nq4mkkL99Z9/2v3411/mqczgv36//n/+8fQC//rrNk5kUpaJem/+9lvvb037r7+o6fzTIQAdWtRF
yvAXUal///Uv1PmnZwLwwT2KEBKiZH/9Q0HtHZ/u+k+POY7NOcLXNn7mr380RXf6F+ufDnWI553w
BpZJGSS5/+fh/vg8/+9z/UN1+W2B00/zr79OMrJ5F+H0b3LBvjWisrPz6Qgm2M7qh++mzK0AaxFD
YKlf2aPk62gi335rmv/c/fe7fdQhT3ebzQC8T4VIIm88dmb7w2LqdUiGF4uoR8Ox31LanZkNPpSH
ne4zExKSMYlFRKvhCBYH6MbQktO7oXbFtUzT9s6B9/JdATnKoVCW+4QjbIVgtY7jq65PcxxCC0Xu
kflqcl/aObKNn7/86eYfNfVsIoGyYexBAxmPitdvHrfN0OnyaY+J9lzFzakZP7rDbDKBO7vnAjqu
j9SItigmP9YoAA9bMb5WrDhn7LJ0ExM3/02kGZkjUpQ85zCJ4gH8NEKabx3CV4Zefd5OSzeYHYGs
PG3cBAGzoyG97Aci/8O2NlMjQAg3v2u1QYLP7/Oh6eqpl8z2AK6AdtBNyv7oIfX/xSqKYu0WUREI
hEdQkN/odWlZbVDVhG6hbCBvjoy7NQapjRwEMbqjAabrcxW1HAFG3af3/eCd5MK1mdyMCEGZvuZW
to8rXd19/si/qgM/+MJzrWlh5SxncauPqRzjN691zNAuBXnsTppfnxtI8/gDd/KX0Sx57tcyhXFv
UrFzULilNpvLUSNaTxFM/PRRZkgJ8fi2Ys33AvbXbd77payCrrJve+uZQ9nhusQfJA+T1FvZutv1
do/yFsRLGutuEvnKUOkmcc80zcLommtZSx27lTGgZfR4S8Sa8Ku03Hze6gsdci5ltXRTjczBsIq5
hTPWTR6n/tQg/F1ewjtAT/ybnLUDTsqi6PIVBCB1i7LN9kwnX3r22aQT16I2Kokri/Kp9HIfPIIg
ja69+tx0cLrQRz1yNueYJO4d00DjWPWTVV6x/gKR/6lJZtMM5Y5XmIiFHAW9I2hwHZ05kS91lNn0
4nQdMqQ9eDUgEKbgKGRXTW7vskqdK49dusFsWsk9pJTjzkmO1lA3KwVYk4/sY41DzHj7eYdcWEbn
B39bJk0JDZR76AgUQuCQ+lHi/SgMtZ9ssWucsz6JC71nHgYgBUect474IRHepiWpn5oQUEC1bF5C
3sdnnkcDuiJPkL0z+aFEelwOalMV+ZnNxkLPnMPgSGUl8Yhw+yEXXbdOkaSE/6BzZjFfuvjp4/+2
ChqFJxBuxcUjYmIWi3kTypGcCZEs9KB5NEBWNMlB9HQP0Mscxza7d2pU0I7V/efdZ+nysyGre4lQ
RhK5B5G494jIQ+9oI9Nyzqlp6fKzkasHKCHt2nYORT9uUxodtDFAjGw14eePv9T0swFsQg4+GKVw
YHzeBTT7UlfnKq0XNsP2bOSmpDJ7hcKFQ6wcetJqP3Grf4Un4TWcAh8gUuN+zOvLBvE8RmAg765Q
d2AfRiMDG1rYm0SU39tK3qeqzMNGT+vP22thtpjHC5pJexXLcCPI7w8VSda6A8NERNGurqSEzDA5
tztYmC7mwYMGfn+y63GnVNDGdzVuE3FrCou22LeJewl2EHPGHChHE5X1vMBtWsv0fNMbIM1ml/jH
nC4+G9ieR9q4Bvj+kFeGtScFUjgjafrLluM5Uq7usyapktOj8zcl36zuSpSvejyTPFhq/9nAlgU4
4IlKMG8Ud6q9wjK37tngd81wZugtDO15QMHzWG9Ch+EeVGHF20gX71lqdGgg4ZypY116hdngVnCg
hnbXQ2c1R7URpy0Ljk2FD9ctsgHn/Mx3WJhD5pQ5iASYtmCoeWidClXkKMlJi+rt8/G20EhzypzU
VQxCQ+UedMT5VhTmCmcPbzNAJnzZDU7T129rj5lPcV00wj0QA15bRR6FlQHKpGzyC+LFGANzl8q4
9IwJZafOgZjASUsILzIHuovPn36h6eewOQgZ09EsIudAzdzw+7pMUDtxzptlofvMYXM6ZSV1ekS2
6qYHDcJ4LSCfgI05RebUOEevXvrApzf7rf1HBhKsVbhonoR96TvzVYvqzaTQjnzeQkvXnw3jsUh7
0UHjdkjaI6pbwhT6ZNKd4ykvNdFseY4gEy1yy3EOTbIrkjtA1W9yyw0NI15f9vjzIYzyriLGIfSQ
t3BTYbX3kmeifpC6POcJt9RA83U645xbHT6AFUPt2TCF7DSq5MK4Hs6x8xZaaU6g6+oR9rUJXkJH
b3ZjnKpcfei6gym6pNgVg2yOoauHUoxQNZVHiDnbJ5QdsI3nZOcs1n5Bij44l81BdIK1rQEUgDxO
sRRAFbd5vI60lF+5Y0TXpB3cZy0dpVbGJDVqh7iRpz4FAPIxRqHaGYzDLyvHj57i1Ly/DZUmIpyi
pqA4Gn2TAm/W198oZOk7FgmIg7o8ZYkvJQEjzwKxAC6+EnsGSGIbtoFaxtqUWTseYstN7uASY0Np
MbkHbqZVHE7JGN2CCeLsSR2NvgUbnzCJo6H2qXCNY6mrs4v2wrZwTsZTEKGCd8TrIxtqMUEJ6IoW
fqwTh5ZTxZgh3bE3bR9iWxMlJQ1DXdfnI+kXleyj5pvNNBmUVV4F4dBRuzqEePJlqJx9oaO9x70r
7Ykwi9O9wa5aPFZduFdDM/hNnAHN4Gy6BPLESTs+t+NzRb0LA2/u2IlATsLBsZBHoanet1Zl72hq
G9ep11SrM+98muU+eufZ/MScMSMoLpBHakPFd+3FPSpiMylzbDNqZ6syMaahhUvFoTNqstGJASaq
tBGKAxLNukrycjxSk7Q/zjzQxy9tzo2tchdqU9NQ48H27TUW8zBZ3d9yn/vNLvJx5805TsVC2Bpx
xD9Hy9hlkcwS3CkHpudFvmZ7lPnxW3fVfGc/HQgtRUDTUHw782If92tz7n1Fa4yjQuB2/Mq9EddD
mFahRijT1/739HoMzbUI3CFgq3g7nDnZfrz4/0pn/D4fpMgmal0U40EM1sNJYTW21uOZ11n6TrOO
Q5MiG0xsTw/VCifmIF81weBnAWDtAQvoioR1cM6z+uPVwZzjaVBIjfQNRF+HtEc9bOneWiid9h1e
wnybnEuXLr3PbJXzcHDrJi/D56nIbYp6njqx97alz6V6P34JZs7W6TjKKt0WZXYsLQgTceKNQxTb
5P4UmRIeK925eP4vOOlHI3r2InlbQiTFPHVENDL7isle7QnKQ/bwLaTBNKGiOkSCpvYbJxPbEfPJ
GtEPEeKYXx8LPeZPkV0NezWO5U/UfhBItIkBLzUrykBxIbnWtxblFJUryAAfOKrsbtuBkoM0C/qi
0pYGXSpQBBZ77XjRKQVpuz8HamPUlq4dPhxSALTK4mvVdrC8hsebKFaf9+aFjz/n+TQWZr0RHmmH
tt7JsfFzFIcZ5sPnFz895t8/iDmH+fSgvsGwIxkPne7a1zZDzQskghm7EZ7nHDHdDWsUntu7FBlv
X4LOdGbG+fil2BwbOiQOU9iKZ0fpgQeTHePiNnGrM3Hdhe48p4aixgiVglaeHXsFu/SkHIutQGVj
qLBOHmpjLC8QpWDfNieICsq9qUuL7Kjr1goKV66ggDkXVlxK8MwJoi30o7yfVHEsvWIbpX3AYgSp
p592lfo1u/E4Yr6oRzaePu8JS412+lK/7c+6pkgr7ubFEdwVkFZRzmU+qKxFfPfushvMdjBeB+vj
ySlxg3Qfk2ObgKAgfYXR+vn1F9ZMSGf/fAMFkkULMzV1LE0+fZtGmObVyJGFTUzUFrWxFOjoUj2z
3h6PZZpgD8m12hexWX9xBKPA+uh0q6o6P7PCLbXofBWyhNUp21LHtOZbOfY3ZUG+Z4N97BJ57gj9
a4r++wBmczIpLyvokLu6OPbBEMp1tUlDtQa+dU3DIuAhvFr9fqc3elNfqY0R/kfc8Ye24/f0/S+2
90f3nc3kyP5FSMdiO9+G48pef6N+t6kCsSqCd+0/H4/XLHj78tD78Yr4tW/6Dz9+dMHnH3ph7pgj
TeuqaJlXpMWx6tNNM2jLL4f+jpp6/fn1P96ZsDnUNBrKiJEBwEShyvLNTKhat6g+OjNpLMRgyenv
fxtnaQUNMqiP2VGQq0w82q4blNZdNn3Hfv7z51/od3O2qawZoQLUkGNn9CpQtjGAtAsALGGQ/Bfn
5qelrzCbL1AYrjyQMjDJ6nylE+wPPRxb+WVT+Jx0OhjjqExsgY/mhFI144dWwueJEZbGmfPoUiPN
JgvSoAq5Oa0R8QBdhJuEiomwcG8M7/7zr7DUi2aj30biVvGkU0c4Vd41qtjZrhledunZdg3uHRqz
FtIqwIW0R8PO4LcVGWc2NEvfdTawGxzlUoqyvyOJy/dJN8+tyHeRCQzK5w//8fXNOfG0BnSfKSLT
4yDo1ZCY72lE99BJvX9++V9Rjb9PTOaceeqOrgIMCRvyNpxCcNTXyQr9c9dc6xsZTtvvgAesaR62
b7WPUpB3tQErJwAUeSUDduYVP/705pyAShshjXzA8cOCxChBSY0i9UXdFjVPf84etQEobzNFfN9z
FIrxFCGa4euYRvs0Li4LKpO5T2FbAulxilLtk3SXFi9Kvk8gR33+eT7++mQutCEjmBqDSa2D1tPO
dOLV4ETrmhtnRsbHo5rMRTFDVanYdfSpIl18KwmonuA7oxQxSl8a7Z75Br82FH/vYmSufGEM0DHb
LXF0pV2KEvOTWKj+QovimXXqkMnhxkn7R8bG2jcI6h6Vim9hzg7wlxAXrSJwwPqzH3jx0ICSYskD
eDCoezKyLpTSVTetXRph7Ll0A4TWuSj0x/2ZzFUvnZuAvapcY58aXF9NdjKhhmasHz/vEktXP3WV
3xbE3ImV6jqmDx191c2Dqs7MBEvXPf39b9ftoCsymlZGCE455nXlELECDedcgnihI89LXDTq/ipj
rLsD91r4PkbC1H6Dafhqgu3Mw2UtMxvsIM8wJE0F6EJjXexaXeqNMTn1j8uuPltFjKiGVS1FLwYH
vb31GsiykLA/Fytbav3ZMtL+WsCxhO8RpUC8HIyisu3j8PNHX2j8ueqFy6hKuOdmh3wAdgqG585u
AvcvBPZtPCMcXbrFLLMmkz7qU6OM9mYcB17ihjwZQ1Ge2aJ9vAkk9mz42lblKAKe0mEA6AMcJTYE
eRy7/lSqb2Iy44B1bHtZW52myt+GQZ+NzBvjASsE30yegxlpWuWePjMXLjXT6e9/u/ogLSZRUpsd
vLIM+nFT1sxXbnnm2Rem87n6BW4/I3HATjoM6VdOJhjPf+tMCAu9M0fShU46r4aZyoEOugYqIhmy
KoRGXqJgE0TmM/uApcefjV8U34OgUYxoehQGp+2pqvPGPFWwnxtkS60/G8KVmZzKP7pon/fpq6m8
nVu7j0AKvn/edZaaZzaGS7SNAMQi2rO6F8euIk+JBmvn84svPPtc9FIK5Zk1cayDqsjedYy3RFp7
MLHPOSIvNP5c69LDpjObhsnYJ96z20FLae2y+FBqsfn8+ReG8Fzh4sTCdTMRe/tSysLvh/QahsMw
BCOBWSUrozAeP7/PwkeYS1w6VMYnpsv4fhodoPQL27wjMFI8M8KWvsLp738bvxXKdEG66rsDthCh
1DpMy3dohj9/9KVPcHql3y4OUlhmumljHQwIoJGFGTxgG+OXDHV+n9+A40IfbMSs2SGuhVddCqJk
tC8sJwl0gUJqEEt0oBWLjEA7or3Nm6ppQyufijP3XPoes0GNum2rRLg82lf2uPGs8paU0WXT0dxL
scPpXMVOg0tbzhQ0NegafUfXn7fV0nPPBnMBQ68WbFu+NzIOJEj5YnaXGBBzSuYyl6pD5elUGdmh
qDzzWBsJ4B2iuEylS+ZuirLse6JFz/dCNj6xddCq2O/1OQnHwjieK1xQ7V9lbdzyvVkW30vnfciv
EtqEDs01DHKbM7PFwjibS10Mx5F11uEuVU2xDKcPquw3U3WZVgponT9HGrS4ZCDeaSAYKN1Pwq4q
fQ9UXd2f2bAsDOW5v6LIbUUrgpqxpP5mkI6jHsJAysu4bvLpnFXpUhvNRrOoRBOjMIDvCSJK/US2
DXlGnfRlJ082G7fgtQ5WLQxcHQYhVr3igJk6l/iUnUbAbCHOadNGDvjDeyBBK3+UzTfNzlUyex9P
cnN3xQiVeVL1mu9jIcDz8JyAV4AjlV260yxalW50jJjKfVWNZwT3Cx9irng5KSqhAVbWYRBdCHgE
agVgc+JwdebwuiBmIHPBi9uX2ZR2Gkmzwpg29cRxukmS6otKQent2wYQSU8167bBtsMGFvELjru5
D+BpvpEm9cIateIUEL+GblMmexRLAriFoEV0bvOwMFnOJTPmCUpDXdM6OABlwIE6z/wopfzH51Px
UvueBtlv66IEEiyKisLbxz0P6PA10S/GdGbNXbr26e9/u3YyRIiNE3eAlpiaACh73xxUBxRow8ue
/dRiv11fagZ+KeTP2LJlwLA8ZeVj1p7pdwtT8VxTokF4y4oR+03kgf3IbtdDd+grqCvGEu4v75+/
wNKnnc0D9smcI4Hkec+87ktGyIEU2ZlJcun5Z7MADMTrHGoGb280xrP2RsDqchQ+jTXtjhTc2lUW
9+fcKRYm5LmpY9kBmyr70jqINL41W7WtIVQ23PwGsoozM+bCLeY5WhiZFYNICVbGDpj2BpIqX3q5
DVWVfo8SO7zoe8yTtabhgU5c40WoY63lkG+AYzxzxFj41PP8bE0nN2YIEezrrnT8oZ6SlaLNt8+f
e2GgzW0YPQ6FnKexWsHrKkSAYO8C5D9M9Zn4w1Ljz8aZwURUU1DLD0BJ3RqxEUQ1jkdVcU3O3WGh
t87TpQUxWY1CVHoAauuQRh0L094KpxoQsJwp0Lk1mJmftxVKs5buNht2atLAUE7ldFCgEq5MCN8f
GYLZOxhBwuygkPXPRov6BeMn/tKNDQcyMwFwijtltVacJ8+KwqNBjgOAeJzUxtdBAfjkDUN8XwGh
+qStODkAStVuoQaMbxuHiyP4cV3g1pIfkHIQV5VlOTvWlzyEln+6znJ7vDWHOoHhTa9CQjRNfZSa
iXUBWuyKozTmvcq8fGWagIC1WV2Ewiu7165yijHQRoIjK0h1j6YD3wUfGg3nMKZOBIIaA77MiKF4
JQlYqvhxKwTgst+3ACGu3dxMfvaeXcA8zGBraHDrZw8BmVtnTIZ9A0exXcbi6c6gbu8FLRmmXQ9h
W+InhSA7cAz7mwwg5kMFEvMPz2jE2stiEZZwon5R8dR8qw0X6FWH6wS0uT7N1pKhfrUSVB4G6bCQ
lJ7wHYMMd1Ib0fNUDPSbgbP+Kova5N51SwGzYhHnwQSCYwxMf4cdTeKNo1+SjAU2ysMP0gBesQQk
DlBZ15x8jOCx2+PFpyiwJ0qKMAXZ9mQ4C1ZXpIxDaY/kIbdB4YI2KrKPbtPSvXbhn5C5Nn/srCKF
KRNsAJwAZRH1Okk4UtguyLFrkpbuXWGZI9RnLmtVaMFR4JpGjclB/kS8wM4m/cUhxfTQO5URum1E
0R1Eta5hXb4GgFOtwSuFOrIq9A7MN7EHiUevUL+gVlZeIIE9tHXIY7PdZ7rVW7MEEYVA1rUDKdZc
5UNr38H+on3BAa1r0Qq5CYA9r33gr/st9iOO3xasUT46rHc3kGa495jlot+YxrPCerZRAzfX3DVV
KCplbcYhtgMj1zCcHafhh83j+piXVfnkaC6vSJ1XIZaR6mZo3fElKsCYhsAEzkCoVFiDQ/jmaEcx
WCmgTxeV4ivQBIugbKv83UXc8rbigx1iuemONW63toYEZQFRo0LGgKz0CkvfACXXrc2sSIKq0cUD
dTTwgKJCtaCF6P6VABH/WQy0WNt1ltzmg1HfIONIQ96wKFDZUIUMtMAgh/h01Uuhn0ugFFcq6qsV
sMASdJkEjU4gHHNjXKUHQDUQ+BJXE/bOR6eh/bqzPI5PNzpr64SGZUTVQVra0XWF/BMwyBT8RQYS
sJdnJ755w31LluoIyZiFwQhrQbsGiXLqo+SKltEQNFbsvpCR9gGhBrnrzbwOZU4Any21w+6GUoI9
Vrh0Swb0zIzq6TrXCEgMwom/Tc7kbjxpASHNzXZVM6t9omx8LcEy3Nn1RDcneul2aEcLkNtpuDI4
ATOYUa7WWerJrRsN1gtvwSYuSJ1SvzBq5Yt2sK5LbKCDdITbhe+NthOCW/+TOGZ+kE3t/QC5yvGF
EDKwwBn31nni6ScZt0/RxE9sXbG27Tbb2mMBgrs2evspFb34MWWiCOBCOYx76TjNvutsoGENWgRG
nZ3wlR1YhZ7XR2uQOCUoiWl5n3XZD9CsNCjCbnFfFV2+byeXPfeZA8Sk1B3zy1gWqyr32LVrS/1F
soqsBK3FK8P/7bHjcDHbpRr0a8XLEMg6w5eVx0J4LbxC0mDsgL+dngpi5I+i0AUkozJ+zUatWYDM
AqrUgVKwtk2qs2thWmyjRgF9a1nL4mGkqdxB8ATjDNrLR6tHGHbVOzbsyAa7P5jO2LyxbmhlkLRG
ce0AAHLAIPPe7To2fFi301WnFN6X9I7f5PkQ9AClBwPIvmtk4em2T+CBwEDLO3BWIwSe5pHhJ21K
1sNkp9bajlyxSXJZQn3YZm4dSJilBBZomxsZOelN5Ob1YWhqNCSN6MosnXKdR5TuRzEkQdvDLSTF
ILgRls0fpv/F2Xksua1kW/SLEAFvpjAkiyyyvKTSBCFzBW8SLoH8+rfYb6KuVqki7qSjQ9GNAgFk
5jH77KW0/knOzfZiiM7fI6fabn08GmPbbz3y/mnbO/7KjHwAFgNf+LH4rMpcj902sPdqVFgQjeNy
mraufVFLj8R44O7rlJF5l00nVMApXxg+EY/N1k1JIfTpewbLcK8kfvkHuPYPU9sHzCp0837oNU7S
XOlzPChE9Y4xawkG/uMXQB/5vdFP9j6TV4N2z16iSsPDP8Mv/kyzdtrJfMhvN5SVP0Xftfisj/2u
6Pz6a62y8YSNpl1G9F6ss2Yb2g1TN92Bz4IvxHeamyYz6x2uvnnSCN2NnEHO0M3ZtwWvaYoc2fg7
7Ez0l65pZBH2ve88zJXrb1EZ9NrPkbrGWQRpdedgt7V3R1td8GrPPtWm6X8pEBEcexAW5xxOxt6f
fCuWayqOM+aPkVSiYf8e5vtyGcZjjsl7wICUWTx7mjWGs5vaD80wCsA0Zv3E2JoqcW6Y9TEJRJ5+
htJhHFFEB/FqV9XeapryM2CUmo3ZSaNmc8f7mrGTiOkxK0qdeQmFr/r9KIr+pWUadRf4ffXJ3sof
Y+ssbrx43naLr8SUeGJZngkmWPKpURQ3m4WZqL0ZtO+FMVZBhHYHkoDD1qoemX7wX3WoPEOCbakb
5Wb/qLz+UuPW3LLEl5ptsbLw39/s1L9xgOkYd86Vgp2Yy7DuyiBrPwWePhyZsGJpDW1zsLxUDAxC
Fd0cYcTkZufRrPKrPaW1LLuR7fGgCx/1dzBw+qq57dIQSF3zpOP0G1crpJ2lrI2nrjLtEIISqUFD
PcLC4I4hCKfWEm1L3QfVgW1i29LjzJDyl+6PfWJtwDDutqWjJy5dFbptSpPaCYafvsKpMcyaan1F
wLtigG3k4LYXH/ZHPBD/fBHa1L8YgdMEIbzXZjejWI0WvpYmXF0TXrGx2dmrm3IAMPn1C0CPetqW
NkDGgNvvHA6VbpmRlA7kVm9wevzLO3+npTX+sr4jz5atzXu2QuvM573A0tLcqC6UjU3sEkyMF/da
9upoQXVqTRsglS4k/AS20tAhUNPixgVFom+ed5N73ry3M6XuFr8LXmxv03HLdSwgMbPED1noP0UF
AGnbBFSdReAKsCyjkVSonvc4OeswCYpU5XEPZRMJvh3gv1kM2nrvZMWyW0U9nEaAzVHp521Suara
bVXRHefGrR67K6bozvXz7oRXbvFsL/MahPk6aBdLyzpk8PiWF5E1aeZL0zXer1lzym96MHP8esoe
j4UiXsaCVIWGLmrsslf92Nj+dFg9We9Tx5yfh8UdHpqSA6ReKys2hQ0QoRFotkkQcwVMR+jqWbbN
OsZDO2H3XDvL4h6bDBihYL29jKJhemEoTagEIAvufFdPrbh1G/POYyKNrcitpZWkqtE+m61Kh4hR
NQscjKVOjN6IC6oOemmFqxLp1fOAjLRsIgF6KA+bVqS/bIHhOrxj5+t8xdvU6yoTHH6sJxxa1ks1
pcznZBh5o4jM+vQnyC3NOVRcioESUwbyAQXM1EY+HIKd5opD2Qv7pEwvo3BoFyNMp6w6aW7rrjjR
VTrAhCAwYGSY6/3YgFbJJNms6w8qlmBUTk6wbJgySmXAlLIaghkcU9snfMCLZBZK3CkmUOdwUrnZ
hk1vrw+ymdTOba8lLS1Q5TW01/ivAxQJTeGKLhiNSfDrJmjqBmL8QVAoqeVqRo0Q1XHgjG0g6czs
cMhiWzey3bR7rFOoYPhac8cdcdpNa+tkmEWV3WQeRtpFMZPk4Nd7IyxDWwBEa3qyMp15A61gTZg/
as8oaosjjxd24hQYu8Vp+itlobwwcZfu59EV4WgUMKg8Wxe3gwFlYAUxdMiDwTo7RKRfpYtb9g1T
pVf2U9E9CD8wkzGb0Zs7nBdoHrZ7Lx+neyYGkVMPuFKdIIPJO5/RxyECOonvmsBUlF52yn+4uXjR
ccaNPEPLEsGx+6LVk3u2rb7GzQmz+n0ZVLCcillythOChC1KjWgwnXKftrl+tOul3ks7GB71TOu+
KoJsqB5Zd1rcpW5CIrA6rssUnki5VaKLq07lkdPrOAI4g/dF9ABdCqBqZZjZMm9DycKFF8bkQZDV
3o9KttUYQt4Zo7x23IjYLr/1iyFLtGaWV3mS0QcRTu78QzVmL7qrIGdj5vFPl676rqhSscdP2tjb
a21evavt2FG8JEqf+f1aTqpMZJ85u8LU+hvL7Yq9PRrObbA1NeumNncbqEESz9o4Zroj8BO3lu4l
HyvxfdVK+7XxC+cb97+WSKJ789Oa6lRgDU1LyNWbz0OVYSoIdcHciU7Msam3wcGunOmL2xv2jSZ6
9YyVXBwotclwHsZp9kjrjBVf77xpHzuLOCkem7JoqSLpSxCZWI3FuVtuO5HDbSEmNq431akuJsVb
QhSOfXMoOAnuWn/0H/RBBCfkGNLfZX7W3Q6eHJOJ6XMcsqdsoP2qlcVrh4V0tReYcYd2AfSNs2mI
814MSVFglg7iyieDD5Yo8AqGtcTcfMI+RXzzGyLSBDMrx7sr+qYZnswCVdJrTicL4ghJcxHpjVCf
kAqYpysR7uAprLVxzpn37ZA5bCX2SuXkCTf7FJoGjqa93fQFRsmtgXYS/AizEw1L2RCy/063AEZg
O09fHK+0GW6Z7RsisbGPLNmK53Ippyx0tE04oUfP5UUJw8mx8HYs6iFdYBwdabklAZ1yD+MCFI2d
DMsOaDY/TFW198QqAxMwG45QUFmlF4miXu04Sw8z+UF733qm7CNlY3If9ZYQMgm6Ig/itK+KK8Qq
+CeVPX4BcxcQ2AIS2wclaKJJ9sCRrGl88dIm57eZwY2lKfk98/1lX24wZhce4iPkGv1ZYN8dT5Nt
sQkx6nFqKf8w5NnpYyjcdLxZpqm9wFQsYXO11Q6hlvYFyNx6DIjRjrUeZLee9GzmA/RO30nplzFk
muIgGU7de8Kpzt1iUGyhlK6OzHbYe9vaMAkP1BH0KoyGNKdRmHXqUpMbxZYkAAzrDPsuW9savkby
ogrBVtsAbWzcxM3qYa9pcgnzyS12qVus53Xe5IEP2IsMtXQJ8K7m3Nf4WqceQ/yjPSyhRyb7KmoD
/aixVTuzMfr7VMJnDE1VAhVS2hNkwz42g0o+edXWk7PM9sFO5y1Kq8nfARj074A5mTezmUJJw9M9
ja1yWpO+8aajzxLGdkxOwbfNYZmCLJj9W4h6waEd5vmsfERQAvTZc7G26hvhY/2l1JYlalqO8HhW
s0F8stTrxai1VhGBU8YoZte9wwO9vNXmkbkqGoec0NSPdorE9GEG/PVPIDUmqrDt8n7ANNTmcCGz
jvG60afITR12ZUGKNHrw5tiIQY3U59RYKH615RprGAfuPCHMK1upSVK9Xij7oGSgt1PZJwkVIF6y
YNk5pe9SZ7SKF9F6M/2+UpKorF32BVu54oHVlIWVNIpbr7JRZysHvFqzzYl5TcvC1iQBZgCmus58
d+ZxxFSIGSyGIZbIqszslRgKXNvSe8dxW8UxKNfuPGjtehDt0F9c35YPMBGyvXBM8zR4eX9bWVXz
PcBrYjdvur/HjIqBe1mu6Z5SogdZqDVDS6/lq7FZ2x4wjsQywurKyxwo/VQaxvjo5qPzkleVEdcZ
Bm0w5nT7SCCo3zD7xv17i9gvDZVWBpHcW0rr5hFMsxP5ZEAc+Pp8AAYkwbyWuQe4iu4eJ0VfExVo
7s9gLTk507bhYDO7wXzWJ7hZB9mk/qHpVz8ZfKJVsDW9WsMh80tqIF7VAaLUtGmJyJCDJMet/Zbl
Ou39Wm7nQMBT2xypfo2Dne/xqjUufmbzxjzTXG6HWdmP7ewPJ+ByNN8rLSUmTTWoODU5UhuNgmSQ
yp/9jwHFNKOY1i80byznTjNpWjLt7Xmh43iIAhbqGV+teimelt6YnPuq7xdc64xscKPelfMvz6/L
Z+pijC9nzL3Fvlm0d9XkrbuiVuVdq3Ij5jU594thehyYVf8Le4TqETbtFE8z2Q39UbtP/MUfkgrq
RaJLCQVXD/RbCxu8w9qZYtddOb990ZEKGYzeU/MV/ud0LIYDUU53n7KRJgCYusM89tnPurS9Iw6A
/kWl67pPXUvcWK1on6HkAVwb6bl8MXNqpg15eyLH1jpMbjXs+6XQbxlFWw82oo4tzAO6zT7H8S8N
IpwT1tvg9jESbvM+XQEXwwcjYttaMvhQt3ONW2hMEWalZhzzASkx/J16z3zmcgatFMxh3uZlHXa9
n10GeMdxCv5hR0RovgqAi0ucjQHAWyyR9qrs1aOyYPVS3rNo52p88XtLL4t07+K//8Mnhjr6deMB
goSKd9vjfJ5Ho3TdnXTQzeL/rb5161AZyNjcYb8sjvkplWufqBnYbdzPox+5rPrHZZ1ID2Wrf9Pb
fIuvtxNpDMndwmOF/lqY5mGhondOpbvEmlEGP6tJ+6Xrw7Jb8ml76Sen3mlB139pl818HYTT31n9
un2drZLKrI8z7rjk/UtHkJGAbKxiPe9iDrFYF0YgD/4mtT3EB9c+LLIzP7nCXRWWSnO/PWSVTj12
WsErGO5KUd6hI/DiXWOzTMvqI0GCD9yvrmMQKPNucmYNJjOp3bYWXRGSa6vnOZ+CsNIc/bu+qODG
BLnz0M7DcEvpor32yv0dqVhwmFPisx7c1GPFObbvmtlPjLZpjjlZnozQ39gAEJtuvyjju/JS77HT
ap/Tj18DRqZ/nIpOfYdmmJ0n6mmniq3lWR8KLZqzxuXYS+dLt7ZDPNIIDAM1EQl0fSxd0iDV+kuU
u5RcDRybX2nZlmfNYru21owZbrF5J2jURiImcDeAS6kt0NM491XDPl8hqeINFh3oC1oqY0S9uE0W
oI+ApmrrkY0h3Sl8H4ldrfbsb6lD1Esc+GRqGSI1Aqd9V7XqppY6ZC2Rknms5UiITR3cgsyyL+bJ
ecoQAMREHRyr84bFZqqtGbgjIJk0QMTFmfPmq6pGsEW5wwIOmPk3bUVAlMkqsdbCwFv8Wr4X6+fA
8JBeB3rFlbfm89rlMDya3ng2lPN5GTQoXkOWfZaT+WvVNWiiYmmcuPANEbuV7YDs839ZWyt/TmZG
QW6VDpXmYE4qWeUb2Ah2npCCe6CHytap9AbeuPPrwP+iukY991veYKoxX4dwMNcMwtIN1iS3mNG3
58BLwLSRCnmUoe1Oqpul0rCiRfL4aGcby3/C0q1acrEz8ce4mYlSEo6x9qxPPiiXYehe01WqfVZZ
7R5GqIhshgfjBR4wNrW9ChuikjZUBO87z/DcXb5R+iPgrC4rYWAQu1ibAkP2tMQerADEqGlGDPUG
B0vMekwk6ieeOyPEIMXHJHSzvjiFXCHMd8FtZasmcVU6PwxyaE8Lk64UWbQMB9QpuKCKwKXaIsSu
QPXFhKvzPoUXI2Bvebh9pb76REzoXNyyMn7NaxVQbXVXvNWdbYJgE7SRrostyhz5Pc/I38Juqp0X
I9efYO6Cxh7aav4VaOB7TH0Tu8Iz+stkUrEv3bL/bG/wJjc1M3wo/CZ2x/H6eZGdrAUD40VT+dGg
6zAzNM4ouy2KrxA7mxgqpb2rch2zEQm68CbY0m5vpTSfNOpJr0Vh64dMy5cdXWkSpWzo89tUOvkt
VmA5lm9Mq3j+9MoeRKEg7YIYAvb0DFPV2S0UKw6AeJ0HJnQsfohH36XSLAOE2UaFdL/SBbhu2/0K
0L3UzR8I8owv2pgadwDZjX2nmUaYzot3BLQN/azxrJNZUo+mezTEAbyVeN3odJa5/FK7vQK+2HFV
AGi7Vqv041jJ/sY0GShsqG3vyzGQcbAUEHC0ronTxp8PucFXv7aUCMKNOPwR4G611+c8Pa2yk9Be
FQOxFamkU8rgJrUVkfRUVs+dW3+nBdMmsqmLJJjsjDI8FVNNFvp+VbDfEMBWQ2gTWV34Qo24JBC5
2aAYMenjblf06Hos6dHF20R+2sB25yu2l3swz8ue+ML3WNu2iEWW1mVMZLWFsgcbmw7FdFxsGq7t
XYu63Asz4U/fR0r/kYC2zdyp03pHSIfjfs0WpnqVNTr3CImLHBJs56DRlOPPnkL/nQPTaHnKKbBm
YeGb5t26LSxMBt36nV0Z7TfD3uyTD+n3zqyn4jh6LngtOVd0qopy8jKq2lrNHUwc2BSBRY3FrrHQ
O+tnqpl51jYRhAzYZx3xSVL1jvHFDxZ1Dhpl4xPDYbRrpTJjr5YUDHN2xAUMmrvT2n78ZsK03CGl
L+NiXWomHTf3sxyVg9BJBOW3wmq7JdH0vrES3ESnHwy0dCqpc305BaUJ+hjz8K/9VLXHzGtXqInG
MoZu1rpnb8iMe9xT1pBKpXGGxGLzPeOkSqJ/LgovOzNQKM7LyP879GmcQTVkjxxim4b3KS/8bN9O
Rt2AzW3HgzWORDv0qMqbQavKpBir/Gbte/V1zDfASnU7iER2hvy21J78vObuepEis3da7Zp7OlNu
aBtg40W9DJfGks3JxbznyahtTY/bWc6J15BEsNynvWjH4LYum+1hVXCenGzb9kaXY+mRi4aCJQ43
OzVO5OfsTpRoe5P4v24uVPDyxIOdSD6rW1mUz9PybdY8FVGiq3QKYyvrIrDb9Ks99lZSMsC696yy
2JWuPz00hrMkHfWSyJu37EgBvX3QmVeE6iawQsGK/cnLsvXZK1p4WYZfnvsfvqHNz2jwV2byR3Ng
SqG3+u6C4948hyWfX2RLSq2hpBb5xdlASq+zV916ZuVxu1u6Mwxzu63KiuwNSLdz0d2l/07b21xJ
MUz3lUBnssPBLy1A6qY35VGZgRqzsaCobymJO4xsTnmH3kjNNJCxjXjIhaBm4DqWm8jKqOqkSJf5
4E5WnfiwOraDb6/Zl1Tgs5H2TuXvFtlot6vJugmN1mi/5oE5/8JEoVBIyZz0M7lPFaMKMphmFTkj
PUOTbMgCyIeUvdF0Bs8Bcc+/duahozo2CRFh6HqXBtw91kyFCJ2tVGd/dNTPIte0qKsWLVkMBvei
Vi/Xu2oz1aOhr/lX32/VXvkKU0fs6Oto22hhsksU8wWcH26ZVv7qq7bar4FT/zPPY3WkxDS/mLPl
RJOlUbaZOu/Fmhz5Bbd+vo+tG39J1t1LT4/f2gu9mg5BToQwycq7C2RhnRt7QPoyjeMvfdUrht3q
fqfBqL5KUSotpE5/nX6TtZOFo5CeRZ6+1QZZaqMuA/hFNh1OwXgu0OtgXGXluF9WHkFZqut64uDw
pdGHb/rnYCacDmdM8PSkCASkGifXp10+0kAJlDclE1nfcd4YAAuxVgx+QuBtnmAxyxLM9CQeVdcu
Iyn41vtRa89aaOQ55tuG7kddv9b3DZxoCgGUAH54V9D5cdpmHR2dGJONDIJG73+AVdMAd5kClhcg
+zA4IvuyoeGFQieIqGRlDwp/tZtisbbbiVbEK45rzrMn7PpM0DQ91t5WHwTY3XhqaVP4o/Io7gzm
fvLJpyXv577F4yHhXK8j37GyB7Gl8t6T8owXxD/52BoX4TgiHioMqrLaqICL0xTWN7tJ1o6vNCzH
qoodqzB+SZr8NyLNhzvFwRjDZG/2lIO7XZbJ4LQViiQbNHqirboeupYzUtdxu1+stvLeaAKJl4kj
702pihtKOt69SfMjGuYyj4XoqB2Yw0SNfF7ThI7RdthwKQklSeknGO31HYpKoOGpU9zT5oGEyQtK
rJnHJhYl42Ezpk8Y0I23oD7tB8vK7F/k1t2hb4ZpRJUidVh9KbUpy0zNBwnUdXftQS/oOipmYE1y
EDqiHnXbK9vaWIs60TW+zXKiAtW5VX82Osrhc05NJ2YuMD3wTZenzh2ynbAclz25qjnO5DwQ0rfe
kJoJYPvxQtUjH9rNCWfy4qNHQ4/+EqfuIqiZ27m1Xmh/zKHMpvKVkdpVRotTN9/bqv211Wm/r4rc
TbqSL+jvarD3pG1vZJKVV0EM9hvjtDVIZ5pWd3aIDG5LbYXbKtN/J1T9j63Kb0JVu0mtJke5cXIp
GzYMMJEjULSvq+e//4p39H//40IxGuSbgdhORR/oeag1foeCyvR/5dUWJH//G+8IGN86UWwK9Ve3
mMtpqciGHthx/37d9yaY35pQkFJgmLT62lGU07GcKtLQMoe1akZY1wGdEkfo1BSAlr2FWAxyzM2A
pk7rP9BOvve7rl/Gb+8myEbF5uYggG5eBu+pR8z99x/23ku5/vtvF26w+ZEV8zknu6Zjgq2g9tNF
5//3i7/z3b71pKBGVk1spAwUb0ysGUOE8wLr9kl6H+if37v7NwMQvcbBILMiOy1bRUp5KJae8qX/
L2/f/O9nMxs0tyeaxycASSc7M9OYrHTnuPTGdb11PpB6vveQ3izuLTBUr2c5PktXjlZ90a3+kI5Y
Ijrqg+3jvY/nzSBTFgz2zEuVp8rso8z+2eKL+vcX/McrE8RdJzB++3qou+bGtEzBUS+bfWdVib4O
L3+/9B8n1a6onv++dGdOyKAy55oNiQvqw3/GzHbCAaQ5Xl5DEG3+8llT2Ufr4I9vgT93VeH+9kuM
fqSPl6rp5BqvDpRcw4/G8rEbtA/e8ntP6s0CnshKAs0d7BMdjumciS44GcIvvv/9Yb139TereIZ/
jBBQME2zlMcKJipGTf/yxq9/8rcHsyJFK+hmBUdH+WlY4tLXetUH1/7j8uWhW/997Y0Ud1XYCR07
H5GJYcnDSLcn0avm/u/P5b0/8GYF19NCUY+e+Glu+4tVkCgwGPpPoduvf7/+HyeN+AFv1u4QtM6a
jmuD5nzLMRntsIHTryGF6xvW3qv7+WGmj/DQqd4/q062H/GQ3vtc3yxpF4/4RbkMlfgbrHTd1C6S
wCOq5DUPtgfjgxf0Z0s1HQXVf7+hMSMSswPmpRG47nPEKGYt7hDUEVOu39emPxm285R280EY2A79
/aF67yz9t/59OIu1pmbV7SnwVuuiGQGRJLo+FVP6pyzjZ30CZKDZ1drshIsRFLFjevlunEqsu0xb
i0ZttQ/lsEpkNGm5W/oCILq0nD2dbnsh/16RFORUkELNs/pfFO/L0CnroTzkEz6oCIg2dTanvvxs
1d106DFYvBTKX89wl6v7sUitvT0Z4+3oT+sTvE+yimGqbQonoOknXGwBOraqeS7m2eyQevs+lQOg
cRllDipjQDu2B3uog8gJ1myXrq67D1LfK0Pac2iP/KEoPqWWeEF+re2byrB+NFTXDvQ7630/DPPN
bHtXpbFvngyGNPBZdlUsLLmByy7NyxbMdVJq+AA3WWYllbJL5EGK9noAVP7Jk9N63lL01vl4jSLr
2r0vXXvZdcIhVVr9ySN326puX61eufOczbpFcKp/dGi8syi9N1vtQq3OpBXjHxHmX8uDRjrfuNMH
UyDv7IRvKWmNtSARYMD46BGkM8+Z5R+NMb+z1r03e6yzOZoCLuwfjX6479Nxjp1Ue1ZLNgIaJzec
umSyyxsDMfff18F7P+XNzutUoExHi9DMwxRhtzbMnDPxYX4QFLzzFt76WPq5VdIS0oKjRYMaGFXi
Oo/swh+ETu/cu//muFv0bPGFVOxPFJtvggbpFgRl9/D3J/Pevb95FcMMWW9wOJP8ZQ43Wr0dZfGA
OuO/u/ybB69pfe/pnaFO6H7vlVqRM+tTuJnuw7+7/ptjbzEyi6Y/t29suM2laVx3l6L04n939Tdn
nj5Sly9nVkBKI9w4jIVHc2r74NEA82Dn/x8HAU6EN0deWim9xB02PapeOBGl2/lOLtsuoJ9/8tpm
idRgY1/faVY8BfaPoumb77Lhf6/NNUm73KwXe8iteM2vtb2AOcsEvV+2a4usRqvQFy/1TNtW1+rh
liYaqs8229yHwEJUK9zCu6MbOO7tfDL2qTH1saXn202m58gTy6FAhcYZ+Kxnqb8jEVsfBn36lhtN
MSNfWuR9bfv1zu/m+jVwC3mkNpxSfe/spzVgf+v8wNrR2CKfR2Z/57FRZdE4rfXJ9gsf8ZzuccTO
bVhZEONSu1L7WZvmU6oMVPdatiVTaWhHZkOKHWXTgHLwan+jhLd8g4XYHltz7fCinjqEEJP7JS8M
92XUJnm36pO6uE2mrg0Ap6JeXqtdYBr1izH000VuGrUKr5kZEjLWz3PtWV+WwOgu2jbTnkAvW95u
AQ7HczHalGMK41va1uOrb9uqjVMYfJGtzHaPBZfz6NHyPOIPv16WVGOf3OrvjXJR5G++qR1m2RUH
d1zWT8LV/Fs9cAy6ZRXSUtNA38IiKyjj2SjFe6dMqnKrGXHZEPP1Omh7NFrPjLi5J4DjBhJ2GoLh
qq1OmBcm4xfuSpllTtufjAtoT1Zp9KfRLOyvmjOJ7wYG9Dtsm5bbIq3QODNSfWuXI0IhRp9uGFuh
1GcgYxpy46VINQflgm/nt7Bw2YDzToTWLKpnrXfLaKpHS//wi//zB++9Wa1MXDWDMRoEwM7qnLJt
nl5QqeXPChcr9GlDax90Wtl3hSJ9tlsxxYweUY5jzORcpfaaUMNVH5xu7218b8K+dJls7NlkcBw1
WH3zRQ+0285YPtg53gkqvTfB3rJsRJSBHhzd+RtjCdGWoQN2L438cPe47kF/2Dz+E/H9lkzULpp1
ij3+cZXr0SW3CJuGZtZg/WJUaQkV/qghsrQytMbpSTeDz0Ahp6jw/pV5i677b94lMvUla/VsOM6d
34XpmKJH86969Y8C5j8/Qt1/s/lu9TQOE2ZVR1hYiR18MoYusrI7FXz6N5s7AIj/jsdz1c0r5lfD
cSluG70Lm/KHTY/m7xf/89au+2++rmb1DDHLdjiiQWsvk4bcuMwRjPz96n+O6vW3XxfRqqoYJV+O
K7LOzPxSGFqU+UY4eTs73WXK/qBU986vePuNBT59jWZtlmOHUCIirh1PJa4Ju7//iveu/iZ4zd1h
sOYyYGamWcY7pCX2kVZY/8EzeufzeRu96gv6a3Nl8tLXtb2hDTT7hWBkUYkIVeRHy/DPu4j+NpId
N3intdr6Y5lZh85RdYSeBsrcsP74+0P6c6ise9eH99sydz3bdS10TcfOJFfbCoH4rrVw+25Hq/he
9rQjfdF/HyRZm9XnHzrTvPeJvVneVuvSYmgyOvIdAwNlPf8IAAxEAqZOCIY8j+kaoRXQ/I8Ioe99
DW+Wu0yxzh9LBpAD3UjDrPOnpJdm90F1872rv1nsNvFAXS9beVwsrHWCXHQ3fZ/7HwTR7139zWpf
Fg4PTu7m2HkFQwCaIe6cwG4+OKneqRz8j7Eo8y+Lly2ld2MN609Eumvot849ou5Hg3gIiai4SSd5
RhP2s9Rs+cFp/cehef1/jEalO9RawKDIEUxcjXbLHSk4W3emWg+I5T/4I++sn/9M7P/2eW9uPiEy
dkrOSSu/W8uCkkFQMGMJyfJfnlRvHUSzXhhSd9cRMcHLmu7ILsNAfGT8/t4PuP77bz+gYz5ySy2t
P61mpva9WU5xVtjteXCrj0yL3/m63Ou///YnqhYGhjMihqDKeR4z9ybwrA+crv/f+fh/wwj9rZWo
xZi6opMZHFtnGLQwHRrrzkqZ4w2Xpp7vvS4bor5UbqRMt9tngJEstGUTNMIqw9oMFLUMB2YZ900x
ma++Lqz5vKl+68NZHwZxMHW3eZSSkeVoM8vmJ3WSbghd5mIullm5hFzXWea0GQY8OCAHogGcmKLG
dOE0OoiQFcY70ZbqWQQ9PXhykVCu/8fZmTQ3inVb9BcRARe4wFRCjSX3XWZ6csPOhr7v+fVvqUb5
8VJWhEcV4apCEnC7c/Zee1WFwrprMjlt8zlu7nXVxcc+06Ob1K6cg2mQCR1TNEyr2n7IEhWts06M
6AdsbzsNJutxZBrPbR3TfJgnfassIn5QSAzhcxxG1k0z1tZtowTNciOTTwOOm7Xh5e8e6JYPu8Hi
0ej05HVT13ez1IxfWGO0b2Nfmu+Srfw20hJr2Gq2Bn8eV/2jIWq7uM3tZKRBX47dSXts3AIILrZ5
543GmowsVAtJRCIdxAI3vbYDGEjroADkvRHIVV+iQDPYvWsYCWYvEDcVS4LPzNxQWPJQmiUyTUzS
5lR5CJCHb4q6KG7tMK5xbHrWwabUdacm5LsKCe5GTRgUhnKyb/rR9R5o/csr/LfZsU2Qa6ousJ8r
DmgblSTJKSLH3E0cXt44J2XZ2kzJHy0TpH2xXaVXUVo0WxWr/GfWD/qm82jJO65Nk3sq410/6tXO
ASq6NzvD+3AtDVVxaAeb1KDItsE5ShW8x0ZpnoKTbNUW3zN+yrxGlOuNK6Td3rFpUUXiwCS4U4y2
y3+qjLU7R/euDIWJIw0XbCxPeii7hMBH83/CoVDkvHzj3G2ttNF2uklFnJ58sSqkUjvRAA6z8CZc
GQAbNkk1TNe1V3XHUgbhLcbNeA/VD8+uVVoAO8w6WGFjHl5dHDfI9sT4EACOAi0gJSZ+YTrbmqh4
6btpLnwKneExyaxkXeC8hbucDxtL6nLTU5/fxqYNrt6uUAfWPZpt7J8CGUunfGmzwGpdYtxpVUCY
gVajjdLD8UeDghC9DaCGEb3poTSVcRVHxVCva0M38OKYssfTB+5Dyn7c2ng9fuBCV35JKvqxbJya
GnPh/faSpLxF1jkQnOy2GD6CYmiwCozomddjiZp7lSOfbfxqDtISloiVbgVe6tUUyPnbbGKYVIVu
PfX0j25pyaM6JeP5mITZPBzgC+Qai0TWbvIo1K+aQmRI00C3lyjZd6IMiyc5pcjvaLqv2VQm20Hr
4yeOwiklW4kLJAweAwbhivaIgzw2MTA9wksbVfBHSumsTb3XHB/l8uSnSCQQ6hIB2iczSqkRcWPW
xrk/1gbem2zACiknN7gyzM79HZlWoB/LcpQuUj4S7kKdKpTnTYGPtIs0dYwQhsKCOuqrmGfz05gi
oBwoX9DIRPkmSlD8OH3YbU9DCxNX7Zn1lTRLDLpBWXxMcZWtx36MsC5Cdwt0CdC1LsLfCuXFj1j3
5udwjot9ZpXD71E2+o10U/GRUV+6KvQiR75OQS/ssvkunVGzT2ZV+nVkeDdRHMa7wHOb7azmiq54
iBELJ/bY3oR9Z6wGuxF7ZbvU9ZNUQS2pSh00xIhiBc1vWX0IVP/ySuMf+KfQh+mI+nva69EgkpvW
mxrUs/OAjQsFb2sdTXDb3YVd0ZmlcQlB7Qk4LzSnq45yaIeVjqvdx1uFaCxLw93nu+NzH7E4QtS1
Y8VhW1THBHJOWrbH0pmOCJS/dkJZ4k8dM3A80lNLajDKPPnLd1ZPV+jz737mgLJM+LXNxGYSV+XR
1Z8j3ivE7H47Rqh2vxRQrOvLlF8M703tpEF1dPCVtp5349nuBYremRsvF7t1Mg50PY6hC9sNkqex
hxaa6JLHkDebL90eudixT82o2hGoBv6TcWdV6qOvzB78S/dTpfWlNJdzW6vFxp1OPrJL1TVHTIn3
roWWbRov3KEz2+clJtyiUKoVVlYd63493dSIW2KfrbNzKc7szFe3Twe3v3aFbRZr2lwiYxnL7KcQ
f6xEPn1+5888W3sxqKxez/Wmt6pjbkeroovXRBghZb900Dvz3tunv//1xQMIRi4rC29laj4kzby3
o2yrmundLIML29pz9+b0y/76iDrENDhYqjpqLZaCZyf/+PzOnLvu6e9/XRc8IO55K6yOZTU/jN74
arTB4+eXPndXFuftfggrNK+qhhYmN8K9TsPsyktvy2G6MJ7OPdXFiG2LRGLQ5Z6wTY7d58zZjfb9
59/93G1ZDFUAd6GN4bo6euJPXj0JdfX5dc/dk8XoLFijmkCL6+PgPFEQ2OqkThat2tngjT7/hDPf
fMkBZ4EHODMY1bHj0L6ipS1WXZxceAvlf9W+fxyuljnldVeRoIzk9KpVvbYVQRq8jmnh7jtziLeD
ESSbphQjwtywIIHQjsOHuMAhVwvg3mub1i6iUS8fSV5U7b0Wp81WWoVxB1va+aEndfpuoh+4STDu
PM8lyXxhYLHn6sfwJqvFcBuNXbGxy2nemU09H3oBBCFyGvAIJkk4YjXneRmupq43fk+FVm66WPuT
RcP0UWbYhtsE67avj+5Q+AOLC5Jv6eIDkx39m7iyq9M+y+0czrtpfjVH+XDVVqZI1+VsjLdhKGIX
+EJd8tgAbKwzc5w3+ezUcPPMcOvOFoY90QJsaFtgKjEZwKvcMnuN3pA5+cgOxk0QYZNOdQ3vLyfM
Tmojhp7Z+ZjNdLye1EhHXdKuBKfVA6cNRlKUMBPSS5FDcuNhPPxRO5zsIrcFwVj2GSCIvhm6XavZ
5hu9MZoObamN2zSqOIJ4UayvVJk2t44K1G0Idw5nuRE/znQqfMNtkWB7ThzeNIzVkwI7w91gp/Xb
gPF17baps49DjAuBXWGrc8P+p41Fb4sXx6BuNqbPEztO35gDD8/iZB44Vps/DVOLj8CyzBeFLdCv
IGkmtL5ycJRhlXKObQd6YYYz0wbTVAAYqpzW4VT8jjgDv09Dz8nd063HDBb/3g49a61rIvqBEQyo
ATS+1xDGD6amJmr9lF/k21nEvtrpyyvJX4mHSU4GrM7eJU7gPNkIUNjoROXezccAmIShufiMKit8
73TdO62/7vdKNKG7CksZpSutz/tbS8X5Dh9Ss6rrgeYencpbFRV4/o3CuSonopf9UdkURlNVm0e+
Zow0FvOVvsGTlsGPK5wh3zhBMum4iJP8yMJZHyRtoocRDvBmNpIZ1hmcESwibd2uCs9qfhDlE1Aw
aOsTZN/EPi8YvK8exKI7x6tZbg07fYtn3fvT6ir+OVGxvKMMGGcr4YjyRQINejYyHSGy7qk53dqm
K+nAYkSdgq4uV06nmluqIyDO7NMbMNv5UZSmd98VUqdXh/Slj8t4m8Kb2Ng1jjnIRuaEOXrQtk0+
lXu9V5Wfw1A+mJmVJxw+R43zqwkjxdXE1jLqaJvXtQ7Po3GQviqb2kRV7x2nba/7kyFPGmPFqcoe
d7YCtZF5VbQlf/h0yEjoAE4tB/KkE9e5AJBgOvqwq8c63dcVkZOTXWMYxWfwHeMZ4o2gyA2/n4oq
XOlE1z3EUxDTEZrbh9Ox4p6Zaj4kkzH5VRtjHMzGueTN9XAGu2mb30+Jih+lM9j9ihsw7Vwj0ot1
GLjVVdqJYTuqubmBcZqSdZC5zyFn/23GmP0VWEw5nGS6Fa5ejetCUvMx/JQvoevYb2neW35fxP1N
RtbQRjgZ/gatDQjOHivFI89Gs3rI3AlBeWLiAFoJra33hEtP/thN2qYldAl+juWu8NRmBxTe89ry
Wu2h6twU+bpWuzuM3PO70IcUvzp3Xpmp9b3OhuwDwx2J4Ex4u8SD2pSESr3qswPf2ghB+4SeXVJs
sNLrCFvVA3ie6TbCm3gfFlHvJ7on9yNpsAel83irWAZ3mR72wP5amrZi0va6g+0d86v8cLWxXc39
3L6nSUhqT2TqwWquKrkOgF/unaKMN4D+ihdtVkj6O7OO13nhBoeM2RrmuanfJAI6F7+C0+sJJbEp
R6hzMemvL9mk5u1c2aNvovTCVK9XA1vD/4T5LkdLKraVDvmxT8tgT+ezXmet9+waXbYq8M4yoeug
t6xGXZEx4N27BdKA1SypXK1yNwVnabsTCrV4vK+x9JKRO023XiqTGxhZY+Zbo2NtB8usqbTIcE8K
II9lCKxrHU/zs4LC8NylKbMfYl9feiJ6sfQ23dkSkpHjavkNcezBAxSCaJvltdfsGlFk37QGSeza
ZvAdtNyiLmEBylBDNv7EX9NRt7MaLMW12KeVhjG4YAiILE/WaaZI6G7CyNdJ5d7xdAERaXBXTAOV
OeTRFrpWqsApEHJ61TW4mFZOVuFGHIC2zmJwXuOe+SQC1rwBmulh3LWM6rqAG/FtKOXIDkq5m+qE
6cLOEqyLyS2/lZY+bIyONrsbaHI3yCb4nqkpuTacLty1sDQfy4hI0ACh5n4YZQsNteU87mAhC3LR
HHRK7kcM+iPfRrjTRlqJtVWZN6+TJEDSRkXV2GI9a9d9NKSHIRzNNYZqtRs8AdGrYG4B1/RhNDJ4
s8xq3BRCszf8S4Xj0KPTXXk171Xt+rbTYbFlL3WHyJ9abaNr9a8QFO0eoo39yvojjiovwasZPbPI
lg7Hs6GN1SZQein8HCDTgLUoTO+Tdhi3RRHX11TZc99RPbmqlVa174wP63ssEHGkU8awtvrysRoa
caWiDEWGLmyGcD35njKnR9one4Rs6Y7dUs+bU1ngC1LrPps8+bOlzucDc4s34CTKPQXH/g47OGAs
pUyQVmG5G6H2Yv0R07bOCIIPS02cGCfaLRtTY99DmsKlOzZ3lVuq+yiOtSdMa9VLG6EL6UBUHVqv
vA/TlEoqUi6fpSHa6VbenJb1DmBFPG9HXsm91Vg6VWEIB4ZiWa/BcZEiXLk/6pgFwJfhmF2nRu7d
tL0k6lmPu+04ae2vvqGMxtoe3SeGsO9mbHNbQe38FUJU9o61zFghjUw2EyABYqcT80HqtvHgxElx
LwcR/57clqQ3Fzxa28hHG5DapgysaFe4xK8GkzCeTCBxv5RZpE+gzHEGIjQZtzUzza0XkS3Zpsa4
8iyje8fWJf448GQP/OBxo9eqvApjZT1SLPB23jxNL1Yzazs5CutXb+fTj8yGEOe2tdrSioKjZJTi
BoG3/JmrNrmx+3x+CSjGAhkN8/4p7oPovezz9g/LPHnBHr239zhqyoc+kg5d6qESjzLRHZI0YDua
qyYBH7n2EIRCRkrK1NxYeKiHVdCrnMIR6bl7FuyGupdh5bchZ/Xbtk682xxmwPWUWGKD3FJ7qUZD
uxtSHRf4nDkhpcBBZn5mOt2hmN3Ox0BPypWEzjz4HVKal9ZJC971orxKKoA1YWP39zQtgLtgfYh3
kaZT9EzFq0G49zofZbpzTYCauAlhZTSp8ZD3Y3qTY2ncgcTjFY8L81plEHQB4wa3kZjokKBj2Dmt
C3BEqOQlILQqhxlY95vAGuyNV2u9z+JsvveW6bCCONh9RwrFe4hm3v0Aas5PhAYacxiLCdyN4/1S
Yew8UbceT+2YdmNLYVzHXQJ9TrI7Jkzb07+7UYupKh0MQKxCXLmNNK56MDuChzdNG0FM5V0S6Vm9
Smt3pLcCJKuMxhwshm092oPNiyEop99FnSNvPdzsJ1f2sInaptsUygpA8trRrSa1aEuagvNLi0xg
P4PAgcrkYN3pteZbGhzdLHLie4cN523Psfx3o0+pt1IhZlnsn+2VPVErRssyIQIr6/EmYKv3kKIE
93NCXR5IgBIArNlVMce3WN76aWc6ptwJlbs705qqB8oV1rOIsRekiT1vYqvsdlNNU2msMnLxQltj
226QJ9qVo3VP+rG+hpEpHyczSvF1BiY0eavw4i+JQfVljo5AgWMHSmBdBhvRTN/pDa54mT4/r545
xFuLE7E5GHoDP6A8Sjz6dXHI6199fKHNfOa0vQzSaSgAT9rItVveQ6b+NXZ3N/C79pJF4cxhe5ml
UxRCb63eq47Ifw9uGN45Y+d/fl/OXXpRsqrqUrdUrVEH9m5Z9jmBXKiFnbvwolg1z43ljUCeDlLX
Dt1sv5TZJaPJmQLhMjYnqipaCyMi6ESzDmMrvyUqvaZXkIJqNp9JDb3wE868M/+pT/8qWrlW3E9h
GtZHijQ+SoK1KW9xrX5+48+9NIuyFfVZj7Oh4x0idpqDQOWk/ShAPs2Aez7/hHNff1G3mqBrTU0o
vEOQc340zXADDf+OVKboQg3IOF3pH1WaZX5Op+Gtrnv6FK1akf2zgyUX+tmL/OGsWw5rvpwuFYTO
fNBi9Cq9wYXR5BX0bXyP5SrhgGRrTEdpeGEcnHkcy/CcSEsxSMAJPbo203TdrTi0rAwY+djrP38c
Z97aZXpO27hD7lZUzOAfdmt4rwcyBPZxAd9ZHxwgDxHFnM8/6syTF4tBnWWJ6ZQDuocYK+JEgjLe
4SR7+9rFT3fwr1GRda0eT4AVj5V6wsC+tWxATHW5+9rVTz/pr6vrjatNBuhWSuitr0XfJASOiUDg
z69+ZlISp7//dfUirGMtLZDRNm630U4MZOdSauR/ySf/GAxiMdxyXbFHp954FdcNJRSK3bMfjkk/
rEKjt9/cOpWvswejcZ2mdXY7t3nEiTGdrmoT7NBGWagjIGQ37GkH7deY0cTH5E2WnIvaImwGdeEe
nHvTFzVnYcT6mKSdCUb+1ugSwAecedFXSPG17uUy46YSoqTR7xoHNSbZdZDAMiw1a3yrIiLtP3+O
Z36DsRAJAygnA74r7MNc6OtiuMod4oYckyPIhb3IuQ9Y9IiUbguMO6bAMEyCffIr9e6DqVql2oV7
dOZFXGbcpLHjBl00WofaoZQRmylo3Ozj85tzZvQbiwHqgOfiKNIJwsUfG2jhg3c3NZeSwM998cX4
7JvGdDQg4Exe/UOWaw8Wla7Pv/e5Sy8GZ5ZhpA06KmnB4H6bcSqk4Cm+dunFYkssL2zGshUHzs0b
gDIU1Wrj/fNrn7vdi3EPSNHtHV1wJgR60cN4bhremvjCTTn3Ii5GK3l0Aad8XhQq+Pge/JJSRdQ/
5erSAz339RdLa2j1OBE7QxwoFawyyTtu/GjkhXtzZs1b0hYwv6CoUZ11YFuPsdCaMg6Y/bMnrUNh
53/qRJsu3KczL8+SuQCtVU2Wa8wHT72j8Vir7NLm+8wTWEIXZieiXujZ4oC6tgVCZmSEm4j+zug5
hWaRyuILk9qZJ6Evxi0Y5sTTptA4CNf1iJiggGca4XdH87ZfelP1xdiNBjvPSlGJA/3S9eg+yxnI
yKX179xtWozeLiidrpQ1PNdyDSITh/b3uAJ5WMivTcn6YgwTtuK4lOwmpMLkO2B7gUEPgiRXLzU9
kC8+g8VgLmA9UqdiMAegwlpvXmn5L490pM8fwLnhsBjM1HLnuEpZVfT8daooaO3zeGvjzqWDdOEH
nHsMi+HcpuBYdOWJQ9ab9EjB79bhtu5+ckD9wo9woC0s1l6LcgXo90gcVMv+KXj24uAuTP/EeGQq
x7q0Pv5rMJw+ZbEAQ+Tp+tpq6IFpCXtjqzcPngfgJDSd6iWBWfQQghtzV5OTQP9S5bDRYmDYWZ5T
zaEOjzQsAbl+P8f6cI0BxrgqEtAWGurodX1qZcE8ziykb306ow1zKsqSAKB0lEsgwLryOm0aeEbd
UDbXuZYXt3EPEt8tbPuRMrbcOPgN16low1c2OB31zKlEP14lYXtljYCPMN61ZO4Nojugke25Q0V+
6JzwRPMj12fjdJm1twsig0jBuJS5+6/363TTTn//a3trhK6A8B8LGjkJwslk2+H1H+fhe4Eose4v
RdCdezaLiYrolxZ/FL65ut5XVGdjnA3ISC+8wf+ayU8/YjFLUesT/VTN5dEu+dJmvh0L+YVtwOnS
iznKnMfRpYRdHeMAm7G9mrufnw/sc3dkMTeRgpooiaXgGCZvpNX6Fp3S1vr2tYsv5qQqG8Kgc9DS
KUtfiSjakOckbbX52tUXc1I/z6TjTel8aPujNnq+1r2GJC5+fnHj3MNcTEcTNh8y4Wb3KjKTPF3H
UUe+hp7RjnXIR4MEVh5J0aNwnLjsbNauAkKYGT3Y2KZpbzuvBX4aTpXf2Fp0Yf4686yWNInKPOUH
xYN+mIP5DW4jnpBK32n0iC+8wOc+YDF1CRTeZmExBWtCbproCeePXza/P7+jZ27o0jFv2LoKitN2
LXPyfWWa73ZT/vnapRfDmuiQ2oEhKA4eAhXCGI3u0h0596VPd+qveckN8tbSeu6I0sdpVThsnvLR
u/A8/7XiMajdxaDuerfpk/K0bXKKV8T+L2Zj7WI37lfx0Fz4jHOPdDG+u1qXuYUc6NAJWPDxDS6I
1ZhcssKdmbaXfk2VStS4haUfpuojna1NKX4q0jEmlhktuvBwz92lxTCPUYaHLkqig+s81e5b0nib
ua7XdtRdkJyd+xGLkQ627eSIEfZp7anebR2Ud5TruvLjuKTWEicdaXypM358/rKeeSJLI2c7w0pq
wXMeTIz+emJvkmLcy+TH51c/88Iu7ZuGhmLfzVIORVa/yu034xKr59zXXqzQ5Mhlbes2xM+NtrOl
43K0m/GeyBJ99/k3P/cBy0FMMMIYEdhxiNx+D2Aa+G3g3kWGsf38+mce89K2aZNhekp8GQ9BX9z0
7KZWlWE+FQ2HOTP+cKS4UPE99zmLUZ0D4/dA/ehQ20YSScv0xomJ4JtqQiY96AbppebNuRu2GNpT
F/d5AlXlMLdTQD6YrbaeBgEclqL1xWeyWMDDuBDJrNrgWKTDQXOsb2mv3gjB+tp64yyGNoBMI7PD
YDgkfXmg8ObjPHtBiHxh7jNPX3NZ2GSCdRYjmy5yoceVYvKzMM4EjdZvI/SKEC5bHB4D4sCCeMAx
fnea0ThyKibwjd3xBsVasMN/F5FcMMjOL+fEK9chmR+rDHE9qQ655/lEhERoqXC33RCdNKG/1EK6
FZnW3iWmpRPpJ8LXebbn3xBki63Z9cMDzmFxsA10SrEoe3+AiAcfop+GX196yZcK+hpObFjAPjq4
9ZSuwqy9SWL33vbabTz0fxwzvPA5px3BP+6sXNzZVphOiMgEbGOh/VAZ0h4StsITBDbz1rIcvw+W
c+EpnpnRlqJ6xJAIb0pVY3ITPoYo8JDp/Pvz23Xu2osNjzGMFZOCXR+8udvHhGesWtLAv/Z2LzX1
U2ZlJDwDG8DetzFV8zamw1aPrEstgdOx9f8/A0ec5oW/9iZk6bG/JLvwoHfmdrTnaKW88ZsYdeRb
kXpPsVGl2YykqCeA7PP79e+12Fl2ISLyUNAYie5YnGJEBzFEa9cgqqJI4TlO+SUR+H+G/X/9tMXU
FjGQ0Iu14TFjjjtWBlm1ayeZxbUcAhCS8yD9uM2ibddZEG44tmKdCxpyx0yBQpkN+cuUhvJgzIRp
VN483A+9Jr8ZVqEV66Fywzcy3zhhN6OOK8pS4p0qX/Q0hcTTIeXVSn+KEqDqudv6Jfk0PsGUYIVP
+r6k8Kq9ZXqNsYqqNvhGdmd/8Fqz2SaGjajCasUONze5lTO5bZHoNOLUSus1kTL51ZtFvnHlcDWT
qOY6mt8EIrtNWVfvw3xufHIBBlyS8bAHjz5vY8iixMDV0cqTJ4kQSaak62j9TdyT640BlaTyEasg
IQtrKxXejeO4bJM6N9zFuWldoQrN/WzIEcQYxXjXVbWkYMBMyKEJLsxo9k+apKeqz0Pq82B/DoEq
tp0XXWp2/HuFcvTF/F4U6Uy4as6Sm/Z+HFx7Tbf24ktn4jMvo76cg/Iaa6TLmRj1aHJLsJt7iLVk
OxpldCSosr+wnv97jiDp5n+HGce/MS0tsvkM76cXbmN0hV8ZTHJZKEpRv+KOjrGRd9TSCsYTVSFz
nHYJUbWff8S/H4BcllWaSrltOYj8iKV0lTYtxiripYbW/8rliWf631uTury/JdLeA5yj7140PRC6
9q0P6ks1zTNPWCzen4oM00QvxvAoCZ4JES6bzbiaa5jspMl8/hPOTaKLlwiWlYlFw8EFHA5+pJ3y
qUwLY5X7Wk35TVHXAkh5SI0tjcSFj/z3C+UsW4CNKbVQiTQ6ChupuZs8TGlx4YGcu/RiPRvHROUB
8syjlMPKsx+68BIW7dyVT7vdvxabyVZJRp5JdDxllcrRywj8QS38+UM4d/HT8//r4qEWk4vVNMPR
no5oh33SdC7c638PAMc4/f2vK7eAzTTNEeGRKt9DEkV7AkGvtaZ4+PyLn7v86Qf9dXn8l0lYVbyg
KCbfBjP1uxOrxSlA6H/+Af/eZzn/8bT/+oBWC4XMNa8/Qnp8xMZ/kAP45EnzriOYg2OkjC2pqJee
w7mfsxjP+tRSvIqtkDez/DYHbPs1sQe8sP/8x5x7zIvhLDS9AWxYh0dtMLptht3Cl2XVXAAXnZks
/iOp/HWrNMMojYDjxNHOfljkVplTQkSa54fJ6+df/8zdWbYEozIhszhkCBT1TwOWq6bf2KT8fn5x
87/h/489z7IPGCLNtqvGUgfd0jJ2AI2n9ond1cRugU26HV2z+kOMS6dfDXNHeJWIAhuhQlXXRMHq
2gP80vG7XeiZc9UGVvnUTW30ferc4W2gQnNE1By8YEuRNLeCzM/buQcJUJn5RAYkymdp1uI6mNvx
Po8LeT9WXnlAdihfSxbAbZOYwT0BbsW2USdHQd/IDyC67g83qAk3zyMPD5gTOY+jrps/yqxTxCYJ
O8GRnkGlGEPQFeg34n1UZ4XP+VhDfSOSY2RE8Y/UptxosLXfgD1KWzJvm/7aCoN0r4pCgVVQ034w
WCxX2VCF1+jQvUcdXO2BvKtyNzXAFLzG0v4kPbXZ1VCW+k+oGtVd6AIVXKHSbnejYze7SWb5VT0T
I5UOlfMBQlLdpaVrb0u7I+oybFx17I02fyqyoT6aMBME2ibyV8laL7MHPAvVViUqeEnbLkOqHNjk
QmDp2Ei9sv9kXkE245Bb2Jc8fr7ER7JCJUPqV520W9h7xYEk8gD3QtT/LGTXPBl9p4ZN6Nr1mzUJ
k6jqAeEZJjU3v0aUU9+7ZXRro3L0LfJt1u4oi2tsPWQyJE69rXvAtBnnWRxxWnbD33Ii0xJrLQkr
RroNICym97gmFxNEaW7n15ANgcPNJTms0qmdNbE+84byVvNqIj1/aUkV2881MXp5T95rVHdY9UzC
IXZDN5tricF2XdsYMokfJAZemfJq0gi6dWwkPmEoYWZG8XxdVKV6toZJ7Us8swfiq7V93YzTejiR
OhrZm5CIyR8OCGX8qM2k/hZMvEQ1xYunuZq8rZ3MI1pjU3wMee/+9OZoeHVQQG20QI9+ooGAKzPa
7bTmIOBiPRTTL+DSa0Wo69oTNui4KrK861OIE3b7KxESJpsM3lM2YW6b3TenDKJ1AspuQ1wYDTBp
H+20ehSBlW/Lwiw2jYSmx681ObRHzSkeyHhvU3JrwyztXwYHJg+IVm4q0UP7sXOdQ1wZ8abKemcD
TKFYCbsgydUhJ9witbwhRbdPMMvN6Q0Jo+ZWhdqwDVRQPsce3zlK43w4xUjp65pIruuJGJLbSOvA
VVRWcpcb5XRtyhJIj4tRIhghK2TEBJJgCLHFtzLN+dVJQ1KgOIVhZyERH5U1DQdB3fc16HlMuqU3
91jdrL3RR+oYkzG31izl3M6G4zxac4H5xiwQoEvcwvBOwwlYRENCr+F1eLUJJ5xmU1/nNXew1MvU
n0uYCNLBl2UpXW6TEhIPpxRLL9dlExG84hb1Zs5EZFLOm4HJlGYgfC8RBKs0/K9h4xRHzeWljpJc
ERqdpByNTeKaMGb4Uk5k2URm/46QvEj83JzTtyaISW6CjPRIObghS6cIv8nJKz8Y1gW5k6csPasx
TkY+p6pJnis1ua1zg3ikKXEVHkmruEtBxhi+h3MZmPQAozZGRayvmy7S57U0coJz8ATlD7gWjBSm
b0JWqSck8WJSjq+kymc3SO1553E7TY9u08hdHOfa0ywsATNF6GQQxpK0KRJIcSsiwVVv2pjiFSsD
KHSJWc13Qx268IyMybtnaOB7s6yYwGbHSuOrkjPA3p67aIB4PdXDARtlzCHb7u3bYWB+KuBkOntg
pjC5S33uVrlqEmPTaHn0HqZtgOvUNdnrz1qP66Luy8Kv4zKjF0ncU7nuKmd6mPKeAJF8dFCrh32U
//l8CTu3Pi62iCSy4oypivHQG+adoua1mvLoBxaKS3i/f1dWnaXMBL+eihoPisDc1dde3awTr3vT
VPZksPNi3CYXNl1n9ilLtYnmpF3TWhRWxj56sAAsBgnO0M9v0pkN3TLTg9qDXsVETB1iGbnbKjav
e62JiGqTmCG85kqb7TtLDReUJ/9+JNJbbKyNllpNMVblsUqeSHveCO0uJd/t85/y7w2XXLa7w2Iy
47AsC5oYVfEH+i0lb0tUT1bRAibttEtczXM/YrHJDmKikY0s5QBOrbRysx9d8tahxfr8V5y7+qLU
RNIAlPdgzo90gDboYIetAWIGlmoYXrhPZ1rJOB3/95TQOn1P0N1YHMnZg20i6gyuZli+Dt6sryLm
n2tSfI/kHq5VFFTXeWoSeTn37QZDFJadOYlucyjL/uc/+Nxj+/+7cKfrA1Lwwkq7qxxWO4MGcuy2
L9DL7j//DGGfu62Lc7VGpzrp/4+zM2lu1GfC+CeiSkIs4gp4wdhx9knmQmU29h3E8unfxznlr9eY
qlymanJA1tZqtbp/T0nBtsAB+DT10KwZujpoHCifhTgZLqWWpEZALcp6cDoLZJ2812OgPrHUtHSb
6KL/6IzSACzamIq7psAdLuRt/qiB46S5NJ3YR25xyIeVLJjBo6vwhmc3k4mqfBTZOyhfK2EbVVxY
mcZfMmPqAxQIFzpg11r7o2o1FGpxFZEdu7fyKrBH1F3BmdAh+IuYDJQRchYU971Cxwdoj8ROVLNY
sdWMhm7SQlGvQgUg2ShNzn+wEcSOShjBhjAkOVLeKB/ZrPOfdKa9tlPqrHnljJegFpjd9FSVSBCf
xmRGWJHUmwKUx31bgUEHzlDhp0VYnfus0R1lzIEIV1HgPrpJ3+l494xQ51Y0SNBxOUR6ezfqG+VH
RGYlsatC6XatXmZOrIVp6UJBM0JND7LMHoiCnAsI5XYvNJ/os3KRkSYqhKhVntx3ZqWB2NdbDigV
6h88X1iQ9yriYQvyXPU0amQ6Vwlp9rlawHOK58Mw4xTMM2Qr0a7vDgiQWl6hA6EwxxAb47iI2aSr
8NRS8xEsh9lUXQgy5/eNpoPlwRMTat4xhBnAukCCsq6cOqjEuw0ZyvdUzBCFB4jrPEFMa9ubtNim
rfKR1lG5jQwGGWuUmKeJ3cx1YUcoEHSsKhOAO1rQoDDGgt0rM/ZyH7PqLaXQLnQKGpv3dGjTGKCF
kZ/7RtUyu4qU8G6KBqh6lxfdxxZOnI+4W30H1dPGrZWxOF6QDwmksWGgHdGWWQTe7kBfZiVXPT0I
Yd/SyTLDP2Xc6odWTfvIQRAV0fDE7DXU0BfB2zQAJ8bzTnM0rtWOMpHMVVD0iVuKFZI7MmoW2ocu
YoYrwrMKAdV9GkHJU0209tBYJfXVedK2XZ5eSJYo8ySTkYACT2IPqwpik1bZ7iNWZ04UaMkZqcKh
Ay50c8C1DqDDC1JMB2HupGmquqtK1EBPsaKdwUQLCmARx9DvgLB0UDKsnoaKKU8ZCY39IIzaEVaa
vAkBtDOcJ9RGjkUERHjIHgrMbz5AzLQesEztDhnaEAohleGjNrU9RuATbwAr0H7nldBQ3g8NwHBG
LC1tG+Od6XqyB6U8QbYrPCBodYzdHdASyp01QcV7a+It6VcSEXOXwvd8Vczhn1YO6a6qQblABaXp
qNpAt0UwVieUO46v0wWDVlJcQZxwmMsnUOSt9FKRjQvKgLD9Xg+4uIuzqQtR4AahnE3LebUvOe22
2cRQjz3VsMRZFrz0SSB2SGhXIbIuFApDYtHqD7XqNHYqS0v3hj7VzO1xU3suixLPLImaNYCWW0n5
DM9zbi5UAgLFTVSwHzNgJt9CCxXMqMDVqEOReXin5Dr+n4HbETulmsBNFMEwQRq4tQqYxjDD8wUx
R/rrthleMPVyqgHXU11MCUD9yuVn4sWGBUCSD5lTfqfawLQMOd0gnrEeA6qIQz13Oi6ZNXFUsKPB
cXzhIaidt/tx3SEz5MQnvOKgMKWG45flw6PezT4tu8fbn/58uvr/sIshq+VEmbD0rkd433hojvEe
CrbOtrW9xA3eUd5Wu+xhPpgHZVdsnqLDHpoL6Y81XNhStySHuagN0pRQ+oZiYOY05AX4yJUBWzh9
ueT3TSjkyecIDy9TR56iLsC7MztlufHv9qBdd2INfmn2S6gN+1q9BGUqX1WyndFnTkDpY1J1myZj
NqQP3y3Sr/RkaYwuf//SFI4gKMLCDfC7ZmjdqZmB+4EKxfZ2R67fKAwZaA91eIDWgTfwgSE4UMpc
YrEHEAV2c/mrBtXyditLw6X+tw/ZOMS0SMvBN6nmVVpe2Iiz/WjU6Yxsvkcord+HWVt+78lHRtyn
uOzhaJ8jyErX0XsXG+qPsCkzFxrh0cqoLfVH8u2KwYgsKKkXPmzXI7fICTo4Pwq12+VNemCsfjLC
taK6y4K9sjtNaYtEooakSZhNB0ClkDENB60KN2P/O26C/e3JWWrh8vcvC4xCF5hoQzAe2ga6CiFw
UWO2b5XkkWaFe7uJhVUmZx5RklkMySWJXwGrE6qZqw4HMGYQ8ansInm93cjnk8a1oZJ2SkJzhdV5
TPzmjb3Vd/NzehiAxSrt/m38aM8H6x0OMlkppbz+bGbIqh5goSYqQLSt384a6K1WUxaKrQnKt2BE
FweahpDkTgbIimSJUMotmAFrOdwLFsGUdlOVJCrOWjCfraBACTLbQ+np9+0xXDCbcj4ShIVULbIG
4xBHb8y6bNMf8L9WLNnSx6Vdg4A0G+p+Ng5qMQH+WfyF+AyUHOpgBT65MC6G9E7dCBE0qkjNQ6uZ
3Q769HDkalauvIIvrGHjYgu+bBMQtEOhRF3sp6ZR7XiTpPegLCAoBW0+v2cs/gvow1qgZ2F1yYT4
Ao5RjxdB42DkgV2K35DRxjVpsuc4cljcQhMH/mn2zSPm/1jxxhjxcsDDUZyCwoNIdfSuAl7xcXtN
LdgXQzorSwuI4ijRxkOk/ZnobFczSGYDhXTTWlnL0sRLGz+NOQqmixG3Hp7+yzX2oY1i5X1zaSKk
4AifRsQqSY3n0zq5aCD5iIc/QKoKjzfpMzJaXFNAM5Bnf783VtLW7kxe4+ZFRlAXNDydQNIezyUW
Cr3Aa9zebmJpsKToxzCBZQjnfQLcwbjIUscuHpvW6kAX3vAMOS1uQp5yr0OezBcahDiDedKdVjSA
WEWjdjeHbeu2da+7oBgWPwuaktTluKUwW2+V6K4w8eKVF9DCxv0pbH50Y6B5QVAWfgsdp7deH4o/
SsbXVAwWRuIzcvNlRxvKwInZUsjzWsCAiXLcKBnyBG8P84K50KU1SRDnjISqQIMyHPchXjLKXLGb
KHLGSz1Tla00s+CJ6NL6FAC3JcVEej+P6NbQC2TPz87Yh3c8Sg4aEa9Ej9ee4pfGS1qcepF2qILD
Kd7qbzXzp2Itj2/hYNClJVmJhqE88BKkFYlXlPXLqFp7wddSNZd+t3TuzEBxgs4DdbMg1pACx59V
0v67Pcufb+tXfA6Zpcp1s+X5ZPCDenm3CusxcUId67dQ4naP2E68rwKlt8cc8U2tmIJNlY769xw3
OS+UsJyLBmgNPx8urxmQSIPQWn+f0IlA12lecXSWVph07jW0FMD8Q6kVXH/woEqQHoWH6vFNFnX7
gueHeFzJX1haBpKri5eNgMYzLqKz0F2WPNbaDB7o0+2ZWvq48d/jm/dszlnCsR/TtHcCKAHavdY8
ThAvut3AtVXGqfp/N84pZW0CPLJfm335lAAReuiJ9i3WD75+6dYXW5Xi9bFQe3P0lYIgUhvhFF1L
ab02MpcfLlmqkfMa4hLG6E/aQ4Wnfq1Cvu43lujl25J5ahF+GTqVjj6fT3n6J2V3WvNeJSsL5pqN
vXxdMkjzgBfQWmSWH+l/JlwlGqjP5hAHE9D4nqPX2/O61IhknELRiQgI2xGrMgPcEtFMftStfDtp
jT1Gf283clmFshm59EQyUVlb0LCK08k3IW9gWb/TvjuqEL80yUovFhqQA2GiJTpwflg/4OV546zn
To3q2Cat/kDl7jvleeiFHAubBmTvjJ0Y/aD6XYj+aEWjO3fp9vYYLaxT+SY8iNDQ1E4f/Qwy3Ary
aSN1G0Yru/czn+zKDMjKaSISRRVW2uhru+CfhfD0qTy1rthY/9pn7pdP5Qpw7KqHdBkkeSf3ScTx
+DL6kYc372EzH82t4RQuVDxsujNPwVk/5H/wMrotdmtiWgu2SdZTq9WLtkaE2dcykW1bIDYdIElf
bs/L4tBJmxx55jlRQvSobux5y9xki3wLL/SwvuzJRyrEyhwt9ULa7nkU6CwYsADAd3Ir7c1q14oc
1ctPvTb70iYHHpjxsR1Gv8W9/i5tK+sePEvuZywJkKuuG6kzIg96G6mI6Ge1AdHSMaAejSbyVBG9
x32wA1tU1PHeQsrKDyutBi8nQXFEjnPq5ANtHTpF7K5KhtiNstDq7Co2IfN5ew4+Sx6udUAyIBpu
pwUqbUYfpQ8efxjfgof8zjjwHeTDHTAkQa4+m3dQyHSIm753CPJulUP7jHyIlV/wifq78gvk2/eM
RNPOAorXB17cxeZ0FPst8wDatc/Pm0cvtn9l2+I82rvj+weQuA4WB7E/7kcbQ+sEdmJHm3iruHyz
hl9ZsBfyhd3I+4EPuMz6RNvCFbct8ULxsrEy4JeVca27krMChJECviS6q+zbzegqtr4vHRCcnb+d
bcJydBtuq3bqRvZlA5CVE29xlC/2/YsfQAqgnxUNew3pUtt+k9rKEbXwW+RpbacNEswcSLg7ide5
eBG0Tbvd6G5vo5DDbm1qZ268AXZ83x0gbPgzuTN+B5atT7buRJs1TsYnKurawEj2LdLCZlRL/MIG
qwAusV9sS8d0ms2AMYmP4a7aGDZezdBm6IJCfXs+liZbcmI6BERMkP8xHdhZZVi5PPQN+nL74wuG
R5aLE6ixAWgac40K+MQ8Z+LX7e+qC6eyLCiTBL2qzFDE8cXv8NXEjF0WEh7Y7uJ9sPsJfLMdboQt
nN4d/7HDZaYOwxEv3ad2xT/7JNhdmy3J8PHGLNKA4xfoaBsSYZt0Hzn5Jtx0++AYHKF96TYb60S2
yb7YJBvFDTYo5fK6be/kP9Z26id08NqvkKwX8gkLE8c7VvXDBBZhdQ4O4ji7FFYkw+oRvrXRH1VP
9ap9YX9UTuFEh+5UnqtDe1b3gBHc6+7KlCycBPKlqq7FmLQKBgRYkREGLHw0caTVzmVEqj2CydZP
5WcAqtsddSYbMBtfea73a81fLdiEdyAL3DSiwO2huKwIV3PeQLO1Yzdw+C76k9yHe13Y0x3zcQK+
gEp8bo/iQ9siAWRr+BFmh27ERrUVd21erubtXH6NZOSQoZHxOLr4KqCLnrvnCqWaP4x78yWEg3Rs
z8Xf9he9vz3yS26ELJEDiLcVQIEHjvbZfCrulV/5yXTAQNzqB/WIWV4RRV1ywOSwD07wIUOyKBbb
oToW9/XdsIOe+iMG9AlVyptorzsQRNuA0+5Nu9t9WzAgcjDISriwhgazOkTUKRvuUGQl3/70guGT
A0ATiuyilGDUqt6yu3bHpwgCeWvJekt+ha5K543ZFAC04xBttgj34Nvqg+7V+/Au3zO/fqld9Xem
b6FLubU23a/0pNkFjvLiFP1l77c7+FlLdcU4yNEhAyXeor0ceWKLNCmv8vgu3Pe7zE0P8SbfpU7r
Du6Ixd97HEaq2g1rrvrStElmiczWDB6iCscWkh9v1f1wSl9UbzqnnnlI37ND/ARC5O1eLq1+OZDU
ByKAeB4bfWOHWOQzOSVPBnxo/sb35bmo7TXxuIU+yfp0EBIJkdeFPoX6BL4DcxlEzFf6sHCcaZK5
GKZEmThk+vzoOG6Nnf6W7tk+PPBj7JFt7fWe7qRna8VSLyx8WaaubfqCjiEGDDUMJn9XiBfUP77Z
kUubX7yskbe8isYZruND/jjDAv/L3rUX9R2J7YGtoVACEMLB5p2teIp3u82l7lzm62uTQuNMydFk
3czIUfIDK4dqzcrb1dKkXw67Lx8vYhNitBpiGAoUJ6FaM6PG5PbPXvqyZB9a2pbQ6ESAp2lRDxT9
yrtxJXP3WtwRZ8+nB/zlN9fjgGJcyEL4QuiX+hoYn98keanG3xrSrfjaY+rScSDTxYE5iqpIJReP
Wjuom8wttomrPIKQtSmPuYeCnW1yMr0afs8at2lh0GTo+DwG6FoNi9bijbp4ERDvvD0bCxtQho3T
aG4VFmI2ENyxAyIc4PadLmDuOK3F6q+zcikwB/9dS8QIlc64GJDGnd/ij/BOPcT7Ykt95c7cKKfS
C++jx+YOCtord56lGWLSnUcokFeCxBDCSj8vleCxTZ/1H/lD+RK8h72L6+Om3k7GLvBRvvW737OV
HbnkncusckgDC4iOoacoo7P14DxuO3fYNB5zLw5y6gzbwY3uqn+pl3vVBySpHlW3cS6ew5qxXjAK
MsU8n3lRGCXmE2rAbw2kdyP91KrCvb1aPj9z5WRlkllgUTibKbTY/HpTb5ByjCt7uxtOLa6Ljfvz
OYLrDX2oX+UuPXEXj3C4teOabjd/s03iFxv8u7HusxNbsSVLvZVsCRdibpAvjGCxOsaoIILiDodq
biXM7e0OL+076bIzDwkjZQsb25ixLcZjlP69/eGl+BGTPIWs1I3CTLBEe6fdKGfq6n61HT1rm5yB
NnIrXKHADcLqKE7TPj8b+wYm5XbbC6Mm08/BWqtQ74xJHDtqt9VHrKt2/S3sKAU46b+bPe2Q3tgM
sFSIvm7CBK9M817R9c3tn750v5Bh55A6DJNyxm9nZ/2tedZeySl7avxg273Gf8xXyGPQFS/Swg++
stQ/9/iX0wRiXFaUpmjJtKCPNKZOF1V2FfzgwwOLgYWBwjhd5SVcZv1aY5ep+tKYmUO9XEUmvP+m
Oj+pnbjPP0+pjQv+6Vd82P4q7W1sP0YuIkXQ63CsnYFgL7H/QaAMvvM///Uhc15vj/DCipdxJWIY
00r0ONwywv7pRr1hBl359CeD4FovJeuBwq1sjid8u9yU/1iGh22oftvTS/VkPlo/i7vWq7fJhrj6
AwqiNrpj+GuCIEu9kgzFRAC3QE0nghZVaQ9Nj3SSecUmLh02MnEBz+mGjqoFHDYvkwNl91N8SM6B
FxwVC3FKsYGq+hFaULgcZqhheLw9TUt7WDIfRWqCdQoVXn8gyFR/zqMPiLnf/vTVrDj4UZ8d/bIY
K2iBKRnE23F9Us7iqPvxQ/7Cj+Ohvsf8HOKz6dYrbS3My6fL8LWpMKxNHWVjfj9CJYFPdmfe3+7F
xbm4stZk5jo4WWRkl+07Jy9gCNs0gmw0GM76JdtBW/E4r2tiYKgkRyNLkIlQm2hlPLPzdKg8y56x
RZGRfm42we/bXVmwRJ/z9GWQVOifQ10Fcw0m9VEg979G6I1AHaiLjqVGN2TS93mcrwzc0pRc/v6l
tRZHg5EnaE2vniv2UbOV7y71Qtr8uSDTBIkN9ALsYH26S6Z5Mw26m7dPWdQ6hhhtbY2asDgv0n5n
A14vRTDCMYB+a4wK9rJ2WpjsTEOEO0ZUFDIFqvZiRsaxru/7VLdvT9XCtqSSvzBAetcQGSxcH9wH
F/2Y15CvZFVcltS1BS3veBQJqZaJeWn6+aUKMoDQzMM05NB+ylamaGHqZVrDBCX0aiw707MSMbud
WrSPOmVrC+tzU1zpgUxrQCl3kKMSyPQoA+jeBpA5AjEOIC6zpIan0I5szazIdsCUV/eTovU75AG0
TtJafD+af2s16ByGZB9kNeti5BvB+ZoG8YK1kLHvTdBbZVNpplcqAzQe361ZuNb8YFmVzaBt+K3F
Idfiok4cCaEowPMaMbBzNKvGmSUQ+uRJuWa7F9afXIYLYFLadT21vBKZrR9DEotdrsXhmTHyHb4h
Tge5Gpcac1tWY8a9DBFRO5jDU0maP+E8rERbP1/nry0TyVAEHLkGAs/gHlPD3r9kF6M0GyyM2UAm
ER1i/gcEjGnLtREacyhAelbLbthngrM9C8s6tlF5DGRDkbQ6OAZtuAEgpIWUIKNOp2gR/kvTLVEE
24YTKN9tVLWvuUrKZxqVxROU2SKc3Ak0OgBLflABc3SRHVxtMuQXempIOzeGSvTWbC1QCJIi3iTh
rDyrkEI9crVELsnYNxecQRqPnmBWPNvzXOOFiYSHdqzIoY254eVxSn4AVD7+MdS0/GWmuWo4PYlQ
6aSGgnq1VraeRih7HfuOPefT0FxolXq17QyCp7kwQRVeNiCC0hSD4oZ1E3umWmQ23pwGsk0bUTOb
JKkKjwNahG6b9/TUFrlu1yOqF3ezluMJLwxRCx/VlluCCqY6NMvmI6pBuwfFmrrznA+IbY+kefvO
8qeWZBszC8gGPWo4qkkNL2uoW4rxVLO1LNXrW5hakn3MZiOs65RbHnSzZ4gDNsN8EqmBek6iQz3A
UC3NLYci8m735rqtpHLmSjXFbZ52dQfpImRZl7kA1hIJq7c/fn0bgyfx3zM4HzLTKHS19nXlWcnv
6PScGSuBveufVol0MoIyEwCjEgReq6ioNJi1YxdBS2eECOt3frsqA+xaMkEgEQ9D3gh9axTIArld
Z2roNHVB3O81IU212YVmPGeh4rE8cUbsmSE+JrRybn99aSFdHJgvDhCzkJcA2QPu9Un/jGVDHQUy
uRYzf04VV1zdKJ9vN7SwhGSYXcF1Dbcty/KMIruvkG8AmdGVk3zBh6cyxU4oeqHRTEOVMWtzj9ZM
OGAmRhCYKjscB4GhQMjcdDlrbatAxUBTZCW0ChAeh2BVFQIYqg0CovctyhcEhzW43eXrTgyV4QoF
yKGiHRUTXaa7KdtpRmMLjoptc+X0WBrTy7L/MnltVyY9lHMsD7D5e9R7O7ScvnVXobKegABNNG7p
yL1ARznHGEKaMwLNe+XrSyMjnXoq9MJJaGbYl8j/cZJoMFAkgKQc0p5R77Kac3PViaQyViENsyIQ
sWV6KdRxQz7toTu99iC10AO54rQrQ+SaKGXg4dzhJ4NQ/qrzWtw1akUezZms3eyuWzAqV5+ysouR
AcEhFmLM24YGtjr2+7H7lptNZeR+1zIFSKxc8WqcvM4EjaRnYTDmqaxL3gVR1iISS724jOKXhUoC
dW6gAhd4dKI/Cp0/x2l8gCrgv29tNDn7F3yHHBAhwj0yIiFkPM5gMPD6kI4rx8jSZF/235ef36Ra
kiBxNvAsLQAfVkdhfRMGpzpt7ua8WmlkaYykPWFqAYApcQSt9cnwSuhF2xekut3U/eZ7oyQdhkka
zCm4U9xL06ckhHgxPbQoNZ31FTO8cJTIhaUVGWiKKkzFa7SJO1zUeGso2lPXjdEhYNh5QOSv3DyX
JkQ6EwEZN4GfApK70l/HGCKjOl496hyyCCuxjoXJkPOBy3kGL3dsOp8CzVxeQG3Qwzmno/hxey4W
IuJUzqeNDWvowrqgfl0myl6oWvmaoRRs3wlu7U2oPj+lDc22BjQj/01aXp9VOl2EAOcY0Z2hi+4D
rPgHK6qM1ikhe3xkQ9GjBk60dgVS6X1pWFPvhNbFYSDhkFlbkdDeA+xVX6sP4tfNq5ypq9DE6mZe
TX4aJLoDipkbFMW+YUCj0bx+YNPwNqzW+X4GFf7/okTlHF2iWEUWAKLgi7I3jxcV8Gfc/1KodmsV
aCeRSCNn6rsKKVgJxJ1Zlgyj3UHn2xkGtmbHPstXr/0KaZN2WRMC1FHMF6XTabRbzai5zQPcqF0N
EvaBPXGW/kJFGtzNAQSyn/owiX2EMhS7rSu2U5sQlxRguGxSgkQ2j0XzXJizsA2mpE7a9fxuGI34
o03z7GdGu+yc11X3IeZ8sk1SNkeGirS30dQI2GMVa5y6pYDOjz2DszPXDQCpY3GPZJrqHmh7q7GT
Zi52BcrjNqi4mF4F7+Z7YrWpa+iomSSkFK1rofrDbSalf0iGxnLVqlJ3IQm1HxMSdtFsMe77ptV3
CM3V+2ZUWuzkQXVJpwMTWbPuZcpzFFvqyTQdrSFtDypHBeCgECSkhUWKUlNeA8sxFSgMyLQHXF26
zcQMFjltTtIUFQN6pELLnABhlJct4pdmKtrDLIrBj5oKDH6jUEGlKgAu+X17/y14TnKNcJ/GrYiF
6HxjnCcQwFUo+g4R/6b1kC5/Id7Mgxh1QX6Th7+V6MLyQrFwimXwPfsn6xZYQuVViKs3yOfvDSwr
zU9l8BEWazUvC6ZcTlZmo9bOkAKDVG2GSwCSs7YGbtIOiQEyNNk7hBGevzUPchJyO4daq5GCe1aK
J4WI/OzLYMXELvXh8vcvh3ausy4qOhByADxGfA8I5TCvvFgT56nDJba3ku33+nA5pL40FJcsE0AI
I2VoVF8SVr7kwEHf/vTCMSTXBo9DAW0DgcguzApiQjSjXkFApAL9ae3Rd+Eo1aWjdIyCTs+snvqZ
nj+ozQANzp68irp6UEz+cbsbC7vNuPz9ywh1JYkLFNd0ADpy80+C8/Qxy+q1cObS1yWbXOUKdNjD
bvTBznljZr6hQfK9jSwnIJcIQzO8oVAfMplnJuL70JzuDRGuXIOWpleyEzkQnXkxNY1ftaAopT81
WHErWnHHFiZWLjXuEKVJm6JhflDcJe17leH91PydxCsWdOHzciIwrg1zC0mCzje1TrGnqdkVFCLI
Rg1F69ZaU1ldmFs53xd1ZQObZqzOITC3Wca3sbYWel3qgGQfmJEiAjpjUUINRXU7LtRNbbHB0a2U
7zOtqba3F/+CHZLzdhsWxNYwW9Qvy2gXpj24F1qV2bxFpHJOAVmj9Vq4a6lLl3X2ZZ81Kk2plmrY
y5Cs+ptCgMXOKoSLrT4jO00krXu7S0uzcvn7l3bKwtLMMO7gfmvdyQiq/czV19ufXtgScr5uyWoO
rTbsuIT15T6ls+5VuN+doC7+HVU1Tqmcs1s2IDTTecKa4mSraPNoA0T1G1zzZ7VGIOJ2P5aGSNra
Ywu9jjG3iB80E7nTM6LtQ0CivzcBcjashWpF0ScFRAlqQJVbLW03MQvXalQWfrucAzt0QwXqQN/7
lm4dak0/9pAfvT0sC5tBToEtszoBWht+6qjiomI2+7AwnbRXtwOKmRldyUxe2Ady7iuUXyyUfmeN
z2nyl2QKYHjl+DAGFrO7uFRWpnhhqWrSboMPGRQoD8E6quMtDUGiFHQeXR18fOf2aC3csLTLBH3Z
ZyxjeBkJOPVBfwTS+74OntSMeQl0yZPKBC5bWQkkLg2YdISiNi6eQRUlPuveyrbHS9LdrL/robXy
frDUEfW/HYngryCWoRO8FKvIFUyU2u07utdDfhQNR82VJQaHz9+r56RybmzSKWVmDFbjlzQ5ahSi
NkX4cHtKliZdcpfAHRmmGtcpvxtRUNLfaWPkZuP7tz4uJ77qxdBSoKypHw5HRYtdi+S2adYrq2nh
p8vZrwUfRhYXOvVnc953ZfqE+DTUbfn3kuGonPkqpimHoVCpD4kjR53qpy6Ndj3eY28PzoJVktNc
gXtPJlL2nd8F9Xuvq4+iRCr47W8vmCU5lRUinjPkDazar4D5r6x33PL3ZvRUtJOjALF6u5Gl8Zd2
s6EZEeQJ4DFNivlcpAa1gQF/6rBQVwzS0ghJuxg8cdKndTv5cZ+fmZXvqkr/ngf/WY/1xRLlCZ+y
PGwQfeny1zFIjmqUrcQ9l361dFKSZGJKo+M4zoBCJXjCNJo1rt6CWZPTTivgXyqznTo/ji9EpSEe
mafN2bCvkfyx4VpqrRw4C1MrJ5lycGatBMvTz42icPqohUYFNZhdCUJWJnepiYtp/TIDhj6PfBZB
7acoZI0potAOEPnu7aW5kEKEfIP/fh1RzjoZGcKReYOooVK4vM0gYKH3P6ACtp8S7R9TKsfsxIZ2
8y8TZlXvwsdvNn6Zvi9dA0uPty1XcPpUQOQWAfJG7DogME4mSmWh9gHRNdToZxuLJCCiGZDgckeE
v7ZAH4l7Sw/a19u/ZGEpflZ5ffkhwRhacTIh6huUnQ2BtCPeQVceuZc+ffn7l08LVpGew0H3B4MJ
ZGZV5B4BQ/WbX5d2PnhVCLT1Vedr5psuXtXp7+0BWVp00rldaRNeFyt81zCrI6dkP0KNDL97c/vz
C26BnEwapprRBhPcvsl4U0HlqRFuLMJkS1ToaVmp07e72w0t9UM6tavEGKq8HokPDdH7PmcaBAmR
NcPGco3tsWBq5DRSmqpWFrG8QyKhwR2lIdW2CfvE1bMBpcBtE37P0sg5pJyKKDQGZGIknP0c1QwM
5/w1ylbW0VIvJDOAUhIcrj3O2BaC7E6gB8pTaTAUEptxsrNoGH7vKJQzSYEe18GBwEZjydxAUzPu
FSiGAPqszylZ8dQWznQ5kZSAnYtLBdZuRi9g7uzQ9S+snRCW/11a37yIfWbuf9nW5ty1l5SqDp7m
NNkJSd+h6772wLLUA2lXW2muZU3fMl+b0g9SJQcoB3gqxJbC0NyCV73iWC1sjs8z4UsfBJlTLQos
1UfR1T9jLhsAAqaTUkAe6/buWyjepHKiaJ7p4zi3GfNFUvd/NQ1ifVaRppsgoMGurlnr5bVmulao
BM8BEvLxjpWRD6RCmq84GnLfsiy2vf1bFuzwJ6jsS2eNVCuh5zkxRIWblw4pGvZsrqW4LAyknFFq
RY0R6EIwP1VU3Y715n0uUQppNOX+Wz9ezim1jDJjbTjgx0MAxo5m8WMi3b/b315YbHJSqJ5C7IWR
Svd79b2qjE0VAjJGvFyfD1n+eruNpQG6mJ0vg68LgxR5LlRfCR9TsHqhbmn3bGVwLh+58jQnZ4OS
GskvVO+wjA1+huDnY1hYH4ZFnmcjWRmjpd8vHeJK2XFS6gHzywBpK5qax2fUwTZ2EA3zitVa6oW0
5yPDLHUA8zQ/gKlq8JA5VRCsrUZnFY+71AnpTOeWFvVaQDVfq2rqqmqlnvosCDe6Eo/fO6TkrLgo
nPQ2xGutX4cBNjkEDwfTMbpvfl06zC2oVPEszqFPUpEawuPJHNpJNotnvTRSsWKzro8S1MH+u1Tj
Go9RkcU1Xy3uxvaZdO+GtZJ0c90EETkTboaiAaKPUeubelo4E+XKAQTzYiXUcn0fEzkXLtZjpdZ6
WHMY8mMcir8laV9BmH2r2v9xdiXNbfNK8BehigsIkFdSkmXRdmzHcZYLK06+EOACbuD6618rJwdP
FKt8yUFOAcQyA2Cmp9v7XdnL/ropX96nlolto6hiaG0XD8KRqSPF3TMsetBvsN6NUmiSHT7Wy3l1
3jkMPydcOkE7x2mVfU6n7Hmehwe301BEzTZ209pADJvGRRw67qzEHVQ/W7iD1tMni73K4b/rI1hb
DsOefQr8aVY1doyDp93PvGyS0IKaGKAJ5XfCpP21c/vsy/XOztPy/y7QMgFvkkPlzXJhFB0D7GOu
y/rYTclLUxbdRkJsbe8aj/XUcnMQniD8VYweiNA54IF6Y+OeLevSxxtmrcB/3qa5C+0GFEeEkBoC
mUDj3Cul7hDl/uFhGsMAuLSw91Hgfn3CVlbHRPGpRVsJGwDnwFDEkx+w6QZkHra4hdqL/qGSrCQ7
e8m3BNAuv3csE8zndcXkaDovKNMa5E8P5BkHaNZZB3uySRKBNN+JlsxLcPOeOrb1MlnZFCbGDxhU
YvupM8RQJE1Uvi/KW6/fMtC1xs9W9c5AoaWjc+ImePaklo06w2kMiRAvtZ43ItNrHZx/f99BB1WU
oIUqVj9099AOfWv84tAT0m7sgJUNbbJ7InacojCZg+xttJ6qFJn7LLX7m+vba+3jDePnyO6CNG8M
Tjb5CRmbpX3tug23tda0cYqDlUS287CQEy0fRihZsVmGFdu4hKw1blg58D9n3oo5OUGBsJrrSHTP
XZtH1ydlbcYNO++dXCCGJMkps+rPZclQSuAvfKNxZ4UOB+oc/24YPPVVgqQJCvBTsEVBiGio/jBZ
Bs85S608WiD5VIQ8K/UR4DUXBOLZV3fIll8druqRrV0PlSjduEt6pm9bXDBOKMH29pmcq59dUDpI
1y6ZE3PHXrpI6dbfJR0Zk6gs5BItrA5Qoyz67qGEvNkOyS3n5/l4iRKdjXHRJF00533/iZIlQaRA
sSAq+yn40asahV4BzQIUEhBSRgP0l4Zwkr3nR6hA+tYEk9eGiuvppes4qlvyruwi2elO7qZAkP8Y
yT3QiAMK/6lNCHAEFcTD5R6Km5CNshkwVQPoln9lWZZY8KCCvS4ZXyLoyk3QQLU4iHPn5itNSf9j
zBiH7lCu2M6VQwjaHXHLE+WGIkuc06B7MFswC7g63fUvVt3+KWha3QsBv+XbQsxPxVmyE0opaf0m
gKKEwoPVhLosKbrK/fEILkn9xGTaHpykVs/JPC34s37r2NQBlzYCld8H+pRbAn4lG6xH34ddnlO5
v6jHvBtFOv9BMuYdHGmTfQqs7E54uXOrgQWManeqo4FNTcRnhx+WzqWf5pQOfyyChMR90cKzqgF1
32GpvOZQQt0FwhQKQpGBo762xB33mU2RwejdKaooOOwnS5Q7aLS4kZ808t6ZHQHM5TTuIMDWjfs8
EVTe+nU/0CO4UuoyIiS12x1kKPIfVj4PzxUAMN9HKq1pTzuPFwfbIRBI71VS3OEtutwug8Wa3WxX
7Gsjg6ULOXOyIwSYXVRiwTh8X7ooGfZyrwhpavu7CaJX39QIlsVd6kGiDziVoYiKzrVvWOe795Jl
/nM7SW4DG1hAgBl5w2M7BGUblgMrUKDCSFCjOozUkNIrquUWAiQF3UMgXcQNaCoPPMsi4P3oUUto
7y5wA3gmWMOXgizuuOPCUYfCq5KnoJ9B5NB7PTgSkxYoEFa0e5QmKSghV8MZBQkluqitdXLy84L9
QayffA9QjfVaZTkMR6jK1fvObetbiE+5N5X02ONQVVkDXTRV3WdLY/O9aLPlm9+B3Jkv7fiKnC7N
d3YraRuNbav0vnLpstcj8Q54c4yAAHnkVnVW8Zrkk/8F/GJT6NgDlNISiDb5TTU/pRXpjm0NHeMF
eodxz7nal7UlX8sK6UkfoNpvSd+RY69A5u1n5QuCF/btXAcd5Ho9Ovxo0gmfYwVqN9fUCrHa1sla
yuxR+vZS3KBMxWMbbm3FIZtoYZZJd4IraOIAaAWsBWQBeGBF6VLsrzvltQ7Ov787ZplPa8mk1nHK
+ffUH0Bz7c9eSJutLM8KL45l4ncdCkkj1PH5p+WT1YbicXydfwIk29zLL9MT+eF887+NL/pJ3ycP
9Pn6oFau9qYGjWhYRYX0/ZPdLGWIFEMCfFJ+1kJsmQ+dRAGtqOs9rUyfGc/MG9nNkHXoob5rgycS
+tFh6RS/FdkKxK9cVM0CvMSd8ywYHXKqA9AGMA1MN9ul4rnuAe+ul43n1sowzEq8wsprrcdRx6Vm
4jBAOfglm4YJzKhkC3h7cU3wOjXuLZDo9Vu/5sFpnL7YDPS3oAsL6ud+K4x18YqN9o2rC2OZyJNe
BSfGHWfHgx4etMmsXUozJ1SzV7yR1m1vF8cflo0r5MVZQ5fGhabI2rHKWmyz1H+gzj3VXcRRAnh9
Z63Ml4nEreZuomQasIet9qsPJ5kKETtNBi24LR6/le83Mbge7rv+WCz+KU+GaKQ0zrz6tStRPvex
IZz39DvfMjulBxpXBj2mDlV4qFBl81dPyPZFoLLZijSttgg51ybr/Pu7ngap6wD3Yv9EwI1UJZDq
5m3oUbXj48v1sVy0Q0Q9znP4roeMiHryShdCYLQLvRI662AR8zsEV0iIP27M2Fov56vzu14gkDHl
pbKhmmFXbwh23ePm2RwCa/zW5/39gIjB4fpw1pbeNTqavLqfRerGfpVBH4CU+8Zrygi52J8f68Aw
dyQufIHKhgUA5volL26Sxnvh3keyVVgMw9ahYI+0pIXldgUg0SgpHf2fqQe97HRjHdamx7BsUAsA
5VN0/omn3q2VzhoxFeg+yi2I+sp+NTG0CxF5TQmmH/VrNAqaobn3xDiEoqq6m9Lqtgj11vo5O8t3
+4nnAE+OcHkn3/02EtzrqiWknbxxyX8fWmaTCBeollF0MltA4Dr0IfPbX0Hqfcsyvr/e/toAzr+/
GwByks2Qpk5wwj9hBZUgMvwpW7Gvlo0B/EVq/F/0yQpM1ltwo0DmL5+zmBWV9bwwp3mUclARFQ4u
znZdn9h4vntRllY7vALysCee3MveTXaOWshNS3zvBhqk3o3gObsrEr++J3YnI9+15zIcGojrLVlK
wkGl9hEFkTqqmkXul5Z0O0mb6WGe5v5Y9mnwFScUdF51J9yPpPgsoHP/nb85A42jGhcZ43QEfabf
fs+l2+7dmXxsgUzEJYRzS6e1hiXuRfE1GaZPBUR+F52CF1ltipauuEUTcIlXVZ5DtHSJWfCQOVBC
5nOYWw92/2mW/Ob6TrsYncBMGa4XQKeAdT1zIMWYkFC3BSjI0i1w82VOMLRu+Nuq8dq296rg5DKO
UioXdVg57X0g5rUH4rs5H/Aalu2Xopuyu7lEqd6CsrHHIqnr/yBDnB4WVEeflXnkDJQOoNJhS4Mm
hDhYdmfZfXocU5vXh4bW1S+heTFt3EI87JNL1mHMCvTCtQvSNv/UusGfig9i5+LRCQzORux3rX1j
XtyuSkFCk6CEhrrNTclnd28NbnZ0XbLFvrvWhXESsYYtk2d7/mnwyUHoFuKNMv1GZNDvru+cld1p
8jDnsxwRMkEHfhb0x9lTyUPa0i9DkfVhk8I5qKrc0gxcG4xxMEERvhjSBQcTaD8EfauECmeIln9o
ICa4HFIZtdQIWMV1Cx14ByyDgfuYTEFcJD9EugUKWDM040waMFP+0OHwxpL7UeLnsc48ubEWK/ND
jcVOrHPZVNktkNkDKcLwH+I0ISters/PyhPDRBcvHl4dY6uyWPua/rCqYvgBbC354g4t4klumRQq
VLZqfll4tW0tysoJ+LeO+N0JWEKqPKkpLtH12ETF4qY7uJGbtqgeUEr/fH1gK0vyN6T6ro/FA/m1
tOQctw7iRmB7q1CI2X7MhZhYL7iltksc5p2sfnAguFLvhxFAssyG4vj1z19Z9L+KG+8+32a97dYI
6Jx0MECEvb5l+byTkn/sDDURXh6EoIjqqIpT7YazysN5UXuv/1jr1LBolOnMoBeFOfjzEo7id2FD
3KD9/KGZMXHluYt77KAtXJT5dEoT/q3I+1tLiA1rW9mbJrDccqup5IXHTw7/3Kuv0KreDxBiLRe9
0cHKxjSR5R3irLka7Dl2xx4ZWmaF7pB+cNuYuPLRDwT3FJ7vgonbyfNfR24BhmgXGynTtdk5b9d3
23Kok2UpFGaHZENoiSfeJ2Hu/SmqDatda/88ae/aZ5lqm7ZKkTeVd5Cpi9zi88I+KWB4r2+elXPN
ZEGWSI4r4jV4BKkhDZOJ3yH8DhEFq3gYavo5KcuPpPqgo2447XZGsqAilX8qkRNFpoDfuPYI8RIk
Wq6PZG0bGe/FYBqbzG3JHPcl4nP5owTN8fWWV1yPCTR3nKLNOhfP3NTxnKgLltsagu6h3GT6WenA
BJg7IpVZky7BScBRvJRIUUPonM3HqdBbdYprXRgHspfpQWfzefq97gE6CD/rrPjZjFuhhpVtZCLM
1SgWyLti8rUGw8UyutWuJ+CrFKKbTrXT5zeW175dX44VkzDZjAsZlG6qxRIH6pOdIjSv7nwvDdtN
Wv+1uTr//s7mdN51ZTCcPR6twlJUkfb9sAQ2/fr3rzVvmHQC+l6WgXzp5KDovkOxqPaQW1u2wksr
zZsY4kQPA4eUTB93iM2FnucpvDCA0BJ8tD72jLLPu+DdBMmmD9KF2ipu8eItIAuVb338ihGbofY5
cNolD/w6TgdAaXztZtFCtnz1WuPGuhbDKLkKLBVrmkJ5/Qvpf11f0ZU7o4kTzqVXuDaRuJtY+jPP
54cpGB656IYwLeadm5QgJBTqeL2ztfV1/538hJeprPOiiVOJ2L2oAhkhXUx2Vkc3Im+X6Wss8CX+
24WNOI8NuN0cj5OGnmHJRSgllFKUdKrPbaC9I5nZOQfvu0/pJNxTNbL20NcQJEhZCi0cpLcPqL9F
JsNLa/+WISC8KzzHEQBTijoqlVDf4Bmcfa/SMsLNKN11kDJ9uT5DK+tsAmn7JAuIS4cmziriHEDM
IvYFLfXHzhkTSksKJrEvvSb2hz7y6+ZHRui36x++srQmq+qIulbQZrreySvFgTr60Czjb7pZV7zW
vLH/gWGvKe24d3KrQcOhFVNYQQNn6baO4BXPbCLBvaKdJwKKvVgMX1swquKaHg5ah2DH3Zj8lSGY
AG/NWaU7B/DA2XJ/kdpGebTjkV1b0K2qsr9NXYiGmDjvNC0agipfHGWIe0aZyoaDhzzNoen6Iuoa
KHBMZES10ljKUwrGsz0pQZxyfQOsTKBJSJtoogaQtc0xnfZFAgYd+hX4kGhOvn+sfcN3tLWt87nW
TTxMCHTabVvtvBa6ZlPd+Adeb+HG1oZh+A9mNUMrNPFOqGYDICJM8nRn5XeyqjcOoJVtYEKQ9TLI
ngYab9mkA9/jA27cmdzKaK25D+Ox5gVEd0WeJyeJYPp8Zm1OtqgVLh8Uvok79qHfWlU6r7C+DuqW
00lGvc3qLCSELce5G7soCJLpedD58pECTMs38cgNSSzpt0FwymyePFosEXs7Hz9U8Y/WjZuA2yc9
cbosOQUAyteOu0u8z4ufRLVfh9OyVR15eUUQo/33PEpE01iL69HT0hAWEW9E2UXnbLzN1xo3vKLb
dmWmUzTeOU+UBP8txP993drOk/D/ngTQ+38/O7Czvi5aWYG6xiUPiFEe8a61ItfyeYgr2lPJio07
wdoYDLsOZClxXi81YufDPbg1bkfiH64PYq1pw5YLa3RpkNVV7AJrEXWtk4CnLt9db/yyHfsmj3Lf
NEQ0SkBQzkGxYMgDb75nFQqzw5IUf673cdkZ+SaZMkp3m1T6MGcbzyo3b3YdqN0S0Mel+cuHejBx
xixXqgI1nR0LRgDxdSMtnZOPAmGevV3v4SJ6Gsjisz95d+EWCLaADXviJ9EOU5R2tIRTGq1IzWcB
gsK+aQbrV7Dot0S3G4NaWXcTWExmzQY7S8oYYEYB9Q/gxA6tM5bTx5beN2xaiGJxeMoVKp7LvWpO
vE/3gj9en6+1jzdsmtiDTDtA1eLBye8yJ9snjv3rY02fu3y3FH0Af40UKPAOqGB2INOzJc259s2G
DUtEfcusQQTSZiz0p4cm/XL9i1cMwDcseBoHIH+ygp2cgb2WbVqEXk8gKgcIqjW2W4G2tc83wi+e
LLmsfFxdSFJETGZuOILnMrw+hLXGjSMZkiGKEy3auEtRbySI/Qf8OPvrba/YlgkprjzXL3qCCBuu
fRHYeB9oTm5KZd2p3n3ApW/XO92hTtmHri6+ifUaatDNkgbJ9Lq+9xM7TN0/oKramKcVf2pCvIKE
A9xh4+7azAqwLh5xtwrJ+MFz2AQqktprR6vyy9hzMSWqCEIXsgwb376yTU3CUToDBqc6PH7sdI+a
FpRO/fG6V1tvbdC19g3DzSxLOaXVVgCrPFS8Cacyzv1nq/+YyzHhiPOMWiBZdFXMyk6G1sx/eyAq
v75F1z7dsODS89zFohnO4AzYw8zr+r1wRgjE9RKcaYAiXO/mMgsrbiGGDZdSTpmygjruoDAVD2U/
QIF5lOkNlb66GVFQu5+CeYxJ5TgHBu2JT55dZkvIiZXtrn/DiqWbcLu+rwAYhkmeNCmfM2c+tJV+
+VDTJtiuEIPT5gyZT9uaVEjkGJG0Uhu7d+Vmb8LsaD9MgRyBfJwhA1aB7bWiy6OcvrP5sycR2wNC
ZKOnFRtnxpW7kHrSnk9xX6XtFOkAIoFWA2XTGmmgjS5W9hs7//7ujCuWsbCs2aGnwEOYGzRFkz9F
rHtx1fP1pVgbw/n3dx1IVotOgcXpVFAWzunXpZU7e9zygmtrYVg6U9ZiN1Tj3p051VkZpTsIxUH7
V1BQUEw9gaT5zOVt0RX898cGZBzeYy+sQmkMqKZ7yJuGqBUJC9QQXG99bUDOv9PlgdNunhJGT6SA
hKJF47xIX+cpB2gw2w8EVeh919sbna2tjeEEZJOSIrGQyqXFFMD804eMyzs7Sz9Usmb5zDjMEVvp
i4BjNElS3OCWdmd17akGA+r1yaKYlAuvLhN2N+nRnmoH9323svZF4B8CJz9eb3plaky+ypEtoz36
qokbJIkpn6N+/hx4W+WKa60bhu03Sma9v8DqAPx3kJ7P1JlDciOou2LTJlEl14uuQdVAT015UzjP
ffCf05+6bOvj15o3LHpG7Qz3Any8k92WHWigmzE8M91bW1zCa7NzXu53LmOydcvoyKEZZvU3jLHX
OcO9BuXPGyCltW1jWHAlUEVkVRaUfCvw8o+copBEbN0x1z7eMGDUuyTJbNU85gKc34ubhM3oR+VZ
yuT6zrwsJmr5Jj5pJiBZAkeNAuV12kYcaMYHF2zgUYWCdIQR3SDsfBaA6YdOu2ZxUtAYt/6nouin
O85LiLLqLtuDkz7fkudY2RBmVn/GK2aCADONq7nyQIAufk1gRcoG/mDl/RaEd62T8+/vNkVbFqVS
dufFDcjZWfppmp9l6SMj+O36tK6tm+GqUnC6pRIHYAyNrSgRv0F/vuPAhF9vfeXrTSgWFy2x8KCh
yOSwsER0BZVzUT3R8Ewwcr2LlV1tkn36FGJcaRrQWHtLJO3dWG8dE2sfb3grb2Eibxt8PGO7kn5v
8rd2fKu2SErXWjcWFlHSocytClwo7I22XyrwiS7Nc+5txNnXpsXwVqpTPpRoEhb7c+KBX32ow3LZ
4n1e+3bDU3kKqsTCOc/MCAIUaKcix9L7Pxtv2HBVK7vSxJnCmEFD42a4BrAyyqkLYaCHFHpo17fM
eQEvnJ8mug5T7QduMzuxXXWfgDV9Kwudhzqwg4PFkI9Ner1xJK1ca0yoHRicGGmd1osDG2ILUxK6
7Yvn5OHglBGFSgJYDq4PaW3CDDOGolwD+RLGYuijHJvR8g8AQO5ov5T76x2s7CcTgoXSx2xqBEZi
KQFY8WchNxzQymKY4Kt6LlKBalEG4SrR3QZVU+7KuZz3S9EUYeAtyK1ISMJdH8XKepg8mXmXLKCL
r0CsC7nAQ8Ly8XumRqhe1A0kt3jmQDc89fOjWESw8Wq+PD5uhk4tm482uCfBgVsc7R5aFjQ91u1b
Wfaf8/p4fViXF4ebwdPUW6Sta7uJWy0tSFok91DN2KKbXtlapkh97/RQh7ImHtdEh13FjgkShNTb
uiuvZCN9E5/l526bj4RT1KTDCAto01s3NU/DMS2ixSFhSj8FWRs6lb1xKK3dJEygVuYymlDAy2NH
ZmHA3+TydhZ0m5p7K3t1u1+W/6jkV6v5BHXGsPOeNR671xfqL8rjgutxjadHoabcSVBWGdeOjkRb
vjLbDvO6BGBvTo9gPQ8Z0bdTC+JZpf8DY+a4EwN7sUR6K23v0Lft3m74FkHb2tIaXoPqswIYBblL
IlHGOFP1lMvqlqtqw/1d3pe+ifoarElOfa68WNggEtfuMZ2bL9dncq3ps4W/uxeBmVx7IuEsRgF/
lE1ZyEExfb3pldPNRHqNdT2JpgQ7PHgBQC8swYZ45w15uGyCof9iMy9sAxPgpWXp1h5cXZxRd7oX
bZffIP3RxUInASJreRLNdUuOwDGnVdi0dnUkKNz5BNllerRHNu3ADVGg9MJpRVRk3XyERK8fDt08
/gkWoNAXHkggQoT1WYH18nURYCdgNqnd6Kwo+K1tgiV2Jim+uwD8PUm7L6E11Djjndcn7JCOPnlA
IQbZe20i72twXLxANx1JpUn5YGK4Ps1rK+j+u4JBKVEInoHclgTNi0BtT5DS/643fZkO1vJNJLim
HOGCvqzjomqG34mi5JBC0eYIoojuV4oj4GGaCw/kVbJCJTd0AocQ8abkcZn78WbserG1l1YszGRk
RcV+h6LxCru/q6YQ2kqvKE3+7NvuVsB6rYPz7L6zgwKsrKAj9L04I0WUgmdNqQXKuc/XJ/Ly4eWb
oHftQQmjdeY6thVxQdpRUyfsqxmsKoMHKgXaFhC67cUW+8lad4Y/IiVosaCbDf7aQvcHxEdvO4Wy
54lNj8oXD3RsNm7HKxkREwuPSshgDLraifPeRT1S2vYNNA5yZ9equkMOtfOanUVbHXHI3rII8uRi
6wi47F24mRBO2oxVCziSYgr0HHglnKMDdo3QnqtfU9dusOusdWJMZAHGLjJCgA3SZl/7fAK93BMt
UaXl/Lq+L1Z2nYnAXHIOfTluIU7O6askDsh7VLCAiMQmHt/wD2t9nDfJu51NJq2KLsvreBbzq0zH
AYJaIotckdobPax4IBOK2eC4bfKJgs7R9R4Kr/6NKoMtXqbLK+Cb7K2JFzRWLssxbrrqVwkKmhBc
z3ZUzc630aqfri/D2gAM44cgF3JtXAxx4KSfwPBzWIYtU1yzEMM72/0CViAXAEngFw+9FKFi/E7M
U9RLRFFGGdnIf7psa7rWFtv5d7EXKKCfCfLduFXVnavmR63oW5oUWzedteUw7l2iLiyl0xpiQukc
hAvcZh5NZRXs/fM5Wywt3ar1uPzE4CaqQBVKlG27sFiVKIcdnORep+IhCIa99FIGej7xA2TOb9c3
wOVhcTPVyn0qHasF3pezW7d78SnZW6g4LKZi97EODCMcp66uPA8v/bquwRBT3qjhSzDclrzZeOlf
HgEuI/8ufMlY0XklsL7L8gC2HDpXz6JnRztxN0awYiMm2BE0ynVtFbKJWfKV8cdtBd3LC+2bGFxo
OUD5g1ZOPFfjoZjJm0fIAtiNf6fz/pe71D/AabWxzmuDMJYB6SrasV7QuJfLPQWeKLSnbuPx6KwN
5Lw07xztnC21kwmJIN3iNJ8bZ/IfXTf3HzPtT19Q9uDtgn5p/6RQY9hB91OFemr6UOfQpUHyhAE6
bRFq77jm6X5EXeehcsv64IBRHMj5EjE/3qsjgQ4W+Mio/+RAUhLsJuO4m3Tj33CvIYcu7fr7suLd
bhqYs+HeL98muImpU81SW3nhjbEvEQ6G+eXNIyrJ+u8+U+PDVCfILmlV3ly3lMseDDiuf2fRJrQt
bWC94jpIj8Wod2dxEjzbPtb6eWO8X6MyTxXET3BUjeWT1wC5mQb3edl+/1jzhrevc7ASMhuo2QYB
vboud+nwrdRbJQ9rU2M4d1SalCNQ82BBbbo89JLqEwQafwEfWEbXP/8yQbflm9zJY2WNYgTjc9yP
WX4jWwVLDGZdfsV9fr6r5658WVQpd6mWBKXfYHebCeQ7p8EhhxrKctFY9/nr9Y/5W6/5/487buK+
QIjX9+dHZNwTf3gc5lIeBUgykghcIulNFgTiS835MD+7NpMtaPap9nZFr50WDCYV9EslGNbSws+s
SAC36e6X1B1uCYARv3XQobyyBqXnd9AgBxrRAiXb/fUPv+xkuIl9CRyosIL6gMae6h9UyWInszYQ
qCs7wES+JEHQeQwP13hUM24SMpr8IVTDhz7cNzHlw+BX3tjiGuT0WRBmC4ruerHFLr8WLbIM25Bg
FRtcAVb0oK7u8NIC159YIujJ/MyTvL6t+u4N3PAvqs+zw5i0+w44Z7AyWkAHo0zPDprP15fnsjvz
LcOKmkL6s+qFG5cgR/AkdIR4uXP0yKKmat4aD8oz1ztaOZJN6HmAW53dtbqF2qU3gWRQxlyJFzIj
ZQPMwceurpZx7juAbYEeEYpFENRSkZOQT3ZW/Lg+gJWNbGLQwbOcp4WbQ+OqdPNQJOOjnjZjN2uN
n0/Rd57YceSgE6fBi94fDi2L8ybfOEEuLzA3keaykDQvUHgTz96in0ApAV65omluiQvUeVuXw0PN
crbhpVYs0pSc99NxHCHSjLQZ8qH0jFEZHqZxYySXHw+4hf47R9VgdYN9vq4wmYR9/8yXPFQ5hdB0
GtbtHOIqEVpqSzZqbSiGgUJ1ORAwehrDzQPv6eKuYZ9sZ8PsLlsDN7GlRZaC7Y0U54mqQNBUH4Hi
C3tEwVS/xQ60svCm8LxWAxkzAlr+FgE6v9fQuwQFGBmBOqtCu9+66K11Y5jclA+8BXSviSc7j+p5
jGZX3UIl0Z1R2FD/vG57K9NlYk0VT0DGRgQyXpoC7Zwiqt4fPNAX1pu6hfZfx37hhP1/LsbA5pzg
uK+zpYymRflPusrKY95MTQLy1SR5zDPgQVCWZVU/Ve3bn9MgZfeZ1WH9Bq+KJmdxIj3iv4ZBQ4Kb
hY6DiBbtlEeqbRuJOjCO7qbJQtJmBgFyIMR45xNH7GlZ8mOdeP1dzRXfKeZ0R5kvPmBkXua/2JAK
3hNIvIeg6JX7JNPfcDVx7kfdA+oyU36j5MJ2NUUkXwVJsFeoqrjthWZPRdBUEYeo66dqGvmDzpBZ
HZ1mxlohgwQZDmofMxKkSMEl9KZl5xrPbAyWXT/VAOvUy/wy1Tq94Q6A+a43jrdt77q3CZ7SQSiG
JHvIu8CPmBsEUb9IZ4mo5dJfCdBEcTuX7B4MM/Orcu0nquVbAnHxsXP8G2squp0LMaDHnHU7kfaH
lMhkNwxSnmYrkzuPN7DpwE+CWxeEbHfKSaHU2gPQBSTa4u41a7qIchBNLVMNCnxcx08WbDXbKZdg
yMLi+k0Q5HfsVPkvpRMky64cwDJlNQXbY0kdimn3m10jeLYbNLVCCnGZR50iMrgnXTXkO9Hm6mNB
W24CXfPK1oOV+T0ucGA1cgYCruMpaQ/M8bIPHX/cMTykbZdzYyWgeZTZGOUVUpC22jSQFYdoclSS
LlM0q3kVTy5CTqNOu8ijsosAMa+j62a+4ktMHK07KGA+66SKW5rfeBNE17RFfhKsFbDrw50Yofxx
vae1wRheq+Y+ilvAHhzTvpluUYAvniBP7wLJ4y9fr3ex4rNM2GxAez4Gle7jxiEoZpasvAkm2X0H
F+5871g83/CNK+hjbkJo9dB3Rd0hCsW4W99lRdPeVG0tfgflVNG96yMNCOLyftxzVdCnyrLyP1lH
s68ZuHid/fXBrtxfTHBtplTgoXIE9edjm4HCbT6UOKU3tsXaTJ5/f3c58kHKPOfSriEQ0CJ+UP7u
elz0Heru+CS2QEUrO8IxzntVUsldwcBh6f8eHKhvla8Acm9st7XpOXf6bgRsXioGhugaFi9PPcuO
vsg2Zn5tcgybV6hu6rqlqGPV908sO5P5DuMcNkBbFrNNPrgExuzwyWWyn2kdT7WKsrz75nTVoeLJ
g1t5h+tbaGUBTFV5OdoasvIStXhOj7RiIcMEOK97BXmIjcTx31zrhRPepMZsHUTig3Jx4snKWuBl
ci1ei8ku8KASvL7VY6oeE3fJ91OfDMehHfkR3aef0+R/nF1Lc5y8Ev1FVCGBBGyZpwc/4tiOk2yo
JP6MeCNAgPj190xWjq4ZqmY7C4mR1K1W9+lzoIAuaqe594nPD0EezE+M6haq6C15SDrabYNB+Qe3
IcmzH2tXhk5n2SenG0lozbq6SXo/Ay8D6q9ViAoKIPSe06+xYC24TRNe69kJsUvkviJB3wafh8N4
5h2ww9T61am15/DCOTPJLCnuX3BVo4kBalLZbqqm5EGgU/PNtif2Tiq2Joq8ZCqGZ54mv8W2qO7M
cf+i5fAIGeaVnCQ/n9ZP9t+EOFcqGKzSnrsIV8o9cXpBzphOcS8oBUttls/62Nq5M2xFmfavPdim
fjYIoW8LxyoPGa3IbdOp9sWhHbuZelHeSZj1zodwX8RK9NpuCJ3bY+MLssnb3v3FZin2fpOQP1KB
RdxGReAQZ5UEPJz3aod2CmBf4oAcu8Ga90iW+Ye0nvTRlXl2cl3RfPFtkYHXvaevIJ1P97Ho/eMM
CYEdlHKHb/Y816A+nrxQlYRtvVaMx0nn1Y3by/EuT6b5mPjS3XROkZ6ycxsHYE9Os0Ejvp8coR8w
7JjXljqEurVGk76gzX1Z+O68zetSZTcBF9Wb8APgYXsQZoQktb+RCa/fyxb/eYoYzNP/ekU00GtP
lQL8iVCeE5DryPnWbcctSYJDI5OwW1N/WnAt/1dwTqcpdvPGO6EdtD25aUy2PlfztvZputIDtDSF
cWypns/ZmVFH557u5qaa71L7qk500OP/u0x9HLvtHMsxShLQEftMkZfB0+VKmLKwCSbFK9ejdprc
s6NW5pGG3AvNi1ORj19HLz30hf+ubb2Sbl5yIcZVJUuZiR7+FkFCGYpO3GToJyr810Low+UTtTSD
cU21YvanKQPqyxrVvT1BMbcvh10ysjqExsZ1ZUWPGeeWDJA18c7aQX2chVSBNXaXQCblur9A/t1t
u24CLymb+DS3z40LxRInAYrrzgreL4+/4F+ZcVB7y6JjJVpwZsms3NbDvCHQ6lwJRv560k88rAnN
npw6o2ULyTxlzRnYxm308gw0YchtpN6WMjf5Mo09pEaaPLgdBRiXVVOD2QZSDmzXkDTfF7FE72X8
jYWgQKSuAl2YX4U0l84mzqEMI4Wlto2WVRUyPxU7CpzKhvlxeirANLmjltc8iiEb71wGNsUp3oFA
dbgvxMj2Tc3TCi/oqUT3qB62HMjJJ0JrHqZaoiFcj2n8EtSD96OzHPKFklbd5mMBIQ9G+tcpi5Pb
zKrdEewv+XtrDdaW+nUXTpOCpkyVd/KuAVEFMLguSLZQu5tuKsfWbNs3Tb4D7SI99JlvPcx13Ngr
C76ASfJMoDogxlRUlFsn5AX2ZZNv677cxak+FOnBttiLF79CT+3WVc8dUgh4Iaz47oWYw+RORqzs
JWndxqfRlu/eDIEo1Wy5W309M8C43hpAeMGgTQZl3eUZnyhMLZ7yXVs425wA7sBfvHqNyG9phrND
/xCad9UMrXVoEJ1cW4WzP4e2D0mjFLRfK+57aaUMrwfRGzw0W9s6+dAYIsi9WaQ6ppAuqJ6hLXmd
1/g/aLvV9M5Y41/I4GlECjEWGi2nt31vr0yw4DZMdLsSrGRBopF89WvAqHv2BewG6srBDZ9Hld/Y
ZY60fdndehULBWKWy95u4XYzCUSRzbIEKaHiUFSW2mg+OjcFZRERwRFxeQK/Il6qefp6ebaFs2TC
2VG5n0bS8jmKh23djo8DuoTKKYtAtLuS4Vk4TCauXTdQNLKtCYzihO0ChEyO128qsJeLQhzAJrZi
3Qu7bTYhsQLCRbqD6mALfXmP6e20VnJeGvm8dB/MLQdHY1MSiJvXQP14fZ+GpQ5W6s1LYxumTEYH
TjdQYBhL3FeQS71WffV2eWfPQ3xyr5lw9aIbtF/1LolY7iIYpgE9ARDPdnxsv1w3g/PvwtBG4A1l
ebCBTGQgArOyrzPU2TeQOWEr75+l9THiFuZboBSPxyqy2+xHD3n0vFkju10a2rDgOpsmPmoIBgKA
vBHyvYrXyvxLIxvxCkhIAiSUkdO0HLx6WNTVa/X9hT01ceQ9U1M7d3kAscBGQbzNaUH76FT5W9KU
YmXJl+Y4+6UPx91OlccI5cGpUjJkNlTTpp+us4YKW/A3JqY8ywAKw/0PDTE3QtQV8vl7Tb+Rco3R
a+nrDWPteOIwCEAEJ6rvVMI3JH+v+2rFNS9srAli7qQ3Dn1LZ6gvDBIKZMTaiqDhK1jVhU83sbiz
6EsyVEiCCchXhDztoGNa3vv+dVhfz8SqiqqM2wQlk1Of1k5olci2xXSL1vVo6u23oWza8AwsFu5a
D/VfktBPXJBJHko4rpbad4Zo+K7mTfsjeGUQhC1DfuvoMA6be/t5+vnUPPpJOD9d9kl/Owc+m9M4
AGMn51k7SRtNNSPbGJyU7qZBJ/dvOs7xfwyi3HvGhYKmiQVw1tT27Enneb5vNNTmhqbAI1522qYb
K5XyXU6VfoD+QvpfUTs8VIRMapOP7XjIJRN4SrV5++qkmU/3hX8O/ZPSH9tw1kX6hjCqvDLkMzF2
RX0+GQmap2RTjXe1lljOAoW5oAZiN7cgnH15+RbM02S8TCe/72MIQoPcdwyHFBpbAMMFW72mdrpg
QSbtZU8gfpYnGB9VshDprK2q2IpxLpiPCX3S6IGpoJoMaq5KDPuMD3wHtjp5CNxp2F9enYVQxsTX
8KKo9OQqoA8lTw9ExTsKkhQkodSdJOlhbNOVtO/SfzFuVkAcrGEW/ohWs674Zvk+3Qz9TIrQBgJx
Jchf2AoTmA3lA3uiQ5tHQ5+ehtG9JZXzenmdloY+//7hCskt0Gi72SCjPi1uEYQ81xV5uzz0wgH9
C3z7MHQtit6tKkoiz34Pgt9J/idVJHTyK4c34g0f3RWEKsB8vaR4oHL8MlXWm12BYslu1ho9l/6C
EXjE/ug7lo14soGn8EkZVu4MgOQjVAmus2ITS9zNHUNVEgC2anJ3Enq2w/jTT0r4uLVA5O8p+cTN
mmhi0ScDaxOkrYil3BvSynQvwO37syUkeGMyEQ8goHVvdTv2mylv/V1hy2wKbddNUU0vOY4FKDGB
Ehbu3h6naSWnuXDyTGwYl61blTPkiyxy64AkB31jK2u6ZJLGrjWgNGD42CGSPHJBBCKtPHT6FVjg
wpEwQWA6s1sndRsdFf4vxZNqA3ywc4ZQf0dpZ9pdNp3P/wE30WCEDbaeHTiVNi2GnRpASZ6TAXgK
Ma1cvp+vPjcJSDteQ4aOoarTWZSE6LoDjfS8Vmlf+vyzU/5g+VBIaQeZWtapSrQKwa1aiBBEm9nX
XCi91u2x9A/OG/RhEnCqQg6Bu1mUQo+ZdfoLVJK/Xl7+hWiIm8DotKgGLuI0w1umno8o3Jb1ZmhK
O0TMQg5WMdpb1/XZ4+xxbh2gCTX/tKUzA5jDa0hUF1VyDIKk/pW1TfDoDEH21XXxWx9w+v3yJ35+
DHlgeD83boXVn5/qY4DT7ZdALhE5Wjcgf5BHV8XNii0ttDpzky51ZHIck+H8rJuSeetQJdC22p20
jt89x/reCetLjPjUY9PT5Ks1Oq0F2AEPjGsVTAo21AehfgWUETKOaN/uoISRMEiXj7NMtmi1Z0e7
VRkkT5g4Zqrzzy1xKxfu52BAbja8pY7Ng2wOdBR76nUImrcUMkBo9LbuZ1R3ggbqztbU3rvcWiP3
WjIZ4yFa5TG1MgW5mBRlBTbxkLjfWxARXj4tS7todvRjB7GOAuIJvptsCsGgZNbtWpuGNP7maLnr
av00ZX0ILNnlGRfOp9nej9xI2uJ5551cKnfE+lHbECSIb1W+cnssjW+4GKLyJkZFbEYv9T2kXm4a
sNfMAoQVuV5Jhi3siAmJJ6SoC+pkFTDUd7kutmT4BXG5lQh46fPPk35wXlVGck8EJfK0QJwFsww1
A4geqmKzXtnyzwNgiEn/O0OGokLlZ3kVdT3KYe0DhV66kz+hJLMd8yuXyDBScDNlrhhgJl71wNEF
HrtvfryGaln6A4aH89sKhA2eB9r6MdkEHqrQ071y8w0gFJtcfbt8TJcmMUIFqD12dpP4JHIt51i2
gIX4LYe8iC9CPNUg/E7kiktZ2nHDwJkIUK0arQoZuFc/A4QiEFvU7tHfugbUWDiwJowVaVXgldGa
FNVkfHelN4H1eDyOzNHby4u1NIGRbpJ6SkZPavAD5tW0EcNUH+GkxRcHrUorU5CFThRukqWiYMJB
MQPy6VILfnIAAd1S2dtnbCY0CyBMD/oAiwPF5+vAOYx5M+zjOqmyrRdXycmagRvV6P/b+XOCxlt7
qI5N6c23wHmAlkD5TNxLz24iB5CcW1KrIRyZbk8DuimhST/Ft1CFTTZtp9yXMS7VA/OD+mAPTf+s
lBd/1bRrtrns/K9O0vBjOxX+Vua0CaFSRrcAws3b1kp/86Edth330eHaS4laCRl3WT+mD7TXXR9O
ta0fwEswbYIpK1GkbtN9Og36m/a6cesGbXZTDOl85P44nWpm5Scee/mN5wx/GEjL9qBBSE+If5J7
DZ7mVxD3Jb/7GRqIIXgC/fc0zvWBZ319kLMtb+t4LlDYVPJQEXDnx03c3XcxwHuphtLQNDgSrUTB
/ArcUb3PHKvdcVmIO78vUFfsqXVWCpCQ/OQ1RH5l49MwobRFv1hbvSoevPO6HDZAsvANfEwQzaQf
DwPoAjZ6aP1oyINuA6CJ/5uPvN53qTu+pXaSvPROIrbCT/pNoO0HAW8bZrJC59A8djeqy/6TPuC0
KK2WRyYJyPmH5FvXJfSlSMZxP4LjFA1Rs944qfdrKG3xXELv+s53i+JWel31NfUUGM5GdaYaBLKh
mdd0axfMwMQq6b7yOvSB4XB23aE+47tU1z6qKV9p9F/wFGZP0+DZc96fvarriDis0wG+qM9+TiA1
2KYtKsDXWbNxBQ3Aw0GUKEPLjLQeIeD+JRnabwVQ0tcNb9w/nCROabu9jhjLwE3/peqScNBrFBLn
Uf7/TYvC8r+3W6BU1o4CuoNthv5Ykj/DUfy+/OFLQxv3DgenU1oz6LFIMNsw657aVw5s3DWskQIt
E+DxFRP7xlN9r4i7gn1ZOJImP29aqnrQwNrgNUdAigL+TrLl8cpTY2FwE2psicJtXPT+RUBQb3xI
rEnLAa/tGi/s0vDGrdLPORr367mOZrcCVl8wUDBSxNWxl1krZ3HBokz8cKnR5lw1FT8NMRgJCy5e
XavfEjHVW27JlYh34dzw8+QfQjrJ43Ri3KmiovlB6xfVv151Hrlhp9CASWVZwgGio697sAGmS0M6
l2LlVC5EQCb+C9CYyWIudncsYKdQLyb91yJ9qlseOnQlR7owBz8v2YelSTh4PD0kHKKJnwmyXb9A
HwXr+n1/jko9X+t7Ak6kNc7ypRNlOAerKmLP1SBVBXTlNLR8T5I2hGjTiuNc+jeGgyDgP4nb1HLx
NE3bU6EgQCsJLlE8ThtIWRTBjmZd9nR595f+i+E07Mp2C9E7OpqCO+A2w8Z+DJo5vDz4Ar6Hm6S/
qWhUH88YfQYL80mCyPXGiql3GlBh2cSZG+8n3VURtdIXmiXqAMRMuRnqybmZRFzvLn/FwmPbxM32
UEHsywIyAnEXZ09gCma7GN0l+5oFYVBz76adArV3IMB8rJuGrMTjC+Zqwppt2xoH5yzqpLiP+/Wh
S6/h7UAHvwmasrw49/hoOadU/uYKXYR4u8Si2CZ07W332aE4z3A+mR/saR5QC4gRsUK1ExWfzm1a
aC2l9r4qvLWGhc8O+XkKw5sNnT3YxRA7p6rPo9S79/kNndEdZ/lhG694zKU5zn/vw9+IEw5mAJs5
p0GoGlFxno9bdJHkX/U531YPqNENg0VXNnxp0QwnBGxuzXoffrRt6pNSahcM/M4a1zoVP7tjzgtm
OJ2CVhPPbRqc/JbKTYyQ/HbGw3KHvdIHXdfF4bK1LM1jeJ+cQ+kEasj0pCToICH19Kx96wvScOmt
jQfF5UmWdsbwOrwEuWUxdc5pTJgOQS91Azm9N7v3DmqUr17W7i/Ps7QnxqOYF0oPah6cU9Ko/ygq
uWWe/RqH7tdVw5uIKW01aJMSYDJrHDzshcbL8C5dK2995kCw4SZYqhIyV6jLnROjwymvxdFKromd
z0Oft+WDYcgxyGtmY/nRbv7DSmy98fL5R4x+j+11C2NYNwQNZdzlnY2QDtx9zdcej9LMW7ntFzbV
JCxFLrfmGXOmiCT3dMzvZOXui1U6yoWjaWKltAChFhqe6qgRpTqC583+Os1gOSB556IPLij2fo2m
9JUbcsHaTKLPDAoC+USZf5qD8a2j9JZmeQqtD+eHF89rOfalSQyTRk49BV5lwgWYVij82eh8Rc/H
EEx/GAg/L+/40mk1LLrze9l3A4RQ0GlxT/LhuUrJSkVsab8NIy58lDBrT6EvVPAwxxMvR6FkZisB
0KepaxiDCaTSlIAHiwx2ZIn0RXKao3dFHRLffoNqLKAV5OTNahcH+rcu1pjhF3bkL+3QBwMM0jxL
2tYDeoj9HilFmsIL26w4UvZyeTs+ZX85/yvDxCmg1YWr4catGTCfwBqS45jX8pnLQN372dA+VbNF
TnbjOAcZcKBvqpneTzW1v9kIcL+oyV6TuDo/tMy39PlTDGcwBrrtZtDKRb2Y0HTb7lI+hsDNhIzO
dyT+TwUrXmdpVc8H6MOqApqDLqcaRAfOMFehzPmOO/1LrMfX2GvWUGVLk5wN4MMkUKJiYnI7cupV
qhlonnjwkI0tO3jdVG57UNXKlb+zcO7Nnk4hC+qnqDVHJKZj2JNhCzDTD8r6Kx71530x3ELXeR04
Owg5NbXdhnglxW9VxZNNUrXln8vHcMEr/F/rUtzXWqnKObW1fGv9NGrs4OvloT+L6s9fb3gFq809
BTAupGCbCXn08UyMbG/Arfvg9fEjqc+ZweE/Z8i/XJ5v4V4wIXm8dHTdxXo+q9x6UC2katr4/kMH
XCfxXq+bw0hVsKqwiCLAdI6e3saKbTKCtzh/T8cAlYI11faFc2VC8UaP1XYFFelT5s43VlIVIaK7
VxAM+CvR3d8T9InFmySSE3SSp3JkbUTAFkG2ogE3YtbR6kXEAiAAXVlu2DsKPRcV2CZBm1aJByWI
82VCJjwPvbrNd5pJdqq1KKIgrthTwDlrQR+UVz89T+UPSRAX2YZrLo4ViH0jiA5D4u7yNiycWlPQ
eKSVVbKhtyGemt3hdbx18nbFppeGNk7tyIF85/ZAT4Hm6iHNSbbvRLbWxrcwuonE8bOejOjSRx5E
gECjV95471MZr1jAguczUWLAGTdtZ099VE/lra/LEWnX5C4R5Nkhcg3asfAX/jJOfXCv8RCUY9dD
Ch7yfP29Fi6HBFW2dkMsHX3nX+ed64l0/oROdkWDm8SPn0Gle0pm9XL54HyK64BT+psH+fD17ZSB
+HWYbKh01fZRFqXYpgxqVKTy3kmbpHsrb8g+b1WNLqzCuRFV4x7dKbZAriDfcvR2bpMgz45BObSP
LGic51rHw4rH/PweZibowM7rnIm6RcWnGcC2kKQhutWey8l9hCLhNsuzdluNiD4vr8XCUpsw1aC2
wDft6TqqO+e2z/jbWDbH2mtWHgELh9FEp0qdDhAmpPYJj2IU377p4BuEN47UXoM0LH3/eeIPW0mS
WnKPzM7JL4fiFwTIq1M39SjKjGcK9MtrtPQnznN/mANy1gXE9sYuKq1bntWPNrktiuzgqTVrWri0
TJRq0oFAixZ8OiVaHxV/AjXrJrV9EAaXW28YDtf9DcOqVDdXwHkm9JRCnxPPPXLCv0rCoBhOXqtX
7sal/aD/rhVLIYY4xlMXzd3wpXO6gx1U+6pcEy9f8DsmwRv11QgOHqVPAxpWKMvRqbHGIbi0CYbP
r/xZgGvgnOZM8m2Xsz+886HoYA3/lZoXG+X6L5f3YeHeZSasT1vcKqGBW0f0Z/992vPTfrpRB0gZ
IHz8zZ/dJ/6QfLFv44gen4o78ZL+vjzx53vD/g/sNytr0BXmtcpnGUiQOrZbP13J4n2+M+z/KOCo
N+UeqhJRorIf+ch+EOuaJg6wk5psqAq9ylXiIMXSesPDzNOvPi+vUZ85j23YNkQj7IwI0MR3mSp3
gpD3Ym72MEC1u7zonzsPZgLnshY1bzQujCcGBcL7DLCVr3ae620FZOdrorleieaW5jGsexhQWrHS
VkYELfZBQW4z3ZwG19lXwlpJHiydH8O27dIpqa0BhWpbsGKV5bfWaZ6zjK6i/T43QWaqgQdT4BWO
qhBVuMP32M1OlvfOxmyfxvO9hLi1RVu0V6rT2Am54RDmnXy28awh7O0Garpj2Kb5xvac/eWtWzjS
JlougbbYNAUT+Iby8dRy5xDP1yB7cexMXBwput6pA0Q4A7QxKlZ+sRNrR1PnqownM5m8EzcB67Ka
VQQAXrbxiPOiy7kORbl2FBZ2ykTF5VXg0gnAmCjRkPa4RVL1GDjxnggRutYaCmjhvJlEjxAKif2i
LkGjX6k3SN9GwNY+6L5YKxAu7e/594/3epzFhLoW4vBM7p2iDVl2lTTQeYMNc6yRNZ/l3KoIogl/
4BejMrBeEsdpN73Kd7LXj07SP7cV2dcl6HouH9ilBTMMlCXx4AKeXEIjqt55JLkFVd2Ru2vB3NJ6
GcnDLEvKMsaDLmoqdugDT23QCLvWnr307cb1O0yOM48aTGY6e60gysC9P3StC+jzJAQzIXFJnqc9
+gzrKG9GVOB00aS/cdXbGx7M5E/n9uLBHvn44sgh2FqCTisO5NPCKk6BSXI/EJbNYm6bSOZdWLSA
gd0DzIXsMcigbLJ33Pk+bYpTjaRBXz+Q+LpcHjPRc9oifVGNjQQHUZeBRjZs5GZGC0EpciCgwiQb
V5JTC37ABCmlnu8UYq7qqJs8+yXx6mQ7MMv5U5UdO81ZYm1IBQrFq463ScU8n7lrHeWBom2M3Crd
8KQP/W5e2ayFA2gyc0qKrJo+j95Pr5lbbxJk24LVEH/hejaRSgrM5LRKcLXhema/LKC7jiwt+XsA
Ia/tGcexsiFL/8JwAQW1OZ1K+J2RgqAzBn+JSnesiFfecwsuwCRPTIGA9AqZVtFsdTd2P+1zh67U
D5aGNhwAGkA58tROGQVIMw1V/WPw0hUo3YL9m9Al0PpNXBTwiwqk//tx9rc2BR+LM5PbZLYe5eBZ
h2kOgBb1/CsDS5MwkcUozo+Qf49IAZyUPav3Ls2KUA3OmkjAwpEy4UxxCQgiBUdtBDYWGHi9L7y7
fvJPMThUrzI4E8vkZAL1Tk3Q1Ei/yiAJ4+DIQSJ+efCFPIcJaGJz7Ze505WRVf2cuin0mAKpjbXJ
2hePsoNPVyxi4VyZqCNVDH7XFgHmYWSj2+LG585K98Hf4tP/Z1AB6/o3grCAmrL7Cq8HEHGiM5bY
2SYQDvjWAyKgNA88UBhn3XTnSc85sqAHkKYAbYQM2v6Q+WDSqCmI0bIuQUshKel7kcVdqEbehGPq
6qc4TZwfASXOo66K/lah0eWUy7LaUcezNzLN1a4eEeKPw5RtZJAXL0jCdit5xKX9MTxJB/BjhmSU
iuK80Oh2FHvJuk3sjj+8DmKdOfFCZKevC1hN0sRhdtJy0nMZIbLctOC8KPtjmdXby0dt4ZYy8U2+
hD8vY6Eim5yo14IsdQwn198mxV1T05XbaeGcmfglrSyurAqT9B14L/ZNugbzWfh6E6Lk9WhvGtGm
F1k9kOz/sUABilGEFHm6tZt16dvPU3+IhKFBHPfzmI5RFrQqlL79re/m3VWLbyIL07kkzUQ0ImEF
DoFxAmMXScHJ1o3zgFYR9w7sx8+Xp/rs8vNtbtLMwfm51dy1dcRb566Q+R90Uh3tJL4So8rOy/dh
mXIyQ36zrMH8n3i3UBJGYguZNK+y3y9//2fbcP5+w53kvI4dZiVQG/HdL4K5r/7srbiqpaUxrLkm
bTEUzC+jlqCI6BShT9tw4Cu+YunDjZfBMLhD7ZYU3bCWvhGec0DKZiXi+OyWO6+JERaUrHR9q01n
5JVeev4OKq3Qr39wtdZxt/DpJplcQ4C5kMr1TsKj3V0NurabSk3icHlHP7NdfL0JAtRQAeZoFCgj
2mTNpimdSLHgfszqu07Y20Q2a9RZC/trYgH73o/xwsT+khTUmxUJBzTbqvTKRjUTBzgFtK2KophR
GRZbC0CwWJGN7JpQOcWK/1z6B+ffPxiXdIOO52oaIkAYxxuQdurHYlbFpgg8uXLLfHalnXfDsN+4
7ghjTGhkXeS+Sptsm1X81zSCYLyai68Bn/ZqmFaAhksHyzDmMslt5L1JFVl5FcbqxuYr/2LBIkyW
NF3HrAhcgsiypH/EBCaRnswjumbobd5Na2ikpc83TLqLq6kah8A92WPx3Pr6RULa7rJR/FUrNsOm
8z4YNg0WU6bjEgqDXUCcp7J2EVeWgSDhFFjo4xTu2ENDWaJ0z4EJTTfByPuvbdMkh0Rq+zC6tkd2
FjjK0oMKxuGtA+MX6FWCIi3CETnKjcz9dK+g23NL6y49WcQaH9E9Rr6RwUJzU9AG7yJO0LLj0ZSG
4AztM0CV0vre7vHqszs2/U6BIkB3Xto+X/7TC8fbBCECmCv9usjRzjM3J5pU09Zv4ydZr1UVlsY/
n/kP5hP0KGi2WYqXOG023ch+2bo55E339fLnLxw6E4soek1FA27ryI2LG9Ekx6Sp98Lu9s2crhjM
gnX+VRz+8A/8JKG9ipFu5YEWR3d2nqAecxAxuiSt3n+iQXZM+/qaoh7OoAlPFLaCYLuVIyckC0gW
ozm2+E/yb7VaOeRL+2H4mjF2dZXGPY0cMnRbiTzJa+IU7DRItgZlXrhcTFRiAelMsIhNuFOaeQM9
i005vFbTi+DD5ko5Vm4KjldDMadJWhH0bPj31Xn57YYd51beJuizX3H9f7UjPnEIprZ4kuvcgdJ8
G1XFZtqn9/QEPulNsbWt0Nq4YQvGnq11N+zsfRyenpJtfF++8t3a9AuuzjHckQttUAqiIDC2D7L8
Vo/C2SuZELny0F0wHRO56AVj40O0U0Z5/dYw9Kc7D1NcbN219uuFzzdRioQkBAps4I4R0t8Evnfr
aX68bPVLQxvvgnFKaeb0GcXDqX2C8u8jL72VyGhpVc6/f7D2TKakmAsMTbm6KUGQC6ZdJsIyru0Q
PNRy5Wgt2IhJANdIzUjjT2iJS/ok9Pt8+pGWbgKiXZtvGprmSchIvlbIX/pThtHnNFZtXkJwjQPZ
6MmHTv50oCLR5CsVuKXxjZjCTbKqhRhsGwlrP8+4L/PvLh6BtF9xWp8mNOAVTbBhQ1tSxZbjRvbG
3fjfxjvQv5UvffhlPrW7fNMe6Q8km9wne19urRvrh3qtX8vfwF5DxX7r3SBaW9m3BfdpQhL9oc7n
JIEOF22Dgzv58zboqqeYybVy/9LRNox+7lTBJs2dSJJgvu+SJkN7MtErG7UwuglDLLQb1EolWEfi
3Ayy+FV718nPcZMU0I+7hlRJ7kbt2GR7mQzVEzq/0bV32eQXFt6EHeIIQ37CZU5UTtbBt4cMNCSp
DON+jTRxaWkMw0fs4Fijh53l4Htt2+k2j4MVn7L07effP/iUklnSH2YFLU1SH/rqbvbjDToKV47k
0oeff/8wum0l1hjEyO7VhXprbX4zWfH+ukU37Fo6I2MDrVmEAkRYdK+lD6U53V25pfTfD0/BCjS5
ZUehadfc9dzbKRvszXnazSvrvrQyxluBt0KkkP50oNokbqRsELCVwdqyL3jwvw0BH5Y96whltk28
aDpzBBeTiOo6vqd5KSDGB0CAN3krZYKFv2HiMscMtbkhblnEpFdu0n7skCF0V6LbhbP5f0C7aewI
yAGGKKfPTMtwkGhG1Ve+z02cXQ19t8S1XRU1w/jHt+fvXLjfszi4j0mxVl1euHxMJsgk8NqA1COs
y/HnR+41YgcdxnxL+Mw3be7K3WVj+PwdwEwPhKJ8Da85ghaSyj8e2OFOswZsKUzcttoCeGq/2D3v
hjBtAYW/POXnfw2UXf9aSAJCXk7yDCIh7rCrMrQ6+ExnWx6IWytb7SL6tNsDt6tJeFm0pR0Lwb3I
aicEPW6RQz4anCAd1OH2kwsd5rCUzXDSU9PsWSHHvedk3dFqPHVs7Jz+8FO8cy//5aXDfv79g1nx
KZ9LCPg5UVdplHYIEO0/4gw1t+ucjqk9W7eiiuX5mvJAFeg4v9yM3fTzGvHDglMwWQPnwtNt4GXD
/zi7kh63eSX4iwSQkqjlKnkZ27NmJpPlIiRfEu0bSZGSfv0r5zSPsSzAJwM+kOLSzWazuurUsHIf
Tu+Zl24R/u6K4I9f/Hd9hi5vCs/EGqrEajxXnEOQ3o9Yd0gYgKu0jGiwdgddWgMjBqmUD5KXEIqT
eZOGcVpA6cPrmpXEKb3c+j8wwzHr/SmV8AnEKWU8JH72KZMNf+aopn2U+QxIQp3p+X4OSXPInYbv
UGTe7Wcgdt+0rR0eybRM4rSa+2/XZ3Tpi4wchV+WWQsHArl2VT0obX0K5vnGps8b5cN2nlyGvHzJ
7VPVA+3e9CpDgi9be0Be+vDzFvnQupUUXSEcXFaqTAGhmzNvNyQte7k+LZePhn8wiLlb+e7QYTNr
+WO2nkAYHI1r1KVLbZ9H9OHL7XxK3IrlCuWpfNdMWUTPwp3pl+tfftlEmEnPVzUN8kIVTITLPsrI
faHrPTZRZFW3aSgyk+Bw9D1Zj5XlnqoiOGjo50Vj4X6jLV3Lcy6cNibcvs7agmUyPGtO9Coitfhm
udUGTNE4Si0RlU7G0GW+crYtLYdh8bhP23aToLcihFwQNGu2PPOzKLTSlXeehRUxMYs+6JkKv8N8
aV2CDEu3eCvuRESr8SUcS32Tc/8HvogX4aKVqeee3HOw1xbBi9soUIRPK6NYmCYTv9jZSmjhYBSI
BaK8glh8AfTidAvwLyDMRC+O/WhBHUo2p0Y0X8Qk3xrprL0nXcR8nRs/j+mDxUGZVw+sg5MbmdpO
PUUioEjevQzibwGYzVULkq9yxNN/0P/QU/FI8vH733f/6ya5NHWGwUPS0HfAVgaTRFLlK1FZebRA
Urqljbv2IL20x4zbCvOdHrSXuK2MIWoVqvORCHHinCkvxvPc+/VxLLhcU7y6Gaq2dWacjaVO7qmd
3g8sX8lyLH2/cV2h0NWqZz7TU5O6UaMfR5RbEOdPotaoYRZ8SmBYeeNPrGjAmXCabYkCXmAzHG+v
hvqpLaHX4oL/sktXEg0Ly21CG8nc2FMCFsxTSeG+kIzH8xxeFXdO2d10K/oHwzgOILwOC+WdPMTg
tf/ZyVYaXlgGE6TI06TRLSsJKIcq1FWHTfOGWq8hngNe7IKyXmNkWpqic/8fDJL60gmrHgOoIJTp
lA8pfmZnJcpaWGoTkzgJRpyg0h5oqxC8qfskrKIJwAaW9BFtX0lfb67bw8UCePgVE5+YFaICHghP
yQPE5/aJcID0csr2TWtC7oDCZNmW1AkKI6YzkirvRVVtgrLP1tLYCx/gmlSinufmZcA4XspVJMKY
TNACAi9dBIpykP45FrCYK8fLZdsHcfb/r5jAo3leeBAjLALwOafTM2QVV+zlctNwVf/ftCfwNMZC
CIRzYf8Yx+oHb8MVoNnSfjbSLLWrWU0otgJKSvYTfyTpJ7//5BZrCsVLn264LUtVo0o02vdJGddN
BwK2leB5yUIMfzXYTkDysrJPtMnreMZL/w5aHHYMYGG3u759F+zEhGAiqzyM6ZTIUx40G8d5Tuz2
jdBnLpy9xY/BrZGJCbukfUsb5Qfs1AQ6rihkDdUvX6fb66P4+6by70MVMzGXY48q9szFqdRtnFf7
6MX1UXz2f4an7iC27HmK3W25rV7zl+AbeQ0fUGJ3X9xVL9X35rtnb9eI7BZ2gonLrJt0qHMOIjVG
mrfalw/DtAYqXWr6vEU+OEsQ1yU+ByP0idjixemH96Cn8crkXb60s3+QmPVAGtmDZRfC4CpmJSTd
kyyVr6osphgogRHFPEU/xSCHmJ8aH2IdhdDO18z2+NPkIRgHIWO6AT+9e7TaCmnMPKi/WzMSm4A+
5mNUAsUWTZ50fmRS6Z3ghDzVNZhFleyrvdWnfsx0GmxoXg03XYBcM0qhTdjZBOozp6n+Bfzfbg6r
jbB+ApW74govOxU3MIy+glZ8q1QA4rf2QRbhlrPxUEEoyfp6fVEut/8PglWPpFcqSehp5hvbinAV
BW3dt2xcIxBb2k+GU+zkKGdP4xmcZu4TbUDCp+rX65++1LQxNRqoEIWEGJ5tZ8ffNv0U7O25WSsH
WJoYwydCHVrrrPH4SZbknSf+XTZleSSL8aWr2ffrI7h4V/DD0PSKSVBD0IkRcbS53oFUYt+I4I4l
zUHVbjyI5q3XwwZESjGKie6QFITMab5yWl0yxnPXZ0f9wdBR900Gm3N5HK2X3NaP4FF66M+IKMd7
nKXeXB/hUi/n/z/0ovp0GAQeLI+5BRqJohZD7Gf2sU+a72XpFdthGG/s6byOH3pinZ0pgpKxI+qp
vtuT/eYUUCuU6aiiWkx/XDVmu+tjunRanmfOcJF+ByXSUZAepLNlGGclobFyJh8kdWvAjqUezjv+
w1go6fOaDJg1nMT6SfiNfk4hVg/CZdWsPEdcMp7zIIw4aLIhLS6nsD8iq/+T1dbOH3BBvT5Bl0zn
3LZh86kcLVVY+Pyp5PvQerNnsrX6PwWpb1sBE1Isde/4GtxJRz2npIwqlpbblhYsmlq+pqyxsHNN
LDEllu+7dlofa12VX/MuoXEn3PJghxVgrrjfRz5KC1Zc2cKCm8Bi1dGpUTOpjkCd6U3elySS0vUO
fVmXK6fvUhfGgpeZSrsZcgOHkN4z4W19+y5R4sYFMVa8rURI8GTfQ+ahq/cQl3QOjguM+tDJ5uX6
proUQGJTsX+8fdHPdeWXx54WUEcYgc/5UZSB/0k1DjjDa1r18Sh8pqKZduFKpwtWYrI5cm0nadgn
1dHq3Yeps15T9HJ9PEtNG1MW5uCqAL9XfQSdUPA0EPZnAAxq5VRfatyYrMaas8QJCnWkqD6JQKj6
vQPhwMqXL1iGid4UygeKCRrTRwQP1Y8qnfIk6rVbPoD9tr9XcwsyGEuEtyDXzwtvHMRu5ZWJD/96
4Fr/rKbgzfOm713PVy6EC3Zh4r+1yu3QmnV9HFmtgJgemwPxOY2yEEHpbUttHLUWEz5oK1p2aAiV
2zTx9B7pzeKGNArmx0R+j20/ZINTAHzTBNAcegrbMarLADqdn65//oI7N7HfVeGBlLB2uqObhfo7
ZMiBmx3mcNwBe5hBUDEJ8v31npa27XmNPpx7kztQ5SgKcyup3AsRhvf1kFeb21o/9/qhdQ1pNRtv
Ie2RD2LYOolmcWLzdmUZFvyTie/t58YNQJWljvKsBdoQy90XSQ6W9KDmmxD3hBhp2f+k07zfNBqT
d5TX0Lmwfbs/znPzqc3LN1GXK7HBgoGbWF861b3VEr8/elOfxV6CVEOt2IMr67uhyd24LvhKzefC
1jIhvyA1SnUfdPxYWu17oZp9mLvbqbTuWiW+XJ+nBfs2cb64xkqggRQ/FpP1mkzic+BP3wU4YVeM
e6l9Y1eprMsJG845DIQEPG+2dQEiaT7fXf/8BZMwMb7WhDdiHuLzJ0c/tl2rIBMCuqrrjS9Nv3EG
FaDxLvyQc+jLJk7k16UFHIB3DymQJ8sNVtZ4aQTGWTTUyVBIcFMfx8wf76WV6X0l6htDZRO723DV
itl1zyK4HAV9OvuvHakfT9WNcZOJ3vV0UlJIWvOj5lTFnJf/hX6db0axNj8LG8iE704Tx1tBkWCD
6i+990VOT1WyYsh/MYFmugpng0kvWlpIrVusVUcPD5vuhhajt+mx2PDaEHj/5jse/96eszzdqP1t
EgzFqZjd6c7XdNzRInW2fQo2eylt8HqkVvLmVuTn4CHvm+rKeb6+Cy8CFfCVf///4JgBfJkzkbfJ
oS4rJ4jAKCdeeFgwP0574IKdrsjuyqQWSDWrkAGSOjdbTku8SMwQBCqD8EsBcbp3K6nI9vonLThz
kws1aeYmpciKHIs2OSGZc99nAfRF+CcAfGPZsxdrJmt10Ave1kQoFwG4FFvHt4/aA8FNuIPMM2o7
yZZ0X73wFuzWeSOYXsrN8KriTskB6/xLyGKK5nl+BD/Ar5CtrePSRnb+/3wdKUSM5m4KDqhC87pw
L2wrzvSanvJS64avGgqXkK5n1iGffL2DJFv7ZM9d9j2ZW3/FHS51YXiqfsBzMJgCrAPD3ha9N8fU
S/c9EWF0fVst+FuTDNUBsC2dfTs5cNr2G0vWD7qB4x2r6k6H7tqGWnC4JvY4lEEzZl2THJLwiz/8
sflKhLMwPSbw2IJaXRE4hXWQ9H702lir1wwx1PWp+Us6esFVmag/r2EWmYY5OZAEJFaWdpz7LvNp
BIXLFO4moz1UJ6vuFzSRvG2QjmFMoQIO1aJ+3qOSuId/coOoTVAZNmVpuJ2AgrztimDypOaJVTiU
YuCt4LEG+aOYn1lTb6+PfGlaz/9/8H7QIsjb/Ny6aB9LsAY0xcEm/11v+6J+5tm1GjbZi9xJ7GHA
pysojIl8VuDJ6qICjr4W3S7ToMgVAe62YwNV06knW38uV55GFxybybLpWgoscYImB7sbnpI0i0Y2
RGVe76YCbMBrUJSlXgyjFV1Jcrfvs2PNHeCOSPhsZ7a/S5n7NCeqi6AqtpKtXVoo4yJahCEpmrBN
jwhn8rsEVYM7f+p+F47drWyFBcs1AcgeVI/4FIzZ0Q2/dBqys361EkYufLuJPuY0BdNRFSQHp7V/
eJJXuxQRtpeItSfbpQ7Oy/NhFwMSH1jtSJKD1u4U51bOnjrKh09JUmU3zs7Zq37owkeyfw5beIiO
3w00jUmz9rS9NO/nQX1oGWIWcgxlaR2qEvl2Dm7eTVfrNQbAEK1c8Gwmu2fiUK4Hje+eyAQmJpl8
JQ77Mejs59zaz+kU0GiyWBT2wf661S8cMyb0dhzcpk0sKzj4xSgOitKvXlG9ijO1w5x1K1mBpQU3
zuO5YZKlvpMcsgpahc2n0pVxq29B0MBvmdjbIs8ZA+lucpC8eMwc/l9ZyadAibeBtDHNnfdqlThx
afENs/asokNKFwOxHe9hZAkU0+qVg+Ny08E/RJ+AMTidLXCmtdVL02RvZVrdZAxQuf7/LYvCZFG3
eZ8fnQzxuQNg2TyEcuUwvrxjA5PL00IVdptRnh/tMqxfkTQuWIyEJSpH2s6dTiHucIBKjpp/HWc/
PIiwmW6LwQKT6zOHsLxt8Sk72iGJmJc/uvo0Te7bLZYRmGyfVT35vSUxMDnLuCh3jFSx79VxE/CV
EO+yWQBnZ6xLItSEtcmPbinLqB7v+glCbRDqvLF940Avur4OU5JD4TtnhxKPtmMavoT5LRgWPwxM
uC08rN3ys1V3vh11qMjn5HtQvVjyxgUwTmufhCCD0bDrsgSik2ckiQq48yro3vIMMknXl3nJ7gyT
5tCMmrQDf061dUcKths69/1605d9a2Dia9PcBxGWgMQs7frNLO/ALfWIi2HEW7K7rQfDsr1QBH3O
EWaU9R9WPlmUPVvJ48DoynX7csAUmNhap6WWO1OEZaxqAPhJf0NWHdbcD3eg6vvSQlNqZatevkQH
Jsq2aqliTpnAsQ4Qt0V8CTKb0OGgX4Rl60/NKtnmgs2ZiNt0cunkj0FwcMenpOJxI8AL2K5d2pZa
NyyapXBSKC/AaUrVe+GjiliX9I2JtfVe2Kwm2E37bR8mE08OTencBaW9aS3xen0rLX26cUb3iinQ
TMKaaeFGyikB25tQlrx20Vxq3jDmrEKxtt0H1gEiiz/YgNRIX1dpTGt4vusDWLI2w5CH2fE8i+AA
xZHM8zZKw/dRQkKk8Fc6WJh8Ez6LLIJrg8o2OQQdOPYlkpTK39707Sb3Z0nrDMciImLoH2+c4i0s
3XiEdKNTfbrewcL0m/hZFzqNqKKvUoQAmdpxOKWDq7m/7bS1Js23MP8mvaei5QiMA3xRELzSAQe/
t2+8Vye5MYox0bMlzeccYuWo7LDlPZTRY5LolWzFgpsz4bKj37Xe1MDNQcXO/coyS8TTlP3p0gFs
jC0Vr3XfZCu3q6VdZB7KRUm1mhTeEHWrt7VVl1t3ZGxljy4tgv3/IcVYeG3lyqE6NuSsAgPKRLIj
HeidurGF8IkM65UpW+rIsOfcC0G1BWg6NMUfqHwJ8meR/GDk6/Xt+vdF9d97UGCqE88FDzwGtfLj
169PB2v79JB/cvfu/qSjJK6jKSYxEKfRKYl/saiNgEWLxR7PT7GzQQAVAXO8ERt6BK3se3vw9/39
1EbQ845frc0QDdGv6195eduADer/J3vOK6+C2NZwgo4cJE2aSFE/KusQFOOgp+Rr95vLO4aZgA/d
IEFal10DdBn/Zvk1IlF503sLM0nkkqEqG6tvQKTM5Rcpkl1B2931ybnscRgzdiIEgSrOQlAcsmbu
tig5JnvPobqJ2qFNbij9AWWyifNQUKf1EwtcrcRlcWaF+wAli2m9BkJdmnjjROlsHzA+BzhkMTn7
ObQ3g7cmK7PQtIkkyNqkD8M61aeAt0MMCGrzOQj7YiWbdtk4mckk17HeHvBgp0+Mp7HbttsBZzmA
rFGuvBVHszSAs018SIMIxyWM1RmYUnWz9eUEgsCSrPFKLDV+HteHxtOpBj1mVtYnOb06UA0HP8aN
n22Y7JDXoeyzHESl/vA7aVw2Ro6fjWsFXQub3iSNm7RPhSCBPDms7R/0OJVvEM1MTqrzypXzY6kL
4/wQg/SVg+v7KZHpF6LKjYapRYMs11RylibfMNyQJYBYUzC3g2H9PkvkG0DFv677hKWmjUPDaged
WH6mT9pzo7MuNF/zNkstG6ZannGERY+W09qOrHSMWu82H2NiNfho+TIQElwMQPLnED8iPPzs47Xz
+pQsLKcJzci5A8RmRbBjJDhaSfK5OmtHTuWatuHCGfUPPsNthId8vjolqt5W3u9yJPsZzFxWXkSV
v5YUXRqFYbBeC+VLr9GgnVXDo7TcO9k630qe3rbn/8FlkBp8ob2rTgUdI5nbd6U8+q26sfXznvrg
bQDjKuesAmduAsjEpqJ4GxhKem9Vw1o1ztL0GDYLgIpoHD6n55qZH1nhnRpS/Jy6duXqtuDuTd41
LqfEly0GIJL8yeKg99Ge9eC4wdEv1pIxCwb2L+taAkDl2MlT5ty7VrO3R2933QKWdqhhuvlABSqd
0TKE3F5lQXbg5fkk0nmf4DBXzbhGYnE5UclMcIbvuF2iLapOynb+ZFN+6EcuI9vJn7jw91rWoBkG
q2fEg+w2PAgz4Rpjx4QTJpDX63Dw4DUQ/SVS0khnfO2o/Csd+m+kzC7ANrxSz1ycXBRwvxSQ0jqm
KIOvN6HkyScnFzgchpeR5F25CcDS3USddY6SeslK8POFPo0TkjdAfnqMbKvZThFP90PuQXizap4m
xvufKSHDFBfObKFwT9JiW/sZ53FQsxv9t/nm1IbDTEgCQtfQ1m+oIX2qpvTT9f21YHwm3Q0EV8Og
B1kPeNDsZzcJDr30XyD5urnefAAvcWH+Taab2S9CUc0EAl1EvmcOhGcSMA5yf4hAzwwSbrf4ZSvo
xVzvbWEwJthETB4STKWnTtRRExJX9HML7SPk19cYuBfs3ESYzIROdsjRQe6++M2xLr7d9uGGk4W2
dw6wClMoc77Pi19DcS+mX9ebXnB/pqgu9QkPGsn5yS/stkN9eWl1kSAQ/ITCKmseklqSlcVemh0j
NkodvMZN/qQgZRRE/fg4W2sylkstG6FRAPmXtKdouWu+M/6fs3Z0LrVreFevtzKiO+z+GS/Pmcof
HOXddsswsSNWeCb7D0AXUs1jBr2H8p033Z7lUFfN+7XnpYUNbwJJMqb8ThVlcuSQtLcpeQrTdGen
axIoC9NjIkloAwlLN08LRKRDDijb1N730MKKr+/Mv2CdC87hHzSIEzae4gPMtR78OyubQVoZEPcM
DUSkMdUoU5yTAcSlgZXt+FjSzWCrOgaM3Y+0bMpoaGf9TUPXDKywEA4OEgeKVhZpkJoFxebGHQBt
Ct2qXgmFlqbjvAofQqEs70CtPXMwwIgWINsyLB6kLPjX69OxYKgmdq/Jcl72eSqPYcW6OO3S9GDp
WW4yH1QtDPzD29v6McItOhV5zVGWiBvMXEauD13EPHyfys7ZWNBou7EX0xf01VghJlUnv3uR/u8a
b6t5f7DdlXvH0lIYDkE31iB7C1tHdL/z4mdY3yaFzEyOPJcSHaYOGkbhM4KAeHbWij0WbNWEpIwz
vnjuZjiEoP5cECriwks/FQl7v76uC1NiUqLNKFX5e106ueSJqjTyQF1/veWlLz/3+HHfzzMreiEh
XiO2PW5GRZNHvL6FlwhpKhNjgbBvHDrS6pMKgi0f88gh9gZppevfvjQrxj4MqJ9yi+DbAYiNtPUw
qjXqmwV7NYEVIV7/rGnW0ABNg4hYUzzrfjsUn8Z67TxdmnfjdJKgZmICNAsnTziRyu7pWSp8Wgk5
Lk+MayIq+hQQGi4FnBkdQAj0ROSX6zN++cbimngK7kx951W4SfSWOooMIBNuR6BWBbvVZu6TlT25
9Pnn3j/sSUDtR8vxkHjwC/9VFGDu5fXL9QH8vbX9ey65JnIicCT4YCcwWyRdgue+XlMSncs1NiMX
3mYCYmqjGulvtNcgVxA07gCqLtvblGlfbDK7o3dhCp1CG5IVG0uFybbDXQpMhZ14hcQbjwY8dcf1
BLl7UDgEj4xNLapbWhtSE3lX74DzCuApqX70AajZ206fb/06dTcVmP2jJKc/r4/z8gZ2TYQCAQ/b
nHk4zhgDSWeTZTtoX7yxrLFBQYJ06PVelhbK8NR+6/bV2ake2+QVCmqYzTXOv4skkH7omiKnfulY
4eyoEAUFUfYL/NNTGpe/xTcIEVSP5TcUeyd1lK/M1sI4TLgCMumtrFp0xusWNZKvybxSWrCwDKaA
aWELaP22FXZbcQzyLOKsjhILdZij2lxfgst3e9fEKQRtYRVgJqlOvkh/CQU95CH9BAHrIs4F2aZp
eRC99dBWyYoBLU3VeaQfbJNXGiI2OWzTnb65/YGicPz6QC47xH/IRdvJ4YNm8Fld0IVbxwZ1aeeI
8VB3zlrGYGk1zmP68O29rnjvZkF5qqv5qFg9nyRK1P+woBoekNHvVpZkaYqMICxR2UwCb2xPsi62
owoPhXuLvsTZKs6T92EETSgZClaFPLGgcaIqFK+iE29ypls1dofrC7Hw+SY2i1cBmQT4s6EEVzwz
vG1atloxh7/vg5e8rzE1k8CxClUZdRqDcIq5W6KOjVdWzHyt3ChzvSqJsiJpY0mdYStRtLCb8iIA
s11SjtDl1Nm+EGL4DMbR5t4vchrVcw88e5aTLdcqfakd1n8mzGabVPXDDrPS74ZpCkCmM0BftLXT
3Vmt5HNaDeLoeLagkcWDIouzkTZ/3KGxX+eeq50NKmUVqcIbn5pkardqGO1tiMMjBg3ixq6/EN9K
6r2qPH8DzWDyqAbKDx0Zsp3bOOULFSn5U6ep/KIBxX+y0cZedDOUgEI7uEPckkRh4bCnTPR4vshm
yF6v2NHlrMw/XCsdxWOaTWGgoN+U+zQb5eexz6YNqr9kDO3UKuJaemBVDIW+1bCMc2CwUs9OIDFz
GrkuI7uleBfm9/Y8/kgHddu2NNnilFAlqtgQkk20+JnT7L85ddZOm4WwxsS34HSevLabq1M/jUNc
W+1bM5enrPHf9CAfHKFuPDBNtAvJQqv2BVTe3DHdaOSE2oDcFvOZOBfZZZY/5DauILrfSPqNJCuH
48IJY6Jb7DPP0Gxb8lR7U/C7ckS+UzmrTgr0ws/d4OQxR9FoVARethmc1N5dd0ML54EJelFubntl
hSuV1dlbKDTvUmAtU72GxF8KMEzki5q8ycsJnp8Sqdo07gZLbUXtBQ+jCwkdmTTtpiM036XB0DzO
TuI/NR5N9pWd1y8T6Pkfy5Yln6+PdaG2zzXJUooKNM0V8/He7gz9VtW0fIDSZRe7HtV3U+Oi5g3e
eNtBeHfbVU611blF75ge69ihA/+etn69rVGE+en6By04EZNNoOJnrSxRgv+tHETkopIj8jz7zinP
uPJMlPEQ9F9QU/rrenf0b6HuhYPBJJyrezulpXt+ne54drIg8Hc/B84AAT5ULn0lRKhDn4XDFwKG
hs+j7Xs/gspHjZEzzRbdnBlv43auS1wwK7AcObnsTiQZ+oO06+RpCEuyIcTxd5Wu+h925quHAGVT
23x2mY484mZPCdXFDoWF9U+ppFPEcFz5fcksoOnkXDwVcrLu3T6jO8vyx2cytP7z1IT+zxFi3Pt2
rCeBVxwr2DDZTt+yNuTPsssZOMtb/Z54ef4583X+i4519oBq3CBORU/2+TSnfVTRqrhnYTe/ul1T
br2h7z57Eu/EKXbF76C1/SbKUMn5Cc8cY6zreQSDJeQPaeU7T3LOnahAriyiHi0e2ZB6cTakIFTs
BqTSmqYo98g+5/HQdo+98sb3vNF0q4nnf1Nug3cPt5W7VnrAB6FmbK/qrN/4PZVfZxQXRFUV0Jj1
hMUosW6PIKdpYtwCZSxy0L/TasL56aj5QWe+9dtPmL3PPC/ZWK0n7zVhSVRrzH3d9OwuywISQ3bd
31sytX5CPiyLgWxJN3bhgrt2SjP7PRiEtdN10X0Ge4YdTYxkceoB+IONb9+lBPUssgRvI5Rcs89D
OVdbT9fTMzKCLrBBtHkuHUfFRajavdM67YZrkmx5lyIrXjlDFjlWwuJqUvOpccI/HDIA+yQp+43n
dfy+aUO991FJ/gJoSvV1Tof0V1XbfVQXGrJR2VCuYX4XQiyTmQdVew7vuxBpuozk9zbrnQeW2P9d
N6YFx2lisyiV1OYDrn6h3T7hVhtGXZPvnFvB+66JyvKJFr2qx/AYNk9V9ZS1v4NpJUBciNBNVBZp
PKeVUyNRX91uUBcXtaKNRnAhaufH9dlZmnr7/yPofvJc5hF4tnkagAzKixB82TNb8ZtLc28EQirH
3uoQfZ0GRjbQh4EaA0QDwNh3/eMvHcUgN/1HPLeaIC7sVcOJBsyLnDFUeBQo5u3sEsD/OnefdQPf
2qkdbiQf3693emnGzp2ez4gPd47e6T1bB2530h39Lur0F0W25HrTl6br3LSR6EGzbe3OoFG0h/Yn
sVOwb3dt/ewNiJav97D08eeN9uHj/QSOo8oz+5SFjY4Gy3+anPntetuXosbz159H9aHths4UTzMg
atSWAjFjsdGlgPCbHitkj8DFGKzVIixN03lwHzoCh5MDKmbKccLQHL4qBJmXV+uYpuKWO+t5LMbF
TIKsLaCepU+S5Z/9KdnxZLxxmgyLC6dcJozO0ERsfs1jH0FbDEWQ4O17SFm7YhhLM2TYHfizBkhi
E3oCq7fceLQTsRI1jv+8X7tXXXJN5xkyEra+lbtTiIgQj+mefxfgaa7dAOLd3tG2mY5hKwA1vr6v
FgZjIiTBmdcSaNS60JZK/HftD+k+cUVyVA1bUyRYYCn+ByfJ7LqT1YSLWq5JeiC0kHGduepLCXat
fR92IC4euX0ouZsexjID3a0l6pWbysJMmlRMCQq5BwB751NhhX9KXIJmwSpEQdmnvKUrL7QLtmmy
MRU0B7khz+kp9Jm3520ybQWX2UbpCbkSYDi+UDw8/r6+YBcJKrE33PNKfjRQgpxwH/buSQaaveLe
3R1nChgHHi7FkYGI7TPl3rcp5PkpVBOAKNXg1ySqytB/qbJ2ugWEef4Ow1EEVZlaxRz0J2apDQkt
CDQ0cbGGxl6aU8NHlFLWvKeKnirnj2UhCMMTow1Fi8H74STF9vpcLhxxpmxvVUhSDk4yAjBWPIc9
qtPS2Y5tm+2Z7W5rXu3dXH0bweu0AudfsjbDdRSemPqUD/QUwCttiyZIIoWqdcTUw3BjF4brqHUd
1CFD0BlMd0XzopLnOX29Pl0La2JiNOdmYP7cWeNJDSArLPUOAd/Glu0P4TVbgE7WQM8LNmuCNSmD
aHw15AQ6SMe8RR2CGPdkajZ8jYtvYRlMtKZH7Al7NyUnmVmv0H/a1Fb1TVTeygFx8boP0zA5tNJS
uhZ0dLoT7nVs48/DdOfUPhS5JASMa1J1MUnr8uQAInePRAoeMiqP4T4FxSsRhaJr932RubdtCBPV
qSft4nWGlie/lDwSXr91itaOxra77cx1DEcAouvasxDmnopKxfY4bFtX7ITtvQ9186itVT6Dc3vm
tf08q4ZLAE9blTYg8T8xBZkQqJxvQP17C+/WuXEjcNBqaANmJVBT71JIZqDUpRN3A5artbuVY2Lp
+w3jD0vItYFuZj6JqtwMAc6HYi0kWbJMw+h727X8ID/rNgzDlhU0kuozTt3t/zi7jiU7dXb7RKoi
CARTYOfObXe3e0I5ChAICUmkp79rn5Hv/jtUeehjH9iA9OkLK0ASK6ubT5b1O7vmEtlJNcGYEj2Q
07DofAq3ZeNl4Wer9L1j7RLEWYca9B4Nk2R/hUytA1kUfXI9EA7D8To9EbfUW/TE2QY6Fu1OoplS
pEkPU3LLSO7W6B/LhEugJ1piEfw7K+/Uq6c0bPPB35H4XwAQWGWXuEKPkqZqemQjBuV9A/lgn36J
PmMZvbMILjGFMxqYHEJD+OWTWDeRgh7Q7DqId8loyN2cwiUinv3i47Pg7RhNLzvk0zL2VHXVckoY
zKUmiNpkcnB9Zisvj5vlM5Gst/cMvWyWp3UtdG/L+LimI0yIHa0w1KCfbMj3FvT5pn9lUkPTtLae
IhyVvkCe9s3G6EEN/5hZX+IlTQKBWpogucDIdAPZsJ1zwaGb7Scf4D+O3hvh8NIXGEZwaolsPJ0q
FpHf0+DKFmw45KI5D5GBajotrxEEytutWdFarpIuoUVAeYW+7+xEFrohTrLIVtF28kt3VBbi39DV
q8OcgbJ9S7uzpm9DpMuTSVFgukbH8wZAkmuNKrewVdsf0Bx1+6UW8bZj1L+qtFu+u2AtX0ozrY9M
KiCZ0947jS2ynLNZ675qkgR+fcFcWGZSNCxovzxL2VIormi6XzVJ87VTus5FzdyXcU01+m4u+NHL
pMEEUqnjQnr14Kxdcz2v1QHTtjkBl3ocDhx97c0o1+R6ZM1aBHFK9j4jEcvirgVyQDGWO6+esha4
hO00Rw0sIioR7mQNsL3pKwSUoazUUYk5/L4Kx3gBvW/hdmjzfTaYfHvrRP/jozxLrvrFrqfVQf5F
MLhe1wJM8FU0TT5qc//xDn1760T/gSX/Xt2LP/gwvZpPJq6rHO57S9Z24+vHF3/nGS5BqV3ldN9Y
XFyMCMvd61L9YtzugcrafHyDd379JSAVBVrTaxhgwlon+AptMXWHHvr8ycZ/7+Lnp/rr1VRhxPzp
bGRlxYimtA5Uroj4TP33vaufw81fV2/AZBYUzYdTBOPaDID7FzDfDh+/ljd5CDhBLsGdsRdy1RrI
sZU1Q2umHtx65/vd+uRTyLLBE3MludRdco/RRLSJPTPvvaSR+wGAU2BmBhZlerRI/+omvDbBHGb9
NMhbS9Ykh8xvsh+jPrhOxmaC3gi4mHUaUcBnS0k+effvnFL/5cx/vZ0lhpPQ0Mbu1BqMI8Y+fua+
vVpbAG4ZU0fDMSr5+F29E94vxc4YmmjeHAYw20zxwE1qb0SagNM8zcW/3eAioatcOhE9L9Ce5+Na
CBjkAnFcxt8adMU/6wS9/RDg3f//xZRgIMlR4pfH1WnkOk9QU9ulevmn2oBeznF7ldTNjOgJk90q
w5x7r72rlcf/+H4uslKSRmYiU3Weqn6hoSmG+Ts0yT5pXL0TgS5RsLwP+n4Yp/JYBTafI3gRRzcj
2tMB+Sz3ePvVR5dkmTQoZbgmVpwchbOxtcVUPkzeZxjw965+3h9/7QO2elM7LlNypDgZowE8uBtv
+vlPC/OSLNNPod/1CbqgkRq3bRQuRYzBWx5Qtv/4Bu+9/PND/fXjhQ9TIsJD/+RNEClexZG3Ze51
DabEu4/v8N7rOQfXv+7Au6E0a70g/k+vvnoh9Ihd8MnSee/aF4Wkb+uKIZCit8T6PZRep4y1dqMn
77N5/3uv56KYtNDoXpLWh9EyS9yutr7ZojaW24ErQHEcqz/RFXjvQS4C0LTMDTIe2HKP8hvzfkbe
cQH14eMP8E6c9i42r0ZWhW4mspSurl4jFpwgywIjefQQ0Zip+n+R2gQl4xI9HKMk1rVa15MfGBjV
pz5/duC47rpO2s8QQ28BDM73uIih6+T3sTIojHC27AGfP6GJFWSrg+kgCcw+0eSVuPmTb/JOt5te
KrWZwG/qOPH1ySM+e11wDKdZTFxTbfzU6Ntq7Fzuj5XN+RRtaJuKTeTmz07Xt1ce/R/8DJxLfYEU
++hRr3yIE74eNSvDKwsEwD5ppvKT0H7ehv9bfNBLu7OxZUp759E2QRs406H/Q8AO4uOV9/aq/h98
ChZ0XA9etZ5o7++shE7bUolzvkM/WdrvvKRLWLZeZMcxnJ9P/Xot7C8ymsxbbkQ5fPJy3rv++cH+
il1hP5Vl2FD/BB+v13jsuhvVtWQTzXPys1bpZyfgO+/pEjsJGSk91TP6Ye3QwuFOLuY4Qo75RAHI
3fzTp7g0k+6NdtNC8CR9/wvQyALImayqP3Nefu89XYRJWVvJvb5D9gHRxHJkz/3Et1yG9aZb7Ge2
9O+9pcsYKZyU0KFnx4GV2eTfOmB9e/ZZevbOPrhEjq9tVMWov9NjAxynT6v7dJE/Pn73bw8n6CVO
3NWGVnOHBKGvqAb3oQr2fSfhSc/Se0DT2GtbVd3BB35lK3qt/23zXYLICZl92082PbZTcxM0+qUu
11vP6K8fP9Q7n/wSQe644RKn+npycZG01T3p1LepaUT2GU/4nc99qXAnB9PKPoYDHTrqSzFbDt7D
YIccCvWfWT2+8wyXYEHZ6jptuU6gmDweYtL/cTrJF5buPDl9dvq+8xiXgEFYAYBrTFl4kl3k77rS
eHndzqbgHf9sb7/3GBdZUMrmtfGCqjz2WmTl0kFWqckqdA4tVJw+/tpv5xCUXWzwXitwXIBaOEqf
bqDPX3jxVbk+tmOPoeSXj+/x3pu62N9La1TtAtwjXe2mk95B8vZOTp9ZQbz3CBdpUMJF2cMWfDl5
jfIePNgKb/tB1A+mcyKHQLzeA2Qrnj9+lncSlUvvQQHDrkFLUFwq1TwESZjXMWDHpVpf4tGleeOi
P7a39x/f7J0nu3QbXOemBU2TtKe0luWJJdAgNI4sG6+amyHjY0C+tsL3/61YpvH5Z/x1KHa2aUXU
N8gnZdjl8Ii8mcfgKw3Dh48f5828Czqply9PJST0RlXWR1WJFK5tIqizduZsAzsYcyTwaYaNZhfX
RdOU5lccMSQWbG3iTwLnW9vpfPuLJBNejZEiFaTUcAKDKoz5EbAMfuai9h/GL+cbXLzABEC4yaUx
P4LtsZsG0xSqZl/pMn42+XhrQZxvcH6yv75QOgkAVAPSHDHajbYa0vBPdo3qQwRDHZM1S9ifZto2
6yfB4a2j83y784b+63YQCanLRI/8iMbybRRgWp3wf+gxnS99vuXfl44hc9o0rD62tJ5ueeeysmTe
9oza2YTJnAPw92/I8eTStHFueRiMPYF8MYjJynwL2uiwlp8dA29Oxc5PchFBnU2noFqxqFdwWu26
frWSJMeWxdfKa/54mFvUDUK3qKZXcBcHzGAQMLryMyr5f7Ojyzz/fP+L6FpWVUmrAfBLQ12h1GOI
7spA3Z7QXwQEE+HLjPbfk6laccLWx9GTu7Ol+yr9G9jbFAFspV00orZernjtbUPWXzeDuqlWaFi7
/ZiuL6wO/onKncQXoboVRBoR+fUxFsMfUNHz2tM/Pg4u72zuSywkjHIblfgtstTEP/o1PNA8U3Q2
fgZDdfPxLd7ZfZfIR3DrAITW+NKMtFshnlTiDgAye+Wdx/5xy11CIA0B75ADX3/01/IUTNOhVsMn
P/9NzANWyiXMWMErM/CHBK9oCPIkBoo2QZjqgkL538pQvHb2C3gdmZyhjb64DaHuFH/qCPXe97mI
JYvXJoldGnEUFU7kQUIFugNYe6v43B/LWupPnvKdmHWJRtZLCbJdYPgREmt3UNM5jhUkfT5eAOff
+sZWu0TXQMHdwlYsFEcG66UMyHZIAeGGmYG+cfFvt7g4ozjG65WMmvYIsy+V9eH8g48QQUnM7uPr
+8F/fek3nuIS28n8oRcmWsOjXPxq6zmz3NqEq730UrNm2jSgWXiR6H6qxOhhj7g/Hly5ek+Qw4Gl
WkpCzTJrbPgUMSL3GDKTr2EwVI+tJSybgyS4jYhfwzKlKZ+4XFu8qrCJrgwPxGGQcXly0queoqjF
IMQNfXIVJktVZoM/iee50muYk6pluwHdS/BYPak2NFWVgfd5wHJFnUoLI+sUlN8q8PIWVsKFFDHw
ll4cwDFAMbPVQxDmlkSYqkRlmwGmxvelh0l7isxpC5Bx3WfgXi9gWywR38IN1e4lRJMPsJNu91gM
tOCRNNlUghSRDcsQ5r1ZICaraPQYzAqTSLKYrVzK5AjRdPpzjgN2Up0jz8HiwcDX+lb9tAsle0gh
6p8p5uIFV8Ch1kabDQfMYM5thHo3oE0CvdRIkALNp/LWL2M25Vr2bMjbpq5+Sdipoj0VzUOddbVH
H3tNdJaYGX6S3EIYnK8T0hmwiU0QlXmL9yXysB75j1lw6AtxZ7s8wtT5C2m1KoJ1+Q2VrBTfODDR
g5vMBCikUjRTcVjB0LhuNqKFWWWUpssPM9RorKsJHA64a9mf5czH57SZl1eQJP1HCWbSA416uS19
zl5m0OPagnmNKPplTXZqauefcb3AjsyXNsYga5n0bar1InLeetMGwPu58BeAdZHYTuntKnSat5j0
5rDZBrllnT1yY8vAD/MRiwYCXmeCZduDTFnzNv4ahQakjnBpD/4yT99bXyVXaRssTz6utPGXdPxN
6ird9HE8FhRIwqJlSGnDcmAgvkdTkpVw53yyLI1P+C70AayQVGXlnC6QZRyiNSezkQxY2CY8+oPg
B7z7aOfLIH3QZo7/gO4Dqg1tqzNAMJY/1zkkd7D1JT9az6V3JLWwIuaa8FdKg25nSgr+VEI634c8
rhkK6ab6uzIVppBcJfQH6PN22qbW+NcLhuTwQmiblBUQBINNKU9AEd3VEALKiQgXlw1BPR6mSCYP
Fr6c+J+jJHfSYpTDiDozWUtlM6gJqB2lSw2JcWhxVUzojHsxgE0wUYL6mm5LXLRk5QbDYnCcumB4
7NKEXXHRDncNZLYMNl0s/E2KirfNRkPMcyes+xMNGNRnUPRoCrZ0CdTwgmgT+Lpt4eS5rtuqocuR
Mey6mk8joI7+t8ZITDLHbtwHkZxeeMANMGnU3TVTqreiUd2doTiVPIlDYvY1jJ2StdzqNJqPUK2J
r4MxDY9MU7CQxjDezjAlvYGiyHyADgV4UH5LwkNrR3/jw/bqR4+MK2uDfnwYmUSLlXRd5otmvMYv
Tb4haeu39ULNTcU1XF5k0ufUVdCLG4skRKRztD/6vSVjRqEzuhOqFjtqQ2fzysxjWoTjlF6roS0L
/OToefT8R604sMslXDLaNIQt3QDmlQvX5jqFS5XMzRS6m8EqsvEaWOWMvbdgI85DufcbEJYh6ThC
RVY2TmxgZx4fEiGCvVNV/wfKj/TZwI16D0/cdsrMCAZyE0gLveWGQRShUdFXk8TdPoZaRpSBDed2
gdDrwS2uuwrSMdixSDcb5Ku6iFpWHVAMTUUcWfo8gySa+1PF8roqCUy6U0AzJt4mW22JPCZsclch
XbwvS9SQPShc8bdWTXASYkgjMoResUsa4GfATxRsq4TxwKJL6mxSpMvUoOZt6EjwtBLF7sa0ot9T
FjO55bznNfSyRvNtbvz4XkZ+c0e0kbs5GctncFiX55IsLB+mBoKBsUH4DL32ap1SSMjQVuwTt/Ct
5Z7alL4B/ZT1IFx7S/0SY99fj7ZkhYmZulpT6WECBuEoGdPgtmJdi9PjTN3WPS9sF3tXgybsJlAj
BHzTVPj31qN8byF5epPUbM7AzRsORILWsU7sxYI69x3objNl41mgO0srIu4TNwVzXtJ5KOKRyLjA
o9FCmKk/NDDXuAd/neJrhm47MAo+uyzrgiTR+MRH2j1o3tX3xMwpFJZDSGMp3/eyGQZLcCHoZHAD
W7LyQYlu+Nl1TI+ZprXZt2zRP6SuyPU4DfwQdCiZ43CagNAPJCxC0KGKz8aIHDJ2rL9hfR+90qCJ
Tj5e34+Oi/pIxgkrKZwJAlXkHxJYOm88Dtv5GDRUrH8GHUTbwMkdJG4L8l/Tb5EEl7/mdRzoHtmV
uzdlkl6VyLS/Y+jb7VvhAhTxpvZ/B8PQfRnhNX8Djr6+Bag3fF0gMfpMAIb8Yso+AgTSgYUF10Dn
byJ7llmBZqr3xGAaksUULRZN1vS5LcdhLWqvms5W7wxmaDxMd6oV4rqMKgCdJw5rF/hSbzxwYw+O
hBUg4tq+zi2hWwTJeRNAliaLeFvlTS+7XOtBFVCHbzY4u/UPhzOyMHaxc4Z0DuqXwBrt5kCAWFXq
8lrTFXKQja9/JelKtnYO691qU6iwMuynUffVN+Z7VWFAs/xawZu0mMdSFevi1TcLOjngQFLvtMCu
lMez+2FD7eUja8df/rhqu61MJO7KsPNepkGba+oQh3xvXEnWhmPZ5FLUDc9LMFle+0CG+7kKOuCR
en+9mhcOOZQUTMxuIP2VXYP0FhBzDxth0H22aIi8lC71UXmiFZd1EJi8p0lc5+jy2I2oRPMnjF10
6sZ2vBlYrW/ahYT5amF3AoU1aAkfhBKRKFK4hSw3XW3WXRfV9DuZ4+EugVvJFmZy0QY9XHaArUj7
hQKfuRe0XOSeUTnfo5ETbgNoG2yQZwmkTmj0QGouKDwfYsWZz0GxzgwyrzQzIcNbi6ARe/TKFFRa
2K7e1/EK1ujYNy38EzVLrzXAX49TDF5bGPoiZ4Mle5QqqMLE2nWFoQBW5RxAu7Ww0aReRirgpCIM
6xEARp3eShsgCELR0+WRqqo0E33tvboudV9Lf/bzMR36W7TZKFjfJiI8S+tKqE1S+t2usTCRylzX
eKjjg9Wd2agiPkRJR/aKVjlxdY5DNShWH8ThCYpUea8mvYOsZ9rmI/DmsrCy7ectUqPoBxlm/dqv
UJlUiiUiA90RPuQGCo53dYJBzujF0T3Xcfp91mn7ey4rWVQ4AKs8QZd+CyGw5cXBooRnytbqOWUe
RcwVA6SenOjCLrPURbcygTVUHgFY9yKbKXl0nkePiR+FD9yYICx4bILNyMeqwG6Lb9uEJdfDwmFE
ujRmvMWJ5SONmph3Q4H1tZtJNyNex5BuQcoY75J2Vb+p8yQaHb7yf1sHccWlHHvQa9GyvAqDmJ6/
SygaQBVhOzvS0Nup1VfHcLXiOfUqeQJEpylElQB32InqmGhluywF9uicJGNcgPw52hsKlnvGSgSK
oue+fwubYS6ztMXQricJPCwpQUkbUAyrIXQE0B0Ok5Ds+gGCuhPEbW0mMHfY1ENCv1osE4j+H4EF
8PY46tKXxGJ54EQWdOuazr22Ooa/hs/C3TC2Mp8DPfzkFffkxiYCAgeqXPNytOuPejWKQ9J/6nH+
K5J+SUfBloyKSX6rCYnLbFnG4HoQUXtto6X52sp42VSRHzxAuaI9CoxFXLE2Y5y3LvSBSmuq+Tew
9M1NOCb9Rg3zPoyqHSjSE2gIKyzrU2F2HumXJl/SWGwaCyhkvxD/vg3cDGUCMBwyt5B5g/myOwYj
M6d0YXbjQJ3ZsRX5R61TD/A9UxZ0XsAtG91y1ybCu6spHQ9tOvFicOBHyG5Ibs8x9NotBj1GouDl
zHh91beRBH3J593JtwKfS8IdebcggxLYbo6dPMgDAb8JzOdKZ/cHmlfBaelkt2NcLT+h/siPDOth
D8xcsK3bVIIApaa9n8btyZok3TLTgLIQleOhHEn8wmBJ8qilDCD1Ksh4xdNS5X3I3WaeLTYkMb0O
AF6NrMubxVvHLBTgacy87+8Y7bvfsLlCeSEFX0DNHPW2jUOdl0O98ILIyvygE1fwXFJTXdA2lAVU
Ns1X2bSQwVaJp3MuBmxSytf5iS7duhVdnf6ULjlXjFSJhyby5E3Ud6W+gm9osg/SVd3PAPfsB2vt
Tq8UyVGbzJ3elZPXAp5DIFsDQXi3Udqse+qNfCm8mVuABGvUnlC++YGIYHcJ8BdPnAwEDyaq30RF
Sx477ywNUSOPd6WsyGaOvOV3rzi9p51sm920xD6S6BnJRa7F0F2VC094ttZdd4WH9JM8iiNszbZt
GLa+hcTDSCoInVXDwWL75z71zH5s2igPnIVCzNQ2y3FBNDyEEB2yGaiC/KYug6Ho8On7LB4bnfmq
0aJo0lZ/8RqvLiK91A+C+ew7W4TM49Dzsho/+CGO6uDXkEbLg209vu9dWJ3GoWLbOQn8mxQabDh9
id3CnaN2hQlqNEUU/vMTNHaQIrPW3ZGVk29wYeC/eO83XxghYwmcIoVpZNpPMB9fViQFCM5hWBhW
w0K4DjvYcwM5TH7YwBuQ7i6ytOjiQP6gN2mNBZuGq5+TsOtXgNnn9VUAPg9lu0bVGz+OwhPEekZU
OdYLcaDUNrbZqGO79QPlDuhrepmqodlRpn28mf2yO4youOoMNKIlyLwBKdk6eTHYER2/1qwNf4Rz
yBDAp06euiUE0qlGKc8BEivQFvdPIbb6toJSzIvpKd3JiU1zFruKnaxL1oKj8RmiyRF2OhcQRLpV
y2Tu8NfiLuyZURCzbkSVCRqr7/UawqKljbFVBtodo0DwTWwN6v9obqEWsyzLXkL3bFMFLvqJRkF4
VL0J220TDkMxAI911QW23JSQeynKGX2asktj9B3meNwiVUlYPvkB/e2DA5K3YyC34bzIO8lcsF2n
Trx0k8+vpgTJmxfz9imWKP6Vc/xHD63/DdQ2AA+fpuWoUGzOGeQG6sIkPnlZpyrKS/SHipLPMnM1
bXWmPTr9pgFRW3iNjVFG0v4ZWqfecQQ/d86ioOEn7SD4T2ERizSaLc+JQbsur8Cd/9b0g32B4MPM
MlQ40bWKrSy80JM40dG5gWxEdPSAvbyCI3yM7hKF5Y5Ej9ylaf9DdmTq0aLp5jVjgW2e4tAum2Dq
hoxWsc2Bp58L1NV9AcgHkkpuJgxVY07cbgWc6EbOAlGdI/Gap1XiLfb90fmsf4TokPjm/MTvs3F1
HNEbY9nhjPNSoYpOkgl0b9ulflZqKYsZ9srPdE2WE58xu0WNr+5iXOaV8Ml/XiMW720qgiufVOj5
gL0WphmZWLg1PKk3oGwAtLp6rLk7NzpOZKnOK4kKJCpsVHU+w7tmt5ileowAc30Ey8Qr+DSsB6mX
bs9RBe607bocO0UU4RzUt+WkSrhcQykLLGycOGrytkOq2xvwdpI1m+O0309rY17DZWpvz0le4cdl
2GcrCNu/TKSSa2NWmN0tFGUjsDibIJxVUVkkWj70EVHVtQFeHI5+3zTDjjS9V6wCK0SBFLFlIXpp
mdRevwnqvnpkFY4YpTD6ifGEOcoZuYH6u18sRKZrLmUZnda0HLdjXMIiGyfQdpgchMQciFl2UNN1
2AZRtRFx530tbYyMa+aQrx/Oeo1Q+Qo3SznHB7LiqzB4Rj94yHf6wky2usHS6L1cq04+gssIMYB0
ishDME/mNhUQPINMt/vqakF2Qlh5NXid26qgVlBoQb2VeSmNjnxx3Mt6Uc2vEmlwDhFH2WCahFR4
HUt+s+Ccf/GNP/7qIaL2KOdOFR0+bT4PTh6qGDs/a0rIf2L7m6aDZiXxBZTvqb0XdT/cYAevJ5Zq
s/XjWl8DxxUeqODTVo5RuTfNRA7n2vAGRGm0iMY5iRBiemRckGZZDeDqS58HcbzuqKr4xjOGoKfW
pnc2HBjLolpPhY19+hMANUg3rl6cfpnqJt4AAoI8z1h5F9kmvm49ApmldGDQtDaWoC2NjAlbb7jm
Vdm3BXD2Q1EljTqMbVjeR6OooeGAd7MNE4WnSgLp7Rey0gDqP4h4boTeedzAlw6iLtVO9Y3CronG
pRDeOWNIlHoN0zbcUJoaB8U4Za7icvQPi271pkHu9tLERF1DEBTVQBmWD0Nr6i/+5Nw1XD69/biO
4LWskLxEuao12hNL3O6gwZEc4oirQ6oWbwuCUZR1CIJXJrVTMc9i+IHWtc0Tw85OZF5/hMJYvOZz
J3v0TORMFTR2YJC9W5Q/fA0HpXc2DZqjK+NRn/Wf+m+I8/q2W0d6gAySO2FaCsn9uqU3nl67WzSM
ymfhWXUdJ5QXfIA3og9t0wJSYyOOPhvdVQkKK1HK6DmeKhTm0m8cnLrouktoSP4E8N/bTCTEnzs2
it841GoA2722xfz3rGa66vneRq19CqbIZnTCcl/aqb9eBOe7Gm26rcY/LkpFw+1C0baOIvBCynT4
nqIYeKyZYQXiFIPkXVlvk4ST6wTaA1chiEWFprx+JlWsvqCrQ6/UAEMrbKsOkqgwbpu3UwpCKRNC
hkWEmH5NmxStwthbvR36D22y8WYS/ASczAUQ/lH0Fm6O1r8DMMO53AOo4UEnYfml1Hy8nWF88QV2
MC0/tJCyjbchCDMvjcWxnYcwYkC1OZX6pxPW3NVhNHh5uKK5nc1on3/x+BR8cehTe1k6QM8zQGlL
ttCRCp/StB5nlNfeU7mOqIhUnNVzKB5jr4TQuTLozNGVxGjW1r7ZkTkoN8pDmlN0dJiOZA10BXLY
7EFjqEumDKq9Jp81cFgwbzCPc9vOKuu0kN+bmRvgGOI4vE9gfrG3nJU300DmY4lg+HuuevEatWpG
mizN11muhm0QkN23GuPSfdrwESDbeP1sePXegPRiFG5VMI5DJAFPWNRj50OgLcVRhnmMl1VSdZgq
+S8fj7HeQt6dR5kXQ284pXh2loQcuio111BUqJCez+1dSmr3EJRTe98TIQ+QqBNXcdSl+49v+x9I
963Z2cUAexmjAaMz3h0baDkUbhVhHoZiLrxlsYVwI02ABFvR0xVDjdppiQjkfoJg5yTUJwHub3cB
5N0PaDNWTbZAQmTHURV+cdLXN4svzbceNvP5XA9kFxjxxwVpgLwMTjN9nLCTlvYAYXFT5jht0FaQ
ELp+0GmDthx3TfurZRZ9CFGXc6abesV6MP28KXmFFrwI9dTkyPn8a7SuwP6sUVjDsd3U5A8RHf8j
kO7c8cYkW6LLgcIxh0/o1Yx6xZmD7tE4edUm7jBM6g1qOuQnydVYh/S6dcHvoA/Hh2icEmwxaMuO
yohsGIL+CbhRCGVWZfwSNH73te9nDJoo6hqSjt0udOhY6Jo097aOpqvAkGlX9QO4ghATgGEbWI35
LNELpWL8VnP4HuskiLJkCT4zJHpnyV6Kq7iKRwg4FSZ7tCeHMfGrou5xTM6eN26CVPoFZi5y+/Hy
8c/L843lc2lHtxADXbka090wNAHNUTiYX8MMz0RbVlB6m/SvyaLNm61BRE9lqpGHjOi/PDo4ezx+
8hvOS/Wt33B+E38hb5pVlAiTQXt0Ap+axmvm9cOhF8MeUy7UcwykajdtWgjFhSb+8vFd35nK/x9n
Z9IcJ89F4V9EFUgMYtv0ZPCU2I6TbFQZxTwjJH79dzorf3pNU+WVq7yARrPuPfc5Jn9lYGUluKfy
GLLr/tVekKUpGuputOuKtsDkrcyeg2SIa6dxCdhpssjROzI7nB9cJI+ROwNAdkMA8M+u4p3GM7EU
i+8K3iL+E8OSAvcW0V+0DCEDEBxADPm5KTB+LGwE0YL9HERP5d3BLe0XurKHk7Nw2LkBgu41L/Lp
MU2lizBU8NE2vrT9m45NBxQCQ7LVxGTgXxF8rl6h/p8/2IGGFBVMFE97mY8rypLCrHju/M82qaYN
Ndja8DA2DigbG5DY4ZibA4ZNCIs6sWXFsNZlrrFV9E6A6mY5NjGzRv8rU5J9tjEJfsL4YQZMzvK/
UKo6nGEz5zxPTb4LJFJMIe6H+ywnGufgcnxsiJWdfJXDz9pK2w2/grW1x9hMJhwjwZ6cmrhFDiBK
++w1G/MQ/h+gpyvXjoSU+elD88/EnYygzQjUnKKBQ77LOpzeP4YXZCa7RAL7WvYzApgDK8CBgY/M
j4U59fNS1lvFICujw6SXMGS/tK+kf4Md6LFGnZkolo1SoLVHG8Oa5GXoA33VxGr0oJ9E8eDr9QZf
6VsTVjLh2pmKEnScYZHzL+KnLiqzShe2ZDD6hh4GMCG4RPffrr9tTZhkjHHgeAJOMoieFtw3LHnv
4s8SbkAY1xSO1BinI7ZwHJf7NoYVCxBPQFYnc5FKdtS17Z+QdsnoDaJ8ArZEOMznZxwveJIhEUNu
KJJC0y6n+byxAl90UO8swCZBQ7RtNdTQ9sc2gvpRgNj0qFByW00nGfg3DUuPCov+xstWOtHEqQR+
JlvPz+tY2N15spzPnLVAL5TLb49BFIvU+IZweGUDM8kqg24JjM/hIa25ju1GnOy8hvHAT5JujPO1
F1y+8M3eYLWwpCx7LuKqyqGBqEfFX1ui2AlW4mHigKYyb+jvVoaiyU9ZmjTokPEXMakfBaDfcojK
Kthop/cf/p9qhXwpcRDMwYtP2SmE9kSm4MEWH9ri3MCYROGUApjmXUjpA/zm6/ui2njw+42PQ8f/
Nz6F4yAouk2Z1Gm5IHI0CvE49Nz+2yxO+ikTWXm6vgy8v5q5pr4+Q8mii5zZmLT2YwFdQ5XSjYZf
e7IhS9R1NiiEZscEeTLkcJEuDT80x/5TdIBdT7tzCEsMUYB3DAFe+yTkvBNFfkB4a+MlK+PG1M17
0s89hQhKMo4zTHFxPbvYNENecb3d31+UXFPMPnoLdBU2hSXoFOL4coc0hJW7cIWEqAgeSg0yItdf
9P6C5JpS9tlBmgO6ZvBkR7Zf+E0HpxiJdPOCeqDcfbz+krWvIf8/XMdWEM6INSQ2E85N1ersDCuF
8Ghbsom7ko6vCK4yaOLCdGPNWHujMfNyRA1GXmVjMvf5be+w54lmt8Kz56gQMIxEBiuu/GZ//fPW
hrIxGxuUY4QIaAF50LW7mfiIi24ssiu9Y0rQm7TXSFZh+nm1Pd0hatNHfGzAn0b4NZKpXRwZgmUb
eJeVNjPF6JByZ3IKujEJfC6ihecwcuAyu2i1ysip/XIXIrD61VFQaV1vuJVlzJSmF4FVwWETMGNo
cOp7AtO+R9EOC8SzgiDeMBYfGw3mldzq+i6wFJgUPqpZkTM7LCAaH7IHKDqvf8jKCDBv4U7Xz60c
BBwMWr2bHKQr89/Xn7wyAkyUqa6B4e0lxhabq5scgqQs684ZwnmnvHW6fcenjRetLGjmfVq4LLcA
vxjhdVscvRFKEaCUvI1tZM1+wLxPIw+B7my8KRFItaGEzoH0AL6NtxA0tDf5ggITb0R3FwwW46CW
+Y9dkTZHi5Jy3w3OfGgkG18C2mxh7VbiJq4JMg08AectHg4JZ73eFTw7TZ06QBAC/JWdf2ut7hnS
ziPS/ofQhn5jJku/sfOttTT9/9WQEKJdJIyxNuGsYdPHVr2weqMgbW0gGistTVOFeg+M9KH5ybIf
NNu4Tq/9ZmM9JTPkZy7lyA1AIeU3L6Ud4Mq+FTJb+9XGAjrwFOIfGkxI1OcQ26kzxNT76/Nn5bLu
mhUWxG/1QEDkSJbGUxGxIDuAjUGT0K6DvN+T7XHJ4EwYNkT/uCgjsTkQt0a2R+Q32gXaFnYckO+E
7XSAGoWcMktsFXuvLH/UGAgOUiO10BeOfoWqqsA+e6iNcUoINpyPDQfzzjgQ215gdYdJXcY9lLlb
5tv/eHP/vTS5pmW5O2onzEc8eIqGQ3tTfBaJfEbRxL48pke58/fzsblBAdmze8uS/lRHWxjxd1lY
MKgyr47QkpdcqRAno1v6wE7jjXdsj/MddJjWfXbXJsOxuhGP822e1AdA2WN+CJ+bjfCK8++e9s53
m/e3gvlLmcq0BFWks2mkeLbLO296UYhtO3BKwUkj9Vn9SFTHBwjbQ1QKUYXEoZaD880SFvT0viTT
PZO1e1vyBY67Swgruot+BiUhue8W99IiVTyXbXXxRKnEbu5cBq0lr8OdDJYsGlCWvFPVQj8pwN32
pZvCKdCeoFHxQDYTvLGxuLrOjd15CoWQRH5p2pD8DR0uLoKE7ivyWzA/YAhq+jBO3wfgmaA4Q8h7
qxGQZQgJw0h4Xz7bo5DR5EGRUiHTnZQXH3cFUcexsm0Fb5O5QQnMpF4aKXFf7y/Bx6mSv7yJQBCk
XR95FN36x6Av9B2w+9DMuL341TcZPBfk3OLTWphX7Yqure9byOKfKppbUFV61PrBrT64JZ10wHiq
xF6PjAwo3Z3AnAvtEPGODjVCjZjuCz8PoD/wRATp3E+vCpxXmgJZ0fF0eQwKhx2WGhUVC4X4Vzky
r/e81HPELaeKRxfC/KVpx1vLXXgLJU5pnZgth88aBpeHtnDHB9SUQWHrLXV60qmkX3HI4ztuE4xp
ZDmSvkuLfQDV7E5JXb/2dc+PDfzr7oEz9pOgLBCHU1Z4g6pklJyENSR9w5TaBw21EEX5TYYYRxlU
EPP5dNrrGlxd6Nth4AsZcCcPMgfIBVXOzlPbongJwus0jOnQvYoZywfWJaGrBApqFqNox5qP11fN
lQXZhDGnkDA5adCGscpfoNc45EjEX3/yykZihrsJ9v/As7ow9pc2RxnpcGiK4Ocy+Ofrz1/75Ze1
9k1YYhgBw6kv5mQ6m+u7svK+ItWabZDT/llXvzP9zdBkXohBkxHXCu5Td99YXPxYYD5w4F1XxLyq
1FHwGuJJFD7sG7sOYHIAa21RLjqCD4X1qPK23+c1NiJ7UFUyeiN5UKLSGx+/tqFcGuXNx0OW1EFt
lsP1hcwcZ9H8VOeM7Uc2dvt0E6C+0sRmaMm1oO9denjsMhQ2seyeVy/X+25lbJgUXg91m6yfGxp3
KNnflYioQ+9f7rJhCzK0dgw1Q0kNBfVgHnoau2FdJow2y9nHfWa/WHAOquspgd4PYHCUlp1RMrln
gBIhV149jCXkr1TT6mSJDx4DzbijHoFPc3SDvXm5yeovZZvthL9xb1wZCMQYCBUOgbpPqzxR7QMN
2yRk6mYunROf2NY8vpzN3pkK//bnN2MNXnAKYh+Mghnz63nWWXbb8sq5aXlrnVnYLWBYjIH7C5Vn
ywt2jwoXRycHmK5ECYoWKOvU/fCpQRBojzUy21faC49VU3Tn0oFABqLs7BzyRqI6rUM5b9t1EMGJ
i4KdLWc9LNMRikzyCUAquK50ajpaQWvvJ9mL19CzdAwZUXcqoLC+YyHP70vi03PWkjQKQMY8tBTK
1taz5n2zsDDJHcn2QZ8693AJQ1maBFYX2GQYOVg5OSMA1n9Kq1YelkG5UajB4Lw+4leu3CbwtGc4
UVoTjlFyX9SHst0Hd7h1QzK4edFZmaz/VrI33TSyHOVIFxEudCH3hfLjFoKN6z/+3698Zwj8O3K/
eXYHFzCvDzHKeqg0AOWeHK++yXxRPzEAf/oddKLupSTLdb5WNIzHvoNca8xeqwkRfSsQPzO7APte
WsMSZx7rj47OghNKLmnkMOgbr//M94Ud1ITNzQuZ5eiqMaG9bvfgqFaHTME3tSeuey4UgeVbE0I6
GqQvZCy3qqLX1jLjIgYFIeQkDfDDYuE/VJM9u9J+0aH38/pHrXSriRMuUV7bjAphu0x8Ctgrz58/
9lzjJlYWBKdb5JKTYaiPldAHT2wRclfWJJMeHGiNjITCguH7EDNPcwQXGtQsypPfjRsjcqXRncv/
3wzItBr8cbLmMan1PQp0YCtIUQ9rHz/UNv82lTdPR843FEV9CZWiUDan57H7ff3Bay1j3AM1TyFd
szFHnXGKIcj9NUK6z4jYY6XZyLithJFMLO7UpaOaBHaCDF4T9Z2Fgm67ekChUNQjefOxzzBiBBzU
9nAuaZaMi//k6+xP66qbgk/3NP/g6e4fBuhNF7Sz8tN5oHmC92gUlS9QW2bS2xg+K/1g0mWVA6G+
1dddnIWuOFTD6EQhm92XhgXelwXMyo1j5MowNRmz+aUiU1sTdv5qOTBxRjkxlMUbo3TtIy4j4E0T
+bNbS9SpYTCBZLujbH4Off1aZOGeKCy217t67QsuL3/zEihBsLj5GLGkP4412/nwz+Dhp+sPX1nb
bGMWNywfwVGEbypKZTmQSj38BceKbpyR13765a1vfjqBYjxtWT8mob/sB32aF28/uRvxlrXGN2Yy
sXwk4xlC6K0+Bsux1/s5PVT5RteuNYyxp2CdEALXb3StX+1xLY1QYn69ydcaxZi6AufFMSUIxA/5
q53+QV00zEQ2Gnxl6TGZsnoCcHxR8ENEZRFoCYWTHaZLYlohCorC+CY7o5Rf769/yL+l3jyTAPtq
Js6WQM/9WA8qEXXuxE2t+vtukfonltNLxmT5DZQGHBEEyr2p64sDrwdURfiw341IMQFYNHG2Fznk
sr5o3Y0meK/jLj/KGBZV7Xd0gaoaweb5QMkSA9RwuP7B7/Xc5dHGmEAdMSTftstib3n1hYzn8euM
yNLHHm4Mi8kP8HjS5omuoTCdIK0G8OqF+4RujOj35svl1xvHjVbQwS3g2J7oHno39cdfhv0c/Oo+
ilQ0E2jeZE0NUDE0sYj/CCP4xL+gwon1kcwSPsDMmQ3g1vYMCeckHbP+U0OoWGBuQeqdQwXFLaOs
nkpUNf7Iypmyjcn63oS6vNNY4XF3wol6kFlii/YFvjLFvodYZRjGr0EjOGr121/Xu3/tRZdee7NU
wrcXO6ICk9cK79SMmmOBICtHAm3xd5CXbkzZ9+5Al8+5jOw3bwHL5iJgCvNEABGJOpsQQhJ4hIAX
g9py5xZ6mfmW25R+A5XW3dhiVmaNiXQSgW3nPec6QcAxLguFYvknoYbn6+229nRjukNTQmUB8lHi
q/As1XiDxMmeOHTjcr/2eGPKW3nRenIA3BbQy33RnhCIRz3G5+u/fWWpMmXwsihDqXIf5Nxw+lQX
6t7vso3N8d2c26WnjdneKMBhJMlQkEgRly7Se5A172lmnRztHdgYPo2oHrIc5GV4Z7mnftoySVpZ
Zsz8b52JngxBscAkqaH3EB2MNwvq8fZ9RgkKknSebUzNd4Vt+EQzEexOweLkGmBSR1b0xOFpeYPq
V1RNldUXXhTV/cDbeTfjLnRmFqLpDWXAEXmAVehi1sHWz7gs0O/sgmbWmLCxqZseFXzK1rdNh5tE
3WJ+cdQW2/xrg20zqvHj4nEpsiMnOb8BqWeIrg+hlQltZpJ10bcOlVjUW4mEhvpCEa6HtUgsh59T
/jBmWxjmlXlg5pSF1YxAOJWAiw5zvctzWAP1CkVuXVZ9bJkwk8S07qSLkA/sGtR3aYObBSmvpTea
ae3nG6sEjJhyYJpaFhfyJfDDiDgo7OLlx44cpssl/FaLoRQTiyXXj3QMbzxYOn2sf41TwQh/D9Te
BnOCkpEg241jquNianFZKsDBZgh5fye1JWOfLJ3eGNErW5FrLB1uhST8IgiLFwquh/0911/C4a/V
/wqyP9e/aqU7zDwxIF61bwsZxJOQ2X1t9VFuBUXklihsvf6GlaXVTKowD9wwP4Trgd1TlPayaNRy
Q7rzblYU646ZVgEt0iFVh5Fqo2gJAi4F0hnterh/yD9FgEJwKwNNmim7A7QMVYWT6p1PMOlaYq+z
5J3qu1c1+upm6Dzr2xRyG/6bMwxY7WU6VK0rX/s5Cw/jVNhQboV6F1agLWz07VrLG8cMAqgauAYY
qpW3PFmKJyjAO6eO8D74/Mt73xwwaOCLsZ1hW9BPQDRk6XCwbWjPUNW0MSH+4S7fWW5NOfnQTkEQ
FJVOGt1agF6mv6EckJ+RtQt2cO2d/jZaVye/YHfEZQCUQwxzq4DBBUTPDr/VHbNQ3RHY0QCm/yPA
R+Q7L5UEuYbLO4Dy+h+o1XJv4GNkwa9HpjAconRH6vKXy5v8AF18GY3FlO4crZ0vZIKKIBi1/guX
W1RlslB+8vq0PQDYt9z40iuA+Z2BPQzH/lwTXSe24/8UnVOcvJojoxvmwFEoLccEhWRpj2wkHk0I
RVU6zBcfAZ6Igbj75M2N/ViBhbDTtMx/NLLVxQ7Yk/YO3jNO1ELVvRXCXRshxlIJ/t7cML9rktn+
pmzwlZth36m/H5uW5P+Hhyx0xyur6RPaTl2Or9UiptPSbxwG12a9sVrOIbiSUsx+DPDjna/Ur9Cy
PvjLjUURaJ++kKkgiYWQw5EvPtn7fdZuSH7+JYveGdWm1sEHoNOxbdYkMqz2AUr9087Zj+1TMdvA
XrBdPnc3s7vE0BUgZ18Cxzd9HrSGw/ESwaXppFGunLXsnHrdQYfuvbCKU7HMDwobXafAzUo3fulK
E5sJycxrHeYDihlbtQc6lb/cWF35sSOAmZPsao3giKQ6mcHuHFHnPk4vXqe2Vo73z2lmPnKE+jEH
LCqIcVTK7iYXRfAc/AzgdCvgbq6P75XJY+YZUz5JvwaeMi4KUBI+lU5c0Z/XH72yK5tpxiycQNy+
PLobpojPP20JL0MAwTznex32H/z9xuQHRWOUBCCK2Mnr+2Asv/TSOc2ghFz/hrXBY0z/gAQe9DU1
roJNE2koL3beMr5+7NnG3Jc9SkBxztOJAyRGav9oy40Rv9bwxswv4fPTO/BZgD+TvS+z6jyBk2OH
IEXk+46KDbnTysj5T8ZGwTZprnFLhoXejjmvMv/bbycPV77BzH1i0dWew6B+QwZUR63t9+fZcmYH
denOxVg+l2O4d4NFyciZHLKnWTmeS1m03+HAkCY0u1nUQk4dfDVv+jEnj6FH4OY90Us4yR+pDdSu
deHYCXAsjxltkVH0y6FokQBxM4XlKwTMiLTsG7f7r3Na1H+zWWmQdJv+aPfFApgOBDXYPtmD73cg
1/luOiKy05ft19DjVYT8cznsEZYl6raWFxI7/DsAigAs86kQrr8HQ0Ht9ITiv8HLs6TMAiQ+vTo4
dDBq/VuIIP+BehOQqzzoHqUP7FYwFuRUqF49BY7lzRHlSO2FnZiyT9oB23QXNFUGgpAHPJa0wIhr
7NQ7UahqnuZBDzc5XF3j0pfB0eKp2vOiqm/KqayPbeZlZ7snTjTJcQIblI07mhX9oQDHotqV7jCd
xmpyT4CTBjWKVVD9j+sICccLsWC4HZsqzKLZayB7oVaTgIA/POt+TKNplGwGWg9JHsvTwasVArDC
51F/BrNRH8Jasvug9senpk6roysCduiodJEDRPAFnGLVuo/56PjPRZ97d2DBBZGN330umKQvnCwo
2A70ANSv5ZTqZwkCygAmXzMeYD13h/KI4tDPQ/Xg1HmNXIQXPEweXLwryVEWjtUJ4LuB1AmHDvKA
3rZulcsIPQDPmt8HPCjuVJY1f6ZyQCC66RfI0Zy01t0hCPzmXKogjIkqyWPHOjhsl/BpB7o1HcTB
CTRFkkhXfcRsPkQWrvOvHUgJ+J2uPe1qeI81oMKG1D+UTZWnwCamMkplbgHybKXHroYWEFeAdq+m
WQG6oeeT00Ly5fhe+1TWxPvlgfhxKDmfs0j6rAETB0fllz7VKD/uADz61IaARkeIMFgT9DLL/LSE
ejjMjQYVqOr3E0bpvg2eLBd7LQ0t95fspu5zOcIa2C7hdQ1axnPBwQwg8MfybvxU1jEq3lQklmWM
BlENZzjlvS7EX2Ddg89+4JYNEiiAfoAFdD2n3i2sfN3jMCJjg5p6MVUf2xrNbCtIaVJnNgx3cmpN
EVQap5KSF8/2tur+1lY3Y18Z3GXiAjm+hIA4NClcDUTfHzhxt0qELveXd85PZs4V2BcyuZnlxa2A
3jF1QTrP6hJFoUEwnxlP+UZcbWUH+xdue3O/qZT2O4j/IPYpwbwqCAEht0uBo/7QJmbmXDPbYZ3K
nCYBw4kcVJjXN8U0bumzVxrJzLlCD6v1IgMvrpyT32SRwBEInDYl7Y2fv9LNZrI11bT2vMJz4wKq
XAT6uvAu37p2rz37srW9afml7cqZsILH1A6mR120AKRYHFzRMPU2zvgrwTRTv0OEgmYw72Eerx2Q
IxT7Cigk1jTYtgJQ9dDP4lT6w8eOFaagJ4Q5vTu6kkGN89UXftRrSDSzf/7Uu6AeDh8bUJfWfNNq
KCH00kV3F1OgcIGpAi8OY6PGH9efvtJgpg0qRelQbQFzmxBvmZPJAYk1T2W5r51wPriYHLt2GTV4
1FW/YUGyNoSN74G9SRB4lY9oajfd1o5Su9AZfs1suBnKLaOQtXdc5v6bNgMOduTWgAhDWs7tF4/M
Gq7owIt4Qe4dUPVhbRz53jVUQiDJNldFEPvLavCyxAsYP1FUsh9A3aJRn8EBZZeXc/YS5kGYNLwG
zKnh4iD7fv58ve9WVjLbOIvXzqz4zCYeE0ATIPZQIHkj33T94e/pwC5fZhzGiSjdqldQZKEWEVYN
/QJvX7v/bYc8kgyvxGkzn8ldnvE/11946f931n8z8d2k9cQVpSymAWvPjj+fLaA/d3bqbJWdvf+G
/0jbyDiH9gxMejwTdw8vRfhvIKPN84307/uDjpoWqkHf6XBu0WLKHr6OFoT8WX07DeKJsmlDCvN+
p9DQWEFRRNsIBtOKWEKfdJK0OHUku/HbKhpqt947VtAD+q/Asd6KXq+12eVj38yktG/LnM6UxyK4
lNUqYHzTQ97bG0vo+0OYhpfXvnk8YhxZ5vfIx/fA4g6L9Q2ko28fGU/UtP50i36Rw+SEMWOvugdD
iclDu1XovdYsxryHK0aXIS2KIGxWHoF4/UY7cWQy21KYvGsVxGwaGnMb1RuOBxdhFoMVRWCKEOQP
Q9u5e5c78jBBL/nAQX89IKI5gR8PmXw9VBaOBHZ/rkJv2S++svcfa0hjJWhg1huABAf3wC7d13UL
p4xU39dVtaVCWWtM43peDZd4fEuDWHbYQdtJ88j1qufB3orNrUwb0yZ0hqVK7g8ZbELdtEDBqT9F
40zumwa1JxBF6yaoIl3rp7oOf19vs5WNgZoeoRPxOgfm3Jf+c/gxG1H21dBj2vm/cuTIUF6Tf5kg
7myy7Fk1oO5df+3KdGLG+sAdO88qJ0XwZyot+CPN6kZmfXm4/vT3QxDU9A1NA9dhuOM0yYi8W26l
X+Dk8NXJ7ROo7bCaQAx8Y+9ZWUmZsSoM1GloKUsscx7/y23+PdTVQz6RBJU9W2mUtY+5NOGblacY
54A1NSSe1C+aCENc/yLMwV3N1c73jNfyrmiq/vV6yzn/GBb/3d0oMxaMvLMDFPDOIknhMPYzmEWf
nVtgA71oRmp/uslhWRKhRqm14lm67gv1q+HVamGkwARMYbzMqT7DkCfPd2Kcyyc3rAaKJpfZGUjk
+SeSEPkr2KysBVbOE69MDvWtk1YuYOxOR/YjMNWfahbi4l2Cj+BefBh3E6i/8yGQQVHuVPElK395
pLkd7AUGuoWzfAW0Ev3qBf131iFMqbvJ+g1YIw42iDNwhG903n8RTRGec9vzDmDUytupG4YGu5E9
/Mo0mNkSgLeo923nGHQ2lAoKaH2fgnFna+G8EncA7z6E3bBPsvQCtXFOylIzdLa6s15TD9ABTqBD
DwLoQlLL+8wrhHmQfyjPgGvW842XWrWzsys5AsRf/q6hJtnNwrLustRzokWwKqoBrd7X4TgdcqW+
DTOnwNLP/t6SgKLjikCOiPm2z0vlV/KAAAP9jCZd/kAR536jadB/mvVZsgFlfXDRgHESbQP3d9/k
f1Kf4Pq1gEa691CdB76Y7yFYD+InmBMwDfhSy6E5evXSx66u5yPsOpCNgXK+f7H1BX5AKgu9zjjE
T7tmgCEmL2Swy9xRReXsTWDvl5578OCk8QArIpzCCnsIbvtWSlDpRkS30ouxYQ/EK4JAasiOLZtr
gu8XCn6Di98fs4LxM1QMVezbkpzdmds5Fh8+nKcwr17cpQpevUl25670UZwJ72p2A82he6aaIXSA
KB+qDt0WjWBRGYp9uQz6l1BlHbcsTE+lB9cNZLdhC5BqjaMhmYVKo45b886bPAtI9QLY58axK1gi
pa29g3qtueuDIof3IROHoshKFHeVcj+GnfcTeY/8oBh8CHYwaGEodReIbCHEUkbNnC2PLKz0qW/I
cO8itvbQkJx8BtvIOvcj2LmHFFYNLsygRCr3VdmMDjj9ohyjnNrk6fpMXlthjX05rGirkV4fEsSz
Et199oi3oVNaW/SMbbaD0cCSphelLbFe7bb6Q5DEZOlyrionuv7j3y1BwamCGTstrxSMiwHBTESO
RuuGCtY1jXQBIyNpTKapfizztNnPvTPyKPBaGR7Bmp5/Eq/RELP1F+QPtTryN3WFeC4BQm53Uz6Q
BrZeYF7vWNWIrQvISksHl838zQK9hL1GHT0boEGUqAcswPEIiy3Jz/vXXtwo/v/hKZtDzBo1JKB4
EsCqeTJn1UO6TM+lB/sfLudI0mF/vdlXejYwduV61hP8l5chWTwoCwa1Y2BSpPejaDb6deUA9Q+W
+qap7Io2GOH9FKMW99xxAX5yPxxyAWjox77A2JBhkJf5GmBMCE8DFlswdOpg25H7UOLUzV8szsXp
+ovWvsTYlRXKnKwgA+BPEQDyYT70gwf5fRPyD3aFsQ03DojfYQXFuQyHo1rKSPu/ezFgzdj4gLVR
a6wPI/Ftt5INLDpI4e34Mn4dpmLjgrnWOMYKEfRLUKeT2yWpHp9czuNQuJEt5afrbb82TI3Foddh
aGk7dOKh0FNUYFOKPF3jqNHeSbBwPzaU/oPIYkNV2hAWJs3i3wQ2+SQy8VjJ4U9B9MZKutIHps00
qic19YGySkQw97eaiexhUaLbGEIrlwnTY1qlPlhiAGbCmvUE5B0YA1+nsDy4k7trajgwlOlR2B9t
rUtfvZnZxWJBTdCwJSmXDrYOD4j8slZGqMa93uf/0trvnEtNh+lqAa1MwVgycU/8lJ3VUxOPD/Od
c4ZfVhREMloictS3/rE893H3APjYaTr7h61A3VpXXf7/5vsodDwhXzCkpZftAEJ2ww2J18pgNmsI
JI4oIzDfXWJn0zPcrbO9o/jnDsAHPwC+4Xrrrf16Y7KrJZ3qoSvh4INCBRC0PnXuVu31ygZlmkqr
KYPjAHNDqA/siMOwCsGxXQpXtNH9BltR4K0/JhigZlGBPcGZpWWIYi9hGE+UwaOiHp6B2vhxvZFW
esKsKehmVM/NDB4HTRq12kdm50EP7a6XH0t9wfTm/8dQQYfWrgKvTuBcF4UcycVOdi9NwDcC1iu9
bBYQWJB6zWlFYdLQTndEFAeKQ/j1trmcAN6ZfaYhtJtXo6AgLyQKQrTuts38hNtdFC7Pi7dVWvuv
yPW9lxibt4YvDPAkBYs5mP4AhnMMntS7g2Ex/+OEdfrc97z85HAeRnoKO0SXLPsw5Mi769wvHjo3
72HQ0XW3TQ1RJADiTO9oWovTMsESYTdbBRigVv1qUXtLg7iifaemlBh07CXnorGTsnZqOI2CrLgD
/YeEu96aM74LKTxYPQ+d0dtMP7kphTyxnTKidkObbjEHVrrHzLZdgnx+XS9wPq1eq+4WVdnQdTy2
S6ysdOPotjI7zHyba/nZpEevTYLu64i7mZ0NB0ljmMgcrw+xlUODWbth2aRpLFj+xI6LMMGiDtYF
qWx/MOhtelnrnGa8s3GgahYBtaT/lzC6DwfxQqxuYwFZ+wJjlS1yFEKB07Ek3SWz77flTY1C1kr0
1f56E62stWYRB2ISmbYVyjOXgTxZ3TTurYV9Re97e2mJz7pc9inc+jbm/NrbjGMW80rX4R1KRprc
+zGIOV7sMAnmFjYttELMhv9tnY/UYOO+Z1ZyQJuKq3mDGuyyrL/4bLzrlPx9vdFWesUs3SgcuFfz
LJ+Sum9sCBTr3wQOpa2CG/v1F6xMPrMow2YuAl1BT+KCv3bVY+o7N3A6hHtkcYTz1cZLVtZ2s/gC
tnb9mLlFm3RZdu8sJNb5Vpn62u83lt2LlXJHW2RW89AHq9gNwzPAwvwVgejmqFQwQQpkp7+uN9ba
Iu8aF5sx8HjqoXY0VrL6NFb2fJuSAq4VEFYfYK4KPCllJD/31FpiWC7IY9b1f9zZ7QCZsq39JPoJ
NRVTPp3b2ibwfZ1oFRWjpOfcg+LdQ5DueziQ/g51Fx9TfFCz6EK2zIF+AfOug6pn5GCiMxdVc1+I
+ny9VdbGqHFhsoDTylTr4+ih3DPqIWBQNf6EnfZWTcrKVDbLLEC0La2gG+z/cXYdzZHy3PoXUQUS
SVugE+3ssceeDfVOIoNEFPr19+lZ+dM1TZU3s/BUiVY6ks55QpyjLBNVDqx/JUy7d4XF4cGbJXAF
SfwyrGfYZ32pRzrtwhqaLK3rGVbKrnM7wM1kMJJvUInd2A7/4EKf3BV00kXjm90ATyMrburpCayo
b2SQOwWTeViVApQNzgNcTwunOInMHY4p4dX31oWtCdoeA4PO3a5vjC162Mr06SwNo4QEpj2mVoy0
5W9S5fcjBIlDCY/S64O5skN1Tf4eBhgG8liAE9dL2HTfXGEElEHCrbpJcJm//pG1TmhhoC2KGg5T
mXn2MnhJzg/A/QekO3yt8UtY+/B8KlNfqQWuFjGQoWQHYd0Edu0E6X5mbS2JlQuKrro4VJ2kXYm5
L2sGes/viZxUAw7t1xiUVNdcpICDTlMGSZt6sKZ4KOHPVA0D2xigtSnWIoA/DHBrVcyNqY/6MkPl
IiEB6iSBD7fNufjiHGtHegWTe4uWBo2TwjBefaeDTy0E3k9j5nxFhwEnuc4uSIlTgBfhSJho3Ph1
BtOjQ0e2ivz/EEufbHudEpCQuWpGYQEvo/I8D+GV1TwVBjizpZupZt83vvjZwvgLlq02FODD1J9c
EkDPqszx79y+QpWO/El6WGoqM+v+ek2Juyyv7GUjT7FWTzUvE/xhpXN3HCsTJqMxCu3w5/WzAHyO
McA5uu9MiGc543KsRSUjuAnfACB3+tIG0+FRc9F7dldkSVzDBzEyCTT+sKDqIC1kubF4VrumRYgp
KTMBiKANaxAyPUunk7d26/kHd3E4rMVSGZbumERD10GSMWuQgjep+9/1/q3cf3S+BmpXAsZ3NRw9
Gq8IiEDjahy+9vTQ6RpNXjXlDEpIzKbmifZdg9dNc0s96/X6j18JTTpVQ6p8NOASBelSft8U5ADI
NzQ+Orhib8kvrn1Bi69NZ4M4nrv5mVXlmwLEK8xbtocwDAh/gEhvjNM/dOJn20+7vKlhTBJOiBUX
QxdPlRE1wjngaopqJMT+6/tkhJzED6RuQrio7haTRkP5Y3Gz7+AUBYL+wCNv43Gyclr9E7D9sM0K
SDYQQDFkDCOl8h34AbqbJoinl76dbWCY1j6hhWRFTEAHYJweM17FntEiG9Humb/RgZWAT7RQLOoC
ipPUpjFUSgPD/ZOUNMj9+951gfvYoteudEFnekBqVvAKngnnuYAJHsiEKCbADKIR0dyCjn99dX/+
EaJDo8giO8OWtgLoAUq3rZ+0u4nzJAL9ov7awiM6RspxAZC6yK2cG1AzMrh51MvPFqK6L23a2o+g
xSLiG2yxVWhRi/22UTMugZyf4KkLfXKkIX2VojJgJKjbwK15dMNivLwmTBgZl8ITG79zZRvq3Bfp
tLC5cxYZy2Z5pMyE9cEEXDikJ5efXxlsEE3/93gh0AaZm8me40TBu7hQqj/4yrB2oi2djXW/8ljQ
0cLwRCYuVemMsV7+Wq1TQuxIyBhCZk4dtJMDd1JSwSUW8n7L7mu9uiytD7sZNiezxUnbn+3EM3aQ
83nPrQ6eDrC6vf6BtYnR4qMol9LPXPTCzXv7QUFN+J6DkRIVGb2A7eAVfP07K8fUP5Tch44kOVhL
VYqwlGTecXaMncnML04L+d8xaqpqzCzJIQ9DHn3n2eAi6BacViC2+A/pMG1MxVoPtKg3WdBT7kST
nw1lnnvufAMu5/i1wdFCnnKLOc8dIuNlHm6AAIyzvN24m6zUukxtfoehws3E92jcO5KoMMkh6ml0
fbVzTZodGO/pzhhAOoGra/PXmox2Y8OvfVc7EMs6t/yWcQI5yOVlHhoeNITvWA9f96qez4Yc3s2C
ATSDC8vGBK0cHDqYuhA55nzpTXiHTCpq5xnIHuBtgoLM+Cgbcc+svS1458pq0MHVVEIZu8TIxkOV
3c9pvWtStnVTXuuIthxG2dhVRtARKId42a4ad+NLussiO6qnIP3t5wG/ax/kXbVL79XD9SX4eRwg
umiokkmtzER2Z3Ohp3zxrFsbnn6wHZ15lBJ4qV7/zOfDRnSENYy57b5DQvOMe4p5grlu82KUkCK7
3vpaJ7QzAFrH5myY1Iqrwn0vFqTCYHh6mnix7CdrU2zmEnv//12PsMvXP4QyIQ1VjYC8ni3v0Kb3
InsQxrfrHVgbHm3XUKCneuUL1L1Z+R3Kks9uZkTXm1771VqU9NK5At7Ls+LFTcGuU+xoQ/0Vr65q
o2b/+aolTI+PNU8GZ4Hah+EUwbj8N+UQy05+ACwXUHcrl7E2QNrWKE0vgY59igFS5WPRNwDH4gJ9
fYRW2tYxxnRW3lhIVCkIDFK6+o8Jyv71llfGXocSl0RmqZga8zzktbwBFKMN8Vb3Tiwl1sb5+nm8
JTpuGJ5CrIeaFIu7oaIRn0aSBUgs2ZBZFtUOWlBFE4riv7Qr9krQ6vv1jq3MuY4nHpu0y0oTDPuJ
uE5IlvJbwUwSDLy9K6f6W9vQLanStS9dhvbDpstcNhaT5UDTxH+R7t+pUZHAOnPEf7BV+9oW8S8L
48M3lOMnufKA+K6KcdoreQE0pEj1d3a65cPp/Et3fBI9dBgxCPKlJ50a2UQjLfesGZCTtVrxx2PQ
7rtRgJPfka6zp6BGnrg8uJCMPvYW3ONCL3NlHng1LOoDinIuzoZexEC+ytC3HBtted2uBa/z3awI
VOQhEBGBCq3skILMuwRF6yQnlPrcOMdMhS0zh2hSCf1j1ybsGizcz6H9nvt31AHd1vJhQmEOY7on
g0tu8myGE30Fc8hhGcegraX3nfWF/82y4PQRwFbDecZzodhLxrgLYqxYbo25Tm+IN9As8N1mjHjR
Jgcgz9I4HbL2J7JO076qEISgiViHGcR69n7uV3uCh/lzNcDcWgJ0BxkZQ+xSH40HJFu8I7cs74X5
Xor0+Wg+ZiWdbwdKxrizyiWqWFWH4BxXgTlAkqESQ3I0Uq85+qUFH/jMN+A176i/uJu4BwdoiaCD
ynGgjMH5Nl0kbQzTNQ+4SExRUZApknDoDObaQ8ftubkxYLG7k2ApPo+l5QbdaPlPxAAYMxh75cV9
6pC9FGZ9cqEKtmM5UNWtK6C6btnlHvuz2ZeOqw6yEt13oWx6KORcvHQuuBNQCwddvATMOYRoOAtc
GPr+hFTaHCErz5+Fs/TxkrXQQBicc+9MZDexqTzJdk5hF6XcwzKYXcQFKFFVTro70NasR8fuvZ80
HZB6H4SHV0o7n9ymrvAITcezVyzylkkr3S/cU2jKI8jK2b86GOShGkJdyAiYgQNlJLwFSi+0c9h+
2Cx7MGqDnCRQ2nvwCn+nQ+eckDM1ny27/1ZW5XB0zYL8AiChb0LWiumdkGUKZ2jQwThQYA0HZerQ
MAHv/W+3tDxsFrmcStH1kc+rPALg0nsogGt+rgdf3nVDzXY+l+q9caz2RcD14Q4SMync05e/iy07
AKtlce/1XoIBkNlt7/UvruA5vJbJhAlp67OULb/LLFfsgcjiAZXtK2QIsjsmMMJWyetTghZPCbfH
QwsfjTqEw1kZcd+VkBuf53ihuXnAK5pGRMGo1WzdfO9C4TxoYeEWVG7bHThR9CcBR/6my2FebQ5L
/cvoaXVii5xwRcy6A8Vtf5dbZgLyFwCrAvvHDVtD8ZvOqZrQpxSdrEUSYkXziAmkcJMOBYG57rN9
MYJ2y1C5DZSdssjg1ry37Do7Olnjhw1CSgBJ57P0FQklkzwsZ5g90M7N6iBB/vPN5W71WAkhH6Ey
kkW8HNPIka44QvzfHHfCYXOIvIvaORUeBHt8zjv3hpFDaM4EkyD1K/XY+RTemF2RhLXf8lh2w3Ko
oWuKCmzxJ6GNHftOkUQpRXk/oW4OxwlG/CBjfYJz1YN6hQOF2jvWNEUdJhChfqvN3Aky4iEvbdUJ
eA3txPyj5GXzwwLrApZDmJ8HqWraRP1IZngDgd5w78M+466yWfrDtYxXWdedh9jR4a2RIYTsGlnC
YEEs/Y0SQPpBAwPGvvUibpGDGfdujpKR2yAF0QjobAaAQKsHlWEVZhWEkk2R+ucZUlY7xrIuYtxR
AR0a7w5WK8OdRApnX+K1dJtZFT0PlidesaqL14Sa9AVrZ35CwndGPDX63gnYvEDT2ayUEyyKLYey
I8YTSo/8DchoE4QO6CTUychvoLxAjQiU0CTkA529kwXNkC7kPvWQsOYuAumSVUdrNhgS5yP2Zk0y
8q2rchUaWcp2RqXkj37uIIwE3sPOyBkMQAXEsLNd7gw41WSCKvFQ5+RYcdYELui14TB085FRSu9V
J4ZIwp3nLgdK47hMjgpziyHt5hO7PsoFEEmTFub93FT0oc6MNuoUnCmwg7FMW+wFDtr0vjDn4TDj
Lg7CRdLD0WQqGERBTWjpVm7aR9Qs1S38PyDjmRfWvmCNf0fMmT3JWk7AcItxz6C8FoBuYN3DBBo4
4o6kv/qFDvsW0u53KSJOyG1Fo8J12rAE/StImZnEMzVVEeRmsuzzC/ioZAx3IFy/KhEm0K59YECJ
PDVlVz2bA1BPLUQ0dqJoy1s4NNffoP+ZBLVK+beyKKEHMmP1nASsDfblTMw9p92D37M8ym1Tnehi
mz+QC3ePSeF1EaTQGHQ/UCP0UfMMHGTebv1sYXXg5nMJ8yjbPCCrIh4b1MxjWan2u8OmelfR0jsA
JeofpsWHIx/N+iCzFvvULnn/raUlji7eJk9TtSw/M8AKDwBNeY906JZDJUWBfWKy0DQdG/7Kwj1l
PsmRb277mxFpzrON4P1OLWP+Vg38N5Q9rFNB3f53P82iCiXS47djL+WdzYz+v8nmedB06RgkUAXc
gwowBsxQ+RsI/jkgi62kEJSbBU70EnpyiOJYSruyFh1cDCcbWnuWa7yh2Fg8j6LN/oMAcRkpxIZ7
kg7F+wC7AjCPsiYkpiIYTrN/cTgBU8FwARD3LI7TJSm6m4HM9L9RqWQIoPCGqmWbGadqudzIhrEb
nwf42IVNDccairT7AU5TkExPibpLeMv/mGPB4KnleyBRodRcyqkHXirL39K+yG8ypxifELzVDeIv
jcxEOU91tTQ3AnHuWBkG+0sXACiiVgwk9ibcvGAqZEdWP6SwMjJBnJvK4m1qDGdvNm11amtrOo6j
JGfL4lkkqbItVLKoinIj6+Iig9t2ACFs8CrSLq0R01v/5CxVEhhON/7KoTONXhbNA8jHX9P7JTpN
pIeqwdKzHuW/HLyQuaBtRARkRSCPzzeSViuPbZ3d0alRuE4HuRhsxhhMVwhi4XDq2nbnG46x8aL/
POVKdJYHxDJcW0zAZ5hj5wfTQG54bdykxbh36uxk2IOD7ATdeKat9ejy9vhw/0cC3UckxTOtHejN
UDYnLy37AC4PJ1jSbqCaVx6ZOtEj7Vrm5SM348FYOJiAoF3xLZLsWtvaG6mB2ZOXL4UZi1Z8F52H
OMKhvnj9qbfW+OXvHwbHb01S+yN8zDI3a6KFO0sM9mF9+FLrvpadsK0a4ttFNZ7tzvhRLuTXRPyN
vMTa41vLS7gzwL+8ckGKMMCA6uz6xHl5Zxb9F2dUy9kYgDZ67txg1B0yhIuUcwCVlPfr47Ly4z1t
XMS0tGVV4w6I+3Czh3Vwc1zI4nyfOm/aIPCvvKz/8V0/TGzdgcOKlA22mAHNKWcEKni2b3CReG/9
5klx9ed6V9Z2l5a68WoL0psEmg14UUFJCZJLDmSSxyFo5i2w5MondGYK5aZnu9Vkxd4sQmn96msJ
We8dB7njeh9WNoHOS3FTEz+6pyo2Oe5J/XjTl97XlqlOSqnnKVdtLSyoVn83cBr13WOvtqo8K3Os
m7eLHOofdZ3S2HPyYpcoHFOF0ZVRwssDZNx6+I0gbXN9jNa+dVnKH9bTUldl5gzIRKVz0pyF4x9G
u4ZOZwN0IORXwDb0t9DdK6eD7n3BzB4pG7YA6yZtuPTWuRPC9oxfPLecYFYpDFHnGVDNxNtSUlhb
YdpmxxWqsZnrFDjqUfd2JZ0CJcX3BWizwCPlRjJ+JZmne1yUiZmD/Z0msUqfxhZ04N6MavVWp3UA
MYldN75b00becG22tOhIR9zmuFUBPsv/Uvk6DA9OvZsxV7nxdn09rIQwnZ3iJFXnzb1Rn5UpTo0t
fjKYA7Qj3NWvt7+yJ3V2yuIlaWFCWTFWDsQHTUG+jzOU0a83vjI8OjPFaVqRM4JsXYE7ZkC89uBR
UP1h6QKHtRfI22wE4ZVB0hkqjQHhSTwJrFiM6k9LjOd8kEdetlv9WBuky3r+sCmJlAL+OcCnuB1t
TzUSt3fDhGzE9VFa2RW6o0VXNhaInqhbLqSFjFEdWcUbnfNda9jR9S+sjc+lXx9+P2+Y4bAGYioL
8w+s9n8nRZ3BxcbdKJOujY+2rxkVheP44DTi7Qn5BnHIRn66/tPXlpB2hPdWSaxRWbgfpBBcEH/z
9G9lppHKUNzZuCWsxEGd/oDHFHIJREGqpIJGQs6s4cGnSXlupuUesuV7CpeWHbxbvY3ZWJtv7Sjv
pfDpiNdqDGPXaJj/jo6IzPy/4YsadkRnPXC3MWYoyWK6RyQPkKfg/I/T/nd9QlZ+vc57oMSwoScB
aX1zFEenrF+Qc6lCYxL3SKvYu+sfWVlQOvcBnktQcphsODJB6sCQ6qWCSMhGxFvZDDrlAamowe+d
1I+5MF9Tw3yaDSMcvQ04xcp61V0mmOP3IBNeKJGFHVZNVwa41/p4q5qntrNFYBWgjF0fpLWZ0Ha1
D9czuGUl6szEkXFjZ9c/82oKkAPcWKhrI6Vt67RMTZGD/nYWqF4w7weRd4XXbkzx2q/XNnZT2jny
U4CxgCfw2jZgDFvISNeAQgcs41uRe60L2gFtmEKSJJXLueAARhKSP7aLQ5BHlBvdWFup2mauQWnp
a8Yt6LW3p9nsfxuFv4FkWBkhneuA/NzYgNKHuOTYN1DGeVvy9qY2rWfU1v5eX0Irq1WnO7T5pMxW
ku5sQ4S9d1He5Nx5rkvvuYdReCCbYgsyuDJOOpcByebCYl59ccPkKB90zhshzcYbcgW+TXQiQ1eQ
CoJJ8EbGplvCSiqoW7f2sFsydvTa6dTN5gFIy1foSP4gVnPvZfR9ZuXDoOxHN28eh8J6Zpb5fH1Q
/70LPilS6rbfZmdCdQbFK1i1+CCLe4mDRH0xHxzXmO/8RqT3S8XTQ2K3/GzYdhNUhJKTmdLxPy8d
2BOdJMhRitbPNqRfgsao+hcwlVCqHxt4KzSQMHm2BeAtw7gAHG3O/N4mE7mhFv9NbXMGar0lSD06
rL6HZpV7MzcQoek43L6MtKkelbXIoB2h9Nt3ihwqyB7vMYJzYIxjcpvgNXNGHsS6ragznwq8ciDU
w629pUaahyaTAlBHVH0U7IhjpP2q94p7fdQQZR0zmDbvELgVTPFwGvDK8s+FAbt6H5n/nUrwH4DS
+iHrERkV4+ldKVn2PZkt7zi5st3PqZlHjY2wXMzDdDcyz92IZmsr8PL3j5cgLhmncGWFnkp9Tyk/
2faWpO5KlKF6oKxYAnYQMC2sPxj2TeE92nLjMfMPuPvZYtLi5Cyg21rZjjiPsX3gN6D5Cijm33jH
Okx3zZHcl6fk3s6D7g5Ptdv6ftyIPmt90iInRM8Z4A6QwuY+LJZ39VxPdTB2lr0jpT9vke/XJkUL
nxeXbACnMpiKqOUnpKHfKp5tKZyt3Ot0ygiqUy4rHY/EHXy1brLCNoJktheox0LaFclrMwSRHe6N
1TJ8u77zV8ZMp5HQwR5Z5gNfY8lS/ZhFl0HImakhYHLaehCuhGydsbCYwm18nxLALIj3Aj0adV/m
Xh1bJM3CpO3cQ5Jm1dPXOnQ5mj7smcxLKLQ+THWW9E/JxzBzkEb2v6YLRHT+Qtf5Xm8WDY3hp1lD
ra+3D1XuI89vLm8zKGPR9U6snKO67QSEy1BgvHD63Jme2CVL6phtUIzlDvYNX0M0wt7mf0cKz1y7
aZsBCd5BxkOeP7B62rhSrv1+LQJ4bQErzcWApnPePKfGcmTWDP9O/i3L/C0z5rWVq+12R7m5h+3O
z4NpRUuvAC6Ys58koa/X52CtfX2f21VXpJXL4mZsh2Ody+XG434TGc04b0TKlVCikxIgeWNkLhQg
4yJ1SshZzr+E7X8twaAD8KfESywHRkuxywD+hdZa9dIK1I9nmD9s/PyVEdIR+CKt4L924dLCKjmL
p1FQpHjLfTIsW+i/lcihA/Bhb2GUrDbNmNH0PZkAFABD9zdcFnZNq77n0g6/NNf/vHY/BI0e26xv
aNefBbMfOtnZQUV5DETSFgxsRR2D6GL/Zlm2xEsXN3ZL4IwkME7QhnGN0F/YrgHTpYOwVZdMsZqr
W2JugfBXiGpw4PzfPa7cMncWUZIYk3Iv6Gy9SJkbMbAG9UtKHS8YDJP98Uo5f+9RMRFw1dsY0rW1
rYUA1AmtvCRUAE0yRpn3LuXWxl9rWdv4BOiJxEDt+TwizRHkefHNl1sqJisH8L9x/LAQTEfaxM+H
7typ7kYuxW4uzy4f496sdubyTNuX6wtuZWHrMiWLUxqpcHKg5fs6B8pn+pZdXE9Sr/vLi/q+Bn3n
+odWIrEuVqLaRMnezaHL2qQhNFHGagg4K0C627qzrEQBneZp+z4blxHO2qoEMBG4xeo0zgnyQ2Dk
fK1UolM60TD4VCpx48IohjurtoqghLl21PD81/VhWuvE5e8f5j1Llxx4kBFIph5Ayl7sUPcJrWbL
YWKt+ctS/tA85OuTgTPBz7zgoVsWcMPyAEM0j1/79dou96CPVcvKcWPTH3eQkIS5Xbq80gJuE9c/
sLItdKaFmGZlzzl4VRUeCjxpTpZnyBDCpbsqm9sASKsbScyN2V5bstr+hoGR33iNxItu7m0QeJMM
r02hQkizAhX6Na9KomvXK8Mhde278Plh5cvEk5uSpRsUq89n29KpFdwA889H2v3sZl0etraEZGWD
22LpbCUEPw+Bls6qqFMk2vkMlYzFGE8OnQ99Yu2vT/Xaj79ErA9LNVGZ6O0Fcbu74NjgUgVWja1+
X2/887BnscuUf2h8gjV9a3JTnJPJGqOmSt6gAvVES9oCAQgAe+nXG0n4tRHSNrRZyTbHQQ7eQFWf
7GTal97wfL0TayOkbWZghgFbLfF0hjxvCBjvkEMhzTxcb3xthLSt3PZtCtwtnvxzmwdW+sO/lCb8
Zx/SmkNnbVzP1z6inc2eB+byPDg09jP7YYSf4txDT3r0XEC2cdClFfCm17vz+V4GcPB/J7wDB8VS
lUjiwptgTgUDutrxzVBxF74rhdzIpq19Rbuqj0qYnaWw4ezliJxdMMN3CgZiQV0Uuy/1Q6eK2HhF
Ng4ZaWw4kwefR9JFTg/7kKwo+gNbsuJLkdzSiSMja8YeYhQsHpj/w6mhiQddbC+3NkLryq7QSSOe
2XWco3hzziAAxTnMnp2N58Zay9rObjrquXww4DEKIYpzak9WJIy022h9ReTG0uXljanvJulJSJBy
/sAdL9/bfuXDa6yWp0oAKQ2hxUU8lBRoB1CZk9B3UgYN/xoJxKHpi6Cg/XIo+FYOfWXF6cwRgJcY
9W3o6tflgiJ9N/rd7ezXQ2zlIz3X8Bv/2gbS2SOllRFQ2oB4ABQFZdbFmX61njXs8HjPbt3Cbjbi
zucnvKXjsay2VjAnbtAhCuiBNQQFWPJkLGEHfmZNddfijXJ9K62tFC0k2AoH5lSgwj7OP4ySHOdq
C6yzNilaGGBDBc6bQMuLaUIQG1UZsD+n5DnPtzBxK6Ffh0DiClQhW50JrPKy6ILOTFuAjSwKs7NU
boSAlZnQa7t+06STPcH9kDu/+6YK8MgOBKCkA4W5vXnT+U50fSL+PQL/f57WcrTxsgsIs1BIGcLq
cMyPZHSyKJ3l8gecnF2ac3qGc6EbNC7nj5Ta2UMCP5ZDTXx5TKBGeCwVGTd+ysqa0FGfarTyOauS
7sy94gxozRmf34jcK8OpK3lbsFc0Rnm5cpjOWyrJ+2h6MpCteEOdKqJjXQX1Yn7t5qeDPVF9cGEt
XdG4tJcYJvJtaAzJbWrwx+tTttaZy7r8cH+SGQyzwWOw4gFFh6AvBJwj+fCrd7LhUE3+QwOqQf7t
+rdWdpN3masP37JhXQHIeEXiHnZFdr3Lk99eIQPRuRuPirXNpF118jEvTcjemTEHup1N3Ws2zWer
HZ0vtq/dcnyksT1/bJfYa5tD14BwNr0ac/LFqdbCmCWdvpvLBDoznJwM68IZm1rYP6TVtL8+AWub
QtueeZoURZd3KnZ9dWcX5bGB68n1plfmVsdNisEaR6f0YZRcOudyLiEjwk88e0voxuisfeCygD8s
nswfkGZ0hv4s7e7YJqUbkLQ7pXP2PtYQFbrei5VrrI6gzBiBk20Kkf7EAw7Q+m4ZU0AMEA6yn8pv
NoZqZRZ0JKVTAkdZCazSojBfFzI+4+m+cav5HPUH09P/HSSPDnWGN7QJfXD+PW+NJ5geOyHOlDvs
gjDj1rkbQJ8zVbVVu/rnzPlJyNcBlAk0/5hJUxIbizgtJcRTwPIwRhG59nMOUExbmqj0kr0pJuQQ
8kilv6/P1dowapt9riHSalYUwziQB9gTPtGERteb/lew+KxT2kaHx2nJffBjoZnC84NPpiFu+0oW
u0HI+qYSc1EHqmYwvgD5perCihbdsyXVcrIkYNWBp1qGh4ltWXvq2CoNF79FiVtI8WsW01DjWZqB
Kls4VvfgwXEZLNrZJWAKjqoMm6FavlS/tHQB8XyYHahFemZstQ3YYkMeLNUYjFWxhZxcibg6MrMx
AamTM44Ps23keVAwSwLhor3JDCN7uD4ZKxtfB2cS6BfUvYd5zjA2fndHLsBs+1EVG3vmX23kk8nW
AZqTRDSRsyfjuYWyksFzus9h9fyA7H1+7BqrjcwmGV9B64E6mip5EYIt1e0dsJCOsnBYNHpL/WR1
thWZ5oDKP60UHoxsxpuoaI4ud6y3rw3FJWx9iIGQh4LXcQnDkilnd1hST1DAOacLixXZEl1Z2VXO
ZRY+fMIEsqF23QJQ2LQ/whk6CxuE3a9FPh3k6RvIwfmS27GAjyByWncGzY/Xh2btd1/+/uF3Myab
mvSoD9aZFD/I5PI7zxPuFnJnbRFqwabIUdUoF1mfK0Cqy6o9UMs6QxntqNi0cRNbOXscLeYQWdS+
RfoZuhS3tbenpD40A+y+GLyz543zbWW76qDIXlmqRIlzOMvUhm9zYvcPUGIju3pytmzbViZCh0b2
thAwp8iGMyHJeAR9ggRTL9hGEm6tA9oOoJnp+p7hTmc2HFrIjdEx3VHwxq4vorXWtcUvsypTlDjl
efKXFCzzJemjfCzJXT7VfCOztDLNOjayK6ldgQ0/4F7qlXsYYS2vDjBLYyB8Bl4FmO9ZILxx4ht9
Wvmeji9oeVq1ZgnMWTvA18gjP9qCibBU7Edi9Q9uOv26Pnb0con8JIzqCAM1EJotrkHiZvafwJYS
QVHwKnRoMgeuk8gIMM00ooW4S5H5ClzPOZTWcsABJYJqdCJiSPOw5Jna4wTtwxxMbA5GydjB447b
E+jNpBn3VVcaR4byMPRn0jECigGOXyNBVtkRMuzLgn43wLbdOeOm79HKCOo2BI7X+sa8FElsO0UI
4KQVgY9way7eH9R4SFg3/sv1IVy7S+n63S2SL4yqfjp3UklgWOFTabTqNW/FUzq6ZOfa6p3P7LGu
KUSxyG2CK0cAu7z/rn9/bflrEQjs/qpxMx8CMLyIBqhcVHa/m+VW4XAtMmjvm4Y0siM5Hc5JWj3R
vPuRD5s6iWttay8bx2U2JRaiTufbB7rwWwvU5I2guRL7dQjq7HamZzQV9PPx6mv655Gh4LmAxOwO
0fWBX7m26wjUnkhmOgvCcg/i/E4V6rU26X2X8X0GiZ+cpee0rR9qo9lI2q71SIuiTib8HKLww3nx
gXSZLOV98yGwAA9b492CbsfuerdW1pOOSJ0g16ssw+jPYxXNpAgLiEeTdsvHbmXKdYBp201GProp
hOP9txwsb7VVuV1r+PL3D1cJQWaoUHs5TjBB33m2vArOD9dHZCWU6BhJvjQJZPe7y/FV7OEaeDdy
dm9lMwmgn1NEyThvXIfWZljbylBKzL2FcKyo7nJANpGb/s6dJyWqL35A28xGb/h85Nl4JotC2ghP
oOQhhd742D1fH6p/58Yn58m/c+bDNJCySiW92OMax2m/hMnB3GVhvaMQK4jmW3WGynR4M9/wu+Gu
OjaP5Ht5n+6rjVNzBeZi6bjJKc2GlrLL16FUVAWQ9ynnnSF37d71A4cH3u/r3VzZIzpa0lj8/+Ps
y7rr1o2s/0qv+840QIIA+K1OHkieWbNlW/YLlweZBEdwHn79t4+T7ki0eNitDDexLYOYqgBU7dqb
25LjO8y5KVssE7A7/uWmF/bxHCTZhIJPrDbOl73UL5ixiZvknU3PLkqGLayyi9HrySCfgrhzC1Gt
+KalxMwcRAgOqzYzeRocRgoJ0j5GcbubQqy9cB2Alk8Z6oauCzXwAyhXKg81qNPWhDN46oMu6DbA
K3SfFWmnj4CpmCvDXTDbOSFyn2sqjVB3x6JLRrcxHR8SszellXyqC2Tg48wOVhzE0mP0t7THi12f
lG0AgFoVHGJWAysEyo8Ha9AmePBsMHsEkGK9D62SPeV2+guhnm09ca8dpzsL74c9DcBYignoPneD
mT+CxJu4cAQk8oA+D9yA0+Dj5b21cGL9BqW96CYtVQcKH9UcZTP1N00eR3dVHzEPKsLRVSa68GCx
pIYuXjnEdwFja2iqhZWYo6n6FkQ09UjaY5NJcD0VcuOUI9hIUqQSLOjUyfZ9Ce05hTRmcxIiwIdS
UMQlE8iv2Y1QpstLyAGvFR8vjeY8uy9mcUwjYYH8pzr2ogCAoYCu8wjpNTbkm8GyCWTeopVA0NKX
5OsvlYGTRdNQ1MeOMrJRMvsSZfVD4zQPFZDsvprsZsVzLsXO5hhOCp6XAoIO4SkIbGi2hlNZR5ve
jsdfRWmipmnkcfVzYqh33lihTu6yltFv4xCJW1SglDiteB+hLpPEHWAiPShpUCw93uow6w5TF3eh
O4WQSpeyZD9aLqYfEmpsuR8nOFFRM2KtFDUvOM85nE5rwlumaXWUKilu6nS0t1VsrBEBLx0vcxBd
C0lqKMqJ8tiMsQLdj5xaFIE0wEwYMgBzV80s4y5OOhBm6ckR29pqFGSPyrz6ddmAFy4Icxxsbdj5
iNr39jilAflQZMryE1EZNxJlQvusBafC5e8snG9zHKyKNY06PGePpm0Yj7zTpYeXGXORmzNWfNHC
Us2BsFYU8ha82tUR+Mfom50lkKZQAAJdHsBS69ZryxmgwY6tgJJeUG/xbWPmzo0VlmzFzSwtw+ye
llVj6iRBUIISRUe7EtGHDyC9AleHOSRuZg3dl3eNYg6pzCpg+XBlK49WaFQoXwJHWx2aKxHahSma
gymFDche2jXhSUKCPAsSXxjPl7tNfz+y37gFkvO+euEiQx2ZfWyj7dNXw32yXdvN3J/Cl17v2e71
tf9VudvSvX46nfzrLf59ezhsD9tr37++frx9QHmQe3hwf+x2z7uH58Nz5z43m6u73eHg7g6PB/fw
fCVdb7NL3c3N8bjZbD7u9/ifL8cP3v64uzl6aMf3T3sPP7Pxjt7+dO1vt0/+/fnHPM9/8v29/7SP
3LUKikXHcJ7jF+MVINm1hh5+B4nf5quyHXYf6B7INomys3bM+S1VWm4MkYLBLs5KryJW+Xh5tpfW
cbbVrTEMIlUSgVJBseNh7SWjWtkiS7e6Od5z7Cc7qmMuDmPogJPTcJvU2JPue8JRZTGVe2Y89Kq7
K/FMxMdNoT4Sm28oX5N5WvBDf5Bt5xPr+hHKGmQk7DAYI33S1AC1YhQkP943fbMYBMF7C9LqQhxI
DUEc85OdrDnR30Q6f1oBzPP1rjCICkuzYtURKogaXG7J18RBtBJ8rtYIuciY0ud2YFG4N1hS+Emn
yWPLxvSxCBT/NQjR7UReQENTxUAZInEaxB5YDKk/2NNGgcQFt8V+3w/MutdFnFyVxKi+Vd0EYZ9x
KiZ1ZhmLTJcJiCN4rDUxRCdWbu/U/W6CMJhXCHAbpqoG6Uc09OqWN6g+tSdQDU1dhLoEbKhgV2SG
8+wUU+ClMetxxOc0YeBca0C0Cs37BCSTyLhJJ3d2I1QMRyjBtUHuTSbjkIPqITbqCdYjoQ+s5AbQ
avxEzM321gxqpG1Ga9rwLOQ3yHZ2j0ivWT5k/QK8qLLKswo7faq6Pr/lNe88NshoU9dT3budQcKP
WRAjQmE1lj8MkNmI66a64oZYgyy+bVfQLHy9etBsSmlNSQVqVyTjXIekbAP5rESunLEL7c+xu0oN
kRnp+MwTV6m7IA4TT+XlWn7s7SOKOOcr5QuPxEGdFvVYQKCCHwb5ME2TJ40ji9f08xainmQO4bWh
mxXLTtuHwSlv2t7YiTA91IUDDIQDkancM4rKzwrrLqxAtWsmqM3KgpUwxtLUzY8XACFA94QgGyIz
blDd1uGny87g7Qs3mYuqjIT2LDN1dUy0Ue9iyxn30FQpb4VozJuuJOmxCWxnc/ljS0s0c9yZhdQo
lFiyo4Z4yGks4uY66ZlzYgQqH27ZVe9Dq5F5gDqqLMuuow6C2po8F2G8a6iduKhsWNnJCwOZv/3F
AJrNGMFcVPbxTZFZls9TSHJW4oY35ZoY7sJHnNmdCxyiYsDDQRw0EKXd96kWbt3eFN8vr8VCXRaZ
A5QHlXRFw8vkaDstYW4AWE+/p2WUMXeKcQJ5VdOA1XTgVkNdsKzblhurEGqbZtOyXa6SVbjS0h6c
HUhh03dWXvP0GHey2KLqXX0f2s6insWHahNOHQiVaNPvLg/87ROWzAHN9iR14wj4CZLLI2/0FYms
e0PYKw+yBX4DMgcyd2NCplw34kwxPeJAMHUPXEU0VJ9xZxqu7FCZB4ubzQPNhgrafgPYNMOMjQeQ
WDcJSkuC3s/ywfBZYVifBobSojDPwpXuLWyqP3DQ55M2ypk+OkEp9lMQ0GMUddO1BnWp6U61E6zA
FRYWdc6XHw5pmFrcTo8D2GYLgFHxiDSGBGzhXCQ+jXBN1D34oC8v6oJ/nKOkB9Jltkp5dczHBCBN
WtS7VhRixfu+tWWEA/7f10fLSCaMoWcpLrth5GZ1/DEY+h9jmj7/33t/bn/mF9VIUwaa+BTuxNxB
8OCOs2AlTPnWxJybnjkRKsPUaKMhPGaDTK5xh5l2TlCtUf8sTcwsul5JiAYwuwiPJAq3bHrEbWZ7
rlF737TM/ELViKSL+xwMwslXAjrmgNTva3lefswMcOPzAS1XCdQHFMQVVgMJbxkYJnxefaxjHua1
U4ZHgQSsIxoP0vBbMeq7fI0yb2HS54GrsCvUFA9ZeJQgFLHNj107uUaSrEzNW3Z77v95XC+uUSYV
tQ7bLgblKcJUXtmTpHdDOzavetUkD804YbpkRLqViN/CBp0HXvIAdVE06KLjKIbuego7AG0TunaG
Ls3VzHJ1rQvexDIE9QlFMoSrO4hKZ54onBXXsNT9memaSS5TVVrqmIfqipX5DuGLFSTp0krMTHeg
CiiDplTHHqAXO2dbhBdQkGb7taAbs13x00sDmJmwEHjDIpirQLwxmR/KMbUbl6mJHC7b8JI5zGxY
Km6ktjkp4ADoLz7RXRoklaugFIpNVb0HzINNO4+CTkk9mJEYFTSfQZtdfZbi1+Xunx+u8wftuWH5
2hpCGhcZ2K/VMetR8ZaQL7KGMGhcnOwqhXTF9JzhfqaS+8tfW1jxefSrooKUIKiHs46tT6AxqCHJ
EQKj2F9XEtHvyZnWmEsXlmUeCjMs1Bx2HSZMDJ+jOjkK69HsA7BOr731zhP01sSdDfKFGwmJ2bVW
bCrQx7Y/hW6vgKhz7c62XSvKTTcdmr3hiLU06IKZz6XfYhEnNObQwMjj9tpu8h5FPPy6L4Hav7wy
Sx+YmXlEEUulPYlwbdqqcQSe52Hs1lIRS43PDL2dnLOScWUchvzLWLUoj75z1NrULNj3HwGlJtGJ
2aLniSI3bdIe0rZeCQovrfHMtvUIXZO+L40DjQEKsBwrOrIEmutMABEyRo19LaJC3YP7Ya3c++1t
K+bxpdxOeFdIZRxQ26L8sgH/phSAuJjxMPhVDXXd9yw3DP/17kUN+djw2AkRqYhGlw6muskHPm2L
LMlXPvH2uoh5uAIINPCDcSeC5EkPRYe0CT3kjd/ldcU8VNGxJBGGKBTCH+XjmOadH9Zy35xZlRor
X/FWSyOYmTiqpUUTx2ME3sfcrTvbs1chAW/vLDGPSky5EwwR4+oIhUt/yuF+s96DHs1W6vE6keQj
NHne8XLAKjgzy64cJ2CBhQPcimwvafOfPBpXDo+lCZrZdVz1tAhapo5RYtxVjvY5kj+XN+iSIcxO
bQDN2w6iu+oIHsADj56HnG9DObp8XCOGefssEs7MuFsL+uXaxO3DsiCbktxSaqI094Myv4M7wL88
ioUJmj/Focyb5Zpg7ksbjNn6W/zeDTR/hMshqFUcBHBIJr9Kqyl3zXb4QmrxjUl1N3HjlNjZw+VR
vO2+xR9Pagm8uJPAw7JgM042Mku3UFpe2Z6/H2p/HqRi/o4uJIu7aRqsY5+OJPVIwKRb2KQ+5RE1
fsYFbyGHo4arYAQ5RUMyG1Fxqz9jTcevtdQ9ys5pckolZNL6WpKbJpuo3yr6GdH1dhsVYCxKqrrY
mqQ0biDKmmwuz8rCDp2/yBXElm1b8OCAVSanYdL5vcOj8LlvwVqelp214urevqFBseu1qx4d4Ohb
luIpR9MvKpOp15nWPRmrO2LG35JsuisQuD072HdEUOAw5nXJfYobbXHWl7M54icC+/ZrbNyoNFox
iqXtNPMaTCWRJLYIDsKKv2ap9bMuh1Pf1R8ur8tS8zPPkdbdOALnEkCRcdhz1fbeFOVHIfNPl9tf
cN1zOZakp4pTQB8OIs539ghtsYg03wVlR1VoiELpbjcFa3O14EDmVcmZLkKwUfbGQRkEyU3H+ADx
rrXww8JMzUtzWQJWu4aOwWEyPw1D6KYUMWqy4jSWen52uy/ux048JU4J1OlhyiuCKGDTxbfWSNX2
8ios9f1slS+ar0yagnZqio4m961s2FJNvZjzlTfjgm2L81dftN6wsEbWCSe/Lg8dEO91VoBIH49U
mOHl/r8ZnYaVzWtwacsqHlIMIE3iYsuG0nwI46i8KUeEVKwkBMNpBrhuSoQCnEyrD+CEGZF302sK
OUszOLsX8EmHzlgXxqHOTZDHnaGEQNA5qfBpScf95WEufWRm60XKSN2ZoDZ1bKxPkm6yNPbyelyZ
xaVNNrN10SZpUxZmcNAQLeQpiBRN451vbiFmFwTVmZBaaw3gH8cDlCmgt7TGlb3Q7XmN7tRYWtPz
0dFwKBQFToCAU8HXdJl/x8neOFH/UDYxBJ5zOrGOJWvruyBPrH1eV2RbdZZxCy2k+KYYmOE1EMXy
HYk4bxnxZyRJziQB0KvzBhPEASQrzIMUsTglEO9LsTMivnLALGyKeWmbIfM+m8w8OOThg50+mvSK
rhnuUtPn339huCnrpowRHRxMqJvFHjdQtRXaKSqHY6Gcb5c39cLy2efff/GR0unzTIQICvesB97a
maIfcorox8utL/gee2aXTQ390xyU9ocxg2RlaWS3Ou2AtwnaZweyc5c/sjCEeX01isOiNDSxA7mp
rpKw32ilV2xyYQnmVdWNZk0J3xagAvcmt/WGlCO22lpl2MLszAurpaGNQPQ4fYdBeiKdfDY4oHOe
Nln76fLULPV/troNIbj81Of+F8U2KFTsIwX+aCRV6F7+wMIFgs8WOCYIEIELSh1ToZPaJ5zG94as
YtBsGuVTOLbAcUBmp/00KWstj7EwbfOaxkZKiKlwZoBm2jjpSt3nfbUD3+x3k9Dny8NamLc5uYkZ
myYngBofstKAPgb5aZjkfmxAoXO5/YUtO6c0kToLBxEJfTTqSvo6pwcS5WuUlguX7Hk9ptNmbRHl
dn7MAoGSTwSUvvKsdTY1tA59ZTJAWkrIV6Q5AS9HFOdr23lpL8zOx0wFQ5owvKCz9qrLttwEGCpB
/PsHeNS9Ol07cBbWZl5+XpQIjAwhgtSi7N0psny7BI06XQvBvQkqw2VmXn0+gO9et4N1fqNUEI0Z
2oME/0GBR4lIfeiRhf5ogl83gMDPg1WFFLc2u/UdWjk+65Pyqsi4vJUN7tKX98rSdj8v8wsPnSRA
D7UgOTjytqt3zHLkx4ZNsXBze0R2ZEgg/HP5SwtRhHnNegS1uDYjCG0KSNUmybNCjTa3FCLBV7Es
/csfWVi+uaIQoAmGTNoC15wi9iuZu0jxu0X+dLn1BcOaFwqX0EAzmyjIjhbQGNdNENl+Zdfp9nLr
S5Y1eweoArAiZZj5kUU6L1yR0OLB4CivsSbjzNpf/einvPTNwNSfzXoMV9LCC+sy11VpKkA+4rTm
R8HAFAjd4WaHSpnqAeLTfMd1j8ASUG7v227zUmLaQZms5JQfcWc6lmAjSNrSJWVyFfGVe/TSGp1/
/8WGjnVgQOI2Hk+VMeXXba96VzVTtJKIWzCXOZoIFJxmIqAmf0qyHRHjrg+eUa7m2cEa2fNS92du
DrQdScEhQHzKKr1tA7HtA/7h8v5aanr2BKgRe6/yFMxgdU/uUep+F6NQaeXIWZqX2QsAwetBMoei
2/1HBZ9PxK5vEcZeY05ZsOt5QSuFrPFQpCI/Daj6ADAyEIbXGT/fNTHzWlZpJZBZrQxxrJR1D8na
Wy7bFZtemPO5fAomuE/MzDSPg5HFrlM6JViGxIoxvYm8xmEyr1bVOnFArYH69SFt++skVdoLI/Nr
qHFfAupQ1idgcNurNjISN4V+8g6MnWs8LQsrPq9lTYqRQHoYdNnDyAfXtpwvThxt+DRsJWnWKHeX
PnKe1hfGDAhv0LQNJNYsO/sOBeXPNRSKHbApWU3z+X2Lb73+BKdmpaazSCR4Jlo3pMnOjvv3WZw1
M2YnqXqQ5OjyBPda7YYp6n2ZivfIPJ1Xf2bPXDaDjewwObaJuCGRBMrYOJJO7C5PzJLJzUwahayV
nTmNOmUh81A5B4RzchXH3fv89Lxatbch/ENSOhydwvhSlDjXdPTrcs8XDtJ5gWpicyghRXaP3HnE
PcHDXxMqvNx0LB9kaA+o5gHVbtYbvhEZKym8hdvpvHA1yKdBwmtDQoJyj6N2sKnvwsPUCm+adjJd
K0///fJ5I2Bhng3lhUGMZ63XEdWEeDaIim+CAtrhXeAkng6m/hZRddSZFEiq153VgE7OKfF0wfsl
HHS2n+ggr9K+HR6nNG9d0VnZqeOTwMLKdN8F+fBNT2QCztugh7rtOPiIyZBsKDT0jo5KVOZaWRV+
CoUdecCok/1wFlPEroMKKePGprEo96EILg4sj5q9CpS90wKikXb+A5JOw9ZOZXhnNSn5Qbv0AXWW
2vAom5ytZfT6qY1AwAggu/ZI6YyFO1WGPfq0ilHsR/N6zxmztkWfTjstCXgZWzpeWdDJ9kNt1n6c
GdVWR1l7Hw7NdJe3FeOoGqLGxmr65tog2roOkDLZXN5jC9ZBZm7DjCqphVD9sayfq/RJkFuUF6z4
9aW2Z24jCFoZctbnJ2iTAMxVK4ULHxi8oOPclWplx759MuFe/3onCbw7LYjQNKc86W8lK65qmq/E
NZaanl1kB5E7AwEbI4Qk+F7V9pY3dCUgttT0bP8DQxA7EIdrTtx8DIqHxPnxnuW0nPNSvLArFoI1
VZWgnOnjMXRHy3GtkN7xtWvj2+7BmiexTbsoat2XxbFgUYSbtSFO4yg6v58S6UGtBTu1K4ojt6Zi
JS7/29n96SmAuHg9oohjecMqD091Wkexm+lxekyzTm6nUQ7+xIoMtLA5LU8UhZtbGgfRjYHqSmCm
atVuIpaqk4gCMJOUzEJFS933Xwxcw0CNZE1sb0qA/zzAPRV1G6kB4YrHnhzSygElJ6/j+ho3Agje
GoUBpjnRQTSWkeKBD9H06X0rNjueHMiU5baNPSuAZ7gvkebYSEhibIkti5XN9iafA+AAc/IvKGWC
qj1JolMxdpP2bDvrXB4Yn/uiSIoDD23teCxKjVNvRKGnwCmN873qj40ZxoUXUQIkB4sodKCNyPlE
S+DppaPbpxATNHqdqCELrHU4eQmoI+6KhhpfUNHWNZuy41CcU8Owsr3P5vHWZph5lKQRvK7AGHGA
HgXZMV6oR5GHTowkFhenIUOu910PAWteSoAABrXrjjoHyKgHPzvDLuDAOqkN12nLGNXiOacrb7EF
X/AHZMDoigkBrvjoRE2oXdoDhRVDnejLuzbYHDeALFwVdVkNQHPNvgupr5sxR+YvVmu4uKX+z9xk
KGiZ56AZPkCk6KYKzFu70Y+X+76w3nOkQNB3dOhaKQ4dNTy7EhBYnG5icD+5fb5GvbTU/ZnLJDKB
iZuGQPebD1Up/VxlKyu71P3zJ1944wxPVR3LSB5kCNF59cEs441VOt4Yr1XtvH1FtP7I3CdtkIkM
lR+m7VzXXbi1Y+sY6zsFge5S977KzZ+F4pv3LcfM/ApYXpUbqFJN7OHBpPrzCMrylCH4lTrve4Fb
cvYaYIZdMkMKdojLYNpzWiE/2jAvE9bkR3W9sjJvX02govJ6ZVAFRlrIkADKwZMPsuFXNh0eKslX
9u1C8/MkPq3Q7wDVlAfJlfM08KJ+KNPACXERVf3Py4ux9I3ZxQdFTEYLSKg8hDTvj5Uzxq1b160B
5KAJN/W+j8xsu+edI+I6lQfcjm/p1H2OjOKgyn4lr7Y0hrPhvDCQkESgUVOBdcgG+75W5CMqeHZl
vsb1sNT8+fdfNJ9UTYUSMMc6hJK4Q9aB9hr/V/rvm5uZdXcoz8SNXFqHSu5ICb2navR4tyZKcJ7h
N446Mbv3lNXQUQ3XdIiNbdBP107wBeGcc/22Z8rt5REs+Ccxs2cU79ZGBcs6BGnwU+dG5vYCRFJc
IGVv593KFe48H2+NZGbRUoZ5pCNmHVCN95HaOgfRRv9weQRLszSz43oqIgjdmhZSd47f1fora6C9
lsf2HaI52tWq/PCuD80T+I2qZGSZCgX6lamfJmh2HgJdtH7qVOGPArV8u6xI17C6C6Oap/ONsUG4
V4NmB7VNHsiFOHOukmqfTdNWWR8vD2gBjmLNE8Kx4qMiNuVInIvEBLq85z+mAnxYqDYIww1PrMAj
uqfbCmRG4Nanw4eWFwAuKGGwtSqHhfNrnucIwb9XsbGJTlAy2ce9sx0z7vc0OhE+7UBah9PlFFh6
ZScufW3mbgYbwQHHHqMTAn4HYkiXToHLZHEFs70mQb2tezwAZP14eYoXPjfPi5uyLrqyBl3WYHO5
N3oG36YdcggZaAxBPAqKySaDdC6qSfihUbpduSUvxFNRkvja75UNRMAhjGwd0jgwXJuOFQiRa7NL
fdrm4a2T1TbSMoGMXU2C0W/AQfTJVEG2uTzuheSgNScmV5asY1sm7DDqYXo0Iwq4ZNCCWcAHHXki
jixL+j3S3lZ3hJJaB3XmMtHaJyU1IVAfpxvFxta3LD4+jXW+Vqp9Hv0bfmiehS9qxeuURvYBFeH3
wVBMXhO3g2vEa1rJC46Oz9zpueRXhrHBDr3MqwxqjC3bmh10klYO499MZG+NYOZJIVqkxoiiDleq
wK8ntdFR/6DryhtAVgQyHi+T0p2mYpfWmd9Dag3X5g0UfPrmYwz6J0IebbCWMvs2RtI2s7K9JMHK
mi8cJfN8cEmG3C7DEVfDeLivDKhE832ejre5/Hx5Uy1M7pyLfIyqvBt7GzXOU/ixwFs2peHd5abf
1E45v49nVyneEqLMKpSHeBpz3DWZUJ4xBO2h72uFRDbkjceJOb5RD/YGQCBro43M3qm+6Nx8qhqf
SW79/N2Z//wx/L/wubj753LW//gv/PpHocdKgdZw9st/PBYZ/vNf57/zPz/z+m/8Y/dc3HzLnuv5
D736O2j3X9/1vzXfXv1ikzeqGe/b52p8eK4hGPm7ffTw/JP/2z/8j+ffrTyO+vnvf/0o2rw5txaq
Iv/rX390+Pn3v8xzNPk/X7b/rz88D+Dvfz1G31T6Lcc0/bO1//krz9/q5u9/UWL/jVtcUmIRU1js
nN3qn89/4oi/WczmJpcWfojx8wsXzOhNhE+SvzFuUYcQYNgt2zqjYOqiPf8RWqMEnOpcENMWcMDs
r//u2qvF+fdi/Qfy+neFypsavTnb9r9NEhh2x+SIh5nn/lnCnGO2URKmnWkwmn0Sq/HORqnYtQFR
DtBmQq/G8rW2jHDX2BDngZoVGWyXsc7OdkxZICQIm1FaEDlqZOW/mMJ/9fNlv14fPeduWRYReEUx
KkDWIs43jBc3YDvRUZenCGInWRsEJxMcz9TnSKQNvjlm0ZVucn0NIh5VbyqQKt5BwKIvV1zCa3+L
ibeJiXC+TYVtEghpnS36RR9E0bWia4thFxqZxXehFYL2weYp+ByRB8DwLw95duqdv2dbJuoaQdNE
CcR5Z9acOM5o5mUkdgwlE+2mE9ZTYg408lNFyddeZf0t3mJgd8sh8uI5dtKZbtMO1Ro/68yd/O4I
EzZsX1qSm5iE1wPXCaTPRpPYuzQEHM6PxWDeMTKGPyGKRG+cVLLMs0AZU7qKTMNXYuj8Q2oBaL5p
G5NmnuF0IVh04lKolW1xnvKXu1VwE5FUCaiX7RCUYM4OEpCo2WYhk27HpNMHWwRzOdtXcQUmlsuL
Md9/+BC4dLH5HFCHcGQ2Xk8BdXLcDnTZ7miKD27CkjC6bbQ0P09lb/8yUVvntnHThgixsgw8MA2q
p1f23+sjCcsAD8CJgEQDdSyHzHWczNIBR/GQd7tikqN0Y8OMNyIbRtPvy8oKr0iv/m9spf/8pIOU
KyHMcQhKzl8Pu7ejygTUvt2pOtVf4j7NlJ+JAZI/ECOxT/gvaivwoKiGr5fn+8+xwpNxrKgpQbst
5/Y+qmzS09hWO8jRkM41UIrUeonBNXZaGgTAZ6lgWru8v36mnEeLxTURVibMhCeeq6/mhYCgrEWq
XSn7aF87Fc3cuEv6n7lT6Z8mL0qvTJJuDXt2tuPXm9gWqAMEeQT+5Tjz12vIHUrbJm524cgaUJll
bfVLZNhRuzEOVbtD1b9ArA2Ej/kWrAUm312ea5P+LsL9dxckKL/Alc+lybC5OEflzOt1jvoygMcr
uh2UkkEKFzRPtAtBINcV5BrFoo/IlWwhSKN9SzlgT47BoYDgfqz8cLSHU1VBCY5yK/dR7Gnds6qs
D2FDnX3pDOljEiX0tgKz2a7ukx+ZiAGgyiHaEU15vzF5k3lBoAIXVduNbyRRcYsKz6ByozGzj0YR
gEceBLHlPhqNKHc7AsViN4uU8W1y0snryh7GOJW/TIDp3R6Al3ywxKGmIRS2nK4G63Ko9tmQBKda
GtIvmjx7ivQQnWHWv8qpoFcIyMWQwYVFoWRSfkjwYtty0EDepgMGTsLoDprktxBo4wclQ+eo6g6k
KcQo8680cZ6aIWN+HXLzKtF55eU9P2PCatK6YJM9FWXb7J2gzaUrMiP0ZE8kaiESMx1dy4k/dEMs
QNujSOebbdE/IYpUbQjcqJ/ardoOAifA1pi6XH3IGx2WnqwpU94kOlujNNXmtlOBl6YpRbQtaB8n
o+fkBRwQaNaoc0LROLK5oyxbMKGmEIHrHZeCTgpHdQzLAl14nCuo0ah8SCa2gVACc+6kUY2jdntE
fBuJfjQSwEBRTuiObVa2OwSl/pKgRfDzsN6E2IQEj4NxnQojKEuXOGGOyq5sgAPUhd0ln8e6h1sG
S2UWgUR6HO7qrKN8p4sI/+yFjtU9s5Go3wE9Hg4fU0gL86OKWJFsFR9w0Jut7JCr4FbRiQq8rlOj
zh8dMd+lzGPL/+eJPNA2Q2ET6EfZrwb8AOqe8oJ1D4FB0cjkDPpLOFqculYrWEtcCtnX4GSnBE4s
DWv4mTiIwWaftg56HcYa/a3NHP+sSBxik5yZg0El1uSJH2QS3XPynqBjpZOXQ+rWyO9lN1PehdqT
3cjA+stVLL2AIwV7HGjZsS/gAgXdVWBC+dNXyDHuC4lj44qNFSAXGhl2ecOKFk33RkKKbVlBHfVU
snwYT0hOKnKiAcNMpVWtv5Qt1NIOoNgqew9MUA4mCtcFkPdF+VWek3bL8zjsPTGMVe1TvJ7Hg03j
9AHsRlbqOw4KZ64yg7fBtrfTxrylYTkYH0InSNW9Yi1rtmOVZPkPZdBnUIuModc4E/tJOzU410Ni
61vNoT/rISCAHcenoAGpbhEO3B3tkfwwrIZcdZYO/ZLV0a8GMDesoR5V6NsF0xAVa6vJfkhjKHzu
DdAWay9LJDTIyf+n7jtyK2fSLbdSG2A92iA5pbtG5spLmRNCUmYyGIygC4bjqLfR2+uV9LlVD8/8
QKPQQE96KCkh5SXDfN/5jumj9kPA5n8rCBtvVrig6ZJY7tWL25GgOS/J9TzCSFV+KoQy4qFMa+qO
3PftS0oQwQZrLLTjzeone+ktWxZU0Ihn6TkTMpao2UTXXeykwaDgIMn1x5QpHGYygVoJEQMQ3ikG
WjD4EfkqS8R42XWC9QnCeg6szbFatnyipiRJP67FNifZfGyFjh8if4TFGCi6y1yFue9+7kiCG49q
QOpsNQwGd9gcKdxbDFhfOcfGxzQuoQ5HerL5uYEMtM8PIxTVbaMGCA1vunSPkhJm3sg9weYM6zVF
8NthylKZVIHtFfq2HdcUBBd345aORw1H7fEWUQCkCeADjIm87zV5Mo1QCXvkrC03rNySQPwZMYcu
lzwfLqGMze2e+zLDOHCnv3QGZv8rkqxgHTCxtC1hoOJpjMQDPJ5+2+RxInN3QQYH+NiS9XlbKgQb
1sTA5wnxYP20Fl7a5qScpImahcbJlzPjdTMtELzlu3B1oNr4Yg1yKfi4xgUsok7pHK73PnzuDhaW
Vz0EUZ13nGOr2nKwbVqLmEavKgqR0gzbkkdcpPKYxYYdRr0tjXZLy0/+AFxEzFlXjP7O4Ps8emeO
XqgE9XtqNDfmJIfFffXURQ2iUvoblo3d3RTs734wLIhKVKsq+2hMuyKRuzvsYjbPWgBYbB0ap5KO
rb8dMr2pAnCTabyAofSTqIwszuYl0OXm6fGEw28Y6wFkM4uDyo9/K3QshSdJ+jlE4bsPC8n7eN6X
E4XpWZXsXX6yi8rq3ZuHpZJrvHmf3GtxRgGbv5EimGidubyLG94hU+C+x2zpefSW5GHodpzp8TDX
mW6RyLT1KVE3YEvgCuWYYrt8nQCoMJZ/rGKS9LxPvBtLjPTYWI55x25BAY62O5vJ/NvBzvn3jLqr
RnZsLwuxpRkwAhk07TIOp2RjJMMbnxdcXtydxBRIUkaeNn3RZ7CxbyekihrFliMuieDWRfO5zSH2
LaCbZfe91RtoObwv/Al26EYD3sYzZFUnwKpWkuOmhpX1cx4h2XP3FTlj7uh/RYnJ4dxP8ekL1Awe
rJt48BCN2/TbzKGrnV6QchNGa8zroUeGF4RNhgHAGcRzD1vhxvQzvYP96XYKkVhZhuGQo5DYOCv4
JG+hD898JK7N2W8yAN2XiwxwZsuNF6vl8jKsynCsC0xuZ7J0RagnKPl7RedXhKp6x27LsTcYGR7W
MAeW1cqYvvnGJ8cEaTV1srDugOHNB2j8UUWp/GV2DDShL80uiHqzF52FjwkYAOXUjuZgMUGqcQKH
lS/avUK5s481YcN4DysycPXjkVfECP8b1aC8tah6KuXjyCtblYKP5HR0CbL1TFM5noOQ4pVgPAhK
iIL9f5dmSTFueN3lMuvhLXYJLHNGmK3fp+EwXMyE4MdiWsF4QGkhTTOCJTbULuZLWGQo/XPaBnBC
ibxid6BebDOYKXpUutmkV3tcAKjTwyVuh+A9DpKg9hb7EvL5lXPzsmVkLISe8rFgO+bGkrbyfnch
Bsp2ic6J376hf//DdF6vQfcLSilQ7ml4p1Q6HFccjLCcd3dguH0m3T6h8UF+Yhx3r73xkgJsEOzX
bH+F1uWSsVYAg/WxIdf5no1xeAfwui/pao86yfldSNRLPPe06QApldOmq8lBmhDYTjehUfyPGjZX
oDSrl32jtfCoLNuU0SJdw7GOvRQOKmQ75XT28f2RlDFb9/teEtMgGMtHpOvO3mKR/dlU1p9Wzn94
SeKdtxEezESg2kpXLEBN37k/fuZLHBY98i8h9jayIrkwb6BWf+EIvsOp/iCixa9YhtBrlSuv7POr
p4oek2aP+G/qkFTBNYJgRuMqXPN3O5S4NegraUGJdgib3+AkkMTNiAAC4DPdYUXaeoFzqD/uvf2e
220qCXCGQuH8q3KH8EFIJ9sC76SEbwEGJnJPq43S/IAQI1aYXXb3Fj3KEd5grkrz9lmomZRenx/N
FNzDDHcvxhk1auyB49gq6YCKs+F33ntLgboyKwBkTDie4/0DTsJJkWmZ3lkAF8ckiR+ta+cbHJ5R
0SLjDAmZ2n/BmfjKHCwcKEN+ejY4Xvm5zgbY+Of2NVm2CRQnvpWtR9oyjzH0E2AFVS4Qfgk35c8l
X5NqZ1DeDTPSLEwIN+Ep/Q6H8CEZvWco4THQzhTDy1+CMmctQn/9AIRt2GHZKSEPKVL6otlv/Dk1
Rw1L/6IfZXTYPWgC4PTWIZV09uAcGcEpDcKJgMzDyUtgUS838gp26FHDKbMIl4UeHUXKWZG3fl5N
CsMBiEry094iatD4bTFJh5J290FM8vrQotOZHaDZkbpjtKeXTshn7aL2Ptz1DoU3+AQK1egtQ6pB
bVU0NytJ3oKZuV86MuvJW/3oKcUt8ARCkXceGA0awCnIjMts90JBd3lGCsledzyMPjTsf797SAjT
wvNJXCSd3t8xkvQPEtSMQsTjl7PDuuDqSLpPMZI3gZvlYv09LoJQgDInMn0juO3umCRZ6e9h2Kip
G6pOTYuAcGLZENTcfbgkFVcUIS7n1QDHcN5UESLSkhrqH4dAe3UXrh+h4dH9KIL5SW4+tFh0OcTj
ImHjK9h7qn2vK6QIwaAJY3EPDGi8jIFqtsWL7ocFRs+hgnaw8hH3d7KGGVdylU0lg7ym8IPex9IK
Hls1VTHP1SXP2Fpt/vBnRRdLxrU2FCmHRZSmHOqDEMysNPQXWfRLABCgi0iN/lyi8o86Wm7dQNsC
TLFRAvjpg6lUUoUvtJd3sRFLA6c7d97U2Jcbpq/QfObrzYbIgXsL098bUCjlc2ckrqN51xLJt8QJ
+NJM3VfcL3G1qTwTJcAzCzuRcZR1u6/piXXAQcsp2WESgrRUUm6Yo1S50R25VpTw8YBvFdhuA1tG
LOI8PnCNJkzDeuAn4uh3WXLcJ22VLwEI8KuHhwDg1pPbOQEwuTTj4od3Pt/aM/SjBguxj/pHnZgU
ZW/ch/VA1fSifQEnidZFekG+cYYyDhkc6IEzaZJDONvkwZujroI8f4BRe7DSkk6TiYsoy8ZLq+z8
MPg2HmHBmuRoILCqa3RSscXMx1sqFaN2aZwmb4YPqDHZ3Mmzv5Llw+l4wUBZd0uTo1aLDhxIRVJi
wArD7e0q/4ZbdmYO1/yeGZ7Ms8Ffy1yzJovmRZoP6a2jfveZBXr9zJVVZyuyvF5oBKQpXBzCAvsd
aSokuwWzYDihrMMjGAbkjaNM/4PAjRiKwFwWCL/uT+gE0bQ5FxhYDSe7d0I+dsBKbDHG8El808ye
zn4n8dCfQ9uLH1m3/pplKj/xsTCrIZnVZdYh2SxYCdKKjMMiz6R/9GiYlFiI/mULggThbVt62wO1
/8g4Q+zd9eq5oHihJ/Tm8Z0ZkhD/Uw/m1wDSH9cEn7MYLODRYhiRatMIx7e5IArBHcUqPHmkXnD1
K+ctf+s7ZpsJkTU/dr+1Ne5l2yzdDuI8EJ/wgYXZfkekj3Ny1t1rgFiJtVAwJPy4OrjcClAIKs1m
9eTZzPwaHAyD0EZeYgBbj4sc9XEkW1hpzVc84WDWWILxyzBN7DmAQvWcqSh5HRA39uLbbKwNzBEK
s3V9CbTVljNq7Fr6oXjOJ4usZoqOW41iL5gvr9Z/WZKYcgF8NNRJKDEt3KcVnHSYICDeJ0/OmvpZ
RVefrJW3o+4kLUWDgqYftskp/IDDCmcWrZCKmOJmFQmI7sm30dlTH85Qag8Y5nLPzehb8oeZO8Q2
RxOgzzjnYBiQHgCoBpug69Nna2yLI85fvuZ2RZe79IzcBLk2j4lHsrPAGVKYjn3227qDu6+zMkPn
Wsi1deJglwQde45AtHp0O7nQHVVCOmpadGQb46IPQ/9lSZKtEvuiy1yl3nbII9n+SsEnu7RzGp9h
BfG1waswrUJQe5sIKY91znzXDB2CiDUjwt7kxNEmiNYQD8LpOsiyN3hxHjeVaOSVj4cgTxCGtoUh
JrFb/g6Lorpj5sHgwL23Njr4MQS/XlpOlj+sKH5Mp+Ljtm0/3bSrMrJjeAPoFgnL3tV03yZ4Wwjx
lOVksq7a/Xh0ZcYS9Uqz4MgWv/2SGQgcgJuCF03jmonelkEQwB5pyvyOH5be9gZliEvl/dr5mSli
H6jXMRg1R/9O5LahFZUtRlF88PzSrIQESCfFSqgQPNBuD71EyV2E05bnZ9ctoq0C7m95gynWQA+T
bwJ9ii1KiAudfDgXyGhI4WtNZzWc+ohlf7qNanOelG0RD5UA62wXUuRQwO8rPAFhyH+jEisL0w/v
Zoz7qveSo8hNj5BpeQPfk68BdilbYZGMoctKReKWArRyFkIxmEnPvW36JH3z2HAadvMhd01u4j2O
4XmWyFvwOI0s7QQ5+qZjUvSBuEDj+IGJBwcxyKW3bGsRY+tvtGpztMQZy+uUut9uy++isL3B0n8b
KT9oQ29Bn0YUgze2TSsnUKITgQLaPrULOOUp95s2XJ8jISGFzkI4NDFYvAXkQUx4abGNn+WenwKI
yOtozj0UQRy+51tLyr0lCTpAfYM6nd9TQb6mOTswi0wEmscMtDL2tCzey5YonFjDncnEbSjnAdBY
vr8v1J3SoUNkUQA5uRx/ObJOQFqoup2yvEGDhDkbC0KU6lyUiO4aQYrHjbaICXGXman9NRLFopBT
2ONmgZl8Cx6Qcx9e1mVFvJAZBmwA6JpxJNKc89l898EyFwyAL5KsAjvjUs7a25Sv5IxA9QqWz30B
n0c8UB8PNAQbO01RR8/Bu2T5czd38IJuu/Ctk3EZAxm+00i/elKTx2505KPCFzhbxoQMn7OYe+RN
XU2NISeHcVHJQdP1ak1Hu98APGHvQLcn9ycYoLJ5dS1rv6eo37oKxaqk90ai1ygGFcT6ZgVMq9A7
53jiDpeha4JUdL8Y8sb3Jo2nST3EY59unzxSbKyScQcV3s0x0IpCr5PdDt7K8AC6JKAwUWHoiopF
+O1U+6i459Og7esqzdNIvYcgU2/A8ctpZcExRmRuFSBTq8Ith/97kr3QWSOa7Wo54Cs2f6D4yZrO
N28oEYdGroAa9ZQ+pZ4H0C721zvuyVuqu+SBGMejQ7dv2i/yZPGKVuCaK7ZOiUfYOrDG2jjIaxUa
/x0YLnZcmJu4DFpK2LET7XrLkpiflij1VwA1HXvq0vH6+a5CSzxKyMuHHPNQwtPtKdFyanFCxfk5
9KUXoabvFNwXGKc4cFBtSg5MokBKO+JjBHnfQkfcjRpaGp5zcJpe/b79DdRZ37epTc/tHCVxybUf
Lk3QdWoEceXaG7q0A5jrm4/MBxnK4jB8SiOlmi7a5tNs1wTviHcN4Bl2v/NUP6Xjqp6YWZJGJiH2
ebh+O8EUjIA8+qPFeY+xoudBlq/A/Szk7AOb9ocE/EyRdxc+b+eFrw747gJcn21yICXnk7iH53eE
3HiWYCNocVRKDkhjDfdDqoKtorsZq0DyqeJ6+oHz0Z499EhHgRur8FzXMez2rbsNWx2SUueYMCiM
yS5j1+Xl2gcBmP0BIAW+irESV4vaPVdzo0WUnNoEb7mgnWkRC5OSV5Bc4rdFjayZkUZWrxSFb8AF
ig7Y9JZLABATsnBcgBMfSxZOfaX7cB8qlssMC5SaM/QquMYimCvTVAG3mFNMhTzBERDTwdtirFlv
YR4XzQa9kgbzudXih+139bws9nOx01Z7XZs8KtCkUAG57gWxMrTEEnvio+W30T7aJ8YFC4p83pJy
Bc3iIK2Ifhlr4SdPU2hrAL/f7Ro/9Xsgu8bm+sz9fmxU33V/JNlB+Bun+RMZ3HtBJ21vPam+NQDQ
x1Z4dwME0l4MZn6RbwOKwSlX9CnGId34mIZUfMOsPoOBRDmQzY8KN4XQCQeokRGrE7C3Llh2A9CU
RcjdTNwBOYLsPuz29G0DuwPBiMNcpY4qoGKgwIkMUDw+df9hR2AfDmUPoIs8qAM+/BZUBHWfEHqK
pXlxu/WPM1nJY+/l7hBue/7LtNPyHuazd4NcNyTt8CQv4TiA+IwcoOk8px7DGgntTbpG5MsjnX1M
B+OXXev1rxgtJA3VE97HNG1lRhEttfUhQaKuWp/yFv5TuADjP2u4ZJAFwVeHySSuotAzJ5RHWQUS
l3hLdj3fqwSOkNnMbUnzKT7ACrmvthlWiibehteF6KEIxlV/UOieDjq3E0zUECmUQWp4ly5U3w7B
Ojw5vjyHmtCDgllsmaSM1CRirvBQ4P0cI8EueNvmKSNL9GIkG/DZwky/akxy4tKfIKO4X7Okr5e1
BwCGUVQxTxoNuhhhe4JrfUfnEYXTNxkU2uV15teMlKTfKtLzFf0fGuUqZhTNxhSFeSFcvNqKRVp+
+5gc+aW3tuTezIsFTjN785eNPP4+hjnMbIkcgctTAXOrMFwx08zDp1lPcVflYoZ2aWR2AFyTzOyk
NCBTzPO6OoE9ZNMizRLzN91eOPDhug1RKyWB9E75QGBjlGZ9/0OHcx7deEtnvAKOAD34dTweGm4X
8jgP1mFDpQtQyDS8A0cvFiezdOSGdJ46DPuUjthJYG+PLuhecU15VW9GDgoehq8uWZY3TDTcExRs
Y+V7Oe4qkYGyN5nhhAA8Dxq0mDWMqCQsll5lTRRGaWnhmIrb1H250KFDhnEt9nq+385wYyki46JD
ApfQBlxMVwazM0VoYpD/esRDhe00nQaOOirbE7QbLUam46yCZ4mHXg6Q9V2AJcd1yvTWYPbZH+Pc
RCAOUkyu/darsYPTSq3i3Was//axyvvSTQDIqJljnJKIwzDJvp9Ey7uHcMoR3asRKbZAdY0pHQDG
EZx/XELqCLSGVBYFUYmuGqiozvum93hWsoDpj3kd1R3pYx8RgMIeACiA/Y72qcqRDnDsc/RwSHNC
D9elALh0mz2CCrWXSMvqbzE5oHdJnKcVb7V7l9SfDjYjoL5Kmk0fqSY5nr2C784QlOCGTh8skbDV
5Nl2yeY9uEd7mfxh1G3l2JOkyuAocgTxAouQqOxTBZPDka3emEnTeswoZMYGKwFu8NGGTZe98Azu
dCnyPiORBo1zVhx6R35hkDVWBm1eYXMyl1AIx5B0C/DCPPoSJzA42pIlO6zZpD6U7NBPYjJ8w0OU
xfuGCwfjPfZCI5tjpMqBmsFPU/xBjJNFWDKaWNkniHBiPoqOxJoJrUkwNiCAROWQTSHsBKdVney+
s1cOmGSvlkB0aDPJcgy21j04BTZN4eimF3wIJut4BkBdgzaL4cc+r7wt9TCOJ+iO5p92kwIwDggi
fZ1u/p3u152hfBWGlleo7VYghbwYrTHYaQH9EHCnO21SpqgSVddeerGgD12Ve0wA/Jz8WW5v86Dw
IWGGve01GrIedPR4J4VYutBHohia/D+MdVl3zFWWdAeTzYiqWqdWx1dEKy43PZkbFUX0Zss6+4sb
mQN4WoYIpFlIN0uYKgoknymHW8lmf3y/c68TTfoyUklwDtrgOrDe4hj+m3gpxeIx/2MDK66tt4V3
n4h6Aog+deFljFP/kUairdctH6YbR4augoBvf8qJ2ZE4kOL5F8FMYQ6LRhM543BaxAErMYqPeoPN
EklFjxZL9IOsLf0eYjPXIcbjMMPVnzSl3y4NgEW7jrKHFJ5KhUR6EPDVTnk4E1VX9MyzZ7NmG5q0
PlkOoTMI3hmG/HWMWTuVqRclP8Zgzh7oJqS5mekcn6E2BKeee+iIqEi/IgTzHCPRJUfrwfm6mrXa
7gxOGFht0Bgh45CkHmGRQQ4b7zCkiBYKiRGEAu/pIv0SxQSygDSX7XOwpNtLFMEY2h8sP6wIh90K
N4ptxJQ93U+Swllrx7OjxeCNKijpFQqykkXHYPI0wNVsQ9+U4t9POARPHQctADAez2/WLKDlyk2w
ljFKrXcYIcMPaXepuIwSaYnEOTqUZHBrd7TBNCI8L8kRVzePe9WmkPSFHKgnkMtD1gM5OUCBL0Ik
QFke1fvgRXGxhHJ4S9m1ququ0z70Nelx5XiPCwn1EXW6J0s/C/HaiCMh6iENeyawd/ZsKBHVMxxi
xS4+7V3Nx0xXbZfxOm73K8ZN5+cMelnQ/bMxQGT7IrLHPe9Udw8EzLtB9sWqAbgm0bMyXX8IhVhR
3iNJu4RJmXiRLQNMmsYxbQBD2mqS6Nhw1nRzWuBGzvcLCALY6P1GHNQM+Q6UIl2WZoa8A1obt9lX
3aeRRmOTOIcxBRyw0zDi7hBhiIjJ+NiNiETDlLEQwoWllDx/1ohkKekSAqReAxxRFdLaxGnGYQP/
OjlFmLMvGIp04XSaxpisDSzusuBJq1B9eSPs5iBNS12FzjC9FoFbCp9cE/WXqUc9JIdprz1MDUBf
8jQG5Ws7hqZ0CwyOUA/MtGY7GF0sxLDAWrk/eULC2Tf37HY1ZMXT1240YN/44WFhDhIWNE6mQTgT
UhKmaKlAFsIu4wwWSoANoF5OuervpQZVwF/69iCHDZ9r8PldkG7vgzHJD5FbQguXGrRhUEEfUars
NzQXnV/GnO6kglYAMTF9Pm7YCUBNOphofeyBY/UeRneZB2ANy34sB5P09ws6GnSiuEsAeuh0qTFK
UUDYUN6XkkRPRAhZIUi8e0tbwpsBo4EGtAGQTqbAPQp/p81uol+iJxuw341irjTJaraSNgqrM6LZ
M8uC9midBn4TgY4171uDpI3v1ProBmbxnEDf8zqj2H1kEUZyfhCppzDOMKunA0lRDcK1rz/sHTcO
ScQeRhXepIg9iw5TpBp9ABC+QvPNgjVIdAwOxjqiKDjmNgFDidMV3BWe6T6o+iVtzRNckvGdJFug
3VTj5JlXa1Y3vP/zO4I6wF2BHPzxtcv9RT/Aoy2eeGFRbgI/XDgIRKE/4Fd7WoKH6vH+Sl0cbL7W
mGaR30HcwvGXtq0GiWkXgM1P85UUFfQLm84uwX4s7JCD5OM7nMqFkvFif2JvR8uXRy2oQST15h9Z
OHhrTT1B7auHzSLvPYyHbGnkOCc3s5Y46fZoJu3NP/kkHBlm8VEqVARVahewMbTPJSYLQcJG3RcY
aBFcFgMax6eADQsqz7HNYOj7DzaSb4keDwJZumCvXfl59Yg8+74QqbfiFeTWqZOHwfJyEbiTwksL
J1fM0hQknD+UR3BpLRseA/hJPjDoTFgs2z28IuPdCKq5JH7RYjZ0a7Yk+Z5QkAPzCGx+7CIPp2iX
bym+Tu8jqMkwJpk3Va+7BPwH2mJ436rVf4KfncxBEaPmhCZhRC4eLDW+A76ZF3STdxumKhgEqYGZ
el1JCJ4cdAyHSI7+x9yH+ZM0W3+PcNOualG2vEz9NJziBBWuhkPqfSAtpBQU5XU29/z3bBHjgBo2
2HRhJpTjogv8U69n14ANEH8alQxfEyrbVyV6tOgSST44akeMRzAX2+Mvw0KE2uuWX+I07lDyOXYz
sNDcEy0cxvWbfe/M2MxtFqhiirE9Cgw/x+OivCc6DQ+7RzDuTwO2nNDv7EBuu21+C4PgYxMAh/vY
Lrd6AyJsXRxdttbD+egCIENs/YD4oD2kWmQvJtJx5aV6eHHGkDcMu8MaTWcMRko6H3tUlT8V1BA1
J6hctjlIpgonp7wNtwwcphAhEH3vTXfConHvp/xpoKmP2QEoaJnd1h9AaD+5UuJmGfhwy7Gzf1BB
HzNUdrfgqH7Ittu7OkaNV8o95FUM68jCWPDjSD+l1Y5ccXDEruh1Pt8QzhDaBY52k2ge3rIQmazU
z6VfwdPC/lNO/f9atHLXf6+TnP5sf1Wt/Dehy/9H0pbUh8Dn6jj4f5a33H3yT/f5txu19vx//Y//
KYfrV4fVff76/Nu//e34+TWJz/5vJ3mVwMj/qoH5j9/97zqYmPwd0AcGyEmSJ6kfgVv+Tx1MECd/
zwhAPsg8rgKZq4f5v+tg4ujvJPGTEDT8OPADiGX+QweDH0XEx29M0T0lWf5/p4P5C98/D8F6R4mR
g/cPSjiwgP9OiHawCuPh6K+vpF0OCfwFRUyqWZJq8hWofaQZxHxgk/sXno/BX7UW//jDOQ73EPqS
q7LhL0xscMHDZdui7RUnLUoaiq4hfu3BwvE4xs1+IGrPSBApdn2HbkAXvY44aAPmqoNLyjhPDgbs
VLAcz5hoNCEVP6EFq2k/H8dQP7HVrzlTaH5nNPbzg5m+QII9ODHCQCp5FHx4meYvQHRgQIvbGNWN
FOSFOX2XkwV+ech6xkTxRBAGsu32EDHyI91A+0Ht/+JvPuq4BShga9gXjeeDL/k9LKYLF/efUZeo
k16zl07wulvnH5DYvMZxeopg5c37/heIdcVAu0ey2idNQHcZNdxc2JrdG56+9BBqXX+l3NYTZrEo
vYAcDWt2MVfZ5Ri2tInhp++1cWUxB/QG2Sj0ulZ5ZxZihg4HYXjhDbej334j52A9jWY8jh77RSkg
Z1Az40Nq5o+8bes52n9at13ba482vvUatIAgqkevfjw9YFy9FGm0Aj+Pyb1atCnGKzh+jayH+woI
AqRKuTzPM6nGWNzilqzJJMr4WlAT9S/0L//wQfpP4n56XS6hn/okSbIYa/WvrkILanBlA2999TPU
sza5oYls8sXVS588ulaxArXkJWT9iyYdykDU8itKO57e91qD1jM/Iw61WRzmlnsvPzpu3/iG5zXN
B4ohVggCENtBvAlQdffxMRXh477Nh77NT27B0AVicSBWy8PU2jchW4Rw47UzchsluGdaaF+RXKY6
ewOqSekBcQc4PtQgrNaY/VarzoGlBeoJ8zy8syyq+y6DjJjiOuPJYaCkgpvPzxTQ8cARniKNhsmk
+Gm0gBwtEUWQqkq5+QdP1vOuB7DYkqOKuseciAcRYjDG7aWL7GVeluccEiSOecgyxK+0n47wSnnV
a9cEGy9dKx5SbBMEG90Di8csxd7p7htXc4UC96GDBmGlI2iFcDUPsEKCrYm4OGWjOmOB3tK9/RdO
XRDb4YD564sNoG1KoQGLI5Jcf/5fxGZ6WAGyGyJfVz9/mUn+wnxeZzxrQM78WP83c2ey3DjTZNkn
QhmAwLglOIqkqIGUlLmBKaVMzIjAHMDT1+HfVdbVaV32de16r0yJIBBwv37PdbNW0WTpS4ZZUPX5
uZ/ICGjlSwwchJ8idvUln8maa/JThrHBlMlW5ehlyj4rl9l6rZ5wSF3vdHJW+tTczWEQ3tosF5o7
C6KjaQ6udncIULzd6wNVKcrctOlU/x5zEnYxu0MEq4Z53nJ/PrKwGHOk3MVl+xBrFo61+a84LU8T
npMV45Z1U09vRAOt1SD4i/RGZtXG67A/9f0W5WgnEg4rzTJe096Owxg1YCGGvl969TSO9Z5S5Axh
HWnl8QwXG59TCOdT1KvunIjxUgm4tI7Gz9dHu6UpS7ttbk3nKrR3tUpBpOHQUABWPBJrKcPHtHlz
vPEST2ovi+8w8FfLvclEjzWDr9bmI9gYptr2YWA23rnyKUfeX/XSOyjByR8b/8Dsir+Ip389yZYr
LORcK/Qt+04f/pcvPPe9Cj+56m5c6/NAv2clLkSQGyGm7ptmvoSTu8eV+0xg5RNA0MbI1Q40e21o
LiM3B4OIH05ebUInQ6gp5V4tHibBdtvS7MSeE4HfPAbVsNZyeO+C+mALcWvi7Ov+lNg8twnHfstq
e5wtBw9LC/u3/oGi+799RjBO7CemY8PA/kXROcT1+l6x9LcU6iUS/M7JHrAtTgzN4vwfzsZ/rSf9
+xEC43JxxLgOO0D+foSMVhhq4lXqSFxNldz6K3/NRC7yk2PfuDfS+I+0nacWwZ6FsytzwNNqjRhI
/Lj+J3bv7+eZweD9A+PtssDLxN/hWMItEl+QPnqb0FcXynYDSqG8v1Sb2juNgRcpOIaqdHYtbdqo
1J5WKFKuu614nsxiWHvSe8x78dgzu+S8fkgH/yTThmlP/ZSTK9dwomIMPTBkOuNRht0NnzK3fXeW
5Dg2LuKvfauM8QXiCkvhPLxXQ/4oDP3WluLUNiwpy5Pvqmp2TGnXwTzg/nLXosh+k+l1tT196XJ+
CSVQFdSvKFTjCk6+RWlgShzE85vFz6yaGMamggHjB2h9Oedt49qZ3kkjZKqymv7hS77fMf/1O4aN
pdcXdHkmFij/75W4ChoGeZzL6hkClzDxeOV/JAH8j3qB/7dC/7/9qf8vIXYqy/++yr9+5rT6Xf/5
F/nOP/pf5bvv/hunFVWyxR5ixwSP/c/y3QNjF8L2ncCxBAX+PVzxP8t3699MBsYBaIblgTzeCff/
wNiF928emTwU/VTdjsX/+D/B2P9KWfSo/vkLQuZJYPMYwP6OsBBVas2JY99hGocsFL8g54Zo0vLU
1Nhx2LyDUG5CM2/yiTlScfd7B83kb5wpJjw19ewbsofeJH6Xb0JdqUNnVokHZl4wfyxx7HzMg52/
8zPTxTeSZb94jfkjN0P7VzLl3soSc4Wb2uqjMZnajUiS8h9OFNv6F5X5v29+PqQPFm85nm3fOxTO
lv/zlYGz3/RZN23t7AmPvJV16nZvaYaj9lkev41Zdr+JyQyY117s9eO2VDHqfl1v9DKXXzzWNR5k
UzwPwTLtAh36b2w7TV7hgLuBSeckGOi7aUBlnSXPqQzt/WSL8Tkowuo+gHRba82EIcVcvugRx4j2
fsXU/msIDzVGiY5PoFN4COKaC2Ljja3S9pfn6H7PimwyLnmyPzXvBMCYfrKs7cjKmBUOZixuA7MX
ggTx1S0uTurIs6r6t2ZB4J9eYvU+sJzDanfzlLSSATnWEafHSNf6YXlSU5ycKYnxmPfjnTkobHUR
yLj9qhxU8xViBnsl1J0Ul8Fq0i/km/ADSKPe+KQhrQEsQ3yzPWGSQBDOkGx0XIzWWvGKuRkse/tw
ysmmZygX1WFyzzs4zNi0o0Wz6jaacgbZMw7QCOQ11BQkE9XKXAXnQFJI+Yjgm9EzUbYGSH6C8PpI
tbOxL2SRP81BQQ3FVHZbmWb+hxWBxqYe0vgxiHOck05CeLg7MJq1e2GsweH12QpjdS39zNhOi9nu
i7go6OrKbF10Y71t5Cjw7E/6R+9mpcl7Y6y+NfLuxxIn1hErlXMeR7CHORcUROxv2QoXg2cf53df
2kK86EzHvcKNYG5ZJ3/3kraq+WYy5F6ws9w9JQmln5GojAm/TNastGdYnpvtg0G8xKMaOrmby1iv
g8Hut5nKus8+CKkD28fQbDeW4yxRXU1yXwvdHTyWvTz3yhZ4uRu9BtMjXF4l35xEcFy+LDDHW8k2
rU1yco0Ka4gSxiGvS+stCALIPkimncygsPLSrH4WTu8/d+iVf+725RI39Jy9KpbqLQxKZ1TZzOnX
yprHE7a+YHiopTn/8It+WZkLtAyLCsLCWgmXEZ4QcbWt6oSTYJkPi2N/9WKMT22C85Un4VfDg7vy
KjY3CVzIkTOmemUZJGh4RvBbBP05zVuK0FBu3JFRqMvw2e2S5pKMxUaR/or8OeRPUwCE4RFBc2w0
xo2ElPI0jR+AWYnHcRS+suUbpPWAExG2ltXN2GWqbU37TtoCjkQbmX5uxvfJtgCv7K+2zO21MJPf
hvXaKONxAeeqSpLLcIc86zJ7k/18bT2K9kxcjSR9JVT6xU6bfY7jJhSs8M2nnTdkZ+EBrcZ4HFEh
U7AwHqai9jnX2mtdt59GTnmPqrzyedhXdzMga+CYIN/m0F0TTPGLZuGaFvbPmTH02TM8eTFaLN2Z
24snDC7fc5pgk+u1flS9cSpmSEXsT1aH92xCJW9/V1gHVqVjPChCEjBCApUSNorLq7uaYb3hRIpE
zLxsGXBGOyo49VmJ+J63NDnlCf/7Sph6k04Q4Yu7N1kmg6FpxUVNs6hNe4GrXnyVHmYRQ3n9eRBp
esBRVezroL46Rew+tNrFJZvmzZdIjZp866TYasuF65wvVi8/jDwNfhshRJjXug/5NF0ZoDgb0+3l
q+WiINRl8g7TgXYxhpHAX9uU6cPIuMXJSbDt+51nDRvpBcTPcmCWhcmc+qc71hiDRBIlRf67tpuX
vBIKDpfjvfdYCloyVciwhmLk9O+2vOAxzdJrLojjYiHyd8yWTWYudrNSdnzu/WHl9IBs+TC9+Did
wZF29/ncXfMlz4XFTiM8WWoCrpoXrc2zr6jwghFdvjTOhOCOmzlTz3y5a90Gezw4CoXET/HBdS8o
QuvcRLLqZIdekm6k0WOKjZeD4WTnpnU3rrQiNwuayA81eRnN8mhzUk25fLYxqDO3AbmwIXeYw38k
mfdhK3V2Qr6rrBXveR9smFo9D2kFk2c9WwN4qkncbOuB6mE3OeUGRGsVj7C6CstXogEN8+ySszuO
h/rV6BSZb/xvied1gFQHCx6eZTQA+IGGiFzsatOPLkBeV64ypS7TOJ6UMfxQU/0YA8Fjs/3sRRZN
s9ZRnIYktZvZcQk6AwK829mme7Zmv+d29V6SYTiWYD0475mCGG+uqE9sw1zlKeaVtBqfwRN5q0lQ
Jn/edGlvYp0ShymZ6DIhOk1s6ZbP3qa439Ra73v3ZvfMQhhwYXvULHhy20avAKLifW+1J125Z5rj
fOeo3zxf6ZodQiBlQvtHVjbUkZvkxSblgD8RSm+dmiYodoXZzf1K2mb9VMueGPrAMx5qz3mBYkhW
Ievo8DbzS5ZczJiPyn8xzNw0RoWk4Jq8/Xzu0aQP9vmCQbEjdI8EL1M8ZGY970adWqtumDe9+FST
l69nB6nODQ0vItnGj5hfFseM3AA/mQ3uF+wCLAautyMD2VcDU80dvdbL5+gPL7Gs3qzeuyyiEm/a
LwnOn+PgFsgON0i5HScMwh54N9oHytGmC/NthVoG/qbPgTj1zVugMD6PDt9OZ2RPlXl/lO3VIOdH
ssbXpPC+sZX75sxNhJAUQJHlP2wWQXHopcXWrRQAkK6rS19KnKOi++l77dOi6RXrWUUzvuEE8CNf
rL1v9W9BE4fcf/kngDuHFTmXfae+G4sAC98vEG0nRMTWhZrxlfM91v5NzqWzUq4a150qf8F4R2Fv
sL8LB3bU9foAapZwHzHaoZJ8HRL7oAyCyZrsqSvUa5qnt7LLjrHhRBBoGD/qJ+27SHPt64CDuaSF
1BX7BGONulZf52bAxI6diRsk3IFdPRTgVby+moc8ECCgsXvjL/4REsc2xpKxtLktpj7l2pgfOtXr
ImNSWfR/8lidw755ANHfhW34Q+fZizIMPlawsXLX3cVJ/yJkyeaxqXGiVGU/06DsmGhhc/HY8JIg
HlmwqV0FYIMUWa7YcoX70DT3TYrNuV2sSJnpesEvkNwJVFm5EWkKpw7Cek3gxBIpbtSVMx0yDfnY
5A3bq4ZpNXJweQ2IhkeFj/ulfSK8/1fL9DEi7DfbJapFOsnx8atZi02vXwlvsCN7ihW/0NsCzB7v
NEE2eNi8Xbyg+ZC94CMb11mAaGTGCX81RqSxg2GzpxHyHs4Zm6izdfDLr4bFpPh3vGQnrfym3Qau
rGy3w2BtJnfYWJ1Z7gKJjpbbVoejIhErs7PsfQbxRjJqEW6qOf3oLYTYsnwwyvrZSanEJg6S1dD7
P8OWSWir07U3MwFIVMh8kqpiPXpZs0VU5CJnya8iZrGvV3JAWpa9CRvoVD8w3whQe46X5cwoZlpL
nyhnPOVc+yb+rZW7Nqr5WWLtQVP0jV1p5JDANhdYcxTma5cjKZ3rj4pFCA+ToO7m3jpa7ty9VVRs
+4QAujjLzGhsW5BJsDAcrdGwpH8sVtIwBW3fCmNAw7LfHCfYJzGCZXLP/rML1i1yU3oFI8N0Inwn
9C8aD52UaXGYjR4/lWuSR+ZhHcS2ZWtKWtM2w8hkQI9tDBEnL71qJTFoYX8hBUDGLYJ19pb36d7k
fCbrLXK9hhQDnI2J/07uDQtsqlHsUlvjyJVYwnVx8xcTI5XSm4JYB0qq/s0r57NjT7holj0O7neP
lPiqcp/sIdxnjb5NGtIgN3ayd8EXjknS5duxm53VOC3HZdTHTJi/mw5HTYL5kJLsiLb+Q3RUN+Qh
HBcBWNchg6+bBpdO53afaog3fsvfMLL/MBra+SfhEsxH8+WTv/UzmJIPpzMfmywlJUA61coWBk6G
evwVVOWzmIE9OlevDY7Mde65d2O6m/QwZszhE9/OHgycAHGQHHrHOmWmuarzBtRTn+rOrCOnSa41
pNBOuZleFSh0ads2q8mZz3kyojZjLE7wa1BDDxH7XUiUIQZHsNClfWh9b215MAlDPkD0eAXHDtwe
B31+FUU/sE4Xp7kr/lgm0QXVeCJCYcNI/gp3yuTC73dCZm+taF/KgqyLjCP3LogOHfMux+i3U6HH
3ZDL9FqKxKzXHUgFzlsvlPsp5LlmjjTQJ1bBR+hXHcDKUOxwsExbORK5X7uj99xQbW9a7bdlFEtL
H8z7inYz9autDTa5A6YUvzGF2++BTLGcWpO/7GuZ7P0UcqynhVjlGgubpU02yndOgX9eNniqdGca
D6kTxl9u6YkP0x0x/lFdYJJVKs6eaKSsJKp1Q/PawUNEZT375J4Errgy+qeLw4JGCoW2xO+CBoMz
I7PKFcVC+2fycLRx1ONgpS23DtIxms2klMUil6Y1Lrody2+Jj/uI58nYG1bgbIoxnw5YEIc9KLvx
6A+eAw5aF/jVMDK/IJ6ILWgD1aJEh/zIMEFHbuHB1lbWBJYLOretww7i3Q+ab5ez/iTNvHZXyJfx
zWub8cte4vkh6Av1wSyV0NtygTs0y1k/kCs2FlHq+zj4Jqve21kdv+a9DLZZiFw3kK30besFBh8i
vjBWbJ2pgn1mVhkHWtgEEYCP/tMXqXHBgGuvbD8GmJqnDSEC1W52mrnluGu973hw9BPlxHB3UDLD
SYwlo1/Rnfugi4zTCkrv2hceuQeW1+97O3TepsawPqXg4oNk/l7q0H9d6qXf4J8DuWh08tgLgmfT
4i3ITLVq+szc6a5jQ06D/3QjZCrPRkgiTEtuB40V4Vl51901BQMS3sXSSnXhGa99kpPeFTfFFFn0
lBisie6FJBnsdBczSGS4G6S/p2Ucf+aeFofWrcZtW81Uyk5jnJcBjsCMB16F8dQ/pKEltwkxE+wu
4zcSh5B+lpzo8LfeTL22jKW/HwO/eCo6Pz9Y7IM9YlHV23kiGKWdXLABS+n9FMTxiudGvjdJNX0C
0b13mvsez2lCC7WrW+HOTO687JcpUJfplMK0oEkayMxxzJg8sqLFpqfHEoEEy+CXk8r86EhnmlZK
UDSavsVsyPb9VS7y+Mkzh+WObqmHsRubc+N4xTqgz+fP1tecgfKutUhx8ZOgxVjmPjaCFk52cIGV
rR+JTvB4rI3J33ekUxylN8nt0nXLL8MxSAN2MOVKdiwAL+blc0Pc4I/cJnMcSgEfJEjiSxdb1ZkY
rJk2OffTW8jxsW/nDLK7R4U3o9lLcR3OnU/L5buPupgw4ojYua82RShL3ZaEDtsYV9LP7N9V5uY/
6ByC7yHB9DPHU3ySymnQxNP5vZjt5BpPPh7HwvUvTj8FGxJQyLkVPU7kkZSuxW5Lg5PBaqhrkuIh
rqvsYvoFp7ZmhNu2On8nXrl+KmyzuviJyz4TnDIXR/rTc8Ek9JT6y/KzsHjTeengPqdWAMlRWPPR
Ge9Au5yXn7wfHCrjgHF9IZ3hDrX3Ne/QMjsrIC6bzCZZfzPhooSkZj2RrVY/uaFyWHQu7NsdJl6l
dq+O9+yoq+l3vGVo8LqOkLGEhX+LoSLPdewtmCWomNmNR5qU7BD6yrsvvyIFqTSWdeU6aRQspn1V
cIj7NJY5ZnC323g6zPfDHAzAw80go960YGnGuYCdMMxNdwdZE5//upd9DHcF8R74ZvU+BzGbDS0p
NpZrxEff7i9qql49AiZ3YTxqahyKCjtDvGmHynld/G6MbLD4tRe6Lg3xPZXAgUH7SJdlWLGXKzu2
ssZ0oU0H7zRBPPlYp6/LEEAe2x4FZACZ4+OyQzfwZusaGyY5dKEEycDI7/pPhmk0z20t4YrapPgo
evzH2zqX/nngudwyqAERq/rBeJRwFemeFRoFiQR9ytPt4w/Akpscq6LtTPzcrdGfZwkqsOqbGW+e
C8XPeL+t+yuZC8Uti8vOWc1hWF4ad641Jtt7Cyh4IG2/RrceaPxo3B0a0eC+DaJSCyEpvuOv0xyQ
0Id9vpRUJy4x1dKPWmF13SoMaZiDVjYkTRXUP56em40fy/IBJl59WYuyDiIldA9lU16wzfBSMNrI
Gu3isS7gHwG/rPeg74enumg5omKa2HMLSbQdvPxHVlbkoRfOEr8W41LvyPPtPuzKEF9GZno72Wbz
wSKs65cuqvhrYlb9a8hM+1UFmfHgYSCFNcJNUq4CIyR2y0OWVdumzPSbH2Kyw6nMiYzU0XKHT1Zw
HpyBnpIdD7hdZzy3P4MykZ8dUM6v2ELF3ORMq/djmEis6Vkf0+vdCZG0KEMWMxnLttd+lz3BUrGr
zvFJ+Fu3Ptb5zTgPdG4l9siDQwQ5JWjSKYr6LBk29MDiNbD1tJuM2X1Kczu4MnygCGgAAk/1kNnb
yadwxLwasiQZFTvft2MSvnlN4W/6UljbBV0cvHhoNAeGUuMDk+mKotZJSdfrcGvbmxGdhjy4oN3r
AVKqxEW8w2Ts/Iz7wv7hGOOw42qzuZakHYLG4NMRGL25+k4syAVdW/FlUrnzZlCgXFzSEjGu8P9H
lcyCQydzDnlLKXHrGmRj/CRLdlUljtQpzRoZVUsOb5gTI4Anj4DsxNhZteUciG7guJ+V2742ZTlu
mByRGEN4yXxpF2Wcs9rTX4lIbeSqRb5mWknyBXViPw5k2D4lc2Wv68nviiipiBhVZQmkrkOjZvuX
XaRXFtsZB9Msh5s998Zh1pxIqwAV9SPIh+9knImJGmSIaIyZmYwl72QYdgR/A6FfP8VJooiZY6Fe
KBfaCUt1u2bYJ9rROFilUaC8x+Zj4Sn/6GgToov0zfbUtJZN6Htn8o1a8FjcE5KFeNpZmznCDyfY
dzIolGhpibNwdXvtVKNuMjFRjFJjWh6WHhUOhiEzNlaBiBUMcDQk9ToY3v3YR1tLR3tbT3KBNSBJ
675IC1ORS2G7FNh00YRvNHUxywFHeaTBbLc2YZCvU2iw7ZNsJgthQ7jPqGbyQSjBJqvCwcMRgrJj
5rn3cyn8ttVV3BUCSTJVjf+ayDih5jey4aqk8N5baXi7gc/05k5uve8nHVUl0fZrkn3Tz3hJDeMs
J6Jbzi64xULoZP4Bg1pv0rBp12nJ5GnFOvDwXmCA+42cIe6mzQZ7JxC69dswNN6FFsOqz7ONK3Ad
L/OCF0jFeltNnDoXJ2vlBb85RJ0o6oLgNEO2PzrWMH8hV5W08nWaHrFI9G92bgTPQwniUnaq/lpy
Vf+pAMq3lCLDbaoUz0QZOj/GbshGpn+yfO0Am/YahOnQJBYCLB5n40zeZHnp8Kg+xo40Dp2bw2dn
TnqRbiNODRb1VWsSq1yUprqgMnFn9aH9mQW5zcKgfqbIsx233xTJON6QxboC7DHpNkldiIhYFmdD
f1htoefSQ8apdCyoeW7cH99d7VEYoC7t4jzsX4w+7K9LNyK+aIKTniuOmnRtLYJbgVyt+jnA53Yy
ESzXVk3BPMqWrJSuqr8ZHjR4/mby59zSmjfGYPDsdM0QmiunnapTWSPWx/7w3A6oX5Y7lVd8X+aG
9Dv7gWkgAU0sfyk3JIbJW1oM/pbDrt05YdCs2V9AyoHbJ8kvdwrscmNnvB6ssdkMHqqRvBv1+V4F
LZnqf/sTJt6+N8wnL9TLY2/69tZKbRtI1RvORGXSPDl+B+CHtYBarWGhpT+1T3EMa5ObyzXMwmub
x/ql8lW1ITOj1+CRJvFMmodqmxB3c8Nf73k0FdM0rDK3YhN2DKTWktwRGIdlYRBKXB0JDzJQLy0v
Pwh2v12z6LL+WWVB95NDZjo53ryczTwWx5S+5pTVznJLbKFWve+pn0Xa2h9kgJNtwejvV5lL61rH
3Tfs9d0ClMZbhaRysh1GZ3AYohwjvoklGsZqPGLvry4jObifJPbuFxHoB7vlby0LOZDANXZYPzql
n7w6cPoIiupebTUZiSdpm1enmA5rIevyKXdNTiCnUsfK9AnDAFbrN7zG1JdRe+ONUwixgxYV3yJM
UWAvx9kK5NoUSY38J76Lci7J2qrslKFIIdoqavWcAQBl/dYjzRODpSzlm9E61m8PlAa8kQGdjst5
S3s7ndsF12N+T+IFuSK9tLWPpZ+33Cbeu3Baf2+IUWznwoqfMqykVL6ZE+8aYRh95Ltm9TiQ9gjP
ZTyWeCK/Es/8JEY+fQslulcLd+JWBCm6AP1rWi5G60VIrdSl77IYSKULCEMGn4KaWXl82UjeBK/k
C0VXoIQJqhG8Ef5FdGCxgJD2eeSPw0GYsoVbqc9TaUGWGcbL2LVsJi3Q42h/p1Ua3/v3wbqoTs3v
dc4YRVN4QTfysX1mpWuio7jUQ7vz28l71XaC3wusikH8Qie6RDLFZeNXtyRub025EN/jzOaBIuNh
FlAaY3//28veeE7y4FLm6nEiLQPN9iSk+TOu62PQsMLJLg/aCl9yXT/nE4R5vlRcCgENHsbPydD6
b5Zg/09aj3GUBAbLPVrvkFN5eitz0uY7ZSf5OwbAZd2/TB6hB6NrmNvW0FeaDdr6Uu68iYq6xFb2
BfbfPCw5+4JXttfiWM0pBX8BvN2zVJLQx2mXyV3nuBVWYgpfhRWvmFmRLVr43k6941vyd0vqqmjJ
AvHO7tmexdYL7vywvktNanohosut7oElDD8xZCFmd4WAVZvzazcTVYIUH+cn7U014sZUHXrpMv0N
guons2166rJrt41wmf0MHoN37Tya9JYQSrPah/Rtw6oW9p9caT6EKWN/JReQ5EkYnJJdWj7jy8C7
2XqIvawQI8XGi5fHkbNwp9l6wQtrfM8HIH1il+L1UvRI+XTmB1un8ZvZeNbWm0IGhritaRoKE9ll
ZRNetgqDYNpaXc1LCp5HPScSLnNv2kyq2qYtuEiSmdoEkZcH+bLRIiRIy7uPZSMrmXrkZbNvb0Eg
sCCOS3GcRTef6BadjZpRRWta5XJlpNPwETI2/C5kij42N0n/05xd+QKEqxkVWQTrkJp6RAquzbXr
SkJOlzJzeSzS+mwaBqlkPVkxvKqnG1Eb7anDd/PpGUOHxkeVEUau1Xffjer1g8699J2dF91Rg2ow
550z9xAyY94RyjcK4og8us0xA7VVpZmABuGFqSIwfd63S1aWrJOn6kBgmSfrFe1tvA31mC801pUn
Np0T1qcZU7LcJL22Y1YjC4M0oMVpqy3j+5o8IGawrzBXOdy275z9YCqY9RfGwZgJSHF8bb0wMmyQ
E+qFfVQZGTaeDeg5OUn1EJuZwrIrLGJ/Cjenq5rtbFMUTvDmpv5cr5hFSp6YOpVv5eIV21FyEI9N
Uz9b2rJckqWIO7SX0DpTMDoHhGsjZb2sJIUklCYFWmrObbitysnboN5KTEEO3oEytNu1ByT8YCr/
WpYBApWbJvljS196BFvNtgRNM4eiu83m3uEFS6CEFxf+H7stsqeldCdGu60SFzHwAEYji++4H73y
6NdWxryoby45mS/vDN3GOzxurL0isyPe2Hw+5olM/fl42eSMzyyAYoCcJo0BBznN19odJKxCnOxn
zBQr8Ih+u3hu/GhaMeHE6XNqy5+izt7dxkOVYJcjZn5zfK2sRe5NatcPZ5H2E1uN+jW11/gT87tN
QkdunFTdEXlPGPXdohiWT1BC2esMSPYMGfXLzlDtNsh9CvGpcE3svhYBL0Ry5Ey7DK+WLxal5ktd
F95T4xT+2oeW9iNiBsKv6c5457McGXuzT6GeOcOMxjT+QBtDqbp5+lbRhW45DsQhaR0zKjAXEkAi
lpSpqOWdw06mOA+I5VADe8Y61Vq/lBGTWDm67slkZvBAekv9OFdNcGBUmGxJi/mVxuq1jE0JQE2/
iLrK72ju9xIwPJ+fNDKOL3aeOG1QbVor/NMVy3LN7dQm6Dj7LVTTHQ2/LDd04POZZNT8gmocXJmY
A6IFw/A8M9U5Z2WB/BkvPbMNJmOr1CzCV2H4jbMa/Dz8pMGnfWrofskHqbxnbddoTkSUtZFt5zSW
fjDX+3QqAvIdAvc3t/+dXe+dty6pkz1NforUZIRb+tE9666XPaZ4UicD6fnb0YC9FGHNcK3EJrlq
UsZBbt+C4AZsTHmswz4mKXzwns3xPsOksSMmpsr8KCtEPq3Kxh2SyBpsxD9WFLkHRCzrqaoD+TTk
6fBIjI8851MqJpJimO2zucY60OMzYZgKxKqy6f5UZpa+D4bLnlOuIO7/cDKCjSyr24Ly9Y4ah3TW
SOeU0FKSZK2ajZxwBZUJsgrDTp+4u7K/5BNUtSKhKAp6gg7ixlHrFk5xtdhFfRoXGR/KsGQiifMb
a4RPEhMhIo9iJtMbmAanX1Vb46roeH0KfHzO2qaQm5aG6MQmfBapQxZ7WIoXqYr5zPYSP5pU0Lxh
eG+wJESx6rHLk0YxYFIgJMKMFJamjRx8h6xhbwyR1GBe7+UJtOWCyjLMpiYYTPjZsXTG8uiN/bwe
RJbjYLi3zASxklbo6IeWdLx3tEWcMaTvSBxOR/J424vlq2xHZ1vclkX0l9kltVvPZvXDosvbJXJp
PmLiH969zPC+naq91xPkL2BMI5RCE2FVp1Z5a5W8TazQ0vQRl2DumgezGv3HwVwMrnHjnG2n19sh
G5rj3Eljx0gevJ9woCc0fz6rJaAz1shG5gFdOYYrN/WuKExF5h3Gq10nne4TetRemN+H8XeapP7e
gughOZNYeeL1ivzVHBNGlvgPpzNTjGkfYsX/d+a+ZLlxZcnyV/oH8AzzsMUMEJwpKqUNTFJKmOcZ
X98HvK/fZaIIouqalVlvciGzZCCACA8P9zPA7V4sO4f2Jsw/mMIxFFWlgPlNAnCnosS/ldqERb2F
9QQgH1Cryempb06AX2w3LZLLGownWBRwOWwW0Oa6UBTAAiyRai2UVT6jpJ8CKhn0vzNgdQ7QQYIE
IETfoLEJ3ZQCAnukDPjjNywQCMUfh0tLDkC0UK2NcZhNhPqa5vpQg4KCf1a8V8CsGC5gnih8srR/
iqpakXBp1ii0i7c9FIZFFeLa3G8u8NHH55DP7VBTC3ctwF4abHUK2OWWVhELIzobSHrQIWfZHmIq
HotuPSFSUJwnOKJawdvPLIQmhCiq7CTDSyzMpkSangD5d6SCOiH7AOEoMBsXrmodUaZwPQ3BMkcy
Qks6ACmlxgJfoGW4qzmi2Pie3JRA4f2PTO3xHCLg7yC5gKqEnp4wp9MFAeX10NmDzL3fQ8DD92st
YKrwLyOT/wWk9j7/Ts91+f1dbz/yOXnz/0e0NgOvmmdo7aCbIbWn//BvoiVN/wu+YSTQ8X9Bq/8m
WlLcvyRsTKwOCO0w6AX8B6lN8/8C9lTCqgG0G59vAlj/G6lNk//igOrmSai0UiIz4bv/J4ZjE0j5
bxAzQVOswMJSiZ4YmHdLs/XAjCN7EoR/h9r3jnhITBrNDpnf1C+Efvc2Dn/92v+5czXDPB6OgUnc
j8F6Jdn7AKs5/LHZ+VcZcv1vz395tsP+fvxpyLvHh7ZqQBAjfppxhJPrtK+Zk+nkp/fDrnh8Ypcs
PP1s83YottUjXZEOfM+jQy0MwAN4uIGHTQmZfwG4QjWRyt6OO8Ic6KqymiFwza4iez2GaxMQKwVr
gB4IgSqIa4L0N13SuUpQCzcKcOlmRCAfEs4cipJHJltQKJPmsQ4vF1HrWBrqlnSYa00HsRJY05OG
RPqdKvCsoPHgpSNOVNDo9X3foBAxXkUKdX4Qw8G5J+vsp4PmlCLkHAuQUpOoRIBAj8A9geJRlR9C
GJvhnpyXBo+KYgpAL65LJ1yeTfDnc21iHgDCC1mZVIxEOWqJwuJJTtK8PokPZEx+wZQmY4Cma8Iz
HUBHT4RKMiA84KR5HQUFo8wrvsmsQRhHDcWA/YGHyyqdAegtMpsKGugG9EBTDdZ20c6tkGpnQoI7
cATVy74jjLoWoUhXV9S29XkApsqBhZpc0G3gCJI7ERrsMuF6jOINlYQhUKeqk0T8EiIISnNsTCpJ
C1OWzic8KyKF1AgYrtjQvtsptNsNgNZCsTMJUXbPGJxusUvBH5kp3hIqaLchjSQphayF8XytTqv9
0U6bMcuAxxaaZsBSZbeBCZJfJzMGDcrYymFzs4F79PsTR+d+K0D9EL4s+H04Z6BIw2/DRusP0IGQ
icaWWjU8+ekG+rUyoMFAcHgqBV5BYKdwEWhPz6c4sy/8ezvOuF4h0bRu2Rdwc6IcAvMUNuVoTv2S
vhKhcLDh+WMXWKJkeYC0PR9z6bXSf05bclPOzwhwpxKm61AOaWmlHqJQKRvMnKcLGv2EvgUTkarW
qB9LEWFG+AB3pgB+EtpoYhFokldd0ErSxkpS/SLcoviupYm0SzMGLakwUiNBeAONPtT8cszscmQV
VJkCDhgy6tWfbgSAFALbBVSfkL11RL5BRFl5N3/S6P/+HDP6vFDXfMym1ejgFgClyCOaYzKrCmCK
B9WG+93Q5vNvQC+cItTsFOEBm+N9SCI6YQtngwtqW26Mu30j/xI6ueJ1BmhbXJ8yfyPYXaxMpuNA
B78IxKFuzDI559EKj3NhNVDT3+82QVUjfx4HYnBYmPOoTaemjMPnn4BraFJnPZ8tuzTb2aFDUZNV
HPwmHUbGNXWzh9aUAylFldtF29aCmKgcKInVqFAH00jNk3EZ13tlB4SbIR0L/ZzIoPJq51IRdzZq
+XKzWTtpZ6TL/3zxORFPhChvE1Z4NAoipSQuxjJu5wmAx/C0yH5g+DDy8Eaz0bCBgLFcfD5/I9TS
G5nFtn7IUkjvhqPjBRCZkqHQX/WSliWMzFW77AVEh3HDi+GaTMO0tx+EuptR9P1XboikniR0HNHw
TF+hZEDjFAnRlLE9fe1dLgXUm0bE3SjgX8Y+dLZGhzdco7mmFsp5CvqhpnuGIprZ2qKeKyDlb10N
mGNl5VX+SdL9+wvO4xm4ySTJ16MDOxywrj5Q1IDwaCnqcNCp/V2HG6jAXeA0wwSoPUOcCRQR3MFZ
emV1S9M3e/RyZ9ENliRZCvD+6KQCxPia+Aobqh2K77rIhTL8g5RQsFpoqGXvlQf3jCKG/D78kDi4
kfsAnoWg2AX4LlxnkSGUbkoGjn4cbKOiTZS+Sahli9IAtgKUJWHMJQYKUl9IeQi6X7Y609ZaUVki
VIxCp8pOIH3QAhiu8aYYGaXJbCK/VuSpCbGFmGPAvYZDAybJFdUKEMaPNJ4Q9nuwHyIhu+mdqGHP
dLjYAeQ0BF/CECuVa7njr0Y04ojeUDH45Jlnw21l4xOwXxNqXBCNehRVEeUtBpaDbG31VacGqaBT
geVV2zrlobHXyn13QrrT9VvAAZXcJS0umygO7ABc6xmyeq+11Lz3LY45qJ5rTM1BNMn/8qlmW+Tj
Cvt2KeySs20niUFcNyPCrmgEG46WyW28ocxo0wRKeqDMWhs/xC/S6V/4V4jwnWmnWgn4S3Hm5mR5
tzeCZmibxMfIHnGgUe2B/AbAi6Xlxhp/zWhPqTzIbNnTmxqKLcm89/Tx+Qa5uWg/WJ+3PP1uaCis
oaqalKPTx80WwHkFYvaaNLkeNX5nlGJ7ANrCklB+ZdtrCvyBRKAmLqKAK0JU7+JVxa9KOo39Ji2r
dx+uwajYab1wQTlfbkJXJ6lCh/6UPJIDYB5GAamWBMC7EgsSQNCebY28iAAEBisDPBzRg+NjF24R
c+2wiOQSWCwKhWIh2o2eQ7m2V0KJJXore4fkYX8B7NkZZlhQ7DCBnNSAGXMaGgkr5AMhZfX8FS19
ndtt6e4VkWhViW2NGNJUGbCWACiCIgpKW5dC9DHZUslbDTMnRA2Jt0UUcAQOBBzgW4nkLwGnP0zH
7298CzGEnOUDbpcEJTS9RwcYQiXpASdxGIpYmd6tbPJoBcwO+QjnL3CQBe0EZUG+96E/miVQ9mAN
QbwmLKUWPUSXgxEn0FNlCFlawWcoO4ZNKGYL2G7AAo3AQhcRaLgo0CmXB57RbVr4jcDGM/fQJgZL
L1GqFipvo8QDsVdT1YlGExlLCBp2XxFE/LuV6SwEfHKWTYywfhRrD+8KCcvQQogauOIROmv918pq
WBpgdoHtxbhJ2RIbZrC7naQDea8RCqGUiA+U9kP8DnTfTteOrz8VAf5zfJGz4wu0NIqFic7g+J7R
UO67yPIamRxx93JR7YKovQQEXK2iWMuWmyzcg0/7fJpLs5wdW3CYo/J4QOZTpJAakUGAlTNiX/Zr
uTQzzeDRqpsl0/D0mRz7xMFJtOKd1MS3r8rqVIuS+aue2MIm1AEul3tNNFP5gLqmQqtflFIbKEN/
Rp84tX8/n+itNPNfH4STZpuLb/NaIl1hgMT2lu2+hkynMhMcpuA9uVbHNtB5A9ApwJFEuTQIGzjm
4BJuCdIoUYeAThsInT/JW+uZFVpXdrNSY6Qff3lOmu3K1is9omXDwQG0Hj3I90i81uB/ja0x/sDC
C/L/vSKBtbkrOoPL7RGaNz4kZgcZJC3Ctape5SobDaVB2AYof3NryeL0fR69rtn+Kjwgp5sQ323U
EQ+Ij0ZvtUSlX3lkbStfZGnqsx0Gdahx0pTEoncqrXa6U7UFGAitlE2opqa05X8Vh9CETYHSyLSR
XCHoIXs6tXLnoaeZPJrhLA1AAZFMAfTHBo9fJd+oYayWwTMNHgngjPC0MaYEziSVgYMFxGv9/Cs2
Ya4Gmih63qwlAoFeHNngTRI4teTl6lMsoIDrNCu5ArP0dqa/351GHOT5kx7W9Y7rkkATbet9zdXw
HNyAWdi2L4DHAEHMlDAeg4Nha3sGD7vGAYgjgwx2ED+Agw680vr0Cn9ajrEhfUKAjIsOvBW3W3AL
uiQCkehQpTsfFqawK16JZQs7npureqVCCn7E9OClDuK8BgF7GfpbUK+BSpGKGKYCFKNAWlet5UTx
LCDjLF41YFajgA5n424gA1lkrKyxpY88C6wtVXEDfIGQ9gT+puR7QxDfEnB6hWNAmkNHKg2zKzNJ
TqHBmwPYOgAzWQVwpYC+DdQB5L6Gssz72OB0QTeTAxMG7Ve0yXGjaNWROXbwEiLRtlkJx9TS887i
cUQIE6hs2nbIPSBLrlO4JsN56LPYocEL525GRUkx3ZHCC/AMhQQb3RX1LmaKOI/2wyxSJ3lcgOZA
UE6WqI2JzjKccWw6UQE/ktAyg8KwAXin4l6r12jHmiH8C2QAWxLUa/ZwRR/MZNTDX9TGq7X+PGj8
OTkmP+6OJw55+MpUlCaurLCFRA1yiX9ujYQBSNMV8aSiwaijCmKTjoaZwth45n2kpravcerKAmIe
v5VJ9OV+G7KozIZpg7GCHURYbE6NL7kDNyykAoSSXIBoMFgZVNBDZHmXXCE2kiqsjD1N58EHEac1
chcBoCEQQ6oYQ/M256ASoPZaaI5bYSXbXCg/cOIs/gKUC38KEIkcCYDeS38G9+aV+OZR/NhGBKos
z9/g4teaxdkA/RgBOAtqqnKA3pgIsOq7gjS67QEC0GgLNIl6g1yUB1BNez4ms/TVZsGTb2mQixKP
djj4kqPV+muAsV2iD0bzQ+cKQ2m4imo9JxdnUMaktw/cNsR9+YJND/tNCC5fgRXa5SDmI7EN5N5h
BaUSoWJwef58M6Wf/5fvceL03HefNhkbX+AovJO+MXx9gJpHorUQfRNUbkqJgKosCJk/j+JLZOC9
cP0rqjVQzfv2IENsdlYGfG91zPg9AQLNLl2rYtxKQY+W3CxcgjXXVwGN5/JbAyafbH+kEfXOHEi6
DYd65D6Aa+8GOrkV7Bmjz+dv41ZmfDTqLOglQK5DIdqlnM4eoDCR0XoFqW/P+9U1GhrROOi+mhZy
YJAH4zcwwgQd4dBYMPjpEj1bScSmVuPD3TYLfz5Q20TPY+oZRM7BIStsmC9Rko7WUa7mUBrAbVcb
iB/6QOpcpBCgUntqI4vQGaS0chu2utT+kPQBaDDIdQbSEV4QRQIpTbB9cU2EdZ4MGq8HQiU8+N5W
3txClibMImFNuJDzmaITuGgvudp8UObwBjuTdBeubKWFIHSTcbpbqXRHgkMOrL4jHin10svsHjTd
1VC+UC3khFmMEwD69MopxoUWCxlyJ9vERq+3FqzZtwEQonoto2iH+GoNB0oDWyRZWXTMFH4eLDph
Fv3cEoBvKcLIA1ANu+AKq/dTrlZ2agwmEDrWqCcf8YHaQALhSmz5Q2YEL73SXiUbQqE7rH61070t
yndWdl492ab49OihZrGyTqVBggw8QvKZgG0JSis7XkGRFgfbL1LNLBwz+7UMc6ELzAmzIEmTZEZm
U/yHYggBdKAinfIrZHMoLdwG6vMVuhTphFmkEymWgG8jBmnVSEtsSae1zIj1XE9V0RhVXuVl/zRY
9YZVCwcy+9vaIDfcYTDeIQr58vwhFmc6C2u0B2XIEgwYh9Hh5ap9Cwb4BwZhrWUJS2mbMItgHU02
cTXFc8j/y9O8KoNXxUug5DKpQi8f2S+h//ZX9uRSwBRmsQpCtwDjTV/Odz9zEVzSLUo4gVKpdK0g
12d8NbZr4uwbwPMAC+xvidGQVr7orSnyYI3ys5jjE1Ha5VOe6F2zj+40Wt1P7wgmfya/sgtgVfp4
bc7x9/NPt1C14vhZ/uW5AGCXLEajFdHg7csJiltoXJxY/DOqlL6HEM3eU6BioSZqpV2hgK+IK+95
4UjgZ8EplGAcK5UYO5JZLVEQCbS1rGimnPqfDICfhZ96qEKRn5ZkrUPsjTVGXUTpg5QLrbQSLTnF
aqV4OlimCmdCbU4GcgJb5sDL5QetZrqLpBuaORu0yHBtVcmVj8sshHue+zMxYZlgrMO/tiuppXrv
NNdWbm1KRuPBCkywGDTWaMDp16ormFty/5M57r7RE6fXasNEBcICY8YAuxKnRGf6lqcL1spSmHbr
o4U3i1djHJURO22yUgck2mm0xhjNXIsMEv1CmEFvy11wYH+VSrz1Dd4QlUB/PjI3fZRHI8+CWB4H
Piy2kU6S0m7ysg8VV1SLEFpKck/IKZiOyTbPwIrTaZz+e6ncEtmhgz8lyjRXujt7kgbYAFD36RWW
g/SxpxRUcAAYFQq9Iwi1ivQg0dnwDaQiD1xZCF9zB5BeRcnsK7OfhDtk8N3I8Ltx4R4VAdcCTSY1
aQ5eDVDI3jtlhSYyEJyRn8/41oJ+NONZxIR1B5QmOLzrRuF0EHUNSkeDSGtePO0VVTqjN1id1Cm7
2qzt9KW6AT+LoRPUQIhIDAn+oJXJvnGl8J3hRqbSio9D0NcBF5C/KXSDYcKiiXJuFFqtvvRabsA7
zPLl88rkF27C/Cy85nA+zobpxkLtR6fTeANm7/tCgWyYTFuVCiyiJRyLQ74NtysjLiwwbhZTI6KH
cNA0Yu5Bvk/Yh4Q9ygfGNfwKEBzVqz4orDzQGJRIE1mgdFb2+1LCf2sX3aV3JJODcT59Z6COtGQX
2ZlicUcNrtLaeW3jLpWyuFkc9Ztg5Kkcg9AGgQbSdoTW4VfcwEZeG/GFYTfeHYhda/UQ6R/VEh7W
ZntqFTZRAlKmrxRc8t4Y6HlEKnlw0YuBFS7S6Z3YHRrk5fXaml/47Lfdf/cuhNaDXEkvUs74Rfwa
L2hsoQpU/sZ17ANUOXafJxCMlAeLOXcW+1m8rnz7pWFnIZeSyLwup29fqslp+BnVHEHNn0I9sNZq
g2MtRAHUU8u1xTb98IO9zc3iaJjUqPgBe+uMOLW/XebcFMcIfcBYPnKNir2FdoNcwwLSV6XLyiSX
xpxFUBrCMGEMW0BnOEp7XMqTSvd/t+AWyA1Io7XMvJeIiBGs2fhtEKwUsZcGnQWxDhSwSUYF2LH+
neKuUgDiO2w0V6Y0xaVHr3EWr2o4Xgtli9fIUXLCy/TWO+V6tGXP5K8SweL6fJil1TGLRX0PdjEf
89igQyzgQk7AuceH608NBTtJhD5X7uIk6cOV4ZbyLXYWiVwBdH14IEBk7yqAo7oDufhabMM9RIKA
DLqUZuWMdmAB8v5TmbSZ27SOlpUKVXTk7c+nvJRhstO7uNuIYBqM4MdhsXQ/nOpucTFkfoWQCZdH
A8IQ+Q9j56dy5x/50z8ccBagYKYV81CyQUq7k74k99J0Mgbi4UYsydw3/UqfgwbiEwr/23NzlXp7
Piw9Lf4HK4idToO7efqpEIOSiBW0b8/ZqZ7ecfUS7zs1scYfyfbOqQGfanqTadEo87iZFntw883n
oy9sDnb6+93gtQvxFTeGepYAB6OuPcFToKm4lc2xdK9nZzGm6KSi7jMsI96g7doKNLC65anwP6Lo
7398fJDmqI3alCPmK2cZu1AMYWcxBlRxb2jhv+3gXcKj3mEBooTpLe720Cs7JO9gLqFIq3R78tV9
FexaVNL8GljcqetM2FwBcTOimR3gIYNt/8NcIfWX2+InJAi6V7DQ6Y1/TFaW+NLLn0WmLBw90Bfx
qACgaNElWDlLpk36aEHNQhLRNCBwVvhZnvvl5noswBz05L2Rrgp/RGownq+cpVbq7QPcLR2Q0BJo
SU+R7ys40TsIq+g0J4cWWGKull4gA8BfuK24Z2XvhVdjGUcKyjg7wGdxSdhmOoH+arjStli6et9u
MncPM0qEzxYVVtqgASCM9eUrpBLrUG+UefWbUaq9rwV6sbJrFsBD3K17cjccMQSVCKlSbBs50AJc
PEbd10Hu1Hn1ADNRBbRzGSLsNiRdtHTrraztpRTqVrW8GzYeKpYQBnzZxp4uGrRMk2YQKNHOhyDn
Rjq1m8agNvQbfYFSyYFQ2WP5VW38d4gxWDQqALwOMwZ4qNrJttz3mrthvZWtPsXIB2vudsG9ezK2
avk6DWoshvpXDOmXGrAfGnC7kCTRGfNXRrnduR8NMwtXDVh6XggbBSfmAZHzYdkyisQWcqhaJHy5
EDkSQnFL9hYH5HoNabkQeG2xRm0keyvbc01DpBUQS2gMwPTaJAMsVgCI6+hTSOA30kKXJwb3r97B
BLsOX3J0vyC3cCQAZmIgqDr6n5BBSkAsTnH9c/u0UQt4hkOOwgxFfZLqiLQuhXAkSX/EaMJCPoZj
zNC7SoLMA8QL6GE/vJfhpYSyNU9e044y4P8oj02byxCygA6BEcavUbGHiZQCIQDd5UuVYFuUmaH1
/3zb3hCYj17hLCbn0MOjmq7CteaLBcU9V4lPaC+X59qmGyOBt7cyQp1uJRQt7stZNE6aGC55UGl0
SuKzh4YF0WuAuUAhFZagldanB743q23Mw7IHJA6rIWIZXZgYOIuQ1p/PeDpHH014FmXJuhS4zMUj
NJMUT4QzQRdocPKKdGWApWsyMwu4sHaGo+CAV1rqrTpokQlp/W1ttp+Exlpf4Wm6lcYGvSEuwPo9
n9RSP42ZZYQsfJ3LFAL8AGtDe3nXb6hNePZsSAnYvF4b4IoMm3Qt1C8kuXOiU+zHMBwQQE3o6OHC
Da7FeP1lGAO9G+D/HU4FiHBX+KxBidBXGBitdwMwL38P4igzNWPmXaMEuLjV5TsLcGjAo1wO+srz
V7HQs2Hn7Q+eriGwnyIqhqI1ShZH/9ApDGk1NtIyGN5CMSGGBA3oNDKUMeSCtenRJCMr9+UMUmgQ
pkU5LVGj0glQYeciEL8pO4NtNjPKbigoEa0WAEQ1cCTzCQdYj7B+Y5mPBK99sr7Jfz2fxs0l6cE6
vdXO70JokrIF20ATwIGyZbVl3gSTObf7ED1AlUne+cwR0ByEZreDp3Y5rTkDWUxB0kEZX1yg5gFI
hELFyr6dgsGjZxHw97tnKdI6jBoXq0scPmCd00CZ9/ksF3KT24Xj7ocDEaZpPcxjnWJQXMou0bmk
0mvLWZX0wgWZlpTa84GmW8KjGcxOiiREnbDuMYMqAFUH+rLQ2dBCYQPBIyP2t1X/83ycpXh6g3Td
zQiaLDz8vbE30KzZZx+F3b14R/iNfoi/xmv7Hq18EXoKV48mNIukAJLDKI/Dm2ONalc6seUrsSqq
oyIh2+ABp8HNqJUhrrLJX2ITRZLXtbRjKdbcHuluii06otC9w9DlgYHmA7DSKAp778IpNaEM9MV8
wFrZZddh/EvfbhZPqTLoQ26aaqcQe9x0tVHtTV+PUXmDso8RqG8QX1B6ba09tTTeLJZCInzo3AHj
Mag5SvIFSnfOGrVsqet0OzTuXh4rEg0H6S2U+AFSGXZQIpBDswdzZa0VM+3JBwtjTtvxIRoKuhYW
YBy/M91v7lhYHan67Ur5ZCnXvR3tdxMIYD3WedNJ0+qZ3ZvlPrGhsa6GOop1m3ZTa5na7aGfr/k2
tDW7TVisnHG3s+zRzKYT/W5kDrrkdcggIuKr/IJEPikDpz+6RgTNR84cIYVHQVFUjk1ofHKoV8Uw
95O9Nw/2CI02bKDjUkA8AZ3cYbIoUAQ12DOHlW2/kFXc9srdswldWORuh7deALOu8wrSvt8Q7CVO
YK9tpCOtttvWSFTYy6wMuPSZZ3kblJlLsYChrJNdRyd6Z9QaNpO6sB0N9wyMimShxcfvaiN4S9by
moWr9C3k3c1xwH0joqYhC809Rub0tSEpboO38Q+D2o0LeTdCEUGlyYUvGsIZCo/dsbYSm3kFJEiN
HBCEzdwc1FLhbDj1okZAGsJlrRy9uC9nQUYIIL9WTGkhx0BN8ZIZk0oQRFM2fWj7G3/lYrpwkN5G
v5sgGQ0uIRW4JEc9rQyQI4o78/mCWCp0zHkC4UjQdRgg7YEBR/gGLffoxFBKuXeZt2QwICEeZmrT
Qu9Y4WoUcs8ee5KoI24qwkvbXWgTOh/xrtmDZdkwSnikamNkNe+n+oa4O2xJAlcH1sgOUbIxuUn8
/Pz8uZdePDlF4btXwnquNwxTtIXVAYpBnhHqtAW8ryGe/uEI0xa6GyEJmTwvpHQqan25icoyuTx5
M6SZ2kIosGoAJrmuUpOXrjjkLErFRRdHYtbhO4DHqrW/hD2ucqfaSvXIGo/+1T3XO4BJ849sZV8u
HFfkLLWBuSbMhchwqnUUNpXKMKUBaOZ7tQ66kO3P+UmQXh0pCBpNkgNYUq8+2sz5llQR1OTfK19o
IZjNeUihG7ApSyCyT65k2OqQKG4TeEkaKe7NOSqFkkOfIcFJdzZOZ509wBwBbVKzXNmWS+NPSdbd
CoGmO0sWkIx1ULHqfuJza7ux0q61VhbOBnIWWiiPHKBPSpDOuO/37kdrdVCxO/Av3cmzOyjxG1Br
BYc3HBX+8/kLXUir5+IkLkTCSRFeH07bQNUFljfo1mcWZIOgdPSPipXsnDkRQhzBJ3K8MlzbP+ON
z66c8o9fFiQ5//wU4sCVEFDE77rQvavbSm4JONvCCGzt4FwaYBYNclLKpbwXoUEBP6ldehGPHqo3
jnSETaxD2YSRasmeuLhrSNfHIZ+Vpue4W1sVnG2CIZJIB9L0atUfC6ZQIcMGq6vAh3SCOqKdT4Hz
ucsuPndJm+PzJfB4ScMl/c9hKTh8wyoV7xHophdsmG2xev9fwAizkEv5Y0qEyNFJ7+IVervhGh6y
K4P2JER6x49ov3aNX4ijcI7/c5C4lGC3Axs8x7dYDfz2jfCrtyKbzmGCg/IxvNP8TbHH+Sl6sMZZ
WX2PYykrzQIBxEjGhiTx1moLfZfsBY5vZvMJofR/9lFmkWBwoaJKdshvBAklNpJTwNdhPxth5edv
mdh/zZBZaXZzqaDn2PPRMDVUh1KGxGLbQd9SBv4cGmwnF9riekOpTb0SAxaAAuwccw/x2gIuEDh6
BGJLfXLbDgT8UPYs/+gm6MijCuoAmrgy2rRyH0xuDrof6lRoocePDjWuf4CUmf/om8wB9SLZVyVF
uIjOfCXXw5WAMRZ35ThYeq1g6m+Fv0dPPgsBWdKWUhcJOF7sHHgVDhy3wK4v6UHYAENjc8dUzfeQ
14SPcq6QYLvweqD6AJgB2X8VN5UGcTFrDb92q608eppZZECXSeykcOoaAEeW6qRNGxEKk+4l3zQO
WjIKCls6fDl2vNmZjUmoyP9UFsgpbqXFuRCBxVn4CFxOrKkON8hygImGAoZ110LlGXvi+Rdd2MRz
HD0MnaqgIDKUYGTGIXYQSZGJg3t6/uMLuiysSP8Zl5qsrXGA4NfH+D1w/HrTu4bw3hZXl1bhtxED
qtPAztpYGW5p1c9DBsHDVpLocSUCz2fUxGMY5nJJWaMPK201QHoZiSoJDpUSX/21Tu1SIBFngYSo
eTKqpq5p0X1+wHC9g4c9rxdWCP8L8H3Npnx133G9fz7JBb4jO8eT14TgMhk0Up3QGYF97CU5Owk6
ZIjUctPpvZxf0BRFZYs/9D/eW/8RwLlbAV9k7fb+OF8CzOXPb9p7MLr1IAvl9Dp5ba7NzrOZHVqV
KqdlTmij4vrFA1CWnkg1/mdZITuHmvOVJPHCVEeZAG3cJrMFPTrmmwAtyloh3shNfayNfzt/L5LI
F1AFrDDb9DQM0cS8RfCk9GurI5ff1pfCCE/BlvvsHdfKHN/MLMAN0fsxPCXc/TeYWY/rBhBH+/Pt
SlXHjGyAkxwMLZOC7nFjjfANjuUxU/xBSyCfVAz/KJNn58hyCiKyEhUj2/IZuCBp7dmN33rpSr8+
X6kLWZUw2/x50bhCVWGhuB1MbuBXAlWPEzh3w1rjdCk6z0Hj0JiCQlrJ4UOp7Mto0S9kJCeGe2Be
p+wUFSQg1Aegx8G1w76ww+ljGe8prg7Nym5cSFjnOHJ40RUtLK1YqMGHrQyx1G1WtStH4UKVAjJ5
f66FxOVCluMwPbiQQezdSi8kreNOxFqMpNaS3oovbnHgi2uXqiPYdLlWnMQBcvKvGRwvYR+TJrDG
sHrBblwYW3bQi24hs2q3qHfgNsU5LQdNAqs3OnhDEiaNHqKQbPISBsvwl2pXVtnCCTPHn2d8GuD+
gzxr3NfeC1OfJjnYQIcxNRGufIWlJHuOM+dzomMoyEw65NW/MGaNIliPa7Ecb5EXrLRflpLsOeA8
q/hGqJoaSXYjHBuG/aL8Fxrtes5MJKiz/rBSBPV5+N4W1FsFI2Wo0MKzCv7GoDVz2T6X1o7VG+zz
QVYyx5g3qchBnRSpMRltuAFUKhIq15eiORXDnoeGK+HDA+mV3dNgeAUhpNaMchj1bMfnBgMAgw8Z
rLFS03gSqqmxMwEhJc1wn7DfeRjrkOoL4YMMR1pICUpwjM5I2QdojXhtJFgSGAEFqGOtSphWrHgw
+KO/SXBYKRjtsPE2FFA36wKZYe002Jaw8W48FWwHjQbJVawdkn1/Hl4WziF+FinjapS4PEfnmFTK
M29/t3Zqw4RtJZdY2Nj87EY1sPAMotwScZj7Ius311vZ1Av5HD8LilAS9IrEw6cbkz0K8XAhg1WX
7K1KVC2cH3MM+MjD+Cxlcd3sQotz1eSltRmb0pCxQxN9LQWYXsKj9TcNfndNb3q4/wgtioStDs0T
OZJzizITK9RdHdU66RCvbLmFfG4O6uZhWkaVUOR3RgYklfhNKH0ZPg/P189CVxDu9X/OQsq8isQq
wgLC9W9PQbAZKnVIoxKztIBK2qB8rmHFl2Z6BW7Zrq+lEV1WUVcLYXEO6abFsvbZzEfpEw4vCrI4
9gp3CCcAj39qTEhKYIyarwFWLL0Jb8+nvIALZecA7SyCKrvIYVXHVqu7RmXAfPMSbBJNVDlD1CHF
I34NjvAP1wk3S6SGgURVJcUW7ex+L9rRFpAi9kCcYEerwMXiMJyez2ths87x2H6ZtWEiYtGzMaSn
AZkKucvzX14K+twsDvR1VTOih6BPNc02YipUUn3gX9y9wEBNjOs1phKUzH3pSV4rRrSQXUblCDBL
kgpX1NrJWQaOfz8rT7Ow8bhZ9HChuQp1adynarXTqlOzTbbfMPUB70k0262/km4vLc3ZNSryizyr
aHy2koockoa9TZ9pbQHPPXjkwuvZSqt+ZRMu3RC5WSjpWAhXoz0/KRGwNkgqNnA/sgMjXVC0uJVB
FuAh7BySDWsbShImhF1q0VplTIN4WrSFVZoKxKEBtlC5AY3e8M6xEb7Azc/yJXnAlUJaeYKFxg18
jf+MNUAAAegwTROYDfDS4EAMwAHYqMpaTJYeh2R2disbxLAlS7jLOhGMVBIc3SbsvyqdAs2ntht/
5VRcKmLNAdflCMVcocebJMxKdm+fDJwaG3Q2aI8MarRfw00tzWcWOkZijCWGRnCuKw24jRxqAoEV
HMrjGkxn4XYyx1dzrgvLEQED8HYlIzs+9ts1YPjST89iRt3CByfM8NOM8MKw19bVmQiM8n3ur9Sr
FzYoOwsDBSM0/5ez89iNHVuy6BcRoDdT2vRKeTMhZOm959f3yts9uE+vVAJ6VEChSplkHhOxI2Iv
Q5j5gEUKhpsQTxWLjqyGCTZHD3+5e3/ozFP/uJD+dcnPa5kK5Fe8/MLDWG+oXuPcMdFId/j5Z8tJ
IsHosBuKQNriO9F8yZaLG3KCr/xv1bqftI4/mdFf3wGGq7JOEt8B9BK2QmB7jPxA26OB311mT+KD
6VbCA6xyN2Wernsqlo2Oo0BxNP2Rcju5T30UDphPffxyAF/e8D9EPt97pZcwgU0x8YXW29EV9tVJ
9pLrQAo0zWaewvvlU35Y/N9bpNtYh4k5kTL1y6NWbdtlL4K06fETXPWXxlxsddgkcUV+56bUL2N5
V5mbRdgb8534Wk52kv3WK/nDGIL6vW1aKA0jki00Am2Sz0PU+slzAk3QMvTNqPmJAtVBOSYKxBM4
89sxfcDdr5C2Yk8qcSxEJjD3YRn/siZ/2FjfO6WHuoqtsOHLCEvpDD3jTjI25wZznVhxxr807fwQ
oSvfTh6yVSAZMUdcbWzWlXKXdtPEaD2/XAWXP/NPK+gSw/y1pIc1w+675hnKgWkkCXI47rix9lsF
7YcI4Y+fy19/HnQQLMHLRcPgc1AfVnvcK6fRYcrZo80F+ePfl+hPK/TbCSTg6N8XJh8z+sMrztL2
ZTxBPPxW0PopNv/eFkzv6KhC6KQKgCHXObpdnPwq2+mu8VS8jo/yk4HdDPZO0VFycmCOQHzcCIeV
34pDP62Bb1FJItV5OYyXx6MtJJu32LJbceHW6S/lmR8O8P9qCgZOB0v18nhM5DcnwgHHpPT8yzb5
KWj93g7brRHsRIEw38w4HOzpofTNW6zfPXOyB3fdgei7W5Awtet88+/r4QdDBVW+bNm/1t2wxmtV
XfJleXJNDoaNtKkEO2f6NLVnajTypk1dHWpakJ0hx7an5ZdP/qHHTv0jDv71ybBQxaSS+eT5nXm7
vHVhv+hUi70oUK9yX3DSB1wxeFLrmN1l2FwRenm/hSk/TPKof0LOvz7dSiJryXCuoFwVvUDd262+
6oQckLfRJnSX5yxYjsOR5lKX4Z3yRrheWxsX7GO61/1qM4A5suPPX36DS3z+D0fL93baKLbUWFY4
uSandEt/3K/XnQ/FLeh2v5m+/Pg7X86dv563lVQwjhq9e8XJeiqhKiXOeGArPoRu42CXfAh9zVN9
how1up9+2S4/nJnfm2jlcu3EFIrRwUzkL6Gnac9csBoG/frvb+6H7f5naf31UAuKf1zpvDjrKmYY
szv81ur4UwDz51r96y9nEz6wqUrCVh7kV0RwdsZj/6746GX1YTw3x+SeJeolQXWuDnK7yRMn32nP
8mH55dX9lGB976E1GlyC/zQEt3gcvOIWDLaC6QPYxa/J5MyfJhi53wT5n/SF7/20S7c2catRORlp
ooUz6dR03X+IZ0DNgJDRud5xyu4ep92003/VZX/I/v+cgn+949kQxHC5LMn+qXhoGOMgHH3XXRDD
294T95n/61jt5fj/hw3257H/+qSxVqS1mel4GG4ETFJsI5i5WctjwzH3S+7908N8iz4GcxmlNemp
xZrFsDFlmIFd1rS/XNs/5aF/8rq/nsBsgDWlEusxesUjSvBGBw+3yLmXfuva+Ok4/lMl/esToL0s
8TA04gHG9A3l1/Ru+lIfaOUBU5AkjF4zSyidlx2UVheo8+KWx1+ZOT9E599bYjM1/b9+qJUkYNf6
q3FVBJZXYkSQ+UbqtW7zy7b64cT4U4j46yk7aU7zVR1oVEIMX8UOxPzJHCSwk7+ZKfwQYX3vfjVS
o40W+VI6D31Mu1vBXWL8bQtaeYTSabGFTH/JJn9aFN+7YRdgQmtvcPwZ0+2cuGH7CtrOMTDAH6Jn
4UmYn5LfvE1/CHz+q4E1tLRcjWhgLRNXYdK03vbFx2D5s+HPXe7+v47z787WaiGZmhhC8A6lWHrV
07pw8jnFC6id4sGuC2u0//2DfjrvvvevjrEcRlI9rIfYSSf6cbMUwslTHroDvYSFi/W3q2DkWTV2
VW7V1R3H57KNXeW33fbTdfy9n9UwzS430nE9jOFuqvaAB+0SX5fSExkUxPQXfvOKl/wumbdFuF3e
OfaH6LPID3Uh/rJ8/ggC/3Aqfu95DXujsPDlx662vWNO0Jbq1J3WZ9HwYuWQzt4a4sBmrqehPmX9
y9KEBA2qI1VPBcjUpnLGvLmf5tJRRSY34S/Xi3GT5hsFZ2Zrjrx2aLxCaZwi3KB0YN6ak5IFOmbD
UrGX69or0teJSlQpYxEogii/64yPZfD/nz/xt4AnEZWkmTPesLAPd/JXeUd3xc5wFj8/tRvpuror
M/s2vf/l037Y9d9tzBNrKqVyhP0xONFGxAx18qj7+tHFPAv3uvgVrReLb1yt7V82yw+uQer3jttK
Ck0JABU2yUx/y3ddh5JUlldyhE1hft/pzGhEZ1XDWGu9K1MtgMVr62Xm5Ul50I31qmnusCUBVMAW
wJBY171IoVshBvk8OxhsDotbq5U9SiVEhNk2Yk8dTgto5H9/ZX+KQf+0/L7laqaR9auhTDCAwh67
Ccopq+qv2iZLDZSIO5PRl65jXyLRDPISyPFHJpzqqv3AHNyO8vc1ex0qKViiTzN/LCUEre2kCnar
bvr0UUivBtzB8Yy2bsMsyFD1E5wstHTaF+xyHW/vjs6pMHcb6VGnkCNq5ZVaBXUt2IIIW/QTlxMH
nK0rx4JdlE9zmx9HIcgtrwOUsfDncMSxlPJoWKZjtJ7OCO9U/VIi/aE1Cfj0f0brQmI0Wa9hhiyi
BUiucCNtShfB9qHZxjSsCb8UNf/5VFe+9yGngMmHRlOXg0knuooRtR2BwYgqRrOXO2t8/vdf+odh
VcX6lmMmLKh80vDFHt3pCDfF8rOvNqB5U9vIAXdvZ1MfXCXTGYL0YDyNkgfRSjNs2amm2pYPGeKl
fyNc0EfdZoydoUPMxEdjPPU4hpi/LMgfLgVQdf/50gdJUmFDsKE4kLPyDSv2vXq1euLFiih7Mpy+
ZxCeIRNHSt3fEo0f5r2U7y3MWqj3YjSnIpJwTaN8d62uFBeY9dOvksfadKP6apXupvp96Hzxugmd
xbRn80mVZrvrq0eZ2URGv96HcHUVqlZi4gNsXRYnzt0C0U87prH+S8b+Q0qifG+JTmXmoQWFEFHq
oIOvvpXyTnAnxGZB8rro2WJqn07p9llsfpNEflqh305xqMn1nIl8JH58N7kfbfVNd/4tPf0hy1O+
d0KnS9ll5aW/f2QyISD7lk9azRvejm/qHTI5Jvg4SO6XvXZnXZdf402bO+tZwno8qPa/Vbl+EOwV
6yIL/BWTLrpiVXl32ezX+i59hjUUpEdpK7nZbtznV8UR5UPA+634UPkq/74nNflP6ee/z188///z
YztTpa0DVu4hLtI7VbSuxeWpFrK3chyugeT2Bl0hsWRLGV1FKx4F0vCkSDeJFu3apHPbrjxWTeTK
nILl9RKezcSv2uuxuk01OHpl5jSUHUAngmi33GiezyHezkDfP+Jw2PXRcmq1YmNWVOfTGvpPivGy
jAF31hEAtSSbVugUDRjKpN2vYY8KM3lRHnkTDp957CkhM7JifyNI1mK3lo79SOVbsuQ2s+rCD7BN
eVsWh3xojpN12zAlqYhbetq8vjRjZt6upNDrZ9MR5FeuPLcPJ38wq9ch2Yra6Eg8rmY+p6lKSw7M
CdEOh7eiWjMnz58Xq3ZK4yvqrI05d062yo3LdZP1fj0/ioUv9GjqldmmTh5hi5CNiS0v51jNC1uR
6lNUQNE1l4k+p2Sq/bXPvH6YdwRLZrsFl7Wj+v8SRvkebufjmOaulZX38HeDWlWfYyt35q54i+fp
qp/jrWQFQ43vaV+Km763bCYF5C491EmLkZLKLlzktMRBSU1KmPUVqHQF/HG5wnPA4kp+zrKgkHdp
9FF1g6viACSaqh2nJqdvaRsjM67qyCjHUIv9dTPpL52pnKzWSoPWGPTCMwo9fR8LuXkbqqbAlqWB
EFFaM28QNy2gTsJcuhF0xa0QQfQoms6weYuLPbYG/+Uo696ijramcHgxIe+VFhbXQvsU6230pFXl
Y1q89Hk/HrRMC6RZc6sxMze5urxI3ZJvKkXrnuIYT2pLLb/WqgnWqcNf0kv72zC+mob7Vr+KQdID
mMaNesGJohk3sASI6I0yPsetk4WWp0RBJjlpuFvKAkREAWLRtAYqNNs2Bth6nTULM1ofoWrLyVlh
Djfep9G2SDd9vZvbq45QOM5CRxlqN8TuabbxzIsnW+xdvGlZujHnsO4WQjDjU90nB3WAcO8M6jXG
4rm6IRHFAM4Ubsb5EHe0tIBbbh0EbMOD5Ks4YfYgrkcYG8VEl2Qruq1kh8Kyz8XmGGIaUlBHwQrt
bK7xjQWwcWGSo6pPU3Zbs26Np0UEMdZA8bzVzOFQtZ9F8zmz59QWqIj8Ws8sEmW86fo4MDP1kXId
o1UGKYkwu4ma0u4nxth8Dg5ZuhOzx6X6rlTPa3hXTXK1NUrxCrORq7yVjq3ceg2Ur+3SR4+DZPqR
jp643mTSqWAibJ5e1qza8xjLRG1SwLinewib1Rmtfr+IEV4T1m5SQmvbl/Ktsqg3MG2VOzOcuk0B
CleIXUGZ872WIkqweeuiBNhUYmTF0lApYLV4PaV2XYmOmj8qTezOS3qHSem08JvHoGkbw6+a07iu
jWNCRzcUrxgLbwZRP7R+Ma+PY8NkN6i30RKIRe05Og3P+aLzUourcYKhK+AnFY9I5QlWGqBhhIhC
Vu8JLBUtT3zSM6YtAelMd7OU+q2xupWmOJXR8SOJzVZq3FL2xMuQFK4v1aEUygj/0qNguCOqiohl
tAc1yr38HRUq5HwoNSgBshWkiWb5jdhVGyXGvcPS6+emVs+1vISHIrqdpquh+ezT1oY83C9B1tyZ
/Op6glrUuzTsszsKvXKMQXQ6Za8Lm8QsQ7ccTisWrmbSHIQ43xaI/ZGYFU6bWHchcGF35DZUBP1W
7jt4AUK24wVPQZMfUZ6syMOGsj0YnGxXItK1cR57PEwZ+YnzaxHwe/7CeLFp3UJcEcc3WPOaLdCu
8ZJbgbhsII8wppvqTp870hv/Z7Nu096pAZKYNmx1iVZGCgKKPeLIryenCX5RdRBXOypuKumc4HlV
ej0JTNT4prTvw2th/YoLZtvKd6nA9wJmiIFZbTZE92Mbb4Q03+pxft+nDYa0WSUHXbGLKXQ0XRGY
Y2z4CuNrmgUBeNaDjvtqUGTM7jOnG9rZyXDgxaJU40rTOAUvVo77SLnjJE8WcEoLlkUvGqWESNtb
5FdqOeHdYNSOpm1ice2dsqr5hKjvj01pJG/SbZv4s+aFOUNyuiNfyrP0WxaBYhgBU1QYaM+GI+mJ
zeLxok51hIoOlIQBnug8abK7Gj0MelCKxrEDUGRGHKLrtvjKV0xRmJe4qWFZZNATtr2eOX0Foy4t
p2e1G67mHjQERAqkj8Ur8wMouUzGrgyS3egN0q5WPCH2GoWaMa42PZ9rWk48JT12Mry11yQ7ddjR
ZqRFE8OLx3LdKhm5pPqpiIzoq+5SnVLxvlgFu0IJ6HeG7kkdJZb2HuuoQOsOkepGMQN1zXCtVad6
9Dosu1SEAMCoBVis/na9HmnwSfsbZhjLsIWcV3pAWUzDGxLoAur9snAelbOvM7PdyYPTLzPAancQ
X8z0w4Ds0ZPG+MnnYHJIMIJacU7R8ELTLDQMaVtZiiPLviR5VnvXRvdatVMuR4Wtj8eq3FONioqT
vngtZtso1KpdGU5dc849C/Ntsd5VJC3q4I7hVmYYbAjKfmNB/kTje1qjPfVHlc2xxq/Qt3xTtg6W
3hyJ8uD2Tij5htR7Q1NwDqXLTb1o24hftI7EK5UsNK+T/pCCOyrblnIU5TlHbVbPWuddimuHF4kd
V8ySXekmupEUe6muv5ovcesl5cqiTR1FlzdRl++xotqNl5ePomtOmT9ACG1WUBqVP3LQ1/wWKDf9
PO8wvHCkZnDL5ZRTpR8b49z2jtXv8rh35bkJlmEsnaZtDho6gA5JW1Waq6Y/yMJtqOT7Tn4FIF0u
IWPt/XhWEuHMyInTYBCKy+TdYKApCTtdAH/aYDE5T5Ktzk5qpsdpbhSOp1KH0Vm1+0E2KsdaFyIr
aSNHT4OBZDSoBkGV2BHsEZTFsuEvxVy8rSMXfmooblr4NC9jhmxVgRrp/qIOuDB17rAq9oD6j2gp
Ho2a/ZttuQQMlenrat2pi+nLJWmlrAdxM13N0xP1YrtRO0fEO7AtJleGwbhUqhNrByvX6Msul721
NuCJ8eLgYkv023rqfCYS4UdCk0ULsIQCfLIYP5WhEQjhq4hkgNpmr9bOMq6hnAZWJAM+vSxmBoHC
UrXN67YNtCLc1Zb5tSiR4o6pcC7KbViLr1IKvyrhp9bGJpDriTeGMn/fU3ZaA/OWRnJNM23L2NPw
3RCFrO3LssyB1eKPND4U1ossPvTrg7oQ1nl1fr3CW5F6fwHcgb97uI3xrCQUcGQ9vZlk5XNkMMoR
AaHg+zbQlVZcNUl9rEZLtpVS2Oo1K1ZoN8boy1UgFum7ajRebPVY6F7KitUKPB44a1vq3pTrqc3Y
+QxnKto3ZTEdJr0DJlj28TZe5t2I4bbNFOzNWElHvV/ijSKOzxV3+IahRSuo2ldpTb0ytT7nGcZq
lTqj/pDqhO+07KOzJ2fQ7kA5peItS0lMxgJo4IRVyti4XU771jLsiGa3TSjsSyndxHUYgBl9wL5v
r6pCsEyEOGOZfCkWlsoRjD4NqL1hvoiLQZDGstOhsHNa0iVRlScu571Cd3HXHtb0JbGeRY2j4mRk
VmxnbPhyBOoJoiDzakSmTus8oeEoGWf8aSh377t1Bu/MKJadWEN8mHtz04bKVW20B42iW1QX+3W2
sOsiGWhDP49St5JKXl8tbtS+olC+Loc5KvxkTRxteRRV/aWeSdOkcl9IbCgU11T7TLvnmAipL2pw
6kwCeI2meevQXclJ74iKH8tvHbVeUylvBemmxnWkne5hoh4KNT/PfcSkgclfApR0GvgEuVtwe88X
gjblsWur50WxNlWXPZTx9CCjz8zyuRkOcxl/wr2AGQoxDrbYuITci9RvCgFfGjus7yKIohIr8LaH
JcJeyLysPnHCVpUnd/uMIrTkL1ZQ5LcW6QCxxmXvqvWut+SNVMJ84/ZvJlYJBPE7Y2i2TcKx22ju
ItAZKr1O4p2+uEPK5JAqfcr58KRNHyxCl3yM88MJi8Jr49QNs9kNm3fdADeufFajtxrNYSGQ66bk
ICmiLfSfuinYElTq8l4xr4vELQwcyZG6K/wbZrRUpXxWtPRshRJMJyHbLoyTNPrCGUcJdapcWX9a
43y3mNV9k9A90BUbWXQKEUNrhmhyzTWsnUGcqLynkcvZ2mcvqsFLchLGMFLe3LCpE09N7kLGUsun
WHFNnC9E4WCKm+KNAmOrORGW4eXzpDxp5pYoYZ2DrEPJkHbJBDypi3eG5WsNNzVpyl6bh/M6mccI
pwnmjcSudAXKvX1PSIth6qg7IzZQfYZnKjFR/zGvMLGgmylP4RKkwBpa5qyTIvLk9KQ2rzrjS+aY
ApQktRt9UT9mKLeYYMJp6zO/MXZ6deL0bLlhxvSg4EsnXssYS87sn7p3TRHSE4xH1XQt8yXCi6aF
jC1vNWqQ4etyH9OY0Fz8hwvZN9aHmZG+Lnd6RCcoI9K2ZkM1p1DxtfBoWgCKHDKdmoivF9zBOPVK
wVm0z3vcblfrZBIFq1njSRgpIQgPbeZK2QC5iCObKLsrom1ExqVYmReRLcgZ21qkpnazlIi+vVsv
0RGHuKDrySjmfif0sW9JeGYmFyEhARLVeFH/GUJjTfLFb8aKM66ykzYYo6DVcpwg71sVc5qgkDwj
D3mIdp/mkVulCrFx4urifDVVxlaLqLeryocY4eJUtBuu9rMwqb6Q+yEOi/NTyPxGW+bbRfQUfVcV
XwZHz1ySdngScmmYbmU6K22TeWcqOduheTHU7UhzfbW8dvVZZeqjtKkv9ZB+OAFym+g7G718sctP
SA92U+kPRbeV41MvPEH3DoQJ3pvJdD0ubLx9s3fh35rWUcqJjMK9xVU7VgyppXWFTlZpycfFGpJs
2TCG67iapmetEednNWw6pEpzUHeCUPnKNAdp2XvoE40Tx5mvQ4cOezJfmVnptPoy2WtR2WLIPqm7
vJ13U5QEsgU6Ql/PqyQzMZX5/TJuS6n9WHU9ORIC31liVG5oNXGwOrrrlfqmKaavKCJxU/EhCMPY
CPq4vKlN5qdC07oRF0u3Zz0me1lC6L/CdSUvTgeOmudyxWV4M/MxDqJQ+hJMyauG8GOZbrLmtHZO
/aI079QIB0Y/yHkGV8md/F3HmSsdW28ZLgGc0e+rR0GGg4ONG95uZnAptphkZOqxThjw8wwBWpYr
TfZSetLs99VrlfDtbVW6Uzs7r51YvYwnbNmxauUl+c6UfK2LnLD1gcohMSzFE/6UBIIlLb9uL+4l
FLu6AQa/hTdgWeeiwhryS3+TrtQH5VlYfODeUiANrqS7defnye2QHgetc6gca+eey1qLXMQKJlk7
DSPBIKtOLf825/Fm1Da7y49Dui2x3hydMg0aHC+tKyUNdODZNBWXhtfAcSMLjnYCgU51r+PGFN6M
jewNhT1m74nuh3SdS1v1qNCJWK3YFL4ZaWbnISXPh4aptW6TKvuiqLepHgCBZ9R16t/iwZWTbZh+
CvFruN5F/fuYrdta8ltsnGqX1K9EJoxaTIJtSL5d41n1VWWsHKe0s0VoYNmOQG6tKz81X60xPeUa
nsI6/xnbQwN0UMMZVktnTlka2Ta7VeqIDPSmST3ukiV15RLvqDQ+0k0cNF18UM2DfqXVBxwzTRxo
aJupXetdGBuybC8yHgqUifKqG7fSChE+o1SP31ajk4fv23RHmCAw7y7COWCo0rovrG2tPcUSA4j5
dKOr7wYGvSkCE5D6icOsfFJbmJiC7qnNoSjdWPzoZOx+yzeL/rniqx7PGtV/hdnyysMhU9IQOI5y
8YzO1MdXYb1ttNsyO7baocIplBbwAqdQmptEwePSW9qtJG8JCNbqowy9HG55XrgGol3vYYdqy2hV
6dxfxhBxhI9H3Y2/uJJCEI2zel92KsesPwgILbCbhyPhSM2U2TsxntvUGwkvs8eiss03LpXuofrU
Gj9q7nJ9q+I/CucerE7PZAeWxr1ijVdhUV1DfrWVmpcJqF68scIA8Gds3vMsRnVd3qrxQzRf4TUs
rPetQmQTJ06alKe6J48nqdbjglamIdBFHm49ho+lsDIyDTFJ26qYrGU1ys0+t/LAKFN2PN56livF
Z2Gn4iFd4hx+KJrqQeeWzAnC5JhkNn/QqnO02FVxHfYs+aNOOlOq/AK0BIoq9s/wShcnMs9Ldmut
K2Hfkcr62F7RrmYbxmGpzqVy34QnjYC2ogqW+0rojvKmyPcJc9aDgniY+ehWabntbirOQcyZO5kl
S15zW5e+ob8M664Q0HiD5qXLNhODv8arAiJH5NJkbHB+4bmMOJhEmI7Se6luEDftvNppiY97CQgS
y/CHT3aZYHm9uqECOhGBrOfEuK/LzyF/1ZvuGr2dLgSlO9S9o2b8dk981zJ9npXWblpKhsYNzaIW
P19niZsYLaKurufieUlOK9Ya0VNXRnahXKdhUJKPR7Zh3auzi+xmndIWHUwJlHJLd5ZjcFKNJGKI
QDn8E+NRavY6bUdZvB8JZTlHdKftWO+HlHt/0EnnJc6UVXCRhggp2nJLBESynLAfgQ+xFsKZiWob
Z3ZUL4tBNssPueuiV7V6n/KnrnVUZopwb7Guyqp0sOjV0UqkfVeho+hXNDGMJVCjwEjP5E6lzLWp
57ahPJiEFaFTrY5IR2x33WDCWHB5fGXaWanORe7oURApH5qVu5p+l0VOnm7jNhjUDUUOruHRcCZw
DvU9vsFpjt+XcFzK2w4GeX0a0nPcPWolAu6+EyZvZGYgzV9ma6uIX0R0jRA5OlGKTBwT77OVEbbM
FWZ6cJymgYphl6x5oheReMSOW3M7heptX0XUT3g+HE7A2Wp29zFVG3ZKHbtpG5jppm0JXu46yJtd
9Bnqez3crTTBxq6RB+NHkxKqYX3EmL7mxQ8z/OLZlbsr5oaJBTsSPPnOQnE/KOCjTVIUxCWRvZxw
BQY6KomQbpsod/P2IdOhyBcUPPbpQNBobIXudTUNR092BUaBXeWIxqakxRnShsx1GhinbPZU+WH9
VJJHGRS9QPL7GDImz7msl45Y8OvDj3Kj0jU4sYojrSSC9tEht94tqom2bRcXmA3naA5QuPcFBiah
OFERmD9m1ev3uJEvEi1AyIt33EBGiPWbvJH192x+as8VF0u8STA8IUwLP/X8caITGCkr56hVHaUP
XXp0Rp3wHNkR/cOeuu1Ct6RmPEfKsVOxmsn8KeYlzffytGcl5A0aoaMwjte4VncSe1o7EXtdWX1M
EB+M8zi72CYp5JHSg0C9W0VJFhrdHWckMZoxDNtoPqvwNGErbW3VZx09JyZs3izmVQVXa7B1E9+B
h0moXPoe7XX5uOiBz7T9GuJBnK9nWopI/esqWDqvTn1xcirBDTuv67fYVovJizlus7R054lKmDhc
K2Nor4YZRBE+8911ObPDSD81yAZ06V2l9U00em29aaZde98AAcVh/ovcM6QVUn2M6FY0vfB2oKH8
2fgaMjeWnErEoX4jWzZTPua0GXc99YPBk7mjP5V0J30WKs79uPBFoeoN0YvZP83StXqnYEMgj9fd
k7IEFd9I8dZlRaq8KSNpQwwCscwhiw+Tl1URHYWWLcwTtNLYciWjy5At8B6C7CLZcfReRdqrlHBS
en2xR6y35M84cvPuLckDlFbI4uZ8Lwn7rnWzeROKAQmf/qVmhtM+p+pHPbwi8oLattMXmZD6NitN
Fll96WlQqqBAec9P4dxsW/1IHdvOl4PKrSsMqLB+raAPziBmXwccAMxr8auqbkglcn2jRpXdzHut
4pqeyVu3RvbeSB+KdnPR/3FQ4mSTi/MfYemy5FQ7PSTxBusYy9GqDfUBurhEhKF4fdPTrQjBWrzP
+ckn/ueVAensFr3ZptZqhLfiLXWTDqa1PgfNfK/ltylrKq5x4cbjdbpRt319qpXAWNxw9lFLaAgD
BoB7dUF3I7kMuwtjoKAVt43ks96M+WXgWogOveYZoTNEQViXLkjYarpdYywP9lZzi1Q8vQ9R41RP
qnrLzy52bo7Ftx6MrY9UPTHy8Lbq+zQEawCaGZe/hqBGaPjVlgeN8kzy0Amfa+vILBxjoe6xv4AI
1Esfm2NFhaPUniVV7lB84PZgRF56XttHRUVfkbgJsd5/wmRNyDZE0fXijfRLCVz/QavSAgDzun0D
X2tp+1wL0myTS45F7Aoix8SWqw9MkzPaz0l9OYXAzQvFJhsCtqZe+CjcAnw+5KTcF62H+HXpydQL
alOyM8YbzThJtPnJx77ZWPL7xL9ct6OxrTO7FB7D+r5+LeVwF6b3VE4uSY810KTf4o/VPXVHFUm/
nRVHya9bfS+NXOYSY8v3Vvg4xzSFVA4/ArGaRKC9am5KSYyTuCNy1qmQj7Y4XszeEzer6O3mn9ZK
RFXfqXOxn3WSNtWfWFsZY6i2cKcz7FB8qor0XEnM3uZoeTOFDKarWlnh5tgvpdvr9dH43+sdYkMF
AWqZJieG0lRVryr8AyZX9Gujkf+HsPNYch250vATIQIeiS0Bgq7oiuU3iLLwJuGBp5+PMysppOmV
FNLtvlUkkHnOb98UAIiVYvV3DrsqvLaBtecaEiDPVpGBEtFWE7VPjSH37Rzv9LLy7L7eNnX4p6b1
hzuIL0VPNhJqeZXZiWe2WzvLgmI0145Y6/bAxbIqo8Bkm70gZEJAuhKaX8U/evylo0bQD6HYsIJT
NtgYO60+3GG42FftPyj74sdVjG1ikFaNZ686y1svo3U///WD4aNAabm4wJy3Jv9m1Vhri9Fvpk7G
HrlnwWCtGy1YRFBCtVh98jfZex3qZBL9e2muWcZl65liPGaS8OJuOMwdL3EBJqZjrwGk1pNT9ei2
75GlBulIHprMgsjJrkAAQdbf67v0x2G4L/YAtRMVuXVzn5NVcvG5gqZmWkeS47VejmBq4TK8a+KW
GOm1Cncpf9qylEdTuRHK2WRcEyTEX+L4yL05zsHiMmM9WH/R+DuitI5AAFYM+ERQOL5mHkakiwbN
ABHtAR5H7X3ohRnu7ujDDPDdXcZoWw77GSQWsgoqwYiubgl/Ac+zs7TDYgO56+s64xRc9tUMTLRb
Fti4I7dw0nvCDszpVhJU3axCe11h0AxpMdkMarur5lP146C5ypzhArgMSjEMF6XfK49L90CdBR7K
wXm3RMSn6+f6pnC2bh2hbfi1iUqpzvptMnZFRujdjpK7VUZtI6fe0Acs3GbzZLqPqF3IYUZOoOg3
nUefOZnvaDT9KTqkTBkqAwJ5LYIMMgijiCApOvgG/iDgdfuVO+/9uHX03UxSEXVd08+AJrCAwDsP
nOVmz7RWrDNo4nAiqNuIt+1wLtIX1z7O4ymDZQXotfZmh94OcFfeSwAnGeR9Atr/RjQO7MmNIY8R
RSPY8HmYz1K7dX/uT57Yqz5Z2+F3PQFgJcltsvt3jZth5h/u49eq/sxRgrnjYfjfYvUxCSBFjc5X
sHd1gyce5KAxSrxnTI+MkXkAfmdMK3fr0lQVnvNsk5c3d3hohrWSn1W45T470FwvDPE6v0lQz1+V
XRvcc1P/VOGvJbzMZelHq5ypHp+7ap2Wybf4vCePyFnbm00GV698SUbakrRiHSfvtTyqX4I/02fr
qfgJq5eeKFQzu7ACQkLCHpnmcalSvzO5P3EMtto+qtqD2cABkkgExViou2VgkwA5BuoLeJc7Zqej
nb9kC3Q6cpYecUDeBiYfb/5K9M1kzgfJHKfbvts9LNo5l940kpa8IWgjMA+hc684NdezfJ9UeH7P
NH7nu5wCRY27ZvswkK1Iho37fpPpDBaoSHKvAvFjZEDp42L0Td/bJ43VpPY6Yzsta+PRvQzNi3xN
XY/nARAUsEKLILeUv7z8IJWsLgL3vWTQ1N4aYJYo3aql68/lKkIhW/iGs6pj1dcvSQkd7t9nt/d5
DsJwixNIFV+SvtUz6DkWa5iis8t1UGl86OPG7PZ1z0bjUpqhH2T/hSX3wSEs21wCBRpz+QoH1BLl
0/iu3JNgugcFlUZT02LbBQmHhrqbWJWqhYS8Y2Sgir3fM7AKer0O++MSnbL5XSZvUbx21Q8Vii4x
X+3M3VgPk7qebLjHQw4C70L/0HihJvazq6lffaEcIslNE5KQ+CLA9pX6zU45Zv2YRnfSw4dPsubj
zGfXKFEZiofZIuLK5stBqG/+TuG+SJWNCn8dhzt15ANKb/0gA7fINtKBw4G4W841WroIAhQh9vBQ
h5wTkW/zatfVdxqfEpDpKPIaRCRRsxVN4c20s7EwxM2XpTwZxYg4aESTj92TNyRyGN6RPpZxkC4l
MwS4ts0tJe21k43r2UKPk0cAD0Z27vJxVWvOsYfRJxhZ8Qz92kc3KibhuiMXgdSKeXtwGtb77DGu
SQQYcqtBAwViotfbzKbcRrCFF3kQsyvCPIOYdK+i/hTahueSZRxIURmPTfWZuzwTCYAL06mIq5Mm
dK8UV6X17x/1cDW7c8FfGOWf/NucFBmjuObmT1gTM/2aqsjzNRZw/UmhZje2gmnpiDli2WVODlGF
c1QUW+1PB7R34wBkRM4LcshQN/3SflVqPpRDzVG4fFbuVxtF93/kwPOfooqxI9aEo+kwdyeebj6O
U4zyq3jnyhYacKJjrwYk2oWTfbQ2EGo+kWnzCg6CTQcBGcTAm9o+lPFfCw8/s+0Of4vZ+v8rVDkv
1qmHWo/Y0SRnoirEW8VIlDRvQ57tDYEmK073Oj94JJwDtZiHYtJuPZkE4740n8LsYqJljMIXtR1b
f3G1c98N4brR79Nm9R7n6aY4KNO7q4FfI3Tzen6V/iVxH3V9CKZ83y7wVOG1jECUjGsX7Ssd5vBR
U7aWWC9u6NvDb1OtY9gV29lR7sq0a5W7RHlO9IFJ+9uuvkwgpqTbWSZ0yyptaJwsQd4zolSLx27s
TmmhP+YEL6+oL4uLvUWMYvFtNsglulmFdS5gOpfPseUijd0b+c+8c1PzZU/Js+LCtdeLFZTaAP+E
8tFoqp3secO73uJcc777DqSEG1gbFbHtM/EZxvOenr6nqN9P+rODrLjCQpDIV0uJri2gdsOCkTjK
cExg94HThOqVCcRuxtASWIYaB7VuPTp2lNwME4GQjJjpy6XamW50qxxab0yEo9W3HmVr3TJ2ikTN
WCyvi3qHgDhyItVF93/KY5hchFBmeFcGsjeabvNauFTpKWLYm+OAF4BctZVZ6tvejUNPpk7m9aoc
NnFnfkWNEwUwoagW5vgoQgQkpjHQHaox3ZfnUAm6fGtqLv42H9/BaIwvCvd7aF3m4Yn1s0kPrsA7
IRO/RJFUflm26Ts0CCwrq2GdykihFzhhvCb6S5RHg3YfllCsMq4xXuk2goTTEDZkGh6zqTOoCZTV
Yy6Ug9SU0ROKsbbI5dB5UV1fdLfeSnyt3M7GpyXgv/RN3vE06J/NxIpfoKaoS7gSOEtxJ+iI760M
zyHIaKnlqYnrV9vWqNweYKL0NWJ2c59q1nkgeBOYYGaKFUBYlB4zBm8TG67AeDdjMirjeNg1bfEw
jL0JqxXCdpHMG4uNlCpfJoY5zxFF6IVKa64aaWrrOOLzdlxokl5PZx+C59iWzaXQXU9wiihTfTLa
DzcV+4KgETn0FdVHlj+56FAto/6xlAenKnZJ1OON6xPw/WKjhmdrCFLqQ1xsWQY98LNyNgRJsCQF
lKfUYHD2mCIdbUt7g8FtMUVHfEoJU+dcPM/2XmkC3d1X1iaaboM4mLSZYg/gbevq7spjHQUdTRfQ
WeYCVp8q4JEGGjANaZa2TicD3F9znolO5ZovCWlKlo92avbgK2yjVecVzVNN3UTEdnOG3lacgxk/
2ta6JWqi9d0EnAmiN+Fm6dks8mXLBuBikMLSKsS6x9FgrJE/BBVlXf3s+EbEr1vvIil2/RwHPQqE
XmexlC/xuJZ9v5W5sZNmZ8K9MTKlaA4RPXP+vsjHCji1F98O5zbDbzd85p1LYI3xXjc/AGdhU566
KDlp1TbXx4fF/TUFYHfBhtLo+9lqg9nmc6iVnYi/DJO2E8XHfkZa1D7X2tpzS/VTdTdUPvpNjfzF
bcLPppQ0z6QhIhLUeJNm+kplfyaOtjD5UAzY9q+dpm71NL7NYeaFUtB2Z3pWmKCEqBR0uEM7b9rG
Ie5zqnr3Z2hqdd2rs/AVLUrWmhX+ahV6VF5qo28plKw7ZMOpSlFBYRkV/wf0QVxzky+FiqSzpUrL
idwDEmzDhwHk7Wj7IsjSdNtL9xBPE0werTGomEYI+WqKwMZqa/LitgqA2qrKRHI2AN+IoUwP6STB
peKLxNQmgUf6rDwqkHHGoG0XlIhTX72PmhskIjsjzz1lSXoN7wZFA9ypZ7xf8K0UqG5s21bXal/2
gV3fFWKnyTqoZioeF6Sd1Wi7QXkX7aJz98aYfPkw3tnDahHF1kXqbzFQmWwnKd6kCpWCcet45SX0
Ulg0jGyduraHz2H5MOVWZ+80kJM1KG1ixhM8eoof2Y+tfpocl1mn9mm2DnVrpXf8iH9tTfRfaD9k
KBAaBuXSYUq3PzNFssEotj8Vr2WdPWtits8zNDdYQs5qfldva5nh58PZqS92/KI0oNR7tazuL1yZ
kDtZ2F+1zYNmvKFpCfoMO5qKgjg25F+NlD/zBvGWRNHGSCArJChcppquN3diR98OlUV/rY4Oa2LG
cW9IOJrhPJQ/WfgVD8CdvMJi/kVkMDJhFyl+/A6UYla1dWMHSx+0uCPUy2BunPAaaicj7OJLhnPT
QIV4s6blJ6mHcZ+2LyLfdLn9axUJ/STDxkIuRpdfgFK+Ms72SOD+kEOs+F3tZd1TYuueTT6sM3o5
atzM6LbdXXlHUDTakMlF8yvWSZcDMVwqeZxjBE+oV4VewPIXvh03WztGib0m3s6ZqUDg6VqNhEvd
h9oSfkKF2VO2bq5gnnzj8kV2goSrQQWisnXXHwnJfoXG8Wqum3I8LeMuCQ+6OLdW6kUcMdnwMjSP
kE5Qy2MBkRq4JcgbolMXW66naFYwqFxrMDTxkH0MSnzOmMbN5jApH/3oBhza18SUgTI+m4ZJ9OqI
N8Hwy0yxrhazXpEjZxhaTtr8GtnC2nbNQgYI4/+6Cnt4U+3Kv3/QYw8REwMyL22VdQ8Jm1hRLMdI
o5UQnMIABOqGFFp1PovcvquYtE2hbvPqc5lJ/JhMr1l0T9Peu7Dau1PO74ELNvt0HLRT/IPtHQ6E
h9T+ih4BrN6uHDD5Dq9GZeSJDxi+zDaWU5COfNm79Ffri1/UMQQJpYWFiEZ0Bay9qfJbCBsFKepG
hPZJuomjoCYfpgLAzpLtUM+C/W4nxXCZ1Bl3y9AmNaGqENplDnFtdqyfkkAUu53BHIxgGP5i6YhH
lAFyNcRlf+ljEH2O/QleK4q12VdVfB4uQFX6oPap9IbafHGQoWDwqGzrUpfGJsHnsm9wJWNcUcqt
KOhBVBi8+1nwwi6IKCc9jP17otNbXZP7Oy+v2TIoiDe2WqeWXICgI03SbfToOFGBVDumWEk9PZfK
Okcg0lcEzBkG66KjwCyoAtdj3mz1QUHSOoEBMohdeyW6RUPuz5MhHrpp/pwUcEPDUhtf6KiHK8d9
lBqdY+70COKaNa/NfVNu9eivcolnT7SLwSBq1mPmVa5z0VtY5fysh0+o1PN1ln5Imjqm177h0qzl
LRRXgwBr9IS9SgS/eJmy75Dlq5Gv8fiucbjF4qmzXycLVFd7VgEN07si6DU1IYsN/h6fx+bkjngH
wljKB2eGZAqtXNs6Sax/hrhVC4jTaIGTq8LQdxmu1CEw7stdD3EeLtIFSXV2Y5OZn90i16MuMTSH
T1MybI3Q8Yts0p5U8RP2ise1YMkkeUEiRaGBjSCjMWoHRfCofDVqhAMl/Wzb4jdaYlCy13ppdzIN
XxTgBbV/SiYg2dhGcNNaebaNnUnn9UHVW6l+weO34hwSlqNhBIgeTHubq99zTDufMNAVG99FIo6A
F/0iVOhkZhNsOUjfOMetigPT2ZTln1HaEIwdkUST1h/UKdYIC/6uxle7xycEJk/EIvddtmnnYmuD
4kX9Z0VKeh8/4cRC7o4KceDj5ngYn/sRaaiplmwrqW+BqOgL7JBjJtuOMRoEHWxqvP82aROU8got
m7PJu+K9ddTHqHQ/irpggAa/tOdCQVtwD3dA9LgpiualsxnvANxSezgSSJwqAbrxqJs2DoYoFMwm
hIjwm4Ztp0nvMnW6JVaxAr0BoV0YqF4sG/l3nVrhG8AvB5j8tfX6a+CbRcehxUhHCdvLLgQZA5Mo
j0p/EvS5eC37hT/LV3IdUbMYkVeMoJykJffYurSec5Jlrqisa8F/atmy7oZu16uIQBZxoB50ha14
0hC1NMLLu2SThDM9xsAzyusc8Y1J7Vg7D0CQx2YA+Bb2RYuqLfLpIhqbt4ke2bKv8A+hViPh2en4
7yXsB8vyvGwoDdi1DS+WRbRh/TeGAHnV5L71WQP1HLN1KzicC9sElzHrAHPCRMbpCVm73LW5K7aL
K4FfY/OhTEH7mIVUP6pceTR6lGZCaxAbq/tQZxhOWz9NLba6iKewVQfmUpworYU2PXZhC83wao82
AJJjnRRH3JxMelp4qubmwWaiN0QctAKwWHgcY4fMZV6BAIvaV5khThmnbWUaZ9r0oO6e4SFnPBab
cfzVpXMoUndtCr5h+C/+vifQ3aYYt9Egdwk/ltai4R+eK20MrPSDg387V8UhcZ1t2G5YjuP+aD2H
aHbqmm5vVCttpXkh2O7iDB4y7H0cvocNpyMPCuKaOFke6sgKOthtc5qAYsVzTURcNVLnYl9spN7Y
raGeVU8uvyZKrS7sd7L8cCkxIv7hPjmNaOPKH7d/Vcxb7/ygA4uTz0iFSEHH1vuJ8jmS023aLr8q
iEZDTW42+2M9YCJLUY/DuQHxZ+bFSN/D8cJ4WnVgWDVvMaILxQnUTrnpVbN1YyNoiI/35jsXY0zR
ji19YwgU8HO1HZTXUWYbmyRbNzno00uNGUkfKEQzVU8k7Z3msLW88fJBAYy8v/QjB3tKYEv/7Vpj
vDX1cJdZzkdMMewg883kmNSKY3grMd4UCPL0zEZlhjDB1g4Jc5CJeTNso2M73MYx2dQz1j+73htY
CDAFrglUvPvge5NPShkgO5FdOeaKHXnAPl+BlrEmRda0z1B7WKB0RXxr7C8luam2j78I+dr7rH/p
9bcDL69JUl3796pc8ICm4/c8VXjr6/Jdq9JLnRBi2xrdRZuc53hRyS8oFq9254OSH2qXiLmWWjix
00DFUrbK++cQxfyYDhbEhu8JQ4saxT+IkriPD2DHvFucnpWTbaIK+XkGlXns60sc3lhm4gpS+FBE
d9tkIPt03VnptwVwOt5m5Zl5P5HhZbCgriYCANRoRGwdduwbQPLs//suQwdujeNVRZK6oLR152Hb
sZwIkeQrXZQnXc7+YhX7Obb0R4qm0MQaHZ7JpJvWokeBq2kRZ3eubWpr/taF81Xqn05+WUTv5Y2C
wEVvkWQVbnQS1vSJgr3K3PUQIiIPJxVUubpPR1VYPGsNaD4rsB+lXc9zUd6Z8Hu6A5PNVM/susRu
GCVU1sxOXEfOVhWB1tBOmKAuLU8UzQSd3ngObzPZ+KYwDlkBudyJcD9lxs1M4yCzDD9yJ4wYmzrd
aArKUqTtvenrzaZMT4oIHzFDdMn3ODrXaH6zoh+svlD5bKG2pfh6/KhZ11QxLi04e+PUJ2VSPdsU
QWWr9qMzZSihYscIWOIIcCrGACviRzLiuhpJaCtEan46YUba7CBp0czH/xvXlRxRqZbxLDptjhwg
cqGYe74nawqWGM0RhsmpfBXiE+XfYnzXkAUGkofBnxRmGA6U+kXYyxM7087m1ik1uBE3Uk8DJiil
+5qW7OTkh1nCdESVn5Q51goH0dC8zaZ5E4vopKA1kFN6tNJ6r0cWHpnJCvpa1338P+vckqBO6l6G
oAZJHb80mbo2UbThsKU2HsVw1QZdMZ6iNvQi6JVqmdHlL6lvCMfPqxENXSu1z3px7RhohYhX5bV1
Gq93OVG3NDgAXO90xG0jbQA2bjU/jwBpz8b4zsHba69i3pkhX5qHzZJh/3GJiW9Btf7IgF1HN54P
072i5xbtzmVlDsVTXdqwMbfFDqbqoWOS0CSggdltRhHeeL9KlTg95bdCJG9MmdeYPW9JXiNMdGuk
Ummt+JohOi+JWj5grSz2eTuSRQfIm6Z+w+YeJb6Er5HjuHdq+5HWqtpvreratrc53hiGbybGoQYh
1oznTlaM0BGLwLrKQ2MlJZa0KlBhXQ0xefk9fYltxSjP6dRjHH/F0rZz1XITaZm+WbTle7IfR2az
erm4yk8xvUKHs6LfHaGU4hDMa4nFC6s0gK7NZwvdpthLlA+i3aqx9jW0NSLjYj8BxOjlXgw/kbEg
P0++HT0HC1e4+1xywV66KjlOhIDT5Ca+4oVlLTSWgwmDvzBL9NMZvwsoyryeucjns8KLPagWVgRt
lfTTG5ahzv1JjD/N3i5teymsM0wmNPGM31iRp7gpfQNHfmo1x3y5NGa+oSx13cAdGcW1Kd+d9GVu
uAfxmotDPqJlb5CLG6eGbKqsEYCUd74iqBysU4mf31WI8LMWQysqtHZxjo3yZxCZm+MbthtsMHeR
Up/UePPFGgdRTC5d223pGfKKJF5D8c5UDeo4bgPEz7otvGgY/Go5mXbJH4aRCyFEEu5WRQItIkTF
kljm27l+KPQHnflG3XTLnsxYgP3VQg6SM2FoXV7uxFe0ruodDt0EVNLaARiZ5qYbzrL3CmCu6GZG
a1kyZKPONn/lvVQKYERkzwrqDnQSKJXiB8Tkq8z4EuzPsAnoq5QB4rXBoauc+hgpCr2xGWI8l6Vc
N/iOYAeSM4ymYnG9oqyQYeElbRmM8/hQt5Abx6Q/tPP7bPqpbXl6dujSazsdbQSjenKuVYVHM87e
68LcOULw6X279aVRyr3twPI2LqpMrJHKF2PHjrUcuA+jNjjSus1jf+nEvnJd+vQwbrHiVh289mS9
qOafVZTouux9Ei3Pqfx0tb7At4LVQY6ajzvVn/UO+UO2UVIEsuIQ3X+j/os1nW8evRToNNa/3gzX
ZVc/q0P/kEDH9A7B0c1BGSJsYso6bqKnKL0/FcnVcpO95JPWQy2AdfGMpt91xlGos0UiKiNsGrXU
5GVbtWtPmI0Z7p5EVL1h1EAAACEQ0F+2TvVdmBGUPFiISual9Ofhy7IM4KIeeCCqN+Rigac2bP5j
T1K54+nuvNPUefblaBLJWT5UaU4yS8wUVg4d6Io9RFMQio6SMsnaK6d+s1QAEFmDuxPkqZ/a56Sp
eNvbSKUaziJjxex0/RIpmv18z+1TfZv93o8Gq9+5GsBB5IIlmC66TTEhE8UChSVFmV/lckbamWlv
WVN5S0tSAXp4Cff87nC1T9FNQgJZGCfcJgjT5tPsLo2NWWLGDzZOxW/ZYnae25AZtUfZr8kXh67e
pugZv8buOzb0h0Zqe3HPgqiLS012kV2JZFsN1wbgGE5t0bJVBAgmII4djWsRy8xkWYG0fyg3Iuco
nXbh+BthUXZjFrg4vLoDY1Ip5vpcNojU8NcPbJ4Ut1p4+0btHN63xxoqxFDfc816I/pIqfpdkafv
RoQftyzmR4cugRuo6ZbRszPBvIbLmCN80nA1rFvetaZ/FMT1INtP4u+52+mJslb1tXD6HezKpibo
qc6LW0xeFnPTglSNbEFGdJoZUPfN5keUnYvCj5BnowpNZtQN8yUh1XzFnE1+ANLfWHEuxbJ4xhh6
abuO2/Zb7+oN75I/tPGhZ3MyMsWzYB+dHOpahhsdZCiebubMYGbfBKir34bz4jlFzohNOpZSDH/F
/YFLAmrLNob9gGBHhrfRpM1QyE19Hy9A3WT9geW3HwOR4Gajn8oGI+d3xXog9QARkahgqckzqpyz
ioYvZb/QMsKcbfzHYTNNjBJY3vAvxknuL2XJPb60J2dU7p7IK+hOlT5JGWC8xYt/SSBDZ7a3Z/Si
5Aeo/NZTpOMbA2QIouJJ9OtwftTIZFF2vJZYWms3aJSPsUNYkwa95U3NB7rviGJc9bEN9/H4NGu7
IdxmkeJPySVMH3K0p64/6bdcBvP4UxZrt/xMYOXtj8SCnHrpYFGT95izYnxR87VDCdV41AE4lZJ4
mpJ9dmnZ74vLVICYC+0u8kweIofB5pxxaLjD1bb8cjrpw0tp3sRgn5XI+qi5O3NxYgb21eEENdmq
/bOM9737ajAs1+Dg+RBW69a1w7PoR09v+dISPB69jgmMZUVSTTL2ztmVhB22qOyr3DEPxt1UK6Ug
8hNa3GvIOC+0lkm0PbkW0p4l5YhaCjDGwjh3DWoso5q3vSJgoqp2HzoVx0I/65sBAZYnsV1pxatU
v/N03ki8JHNNvW2zLATgDAl/yDrMRrjT0mbX1HKbK7ilcmWjYQIQJMIUD/G9D2Zax8tPLDwRpme1
6lwgZntfayqbh4Z6GlRz50L6t8B69fgeZzTAlzoDjA23oW3I1boNFVM8cuBDYzEQzdjxZPFB7txD
rLJEV3iC0/g6OCXH77wRZORMxaazz4Z+1o2dABKCgVSdh5xVvZ2PwtJWlpTN3nTi0E9j6w1ugsAR
aO4mJkIKYjHmGx808zvSxTbF45UtMNoZCnxYjngweMWNla3jySIgS02/CoHqNYaamXVzA3xbmwy1
Ytk3RnYsjPaWmEh+lfxZiZJDiDbDUqKT1SbGStSY0Lp064p4qy8YIkhYm6rZJ2pjgAAsr2T/rIzm
pU7xM4zrSnkIeyKj58Ly6rv9KIMlvvY8qgOHq3F3KtsZB52UNupu2zD4PbtH0G2o+WoVsi3G+oRZ
IGmLVS/VN0WG70oKLQwzZdukHcTWj81l3eRrDWG+2+6mJLATxpV4/ovS9FC6KNgxKjBBWRUg3XxX
dpab3u3XDjK2WCvXoX2No+TYoc2xVFCK+3ye48AtbXevNYQ6PekOMXIOWqAMYBdmrZN+iiee8m8L
d2GrvER647swA10eI9i4RvxEyLpTS/rLArdbzj/SRQaiQMkQ+jLMGKJE8eCAGjYITPsESRGqwJUB
H1jk5bo15WNYlWc7jy/0Ju+mQlzq/piOhCr1/S9CmlTZCuUcZZZP5MabFsaHsLBVL4sxJzDlQ0O6
KzCsYxaicUonBMX/fxyVds/z+g9hVP9esptF5VI47ojdZqV6X8srhufVPTLxOq7wDP5DZOJ/jqM2
/r1ct87SwVJ1CwWfGcTKU909duHLP/wC/znDm93rX9O0pBmrc27o2kFVx/ouENWb46zHKVJEC3ZI
m2v53mcj1lirsZjoYzjX3z4S0ErmEqM++Ief4z8H3HJt/evPkXV62Qwu6pxlOt3jc3P87FCAweKj
78KnpK9l7lE0DucZKscUvEH9h7/a+W8fwb9FIDedYS+2w80wmQTrkt1lR6GKIW9ag+Whlr5l1HPC
3WCvLfr8MBi7UdvZ/efUEXTQ8oApctO5eBVxgyTdm8z1daq4P9xibbzl/QWYK/k07ZUEezDbq27N
nj4zqbn8UvIxnl9LjuH205DaNkH/obqYzNPI/ozHZ+5QzE9YMj2BwyysJ6on+m1qKfvcbJHXk/y+
9Ey0GOd5sA28+MXKjp5oJHEaEs4kb/anOmCrLLeyb7Za1u3LWEGLZFLSylT4k7Mf6HKv879NOc47
Axb3//9K/0tbpvHvJapjXLRDFEvjEI+tghI870KDRMtSeU8qFUd5AvLwM+qoRczBYc20dRWs1SKG
x+xyDIaOOX03WX4H7/N6Z5P6SEZP2ZaHbkSWKzO9uU4OE4tehe3T6NopDPyogeG5CLOwIiUQgvmC
v7QXbfgPL7xxfy/+0wtv/utzOtRZXhWlutAuGT+c/WIfXqpNsvryX9pt1q3UDXoZdfWqePgFEQCv
9uPq1vtiBeLuRZu/yPvGWHVUEXiv/+lj/m+vzr9lDcZC0VvFiYyHSB+2BG+pCFcU+UZu/lvj6Kva
NcBcozV45J3ZQ6qLFDZJR2xXBssGmZRQMnnHyLnv4eAG5umtJMX/K21fExaOgphW6yLji6vlWwf5
eh8RJT9DnY2ksqqWfkK7exm/1fo5tw7TnzXf/wKHFLJlW5SPqfGiEP1Yr5HoRGc1Jorrrnk46aPA
tfU6IDos7T0mXrNfo+G80j+9dm5A7Uv8PFuBSuZH9j/sndlu3UiWrl+lkdeH2WQEGSQbXXWxR01b
gyWPN4QsS5znmU9/PiqzTslMb+2uumvgAAkDaVkcgjGutf7vh4F60NiltRubfS1pdcbJhf+1MShz
p8YJxeV2MhGS77KeOP4e6uKHWSNK8PmltyngQU+5xq5GP8gnuHrFbd8+ShYbFmR6fBpfJmSxpuKG
RPJQAC/QLqgyrZxh1UNm61YegKuMoA6hsv6T/ZmctCWvJGszm+C2OyMfg4qv7s8VMKQ2vp7RY6l8
GCAEUxsnftQFI5uDvUeNBGZqE0Ug/XfLpMg6aHdhOl2ju2TZDAKx0nXF6PVvk8pH6GR+SoR5G0YH
P6fQx71JqamEshAR96q3zXheC5Pi1HtHXLfeMw49zXAjh3Jrld+n7BKdFOn3TxXCMoVbScGsAx0K
qY9BeE7cx8wTRnlfmWELTty5F0V3W7XZdxHbG5eDnME+Js04uALfA3gxXsaWu+Z4FFbbAfwBJ2i2
pSsn+i48/NGHYheQOMb5uvDPUu+x1q8zTgfEIgrTAcgLz0uAaKFW6yxOmErlNQvzRMpBUk+c8VRx
v6dkllrDKQLOUrDzlTi/yc8jCgdkaFH9sRov2uxSUDZRUcBNYWAZoWUPIxYFq31xINF5OhpOs19b
4kVNhDhw/0OYYQ+3rXlI0zvQNoZ/7iq4P+GW/W+Pv3uNuC5G7ud/rUX4xQmCT3F2lulrt/gYN3dF
JjZG53/Q2MymXYeOG3+zzFkHLXKZWgb7IY9XVHQX1HW2aX7//niWv4b+y6UbdGuIKNLhqx1Uq2AO
2ewr810OOopi8DUWxwQZCUXpxTeNCh7LyQ9jCKlgvPFlOMecyE3V4XPWpvdFMu5Nyq5SEvwBjloO
vkg+tTNV1Z71FSEp1DZ9VRCAAFBlh3g9qxMWvL+mSssl4L3Rqsy3w5B57sXcatcKkUZxoCD8hKvA
PNf+Yg7+C9SdyjffIGTNmwsqMr4n9and0JHtnL7YDXlunaukzpODJVb5NYcOzn5QCFq28i/jg8lh
w9p4n/0Tzk/Hmmmx59FyyILhyHvEHGs+VQ/aB7JDMzM1/zdvsNjZDE7VZybMjQPVRxO1etfqq3ig
Jn56tE4wko9tgPXFehiXmuHIiFv4j8NT9hS/mC/1nfaBE01j7J2n5mCcupM48tUXy1xqRLaQVJof
+hfc2VjnSCVSv/xBmKDB19VF8NyeAAYf22/PT/AGbNtCdU1whBJXXkyQO9RYRJm3qQzKgQW+P8qd
I33YWcBzM33epCTacEWaCLUSIMAKQBylseBqLT9aOVSspn6yo9rlkFHDUcRXWvjkQUfXvIlysmGT
dtcTlcrac1wSBw/jc78m+VRpOye7CGJmWYPodEENfE3UMe02VupuJMW74aw2KLO9RwqScyCcv7h2
PgTJk2HcB1G3IW63Zk2tjEMNrkzWBGvj8GubXeeUkMPzcBOWDONbhU9nO+xc7VMRPBmxfldNpB6j
dNMF1Aga0KDdiJSB1uKl96k07zocv5v0moKPocCIYfhWhKDT8WRoSd+M7oXmUmvEjvuqz56G6aOo
SBsF6XU1IKLhJEqmNiJpFiaFvX7/E7xOqL+YRpwFSJi1uHPcsUAQAMsLkSPcX617DGuiJNS6d8gg
FPUiAcf9KTHuNPOGLrgv4Q5TRdUH1YoSyUGiW4+JmCfeoS/tF81EHZM2s5TvsaDv6AQliQJ1mHUE
d8hWwOtcBshhUObFLeXvqlqjAihtzsLsQ+Jzo65J9h967aJJDppz0aUXrjIozntIqNdIKK1M6rti
PBuj+rYjnZC4JHqLttknpP1WVhDcWaH7lHvWOnd+1N6lR7Gojjgsbe7JKG6LZriLh/679LozcxjX
EvrKkACbF/61OX0bsnPZHOxpOrFZNo6crOx54nszkPSGkIulapJIzT7QQBiiuv6imf5H00eqdOGl
EIXBHXQnThxH5lN7hnG/uR1bjn6keEa/bPxC3dtVXN+QiUQwkua5C2c/y4DEJPaG8roYQJ5jW7fv
d6VjCHZ7sW7o2qQzNY3yUqsrsriTl+3iUd1rLRvDjKrAzB58pJI3lt4QA31OS33baTX1vD1hk5Yo
d07w1NVD59T0cmwTsZiWB9P1dBG7OYSpnlwYhTtr/dF7BGsdkWuAteJIJIbOmSWJTm2ovSwoCH+2
7ou7sHvsP2qcBUgafu+v+XpQgfbTpUZNFCOeAnZ2FHibQOP5rirYHmd29EhQFIqtWLmfm5c4uaKK
ndd9TnCAJ3rDiva5wiuErcATe0eNso5xpZ6pW9LqbXxRQypAQo3p3Z5S9SaDxLYqv6GcrvRVegsM
0zG3cX0HDWUKfAoRL4nZZycMC9SxLrNYVMRolPkEPeoKKvxOnsUX5EGuKN1cBdhVa6sHB68xc60u
MG1dBzuXqsuVhtlZsVP4PinOdfHGW7GzPCOQN//WJl2jstzAY1mbhIIe5RYV3T5ZI2e8QTdxnezZ
7F6BV6Yad0/28TzZt2ftZbB1dmi3Toy7o1vIxQKmHN+rVM5bYdu8RuO/F3v9Du0rgGnsxfsNnKat
OqeZV8PK3ABHXT9//ehv4h37kEtk5eWJhdQ4clp+Dbm8GZHh1MYD07fAIY405wa5ynpuIrWiPHcN
SWAV7oKPJ8bg/HK/mM7txXReEQGI4/le3kG7z87xQbgdnyB6r7PtvxmIe+1Fb17Hbag8qcRoX3ku
VellfO0Iyv+yIRYnvtyRo7xazGCN3pXOEPf2laHNWssWa50yygGyazs3KU96zByZHdRiusqkW8F3
nwhikF4t+nZjjh9ZfqhzsHe9wiahvnTYVrundjtHRplabHTbvO9KL6HKvmth1oPC1MqLlEgvFDto
Lf2mEFicZCc6wpHdm5r//s1HkqRyzSQhRUdsaD/pjxJhuTrVdEe2bWoxr/qmKsbYlLjz+PZdV6IB
hMb4fgeWxz7+Yi6y7dTJVdASAq1yEElxRQo/DlzVrBFswNUe1GRtdRt9bkE5z40xkFoOLahWuAUE
29QK2DxiIAtVWwIpaAk8eknu+qth0lsKkgUUkpHqS8xxYLHrWnipaqGfJ06gX7YgKjYqArPqlV1H
NSE8SFx9PQrawsm1r5zUgCXqeeC2Et390QK0XSfFgEwgMXMYCWDv3m+EY1sGudwXq96zWtNID+Nd
RCEkHgDPabETJBDmiv41VVckrd+/15GO8jp7vukothcUbaZxqzwKjHMnq3aU7crNMFexvn+HY190
MQ+TN64mKjNxyKiBB0ElZzJcw19YCevEAnbs/KUW7RVWlkKSxC0CGYf7itpCOOaBte1sSvUsw9a3
/WDXB9EV3k0YVO1FkqLJA0kbIQYrpk3EDH3i1H+kPdViAg7GlES9rQY6YMkONbxwKAEbw/LE5zrS
mNZiM6kpqSJ98McrrTzg/yCGnePCujllLPLr1cNazLx155n5ILEyCJOKGDv02vrQCX37b3UEazHh
6k2YJiVVvFfKgXlj6u63GqCrqPvvSRedGjpHZnVrbrg3/RlxbDCJSecmI1v+NqLGPc27iyg1iQ0F
l4473UxytFcw2jfCpHzm/Xc7MiVai/m2hIVTlp4Y0Op9bNOveXQieDG3/C/Wc2sx1To2ueKq5Lq+
cRFnM/SPGnIDTWiwVdPm33v2xZSrwqYts3x+do1MurML4+zE0D/WKouhX0HOsKuUK89Utya+7/UT
3lfHhsFiwLe4naaeZnDhZAMQeTQ21EHD+Hu/QY6MYWsxhqu6931NcHXLDlaYc3gCjP3+/Wsf+aDm
YgBTQjT40fzkLopUHV3TrKHPPjjmmhLP929xpHHMxSgOUs+fuoTCG1MgS5ckuRVgiCfO2O9f/8hG
xlyM4zDrJx9Ab35QFLL7+uStDNsW52YH/A/nPoeOytzrJuT+cwGl9P27zlf/xUgwFwM7SCgLm8ws
P7Rh+z2PpUWIXqb7OAH+kMctigyIv+/f6og3pzQXo1m1bY4uaIoOqITia/3jlCKcXmt3w0e5OhW/
PfaV5jHzZqIqwtAp8EiNDo3MOW1kZQjhtnS+RzaVqgXa/lP+wMd63GJ4J0PoGtKrgcRSco8KKAk/
2cOlNiKZq790QXEi7nBkrJuLsV6mWmKaVKMeOt0JP5Z8+EvPzb2z9z/JkSFpLgZ84Ee+6xdVdDD9
XRc+RN2Nfsr2/tilF6OdPHejeWYSHTQIoqk9QPPdltWJFfXIWJGL4d7bbE2NjlZJP8Fwz9B7wWEz
AB6uJzCyp+bZY3dZjHhLRh3Fo3Pbk2/r9tUPkjERXhLeagAB8vz+Jzg2Kl6zwW967OgYTTcm3CWC
wFVtog7DBtgOK3R6rXbhIWwoT8xgx95nMdbjsIkxTeZOlB1Tt08IFW2vU28h0lcYSJx4oSMfXs5/
/+Z9XDxxvTiHOjm6n7vka5LUwDme3m+sY9dejO4mtVxvCNMUsMJthxYXanfQhCea58iIlosRjTys
loKi94N5ACHfIn8j9n2rl1szPzEDHhnMr7alb5rGbNqu6zLu0DafoKShHjzx6EfaRSzGw5gVThH0
GoKKaYD7+1SjJ21OzEBHeo1YjIJMq/qIapz4EIkNfAwdYgWouVnGsCnh752y/z3SNmKx/JlJMWaO
PcWHHJ6bJm5kcv5+nzmyIryWkLxpdMrOzEqFbYwGMaW7EHO0TfIBFJdamfj0/j2OHZXEotNLg+CN
E4XxofcjMOMq68YbQ8ta6oKZjoyAwOTkz4hnN4+2VOn1W3fK5Bk7lu9x42hnht/1J+bGYw05//2b
93UtL2gzVSSHerjRzCv8j050smPnZ7EYIHUwJk6ZpMmhADHhkjJANYCwftU+eV9q9LWYlp2qPDn2
EuLnlygmow2ctEwOEQXppf2pqU/MIMd6w2LFa41smgLlxgdn0vYm+JiKMHmIAYB9ak09sqMSi4Wv
TcxKKzLu0Gq4CTRwWW497aWpILHKaPN+fzvyFq+2mW++8eiHVCNZJMEjpNmteR971C5QdpFPpyzb
j3yAV5PuN3eIVT4qYwjIFIn0U1I3VBdrX99/+CMN9BrQfXPpIJKaW01xcpieugfje/HifUEq+/61
jz323GBvrt3IpkvQfyeHZlQWfDjxuTK1EzGIY8+9GOMN+Jg/Kg9aKg+wi/ykdsHd+4997NLz67x5
7EGnRLGMfEYWdhdkLCmGFCYUmylS2MFBRvYS999socUgtotUtX5DC6HMwcyrBSbx/jscWT6NxZDN
SnzaIOTRYxoqey6znX7rZpfF46l16Nj1FyPXbWsrc3z6PH6fxgPp+dmAu0KNvCLT+f4rGMe6z2Ls
dkUeBvpcXNJaq/S6fixutQ8sGPKbXPtfnbO1t6V8+P17HbmVvmiuSNOV7nh6fNAy6tPsrSu1E1c+
9hb6oqWC3hNjMi+lgQb8JvcxaastTnVA5SiArHVk2yG2FFlKzLdHNrfRGrvYOqpur5s6N/d50uQX
TJTe9v1XPfLl9EWrmqrOG1kY8aHEQpbStC/+R2uuG1shMXj/Dkc20SA/fh5Atd4jWsfH8JA9IfOm
0DBxVsln8WTfeV84Erx/l19/MrG0BnfL3NZxU0gOdkCYlSh2XlUnXuDYpeeJ4c0EEBR6T7k7z68T
X09t3Ewj78RT/3pvKJYW3noqxwrpD+NmoptlGqJ+2RUDkMi+3LzfMMdusZgZc92GDDF18aED5IVE
HpqHIqJ/6hx27PJzo71pnLTNRqx02XekKZmxyzHc98GJoMuvJ17hLmbDVJcNbpJcur+D1o2XTrUZ
HtP795vlyIZJuIsxPpShpTk9VTbYNQ4P3S3lLrMR9E3zrb7pvtXfT9xmHkd/jeEIdzHekzKEfBHz
Eli7YRszzrYRKwhmxj4kD4ZfszzRS389kIW7GMhD6LleSMnqgbID8FtWA2dw33ur8Kk4tYAfG8lL
1cPsW20CumN3EOBsi9cKYh+m+q1d7ai0Bu/vnMocHhlzS+lD2aY1jss0W4kPoaedtUz673+RIx12
KXyIdGOYSHYNV50GxQ1HZe1rDiPr/Ysfe+zFFkf2Wju5iJ+vmgJPCVZAz/jweuX/fBr+y3/Ob//o
MvXf/5v/f8ohqoV+0Cz+9+8Pecp//z3/zv/7Nz//xt8P4VOV1/lLs/xXP/0SF/7zxpvH5vGn/0E4
GzbjXftcjR+e6zZpXm/AI87/8n/6w/94fr3Kw1g8/+23p7zNUKZ9ePbDPPvtzx+d//jbb0iR37Tu
fP0/f3j9mPJ7D3ibIS4N6+bxr7/2/Fg3f/tNqd+V4yrhKN3QbVPMe+7+ef6JJX4XChKYrdvKNPgx
XyTLqyb422+m+N12XaVsaTnSdcz5Keq8nX8krd8NRpDjSssyFfVAv/3j7X/6QP/8YP9BXe1tHmZN
zcP8NPK5urQdabrSMHkO4o7zgH0zQ3aeL7PEAnUhiqre9SZwysBwjZk6b+37MmhPJAh+7nt/3M+x
dN5MGaAtlrUEQtVu5gI43aZxSQwJb7Fp42i+d6pWYTEL/Hkjx3BcXcKdtPXFyiKi0sk1Rzikhgf4
TFHZ1sm+NEO87Hwgi8TMNAq6FcDDHDKR8oyLJHZlge6AnNuJAffzaOZZ+Lhksmle07Fo6sUewzRD
R5gWLps4F8dnTmn4DypysJgcJyb2N93vzw/89oP+PMO+3svhQ9poam10UctyswHSRQnnzN22w6Ax
nZf6bWPBwm06N/1sNFVwmQVTeKuJ7tTBeBHC+OPW9FidN5QAu5ZR+kgPYstQnQsuzeivEI4Gd6yR
1UH1OWsJuFwSQo6hIL17XX0T0M77BPXmQz1YVGjqhfJAxOfpx/cb5PX48M/F7c/HcnS0UlIaunjd
7L7p4kaRRZ1mWu7Wysti58SBfZbJEeHoKKCPQHdBcoSfkazgZGiAvcEkaNklPllqM5oeNkrvP89f
RpxpOEAQGPTScekLi41Dhg1sbzWzdH8a2cZGcakof40qSnn7tO/Pc9+fkhP3/Muom+/JWMdziwGv
O4vB0KTpqMSEOVU+4DGcJBQUqAyI1ftv9peupxyp2/NUp9vCpg/+PJfAEa4dLcSE2w6KSl63RtcE
kMziNkMBq6VPg5bG7nknMrs4y+MUD83376+sue3efmomFRdYA93PNaUtjcV7RhqS8QoH0V0x6Epi
rReD7V5JW+gCq4a6feyEo38bJiodSow8PpqxblRX7uiWeEfURf5ItWTynPizuCYJUgtfIz1spx1m
XAboprCGNuQpyS47DbVA3GRCJTd9BP4CqKc5PiR+qpcfR6dRdwLiPQaepi9ezMwdmhutTlsdPSzl
HB8jZOsFHnpDSZDYydrRAhMxVhxx7CZBoaQFcV3B4RAOauayI0RmVoYo1pC43auQcGSz1doYBJ2y
JlhdolHNbRSHIU08AuQvlYVTUiZ02e9zUQeA1rS8BDhel5ZSNyUh008yt0MIf8Ms0h3qtHS/p+AT
weBib4Nv57oqNJvK1CDDCy/XY7QtdQ0bcVMYAoQk0j3DfOEQao73XQVx4mzS66S+DUpjeknHQuRg
PdLgqdT9QdvJwDJ17MESUqtOH1JajYldY6wYlaR4+rER33rTZveZecH0LRRNrSFKarHiYiKhsLzq
i+ZrbLpuw6yRcoQaBj362k/aYG5yU59BvsKWVG0Zs1ZZAH108DvjuLrqi9JvcPNiMlylpQzdSz2U
VYMzihtR76e5MFyiSUD4mTS9Njc1hNV0r7zO1M4KS2gAw0U7Hhq7NzH+q3F1LzhxwQr2bAuNuFck
Z4ktFbtA4FMUX9cNcHcpSzwj8QCAoj/mNWFCL1fdS5W7AcQApkV1oadWPthUxiQwiuy4kl+FxNmI
t1Z9cBtYeo4faVKlWBQZXkR5WtAF+vfJrVwOqX2VZ/djEXrGpWXXhnvIbeGG9p7PM0TQ/1DGfm5p
vWHvW02CdFPvawdUas7cgIV8WBJdmXqMBwwob0xC5HFIuRZbgnWdySyZNv26HDx6XWM2HAicyEZk
lFs9+aQ2Nj18FLUwvoiTAUAO2MwZN8Bqjw2G5iJFGeqOIg/bEQUvPo0uvEMX9dA2r4sm2E9Woqj3
rBPMTutB4vILVRs8SmVG4YNhz7Koccz7TeuaVrwpLelDHQ1dBTnXUdHeKwdMaCBvN6j8UClUmAwN
cbIxmqS8htFFIi/MgvacqVTjXUy3hINSJmYD4WlKHkNZq3GPoXQV7aYBwhqKgoDKM2FEuEkrcJAr
pTfjc8Qfj7EnkdqyRTDEF7qraq7GIMuMywbfw5xSeRe/iqm3pwRD06TuvoUyE3Twzu7970PmY6Zu
RYOHebYBJWzf4Rj/1bWNONmyCxq0vTtMQURYqFDYKZoFnADfzzF4mGSvD1QdAxqZ5zFMHpBae7iF
STlt9LQn6TbY/iDOkKHC7LMS/CFjO8PROGqbQgG+n8nSWWnjT1SjnaDWt0UkvU08WnadxXCagHTA
Oledg8FBmfS4YkHWwCUrCXXny+SH4XUiWoQVRRHiiZOALOo2kGc9tAIwGX8kninO+5DcDsuXaVzl
U1B9C6JYyn0yOfi9WLLRXrS889H9ViPWLKUfuc2q1iof9pZvIKHsI9ldJTH7A5QldqmfTSV+spsw
9S0VkRb3LdTdYwiKbM1HA0QprDK+z5SvPdapcm5gvOKDok0GROM4zwVU8dCNmk2Vm+Enx5jwCveE
M09kXlzk9wlkKOqIA8+DLzY5DWBCw4hGbDuSBjkDQOuHCa8I60pMcnaTaLTO24BwQcRThAXyQOkV
RbKrKVsc9k7Wue1VZ1rOsNcw9W1XbgwmYVtnSfI56xIxbtKx6jh5+L29T0apPTMtuxDSPV+j1jEQ
8ocbsz1es1Um8GGEDSalvi473ErdEjZcZspsyzRsNJdhBqDzrBomYPjUW9TyfLLTIL9AL1BZ5LsE
083KngIz3veaVdnIUjNcUkQrNIGxU5FNeHvkMriSBTbcAG6y4sMkUSvPqAT7rlIuypcMwlZ7pepS
HQqnd8AnmB5V5RV/3EOTaLECgkrfAOfMohfNKlDmAjLEFcUuLOeS033lHPTQtCcNNFVZGfASuqQp
LgdMrnGJC4cO0EwBxC9tCgoZ626EwapPlO+3SQsQK2T2o+I78YBkRg5Aya4vQok9DBLIVaQyXjH2
Ivc8m3QAKQ3VUVc5+w34CXUe6pjiBvV4Y9tFoV+OXmmFnxstqfKr0qQK4jqf4gAsYeJq1aanDGYC
G4A3fSZukDr1syM68yS6l9BIY2zhZe9i4lU1UYeDigxAyzWpWUGX8AZ04cDLpm7yt0PdMC7XcAFR
M0WxgvWXOg5n9coxR2tTOVbV70yjtbHajemkhCF8OM6a1oz+lWHInhEE4lsnMNFnEfTTLum3Kpm0
aot3suWdlxJIxK6oUxPBZ2x2WBoXQxdcAdQMra3VNRTaYu7lwLwZBarVumLQoWHOcRyItHkhtIwa
fyA5jLiHhAEG3RuhMIuBYZA3+r6FvGZ+SVDf1Ft3jDWU/ELq/j6QYZWeJ/YA/z2MfQcZdg5Qa6OJ
ZhIgUGbpkdsLCH7xkKuVrMMYxh0njgutrwyE5qk1IhSOg8ze8PAFQHeth6relxF/WgrQKGVIGi7N
GHBUzcpWo4l+0VSzb6juOtG2MFhud6GmFcl5Q2wMTo1dD+k5QHkoUomdYk7VjIkuNwJGRHWdUA1c
rQPNqZ2zNNVQarUuNLXCk0G7NXI59axPhOpwjRud2WlZqvpShomLD7Oy2tukZQdwEySolACDsMpc
5t40S45d37QPmtKG/APzzODdQuyws/tQdVG2ZxuIr+yQ64O4lXY9y+wLq+ypLXW88GPeZbH32RFt
W8wuvz7GZGltRtZ5Btiy/WK2YYYGoOj0nbJdazwzuiJwd44yfG9FmTjxOFbw/DqLyEkhqpPQFTWW
F15zMDqE+47NzKSlBnasHDVac+3UtutcNK3D7FVaFmAltwTzf9nZuf0UDonOBBMb0CApoC/IvOa+
Y61DT0b5bkoq8JR94+fdlvbAkm+IgXNtqiH1PPiDwYTJSj0Ezqpha4BtqHIhmduhxvqXodeN1kba
Re6d18b4DVhmB7Q5tT0s45pEpxuSULgK2q7/pk1xiLq8b9uPWlj26bXLFg5+qaiAxqcS97lgHKDs
VtoYf8Q6lGdwa4kliBzNxOG+IaR0xbE+2NpGolCQjQ3uIcRVINR4sMx3Fpjdkn+e8oqFZg5gjovK
e9YtUmR4Ttbu1Qii2AWBN+jtqrJsiDt65qVnoxVH8R7GC5i3Nk0lbjehZW+mypTf/KrWvjIBmw20
SS+hOwZszddxEXa4wUcdKiZrJio7deiOayCWFfET20rt7ThEWnGBHM4bERyGOfRHRGByl7qT+pA1
FDntxyRCVJnLscPvxktYmGKMKA3k8G7jbwq9tJ/0fJRwdQsvLAClNqSVhJsMzNH+ZKuVYEL/YYW5
e2V6tsv3qiyJpVY+tWytilCANipq+w7Ce1ycjW7jwEuzjeYz3SB0do074nHmMebVWqZW8TXvw27a
+m1uPDd5Rno7z3T8RnI8vKMzAbB+pHyxmfSLRtPMrwS8pHnmRcq5DprAfrFExBuAnh0h40Wucdta
xcwqi0O6w2QW6ooOGs+0UD8KzkeKHV6MevaEq7G75bZ+6YZ7aQ7ic+PaQ4+Li9b24By6OtmEBpLQ
MwxpUnjhrmw5w/ZGrw5hE8AcTxtnAFkQm7UAkaLXaCAdW8bdtjPLghNDM3V4h/TBbFWmo0IYXAGM
caI+0oRbamsYUnDfvWEbWrgTsDK1bcixUF/5mAN/JhAQOFttsDjCJblP3ymrsDM3HtHZRxkZM8p6
AlOwb7K2+9pFMQa3Wd9N37Mh6twNnRLY6DhG8BXKWkzOzB0L5H5sdOJfssra+kxkokx+pJbysyc9
cYbkXFmVbp0F0HC0syBSAkden73lLrOAUt8AE1fd2uIv4Ic2cfenAOFfiuUeDdT+FNy9KZ6z+6Z6
fm4Oj8X/gpDuXKT/n/+Imf4lorsei6qt34aA53//RyhXmr9bDiE81xBEUyxjrmb/I5Qr51CuKwzd
MSyTVNmcE/gzlEu8VrmmaxH9hZvg2rPQ6B+hXK6nyMfzW7ZjG7pr/iuxXDGna96EPwSbRccxiSuZ
hhC6u0znEGXrDHhuuE12EwnGxO1LY6VHMRBnjmTtfWV13Z3G9ARS3fS+w8LBTzo3jer7ECmP7WlV
40PEmv0xMoa+XDea0zzmLNlfas8G71a2ht1sy6gp2KJ2IeZ+OHmDH3zT3KcjmLyFrZNPc2gvyxG2
WgTIqsLuc73SjLVljCkuDJXCADiyKKDEcTDHerZO8euI2q//+m0lLBObPwiFL1WB7lBYmUzm0DcW
adD6N7wa3t8piNLpoui6Q1+pUxKcRWD49VXf3lP8HDEbhl6TRTPfUx/OwaiAkerh4ZWlOKHEEfOV
fu4ahMCJMgvhWHTRpQxGr0LWa3hv69CQkKzTXCC+D7t4PsJlnfbQQHa5ZG+HEUXelhEBI3b7w9SO
oFVCX11qWm6dcVrpu1UXCwJVRSCJnPeUxwEJF8ajbqXs5pVdU9qn96FxE4Z2AxjU6Didv/+ljFf1
xuJtDDhzhBuh6lmWmGOsb0O6bWbiZ0tFrVbXLOxDZIfeSg8wHyDTYeBxbgV46HpZa5P+S2VFYDct
py/uVNikgHsrIf7RGQcSzVO/q4x2SPGyL7vnwOR4u0IkHfWQnjT8fko/LQVmEp4Gu8noDNbb+W3N
WMTnTVzMq1rLxhHkXk7tgDe3Uj+3l+v32Ah5NKKZcbTiDD03bT23cji3dxmPPlrm18/g6UPtbeqK
U/RaFhI4bRek5vMYYVe9npg18gtLOuCz86Edyo3TYi+Opm54MQcOmGs27C0M/d6EnDI1rnxhYzJh
hZgaDTs2oUGz6YRncprHeHzYDBbGPFd1QAhyPaVDhuyhroZkI0tYViANJGeYxp+EwR7LDPBPHWdb
9lgYfnQ/umC9fFzCIiMT3QUHFxAFaiLkm+lCFITYAD5nlg20MhYibXZsfT4kVTt9iArTegg4p42H
wLDL+lbHhMLYNKDvPqRUjZwHQzd2O2uq++mHNWF3g0QsCpGa2u4wXA9xipWu1bNt3DpdPX7InRyY
Q6BGly5N1M3fqwQNAufWCP/tsTFTG2Y66zpK9sqY+RF1ct5C9p0BFmFcs8sS+GiFwyiw7cHgzQpU
zzm07tikAaSz4jWn6f5BeGN1gZ6WAgJ+i86ReBV2vmWTThzIiDLcK6X5kOo9Ar2BN1CPxiwsn/PQ
sjBiioScGbZd+0iwoP9UGHmPMUjoz6aWJW5qdZSj1R0sNqj4C0mgoV1HrXvKVxvYj6VYPiAI7L19
XOpYxDsVu9ucyMyXep6au7AcyrWaJ2w1T9396yyezRN6Xgvmdg4D3ndvnvDreeonV9Lc/590JJLS
lOxgJ5eUQMGOdDv4OgYkWFHO/qX6oDkbVesQfyW2ow9hlAKyOjWGlxMSiSKbZU85yiQ9tixe703o
wIGN/fJ89spk+sOJCDKlTgOvtQ2vhrZiPRLipcCuG2EzsOhKXZkW7nWe330YpxE7t2z7/kPNebif
phWeydHJ+Jqmo1hKF1UK/2yYsLZ5Y/H68k5MSNd6bRPrtX2SRgtQqc/NRr2d+8cz/P9t129iFiYd
33d9nL4/x3/No8+/9Mfmy5a/k7yzlU2qVJ8z32yx/th8WdbvLsaRlk56S5eurlj9/pFHt363+Auy
UWTKdcOw+dE/Nl/27wZLocunhoum0xv/lc3Xz3VAynVskztzqzmlTjZxsWtpasyIAuZuSGMha6rW
lPtBK/u9b4/xNquFeOh92d6+aaFfbJV+7rDzTRUvbRvc0DFM7Fl+XgepWXXtyLRh4bUp8sMSViU0
00ZxSMuN2OOICB7vEEvhs4dKghpj2CAZjBPr8c95vz+eQkhFatEw+chLxoHs2SvmiR6dlQEmlABc
PYGMniWkXzcq/ZaK6cF1/y97Z7IkN5Jd0X/RWmjD7MA25kTkGJlkktzAOAJwzA44pq/XiWypmwwV
i6ZYy6x7VUUU6AGf3rv3Hvvr3//VLf9tSP89Xc//XbKVhP02aS2P0+Kvf/tMzcZseF29N7wewpLX
3c7g1ubTQC4PKX+xMz35vabgG/vK+5bVDQ2eFn7MWlgAIle5nOavqp9G9xPoRPs1kQLibiYXx383
pZXEMkfuZLOhRlSpQ+pJu3j2cl/bt9Y0QL5riVh3mrK6H0Kls33hhFTQDe0/sszet13u4E23qA5t
aturx2Oc5f3amLXzWpGTtvZgo6E8KGiv8du1lKXK0CnWchoD4GwJd+UNJ5zz/dvsE7ICCzt/x/pc
fc8RbBH9ZLjrpPNvFjByQJDG5HvomzGx4Q7o9ZHIWWDr4d5e8scm1I/hmL7mbIpAWXrjCSBZ3FCL
7p85A7Q3M53FB4QJZA/7lfmjMEqij4bqmZwu/zlxC+MQN+fAe9M60xf5j0ghbWwQVb4X7fxWE3/w
24Vk1NTQH61WfaGS/8EoHDSipW/vw8YxN0RBqpU9n2HKtAZoOfQFAGGDVOHBZqvufPKhPKfwv/Rz
ECUl8dktiaBrf7Gq703ge1+DoWnIlp8G8zQk7msppNqGhnOcvEbL3Wj4ob9lO+SaXRF5etCFU+GW
0VX94IqkXc/l0O6t1pi/L23TdzfkcrgTWYeDBQ0ewFTxqCejy+HT9/YDYcTej7rwOMb4RZtDrfXd
8WF0eg82Ujr3/Ciz736Y0pmwyjTQUkSh0CM1RJqA4brP84kApLqiQKImiwgLarZle7KzZVTPHj/U
dCjyIfmiQ6Mb7tpWdBy8qtCOfPqpZLSEpO9veyZaACVtxmqwTCMRkLhOKEdOUKbWHjIufUxgnL5g
6tOnNJcllB6DAwlRXBr6bw3+ZptyS1TA7rIy5T2lXe1FmpGdSNKWONl56jsHQXR2dTMNQLR2OQn5
X8NJ6HfFUgFCTkqDPBwIBIFFIMfgmWtr0MUILUICriMG0PIf3DGYJXQlN6PBE5Tp4m1cNwc9oDF8
kFTl6LLY6rylAVm12tvFdt5TMB/pJm7ntG5Oee82HpVpWX0SrK9nrGFTGBBUG2nt3SydT9rHEXhT
1JXVvAw9ycCEG87UPsoiB+6IaAqYeTsQqr0WChXEeugMatQySP1qN/WyTraWRkkMtDpPX8bQqMJV
j8WC/MSS48CmcP0Et6zMzrm69Fxg4uFunHcOIgaQXn5br9O+OGenl0WgIyKoS/PGxHDbMH0T40GA
m6PmOnQleZ2lE8TbwJR2v0VrAH1Ncf6ZP0qd+t3tONThu8nPneIZSGBISUvawUtbxSM4E995poYw
tfey0ufjOCUjBjrNPHszVirLPzKrIZAk3L4IKHXaQe2y2UjlqlNpEB7K3KnuiLwD0pJIVNys9LLz
n0n0H7JvhAnzR81ynkTEFumorUuDrzyGptshyBAUExNRjZTkbRAr9G6b2H7hoDt/pVnfpEfQcfSd
cdVUywq1lQ3jau7ViD0pXHayGMej01XpyZvK0SM/LAAl6NJbT3c0R6qvC22+eVOZsUP5us80DRw1
63ez9BQ6MGnr57BvE82WBQL+RoV2jv8W92R1ZOY6MZB7enhbeqnLyZ36sVi3ZULJMFOpAEKI+oDb
hlcP1nbxYOmth9DQ30M67GrTwrgGpOl5w95wC2/ZzCxDX83B1fm+Tsfwk1XJ+bOAYQOHx/b8e3MS
EBzMJs73jR+2T8QDKwiZvjOK7Ri74QdOJqO1j2l4Weuz+QJuqibSzBd0rg75SDrpxiqQ9KynWZRf
BQWFp9oSXUdbOUyndYMeC3CQmD7Di2z61dwV6dbAXwntElHNSojAePGsxX40KnMCz+um8OCCskwh
8khigx1vhsICN9EHwDvCzBm6sMGNaSMq8Ip5UnvF/Uw/wbSa6jurycflTsVxDdKlSdIMBUgG3dT2
u+xBzGNV7I1W1ApeCB39dec7MkdbL133PlckuK08YtEfc69oHoy+xgddN9xPb1BzQEyBJJWPK3vi
Q9qkI9h2AMY2ifX4wZE89N7UjggL5vghlaa6VUOtksd+ziB0AAomFYQX+cRimgAbMFyyqNuFYOrS
TIFi990Ht14APZV40OqETQ2ySl99ANE2YZ/nczn6gyLa1huy+kUmTjMDZjLkTThq757ClPGQDfag
Dn1htXwXolvUHi5LcOo1qJIzgPWxcMxb+9w+Kk3VDK+htCFS2she0h3UDv0uB8PwSP9dk/+e9P6j
HuPc4otPA3M/umVabVruSO7eGGf8jbYxzwWNB41yKPNmfc8my2koz4Wtb820l+aubWckCWNiVuHe
zSfVEcYfL+dAg+KbV7B9QHxbymrvseIQ5+ViWblRFMnU0QyqLo0oUM38w57M1yC3N7lZGMF9a83T
KWyBfh+DQOXpbhywMu3c3IXPUbt9va9n0DdrWVhK3dWgMRaCgVUQHykfFt1NBwmVw4Lr1t/0ZA63
gTTm6aDJrRo2i9V6d2zjY7htOy0+N3mfNpu5WzrqD4W1wO3qs/g7CbBmedRZDY6ZG7LX7XwFMh5w
NEUQlgtr/M7VLgGLYcIdOAzQfulEak61qznFi8ZulBRnhRPJAbk/fq+GtlwNnR6+9sJ7SBvLONY6
UFtyNoNPNITX5KO99q6zDT2jj8wGIXNmawiYoep3NLzB7FggqhEKHay+s87lNAQOvihQ+tEWYJ80
jYqwuSJt5O1SdMHngCm8Gmkp/LDTMI7yMa1u8FO5hyFYiCbvG4JX2rFZ0bwFh1zl/XdflPASyI96
Z4RF/jFB9gjRtbXgaJE6ItbCHPJbXBnWtz4t28hwUD02Ycv2nYEpt0OZfaJzbr6TXnMaFVVQghYR
SpUxB4fRGk5LCMHE0tWubYrb2HE+1a6S26I8zzijQRqWcyPWOrQPciaIWbodKqesT/ZoD6K2G8yD
ThKxmX2TO8DQz4eUtJej6C25pZ9ZrkVoyG0GVua+CMoHzkb1pj+jR10zOKk+51jQscz5CfARO7xr
6cUAXc8jz6r2eZo0uxlG2yYoqoMu6dW73pEYjRzk0fghcFzAltnYr6qaXGicy9nKLTu5dSYV3qFe
0Tu64cOB5eGHDut8Tw/uUwcYsU9kfDBF+N5sy3Dlz3JLp7N+yGNSivATRvw7cTRD2QKfkX+ok9ZE
F1TZ+3wmRcZDDZN2uy4snzg1k0xtmE8xyYCILrxDUnYUWXxwjaAkZIQkCRNOjyQwaRATeDMpSLzE
OtSZH8U1qfZZCSHRImsk7Wvjjl8wXre+JU/p4hDF0tpeitF4jO96CI8bN1P3U5qCb8+rau3X5IVK
D8T5IqunEHUQ5O4kbWDbAzQtoVIdlqqxf9hLKz+jvQvuCq//LNsqfMLoZB0nJgc8qiqPbK94yqVR
bwbEW6+UONExjHSpjAFcuVMn76h6PSf+bJ5c9FoT4rK9dsNNYp0XYqu+S3sUCezXnjdunIm8xNoD
HxIm30cZb3xl79vWGYCDNkuz7yWZigTG3TtcNSapH8zejUZTPDhO8tIHwc6Ji03R1F9K+I6qCMZD
7KfJx9JID42lXxrls7WFIow6jGNr4Zb3vk+GehdYr5xdZmNVYDHfVuXkf+iVeC9HoJ+0pFce8IA9
qNRpS0X3vPEkwAz4sOf+SAgHqew2eDSnKJ2TW5b10Q7cp3kRJ/SEgG8X27/3xyr44o1oNEZ/Frsg
aI98lfrFV/ktAtzbpoqr2xTUyDzKu8pxIfHkNC9yvE20wz3iyvvcv/HgAWwdQrULmGWaUAVAyOPO
DK2SHTgnHpWsuzFyQ7V3Xfdk2PM+z4bq0IHiAwJDh3aey/RDMA4gvRzCwJ0mLD7MlbDv4RIXzZYA
UPc+TXUMk1CBjip966kwBDSBGIq5BlyHADiDpmB11d5YZucbDdnsfZlxmjKTLLjVFWokI0RvEJP2
XgxUR5uwaSLUn1FtSr5JJ9ZP9LVENKbLixkawcFE8flxspyzy5FKQIMOYFsNot8hA4tcQAWrxSn4
92miHtumVTvP7R8V0okf9ZyWn5fGfJ7b0X3RDtvbGFBBiFntAdv4L0pYyWmQ+HfKvODQa4tiQ6kb
VqGT1Zs5j99LWx2pWGa7uZTAuetqBE/qI0OiCdr7HxPbj+8WFuyjQ4hbviFAGUpemN2VWmU7Qzv7
kR9mbY41zNzUMbfC15vaAr2Wp4ZiE0aytziV9YC+mqW97iVleSPeZyE9G0O7GWIdi0QzCwxaZM3o
+JgKxOiKMOmfZNJAp8/IaGB/jFcuce9Hd5btrp/kkVtntvHmyXiJmcA515fK+yLE9BRmfUgRt1lS
bpigRuT9mDZBeybWgdXRrb7B4BHVVjpxIAcPMYWmuTZV670KfuQ7WBJnbGZfYa1sNHmcIoAD7yTl
zpoNvW8DHwCel/QvlSwIGyZIGlXjObw+d5FYsvsvS5yflPah25UgjOo2eFUNtYvVQPmAeTr4h9JE
YDR7XAlKwGDHNEUG1U79j05zXLCJ9oWYFEM5Svvx1qkd1GFt1kHN9b9qmstgHkF39C5R885+aeRu
KrgZrppBhduYzkkEesWOioqPtQMmhBSxotpPRcGh4z8OSLufU2+YugasQuBMjy7NG6cDURanKO8m
E+XlKeuHJMy2DcpHF0aCz9pwDsBXPkQzCtjIBTtbkN7NYdDrNNfm0GsTZPEz2SOrJc44Lm/Hwqb8
GowwYL4EYawHmERG4bnJZpr6FFyysfhNsDMdqohs3h1kMGcn+wQVxVdrtJLw0e3ad/1YdcM2szOP
lrxc+LeCu9E0NYYR1AZKP4UNVqxVUYSEF3BPyupBfEgmaZfqc65l5VWHqRGd35+Tp1XAgShTVQZj
y6eDMu2XxbPQbA6+UwZwAzXyjmWXJ2gmHbiLBuwzat3LYBJlyC1xcoxd+qahk/bY+rvaKupPSdeQ
yNq6NvJpFBiroFDBDig6XQXSCNedm3RInNQ+LO2vbLL9OkQI+qxaomfgBDvW1s2MeQeuZETrUJac
musfdTM0O0LfANWI9h3Cke0SwLUZ/fpBERkjW6IUJVHea7dF7DIsEmxJDfCvZQ1Y4ZRwPqK+Vdt2
4tNsM0RKptfqg8J0B+eF7tg5inckxCI0P5ReV0ZMRbVLUmSGmVMad1iGuTPqAmLzSDoD0f40qGoT
PfXoGe0m7P0j0YQZYvLWZD7hjoF0yj6CvP0p053DX6ebmtdgkTUyvF4lzqqbQObFTctdabIM+RBW
c/7RMmK57mM/37WuqNutasnpI1YWZeQGgwjfa4IwttgYlC0JyE1cKhJzm3L/XegYTSuqjpwdrLBB
o5eyr3qZnQybZhbOa5qhx94gTk0jm592g8SJCDhI7Fygx+KdWQP7y1I13bbd6AN6me+nzqVVqNX3
tvRXcrZRBath55ZIkpF5bNNpbm+cqhsJnZYp4sJ6eXKXMT7UnUoeqlj174zUXBuqcHdVsaT3ucUt
A6RZ/cNC7J+vutHublU/WLeGQcR9hgjXsEJv07EM7cYivRuD0qDJiZ7LMquoSItiHw4cZTEhEzud
6TONntR/ceJq66GMwjuZEKX53DqT/5nuIVdcv3BuusEnJHBMrH3lGzrqMvu1ccLmxgKqzV18fueX
y93sIaI+S2HU3pTtkzN2bPJ6cW7NZfiBNgZANzKzm164LWlXQHBddz7Iypqe6hH6ecZUf0iz1r/J
8tDmCt7MOB3qmru1cBzjTndA4zcjhYzHeBQ9Hge+ildKNPEW6097MMqqXKeuKTaGFMjGXBG/cDaU
N76f8dHbRv3YDvbJd81hW1h5+VSHtrix6NtF4FMtnAr07TaeXzYbI/HLXeZkyVoAKEUDf9YJG9A7
E8qcqbjzU8TRnK2XOLLhiewLF+DWFkmjwNdKAyvJOwN4hSS9GlSiXpud5O83oLTjYDz2CEyHj6Yn
mvdLzh/xZEiUoHiTLXsjUTYGMeCl5vyrwqF9xn2iVuNM/G6YpQQip5aFvIOy3IbAWrmnTcvtY7Ss
XQk9rvHbnQr7/os2XZQMVGwPUtdcBoxy2XhTPMJRcdtvkisF2LUEIorppfue7P9714KtpmnK7oxw
YfHPZ/3KDf0sxU7/Kcye31TaFsQj85DnZ/V2NqUI0qgob2PRdPczV+rbkPd/oZYxbT1u9J96n8rk
2kum916Vk/2aa7i5Rlsku2Sa2AvTtN0aPRxZi3L0MFoqij2UdusQtff72awWRleALSxA2xIE7+67
qYXTHgPB6HEsvus7LrskjVrf7EX9SLqgPFAyrrwNvO7hGXXvaTYTtSb4fd7MhLHfxTXr8NgbZ20x
R4lqBDGezMkuc51iK6X7ga4DuK+l9Vdqdt2dRRmAUxw7cJAB3m7rwb4tu345xFMQbGz6x5t+qeob
hdlwV2INeZgQma6cAN44hbrwPbkr2T167e96iqtHJwMnLHyLY0g6YYEeelC5jqHuh2IC+m12kIoq
qFqokpODTUvkaYz7D5NUUDcNnBGc6bwgidwzSthEWLmJK3XDt1WdPIIabrAjI/e3QAlgvBpxuHDN
ibnoNEzvKujbUw8NnAA9UaHtaNNDl5dor5f+Y2mrCSx1kN5SIw048KfODcLI5tHUMcDYNoRXnrYi
3xmIgcJZjPnaIzNiNeaiQf6olfPFtz1jXyoLyXFdO6Bo8Fd23yg9LV/z3PMjJQZ66FUxc+7B0NSl
HbxNWugPEuT9jVEYxPtRriLt25rBmNm0GtZL2sBtUvq2tMrySI0RY0rpHvA5BNR6xjuFK2wdjOlB
pMZ807fd9CjjLD2go05egzeXhaqDIl0TDgQ3e8LD+IRKvOIwWrCU1jPQyantbkrW0Hayn4GqV2sY
s+8IERW7tGJkRnu6n7WpD7lu96qqaEK43tNkjnzNqbdAptKF2SFtiJsvrY3DEuW9RfQxkt0uP0t8
5Y4/bn6iWoBRZH4zjXAAaQ4U+cVNa8aGWhth2axnzulg76gGR34tq+TGe7Of5CExUMKryahukm8c
KubP2gvZr8xzmyn07BJ8qb+Fe/06yJJbN0mcoujW9B19RLqyua0dr9gGngtaqvM4BM9OTfnxzQID
+8pIdiJMsdtYgsuN3Vpr4GikyNjmFzvJqh0dePF9dsqOfbieNhQwq3u8XRSJ8elEQsfcm6STSeBU
hvcUdzC+8wpFAQKIaYWmoeb4xjkAU/6gbvKASek16dkpJednrsMNn8xiPdXe1G87YbD5ZjVYNnTP
BS/p9vLkGhNK9yQbQyLQZH8gKBxLWjjS05rQk6wK060fJ6OoXy32tpXdMBORo5ASmenU2Z6hb9ve
wt2M0yF9odaid0A7OkQeTnzMZi5fHaaK19hkaaejFEZzYdunuTK907k69EQtx4ts2bXR/GZgAg+m
DyJzQiysofs0sKO9QHyjy1GSYn7gqNoAmxQNN185nRCxf+r8Kv+ITRhX1PjmkLKC87CUarY+LW/2
qTRDkrvijbio9N78qR/U8mrlgb9CHQ6RtlxU+XX2M5pvQxDwfXAxDbDJUWnrnAO366BdJXXmRtpJ
jFurKdpIWu5wm0s47fFUaFKeK3ODt+yM/iZr/aXXot6HEuoeWmvmD+UXRPIjzo+cABhKwf+0h5W+
Myef0RgTsRZgYZjVtK3ebGRp7lNPAkdiwBqle+I2PbXNWi/77M2GZr5Z0koqf/FacUn+oaeei82a
kzR1tsAM+uNkBu6wK50mn1ftYhvWkSRZKMqQROGFvRneaKj5YLaSrKy22lLNMzX35VCEGl8M1sJd
ohwhd34tivt5bKtPToMvc8Xey6o0Oa390OaY50bWno0f1M4unJR9T2GWoz/6Zcrpbw689mzGGw01
K5e+i41bSVpqU5hiiECH7vu4Nsxt30z996A6O/kw51DCJdv6ReU2R1h5rqMjEt2MrrkP6/Z5MLN+
Vfg4H+f0Xp55h0N4ajR9S6wsm3SpXjIlPoXq84Lx/K4f20OAVRMNIF/4pp/cI+viujCLPOpBZHjT
QPtgodpLo3cfUPukiiejkc7DKini21nSfvYTj/uuPvIXXnmF7W18TNjKbuedNOd65y9jj2UFJCvM
5JWo3VUoq0fPqOhXQF2Z+/Q+aeqdngDMTXpyDoO2TxP8slWrAK6SHwHHFj2m38mPJVWqTe6zTWQe
8LmF9iNVikNAfT8pUzjnjd7htuGf8/+woaRNL/nGRnDvGuSLpGf1oIGgqszicevgyn4W3AC3Mp0e
TIPcqgB2G9hnkLX5sHHH5j4z9f0QC1B1uvsRgk1ZuEVgTEjlE1L0tRr0je3Ju2Lwgs054HsM0nXb
TPlBzaZ4TMbgaBV62MR2g2y9+ALR9MFD/WXBwUGFhq4uET8ciXJBu4F7ynGiPZWzedeU09ciUeO6
YSWtR0a7ccS+bMAJtgFOoQC/Ifnl1pn2B8I1rrjtYhbMjtnZ3MqtHcF2kQrcBzq9S8IUhGzrIAWs
xmbjxG2xK/W0SRbcVwjTUEwkDsnAlNlz4y6v5FPpUHlRitNrTEMa40fJQCYmjoxaIbgru1fG5zAP
6dFSzqsTpk2KI6QVR8USsue0F7On0GmS05TdBaMaX5kIYF2sCi9zN/CFLu5EL6P3xwnLiHeO5rMm
pmIRJEzl2Xng7koSiXRnCouUZDEWNW9uW5Fb5r3LoYb6rhWumrKWyCkqTCGWjj8bTWlvz7UJxLvD
J+1q58d5/Vprs8y/xnRbVJQ3+EX5q3MGe0xlqvq7mCbYREmRotSNckcudWNr++6DKGbwxeSRpM9Y
tsOZg532S9zSIYtX1FV1ltzSD8rKdeIN5g/Nerr6z740pywgwOiQ4kcuPtp2Nexir+2bD38vRXmT
m/4iRAlCj2riWQ9OZocZXhjfsfCHqjbT5OD0YfpUuEV/Gq2Wi5PJVQLFZVCZYmVhOC84TlLb3XJt
WUAZ9mH8sdI1PjSnco11bBQFICqXiu3ZHNJgih2pYaDGzICEK3Lg5XbAvgJnOqwyjRRham8dv+Ih
s0tNSTsD8hAoK9a24df/7+CC/1em/YftoaT/vTLtffa9rz6XP1sC3v7EP2Vplhn+w/VDZP+ORzML
s9H/yNIIm/gHuSo+ejWUYURy8F38tyzNdv5B+oNp8T+SP36RpQX/QL2Pl921Bc4vblz2/0WW9mvy
g3EWzJ2Vcpd6bxRvc70U9RTFFTEW4rMxO4efxuAvtGe/efLZHPGz9nrKfEsVTTFGlBG/4tn6arTJ
H9Tqv3v0WWj2k6y7kZPBJltNUS9Z5rPWOuVOOayve++LScrExTRVyDESXlpuprp8KDB4/8G78Ls3
vxCkh42RB6OdjpEn9C2NVW5LBfbr6978QucW+F1RK82bQ2KJd05uwB04b77XPf38V/pp0BGAO2Zr
d0NUE/2H+TYsVuZMQ/K6p1/IIpMslX3Aj4hsvMVdiBnvGObzeOW7I+78+d3neM78ePE1R8kmCoJi
m8IK+vsX/1Xc+K8JdF4hfn70SIdnitExRYUNF/owEAHV7Rebtf5zD6QIQtocn6Mk48E4utgRrvyx
L4PVbXQ1dq/iPpoUK/hgOzSq9XzdeLkXelG/iK1ijt0+8ocseyzLsr1TnvuHGJbzB/Pv3fBfI3YZ
rd7kOqBQWumoFOFdrMw6yvNk+kPc3u8efrE0BF5hal9T0DfKKTzJItUvhlFeuaRdDMtEQRmd3aSj
Khu/p161sahZ/P1n9Jv3vox+wgTRFF3p6GiymjB+8paquMnsJRn/wCP53fMvZkCgByXLMNWRgz1/
H/Y1Kked/inA6ndPvxj1kA9R4PZiYHrjrrP8bTcNL9cNzMVybGnUDUhA8JMIMfsr6gLVo7v0w5Xj
crEgd4ZnCk3uSwQXXJ4otLuH2aITed3LX6zICXkiqWnUvHzLWbojlWJTxMvTdQ8//xg/LchNsyT+
kvDqKnTCdjPHVvOFfk7++e8ffx6Bv5im7sWKnAqkr43JAmMnBvmORkHxk4jX8tQuId242MvMm7//
L/3m67m0eEzm4ojO61htZCqPFqfgXTkjMLvu6Re/cBb0i5+gyY0qjNHZvpVZ9jBlAlH2dc+/+I3H
OYjpXry1EJVNor8YVn2r/6Bi/93QXPzGBA8J+rFlHzWOH340DGv+QHHS/sPe9bunX/zEfTjIjC48
T081uSghl9esav/gPThP0L/4fpyLFccu2rkZE9FFUnnjj7bw7GPVLOLRmFtbrkus7vkurBzvupF6
Mzb+NBvM1KZupHoVtUZ45xBRtNKqeHfVT/zmp/3p2W6SUJcWGLwKuv8+3ri5na77ei6z3HvZ2W5u
TCpaqu7VESH9je4PaeK/+XUvI9yRYNajk/HWfWrdlX2xl8q9biO8zG73UopwsYd6jgratzGfwdKP
1731JUJv9Ju2C1y2EnNIMPulP6ZFXpVMTtDdxf6taM9W/cixBmXSkTTNF9dunq/7RC5uO6MeJTTq
oI9ColekOdzMZbK/7tEXmysZmZSKmoTDK6IxdE/GR0/Nf0rD/c1HYl9sr6kI66Eho5hEEJLCFysn
UWq0m9frXv1i7dVWXEyItboISRRNFsQ3+fq6J1+suvRqpxxZtYoMTAV5R2srE1dOyfNQ/TTbK0s4
NspgFVWFeKD2+64OrCt/yosFd6I4YMhm4a17o16Vpv9CaebKG8FlrOIi+tzQRaYiC6Y3ibzU+K8c
knPp4uchyULiJyxUOFEi6s+h1Z9airnX7c+XWYyNQkRVg4iKppT08LHO271Odb696juxLn7Mhr4W
lVQGxfHatWuVGy3tKxfBix9zIDRWlVWuIq8hwsgXxrdQLD+ue+2LzdOjKYcXg8/bQtObzjX4dXXd
pv8WJf7T501luvbzIFERYwPJ+Xso/sSv+81a8ha1+9OTGyfwuuA81qmBGt/5SrHgul/RvFhdg04k
VdKwuYsq+ZZq3OYoRr5cNdTmxfI6j5OS2qlxb09TQcNYf48t97pVyrxYXQMXnEdLcE8kZnvfC2uL
DPK6pcS8mJJ+11hUFAsV0dx4pKb9IS4p9f79kJyf8RdHt0vDZBMYFqI1tvcJCzlCj7bIE2RjZfud
mEsP948M1FX3dYyav64sQV5qIRNPYYxL+hylUxju6GJNVxEVznm6vz5/riDwmBbPH+bpzuvsT8L2
Tn8/Sr/53M2L+R8mOUFr3bmv0BCIQOcKujooutV1T78YmKTDzzn1SFwMbHd+0D3MQ3dd+fSS3jEu
oSvDkg1umWnGBiW6LDJnmz98PL8blotDVo39qpxigwa4NW8TQljRhF+1DNC0+fXHLEPPShZSC6NG
gK6ZQlchSLPfXzPghKD9+nAOQroDXKOoDwYoV585ZG2ue/LFKtCRXpaHiierxqHTiMxZ/IGc9tdj
TZb3r++cmIMRTFbMWPs+MlhfvCBU/BMG4HyU+t+rAD2GXx9uDqT8+XjHotgiB2IlGqcNT5UP+/I9
3Wfx7qrBuYzTGWs1EumIXiIol5AmL+u7j03yqocTm/TLuSVUgBd8yciTrHfIYZG3QXzlj3ox++20
4IQvQqQTQ7sZpuowcAi97q0vpn7esej2dtBGZvetMzHByis/8YtatblgRMN30kZuV5J5mR+yszbx
upe+mPauloNX1YKhrlKBzhuZQC6vO38SHf7r71i55K52eCIigdb40M6i28y1tK/aSsUlpkOHWYhl
k/EOKgGO3kHjll/3UwYXU5/0/GlMa0Z8CuROt8Ymm+KbqwY8uJj7DG5Plj1zv6+8fV84txb3rOse
fTHzc9xv44Q8NAomfyO7Z9IsrhwP99cf0hoTLdKWoUaNvGkwDFXSuGrfgVbx66PPUgPHzBgPp5xJ
QCK7UfzpPHR+u79YCYOLCWkilGT189pIF/lmslkLsT9dN9QXU7J1qyInU4u3Zm/QdnGLQuPKD+Ri
RmbQlyqJnj0yFmmfXEfPK4U+/7qni4spadGcE/isWEscKVeWEi9d+Kca0Hl2/MV4X7IpxNSlS6Kp
eoqB9M6dq2kUzZPlYGCeRPhtIIt8wlWNXfC6xUtcTFO1xCn0AQyYKJCRZXVfYnLCr3z25TyNicKu
5xEZi1rkdkGvtFoUkQVXfT/iYqq22jJ8FWRtNE5zVAbtTaGu3DzFxVyd5VtoJ4+u9fRkVvYzTLf/
E+Xlf1qAQlzM1VKBtta5xXgvbeQXhOBjPbhuQC6/euWankE4Q4S/kQBiwrg2JLt5161f/sVXr5CQ
xgQ6tDjqYrGehIewWl5X6CPx6tcVzNXLNImzDbjugojkoGblTxhyrhoX/+IT57Kf28PCFooPCRn6
Yipl7cOixjl33X/g4jvX5Wy7ElhHxNUF049DsMmfqGC/WX/9i4/ciDvhL5IvUQz5mo7FY98O1y1j
/sVHHuuGCI9QtgxLe5STAkdhbq8bkIuPvCO8cpQ9X2JnmBssCrukKq9q/Qnf/vVLmUB+2Wj7/ouz
M+mRG9ei9F9p9F6ABlISG+iNYlRkpp0e0tOGcJVtUdQsiqSkX98nXveikuXXBrgooOAFg0nxcrg8
9zvzzULIj/JklNwWYxv3f/v13NmUJMQYQAxvkEp0dfR+FXS9KhSA/fRr3YnQPOasExKFGaiS+yln
8SXIc78caOaKjrZ9SWMdQdDcKP49RaWEqrVv20541qJF9RPFLGxn9jNqwEmMtZc3dZ5RJzpDo9OB
pPig0A7z+MRWNm5HgBxy4zdj7kDaf2ZwpyW3fcywcDU1hJlwtr8YJf2my38onP/I+9VB0m4RUD+3
VNk3e8dLMqVeWpGMOuE5JCj+EVGFU0YAo12a37T509H8vmT/5pBBnfAUCSTpfJznm54VH950S7/O
1zwJMF86HZmlmMAo+iSh2JeohxhRQCASpYznH+ZEMNQGSZu3w3Sr7fQLrhz7IckmPzFV5mqSAilR
5wewI54Z4F3Wj1Ep4MzptwVSN3xZYFk8ozCrm7ZPfZJ/wvHsi9fK4IpgZBKvnRmROmLDHv4yNVAn
+zyAS+rXvBPAZlfgo08ax/gMZZ8hTo/dYvxkBtkdR/jPAOOowp2aHsOyKfFs+PhVhPDD9eu4E7wh
ZEyiHzFZIOC8at6/7Evsl0FyvdhSyPog6RZYjGEksorqYcnVe79eO7G7BHuN+uUew51I0GsqeLMY
7ZkjcdUpPTTSKIS7nx7h3gSmLqqVZs/Rjl9/SQXIm2wy3PbqkH6JTXZuWu0X9a5oj2lU5gaRxWm9
AjSG2u6w9eJPFsX3cf3NguaK9lpkuiHCynB8jKvnueNPqsn9svSuZK8lSg2mRuTsnUGxuUa9Yx2F
f3nNE9daEucY0oO1gqhnw7cWbhT6EEE0tR38mncCk6wbzUD/wF1j5e9qlGVwG/kdHhMnLusJNazR
/VxK4OhYzAr4qYz4iRWyxDn0koinAARjx1ZgsxU0pT+B7vTMaCRObE5BtehkDqcbMArvAcB86sfG
c644+6relwgu9mh6nesbAGnPi6r8VhRXUtTms0mRwYVTxsI/xat8H5vEs2nnyAs4V2IXFH3cQGl8
5Fp96mGrXPjNQGfHXBUgjolG1FMz/8Aa8Dh1vd9ZOnbuoypGbTWbEfPLWl8AmH7o8vHs1evY2S2H
WuXZuiAJmO7NKWu7N9oOH/yadkJy3dUiZdSMt1AuP9Y5ewOMqede6SLf4e4Be54d3SbM3PYqeANV
ud93jJ2IDBZgzfIcEYkCtnfZKN4zFlz9RsSJx3zcEhiKYYFNdPgCMMHjnnrGY+zE48BMmOymG2/Z
FL4A3AFL7Rj1jn79jl/vlcsaW9ncNzRUr5y3GY0vFk5cfo07MUkpPNklWKO3ZsiDk94j9iXIrPI7
bLrKu4hTlMTM2Bco4ZfVsrcgBvnlz13lXZdMEChX03hbg+qrycMPfdB66ZUzV3lnUN2ZsB1bTkwV
qAQ9KCSVAUDTa8RdCREZV2ADRYzzCQrQD7rXKNdTqd8cd0VEOD9EqPym4y3V/Yd8YR9Bcvjq128n
MgWWJlErXPutSRWIrvByBMzKbxq6EqJMxzKvLKbhuAOZg9pNXaQwVvXruROdWdCaob/nb4NVnBT4
S10eeX5MJzYl6pi2YEZCjio4FuB9DtXa4PAc/DruBCdAE3YBGG268aZVKDpmzxN4gp5D7uyYvQKk
m1dYDrVOUHnSyKKuQz9RDljBr9cs1MWPe6jxPVe1nisiX+ZK+W1srpbINA0cH2ucIlBODWJTln6I
KuOl2kCJ/etuw1w0hekabjzSwjyitWC7kXCZ/EbclRPVbSC4GRToXYgbG4q/ga/13DddOZENuQSQ
CLow7HARMJ4gQ3bAOPLxT6mc/3LzcUU+bI1huzWS8cb5dMk281FG0u+lwhX52E4ATX/PageA1heL
0NUxWIHx8AoilHC+ShqAFZHtHNvFTUz0kYZgfqW+TTvxCeVDgjJhlLutQwK06Sh+1KYTfqtW6MQn
XwmIZnB+vGVze1KBed4q5rVqoU769ZD0RAIpRqDxMXMMYEQIB9Fgo17ZDjgDvG58zwysqgYMStjK
x3yHJaSQpc+nTN3abiS0A9pP7J6jkRsMe9TDEHtWRwJR/7rfoHdqqMux2OpFS6D0pucdeHivSZi6
Op85hNXyFkpUN2QJknrD+zgMvvsNinOsBYAsSKYU6zi4wWuRwTn1oPBs7Nnx5PWowKByhzHVfe9M
yHlulheT0Re/jjuBiSt3ksQpPBmnmn0wI9A7dvrk17QbmDH4ApCxgl0FPFMfDYfG5F5hiWLy1wMi
czxP7gQvTi0I7oA4hNG5t8IvL5a6IhwWjMyGrR1vcAy+QHz/cwmyz15j4ipw1rlLhy7AeiLh9q56
OJbCO8qvaWfbbO/2Gy1Mu27bkg1gVgA2VC2T3zRxNThRCOetJcb8NmH7Nen0I6mI13YPd47X3xIs
kpxvAXK+LOmARene3wlyfkPiRGU8ySmGWg0HoEyAbyI6eooHGLX7te5EZcSVZSjvxVU23wGay6Y3
GyATfruDq8RBCXpMOoODfhW/Y7G4ENV6tuyEZUY0i2DBicvmBHeXEa7N4MXCU8FvUJzIZLAyv4Py
8TVTfenN/rBG08WraVeIA5/ZSc6gV952Ks80Dt+xhnldkVNXhwNvjxQSZ8g0mBx+rWtz7plfKi91
FTfdQHOaGCywmRzH87Kr/dLMnfG6aqaZu1/SeBxYj1eNeaUAXAW3sa0++g23E5c1E1AIThBp0BRm
wvAngMOLZ6+duOShkRnsxtFreBu0DFk30fptla7gBntwH+8rJkmVpldk1x946LcEugJ+1ANU/QgL
7ttWAwzIohGcJ1J5dtsJSmCdhgXMZ8xtoE2HpH0k4Z/kk/f1/9+vJalrRoUsYYsaLzz/AleYkm8d
lKXf2iEa6yusoML0zHIVPm8hgRfJ/3/i3M+Yv/lB91EWfoV9hhRFA7eFkItDXVfV41rNDBaT8QRZ
i2mH96ixAIBRpEPrtxi7j7Xx1MURoHU4x4B9/YXA8Ksv9maSfjPWlUPh4YDDxBwfH2y756mKn4Zo
8Ou5K4YSLIW6kLPx1g95d4CC8VtLR+W3HLtiKA7yUryDwXjLUpgl9+2bJNu8nj/Su4nvP9+Bsf1p
mD2j3+DqHkMF5CAwnH4yEdz3XzeewRSnpTPGGyDnX71JXpapFn/IANzb+M38dJVQlRDMWkGG2xiK
A7CF83uTyPQz36zfRuX69aKYpYthGjXiuA6kJixHvksj/5Qx+i/h7CqikBupty1C2r/LYkxx8CB/
jvUQ94eK5+D/Vs0UPPNh8Fz1Umdhqvk8y8FAIZVI9RmE0qdML14Z3tQlMi26hyMb7NBvO+zGiqCb
WziVGb+yotQVSA31XHOFWXnrbZr8EiCZQ85k4b3x/1/k7lvVbyYRvS9+/5ACRcmM5xzk7EG/1NtL
yFf5NZk74Re2rkoqaacUlgI9hgYk8jIGx7sYOmmf/fruRC5o62u7GzxcwkW+x2Mag0VUrKxffsAV
Se0NKtEW4Alvwqyo6aLPwHf6LTmuSIohmWHhuohUrI2A8l0IUMJFKvY/7PD/ed/63Ud1TvSwka9k
X8Nd2OolatBys71ZoLeoQdI3RhV5poePyC9P7wGcDl96uawBjkZd9iMnXfMgljt1E2447GEmVfCS
JwnYhhTnhnezjXA9HZsBIo6pDtcfS0CD8YydXvHHCOfxBxNMaMyMht/15fAf8/vWzv2+n9QIGCFM
H/Zkepin8UkOzC/H5IqY6tUaYlvDShwMfwr44g1D8LdXr4kTXS0b+pk1aJrETxCqz7vfXutql8Cs
Wkw9o91qhSmSwBRq6z+cev7LgkCcoDI8qlOFG2EZSpG/u29XH3C/6r75DYizH/aD3liVonXYGRzX
rTqO9Q+/lu9/zz8XsqqZW1ONGOqwK1b+kHd+9e6pq1zi0o4s5QMre3UKwvaQab/6a/gUve4zrN3C
eFVomSbjaVP5o4UczW84nP3OJj0MHAY0HYFQnaj9iMyy337nypbEWBPU12Dy9VRXQJbi+TjfO3vy
6rirXKKbqqs4nljZVHt0DE3/bPrcL8eeusolyfXepxkaJzCbyeg5BQrfr9v3Y84/pl8l2kStKBwr
sz45UvCarfzo17ITkHSfYRgV9fiSjTyAdQE29le/lp1glHdLWqOGtIQLcXvYF9Ciox5waL/WnYCE
A0/QZjAJgrg4VPC2BxV8F2vrtzsnzhYHkTivAjanpaQU/meUilO/T/UfdtB7H3+zgbq6pRVmIWmb
jWnJlqR5AmOWf5ym1XeKO7EJV8SYqDWlZW7hh0ejM2DqntHjpK3k3Fogng0to9Ac4+FbPe9+N0dX
uFSzPLcqWtJyAZ144D8m+A15TRRXt0S4DhNwZ9DywsZjRaL3MoLPj1/jTlwC8wUvWU5oKa15y/f1
SVm/t+PUFS5tyQ5fwIrSMpzAVV8m3hV2SD3P/a52qerTmtDd0rKjyQcYqD3Pir73GxMnMqMcpSFh
g6ZxNinh6HCbid/B1pUuWSNHsO97isV7q6+R0vrK4UvjOVHi12vsDM+ICAoXWmJdEecsCJcjvEuF
l9Q3dZlhapOJMh1CxzCUR2b0Bvscz2FxotJaiBVprym8J9mRw+ylJn4LlStcqsgko73eKLy+8+6U
S1iBsYj4CZRTV7s0ZgHjjUbruaXjqR3q5BDilOX3OV3tUoDsqYotpiHqlR4HLT8PO/HbHVzl0kJg
r6s6RL3SufyO+1Vm4c0gA+W3qrgigw2+JSgU3+GpMoRXAefSpe38Dm6uwmDnQUNmvq4lzGJ3WAOx
j6gp9FvDXY5Iv89RXkV6LeGtLk5jU8Eaj8MowmtZcblQDXwOQBGN8D3HUVySegGgf4k8J7qzZu0i
T+tQBLSsAbOSvF8OpIcVhF/PncNE3hqIL2I0DvNRUsBGDE4eBPZzfq07yxab4PcSRTktbQXr8oJM
PIAw5W5F7vkDznkCVagZHgZnUnb7eDT7fIhj5ncbdAlRyK/nUzi0Yak4P0QRLxMbe0509no136A4
tyg4CeFvhPLTVcITlPmdglxV1wgoXturKiynYPoAl66PUxd4yYtSV9TV9aJtRmH2Mu7iT8B+gDkH
516vieJKutLEjEu251sJTDfMN2v22cKf0q9t+nq0m242+9SJveQoFI2RAarNR9hD+cEFYD78uvm+
kWucyAyrlk6f0r47KRb63VJc6RLqIBnwZHItNbwW9NKeesG9lnHqSpdSZiOFjdOW/YisGJ4em7sr
2BefEaeudGlI8V4U1syWKISGDIg+DTD08WvaOdTC6GQRuwp0iaz2MVOibDLitYhDk/T6Q+qx1ao2
wpS12gpC4iKgXtla6qqWBsDm1iziupTpepI5Pxv+0284nMkHA5NRDDAiwQyx9n1KM3rN4WDoFZWo
4n89Iu2QdLBQgm2liabsKEApOCXWjyBAmbM3oLI/iWsJg5vW0mNHo6fKs9aJMmdXSCWBScpQmXJM
9BulhyOkaF6LIHVlSyaZKkLhlVdOnYK/b9PA3y3/5fUxXdHSZNcJ3m2pLgXNSjsHR5jIeq2B1BUt
5czkIEpjBq53v+K23/qzCJfA68xJXXIQXWW0zGGkoTxLzClgjMIib4mOfsPixGU3SaCBw1WXdR+8
36U91036l1/TztaQgXaw0lDqMgqaksf9u3xvP/k17UTmRlDvVNNFl0BMPfOYfYKjotceT116EBCe
RuMKocuxaS+t3eDZ5gc7oa5mSUmxrTZAr9sYDrZw+36o2uxvvxFxojJqJUcF2AhHq/RLFdoT3Jo8
B8S5ZPZLu9A8ZWgZpfB7B+tp+ie8z32S/TsdBjOc10tg3LcEXhxWl9kwbuyUdXNWnwyf469w2B3S
IlNE+uWZqCthWheYNQ9MYzFP6ocYuMxlDPxWclfCJDVhArQDODs344GjliCc/5+V0t/r/6p+Ds//
dyz+R6+756HuF/W//+d9Qv9uhJzw5HsybjFcx8sN5ukvKhzrR97BjM9r0rjMoDSdMmxCwVImnQhh
1tZmDwmcuv22fBcblAkjtaQ1Vtz+Dk5gx6aq/VZcV8WUhCS3CfjdsGRNLwlTjyA2nv3GxNk5BzxU
gsIeqBJu80U28+vYZF6XHuoSDvcGj2CJFUuZfsvNKRk8m3UCNEtXyca2XkoYWR5oJstV8xevwXBl
PSyTWP2Q3ih1kIHSIq9g+/xJZvJfprar60nIakLRYjTqbOEPFlF0DVKp/HZNV9jTreloYU+kylnS
l2TLu6JnSvvFjSvtgZnVFEIqv5RVAIGWnuuXEWZ0XvdXlHM7i6KyCQNyS5U5684yy65ypV6pSOoq
e4TIZG2qbin3qP0AQ70jbVe/ZAF1RT3BmsDiAd5NMMWNf0Uy+jboyC9fCD3l6yFJl3y+22mrMh5+
0rU5Nqz2O/648h3a6inmCwYbBs8H6BnOYJr47ZuufMdusCue7xO66pS9prqZTzRf1B8W1/uV7Dcb
gyvfYUEf6Qw0BmydMrlZSJa/T2MHV++9qSdyWgJVRUUyAXvsN+dd1aJVq5Uj6LVlFwTzcR7m8Ji2
flhv6qqF4DRqIUQfVSmqcC/GXE8HOE956TCoKxbqlokEuWlV2Qf7eB5TOR6zvuv97iwuT6kJlrVL
Z8xNuCiFj22U4QgwexKDqSsWEqgyF7Ga5xL2m+lRdN0XurR+XDLqyoUorKbzNZ7mcmDZGziH1lX6
wWvfcJFK1TotBNU+c5k0prAs+dGIwS/9QZ21YBH1OvcSTc8DCqCwEhep1X4FitRVydo2Gup9JHMZ
RQDgtOHjoga/DclVAyV5klujh7nMt/wYZrzoO78XceqqgSwLwUoiHRzdB37ex59xyP3WMFcPFK45
ONghYJJRnBxBDDjki+c9y9UDpXsdiwAMpnJu+kKztcjH3u9A5KKMtm5oUJ+0T2U3VNWX3K718w7r
8b+85jZx7p5sEDmHIdZUVoCw0JYX3ep5JHIVQfmyiV43aBpOxMux2bQ8ZOO4es5AJ3IGPQQAwaL1
KZIXWG5foaP2egCCB+nrDRrsvqpiVdthr4uXI1yS+qvQ0Nz6jbhzwB3vBWfJDmv7CGogHOXe5aPf
gx51VUG17WjNw1VCqhJBWsv71n7q1A7LZK+uu8IgLCecK4H2zWKj47Q333TQemYQXbs0IvIEDPyA
Xo1it2VLigzEQL9+O/dOUcN62ZA6uw6BPtoY9s6sBdTIr3HnhLsBQqKDkaRXopJih/Iojfxi06UZ
hUtNpqmuzXWqDTnnotovywZHcL9+J69nOcSRc1bRylybIH0MhDgxM/olsV1h0JCriC5IYl9h9WiL
cGZPMa/9Hgqp66TVWqtiSDvNtZ63jzNsSAr4aHue+10rLRZ0yEqo+6DoCtZxWV6C6u3Zc1cclMDu
CqbeTF9ZBSJrHtv0gP77JRFcfVDHhQnaNUPjnH8Au+Yzt35nQtdLa+7GXm19Yq5BOx4iKY6ZyfwC
0xUHRWLaAmFjjVuhOJo4hz7ou9fsdoVBeo46Q9LNXEMqv7ZBd7bN7DkezpaJTXKbxWDNlU7rw2jq
M9v98H/UVQaNeMaLhZjM1ciOn1kVRIUhQ+x3YXa9BOErEkk8cZjrvGbHKZQvfJ9e/Ibb2TJN1yCv
MmlzXZboKa4q0HvjyO95HbWer1cqHI9N22uDCUinN4xlA7LNs99S5UqDsj6sh0k05mrVfsAPXZLM
+M0TVxek5rChdYOPuXdhUGTxcAro7plK/ZcsyEg+TmFrroPCM8fW7OkJJPkfXl/TFQbB3sFQjYLk
67BOl71LCwyS367jyl/CfBmQJ0fTGW0OraoPY+VnXUJdoBGfo23KGjS9rvuZmTtlg3l+SmevnPUU
giyOyIGT61IMvXzJw1n6HSAi5yQ7oS6Kzmtvrr0MDzTRpz71PFO5pmiShpWJ8N+VWf4Lj1cHMaU/
/eaIE5Q1YXLvFwROspPzEA6myJFt9xsSl2XUd5uapRTm2g3yQ9z8NQSZlyyfuqKXqR9YrAYMdhKu
2BPopZoWv9OxK3oJwYMdpMVg1wrEm1ZcUNfjd9lxNS8DAQUswlMyfNj7IoWlRgrAhtd3dClGc4RI
aTpprlW9H5usXMbBb3N31S5tbIbYBIG+rgKW4loUcCr2e9ZwlYXhNG9T2GP1q+6WtXWOcufd07uE
utpCVsm0iSr0m7H5r3anH0y7Sc/RdvbJrA0D6OTRtkgedZQfwn33bNmJxzYSexrionDV41Zs/OeY
f/aZIMSV/yyVSOmyYoJAT3OEkruw7eS1GcCL6PXGHo6pmFWf6+u00hQ0EAjylkYFnq3fk83/KDYR
eZNW+n7cVlGkjxCnfCamXb2Gm7gKoPsFO7Mzuq6S7TKu28UOfgg64kqAoiyO1wzGZ1e88E7FcGfH
sMovKIlrHabqjCO5kejrTBp20N0+vVuZVX84Tf1nr/13Ip+4MiC27LguDaG6hkiahtdwE3PwRoxM
8wONTMs/tDKSOV4hZysugDbMMLyh1syXma2DvLRhV5Mi3NjavBH7Otkajpgt8UstEhc+Q1vsV8a2
6jpGHKy5KPoFPzKvyzrJyevZZpqA8g7ug9d97L4SWklkiv3spYir4jBDQkQWN+qaq/pat3ldRJOf
LIy4Mo5976Ymhw78upoxLqbJbAVolrlfmOTOejeEVb3uUX0f8aYp4Jhzr5Dd/fAfJHfWPG2mQS0T
xlwjFosq4sNhyekvr3XPlXNoyQ0I1eg6p+JLuNgymYM/PHfd58RvosRVb5i43oUhHP2OqyNZkyvL
/Cq+iKveWLqls6nCVImjgRxg6hMddrgceg2Jq8PjhqY4gKzqGrXJA5XrEWg4r8MCcXV4uQnzWTKF
ppmNC0uDsgGrwXMncOZJ3VXU1IFV1ybUp1XiB0Bq9uPMEVeKl1aJFh2f1bXq++5IzdadLJsTr/Mq
cdV4nGdhB83c/RKZTbh6dMRWqClfuNfNhrh6PCk70URhj97jy5a1nMQjW2zqd7chLklMM1vBbBdB
NJkXgNCeGi29khnEZSGFdmxpjSly5cvwdVirZ3yDPyzl9L+E5/3f/3FwMDaNqzxvkZVipH8AXqi/
aZZsIepKVfbNK5RcOVGEQrhwCSmW9D7LC9urv7kZ/VLS5F+CohqGr+0YY75TeYnV17XP/SLJxSJh
dw9QQIqWQ7ZVB5mEhxDWJn6bhasoqpYxGvsdjYtseuJTi6eXyevVnLhYpHRthoGiavqakjE4dmnz
Nqi4X+KBuLqiDiXrc2gTdW3vGgLUfX/r6sbzFOsKi5bE7nM9EnXdZP1E5u4wL61fCLmqIj4BLpMl
EeZgVddIlAp+AMvNz3yQuLIiMSfDPkQYlXxcrr1IjrjTez3QEVdUlA6B7AKIiq6sbi887Q95l3rp
lWA1/jr2w2Gt0w3cNjiDBaijMIWo/d4WiKspoqvKW8A5ME3WqIBiI0+9ct3EFRTF6Tw1c4CGDayf
noKK1YWSqR/fiLiiIsl0HiaxVteMd7Y6LuPUV8UoRtTdeS2FrrQoBt4zB5jw/jXHw0j1S5L41fCS
f+mK6Dht9YQDS7t28TEW69VqJvyWK1fmM83ZCO9lHFm6llzswgrBQr8J7op8gqhFiVOLppM2uyGF
chSjn2ybuAofDrjIbhKDCR4w8dTwDmPe4mnU61u6Cp+7bBt8z7C/kqSKbiLQ4tzlS+4XnK7EZ+8I
m6NpQuu1qMNiaNXQHdaumvz4FMRV+tBg6yVtx/7K+64tJtwnxq3y2/FdqU+3xPPEm0ld9bwX0G49
NLV48Rt155YlpGJqirrpCvdLfbaC7ocghGOAX+vO6XlDfnCZW7Zea4YEOB2eU7n4bcuujGhPAjo3
475ezRrUR6Cp5tM6hJ7HfldJBK2vEum8rdehzT9VSPsWPV399k5XS8QbGBpE8bRd4eSnQIEy8UWx
xo/AQlw50RyTGS+ufL122bZ0BTQdSXdg02Z/en1SV1Mk+gFcxhWfNECXtZWndPqTRuT3Uk7iCoqG
JtL1avBJ8fBqfjF8XnKqejv/PUykBVoLRHH5KdizTp38/pbk9Y69r+G4ZSxcr+nyPlABQE++XyF2
Wu67ikDKuV5po4tFt8VC/XwJiCsxCjYCPHmOURJWvZVZdIk8jXGICx7Ktj3oljpar7higHg47G1R
z55JEVdhVBEO/Lua1ysndfOC3FGgi22Okz9lGKLwP/fm3yRHXJGR7CYU9jdsvPao8yUf4U0sbiY1
AX0UC+ry3wNtFo0fVdXUMOPd9kYN39fUJhvYo3xsTVfUePXqpwKZxGG/wa4GSJ11r8T8IepSOj1E
c6vr22ymbXmjtqpmpyZEuW+5AOU1H/s2prrcltTmTwQ2ZdGp5wl8HQytQHkoOGXVFxLQOD+0O5aA
Y8unYT4qmsJfM2FBa69LjWTUM4l1QM/NEpLqkq7QTT3bMSeHnW7resJL5c10MfmEQ5T+i4TD8kQ/
je/6k3iPdJNQVX5WUDv/rfFr24HCLSS9AoIHulGSh/mvAO+RQOJg2ahQ319n1TnZBjJ8iGRsfu0r
cGpgrXZTAl8U+EeUw5rQ7kfU73j1okHbDVchM7l/kqNo1/OSp8F2zlB2OpcoYWrzh0AxMz3RjvbJ
N3DRN31N4LVQH/J0kS+q2mh14BSSxIOOhrEtu8pW85sOiM3tY7opWh/BvYv0oalYnx5gTUAh4+wT
0d6ikazjIeybjbzFC3NtC8bjgP21YdDnksZKwxOzZYn8XMuVh2VgUT94XFOxdOc87eLqwBK8D5zS
bA3eWroLcgKKYMsPhGievt3qun9vYymHUyV0T94NoCugN0vf33FkQx4epkq1ebEusm/OIYg3ydtG
xHN7mACWx/vUboA0FX2H8pussRD8W6Kr4MD6bFiO+woV+iG0SwTU+sRTIJsiMgyXnEFgV0yE7Z+s
glyrkEk+BgcbNhUp9k1nDf78LWSnTulKHvJ11p9120aAYIrQ6ktC0yD7uYNglVwTPkbVJYngfV7o
MYHhTwB8kz7wKbC3LOQZ6N2QzFSHfRrj7/gZBcJu1pobLvpjWgCWOKovWuaqKZDWzdi1pio0ABHF
yKSvBFFULH2S6mfNyMZFoeLK7IXshmQ70pUH/Vk3+VYfVAWQMNxv9p0fhn5A3bRNslyd5jGGbJa0
Ia8PcS6a6txyRdZjBDH9dyur1RRBOAww5uil5sc8bJj5OGmSfUbigIvjaCmbi45bbi8K/9xedZ4s
e1G3E8nf4ukgVQW4yHa48C7H/09izagognRqYVzfAPCzHmetxfYl2piAjg/wezn8zGo2s2NYdzp5
bMGN/Bnv9RpegjxY/57hofJtq5r4Y5T3TYqcRR3M73nV7CEAM6ndH6iwgBQfJJnH6LTwOCXPttto
eNZV1/blpnk8XITNmqlQVJu3k9Ftf0ZsJfow0Hn8YWuCzB8HQ1tfYSAUyEuwmeozS1HCPeqQTMA9
zl32YukQ3BqDfylqUF2yz8uYd+14AliyHZqTVYa07+qUt/0vvOZF6QlYmTjX0BLzJL2tSwKsctGb
ior+0OBZaEyKNEzq7YA/dpvfjAAOmMsUkDh/HO14nwNBVmFZqsYKnwv3Qv4BZWx19KHRQd3DtVTx
aCrGqUIWLZXd+NJHYVj/yKekq34o2FBMx3DmOGLXdZt2DzX43WvZp9Hevt1nmX5q1yZIDk1oLD3P
g9DqDVbTYD2QWg/pGS+nWVwAv9h0LygfSdhLNUT8lo9410dJNFfVbUzX9Fer4w7qXZL19qnvexwX
4s6oz2C8atiuCS1/La1Zngex8qzoRkRUcFB73HQfpN4Dfox2nDEKENpscqxxXpou4Yg5EQapyN+s
jFfhpQn0VJ0kjmrBYcqzKjllqDKrjiqvg6EQmaLBSQaB/Z72eT+VQ7Mfkx1rR2Hx3nkf3vcxM9hr
chwgBSeF4BtYvPPbvVKnsVbvmmBm+wlLQoYeVg3H6tznnITnpeVhVAZIuw7RMUGFy6dpo8iXRali
3+coyR7yZLBP6RzI4cayuksuFCYX8ZkgCJYnbIC3bhsPE1CQeq2fmE1rVJVIsj/laT89Iq2F3T2B
biQ+bFnP5XloMiuKjSBjXCBA2TcQO7c3TJA2O4CD/DWWE/tB2VT9FY/h2L8bs3rHTKgjER3SsM6P
6xQ12BABywR6beNgFsawwWra+i9i8rMhjb71fTidkEAXR3Bs+tOw8Eu9rlcSyuFIBZ6OVJZc5iQK
CxZtb3m3zkXC965ggMMVAognzEv57v+Q92XLcePalr9Scd5ZFwDBKeKe88AhJylTqcGySi8IybII
TuAAcAC/vle6XH2qFK52n/vUER1RUWFbykySCWzsvfbaayGNGOMak7jJuDhzvEKToIqCNRWBP8ai
DdrrkrHjQqvUC4YnMTvThpGySEc4IqWwKb9eg8ECyqtCJzWwdUtFM0WJbJ0piil09LZLDv0rROc6
OEZh/TDaYUQ8X14DIcwGguU89adqfgimvE37EvrWUBYY+iSC+d+IZRvmCD/eshygaMdiuDA9VBwV
hIMIj6NNfbKhg3iY91HM8eUm4FDQmFN7pFZsabkco2kgGXTvFxioNjIxQVUkVpNT7Y+/4TH6WQ/l
xh2ArFfJxZq57pyC1irSxpbvMCQpMmdERzmE0xkSgKXeyEVubSP6JI+ISUg34lgZ6Zk04c1og4Pb
gStYeKD4YFhYxUE+bhveR9cdr4+5XObU9+1trYau2hSL8xtfcCBUeXVlpvVIc9HGgupP7VyFB+2H
Q5bP/ntVTCdRoV2cKDxDr24NdkK7JD0Jr1FyrpcTABrmy9QiBCnHwAOLiQHZluu5eiNdv4rDRU4J
q6WT8K6/ywMR7JgREBBvyS3HEAnUlerElayLq3GIy47gNYHCFMIE3m9We7zaA6zw85jOmDGpADrH
g6q9MwzrA5w0eYobEipdYeop4y5Y9ZkJ6r/Pfm7yNJoK9lC07mjTfqrRdKSsrMpr6lEP2ME0UnuC
3VCQzkQJuRVhLasE90dZ4jlNTjcBkKnlQFqXHn3iyDbmArOo8TK04ZfWeirtStcJ92Gd+5+7pvGW
2LVmeYJRpE820dDnn+e6njVyPsyFHiLGwwUrc4CIseiK9VPE0QnNQgiDJo1V7DP8YdohHspi+Bx0
vXgfBDo/V00z4umMFfYUtlMfwHG6KFccIADKTr6z1PZuUJFQh0CQkG0GJggY141jeNbRoeFpWCsB
tpOa85P2cj1ua5dXz81qqgtjXXIFIrLEsmKdtjP6SzYaU2FqXCvHuEx960YF/aIDuMt9ki2px5h1
AFuBkc79E6mbfkRSFRb1rsg79dgay7vfWhPM78YHaykefBdM/gEZMXpXs6I8hYI2C8+TbNo2Y2MN
nbpK2braBbBouieU51XWtRILsh9DjHOKwsBDVY7BcGPmWaxITQZTwYhqGdW56ztRJs2oXIrAUhIT
A2H19CbSaqXxUAnbJxh6pjc9dPGr+x5yE/pm0IT0m46MWm5KmiM3jFxMHSfzwjANjLtQZjN1bpny
lpAdkmYW2RSl4DVk3jT4z5QeIOuhgyvImTPkY966DlmNOPOZMHdd3jybg+7ZTr1jtkMHEesUc8Gl
uK1gT+ruezfkOR5F6bvxNFEpExKwBnHFF0s84/usdx5EqaFVvFQYvvNEWXa3jlpUeUOpr4rUQ8pL
Y9NCAemMugUK01yvPMyErM7QWiww1URCHKXrZO2ajoH0r8qFe/IQUmHAr/GDUYIGqMM8nsq1v1/G
cHjhPUTxtjV49E7il/BNT3gl5/fWCSWLJWaDPynrQIZT9X4tdhC8R1biLxiiSCeD3D122nC4MmXr
ZBUO8hc+ut6D7p3q4AcRCopSLQeEQipPnmv4FFfVtPBDJEXJUQJM0M/m6/peTZ5+RFUXBnHdDbmb
DIzsWC5k5lRzY9LJCXu+dbmzLEk7cbrcGloam7htPaWIdeHTOlY5VLVhS6ywxzr15JAgXLKmRi5w
3SPyrjcV0tV4hOviJvdVS16J0e6aoNgp1dY4tmqzNaLiDvyOqMhWx5noIVg4j65EN9oHWE/Kd/A8
JpHovlXFtke6VaKfNPc0XXl9baZmZjd1dUmM1JjDcgdaie1bxErunwPB16yzSgcJun+7BZKeS6xh
utnGucOP3rBGqBDhHKPgZZJbDaCNuzwdfS5IIouqQj4GQ+3bvuicu2qYJE4iUwW34RzI8Wb1dDec
Z2qbVzWrhWGuuJVObCXD8aS1O0Bxt1vZyVNyOhe66mAAPxdPsrRL/5RTv50SN8eYmRuFjpOGOWrE
WBfgNCa9ckYdL7YfIsT80AzJss5DsZ2rlR2m0BQl5NpWviS6RUVMoOBUPyG1q/1YcVbCUx2Xc79G
UfnVk3K+BWjufioCb24zuRq51/DBRapkfFtjW/oOORTg/6TlQqcsD4zcSfTrYrmsrNwQNS75VTXp
RZyKgYhP/eTdwDKbxy3DCC+TRmYBrOjdZC5A5Mt8dymqK925M6TCatdAWE5YzLqILpKZWbgoT2Pp
rs6WTBW5ZuEwf85n1zkqJ+Amdf26BZCAwaRgtw6oLjLau+5wzDWTr0upZBUT5LNzNnh0DK982gQ7
G1U1OFVs6sG8oL7sss7rnUdbUR4DSggSFXr1dnSb/kK2+dJN5MTHDtYXTuivyCzqwElVQF2xFXmv
y3gSa3QbzfX60nqtONBZTKdKoh6Mo6Wh5THESW5fYUJrp2y1OAm3Rk3dbqFr/typ0bZZPwcKZ45c
ummjckq6GyBzKM0nhiQRJqTiDZV0fV9pA75tsfq7Ppym+wEhc8+sm/tXZDFFdQaY33wVYRP1SSet
SVm/NAfXy5HlVMNwMpGAuiMkgRHMuoi7Tz3YWzxmkAlcs35Z25PpSiOy3JuDGwpzVbPLhUFx2lji
fcH+vkA2JLDO3dAv9YiyNuquVb10O4+N/EmDldkgy4qmOWtoO2BV4Wgs40oX0d6HmCqPbRm0TrJE
/cSuROWJKO0DdTkY6uKeFu2pmribVtV6KFfbx6XXkTu4Mq7XHVmm8cjccHlYcWL0WS1mDJoPkEPI
etoG/r4bl4UdlBiDB6nhXoaHLpsqgcEOfcZT4+6hcCu1EhD8e6Y0Yo+2S5rP/XT2eYBoWlBH30oZ
5jAelk101dbzV1A//fVFY8r9q2ITNH0B5VVxJa1NFgdysNtZWEtiSzCDqAJzRdYl83hNi6xp5HLM
Wblb8uZsG81nQBQs2CMFAPEMknhEeYmDqag3K0K6m+yq7wvKxirB3BF8N2hNdb/nTQh1+VDz9c5Z
1UjjsebsBQz66reJjS7fkQYnUzK53tJvSotxqKqGTYKwbD7qcRqQhFWtsx09oB7JPMyrPBAoTI9X
VqM1m/CBse7aqUiIhz9L8lDlZNKnyONRsGHggvb3IEu3Omlm24wPpmiLd7QaTJviIJ4AxrR5h3dZ
McMDzcPRK6+dBc+fuYt/9tqmrTdtv8L2l4+D9XYeeKQsFhG0y+O5oPymDFnrJRPC+5G0Yn6RRd0E
26DqQENDFCqhtQ2FQpqWedF2G6gX6d+4XNDrhfcdoo2B2kaVtJzi/IPNG/ZyN0rm77pATdW+sNjj
e0ykdPdBFVHvqhuKGouat0U6Ka7KuMGxJmMk9F10sO7I2hjdnhFpLmlG+Tm8mNKmODnghOJZuJBt
eNVwnQ5DE9WbwFW6OLV5K1D7sMnvstHI6dVAlIskdGLoNk4yHMOE9kV4D0m0UiS943vFNXGBazyg
FIjs3h1dSx9YDvvit0CCq3+aw8qMBw+UHLbtp7wezmHTdO7XNVeV3ELmT7xPBk62VxQ1+4qdWw3e
DS0AE6RyKArnnLMVQiExlWhHYKfrcMBRSjHkm462QVG9SJgsPMLTKIAejGHeyQXGyZrYQdThZ+Yp
ciCqDKZ0DvrGjUeCh3FVYkTG3ZYs6qsNb/AEH+em0ixb8sXydApg0ZFUs2nU02gsohsaXf1yQ4EK
vqAf0ttYhBXJE0ioG5FC9nS6b9wCBnetUD54OzOK6hiHiPzsj6UeNqNwgB+MZuyQ8vqadqcK7m8s
FXMQFPeLIk6XYMiSzEk3rIs5B2PZZ40aUTyiEGmqjQgLGr0DS/LmTAW116N3hXQ71kClujtwXKcO
upF4wb4Oic+qOG9HOW1EADTzqae55DQGiIERD2wy17npWweBttEyhJKOo6LCxgFv9HRdIdWSS+xP
jImX3I0iGUeEV0NsYB/1Iiv8GXlS6c1x06y4D4jrDy+Avn041qMjapK8HPAFNSpYh92MD6jTdiEY
3SuRUfsvpIUdzK7uPO3dRXMzi8zPscZjZoP2TGpiqi/h4ED6qavLvExLS2QAXgHD4IdOG64W/qy9
1Ym+uFPbAX6Y+rHMwP91UEQ1leFJ0GoSxQsScvs/48J9nBA2rqzKQrTdTsNWc6eiIbwBYsb/hz0Z
98OU8EA72pJm6HahIUtaq6qNVyW/+2P811/Er/S//ht//wKdr6HIpfnw1389tA3+++/La/737/z1
Ff/afm1PL81X/fGX/vIavO/3z01fzMtf/pIpUxh7O34d7N1XPdbm2/tDnuvym/+3P/zl67d3ebDd
13/+40s7KnN5N0RE9Y/vP9q//fMfFBN56P79158/4fuPL7fwz3/caIPZqF/2Bruk++W/fslMO7Rm
/GWv6xf19oO3+vqiDd6Xh7+GEQuoxzGDT+iFqjB//f0n/q+Q2AKnyPNY4AIp+Mcvqh2MhNSY9yt0
RQL0K4jLaRBdyFi6RYDEj/ivHOBtELluBBVTH1NFf1zyd82y37+nH2uY+d+4y/9uUOFtPNSF+CxC
SBhy9nGct7ONGlqn9j8h+3tTUw1zIAK0ZihldWzXiGXML99lr8S+CoPTSpt1I2RzbYAoxAWdjggY
/G3mfa7iYo3qBJart7Ng/a2Gn96pseGyD5bB3ImSqS13a++GlI13A/8WYE5rc63hEhwH9aLTdbR5
lkeRvRpX8aUm7m0AlDVtVP/USFptWGB4GpD8zdIiR3YhwjgKu/vG5ntdhr/Ryb3tOl7sEBC7bFZT
kzRQ2I29xr3N6/J1bOtn0aA+tWFRogMSPgxtoGNKHRWDU9/Hol6BqBBgkdB6esbh8cj6/BOTzXOb
Qwsj6EIIATsvkqJnMtbvcJJD/kX4qVjzDXNcCKu0BiAh05/t0CEEAYh/Qv/itaDhg7Z8hwPNiQkk
QJNF+yfBnQMZAyeDAZ0bIwu/AvR8OU5ZmIoeSj6YMPCQcq1qS8zUbUaJqyspdOaWhTyKHJcJP8KH
0UeBQh3MpSsXD6tX9TskY0lqIvKIMGC3dtKo9y01gPHwv5mXbwGGXGPM8KgYozbdjWC5n6ApE6aD
p84arejYGlIDf2nlW+4SEi+FGnd80uJ57jzxhKJKbkboMZ7rqZbnqQaWmbdOCuJjE7dLPafRiKxH
DznKY7NCKKfn6Mb0VZdROFwnZYHPD1bSvfpeS59GeM7H6P+tyJPqbtOvg06B4r45Nb+NAgfFAm46
gPxB4rTyXTnyvXDz96KbGdI6dd3aJUyrDo8oBzSNLvEo9mSxzq6YnCXDMikSE+Vkl8/dXVBh8kx3
1NtZNKriEWRtrFoO/2HYo6TYCzLGbMURDksWHTTFU8x+9XHO7OMUSiQsgBLiiU7DHhV7dQgVgesq
qsvPtQW+jKPrWeRCb1cyP8IQxSaBnmTq0eBWcwGFUOG525z4J0dP3glsyP6LclAvdOCMA7Hht2j3
dRkJ6G3Vlm9zuTyWPa67Qnv12AFU+dSMfRnDOMOJc+DACeQ3HnwcrNlYO8Uu8PEucNU7q8G9hd7U
gloX7c2Yu0anEWaGYpWLB9GXr2Dt3KsR335b4hlUnY6Sb89cdXqKEcBuHaqmuA9NGYNIfTVX3ZnM
03Hy62ta0DZdVwU9pRI7KWgDL6kUFrs2WJ3e4m05a2Vctli63mXIHu2I/Dpqwn2kCBZ3q869GxS3
a+mfGL7NeLDdk7OwOnYmH8hj6+1aAwANOM0OxdZzr9fHPLD1pX54FAbrxM5qhO9eaNLCqOt6UHxT
5GOx7QqFZcdRp6NlhB1RhPpBkyrIQjQcHzqD+FJe0jWM02S1M4DfinsfyHjMw/p67XC9AeT3NevO
7YT1RKC+1K+4JwLFulhK8Mv0TNYdzc2cBsxM6JmV7043Hnu4yacuyxvomrMpKYlAd3JwAIf6vXj+
Fv9ajeFjDvg5Q6MeagkEq6gW66PjW5YQI9oMgJJO/F6ip0LxHfdgtSScYKv4aFloxm+JA2CWhX57
A5UsnoRrsKBTiCZEEbpORhyiISwGYQP0yrykHeiCFTUBq4tDgUfSUvw8b029Xw1g9SZC8Aj64UnR
4emiFREHI0K+jXp0Tqy6D4auj92F6ztgGl7SeP7GIwvLnKIJU8TUxwopXqx0+IACwI0JLgZ49/A0
SpwUnXjhvnxvvBkaVjVK/6CbTPbtvZXLqhSMkf2EEkhUa54NI4Fy3Fq92qkmKXhwOtU5hnAxnNdt
5KxkbGZ3q6R9BF78znQRJCt6UQfUz8eeOm0y59iytfKKpJX1dW+r677B63HsnSI9H10hlmwdcCyF
vHxWfHgaxoYdTChpTJz1sdM+ZrcnLETmhcDg5rGXifL9aICbslOiYgwcZRNdrsMxGiusNYJidsbo
CxoG4cnt3Ntpxr4jeXcfNeq5d8pPZY/qLZdYC1WP7hy8J1EACvAYAHoUibeiZVPV/olCXmBXY/j4
3q26IGOm7NDdxHfJcBwso35C76w6wDPwrcOcCnBkw5J5dGwCXr97qDEKsssZXzJ49dAHTNuhTJxd
LzErv53dKkIHzoFBVRhlGInQMMTo8N0K/wH6/rBMqzs844sQhjbyHXyB+5W3Z0iiPy+4rMTm+GWo
hL7mQPkggaCuy94+OsY/TW3fo8qZgl0BI4XY5fhCTT48NWsNo5MST8KEzldUIlVa58FeRfUz1sGT
WrCoAx48RE30RTjyjYTBkjG2InoXM0HHYRV3YlHnurKP4Pw/CY16uVvK4eiqHvCOhs5N5DtfcdLo
uEKN7UD4atM3sCqtm+aZOuJgO79OZpm/Ofnl0bc+IhCkwuNCMSeeF/20zF0ZFzmukeIxT1ZEeyew
j0s7i0MFJ5usXZry1qlyHKVQGvPhQPGAjm+VDXzAJXjVG4QZ3+2SA+TL36oRUQYQ/7hzurrd2U54
aAHh6sIZZ91cSPS40SrZgiHFsh6AEvYnvlgcWBKrZeZpA+AhrR20yQrstsHBd0dnnIFw5MMVjsXr
5DqHBvrmSdQ4D6OHUD6OURgDLcDVgMQSj5h6ieGJDECkmeN8RjRQNgxjAiZ1PA+XJyhRoE8m97G+
QWgYEu4Jexwmyh+pxNPIDYKuNwMIQ5ugePVcnLzGqc+dAmBLCE0GF7celQDyXWcBqj32gNrw+Z1i
CEeVeJCc3BrQM+JoHToIymJjrBCw3Q71iloOIo7xUEt5U0fAzi+RMhn18ligrfwyTD5uptZPl/xO
F41OimpW23JF55Ygt0pChaSmYwg5rOijTVC0JG014qwgQsUOEsGM1fW1buhLaysvLaf2uWmLcYO8
eWtmw7JJ5W9FpbH8EK6qCtGfgEqAliUyRxcU4p1n/QHASuBugAqzTKIo3Drgq8TlhP+xDksz4Esd
l2g8Z840TKe57wzaeuSWlMHGzRm9LgLsGoCCsa+EBQuxO08zrs+SWoK/1FYAsiYcBhoxspB43KA6
vA4Nwk7d4OBdjIcui8UrQ4NwBgBbx3Ug7yeHjRs7YKFW0GSFyQfu23fzt7arnvM5ssl0SbFl3fhH
44JwjpBVpRJ1dyKWZk6lCB/AIEQ6jfYAeGN0nw/dkHjTdn2FlPMEdo91XnPMA6a8A4arHWz0WoAY
8S0YFpCxynLBDo303gHEzlnZcpsg6XmcOmF2wLb0NhJulRVoPqeRV0ebyWAFM/SOr3KF8+0SWKBv
j+7zkkOoygYPq0a+vKwSiHHh87RgCzrWA04ieNPhMVa+eyBSmt+HE/+jQvVYfBla3b6bj2XoXyrX
v/2t/xeL1eDb4MVPi9WrUb1oWQwoV//4Y/GjgvX3t/ujYPV/hcx/CGIP8TnY4+Bh/1Gwer8CoSEu
g3kBplwvrNg/Clb+K/JY1w0C/Byj3Zc5mT8KVvdXH29CQ4qJB/SYINjzHxSsKIvBV/1zwcoi91L1
uhyHRMBQUf+Vz9q3oc8cWg6fvKm8qwxaTj31ncz3yleU6x12cYGicey7V1OaaFOB9pbi6IZVCeu6
l4pom5lerRucYN4JLLQVXX9k4QqQ7JGjQAU3bX3kLvIdqCCOm3EwiPFyQObT5HY7LW6xWwF5ZR4R
/MpGc3tN7VJsgbRE2xW64Gmu+a3Vq7+ZafXiBsoCFyvwKYCnN82EY77xO5m2cKpKA6eswY5GGbHq
WafzgHO5Qj0F3Buy5V2HuLC28go5cZjSCHw+e6lOcyQaGllOtBbFKay8Aed8/Uqtexuq5roYyrdm
LV6LABnu5R8iQR65RNR2NBiI7fqbrhGwddXfj1F97ZAQuWO5FiB4It+dnPZZhijEpxZjQ6vXdZsZ
RVi2cr+CtCeSECCV7ywUB4Bn4hAYZwU9r3qVdowSLdv7PJiOS3cp8ArU1MWEyhkAwyXwl6/B5SSV
sIvbhhLX3w2kfOiR3uyLppA3oVkNOsbtaq+EZ+wWmDnSYyQm3ypbdAqQOC1BuG0ifEkgxNHrpfNP
Y9WjyPUXtNGficGn6VqBL4QShc+Xw3DGU7j8U+vXz7Md7pXNr8Rquowp/LLnKTj59SUO78n58q28
CWGniBlJc5QWsQ3+2EEGBnUdh9J/GBXKUh9HsR7qZ1Bquk1Q2+Wga/QRV7YQD5UzuD7tuJhsGpCs
adEj6BUExwy+HhYhV1qIxLkGRlkyVOX7BQao7OUax/o5iiqZRjmt0UNqz9/qj6KU4wYGR91zV0ao
jihy1X516bWrQIGdQ4+f7GXpLK4+wobCiSNwQq7RlB2vAx+WcZjRQDYT66BhdzVSq1dKSX9brOMT
WIxbVoxhukburu2L147iRPaW9l76Zjl1i3rWYrgXvGwSt1T3Gldb9jhNSXOm2qBDMy9yowenykrW
vAZj9WZLWI9wXsu04C7EomCTelBtzTf8gnFEEodYI52DHJAtWywFJnG/RlVv6HIgh6W3SE/U1oNW
6AbTtmiLVTjptK3QRyAoDVqYoyZAr73HsSiRlIpgXGJR4dwsbX1mg7eDt3Weurm6Hyz2GciV756l
t9OFBzKPNZZdod69zndikHnqBKg+FqFP1LZwuN2IBlWbLtG0jZr5WBbyefWBpDg5MoW6xKNdumBS
CaBvjLqbuYW7n82v/dUD00J4fmby9Th7WDOLh++TFEgrauhU4FkYet0txXJTMHiXr1qjIK9EjSkx
nWdtNLCkzHF4zvANS0iFN/Dcfk5BZlg364ryU8n+CUSKLhmtDxdlAoihb3P5Zlrg1lBXPAineBch
335LeGkADhhH7pRPvXcOEBZdRtw9jJp4WmvASTBlxlBgWOsUA8Je0kfAOS7FEJ6kn/GIHGugWrsW
DYl04hZAiMfWmGj5NhXzEaj4e7jU02NdIudhwPgTmJyFcVHg0nQkm2QujdqOOQPuV5egUbHhqQrz
V9AgXkIy1anj9sUWXQ0khAL0LwrYKuYVoAc0nlgSWuQwIebPtxM4K1lbhE5chkj9OgsP9RHqT7sK
iNlNGLrrLlxE/zSi8sugyayum0kNr10L5t1UoN4S6Id+WzeeQWGNzYZ2XIgQFw0rQw92sDtCsciQ
nxQ7J0Rdx4sCdRMffx8L+v88BQF9+yLE9fcpyH03vJjafk839J8B8u+v/Z5vUP9XHoDyT0CG/Y51
f883KP0VfUcG+i+Fxgu9zJd8zzfwE0yIEryI0BAkzMuI3vd8w//VZQEYOT4yhIij4e3+J/kGvcyF
/TvdcBjlSI5C7uID/jw+P0g4+1g+BhDMOGhPfQGjOm2YALuYbp2hBRUQXNf5ZsyjnwylXxo0P/rA
DzO7DeS8aqaxbVbiguoXbdlIejBXi8fCdj/RBKB/TaL+fVcfxoxITmdZg5Wzr8a7eeUpVyadoVoE
eeBsWl4FCIjgG14N7oq6ZUgMDmQufiYAQy8jRz+6xQ+jSLXfUFvwyoHf/LxtG9S/wgFatcZUN0gu
zoQDqIHXMIC+xFmaa/UzM8xvUnE/+uQPSSNmWsBG62Ga4SBMhu3WDMXemzACkaPbQKbz3AdXQeWn
g9OjgvqZbsTfLqIPQ4cV2iI9DMLbvQVQczOe6hvzGWQ5UAzBBI//tLvOv9/En+1o0C360UP92MBx
0Nw3em3FXk1u2vEIieK8tcMNehbp2EapBOD0f/6kv1s9H9VZCzuTCKZdy372w+1qgZ2HAIEEi728
ONce0k2xbhGGUYs8gD2LjHn4yXjc332BH+Vb/dVZMEwwmz24I9uJnM0cbL0hh0odcOcK/V2NJ8qv
+hCK/P7PfJnRbfvho/3QSw2jxWlJsJp9xUh88fOF3N7Wmfg2wpbhC8hNUMIs5p/58f3tTX6IOcAV
bNibMNx3T9198RVzRPOSoL8jPg9HOE6vP12Xl2X/g+3APsSaSgxl6FZuv4+cIG7dh4YC4bHRt+Wz
IqKBttg744aW7ify0wBHv/Wgf/SxH6KPNyNjmsXQ7s3GD5LikT6pYyuP8r7ow408qz07zGMQV2sy
pdMX4R+A7Z7UEWPey1Uh4i+ivKJgvYGud12dvDHRj+XZc16mayfG7FIc5u6xf2lP7V09ZiBJZf3W
845OhsIEkx2n9rYs9+YYdvRz3aNR+RkoYPwljHsGlh4oRDvjHjRPIgZU/TdzN93p8EgzmrTXoUmC
rd6Xmd15e+dK2P2yWVKeuGJjt8OhzQzZgBO8V7tBbYT+Io/DSe+K5mB2wym68/GOGMeOl4fmztmM
N/25D2JV3HLxWn52r/NtiIGXXX7V7kpQY7IVMx5vGKEBUDik0yvnCBgn5zBj7HQ7bNU2KK8g2PaT
Ufe/XXMfYjKdG4jEO5btkfmBYhKlwC93YKHAw2Eqz8Gl8BRuCgOZOMSfgX//JGx900r90WL4EJId
d+77aiFsP162L2FxQCN0IMF/Ys9SFOAeg546PBcUEvAIK5Ppzk3BthadNPPTHf5NleVHV/ExQvsL
giebxD7kV8Rt0fSEnhzcIOaoPOhVrOBixxi3+1zP5EpgGjFrvfywSjDTkMV7YF5e2okku/C2lmnG
dBqYxkisi0vX1M4gluVTtO+L/g5DH0MeVTEy4+kwh7TYIEnP+mJIcSaOac/qG8cBdW52ANAzVAzN
DLqqB7qyp6cyHsKkrPPPgS2w2OynMqd7WD7KDZAXN5lG+1uh5I1eJEC6GuOHOT8v1Dta5aVw6ek3
bhPEYb+mFthmEDQnOWEor2xS1N33rYRuEtUeWFDNjmBAbGNLPqKA8U6qZTeRmhPTvebhMzU/ocD8
3UHyUa/4f1F3nrt1Y9m2fpXzAuzLHP4yc29tZcnhDyHbEnPOfPrzUVXdXfa1y+gDXOAeGIWSZWmT
XFxrxjHGBBBsgXhp4yjOwrz7aFnJF1MQ3TWbbg3029LdG/X2fjMv5g5XgjeOHf6NE/uFTf9Rz3hi
ms2sFcAZpLj7kiqSW5swrhRCgNhws8Q4N2zFsVd+I5L2y0c9GOZ/kWFSexMtFrGKo64OeDQtJvln
kx9e026a+3Te7CG7R0Ic856EhmH85jl/FXv8KH+8U8Gq1kSII/0oocD9rlvajoDdU7o7Vt6e1f08
a3d1c/8/iw5+FEVWFQhvitbnpzpqLetUDv2TAO75eKl5k3iFcJn78laT8NS6fN6Tk/UbXdlfREA/
SiZvAgM6hlbPQXFb506V6YzO58ESiAS2c8vfjzDoNw/5i7Tg/TX/5XU24lKawAPkqNnE2zQWT6b2
eHSdp2R4gs1GZJTZLVxQmaT0N5c8LPFPTNR7NP2XS6770NeAgaRojsezkO12vNybsDnQPPOg8Z4z
rGG8GTfvFQBupdiM3xlp+V1A8WcX/8FKq8Omgzwm5Fvnc7FYYQxCw8Q55M1Y2RLERJr2lBdLTFRR
jFeAyc9Vad1UPeKO/XW9r+e9XKKyiz+1SnOlyNQIiwA2jt0puSOMgHV8c/AL5dQNftOctx1TFBS9
D3g/lXxhjJ0UTvomhxspiUxkYIIZX2EcYLRS3iyjyrt1omebHo7bSXdaX/fKfl7aLyqNLILENJhn
hDmj2gxBU6wHBj40mAe5eg2lV1ug8ElAJwAtiM9b8VGRr5fqHKsfNfV+kh+t9UOrvo3qc1U/SHNQ
KMFsvM1jyBS7eYhEzReloCpAGQfSetw0dJx+DVC6E+YwTaJEi7SUFqFPiQyGst3GFPeEVr6azY1E
ZM5Xx6iFMFfgcPfTI/PfrhRmKE3xToO4OFtMhkG0LdS3zqOi4ijZ7BeTFc2Jm87d9brBLMuVB2Zd
BdMWieJ+rZofFP1pbqhpbVtYJvhQjvvYque81PzUyoLUXL9JCHsa5vZglbRjBgUyfi3db4P5pI7X
wNIjpdQfLaW+1Er1dbTSswF5VFKhZDF/eht0D5Cmm1RQSCGbSZbgSdvwdRFM3yLKqYbebfP6ZRct
mExZepeZFGj3DZujPlVlHuxdTa+YxRCGmu6PKV6JafGYd0a05SCxXtOsgw3U2ENHAfItS0LUYErL
LdEktHtluaST6eVaH4gNzLOyhu61gPZPSOpATax77Wrw/xZFjhKh9Sp5v0Vl2TEpMM3tQmd+CzT9
1GXl2WzNOyntw3pcvW5SXKvLvDZ1dsSBhVQO4eI+lGt9k8+zm0N7MCQxiq1msY0gXrtjaW7IKR/H
4oNSbFRDQf7R7KdNcLQlquVrW9PPq+HQ7S2TbBgw2w4XnTlhW55nsC3X6y0zX1V5fZjaSwf4/UBt
2k3RL45BV2/eQlnMTkui3hereqHy97AkxhfENpgmxxwiUQ7TsvQ3Tbsa7ULfbrsC9m+n3c3iciWb
BTIAerSIU6BRr1AqOJpxE2kq5XvDDPX0Fr6CBwTxbI7dOZ8KL5U/CW3M+V3v0gRuF+F2nAMaUovs
hbaon6RUBOC6KuJHLKtdGFBAsltJz37nJ39l5X4IxGDC99T/JkYqb4z5XEOzm2mPA9RJTVc70s23
CoT4GBNS6Qhi/C57fhfp+YmBA075nX82QP2pxqDMkYk4DfCtSzJywKvZb3LxWpk09jOV4mFEyQDq
YQO38AHiv5sQ8In6Q4eeommYjpF0blvqMFrREhwnhtnRAKg6p4nDHMmVRALCrOxuaeZOYRSAgR6H
+pMoEu18yxbZs2KNbpGKj4Q5agrBQVefCdHAgXiTvCHCe5fMtOXvC2MC9Agf8LFafqe5/T6n5GdL
cPjVvziYPZ0ZgzonRaSkdL3rc1yeSvmxFj/hYWyNrNNcJ3r7cNIShI632wFgkkXMCssJleO7aY3E
2mEUoV3rLc4vcy1ZuSJyu6463btDX+E3zvddlvpnN/pjLCWp6a5qBfMONyVKccKGMLqgKQLAR6N6
L1rX/V44Bv3wQr7rac7T/oKYOV4xT9KvFsPpEQyY2ttMvswA29hk8rkUuxN6E96U9k5ZONMEZ6b8
qIxsty80EZ2ujIOB0dAFA+FX5FYHmENJUbt6zERxjvgB8dsPKm4Hw1jwUA6BTAlyDovRNY9V4mXW
7lTKQOP/a1m9HSmApiPaAMVrWAuoUoYtbVA11Mo2e5FRxbQkxhdh+Swli7PIV61GW13Y7kbELeRC
BFZ6V4xRmUZyfqMCnNP3gvIZuxDJAgZMXzUf1nb0G9n0TdBHSKE68O6dLUfeiY/vZc1e49JLKh2O
+Kd6FO3KeFTx3genHKM77b3z93HLu8zbz97WD9UTwagTpRiY45lfmbkUNFCLglLWb7exCZLi6EBG
2vgw5c/JAk92/dSld1o1Owc4ZtMnb4cbwnzRR8RLfLM857QXIJ/3+XuSdVqM7UFDNX8FsJX04ITi
wpuKo+c00feJg7zob6yCJhEzPzB9dqXLUaXFYOhml/6mq2yUD6h2LmPh1AWgkHkP1a5wcl0DlVKd
YPGHhdy5eYVf1Wpv7xovzxJmeCcu6GwbkuxvEuF3PdOfrdMPVR8UlKXWpNUWaeWneJCBjekXnPdZ
RNRETcaQ7tV1l1l3EMi+tUL2OIlBaogXmRcH0e5a6bto1rs7qY9Utnm+CTe73tAhLZ6GVP0gV0ME
kRz2jQy4uHEAijhafSTRc0JO8kkf+ivkbc+m0ISKjGx5+TJZtWPhS/ekAA8oBGYueim7cauFG6Hs
btpFjyCFumnXO900hdL2WQUEyXgye14bj+7hpTWQH8raEInfAD1xD5Rj0Ik6TVE9ENPJzZ+7Q6/r
yJibhzhH+aI/AGy2zrDxXSyCQgOuhnxMTP/s77fje97zs2VWv7dyTSLTNKDZdMo63TWtnjh9uJso
YJpwd7fxZhX4dmkGbaK53WA9VbEC8ndFYH287TYr+H1Z8b2H8LNb+aEOtm9zTHNaEiITsWiMl3IW
t5thayTKmfT7CuSUFKBNpbE8En5Hyv7AWOPCPIOWxv7S4+3Gu9420MvYZVV0tu3DVj7tQMJSnbLC
Un2ppj2irH+SLduJS2JQc7zfUbQ5KQDxZCtctGgsrn+zsMdd/+xpDo/+F/dhtKpmjEupRx2ACHip
HxUqWq3ujhKSRu6c6+d6TJ7pQZ6b9awrgruP4Mj+hxf/IT8p9g6obz/TpqEgvEkyCHjz3LTWS6VO
57STgcTNZwU8w/Earbw8I5dkC+qffJjv6DB/Lb7/KssWfwhbyhrsidyDdcwr4wYZh7PSaS59zds4
p8bfUK08aleLdrs3+fPfP/PPKxgAcr5f774QLFFaNy2SSGtrmkWmeXvk9UflpCQ0gaZoA235+4v9
on4Bbfr7q4mZiLYWcJwo17snHdusxRCctW9yap0187HKWrfRDFdN+1tB285GihQRedDfX/3nmb1i
/eDw566WAHvIWoSQmbtUerBP15sO1o/HHIo4kKHS//2VfjHzAYjR988pz/sGj5s8sdtuYF67uVk9
iTzjsbKQ7YL+behMZ5VyXOWguIAT8QOEprnyu63886I8KMXv7wDFhn5UlN2MCrwlnEPYaoojFdTK
WU8gpO44SoFcmg74Qljvym/W+BcVYOXHYRplOUv9om5mNFhQO42Px9nt4udBNghw9rPE0uu14K5t
cds1v13vX73aH2wgehxgz+jgRus0NQ51wKF+Ppr/UGpkW0AYRZdAXRByWm4+JafaVO/W5CPCVJ+Z
UHSbUI9WerBW8e+aW786VT9YsbJTsgmNOitqS/klnhNvULVzJmoB+hsE/eIZOM9ZirXf7befF5Io
33z/tjuFKRvN3FrRIudfGPKC/EJ/6pZ3e2UqqSdnmts0HzKS4d/s8F/trx9MFbopiSaY7HCNk5Op
oitrrassH+PEdFN5uF02isXtx84IRCH5n9mqH8cKVOmkrQu8JyL2+Zzs2jmnWzZxgg+ziGj8WaRZ
KeF1f/OMv1jVHwcNTBqQ4L5QhSih9HcYjIZzuu4K3ns7o29uxyockEFyNS3+45r/Eczj8feUyP9N
MFOdMYTGoY75a5THn6zIB4Q7mvGlBmj6ry//b2Lkvz7v30hTSwbAIckG4qGqiM39J9IUDKrJ9HPR
MCBQfkeNVP5hmhbgT0mSkF77AWlKzCPCeFB1ABsacrb/AdL0x5rnQY1UVZXPkwHBkpP9yNTV5bhs
khqRI6GTPqibfOrT+i7vJfK4soIgoZwlM/H5nDNQeMMbyuYVvNRDbDbPSMdcpANPlg/U+oQLo1Lu
4332k7F1lnqBnZE9F82uOx0sB1+P8xA06wro8kBRNglFv+1h6wskM+pnetqR0W2fzUY7g5x/3AC/
kc8IwKp3xWXyEuj7pnmd0fMCS92WtjZaj0ouPVRC52W6EM4JEM+m6w/BHf0Ne34zjcrVitaCKRmP
jSE8ggZG4owWgZmF3XToGQphv1afKpJgZs2R3StNbKfMv3Wqonnt4W7Z7QTQalzoFKk1pAotMzpb
pDeLDOHozM32GWUZfmctPgkEs0hCVa0L1OoLtZAHJr7AeZC02YHa4S4z+WeiNM/mIiKANZk3h4cd
NAk2nvwuhxvm0uAvlfE8SGvipPAJPUp0vqrGodXyUUM/KMiiLQ/oqR6y1PLJ2uI3eaETjDYS5DLE
uCyLtV2PwSaVPKFJ1ohkyEjhij2Bc1Eg/9CNwhwws/QOpqmGrgmqYFv3zO9S6TbRRNENPrYB1WcC
G9NGvm2qxjVI1sqLM/IlM+86Bz2K15w5ZrYl0GRGIQqqlQrdaE3QZSp73sQ+dM95sn9YlNjbROGG
ouC5zMlRkSq8Fxbxq9YArTNXtbMlWdIgWvX30qQ/itZ0LdBtWLZXarq3WZJ9qqXiUMWpX5OuAxhs
+mBEDy2B6nWv+sQVTbU5UqqRvk9+SJi1gA6H3ArXfPtg5crVlq+ftSm5bTLjGskWy9YU4W1KhwDB
3YdEpdw1bEMLbFDIPCQeQlWoY7vtSuKeGAR03t3DwgqlWfwwl91zIZFpGM0ztPu7eJ8um1zfS40J
HaapnuN9e5CtMoESuD+gxIhaUKOgeTaWDoPp4kOJ0HL0lGLrLGsfZxOFDzmOQ5GyppaqV5ZMATIe
6haVu/61kHjDvXwW0uJutmKPYrpjKGkIHuM0df3rbBZhYUqemVcXKTteQWzerepc2+bce8YQe4I5
a3ZO3Xw2ukDvJGR5l5nqT3yjkJM5nLFPQj4G3J69atubLA3BLAuhCF5bRCgAdOqnuBU/LwDOTao0
01LeAQOHgbRA1hIm67Fb1K9WK1E+16J2rN5vDSVYymrCW5GqJ6M0olZgcdRFulKt9Msmao+SIp23
uUrcfVFPpViEltLeD8X6IHZCqOVVuJnsCkFNv6RCey/K6+dmMd9m8vKlgz4hy+d82z/njR4V2vZ5
qavXtZXPi0bW9xcjf/tHVvddvnOEQ/9O9v60jfDWoYzjIQzJ+D58AXuXacmy7k/1gRONu/ZjLoFb
N2t0pNrk67JSejF0f4/rq2QcPubV7FKm939zF9+nnH/cBSR4zYJ8QCHb+CFoQ8UHEEHfi9xF1XpK
AveyLbSwmwXaJeWVVTYPeVt9ruBztVt8anow2EkGpaX6ozn3Hzn/X3r2/7U0k2Mc0a9dv9+/1l/T
/wqm7KV++Su88/i1Pzy8oEn/0EFQigYyB/Su3ykjf7h4QVP/oYuyTnUc54qawTHW4k90p/YPw9DY
VrCW4JOY4qFL/ye6U/6HBOwTBVdFMiGp6MTN/4mP146qz7/3saZLBBgoP1gSFwEsr/ywg7pRkouu
XjD3SYwmzoTvGJ1NRQ/LsYZiRo+JqHHAdGrH4c665ZOCgOwUUDdsXCpHaPk1AD0yd6RCKDotXZwV
X5YkAYRSSfWhzKBVmY9j5Y3avkBvJmf1hn4zQc/Bo0WhZUr0l3STqLWPfZqg7Cc0mX8I7ME8b0cB
3WS5JaVXpH2X3Alh9KhZ+uHNMocKOlaVNTZTlEct3FFmW525rxq0XqopFgN1G4Q26FGYLWAipDG9
plXST0j0DutBGes/Ib+RjsgBmvpdh8L2nZ4UcxVWGwT0Qti6e8Qqi0+WlFCaS2Zg6Ik80oEY1jkX
ro2aCvoiKh2al+AXXisZ6ARwisb4OjVy+nGcdvNeU1CChexo7PIVlA0E5ZBqPfSYB0196kprLhDp
E3KkHBYBeW851qtnEV6i+TyUu9SBsYdN7JmIOzzOdbVqTmJQ9IdzrE2o41VzKSEGCMTAnjZB720Y
iHqGnGiSIEKFZu9ib5VCSX9LIe7YyAMK3aUY0qpirYu9D6a6z6yDmdCdEF7ovsmiJmYOXA24v72x
mejU5CU6fCDm5M1rLQTAqmnpG5sZ5MN0UkRlPTpDqKifMqYxJpTjJ5K4kfBMC2JLK27qdh54nbJO
+ANhNafBmNbjt9Ra6fUeSn8xqhJK/5FIwHyp5UX9pqf1UOG29e1ZzYXkQykueQHnfZ87D7WlBT1h
SUMX2ez3ST/to1Z2T+0yDBCGRFG+qEanviIdX1c3zOlQJT/NBAls18wEtqdxUAbVHdcaJoVARwoW
58QC07nJiouU6kSWmWWoij+UxHf3htH2LaxJXYwsQ0sAy6xoDrt6qreVWxpdkiKikZv5jBTItqw2
ZB4NVQZtaj/28ERUO+mT9QuSAGZsb/OaDehLb9CFu1Wict+PyMpWunnXpFkj+MpM4f1OGtuktyca
rQJYT3V561EKykCT5Gn6grLLCHcTRJpxhrfeJ+iuSSgmKYZGSLaXtR77NfVmgsthbgun2tdaJ1Qr
8wm9sJTpNjMCw6PTDQdZvsiThHZ00mQfRQAEr11tIJdV60Yr2YDSiX56BG0rXpjShKuW1HeIWair
r8BOZ0uhX7e5maHuo9s2KuKVUGYOLFG+0BJCwFd9g0zctmyVkdKyhZbXcKXPaf1iIFxG50FV+odi
UVRGfCu9DF9JKE1oYoiad6iqNHSl5Qq8AAQUMUUon+boaenXpkUpSU98SW7FLITZWgVrrrU9+pzi
fLc3XfyxTZNecPpyNK+LrO56SjfT9DRUam45Qtc3n5ipcISLUgYpVagL5QuIjibI9D5DKl9bC09f
Rk7Rtq2bS1xmmk42p1sgpYMwnuUmj5/UYh6z0yDvCKxszUSVHunFjkjPFOaUX4dYZCd1vtxuZSsp
diVNsYpAbFGgOcJcEArXggZ2BJ1JtBZNuZhWIAG1ESa7XsA42QSYQ2U8rbNrLny6rSDQWHp9Nv8T
2vL/wHPftK/1w9i/vo6Xl/ZHKulxvX+pIP3/oWjEiTQIzv7OhT+81sVL8U8No+H/uBlc6Wl8yf7r
bqq/vTR/9er/+rg/k3cZyqcO/xK2xT9T9D+Td1n5ByV/RWFinGaQ3FPI/NOxy9o/LBmCqAVhwzB1
GKH/duw4felw9jI1ZmSKmFn2Hzh2eKXfOfY/GA4mYSixyF+7EfhY1UCXXrnkUXbuTsM1PatQsVsw
KbZ5kU/HX9Vr81r3DLpO/uCQ2J2kBxhb0k18l10jcubVFzoqYeytfuXlN0uQnWSH8Rin/Kp4KSMY
1Qq6Z5vdRtSyzrmXuKuvO5IfO4Uru7qnn+ao8OZQdSa+Xl05aN3iPj4hBBCs59TZnC7szoOnOiCQ
zwDyIiGE6OnS/gn7CHqqj+s+dUER5O7mCX4T6qf2ITkpruQW1wM65fZ0kdw2av3W1/zqOkGYwZZ8
xR1D1RUuRzs1s82r4mKE3bV8Mm70oLveLqmrR6q7n8rrLJrD1q9CEj2fVDqcTuapuYtvhWsUNE/W
dXOpwu5AL3uZg9BbRI/VEy5aYDgAZUHAIBB/gdVPf46WHdnzU3w7AQ9avwB5joAxeDkfixOxXyMP
m+8/ZrblSIHuZp7sxW+6w7r6bai/34bqSSGf4HYB+WCIBmo0+J54G1+tpyxogsJDKZ8nm4LaTf3F
7yJ0xoP+PLlSgOL/p/5M69FnmLyrnIorw1t8IygiKVhu65A54sFyX92l/h5YdxPKbxFA8zskXJwi
qE4EBkVADcKpg82dHcjzdn5KT/nJ9JU36VTcwkz8an0ew4b7QNjQnh6dxFnc0Tac2dNOw9Xi6zdN
pPqYMq8I2lD0KzcN4V7exTfbFZLdruiLLiq6dufqN/m9eFV9259pS0F/TQ5ev93NTn8tur2H0OC1
dRmi4qF9qr0uWt+Qk3W0yHArPiS7Tc9zIId5oIFDHz3JK/z8gtyuy+xAwBCTi0vKHoxbI+q5Gmoc
AUMN/L24rU/ILbt5kLmMDg/bE/ngB+qxLnACbtb0xq8ZX2+uGKr31VmJmBif25vkmNfqvXTLTgxi
L/NLr+OcoPJ6/206l0/SbfaF88NP5nfgtoJssPWTGgh+dlM85Jf8Sj6VV/qlOZv3+cXgBPRXeZSe
6pN6Hn4zuwqO+S+O+g8Nk6VBkRKvI10QRfHwuYyBcVsXxFs42Ybdcg+9+/ZGEu8bnMoyaqPdVT0Q
WM7oCo/0Ve3Bq17S28UpHdFGgN9fPBjHTmE/Z27mo8HpyA7gHNiNoeT2ESfML0IpNEY7/5p5hscu
ctDccpiK4Bt+4Zm8b4VdPp7V5FQFaAjyZ7QhNLp46bC5084AsTzoVkESZEH2ivQCo/E0tLJe9y/V
0xyOZ3rfTyasxDALtps2tNj9RePM53vBMRzhWXV7vjeG8afU16PyrEaFE7vNk/kpuciRxOyKK4Tv
tYt+w4aMkkh+3O+1e4qT/nwyLij7JtF8Sq7K834d+4Ov3miB0twiQejFNqNQbemyBiiRsL3xyE7s
z45pS3z/jTEHzsun0v4KycGDF21vtuYOnnhCYNj+9pbz+4vLmeRnYwewurPZzBGGzjBE2mm5ysM5
yDGs5nUXjpAnNH8GEWdL7uJN/HDmo1W7hRb7UTgnH9hxbuu86LYYISjiwIDh5r5hw6+Y4eLIF+Fc
X+3+7E4euDlvOlu3paPxt+J690ff9Mx7IBplAKGFrScHmgu024Vu5pVe7VBRi4Sb7XRct7xsX5Ib
pPmpEkKtdXKv8VOPIxB1YeOpQRKK3uoWNto8LurATubCQPZ6d3FURzqjVOKggucX/mIvdg8ZhClD
bCrBruzJfkvwCLOL1bdXt440F14NZcEo56cYcnffhTk4LuNT4vZsv+xjz6drrhIJeCCBbZzzaCDL
3PjeiADe2XIghC0fkp7ap8SdnL84/p9VdFTx+1z43y7z+P5fGviIixayAkHz0nn6ZceVgWoKULFy
u7CieMo76d3d713T4QlYyskxrlLeBFNlWBxke13BfQCF5E+expcZq/GMUIy/eZX9rXZqZ7KZT+LE
wcxKGm4blKctnM4TxxDqtH8cWSrJ7up+NgM9mH1cM3ye3KcHh1dkPoVfLvaxbQ4nyT+4sKYdFAW8
md/WA8nvI/MUY6h638SUx17JERY/T6cyOj5wCHX2mOhU16vf8VWK0WT0B38mrwf4EkAWsk3n+BY7
6OXYz0NI842/A5iKintKcVEHWthiS8hcJo8WZ+Vhjw/vPCnK2Syj+8eD5AQKM7sbRKVruqWLeL2X
R/zWhb6tY9jd88TTyWwfnYdha12zaDhxxcd68eScDb95yR/5fNYV2V4HSVNPDEZ/Zz0lt/Iy/ugO
UcWJz2O52VPCbflEEdTruKXtjdfitC4H8AsklOSB6Dl9Gs4de0cNdhcEmwMJ29GjivcMEhXbufo1
rxOZU9fyobZIUJtgYgdQQ4lV2Oiu6M0uI7zszTmYVse/HWsGFJGXmfgUmkMgZThG+OscBEgsnEYO
XcSEH//Yyo1n8XuS23CRmmcg/9auJJtxJ24cHY9zhEqjj+pyiCXg7W3sFhaInxDsY+shdcDi1dH+
0bwsp43lGLhrk3dPPBHEQXuFAvupOzaqqwfCzfGmDXcLYbuzYRGz8fuA/MF5gFvDMyDUY9fOG1m1
bXG7KVaBOUPva0FVmJum1vO+yCM3X/CfiB8QiWiAWOxsWG4nlM9joId6OOKVMzf2rFA4Y4POwu0C
Owv+un9cSyXKO85I4uZe+r4xGcmBn+l5QZRmdEeI4LxyNdkzOHnHlqivsE1heexkrIvIFksxHrHX
ByNLTNzhtDiswds/7h/TCLzV5qbwx5pwSLBBBq7eYH+rAZN/SnYeE6T87gtd36j3Zc6sHKTBEgqc
4mOnIiASwKfz6ff4YewsZysCWB8cx2HkR0DU2woWePYo4rgpoS4m2hHCNBq/qphh6+qwVSjBs6Qy
W/p41MnO3JoVpSPDJQx2lcxabh4rGnCk7syn5U69xqbxritXulTusd4tN6M6RUj46/JpduEiCYzV
ix1iJL/nPuqAKSs20El+BlkIDiSmPlh4L8u1xG8fhp9Uk3B14iTE2CIm6zkzjoJzQRgtBuZF+6pz
fMW7LTBxMb2zue2LEDSYNVTSOf7N88JxrAgDVgzPgg022dIgQ7myZRs+GmwEEsSvDmFbGLuMT/Et
nhOIIobA9Cy3cQnmnJJFHn0W1hVPyrttE993+OpLWKzD8xyndXOkwwwxkj3gpDoK8WfLowNzvxoA
BONHUta0c2abAVG27Ek+qNGFX3v3etzKfJUSW8w2I1ns4j791lwfS92dNG60ZBmwnvx76zEdENOQ
P8aE2O1NFXQEKqmrYJ+6YD/v+qW+qe621zU8AgWUQr2McKUPsRwc9TiQ+DHr2qIIcSYr8ZBgDopL
cirpN/qgNNzmVPtAJk/JqQnK7QreanqznrvLcBleEfiwN98K4KU4BEHgTZ9Kn5Qq5F58tK8cIIc+
G8xO3SXoHFSyYGzONmpnRElN0PrI7RBBEdwS5+SkFJnN9HCioiPsEshPOodJIE7qUxT8JjgJOYPl
tN4Rt7QeL8jfLtP1esXINB8eBORKKxgJ1NYQNtTAx8swRTMvjpTYsa7bUAnQ+SdkLxwxas/adfyI
Fv3IF+KD8dTpT1vv6VcEYl7qU+itApNUQgt0xSELsDOWBW6Vpz/OGJNoPMdR88T6slFUV76ZyELq
s3y7CAxDs7MnNZKJ4JTP6jfzUb3NApaHn80fEm5H/5S9Amc+67dVAHjNrwrKxTaCXomT3Ame4PVh
FeAiCTOPOFTabc1LAsHreM6KSDHh2zH5UuWUNn0tF/bsGBZEUlrAN+zOGexbYlMq+4B+x80rrrKr
pCGvQT8tWPzWI8wLUT5Wu5CxC1lkfdY0mxkAw0f5IRZdjX3CF80jP0zMd7xe6AcM/HI0mD/sZJM1
bKIjD7Pe35vFBw5+/qKuZ+Ez4SkbUBiu4hAFezt5VBJbjrI+2oPUb5zazT8x8cD9uvIS46+Lu/ir
9wJBB6NAidemdG5wj4ZjeKqt2zq7a3Bb9u7I3zb3CENnwm71PWpEzpBLpGCwIUWQc5Feii7iCj68
CL67UUwe3wbM6tg5W4PsPrcjf62iLOq9lNFK/vq2+b0Xc7kjuoWYupJ+dVyh5PNljq3JlbgL2woS
MxTuZF/3oVByG6jtujnCm9/K+/J6SwLVb3BuR1hHEIRZi9nTbUgiejE8djtmPfFzr3Jpm3Et0Zf4
mRbbgM/hxbF3nZfRUXC03LxzHJqWq7eE3UfQnflHsH1s7v20O09veXDEs8dyHSkIyu7czkSad3gP
8YOAjdLt+QR+3O5x2cdNTQ7/xwDJLHSOQSI6JxGQ+Z6E3+GT8YsG9h84FJH0EdUJ59zBqZGMMm0I
FjU+lbL08RwsOmloUHsjNzu5OzeCZixG/ggH4fIQ6uae6XePDcbfisoAavM79RmgHT+J+3XWG40H
UEPrxD567CLWC6e0eMPz7kOjxSib+N7cmwMzROvHxpEGR/1lDNLDDHvHKpMCYJQJC65mCMVvAxGj
4COy6uXegm8hcLH5BW6YQMpPI2a2XOfREWMzvSfzZZsMRHVXHgZOqte+kmrjYY50USCq+Pv4G2WS
X6Sxx/f/En4D3M9ouLTShSCVSLOiBkxhCb/ufSNO8WC2bfiQWnFIAHgBBpHVQl5B0sn5RvoYCwhr
HVcHg5dAZXeTsLw94q01kg6/ECDHhFeQqCURmdr7TfwUX+JLf2XdMCzVmyMQWFQ4LCLWwaHGRFC9
nDRqRsNz+bh5SThGMfHe4uhYbBHrT6EmrE7DpfQZehTW/Afz6XAal/GsR4dFnHzzYT7SNu5w/rB+
WO1bAydUBcPTbtc3wyV/GF4PNyA9Hv4NbUPY+loo2Q0uYLgzzqv9deZwg8B4N1UAE/jD+CDS7Znj
NmIdaHil9s4/03zABKOZ5TCkCqoycebhV5CzPgtYQ+rLJ1AvBL7Uj9x2xGjnfs3iUViiSHe4lJ3E
ciFE5foOlRNn85mSTJ4xHEGrfzillfO2uJgJfuaI0eL/5u48tuNWsqz9RNCCDQCTHqRnMpPeaoJF
GcIFEAFvnv7/IKmqJP11q1qrJ119R1qXIpmCiThxzt77ux13S3Xj0Wigal7ZT/NmqQ2W9p291buG
hWy5EOyle2MvdqQmf/vnkGtCUVixTHFHGrYRl91ZXczH0rltBK/7StHK6lnRwbZSSbOSj+uMPCUa
RM1O3PNPZxlALbHtn4zbmRcNYMUWcgtHfY9duz+wMe8n1ktny8vBOSvdZdRKwR7HI+ejpY5ENEyF
uNTYnBb4N5Chuvba6/BGn83n7LZAtW9S6mXngdd7WUTQY8brdUERptcYaFIewXqzPJMDf645al0S
+rh7zKgUu4t6hWqHNULejmKdHOtlATksR1sO17yzA/eRwnzFC3i9lIgd9c9S4jnbigwF1D9HuUW+
vF4Kw5EL112wtbKWaFaNpaTTlGV0cijqtHNaDiU+72P2beViHTuRG38V3wybkTVpaTkg02KlktSz
//pttby/elt/GxgXuYYjmQT+OfpqXZNvrla0IZZ679G8m++BruAt2s2bpZANWBqX0tLalTcoNOgy
t6/eRXoP+e+Srtrt/Jn4vevhPb8iS/TAHr8NjvgPdsk1YfvbpXqIblC+3veX+tLaO8f5XdHfxFG0
nrc2Xc5pl14ICsP2xAGaMoaj8UVPScwhblcfpmtJrSFu6kv/cT7S39s0F2ya2/yoeETSE9H7HDHP
r2yOLP0b84qEfZ6rLROaC/vGfm2PxYldiILWZi+Ldh1NzorWhDg0F+FtEG+Gz3jXq4tqR+zKZXgt
L1jfWcVpn9N5c67tq+bSv+DovV0O+Nk+PHy7BX80uPk/pre0F/vAXwsu7lTxVqa/SC2+fcf3gYwd
fvDtMHBCXDroYb6JYb4PZGzzg82kRgQL4OGHCONvuZ0BX3JRQYTMXmxUbPRQf8rttAI8MSaECseE
VPEnAxnm7L9sbz5DPWH7tmBmZPuma4nf5McwuQ3y4Ey0U3me6le7lwXzX6Vm4BMASfHZXduBaRW3
hFcmBonitvZ1tzFGxyweghIdwFXtQeX5ZE4Fg9wInhxayjhLoo2sTQOKdtB44ds4Ed5PbnpsVdf+
7CTWaTLH2Ti0WTGiJ++YSCcPObNF46yKzg2ZLRZSqVMpQC/eEfcDmLNXyvIvqsFu74Nu8C9JDw1u
nC5t5ouUKNFnIB6G3oyF9uLdFA/FtR9hDth0sT+S44BpQRWfvHa2kCi0MCujUwRcbGBRdazRfERd
IKOrKjAnvXdDGZQECYdTQyzEFLZrLpFFqxB2LSinIhI7W/b9eCgD7jpihFAiGhStbtdzB0YcnjcZ
uqvMmGEZllYpcoyAgRHvgPnFxi6OfUXN1TRDfJZtGJ4LZyzuNSLJfldXzXAy5aBsqE59gqqjCtKP
LSGcd5MYJFVg2owgYfuSeGRAycG2GIyaLMcMCNTGkYE14WmMe6YqwrR6eSb6f3jRmdBi5aQ1Ri4Z
16m18joD92OMsfJrOpEgnGPojaNwKjZ12qAebWJxK8GRnmZR+JgvW4FpvUqt+AuJhTkU6si4K6Tp
TRvpNs1bJElODFVcrBcdMLI9d36GdESePa5Yz48ZcBSRzTKUJe1lZjQV66Jdy8fEyfsLrQN5HmFa
kvJlEaNulW33KXYWc3qKvqcvHPkZtx+BmUg1inGd51l47eeeRc7kNOC7tqzOuzSzMfsowVvUax/E
+7jWxYweoh7G4D1OO7KiENCPFVZNCGh7z/C7BhKz3dwXJM2b2zrs9R4uDIbZiixDrg1P6JmAq548
sjnBa+qHWUfJk3kmPVXHFUh67XxI1zHc+i3QdHBeptsSVYb+kyGd12F6lHbR3o2tMlA6pIF6rru6
arE48umxseniGuGHi4Ha7XPEqL4or1RqLB91DLp5FyR9/VBCBf4SYDyg0ney/nlI0qQiO8CZHrpG
+HAQ6oisCSR3LQPLtPWKFbbF+AtQp+SxtmY/2djRCGY8GgFeb8Zh0u9VE6MWLQicui2N0GlX8NCM
26r0MhBOkAuJpWkQwHJ5e/mKEBhfKCQxbgASY+uyaLOGxk9spF8iZbfTqU3ywV6FqSNurSyPH8PA
cut1L7Jon6T42Ik0j5wXe0qnCKhhbPSwEarsWsLOxHfbFt47AaToS4yOr60aCRUT4m4/nGCHOA+p
zNRd3RHZj0G/sbEOhxGtzN5tng3SCduTX3XToUfsQV1YRuEZaamn1rKpCJAyiw5WMh7SRdJUCPM6
wFAf7rIWTijT4kF3R6RfIx3wzmi+APQYviqH/OuLss3D+MbTFWf82TInKrSW1euTM5EUuiSHR6/K
1wRXRj2QMxY4o7bWiVOAtiKDYdxhH9Vi3aWG/9iOfeEzVSwRaZGHXhf4Wq38EY/aFG3aoiuex9Dp
yXWfs+BzXU7lTTBIK8MuVhEAaKKPU7uiS6JybViV8TH2IhLtp1DqB7/tYSKbQ2DKnRHZybvtj2W1
zQutXkSMxBOoQt8CwXBGUgRiNQaYxFCsrbWIGqzOE2DfXSvyBN9v41QBYumBewRcnnYgIbogBRXv
ws6zetKJeFeXTnRvHwjjs5ERAbS4qbTvTCwtMrqNpFGQZg8c4KZqq/hF2K2CQesSJHTgl/Yc2Uw3
ii6axLE5F3HD6M87IeFJle2oBM5qJN8Kc3CwhA+sapuKV9glL5+wpJ0PobdaC1N748aJq+ZWzFYG
ZzZSAilN4lnh2iUhFd+2lsZRu0oTzFE282fCXoNHZDot6utgPkvfHgr84nH+scl6MMIW00parNLi
s4vBmBn8wFm/b0JI3xtUMYh4wLb2/goixHQ/dLmX7QfPyAnJgItOx9gskI8ZdZ96mDjLiKm3Cops
kydh+cRd60l4h7f3hVgRaCHSm/t4XZO2aq3xaKpHVZVMzUnjaFbFOBOm0Q5Blux1k5t38VyCmA0Q
opVrnZFWMQ2+rTbCnvq7GZJGjWscWPaK1N5FkNbF1/5UD3I9FQWEQDSIDX3SUc0o94fQ3AROPHD+
t4b5i4zj4Zj6mQH/eUK+v8a62OLRnov21jDI5F6zo/ovVTk6r5ZoSZ7DvtCgARqwKhF/GbrPnZys
O8MsR1aFJuVx9XvtHwarBPQGOs5hyG6rWOwSQ0ggjqEBgcEsHfPNJHDaWjXuwowhCkDclJPPFoNE
z21OE2nIDth5d7oxcj7OurYCu9vgE26eOjexb2f+BwNtWEjpanJS65GNSeVHr+9sdrW6n8mmSAkC
D0E061VZNJ1JzrIiMVvF9ZSQw2h1/EU79F/moO+KrRauQRc1nImcLgKemqLSw7TxkcC9QzIkWiSp
KIdWzty10cozmu4zPwO3vumY9mvsJumN7szU2cpB4+/XBCIeixEZ2jrQic8oJfDS+xAYbcQj39TB
1qVEqDdgNprLKMJJTJIZdol1MskwXHWWmX+avTG7AlxjxytXVW7L/sBdXPJb2lurdNV0LHJibzLZ
EDoxjaJCnhFMgu02sjOFoNKux3USR/mL5URjujEsrzrJjjDwVURwInaR1mDBniCUP3uqm0n5TRvn
UcGbnPeOb88MY4kQ73bNMKL4rycs61t3ToeJtGV+0zpPSBpade5UzgdVap9WAS8NmpJk8B5EOsOf
qRKu/3rMkvAm632Ttlbky+Z2tEU8bj1f2EzYagJ+V4Og9F1hw7E/dcZY0rYMouCtyeP4Yzt2VnXM
wUH67OayLVZ50Bi4R1QNV4Ho73gF/QC4hJVnbrCyq76DhGrUZMFVMHcucBuL/lTPwfIqTRaTajYD
KO2T6y6gZpId18ClsW4DNrHuwIo4d2ii84+DX6AmsFWDrqPrCkQxBcHM61QrnlYEm8Bn4s5z0mKH
E2RES6LywbhiI02qy6qY0mqnm8BLXuXcLfJXd4pFeGt1ctH3NW2AhZG3tCufejA1UBwyaZr1yhOk
4jyZdTEan0aznQG92bKqHkYzovRsebbKL2Ofo7v1nEI5r50qWvv1p5PLPxk3/zpr5jTgogvj2nuc
VjByofb6pekFDc4QOsOjUvDls1vnpIYov/j8r3/Lb7bsb78mwBtgIvFmRRa/J5aGtS7RLFY56hjI
RhQOcry3cPeMUODMjM4HMsqT0CpjXIrx49qsBzTHflo//Plh9b/nD/hPUxl+S/f86zPrZTe8pe3P
OsJv3/D9yAoa0UUi7XEwFf73w+f3E6uL/U/AjICrDuXKR+z/dwmhY35Ac4hjgEXP5+BqIfz7mzcg
+ODZGP8C3w0d+BVu8CcnVsv57Rl1ROgiUxSAEf0QUtK3r//UmJ0I23GL2tYba2hG9CG9Cru1l5LH
RD+rs0JVr0AnavpxXjnSDewEEmhDm0T+d1ENPqcfY6h1ZZwrem2tipgTpAk6QDSY6brsIxxmIhzr
iA00YTvwuoT9sc4sUojACwFKJy++KQ+po8bPdbzYwY3IxFRY553F8K7tx6MyExbVoA+sW1oA8V2Q
BiRzzCRJQ3Z2NREiQdcFBANYcgnn0RbNPBaRfO2wiaJ59KvyohXpSEELjuEMVFEEh7KRyalO4aPi
l7WTeOOObnpT2P5MwJ1Nnc/pqqkh4JYs0ZsARfU2l1N6bc7t1dzmwdWoTOMM7UBAMCPXKbvNoil9
jUfDi7duPQ3Eo/kO2RoePzYhRO7JAdOGMmfmj2UbuWSBVIU73c0RnOQprwznPhJR3H0Ju8wA4BYD
Uzsm5WB4x8BSQ7yTohbNdpp7ZISTgt6XY4aIYTaAYryKjUnRP+4D214nprKtq65P5mAt4gJllbDC
QzkP7Ed5lzjJbZmEYAXM2GkP0CTb6KatK4f2t1O0Ryf2g5K0NqUvx6oq3U9Np6xrsLMeTfs48FBz
hdmNRO0P5YOrvElFKu4jy4JTVGc9sxYKL/5vD2h6pQOHCKF51J+TnMRAE/i1++LF9nCQUU2L2J70
ledM4NRKf4Ofz6XB2nLc8NxjJGv57NPFYArlqXnhBxAyZXamt+0ye1hFqYsJ0zXBbONKu25lKJpV
N8wCPTXoinCVjcyGhoC6aMxhj+8zNdb/Rpdn/SrL83l9FrAp8ewCk69p/55b6KokXGpGlIlxmu44
w4m9DbqpguRlYszIgyX+JVXcpspxOfuOC2m3LEtx8AZHX5aZ8m+1r6jXKG/OEd2NR2LkGPFMybj5
1/uEu0gF/2ED+vFZkSz7AkubicXo1+3IbTmf5DJnCofTjgyCjDyhmyhtgoC7neXjKgvFgLBhNGV9
0HbzcZxnc7x0tJ2HW6dqUDbVEglbCIicWnlIhndBI+M9HD1nrY2wPBhh7t4DvJBLDmBtLa2DTF0m
dik2ZVK+iyw4E2FCSjEv465MOFethqbLN7EdhF/DyctutZ7bj0UfCjoLfUn9riKLA0yTWNFTQebG
14n69LZyA3lVCDbTVVQ5mhzXhh+xlliLliI+ivddkffmCgAGx7V/fRm/haf+fhkFnm1H0OgLHfFb
WEhmjZyl4Zxv6BF5tDPr/qVjaJ6T1XWg3m4vIDvjsKiTaVvBq9wZeeu/cZxobgBLWxeiT9vHyEoM
CHn9dBkkRrLzqzbfTYbd/5tb/mvuxLc7LoKlCGF1x3zm/CYeDfsy0WAMmU3WdveccDe2Q6bnnepM
ex+WAhEA+xM3Hhfxv7tM/+TNEKjfA8GuJ5Cu/3aZwrBOgmJqeNpGT1yUeR0cABqFeMgm/YCDwlqY
40jjUoA9YO8Z3CrVr+eQw7ma562Zh1+jIjZOeNKLLVhf+zjmbv4dW/GXkTb2rzkRyxXCXmdycQI4
C47ze7RNkJVjoQTKYlLr2FJqgCGknEb3mEnYP+apYbAUjBNDuKmzN1JE3TbqnXld+flLGDfDoU+F
+2K7LD15ZRtXdWQ0WyvAXyY4hJLEKbs9MXoWIYxREq/+vOD6TyulQl9QcFDP/HU5tVH5F0XIwsNb
/hWwV/HLMODv3//DoeFYH3i2aeyDysAsKRhV/XBoLF8RPPymG5AcG7hUPj8GAo7/gRLKh8TB2o1f
c4FS/yivli+xQLqsjyZ1Oz/wj8qrZVD201qBN8NzaVp7Abwwh7fwtyXXNjHTGZ5Ut3HxnrmPIweT
Om82uEjXoyy3qo7XCm6LL5koonEso/r7I/KXD/hvkUb4Tn/7BMsL8FN9lwCUdcKaT0AS9UrihWsI
d1NBthnO04XHwS+AlNR9LATHYvqeofHlz5/R/96h4P/anIsr/dfP+OqrpEte/HxmWNam7w81rBjT
YV368USzav+YcX0grAN6dGgu+7fHxvf3RxoPsscMy8ImHjjLSYMn8W8zrvADRwWqexooLETwYv7k
kf5tWTeBAoOvZvhmB5xeOHz++jyZbjbKqhDeCvO9uY0GlK6qo3tFKlpfI5CZm/1P1+WfHKJ/X6K/
/0Y2EpuXEj33N3fzT09wqmI1ZJzyV11lP7rg5tKE0bqRPTRRR9pCdxvoTmPScZ7DzvtsOjUx9PrT
VFRwOQ1nV3fe14QE2bwtoQ83L8qZ5LbpBUV6E/ybADEWnF9feKoqcDxkuViUhdxEb7l8P33YjvJE
mBG553VMdilTN144UeVXSRomiMY8q9wJN8kObdDaD7Wbz2Cs832d1ANU0PlxUlg5qfwJGXTIIXH7
Gm7dSBatsO3mSjrJq5eWGrIl0Dw6zM7HoAtva9fZOGLGsdUl9nEOruM0QL2V400aaP3Xre9sezL6
H8tycDaej1dZkUXF4pThiIinT6PdXo09zV78twxmDAu9hFUaa5vIk7gxxju71oiXabPu6ZOicLDH
+ARp1t+YnajXtQ+UlNncBm+rxcAhseSmFA2BS15m3VZtb9zGEa1LsqvTXQgl7YBpmoJ49t217Mxt
aLRX1BABcLIq6TclZ8CvcLrYHJSb7RhijJvWZuViyEYhwEQo8NP7hvCMXVKUzwzHFgYw/UdX33sN
8cKxxUxolPkxd9Nsn4Ff3vtw5k4EwGBMGKIn8lWAgI+g8aqRC2SGcb1hGSd1t0417aeqAShsAGCu
HuOpQPLQ62GLNbncWgY5NzmDw0+h22X7aHL23L/wUCnVXVNWJ2uofB4jE/eiSOCbp0ZxI8MoPXml
2eEspqe1T1Oaijmxs/tMI2aZBge+cGUSKxJGQboyQhIGg0kizpJzcl/ZJYSwqCGFMsETlRkoMO0I
CVAPx44BwGOao/WZ8vAinO23MqwRlSgLzR/kP5ITCYGArHzjAToiHZPcaIJWKPETUCGeoWn45xjp
aefO/Mlr8dcS1CxxMa8J4XnPBKhhyre3ZiLBpGeYjYlFJJwZRaFu54i2fMHUYm0IntCMQ+qmgscI
4NXNNnWfxDu6GJ9Lf07f7MB4AsrkMKBL89OckDRia8O5TKz4zZ+VfKlEY97DCKTRChyeEZcXIXd0
Yvdcd7SfbT8kAtbLkmFd+ro81pG+Cs1IwyeMfIJzfPZOBkWbpvDzCyPVgB8mGLtundKy0OI6ySzn
oaVDz8XxiouiLmmBViq7iqJWkzMXep/8dJZbo5qQ93djvXPH5EZ5Em2TV7LcFGF4YO2LHytzZIBO
XnDvxHJXt+SPk3+cJgPDHVEPm9oCRR/VGq9AnBxq+o/boBqiOwlGGpyLhkdIy/nKoDJ4nWx/eO3m
yL2l+Y/hqE4KuvB9QuZfqgsmpLe0RrrLWkz1qvCm4eyGE8PkiOGytP1o31LG0903uk9yRMtmLXMN
WZNDChI6sqdzOviP7uR8cRmLnkBcwHdRAY3i3JyblU1ew21PAOjaIbrdqQN3b5JAiCKLKTP2cxvV
duriKOrG6ks/GiERtK54jaLmqZha9OlJmW7iVIerxtMQ3+MhUk9u2b3NOLqvrDxwD34tnjPHzh6r
WDS3jdNFV6qx4jNLECzzvsHfFwfltsFPf122oVrXarJviP8OPsI7wM3Hs3qrK61PkO/ljZ3l/dpX
jAIi4SFBQ2Ox7lNa3Hak37KhaPaKPvp7lFTWKp38+Npz9QK88xF9Mjt7Yab8cSpGrmXX3rUTofYJ
AQ2Xhcc0qjPM6zYeHgzbfR4988nLO9KDh0jH51xWySF3a1us7YzGdgMg6ehJ2yJxNGuW3KDxqzUS
82bxAh+0FXWYR7VVY+XQRViu+oVjUvgVTyI6gkuf0QXzEKuWB8fXvNdNsczNmOEfTKec9lVm0L+q
Ig6XKzVV+lpXHolRzlhhyah09+q3NWAVxB0uwsAk6ThrRq35oCY1cmXr8t3VXXGYW9vZmlbkZycf
2kDL6CSIUvmFAbO9AUWEOksPOP5DNy9WoR/5nzwrRpdnpNGmZ9gN6kXSWSla0HCxxzC2lAKjiIq9
c+Bk+jaqZX7tSjkd4nGJoovogSKAsD/Da60YSQRd9ND4nUUTMekxxUx6uIqqMTm2c1PexllnbXms
LwhAyQiIbmjTmV497ejb4SZKRnsXCwde+QIH3zBNMrZt4oU3qo6q5YrJY8dxrdQh0eWJhxYjVMGu
T+zsnOsweifCsb9hjj+EO4sM85m3ZmcSe8KMOkNxaLtTHhND3yUIgaG6n7ooeR+MJnxSdYMZkT3+
re19dUluxKBXFbObSxsMgL7SndD7QQKV8ZVV4Hwq+uJaZ5H7yZgahtfOMB+IYLq3qzI6JpPfXcae
4251ms0Ea3Rfk4Iw44Yj51b4g0UAxXCs/QYrsZO3Nw3ql13jFc91DVJ7FEoj+A1VggyhNNexlKhc
xiA7M9+Igdz0tJqglZXgBELzVhk2DcrRYH6YBwH+Ll0t99AYXz0FK8czkVtDsA6L6jpp5vQqH+CM
9Xl0CtiBzlQGqKJHDyuchOWTdVmGk7CWwz3TKA2iIgXkHvRzcxWF+V3LRH7NCxGdjDZ0nh3qjrWe
y/LaCyr3MHXeoejzesH0DFOybQ0zOajBD06VdKyL3LWi984fh1XAjnFpNNAJLFfXB2Vn7zSjnIvU
E+qysmT4hHaGRq+lDJpNm6YDYH40M92Pd8BmpbcOYrM9cgIKDhOzrXgdOQlBW2XjghRNss3ciPHs
VgRl2OLdlrWL3l7N4U4W483kNTTppNWQOGrG5zqxNBQkO9w0okc/XWQTVICOXU17LluS8K6G2qs2
sjP0y5yO0aEiavjA1DW6TMaoPsX9mD3T/pt3xJZV65zt77LuxzZfVXRad0G1IGNGYwF2pNHlkIvm
q0GjahmSxhjuCjWch3gSe8dL6jtXDLft0CWbsozvh8YqL3o7GNazu3RtnLIncb+IV97g4bomPO4Q
sPxsu7iFtZyp7FKRQHMdDIGgH++4J3RdzbEMp3Y/e/5NGjHalyM4WTfIv3qIBHZM382Dn5SkiTk4
gjt6gzHdVFpYEy+gNYGWdgb8OCTVHvosta6sUT7nvZeeEje6m8vafxgK/L0sL3ife/tLqQZ1bFyc
Cl7hPOm+b0n2nw8y4dcqs/5Sx+1GMXlG7DEQYWPmlO8JHmuoc9tUM3Xsgq5hY5uD4IqdNHtiGk0m
gBOjnCZ+7rL1sWSbQ3wqw0x8jZxGn5uxtp/SNA6fgzZirpxNIdHeQzAuY15xQwtyuBkcKLtLvj9h
9kgCE5gaXQ+jDEyQF+JhUGn24tckpzT2IDdOQL6A7cj6yppiCkKEfazd6iayige3MYhLskr4V2CV
907nHYmvT+9zLc6VbJAa2/W29Q15cpzpBXkPzgYRyovM6mAu1AIFttnvPO3fs9IxP/bTkCEuO1mf
ZO+67uYNp7wveSfeiqh9QDd/O3MWO8s8+KyF8zYNInlQYRKtrNg+50HxoCmyjwxYXqQ7tsjgS3OT
hkCa0bKk69CQVJMFDx8BOvEur/rhIkuRf3iIatZSepjUohZH2IReTWU2guxq1NdzMd/XqgzAYhAe
KBukzqA1uV7uDXdy0WvUZy1NfadtG/l+wQ7qdkTBuKgzDJEu0eMjnifKTSKG+LVT0sATj7N1xQa2
TJrlJnYIMyMJSD8IN09OuYB84Yl8F1t4eOKqvzCbpjhLTxZksSs07F0Fw4+QF4rRwL4xU+muMjdx
d0Pby7U9t4fY8oddpodgJ+PCuxtG/WVp3SO9ahuOTUjOzQwrmYcIcRDOkRhH88pCpoa0YXa2fux/
9LXRHMYakrFbpMdskO0uzoL5stRuV6xKo05Ok/Q25UDsoNOQ6J5L/KmTb91KxRqphLvxXcM96dop
bpKUVrjVojxgLN0em9HvAhrCUj23jYElLp1P+TgGX8JWPZPs88ms5mGDcshPV46P92qwzf5TnC+1
r+/Ie7uNO7WSgc2DCoD5UOo6QMbSKXetSjrSE+OyCcyCg07Si7tDV4WHsEPHViI8WvlmxyykyCB6
e5oj5hy173HOOMUKbZbjlK78mqQl9sTewNrSmK9V805s/njRFwGIOJ2Or8PQh9djYoefjXyeN22t
sOlRITEUQOBmWTHQwFwV+9Rz75qlqeRq57bOw0+AGe5lm8RHRiZilc4cI9vJv0+TDD6S51gvhBil
+4oj+ViIxzYMGA146cdCVtOVuax0fkjAZpJF455A1w53rRsUazfkNEuQQ65OYYE3cSL8EflsCZ1D
fWm6ubjPYzun5+WR8RDn15KXb8POMq9U7eUXAwliqzrlk1VdeOQzvZJHJad42iFvveawbt/V/rgf
hCznVTFOdx7j+12Q+c2rsnNOyUGM0THKk73ZTtYKxRRHzREyRkuc2KqeOS/x+fqdOSyXKeCF1brO
NnbaFrx4/AO2TDyPushpgfsUREmW78nMugnM8TTYEtsG5/C1H92FpAqdhxImlQzjiW6AeFS+PEBO
4KZHYj6lMyfX7zQi1sW5N9x7NGDGEzV3d+odMV2g9Yw++yPndRHIJdXL28w6b56Zsx5R7o5o0xKc
BiGBlWhYgo3hDfqYiUzj73W0+dikKDojycxzpr9x0faklfo1M0fJWfbr7Ez6MzFK2a7OkAf/eQ/x
f9Id/Dm26L/2X9XVW/G1+Q8IN7JoQrMR/cuAwps3Q6bG5yR9Mwhj+7mf+I/v/t5V9MMPPBf0OJAT
QIy2A/qN3/uKfIXfFNjArk209b+0yp0PDI7cpXsoHL7Fphn5t1a5jRKBUEx+Ht1IZMd/pkT4pob5
R6/8b8kM/1/Uf8gIONOlkR2UctN9JMJ+XRqc2yd7rj+GcR+tRpvN2jMGyI0qJR4ewMWWWTuWHFva
+oKIlHkpetM3v6/VsTbH+MlzlXeMZ/mSDcwxu6q50oOPd70sHgR12doL6oKxsOTnJqwgnCD1ekbM
uraSTO5lHh6TRPp3iTMaHF6YcO5R/10bnO1OMmxzzoe5+1IXHOU3PZIpksuUe65K+ZEBPrrPGTV4
E+lo59oGNAHHu7e8N1uiieytCZ932qBkq9w1WXjNxmqajEOVqc5llEwHpVFbW/VUkche8ikn/vbB
a4zhM72/6D4hnBlKkRXTgpuE+BgzEzmyRfhbXfnVht4ExqtmKk6tVLT6S8h2VImR+upkLvBV4cQH
Zfg1WaFl+XkmfnZXzyJ+YH7vP/ktG+9QoQW087w+GqFlHco4dchNnJwt3q15JxkgHxOLab3lT1ha
Q5M/5lEMxpPnay38MgTVFszM59sKmh3V+ErgQLga4pKTquX2F5EXYU1DK/y5cYwxANbpLbrrwKRQ
R5t0rLiYR9LoxdYLG2fvwu/OiPOT2bnXpT6TgVjekFVYHqLUMyXrT2vuEpF3e4dy5ey2wj7ozMyu
BMyMZ3Rpeq2MyL8TiOeuia81FuluT6tVyiPrF1kZCfFxRVHI61mr/CocK0zqACXJcrRhIGkLTUOx
VJVtTGjNoJLk3OkwXbdZjxVfgGcSNhapkVz2lRvM1tZkGze2qPompOcka4Ibb9fB6DwWRoTFLQym
p6F3sk9xUuuzl/a3QaGJU6kVvpEwDa4pQpNVk4GTiVpul0M3aBNNzVeviIjScBO2hAQFxZ8vsv+T
Qc3/wnC4HysgPfi/HsTcv5XxP1k1+Z6/r5ouQW4MHn4YhBh4/Fg1gw/k8TJPIc7tx1zl7wNG64ML
MIT/xKLjQvr3j1XT+sAwnhkOswNUYou06w8i4KxlvvnThPEfq+Zv4/UhitHftym5Bfb40qPU2vQc
APdtHYGWjCEeZi4p4J5IicZauu3aRN2lSrNdd3EKV5D+9VrTUzhJIMXoiTK86oWiwHXKj2mhrFXv
mvOxCnTxVpMae5EaSLEtb2634yILJ+Nb0Ong0A0TcCT9oaEcznLvUaj0cyV94mwwZFyxWMDXy0PS
+MJhOrPGFShso3SnK8BTKxqEw6dpaM1jV4KFJiTVPJbV0gjsepymth0eteBQGFS6hqYdUsoF1H3/
j70z2c0bSbv0rRR6zwQZnBe94Tfq02hJtixvCKcHDkEyOAfJq++HzkqkJKssuIBedOMHCrWw0wpx
eiPijXOeU0SmyvkysY5E+FG8d8hOOvweyvvQZGJAleTWxEiaQBn0orbVoJkvrBiDZViiRiOw8yyj
5xiNY/1g5GF/R6r6Sn5v5g9ZOBFSywnTN9C9wz5sfWzeAenAlUnynejsMiplDi9LVci+ivq7YVo9
7PUGgij+M+S3g29Fyoex7hQgu03S1lwL3pKbZ/dJMQcrpXtgh+ZnA+crCX1hN92ldnWplyHkIhry
iYdEF0cMPRPxZQvO+h68c5En/i0qtPngKb1cuojWt0bfThdV1um99GGLBsHYnUgXOVae+Bigmd5Z
HUs61xm6Td2bkMxihzRFxwFlsXhQXmQr/f0wLSBm9HSfNvkBqQPtUSVByjjtpScnwHF4yTaIsAyC
NicCm6cATfPkR0li3i/o6T2dx2d0WzndQsTLXg9dcVIX4BdG36ArPyXHphTvSo9NSZlpeLB9Jd95
bf8jXhqjPK2GT53dY4GtB/uUTJxTO4tyjmNs1h9GX9d34whZO00G/7xBUIWg1UY6bi2g5ws9gR+Y
svbDMHTDwV80xEHDK49hKYqH/ymQJsu5/1wbj98+t1//9VfExb8+V1//dfllq6rPxd9/1j0vnPys
f9dM+w9WrXApOQv9sdCkaP27ZrJm5CAX6DWaWP4PecXfNdNwxR8sJVlk+qtSiZr5zxG24dp/sAuH
hW2RVRH8WKH+RtV8js2EgE3iBdRt0od8tChU4+eHtAtJl11clcaZbcbBvgqX5eT73jFMgSVXFi5B
i+77frTaR5os90/u4CvH2Y79rGAzuBvCBHUQoCBN9DlFfz44X3RQK0SDJ2xg7U1tdiwdsE+qB+TA
5eeiSo1bZdVqN/px35/1SLrHDffT4qzDA7hVKbriTm0RaOq5CXagNRw5rQoAYYWpPmZ0W8ONrUY4
J+4cB1+KsZhPSegtt0uuFyIzOvFlrMIUmWHafDfy4eCgCoG/bQ3zLrck0M2l1J8d6d9PhUjwZrEs
DiiJwvjIoUzGcWZ2qCpcn4Vnlyx8he77yDVxhyG3i81rv8jy9/+3vrz/19RQ/16hMHn/56/w4nPd
p5+L59/aj40h/+yvDy7A/OyKH3LEv3ZiT7d2aLrRgwT/FqDzLfytgjIJmSGTJsQczdqctcg/ixTz
D5c3HjXJumgX9AJ+b5HC8D8tUjBFv5RKdiH2j7FpjIOwrGZDn5ZjjUCeKpmdVTUHMfWUPnLCeXBm
63FCRhUNpb6g93jmjh09YUm47GCrR9pK5105PXoq+UhL2h/kKRCf0rkDUze8Ey3hKKNVfo/LhfO7
+WO66PveyqvNGC7bxeyqyOkxDyZdBoPSTq9UnJxNRkELKE/3YR9eDRqqWOjLQ1FXMJr8CivFTBaL
gS45JXCwUmxxWu9iqVv8xwM7xeJ7mGM5VdlFPM6fit5CRr2GB1v3ovP4/iggtFnMo8csxzbhtmrH
28RqP6ad92XqncfZzL4NZE7PpLRwni8ecvrjuGm2Qx/8WTQ4w+01LySeyKka/Os8KLYdEFVVp3ec
A7ZRF3hRNzYRnUC9hSz+WRXWPSY0+Cdu+62z9S2n0jBD1a5KaXwa4TsxIQMNFolHp1SXcwi8KUv7
FWANXEKk3n5uxivT4kQsKAEt0Ur/Wgcmx6fmsk0d69DUGZkfBhvtZYF214D4KHqMimkftdaty6y9
cQudRqPXvwsWBXHOuwoNid6VOHHD9NP3kozYMAsf29jVuxh7GavEqyozgx2pa+F2MWa5m+cZEK1H
H3eWcEXN/h6Dld7boRgh2BCmcmh8FEbZkE0XqcspdNPJgzmWdMHCYbxektb9OgUN7Vb7Szo1wZEF
EDEZk20cwzgGgjUCtqnNm7ADHl6LPitR2wDZmZtql/tIRlQsmqMjAxoDvfS+p5JCzFnCXzqh38I6
/H+312K6/s9F7PB5+fyvux79zPM6xj/6q4TZK2mbCmEyyQu8MGuj6a81A3+DwD60fBKv1m7Ymnf2
dwlD9cayICDBixlwXTv8U8KsP4RY5VjsstiFucL+nRL2IyLjn+YUSAfGR+xmoUMjB9Lx1iXFE11X
1fWejxiAPF00IftxIPj3CgUIoVT5FlD/dDJiuyo2CVl3ncBGo/kjdPjtsVXDOG2ttLGTTQeC9LIb
hTx3m9CY95YuR87IbNQYwzTl1509qz35W0m7K+bU4NyNpDe0Qb5JehE+1jO3MVkHhF0wg/SXNc7Q
cDRhFwkO/yK/YtdWIKVW+/+Zfvv57Ov//l+WxdLvP7+0Z+3n6tnruv7nf72u3toXFabrr0JItOOr
ovmv19Vx/iBFzWfr7/5l3uIV//t1hV7C6tcNhYuzi3/O2vBvW5f7h8nCEGUBqsEfnq/feV2ZuZ/M
t6yffaLc1m4tCQ6Eh7ov1pjVkvts6IXYlXKo49PYiew8zTsrPk7BaIO5U6r2j6JKetOIntyhV9a3
649+8qH8GBp1qGMhR7WRH79QPFcN+g/pxEAChizfouKZ77UzArIdoX28MdbLy0Qh67AQwhVKP0W4
/rrsePJRjiXKIUno4TbVpd53nU3OfDvtlyLxHqymr6/SJNcXv76+V8dE3Smwf9B/+NGPeTImZ+XT
pEofRxjKqshHlvPN4FjrwailcSWb+pbmp/PGmOt+5Ok9/XGdtO5ty2XjYgfrluLpmEPvmx3ar61T
JyToxH1uX8vZFtjcqqm4IwVNvfv1Vb42oiPg5aw1D2vi+vdPRtRzhxUiVZD0dCPPbVb35x7pNnuz
sfUHE9P24bfHC5HhEyVHdaWar3f9yXhdkXc0ThtOHe3kPAUuEUBiuGq9JGOPJvTm16O98gxXeBB+
LbaC3NIX9xONT5dlkwAXJQm0J9ro2jIKRJvoPbzKPdpBevfrAVdR9IsHGPKOOsQ/0vhjtfL88sgY
SYJiliSpcHDXjXl4cmETvHEPXxsEXxKyXWIj0Yi/eGbCQMvlEbq0XeI1wL3TODCjRQXB2a8v5ue7
5/NOYDemvbYKy198dY2sGxNf67xNdLuAB27LMbu2PSWS/WCQdbWrc5XCXs9Zsrvb3xubsrpuZiyf
6kmT4GV1EWVeVk3aLttxnI3NSHTUeysdzX3cWQRJZRVYyIob/UadeXln11ER1lObmf6Dn76/RS6x
jz1j2WYTQIqt48WcoqaBlSz7X1/eTwNRyajdLDcgrWDlZjnz9DMgQqdVqe9yru4D49ApUZyiNJvr
3x8ldDGuYdHElGK+eIB+YOjCcFNzW4I3+gT9B6m2m6SW95ufGaFjPttSNpDhaj976T4bG69OchUv
W3fw5FeHmgp9xSqvTa8czitmkk0eJP2/TVH/2fHyQoJv4wayscJTtZiWmYReTH4ID4ukQyrKqcyh
hogTyJ3fgdkT9rEz3KPOw11cDwfTfus1eflh+CipeH4urqPQWy/4+dNzQH8YhuwIxPBtDueknWz7
QBGhElT0sBNHZfCbiXK6+fXjfDnjYgQXIDJoKeH9ADbw8nFW4ajZX5ugMdrZQ/NsLzFknHhuJsRw
ysje8Mz99JIyHl0swaEwfgwUxs8vs1RQvprYMLdJ21hY4tDBIQrM3/gUfroqDp1ZvNODwPLhIgB5
Poqu0gBJXxmwodXuCTX/8KEkOvsGGV58+5s3kKF4OwWFxeTQ5qVTEd6XIuQRUbWdhhDH2xANpZ/q
DCQwlJbsd4sJo3k/5tR1jfaTJWxwprLPmAO3nW/Ks7YnNWxJ3zQmv3b7PKxvfICr+S14MeMgOE1d
eGmQVOMaDb6p1BcnR00eFeLN4PrXx8Irx+fGJmnNUn5WtYhLq93C87ejCcel0V12SXM3O4Eomt94
139699abt1r2iBqzcNW9mOMSXy65t3DzRIJqL+DYZ7P4ZfdGgVx/ytPp2l9H4XvCtypYjrw0Snul
3XQIMUF6eYKkjpzLmNG4bpc0gahqpMX7X7+Ar17Vk/FevOsCpJ8ecsl4/qiIAKzzU5nk1Vte9fXD
/PmyVvf3useAE/X8ObWGE4+ULsCmXq/f13We3WlaKucym+Xeyr0fB/ViH8jOPLW4CrZyHEgrEgNH
LNLdm8koT7++8J8q5nqjWYLRDOfVYUH9/DdCUe37c8mb43djuTcsq73g6NHfd3z+m9YcvpoaWeev
x1zn0J/uAt65dbPFUuzl2zqU1aKm0vK3k415AmkZqUmQtg4FyLIPBDTfJog8Lvti8o+/HvjVzwQ7
KOtyIr1Ztr642DaefQM9O/q+0T7C1YKtNIzLpshM/40Nw/okf77Gf4Z6UaKDaikyvXCNQ6pplKXW
rRggq6cV4j7LLo9BZy53DWi8vbLRWvz6Ol99mznl8djqeuiXXlynQrMxaYOH2uY6O2jyuw9zF1bb
X4/y+t38Z5QXl9gglk716AONsMfp3Bno01ZhUG/cGnDJr4d69YLWkk1FoJS6L1ZlxaKNhkUTD06E
44H8RPXJV8Nbe4RX30vPZYvAjp0V4PpbPNkCGUOWuEnObZtcrzqF9uKfRsI2gdn5zmdludWJrbx7
QGEv3riVr48cQIGxPN+FQvJ85DSoTF0KRi60hHcJn8s6emZm7N1BpaepcdqtB4Vqr9tRfvn1rX3t
Ka7NtYB5g1K7GrGfXvTsd9q0uwUyeW3l+9hAyNpYXbsnaXx4w5v52lN8OtSL6rdkZm1oY+Qq7cy/
W1BunTJ8jP9FKX8yivOi/dGXYekHKV9e5Y/dWd7kBFD1gxP9F7eNEk4TgqM/mqLPbxseV5PmtyAC
xSuKLxXCIyRYRfah04P9xsv/2lyIc/jvoYIXF+RXZqdqcDhbWuTh1hLOCO2PdZ/ljxlppIHq3ngb
X3tOdK44mjLJTab98PzamiBxhilk8h3b1v7it+N8BnS0f2OKf+3FC2hv0Ihjluc2vhilc9Imcfmm
pYNPkp1ufC5Qh+wVT2/3+w8rEPZ6fo1xmx3O86FaYKcp8C1y06o1EaM01Fd/cFF5xGn/7tdDvXrv
6NpY7FS5fT/cyU9qSOHkS4sAD0+L7ZCegHVuVxqu/G+eEBtINleOZbNueX5BQSiRirZJsPXi2t1b
dlBfzFgpzv6ba/lnlBcFfpYdWxiDJwSXlyqPIXcHI6r8r0Yhn5tOIgSJl5NyEwdmNo3UPoUdGXDd
JCLod9kbr8Brz4U4UM+FE8TMv7aRn5Y5SYK2s4DQ24KIgJ8jkpLabr/VmFmpYC+n/fWrYXknEKuh
5X0+TG0Ja67dAGH3OEv9Jxgir/F3lm+Y85nEALRKSjsnqT93pAQTuDXaACzHUiAyzUVsuuQsjLPv
3NLVFNleBUXQ7HGRQCxSMT69DX9nVeXeh2ODm5BelzjA3crF71c3ospZPbDyBpoXvpiPOgElEJOC
RZxwHtbgpKxhQu/rQvYH7RO+UeB+rgTre+zg2TfhhnPY/fymLS4+Lxm7xP/UbgU7q0WegRrUs4sL
U+ESe2Np9vOrADyBcwfOuaCP0MV6PpwlwMKYZiq2RluSpjr7BG4mgf3bt9BFmrguqy36dOHLPlkX
DOtsS1K56psCWrdf2yAR22QExxxIKX/7/fZotHgel+bQlCOv/tn7PZYNSyMpUEpnpvuVHt3sYECf
9FsdpZ+fFX0VWCrrzo+G3EvSYdLmUvWtzX5h4JvlRXShvwKPbjJcJ5W6/XUFejn1ITbiAGOVanL8
SGP1xXvIlS7se1zylbjZq1PPkI9Dkyp8Sz5zMhQVeLG/+TYyJpeF4t62gDHTw3p+J4cuyRSMrXAb
dksYnNfati26SLYBAXeosGf++hJfvo0BnVQOM9H2A3paD6WeD+dCBG9CydectMBVo8X0nMfWG8Ub
VfbnO7nydBwBGYOWDh2J58MYQdXizAZib5CnTrR6Ufvf5pLCgc2//oTX2tK/OUetjyxY/8ccj9r2
hwrryUxIE1jTJhakhvYamFlXEXmju+CN28ep9E93kGhom84+462tzpdyrq7VXcUBkNrh1yGHujA9
ozn6AYuX2wwYit4nEANiFc3x8BFrgd6meBmvi7YE0zHaE/lC6WJnkT+HFTYylfZ3TS7jzwsB7zAQ
DcSUiJPVx0Um52Fi3SNdd44W5n8CmfLYJp6kDOMrC7/tF88r8TiaNl6/ns7Lh3RpepzHS34HTaa7
xdWMeW6x0jY5z82lrs+1i4VpYm2Fw5gU8m4jLWu+qvwW5jm4xPLe7Qd9gEPinJkFZWMHP8F9GJOQ
mMEYW5Yhmm+1gLYAfhFyN6J162uZ4/7RVpd/suawO687v7jRhsW0aqg2vSdfgPnDRooS85ugIo4J
bHTnP+WEzWAl4PZ3U1goEkTHuRJb2LAWqcONAaNMaSfPtnMSJMQxSg2/xYRATaLAMroGnrgaBxuc
/KMHdvgceDvxi4XtF5vUcLDTk1RwVXYq3/nu0ML775C/zm2DZ53dD8LkcVCrMhZsfC/REUW2U5o5
hBjin1E+d5dzUtr5JpSV+ejH4/Qhd+iISCGw/7kdeZB1jlrYSFP7myNGMW4mwyDPPh0yIlMVE8qY
4NPNU4CQH/raJ2pmhQhzpyrSC65STOnpxoWWXW5K6PiQULwyJ8o7S13/wbbJq49U2JgftIIiDXfP
RcptWGG5rbFQfy7yquHhAXb6jhKpOsdRnQz3hlUoIiRadGGKQy6FsjKJsAIDeSIIodbfShiX1k2X
8A+3dis8aNdWGJ/4sZiiuwXYWpROnqj3HF2tTmjdF9YllEhBTmLR1sc4KZx216BOhk6gcKWRSWB5
5wkA7/FkqXSsrxuKjnvwSzczv45DiUWtChv/QdqpcWpFv2S7AWrHg5jyWyvFZzyrofsowGIA3Tc0
fPdS5TVhYP1C6No0qvDLYvXyZq6h+Y9DkYJ+sBKMcQZI/sjPWwccZNHP79qOvgTVrPb0lqYneqCm
ypIEqoku1bTps3lOjiL3tIvwK/caV437zLfAZjTSmYk8r5e03FdZSNCOQjMVSTV1eqObrr7qOwbD
PKrgMzQqyIptDpldbpQTBPMlSBdpl7eKbQy9lglo9PTeHiaL70jjYN3kBfCmTVk2c3qLwHTI90Lo
xd2B1KzzW89dSr5sTQ8iAa7hFKO6DgFCkH6OXxTFOLdD9JvJTeDqLX1Qu1EofelEQ9V2HxodwJz3
u9BIPlWmrOyjj+eGxM08MYyTCvru2vDm0Nha1KUujBwyGVJOO+sy3mRmxnHJ6HfLuDKKVRAZ0PD5
wSKeiYULOqIMvCCZDTyPTsinJpuQTCqsEXuHb3XYahOW5b6ag/oGooDj7LEILzdJuATVNvbGiiOm
aWarZcMC+UpUQgfnlcKNx50yZu3LtJ849YWUMkZ1AvBgZ5uDrreBaYhgl3Zy+WAkhqsiA8I9Rt0M
qEakiym9zjB4A4BtqxrRqimu3SnW2XYAcQnmyOoceKQoiy5Sa8nsbaC1PBskYIDzOpzDj0nL7IfV
VWB4XGaE5Kx0kxUdWuU63OLDWf7UuTTBW1bB+DguQvoHJwfxQTnrks9el2oHAFZictKaInGImjzL
+X0tmT54rdGYkd3A3odfYxnZfrYdzKSub4Dxz0ybnKtJeQRhLmZDZoTdzOdzD2Vog+ECpiUCZjnu
EAjbHtI3YIkTCXTBlMNbnXL/zNeW9i6Z2+nR8g6U1gn1bgdkEe1ksQ17YyB1OoSzsHWcSTykSYNw
t7ezadlNXpx70VKN83cTiUR6Nga1nOBnJN5FKDNmq9GtTUIjg8m6EU09ZxurXQipyPrU/z5YMrzi
/M12jmk2uI+e1y8EgPbtwlHXlIf50am7UW0GVVFCVO5Y32qdQZJ3SpdIHJ9dyWYIZ/ALcVVnwX7y
rf5hCXvYR0GGqunYM2u8k3UGlNhRuCJIcihsMrViPyTbgy3bRcyRzVdDKh9jlqU1JvCm78CPNHFW
Hyy8asT/Dr73hferT7YBU7C1sxbcEFFtzyQILOgNgLz3TkFOtW94t26Cr35fLBkQYxx88XyRdEXc
n+bZa51dj4YVkDoM2Xljig5mQeDkrDw7nvsnm1QRgYggLjS84cnud2nbGY8mVK5Pusjo945laX/M
nZKQkqzvpDwQq1EeO1gtsImbaX13Su2HkVmL8MJy86TYZnUbf2uMH0kargZzCmDYbchUQ825l2ww
BcazbLgOIB5jo1EGXQt6dB3S8Nkpgk1MD5aY6BTl47ZDWPm+h25EZmtpS/INbd0Me9fR059LTFm+
8kQ6vI8XmWF4kan+5PiLhJdWmAJ6Ts3r0FdJ+c0YqIIYSfo0fKc8vRDvmhlVElkzPBaUuz0MUbub
0iBaec2ExxoNz4soAKBj8yh9ImjnuBx3dpU31WFW3GxgE4VPWKOcuURtJbUJtLcwFySlrvfFxTJn
nze+AvdQV/jvIzOtg+Cki3RwNksWwgn2AARn8CyMAY26pKIC4LLJ38C3Y2O0lpa6SsdY4nWhlwCi
aQERwb4hdOcjdAsTGIMqiY4IdTt8FDE1/WyspZVvQzEMq75urGT8YCgCDt635GeQNhyOqX+ZxToO
L8jcKKArd0GJizEpyrI60HKxKu7z0IitQ0HWZ9KgTBPAkuqlf1eGeWhddAbU3bsCyI7/ZXArl3Qh
Ah2a+eRzn8jRS5aWCFdt58tFCLNYbGy+lOVK9K3Zn3dTX4mzpWtKH3hq23aH0aptfT7q3sg/Ydax
/UNalqbxoemLBZt5KyzSwkcll50RNqKDbl2oYk/+zNhd+QV5VducRaB7kjKdp8twoMeA9oAbfgzN
iUdlLW4wHjzf5yh/4CxnSTaALDzjOsmFPSGlLo3mrCRCiThninly9Lo4jjeTbkPYAga9in0v4ibZ
gr/0pwtrGmuCzEc2ecC63ThMNmU8wZ+ZsJNXhAN4M9mEVdbGW7eXHbSypOzr6xg//MlGsAM9QDb5
EsWdU3xjJumTnd+0NXa2NCVqYSppkEVj2JD5BP4r/dblSYzYW0zNnVk6jr133MU9VJyBAJDj6DWL
+oE/2VJfxGXJgRPT/cgLGNmU5GRT1SzRLltH5OF+LpP20eFnG7sgrY2D3fSjPhhl36tt0LJcBi3l
ymAXl5N+V+S9451PWhofcevy3TqJDyKtWABx73QpWyvcQw+ZAOiZCR40u8yHHUq2fN6URgAopFjy
5GQmDfyXgfyV5X0LVQZ4aODUwUOhDLIkauUDV4OMsmxMwyMmkcWKPGrbqS4BWMFi0wPN4o1e5uBu
Kvqq2XAXMcelwyTjPSQUyD22wJGGkruySCsVY3ibNHNzJWovd8+NzBjPkfN4oCiGPH2cpW0/5nml
0ns827I5oHrPr9Opo6i2Tdaf4J6DkAZ5D/XICAElbUqO4h79YhLlRtCFIKTcshSEhCFwqr3ptAGB
JV3x3ZLl7BME1BEwMvqLy8LeFpqPKPen2wLm258UbXFfVtbcg1chkumw2HnuR8hBPI6DFw+PXtWn
31f5h3MopRi+zkanTDZYAc3XuJ7r45z3NRnjgYN+X7EqiWi/mPAMZT/eTKvqO3KVFX/Lhdezs6o9
NhbNvMhvU8Bku4M81l6Y4zITC2uQVcXessDHjdC+PVVVyqJ17Gy/3hdMWkA+6AJtbQuyNv5Hu3bw
Ay+Njsxljlno+nWOQ9quiQYmoghcW1d9sZzE2eTJ/N23iWDpsaRiSNbLu0EMN2VrAmQyofMFnOyx
8uraIIEKEqvuJkUtdF/rKfuOIVoMZ6k3VIS7Ds3eK9OWqNkqgCLBLN0dZk4l9hz1GHuCpQTr9mYp
/xyKsXkALHg3sT1LI41DqYqAurCEnivpHEbAP+TydMvWbCGHRakncAkOiWdu2SWww4KBjMI5j29L
opNIzs0b6yKIjTMCmAi8nifr3jHxDi6yBcjez8FlkPrNXsxh+AEqZnwemsradH6F9XIwtXEP7c14
JBetutP1QDqNaJ37Vujx3RiUIo/iMPsEPJyupbsYuolIRRnE+rjabb0EC+50yz1kcZlGCW/PQxJ0
+q4ModfHYhmvHLekTjUtSz0DozuIovtlqo7WQLpZHPTLhRi9caNbvmoSlWcINqbCHlUPw2YMcuch
a4rsSPhd/hGT/7QzCLbaOLoB7B9PwaVn0MDhnRSxGxkxl6XkfNf5zN1pMzgnPWf9WUo/Mpp686Jf
inO/cg69PwPzd+IeALBDNHRK4y70iiGS2ioi9BTiwWTjf/TVJA9KTeJxQSpPPw80UlVh0oy8xPSv
F1IS9u0UnE9zDEYemzy/O5kjkkXMeeyEJ8q/9X0eu+ZMj9nHsHTSK9s0yk3tmDhEs0LDfHONh9S0
m4u5dat73Gz9LenRs7cfnZi4vAYgzdEp5n5nzvmlvYz23pb+I+xI4DyzCebuRyobTVpoNvlO9FjH
5rHpztkaZzOHwWb4mDW5n8JXhG+adiHhwyVo8CXJYZppRQg3FoDzoiuX70Fg2EfZFCz0pci2IZv7
RZufyN4jtCaU8VEkPenMBBQdM6ZYhf8syzfAPW9U73Y3Dvy6+yzzOtJzB3mZTpMB8CWcjnx81LBx
/kYoU7dn7iHAKPeGj3TJyC8aZB/FQSe/xDJZTorD0AviBz5XjVbsd2wfJJjjbDuoD+e6JMnSIGDh
Hh2yOMEG6nZNvJr3Z8/jHpMjhmS3Gff5rFSxiR2jsCOXXtg+p9UAKBXnLNqwd0vYhufOSHN6Qw4C
YJ6l4gWupBa71Bu9LZlg/smsKoK4PAtmkY7PHE/Jc8KzPjixbdwsAeF9kBYAWZkp/j9nmdSDl9b+
FaKL26Ty/G9lDlxOeol948v4e+90DwPX8JlNkWo3JYjqTxMLkhVgkMNdkHl3J0ivOrEkbo+2qW+K
aljnd4ppNDdxTvvfs28QibBEdHr9mI0An6aFffk0xGRT2jb7o40lbSvdlDXS7Ij2g4p5y8uYGKVZ
pmzt6N5t5qGrx40Q8LGiyrGghNXklhFCIGGnqayd2gMEBYgdrDWHW6xYHkF7gXWLwdGcdvz6brsJ
K3odW0g3EmpbUxgGdavpbiftssKGEyvOPYUpM6q1Y3+sXfjyhP164k8k4uU+dcIu3ktH+cZmGbz8
akpCMEk0rYo4wkqkk23D08o3NSWCNN+iIVIALGDwxaLESj49zz3gPhJgQ8YpRjomJVTkmMQxCshA
5GaUORWNYp3Sg0pDowwjkGNOE0lDm0RNlinta5dEFBmVRZsTP1zbA5y8KtDDZnG5eZExA/JjTTZi
5JdmOhJaVhf+DctIL9jAmvDBMQf2/Gjk5EZs8twDQFwYif2gjMRSEScNXsbWVODUDExXXyqn8WcW
cWX4tVVG96fX9/1NMZa6i2LDSZLtSNX+AoUlkFvmtNLe923Y8GIi/iMLPveBg2aect5XtUFpQ+SZ
ya024G1Emc158eVAc4dcq17Lej+yW4OrNxdNvss7r7urRpWRJI9KhFxpR/ZE1UlffKLlNrBDKlsf
nIDupxhBb+/SptOVpDtmET3yrp+d+LLvrBzeK0dIoGGyXF+Fbm0Z1PQEo7v0mvq9D1oqjqqlix8c
VxIDYrZzRsILy7DvQ0vkHCa4sf6sMCeWZxM2IoTnOhb+pWGvW/nZ7wOyTlSskDc7kolGMEcLst2U
v/KWmuaxHgOuoZzp5YYj/ayISsvdEwk+wChQopw3YqrrZttAQr0cqyK4XZoxbPdlHkuPnlM7T1t/
okMALSwzzLOG3MMFbUILvmySC6lzbZ8T7D2MlMiswmewRYKCHzCsAq89gTM0y4MyO+Besftou6Ug
yapIcrnTNIdJAsT3S5oZWXYYC8uk73cFdfuD19jxtyRn5tnMXlMRpZN16YVgMYePCYCBoBNVBF9r
DkzHXeL3Jq9gksa3Kh4Df2MIsYDOQoxa7ozMjpeNw9bwfTHG9Nd5AXO2qCCx0jXMTdXYBfuyiXQi
xwkLptPydYrZlvsgDsfLRbVsHsOxo61VB/BRo8ysjIk5I6iDTVebATvd0h/EvQpIsvwOkVISElGU
7GAsWoGX1ZzUw50JKqA+GLD7ao4KG+S5u8rhZuyDzNQ1fRs1ltvQNZlATHt03W221PD3pgrQCvsq
bZxznKm+5hwr6Y2/zJi3rDaHnzcjWrlqZJV/tqYQM2kDFOJaEAURRINnksoXQ7xsduT49FcDntGM
5NvC4I1MS+t+HEDJHfphHp0tB+ik2hS1B+7aSSD8RGNbjWBuKosHv21SXfcelnNnTc/r68l5L1wl
mndBYYf6Aj+l2RNnhxNsYflWcDYd2BrEKay3ZLeEpcqiuKxJhEvKeijWNvswvw/6wih2FbWOLjJ7
ZPY4nKffqAF2KDnEBcSOJhSa4NNkcEiFJws3voR9DLuCZq2LCAgOU3eoAIShpkfbL9CL1Z3Grdqw
j4VSnA+huvF76mjEVo6goXIhNvxmllZrXZpzVZo82564P0J9BpOOvQ2gh2hIENSpbrhPbBRL/2wa
AYIj9WCl8DDTtCRnXLM63LsKbRzJTLiYzA9TbkBw308TxxTn4Uwe7Yn26tjfdF2dzTtKvhhBfwfs
qXaDsAGa0GHNcu+gMkKG7vPCdUreHEPrdxC7zeR7q8zSOKVI1epTMLkoDiksTXunw1Ggl6shBf2p
Urv20g3sIXsoN1bmGO7B5byqOutY5YYFBciroRG6ZdZcEbmWAk8Ja1i3amOWnG2R9VMP/4e9M1mO
G9m27K88yznSHD0weJMIRMOeFJuUNIGpResAHD0wf19WP1YLUGZdMqgrlgY1KLM7SUuTKHoAAbif
s89uhlJs27msJn0ryfv6jk3K+NkJW2Y9PogMeb8+AIio9x15QRmWlyAN8RNAnBjYyqQ240hFPquj
8CuPlAaCnzd64zz6Y2aON3Ojuf67JDcwO9WTBDfXI+5AU8So1zJpBKikdP+cDF7NuQHWz4edFluN
JjdKT3H6WBKV7exam6ij6p1Jg6CR2pfrzWVpAG1tI01p9I720PvJZvZJRqTQK9AU4KfXNGOD4tBO
1aGKS3faCbfW3PMhDDVCMM3JJBaWhC5woyepxgFrDjX2lNsaZzmrGKRfZxsURtr4CB86JYJXpLKV
2rae/HI4NKFd+rcSk8jpIiz9JLpw6PDxJe16KwtMBhgJ8/q+TolTBGDKjlpet9U7hmahsbeLzO6v
c8comav7naq88yz0ETJvuqbwipuqLV31qdCZwd1PuVDS5rzDm7U6rMPV/wcq3//vbAuWHKxf6Cab
+tO3/KVykn/wt9DX/pNMImMJbMGLDtYNZIF/CX3ZBPFT0tGluIyL/6WcNP9EDID3B4yJxedgkd39
o5xc4y0YrixRevAXf9OGbnHXe06iWZS+UAuc5VfxUeDov5xVk0feJK7b1kC6Y4qJsJ3P7+tQ1nfe
aMzvw7IL6XnCvvk2uWb1VOD7mu+jwRjcOzeOa1wOSkePd1MmgV5nQNq9ijVy6pxQ2td663MMZb58
wEcX9Ctq7Lna4WxWPImsPrhMNYug7U2YODYaynzTm21j7MJSU8QiaR6BaZY7wcduScsTl1GK33QQ
0VgSRJ0lmr5P8Om8sPSyOcvd1LjCm7crjjajTC0YrCVYt0cWAgKileqb1ZgNzh1yrIqLlrRnIm5p
tP2DBpplULdIq7w3zNCIzrA8w88eEm97xcEXlmchfF6dMXTb1Xvcn1sCPBO/mzET0D1yZAoGnEtL
yi5fZo7eHU2t7LKzsUs9OO5Dqj6PTkcyBnIqGwM+vAvAlXGCF0GPjuA8c/qWPnBqMrVNLBGKjVcB
bW9D6XFE6tJeNkochu5UrUhCiMaE8AwnR604k1fdbUe8gBKqYIE7rBgKhpagK09NVbjyUE3+9JFW
yh22QOS09MnMvmB40r4023Eo9r4YzPIqNLtPTGvb4SjIWOdQl3bNSMzyiP920sSvto3AfHib1maG
JRzerMkdsGz+1dfc+R0J6wQEMJgKj1GkDBs3gsS7xNUlZ6RcUkptu7El+8zEoOWir1syP1oZgWxU
YeKT04xUlw4lcSZjU5Y2w6Yx6+UcGAPP3dZwa65Lp6Klgq+5VPCdrqR3qRP/G3K/sqJ0jIx5K9Oo
/Nr3pe3t2inTPtJewr3I3XI6uHULXzp3vexKkpUNBljo2he/jZuaWVsn6qMPOmAdGpDf91VvVedD
2qdYY0xDZOLXlxbFbRdV6XWDDfOSpk2EIDECzKE3xKtq36cJ97yuHfXpYClAZbqTIqwOFiUtwFqC
1z0jG8jFwtsQUdt+wfo1lFcQ9oeLxGqjCBuysJ6K95lQnYfvuKnCc3gqcwNcU/jiUM1u6BxokLuR
6WsMEGboMwgww/PxHGNqkb5LzbHs0g1zJo03p42n804UeXw0DE4r4ugrq0iPukYG/JIRGI28QEwF
tqmd+O+gMxXyOBTGNDPGmo2quDQzL2q+QptPgqJN7GNCLscnxLFlFAgQLYOGTJG6kaW6eih5EjC2
GJNL1TIx28TuUJO7WPn7GZ7U1u99+XtsVvYsiCmc5WyeQkf1c7JnydI3SSYxxy0VTbPDLJ08AX8i
blEL9R8qkv8can/AjvzloVZ/Ui+OtOXHfxxpRLw6xHshDuAbgNm30Nj/PtLwCFz8daAyO/8YAf5j
BuD+CZUNxwv+Vsd853nGK36s0DQ5H9EnM1dxf8u7wllMvV4caSgSEUSiaPL4iCisOTyf009d5hsY
uImCnQWH+i0zI+cYFXZpbucCOBLf9mNIxIwPr00xL6/GeoiPNpBc/MhkjOZNkAgf37m6ktnD4iSL
fTuULkat3BYDY50SIoJoGhT3siVVaO/Sm0UHatgx2vs0Tg45prZ0z50Z/x1ng/GVqT52a/ppSPgM
gbPY8OXnaZFp1pM15U1DeY02lAm5I3XvEEP1+CBG7C/BUzsxA0dodDwEPNC2dGsLU6/tTFQvrQ19
EG0OY/701qubPGEOpAr2grUpiqqlQSJ7kmYpJOHSIf9naaLqtaHyl94qhV2rdjgmdSUHi7Tpvxqm
a8MlE1ChSDRam7S1YZuUauneYIOAJgfQ2Yfh3F6bPLk2fKlBjbzp1kZwWJtCf5r0h2RtFZkk0jZi
tdpdaz+ayY5Mio25Npn10m82+fSYZ3YJiWHpRMlT72/0BbvE1DAzi022tq3e0sFaSy+bN1bqbdO1
xdXXdjdcW1+1tsF0gpih1naix/tmbZUjhIL0zfraREexhW0pkI16tIhf4Fhc2mxSf+i4s7X7rtZO
PF+78nbt0M21W58I4x53au3iKY3o6Hvl0t27S6PPkWFle3vt/8cVC4iiDlyAMoilrSIy413e1EJt
x6ipMDlZIIWaHN0Zv8YFaYjMBXWofiAQWhO+42AGl0CTA0bhLXBFmLkLXWFFMZrSbONLRSP/Dm9x
cA53gTxGb5qe5MS0cKc6rZ2Pqe+DjxDPoyPozmBz7BgMgKFw4HyIhNCO5oqwhCvawqkO8gLSR8ds
rIgMEUlIXovMYwG5gDaQMhCIF+5I2Iu34jpmWM1j0OlzziO2Yj/DAgNNg+NemSs25K84kbliRt2U
ktte4NAfQ6SK85s8nhaSxgI2dXQqXaCvGBR05YWubUvVHsYVp4qsBbNqVvxqWrEs2Nq1PKsWiAue
BmiXuQBfXtKBsdsrHiYXaMxZUTKG7NXjHNtgZ+GKo+V9O1ynae3jVq7nGU60C+gGdgb+xlAWLE6L
F1yu8tIpBAxe2MvWit1ZfWV+xPkcqWS4ont41YGSQbdp7gUdGumjKxaY/8AFV4wwXfHCAQuuHpbV
giPKH5jiAi/6K9Joekz7ts2KQHYrGgnBAmSyW0DK0IDCEsS1DfqmRqu9LZKu/Zwt0CYYKyinEP1w
RUkF9lmQu0EswYqJ2pB5/spWpDTKFtS0cavpg5MosNQlxtfbTrHj3OYr2jo4oQtRjORm9sIVkc3y
FHQWchpIbbGits6K4NormgvUALKbriivb5ECBCoE+Jt0AzVjsmLC9ATgw6YfjUVAz0/BPFlYKRwh
ExFJVrKXf7HyBWpWK+ychH0O/3CFo8uqkdz4FabGTCi7zlfwmkTmOtwnGgzLiBHdZ7UC3WrBvN0V
/vbmzriYVlB8XvBxK3SByvsVNicwQ5aBiXyp3EL9wTqmWFD23GC0l+Re+65ZQfjIxGHlAEAJOI85
+DJXXzD7Lkzhr0ywRPEqXGF9e4aeF+QL2m+vwH+xDgGMdSBgrcOBvLV45kzm42cGhtkAbHO/M9L4
puCkSgy5cfSQQgaLsUcYSOaZm1cM5Iz0Gv1Wf8nXFe2mVtxldjTcEG0bRFnFQDyPsnejY13kBIXc
UnZisNokN5NEkeVpF2Ud34dwWzkRjIt2qm7DAZPqpNGsreP1t+YEeijUuZPBlQe4rITciqktjxIw
CBTZ0YOhUuoOdOLcqsVZHFEP+o1Moo3ZPHHGZXyA8J1beOljNg1PFb0JkXXFO0fEZMJ03ddIjAdd
Gk+w9s/CJEZygqHLQGjgjR6Gh4wcsgH3OnA1Z4vyiW8kNKpj78DjkHp2NS96sqzRDrB6P5dO9ti4
sttqXXsOr8P6VunjfgKAvmqRK56PtHcQNqBjvreiZNw4cT8RG9dEZ84QPyh+g47uIWJu58Vk56Qw
h5mb8Lxvwq5Tx7g2CQkCxqrhn0lhwamt2OVoDXt6lRv8Z729mUgHJ1bSlHaAgFEQGqN3R66wcZzn
jCh2Uo4hK4pPLoQi1CMlvVJTqn2U5BchETEtzKit2Scbq5lu8kTe5W12qfVTq20G4hm+drV9lZHF
czFHcrxzScPZOGrMyF7KIBWP12mXdA+yZySky0k7WlP6ONQJ1AeGahsPO+DLMGuQdLAXHTyYtiCf
wD+ZsO5i4N9DbzuTffBpvI1Cc4+alT0qieEWZh/TTZLHTE5Tgp+skOGz9I+K9OEQC937hoE4U3Cp
3+kdqdODbd6NtfI30huKjyS/sLZU3m2ocZzMjpjAEDmqaa6vW48o1m3mMyQJbNgK9/1QFd9td8Jr
3Csxbu7jaT91wrlqtbG8EXXz1SD2/ExpBQlagG6bScsgW9lG42/xt/vWkMzeGKmRAnpb2ONPUXnv
VAOWy4R4b2RTFBtGU8ltGo19xEuV99elit2gimXG6dqSAAif4JbQLFC1OH6ox/gvUbXanQ76gu0o
MTZJUv0Vdn2/yYfoS563H5kOU9I4iEHutUiUDw7urfuQuMmvrh4+pkLOjzlSiQ2mKtQvM5Ooaeg3
g5X09O7wYKHPkGWYZ8eI0wLVNSlVnfW108BIIB4pCtld4kfavQtXlkzJ3AnsCYKKnoaXlYFlwthO
fH7SL8KkvMzUYF9DqYFcYo5XDTRFbA1tPz24MFVwT/XPNLKWNgA9d2VRzGeTBhk7b2CUwYLae7qb
33ZOZHy1zfxdOMzvJyP+nnRaf6dpw/RgMAj9iK02hM8zHJyZzyY2BldcfFEZB1LGmuIsLQU62R0b
qoEHTRMX4edQTJW4JSy+z64MJjgeM7M2G+3vCjbxyDQpS4jsHEIIWhCGrKZ5V7c4eZ1PXkla7xb9
rwGXw07wnNzMQ+8sQ5nSmKtgJt0HsJevwu3hPmYZBJcvvQf0mewIR+xhcvvKESNJg7PWmYxbVSLl
Ofhzh6dFbkhI58RuQT66S2OzVffQQZeEMCkjd+EkUUGZ5840I+2EQxbDGX+oJXF0cHodya+9xPES
8OSWcInca277DEfu9BORbJEiezHsw+/Cj11MFWEQ85Ea+NcfLfwTyKlr6pmJmKMzxuotZzx0ZuW8
SzEF30hRZ/neqeDm0t8vtLDrWks18zFFL/neNI1K7Aoj1sVfVRJbWvFDu/SfhvYPiFW/amgvv33+
VJQvDe6Wf/E3TOvQ09JI/t3H2n/q9K94E5HnvpitPYNmrT+BHxC2Yo6IA43rAKj+Dc2aJn3s4ooD
yrvaPeu/Y2qHZ+NJH4v1I2kj3ipXwrz5lYFF2yNlkJm+HZ2EiUXaZ5ijr/gVvJPsSizhd27aZh/k
AnJpLsrRoFuhL692vB0W6uXXjgCzYdtXef6YtEP4mUfYtQIo4vptGEKlh0SmwXMkLaf4SDhSi81p
PZYbQR7tJWYSWbGPajmznTc6gCeAEAwd5rWElvTgfThAOjq0deGHw/dc+fZjkfvpQwqN9CEses7W
gmn9fekOCzUaYO1Sym54WAI1r7W+m1qEWFK7gMw+Onvy98I4oAsNA12DO7np7al+32IuCw0aysji
gN9F18T5uUSIO4yFuh7DmaDWimI8gIeh8dGhJOx8TKQLuAgEVG08u6voJqch+0B459d8qLMU+3+I
wwhEkHNQuQI7S8GeZSk/yrZGBOfGmifzynVglZixfp3DWY13GkT4YpuF2bT3zM5lB+zaaG/EZRto
XqvI3MqNjHrZQD23QeTTO9tmFOIc5LYAQqfJ+WjnIiJ6K+8nHw2RzrmPWMPUNmbM8HOrR0XaBvwp
wxoLBHwbMaB2tsQLD/d96oE+Nra4MQWbBRc3cTrm5ZImidvvVAfxpIvwgMGA/S5piumj54XSP+jC
sEbS5ua0ZQJaEOubl0zv6Uij28U1nOwz3Q0Bb7NqYDbrkrg8diVpywQa0wrBU/WnLRZlAK5EQalj
RwnwJS97XGjpDtR+Qi/7XWI19DWJKUHPZ/AHfZsVmvPNqKvysTBDGOJ51EOHNY1Rg2jnd/JzPTUV
OGWD/f6xgVV4VaURavQ6wX8YhBNW9pbRfn2XNLDYN20I7SWwOSy+G5li0G7bpJAwh6VuRI+UNQ8I
WOR9zrQ4D+CESH3jkAd5Xi9w7kgHYB0QkIDy/mfe9bdP6OLG8e/nXTfyxCd0+fEf26jt/4mEFMcX
dke2Tezj/tlSl93tbyjQcIACQbdBMxDlCvaa/7OF6mzDNnxAYeh4qWCV83tQ4KIAf2kMg9fGkjwC
Uol736k3WtIinJEpCnFd8xb3WrSa2R7KojADgi/0W8YhGrGgvderK7wlSa8l/pfiC/4aOh6tqk1Y
HQAG3ystRAYhtCq8To2SjCYlOyg3yzm/cHt1n24bu5IvXkMG6EZrF3AE7m5cXNiZzNQGuwT7Xiv6
/klMKrbhPJVEbro14ciB5VdwiB2hxF3bavH7Yp7tbuPF3tI+YKg1buDKkI1qYUyRHTENsvOLdC5j
CsmmHj9ICOB1YIw1Q4bMd1HZJUrV+t62NSffta1ednujTO1zHJ7S8CAVDpHwpCtSAGqzXjh4U0N2
tM8rZG0Y/yXZvsmSxHzw4QtdEOlJ12ahLuD/xxRSTBIxUyIbSLHNeWTOHWFJ6dbGYtKmnbsYSmdB
NsTmfa9zkdtywk1wo7v1G647+snhaLoLxstQFbG3juSbMegLkDcPdejBmDhRV/oVQZ0dzKxNOEg5
HJ0wd+5SNscgtDUZUEK616IRBEU6eQKRVCec9cgvLm6fvQW3P56r/yo6eVsmRdv89x8no1TTI7Sd
ytrScQK0bBwjX34kPa8iSTA2Mz/Aymtdc0ZsFgYPHeTYnhsIefa/vR4TZddiUcMj4+xEsD2Eos+N
WbHe2Mz7DjfqDyEldSDbsvmiG2n9Y8D/b60GT3B1ro+XaImjwLqX5VbT6Gci465qMg9HX9K4Iy4t
06KBdMMhJQg1zN+4tFcy42WpxTgKv34sS212iOcQfsNgZ4kaIpZvQl8GT6r8kgzV/JaxzKtl2H4Y
OvBfA+n7Kw/RZGjLdI4SN4g0ZHdYXqo9GIe7+fX3RDzSy30Iq0Lsehn/w31iOZ6Ql5eTDaM1JPNg
bYnVanp/54y2hkt2NJjTOTPvRD3CpxT2h9zSdA3LJfohigGj2kEIKr0QinRtc44TntOzC8V48t6M
yIJ0eE6DFX5IATyYrhslumK4dpUBXGbIIdykg4jIubVL7RvRsUpe+ZGp9UcycJy/rAGi825uOx6g
jE0SBKiw6LQ3aCvRCJGMibkOip5Zfoh1YoWHbezPk9w7dgoQSzWnucke8lF+P5gae0Tbg9kHKQl1
/iFpGlLeC00xa0Xr5QhAFjAlCb2gj+oLJ+yYOzAF6TRI1uALvWcz7oaOtZCJYnuCwKKN9jbKHPpe
rbCniIRKWZYkvTq9vCayo8AmwOnSQkJyydzwosPkjCdRykzsIjKK0n3vJlVe0GENU3gpe+HQM8I6
zK/DQVTOoyPDvt968J3szzWaYJz8jKZSh9hrmuJClEX4HghDawJ/hpv1fsTG4MvMjP2OKDxEhZtG
6Ul7OzPCSZ+kT0rdnTmprn8QPlqHo5dkZXI1Z0XVb5q8kPlCqR+AW4MUq2V9bzXh1B3bueoVOoEx
zZ6iZLLSd8poVRVtzTpOrueu0Ax8Zcdu+sxAq+CjtJ7yb/rOIVFdSa+O96xIciiUzwRBZ2LZn6cs
zxEIR9OwifvK7jf0lk31FZVnxkA7JdKtO9ra5Jub2YFZZYPd1Jr2CBPCGc9yKRgV6C1n1H6sFKlO
Fqmu7WMTd6V13yNhH59g5EVk2EfeiLZT5hi66Z429Te5motogVdVHr6nNDOdcywfakKRwZ/J2Kry
OMqPcTu4Ogxj1+6NTwYRR1p7AMaT6suMAmNA09KCtm4LzycR0fRSfyl1yyzZipGRE+CoYNzfcELy
tfdIJSGXa+2FHZlmuqPk84ZAxnKQ54Dn7iGKp9Dde36MWDsvB3YqrrxdpmnwJjatppnuruXTMxIv
5rjYqxrE+Ag2VH6YDJ7MYO6yIdp0rV+MAYN/4Iu8icJwl2TI2Hi5pqrdMuxGOOm1Vh/t8sqe/Z0l
iHPcOKEHL3EKo0tRIFHcjaadzHAQiBDftV5D8KA9WDWaEbeywPNHxpFaWGDm1gFAxIEE38kOYzGR
Tg3/Ak5BEcfIJpwKQt8lFiCMGoWn99MxNir7Im0To4AhoPyPSelG1R4hjBsFEFjTaq9U4jpnjlSE
V7hwvsU5FuMmJAzw8AU49IorI+v96KaH4GI/xIQ0a8fS7EQPo10U101vuxW7EmmBSP3C6MHqud4t
BD2OGI/TBnBN71JTzleTRYC1hpzeNyUfmaTFzuWT5y7rLEOwOKGZvB61FM8BSeqw4R9HTg/2IWR2
NXU6RidGpM4hDiiDmIuuyPNon3uJagKoJpW0Dgm5sHr0hg+JfrpDm5ifYCSPmy0HjoOF6Msdmo2k
LSAU4lcxQvUsYJFmoXWNJZfKdl3l+tXTKLVhPjOAwpKD0CLjY2t6pX9ZlKpvL1WGp9ZBFaPwtnqL
6hyTAxTjj78+SE4OYPoxZucYMuv4jlm47p/wHooijOKEFBcopYV1449CBnTLA8nhuvbGAawvR9Kz
0nldC18+Ti2Oe0rxkyOLmrJie4D/I+q+2MPwIUAFyCqwjNJ+mnBSeVdBeuTPjOg69DSxK0fkr3UW
V79nprJ8ELrUpZWAU2CQbvHym8EHgrS0dXBsTaRWceBEny12RfhUoXD9S68OrbeMd14/DRQDuo0d
k0cAxxpc8Lz8SEOCOzXLGgJdDVPQFuyxZMj/po2QxTOHH83KU3BpWU95Cv3IrKfqIeOXw2KYjHv0
ofehZ/36oXl9LRYZY9w5Kg8q01Nve1VS/eQyYYQetwKrCMs4G7TG/fLrVZZa8/njYi7G+TRsOMLw
cLLey2/JJEN+VIhrg440xJ3tE/ZqV6R0+YTJHlbCEcYkyY+39j9Y5h9wm57d/+BT++m/vkG0aqcl
y/m//7jjD+oX7Jzl5/9uwY0/ab7pe/GR9rDDsvibH6imLUjwFECUJMVYNi82j8q/WnLdw7gcZBOg
ERtl/tE/hFPrT2IKli7jB2+Hlv43suhOnkYTytayMsCqCU7KJ3n5nLgWu6hehU3Q1JV1pbsyPU+E
cffsZvykEXu1CG+uDTZGkilpGYTrvFyko+nUPNusg8X4/dxG3HxUagp/b2MyuZfQZfGaxgsMp6RT
H9HUa7SSnasmsSYUF2C0DzFj1H3Sa6jNhaYff31Rr7GMZTuifMTBxsIujm/o+Z7UWEkIjRKkL6wy
RT5u5hMY1eewE+wBbdOUnGMs5THMNIvDr1fWl5f32cv940o9Xm7ebhub/pPDsWyXCY8pWJp4vcsI
e5ODkXXv+x5XoTarJ+JBNRQjcz/A47Wms9RupjcO6JOjb/0ILuv7ZKA49FPmy6vvJ4a3Mucj+ApN
4jCgcunxCiGWoI3egBZeL6VjJse5s7DUlifp5VIJhsh5j6UcTOMJAENQTSkCtLY27PzgjTu7Rhy8
vLXQLIkM4HGEmwJv7uVikj6jaRLAphyS1bBVZSfxaXWje0hLTrGjJKw/eqDGDaiOqSeEs+I8mdsd
CakqNJnpxjgJpIjckbP04ZPheHEZ1FOWfGdkZUI3Ldz3o8pKhJkjuRHMb1PD4+isTYTgVUlXtp2r
pnk/kSLzl9WH/UdNj5OH0HFNJnPZ3OnbkGBGERhwrcJtE8aGvYutERqsFzHjkhj8XsaenYRbZw5b
AlNDhwC6TlkEpCK4eLI52r+Ec91ZO3QVecOfGpzdfWz436npfW3rqGYCk1cNoU5x4YQXbqq7W6cU
04fFm+Tj0OftX/DCw+9uGfHAd8TWfQXAUvrZkDY4GbZtLh/Bn+c8QPm9sB26+TEB/H2Y7Ml6jOuS
UX8ROiP9t2vAgIs43T+knj59YayvJ4G0h1Sn4pXpdeIQg7eRqYs8cWrjvNhFNDBdgCVEbPNL7BEW
y9hirTRDAAzsFo7ZxoLo120Ego9PDQU20QROLBQFvqNddD4dVlBU7fSlcorom3A1ddVnqSKSoVbx
e7Ek5YohadyNWdvOw9yaA3Uv6WxfGVWD1QOBiSs0LXgUpNO8a0nHInE28YvtPMfxTd364lxWhtVt
LE0j5q+uPVAASl1iZQZn1hw8hMiUw7SIcc1Ukmm87UlN6WxC4pj/O9e62TTjZrHq+IpoprlLhMBW
RjB4he6S1yCj2EagRWHsTHh4NadPITMVRvBVG/q7IS3qJb0baXBVZdAp0b/YF5lJMvNex3xG4IxY
jTdGg9nSrtdRJokEuvYxJnE8iEKFFzLBLdmxJZPgKyZ5UBnGaW5JUNIJBUMN6YzfGfmWT/mQTp8a
Wfd/aaKeCREtZlhZ7M8Inke9ct57tjIWsVnZw1Rye+MvGvF8a0LqkvukbB2sTmqPpjDpP3dea76r
BXYESTn339u2gU8z6I0FZbQQd0anv2mEaSw71Ms33deXcw+00tYR+zJ6fL5/4+EFUw+sNZjUvE3x
o1KTh0L8sYgMVDvjjkHeBpOcQOsc/K3uK/VlMC+aHEaUf237l6O8QUkQMJfywgeAG4IN9mOT/9jq
/1NR/eFySAPxYW5penBAIZTxBfz7Gcf/+p98SQD+EQbcPC+1fvqLfpRehv4nwSN4MS7TDY6OZbz8
o/TS/T+JaQFsNDDdpcV0aKf+Lr0cwkc50qn/aXR0/Xmo3zJNcY013Qi13G9PQ14+gBR+uG0Sxybw
FGVy6J2ca1adAVkx8QgMWjWGFt3A7M05VykMHlqo8Y0O0vnJctwC28RVFK7+aYpX6yjLs8kYDrAA
indV6RFA3pKhiZA33DWp8RbKurw/z96v9fIWU0rUQqxKofTy/cqIsPAVE9bA1fjPMOjtlT3l3a3I
xylgWprLTVhO7Rmqf1jaxvxWfXZSdK7rLzFDhKtQC+LaerI+qhAdbzkRYETgnCkM2bAHsv9+Qf9v
MfhlFdpRWjnIQUD/p1boWR1V8Gx0vsQK1X1qkH4IvxK6nEAZ+uyB/0kV/ZMbuhgSY+9uY/nJ3Xt5
QfT/qWdW04xnuNceW1+bd5Igx403lflRT3AjZExg71p8HOHtDeVbVedJHbZeKhaqQOd8AhRqJwhE
6mMxhw8MD5CsgMxjWW+XkfvOTz3tdizrdotXzb6qaj8YEoxDnT61z3zHL45NqeU3PHvJ0fA6RsKo
NM9+fW8WAeDp08aTBjFUmGR+k2Dw8uYMnoRNFs9ceWF1Cw3DKT+5YsBwWKgqvcJrhLEXzxsKYmDw
+H50BrPbZrhMPs7oy9Jt1FMuBLntYUMyONN43U42Pi8SKehmZCv59OsPfNI9rDcTTAOpIel2yzb0
8vOOidcyoITpQXnXbAYFoId9QItArt9Se6DCStwwqJUxvlFN/2QbMHh6mBwwOxKMP14uXFpJgeuz
OdO2uN3ebaf5rO0MDBS7+rvom/tfX+arrwU1CBeINoUu1gH+ebmaGJA7FvloBZMwvH0/2H9Vuv0N
UNy/SAdoI7ES7fbXS75679cledKBcDhg3JM7azReLP1+tpY4IIWNmWr2NZOtNyRPP7uwdWvjopis
L+3+8+phDivo0nFoBWPbhnjPwl1BqqhtfInJvltRic+z272xA7x6A7k0bMkRhvquYTqni2p616SI
jtELl+GAY5QKP0EfxWGw0JuHX9/FU7xRiJO1ThshBu+WwoMrSCS2JpT4GWoFXEF1y0sCBH0fmj4a
LzpHtfdA/PVRFo2509A+H9/4ICfN7o8P4rG5kqxGwNnplNPGUHcaPc0K4BRC9U4bdRVqQ3uTmELB
PdbaPV6JJZPyUZ3VWJ/sup6T9Ncf4vW3reNotPTb7H9Egp3cDKeqqhjxkR1USlYbJ4HZU1rtDiMv
7PSZgSCEMaLDb6+JkotAFsfkqwY2efmE0bEVDpgnmdxd/s5x8vkuMkP5DiOHD2Wb4B+lci9+41t/
dcRQGCxxXQRFIHTm0Hy5puXQbC9W2kGZKXXRN0JDb+AkQcle9SDi8UupuebO9xTmbVYp33hzTwME
+KpJqYBusiYjceknJwyK+RiWsSeCWDQuPpzKePBwJtjmIrPOer02giY3u32Sa/oObxj4BEYJnyC1
ysMkfNibjmXv7LEx9rhpOXiqcDBmZdXtuL8t7giDDH79Hf3sfnHqI2xDE04HfnK/pgmaKSM3EaSm
AQF70OrruWyNQAeKCZg4nqFOwVQu/0bplb2Rp7U8cy/qq+VmYRUJzGuyLSyknec7UI8b5BKyJAJb
evllFtZQ/A0ZXXjS+BBhS7yPOGIe0GmNv70LsTBo3pJq7QgKn5cLN7B5mYrivtZB3tstfjBB6Rbt
Dszrt08Pzg2hUyNYvP68gS9XUqUtdbX076MoEU7VZDLEowsxQNfjA8VAco6lmvXGU/iz7/T5oieX
53NkoSBnUdy25EG3KvdYhMWXWVi3TuVa5DlOKhij3r2Y4+p3D2e+U0pWHhbaAVwKTr7TrnNJjgx5
58vKNIFgMPwDQC4wY7L6fSES+41n6PWBsqzHGWnjvr90NC9v8NQMTq4MVwSWLNwtzlzZAXugzy7/
5o2px0/OE5ai2AECh3LJ6OjlUppm4bgDhBsUUrZBkkV9UBQ9DXRjyQNiYQR1TukeCIgugpF40B2O
5pA6iap44x6vG+fpi2OTzQBWjOqVs/TlJ7EtAcoXG9jRek29MZnKI8N3sastsnwHcdy70Tp0ip60
8AG1CxJglB1i/Yldq2W043lJz3n2633klD217nyOw52hIWTTP33S46mzkhQVNQ4EUbOJY+OMHJA7
BOCYiIZM15NJDmexkdiBSwgJCntV73y8Y4NCN4c33u9XFSIPIZsZuDIMboNP9fL+IDyspVN2ehAZ
ebjt3DTZhwyDN47dtxuAnfTx1xf/k8P1xXonD33KKwzY2OtBUqt0MQjVMXJgCF85VXJMJ829q+fp
rQCmn73lAHWwo4RYRh8nb7nTIX51eywyJV5YW8UE/ejI6Qo2QLmxRZ7sChsZS1d32k5XbXb49SWv
iTunz6DLGJCMDWDmV1QxjKZphJjaEblQOOjPzOpSF5qzt2hkMG7MFzMtTOcKz8RWGkrDeWuG4zU/
Rl4fhjMBs16czaocGkFj4dFDj/PGNvizp8Bjgkhu0FJKn7bvBkT7Js9M3lc9s7/1fi62EHrbrerL
YT/VnvPGU/f6KaAhIXp+bS6JZTx56krsY3tKTRRu0uuPZeHj45EiSlTmWSLNblNX9sdffwmvD1Bk
A8w/OEQ5Q+G+vnzOB97DCUKTHoxxHG7zFiqLqIvxLKxluTGUfuXjYInfUfT063Vfb7qsCyxBf2IS
NLQCk89oe0DvbowTlQ6E30dnUY6lhTHjY4Vs7K0a8vVTzlKoJayF6AYEc3KAGkrDmHIJF+qI37v1
kIRvMWzPtnFutWcw5x0iBGJ5xAX5qzd63huny09vMJu+i7nR/+bsPHckR7I0+yr7AhxQGQUwWGBJ
unt4iNSR6g+RnYJGbdTi6fcwqncmg+kbPlVAo4Hq7CxzkmbXrvgEl5q1u13wkBa1oq0fFbmCitab
+GYjln9sPO9H0WnmxwqdRxhGS3fFa+/PvUsbADoI3SeSBmePRY07YD5x0aHe29neg+dlEDpFmRz6
ykdzALGcK2fl0t5lMGU+mQMx2t/tJMhyU2bZrIfEsR7UbWqF8zQiR9/o9Y3EyiMEEGpdyT0vPSR+
XegpANjmMttdY029VjKtBzOysD8BfpZXEOYT2thp4pxhuGdX1ru0bUkTaFpijGzq+u6A6jXE9aHl
IXtT9BFDMnGaV72PWhMV1pdPyMVHo3rHVJocEzei5yezS8ZBohYI1VNf8X0s8n8hog5/0Olpby0o
37+83MUn29oT6AuSzO/9dlcnXvsR862oybos7BrKTNPPkhBy2bWlLlz0JkoYWKTZ9Ca2tOv5o5ma
anwQWlQykw67cNMaTLjHj1o/rWGTz/5BZzwWoUyGchqd2SOEKCNS5QzWsm3FlSe/FB/A2MOeAlXD
Jbh9iN9CEWDlvLWA/kUzdcJximsMHywFzEZvvy1TOUcrQP43i2imYy81vbySFF568ZgFgs4mw2ek
vNvCVVb6aRP7RoROw0x9hsTzMqaIRzdXd++lWORvbSjUaUhu9tV06hh5RbvGgMy5JAet1tStacrx
BNO9fUsnfgzoiusnh9h05SEvbWa+9PaEgMWc/fi6kdZgC5WZEd4pflgPjOfLCZH+QdbyMCbVtS12
8aV6Dv572DAiqbHLbKZ+zoASc71YcQcIE1HTYyoqeTRcdt3LB+dS3MPz/b+W2l76b9vHW/LZSGOW
GpY0PVsYTcFnisnk4TgHOcCBYNZR9H550SdT1ue5k0kNQcmO3zwe8M4u2lqxbuJAlHKEOm1+UH1z
7kF4Mq1N/QhMZRtoBiLoS3X2C8N/gArr37em96h7UJxgbOGFhYLiWyfBt0PWuhtIw0G+Sqijtc7Z
Dbzc+KQXkLpHK33U48S60YU0Hk1tlXep6jcpESaEle5Np7jOEuDEPt34rl7431z7phnc9Gwk6XdG
5/lxZbCBbGaPP4NlDFfC5IUvDeae+E+jhoxp/6XHsTLzdWZPo9qfR8DMu7f0PuoD1qLr4eWX/md/
HeDO72vtPnWelrpKJBZ76PFq96W/IMxq5CvdQac5z9kMEGTt+qOyNPsYx5Y4QvQvkKDIizMduwaH
FGs44dWE4SP4xTv8hzAbaEbnyiu5cNj4mSBjLF4KF/+uloDy1+ZKUUdNtLFuvWL90OZt/rFnRHWQ
3gp3+uX3cnE9NiGTvM14yN3dVLqbjLG+JVjYeHhvS33qb7rYF8dWJeZpXQEjvbzexU/OmA4PO4Z4
YJ2enzgtAYndO5oBXMtIHrKlUKFGs/gwYh16ZakLh5vRLLKGPB2p8B6Bu1pwYYem07f+WnuTV87n
phjSgzXgvgsatwpGRnxXXudT2bU/2zQgHXoO4OLY1s+fD5pCy0eC+jiUSzmGcrW0d+aAUQSEKlQF
UTR3D4tn/JpQnY825P+NFWs++qeN+gxuHfNo82c2dMZDO/uIOCmZyft1rHvEWUBz3OKo6LlRjNCc
davU7Ido5Esadao/+DlgJm32e3y2XGPeTHFm5jExNAEB4TcegVZp1QqsqlHuR71HjREZgVjcxloz
u6GhlR6KRWtHX95P21sfksHKCMwa3vdCB39e5JP1RfGTUS5hdva5RYzxdVFAMwmKxHS+icKaqXeE
ZYzRhCZhczJQnBBH6fL8Adw9sGTwLkr+upv3X/y4yH9lhYGosVuLpggaO/U/IXKOOJZbOQtkiRLR
BFs326NCIMAMPa03P5WmcIqjjwjLwP2gcMFKtaz/CpKheW8jf3RctTn/UdGjedeLtmSZRL53oMb6
geto8WFc2hyXkbUYUdZwW4Z/1VhgLqDN2je3Q8orWKgGqqjUl02gday7T6hDVXRT2m58fPksbHth
v1dAhRkgxQEFM0V/vldEVmmdZ7NB9WpYz03T417UJtfchi+dONRq2ZMU6765L6FEA0/MHAFc1QMR
pVJ6d1onS39b6Jp28/IDXegKAPQ3qIM3sjPjnd0TmZInGdSoRx22apHl9+IO+g0UiMS/79D+ft3j
8RMifNUcEaS0j0gPFljOpeLWUfWTSoEfaBnBF0u3/hSbg396+RdeigkbdWob6ZNEGbtbYPW62eTL
AqjCdSBactREaI07Yd33bYCyOHrRmXslR90DdbjqgaS5RKAnDj+v5vl3LpGNb5QR61G+pgNCTCMc
SNSfTAjow2QYn3MqWjuEoMGEX0PM9JW0LA6E5Znp50qq9heCFuV9kjoYKiWdrb9a5xbFRtftvkhb
+G8x24OtFZMQ/KsBiP0ocTN4Y/axzU3f9POVEHfhxqAe5+XRegDfu//GAsvJrkL2K8KPGQvZdPna
KeykZoygj34nzCtf7EK3k6E4nV0fQDhMJrH7ZNNgmzOuK0bEbWTe58Dhvk/p4CrE/pmRB8rK8kfs
/tB9s0vs6CG2zx+XpYzfT00hsIXLku7OYzx97bNe2EqACWBnorNLEbF/Dxx0I17K1YiqTrcPhTs3
oZvoCUK10nmT526K6L28BqG4cJh5B3ShOWP0HPeo1XaFWFy5PQUVVTLdXBwRV6a7TMDt5vDyUblU
6W1DNExtt+4mmI3n29Z1m3pcUx4Q6AmWvajFH2IkwgN36o3AwjISHaEOcYQJlTacRHFq0qsjLlzZ
V7fD6OzlX3Oh0KPJ6JIvC6SKmVY9/zFZN/ltLApSRRwwCS+o7Y6lXG+xukGHG5XaO8xlmtCReBcq
kV2byT+VtbtYTc3LaIMxDje7v4tsE86tZi83R6LWcX+UxpC+h2Ek7jpo3Ce/FNbbHBJWIPOyffS8
fHivVtXeql7xqqQzBaqv5kCkDgVUpy9/P2lkJ4KIokwDOy62I/tbGbNi+RpnKJ9HWtkYJ6VnD3Y7
n0xM7W5xNFiuBIA9evspnm2IgS1rtAj4u+V8fLF05AApujvsZxmk4Q6n1uaU6mUX0juaIhO5xDCz
+4+tFp9Q1hqvjEAu3JzU/CSsYKr1baj9/IFNocrEZrYQJVvUSSdIn+k0mleuswt7zqJkcA2419u4
ZbfnoIqORlfgoYWosvG2Xkx0k5JlCBD4m4/Aqqoo18f2XNlpch6aqYj+9panzCdL5T9bD3QX+Jge
SYQ9OlSwR7s6xOuMPKJeu1EWl/nRHgsR1fqQHFUrnSNqk92V5S9teSjZXCM0sDac4+78ozDl6ulA
vyyNgTgXTeHcweDzI9LX8oiUzHKz9e+jLp+9g1fMxVGgOBUOMcVlNuFhUasCUaxUvMNaWF35cReC
LwUEXx4IEqoPT4P433Z8uuFjanQto8VVY4SqnfGm5TuerY6BU24VOJOt2Oy9/EEuLWpbTI2ZudH+
2nf458EEeeRgPZ8sh6Ft81fWQDM4da30phhWF/PRK9v80t1HLcgm3Koz8J+7ahDLITnOihX9yfJB
x1XY3UJcZcTQNvfSlYj+MegKTEuWp3WBezlm/vwh99tvqOZMgSbUtfrtwu2PUC94Y0gbHoCBXcer
KCtEXRtF03ZO2/c40A4nbVSPnWqdk4n9zpVYc+G+44XT2nsi59Nme37Q84T2jFVUVpQaojxkSlCo
DKSQDi6LV77upbCG0gg6AQy0tsptd94EB65I/AJhMafo71KB2MQoe3yHZvwsl1GuwdyCH0JHNobI
O2U3cavL08tb7OKhA+TBze4BjtD3Madu7bTNjZj3m1vxuWHwQMG6tPCPa7XJKhYH3+oZP9PNxLek
z7zjCoorSPqqjVpZSUBGXX3O9Sk/aC6/++Wfd+kEMFGDNcP35+ft9mOaCLjsOq9o9auGuFQX+PG5
j5Xut0ELOyNUWf2vf7AkvQ54hhQx5kYx+/1uy4wUHwF7Jgivsn9VGVNBhgUL3E+8GkszAaS/n/xr
we/SNifFpbX81OneMykx/qQwQ2AgsuEJHZzW+p4inRX5ItXu7Gz2rx307Sl26QX1CNMQcFJUaXtd
GdwcOnvFDn17Su9s5NTmDoZWR+Q31Ambw5+pk8+3eVImr1VOHyEuiQdqhGhdzWIKqHJxea+m88vv
/tLpY0yqw+NzOe37akkgI1PRMrHRzWt/rDGEcJBq0FcxoP8HG4uLDiyIS58ZCNfzr5zgDZymhQtk
REvce9cucjrLKw5A9lxGDQ2IO5RTrw2gLu1mfDRdvjGjzD9U33tEo7ArH+xIa+UjmoFZxLTKQmIl
/cA5/ICtwnolxlx6ob+vuDs/dm3hBdX0duQUPpwpI20xLuAH4C/WHf7+t4OxyVORNkMS2KVIs4He
LWIGoBAStwinxjbCYTNyzztUA15e6mkf7HcvZQKqKj7gZaiiz79easlEGC02xQKr769OMqY3zOPv
kEtGA1MNhFDmJAdJaXZq3cIMZxrV91W16EfU1HoOFFrZwNvVWZE+Hyok4SK03lpUk+SVD7D9kj9/
6ZMOHlg9e895pBZM8rzrMTLXFpcZefKtGnAfRdygCeMxz29xsh0Do5YGaFh6Ti+/qO0G+WN1qlh6
3UztmeY8f09VbVdDUic2aeuCPW1P+Bw6fXw3D506gZvXHxCb/eBgLfQPDjIQNODEXKYA73dBVE5Y
JIu4YGEpjEOLON0d3mnYoCijv7LUXppmqw5ogHKWmUXSw/hjLa+AUIAiaVRbWffKUMMAFLzDj1kz
/iW9qnmYpZ/hxuh+s7pBkMCIJUTlYj4hdQrUcDjoKMGfYg853N6ziqOiDWmgJR44tBgADhXTHdoj
oM1R1AxqGU+hpjX2ldNzKTTAXabehCxAVN7lHUurFcj3Yz6G1saM9kUpsd22kZFwGwQ1kg6D07k1
rp2jbQK92x8Ul1w6W0vQZn78fH9YGry1qpt4dc2Q3jF/soIyBtUxu3Uatb2+RFZhfxxKJ8HFtC/u
xhqD1Je36IUIRcTYVCHA7vIzrOc/QTJjQwyeCKW0qQM5VKrXynO/pHOZ3r+80oWjyBDZdR3AQZSs
T2KVv6Xwc28wPAZPFvWN731BqvYxwcjv6OSYBroD1jJ6uVBuO5oGhMvSrt24F2546nmoUN7WeYWX
+/xBncpqFhxL7MhE/jnM0USaccAJdExLUPXK+N6TXZ1cL8VEzS3iO0uuHZlHhjLYhOmgdK1XFvDG
O28t1xA9Yu3h5ddzAW9I6sGJ3cZATzJgz39gLgd30mHDRi5N4RvHgGwwmb2IKtKBQIzjerRIjA4T
DddzYVltqOA647ZiuVdQMJcaQfaGa0K1gx4cSN3nv0TYANL1mMMAISY/gyeyQjeuvWAU03RTWaMX
ShcLTnuurHvEYrSgTIUPTNKPb1H2/gfYChsSJoHlaRq+h42gj7uQh/NeYP1XN6tBLFuXWnvgo2mB
m8LNfPlDXDoRgJyAxtC53dAqz5++SVEOhYFvRwWzicAztfyMvR1XKtZF/2gpuHygjcwNpv98qSyH
p804n6gzaF1QC0mYFqNCl8S8xkm/kHCigvLfS+2voqlYGB1xzrPal2iMevrB7KbmSlp3qYBllIna
CixFkDf7JqnrxW7nTWSQS7X03xxaU6Ew9I2X6uvnbswJ3gb27HqCxgD+l2AoNNq36QA6FBlPefIG
NAtf/p4XD9aWZG/ac3jN7KOsnNuumbfLkG/ggFEGeSgRU446s8VU2ynb72m84JyCz/zDVKv6LNtO
nrKpN69cMpdCEEU9XSyKTTj725//FgEzaxqkVsMtMqqe/r2Lxn6LJ+iBNnJ6RkuquBLbL3+Nbd5E
805HKWaXBihLxKKZYRYp/Y1twRMT1fw10SZxwj0DIn+7Vg+qjP1TNq7OkaiH4XMr/WM6d/lHianN
FQ7SxRdAtctohP7Gkyjy7y9ALDSdW7QeI5mpzeiyyR5odBSBU2UOV3surgT9i+sBBgVxoMPOeAJm
/PbCVVpjRldDys7WIQ2xhVxPXdHgMdu59VFIF0ebl/fahTSCj0ujcqNX0Dfa3aYq60XRNw31cit1
7DOQEugUUv5aXX9R1ZBFvRybK2teilfIWVBIboITdMuf7yqk02rV1aMV6VaS3JZFNSFxgcmzmzbX
EpYnesg+YaEk3+oM+Bu4Iz1fy0VjC5/n1ooSeuEHHaYTfH5M3WUhUFuuki5C6FcGft776O+TTxcD
SoAwBLQjBkRo13VTcjBzw70VvVJn/GDLew+th8ArwK7nDTafE13/YLTN6maS+KqipmyFi13UJ+w5
cBedLe8oNbdBLq4djjKtTMBC7rV244XEHc0juFMb9h+8tfn8OZGbH5xVGnxHFBcwqcmrW9eAMxvn
OZ4sk3NnrqO4B3erX/mYlxam36JvxRUNlz3E11L6KiQIaQhMw7wpIlqHVpP34Hb6c2dP+auhRdGh
Npb27yNQqVD+e+FdqMhHx01Nu+FodnjAmOnsBGYNOFOo2MBW3HJuXj4pl7JBSLkUj0CZkRvarYc5
AENFNG4i02nyX56ovNtsIdf21mV6ZHyM0R4fN0wbNzlOmX8N43Zpcm3TIAav6QLb4L+ff+EMU6jB
Xhok+mwzu0GQ5geO0csB/YXu1GwIdRydpyBeshIE3GweMQjGWbsu9PvOdNpgwlT3YWqU9UpPKOVH
4RrvX35BlwBM/EIGEYwaDaAru1gi8H/whpF2/FLm+RGVFBBjdid/1qX5I12t5Ti1ao3AXXif8HBx
UNKkA0xqWbzWY0lVnRrJO7j1t3W1qhtseehpkvpeyVovBR8EBiD7oVaLCekurUBqs8VXB2jbPHf2
I8JC5WGt6GkF0BgeX34hl3bM70vtzqTIe6OfBVw126CU78FHhrhm2GdvjZNbZ3Cc0zDaX9Ze14/p
MjO3fHn5yzuGvIibGzAT+crzHaO1rYY2KMipNRt8bBtrxHJJWm9rWjtnifk8bthyfbOJGZwmuzdv
GthC37C7xuSi9BFbFOPA1Kpzw2lqi1djmldXztQTZ3wfnqmvNp0H6G5wIp//xHTMEOfChSKa8sSM
JnPBxXnSYWXboj4PsHHeJZ7Z3ZsKU+mmyZZTolfyrDxuqBllmneUYj9KM3vvUwUjBqUJ2B6zfWdP
sr1naLV80wrUjxtMoMLStnBvn/L+Xg6r8WVYUPVd9bHH294lzxB5fZr9UZ0aM6kIlLE4oqDgHZuq
tO4FCc+tGMzmOBTmcEDJe7qS+VyCYMBxRLuMl8CVuKdMKaV1rSsBemZOt3yUkj6+nxouIOYE2VjP
tu5HNbi32M43DyQ/6uhJNd2tKRLPqWWvr2s3Gw/Mw1AMbVw3GhBf+dhMjvk6GVR1spysMoI0W35m
1dyF9khTekoW90o2felweWicIqkGgh3IwfPPyTh2MswSOkIf8/uXUmK8ozv5idZteyUzu7jUpoRN
L4eR+z7YoDpJ5Tkw5hFuMRytUZQfp8n9ZoD3utIGuLwSVTixFwLCU7b+W05mlC4GtRorte3Un9GN
vAVLbb7JXav/B6+PWSH9hq2nD/Pz+euDW9vAACbET32hzmZZ1Yd1NOKD6U7alf126aGorQjUG0OK
VPv5UmtDFw4kHLHargHROU1xdHG5ilLpNVdy2gsp5sbDoUCFLbLdns+XKhdB8zJmYNQid3XuEys5
CaNuQxCuVuTmTGQX7eqs7MLzoduG2L5gXob8wy7M+zZyvZXycW2dPP+gEntDcYk5sAv/Wsd280zZ
N8UQ+EOljhIcwOh+ItahBOLHC6OY0W+r0+IAkkwBnhx0ic2TllrtYYZpfiyQkn5VDJoZZhIbXelh
/eF7MkfBiytcK2oavH4CKBEhjYgkQBzXRvPuB8zZ3rYgpYFYW/VPZfa0E9BGxkqqTpCdVl+vXBsX
vheACH1DLYBl8vcZnaHM9C+sBtb29U0KYwFDvS65b4s2uR1j5UcmKtSB2xXZscmX5eTMeo5NEwpm
2EDNoT7h6dGWk/VgkW8emNu0h6QorlXuW761uzrwS6BVzUzG4O3vsg0aPsZG5AWjvoDFtt25vc2k
Hv/9w/9slV3W5+GTNOk15wQvY+1W4vgR2vRxbnKpXaNqXBrv0vxmtsSFzUB9L1hSTHSlevq94Ccw
bUvcfDy19fAGcw/npFXAOgBS6Pekodk7v7LUGZBteeWsXtjK9EHQX6LkfyJIPz+r+rCgRrgkVjS3
bcozp9ntavfftantTi9vs8srcWyY/jDteDpUv0fV3gKUsiGCZI2jWW2506kdJJ14y5r+SoT+lsLX
a/Wzet+3P3/2D9/Uf25/9TueWG2ayP5/P//H7q9/Tn7Wmwbps384POmRvh1+tsu7n91Q8Ff/UjHa
/p//0z/8t6rph0Whavq9HiqmeO9+JulznyaaUb+9zz/UUN9/G36k/+v/tN/+lX77Xanr6a/9WxRV
/AfEPIeZpQdIDqI76em/rZ6QN2W0Q/7LMIx4vP3J/7MsNv9jo4MBLvDA1WxJ2X+JouJTQsYkuNZh
M0F5/Hs2Jfp2PH87voCyEF+1SUyBvzOF2Ystk3skED9tDdiOUWunGEvwn6ntT15UwWG/nQUihSZI
dT00NVOfAsPql48rIdQ4jygD+qHulMWvtkQRIcFIxzqadp/dDJ6ZnUwa4Xmg6aAOUndi8IzZXHOj
sCkLO0o2mKdZm/wQVdKcvU57rFak+FtPr+7wGOz10CJsfUozZPrMKtV+xEiTvnNVZRwnMXP6TeML
Sv5ZuJY9hsPeMCHx3lRWd1ZtnnybzcL5siR5i+63W7zzjAWKbdzn+TkHDxbySe753QhpcPpQPm+V
KX4BjfDRWW/REm2Gyn4jYgfTRK2zQxVb01thYfwW5kPipqFFND6BVhusYPSlfVq6vsf3CbgujLJ+
LbMz8imrfRd3s2vd5nlBDebJNnvPQTDHkzXNi4rcLs77BywVUrhZnfmQaSqH/1654rOOfcz8aIqh
rc5rnBV3btp1P8GLFidbFrh2So/uJD5zTfE4yzpF2s/wpfUeJ3qMS29oj8T5dwyLcncMyjEfivIj
fk+LP0bxFMNjIRNccVscV29J8DdSqkEozR7HoRl/TXImMmUB0y7VYQcrygGn+Z8GSqsEwUaI0vH5
YInpUyrGQ91qUYnyo9If5lJ4eRkmK0L9r1INFywZsr21moEvwP8BDarQNCrfeMg85nvBOg5EN32w
YxiIlT78mFDA5Aezgx7QFe3a89RsoiijyGrv3ls7E0ypM47xQTNm51MMmFcLOsdrxqhZsTQOJpKM
bwOTWYOeeO7fue0o+nuF/+nqgcmpaPzEsi/14zgPScqWNxF7HCyzeOjRtxnfOXY5srVKpNa+CAEm
V6xxuQQw2Ub/k+/n3gcPQdNXjsrkcNRln791mTWO7wC0VOI8xartPk6a53yMVz/7Acbdsl+DjVVf
5yWv0tPqaijTz2mRhM3s+1M416XYuMpYaQ1KI+3DKCOXj93k5stpRCqyhKFRTd8dPDqTMIf7hWJ3
4Xrfu2ZzFnBJQuQdVqDrFBqqRV6zF1rn3xZTvuJeJlBmlUZHmmJOGLZquAsUgTunZnpoK20dIq3C
0NWTxjgD0MPmByiL8I8Wbm5vVTmYj0JQ+Edx2ixfqmFk7bFC4zXschiUI5P6g8i93rg1PAjA1Yp7
Eb7Go/WhSZe4C0eagI8ZgLvsgFRpegaX1SKOp6mtjkqmZj6sSTOt36hV2unQWkxRAyY2ibqVWd50
N2TBcg77YlOLrZJevfYAxiNHsmr5+gGwOyZE9cJeDCajMezXGIsPfaAvlvujnavCCTUgkUlk0uv4
MOBH11Otpg6W7EMpl0g2eCceytwZj6lhbgCp0vfLQ9/WEgSu4chvNCTsm9qgkw2nfrSPZaXlX1A4
zhZsSnxb60JKLD5KbEzdXaJsjn/mpvbP1VHWG2XO5q0vJoyf6qTJfrnerA+we2vgC71vwiij4keD
TWpFWt8uaIhGS6K3DjhZF2NifcA6c6mT6iPgA/MzzunorvarV38itxdfZmPo9cBvkTBiILBMTQCr
vRvYKqQqgUrTrqfhlCRMJmfHovWZ4gq+NIjFIY6qgKQlSfN6HRz/k0ZgVQGgKIfeaG+X59pVfnr0
GqOnUN8MNVD68f2Myr1ZUZ6a7bEqj03ZpzT50qqowiXWmNu5wMsQKV6lld7hMp24Z7Pxa/y1tdRG
SAECPG4nQddhRbe8p1AYP6daKWKwoa1cYSaV+qjR4VgMJuUIqqwt0x7cpJ17VTsZE+0E3XejDPKk
m76WTeIfUrOxnDQcTB1/6hFlC9j3pgiahFmVeuNOppXbY0DjtxlxCmYMO6iOIzKttvMK0ZmiojbQ
K5290bQIGWK1ZWtSw80E7tEhtdDALaPZtbsirOwEzeDGEk3LOE9om24Hl6Jxj3cyDJFDOhj8ew8y
GbHpOC74lAYEHXy5TVG6CwaiQLHmE/JZK07SejvE7hglSTIPw2FgNDzdlQKgTxukVu7M+Ru0YwA0
BMr2y+aQdYb2XWBegybElMzNvZ3xOfEcNL6KCaXx9wuEI/xtPdJFkCJt9T5tfLcG2z5gpziVjE1C
PS779m0GJm24j4E4TTeZwEznBu2o7heaL92HjQk2H3rSw4QfqMqf+JGiUxkbDqQwPNWbJayt2fyK
jYpcP2jTBKoycdx8CkbNzMWpRJ3ZfW3mVqruEhtWYpjNeuxxKHDtwfQWoWc+QQF8DGJWZ/Z0Sfnx
GRPYsmOWhgaG+DyWQtH+X1pn7V/3KwK8wVAm+COqrJy6o4uQLkoDU1OtiIRkBGPLlMjqWuvilPcS
cPN5SQkj91M56OKA5vUo1pNepYX9KnOa2Xyz6vSPGNy3Mj82c+Xg0oV/vBWZ6Wh+TToLlgggLuWH
VusBRpkwArzxpsV73fNE/ke8a2qPkGKPeOAWTLhvCxQE2zOMS22UtFcNvXrd5wYObN6ki9eAVvIm
XIe+7INsy8e+d0ac1CjtDNOXAugaZTdGsa/EqC3v6ZTHR1faBM12wXiVHqiZlVAnDHMwvwL9kmoL
OXb9FWJU+rkw+jQJUamDhbdk+CmdSy1p0re+ktV7A/VB8VHDJ2nRQ23MC/OWuOFDO2kcuhlhYvjt
L7vmoT7WXln5hzorRxl12EgKzNIGr4vv2sK19RODtmI9el3e5XhHdciehyknIp3DorEb6zax9ew7
DpOOOngg8NZAsheXN2M5y+Tr0K/F18yZBSIUmcMPzXBq45sWlVCHmoQ3PS/W2IkPSQX0uAxKIfry
SGYYQ7mbh/mooFDE98M2eXtneGtifEgXqWeHtal9CDO+35hfsaodujf0Nao3vZrdr1lh682BCaRp
nYaeTndQGaZqD7jd4IU0YSeEE3O1TpiMWkaZjl+HDB4H0aEraDJ6/jBixa1hhznmKGUHk54sXlBk
VvE5Zm/rzBXKVpwsP17luffUgoORQ0WO+rible4G9ucRoWYNGOx0fjseLMBuMki1xUZwoJQPxjyZ
n9CIzF6bkCg/eDXciFDEhoXWQzNZS9g5Izl4z5DmrV6TDXdyQWje8cY2QQPPttCQArL9SUcAVIW2
HEBM4THpaocCE/D8dS4gbb82DBGbAfgg/2ZNF627XXyq5RLp8/Q441x3G2Pt923jZo0hznXe1wbZ
edyL2DTOe23sIFjrsYtr6pIvw5FktvjlYF99Ew8aMukMP7pfGDHPj2oYjROcYFfe4Hes3q0c1eVo
LR1bNKUrgY66J86JORaHMU71t/Bdh9eIgdq/1jabxiAtRf26garWBFv6GGqrpgu2vmX3YV3ZbBpt
kmx9L6EzEHUItvtB50+6eXBgpyYu3oRx4hzRgrHRJ7OxpAm60ZI/yrxsxFEUeUyf2ZaCy7YsO//c
jJbzudby7K7uR3rQSaxP4HnW2gOjlevzN9E2TPMtt0FyvCdllAGkDqcktY5b9x4nUvmgGTFGYXXX
4kDYiVLnfqgH9w2Juv8NA7D6mOGTIAIkjFIcxM2BQ2NlSNZHJLrjB7lO7nCz9nJ544wD0WdJ7Ayh
WHxJg1LGjn9w+3b+V65nfn0uR8SZgg6rqAYrEyQNAl1MA1bu82CUh0m5sg5AJxBgfitg3/xV+v1u
JbhrOyELwhvGAA+k0ybMtjdtyW1jBnGylmFu+xyYnGziF8hhfgt1Ab+5p+c8Q8ru1/FKK2I3p6Fr
R0qKVIJPtKQbsWe01y0pRlOpKpxnKMRBvorkfYYgXVQUktVLp0K+jDT5jZX29c1KVvHvDsX/V+J4
18vafsEmM0j1volgMg553nbhrm7WnHZIiJhy/KrTShj+3dL9evkN73ElTw8KvtJ3mV5uML5tlvtb
z2Uttkpo0spQzDggRG7TlSocnNS/N3E3QFlVqweEsdeZt0AiR1QxGsdaAU859gfoJlJd6UL/+dzb
wHBT/HQ2aZS9LEyfaTUwl7QO18Wyj4ZDBQ+BJXn78nNfWmUDbm+bCs3V/Sq5IevRlRQQcG7XM7WR
TZ4TV1dAaLuGFi9X2Ia/iaHDK0aqevdyxexROWZeRWOC0p0oDl+KwqVZHrMlSa5JRf/5TC59e5xu
wLDi+LJHvNFCjJ0+niqyMp8jsgh7PuixGrsrp3IHSOGp4JlscOANjeIgVvB8y4xKH7jzOBsx5tbZ
sdbQm2LI3OL9YKnqkOPkeM1kZvtX/t4ZYkloJTCRaTVuwqy7w4Aap8/9Wpah51TdrzZ1rDdCyvFO
l4PzQV+n8jt3Dm1mjX16ZT/+8Q151CdQLQQiKDZ7vFPt6Ir2p00rIS8mIjWelXSLOnTOgzbJzGud
9h2adgt5G6qft0rTF2Og3bzHVCkKo4ZHgjNaXDu9P3MxZMWyPIoRXGLI+u7bWEjx0Ws8Ov6ideNX
qcrTzy8fkD8+Mr+D4AeDBRofmnm7N750emZamijDrEcdOJiqlTrCaEmoQr3JHSuAXnh1Z12I93S5
XYtmMwEJO4DnOwvWVLnmHngc0QvxsawxSTRCFBpFGRWVPiYn+DNrJoO89ZPyCnbkj++MYjZjcRQ3
2NUcn92LN8CRUQbLMixGjDR1xv91lGpe9yuRNnXM33q7lon5xeZzQ0MfNSoYsM8fdOmcQUdCRoYF
JerdMIxuHjSe86Xo8GVvPZqDVxbcxYZtwW2iTpOWuYiHjvzzBZWf9dKkd49mgEtLNBNjVFyPqrtN
Q+f4iXjJ1Gvr4RP2nq8ivLSQCpZz2OelOrR+Bs4AtIcb1tOGT9Hna9fXbsP8teC2HJsVSMI+5Dll
MmJDrdKwTSzza0HV+mkmBNE0EdGQ0AqSGL5cU5/Z7RQWxTaDsuP/sncey3Ur2Zp+lRs96UnnCXgz
Bba3tCLFCYKiRHjvEnj6/qBTt26Jqjq6qlF3R0edkFQhUiCwE5lr/es3KGxRJ8BR+PEuSSdpCGFZ
8knF+DUAhfHdsv+aadav5OP/5ELMD6EM8x87u/FhSUZTzOCtwQ0NxX7qEQE5+VmGC0Oipb8bLLWw
7uBy0mNwQRfbgh/vaVTGSYnpBDwZVMnq+01llKcrd7m9v177H5nZy/P7LsXjc+Msob778VpZYMGb
0q3Ir3TuSK2SwgHzHLvhnNTmnByC2Q5vdVT6lxl7H3QU5tyFviPzOdgORmZlZzxnsl/5r/78sPFE
gNbJsoXB/pP/atFB7E/aGJR4prcLFMwqcqdP1u7yp79+Av/sUvgq85y5eaLgPjyAeM4iWURh5Kv1
8Gj34+OQ948Kf/79y1BCIghRVYaIH6kDSZwYFZHJod+pCaFN0CDWRuJgnd412fr3L7W4HNhkjtg8
w4931Cu2M6RO6I9tPvlRPAcXPCikHy9/+utL/fzKG1Ccyf5ArrPM8T9cCpQlSxuN6FNqHdSsiHZi
Tw5Y0eQpewwjjvBsEjH/9tdX/dAPsGYpwjkcGEuyQJhP/7hmBwKOg0RvQ58dziWemYbzgj6pv7pt
xzqNovFpjhsyyRwmOuQT57+oV//Jklk8Ep1FWwEP+ONnScc8OrXQl/N/qLQbW8m0lzJbaoPcyvmB
/vpuf74atwoVDko/U3RUXz/ebZ5nVe/atfDqZnoUuQD7trrH/8Ze8POFmPbZVFaMlhcfiA8fppqQ
iTlEE2jnLL+/CczO/q03AZ4M8SlLUezgAvthI+2qUsaWiYtNbc0DDuPG9KmWPRL85U+/++gwRYKE
ytRu8Zn8uFDGrnNCXa14dG1yWN5tImkO/867zUIgOJJ6lDOXAu3HTygzTXrhmlGpY0TlEdD1a64b
xTGJuq9/fT8/FQ74tcAsRQ6BTzZN+IdHZ6LYbpIOuCMx1GRnmOOw+vXd/JOL2JCpFm0jPik/XaSz
8ykuEyfwMr0o7g0zat95o4zNb98KhnFs7fggMCD9WJ3kY0n6ZSsDLx308JbzBUO8rv9VZ/nzkl6Y
uAsFbXHhYEr14ydDfRvHRkQ6iVaiOVwZ3Nuw7Y2E8tlFxvore4d/ejmUwDhdUIogd/rxcgEx4IE9
gZdq5Tg9ZsTH7esJwCCz7N9MIGAPpMQiW4pyC9zup5dVr+dJZT4gvCZPA7nK3Lg8KintM9pj51c5
Vj8tCUAAFdogDTpShJ86vjRPXELvCD5PAsXYCJAguFMsvt9cElSNRCm4bAysh59lB3PaDAaX8eJl
ubXArqtqcn77wXEVHhro33Icc2b9+Bn1VTIIq0kxPKB1Hnc9DjUDvXJu31FLGvUvQIefinCuBo+D
TYiCn9Lxwxsre711rLAOGGqk8SddL6EvKHp9N6kDI/fECn/Bnv7pk+J6WBxAKeGkwGLhw/WUJHFq
puqu9x1XFpY2rKTrJLvf/qS4js7taPy0P9VMAa1NmdRl4EWZCCYM2iTtoBNAdw+9373SYk6vOdRn
oDfIbn78tKZubiojHnmj8hrTbsanXeklJF390ibkp1KGJbFUZhDVINj8RFdrw3EsyK1dtj327sFN
5RlfV+1LDiHhhEtgACF3rMpr5TLvJJRGz1ZqOCVQPBolcbw5SlEcMSVRGq/QFXFUprw/QXFoFU/t
8nit2lN/6TFZfjFLSxd+GmXtxVbz+VPkTmAHwI/To2V0ZXWsg55plF0Tv8js1ohvmWqD+3WhSfMf
pVYd7vGddIMdQ8ynOhj15JDDSPvcmp2MNtrSZT3KsQkuAOv4UzLBwUvJVIr2cZwrJ7y0XR5g/Nor
+k0das68auE0nFypjilHWBgka2wGMEbjg3G/zYO0co+9HBejsLHkbg6n0rl0cau+JLag3HHsHvj3
tz93YAdachA0DtaP702bYbOX9Lbr9SE1bJuKgunTL9fxz28n9lOcpYwYgVtJ2P1xdQU8DgSrHA+G
UwIn6ZkMLoXbU0PiHnxRp2re/95tLUReCK+whynQXYwOfrxg2YwZEJEpYI6k7bt0c2ObFcNvKjN1
rsJGurgnsmsvvtY/XoUsOpJmYXx4DTYJ+zymzJpNkd//9b18POy4ClR4FwSQjQCd+4erBFms9S2E
TlRafXlM2iqsMAIO6AByYnd/0Wh83NeWi7HdUGAZSyH8sVxIk6qPy7IXXj8KwytzjoWQ6eWfu81v
EREfypz/fqQcfqcR/hcf8Ry/NWVbvnd/+VXbb+WSjN5+/KIfuI3/h5AZF2+Pfx08eg8P80cW4/L1
f7IYDQ3W4YK8IHpS2KuXoIG/sRjNPxibLE5IFPlLbjV793+yGG2iR+GwApGjiOYVY239Ldpd59+j
wF38TClAEVKpvxPtDlwAIfIHtJqC+bv6na2EUpOg7h9fhkAltyuuIHUbdsCMOgqDdm0XQ7rpuzEf
ryIK8JWfdfAxsFTMv/wsMUzxOSP6g7H7iKPHiuitkN1BERoCOr1igpkUdWYvNLUOZnMDl8iPIuJI
QL5EpB+FjsqeaXjj1l6cmsRVxpwsT8U4Ne0KkFwVK11NlXAZwLaKucorEVtHfYySp7QJBIriMcqI
XqmVKtMh89XIMNkxFAsnG7er1TpeT2pXF29WXnB0ek7dman6SVOjrgahyW2jv4/tThoQpMrJ1tZB
6BaN5XVRZMbvjP27VPfd2k3Xda93cpdndt/eSWxloPUkkYmHTtNoMgecSKX5rqv9AJqgdb1Mz70r
G+XGYd75JaHwUYmUnpgbSq+XRdJ9qrO8L/ZWgUhiO3U2ZtNqEqioNt2hcZasOrRVjpcLLB7hukwP
GHC217o3PAMuoa+NMtzZhRq9tcL6VAb6pQtxJANmP2lZt50UxUuk/q2Po9s6G6FbtkUWekUPZbSo
VYV0bJepRFKehZaPj3PUNgC5bXOiDtTXJnJgIqXFiczvE4E0ee6Zw3Q0p+pLOmcnJ9O3zHy9erY/
RRjLtsVk+E1jCMRNzSqc3fje6vg5+sHX7HYjIJF5Ku7JmKcxURe+0RdPQ+58biCf+tWUGeMJlKxd
8+L4U40CehSZXDWl/SBLa1PrSnqFm1CsXKvfd7G7be0JvlaPzJYxA2jUBM6vjl9oNIp1LJt1nxsQ
a9pxN6j9XkNN5fAPdl6adOUeNN1zSbPdmm73BFMwD3xsgmK25jLWKByYL3sR5zvcNL0+tgRlm2J6
nMam8AcW8sElT8kpI8Pwywa2wOJV2BRTa+7CYdQ2PeIqGFQzPNaAUOyeSBiSPdA5Mp6OyIrAWL9P
u2coy/B4gvklcWtnHwhj145j6uuZZe4Vg1juctbc7VCL16QmMj0Rzk2Z4ClsZOeJ16VMu+tUx1HC
XL/wyJA/FjP5uGrX3Bv1S9h0u9mGDjNnsLuSdhXwaMdq9hgT9fO6JHnlAXGpCNeVArl3pS6xpy4r
yXPyahebzV1szI1n20GxGRp5ie3U8lyWj5fM5WXQsUhh8aAix12zicqdaU13Q13u7CruVuPcFVum
049qNm4UKAteas7pWe/IRS17/ajABPMr0T20kKY3dQ1VlDQvM/EGFRej1PZM61ZmWOpB/rTu5Kyb
VGlOkIu9sN1TVw7HIa7PvdDHZFXFUfE2kW/k90VC9o4eQg1F8MEL2GjppgA5fjLHcLhNtDG7IRq8
2zlN8uAOQ216E5bYLv1ZCV3ZaQx3pSaV8TQFVYmxrogidWOME6Zfwcoktm6wBq8pvsW4k2l1UkLy
KXN9l4xW9y2dAKO8cmCBJJO+tyfloltTcDaiyNUOWlOJaVvZxzTODrKrzoCLuNvx6jnELahQB8d1
YQRqtSRpbIRN0sQ+A8EuWNHJiNy1d1IPwRt5Jo6EroonYaIYY+ircRw0F9MprJ3LFLf1SYU0w9up
5NHKwVlFEdaENvus2kMr6jrQqXKxXw6rk0I+WdgYz5NdZOJLrtda5FmO1zjlPlGhp8eOgrRaDQr9
rXXpIfB7dS5SNO4ZyfYlLtkr09jF9TEoxY1hRYcmri5x0RrHkEfTV5lxzYaEL3JEz5bHA0aaaEBi
TySkNwyqcNx/L7DCwJiLu9OH+lsz5sF7E9kvmSvW+uCSr6GnuTcrlbOZZPAUDNOZY0DsZZfPjxpJ
BmhA3XqfDPqlVE2djKKSQtxvqzx9LQNRXMNihNlpwgdujAI/+uRGF8NlSsMGziuU281gC3UjerVD
AgQvrUsbB94nYhWUXwls0GZVpeNRTeYzHHVSLAUHC6MS5Umt69g33DYSt2pYm0fAgMxbVC70y+W9
3QUrZ1b4P+0uRYnpu6InTynCJ75VtrpRmZdUoievgg69vhU5464iw9uzRgFFpPaHaTBXc8uJEpYt
09TJvg/06LMZjM9ZM/a7fCpuJ/dTV9S7EmNvOdRLKdme5iXnLZn3cL375xzwwbPdfl+QCDjvJSll
+K5f03qCrDO2ta+blTeX9aewUbpjGEjHV0FQ1pFWHeF+Sb+P3+QU9l6C19hZYhZ9p0sj/KoP37Iq
W+NgylMUbZvexGwA5PPeYoTvmarcdkF6okuJVkpVX2OGaF6WW8qL2dLHu8Upi/Q7y3mtOnM4hUoC
V7fZNXNwJdHtrJR9uxN4SUN6QsLHlLH84ob9tUJCMUbqGTbfYUqy21TbK0JCwyLTNDioYYfDWbGR
TUkO6IhGrT+Fk9r7hSoep8mEaC6uNeoiPyyafa6F36q0G8O9HbA3a2Z0BfXKNpQ0J0e8V+ptv/C7
22xDBfE0uDM4jpVUns6e7FYptvZxujXyOItXY52+VeyFZfWg6V+ckS0sMrwm+QrxmGl7eS3DfKPI
0Veac7BEPJFvUhXhAyAbr5rquVCtE4FBeav6gqxrq7s04j4XzVPd72NGAswB2XYDztNvDpEjTQUb
zBarXtabLBlJ0O0v1nwxnJe5ZZ+PYh9avzeQ2WU7F9rEM6/tDbUoCXAwYxtnV8/w8XrsC/FwruNk
lWKDFsbDodXkrlNrLNHessa8OrF+E+XlOq3JItVw5Xcx/xafTWI80OYy+lFU6oYeP0r3nPcDed5P
aWavrJzgLnetGV8bhXOUtM0bQvN4XuFBQiz2m9laN4HuQ65fO6I+uVklvSAch8ErSdG7xUgTNp5x
oCPcRBpFinTxwgroZ/Ndb93UbcQsKCzV1IsS7QxjDKYyUkUfjkx1m7gpBQv1teOPJsRnK3GaFXot
fQd1dz/rW3MqGLboW4AEnIxYLbBJqzIcDmOPba4dyC1Erusoo86zajUg36GqyoMVzu0twkVtbxpj
cYAwEu/CKZdrByJ63bZnjCF4/4vuuZ0MfQ9JFVqlZc8FW3YQN7faGN/lzdWOknI3kE266usZ0njl
14Prq81w1Lp1ozsTYEFUQ+nR8+qT1N1hBwzm+OhO4NImdc65/25P6Y2L1D20S8UbOa7GPL+H0m34
k2n2u6GYYj+a1E2eNseGFBxvrKaTo5Bc3qj8+3rxHPTq0+QIO/BkPVAwwBJPi2ejGKPDOLasahQk
UEMskivyWuvZEC5VXX6JNGtv28mTkU53RhLtw7Q+R9Rger2EN7R7w8wekmYgvz2s3xLN+WTE/crI
QoG5T4qCHYcQskL7usXOc5noGWgcObqDEIZ2yDOAk6/t7LYnICQxdiru/JtUkI5NtTzFJltBtZ1F
u8sIkEW006FJybfkHK7hcm2c3nrKCOJyhnIVTNV9bpSXRE5Y8dr6Y6s0T8t3WU32SZHpfZyIF9dM
z/bQ3QlVee/E8Di6dcK5jpu9S5B6hz8lyJErrvNY3FdTsKmRheayPiuZehB6frBj1ceNn4ANzbhH
g/A4Qvp3qMvJUciPSmbxMVsvais/p67+meCfc9gra2sudC+W7kaabejJMrgYvbnrS4iXSe/mXtUU
5jrsFP2Ral34ToCWw3TMiW+s2VUV6QnC5n0zIh1Hi421Dd9fET2cz7CyplUemnhAI84xZ0zq+yBG
GCO3cINeuiFujpEm611jx6d6nNbZFK/7roapnt2GwQHp5WewyGM6VutOhmu02V4KuOZZWeNuEAwd
woKAybzCytKVO3wN11MSfZ4da8LNaGp3BFy8Bua8MhW8LtM0BPUmRSSwMDJ5RwxxKO1yhcDt1W7F
gxvYD2E2bK1S9Yo8g4doyS/kHAeCMGQDPahHV7YqIvdqJYNc5W7OPH8+Jq7ihbNpHsQI7dSSdeEZ
ZrVDDsjmoiOU2qEh0mpPR/E1Klu3mtaalm/ssbIPEeGTtj3dxUvIUmsw71zsEPCYW1wy3WBdt+VL
llrrikN7ZHpOt7Kyh8F3zOxUEdYS4UWgENBuPDN7X+vde1iKdT8Xt/E0+HHVe2XZHOywW0kekFFc
FVQGedGVK7olDyX1WQuV21mzdqY57AwOrRRTM5F2K5wnGYM2Z2GJT213tQt5X5vRuQ3hy4avo42B
hJzcTWhZ5zQi+pajJCue4UZv8BoiQCXjbJhTkT6A+rP7Swe+kVZdhxaaUxCLd0uXa1HhPapZ4SVo
w+loqdLMVlk0TYo3THX2loaugZzBJjnUU1KsHbdB004ayVNO8mT3KWMYx5B4sfRzGbxlUSwyDwq/
nO+EHJTOr9TQCramDlWcDkMd3xNofEipeys5ACI4lIdqbL2SqJG/uEqbG7Q3Xf4eVQa+ySXk3lOO
re50b0w40XrwxDGDiEY32esdYteVCCcy5AfXrGEgKwK3OdIQ1CsdHXq1yVRby08svYFmGnTNqxLS
Ua+0iM4Ut7yQ+WIaBC3YIQIm11MhLY4cSXn0kjkU7pvWaJSDbk4D2o4ekMFzMy2VHqoFofig5124
sXXyhJUykBvbapTCT82ClGEtUi+WJcsnVBP6udci5UWv3RDpWY7Np59puKl6UkxTs0YhsY4a6uCV
Hhkd0kWo2pYXI+hL+QohC6/Km2BdCKuojmiIMoqnAb3gSsDyegzbGQtCtnb0DVjRkF2iq1R4ozk1
z0beW5WfNxmi+4L4I2uxzBTH2RlltwrqJL7wg40Poeir06gJHeINnfp9bhM/5cVQAh4SWaUPae2a
j7MbjO/CVPGMn5UGoz01KtLYV1QlJ4SoXZqHUSqcnmZGgs6mNjLqM600Zopz4G+SJDHpjPxwQOG4
stk1bN8gHhlWWNdYd0FWmQ9OMg/hmmliAge3MkeB7NvNM7+TsEE3rVWMDS/fnKdrfS6ksyJBHpNl
GzD1ahhVxi7Q9/bVqTM5eEVV9kcKR0cjT8zuSz/FrVPxDQcQga17XCJIYjW5VzsGTLQwoZw9mLTc
Rds7TuWFZiDvCFItYHWF9aQfAkply4MwSKCAbEe+0B4NXtKOZN2U/gynkWQO5smT7qyr9Nsq1P4+
UPriT+rCb+Gp/z2w9P86+bcJZPmvEdOnb233H95rkf6g/V6+50/UVDf/wPyC0SANCMvfXRidf9d+
w4pQyH5g9g7/9B9RU+0Pxr0L8RU89bsJ73+hpuofxNsubowMsRb7qd9CTZm5fgRNmeqZ0HuZ0NsL
/3XB/v+BiG4xlK+iGP2D6qZYShifOtbbTRXjNNhXKV6iNYjSMNrUW0gXcTAlLShryg0GXLYvCf5t
PLQ/vQeF5tQrjbFVhMNpm+rzTWkZcieRb6NmkpqxhZm00jGmPQ5Kj89SbqEHzBiYtp2M11pL0lqV
puW6L4LMdy0BmGLox2bKupWu1aW50aNOXEZAO9G7zloMGMB2g5W8B1OpXrVOLZ5SMak34DTiVput
5qYfY+VgW2N+MgeokV5ZTANwKIrDp0Gr7WPDG+yh3gIenJLrkKhYczkrS2p3xJkR+zzSZltjhatP
82zlfFnhdkhuu+iKA9jaiuwTFlZ7Lcsp0Cklo336CgIKD0remGXxGlj1SzHXX5qG4huvosx2jwiE
T6UtwQjRKIbWjRoWN+hKO8/U590YqA/0rSth4fAcrEf7pnCS+6ip7gu7yYkIsi9amK/ZIrx6Utco
s49pJm9G5zmJSdCKA1DMbOtIhO2tPA04dI5FX3lWKV7qzuq9Vstvuza8d6cGgMxMXjpZ36G6ekKe
dYpSQimG4HNazk9jm+0DFRi2bOE/a+uwtzdwzG+nsOE8CdCThohv7PJziwxFsrGYIrgOA5a4SIi8
UfmsZ6ew/ibBw8s6wZCkvNNKwBWSWI52SSWJfNR3Qu0IlYefJHbOkZq/o+fUEVt5Fhl3VdPs6ta5
ajVXxLx/Rki5C51kPyembw4pOX1XN/YY6V/70FzXTfBKJvDXwp5XorsVWnJNonQ9zdSGKYq3nand
9OgkRbOZ589DsUc7/ylS50Wn06yGic5V0V6rUtulbNsq3Qgu9lvXzbYcqQUFefcsssWHcN60Yflo
Bg+lTsuR3TUqDUkvt72WbDEfTqL4JhbhXrjGtkH27I7aRe/MCyzHi1ZgYVV+mtunoOj3RtO8AHMS
dmvujCpdU06fp2E+2LnxEjfhDQDsVirZdRKq5hklV6qtBnf71g/1bC/Sl3ZQD6gMdmaV+rYy+ZIc
Kw8Grjc4GGdpZ8Lgw4sj1UNeRS+m9soKOs5Nu1EH5XOqfU6cOzXic6qReQQ1DgHjO4f4rZKO9wV+
kKMTbemVPEWCCRbPhahJAbXMo+GItVN1J310D4ldPca9uWq7xXX63OqmT5jRplHvIHQ8qYkNBnl2
qDPMIxNMRMb2tHUneWLkfWwshM04exObqaft2gBitwt9q8Xdum3DFzdDJm0Wwe2Ujff28upFjvug
Dru6vzPqb/lkrPRkg+XEqjCTjewYepfAA87ewpbVUdqTXiYbq3LPpYV3frprSpDsRGJGGNFeoM8t
7XWX0efq+dUUzXNmm7tJCx7tQqzbqjqJFKNmVbi3Q2UehXU7YFBhF9q2dMO9hg3lOG8L3OenYti1
Zrs2o5fJMG/arm1XYZttqTk+BfVwgaz0BG3tTXVgE1fxiL9dA5bV4UJ0Nq0y5p7DbdfiZ2pXOyM8
wAUwhqWkNrxe0zCeSSTApuE+Kq5yo7uNn+GoAHKFuWETd61nUVFL9cvkTFtpzavQtUn42NYs30ax
1kjBP2lKCJzcBO9RMPuuMgd+V6ZHF2tmdOy2hxL/WBXF14pBLPt4ALBLb4fR9qGZBxL3xnswznGV
wZxZQ8yO/bTK3CenqFo2/OrFxSzwZGDIem46ghFbWzlCIL3qYj5BEKEtGkVyJGrGufYBbytmhdHW
iLFF6IdroGYny2X25bR9ckQbebtUTthTqiwOe5fzrV5l2Z3XqdrntJjvsUd97cvh0qIFO5J8K9YY
big75mHDqas0mm3kIheDA+fOzFvtZpx09aIpz5AczDbIVsg+VmOi+GH8GIUWyV9ktrJ2CcFyYhsS
0nl049eMGpCAqnwGyYEjEbY7aF63XQ7YlEzlo8jndZpV2yzNu2OxFSmwS1Kk+05iPWyHIBAtdnUr
LRiPbqa4O1cqKPfqcl2H8RN7fuYv6vclEsaKt5lSHrXEea6j4bE0AuFFjf3YkBGNj+kMfpJOIC79
KS9u0Elmy2iAJsRUB7/N5WHQyq+gT29zrz9Qpx+LZMS0KkSyXChXvAnoxFTlubKq4LVq7J7QShSN
MW+HPBRwCZGV0a0VfknN70d9FYJ+MUfpCl6QsW+emp4+TckbCZBvrRUleQJR7DAaTsI9iYHnZH4F
Jn0eJ75Kw1cj2eY5htc5IblFIr4qqbbOB/hdYt6S/jKu0hDTSTg+TNLM7FJUENBdmk5r6aOH+Vnp
9XeBhac3qxiydEkacyCGgWdJ5E29NE4wBU5pFjyoc/CSjsGidL4Mhfs8GuPr6Go3pskJZXRfI7mv
tbuwJFQ1YgDYcSg9kGdRbBNFYRZrDgpgrHCg7Snxdizp+KIK/TgNGpVy2tPuy1Fn+87u9SyUnj4C
lg/Qd5qBzDKjNesNqbtMjhXb9TWS1DYEf/TnLnJ4p6fuU1EbeI8ZWXBiuqrTedvhKY7Sc2xxfjNa
rZ5JVuCAN+rhmyE6e+MUrAbZ4/tAr+GAXsTdgQLja2HBhHLT+QRPFJRwjumC1HzY47SYnqLWSi+5
NSnb2FC7jdP0zBNaYpcnsN6wb3Za3lRer/KUySNFv8tAgqAIUH+j3Y5Wsc10odM6Plfycx0bpxDl
PR5wwQ3WT6hVMVikvDDZp5wHQW5rmzV7yTaiK+OuwViilORfIpu4hOkXt3Qtj7YdJ0ZzujhjfV9P
DEVGsaT9pOI2ZfSz1qv8QcEGdyJjyIkCUpHrIdpUenFfSxJri0RlY+syJnQNuUVm7xyLDl2Q3+Fr
fangB507R2Y3uBuwey4qKNRRrrHByba4hfPCU9MPlWLeOuHk7Meoeu6ECDckbaGmEncz9LZHqLzT
7OlulSicaWOPCXEYrGXGJz7WXb6t86zdRrX+VFT2EjAs3v9XXrq6KgYdOr1uo4ru9hP0N49kWbBb
0e9rxvc4CdEwV9NZa7QvcZuvtEH72lNfGhV9Zlxsv7cW/7/L+h8uJL1/3WRt+9f8H/ur5av/bK9I
ff8DK0Mog/yKZecSJ/Nne7X8jQU7Cura4uBGX/M3Soqq/2HROcB8hiOCuGDJdfkbJYW/0ohthOrE
3xlYYWm/Q0kxfuyt6O2gPJuM7fnh8FHnX/6xtwqpThWqhfw6osp/wPihJwZMT76oA2p3kKqBjsW1
GW0rdhqvTbchrAFNbHOMVYxX7VLqRA4nCajA2E3NLtbOOCCUcl13aXiHW42405Upvia5qz1NUsQP
uBcGL2x++rqkpqj6Or2opUJ8jAwL35xS45EZc38EOxZ3Av+UVSwDCRXRyQdPx6f5UEfdq+ZUxcqW
abuH//eldLLslQDztZMO3W0sU4pCrTEGm1nJgLnTaM7OIdcq2W7KTmDwNY71yVwUAf8GY+v/TYQB
P/S/WvyX8j/y1+J/tv+RvRZf//Et+P59f0cZVIWwDZdenkf7nd/4d5QB6jhqazRPiPUQY/z9RdDV
P1BH48GEAzO5Ifhl/v1F4K8Wx8klUQTgwoSa+TsvAhzyn1AGk59pycYB00D9vbwp/4AyZMOI2abJ
ZJbR5j4BzG/0S1iVX8pKY7yvZZsioHHSrcc+cA6Vnh3suT9XWOcY6VElb4FRuvLZrvC1FEwrIl1+
C2d9M+XhyaD5ofQtnWCjxq9tp72IQJ18lOxMtJfEeFgrNH1teypMBuOhY/tYlb8CR2jaLrl3kyvD
o6ZajYY3VUSorS3MHQ5uhUXq1nQOtXNz7QAqbBswHOrXSUZevyVCCCsZ+oCg8zVQg94T3QY/G68l
sD1ZZ4RUIOmr1grpCf2Nm94yVIrLuyA5xhU9IIYfK5LRHfgi9VZLLwwrXGOf3Wf3ySpZZdcgfK8f
deWOJkHxcuzXFE9PTS+bT9mG5MwnEaxgEOUvlP3VPfMA/KofhOorpV8zkI2/Repdcc8O81Bnl1J8
0lLgBQR9HOGhJ3Q4cLjGVec62SqNs52x4hMS17946VDwWJhX+0yeYLTtrP4WLxJ8zurePo6qlxUZ
tn3QR7btquiI5or8/nl6Ey/iZXpTvv+ufP99+TV67d7//DV61d66d+3tP/83vCev5tbcGm/Du/Fm
wrehXsDIwZouQ7sJpo27rdOTZiee4TIWZTyk97qnH7Iqf8kuSbtRRpcC7jMt6Wyv2Lq05+zVwLOF
3ih9GFfRnVT2aQcdYOupPpEc8xo63YiMGe/14Io9nUpoeLQaCI8or4R5yflKTaFrt/xbtrrl14Xa
Wl6dZmfrpQd8anm5xi9LQr1Y4+XxWfoO5W2D2cvkz4ea7+b39F76WPLh8O2+DL5x9bCbhSnzWhpr
htb2yzZvdkn1pjlXmnYPbzld2ZJ6Ztu+JTewzKcb7jMK/Bq8vltBcxo942G6ib4EdBHY3MRHuzhI
bVccA31V7aLe8J2W0i67C8Vb2F5z66TtsWAOt3x7GX2S8k7qL2ZxuLGUTSKeWaqhUa+oSn14Bxij
Df5CanGmciNFSN6X7eXLiH7YQ4WcSj82jg34jC5von6nD1tlpp4kdW9dcMMAcjip1yR04TJEyedX
mAkHGM2eqxMzGblhfNadnNsXEzaWq66MyP/f3J1Hd+NYmqb/Sp/ZIw+8WcyGBL0kSiJlNzhSSIL3
Hr9+HiijOkVKRU7UrrsqT1VEhrnAxTWfeY21LSqEW8HzsqmnvbwvheuyqacxOIWqsAPxOkCk58Pb
+1eX9tw2o7X5Mc87O6Xs93IpYIk8ITmzEOSaDnipejcoZzTqtLwSZ15pj7ZhygUt2WgvbBsPJTdb
Rr7PnZX9rAMjVDlrBKnD+MPxH0wP59d+BuSvnarVSyc4s1KJ0SWmBAG2RBW0iSbHdgaqLP9MtkXb
GISl5W0iTD4l/5VWEgX3dUFxq7pIqH9m4YVF0O3QgeHZrGqWXYsvYG58YDf35L75bZx/hNBA4d7G
UTczwPHcDnqFB0Zti8MkMzlgtiTeQSkukzc4PrI3VadUNmiujBiDKYkfPzfftnOXrkLGFw0m3QrY
AsZf4lQynkMHDqjxbrXCQxXMI22JcnWvbBDpM6JRQ2fvSQ+qqfGmi0Sch8l9It6L0SxrNkTuL3JA
8uoBmBCg4q7baKOMKCVzVmNInSC2fi32+wBsbTZv3Iv60ngAxeVJk/QmvqHFyT/9iJEaf5Bs68vy
8vNf8+/+/hWR4xV4STIZxgONzsff/2jltHxPL0Hrlu2Kg3HYDA89FVfasZ2IyYtkm3QnJ+Z1rl6R
B0n9K8te8cnSXksgg0l5pfWIVssPgjjDKs+v2VM58Fd0OMgdJpH4KiXURYRboxCmrrtyYQiqPIWR
rMoAX1DNgOpB0aNfO+A2slWh3cUzp52hfRr2Br0TrF/oCz6WIucqMLPslllN6KLTcx+b2/Tlkldz
4jCyTSt8sGQKKKg0F9YiBTtUTwCJWNljRJMLm8J52BgZOJuJ9aJfBK91O81DFOBpHCIo6d6n3IlI
pFrJ0gxsA9CxNx+u0GSk94iuYyc/Jrg9IcZEu0qYOl0385FbjDFIMuVh1ofydQWAJEYrUchfCglp
zrXGpvWrB1XrZpkKBKjS5rIxzILUmUdt9uFqESasHLFqjKhTCgiYRF2+c6Twldv8CTEti14fSt2m
P/W10C5q8RopuZlT03hUEYsc0KjCHtFtpq6lTMwa20hVWpWJPhOibDPCFzQK6ooQ2XFazNr2o3Uv
zJIyfbuAFh9OfNGbB9a1oNTxzKO8NEHly1Z7/8bXEnUmAOnq/MGaFhZMAKkEcGJt424nkZiDOJ+F
sjoTsZYl5EgmcoZAYovRmRAuaqF7pk5yFQbSBW3jrRF193Gkv4GlvXDVrZcAgScZ+aO07H9cW2v0
5/n3Gdc+Dd8pp30NN+XxT/wdbgqQBP9Ckxz22UgH/+xC/U67+CWaV8gnQdlGq4ZI/5/MSzD/gqMO
klNHwEY1VH0kef1OvQTrLwXPr1H5ic4W9gR/lHqZY2r1j3KNBkZv5PkQEiu4VpDtHXEBRgH8Hh1O
cSdLN0q+xYjHmQc0MORNKm/AzxFdZe5FD7LF6eByX2XxrAzmw5oVXzxY4XTwLiJrXScLnJRdTFqc
buJ+pHZcTrV9MW9TO5emTXBtdFcu+rER5YQtCOlO2lT6dVPjTLXA97tTLnJLZXutdPBKZjAN+wmY
0sC584onIDFIPuWLFJZ3Q6FFz+yKYpMUrDUKfv6zID3pybYTL61hWebbSN4mnM5iyEmuAya9HysP
KeqKvbrs3YvI3dEVCu18W+Zruip/J1//VhXrSDzi93yiD8MHh3EIR+8wgEdCqUpNLxZ3pa89ag2W
Ep2rGhtlMJ6NDlx8hWdTLszbB6GrtEtD6Rs7aOk9fVmD19+FyaTxsx1+VgN2JbpZuOtBJjGOupVJ
UpqZgvvxLvTke6mWzFsN/7NNqmw0P3hszfRFz9S7WOy4xMzR8SKTwaVF/S4NBCB/0t3p5xmJTweP
o6BZQ9MUkun4PMeO4ylAfLdXzHZXyIU4rzPfmpeD+lgp/SIO9LVM/WiF35c0+/Pz5n9nKoxdicbS
+vfn0iIlC/6vXf36BtG+8H9VX0+o33/6v1NiSNOQyZAWGc+g3+kwUuySouA9bAEeHbUJ/kmHlb+U
UYHIhHtK8x0K9H8fTlCVdBPopgn0kL/rX1rzv1cszK5/u5HkTx+df9YM4ryjfx+NHyBwHIKI1h7u
JD/LBZyVLHGaO+zePNZVKDNBQQBUrxozmgNCvBgM6YG+7HWhvicVtdU+NS4hXqmztCo3CB4v4xS+
6BBvBUFfp416JWnGxmzDe5+yuOgNdzA5ITDlxjqq20VTlCATQeMm8msPF6lART1VQ6R5QyuZqrH2
FnskOA0dcpDtujn2l8u4XUQRnY40CF6NMNTfs6YpUQQfZOmugzm50LQ8uUKUS1s3plHRXZOUVeeN
CreRXt9XISQFVLW7Z7HHb6QDG4p7o2DeeIn+GpYvbgjB1i0C8p1MB4jsdzAy8EeCNxWvXatt5olm
eFsE672lGpSowGaySgpcufT4FIxKihGgg6b2zhW19BdKiAjVupVko1CvXlVBrVGZV5LaLj4BPl4O
sC9MTHpbifGQxwRnPSCCqY6h4TQrOXd7rZCpcGfXBdLFSgCAvY2rehrpAiF6EaV2IdbSkxY5syLl
N5VGuw7j0r2x4mxV5TQfY6I9v2imThourCamjlBvkDydBrG+8tpsaYSbsg03ZkDzGQPWIqbNV61S
kxtITOYClW1TG658H2pQTw4YON597zb8hvTKU4mCrQKR+ygrXzXXmCdyfc23f+qyAW4MdArzMUvD
+WBBQ1PRi6dvTYomGPROIS4l1lRPEiCQ8USlgRxY+oXkCQ0w7/oaVbzkKQvgwMFkMOgpgjrKfpXK
oNmBRuYsqVm5kuQkvFcquUIPzLmKs3CFUGMx7xLxuVMV6W5Er4LSE5edEwTbHMKMkK41J3hXmw3I
5zm7bW4EAk4AMopKsJt3mMPiZTX8KsIyuibl0pZl7a+DRpuGMAsAsTW4+dUjqajB208C2apIyRsL
QZgORifZPFY4l5HZ28RRtI3ww7w0ZKoxZa5ddIUcrxQVUpcvAvlGW9GYmJW7VQeITW7ogcC02kfH
oxT05+fy/7Q4EHrHqfP2Hk/zl6r+esp+/onf1XdD/AuV0LHuKJsGoCT+rt/Vd13/Cxq/gQIDh9x4
BP/3OStQZQfYZCAdgHIG5fcxOPtXFCjzF2qwpmmtcBgjbPBHYeAIofpyQROBUt3E+XpUMQRrRZ/g
8LANWtmgmWsWu0br9AfTQSUoF0R1IfResqxMnFQ9X1EuoILIK3SEgk2RhEAlYp3iFizkmSCUFOEC
Y9i6KjVBxVWGLVRIY1GaKo5QwVC9fpnd3/fFV+nVkRb+z+3w9wOPN5aIz7XCiX6k6uAOop+BlC53
Tg86MeqGYYZFJ9w5ubTmUoQR3+nxjszOfg/I1IwMfGyXxi/4tTIblLTbhkgsd41vifdqDnw5HvGC
sdDO6s6EHKGm6yrBZwfR5doO6xb/AhVB34Bsc5IJzWVYEQIHEVxI0Gc1sCO3nH3CAUTAvYSoIw6k
V40FZFtrpXhyvzz9CodB2PgGOCQhl0QdGygbqLnDNxikWgfdH1e7QItJrZHXpg9KNdNSymgGOncn
BkW5Esp6d3pc6ZBv/Dkwd44kElCgJwZF/nBgoQuaGMhntUudvl73guwvZDfzN3Fd1WurUqk2GvQJ
U9eBJNULeGQMZmnjwWT9fe7826DipydhfBkWLiQR3FyOPmKELE7mRHm9A+VbLoMoVS5Mb2gu8Eau
lr2mltc1gv7zClLBCtxXNVdLZFHU1KvPPckPHwMWNl2vsekAn+4ousnULpTEJCNA79Maa4AIlT7O
8bucFbQw+qjbFxgcQCeAQkr7NrtiN4Uz3JbUidPkzqoWG/OmDdvoAXKIfBmVdQNQKIqwyrSUxZkP
+H2zgXdEDQiNKg6bbx8QJRjE2apQ3pl5618aXp798oCoTbXELy89pR2mSldgDen0yS7I9GKN1SdL
rB9woBHTkJptqg9zftmH0wESRPCp/p1+xnHxHp4HCrkF35WIcBSv4Bj9uj2F2s1VwOHKTvUp2wVZ
T9VFhjcAZUg+l1z9MB2j7BgnMmclrndHG4ko1LOQx5R3Ta5aCWAOP8GPDjsM365iNCAg8iJZ3iQV
/QjJFcVbWWs7Y07RLYhgHBUFTmqSL4PmsiT02w3YhfpG8C3pAdC/8nZ6Yr6f7OMTjmLRqNFpSEMe
Tkyp4XWCQLyyi+LBXxSNM8w9tckWYgUkBV6uvMlxeVshJZrYMQzVM99lFDs4/DCjmhWynhJKaprG
9XI4fq2i1RahbbBTpEZ7inq9c9ZN7JaUdRNV3OG6CK27TOiXTrh2QOfnEeIathEQlU4CsdSeYyvq
E7vKJGslORkAH0ptzp2iRsYvS0Tt2uhKbRPGkoH8ewjpduKB4UimsKKMX36hqwBjPNekvI1e4iXD
KzWs4DYoVwXMhgyC3hiVtkMouejpN+1gV7U8DNMyTRD0lZ1O3Td4PQMYcbW8opVRh295KllvhuyW
DsLCMbwA0wzLvQFFG/CYJQ3voQJ7YOK2upzbmdqbPg2FKhQXfdAO6QQToaih9o3Z3wzJBfh5OMBU
dEoGVIsRiI+BVUYKzAypiWgKgPfx6TPUklfOXQThNyIEngxmbIGtd4wpXngZpEFYTGujVELbd4BB
2UmZ7QO98OF8125oqxhKS0B1ZRmRyqoIOjsPh0BYZVobrFoRN5d5DnFii9S9SZIit5o4Tco2kuzT
y/HIMY7LAM1wFF5ZDBRIOFSODj43UcsWW2Bjp8edNRMGl84dIK95I2TqM+Zq8bVY8M5Dqmk7lNe9
t86L1DOL8tsGRtxAHI2J6QSTWR7vCSlN8e1AaXYnxHm4kIesmyZwyZBVSNJlbMjtmZf+djgxHkHf
WGNDHxo7vMM9YGTB0FewVnaC4LdLFNpDW8P5ZW5a4LxOz+8Pr6Zq5qhhOpb2UNY5HIozNoDkMFg7
7HmMieJpLjw7mF5dKbvzGCTW/PR4P7wa1xiBI3ERYeOxfE+S4Q4Fr9jajRL00yGH/RqI4XuCAOSf
fzSiXdSXmUr6S8daurlK4Rv3G2fXZlK6orVJIy4TnGXDhWAj7dSd0Sn7aaVSg0CtHBgnNavPXv2X
XjzZm2j4ViLs1EhOl2GJTXjjR+FOAvcxTXRuNL+q6Ux3yTDLMfpYWmjynFk5R/XEz+2C7NtYoEWN
VUQ45vB7OpbUlAWM1F3vCxx9uYDE6SrMc7GwIyQQkC3oYpWjzFGHcuIoESoJqCHqYFkTyJFDpfnw
2rIIrOXp7/49lMLtTeTOpQaDqh92fYcPpiixGQaUZnaaT5ejsxyo7layknJd2ikJGPkUfhD0fgcQ
JXoHROd9e9Xonn5mAX4PzInnEMgD0UHJlXr70QXD6ZeDEDbDPbQz4Zfj4qmhoYO0zT2lequZjN6W
+spHryOIuhc55ZgD0ufTQEE3TpAerdIK770K4ZBA0dz7QMDDC8or6IhLqNPinSLzgpjMwo4FYIDd
B85ZoxgF+gfonfpZBmvq9Nx+38OscUS4NHBaJI3HYth1kVVdVtbODuUcD2xvqkzqQZfmpZfU804p
zu3hn8Zj3ljnALGQ/zqKZ2r0SMR40B2orsUyQnjS9sPwdvBj2tC0b0+/3A/fS0GzndOQdQPubGyW
fI3UgAuXsleawi7B6QkXzcrfyg5iw60D2y2pe3fl5VD60EktbK+g06Z05AVKLf8qOZkv3QrzI1zT
mkUka9ES+RATMzQL553YcTUwL31proyCJneU5cOm1/38URnYKKdf46c5Y7mNNpXIsRFyHr5FTOgg
1oLvEuahzeLrznMTDG9lI7/irDM7Pdb3M5YZQ5AZsB1ZG8o1h2MFSiLnbakJO6VFBQFzpmfqZN4U
a6Cn0wP9sKkZie4SS0FhMHpLB9+mrdHB6zXL3adeXj3nfTq8QJ9skVrCmEVAtEcLhGkSOKVPog0e
GWp3pT+3UkyFNpaEKjujcfbDGcwDESSMgYLMVB9tbjWpJD8e5RQivTCWoz3idYWOzLQtkIkXg7Ka
VbkYXdRqgrWS5Zhb0pLsjJ+uyksfpBbMPYVwlZCf2IVs7WhSPBQkSwy99pYbtassMqBt+31w5nr7
YRQ0SymoUyUifxHHBffltknKArBy3vn7Iaw82yMAo1ce/gfLdhTAJpEjk+PQPFpKMXwOcHF+sK9K
ZCISodxpiNlUKbaQUt2/n15On54EhzNH7skVStULwwSECw/fqU90WTCLLNhzY0NuFhP3ou1GsSTd
7wtpUXgwftSokQ3biWBoQqGWBSQkMqm/bvO2EGcDPLI7MFjWdWMK6aucZLQIwf0Y+UKJ9VIhWE4E
kAeVUSxPP/shEG+8d6lYjOU4rAJGeN9RmKpLjWANUhvsS7FcB7rP1WuUd2mkbkQt+iVL5Tkr5e+b
fBzQGsXtUWT7do3hlxqizqUE+9bsQMGAMwJBj6pA5jTWmbPrp6GoOSpj9oolwnH4i7GYGyu1BAQs
gzXtdaZut1KBVpIEDPD0NP40FLr92N1zfOmcLIcrAGoXwOKSy5n4N7BxJHMXKM0KK09GYvb0UMa3
MhOfjDGoCEqcx+iVHo7VeZhrK6iF7kM1r29MvZAf3cE0XvVElJ5qqVfQtamFS5d3VafhqP0JNwbv
rjgMJWgUtS/cNSnTHgaFgbJp4aa/wnBQocWh+oCalREUeGr3Wk4cOLTVhZOFBSyOTFXoLZR+eZ2E
Wqqyj1TYBUlUFU+6kOmwGh29x1Kta5AWwwrKXQeIkAA+ESW09ug9rQKvj+EB6k13IcK1CUF36PB9
Yiz+cJuPBgU1iQBloXhAY2DqW52MwKxrUpbn8sRoHRbVMG1kJ6nmRSAGUKH1LH/CkSkzJrLjec9i
1mHiFQUpwvq5IYO7qbqg/ZBaV+Haymswb1RMkUazRokLlJ1c6Dd9ilBNVoa2pGNnMh3cpinQsQyF
3MbyBOZYXgl01auuuwql/K4SHAhEkdH3QL8y8YzvzKeD+9FRYrBmqb2Ct0Uh/ahALSuRmodSke1j
N8ZzTGKtttM0aOCqdXBaHFsSBygLTm+ijlN0Zvjq6EUvTfOoKG5Q7Wo5MZTcQAW/qisbh2sRvbEc
r5bG6cqVSVS0SjBUvUdxQQOzk/hXIaJn2VSvleqqydGPmVWm0tz4emD9KhHlK6cI6rXg91QjfM81
0fcnaRzJ5rT1KsSgvUbv3+NAds7tqM8852gmSCeZC530DmD8uOW+XBQBHqOVqiTFXg1l65eGMcQw
KaCGQWpssgyZHcxgWUJe7eKxJGaZuNCFtqomCkV+a6pKcQrTCuRwZuUFcmJwR15b1/Dw9TRCxbTT
IpfRL1DEp6qLlGBqQgq65L0yUHUZgTxYr1E9C1EKCtlVhDHkhM5oclXxFRCV93V9dWZf8z6H76uB
oAFZjXwrTIPjDDOr08Bwaivbi50szCUrcdae1PziubOZZ/bGxgjjc1n092OL+rgylq1M6p10RQ7n
GIB4UVlNme4lStd2nhXOXI5VhCKKtt+dfr3v9z6p3VhKBHpO69w8WthFA2MrlYJ870qhN9Olsp5Z
XTecOYfHOOloErnIuPlx9IFHf1x1oYqsVZqX5/uOfrZdiubWq4V85joI83lVfwtQ1UP7MTwnLf5D
/kpzCn88PtxY7D4+lHv6jz6KFOW+JPZ4EY1BvETJwbvsDUxn00GQrtHpimY6J6CNR5Z5RcHUeg88
z1j6ReycudV/fBz2DdqHY0Pt27VeNRUhZKRX+w6PFiiW8V4uYJw5Wt2+9pnHGhfN/sZMpWReIFew
6Ia+uYmdUFzjfJWciW5/+PRAdOTRZUYjnTlGxegBCEu1E0uId41MKxeotZiAlj69wEaazvG3J5yE
vMBCBpJ0nHDlrilB8G/ave8H0qXoNv2vKkyJnK1IrcA46n0x4d7LkUFRy3XMs/YzPKFQGsvFGvxm
JI7KqzriMRRVhbowV7nrVjCNHX/4VUdlWaPlgVIjIIHc0+2hl8tNJ6LwZpsoasjItTQZzGIMQX85
foWATSXQbB/6IkjPBDafuf7XZU4lgqXGZCqgUjBsOApvwTk1quv33d6izbaQm5KrE13wfJV7wxxJ
0WSB6315wRe5G/CGu0MsFuQGWJuJR2tsHrtBT90iT9cd1nHz1Culdes6qR22YncmqziCaNHm4Fmp
ZoGw0ZFZAYZ3eMZYvaT7VaZ1e1c0+vso75ppH9WQ+/wQgbWiBIgVmuJyCKIQka5AvcU8TliB60rX
ueFaW9mzqqdAq6v56fVyfPaNzzXuDbYsEEQkSg+fK2tqr9T0pN+jYupOstxvNjXGpKBWe+8/GIr1
aOJR9RmMHn0uMCWKDj+i39eYMU9hJuaosTrxola84swBeLwJxrei+YF9FDtOZw0fvpVYiYIDIKhH
6BrmLt6K5b5vHXPqBnlzmUSheSnpRDanp/K4SDAOCjMIswP6HoibHw0Kc7f2daNhUAR1Jq7cKZNC
7YRZ41KUEnPvXJ352/HGgKx6PCM4VPAFPU5VoTZFVVlX4h4TV/xliVA6DOR97yJrgETLoZMvxLGj
MHQaRRFgfk2R1neZEkPqTtzizBL/Yc75tJT5qS0x7SOA4mukUmO1xt5SxT01SzSe/Lq7TSk8jEhy
aZ4XcjfTurY/M+c/nQHALPjUoAL4z/G+QuRVCeXMHPaaI6CWZGnJJFT93E47t6L9mFuzMHVISYsE
9cchFPcl/TebglK2qdvqUqDnsdGAft3UmQCRW8yGC8J9gKw6ZIfT6+OHrUZ3jFYEoAuNosvR3T+E
NENCIx32hefH90FajwJvYCOLpszObLVxqR2djEQZo1EOS2M0Yjn8FqnUcQCrkbRXEQde0aroV1Hv
ynj/FtiE9w28jQjGZOeE1Zn4bfzKhyOz3WRxFOkBZvgtcgdPIlKAtoa93vTiuirk/toJhJfTM/n9
9YD1cW7hVQFqUP+sI30JivsuislzI3GfZGFsN/z0IRFB61sqaC+lzLp1kcfNVexWzez0yMr4kY7e
7zNhH6NFRVM+EdZfh0bywsFxXd5ng9rblSmot/GnRJpn1TKamqqP+PIwDOJLUrpEzlVaQ4yqMJis
p44YGzMamaI4zcxGsdiYXnYnl5627Oj/F9PUHaDeq4F1pRhpIdpD0g8fmA7HzRTttWFn6n69a1N0
O7VhJH4DX5izDJCJwyJQ+VAHLUXEQtWGdeUbbgeyAR2Fxu/MRaLHTjBV4kB90LOANqpbQh+KLANT
XQXcSn5mrX9WTA7myQQVCqYTkzAMC8hfDlegGTVjO04P7yDu5JswkcUa5FzaXRi9H7kzz4pyeSvQ
uoCuYqjxTWwkiFCkThxJU8Uv+xr6WZzieo32uzBxKiGppg0MRSGug7FzC5F2QAobPmGSJHaQNB1y
zV4bpxuhqsBO9B12qJMYxNztgGOVO7eQpEdv3sGpW9IEhHYo+pRL2ilmc6UmefB0eqF8S9xYnCBg
KBfjKEYpcUTUfj0OUwGHp1ap8jvUPbxNlsX1UtICPC8DVwd33zspQiexV+dXpDWI+LQRYrt5raew
NHMBl/VUGi05i95D6k0ZombpdqE1i5rc8sBEsult1CD7SzM36TcbVphmtokv+KtKc6qamUUYzJuB
AsrUQSZpG7YShUaMKdRqLqFZciZj/7Yt2IpAhEdABhcf+//wbWliZA0yiOkdMtzF3OV2USZ8OW/t
+Gj+sErSWayZ5VLEv7SCwRTmZ86db8VszA0sIGa8ODxffJqObl+1DmvU4PzmDjnQdhmmcT5LjQq5
drFCetnV6hVSk+UCbDqXcQTdE5mL4MYz4n5x+st/v5bhE//dpQKHMWKwDueiETsf47C0u+vjtnoy
pBZdu67yUI0OQxOMrpt9CtfKmfw4iAOJkWuE7tYIvABoWyYBJx44Rd4+n+qPyDj/O8HxLLkvH8h+
qV7+6z2p/KofzUf+7/+5f0/ehxrWzlew5uef+U3a0ay/IClwoVBdwd3LGAukf6M1AQGgKjd6nZLJ
aiDTRxjgv+QSQMxjiEybAFcWzKDHXsVvtKb4F9IAOn8GNDtkcQLrP6KJH96oLCGiSuq2FOpHkjh1
9cPlJOK2KAxh79hpei+Jr4V382U6rv8+k79iKz9JKv8c1d8HOD6p/DTMSkwb7HTy+pxP7tPJ8+vr
/v3anezTCTzfye373p/sX/2Jzw/T8X8X7/v3YbLfd5Mrb/LA73zIJtdP3uTj5enq4+3p5cabrF9u
7j52T9cfN+3kZvdx//EGQob/3t983AMLnzzeXFw8vbxtPnbe5ObtzDt9Tsqpdzrag2IS1bGQMmn3
W3pVk7dnf3LtT7bu+LxX1++Lu/XH49t6d3omlcMQ+PtMHp9BYQW1QmMm7fmlvby0x/+fTyaz1Xy+
mE6mk9mUn0yW9tI+PfBhPPR93PF0/hKUVIhbhiYJDhJ5y1x/8MVndxRxTybVqGYr3p8e7bMjfWJy
j0sMcqdWstZ8LpjH+xsEBCfP94/3m9d3iqKTR/55hvPJgtnerrbP+5U7Wd1Orle3t6uLq9vbi+nV
7GJxu1rc3q7HH83W69nmeXd1MV3v1tOn3dV0t9tsb6brj83uan1jbzYfZxbHJ1r41PNLh9M1xA7J
4fj842q/SSd7d5Lz0Pnk9f2C4vv48/fF7Onh5Wpzf3XxwjK+27yxjM8sl88o/NRzHEXppi6mIGF5
jsvny8eb9fLyefu8eXxcLPaby0d3Mru4vZgt1hez29vt7Xa+HadqfbO72exmV+vl6W96FK99W0Kf
FfkvSyhzU6T3nc6x2Zl8wZu3j83rNmbrvN6+u5PbK/Z4Mrl4Wt+/XL9cnRl8NE/6ElT/PTh5LBVu
DJhJWY4KsJQlfIqiAfIPyDzWJgkSHgntRV0qy9hEZ1P9yA0kFZXweeheejQbBKRBmlu1eVCJ+ht1
LQwvfXjXUl2p94Ehn6ncHfWlfz8f0Y1KjAO187hqO3hFTqPBcyilQsnXHlCfnoTSput3puVOCnSm
E3MjVdvT3+THQ+xvmZHPYY+R1GE0JGD/GJYl+orE0+TWn7y+Xr9cXL88XV+97cTJ/du5zXGYpPKq
QMkI2UcIG5fbN0YjcG2kmFG0h7foIpst+dQPzBjXjZ7Ow6/TL3gYNNIhgAZBPkySoCkGKPijmy3T
fCU0evrBctkhd0yO/9AOkQuMFxrtJnWqANiiiW4c5ZZfQaIhfXf6AY5f9vMB0Hjl/hbJk81vN5/i
i+i7mXaUV8MOpXVUDHokt9COGOK702ONf9fXzf45Fpm2QrSAH9dn1Phlg1UY4oFc8kySwyyf5XKF
Zn7bKy8NvoK3WV35ZzbVcdgwjkeSyudkwUIeGe+ML+MZaZ3UamEYNj1SDWNozZlhMhmd2Ro/zSDl
DMBhpOOjl9nhKCg2dR4NWsM2KgwABLN8SaqsnXZBH54Jq396H/BK1HnHZfkNl2GgjK+GmHnZgTCg
RG/haNCWQ3WmcPhtFF5k5K2iFyTylY7LoaWG2GDi1Ipdl4W/CM0B4DLomz99F3CoQKKoWAOoo11y
tO7cNmhaD0tcFOapBRQwECf4Crn26RX37VilMkgNkP08luMsqs6HHwedVgvLer2DPhgADg1vY5rI
eVkt69pZBUY5i4T4ITWrSd4YSO5nS1HRZkKuz6WOZFVvlygEULQDFaQD0RbleaA0iP/BbOuC69PP
eryOKIxZNMaoFfB5yZqPbgBPgg7hVhWmOoJbZnhxpd1NoPZKukStvTxXxTke7XhilMOJ0Uu9DLSG
iUlayVp7OTZmdaV4+JmiZvFnL/Y51IjuowJANnCMLBElZ+zEMpSCN9KcpvKjYnrCxA+K5Mzn/r50
x/3H1IEdY3F9roYvGz6szJi0VunwV4gxGNBU8QJK7W8y378l1Xw7xlhTbA1yESQO2CdHsVPqhH7R
5UhWI45tzPTAb9HMaOQrvR8a1Fo87UxefzweVRSSK4rblNWNEVt0+KkaT1HH3iVuJ5h6mFWyLFx1
DsNinebG/PSn+myLfj2ij8cal82XGWy7PBKitujt9F7ZibfGVr1KP/SFu1ZuWvSbr00Ere5Q48Fp
Z1Uula2yV88cp9+27PEjHJ0MfgVORJF4BOmiuNa29X1yWTxab+oVKKHqodgE9/31cOW9DB/+tbWG
dWu35+6N43XEVoTCwblA25RS5GcF9MssuJmCcZkx9EgTxSszz1q7b6RHs5MBXmaI9Rc4G4VrCpeK
1C66UZPXujNi7CsyB/sogjPD3GhW/ji08xppIglxoKJdAlu2Y+FSTvUp2I0JWFwgCi+WB/i2fK3a
J0l66jRas9lK6vvFIL7JTLkoPBiQHkK9mhn0NkL/La2yZ26xOfZt54g+P7w3lWTUCoh8xtbp0YWZ
BqoVDQ6vG6eD9dqhYfkMxGN2eo39MAjR1UhFAOprIBtxuMQCSa8rWe5b5Fxicd4Uzc1YiF//J4MQ
AMB1oHrwKW7/5Qt2tHhLQS1bW6sQ2LJCM4Ehbgb/yauMvUPKnCNs+ejIFgItE6sSxK7UxALKM0Ox
K9xEfPzzdxm5hGM1hSjjGP+CFLLmGHKAAk9UKhdUWimP9rV55pQ5TtxZ85DyKIby3bm/joGnSssT
eHnT2hCT6knVRtbOUoLqssuHepG6MMvCvpPPWJWPC+rrcfM5KLwUvhKoSfE41nDcOI3iiAXXlGa6
NoriJU9kZSQDCShGldiTTiRctW0shaUzt9JPy5AO3diuI0xEQP5wGeJJJSQIwzOruOzZVTFK58Fe
OneU/PCCY19urCeDTzOP4g88sHxxKITGBrJjzAMtqtcS4cQ55sbxFTHOI5RoqvhUoEkmjs5MIQLw
laLMYAe0uIHiZdo072X3usG2YI36l4lleBfP8SSR+S0KDgFtWj5ZXbRUm1ZhObVIWkXxPmuNGcrB
Z9qiR+VgPO95PNCQROLE4lydRzemK+MaW3Nb2pJSuvIUY5vkVeukbFv46Xjihc6tDoNyOQDhJMmW
3PIGo0BsUEUd/5qpMMjJmbzrOPzhiQ6CraMnKtRAz0CJYO3S1iregwqKdbLlLYrMCc8cEscp3ijo
MWpoAqimIAp16Gih4baeSWpT241vSsATRwNhvw+XjQ6rxskS/2JQxKWHt0Qmit309Nnx7T2lkUs/
FnaBIhF7HZ3oVeEUZi0GORpkyYBNGZ8c7wEndQx0DqPit/7M/3doRIQ9socUcYR40G87eldRinQ0
dcTM7oN8i3LzY6bACkco/Tkqc/HMDv52eEiQX2i0Igw1qjl9Uvy/nPFQTpOuMI3QdgKjmomoyV8m
9VCv9KpsbkvDb7jG2mjhBK55Jkz6dlZ+jjwGKvDbIJAcnfuRgI1BAYvG1ntk22QhuygQSp8O+CkU
VrZM0sQ98x2/nVaMSAgN1mcE5VOGOVxEvlJ21NgxnqvygtZpD9SxGtLI/qPVgqUgQToKNMCBAOZB
VzkcJdZqKaqMIbMpRWnKRWz6UYlXbSTk2//H3Xks2a1k6/lVFHeOFryJkDQAsPcuyyoWi3aCoIW3
aWCeTTO9mD7w3BvB2sVgBXsmjTq6Tx8mgZ3IXOZf379W62S8EOqdbU6WC/ZjnzyTdtGe0D5drvOG
nNnLqU2DYRBfSwauTy23DVarXuF8/vOjnb3AfS2E0nsHgzl4VAH73+WXzaJJCDKnttpUytJ6nVVD
9lhuoGf+fhVrb5cg2KXveX4Oo/6S3iDmNnUmpz5tVlF9nhyneOHWfPbe2Al7q49kYO/z+WfP0g/b
bIB9btMprzEoaB3RvbfNdWiO81y+VPl79uJQa0Dw2KlsTC/xH09f3Ij3gbENFY+07cbIDaYnLZjA
F+7J88SDY5HvmJEXVtobBNHZgbxutmoYzm7TEoER1tG+XyxHBCgFRT9AQc0DPGsvUnh8Q2+7G7Ct
/rgNIaia0WPK/NBYHZwfuwyC4hMGYtMXI8ca93vYGdNt3xTdfCi6Us74DZW2iz1rFvriWm+2CNO8
qqPXf94GZ9fxPw9Dbgjce0/bzk9df41GnGOmJoWQZ722UB8QvRc+6DNpjsYniwTf+7uAlyXZ01wv
QUS6wql09ulKfOnk5nVw5r1wPMxVhJFhiav9nx/M2j/JXwK2n8vsPX1KhZQoGNp7uhtqa1aMZ+RI
hBeMGbuwyF/NYVUnph63K9q8wxuG6+0E4/H8KNQCaxVIf2xZ43KCtpNfbKgA3//57/R8g+5hK1+B
6++jN+fBRRtKVK1V0aZRQzxTVt6Mun9yXnjy366CnmOfoab+di56WZa1REnBKtXklW/Coiju5wqJ
wt8/C6fHXldwuUbPuwAGU4Kdg2oJC3B7uy6VoTC+sbp/Y68Q89r2/q1xBp/tlbroPSicEVhhHNKP
4TLbqRcY67/zLDwJX/O+0LkGYDNwYySgw34OQ5cfPR4RB4RnKPX//MrO7uKfO3LXEvPLgNN/hqnh
whSG3JdpkPO8NiowiF25jSlaD3mi9ldfYm38Ulj//ARGW4wyn0QpZN3zr42ZirwvuSxhtmQqtUDS
Xrg1Lk9bNbWPf36+5xtvHxoFVoe+kQnS89nYmmki9PRLkVJGJUexurG7qbamfmnw+vkjsRcQEDID
ts/Lndc8Zpx+TYGLEWNrtf9hmInHx1iI0vYPkSdt5/ufH+v5z/ZzWH+HfhJyAP58epA01uQLbmuW
63VwNXFKeMd1xkobL+nMPdXrXF+Y/LSnv12Wu5MR3ABYACnJ+TVTrRBTjBVWmA8fdt6nD4zx5I1G
fyfVtHqxxZlVpXnbTi9Ud8+yALYpBzQSY8IrxiyYc376vLgVa7mYuOCadF2viz5oL+sgr04b7lw4
eK/jyWhq49VoORUmqt38wnM/v5Eo6RAiE2nR2+KWfbo80o5paRojg4lflnDRo61oj23LtEe8tqA7
0sEOtZX++WU/37r7OOEOkOKz3DswTxcNtdm3ro+7Z+ZhDmaoGupIBYjjz6s837iswvtFjIj+l4T+
6SoMB1WC0lyWLM2u6J2WKPy6jANgc+baQvHCPfBsNWIuUEpkVTAALNBAT1fL1eJ6cLGMxJ0386Ta
6l1De+/CHnFC/fNzPXt7VCCZemLWGiUpxZ/9C/olYgVLpaapQLFtyqI4hozCYTxbv6SgfvYd7qsg
IGVfErjCa3u6Sp7jQWWgaE70PHYPdqjKTyOxxEerdPFzR7bdxch7/Mc/P9uzt8iqXHBkiERziOHP
Vu1LvpJJMTtWZ0t31WElFgtt1a/nacpfyNXOskSIU6Qzuxqd8TEIxOez/n4JSGFz+yAp7GB6RzKy
6Ne+aoxyxdbJMfNbMtnAPclK5m0E6RBu1wvh+m9+SPLUn1MalFWfwVfgDvGnKqbsoL6KDwLK1/Uo
w658YWe+tMzZ11aX2ik3Y/ISI+/mh1m7Qx6vjWhfOEl+89NRzKCoQSVnHz09O7jlJpa+Yo45WQjm
fzit59z6xRo9LG44vvBEzw4tcjWKxCBK95iLmZGzvQlKqeB8hvwYTeDPWzSLnyT8hNdZKSo/NiJO
r7/el/vFwO5kryDa3d/xL99cI9yJbiLWY85MUGRgRLWAqW/lu34M3c9/Xut3vxdnCWCgXbsPpO3p
WqvBBGOPeXJSVGq4UrXR39pu+dcpPe8w4ll2T1jC1nMST7UCJjPIwpO2N+vxYLhGhE8oBXcws1aO
eeufH+r5T8Y+Z/qBY3iPVc53x+gGYRbidQYedTpYAnzHHOZB7A7ug7M0f9mv4NtmNdbbXW8Jxs5r
1kZhK9uaoCXNm2VlOLDkQXsqzcV8iVXw/JRkIX6jiLOc5tP5Y7ltO+gtH3BZgBF5jLSzvp2hbTy4
1CtAeK/Ge2eIwoc/v8vnXxqLIp8FAsHYK13hpxukpXygO8YGCRlwwgQqvgnsIO2hCQ/eZvR/NwK6
e2Tt1yiUqP0H3BtgT5dbXLhpOSFoUilfX1e1LZBNL9YdvqPt4e+fjJCP2jtpyPOULa+drmhWyaY0
SO5T7Y3uxxX6MRY4yjZeKC08/854rl8WO/vOrHKoM1fCfM1nPR8Hu5sxMxz//ljkuGOIjPSQ8I4a
09O3R6Sz2quN54hi+LPBhm4KHrBNCW+ciUnUf+P9MUgHBojCJ7NPZztjK7FktBXvr3Ay7+jKxjyY
JZYl9upvLxz3v/mgKa3SEoRfRtJ/TrPbslVUdsVSVqDE62JjYHoLmQ5VZbOmmKe2f31ZAgJCikR8
xcag0f70PSo8mJ2yF27SlzJ41K2ZgxdtX5qb/M2eIA+AnoCUjfv9XBkkrGjo56qGA1y61V1XNfYl
QxXVC2Wg365CdwuhCz0giGFPn2UppN1HAcdTi2MbY5ldcbLmbX1hM/xuFfIK8nlibGr9Z7ekOSmx
0GV2E3jMOGEsQbiVl/DzjBfW+c0ZSFuQvcARuPdvz36ZyekZgt0qF2SRuqo64HqexpO52wVWAqtY
eDhj+tfnBEsCzkMlRPXxfJ+DnRy9eWXJYZnrg9GBoqpc47HsjL9UjuyHH1EwU3s7sNixgrOoBpbk
Vs0LVlGeEULEW+vyYY1ycfz75/l1lf0V/xJeFEVWLSWFfgAbg9sel8hbjVQqF0/WTYTlxz+v9ruN
EfowVkz2Bd2fZxvD7yO14l9lNZV9XOgeXzdjJeK/XoX9gGjyJ7geXd/TZ7Iq3HdrmTlJ0KwgI/Ts
XtEPe4mq+ZtjiFVoLwGDotbzk7H1y5tzmNaWlmYV4qj10rWwRhpkvr3LnN67LYTuXhCe/ubd7U2C
fYyFjjsR1NOn6vzan6tpfypjDe6qMC8wklvav7+a2N3MSXh0h2kmnV0aqmcuCgE0u24J7Eud1xDt
urB+4Sv63bMwpRch6iOtAnL19FmqpaoY9mQfRLMlboVh2JeTXxYvvLH97/qkMswzQEV0yQ2IkJ5R
zoppCjJaqhCKrK16m5tVqE4Tg27F24Z5P+OFXfe7/fDrame/D+fpJtzOhGQv8+AbYq0BO6ocSfIo
kAnZndAvvMTnaSTnOHc79QwEety7T1+irYKpZ6jZYWyxNtKqDf0baKl5GlVzf4jqMRKHsV16nU7V
LO2/P3qJx6A4M8+KIPO8UVbPwgDdwtMG0xxkR8CTwGucuXeg+BRYe15QhDEjeCZD2L/won+3edAD
kXyh0tzLOE+fmw1V4LhrOwlzdO2PRdrLBnOm/Eu9zn7+0i9D/c7pu2/Ts9cbtlFR++WG7nnu1RUl
luyiDLvg33mYX1Zxnj5MnzMUPhWrgzjCMlKajzoVYea8sMrvvgRiQCaqEBkgpj1bZcjyyUBc4oBY
7USXmJsIXIS6o/kdmQUCuj+fv7+5lt1dpgsrc2fG/IRh/HIylhqH+jFnNW9xcHMgNedO1nME9mmo
0smP7vRs5i90bjkK99vjyffOAHeAnycTYLTfnwWGknQEywZbI1Qd5eNgZeN8IZ1S3iAcd0RqD97Y
x50tjI9O1ze3pt/OKD/WITy0xgb5HYeRKYiDXpYPeeWA5RKutTDvUGHMoCYvnBPl5O2beshGJ/ar
fhGJ9OH/HqmTygGjaLd4kxEq4scnZX8dDkYzJVCPzRKApO/RRDYW+609euJjKxkyxwSEAc1Eyd4+
5sGWobaXrvvV5V++rQd3w9fNCbCwbIjjitTNhxrVnQqkPhZZvz62WluXU7FLiXsv76/MysRQz4is
S/CEmTzVY1bdQMnL6WE7GfgomBLVHULqtkvycW4uJmYv84McTf9Lz3wqTpIKoUIsRd3fiGEaQWSX
wE4hFgf2GFdVlX8cM5N7zssFzyTMyoHtaK7N1ZypkD6p1uGQDGvVv68LTXnErzL1SMel/qi0zKBp
kfnjU29Y1oPqh2plsoRKRsxQN7xQOxSYXtuM2h6tbRHfcsvoq9ibRf0YhQ2z8l0nw/eTsXWvgy3a
mWGl4T5qpy/fL6KR5bUa/AALEx3AyBoFIuUm32rMN62h3WBIy0XHJoY2957Yqg+5RR0xkUUfqsPo
izBPgspbJFJJa8OPD0eB20347XgKZA6g2m8grMcgpzB7d7dhvjDsAb/5sHCd+ZD7Rflxtfzio2OM
hg8JarG9S6MOOfIV6tvvAtX/DcVmXtoKSfYWyMYyYaWy5TdGPsv24FRB+LkygdzGdU7FIJHEu9xb
ogywIHEb+SUYZq/gkWv3vZ7W6fO8Cu+2ySA/jqg3d9LrUMyx0sF4X9tqZsg68rWFJ6IUD3lm4H9o
u9lYJbZYh+Ww+UFmxT1wTsz7Vt2GBy0G59Irt4Lojxo1elHToXCX1yyWOHXoXAo1tF9qG29zHG/6
b6poovdFo/Dk3BAZXOfD1H6yBle8R8dlvC1Hy/1K1S8I4mzrsRPzqeaOhyDQ5mVRutSY/FK7uFqq
zkVS6iisy7tCm3cy2mY/EZQ+HkO5ag9EeSTvhS6HANomHZTjaPWCnkzhY/vIBvpRGPuQ0pIbwoxx
ou/5tWonf6PJgB71Gq0fjNBUWBUKtaq4WZd5wKo3lDP+k6N9sFesGI5EXnl17Kkh4UWvi+1DQ3A5
H9fNECfCO2Mfd6qDjiKcGkBzu+6GSZ8er3PaNeUBDJb7bQ10XyWBtQT1hR/p8TA5CzaQE7UNjDSj
bF1iP5+iB6OINnVl0q99T7t2846ddozbsW/8T0ZXLfKSzKm7NrNyKFNCZXysw7BxjyKT+WW9jVWV
IkSDD740pqqPBtpyfTnbZNzHTWzNrQi0973xw+XBH7vNx8lNT3Y88QoEkDAJv8C2N1xHx7B4Z2jX
vbNhwfJRrq3OkXK30ocoVoafNmsZXwFP83tKtm0eHVDMYaPaTlZ7pZ1lCZJBGGt0gLrAQeUES1DF
0s+mKS573VUQ63THmAt5Ou/O094XqlXzFDNOvbzjEvKDkxKrxnTSMrrlaOG4vMW23S7dEXBcdW+v
RQhSWnneowIJsKWDs2Ipt8hJvRJbi7e9dkVXJ4Md5JAEa0PUsctHbyXzsKHYm9vRMtNwlNN1YBb5
t1J6YRsHTSE/KiHE/eYM+eu+64xPNp2uH5tfjZwaS6NocVtwsNg4dX0wGzGtWMtm3XfMjlzQMf3W
FHejyTQWaqd1fVO1LZpnOVT512Eu2x8QicM1XQib9IWFcQtwusKPeG6p39lSiavcM+wmrsRSPbqj
8D9T4BrLI6aS8yu0p9aPbGm7O6OKsMEM4f99nkc+6lhBUPoStf2wXCj6OkNcz3XzqWjG2UTAHQWn
HGYChGRn7FswE6X66mQubpnDhvsoCvoFU17eN/YwfZTx6lp2rc/I09FvSXJwDJz4M63ccHQcGtEM
kL0t9euiyozXaAKNz6u5za/2rs+nuc80d0TrWO86jU08Mr5SoXPxt8I5LuWCAKHwlqhM3G1E6dbU
hXvldK36SrFBPoIeZbP5YaffmGXlfi0KhxthmSE9xlFjjZ8hMK4cjVXGTeJZrc3V3DUlxzLg5USb
yrMSujTZu3Ezo8683rqSe/gkZd2+dkyZtYd+FU6XDkszYGGI8wS+ZEJ+006XXS6LFF+Lqc6aRHX8
cOw3Nm88TLZ85GLzv0SF4ymOb2t5l2un+jg0/jAdHW6iLglygk1jmfxPUVPjHIApGPa9joKtFnuO
oT9ZdengfGqYGIpqd2MCcuqbmzqoMNYtAkAP8drPE28nmEVITa6u39ZbyHkTSQOHgCxwXfzIRk6+
xC5c9a4plgDCdcbfNPa2rC7gxCwLP+m05ePVXAACjs1lwDJ2pdhjHzc/72FQBDu7YDdS4IWW2i6O
rj+0c8L57r3Lws1bL3xDqTe2wSjJITeKHhQF4LiNKeU+H+NsznL8q0ehPznhyFNMYdH3p3FtsXZw
4Xn0HLpu+F6IDMMcmRfRBMlR8wAuE1pVvJa6lYlLPIK37hipt0u9Bd8EqsQpNaCgAfhHprgkJCnh
12bu7PfjuATXrl6rT7R+pztD5NvXZe6Hr0Zh5RN2zVr3+NBmmXXi3q9ux87IFFawQ23EcDiKV5lb
EgLZtirXY1ZjDXS0IUTCaRmG+rHui8VMNRRNj0hgrmF+ur3xRcnG/jJIq1epqCcqEOa4hBw6jfve
ZKZNx0I22Xrya43BrydwxTk2TY2fOrMIVhYC5+aT52lnLcuvdlS7AY5lY23gmtv3/ceI+iSuk8aI
cBH+pD1EsenTzbv0+syw7+u8Mfo0Y5qtum4LC45x5PdsEEwqMv+6N4b+HSrVrU5ryjPTQWD7sqvO
4TPfBFlfZhcLDBGVziumjjHiHSdA2Nc577EkM9XRcLc+T6fNF/n9HDoLxtvYSs5jTIMvqk8amYOb
LjPDHkRoHKUBfRfReFd06wUP3oAvvVYiL9uSStpc4btTwiONHqCeWcbBnWUXfFjGNn8M6mWaEzQK
U52n/TD5+SUiDmN7FxrT6N9JVHrb5dCNW3MVdA2TSHWpiDCgp4Z2c200fm8clOplcVq0udavIa3r
q7wyVpnmjmmYV5p4277yWq+W39yCQFPH1mTUTdKSHDQH1bdqpfYnq/U0Qxlh0gUlWpQdDLM08xTk
nS6vXPAe68ec+c5suUDNNA5YZjvZGl0hAG/FzWStBH8cKa56g4PPoK4XXazua0dyV5pQxRt7OvBn
O9Vx7fM5eru1DeMOs6fD6GLmmKCNRNiTJTNCuOpNP+RT+zac7Zpf1QrMOn8fqHAxYxmUofmh6hYB
ItXtVIOFvfBIG/h/euGlcEcNDLotJPbYOZr1GC8wWdD97Sor8e16ZwPrtjWpJ9C4PZYBV+ZpAoJf
P1ojP9yN2nBGvApKMelT1cvMTNexDPRb4Pzbdu8W9KKHy7xZBgZPZiZ4cQbIu6DQ38Ms6zB6LYe5
O46O0ZoM4MnCeBfYomzuRsbb2kMw5crbUn/wMvOKgrETHbUC8/9JDigkW+IiUhcrCVwli8Rb8+ld
P7vtesgVItjHMHcMxelBBzgdm8xd3pQ6GtwxXnCH3i0/+v6DUBafl6Z4ACwq2yaiPR8zs2MtJMea
Myw5C/PzlZfDoAxCqijIRiu2iDDEqwFmI9+PCY1+POq+1du1zKiz/6AGQQnQWSrH/oyt4BTe9n4r
9cMQNp5zwrSz2SNHMep3Adi6PQSY22Z9v1oS66A4CFQ23eGbhS4G2wfYvUnXFBBbZVT28ptZh5C6
lJywpi5Lr3jVV8yOJB1k10ucF/R2aWMEYnNvgape08LAWAon+KKubiJRYNuEC0ug7y1z6SdiJ1d9
DDTDtHfOhDoldqbJVN8Y4/W6Q+hp/X6pbI7pMJjdMXXDqRVx3mzRA0osqzs4a+n3CYUEtziMZjV3
JzUWlp3HrgzIKsA2Y/q6AbQKIC2h/iwO1BLHgbBu3HTwI+sDK3u1CCwyj3rdnLfZoss56Yjs16OS
dZk/tHYbOKm0ISBeI/1gyNdsHRO8l+ECABZjpe1HyY/YHWeCSSsFRdxhaQ7g0r8Ixnx28O2RMuhP
27j0zWssAixsdTxo97d1FWblLakt4YRXzt1y4S+Bmm65yrPmbqnbyHvkB2nt91Nu65w+e1aHXwdY
ruUxYh61vMwBDUFtdGbHOMp5Gn5k3iI+WMGG009mTCq49FeI27GZ2151ofM5f4iiAoB47iKQS0bT
wUQ+N8a6x00ih9GhEF9gPto4MsGljUyKZhOgVEyScLWy7IW0dQjLhROnwzQhVT4BUrwalYqOcmKM
pJE9X+xSqXoYk35Z9Rf8P7vovmbeJPtSclwXIM0bJ7wWeg3r9wsg4fC6rMy1uykcYXv4dKx4bBqu
Pc+3eIB6ZJ5RM6nuQDzrNolbMC90MZgL+17Mg+vfF60HHps1Fycgrtvy9p2nCmP4tFXj8r1cZs/r
LrqMdR6CXK5ZwqCH1R5aqzWvgnDaOLCIf8L1rSqcfvyx5hAD84tSRsK6982mfUe1uw8OizKze3fo
yNNL1WUHNVQMJ/Omqh85n1IEzbQKnWPRLcMUB4VUXIRrHV431F/ldTSZpO67vdRVRhU4iuvFUze+
N3l8AvgedYfRK/IdeNrZP+RsMVBAcYEbQfAiv2LmHJKEiWC5B0gM70H6zTrHvV9nHt2sPi+O/HnM
d9hG7n0gve2306aW5i18C/xB2zV02yQcRzyjXE+6N3jv9c6h1zgWngQDvFZM8tGokzD4aJCXB3Zx
mHQd/MDx6aRXux9Oyh/0Ta+sEJvXqFCfuJTbOQZTn4nDShUF9lld1ddBV05lqrhw50NpwxawRm1+
cUTZ2Rd9tX/fkzlOxGtVEJVH5H8rnlFz8Ij8ggoCg9DZgywaanWFN9tTUo2r/urPlv9tCfKuSQy9
bA8DRhHU10xrvA0mB1/baLO99xhLKY9UmbGTcWmtLZGlXX4eM1qYR0CiYOfIJzGzm8Aq+jm29ouZ
x1lTrt9ABDNpBegt86vE8L36s7e13o0dZbul1qIi8+CZlcaxyRitg1tZ05smdDY3be2tXJKZFsi7
zXAaxr1mxsrSmdGNjxOMsjzxZxfL2rWsxRhbzmD+wLFndQ+LRT8/WfG+2i4qw6IlaUzV8J0frgni
dTV6nYCiyD+FXmNQFHAnYN9MI1cfcKSwhySwJZdmHg3dp15YtXMctLFmse1r4+PcYa1VJHVfW9aF
9FBlHFYnJ/qoSBBVIkRnWbFetMUrXoRLd7frhy+BU/VtmhlZcYjU0n4XdonCQffqgzUXKkhQNBn8
hR1o9BieFM5b6A0zrmmCQmgqOpedGy1++WiWU1bEUqKjSOxV/yggITbJOtTbcIqq3P02OXlX0Jho
5zsnW5id8YmKqVyGEhM2CpHqegUk/c3wKrXEcxSoR2tu3NdLvcIDt6i8Bxc4E0Rb4ql2sK7sZi66
NJrz/lsnwVmSqE7lB4BcQU2uQ8CfGpW5YaBMzaU/FFOkP2YhyPiaLIE4wy2ZeIPbG6vGDq43Z3KG
eMnyCss0x6JuxsEiSX7bqP+42NbUJ25GuzCh456TmzlSk5C2YOzSaTY4Za0lNCf6AHloc8DOHoXM
aZ2nhGH4Enj+tmbfFjWil9KZG7VxXVRYqe2zYvcEQYNBwTOjpk9QKL6P5cLKbg9yPilD7mvGJUDh
p1JaeX1Zu7MRxn5bVv6BObnyByBC20u8sPI+wOUrRZq1auRjxwrUSFVvURweRz0Vr7TOyvqQcaTN
t2XYNJw+bQjOvp4Gm3irHoYbYsSxSIpWh1aCCd723nVGtIDBOimdlBx6JJhSjSrNwQmEe2Up+J6r
bC4SVKytfRF5qPmu3WmC31Dmvfi8IlSjzqgHq0ykK+HrdtIRMq4RnswMYM8gxwuqLFRjPGx5BrNZ
21eGUYT1AdBw+YnNiEVlyFVrpT4J0ckphgoj7tGXxiGkyN9xcBA7JEtu5XYa9BixnOaI4ZxDhk3V
dFQCZ8aY5mLnpfnub4TdEoRh7rYAy76wiyhXqAXXMiLX3noVTa2NZVMuJzcGotUsqUJD2WE0O5Uy
DSLpO3Ffu8V0YWSdG10qPLK+q1IaZO0FRao0CvP8YaZB8yZq2ytKUOOQ8scz7TKWmRjwW50aK3aV
B6Ha1FY7HQY70mtqq37KUnt0dZaG9eabB+2t5Y9Wj2GZAGZ3issGtEPup2QpenkzZbVQuC8ApU5n
4QSvEHyRmfjM934P26whxydMvB5acxEnZ5OZigNJxJhKx9YPUuHSxecxyWRC/HZTT73lxa3RqFdg
b6hhGG2tEX8Y5qH3qiFPLUjeHzMqXm8ru7dt9kJofsyYxy8PUb9SDiocNP+JiKqmOZXWwr+9VFiB
Jd5WUQW3+sBbYnCzppGGuIKRVII4eDNVbZlzuffmVysr/ZAgZ5mKy22WzXIqd2xPbOtuuFs6KgC3
CKJMRaaAVxNQYx1dVxt8oGvsEAqZkPia3cUgPfxB167nrMpDEb4NgQFz/Q17broxDiPzB5oaBdbt
ZBmvyoCoPw1cgypRtvZfMRpw8aCQY/MjGkdQvjQzt1h1wrGoq5XNTVlr5BXW4u6YJ6/4QDUPnE2t
pu4iyEKv5ELjJVNPWsXdotTmQAVdCYrMpaivd9Pd6EDPknCXVvMVJ+f2YfRgSeC8MaDfKEYO+xPl
VONCLg4I9H6JJopWxjwV/wyf/BWF8f85K2xGlnd8zC+duWeQxUfVfflvl6L53H0Tv3IW98n9f/7d
f2CLnvcv+iqYPDFiSZIKOei/WIv8E4tQ7CcylkPgJ4XxP1GLtv+vHSlKRZz5Lrpuv6AW938EpSJg
rGAH3GAc9R//6388GdgVZ//9VxLi0zY3cmwQLUiIfo6bYJRzLrm17BaneE/trBuZ1ChT4rkvPlRO
/aVVxXSKwCofm/Gl+fCnHdN/VsXtguSWzq9N5/RpX5b/ofTXqvBSa5B9LMMAPD2GHRUzV1faLV+t
Uw8j18fmtm3uc68IEoFl6DWGJW+rLqIqanpbYnaV+49e56/26v+nxNBdB//f/2tjPN/M/+d/T3W5
21/9wxG9/PY//+OndP6fPey6/2KgHK4GZzqtKRSj/7WH7Z0JCgCedJ+hATr6CDf+cw+79r/oo/GP
fDS7O6eHz+k/caGOx58HPStgnhW0NCiDv9nDT7UhAfVTWAPOvjpjsix5tpuwGhf+gOY6qYfqoyrm
G91E1+0ImXqZP//yVu7/aXf/+rmg0XnSBv9nMUSf+/PsiszoTB8BcddGTerpRII73t601WANV4S7
UJRoNY9dbA8EcbeFF1U/sHntwlNbOLNGG63CC1O0BqFty2xjDI0gG16j81DeJW3JStzTuw7JISl+
UI0GnW5cjqL1l2t7zOR44QdzcOuUzdjf1QgNbzzBUNqrrqjKNZ0jAEXXBaWh8bi5dlOkdB1zrnpG
RAXtH7OdYquatkM92ltHlEBCks6ejXTGzcBhnLAMkvel9APrqJ26c65oR4510qCbbS/c2aWoP9j6
bs0Vf5JccJZIKHwPHwGt+CNhyuYYlDmD0Y0nXfAqKjiG91Wf05oc6r236k9bNMQjfwDWu43OcejZ
TCvVtNXxasLJ2Lidl8W8dP2IqvEkGWxuk41sdoTj3VvtjR5Kr3NTwnKu6govR3lpRxj1Je2qvCie
B7zkiN6saDoVG1rS2JoN6AqCENuOQ7OKgtgTKn83r2rrLrdeu+8ro3JjV+fGl7xqD5ZlvB6056eI
H4ZYtHJNajEYh7mkmWuLbaSvaQhUOPufVGd0Qeg5JzoMTuWsDq7RWSQcAuelYqHyi+9bNKAI9osh
tTL5LjJAWsvFLw6I2D+Q7DxyAD4Mdnnrrv4Qe3b9zcOPLV5VrS83nMRKzIuP7PjLcQ29ywjgelzm
rReLDa1BzdLUFMer0sdffjXLRC/20QlNCtmOPAGCbhPDg7sdGHd6mS8wMpzTcnYvyHmntK7n18tY
XW9mW6ZkB0fR4g8tlo6MGhomnOcwHfmd51bkMVmCNdvVYTY1HruZuGi31r61F+/B7aibkz9+LoR9
tQb5LWW/Ia2Fr9Nxw+PC6sTRHb37UDdptShq9ZbxSlvquIXTw2rlr2pAKRc41l9thFlZSBfZDISK
meK69d3qwjGZzCOoOQXzerGt3Z21sfrQ+ze9r+89u/iONpDJ42l6JGd442Al53Xrq9VpaOUr/LOl
vjbd7IIK2nZQEahxsWWXm1NVl2FjFrEdEKjZa03zYNv/TmXSy7lMbLnGU769bXFYbWpUVnmwMPks
tymxQqoHbo3CY+LzSJuueO9OucFgirrT4dongTQm5kfMNCoKvAejb5YRgQCOlldBOVanwhPfUS80
GFvTdZzX4g1g0HRqtmNGQzgeanE7WO2jT1sl9sboera3m24r7/8vZeexHLlyheknygh4swUKZVmG
nuwNgmR3wyW8z6efr7QZ6U6EFLPT1VWLXUUg85zf1gZKN1N3w0lpF4pbsMas9swPKqxtWeX3VJF6
2SKNLAPP0N8gRCRZZQNWFtXvPDkGtjN88Bd9MDw+ij9oP74oADLT+qay9K9Kxmc2OJA3f9rBLZxI
Ev5wzOUu72kDq7rXkdr9932vBQONR/jUygpXyBZS9syz8I2Tu/KhVaOWsCRiKwKEzc8DQAMce34z
m9ra+U1zg+9HOpG2v8f5Ti/RbRZgI9+PAqLFTN0/+DC2WGTq01okT40+LIAHzhxhmqDxrQXGHbvO
A0pQD1ZidmFp1Co0zeLvtNKkTkj8N5nRIQVIfNb4XCyrfYj9KY7iyg472fypKaBnnBewScLe2tZI
0F8ugqnMWBg8n7rhFN2Na1wnZfLfIHrpU63ZZcLZmvdOldX1aM0rp63KVeil5RFA+JDExUnLSyo4
fDJJpvixZ4pi5+BVNdzyMYdiCrrMhiO0JROWab/B0xX8uykNCTHG7XcvVSgX5xn472bYhXcj/MmN
hqYyAPvcF0vv/H0K5ueK5a1vyQQbknafp/Amc3tYFT/N7JwVpsPKQlg99QRf5jDn92d8i/4uK/CF
QWDLHdzS31VWbyhaflfzuqt0Ld0oLUVmmI5maMbIUzg1fhSd6E0FumD5C4W1xThESWtsLf6R+j7s
WZY15YdqEseFdrII33Xfo3kqtLe0jNP96I7bOGkiCzwutPL4UbrJxSm7n9bmQa8p2qmz1I58YgvK
nrQ0HERaSNrDS6n5G6MnmchhVwrBLHvO3eTSt160opKKnDKlv2PRqgsPfR2x0nf6eQGlD/W5F1fN
LPuNP6ZJYMq8hdQALZymYiud/uj6Yok6MpCD3J9OdSuPbWP2YefjaJsLjga9KLgXE0NGhPYMeB60
9kCYxLEFZj+xOBEBbsXFfqyXdG9U2WMiu0+kjee61F8Gs+Sxrt1dhwdhDpVy3yu/Nf/0eSkuFcWh
gZrlmdCzc5WO7OUm9a7SXrdgDd9+k74Yc239oR5Mo2WqvbrOuD4W7Sp3i5ltufy+lVt/Dg1HtF+2
6yEX2j6+wwV23OzTkRzNvEJk1831oXII0Yrd+JsmiP3c2n+nml+uMTXePrfS5jaV+XzSncaMCgS9
XJFV+ZLE3Jgj9HhIM5PJF8UvqdKW18rN9btYJ/J7EF+o+ieDItWNlelncmj+ki7UI3qA7ltW84L5
wKUHBJgAdU1LfhMAflbZXLPdeB19MqCQwJD+mJTVe8Wsxg7de5cOQ0bQ+eNb7Mc0phauDKrUFvB0
8Uo2GG01id8dNAZXWILslPNsBHSsapD8+Wc1VOOBQqUPb4Vn0Wr1K2nKR8E5FePoCubO785GaYMz
o+p6AGxHpbaMGeqMVmxKrhdixo5enT3adXf23OrZ9jIz0ldgDy5ACnBTw3pSPoCniQ+RqFBN0kWi
Pm00FnCF1i6GjeJ3qWV7AbWxIRFufGz7Jj9Zhjg3feNvcKJ8JrwRQaZroPB+vnKsO27kz6X4PZvy
Z1yW+qIv2ZOdDQW/OEYe3xP6Gy2jW0DebGc1tQhr5Xyqqmy2mmW72yE16kCn1gvKbDVhs4Zdr5DW
VQosfNLiQzGYkVemB8sYrxjcvmZrOfOEWw/OVE4bJ5bbUYIiCtu/jOXKe7J6NVAbt0RZ6IzMaMoG
GGeom5MOVIpCbPpdwwfTFX2SGUSC6RdfaMCuqvOvgB0vDbyjrslzl2p5kDTyp/Bb4BVQ16R2tE2m
qPjK7Bvb5+Ogyt1qWB9EDPFxGTEY5DgGvdYLEFx9DV5G+v5ov/Fp68Brl+9pNl41d0D25M4n1FEv
Pg8iuFl3tMBoQjBFgMcuya4ljr0ADAMoqW8/m1wsNIrHxqXmL7Mc8g7yBFMi9WM7r1uaFNnXvfE0
9YS7hJMzo0CaDbc4pKgTDILvZPmUaEaxnDmYZz3MCrtMIf1t+0TZn+bsBNC6COrcdN295bha9UVT
aoHkbKRcLUBYxlVpJb557kdLYyRkAw/zruf/xHKrqr9qHZrR/y9h8H0zAUswyIzCvuBj/Lwru/9N
GJxUBl+fTGmUKfH8BTCG9abmoXuo0HcAVdEaB9Vhx/3/MAL8y9b/f5XB9x8MSIFSHCADiSCu/P/8
wU03TIB8Dhy0XgvE+I0A8Z7zoW1C6XmFGYjWp1o+X0mIDnOHrIWgYnjU+J79fkN2Q/GMZ3baiVaa
H0WMqma29EoL3HJINpRFe8RuwFZAzufKPqUa13VJijZik7Uy4Qg7W3sZuzppsNlMy+2/b3z/Kbe+
fzg2W/Ix77puHym+8Z8froXEd+XkjuFAzNBbb/vybdLkXpQGt7BYhfvhQPf/r0L0f1S7/OuXSS04
Nn1CB7Dx/tOAWgg1mIk2awi8J5ltrKoxX01Un/22W5YyDjoDTU9QoylF+FvSqQQN6FHfxfkisU+3
ZI3+9+/hH0DRv54uyt4QgRJVA8J1X8L/7emi0M2ehEEW2cjTfKK6yDstRS/OVLhkN9E0d5GlG0+h
mP9nZPn/s9//C3TAEEE8Aum79j8dR6nwRt9EGUoxefINSdlwXFSqS0LTyPmtd65yvP9h//gHQsVI
SR62ieGdOHj7HqLxnx93NhZsbrFFNL9Ux9KF2R1RxHz89++U/IP74/Pv7w4+KrIKcCXiPAJw+ad3
oACWjt2kpmg2bU8UGr2kMbNPU4wTqs86fl7SudtIYR+Bdal+tw/NwLlHUFu/X2WDpLvP7pcinHo7
cMZQft4fFzf9iwztECcjzYqI4ZlearN4NDpF3jMSJAbG9H1oUD/TfdvsLEfCN6Qhkuxtz8Zur/Vz
jWTJzZxbQwypo3cbR9QXms32g4TXcER3qFuzDgC78QyXMMWTx2Vp4k/Jmc8eKMEyotpwkJxU421I
5zd7yEaCJYafNHOO8eSlG/YHKr/KLFxVMwXx0kBbLJ/SNz+Nfvl0Te/XWI671nK4WIQK42kM3QxO
tzfW/dyxAvhMsE6HDsx/KZRxmjXm9XnYouY4EgR9JHPyPnBVL86Ig8blr32Pa68aZoDZrf7EnfNu
FulrQ8FUF1svPiO/qsebZ8Xv65A9z331bWIWDeC4bhz6odUxgXm58ZVnyc6Y8z/t2L8aKp7wQQ77
btGfqbeHnfOGczsMV79ZtkUxoN3h4Zncs0jU+33MZtxNj86YME4v34b09v1EO1QtdWaDPnsSffY+
A49MlHiKxd92rhlju/UjEmC3tYYYqPftY5ca76lpfNhFGhoG8hqBGmYwiO7QCi1oln7rEs6QNg54
gr6nE4YdoUn3iTJPiyrOE4Rap2dn0dvEy7r7OB+3KcBUTydTnlWBq6ZuU+l4IxjChnsKXGlGfeXS
7jTsvNF4SAb7JV7z176XL4YUR0fdW7QBhZBHzhzOZJlvE1WxSeTVp5NB6iZkHvAgTSWBNCmEVfY6
D327AQ9rQ7QLQ0hQrf44Cpb7ebgOZkWtxTpvkS/2QRZ38gfdj7vtNP0hzhG5GNXJKceo1mZsqOhk
IJWzB0u5x8VHCReXhLN48LdRC2SgUm8nuhVzSjHsGqkeVkoYMJv0j2I0h0u1CObOIb+YHglxrbqK
lhhh6nq9rUBdS27oieXw6CtetHF1823j45zQJ4XGupNmJBIj26dlsV6pI3uY8mIXxyPScCuf0EzN
+V5O6dYdUcMIU2Fl7MSrBTZ1sNpRPIKR/M3lRLn5IN4HOfyqrcENlViBt8sS+ROvW5TV2efgDy/0
2ZXhsiLHhIXb0jS840AYQnTMwOecGlVZP4gKhXlcXPleSVqq+yAlZzh0FDSzsdak59ULHHHH1KUZ
K/Tj2kWWzM5uH+9lrYy3dVH0Qazji4/ThH9NOYo91e9ew1XUAnI9dLMfhzVDWmA3AyFcAyLIQB/G
U7+0f2PDPo6O+rYWAc+uMwq1uioCt7POfuo/zf34Lvr5aYacTfpUhS7Cv9A1QasaXnq4Ux0nTKzz
ERBzMTake+Vh3zdTeH4aPDG1RNh6X0jwjqSh08BAvzIeI5wJk33VnOliL8lnD0c46u2O+s29Xtq7
Bhfx0NtNEIP5qXq9oEG/xr69NXhmujr7qpvhKDsRGYLMVrAC0S7bBlq6WovruGbfZaVHKHn3mbRu
i0N5gadO/ZoQHiUp2PTR73r656i+9FR/H4lOPN77y7udVUqRvvedNu2G2e0D12RMn7saJcMoItTK
DXYeI+Evl7XR6Po7vXT+wMD5sPB+o22lvrqE5mfqENuU+kYOdZ1fbkUmedwl8K9dXj1LN7OfRpyr
QLN8/b6XbRKjOeliqh7vSvaLJrJlt/qqAJ4t3ix2NF6DtXjzXQwtTb/gCzGM/EXH0XgDzP09CP2g
JhEDZ+gbexZ/xejYgHPTYm8c3F7zQRVxHM3dcHOb2gv1xdT+Lgqw4ngXI4VQsABiKBTOdcHE7mER
qjM6Ie1k8tAsKHVuMu3VNib9SdNylEJl5r6OSGCjvLf6UMrZuKHJlH5o8CFPHu2tIfPn8J0UVnvM
82Y9i1hzs0AmRRxW6Fc2iTdcZ3CNXSv7g+Nnp2rSLHyiMccqUjoMNGw5RD2fcVCRlCjFgzd7t2Em
+QIpSrKhVbcP05jlLBnzY5XoVoB/XweFYMRMi+5t6M2PdllIYO2Qj9hub4Sd04qj6bWXfpkf12l4
sFZ0IEgah/rHWIffZjnMOz3GFj21AlS2xC1GYDic7aevTXW4INkV3zK1sE2sA2DkpAbA37r91Oam
OVYDAb934Tt/pissa9vGPSnZ7TTMDz7LX3/pEtf/Fc9Z85SJTCQbLaHvUKPEPlhjXzVIKpzBPHTo
oemQz9JujhSXchT7LnLGGOPxruW2OquuaYGmyn4uQl8gJwx6u7X8YMrb8Q8e08rce75CLxuj+Lnk
nTmIe1tMgzKwzuZDwqZz7eaOe68tRcYt3dZKj9TUuhu/8vLfKJzjV31Gb1Gvc3WkLD3xUCVXVVjb
NFYCy8uP0eu8qG2s4mXplfHQ5wtIMs+O0zFS8ige/NV1UNrrzUvlJd6DwWc7mqiXHPDWRb/IytvX
Nf0BM7sRTRCo4RykJCEWsq09iivztbvzRP02ASwvnikCKk4QQGhVFuWAhOG0NjsKKoq7CmF+T+3u
SfdH5J4kEQTZNDuPbVvKsJ9c/0MMKYXbaLisvxVA5wtyMMI+2tXazY64lKo+TKVzWapU201LikrH
1054GOljXqp6FwO2o0XugDspveyfhLD2qNi9Q0U74isqu0fHnGr2NcMf3ka3IPJFIzgq4MXvCMe7
gzR2l9+mmUPbmc69RXacMeE7K5JlCZKuP/UWz4HN0bKdERxcKtyca+hCnnpRjYTrc4bd2xudrV+z
bAVlRjfRH5tZzQd7EDRVltPNMOw/g5bUVJcK68GcwC88oGKcm/nAGdpzdZUy5cGEWtkuq/bWyqaz
APOddRdPGupD7WTawy/S/n8NrX0ZveGnQ5iVEMZi6Lm7wSmbb4VjJfxvUUgfEL1Yv5EmVw9xora5
W6FWIhZgOXRjF+8SBKL3q3NSFnXPkzwtBudmJdBWKcioE/QMro8+5leVT/XGmhEG00X8GBdOHwgl
nbB17eZWu+sOGWz/WNldNKtS37uTH9WZbA7QElrAI1qfxlmdpypeQ18fu0i0M+LPrvji6i/3I3GW
a9p6W6oDv4YkgbXypb1pjfnWl80m9fQ7Ko/qex7/JI795BiiZ2vojkaVP8zITEMA51tBq1Ob+/hB
8jFYgUU2kz3Q4K66FXpH3+ctFl4T1FWgcA+wL561qsPQNPtHVFxJIFKmS8+7JYVA6dUXe2vy23CZ
lt1iZVOEjHsK4BO4ALNun1TYjsSo1Kunx6+tRCmTj6j8u2p+kXHVRqZdWx9WJSsEuD4DBInm5LL1
o/FrZgIrAuXXR3PO1b52Eri5PNPnqGnR9AaZb2e3kQQ5OBXaKuxmxjxre7dOxuYZLa+1E7glPkAK
h2Pco6etSjdAfkRgROs1QwA1yPbaSqTxILNt6KrOdg98CxVi6nYNGTb38+KpUI5K+yEWL8U/B4fz
O8t7uRMgBdehMh+ltJZLUXnmszYzcdxdJk0vy61dWtUvZ+7P01ISeEjOO9Jl9dhWrdwkdvHa+vnb
gHk3sBl9gSutqxtrCMb0dg4Kcz0mZNJsk7n75TlDH5UainTuNLe/1iNyw6pAabVOy2eOHfaYY7fC
rTt9VEWc7FdVZA9lMjqbWGvXvc0qvm27tQnjnnl1TuCcEJrlGyuuPYKcR5oap+R2P7NDsKhLrdXy
d9+Uy6NhFO5Gd5uo7/MJfK54KLLykfEa9rcctlUu3lTlPtIDwFfdbBN/DJEQ6cCu+J9y1KJPWa+Q
wMmo15aBzP2YeNRFjN73kNVsiyJmrK/vMwiH+CGVU55tbC65jCQvK3k2zUk+I5Kc35xpqHh7gb/H
2+TU6OeaoRKbBQtPhEHsdR5XIDqHBDAAbD2J4Sm5G405vuhzHo2Tv2OwbvbKzB6hD4O07q+Oaq9L
l0eFaJ5GC4oYNGWn1ebIugOT0fX+367wGkyA1fBuzWIKZxyRoGccpksstisZT2FeNyJEoCW3fV7F
IerhKkiVETXJXO4SXF97B5qGY+VruvfLcjmea8M66SO9E3L6gUGwIivLEA+6VuQ5XM8EG5eB47KN
irlVQbp0N+JMT2PPb7+e8mdZ1aQ7dS+lh6/Nr1GmdnYVGng0AjfpLu1gdLfF8k++2xVPluwluRSM
CrErURHON+kkPVHa7aWFAWgxHS5jWDbae7YO6tAl5gFJppESCKJvOsP4aqXxaovYfoLwZn6yhple
3dUIWIIpFKiKhN9y+R6Xhg2TOHzWKBkDeAHrkGXqBe9o/egnKRM+AFeESBSZzVrFW16dg937CPGN
pNmaOWCAE6ctHChGLuA9/UI99hLmafqh1UyH/lTB0Nj5g7li/xttRup5PK8mR4yyW3j9Ck8VkmDz
bgvjZc6MR1TqT7Hga2/dv52h93i//Ud3cZIoa21Gn3pMQku4p96uLn61GjuJLDeS2oyabrilyj/Z
Tl0eMotgg9RnE8pRFh9lk61RPiX5kfeWRbcb/D9mJm4lg/eoqI6w9erL7J1TW+bdraiNTTm5b0Oj
o7ycmYRggg/UqRx1XKlH3Uw8XtzurV0pMB+gTJ4sL78V0DvnKSk9sNu5ZnUfHyYx2jt82rDhoJdG
OPrKPbWobes+bY6rE2OMXRu1Ncq1D/uukntMOes+npJnSAWBQQT4m+FjGzdY1LZaLh6zzj6MYio/
iP1PmLSQYa/C5PNWbPopBCJW12DQpueh7ZA0JP1Fyt57mewccrpQmMH0MosaiZ4+n3FgtFb/tpC9
vR+90Tn6RboEdb/SGmUTQZlW8d6os2+LmMvfuIbqYK7suztLfWud4R2RVIYyzT9b4hVCUJLP0uxu
SmuqaEgccXDLWUbFnFJkVDQviF3+IOxFUsn5GpGD8GVnRUVCyqBTXa5d+pQ6ES9HSLD0Le0I2THt
WyMwluQmsyoPvYJf0yDElvixi7uiyMYBuMXM++wt45VvKNtMTon/btz3IzRLajsnrAVraMdtsWs5
isF7rzlGCQbqxr+Cj/7SVtVRHu29gnT8heajr6quDziEb6k+kdNaZB+SnrIdi6+IsrFrIaGcKlxs
w9nNs7ytSQ7ZIZW398uUOyqDfzS19rvpAatxvoqAyf6ChP0GQNyGVVNc+7YpyaXi+7eF/Y16mx/h
WohJHRo3cMA9FQAsIUodudFH7VSV066Q6Rik3ZIf01mvfktZGbuBPzI5+cdIUzhjg/tQ86qeZbM8
FykQd+uxro99c6F7lr8JHoBNajSvbau9rr57S8olWLLa5C9i0H9mC4IELONFt7Pr2PBCC00+wjb/
sgfmIMTSp8ZcMNaZLeqGMTvpC7pPrPyy44UxcJUR/Gc3xe/E4s3JbLFJC7Ph6YG9Llvk5kNmgu1O
/hKs3X2r8WwWARxnIQdytCpulLXzByqe8BDg7XwgCOE1beWzcpEntLl46Sf5Xlvpnm8RkarNf1jl
DYPtB2aGg4+DieSlO5DYLQW9m6LjGfGXTYt1O1wNeGQdFbbdNs8Mv68ouhHG9+1jnkkIqoaOsDY5
Ezi+HzG57mNJrEeqjTdcrScqCc+e3z+R+dZgPrbfLKQ9YSeoW8218r3SbDBWec1V+oo6FxFGNm2t
ej0ssfyyvOU1z7Wd46OFyszyw+lk/qZZjhPMk7ZN+WIeAOlBFpuyBt0sGP+G/GEZqaDS9RSlF70z
B7Khf9oFwzRJLVtzqG7Z6PJzpw+b4bTPMVz2Ja7FBHeUQV1mKAwL8AwoabF3sNVXJ0F6MPZIWHAd
M/B8YX3eU37C1JE39Zbipol/BN+sG+2ZoIq3NlV/eLmtk1XLfAP5I6MkbiMcPDHQmPeIwfrZ5cn1
dSje2dWnLV0Ce33Mr87CNCnsLg7sRWwTAZTP7AWNzh6/TbvsBoGcsQmR2+MJ77YShwm2JOstRGVE
uEHx4efGHLSmrPHPVpTcQH57nTAjk7SPaBUej1OVf8mkf0AzN+1KmW0bAxkCCdjpplqmW+u0ZSB7
+wJi8DR79kfrI6GT2Jp4uzZD5W+UU24lcVD7OuMP5j7YnOGZjM2Ov69lweCIK+CXvXQ/MvXtHfuV
4lRcSHBWCQiMNLEMb9LKHo4zR/HGMLF9g9LcPOw8AfmKOuRlfF1t+bBq0wNM0zlptfZodmPJPrbg
77JJA11Ywkw5fpaFVkBPmTvNiY9I6YjbwD0c1DrDfDy6gVZ66SVVk48mzvnyRn3l6uDHlnFDO+k4
P+q2beBfRf2EvXIgVa0+Fv78ptXJS92zrPpt+UAaNoJvrXixVivmgaj2kvV4M2J1CiE9wUPnM0kH
l2b2Lk1snrRamJtUZhIt3PQz9BwB6Sif8cnspAX9piaPgakl2sJSx7bomaFSqNcp7q1Akv+xUTRo
Dxa3euoZTOtGRizH2h5L0yC8Yc7cQNxTsRIMEgHqPgqloFcXABkS3PeLQOKB+OLRUPUSSYibs2ZW
z2s721yWibdPdJYBM6sUX5VhR7FHZgUZAHmxfPk4mBF9xMtVawHLcKZwqpm3xE8twl0q7QknLxBW
YWTiuC7xb6znboDJsvzGjCXO7tCQPqD5EYaxE3I4E/izWp/0WMUBdvlT3fnYYtq6CZde80lll+au
akQTzl127XMNSCy2wRpxWUQrrqA+FjwwchRo+Bp9KzpBtCP+w5hHFquM42xWEkGYO3FEbHrcgG+o
VPsXJ6772ypx8s3YrqKmq8blIXaQL2AXhgJYem8J0sldkpM32FFufuDgWLb1SLGGz3BPjPbGMaor
3l/eDK11H0TK9c6+GNQWA7imdzqiySJrNmVps24P+ZMdgyK3pfUlc2/dT8qL98x/GwIeP6ol/sF7
6hxa237FH4rVcWJpxmT3m5ayLEw7pVM4OH+qAvWFSmF9PHvdrIl4G3s5HdoRPjcdhziyC+cTgHKO
Wn84TU2P3aVa7KhaHdB3EVsbbdXxA6XVDzwR4sjBe5pnE4TFybneNXkcnNrcjimJTC16m0zkf/0Y
w5NBsk/o6IOO4By3U5VP3zBDB7fAdJM62Xs9THtfIb1Rdn0bhoRX3tEVUztCJ7vXPxU+scj16z9z
Gf+ZRepGuPRPs7tMDxLXoqPMB2uavlQsPxtqaIMs9VC+auSZIDTHtKQAPMvYKUNCCByAj7vCzlq/
ZrN/amnewXJUduFU61izpOZt82qyH0oGGC6U4thQ74aH8sb7/aiqOn0yZtPfJeY68ZtyJ/hYIafv
yorLjdCNq51m+dm2W+Buumm9DXjGk1X3v1dWaiBAAu3qzdjy2u3ypS7r0CG6rw/5boxyZ09ZWUX8
UG6CaZIdm66ZZiehDdqGLro8iu/Ydar3LK5Fs2+N5lKpkpyn2Kkj1XbI6CTcx+CYt7YZx4Cz50CQ
zLZJmcWBetQW1K4F/stI7TEbxiEdYAUXH8ZAdkOaatfIKGd+jdP7JJzvsiGUAp6yDZvafzXanofK
fxbg5jJ5BYa4+mMpLytS182I32vPcV+glrT2C9ozVFGCiTa16oGzvQAtMxQTYa5jGlfCCKRqD4Pf
AGqUn3bs7wDB8anY8lwRixbIDNOAK4ZDqdCJ+fGC5HrewZS9dCYrC4wgT+r05s/VeXLYLxw2JnCL
dYzDtbfdAUFS8h6n08c0KzY6kE9yfzTCsfxXMLHnWReB24zrBuwN3NaPlqraEWh10JL+V5lOGlRX
ZUWYSqsNPsQwJ5gmbOP6DbkIoZjVYc3j8zhpP4tpPEEOPlAxaoA09Ohr1yEJpTldKhQ+vqs2s2Xi
8+3qwK6LJ1n2XVQM6Bz5G/9Fu3rR8rTfyXh6LMgoD0mqRGlZLkQOW5L30ITV8068RG1g47IKimL6
MjHVc77oG3OpDsSpQbot4E/NdDNpSzLx3QHRHEXlR56gesaM3yGdX+L+z7yy+7I+QQbCd/4k+cAF
5gMhiizd1671gTnkqXZbiLeEI6otTwn4aW/0R3bLPea2X7pSUd2rCBcoSNKwVRwBmBGBD4fhXDh0
PLrpdQEk4Kk5sL3s7Cb75SrsagZqjoNc3P1ACk1hLodUtw6lm6Y7P3Wf1YLyqDdqkgdWghTAwFkk
FcKILP8j4+Rvc8+PadUttq0ro/l7kcmTTt3YxhXmW6JJ1J1uPKLjshjgsdGyR9Nt9OC5Djpam7kP
J/hrXq6PjGJDYKT6lr3j5JNVZLVNyntc1842nx2PLwbgNyw0dTWsbDzrwwrKVk7TZ2s47Abj2D7Z
SRM/Wx4vI0lCWRGuln4k0AZ6ftB5Bs2mJLpJ6CAMHjyrcEcZ0Z3n/O2lkbz6CTZIoqiIyjGGgQAO
rZwPsVaFnH1mZAAUG5lSqFZ1hGrlm+pGlAmz5jYbs8ynTUW1zMYo0mpH36C2uS/ymZdSyRG7P3Ey
t881pytheakTh6a08R7j/BijSdkRyn0+bt6YoZOqw9BNM4+k7WZViD5lIaMHbEbOzbQzLe0XeGnH
25juPW7Yq3LJNnIbTd8x3v300vWvntl8KAseh7Cty5ASKsZl2iMO8/KtNoxRklraU0ZiwMZcnQeF
1gApRLTC9wwW3nOz6Zrn7G4DTdKSN8+aA61AiWw24rfRZN6mcuJ54/cIxRa7qS9po5Nc4Pk7VMo7
bVFT5Br4kZnnfmDLm8uUWC9unD7GLvNcp37AMu1Ir1sRKQt/kZOShkMGAn/CTX6PqMo3oneTw5oa
VydP3tzVOki/eSbo5zg3Y1jY9f2Y1MovUkVCVfQnY9HkTnI+BcjaySS0OkVDlf/DhIIFo8/AjTTv
N9k08XeuOMVpQG+3TWt64JatyBCzOYROoGRuIgCzR0uu90yfoTrNRbqXmqD2cE0fsB/gyUaVTHzf
nSt1in064PGo2QvDMfc+hBCvymmu2urSSW/A75V3j3PnYNytFyz4thu5CgLWyv0+aOai29gGy4by
H5kRNoNIRq5H87mUPsTQMm0SUb0nVf/TFiWTWw0p6D6UygrixMYrXfDOWsNtrEcjcol93fZyjKTS
4SQctPxJ7nSBZ0NyMpKe8gafhZmsbmh4/4e8M2uOW7m29F9x+B2OBBJjRPuhawLnUaSGF4REUZin
xIwb/d/7g3Rsk6Uy6/K4H7qjww7HORbFLKBy2Ln3Wt/Oy60w1dms0altLnZ6G4xbFAxEYLM375q6
O51cmW/53rGF1fWpKsmTQ8y6Un1yppnyY14g1Ww0T+xiUDyz7PpLbUo+q7h9KAdnOm0hfZKaSCAz
dta0qqz2zkmLnZdFJei/aMS5nbJSwPurKnW2FokTqn1mDoQIzUEHfk7o3Sek3kw1fg2kCx5v4+pQ
Jwczn1cFXSjPk1bbVV1hrxCOBvd0yETkouZPKGq6NeH3TZLpuyG1A6Q95vhddNrHqen4xB28Sl3v
0GcEFNe4WUU+b4OW9a6bfBpN8RxRars3+wJPAWzblZYaM2X5mGoh4Liq4P2KKj+3Eu5XEkTZekrn
mzgK5Z2BHB/Tc2Nx2lC4XiukTuuIhh3LNveAvfPCmp01GkRC8NJ9bHLVrSrFzTX1UurnNSdjTTJj
5fYT9CYvPs3KyEBuVZ/Z2myfTsRsANjyD1yAb9PchkvpZYbfAGNbOYWl6WsERl2yBqWRcc9vokCR
A6bR6doGK8MPdqbRryKeKTznu5+9HehBNMUB+snis55VaNuGmn7Y573phIv5X0rrPIuWlJcAQ7KR
qM1x5qS5Mq6NTFjp5WSXDFLMI8GUFpr9uqo7EX8YDbKU2zHFBnJGhd9ztrpVtDAG4HmxXCR18RQr
UrQhEJq+OoaDdb8t9crewprM4q1FrzTmwWR3lE7DMr3uUy1/7juiGq2u2LhR+XjORWw5U7N1CBkX
t0vKUmw8AgzuUknybMdYkx+LkfWN78HzxKbV4657ziHfMQEQhJ1QEp3VR0XOFahJ9kiGlPcedu3y
v2G7cL7klE4koS0ipqLWNXky5p5WrkkAfjc7aVDGSaqYQ7cDegWdJ6cthturMypDxQof/+R9DlXB
5xrtfuaXojP/VutQnZ4GA6To04j05DEaAhFvTdYAH8sU9gkUtKG460GEmBtjztNLqffOtNaTrPRH
bA7Tpei8zNy4iKoL3x5CWW9R4+LDyOlaP21d7kvpml4dqbi39L71jQDmzK7vIjc54dykv1k1iyHY
pQp62Y3n0nTtPJ2F230m3ovLNfhDHjLI2DRXg+cO2qekiSuxGoFqAfxLW3zrIJzIxGnNzKVCzRlP
F6Nu35qBpImwwrNPXKbk7IcTqHKf0qX+wXQCL95irtBnv88Kra1XfdPFl9BNtejU64YG5RAWvPw7
iZlo9CMSNGiMErsjuI3gU0pSsmnRB2dJi8sFTuRQU3HFvJTfN5ptE1ZRLB5vyzztpjPKsXmxyWo6
OpyFZhAblwCBG50ECVWPALSLu0qV1MRamwT3qFEf+idSWcVAsOVW4pI7IvG8EGlC8lqkhrjT4dZ8
akM1TFtZd6gUZJN4i7RPy4qrzE6GnRvaiopo1OhIKGrd2HSLbvNMdE2kqN9mUzCRlqzKbuWavYEu
xeB+YVzrqMn7O1i+tnkCnoxvJuknFiOI1dK5cLIQXQhKWLXmVRrc/8eK7pYaskCXIleWaNdxQdR+
kdK0lt+lnOm8FMVsnFqQ75yr2c44PtjQESZ7etkPJ+ncIN0UfUOGVYv6EYNFCeJujYowujfTmVyM
SO3qoVAhPuHGyObyshaVe56g6fmuTRWYCA6W8oTqwnCBWv4yMahArjj/UJr0Wt/e5lXeROCBioqC
ojW1DzRRMQkUUtRs5Ptg77ZhM2ODIIF91ld5jzsNLMcub4qlP9VSt3RHZItgrGowilFLcdaNCpgq
jgW9A/ikreffUIno3+KEI2Ul+59qTKIqbWPK1jIfK6sXakdfCq+6NNIEjouYuLchk+ft3ORsZUsu
svohi2Yu/AKImVgPYkSoBoGnl6duYxsfNdhKVNVmB39FNIzcVcPG7ZJTRKVc3BMjh6bTJ21vnQBN
wlXQ2dp4Z9nRhzQeEcaOBt6ugUbUg4GyBCzzj5Bx0yvQcaQXaMzCjUWZZR+cwpXAnNOb5oeGfEeN
RitF3WBUE/pLpEVKkrg1oydnrF2bS3rsASzQ3a95mlU3Y+81N5apkdqJjITSHIksEk1jOD04ychS
9hooF9djwsdZU+3KTq1kcLlsJ2b7BOcBvbcaAaRc9gj9TswsxyQz030AF5qVt2cEDCllmUaweQpA
wWe409OBYA322YawWWvWaNQpwNLvlfcroX4JLKAwnVi7i+LcjhHCQ85KfLcpAgogahGUT8HYQXIb
6it8xWyR1Fce2rbBcSKNxt42ZZ3WJ/Gk87Ug6EQBSP9i7YOFYSfcJFLKk0Dm0UVL5vcGcWazMbkg
OGsdFUK9a51c/2BMtI7mw4oYi4iWnTbBMN13UanfTNIga16BpmWvEjRydTPgWKelLlmaPalAk0wV
uTbf7gp2NpCA/TVirPITWlu2EDJLQFm92WwmnJJz1G7mIWR/5AYVVCQsJvmM80NGdCamVUgbo8bb
JMGkeRsZIqXuYmp65HsKtauEXV6oeHbbledN5WkOXPaTDYCPi6+lcw7RYa9HYVNy4JYu39NY2sMX
ZUO+AAKSuyX3EMsaAMTqzWUEsvob2ibi/koryVuYUXiNuIa/ZrJL4DQZRYkUk8g4WtXoRX7kyI7X
Xoytex0MOi5ZN4ldmL4zic0t28uodnGBdWs14W1MVhkdY+wtcC0tORNuruGLZDVAuWm0r9mc9J/R
D7kb2x3GG2zGrrshxs8eqRtm05Z2CGg9hYZYlGJviGils9nDdTGawaZqSveHaKr2qvewaxH6VlfQ
uTg4pT4BzhiS3P3cl2P1Ybbs7jJ28A2rmomwxh3AXMqNDOdoHDb2fVPYyD0R/WGhgzr5NZhj8xOq
On62MIggblxuWtGGtkIp5ZdAi+48VZWoERon+xBEzQW84abdcgsnTm/a8UPRTtEnr6kVilIHpiyK
kSgrvjbCKG5hoopvtOSIL7K+y7/FNiysVWJhmdZSnYtUO0M04bXld5RQUNgJupwBEx9ECQTR7E+b
Ttk/YqAml9MkiEpauO07AYn6EWFqhAcI0hDfzIw2Jxe9kICnRuue5s2NdmJSb7ki/9JvjaGqeSIZ
DXfcdD+0mWWwWZkDLfZaa0o+TArKb9dnXzuHlK9t9vmMTOyOgD+8MTiNbkHQDul54qj8nE3Xw0Id
ebhhlQ0/jvIoEpMg2Uqnjm7qqOwuZFl6mzRzEgejptZe0SIJiskQ6dFTDA4a4YjZlA9xFnO1nBH3
rKn3pbhwe+DbQp/VLVoJ9zuPHd7Cq0RhRINX7cKqGvEAzy5+KpGcaCQBO8/d9dSGqfU5MM2Ql5Xd
aeySOyca0OJdFJLbRUIomNpJBkWepn+LMTZTE+nEBpfCVcKFQm1nVNCjn5HYYEH9NCzACbQwb2FI
XZl6rt8A+WVeEu0x7/VxKmxEoXmyli6AaJLfHrDOwoIYioW1Sa71MEtI7QuMxL/+ImhWSri4MeoN
mor5HAak9wVekP4kZvxgGzJz1Z0zlpRgQNCjwKMGrE5TOGVwOMecLSYrJPMYiWDky0AiuGkcBP1N
UnP6lBzRqI7gnm3EsqDMIp4QBtR1cNrWQBhBLloeAs9O3gY195gwGIm4oybs+O2kCfDntjn5A6ol
xjeFrGZj0XL+XNQ2225vZt60isiJnRW1huCtRbP1NE69bHZtZ2XFOp9l/szNIrgssf9unHicdiJ0
0k0CP2FN3EBBEH4t3+MINxJLjDbyLvWsocMKAqppl3tG36wanLHFFlNk9m0ouLhvKCxkjxKNGRx+
FJbd1os9+wcaZcNeQSa2HwdWMnuZDgsav6xjVuvZtY3+PpWuRyFPFgoRaQ2pxxtEb3xvf76stp2j
+ZFESvbICraAGXIXCeFjtyN51wBHVDHrHYcnAbStXBhRccYbaXXyWvyjG1wiFdc2YgDIVHjeeKNE
PAHERQxdems+G2b/NC8xdeVJWHgPNiQoH6+3eW+UlE/HbrQeI1sSXeaEXWKVcJn7ZC7wyALHMdol
u41uo2acr9BYGbcDcGO1EeCE2F6wbsa3NuLYBeInanMLyJYYaWEB3zodrWDOZJvPu65W1aeMytFj
5Dkb4AzqQZVIk5Vbp9/1uQ45jpFOk9y1L2e95ACORWMXWLaUwd+28cnWuNqzXQHZgDSZ6JkuxZSx
gKAx8+NlSV1wVWLJuNPzSZ2hMYyvqHU+6WA3urUI9YWw3IO8eCyBvNrbIaj5QrM85SBJVWuYKCYj
TW1/Hf9D3CGwxg/J2orRt28qcxpv5i6KqjXwLmZ4T4qlPzdDHbO5B1tebZ2fpjP4d7F2WTRaI3f5
FDRqhe+fDPPPX0ASnBVRYo1FeJCUzXhj1yExl/SWq5vdWZxSg1Hy/5jjyMpPU495iXtdF+vRLiMN
zufYim/pMlcQ2eMvtISYdq09J8alDY0vvWwnd8TBQv/Fc6trPfvMynpeUAqgVazxXHJCDe00pidS
LdQn8B0wTQkZuBob7dCnJ1U08vO/doFQ1wL7zI2hLnNDSmsM+8pMMVv+3MFwGTg0ReYmELvroB3Q
zHWRGZAdyWKDwRDIIospS4a0HSsFyunMvaF3a7foSlOcoOJERI9qgaIJIQpJtfRstlIuEz0CO4Ed
0M5pzIf1lsT+2v0ZETZsPuIhb+e0Oic7IPMbVGpesoZ26mFucPl2dyFkGu/Ei+xW+bq9KCIHFqo/
BwWb1zSzLk5FkqWPWh7XzZq0r01JF40Psxql5rOnOFCpuukGeI6+tZ111xJJraY6mAWNEbhYrWO6
0RAKiiorLqpp1JOTLmPsFUTkItpoWqk+ModscprlaIXbMYOxh75aoUWRNlmktWF64X3bqIBohhLV
WRUXMc4IuxGYnOMUM0dtgMBGYO3i4J1nkiV+pMcYwVdIA432weIK4m6Ji6gYdbWNXgrHPzMHim32
+Os7VOTgm13WhGl30hepsFY1P12uubB6T5Qpe+mTBKIyLGTT3BjxwolscSRBGYiEQMrSjfiDsiiw
KGJJz0IyjXn8lgtD4Pj2GAscCUOeP0mb/CZ7/jTla2OeyLZaQys+hIUy6/sRjU5wxtWe6WeqkRIM
0qj0sZEeUz4m9VJscicNTjm8BuMatUWQcVGMwGOQV8yaDeE1lTwAkIV30oy6/EKY736in8o2cTWU
VDHumkXPOwXOVR9rfjB44WMYG3TUK7OrfoCjSEOqVUIuYuVNeUg7GWrZgBlaNEvtD0N5n/HusSNa
Fqf1rhXjx5+2vXdRoj6UOf/9H8vfeSqrScVh1P6kK/3r3/57ICn/ubz6Cupy/1e9+s0Qvf74dAu5
6dW/bMFMttNt96ymu+emy359ivC5XH7yv/uHf1CfPkzV89//+lR2Rbv8thAh6EsgFJEZDl+Jzs01
aJNmAnx44Xdcxvvj9ywP9Pe//tfd9n5797jd/K+/fHxu2mdV/OWeFwVx6fnnZ14YUwd/5S/mFIwo
LOVC4i1GvmFAnfoHc4o/cVAimovfWMc/uXhR/2BOSfk30wBGRfs7esZhDMHX2ZRgsf/+V2n8DYG8
ZIvHQboQ1d7FnAKNtu/c/P1dvDTEqrZjv8WSvuZybqEEtciOg/eJAUKC9Y3NVTz0kV9a/SV41dvE
7B8DVMEdeZTGMrm7yAj9KLmzTKGRp1TsyHQDKuGKAnD2xWXLX3NhSNCU2zBXjdDAUGB/lIo0Q4y+
CStFjLRRTea1AMW5xSb0I7PCz6YWFTRWcYcLLQu4rqL5Ai58N1QORSqA97dkFtO105fmaUW2la0K
GAnWjM0AsRlbsRcTRvelqu+UEdlUqPSeNb14iAZAvJmjj2u9oJfL6GxRNVw2ubu0xy0+pgl8CTOW
aPVcYrGZcgdytq9ktq+K3L4TkQPnFIk1QQnY2ASaNyBJOE2PSKtvqYVdSEG6Kwa6bk2ghCFOXli9
S9HdksPGTSqUvEayRM6ebwpqDUUjLqmj/RA0syCdAMXdHI0LxKAX0yzGjVxE5LBFkacI8dxE2dcm
sK9CWLTAGjWNP8fuwdXS2o3t0KyTxj3NKqvbcmEKL4qK9iB6P9HSKT2nk0mKx9W7p7HFaem5150R
zn7eluOzauofnutiHrIwg2UpNQc9A6UcrofC/QoR/zRIqXoZxAcghtEWS9MjTHGuizj70U3cypKK
5h42vj14MKpCF41tsss4MJIkc0h1i4E7BNmaU7x6E25MzbwqMNvQqiPBX8Yr5Kg11TYQ40nZ6A5V
629OAWm6i5r4bIqj+yhEhENCMwcxRUFvM/Idd+WcfEQk/IDe0W9iTsl1ZwfbuhjLm4mA7aJVw3DD
sY1UBjf32Vw0n5sm8nxQuHTAyJ76QpLdIGSCRRFsTat3zlzgmxsFdvi80acLRxMFqvTxoWlJvek4
+DkeySeNBsIopG6VkZ14Tn6dJs2HAB0HO9wmEQRQ6kfRxbu45RsBY0Vx21k1kGm6ItoSYq6isDot
Eayo6QsN3VZpV2/KhVw8FbdtoVP5qyiLVud1SJlccFdHF5CMW0vlW3xe65HkNK6HTZ1YLA7vZnQz
31E3gizv0J4lgKI9EgKgZuFx2fLRjK3LYoyRJ0Fw1jT9mp7bCLWGcCscSoU9qKSH958r//bQ+L/w
PPiDdIml/d+DBf/nt+4vl13zatP/19/7JyFT4IP3aKZsmRZeeMgVAyfG3/8KIVPQBJQ0n86O7xke
Nvx/EDJBCHpQJX5RBy0Yg//c6WES0nQVGIZucEDoju69hy6oL1b/FxZ9zhBH0JIW9uHSMdZ09rga
GGjKQePOSMEnPJOT7m3RdmyigHYB6Nd0SDFJisIeV7OOZ3W2wa2JsN1IKyXxG6Wg/PTpZAzt02KG
sUn4V67/D86bVwHK/2scViAUb0yt4nup1KuZxc//mlL63xxXcAX3QKg6zIWFr/FrSukECEQIQCwc
5pN0DWgl/wJW2qB1yPQ6y8ySS+PUP4IHWJampK8uvwiYvbsAMP/B0rz5NVfegq56+9QHYRsgWAhP
QIvoaNH3phTgQg2HMFrRICjFt7hPnBtzhM9OO+8S6iFpjEZl5WnQOu4DArL2JOhq7YGOEhe1FFz1
M23rIUsb+Rk0Kz1b0+BCMhzjx1FRAI0tk7vxjFnNMz2ElWP/lAv1ZQ6zfgPD/TaoMuC/Ms+2YOdR
LxhleppxkV2LpkAFGprqC3iAL9ipPuMNBJpQynPUlg/CjuRuyUX65HjOdbKva7b8h8rWu6sZIkKA
igoDKFikEClghj2lnvp+29STc2YYZetLo8XBnevONtFI2rao0J9MTdzxUfLLHivBUCKr9QaO6cJE
p6iqybhG3xTvcvr4rCiSzMBN4hrpOZTBAE3jJh3a81bpmIJCujeQnJl3tKgIt1Upv5fmHIA9dHH/
WLnfuVH/ARX4HQnw70GqfQSAbfCmY4vOU/oZWUc0UKkyT1JnOPFKzigN99YazOV8hmC2OH//qv3/
8RZhEa3/+0W97r69WtHLT/9a0gCxwSVzFrgCDs9yH2BV/VrTmmv+jZbKOFMNVzj2zx3/H4vakH+j
5Mh9xdNZc0CY2d7/WNS69zcuMia7gO0IkKvyPWt6WbL/OiUsS/CbXDBF5JAM3YPnxJ+/4OOUqAFo
ptP2ftO4005RldjEkTFvXryMP3aSl/zZ11iaX6OApTFpw2sInpMd6uUolFRoVWmzerWqR0dclym5
STCZsSa97X821F4ze7qHICrT8a5gxHiyWlRlUO7NdahS8YsQzsnDNfTAQy2/ae/VYfpwSWwJh47D
+wxq16X3QkaHMb8scbLrpaVd5P1AL4uU+r7fe17l540ANyf15jOoW8kM+ucMOzD+ga/OkrS15a2y
K+Mtfv1SdUOxcWlDR6WNtK/QPPx8ZA7e/9VZpgEEHFuXgTB5b5SmoiIfpHXn65WmnctZ0s9rwicv
ly4s73+gl0MtQKUXc1EfchIpouh8+hqS6Em6aBtE3rG2xwdem21LJqNNFGbiQnw9SiG7KnSdAGmH
CLxrVGDOPW2Di1/Bzb+dHIdGcWyH7Bm3I2Esi/7ls3TOEGPSNiG3uK15PpVjcAs1bDwyyvJZ96ag
DYEdNaPh4EBaUNUvRylbw+XoQXMdGoU6hbNFzr4WXArbzDkLoa2tOyfyNjmdz46MfOj5XGPBQBGr
8JR7I2MIdHJsrq2PCgkrcmlWEIft6d2LeUmjsHXSoc1dQPSvn8+ZRRnj86r8IkDEXiJIuoA7aNPr
ZFZHcHDLPH79KsHSsxnSmprBANi/HgqwykQVdax8ihnO2WzQHSovbeyxaKRO3zvPCdQEs0+QjLIc
d29J9Zgzq0pppf8TqO3ppn4Zl2F68vYohx7o5Sh7746ySGTOeVwRMQlnUzQqX5eaAcJgNrR3T4bX
D7T37mQ9TmabZwwFc+SkNFPrHDXUsdd28IHobEYQ6nFmLmT4l5M9zpMpr8OQUeYQi3qEYwsgbswV
HB70n3h3L4bae3d2J+uqBCPgo/x0/WgxRFE21TdNQ63p7aF+X0i8uxdD7b07OBVt0IRMhgBO7ykN
RWffjo3ntwdZPu/+5HZcD2yHvlwt9o8qIfRgCoRb+kljKVzmuXUSizbfxW7+xG6YHZl6B5+JYMKw
dRtZ+T7SMQrpnE53hNKH86PtgI8UoL+per79UL+PgqzI5HLLZIBrv+RMX86HutecIofo58OVf+zG
Pt1Wnjns3h7kt0knEYtwXjiQa0zd3Yf4lS0msqBFIt3SchSvTwQkB0UVvmhl5++dCj/H8rimOa7L
y9s7M7AxI7WSjFVHmfEpCGG0NZT70iPD7GUGiMYYh9KOThabDh9kHF6/OBA2FNZBLPjCTaMrDfYQ
EqNm2A5cNy5g/3fXZIRHirlDfQF+w7hG/G597NDzIDrRcP02MpoXXAb2CPq14SLqmnv0ntWvq8a/
PUN/m7XL5zR1eo8YfMvcbV9/zoDmrRBmcQN2Yed9UW1gXel2WfuoZZ0NPcfs925jZNmXAgEvhUXC
d/56PNOI+6IJncw3dO1xEoPcZMIZ3ztrGcR1lvYSHpUI6ex1fUjnIrBSQRdkErNq5+R1vw2svjvy
6ozX/R5+fsfLkSlMVxccnO7eXMrqTgqt01KUy1r0tcoiOW1sTcLfLSilg9BKKhTHg6KOiCvnk5Qk
SmvLhkhaVTjYjaa6Bw1jXGCfRDcveRGrWusRNuf03UZqbODgrXCW4Sztq9u319xvCxt8vMFSo8cG
8imE0q+/B0NizOZUTLGfT2gBurY8UdrkHlnZv8VOjCK5YJk2sTMR/N4q0EJPdKgw4N7RJOzzVJGL
L4cp3E29HZ+rXqkLNG/PeA7a+7cfT/99T2Fk6JysdEEicH+eYVArNKQkiY9LiC6ZI41I7615siC6
qSleDx2dt6hsy/F2SkRabupqwshdkaGfLyr0bcA22sb7ko5u/SWM7GnE1tEIusy9/Tl/X37cLYjv
TI+35Oj7H7Ozcn0Ywzj1UcEin8qSL+hh0IC0+QT8UnZHhvvtOsX3YbHvEexRGnP2Y73MC0tPiTnx
0y7Ap+2V6QV7FKZZBHsanSnigM7Llfkl0WL9FuiMeO+hxfjMBlqEEbDbiPpfz7rIUMnURF3ij4vr
EDq8TW2cSfj2S/0Z+L86iiWzzqQxFyE7JgBn735KydvGv50lfp0oVdDSUp/AAObjXdOMJuxSJc+m
SY8e5gj3UzmH5ulQ0xEPwl87nlJd9N7/2PBiSU5YlBhB9u4tgxjwmV6CsPCbXIASGzRkrksx7e3H
PrCkkZUKKrEAMU1jfy6pGUBjl2Ec7CKI9qGRV1s9wYT5n42yLPmXF8g4mDr6rcT+MDn5NuVQB2VD
/+23Rzm0fn8mVbnVkaqVP3vtvBgmKM3a7SYz8qc+v0ZZKu/pm6ZoyB5ZdQblve4QcwBXs1eVRtvH
rKQpm1kaZbRzE1ucItUqC/7RM74brKwf1UgX6M3bn/HQ+ybpT3KJXVSa5t4p06J4gWnkRn7S0YUk
hyVwszRj3b49yoGNjLK6y1QGsbNs16/fd1rPOoLyOaZZA+5ai45wS0+RaEv43h/5apezd3/ZwEPQ
kSx7xEa/rc4ha4zUpSs4KZYfY+JcNwvkNmudh6pC8+8a395+tCXTvjegpG6jLzRlSYrMMF4/G2C0
flYQ8Xy8Fqmfd/FEW9SAAknNPf5a1+cBOqvdno8JitTZCosdqdvohq/S+vj2R/l9H2blsHAMYdNA
jaTf609SzrKNkh6rFS1Aip3j5emJpXeTv8hNLzB4mEd2hN+/1dfj7a8ioxSTlzJe1WfzBxsRKZg4
CBQyBnLznz3a3maom00vaEKLi2wq0p1dVvJ7nKbjGivPuLI9Qx5Zur+fMdxGlgDPdi2LKG959Bcr
NyHgaT1RIhSNAv2E1h8m/aEdRDLQWHv9UqNKvR6cqqBPdet+zmC6/nj7gQ9NK96u6f6UotiW3Hvi
SKZwenXmcVgb9a0auvLRQXay7gL4FwNvfVs79DzJJjM980LERaT/Pdhl/enbH+TQlyyFCyD+Z5Jq
/01EI8jtMFORPy6WcbU4Bbq+w+Fhg0P7E0OZpA8pR5JqXlqtvXzpNA1XekgXZl8pK10jy4KxO03u
OjOq6cgucWipSIvcuEHLkuUwfD1UWyKi7+jb4kN+jM5kNA7bXNF/kg59qMiiLDkyn37fZolOuUnR
v42tyd2PIVM4Hl4dy9BP56g8L1Sv/6CPanEkNfX73scoxAykmtn4OKlfP1U9JhXQaQpoogz6j1UG
ZKBDirkzlmY8I5ezTaWSY3nfg4/mcvPFBLGEyXu7QEjCkXizCH3AmNU9etbhNtLlcGQDOBAOSQ5Q
5FJk3lyb7MTrZ9M0F0CDloT+DOHlNqUT0lPItnA2JTK4MobaOWsmJ9rSd6EifQWUCe7DeEPJO4fs
CYrl7amqL1fK18cMH4ewbpGKgWMw9/baqJ7ZQBI65JKRpGEdEdxjEc0aJyhkMI/WvXfCBcW5oqdM
/VwmutwKlKEnKa7JS6DI4Sn8yejY2Xfoq+Cezn1dtykh7acmcwF3O9bq0FeVJ5+FKCDp2z3oyiMP
//udkYe3Lduid8CS9dj7LqZBTg0S69DvKE19Kw0a1GQKlLqHqem8Qnl6Onk0n/XCRttSXqxu53Ea
j0WKP3NRv30FLto5j2qZgxxub0YkodcFDrQ1OSXzp2JQJszEAkEonc/XdYcotBy9dNPOSYJ9wsG5
GXvHOhwceOPkHejbRW8SVrW1t+J6hy2rMl0N64iT3mo02di6XqqOTP4DuxVVPLZWCmLcBfd7dLDs
HDg/A8SquX3U2rG5jKN8R5fGkf3LO3LrPDSYpP8FOyNHoHT2EvYyruSc4pndjUna7biXOlvOd+sG
m4J7zq6f3r09mw69Qkof5MwcBPdsXq+/xshLXKtD27sLJdzYQcf1psVADP7EKJRPWavEoSza16N0
GCiF3SkNUn0JvclOiAWD8VjOZvmse1MSGQVFWBp22myHewsjhGnQIfTWdkk7m5dtRe2+bifP75vS
/ObIIThpXLf3QWM5Rw6YA1v/q5H3vjVqLNGsap6vV1ZyE05uvvWaZdeB57Luyno4V2UTv/+lLhUl
tEmm5Pq//7gxIrYmISe9gwU3+qJn10+0ofHf/uoORCBMRo9EJP1DlpT+668uTm1QFopeEXpuZ+tR
ASEETmHAXYcS8P6hOMcWVa5YzBJ7YUEfKD0D3g8LLurdBycawRLLpLmgf+e0eXsoRFq/zRViS4uA
ne2aC8veCWJgoFCzyrydreSIeb2M6NFJ84dVEY/iSepDQR8+EX+3Ezeb4Tn24VNpdvqVMYvUd+y0
R8yfhjfoB7Vwpc8OyKyK3XCh11WX4N/czdR1w7HOxgd2B5eOyobloPzkJre34QluNtBEY2+HKbq6
MrOhCfxZlwrelAvIOmcCdNEEKF5Md3E2mz2s6yh+SjXQP0ZqBTfR5BjgP3UB1jLje0eLiNCzQPES
duHN2+/4wMxxXZ2LJ7chetN4eydEV4JE8ihz7jqhVLdxQPDgl9ZKjxbvub39E4NRFyQJtlQZrL21
X6ceNgO9o6tGTz8FzGkxumMt2zpKHUvMH3yuF0PtLXaBYQA+7OjuXMwl1xxMCGiNcbisxzk48oUf
G2pv8U39AFinbN1dlLrNhyJVAkN6617UUTccCSsOHASAy3FYU1olHWEvf/7izqWR9unHSbm71mrn
NbjfGaWUcyxyOzyKQyjOieOhi3g9SsbwU6L4msjhw/PF97SqoiI/spEcWtxYiig5sXG5Yv8qk6IX
FmOGQE32df1YjzX17wDcPKxLe0WaMgDjStfMteho87Ky7SY9ch4cfMwXH2DvMQcn0wNTNMxGRVIU
ScC0CqbBOvKYB0dxCBaoFFG/c/fm/Dx7qU7/TSYian2ff4t4o3l4JPw5PAoJV9tgOdMx7PVX5k7J
FPR54e5Ilf+Ixjrc6UXdHymEHJzodPle6iAmEeX+XkEWhwsne0UMDvAKc2z2OGiu5TdQNjZ/Yqd4
MdTyvC8meqlyV4U2a6pO25x+lZbntyagqmQEnPX+oVArLKcndyfd3guuAFdHi/QHjy8dD06mNqF7
1lTEuDlb58j+d+hb8ojFqVITqupib6ikm2qvx6q+mwHFrurODTdTouVHRlnm7V6ERR0S853O1c0m
cfn63QVF00InSfiaht46q6c4PsvQrJ3Q0k2uYsNV530RVR/ffosHByXE5wUiAyK/9nrQvtO1ok9t
B2TIUGE9zMetF5jDeYkR9pq8cfulS2V8ZOc9dNJ69J7nWTnDvP2wp6J3Kz2XmfVVktpXOZzJneFq
FVbFzrl0cJq9f8cghFvy+x6SYrGv2e3xPleiZS23JZ1MMVaDwiqH+sgmf+CpKGfqFsVNKkXcXF6/
SmHklItqngq6Ffjoqi7WrZYAdIiTG/qmm0fm/6G0AeO5VAc9cga/aUGSMq9UzzvecZziUKk1o7mV
XQnnUXbcNVZdxvZoVrK4CZvK3lXxUlLD72eew1M0TjXClSNv4MBGwxYmLBLGS01xfzeTojOnicIH
HWaCeNO25CtAJ4IY9rw/85VaFlYwSdNKIODLl/FiozFRaaqUwGhXpSq+7dHwY83t3dO3V8eBhU/O
ziU4F0xUY7+VIIicQTQkpAGCMD07kcDMAsbz/qPGA0GAdo1+hdyB90LzsJsbek0zSoUua5c43ddZ
9YX//kexhY1Jg4Q+KY69PSx1evyxyLdBrtFTXU5gchTMlz/xKGwi/AdxPBnBvTUA1caIaQTl7KSn
1NoDOgKtI+qOfC2H5hnSBBwAyP0pl+7tlBIaC23QGmfXNJN7MmihfgaJI7+lC6g6ssoODcW9DHXQ
UrmjPPp6ns1hkUm6vTu7gYuiz2UHTBGXjx1tgswj39ChoSjrcN2k5ixICL4eKo303gG64+xglze+
mhaCgJmrbdhYx2K4Qyl4SkhYr6l4Uobdl0boeoLQGp3HTqejAS2g6Wpe0tgsjD45GrA+LXQeCs/t
1jWw89XQLF1l6m9vT8iDj4vMhIli4s7YV0/SACtIU+qAbF9dsSstl4xeSm8CVXvD/+bsPJbbVrp2
fUMHVchhCpCEkmXJcdsTlCNyaIRGuPr/gc7EBFlC6ZvsgV3ezW50WOENOx/xSsi6xiQaDqrczoQM
5ytrTbhUlOqMRWajK/dxjbV0E6MXWUea9s5KMV+cRjx12j6Rz67o4v/h+aHFYGE+TcUYFsr58LGH
FQFHzz4VbmH6jomUneSu3Ll8L78pSN61XWeifEqQsi1Z1AqOHKkU9oks0MQrIo2w+KET8FvRhH4P
lck8NFApj22d1Z+H0ZSI8wzdE4Ij8LNf/7YX9yY/hUsTrMwKX4Kqcz7jBe2yCY8U+9S7anlv2mlx
Z0t1J3TZvrdg+AhYAMGA/nUAgG/OC+p4Y+MKyHwYZtbvOuLooO8r8TXW9PhDRUlsrzi83bEvA1IW
h9W2Ahe293RjxXmpa/AEUGnrjojMxQe7xzararvu+PoCbsMyKnb0HRxKJzSo1v76+QKifpFYerVI
etfm/Jea4W+MPZAMb3EuztEMuUFEf/rx+pjb6b2MuYr1wdjjtbM3qXfizFWLrKAMzaLVDwjuo4ef
1OgPODCRXx9q++koDIE6h8fF4V+dqTZDWW6mxEZlizDimsctkamhw8T+BJLnK3blvZGmsI5HmRlk
ywrFvEiz9LSekfkdRDhVRhfWk77cIiuFjveQ5vCFkzHDkMOzbyfelXs6zYm5M+HtgXj5AWvuT+FU
x2578z0xrUIaxi5EOPcd3r1QH6GHq1OZ7hy8y33jEHe9FLdpWLlbJAseBQTBOqwLNN9i7F3QrPqF
eOSKia+r9NbVBgO/hvmtdcx1emxXdaXrrED1dfr/RmORTjhIuyDMZfEd43BERBvxadFQyH5941xZ
R6oYpAzG6rwMfvB8IAN3QSR7ZoQsCfluSzw3fLTu55vXR7k8CUDhLJIw+uNUu/XNKEs8qnaDVUdI
HWT8OhqRckufojqoeNftxszr7f9v2kfIB/KOYjMfjKxvO1glIsODJV2GiNWgsjTOTSqeTay6Z6w/
3KgLqrFGvx9vILykRtl0yP/zXd+vfTrq38h7/eTgFjgRqdFcHhL0f8KmMZo6QMjfuVPRUUJ+I6mb
n1aNPnKeAFmkUlhG/f1id8ike4s92EFJJ+/31Bvpp7Fsp9u5LuejVHWsKbMR9UBFMzrzlBRtVYZI
9C6rk2Ih6xulWYwvat+NddhZcxsoRIWHOUIaRBiksiCeUQJubKH+SKOx+KPMpjofYgzIZspu8IGQ
OWjlbSKUGe31YohuTMVaxFFvanR6Ze5QGdbNuPbNqnXSnUv2cjOx8mAPbdjIJFD65hZatLz1sEKu
QtTaOt90kOYDKLnH6Lm868DzkTqQjCAydYFCVetZTSktlKHAo/Tgab0Z0HMLR6TgUEqN2jffNAy3
Nrk4Jet1o5+fkClDErmKU0j8tfQCsETxqcgxDn79hFyZFAIfiHHA49doyV4uHULYiVWHqPB9tZH4
wgIE8dEew4JR0eWbTz0qIqwdjX93peht5oTGgGMRtNVhO6nLs9HX82n01LdCbjmIyL9z2gkS10LP
5tSbkWJJTWh4AjeF+TAW2vQFUTWxs3KXdwujkLcTBzrgJrZg+mKu5rboTWgIixqdYEdRS9ekGU6l
0e08Blf2N3QoCkm8fFBtth8pUy2RIxJXh7JBKVoFFkj7flhOr2+Fa6Owu8G18LByjW3CMIXStlVA
Zw6bcUS3tll6yAgItL4+yrUNR68DIC5MUHDpmw3nTTUXcONV4ZgL979k7rQjthT2MfckGpwOWnav
j3dtVtCukL8EiWvw5pwfo2LQylzoCLsOGX0sF4XhoESSbGczXBmFjcBsVkI5FbF11v+8m9PQjMgo
4n9cAzlCGAXlEBQ9nZ1Rrmw59H7oP0MiIA7aAjqQ/I/hhBt1mIyyvCH/KI8LywYOtfd2hrpALnCI
yCmZC1VJ2CLbWnNT9GmpZDzQ1G179EDdo9UZX+kb/2yT4m9ZyPtkqHAU9u7RnXtjz/Zl7FXoQWVw
7iTjfDXHNkLF2uPZ9oZ4DjINO5rEqfameG01KZKtDF6anFT6zkfRuRa7yKwZpe7ACfdcsFlXPKcu
Gi2v78H1wtlEBgRz1ppKAQWnAHE+krcIxL2svA6BqCenSAyW73bGEEZFh+X9glRKDezjBjRo/EEg
mrkTBV3bnLT66YFA4GSHboa3eLQaMaR16NQezp6Kbp1oj/Y7O+bKwSb+5wkGoksqsC2wkMiWKjI0
PMJ4ITxl+HugfrOYgpSc0AHHc1XujHgZIwPxpvCs28SrtEM2r0mOAQk2VzPyTd0s7u0aj4Umrs13
rYaytE8whH/NDOBg5za+ejR4VeDwrLckgJDzz2lNcVcpEe4e47TQssI5/TPq7vmd2+rmr6nGqImg
z3jqkcy90wnSvwyAf3Z+xJW5E+e4PAfE6a65bUSmZjlqg+qVodZ7yl02ZcU7U6US3lk93NJMl+8A
CuxBD65sJKB76+uA0bVDqnA+cRUVu3ZsiIBaAGU3c554uP/E/du3q7XGO0BaVx7/FtyTclu7VonT
kirm+HlJmh7pOqnuxIxr5WJzJi0+orvuVb7j9lAkjlOh/TmWyGj06ft6aXTcjOXqmtknh6iBj5kJ
1GdrMcQ7t8GVeweGPVkCG2hlG69//89b0SM0mBmtKNFy0oWPs5C5+h3Xp0VXx510+eUOu5glSR2n
n+wE9NL5WPwpmKKxKUNk8X+RbTxYSv+uT71DVrRPOo5e9qoODHfoVszikCvZURjxDULIX1+/Aa/s
HCrW8N8gA8K03gKo9ApB/Z5HC4Z1yw1YVoj95vny9p0DSZi665rEIsy5OZhGBq2oiBc4h6aWEi0b
1ilG+3Hn+1256FhMMo4V+kzbfDOKOrVC60pwzSYqXn6F0PatAhQNi0fkZV3lrV1yHsOVYcdO5e6G
47gJmIxo0oa+cfIwbfESKkTVfjPxy3p8/QNduU/WDGqlDQEqQjzjfKOU+HykhpbnIR4s0/dk0jsc
RSUSsFPm3RVCanf4/qKM+/qo2pV9wc0NWFYnG4CtvtmfGA1niN8bWQhMtR4xSs+LsITFc+Mgxhtm
WTweo3LWnxcEaw7wFOhCK21xGjvTxiPTxUuKtDVEvdbZCUEumnIs+ypfBfKaisda3DpfkBnpPgv0
ax7WBh6wGeKc5N540gGueXBxBIuiND3pavzeScqHrBofS4E0WWZNv19foisrtAoeASemgnYpzJG1
lSktAXFNsXvtbujwMkc6V+7chldHQQGBlt9aV9s2xhvZT4NVKVloCrBxhWG3d1Fv/Xp9KlcuPoq8
66cGIb1mnedLujo6NOZsZ2G0yAYZvARHgw7e1OANOyNdOaK0etjINv040J+bbWWgqOwu2Zyhp7rk
QZxyv2Ekxdcj8l++LnG+lwxe1OzZLrxVIKoo2jP0tgnSVSOOrohChu6SxniQTog4lbGSfhz72Aob
D+M+ZUoxqCxcz5/mOblv5xqnDTstd3butU9JpX4lGoOBI60/X+U1Upq0qMxCTZVIntcIRCmgPHdg
/Ne+pbkCfV3aIbTu1uf1n0fMdZIYEyc1g5Jbx6ehlKhvA7I5zGal7lxNlxOCwkhv4CWqJAHeXIAq
eoijE5VlCC9LuTWj6Wc3mupOmnglqGMU8gC2Ju1oz91cgLMqsqzXDajMCF1+lZiUfkOkUMGZTWmf
mzLR3mml6fKetPqdU6nRQXPztzYOCav4DS+SepxBIqDzRSUfKvQ5s7gC8dk9Tbpc/KmxsDY2nb3Y
+dqiOlTMzLXTyancTHcY80HtPOj5ukAwtZ6j/ECY+fbMwyNKXDX7qF7w7G/OodcYViW8FgvcPDJu
rHKUjwV0rDfvRS4smq2UlsAQkEOdL1uio7KZzyOfLs3olGVuHjapnQQwxt/KkVm/0L9DbQ6XGed8
vYWhiqb+pEroBVFUKjtR2+XZYhCyGjpHa4/f28ynipehdlpZhDJW0Uq1RXSKgDj6wzT3O0NdXpQM
BayEyILrgtLp+dItoEpm1S74QG1T3XVNr8P5rEtUwocWy8WimvZ6b5eBBiPylaguEN/TYzgfMYva
1GszRrREZ7xzqP4H1jw6hxah72CVKjnJzHh74YRBKQau3BxEu9TNZ8tzHKpRoi9CW6bjHe42OBVA
IuBRwEDh9UfuysGCBMGGJ4iCIbYlOLrTKJeq8vIQo7jxXVHq9o9cOMrbS4IwOtZmGIfXW3P782V0
urJW1dZgGEsfH/Wu7r71VVzu3IpXPhYnileNYBdEtbm55YlykQQGghRmdYGHXyO0W5Gq6A9D/dXe
jTK1D7J13B1U2dVRVw1SoKkOleLN14K5N9izmPMwhkF1EqYhAq2fskc7ytUTsobZF3vBVPzt3405
0giCKcV7tjl0FF31tUqSh32jyZvU63GrXm03Xx/lshLEZwPBsMY/5CfbUeY+sbHpbgmzeze7tQmI
HH/qy18ok+QnL+3ssMg8APJzmbh3Rh+Z/8Pu/Hf8zdLyKU2tq/s8HLGHeJgavN0wEJX1zo185QuC
m3PAcxGI0CHeHPKu0ucoEVEWLpWJl48147RgxogPywGbLOSSb5WyjL+8vrZXQna6icR7lCcocl2A
vNJuLrNGCEQX8GjG6d7Lvce0aR1Ss874O7pu+0u2qnNPk076uppNN4mi6KENE++dWubRzo66co3T
kdKQNQTax17e7KiSu1OflCYLoV+PAbzAAnMNTT2IxEh2zumVSwfxvFWCg81LNWzzzpZuNOvFRJJA
VIFVfCLyY5UNe222axMCn0GxBFQgCLfNnWOmaqtGsAPDKMcR2FiW5lSpmfvOsMa9ttTVCa2NW33F
hTCjzfVWq5EmLIZKhPcdM4/qTk2TPWrQtV0KQILmzUpEpDpxPgj+h9AkcOwODTdKQTaLCU8rtMfN
ZFYCLBzsW6CJe5nCtZnxuOsERRQpLsDBWVTWg8eyQUhHG54u4/hhkrX4/PpZuPKu05vikV3h/WAr
NzUKhL4iUy9JgBwrHd9jVd4+VVmEBsdQYejRR4a1c+KvTQv05os2M0TSl/D6n3wAe9iml3FLIq/V
bmgpWGTgp7gnoXctSiezMTDrI7MjXlnv13+GKRS1lGYuM+R35Xin4sR3O5Za+mA0Q/4Ux9CKCWTQ
iO/79EfXLdR/khI539cX98o5YGkRAwOBT1q+FXeBTjZU7hJzz7iL+cVTstQXKuIKbST3EP9XlpXD
ZtE9YNImwef5fIdxwB2onNOwwqvwh5ea7M7Oqw6vT+jaKERjdHIM0FAYM5yPkuljWtVzjqCJon0X
JQBCQ8Cmf32Qa6tG+w0eKnvfu+hCUOYk766SNJzyWAkoM8mgwkkTzzaj35nP1aFWdr6zAsXtbXG8
XMbKbhsstLRE+SbiaRUg1p8UBZuC/2FObHvg7/TInG3bj9evkTNOvWHt2HFQz516NJAw9jVUo4+v
D3X1GwGuXJn5K+x385qYqIJA/tfRaTHxPYMdVJ1MJXZ3RrkSn6y3LQxUmsC0izYBX9ZastQrNw1p
SiFtAMA/Sk9IudndEerBdBxnGwfaCDTG4o8FPATwHIq1Q3O5uLzIfVap+fUd52reauGtUEdMQTlf
6DDW71Hm7gI8GCOcEJFKK0tc7t+4tOt4aAOspT7Sre32x36jRRa2ykLpOOXJU8fVlrWPd/b/xQck
gARFCZiLNITMbt20/1xdpo38Kwl3Gmre+EsogzyoWhvtxHcvPa+zgv86ClwCylCOqpJ2n49CcZqS
ZirSUKGW0Phz2gFQUNBlK5LO+OCmXv5oj0jn62arhLimDpgit3r5DqN2XN67DmMLT5PDCWfYzi8E
8qStMU7HCVDhqbBw7cAmGy9rMSy4ixpiflLm1P7y+ve4OL7rHEhqeLlWLYXtJY9FSt/qPStl4jPd
HYQAPe3Xrl2k/kTcvHNZrIry550g1OTJpdj0a60CCNf5kpmpmWexMqIeouvoEMSzyFbrZG+6wxTH
je46Z6xNjD8mIPDRJH63yxw/evVYo64y14rvRpp7B7G4+o3fmxLWsz6haB5b9bu0cuQjfubxsXEG
cU+sQR+Uk+tLlJCDyljM277P3LCSantTjqZxixHlD9C/e5zvy73HFFdAMdExBP1tRSHV1EqjTY/g
UF1Yj3PeocZuNunOOXrBWZ1vPqovxB0IznJwKcecr6SdYddXoHQcRvrqS7vgYdnoHxLRA9D2vnSD
fo/18xOScYVvluaJrPjWMwuJI0gbJNX8NFXyUySptI/qiBXt2J5EMRj+jKRMbUw7pY/LNUE6h4qR
BRyJAv+WMAU52VOwsXFPZiVn6Ve1WQrMuQZlZ39d3maMQxwGTJ+RLtp9cY6sA1R391RGi/ExdbLq
J55zKGxF8Ho+LGACdwa8NrGVfkASCzSJuun5V8g7Z2oHnoZT5Enl1svIu4wpKd4a8IEJWYtUK/1r
7Rhs3iPLS11JxQ/qRtOOt+bQp4dVDe5/mQvABQJ0MiiwcOdzsY0a69SSuWQ4HryLVTH6TZmnO+nT
5YVDVgPdiSoH0dbF1Wx1fWGmIOpPMespD1jjqLmfdCNGuH3V7gElro2GQAzUGiBDfKjNFZ1gPSfz
Eb5ELxpxsAVeT279B1fJPfr+lZ23xo4WFAJ97YpuBuoNvOuTzrXhscXz/SgK6gqGQ6YjrfGzmO29
W+b6eDSpVugdwcMmjExNq4c2Bz2iXIr++zigP2mXyCL16FEex1qzvrz+TlzZ6CSiVJW5bOhzbNkg
S171GkpX9snVe/0+SqzsSIVqOr0+ytXPtWpo0zh5kTs934KQyz0EvdZZGQBnEuAYN50xT74123v0
/GsLyMvHNQ3I60rbanYR4zMWiB8UtO+WRRjv5QRMd3mw2qzZ2fSXq7cK6qHDRl95lcXcpBZ9atW1
EaXGqdVnTMbalg81Ksbxratn8bZC2nmh9hIqn69enVnLxDD6yRXez8XOtYC6gndq1aHYqRpem8+q
RkYszjMOI/l8pF7IgvtH10+tpxTA863hUMZF9OZrj/mA+yQM5zMRiJ+PgoWsOsaxodOExQw2zQft
s9Jpw6c3rxrVeFpdoP0IStRNmushypjUeMWfmhlBQDRS0lPWWOrHTreinaGuLBuoAn1dNQ991C0K
bjHRCMbgWyfKF7edxOB0KJ09Fb6rg/Bx/r+JFC/h+apNIlJR7mUQu6hmeguOe5eOyl5P67IAuMYd
hL0ahUdaW9sCVSULVE/LUjthRtp+apMeRAZPC0a7ikka8aRFY4cGq9rksLdefEsbyMbxbRsXRUpd
ckxw/rEtuXcxXk4fWO0LMg6DA27+zdZU47LHt1RTT2Zs538K8IZ0v1Wx0ye9vD0o0qur6RbNnFWK
93yRvXIuu8KqVBaZbp7rzki8x8WDTEQTWGXR7pzsq8NBcqQvC4fK2Qpaq5kOv6aM1RMHZrmtGlM/
pTZqRbEsE39Syz2l0otFXFeOcINIikcaTOr59GSUmq1ZmdbJlLbng2avjupivhncwyjoRMB/gfLG
y7kpPDbqgiTb4Fqnbk5/m7J3grabTfj0/S9FscqdTPfanCiJkHjYQJM5gudzmpo060Sr4oDYYI+O
OHtzjD2j2LnpL74Uc4LLiywAqGFe5s3GEPD30kYxMYlM7DicPGr+plzG265xQEya+Em9fnu9JJln
ecBKRyUIWFULV+jKZhHTgSYRfvJQoEVE37JZZB9hq9EVbbAIExaLaTZNQiFcR/a8WwodD902Hr/g
UWFlhwSroc94CDqfCxA/2B0mY68di1pTDB4PUff+MPZgkouxmffaai8138ufjo4CsTPlh61ct9bZ
bTlXkXmyjAwU/CIGDVvbtrTIAMcRfSeU4//QQFGSO24LYfoof2h3AhvlBaPvKaYsYqbadOjHGrkp
2aueDKXVVX/r0cktTK0dGP5t1Mh7XkCR++Os5fLj1OrqZ6dDPfQotTXbrCxNVju1gXUzbadGGghM
nWAJG5LNVxkyPlqmCfPEdTd9rYBUHOdKsQ9GA0EQkST3YRonY2fQyzuZvYDqCjknWDl0vjfHdpjc
RXVisr14SYrHepbevYe6x71buPImEVhT+LldjwcrbpSK72u7J8qq9aNZZ9FPadjDTpJ65chRJgJt
Bl0arNa2DBOrspFmBj3fqxLzcUZzyVeLuXtrmMCsV2sCNtAafm+zI4qPPa4yPXIYvTk/mGNjUxN0
9LdfH4Qg6HtrQK6BI27ChNbApxkZe/M0Y/ARWBLN68HkBL1+nK9cHwDD1htxtSqhqX1+SWWUj9R0
co3T1HWxG6Cjhh+0UNSP/TQbD2Pumh9eH/DKJ+LbwJ3C9RHu04tk9T+Vsil3Zq0wiEwVGrI+SAtO
Re+1O4t35TgAGQcruqL/aVNuHuWxMgdVDKp+MlcVb3wjm/qIsJp2iEYiFT/luveBkfRfXp/culqb
U4jaAXtDXbnHjH6+mvZcmGhrzoRC2hT7wzwVn7IRJ1+tmV1Kg9FwrN1IfY7c+e/rA6/zuRx4bTpB
6cAzajOw0Bw0yg1JfKwP3bGX5fCYo0N/Ow+2dvP6UJdVSFroVDpW+AM80ouKat4OaYOXknaqUox0
qzZpigChtY5ZT42SH/Cht34lZmYdgGG7R5r9w9HOnMwMzKXujyjHtXdgYJZDz20M2ly0d0Wc4PPi
9Kj6KjQevaFO7wVHw09mvQyGVGu6neL+lW1I7xpwG7cFIIgtQtxDg0vl02gnz2rtG2XKsyCi97Rz
uq6OgmKIjnrxKuixuZW70lQpRPXaSbHb920XOU99lGk7m+7KEYYMR2EDxjtQ4i2wrO6oCU/qoJ1S
ZeGqTeVPryl1RMXk7dxRgHj981+dEoEuCj0oQhB2nG/xKjWSIeoa7dRjeuKrveHc5gtmVK+P8kKw
22xoSB9rksQFyBHe3H4VPkBtMTXqSa2sysLC2Wu/YSJGZZWCkvtTycvkS53oWYrrMGptlGSnsTsV
klqvH2eDCtXR1bq/wpiixm9R9/xjON3yY4xanMAnN0/NIxSHNg2U1rSKoAU6nYYo6PFiFeawNOhq
e/YPq2w872AaM+pl/Acec21oMvUbI8LrOM3M6ns5Ru5vj+boH43E/pM03fHz1CupCfLJML/h0JBP
PoR566sZd1ACoLX0mq+OowZgVXdBARZmrE5BiaLtBzeXqhtgX0KHCb5m/bFIx/xbjO9zHBhmqctA
qvXSBlrjTtVKgil6nx8+W8f/59aOk7hdpZ1kVGS2b8fgfn21dqufO5/m4qohZ6XgjMY7/DFyn/MN
YOOqIl29mPEDJV7DQnBAQbF2O2pC1h6L63KzvQQY661GzGZtub8DieWoZc18SmvZBvFgeu+TMSl+
vz6jK6OAZ8GyldbNC8npfEZaKufamKvp1ErzHYq0du57HWu5c3Iu72hwxDxKFDx5IS6kVDy3aBaA
d+pJI+c66lPR+JOSNoeum/ZEri6h9xxPhDcgEQFFIjPYBGaqNbR5t4jlRBQrcX1VTBrqKmIOvlaW
aXs7tZlUgtxIsHyPjMEMycmAIxZZUxSIzIzl/ZBW0RDMxMXtycyr+tfra35lMchjiTwoUVFq3p7v
aRJNVkPlgnsu9MCDJHqgh635eiP2ekCXnxdxqNUvBZjXKhq9/v0/EYesK9GWZrqciglh0KXwsrsG
udA3RxyMshZ0eP8pm28z5kHtld6trRld0og6hCai5llbzBlSvBkrT6ib4VYUzwZqX6+v5JXprfW3
1Q6GnMzbBlRWbxVJZE6cx9Fb7vI6+utZo7ozO/elvHJ+IRMnIlpBhwn+Fu2781VslqpvJ83rTlE9
5t6NwB5ZOZamtuRHI5qn76Yl0EJQ69iofbv37C8ydXGi18Ro45EjughH73oqtIO0ykz30SNWTD/t
DZH6mjZqyXHyGks/EjJN5jGxJvFp8pY6CcYonTL0FlAHucFhkRqmKL1JnOKig5pvodR8rNApMG6W
MWnyYOoov/u8lUXr0w/I4iCNKIQ+NmWJVcy8FE4WlJYe/4dxsqsEjSsT9+BVjfsACDI2b+xYgGV2
2trzm3zUP6nDIGJfjqVC7BZlsTxKksj8GMVl+mwjg1DS74vdPniRvj9EgxqrvqETUfvI0LR/mlaL
ioOhzXje57gh/yfstvgEcaF4lm5s/xbRoHwEEklPQiiN9tERmvZ1MAYXdlpTGWWA3ZmofNHVlg0q
XR/fmYWmA1e3Ju99NbR15Hu5k1nBPNfOdOoSUaC57ChL/VAip0RTf6lh9shUGWJavi75uWhcL30k
HS9VdNkc+ZFdq2s+xgDqZyHdIg3yxpA52itLWfpLapWRnxrovYTCbpISPpseZQea0doHc2xT4zgW
etfclEk7fDGsxPhBJ75HJWbVrkhbWz7aipIUvhujov45SpvuPk0WfTkK0xuTlSJXG2HPZKvAVXP7
kLlTide2FZt/vTayLV8FYgh+0kxiAy+1WXsvR+5YP09H9QtmNWZ7InqLvSM7pX0uakXWmA5omExp
i95TJrMTr/cdpCBvOkH720f0Uol4H5f5W97lgkVzFY5pMigznmNNR/oqvYYjnKb0MovaSpoAp+Ga
Cne8/JSxmBMqGi7x7bjk3QNlssU4NZ00PknpFQMxq5r0HPV49AJbn3T7qNlD8rcyavNBt8b0iXY1
ShZK4aZPBZH7BzcWBSG051Ty0AuX1o2aac2vdhmxdxqcYmRCShfVAe/kiOL6YMi7OsmtnzlIFPqp
VICZT+kt5jHO4vlv0+bWR32UtoPivE6JY+7teTyMDklRgKEspWecgRJuptodlhugXV0ZRH2sPklb
gadvgxIJ9DKhajWNSTT5petOoK2ytPmr11b03bI98a1yoVj63egaz92qzR3oHgk3aiRa+66z3zsy
fhBpE30aG6H8dYupywMhh64KEKN1/ozm1H7DOFfXwtYrzPmkS6Ms7wvb7Ht/TLP2Fwwtq8LFL3GT
kz4kOWblrsweK1DdWeCYs/ujEUL+SamzPbM6EVonbJ0pUJGE/VN7yeAENGyVyh8x/fyBJv/waZ5H
tQlrNKT5U8eT/cEoNaMOBsStI3/B1PATReS0CFR6qppfoSzws/OoeB1nTDytwzBH7Iu8sKL/+Gcp
WMJhtP08HrMES3jhHAGb2uQwluJ86JF6Hm6tLHd9Q+v6p8JoEC/DR9VhM3bJKmqfenyDrnKSxjeA
QN97ox6J2wixdHniIHnv7dh0sVCbZvAYpla3sd/ZOo3sFGFAx6dAOn4idlxan084ZgScmnHv1vaM
3XumBiPK4VSs1Nm8E4unsWm1xB3vOn1soPaSLvYBerNx6TPBESc9x+7uFctOnyO7n6pDXhUWRjNS
NT9GSVQ+24nobD5hreVsxF67sWj9PNWeDfvJoV1GPIpskjh2Jh4MitdXgC6H9GFB6O2TMHVtOdlO
Y4m7Ci8+EXSpRH147rzFC1KZJw+rrQ17wxzt6VQ3pSNPy9TXVSiHrKkoaVZudZMjpQlUKS3BGU91
919BL6cLEjrZoRvFJvdsU6E2X3aj9eAOLZz0Qhfaowqyzg7GMhveaaJD76zEFTLE55PLs0qMOb3D
MDruMWBJRi20bMlVKRC4+dTmWfEr0ZUxDq3UneJTL7MqDYtxUUkcSQSMMLVGj6C+SbiRsjhtvjPA
RPE6IR6Bf+tpH3EGyaXPB5K/hSXa7+ZotNKfTGXOg6Rwiv8Mu7eVsB0kRnF40+qJb/Elcz5O2ujB
5JWT5RtD5NY+bYH+v9JNVfQaMhV1n8oxl//w8MYBbil7/dnV8+LWGACa+Oko6sk3DGQIjpkTp91N
xD2sHvR4cBQU52rnY4wwOhivyVa+IQFRNreO0yiqT/K3BoFZVfwp0qE1SZfS+BtIi/a+Rto2AuOn
tRS0G4fkZV6a+SnyFkVilVOVXN9tZE2+k2XwxzPFrPjUaJ3fFlNk+TUpVDgIRw2WuH+AR989yVGx
1NNCAJf5OmZo3clqGskSIHuBJ1q8mngCRhiezHSKMx+UYfyts5RyCKxWQrygOZndqYPV/K4pRuo8
J32ScyuNBZdmmyvNociqTOCaNAvNjxu7Tg/z7CgPQ4n8KUUoK/lmmL39bpnFmIbclsZ0aBSdpyzR
MhZKmqUd9K3Q8ttIZNOTNWTdt7KOijowaieduVCtHMmnUWuiwwI+KPfrcbTkgUNTeMe4lP2PhUZU
iNr27FJXTvMb0fJ+HDKn6eIfuZXbyzHNx1i7TSol+e6o0mwORmLp2aHXYqzZplIL+ymtT13aoCBl
GrnQgmpuygfWMiN5TeuuDtJFiZtAR8vvcSmg3f7EkLVugiHv7U9Naxl/Es+G6Wt3xagei95FKr9i
soOfabzUvuq2XBF9bXfv87YVf3rBaxcitghS0OiimYyYq7f7E4+Dy9OkUp2vInX+qhlT+UcuGuin
XLSz+SmXyvirb38nxUnLyuU3TtXut6lYKmK5hj7AFPWggnTgK4h0SscWB76bRSO8VeZnVJv7X/1Q
yK81ftSFL+Auf0knR/4mKSGwa2ytGf1Z7wjsTFQUi49rZPKcDLOShLJIkMj0MCGTPkwSeECt1Q9j
gBLIlATLtEAgU71Ufmpb3fnauFb/X+6m3fCIzkH1CwZ0bgdupzmtX0ZK++hMXfrX6iv9P90wG9JP
M4r+crnxPne6Sa0Km9ky9vn/VB8Gs9I+52rpfJRiVgFglUoyBGBACnGYuOqUA6ex8G4JoOzpmNfa
dGsvbCfQ2+vuyaGnILmSwJx14955xlksL/wpaRJYpIi0Pat1YcSHUemrb02UW39yVMUInzPpfVYs
PTGQMrDKP13kKe+rdq7e0d6YjqnU8vlYaW25ejqkw4+yrMWvWfRQAcsoapZPI0xI7c6ZxuZrRlh9
Uxtd9m3yDPPBiXPNwdUR3TNfRrQ7mEw+w5Cu6vwzK5fLO4lOzJekVtICRk2tNI+LaDXlIFUquweH
y7/xKfjxOmV5ajlho2kUfFGZiK1DEfd6Sq7Sldl7dbTn+nOXcnsEXWuYyyGfVLC2XAn9M2LrbRNU
njP3fsmefazaVn2eC8XGfkMdueeIw6rZbyghl76W4Cbru0PmzX7uoQPp05e14hvdw/sOT7ypTX16
/M1wzHs3/gLC0vtd03YEtulMyeL3gC8/5sLGKqi3VeX/KDuvJemRMz3fCmOOBS68USw3QjDlq9rb
E0T/beB9wuXV6ymK0mqGiqXmgBH8p011FYDML1/7XlHTIpmmy/R+1tlS/SwDx1t6M5a+nkLC+EuT
NI2vxFxXnss6qQ+W0JaUHo3JuFSgqPp2sMfsZxH1+Etv9CIOvXypHIyMy/X4kRuaCGjRaMegJ3xU
OcyUdGVEVLjpY+4QR81CuCrLM13H67TzXCnWqOIgSGekandoFGhjZc/xdMUC+rXHdmPHMqt3HYaS
k94LsYaFkYOzc+wtNnGmNwOJhob1c+2jZjCda9faN2OzfKH0ddpDZRpJ7w+KEwNs6UkVFPhcXg2j
4ZEqhMOO0vTjMtzotBtXu6QfSy/oZysrQm2Ry3NtiPEjRgObBMU4pUOgz6L9yLysTwIkss5nnUsK
Yse6lrbvlly/IKPw2/JNRfQvQoUvRatXuR9lM5L7SCoeaF1VWcmJaPpOiVRha3lkDG1K+x3btOEv
+BKSsLRzNQkVmUx8PDK7BkUmhay2k15hmaF9LM8obyHYZGs7JeEcsz0CVyd5Y8wXUjTq+XYaHPtJ
cQjSCfS1kn3YmrP+gQhpNh6dlgM8H/ei7Dp9FY/gn4kZqJlRPrjKzN4LAmfDNMUu0CBZvAQsInxd
0TUDNgZWMnXqrhtKQ38r6VwZL8owtG5AtlN9Tteka/ZesaaXitnC9seiNmufE6t4I6tI3PYaRev+
IhsrDzyFATZgJcBWKS19jIPaFiTClDoSBN/t1pxRPy+LB2KqSsMfp9qjYHQYh9m3Ca6ug8r1hnkr
uCvcbebR4RG4STqlR702vPXINEUhhdNq7r7sWhKF65qM2qDMnf6h1Irxpy5YQcO5WLv7meScu2os
OCjkCSfJYx4PJWsN7hfqztpGpCelVfoFBrVvJ7o2q6LnE1t4MJd0bnqfyCLzAwv9kIaFbbW3y0JV
y05hbNgWBRR+1Exq/L4WXJCwZxwsAld06l07dgyaxqw2eTSNk9JfPxpnvAPkb7xQFKMYfFd6neHn
tcEHJww9aZlB1WZk5lm436xUIqBApGlpxyJjfTqkUy8aJpakfXEUVWT7AoPZm6uSzhBKmfQyrLya
hvNyXsnlZOISWzECMRPEHFNUKlZn+a4gyg/DZHHOnST9Yz4eRhKL1LarYlY1t5p8IgGS84CB+dZN
W/tOV1yWeK1LKjVa3S7W/clm4garzgsHSCVLPV5rLNrAS12v9XU5q5/u1JNJp7eL+Opy5D47nIzx
plmkF4d2PdSf42D0avjfjHRqWqrY5k1xPTs3hc6w2SmL+mf7N9CAOmgCTfXq2bmm7f4eFcrXUZla
TZ03KiZcJNN4xWp1/Vd1M//McNBCTFsiMkAo0X8KDWLVG9KElPeNRzjjucrT6ravvPKgxZax6RrX
+BcpC/8PXvtqkUBBfE1AwBz6B0mTzDpDWlYyb2aT+j6LR6TqJ/YXY3lWSDDx3bozg46EZt+SzNFV
fpfbDLT9n602JEsH8SpaUgOuygVW/P3H24uJPTXRBfFB+bybW3qYaoJG/zSCyKuQeYO4GyUJztzf
v0qh40RKjFlscLZiRO+dgQ2aVpj/Gqf8J8QXKBqKCvOCiksbLdPvXwV0qsyaZCJEPJ6nc15S1AEk
al0n2/LPknvulXJDJYRPW8fR+IeXEotoEzmV1aYTzhD0aZ3dDks2f/3Xb+j6sfweEYUzR8mJmhNY
FJHq798Qf7xZDVwXLk4JizMxddn55xJPoF7KGxY9BPH/SoX/Tx8i/i3VvdoLUcReMyN//5rlqFar
UC0uVZ0XgVblSugg6Qscz/vTXkYwbO4LhgEeAew6f3h7uhwsGVti3Zg00PgZp4atRPDyL+6Kf0av
r6+CNwZHi0l15B/A+TKv6nk0O2DzVpERo6z0pdb86VSu63vhf9fG9Gv42B9uiKRyZkcT9bpR1MX2
LUClTSYobpSD8o/Q7H/7XP578t3c/q8bYPiPf+ffn0279lTuij/88z9u2u/6QfTf3+L80f779Uf/
z7f+/gf/45x9UnvX/Ig/ftfvfojf/4/XDz/Ex+/+EVG5K9a78btf778xT4m/vwB/6fU7/3+/+Jfv
v/+Wx7X9/ttvn9hExfW3JVlT//aPL+2//vbblWT6t//71//ja5ePih/7H+Mg+uzjjz/w/TEIftT5
67W5hkg7jRUNEf5vf5m/r1/w/gqXQDoDLSTXGCz469/+UjecKv/2m+n9FTUTAhseLcYlOv5++8vQ
jH//kv1XvIzQzwZhQ1dRqPHb//67fneB/vOC/aUeq9smq8Xwt9/wg13psP98lEnENmDLoIdIRqUQ
Q/tjOy7AjaDtC56BGxxP0IhPimlmmZ3XOKFVwnC6g9cPVK1ujVbdZYspInN5d7J8DCa9tINSq9NH
z1rHlUk2LZ7mvImUrgvWZPHn9HHVwSTS1NrGgI1eZSSBlll2QKZO5mMj32TZ4wBZHGqm2E/aFPWm
AaWaom8ld9ZNpv3oub5evIrBak6G9wtd02HVXcCruAC/6YvQHLKwSQrAc+DHpT0s9gSEo+vnutY5
/7p3nafSU/GiaATOkBNZKs6+q3CFlaqEUp2HEP/KVo/1LpiXMgAgiZT+PCue30slrAowlnJ9W7QZ
AzoBB53WbjqF/HCmPXOIX6dV2emFQBqaj1FmxWGfvDf14KfzQWvfhYBMydxXu4jMlsYb422sv9oW
gHV5mRRCA9ZCN3bUhaPSBT4Z7OHQj3ARZbWth/lpLMxPmUr4E694Yl7TVzfE6kbeayFO5QDdktdN
oBjL0SuUnQPdSdjQZjSL5DDrPTFUeboz53uUAKAv9fLsdEYwuI+Od+PQVxmRNBaMlRYszXLT56mB
cbUat5hZfZk76V2X25s+VXeK4Ww7vTqpBKhNuXdX0vbz3FBt8AjvP57VuHkWQqdUTbyDLEXq7L5o
ovVLtXvTzfYgCrQD/UPOmagasgQgCzdalQrKCQAu/bhvdmWjRw46elc5w90eRbngVlnaaJA01uMD
D4vV2E/x1VHSZc/9SMfsXJG/nat95ObpfS3Xh9nMu1+yG+dvt32JR2YXsG9gzJCQ8ltCcm97nbSC
7o5tk1NrDwnBgdRYEpyXRJEjy+xz36nkSZdA+735yFgyPC9j/bSWxeAvRPvtSOnPN10OhC5UtfTH
RtsuhhaATYYQGIFVPzHVRLN2zmR5p9vt0Y4Rg1+N2sI1gzSn+1BT/bhKwmHMdlVu3bVe/Nw0fKRr
5xfFwSyhB4tS9T17i9ByT9wVbM25tfexnQdGpVJ4YO4WpQkTZfTxNz65+gJG8KlMBl7g8naowNUN
oBTryClps2Lc5rzqe97wqKfeQ1Z+yuSYrPmT3h751rNtFGOkU/1kT++y+uUNEHs5ndxjuBCd7bVh
qi1+UhzJCPMXGhD8WMNxo4hfqP58lWSBwEzvYp3/ThRq3vUxsuKeK1z7q0IwfJfhx1Fve5m/rIl7
Aba/Tgy+ZgfG6iFxWjowxEPp1uXJy6Tfee0j2Ntd6+yNpdw78aSHlaXtqqGxg2RxO6DZjvPAlIzo
UJadMig/C9XwOBARwRf92ejGnznL3qt+TCO55q9NIp1tmqpRByjh6TkaWyXrwjq31k+NqJBX2bbu
HYgpYatxLQjQr/WoNrTH1Jymg1zc4aaS3ghYOtHklyrzfu4B1HLF5YzoETU5WA+90dwX7nwmLX6b
A7n+FHK1nksHXBQ2zvQ7PX60sFzVnuJztdpsuC+SbGMN6YEcpN2UKuexUAkKkj7z5zsSkzQQFaSp
pf/Syn5XQib2q/JA2z3sT/5GRConz1pEizslm7ocxkBBFB8lozuHUMtp0CVR0n3EAJxJUwNlTfpN
TVBIV4Vzbi+vo3lspAzKdpxeXEMk8LpJ+jXHM6A5A4Luy3711t0CgsbBfggMp69bv5IqOpfCOWl9
GmNrdJsoGwSitkL1tkPNPdq5zugXQNTh0JHKP6xhnhDt7MOvAT51r5XuPqZar26JghnYJKT6OeEL
CrymNJFLd2sERRR13YvudK9AQJYfx699dVB6z73vsq92KHmYSycogH9WnrB8N/FktItf26Hi3GTq
AXszsXtbYXw2fSCSL062LI/dcS2bfZVM73ZekYLqxrsyMQ7FoG4KbsOWQ7k0PrKUVTupIwNkm8ww
v5jLMCbhpVnMcznj0Y2hHRwt3arr63AFeBzlTZV56HRAoejdCL/hQB6VTuP4rj7cV8mrC7pIYt+p
rfL71LIfyJdIskAtm/LYVu7FabP3YVlmCNjl5PLupp5DdP+Q6acByo0TCfeIrspQuneumbxVWRYm
cx3EmRuOw8k0HzrW1k5Xg1RN3s18CHX4FoUYnKRZgtnzbjy4BbfZD/1pSF5j0b0rA890d5gMx7fK
zh+r3p80J/KqMkydnqTU5NJNgkRl5Wwt5VvmgNZ2T7gsXt12XX1WwKOreaU/JwaYhwpg7MZNDjhd
buCanYvdJsCBfe0DLXS+FNoMIzGdlLng2D+0e1O2IqiSRO7aRQaVc6mTeeukMGFJeilN128mLvLq
fZlrv0k6Hb9H7xI/KYhpIlxrnLLjknf7EaooaRkxGOFpJJ6mPW2iCaN6vgJfFW8UzcJn1r/Msj0u
PYUmcxWHiC9ocHJOCk60RjTTw4hkLC3cL7qAbNgh80vY3ovQgBzmRBxMHnwf4RpjedXbG4QCypEe
UYgzizvFq6/FM5Jt5A0WifVukUZUYUA25/JVS9Zlv3QUsXW6CxKkSNpUeDPq9Ngt+b7xrmElCsCc
48FQ9a+WUT0qWnyndVLj5NZu0i72UC50a9DKq2GclSoVEvmUtykApoQ0ji1sYbxsRyMPmrEluWp8
Fva0dypANBKtRuQLEhhGZyqRTVS42rFp6psx3+N7oThn1tVtB/S+dCvIdnHA0r0rKQ+5ditm9ZbJ
oBmNbM8GpgfFQGN36Wxl5YX2Qqpwr/ujqnxPRu+3nhN6a3anVd1Da1R3qzICkS73StpEixFXUEyF
X4424LJ4U9Ufore2Y/OjrcZhHo5a8pFYY5Aa9X5Wx2BR5p3TEXgnehaEU6sy0oEUtufJfY91zOjP
Gg90XJtBVkVze7DWl9qro05dd0W+8ySLLEzqmk6h4j0bAD/u/DFUUIb9stGLS8YPTugJuZxcOzME
FHrMSyuom2WHDofdonrPr8OdUGv9pS+tUI+toDFc351d33KXdafPbuIzZh81WQYOoKeqjA/57NoR
NnQfmcyP6vIojcUxMedT1sDhOf10ydM9ORvHpVzDGvHJBREYRX3mZz92gbeoJlNMs9NI21WNhEW3
3bWlhxChzcLOqrGKNHd2oTO6Lb/qttvNEq89HGCAKuagZ/a+TEo4AblsLLt5cnNk0G53rw1nHReA
TPU7YHhHLUIKRVhs1cOQ6gdD1rdACFkoK4j2XhQs8+Nzl2jMHiKKs1jzjT6OamummNF7Nqd+nzE2
XZQya2ErYi0YCtZNI135RjMtIvxRHDAJOAvUpQGbLPzcbWi0VEe/Gg6GdR6rRWXRMX7A6Z+ambeA
/D9IUCvce7kR7xBqcJzI9dumI5Jgqu6stv+F+0KE3sI1sZfmmOXKfVl77wQGRlJTbvReuxFrsZ+b
L6vpQs7sxD6kZnMo1ZkzwBIMVv4wyqfaTHyv5wNthr1ReCEiHMN3GveslsNB6/tnYUqYnPXFSufn
wtHPZaYd2SYCuA8/b9RjZ6hhpqdnvWl2ukIdmSbH4zKg32vNaWbNXmiFImSj1umgSXOdhVhvozZP
j52tRq2JXliSCQNLRI/N+JgPcuehF+eQ87jykStzFQ4IY7xc1qep1t0Q63bp25N4cquFOXdU02jO
5TY38R2r0EhtLj6GjBPAPKqfjK39m12z/heLpl6SyjZZPGholIUugtiGFgvZc60wzmuTChxHX31F
6Y5OTFZCoq/brgVQBbyy9mWehJmIH0qSOm/LBevKNPTtUy97VlwSFGfnRlmX4gZGcfFhJPH+TXUV
elbrS6mazNHbGKERckQXWNbbOGPJ2N/xYcDwvixuE99SvxLRC0qIvRTLZo2NveyNdueM1uOiKBcX
Ry03PI14QQuxvenRwV79MxCntdw1Lke+Zhoj10mVl9TlKJBj+XlXbO82VwHFdYtpXdOLmzV35Eaf
i2FfQnkhaWtYDky0J01zKLz43ukN1W+a9pJmcMV1Xd/2U1wEU/2V5VZU9kIPbWIkIzKKlQCs5kOz
8/w2y5PhS7PksMPogxJA1YI5Y3LrDEMCAufK1m2U4SQosQjgmxkMsizostE72YKNrE+g7RZVOViT
+agrZRrir4TG4JRl1XXoLPrHpA/GpqnHbpeZuhLO3ez5crDhFqbe2DP+QCf2LH5tTqES+hB0JC4X
adPWvebb8gaycp85/VWZdFMx/aXXhJli+nIkhi9T0ngNaxR32o/tlifIqBtn7Bg1eVh0dENobJJI
aAonv4aQFBKH0pullnSSmZxvBaSCH8vaDlqrGjYrTp1As1ZCz9Xhve3117nX7o1W362Dc2q6LhJG
fbNwZ8M3/HSm+4Y/ejd7zk+d5ahsiu9+snwSCj4w8e706tP1npNZe0Y19NCX5qO1VOkhXtNPxUGQ
3g/vTTW8Ocp4nxm8e8XUb1DelVEv7Y8W7eGsZoTjpUzMi9gPOkqCBsFQ9lVxgD+mV/kDkSYoGnFf
+dZg2aRioFgokFYgDYQqlC9YFpMNtC5D+1qCKLQXRVFQ2Ms7iId0Z5TvrYZCBrMV0gxL3DROZ1MK
XJYhrNpZlkN6IQfDwEPvwjgRfZ9MvlTV54EtZCirx+F6HMzGX+lSz75Ty5aFBk7dFflWX8ShSZKX
sk4fmrq8xNZwafUitGi0wmn4NWWjb7DxBimySoR82AwF2/ViM7StMzyKGqrENHMivy/baSMKswDL
WD+wzB0cErxOjpv8kGupa0l+JPj8luLML0+gQeDKcuB30EjK+tWVzka1kf0R8s/MXkd17772ecUH
hOHYp+EGsYqTBI4eJrn2nuXiNkvjnQWpaVw3Et3uotIlEhDvJgdV+Eld0hLtbfuBcpBFO9QItdT5
ak4bnywdSXBaOdt4cTaTq4WFNocZqgsnwxLJKOl7rFSFve56gbAGXQMIiv4iiU/3MxNoQxs4YmNy
mMU+HW1GKefDMCq+ezzAnj25ot2PBnAG7Ffpe2MBSeiVp4QRdZ1ijcQW4wKzHghDeQYRnAKo/I4d
N3fVa0zGtEuGdjw5zZoyii77CT8dh9ZciBcmovHkdfqnyV4nFBlqM6Ofmw7gaFNiXaZ1xgWFAxFl
CyqrC5I7NkTFSO0ZsZ273DlzQjvjbNnzXT4g+gHJeDAQhvN/jPVVtPphRtI7L4iefTGldYD25ldn
W5G3fOWLGRaVeEyz5YIQ67shjJIVc+4uidEqmKLNfn1KYnsuAKNoZQg7dl4zGsmtG9mA+2Tj5F2z
y5VBve/i+sifLYJcHR7Ic+FO4CGJSExY/MVYbiZsS1M9YMLjEzTs9qbkysNpBnPTnVM12xSV3WxV
4dYhogA7RMPIZy7L0J07AsqHKC3T59hqItcEkhlnyzohOEwvk2zUAPEzz9362pbuvm9Xc1ObQxda
7Wyi1Wnu+7HITjjJ1ojA0s181bpVYjlI4yq4WfD4WjABj13f9mG1UnOpzWkRKm3hLiEwkJ9Vy2fV
DJGlteI2H1fKYa59LY7JSWQ3Cyck1g5qnHocNSY5PcoQnQTICe0Li3zxQvgGl4WzAOv127iKyk9m
5hdhUxNikYUGIL1eRmtYntYqWz+UUk1+ihqgc7yg1UawnXwausi2CY4ZuG2rCdyUwxaYyKFse79Q
7MNUPlsax+gmJu8fut8drYfRSQNVLDt4dHs7GfthMX+MDOijuIrOrexuaeoN6ka8LgkHMq+T53Rs
XxRD3VdKfz/zEPtTl94PKrrOJLZ+RNpvrzOKYdM5oJ7S/KgQ1tnYeNKsYYuc7dE1Pg0xBTgFI88c
7z1yg8KqI8R4nL/0GSeFDlE/9cUxc6pyp8v4Pje7c4d+FUqBXQg1zG4S3Prl9XNJy+y+r9Rz5XjL
Rk3QcSidkb2U8RvCj5Mu7r3qHiZ7hzxmH8d2cgMuZeOSRVy6bXMEfw5C8Hc5rEMwIHBBVZuHbVde
8Fefs/hXazyso6kFk3XJeuN1baPeetWB5IDzFlkFLkLZbFECya6kiFQJlTqOzG6YGEXkK5DHATpm
hwFbBo6BAAi1hV/SPLto3cMUK5zfMuuNOMaRZh/cMDYDOgi97xbufdZafi7s95W0LvZtL7J7PSPC
t3LAVbpjbj1SWBxarGWCLXYESqDn7ojB++DaYD0Z+M+g5rtEXYNrn59ezYAIurnHuLVbPR3FyHQN
lXFfljjvfSsml0shIQxC22+VqfNr8TYoNwOANGokt9UjAq7D1Vq264IIeshD0yGUxJexl4QqprDX
2tR+FCf5uT5V9tQGat1tlV59FSUL8FTL+7bm/RrlYa7Dvt6DgRIKZu3tVPUV65qns528l4J7Z8G5
OVbNewEbHkxTHOmEUXqC5XgWD811qVAeG3oVG2nhV2BkXsR5ojOuU6+Ls7etl89FK98HLw1l/GoD
SozTZl7d75wTjgLwWYxVWMk0sFcVncp4KBaxSStEFVGhP6TLt159lO7res3USr9Yso8eclht1AO7
eBuyJxANtcq2LTC7iooKTOFCZATt2xwZNO2CFnpD8SeIWj0cq+SnbdhVtOrcI/BuEnXrjp6PSrL3
084Ma8tgYLMCyEg/bq8VkekLxs0Nh1w+QDM56Ol7qhv7uqz2ynRLN2wTFNi5MdrsMkR4nWXfWvWD
a3xcM770NY2mRr+vSg70valsRx1vmtkXN0NWHGPObFe5BjL5MlyMPqzRAyLAHe9sOf+qzOSr0dgF
l6G9LV09zLvkzprcg2TF62hLLZEH+CBa9aFX9ZcWEaPdvXTThcAQP56fr/EqbfKzwCOgPOr1l3q+
mQVm/eq5WRc+3CEwbVndSmVUD7NZ75XlvpigIRbymu1FRGXhHggYOamw+8i9wsl4zaTYZ+38WOrv
iEL8fHLuyT3e5mvtox0LtfiYWG9m5u7qdsrhW5yn0aIAhfn5ZBLEmXXlsRE3MTbXRy1DAKMgLMod
X0NeVQ3IPuKHLI+PpI4E9aJsDX3d5FYSyWIOCh3zsukGor7tUieQSswmeD+bj/WIKkEn68/OokS8
j/phBesVewXXi0PKVYE+fFIP8Dtaf+IcZWrHqj1LlY8ObDI9FJRoZHKvJIea6TjNo4JBMYvq+rmU
N6VdbSz1XWELz09tc6D+fJczP6TLoznl5zmLSnVlA4m5dw70AhCdk4Ru16HLKjbXY6GpYN6RXzHa
WuRvmDQqv1teXHMNEn3wp3I4Ay838xV1lhfN4gg5Gzg/k1tEGlGpGdvc2KVmdum7s1XAXuGpDHKT
MQlkDXVwCFG+dzrrBquOF7+w/PuxgwibVL76aJVnm+FT2TUCqGhjZBrOmu+lfjaGFz2OMp39r3Xu
u4pv1ZpznAGH6OWunEhqkkXqV8oznWORoEEnmKgCRsseuXK7tsaumdvAxfHR9Jde575NtrSivxn5
nRxC0hd84BXfzNtTXW/dbAxAh4XBwpKxRuFM9xiY1MENaL9L/L66JVlHh6SA93Atn0L4o6IrXZhU
FdyfWZ3Jv/F8fAMviMCMqJHjruDsxeyEnFTuaf/0YQnCQcv9lCtYdiie8kp1IteInR1ehJDqi9jH
7qSz2o0QNSk7T6n5nYo821wHzmblCfFXlJfjaZCi2dVKeyPS+AMbyruhcLYV4wsuyu4ln8r64Oke
E6FWtOcVb26xvEpVDkj2hs+mzE59JQNjLAB6xiAb28hNQ6ESk6fcYFrxr/C4t2L+dhTWYiTO602s
8qbXd7W8J+o7MJU2Grsme0J6dLM65mnt4oqMAmIcCfVfoWuviO9jAQ3RIVSIqjyLKqrEq5bvXD/m
GpXk86o9d1TwYY5hQvel0uHgiv3VKDexfqqM6VYbPmdD2WdNv9fdD09k96jWSWq5jVUBJ9NHjly3
iSUi5oS5aPZpiaE+SuNXfT7W1gMY96WnEPRoCxnomMp8SwWDGjrxIEssIUREvOHFC0vvzZ3aU2sb
oddCsJEE4jvYHBfIrbyUZ3U1vurklwl2HI7AlJ6OITSNnWzTOfUFuMAAimqXoDCn06TyRw5qRt+w
tausobip4754syUBd8Wq3/J4iSiHJYlkunUBJDzljWM2T5QDBzSMb4Wsg7SQG6M07pIK64lqZ9/x
QLlcqZ+9KZGHDP+CKBIki0YPLlfvEhcZfZ5zM3ca4DRoaKiszm5yFA9OuYDc7ZVfFNtf0EOHk6Ka
l7Lw3KObielxkuYHLlDE4t5yrwEOLV7/M4puv+aId9cCHwDqUM4loJPUNMKILMud5+Xqh7AUezfI
0T3YPSdKKYLO+ljh2H2CXpFgVyAsyWRXe8dbz8NodBFSSTus42QBEky7O8WK7+XI4WO00idPT4wA
ILIN0pimraQakl2O+eeOQKnYM1Km65s5xYy4KvOMbcr48FKZgaImOL8hP246liTfFeu8w3IGg57g
InrhXOhxC3nymGuJ2LozdX0VqTJWZK9JscFI0YZm1e/I4nlJFq5Gh+8pMvuXeXZ3lMd/eLSYFYRd
gR7qz1h5OIHpGxT6KMLljT11e8jhTeJ2m35I962unoSnXhzEuGWu2H6jL8shl6rfjl56Wgqkf6VU
1K3HnXTr2OsRJc3kUvSRJPu6sMqN2jpr6080dLzoY2vmkQ5Ish0GU09DVc+dkVOSoSOStJNH4s9w
rGJVArsktNVTw2vn0myX0dAa4qAYlh1B4hjH0eQ9DZAOQLSiIIc8djNrg76csmm1vkePU983aOx8
b42dmzbRu61R5yIq7Ex/cob2XMyVEXHSJJ/LmXtfaznaTK26hFUDUoEtUTx0gC4RgL52O5dqmgTL
aoudIZE1++NCsbFv6xnugamDHjdJydkgzkp3KrI3vzK0hyJuP0dq14tLHeNHCsqkMd7myul+pivG
m+hk+LczQFOJh+FHZrgxvUSO3zyDeFwwSN/IpkeVWfSAK1UOFdwq3bni5xAxrBOnKqnwKyBjzMmH
n1giiMyv6RphhBVDv+1t53lCve2bbbzLUW1s0rE23mDboaWbdrwZdalEZJ6xetSzFqqtWm4smXmv
SYFE2C/F/E713neK7lDsanu2Tt0wGx896vMjtvjimyF2rvy1Y7JXNcQms7LzYlHVPv2kAG12OjJ6
yHo3q2Z9shUwpybecS0Ea+NiHbBIf4tJa28sL+XgCBnJlrs4QatJoP5EmUxGu1ndp/SLssbP40Ur
V+sVhXHXBNoweD+Ie3H+mqoybfUSS6aSzFaU5c0aphxoti2pqFpAb8Tg+Mn/JO5MdiNH0nT7RCxw
pnHrTvood81SSBuDFIrgPBtpJJ++j1c3Cl0F9OKuLpCrjIzU4KQN33B+7CyuweVS/undoHgelWyf
pnoe8E/WBgt//VSyrnYmqMk/Yd7cJmuhE2HETq3DhpzV+eMwJsHGWDm9gUkN+ZBDLneTKDgbVPTJ
O21/WPVo33emtD8U95pjW3jVxWY0xt7uPftacX/gkEPJF7Q3FMrIyS1rqwqoT+jfEvezlJ3Pe201
d3lOx8vTqdi33ZzFrqh7PrceP0UWrb+vzUshFgMjcXbFTwtlO8bPNvvIJ9hybzZ1+F32hsUsaSOI
J7o4F0l9fwd40jghUHOOYj+9HyZjfg+mednave0/DNYyAHubiGT7reefe9LrV1E4QTS1ihCMw63C
YZoINZFOd9wo/Om71InX74HbcG2Rpbntnb42T/0g2D/txHqyFG0/zmdBE8sQM5cL2BI1mdEgzMFx
2CSOGi6kQVxGAzZL8jCi/8bcM6eHwp/5+ZQw8KStgCAuOa2LZ+EFJw7NTF5lrnLo7PuC1HWyNVrz
XUi5wvitsvngVqX4nAqVTHQdqrWjI5IZT3ZB4icIjB9TVjQu8kX+VL1rQ8jAcyIGbMUE+ZsahUKG
1zBBNOnLcIxUHgg+lsw7WoP3MMuuYtesrSyWLU2aOvAtbopNYL27pXQe0HdCCg1+W1pXvyhGY8Ok
hIorQmttQdWPsWGI3OKdtZs7pA3k75zuVuB6ESRXI3KWXDyS/1/2s9T52QSbEENHsLZJ4AcHQZLt
STKb47HlitHZQXWluBsQ+dDyb9b2i97ILhEXIEcP1NsXJmXRaK17czcGDCMb5YpI3MI0yaY2+aWL
wD3l2nvXEAvuXVXPD7YN2mTKbSfmxwIf4Eh5QENS566Q1q/bUrjzQq5RNqMtXrU58SHwTDwlBbla
gvf83TnjKXJ78+i6zfLij9RTC/pknArJz2TIE48myKBHhKqW6k6/ZBQJYNb4UarzPrg1+DwqdKp6
TTESpNAuILRKn2XBtCqhh443IjGiWVjij5tRN809oXZNi+nLO4Sn0nHh2YDbXH5ynS4X9LjvZsQw
H0S7D9cJI1kVqDHlvNbX2wTjepMPnPCprrvHtC/Mgz/bPMLa2S8huZkhFLQUGwR/EXTbxuxOHVft
xxbe0wXP0t1ZlH0vzjIssaFK3rFbiP+WrH6aZe0D99Dj/TJ584EmVPEmmhzBqWWewRgDAxqvDiZJ
t5EZE+By/uhhJpy8S29irLLTp4UGyf3CZztuOJw4sZHYwaFM57csF+UjIdrxboKB/d4wHAPBrfjF
dDlzWxmDFa3z3Bz6BgD95OqdNfXU6Tg1vtIS+AW9VcQt8AZ0+KUc34R20oBCV+LT1fcVatIaqPbQ
dzPTtObCvuS5i/GfNOaO4w82UrlguLj4lCBY7fvAs0hkVahAGMnnudDOdej8ftsX6ydCD/pMo+dv
KR1z65Yz0QvKMCjothXPbb9OVADHtry9jXbczhUVPMOUmMXAxVFLgiwOmIQecWBQbBocROpiaHfL
OB0rxLxyo6AuIr582vTHXBZsv3ZZcRjSkDRh8WXVfHTSJlfg0GIy6fDf4hcd/TMSXiROFHWJP3Vi
ibsF1a8jWROtjkGOJy8jM2TkOgOrzBMPaHEIbR18V0VIKhNP8p4Mh8MX6oN9uaY+Jo9lG1fTTvm5
m+IgFeAVfKfZP5qM8GJstZNwe16UvOdp42qeDV1J0klmT4pMI0dMMTVx3trZQXH+2PBlxXtZ9sMB
XkO1bASVPj4C5gNN4Fvs1N+gCs73Nv0TVCMCbLSKSuuh1/V8zKElkPUcx3XrBkP+3nJHIPHVZXbU
Wsn8V1dddu+Wq79taB5vmEs6DwgXN0J9cINJpPz/Ms7H62TdCdF2D4W7yO9hpsi0afyR61FpdD+L
ata/RVk2p5BuZhEHiYFR4Ew3A3ZOPglgePcGK/nORoM62dNE0UmHHvDUpa7jNbHUWY+o5Dql2b3O
ExPHkjWJktDjNO2U7VMI9/GCjNXEFMM4RafzByWBlDexYfbGRpHxoBg1r3/LIq8uoZTTrinXsNrY
tpFx4aP0S3g9oSI79/GyoFqEtkcstkyXNerXjgBrpUV/PyfhYc6ZVMC4X3VkOJB1sqmgEESa60s3
tHWU5ctyPzekefoseJLYk7s5cPKPVFDdI+y6qvNojA0jOf24N9L1s5Nz+zLAJDl2eYPjGszqzRx4
qDYzU4/Q6FRwZuAm2UT96PgJiuFAFsFc+mvZ5bApanu8n02JPZ0VQfjaU7M7NH6p91NldbHRjMOj
Y9w2hnkq2YWCipVUrStJNlGTXloXcV1rIle8M8Zd6ljud5/wy0zpJrF/Jh0ue42SB2TB2shk1Y9r
ng98dr653hrLeb2dmVkcF15uvbOYfI+Yikdc4RC0TN7GWhsLLLY5v8gl5x2RSc67oL1Vf/mAdR5F
ciklzkd6Dr0HWaXVKenD4aebXXYnedcV6x45exP4iiNAL9ddYN1289U4dwlSpTvW+C1nbyJz2NMT
tlzStNXZrTMFwS2E0ZDKdealF7fqIGiN4MABxfuNJeFSeKvknqQiUBHdBN7vsDPk21jV6aFEzsA8
x6GfGb9gGhzscz+ifea6UVkyYNV0u35rC8YaWP0B0P6biQI4bsVqJQ/COYnAOI+yRtzrGdZQNv16
pEyPTJMgxGR4nvbSfoxesjGK9U6K8c1o+BMn5avZCPne8uefaff/yd3/W6z8X2H+/8z9vzQV//xn
lP/f4v//Z+D/3/6r/Z/mlqof/vN/dftu/vdX/5/v7v9nK8Amsf9/twI2f8ovksj/uxVw+wv/3Qpw
7H9AEPRMcZtNBKrhVv7471qA7fyDogCTB1xISoHDNe1ftQDP548Y6BXYVLP+WQz4Vy3As/5BZYux
mr4gQ+hRzfl/qgUI7997ZwEdRmZH8FVs0/EY8fCfcMyJXaLIJOAPS9qFS7iphBE7d+wx4xrcfFFB
oCUgJjZaUT8a4uiVCXQaKrzIN2t57sos2NPn/OxMrGErRNunyInNuDC6YSVnb7fIhjY/yGYczMc6
GZcDjnn5HBjEEUuCCrcE4akrKmzjnLDzYHILJQfEtXIYjchbkuHEZWS/TOom6E9jVI9Qk/GyMTAs
UlUhKNQSn4wpGy3NaMWRsAosBN7Aqx5nQugHWLwfrTs8JjJPo2kc4Dcmw31drm9eod2ol6l5F0hS
pomTDDszUGiz/UdmBd1DR7z1GML23SQB/vJClA1s5GfpqUvaCDNOmuDvGDJgBngp2aSc91g43XOZ
KpKCYXixy4lvP10+An7k1rW+VFMMEUe8s7bkL0bl6shwp+pqc0WhVpgSNipGp9wUQZruhFuP+0Yz
NGnTO/BRQua9bYlb5m+WkFjca9X8LC4RDp3r/pB6brAHtndntUYaVTd+xBLgOgLxdPENMsoSpb+8
gKZeTgn59WMF8ElsAHgcDX/0aCUHWEdjQ8w2pEPw2hXuT1hk/ZmCWbPjKujjR5BYk2v45RnrPTnM
CWJfYe8mVFQuqkV3n3LwR97yGtZmvZJSQddTVv8wA1u6ACP5BKpMP7Z04AQskJAjjPRgO0tSIdk6
Hp2Sc6dktNBmajIdtUXhkWwu222nMhpn1meY0pBuDYogVELIZoU2H0kVrUZqkK8io5CLsP+0TEqE
GcShQ6o7jIrOw28vZQpVQUx42P5XjhF4y2otlnGXAOxyYRgURYMDMzrUtIY7jQDTWf5d2ninpK7e
fUhePEVIzli7ZMjy3nqdh5ur5iHTVik6H73uKnEPE0Qe8jic9KzeWg9Y0V1selx+6znDJ2rG3uNJ
DzHRLOkOb2ouPbEJA9J6gBC7c2rI6aUd16PkTSEfSbyI3zpX454A8mohBbOn56O9n3rNb48rniBv
cxjqTNwPTuL8htpbE0Cw8+2QwEl1AVnvXFNzAUy7hUE2tqHuLHN2ToPXuR1XfJg+DbJiXN3UKKW3
yODFTTHRZLWdKbvk0vEfS8XMap4L/4du9DWsVExOYd9kThPVpWFFrbCZBwWxhSRl6cekyqpXFwrO
pmJLIuaQ5A9V23b4N95y0pSCtnLi4Kqdcd4X6xhgFI44+6un5gfXy+6CwR6f1ySxKQkB3o7DIcf8
HW5WsTqofKRLEDqRxdxnMrMGvnon8MKmsfROo7Qw6la0EsB++zTh3o1lr1Agcs7kwRc4juA83Qrr
AfiZrb3084W2EcWWJRAE2VzOXyODE8lHrsZjZg9chaaclSWlCZ7qWcZ95r/6vNPrkKaA0MQ+LCp5
TKYgLiBGbQDpP/mNNSFQBMaWS0AdzV4V7IjusFTmc3KXDQbuk5DhCb54y1U9sbxr00oEg5R1IM09
qEMtijAnFCJxJAoy3yBbGv5tcY6rlmz5lBWfXu87l5XDxcLCcDED5PIB4ZSvO3l3BjMhHfxnHlhz
rsEPTON4PxHiuMNsV4d0Zjbs1HGbVxNGRTh011R45SvHfbE1mA2OF6yIHRmtPvVh0MYd2b294wwW
VXMv2JvsHNglpI/iqVJjsBldkkVp6cZu7pB6ZqzckAE6aG4m6FTuSjmQ0OWorOE6pNZ9FVYfyzIe
03V9KVjxkz44wUKNAQRsrXCK3TFgM1q2eehvc7VskU9Iv/nDZvSHbx+dHqGVbzu7k5zIRte+lrN4
SMLs5Hn4V9PIy9g8StDPkbJJC3oWeUfuIhpDGtSQGsnYG/dqetdu+uxBeEDbfXQRg36Dt4GIJgxK
CfyAwOYfkqAhckIDhpAkYR3iVqP7YzLPJLe+J8aHLjburEdsGwhql6WPQeqY92HTOHdkuodbC2AB
pGOPKlpmKh3h3OCxsOy+tIn4ATtSRcr0Xqk36L3XhRPfrKZLX2sbw9/rpjN1uQQDVpPXM2GsiVEc
QqBbduR1bUZwzaxie4YHIRU4HIIrs/HOmZnrfdHLe+sG2EhAkulh9tAQOYkvtbrYqfSdjTXo5FCq
IrvY5OCKjS2A1KSLTqNAd+KpbUTyZfiF9eYLLqAbDFy1d/squ3WbguwyO1ZxghvQXVbHtH4pHMxZ
Lc43s9aSbTLk/ncPfhMoQcqTE2p2f2dGHhyU7R3YcliUC5PdB2tlOXR12b1oBk9fl8Bs74EIsFqk
BS4q8xHrfdFWHc/c7d/5Np3IHiU447bTjyGlDCVS/6HIyYcYw3IEQIY7L6ZTSiXzg6uLS29wzjAI
U17Osh8fe3SjGIcpApO3/l5XLpqsTD1yQjpWd6k1ZJ+aFX9HIvy5IZeI3K++ZZ3gsNVUAqqyWCgn
rdYx4bK6Q9PpY8P3q+9pSsMLD9Zn45kSJoyddByJPJOh0wzoANUjntJqDK4lNSvAYKt/QCW8SpF+
VNJWx7ldP2qvusUae16I0dz0/XILWhTmi85n86iKsDyM3GZ3tTc371XVeNuS/ZgPPe0uhp7gAZXZ
Ko/rqMUdIzrC2GjZyei8GbtsodnIE5QwJFatd0lT9Uzm4XY7kvbKb1ALHDFzyzIB8M0NE969jBwM
4WyQXU35ToF6U3g3HbrmMLR8ZTBzPsBvwE4l6HaSCgEyEgNhfNBvSZQ72E9j6JUxk74eCxWkGDxV
sSdJlcZtGOLnloDGRktXb5UF9tdTbFyTJsWfTb2kWtRW+7AvI9o+HNn6y5Agz3YcESPtehdDLeQ5
VfpKczYKbO+5a6pPxJrnsoBhYxLNUWQ2hiSeU18+JJak4iDIRHD3Ir1AGixOzeVlXQvvHTQeaOJs
2Ydlk/8WiFKU0UamyTNm+aEZxD3wHjTVwkN6rzL1na9SX9fBMvQWSmMZe62oSfYmDwoWynuAnPjq
YOvc+y1WOuN7Cdy2hBCoWTcvJb/FuxBPIso8E3FjCoponBYcU1vbgFTCaVcz9DNSk5x/CilIpAtj
x6A9awPej3yFrH4nzoxWdwOIhe0uKPS1D22i80SDfI2z65Od5iH12vYpmNejWyz0HZKjPzopBwE3
HnyxpSBxsnPxK5vnd+21BN1Moose57k52RPBhuzJQFjIJjcVjp7VkjYTPKX0LSeZuNCnI3o2PuoR
F14S+vey8GQtJrFbLSOmqk/7dR2fROtzoS93gzbirv5tjkGE03Yu6gVHy0n7z8oQn2Mj8ZyJN0+i
eZ1E9VeAlkdNSmn+Es3S4koEWG9psV/qad47Qp2gdMRpQ1ikbp5zfAAICeSUV4tWhv2U6ARWly79
qCE5eOrG0btrC0gmSGb5eaCtch00BmEp3ChnXgnSc8l5KQk4HwXpcDESP9ukJmnpxPwwBvbfuUK9
ZrQLnxZrHd8SMCjQW+91RvFpsFjFVjRdNmTi5lazR/s3aQ4thOoJJd/ajS0ZE7NG3kmHJCrypbwE
SjiHqc2sh5aA9KEOWnTYNd2N5JkMjK8CMZ/FMTHVo/LcazLP2Qbx1t4jbRQ8SLXekxhJnir8qi+9
9OVuLXIaRub4x0nJANRzcKuUJWNk9SMlIBno+6UIlzjMu3obrp5zX1Xu1RHj44x8QVgkt76CrGx3
nKDSP3mWIYvPZv5NIPzKUEMWsIB3Z5rezTqvX0Oq0bRwyf0zoRZvh6wK4Q4avx653m1QtPMV3/HH
Z2Zj7Di9wjRnK3VMNOa6wDnqPf9PaiFTLRMdJ7P1drpzgsvSME4e+7C7dVqlc2Km7x85DkG0Lot9
CZ3kdbD7cyZdQHDj8J3n6PMEIghVtQuWkFVcbJUnXyFxbuBW5HTXbYNkvGW8JTn/xa++oGMPqDx9
Rgh5jQsn0zFnT3s7FSXp9yHY6aDyDawVUR2W3j3QRb/4waqfyYw9+gLNOKi7R2ipz2mS/gpKdfFv
gWWZZN/ofB1CVxZTKIfx05zY39KNYY7ZqWcLvhBXbI+sR9k5dWjNikH5kVmZPnXy8k5CczyEXb0S
4CSdgtbuvMt+NqPKbfwvEHbqo3etyFFUexwjyie6WJxY44beWNp6bxVgxC3XH1Qr51B66RZqbnjo
2YD2pcdbrUM821E0Z1cnr1OHWzqL5dEus2/flYSIKlHsyQ1+Ab5kqqP3R3jFl9KkFtvZCXDJbYYk
eZyjh5a1iCjBxkWfAx5bzXemX/ik1MsHg4VSSjPY2Mo5WMbXROS7Mqadp13/kNn09SuDvJxffql5
8je9nZdH4RItqwxewCQhe4n+Wxwy7TkvMHlu43J7sfMdSrEDkhdxEuIRgHi2vmP/HgF8OxQyz4wN
yq/uWjIBIyhGOiIjV2u7f4YYnMSeHMJNE7SfgiF4BzEJ/1CEdck1h2Zjl1ssruH64BjVq2fV+JZu
e8kW9G5+npOTdW+j22Tb3phoGmiXWknGZe68JgwTdjnk1xHJD8JmvJ4Q+fqc9phZcVqu3FdGQZb4
/tbA+cs2jmooB7y6oL4zAq+L+mEKNiqoeLtH5o5H7roSXZ1Scn3ZLaJaWh6d6spOH7IW+bSzAETp
lDOH8urprmGf/xNi0R/ApFAbN7PlrvL8V4I07cGxy+pbNlb/glVhxx2gtD995RBBdpd6F8xuES22
rLaVg1jLsI4qcmxHsug4IJSoB/7q0Cw/6PeNX3YgJloV3p/cHs0jQSyFshN0OyPnfsiQq4TgJgjn
KTWbw+DCE4AvNwCGTNuTKZZmJ0uniOFbzw3U1lbLjSyN9olPBD+hDNttAv9pay7+PG3HsSNJVk/B
szsC+Mp9yub4os6TYtxjH/XGXB3URN52ATzKB7L0ZN+98cGZuvaByzdk65oimEkx9TwbKem5pSi3
hRiRQHIU5w4yL2XEZo2MtE0YhtUzDDjws6PIDPOFQkJ2kaVNcdQIiktOV26pYNYJmQ+nXCbUtHuj
mn51E799Bd/r6JqNeVxMj5497qAv/nqKBhys65Y3RrOg1jPtypA5UNQo3fs2pPndJybSLdBQfnkL
zOa2I/npBl275/RS02c000NACu9pTNdfjlldEj12V7NsRew0TO3okmCGFaAseNq91BsrZ+dnemaF
21lTad8281A+z+X83RYGRAj6Pc/l4NxKtkFoRWEiP6h8U+Gl3KcjYAHG7TrPt58aVVwxPh2hb0B0
wQQOrovbOFTbkg87E1jJWUBBn7vNJTRA+8L+pQ/aNLn9wQjY4ZD4amJtavnVuRmt9ZbAhTS/pQdx
2uY3dOaoiXTmrtmXasvnVC4fhu7v8E8sZKKpijqqUJvEX04G2cjIHAKHU+hkuVynyGotlbgFsXLs
9sJwMARmS5Sb3nDnY6fLJNzoW2kTbnkWWfDSo3lBtFCTKQ5+M5bvzmilhzqrMMBzaz33PNZnCfIT
LKU7P2XQMN5Fad73XUt3EAwQS3K3MnlCMHMkUkmdQc9o5bBpCdRpc514ENfl6jEMi+tcnT42UAJP
5kr2Hwa+QznaZjf0wtzlVVB/0GZApgIOPAFNsQ+Q0Psox7Nk1LCxN4nW3y90o3Gutl0tdo7DII1m
nuVLWzd/G05o0NY5ImxzzXiuPgSv0q92TsODehlCIRkqczCOvcWd958SM+lwp9vasD6hxDOMDfgC
d0jMNlM3GcAPL9PbTAkNYSXcyd4H49BBOaAn1YGAxPuhoN+F0Bkro50h4snkbpgZfjkaMjlCdKAj
yhXkw6d5WipnPfR12p8rjaXNqffBN61rkQblS+sNXJXaDOWk1eLoeyVnTgwsvPHOOduuZOOcB/ME
pY+sf5kt983CGZL7pw35TVVRbieSCc/9YTRWtWzwVXYeQaXIqqYvJj39wGr9KNOMw21tAnvsPpi3
ZBza0OdtmqFndKmFJDFI8s35RLK/LEp6S276OdveFkyDYQGgXE+JbmD1Wy7Yj3y1Ht25uZW5mShR
UEytuzDcM/QGfrXVPYaZQmFW9zQaLuba3oNETjaLmVA5UByGUFnwfWyWLsibfjW+8UhzbUy9x2oy
1IYRrL+4k51Czfk7IHjBQI59I7LmL/IFcrDxXEOB5cjaJT+SiHgmSqbepi6NQAqZG83i/W6Z4UlN
7pPpkT4mk/iX/mkYI5zXb2QcA3JJNen/lchg58zfVp3LndTFE2HBm38u9TsthuKq7M4st3lJRmnC
qvStFNoqvYbWfTIE2MHq1BiEQAx+kWEZEvhodsgiWxwme2uOIEnXdDgzDbDnRt/CvVeWHzGXuDo5
PcPxBFDq9BYcykdj243L87JaKl6S5Zfbe6TAzfqv1Q+4pqbcZ4zRvivh0aeGFnuN+HzI8ro7z21t
xFObnmi1jZdlqPTBgZQMwjupz0UYfAS+lj822qamX0zOoHtJGK1+2zsd66yr4ZtbuUV6EIlgKAK2
kyWjbA+ssuHkCzlnytyHnnAQc+yyLKU9aIBXvRtGs+iRa3NidKM2oKsEKrs3s5Ulp4c6PlzUYsIn
JkBC9DgomEM8MT0Vbjos5+obF7cYtk2VNzSGaNTbW0atCp8vvgY3CXoisomjvsJHYqBDXGvpSabz
le2Pr0L32jDBvThJAS4+JlsoPqwJBChcDKv5TZw0FFFn99m3yuv5ZA+J3k6GxaSPebS5zoPwfCM1
WjF8av5UCS0/npV3kyQE0T1WuJMwnCcPph8npPSOJQOZzXTdO5NbyXMddHCGZ8eEFl6YvKsqvCbJ
UD3rukjPa5UxWcDARY+NVJrRJKcRhdglkFkXubUbCZZRL+eGxxzS9Gy2NByxc/1j6FiRl+Yk62hZ
Po44rcxB/mxTBhFJsZ7ArJGphTe0BD8K6sFmthpksOXPmOXV+5KHxcVfEVlcQrjOWAe7ltACpXOK
LSH8aV5egrlrz3IWpq3YLtAo9mT2PvH7H5U15ce1rZo4WXTyRICMciU3GsK2SJv1WrxKmXMcaVWw
kzhdNkcvFled71dviIuAlkXhlqep4I5nJbBdunyKIFEuIG9pXs42pgYg24aOkBSRl9PA74CCF+mj
NZvh72ka5q9hMagnrWx/m3z1JrwacFl+zRtna7XSemfyzGM1Lg+Vl7NqOLfjSuFfF9Xr2G00L7Fu
Ss0hzt472ZoehyR/5WLzyjNqb3sylI1jfqRk+2l7voxiPfZ1+Fin2vmL3NXxiXl0v0zGkl3Suijj
0YAouZFe/yKWGeiOaf4kmpR5OVGz3mgnPzQuUy5KeeP9Bu2VvOQfd2UzpqLi3Pf4Oa5PS1gT7EC5
X0mzbeB+sSpIN9xK2EJRwxlkM9hGHfkj9TersLzDDRYJbHvepi7RD4qaT72hjnKQ+EEht2QWeXoU
E/meCdz3mzU74n5pGCkA79J/UJUet5Wsxp0/JTBR2oRe99wXO3cO/F+h0fgsLKb8Oxalwc5dGb/y
ksrZ6kLZjyyahE9FN5a/sM9gnHJ85UJcX2Ak/qVVs2WW+G8KPV7siDr7oFBLgkKO+7apfwRPNFs5
CCJjs3YwF+wMn4TxQN0BSLR7VWsX7rnpv4QWYr/bc9xpMvHDllfGDIPYVtZKM1aCSnS8hbJYTVLW
HPpnl+TS5faxqYBeidc7LomS8gk2XMYjtrqUwFAhdSkJwRmg1w2aqkBX1vuK6QD7dhiGKJiovtA1
Pg5+nm2aqvhNGOvVn+uTTsEzGgUOpoe40tf9XVf1bwILKC74LXNIzrudA0LVWzrjIXBJkPICuNW9
PVfAHGV2oOe9bGjeMj6oF/qTc/ijyqbymsFQewNsx3/v5DJytdc81YSSOH8UzBQVOBkkpdI7Haj0
CT4vk7vwoh7h0VGxUE1AiT88dLCvdvWcWNsyMw20nbUtX5hC0dE/lGE0V6FxFCrMn0EfDTuetVHd
CqPzllGEy64KqjZiqWM2ivYBbvidijjL/maDtPcdcULipLiVt6pcTtZY7lWXPTvC8M9O5e0Mvy/u
mBRHYKpNOcKWw1uy3rQ2iuOD3/2xLXW0QBTsqHcCQEjFhZK7E4mGIwv9P5vQYCMBYHj21+j7TtzP
AsJMYl3txGx+197obW5RR0Z30dKrAy5+qjWb4yLD+ir8zDvLhT2+BXHiVsmT5Bs/JUO4XYqbYzVQ
SYhMxilxl6zdMyN9YJ9VkF7a/F1R/cK6AmrsOurSzIZ76vxOH2i1EfxR9Qt3QJpd2n4xYMxsWq95
qK2BBu4NDp2EgwdEqqG6t+BNpaTI3Z7SINMSUHKrMeZiVNMttyU3I2P+7Y92Ru27VvLRb6jLMcwU
nj8Kb+EbPwzWqfjRSHI3IzWTPO9wtuu++2cfy8UE7uaL22HWgvZ4U+P4R2lF0q/mQg4ymb/V/BLJ
vLDTo7vapTM8pOu8nfv0FEodq0HG02DhWSMQb5vOfunSalur/Nx1fki0MtfrY7Lm/pV9volXu2fy
nQneqNBExK1sk1msobKnmK2qhJrLKKPA5ykrFO5Db6BpG85wVFN5HuvxMZz84pQNzV02UaTu/OyS
EVXG/qwKCvhkRHdaV7i9gfs6YY0cEm3k97KrwZD2OUKtUfRooLUjTmpGQQ65Ec3Z8lFhUCS8oEd+
Q/eESK1tQFeae4izzewqpLSF0ediyRz0IN29lebjz5JTQRrmRD0V4dpyTCWzE+dQ9DejLVXs1YyQ
JOYHgSNbg08P9e9sDRPytPJ3A6nDmUcGGduB/cCBQzS9+yyalE7pNLcHVzU+fKP61vse82uXWYwc
Jnm6pT7BgKgF3IzZofQqIs6HtrIeOkBn53Fhj2I2VRmFWXmLaw6mAHrnqm/Snu4hzP0PfVvpCgnz
ggYn9oSPu1jVNg2rhiHdzNZKzjLoT9ZaG/s6RY0sxMdAXorvKmU3JUVGhWKEt8EiS9nZuei1BGme
HpK0/xnImw4ExNXc7XNVPgUkN4vpjJq2TW3SCx2veIa5a/nES9tfFh9QtpIdzMuLJ0owLdavskU9
Ft2zQY9uky08n8bAlQytV/lA7XW+0zZSamfvFYFPf7KuahZ6B1wKMHqoIdj1J00hYxVUhskuH5Fj
Uc+m2FymqJrqOOc9qrsibgmDz9q8vf5Yv2Ua16pYKMo76AcZh8+WRXodAXdV9rEF85MZ1neQW1ub
N4VhJJQpTJ7PgZeSNg3TN1gW+c5T1e1XTSY3nLa1AJrCMMR2Bpvfw4I3bzk+yBRk3/cWZ8vj2rjW
vV2NimemokwGgxj8pKHoK5Y071FFHybuxxDHy/maKhq9uh0PuYcXhIbE79A0X1dt7NPmv6g7jyW5
lSzb/kuPH65BuAAGPQkdqQVTkBMYM5mElg799b3AW9Z9yarH6jt7b1JtVtVMRCAA9+Pn7L32VN4B
K++2Tu+vaHg/vnWxp+3qwHj4y+FtuV2PVjmk8ZTRQ7x2RveL1gnKD+JyzrwbIrtKoqK5Q2Esth32
znPX9BT7FZsZnrm3SUnryNJ4u5QIQy1GoOza4gmXL4tXEuev7BZIAkqigDm8BMe4he9lmADWTZxj
v6yXnTb2h1+K+TbR5MYkk+k5LybzTkDroD+t1ctS9LzAOVM8GucwCY+qQhWbak7d3mePUwlwrGPg
wo/hSFH69By8sd71DZQBuszbjGVxLyvnFOpmJ5TidvjJN44q+7apjhqa4QnYwQUK+GbvZ9Oyi5Ie
+4wJQY4pD1QpqUrmNZids5e4zKHHXVr1q3CwDnYkd+KLymC4ruti+jE3wSGG3jEOKmapTZbtYnvX
Gu6bj5axMCZ+RGoij24DEIcyerhWilxvmzY+RmPtWM694SDHgcZ/yHBNWwKjRz7Rgg17CgzIRUzv
KFPbJLjjl7Bua84Gnz3HcLbuwtY/kuiBrEaYxL0ZafGsMxdG8D24ZWPX3z1OcgwMi8k/DYNttpD5
xTkjdAmvGW3+KSCtjnHvE3PvSxMxsncdtrXUW+2DuR9dBVb+GIwhMYuhbLBbARikH8NxLEwsihg8
u15+GXGoJyh7a6fqbiWO6aR5WKzkGR/8cTLR0W/VXSL0g5sUHni22AK7gYw2coLHyG0YTnUDEQ8p
LosE6v1lKRrk3Da/12aSsf0dXG+KW8nS7YtT4TO3nRhrlPT89Kl02MuOQxxH6YGxcx/cFD4t7qXx
bhBgY5iK9H1lIlJ1zKGoe3owDrteAPUDQBMAQESxCkZKLG06zrqpYgGNKMCQOPBG7ha3WdSnYAUy
VTG+tnaI7KcJAWu642gvgx0XJ9dMVqH/IPOMN91W9UF2S3Wf+UV0QSGpD2XgrW0rIDTbwXGijxj+
EWYffzMD7K+63EUOmgETbESx12s7Ew85OLeZgghR2Y00Ot8a27nVBFps0NzUm5J0pCoIH7H0rEss
8Vj44qKzjqP2OkaliEUQ39+EhLtI5hhvc/cykGa+azwUSVVbRPdzztbsM2JIcR+j4PqwYQ4so5tg
gPbnvWfAzGFWw60WDFhiVWptXVPbKFzlJ2r7O5tlaOqAofDAoaptL+q8urEnNP1Z9bS2PA8G0dpZ
+E6wJQMBP5/HKAAvDgOtKgme5mlqwSdZN23msigougqQNAzj8vYBLRnDy2U/0VvfkHV4ENFy62fR
dlHrIHhYvF3leA+OhXPCRUUs7fwTENz6aMsKukG4MBMG1KdxVWIyaehqcUpv2cPpkRWNsW5q08VH
Kw56C2E8Lvi4mt8Ka4JboecA72ZPhG1MMy3tmqtBU6+WDdmRkSG8ZtRz9UA9qS51b/fsPqV1hRVM
HnP3xysF4bMWjQsQitifPphgtHBi6+zmSCrXtNeh3WwJz8FJTqAu1VnExHvg8FX1BAzmTm9vtUfQ
ag405TAnwFMC3VzWdUXqVlZ1cKoIZCHNo/gc9TEBw7BprsjL6TZNPb7WyhtPqbBBaIamAimB57tf
2uXIaM6/wTfwMTA5gAkUjXvcNsmdNRgXxUubQQ6w9yYI34uyp6aLI7ypxpysIRgPxbBWroKqjJ5M
eBXY4xfGrOaEIpPtU1vezvKGYFeWdgToTtGRX0b8WLRgYZg5cpf1DFcI8bNvUMy1W+XWEwhptPJc
64kEGblb4hmv9exXbKdlE8I3EC2pYawPWNVtstiG7BOV/rSd6Raj9vaCuzZO2vumgrk2I77nVw3F
W9Ta4yUJBcs1Lo5o2Sqk3PvAD+VZqJrSKOhxCjp9z6CfFAQvl+4lx6HxunYDn3QW1CxgQ2bd7XyF
nJtm13xfIOz/Nhay5sychv4nObh3lJGLvyu7AZTnRCootuSIicjrHLf4mTNkbPkOv6C9sxgBM6Rg
4Lmz+PRYliQYVHxu36vajZsvNdnq1jZHzPvdHRrJooZwaxMHM9mytRQocHEuOJfGMxX1UW2uYZEP
yaGbV41HzkPqg/f0orvMrZb72i3pxAA0pxirMCbE26iJ69XLjLMPcVtCIZMshQ0EM1VIUNtmX3u1
PvA+t7s+WN5rOXcAUbHJtIVGoSESqjYRp+aEwxavt3/nljBDNeeVpF+C+145hpTP0L4ULcOwvUhK
fDCZGJ2A0yTqD4uW3i7IpsvQcz/VVZCv8O4ExHF2NYqgvncGgMcY+L+S+3sLdYEcFIxf28J3m4si
g8iDDYr3tYLn6UZ0ymLBX1b0DbGPONeQ+OCwEGgU+nChUkiPQ1XtvVLflj7ddj28xtS0cCsI4SM2
sxsubX6dJG2+VkH0krbMq+PY7GgEXIUqOE99vrddWnnUhntMoKrbOIOVHXp2RywuyosumggSgZ5k
wiFnti4XXBk7EtzEkSrIB+0yepdRKrnmxERcDuPwxTXzoa5sEpiWUR+cGMIU4N58HzDwu4BrKR8a
IAnU5nHofDU67VEx1OHwvKSWvh7LMP3aZSnnoxk/yK4lHm/fekA3O4rbGIFIG16BAOpeKcDuPb+B
z4jqA692ZIYjfGOxSYsqZWfr0w9VJNmenvZD5YmVwTrfxq79UUmMJLV1tlOQIWkFcXO6aepha8YW
zZ64sqr2MSzlGxQ+tuhScG5sAw9goh9ahym16iflMgjeoMC+ydIEOE6Ttehxi/SYFnJfDxObNuJ4
5e56f8qJSmo1swCvw6zfLiWeYKstPhOdWMPxTfAAtZCtOeSRCziWcu+62Aqr0rntx7Yf4RHE8kqN
dJs3HO6jzzGUhI3IK/WcYSDZZFOZn+OM/LAa2hxJ0d1Wj91tEdvuU5HlFPZxgrSnwVsCvhYCyuCE
B8+y3M90Vh9sxj8XOuf14IBgfSt6aSFcT6rgibxEMI3VXFy4tZ+eJlnSKSu85TVOXNoeDIg/kEtU
16KY008J4lgmEZZ1Lt2G+1E7XwfpvtcB1a+PF/gW8NHnPu/FNceV+cUmDfWETrq9B+RljgbNypvi
jHDu66a5te1a3I2Jci9dSIZXhpt7y6rMuKIlg5W25rTJ2nI86zTL3rC3IP1FhhFMDmChns6eN7f9
FcGg8U1hzQXxfu1uVlG6b1uH+DRc8i/ppN/SeOguh5EWs8qRbkOrcm5SOQdwkcR90UXZeMoI6v0S
lWba6aSKH3lftwxHMSsmyj4jgb7KivE74NHz0kXd5QzICgnJkM6nvK8xC0kxfYwleq8kn0uaTDOx
Kn27k/38zdJDtycqsLoP+hqSX9Yl7FhOfq+Hmcai7UM8qHI4I2Uzq8e04g/jG4Y6alewk3X2gjBT
fulEloERBqhkOr//plng0HDIpQcUu7KOh5gmlVmc+pho172pRwpXx0vfqshidjAKsA2x+TB5EnZY
F7MComCvHzmBuXB+IsxhKXcnITAzHZgqklXEa+PD76uL+amyvAVpYyK35JKcXcuvbugHiUt6bCzH
67s/p8tn2Jewqew5IPLJLR+1g0EKioWaT2ZUX+I+CK6KdbLhT2UJvBkc6EKi8XYZ+FHLDJ2J1hHr
dzJ8VMojrcstnmmc0vhdSts9eN3KlexxcB+9sEt2pWcth9EQewxcNdenrpK0XybPlHu0YcXJGwbJ
GB2X7qgX/ZmzB0PiTp0dr7/sGsxIDElFf1K2DC8dXOZH3VkwKjnI0v1wwvNciHTbOyChmiCFRKN9
fA8dFI0Y0mw26qMpffz4Nm0dmWUwudLYvwuXjsj0DooKb8TC1GkJP7k5JUfpB/hzY0SUlAv5aVmg
po8aibVNwfUVxR+6R5dWr6aTTt3nzFcN4qi9bMl3ziPnZYBJBngoQLs70mVk3YatTc+Ewki19mMx
TkBrrSjYGqXMQ26CC/j/1RYX2nWl4/dkwanF/DG9Yv4ZbB1MqPsUaQQ2z5LzDix1dcJDuezrBU7M
MGXvmD2egcK/TT3cDDM2/dnIYDp1FtbcaZHOoTLYlx1/fp5i6xa9Nf1ovHh94uIYruzPA2IKXJN4
zxN7lQo3ZC2W5U2Zi8cgcAziJVOSY1GY7YB5h8a6fFIUEceSEMv90FQPLtv0/WgycyzAW++dGEgZ
0ZLQ/n10T1CW8vHJLet7BAYS8nxg0MiuQ9eZbiyp1MFqhL9hbLAfG6CdzY+Hoyzlg4dWA3vpvOyr
mErNdelAQfplJN75/kpoM+POxiYMNuUgk1btgt4DBeXY3RnFZnKi1mbZUYv/jIMKom3d0M6rrOZE
XCkhciqDOUha3C62LHmSbSqvyKsp936EmQB9bfeD/+SV74hl9CnJxOeIIIHtUGXXtpXYN31vOdu4
ESH3BQYuyc/qENh4KSpJRYMYhGN517PeILidvCbbRQt2qH7gjKsA78apU9+NbuPdGh9dvReBhYN7
M/XPiMTHUzvU0xWlV8sQzXpfhnjtDTnkwcf1bW0aap05LegrrbVWVEw4wr3xCojbfPPDdPYP+9v/
zpz321Ce9S/9P2as88i7+Y2xrs+jr7/k7az/4k9nnev/oWxsc7x0P4xwa6TXP5x17h+e1I6Aai0c
ITHf/bezTog/XBJwyKJ1RcAIQmDHM/8I3MFZ50nFv7J931fa+VvOOrhjP+ftuISa8bQ6fEYuJGzx
S4yVGJNw7EMeojGK0tvBW/X6FtX51m8r+0hhhO5pZt/h/egrl6z3HGbyNvP6wkHyzAlc+Y1yGITL
7KYVSWi2M+IorMFL4YTbFGrCqyOslZ/aVjgtIP+6hnFJtxCbMEmXKBJ3ahHXg/h4WDyKfLbdSHSE
IqxTkjh2/PuePExr40yugo/WVsy1SzdH9+0FESojh1+Hcmx6TuM5vOrChcsyxc7CTVvX2j5rmWvw
eiEDFPgHPQGfaPSyBpn3WL4MBWwTLW9dr7iNCaG1cN9Oo39tSQbQ9LODwiAUJq6TcbLE0+VG0z50
i31cT6ewxIlgHEjvEwr91Bv2+bRq6H3OZujnvA7QhO29Sfe5DSpmq3YML4CeJVr0bR0SFKOBKtn1
V5LRbkJr3JV+elk3AbPTiXqJlBQLMs/i8C97PSL9JX6GlHdn4ogzQQwxqCrX/9ijuGpBBfr2OFAT
8U8gDoYxiabtmi3uveILOcxlce7ILnQOVkN/2V9OU8JeYtFecRvH+pgXrBDOVDwntJm6rL1PVPUW
IbbZqJr+L5yBM/k6WwVjsAb05mefxNIcIMbHqBTje7PYBwDhZ1kP91Amttze11Y9pzgwKutz5HuH
1FSoj9wdiZnbrFPXqLu4SROa5Ar4iTeSTcFyTggJ+Cs/sh9j/ZDE89NARo6bxMcItA/KChoHzA12
COYQ+MBNVyWsuqxjTc7IOkLQFw4cmRv3kmCcczGLOxEG+9Vn5YtkXyGzy92RKah6UHZ+qUcH68Da
8gh67lxSIvEsiBIk0kijPDI4zxzOSvKwpM92ToSyGvYT/qikd5/6qL40nThGQY76z/qiKn1d1RmJ
mc07Y8lbCQMuojhK+NUSbe5M1O6nVj4wzPregzxfJvMsqPQFg7WdT79eW/neEfUtzYudQcKZAl6a
0CeIgnj6Gbwj/agExw82rgefGYXF6W8IH8LRIg2hjBhr5nfBYGdP8Yjce8ILkof5SWUDA1Mk59qu
9y6YbxWSp9k21z3TmA2SKYk1qn22+H9zLY34LexviyrekgsAn1l8youB8byf3kbogFyMs7MVQeac
beyDNmGieYM9vxhhzziqRC5ZHJyE9JsGUH3fmH1IGwOLJLP2XJ9lXJ6QE127Yc25GuGSnfg3I72T
IUquYaic7Dq/iH10yuS43ul6OhMCsKts8J0qxJdAdckgyGyDMbvB63J2B47QSn6fwMwzpDgMPCGu
VUCVQGSYtzeuGkl9sbrgzltQqxmIIMXFxNQHDAKh9XP8SNr3SkCq77GcXBLrPiKCGImXYiQXtfmH
ahvsweF2tTB0BCUE6GoYeWefZ7sVm7bH3yhWKreyURT0ROnO4Sn2uKM5s2WGaBX6bSyEx5J5SMkB
Lw/E7YgsoovB8aNLnnL0B0nRYzhGzK2b7DF11CPRyjuMzk8SPk2YtcQArYHg0YV2CsYhZpNYDUcf
xomXdFrupiK6IenjmlTgK7ufMCTTqSIFAALKOXZq2qbi5EJMijOA7aM3AMpiYaDc58X9PmGEAVCE
EbAj64GlnROFU9xT+pDmgCR3I6oYxul4KcL51jXNhSqh0BG20zr2pT+jA5NISEV6Zt7Jz5OpEwro
AlJbg8SYuOMytxGvA9LwbKQetL/eGNnTAfL5SgEnDaVaAg9QcqTJhbaca9tpkGfBctaA2DNVv9Qe
QMIsjA4uogLmO1ehnX4Rq/8zic8FvYhGLI94Jq9jQaixxm8CV4R27AWCfR4nAu9FLw+5UEDK2nuC
eL8vQNDlLIsd29p0mhXFEqXTZPy9L0E+Zd0hKCo6BPF4pXt19gh7QLLARGAk2NHhu2GJPoaWvuh0
f1+J5mpdjqYw3smscc+T+LDCABQwvW9PfyOPYWeXCafKO2lPw2EGhZxgGG91s6nXCe1ifZ/Ca0YX
FwITe++nV4wlGKwDQewlP7s33YxwhTgOZbdTONNwAWW7cC4wJrkbJ48c9H6EP/mQ1K9FU0/vOobw
VD36LVaFIAENZF83nUWWQ1ggDQ2cgth7Pa1SZ3+qcEDh5GXZ0904cOivwupbR2foNSYp+sVtdQ+j
rIWCgavQC2gokmQOksawtQTKab/RK2mfpyXIX5BTAbPFzQkEii6/2Syer78wyDAv7VzIt7nk0hvc
DzOHt9SUV9JLGSk2WcfbiCxSoshHG1aPrWNtwLguQIlilyZ6UAwEVBR6pYjmsXkLoFQ+er2RObNe
x77yqhnDfhq2brVHhBskB+KncZYmdTACWevScR97mfWuyIr2aFdMkEpGEdpbPPvchMGeWV3ymjf8
isyn4oOh8PiuvdaObwLlKwxyc0MbOqAbemwwJ2PG0FbdH2MfJ/ZBt4xFyIeJ0MKXM9NEfHoibMnh
mL3XTnV8WyokpmoNkyUCeYQmXIBTAn2GcSiqq7zoUyKO7VKZc9XpzL92yoL0F7lkzn3etzgxwwwF
wNZVSLTx/ZiR6R+zW4vjUBThcE0x3B7HqSuImGCxxWVB2yPE9MX5EJmCbYn9hM4u3FkYKFgNcJtg
NHCGWW26NkO97/tkaW3arLYIvVlCu8CJi/Jln/bTXCDcWNWuPh53svwWF+OQGTMX1lmY+1dDmo7J
dnLW8HLGPtV4M04x7dXAqVW57fyuM0c9mDS8rQvRqleS57t861HULhswDRxkzBChZa4Hp6vuMhJO
CcIxMrGvcXPErCKdYiZN56J8hRUzdQizGjPseAIE+zAdevrlQ6bIVUsq/AG4DWkQG7uixsl7y4Zb
FjDf3ApXyOXE0GQipjrow3TrVFia6AIvuMB5f0hMHpdg+e4ITxW3o28jM+DHJ7lFexg/zihDSTTD
cG9d0M6RPTL53nsKq7UJk9VtXR7qmi7hSY38KdSG4az2kQh5Y5RvJdG5I7uGLknJpPbYGEZSn/MC
shBoK+aTNOSnnrAwn24RATBhecczu9QXyG9mzCx4iC46vwXUXTYVzSWGk1196ZEk9yJmzAp4yyKv
Je3AbV/wIA5XYQNTaeMGeX9RRLmCw2R7SLx1xF2mNW2wsCwTzWImLvQ4oOrxXhqCtqdt19KhOVuB
3eerilajLFETvENaI+JLW6Yi2qfRYAN/sueWIXGJH9hLB3XZTzUq1NHK1NXIi5nu7DAGj8ChAjOP
5fQZZqBhopkXkQBJAdNbGGRkQttxG1D28t/g1Kx3zaRJX/H80dXbMW791W7iQRo3gWe+zL3GWxzU
4QixK8Heu/XTMNM7Nh/QVqFAvrtBc0ZON48OvUgVKsQpumoAx0b5Un0rTDO89R7dbeS+/ZpbbkJ5
ldCV+zBNhFN0UDwt+A2HsN8JOt/GcR+bgD/uFDHzATuN7cdMevxKxH4Vpz4PpEfPmjqJOdH4ItBM
wQbuJkT0Jq12Jh3dN0lzHEp/OK6MiNFJkGpG5hLShsnRWIZlfiwqItQAhknrfnaLBb9XVEWfpX6O
eEK2cSH6bx2De3kj46S/zwhcoZMVoSjf+CoK3gVac0Hx282382x1xTbuRxfvo9OGSGg0u7OV90zR
ucHqUdcCrj45Y7AERtnBJ7HH+t0vfdPuw6atvGMRMuLdjHboUY44PohJDCmEok0FTXik1npLocR6
GyCm5gTve99lOHrfMNQzVLKayfvijp6Ezyy0j9JyVli6RRaPrHqgigrGtL7znaEdrXuvHuiT0lIk
eL1ZKvBqNaYYigTZMPxZsko/VAYHBczMzLxPpuzVRo89P1/XKIDl9Jn4kTzlsiXZAeckyNzYdHxk
BJ3O8wevbZpiSx8ZRVwFQ7PZAs0LeZp0wMaL/A9pg1usHTdTTg1b8uKIC5CWuEtQM0UKTkM2HuZa
+8lWgeGfdqNXNfcxmgCMJX0af2lUG3xzLAY/O241scxkrLRrECKYmA3ZBkMK+DSeHnIon/ecn/uv
1jwi/qt5kZN9j3WaKRhrtt7HcVidkSS1ZLOELtM0wHKAuqUvI5JHCly3G2Zki9gvNq3pjYPxFvsh
U7LbulISiYaiObbNixZteRDIRPwZ4f23Ojb/O1bS/299HUX48P+9r7P7KAsCWf8KTFr/wZ9tHUf+
QYMG/IkC/y3tQJMH/2dbx//DJrGeBqCwiVhmp/ifto7Uf2iSi2AsuRqgEv/nv9s6UvzBn3ODYHXk
QU0Wzt8BJtFt+kuIMkuV73FlruQKrQTvKv/7+9eHpIwIXXb+D4pGpv3IzyB9rSy+JsBG0tV4ABJy
Vv5yT/7RzvtrZDPIqF8v5ZPSzFVsx/E8/5f+UZboEC7ZuhlHAdOLNPd3qJ+rW2TBzhUxkPVxbIv8
Ka0R8tTJEJ9/f/m1sfZP19f0sEgShwvFXf/5qyIrmAmwBUmdiCyK7xw39sFMYE040JEpGww/KfEO
HpKN6xns0UfkwFVh8hw5j9ob9HuU6vCOLlyLVTWfWa8x0Df4WRyqdJiyFlBqdyEu4KjRd35vxkan
kNRjpBaNz21trbxAZEKkAqmZbVNS0FfscgUEZ07dunMeow70w7YVTfgGjmB4YTjhPmGHKkF8s2jv
xzKPn35/UxznZ1zWjwfAh4yqPAFi0vPUetf+8gDMtY1rCtkmYWABlXZP3+9rOUgNSqiW4E0svIsv
nL2cr7lRCEA0Tp8RQzHCefYTr/m2FIgPN5SOCJPjHNQAScn1u3EmJEsoZgpMIRZHhI1MpUdWbdF7
7zTopAOjPes+hZ0LnCMGbv0m+7jJDxYC/unkd3X12g7pUuOJMN1F3yooWK0fTxyCRa76HTDa4pVs
nOlTYuly3EOiZL6H8Si6HThOuRdGMCa9pcBIM6DEujBnjg8lhUYKZ3NTBDV/ZFIuYIpsRBoAmULE
7S4GfasJ+S67r3aOgHZTqhn1juldra45E2prZ4xHpqPDun9ibDKSDzfARTok7aQ1CKQgodpY+u4R
K2MU3UHNnlzqJz/+qlvtqpNbuRLfI66uYauIzXU5o5VLs8+6Fc9SG2T3O3tBoU9eFkzrXSoTSnpa
dYgyGuCrPadk1F2CmnaygcEsY+ZdDZwm9aUJYcJvQ6Hg8aMztvfIikpn5+LCp1bxGTqfJBaP9EtA
7LdPt5UuyCeYDHq8DiMrCA9QUhtF3VQlOKxa1LMgWJhEIlzwkIKHQ2bcPQlPbCipk65a2oK2La6Y
MffY25yW/MwSGLRHhHCwHaUpsUCHgwnf+kXEyUF0HgFc/DwzzFkL6Tc6qwB6hc4CVPp2WRADHGRp
WwPLwZmHGQOSqw1laNj9/rH/V0sR41hQnx4WPluu0fJ/eehJ55mzwe67LbSz4KhijmVGrdG/YDuW
TT92034ZrOpAgg8pSnkffv/99f/FSxcILWxlB+oHLe/n65NSFyWE8A3bmjjkfddW4hIqU3LhisI5
Vk6QXv3+es6/WPsC6fg/JAbsG9L7+YIK+yDHHdEjRkWr1AlkoO1Uwh5oK/8rLFd8Yu4idp1E+gWP
3D7nTe29VeQnzIdpXmMq0OceFnyyl1AzoXj/m8+3rv1VPhPifP72n/+xrkLCdn0RSORoDBc8++fP
5xZ2MDUNhmxQk9UdSGHGshxH9qNN+s0G1g0NWLhXp3KAfoysx3W2XifwNRZWdzQc4v7NXrXuBT9/
HnZqW+K5Dti1CYj7+fOUlilthsD2Fj0vTbIhHSNa5Ovc6998cTb/Xy9EdSDYjQItfCl/WX4dAOcj
5nJykKtxuJN5R750Ew7WRyGM/rDovTCvTqVCAtDGFILLnLBPCxUj9Hb6ERFzBrH6tZGLh3eNRqRN
g1hwXrDo5Oz6quDo/vuP/M/PLi1pBkGo/bgxVCA/3xpfaqmHNV06Hpb6zfEqQwgeOR8JOMHHBMXa
8ffXc9bf/n9+C23bQvquchEdwVTmlfnlZcXBXvWRRVQ0ehjxjL4tgNzbqhGsaIQAUjUkPaLGhOKI
yS57HscWweKIuvHw+w/y8zNB0ULZYkMw96libORV60/5l0UjXmTt1E5Kq9C3xvvc990NTOP50++v
4vyryzhU30z5lK95M36+DDRDtsQsbrZWNQUPM/JfGltNoR6SPp/fpzzFBk4ZA4jc5tmYTRp52wmK
iU1qDbD0Axb4jPwp2mYPaNnzh99/vJ9XzvUmMGakaBSu68PWDH5ZSGo/dY0gEWALryo8N9K39lNO
sjgYlKeoz9K9D/CDkE6clgjIzOPfvzrHSd+WStkKwP/P9yZpcYoK6E7IPTsHelgOBbrKEoIuyfww
OzLErGvGhgAUHWTf+xbSyZfff4Kf39c/vz9dfzS6Hgs3zfGfP4Gv7ZjyjodggBuzbLs6ZMjVpQ36
LJLEMe3nTP9nM+x/f1nn5wVyva60QYq6sDhZLHjFfr6u11TKbWtkrMDoKrD5UEKe8qjB6zjAO72m
StN7y8BokoVK6QxOcP0OicT/Tu89X+oDGhZCIn7/qdZH8a9vJh9K80MAEWSxtLknP38oixWtg8tG
WFDnIP6ZfRG+Fg4zXsgU98RxE9zimLlNYBCP3ub31/55GfpxQ6D1r6emQAbCDX7ZMXg+bdJwaEYu
IdlqWkTdubeRMIhcLJeQGP2X31/vn5YhviwsRwfZ+Xp8+DFo/+vr7w2mNyDw+i0dHWe7LIlF1hay
LILA5D5zaE9Yrd89FnQCkJNEhG66rfX39vEf3xrlqmAZDPjyWF5/vuOYgVUum3bY5nVcnCKEWtde
62W0qpzyU5+vuTC99dYbRx9EYYgoTXT0FHSRfS1mJ7gwRZWd01aUX+Ug/X/zcoofu+Ivz4PjrIoD
m5TkwPZ/eR5wiSP0DFSzNfV4FzVQ0hIL/vOmJDKVyFrKa41ME91yt+IQb2Rf7AFNYjgGhR9nU7ZF
3ZddEtoCuzXiBEnCjsckYOMRlAGdJ+/Ue4G+itlKjEx2B4OTZI04I/9cxQAq9kjgpiNE1/zIm7Hg
eQ1e0siOrjSbSrjPLB/Zem8n+i7O2Wk3VMT9dxkH8auwJpo9JRCNZQ+NAJNEAbUXKN1Uz+/YxJt4
342+e6avVNC4K0C30HCHr9KWijaW70NvEM1o31q14xdozdRA8AbCd+BggJnwsQfOoHc2Hd5b1xrR
wZvacc+0oAODGcut4YoEjCEZl9fycaxwmWz7EZ7PphWQ97flPA9rMpnCq8XBAVZBifnNXMwzaYMF
5+d8R33tf/cby5qJ/VTNs3Kg+G4aznTTLjIZxAzZkRfjhrEutp4s5LKrcyu5YMpCuR3hIsfO03ef
JulVr3mYmA8/8poFx2hR0iE3bfoRO5wRzjybgqGVmcFOQhod36jrknazUDJ9sgWCoINi0oO4lQG+
TyhsmEWH1HdDdBmVM9+Wfe58IIKd3nwnjm84Nw/eJ7gtyUui9cwZITHiGn0T07C2Ah6K1q+qRqpV
hBdb+L7o94jIgVnpTnaX7RW5ErTHIha5zVgvfDK2jsa/yWsveY29xbnRI00H7FozvVtggcjZOkSX
zW5y4+AICRoYSVVjZpqccl5Aa0kCEtscmyJYBCQCYCOzb8QtL88iZNWF5yfDM41AItusEezNNqvn
Afu1tAJ+xNykzz66k6/pAARhy/DK/uxSvX7jsDE3UFiL5bsC5PQak85Ugo+YnOk8k8oDfBpWzKfW
yprPOCDsexQ0wb2VYxjZMYFPL1AwRySNltz41dMXTPQWlukGdkuFk4l+pGZ+0Ov3VTpP47VgQrlx
K+FdyMxXIfZud7XmsX61e7eW0XBJ6hHHR0sZECWG5B/oR+mYgnFqWLd3KWrfW9yiGU5/mVScTrOJ
WAQ0YHJDdIXHd+l9O7nwVEaseTJkOEXgZgqQSmHM2dVRVfNVFVlHAC9h7SMN1wT9+kSjm0S+emq+
k2MRf/UrD0GjnJYe5EGCgRjXao8KOsIGjkiS0Va2z/B8+xdzq0S+bbLMOg+zy2Qxi3OAiR0lwVsI
voGUZbzt9QVfH1pbP8vIORLDRJHWe2xju7aemOJ0qDYZACweB3wURrhHj6I261BMytpe9SbC7NbK
qjwSUQ+aLrNM5B2gz3MWXrrKfeVUTyqjn4TeTcY7yCAZ/HJxctXABLjtkJbvV5yAuxNYHT8FPcJh
hipZcFPxQ/mECEZkAA285jU/Y9JdNdbKz44UngEAXsLnDxJR9RolPhokFIngOBeZqucRX/WwU11P
PylHEf8qPDCsG235vXWGYqkhUcPxR65gim/5rJt7a2iYCPakvqmjlVggPd2ZzOQWp1qxp0dD41y1
CTMcH50RaVVe8Nm1PP97FwRs4/K/2DuT3biVbdv+y+nzgBGsG6+TzEK1ZVmyLHcIFxJrMoI1+fV3
0PsCz0rpKbH7r3GAA3jbTGaSESvWmnPMarmvy6Jfv9dpfQGtoL2f54UYCYnXptoJFATOxklj9prW
840n4cRUZp0FT4dwSseCUYm0a6/hmncoIoW87mLAmjt34avBelIwvlGDTvepAgIDV3NyMCT7LU4w
zoIEcuf9+EUxtkUaNFBH7Ow5Q9AopUMsSLwM5VWaCgfCn9/R5s6C2rxEPrDcYugpvpiIO+aNKvAK
4JpuHHo9AC1r7L4djtAeJd3EIF8xH+2qIQnbyRU3qiY+a/Xmx2diWZ/8iuL6tyPsuAinfDIvUp6I
YFsWjbCvBUQpEvC6MuhDjwObsfc7l5qsLWwOrDnB68Yoq2c4Stkj/4L90hoR0o5s0tWTXzYj3pAl
T5n7ElwDLQ6rU7KlgMKsxBSJqVNigj4diya9E2Bhl0swm5gHYJtVn3ypuiisNcSz0Gz+xOTo+Ssg
lQHpAaEhj0NRT+oCLV6vz+wWOTQw9wZqHrhQ4W9bNRfF2SQWl9YNRpOeqf24vLCGipsgizjs69Yf
Y7jCeBG2S2Z18IiViQ98nDx0H42GGrExCQrp0VbXOSo5QpBz+alnpR2vksRtb4sEUhETLtJRMIYW
uOAxZKxCvCx27quFyDjkPm0aDZhEWt8IB9HY80GNrtldVr47XyDT5X6nyauds7wJyPizJMNBsv0c
H4gC7pBoX5v90IW2EoCUZ5GANrN94hrLwB0+57XT75HxuV+RcRt3Sy2If12KEqTi1LIxJjIxV05U
3/cHQO+7YqyNKyaRKj2zo1zDGm/uUtwuFZbXGP25bq/LoGqfy6JQj0KPZE4xG6TEuUADy6DsRLH5
9phFiIFvmYKpq7A40b6u84qadzRtihGmQw4bpcIZEodwMUnsxTqW/0qdrHdDmWXLp0wyWYdxstYJ
sLWYq/NcjfRzXZbNDZ4zn4/vJf33RhXYoDpt2BUTbxNadmvOGLrp7BT9iZPBO+cVTuzrR6cfvIpa
jw7tekLXVEzuFIJFIRbFt6DozCWazV6J7rfp6S+kVTO1T0TenNOEMn9h9KKXa030lQcTrvKpr9R8
e7CmbYFuFbGsLddS+vV3ipgKJiJpYqFu49I+MBqPHhS6ll/U9W53hoqDRm2g0gDtIPE3IEJ82DCq
ybUfijHNvpamhWt29MXwOahqE5BBbNJe5ZV2/Q2NnD/AepE8O9JNym1QdMz3gsRvZo6FcpgJdqhm
SmBUY78RrkENAOAPDV/2EgJ+bKnip26wFVwsBPRBNUPKetYjdWO7EAbDxGGYoy+IaTHPjgS93Uc8
8z9aM5osqG699UIX23wqltgm2i3QPUnzTI4xqsPymrbJYndJaEd+kKO457E7w4mFNMyNS/ehSCf8
1UlkNU8JA6cvULBRl5TVoNGgAlw84H6W1Hxdh0ncdgiJv7TqDPGoE/cYjlyXDLdimvOXtM00wbAp
VcFmpLxwtrZFjhxuctMFzsQm5Q/N8gNHTIaFC/ttTVZlYBqk8DqV2pSjMYDEKTDLg3UhiXQ1gyLD
qmC7ov6po10R9/qxDxqoeL3jKSssOxq5YdUGxXeC4WKKQ6cuMMM6gzj4Xpu/IGeJbPw3g73vKCRZ
lEC3JhuLa6swzXL4NrhPuk/Bsjr/aSYV6BkNrN3aVKplwoqdesP5U11TszqkIdZGbmzGIKmDf32i
xe1uu1Cj+PodTrWvn88mhr5jtiyJU4P2TPxhGWQWu0KFRUZVCNw+XmRe94TXF4AGBi1XyexRSlcc
ndbwcprO2Pgs0LJyLgOIK48A/hBmgmuKT1zr7XrmMHfjGrQ4pfemv9sTNJsWUU2ktUDSwJ1ONE2W
mP4JiUA0wqudJPkNbXRm3rhVJ0+07t5pFljcLN8q8nray9brr1ZAwIfwZLRhg6n0ZiFN9gByE5Zl
3+OqdSEWf/zVrl/d0UHYojvBAu6tYn7vaKlR0+KPeUuhgWQAvbIC2VGJftr7lC4P6ApGasSo+Pzx
RcW6ph5f1WeCh7PXDBz7z6jvrwYlYyQmZiQKID1M1VURgM3PWnO4mBn1b6aGs8oYYQ0zkj5iylox
azF8N0wIYPvHuYHdAhD97T+X/HvS+87tr3Z2MOgMtAKW3NdftwEuic4Esp22xi3fAnfZBeM4IAXG
2eUlqE3RgJrnH9++9c4zxuMs/zSEUKMdD3Vye/AA0g5taBXt8LviabBDMTTsOWMKIH7fGZhIgVCh
xTtU7gT+OQqS+UfSgWYONXUhVC2ifSrc9ku818LByhYVfX8dSFRbofQajio2bM5unythPJlWS7Es
4T4ts8Jjk2Q2lr18Jto7sK4DB/Yw5mhswpB3mnoNORtq1OOVP6kNxrECSZasiFxn4D2FrZ4jdxsz
c2wPGNpaBnimgcCZhNZoh+QvOtU/e7sbOp4lTVd6Lt4ROnWvfyMGDR4ZXfA1yrKUL2AkaCNbLeKt
E2/+21fPZXfHfkIf33dxoby+zhKTGOdOKC1dmYgDyXSMau3MD1WwokqyYDxRebxzPRvlhE172pbm
Pz2qv14Cc2jqxW7KjkS1YLlhV9W4u6op+tTxAqa4qOfUOHGLb79KhngBnVCL8ZXrrllZf3cGvZ5w
BE91a8mFnzfpfMQEPFNodz9+wt8+4HRWIFFa7MGe4AV7fR3R123b2Cyi3oyql/cug6/OSSwWjfGt
L+k/OBTH57QOh51VGtntx5d/Z78gcMnj/hxqIQ5sry9votZbzAH9xDB1/r7vgQ+InoTz0jTrbx9f
6p0fESB2wBSETUM61vrnf/+IYN4KVknu1FvmL0kfEwdf407Z4ZAkTSTJ26///oKQ19Yfj1ET+prX
F+RtMI2mXhHJ+FH3yLNK4ifd8l57Li5Ld8xOXE+uO8DrtRomiiuZKTHj4e072nzranZbDjuMYUsk
z2FFzNjz6Ds2fUbQi6Ild+yQj/18r2AMYcDWgY35IoNg4Hga2pWbZ4kiJsztbxJarqC8shi3CNr0
/i7rDAdxpQIZvZnrgOT0MW7FqZHEO08juliefBr6XuAfP/Vln7Ritmj4oCudL5p+ykHwY+OR2oEM
5zlxfDGNBK6SKYUnReIHPfE6vN1lmD3YSFectS1Pe/71bxbT5+oryLuh10YArf3SOkzmrF66CH+B
1cUEFZpoKT5+UN551xl4SNOxEMI48njZVAEI17YhDmjCsb5ZGD5dWEm2XP/7qyCVYtDKq752+49u
rUYOhCW4C3ELLZ8b6hUADp66/PgqYi17jh5CL7A8j0GjxSotj95oXiuPZgfYLtoK32n2Npf4O2lT
U/mfp6rD8wto6JYOLS3tTgNySxN5M1QlSDDTxYEeD4RAnvhV35mzoMtwefk5XyFKcuTrex+W9bSf
T9AdYiP6RGKcOvOJyPzaCTX3oWuO7s5XUWlugJFlTzwE1caRGLZOfDfrZY6+GyYtTNzYHl2K8qP9
sepipOUDkXNkqNoeZFdbPrR5idaX/D6Sfr2+S+jI2zhxTQDXz34zBERkpIn4RSlLtlCd+358Ygz4
ziPvMxcW6xBQ8h0dfTft0PqlZyEyH43oR2XH87mFpvPCHKZlF6Qc1EZ0Cye+ifVGj78IB8snhlCm
fY59VDv7heEXU5xgDa8WDDxRXGyFDS2Tpq0OPfaC3QIN4CqBEvvr49/gnbvF8cq2alFJ8wmOFuV4
Yk3OAqBxY52btwkT0k+GxIYR09o4m52m+8lJsf7x8UXl26v60O0Ed0q2pM+Y+fXzV6dlvDavePfc
ugGv6/Syu6GugUXUsr9Cbco7YoETHTBTiajPiKE2YSpcATXrHkElZBxblZ1U4YyPkyyh2Iaab/t9
MW1oO48ZfUYlbhCNzZ/73Lefk85h/bJERKMkdiZchNouid+j6nQPyZhKPGlxO1+XS9Se2Gffbumo
FNjUTcQsvOvHLRGjIJ+k9mnqkVAIid0GrEthhf8nSuvzj7/XN5f6c/pDaSgDD83qqnX9e0vPowxg
b+0jEpfd/aKN6QC13wlVkjj/9oFlF+d0u06AGWr4xy9J6peEHYy0nmi1p9tR6Ogcw0cVmoYAutqK
CPiXau8sWbX7j+/x7YLKw+qLVdHlWI7NZ3h9kxGIACfCB4UPaKlvNTrT+wZ/7tkyL+5tUSHdMxYG
bQw3rJsWo+tnkaDT7rvYg0On25u2XleOjz/Umx3L5UPRz+b1RT5Attjrz2QGpUWQglhCWD7RdeL3
7iVycevi46vQNODfebVOUNyjZV7FxB49eXv9879qNifvZalrCQUVJ6a/T0VgJGHnqULusI3531Db
19/MCSZB2DoTMVhRlY0MMq2aDDtczNBUR4aIBb5BmiQbEE/N92DK/Z81nh6xS6qx8rGELsS7jLlp
fjEMPXwq/bbTIBjMLN5QHWn8zBI4Cg08E4KS0IabnNujlgDO67hbjcQMZ9BMLlaym9pSN3sx9P41
KUIRsZQewNCNmSe09srMMCewJWi3cOXl/VMrBFJNWTYIkWyvJI6POd/y3OsejHSdFORANQnxKhex
XjPexqZvh5WSb7bnY+6SD+OS6Tqfk5yBlZY8FN/A6WH17VnPvNK7K/2ZiLAl5ll4sfToPAR6Gn47
fr1UZ0lZZpirPEuhEGwafH+sOgRoe6TDn7UDFFHiGZb+vkFRDC9jGIh2A7r8nREPJq7BiMtuU/YT
vXKYJxoMNaxEeKxlhFTZM+Jnx4uJe2pN+KVMT7X9K9W2rPGP6f4pryP7hZmwvFwmieLTaHIV7FyC
oyqIq0V1zWRGZBdLluPGcBFQocKx4u4LEzlAdianPNrU8x8IMBqVfmO6cwH0s2o5HXmpS+E6jRZY
tdZWzZfKgVwGshrZ8NYZOoUrtquWr5WqzIe6s31YyNOqBwA9jiuYcQtAO5SiOtr27ag+EX8x/oIq
M5mwxpr5e7dEK7JSq/LBQNfq7JJ8pRMkbm5hyOJIV/K9STNCyTbCoxzR55JYsogcgLCMqzMTEVFz
xgHeL/a5VvDH7Wz1p3rGRFwRwu7VIJLP2AMRfsgXOGFNG0YNIHSOSCxxAKUNH36aKYiirVYnVzDK
+hplHfRc8GRMIssyH2PsO9Xawi9rQ53rThHoggptnNH69L2NQ78yMXNEsWcdSEybfirGsNYVrPRg
bxIeSUr43OiMGB2XFJ4stZtvDavcbe0mPiHbie6vEQ1Vj1kCiLhngF7v2mLCvdSD4kGIL5vgLiCb
5z4LJrIpMSJHPzHgq5/tMowAfqLA/VZSrOHp1mJB9o5AFLFLCiRmo33trOEPZNTgjY2MbSPowq5v
j3yATaFQES/6FyeA/rzMLQsLWYkVb5sA+vlFgxNLcTsQN1HZC+3fzrH5YoYWEgkwIs/X+4QxLT/x
bNQFPEmGnJvAR8yMd66hIZKUOvjt1K7+Vix0n8mTs2zEJlKoSwEp7Hkeh5gFwU0G3urWTfCI99DB
NkNawZiiFQsI20JZBNTYdwZzD5LeSS8Lqs8b6n+sx41RSxzSgRPLE3vU20V57b9KRKYuehnial4v
lmkHmiYd6b3iIBtWMyiWB0Mtp/ajN7UbbRdMJAGdF5Sa6MZeX6aLohppBci4ph+ZZzY8Lt8LgQUu
iQz/gmepvZWFj8nPVvOhSGr9hBJgDWYvfMhSq7gK7OfZNKNpgb2RHRjxPkFgNB5qfobmxEb1VvnI
DkJKOIYUnynNm0N4S+9rYOxq4nu3vWofy8p7qFyf+UHG6OuSYVxG4oM7TXcsPNGdZu57DrU4/Zxn
UunQt1iawgREBGQR0hn19uMt7p0KhmMujA8+ngjY6F9/mRShRYWnA8xEmVk/uxXOUdtV+1TXyYka
9O0ZiN+NihfxMbla6yTw9aXQN9QF5EpQfwxiCSBGeU/Z6WfPtEXcT/0U6EPdz37I9Ca+TtKphltm
9yeOh2th8HpD9+if0ZpYaxnBLPL1h8CTaLF1MoOkQWgcxhmMv6+nJ8vp7JuhV+LE2ebdyzGOYDgg
eGSP73kakJ34Hg3JIRmsm9gsy5+TveQQoVZ3UpBGJ16ON/0LvmNmHy7Sc9db4Tmvby9nmzHg6pJl
aYBY8PNSNRujrOZrQsvjXRRE3hlxLP5dy2Ro1xBbkJ943t8WTHwAGlzISWXA93tULBJFO4/QPSbO
j169TfvSg2mweD+cLHsesnL8NiW28/hvn2GuSXFGx8aW6F6Obto0iqSUbT2FUZpnTLRSdT4h2EBP
GnsnljjnnR9UCIih6CU5wUlvfZ/+KgijYDYSmyFoyJApTcMUWclEkoMNb30MvB744NA+0Xko4oOd
ObRpCX5Lr5YoYm/n1bbvCHrtH1Mjk1868p+6DbaRpT8MjhIPriEiuBipc7NmPn02GX+XG21ORUF+
0EjMhLEo8ydkRRtXJjrAQ0Gv7aFSQfKDRJAY8RQH5ctxqILrJR38ZC/tAXzO3GXlLSlpAEJcrKTe
VpK5eBhdp0y3WUH8zU43WfVj9kSS7krDUj8dHEfgaqfR5sRmo13pDJhpsDdKUxKmaiTOwbPi4YXm
M8mAsoXNFXZj0MTXIM0m/XkoE+bzhKmk9d7H66pDjR/wVN/gvZ+Cp8zlXCv5MY7PJfT/O9exNEei
qYDr78qrqeTujGFEJIX2ojrxaL9zPdYMOpuc9JgE/RnV/PXT+1aQLqiGqGAC8KR8MZGBZMoDikdc
abHlwTZPLZlvV2e8PIz2fG4wgKR5tFphu3IMwfuEMnZZbiZ2tE2srPoGDUv7o+4ShPF1K7ZIILKr
JptQf3GoxnnkflOBOZ+hKPN3Q0b0bkayTHNibXv3w7HTA+/iuO37R50MQ4+EK9qcjbSY0kcrYQif
dYNHD8t1lxMH7XeWFZSxvNtoL5h1HvsHur4c2QM9rhUAHU211leqX8xLlKDEt4L1PkR1Mp+4Qfne
L85RGyjD2rb3/KOFpa8zct4d7nBIAnxNQCrd6LICumDvlS1JeOhbQkX33ljIx0QbuB+JjzA3ApgF
GDx4juRVVdgpgETS0YLOQhSM8iOrYBqX6UfEU90XYsKgjTXEAU37pdT+J/5N29vRmet3A/nhRP+p
rH5BvsugrjeGzj+xpL1VtawFihQ+3i3btfgpXy9pAy/uRMijCH23b76mtKRgPdlkmytRBbs4InCb
4bcRxuRmh0mBxR0BIfCnCO7eVaOD5uzj5fydMpLP44N24+RtmseWlEaoKEDgjKKyUnlKGcuAZsPs
KD5xusdTfFwL/GG+4Ulm8bDN4yleg300UO04hmY8p2e9MGtC0NCxfp7xXgJMrZBXMv7Kkh/wIMiY
Ee40AjLpS4hrE4KCTRFZyTmgXgdDeu2Wdya1hXehbepvjuatgAXuzdNnWkfTY1oYJuCrdAQTbAOR
SVFBJTA/IqaMl3mcLzahV279m0OweM7l5HEuN53qDgduduXNQXKbFyh9N65BEMveJ09VUEFG+lEs
CjFV7gkyg5H1uC+g5IplPwOE4dWQmXNqMving/6qhkJvxyySPZ5Rlo3Z+/UDE3ce+IlUkeeTBOSB
uVAAVnKcNSJRWQY0gZ54pDsn7yAvBsjxADeUF8h9y/ss8ty7fLCr+DOlR2vvybWo+ysjmsof1YyZ
easI9kLpy6fvd14LuuCL52Xa27Gjps0/xoP/7+z/j0tt/f929p83z8WP6vcrZz9/4R9nv+H8dz1T
cbLCUemiO7BZ9/+x9hvC/C9gU9ZBgWGLQca6DFc1Tav/8x/H+S+7lENTey3D8Hjxt/4X2eiI/zK0
Xh3568Scv+/8G2//6zXZoaxd59KSYTFTY6YFfIS/CzAB+abFfqMoKeSTK5xlH6ha7rKlNA5O5ZXb
v76Z23+e6r9VH0cdwH+uxydf7TFIuSiqX18vl/5CAhPXayH1EpMXYXxQMpb7AQXFvoPGcUDehuTL
grQe5HXxrYH7zk5o1+eqreaLbpxIFFCEGRW92Bq9BNVdMD88UZ283o3/fE6HuSuDQ3CWCLvX7+2v
6iSAXLpUWYH8y2u+a/J9LxJLByBLtD6xbr79BTgtcsQ3+aGxkf7ZNf+6kuhbYS4tu9EQJPowTpN7
IAKVXObMr797E/rpj3+C13v/emceo6pVG8DTxQDx6BcH+5fSoKwh1uZ0buAt2yEtlJQMh3y+7seq
ITHB8E/87u/cJL19riagC7BBHBU3RVaUiJ7TJqwszwihHKwudlg+DVHQZ1ZtvHx8jyv64q9z6T83
ySMiebE8jm1vzk0oawTeGnYMOUkfFXDVfss46FGG9wLol6dEQJxi437Rhe/89ky42ZvRUlRD8dyI
aodrsF5RiSb8ST74gpcns937QgzWr2SszO86dSq8MxzQv+BsEwJ98xTsS0cT4Pjxzbz33fGAWHSD
kFTYxzPsJgVK6iQ0Lybifa+qpskPZTstV2Wc17uql+6JOu3to08niD11fUBoMfwpcP56IJ2sVjgY
GYY4ZqovjTryzmWRmbtGAw74+NZe1ybrz4QZkiKUstfkf9b6539dCoL15OM3U8iWM2vDiT87YyBa
nbjKkeiNy7DEMuahyFtN1AjfXl+GiZwhi4bLYJmbdpkiwUYQUPFzGiyBEgtnkgNGYFslzrJziro7
9KpeNmi+3H8levvzQSgNGdgzAPJXzMjrDxJ7bgNqsyRyZKA36RMAGSq6vpfF1DA5TFHpWnEgThT7
6wv9f+uLfy7KZAdk8HrExj7/+qLe2GCgoE0ZVoWVhRZv/ybShgxtcPWEV8IDH0wwkUWqTkrUX5eE
/1ya0wxyQzQEeHKP7hd96pr7yv0mtuVtMNgRlZQlcK6NUl41BkXpiOz0JnMbedkPSJD9zIuJf5Sn
XKhvFj30azxjJiu5JQUnztffgegjhH11psK8JHkBmsxViVBhk7TkFcdxYBDN6p8qvN9+76uYjSEX
a7vJ5n5U17kVJ7AKHXkIM1gd5kHqcOlMBzcdePXIw5KFs4kh8RBXJ37xdx54h4KS3dzhvtEPHT3w
HUxJPSZuHdaul5GK3qjLrseBbVVx+hVYVL5F94PVzciTXeo2YM16iFp9I+PDxy/4m7UEORJyKcoV
Kh2Kn6MPMmX0zJqSEcPaztiQvzAxXwK7mo20iz++1Ju1hEtZwmWYC4QaHe/RvlaMepCd49VhXkFd
0cC6dgh0Th1i316Fp2glIYF8oPwKjm4IOX1i06apkH6bzYGArvRuglKy/fhe3n5tuE3FCnxAbybM
46qsE+MEt6CtQpjTPsflMj+QmQb+ZKjkidX+7ZvBnuIENAKY2mMYPnozokwPSW9xKaNJsMOPyjb2
Xeq7uzLDl8PIELF5gTn0hHrp7cvBhra6sgXCLLod66b318qf6gYvqMSm0HoEx8wrNGQqoupqECOn
/A4TZQnBfON2p1ZDKE7H66HHtoZeZ3WdUAv9eXn+uvTiuJ1FBHUecrJqL6I4WxNnGf/epqmJwQr1
eUrn3CQhBqxnfO5iUv02MM28rAm14TewSyu7sWew+OBTM9JKbb8iB0YabopYNXZnGM0uplSNlePZ
goP4Tfc2KOHYjpPrpC1jgtdzabcHRZYUEEwcyjuytquvvH8driMHghFMUN8nXZURyDWDrLrdeSje
L5TVxJ/JymCG1xJ9RtKUn8DAxQeK0sqf6+xu6peVwD+YP7Q/20CYRNHQdQyalDjNuQ3uOtLA5Q5H
G8EF+KQZmg0Ekfmbye701yCtYB2BnmZ+JgD87Gk0OhySG3h6TFQj7ZzZvTJ+2X0lv9ailAK5Spw9
9hG50viIWqcOtZd6YExN+zNIzBFMJg6Ys5ZCA0LiVBaMQqADke9iaibQjf9gN4G3gP2O0WBb1mSg
hI6An049MsXtOEbmr9HS8snG+FHcapmsdu65nRif17BLgdVMzNzLaCHdKIZ/yKLuNiY4a1r6mFmF
I2Da4pLWO6ESTUyBGpNrr/LkQ4MNH2h5OtB0JXBJ0EKoLKTZ8zziRZsLB3C7JCtpswx5gpqriH3a
GoMyPGL38rTZ2Rld4E3Qev3DyHCJuRIRFgqpRmo/tRBbMCkpc2bQ1KqB8NR2aL6XiKjbMI3rlvPL
hB09GeB07mmI0ItIpWA7WhKtbhQgRb4JCSkzZCknbjOuFtvet/hrxn0GQzRlzOnFBUZdiyG6IdwU
2jiV61f4kMOqGM+ycutCFwXYONYW/982q8dAqWXcNkFjPBUAomB5TTEObKvqGaCQrmRddSV2N0QN
2fQIS2LNWvMxCm2s2RyfoIHyGDVBNv3wFNaaDXBsfZs47ewqbI4KFiup3HGyt2293MwJk82d2dE1
3UKALQ5JT4YxVMlyWEKs6BMJlF2c4HAHznqrHO1h1EtbwbgxiNNdPnQoGqIomeNdn6TjdToW+Qs8
GZLbLTEUj8TgjbfuYvYYB3Hr+uC18/hGIqHJw5lHGuJiAZJqMy1y/ISRSTwspkEfBL+vOk9KC3BX
3Jr9pqRlN+wDulHZduw89+dYDYQYM5AgXVRVwtnAbOaRjZFrtDidq/S3N/QC7qwmq3hnNVreirEG
wGWSchjv/CLBxp2A9sXUxDTsvI8XGHCwWZ2KTC0fyT4UXRN2pU/F1XUKm/0yj+JlJnTJxEQ7wHHr
ALkE28Vbmnrn5JaLxtARxiXCcVFtgQ4TTTxV5oJUKkmdYCOHipc9Add45dIggvpM6G+7NWx3KsKu
LHBb97FpdNuSNC1c2I4xkpVjFA5ppJ2af2aWA32jMXR62xkrNb1DLdERb1JCoXX92v0msV014OyK
ptpW8Ol2XqGJNkoH5uu96PmwEd3d+zUM9nM5coI4DIr8rnBU5ZlCF363vtX2YQ2zd0MWqOHJsFXw
2C68ShsRwyfY9K4RkwmpiOEBLFcGzwEjnoUzIkl1mAWdGNj3LEEXJxob1jhKegdtHNccwPphBfrX
tcGDKtsrensOcdG9WSBIcBv3c1uNrAlkhuf4e9qkfiAyIkemYJrOb/Inu+8dR+L6MA6tQ1Y7L/ZW
xCaqs46wPgzktB1JX4YxdOdWaaXCuKsmjK1DVkni26DJhuM4mcN50uroU26nQKsHRUAPvvbE1Bvy
GlmlRTJmB9IsrQ6fcWw9SmZe92qGRn9wZtl/Z4aoCfPqRkJ2xWjYZOTV0gW2XjrNjqUW3jcSS33d
zQ3kvWppc7Ixk+Ca91F9T4a5/uUC3hnhMNRomZSgj47GiaBzxqbGfMlhLPlk+rrIdya9WAmlIHZ+
g+tqMjJ6lfze502CzqQN1Kes0xYaiGrV/Aj6WNeix4AFrJaIv/3gOq2Fv8Ce/Bd+zrG6I/faAegD
lKQjTweWMA9VLH9n6EBBJPDcbCFEeA+tYRTfl8Qzl21iCFAeUzH25kVNEwzGfrdOPLoyG79xBMwj
9pHFITS3gcdRKa+sz6IhhfaRggwq8GhZkNZplk9XivS2EkR+5PwafBKRd9HMy7ChdYvBPlVy8LFj
TpzVy6FEQ+eXdQNVPzOQtSAFN871UM+YaPREIIEWtVWHpLyhsIuypbrK3LE1d3TJ8MBrDzA8cbsL
qfMtSZbGQdp1/knnwNS3Gpe8QaM1ih5m2i9tOMFYziDQWsUjW1fH+js6aqfohGApVtHyE3R3m+x4
QucvZW9qvo0SPPpmFgPZXotbw5/XNbAMFskiaPhTt8bfWebaAkFQwsWbKy89h8TuIngoc++n70U5
8ZJiVNg37ZHFXSTNQriDkvIKoY9swrZYbyG2iuarthnzEDLmETmVJhECpcCYeSljRiKbrq2Xb5a7
KN4nG8Qh8hrPeimHiJglmSjMjVhbAT/2RlE94R8ysjAvav+XCOIkucI1qr4PotclYrXZvrMhHRab
LrUy3PgmRiYZDeKXpz3z2QVosfVM6ijUN0P0Eg/gEzdE1Kl87zboIxtT8lvg1lPOdizz6Cr1e+u3
tYzdrkA/+b2E4vApSlA7YGm2mtsiN+Q1VKysYcMrnkhEn2791EBp6xBYRgcfIsguGKp8zwSPTca0
kj0zivo8rYlTD7wa7Ya2KqDAMblmz7VKlyfHSex7o7bHS+mhf6NV2jbEXhMY/DS2UM1Dktv7bRkh
Zrq2rcpuz7LFGR/HRXDg5IszibH35ByKzO/x3avlx9QHrThPyEm9R44nWVcl2w2z4GKGP110+ko7
HvgGJ6JpEWhEqFKvkLuuyosUST3H/w1GVl4sMwfO3SgP63fdK7ls/fW/Cdl655eoR5WxKYWlIOMN
GqJllw3iy1LPkbXV5bw8QoyCkdNOznyTATZ2YbeTPwxWRiHezropaO4mm2zqzRDV3r0e1VAh8mld
vIJe4hDt0Yq4DfZZFcGqpksW/eilRZw5cVv3LplDChVjL8n8zOr2oUzW/k7UNs43HlrvPgFVdcE+
BykQFMlkbAmjISePolAHW9tMXW+jizrVW2/0yZMwpe6SfZQpFe0ySG4Ovmmk9BcmEULnmvy29GBk
BkAEWUj5DaIFG6JbQj0JNeZ9jx1FJlc4+q3VeJLLn/QJFFgDk6DoXRqU2U/tTy06tWYGIoMSEAdi
Wur00p6RDOyAPwd3JgrBAFqCrIn9MJ32SxfxF/FsJ+ODgMCBFXuAN9LaWfk0kxd5t455f6vSnO+F
182IesmwmUAdpTlFmPKWmTOIGT1BpwJuzUZAULRVGDI+S4MRznNaI04uvBL0Bqg265NOWht3MeID
UH8jOTpbf4jHh7Ra2fZTMlOtdVmv+XAUApqkr8C4bSAxrp5lWZ0PdcySRIpj/tvOTco+UN/q8ywi
6fE7yeEC/vxsbrx+8Jk9W9D6D5OX1UM4lEzGCN+wffJAArXcZgTuFFQHnvoN5ontmni8KEUw0tL9
VPEgzv3Ydc/cumgPyHMl8KC5ykNSHF2yFHtwaLhqh1uCZajRgX8SyIf+2M63pmznT4Y7DsRESfoy
n/G/QA2LlmQkfHBYxDNxUIxXEgNarAIJCKEp1jTPpzIqycOwsdRunbFOxrM6H6dda0Oj37lFwcTB
69GqNo03W6E5mCsjiMX0mYAlD7F1L0jRyPKF0DWvJPGwLkXq7t2hT7xtXEWMKohQmZuwk3nFs9RE
NQ71vCAWKso5IYsG6l0IFJV3DyGrd41SO0d9O0wT6wCBh5vGM6c5NEQz5TSe104cTH7zMxlXs4PK
VddWuPg9c4xi7mZ7O2rdXXvWTIhKHDRsozlS4dxiv6c2578musoZIxpp1vDsxrYFHIB0zYrKuOQn
nJqlOctW9syet7ejTFOFvhjcYbrPSLe5Io0rJ8SXgv88F3jANgMI6HNdDTxvUaHsu36Yxgvy9cTj
IEw4Kz1vJujnTk/fI0mYkKS5BXRGUw4yQlBy3zq6azjFsVPvlGFPnyMPHTX629y7Z85vDJuphqdO
y6tfCOFjoAL0B22mGxqUBRAIsmG6s+eKhQ2urbiN68V57kRHha+jJNs0Vlm+BFbX/sJs7083Wfs/
7J3HktzItmX/pccP1xwOPY1A6IiM1ElyAksqaOXQ+Pq3wNvW7zKTzbTqcU9qUGQVAoDDxTl7rz1X
n60i6ZYkCzDpZDkirQV4Ulb5XdfkxqcOFbBDVFOE6sZFYlKsY+UBLolEw4cTAgZJNxFLbkQCJJJd
P2iq+aVplTmeAKbTkWqS0bjRs8LK1sQeMBFnJP3uZzVxpBsZ9TaZlA6Jgg1bXqJMYsK/BlfJlFDR
ORlX2jipZ22S3pIyIfQrRBgyUoCs9H7WIRnyK9FYR5p+tgmko4+48cKLzl4DY4WMbRvNL/+7lK2J
XhaPqRXZrp+3JCrWme5dxqQg37oCCIp4WdnzmuJm9hl58ng3hIH2g2UhIPBsEEI7GH1K4MyQ9wi2
SzaulzlcppQhSAZ9wzbJAy+MyYQsnbpyd7J2ms+eU2TNHu10fGiNZvxOnIEx7dCfEy8BiyUOfdrk
FBY8wwq/mp0heGElcm+bzRGoydoF09pn+pCS4T3zQGtMYpyXF1eimbZE6fCbYCaxIHrCp3yokRMG
1nAfAbYmpsMy09eZj9jyJ63Lz5kW8rSJA4lv0GCZPzXSH0muDbL4uwd01fbZvHGaG1EAPsvZschz
DJkvbHJqAtwjJMkiBp29NW8ua9ZFXUSkQcUlenvA1T9NYyxn32gqPomZnoqxgkVlajuYCiYVaUng
nt83ShypVlgufKyQRBkoXWwjR/wEh7IeIfGHDfTEbZ8QnLMuYVxkO1ZZgMgtoloQJjMcQOJelHYa
0YBzi1jBmYfinpMzcSzxzHau+tbKKKl9C7fDTWqk85exbdtzE0/al3rMtS/Q/ykHmmMpWeFB9hsY
CWqDHQKraLvWhkrVxzTppnDL6bF6VUUbOMtcMMl11ZYQirqKYIkbUy/EQ0HwxbTp3QHQBS0BQViP
axKrI8QIA0Sf1YOllU6+s9rB/NTwGY8H/H3mjyke5vsaGUO49jISrzlOLUinMtGtdlWSVUQZpuYI
ssqozpxSZmH+dVq6T6iRcm8XmyYaB6MEUcVxomvIO9X1hfJkovk+DEbvnr0ijXnMfRQdDAWTYm2a
ERlQbdEZXx07oX0Bs6wpiOJzLKLOyD46NmnRVesC1z4Z3mXm0M4ORgFjuwXdi6CI0tuqSRIaO5ln
5+sOl0HuK7KCbmiCRcSKmzk04bqdm+fAadS1jg2K1CKtiKeaMrswt3lNoWZd5FJ9ByK+jBR2e8kq
H0V3l8+hFvl2mKaf6PxwNAWt4xkH2NhUAYMSg/1GdFVaH6MEdxi7WcUBc2U1OompE6vN4POnbnsl
UNT6Guu0a1ZVO2mshkWXvEggcB4NeROmvJ0H2bAKQ8TujEOoYDudgt9PumfueWZv38Asj/OvrHHj
udFzO/KX0iRp1GKwIgZ+EpDxyT82IfTUwjfbEjE9E1NAGAcQlNtaYYGhOiHd+kgxJSHzyZga4uE4
UYLEMe35rBEEYMAVp6iwSvuqacHhwCijzNJ7evowcm/Fdui0havgEIXRGjanI8PtyJU1+mjY2JPs
v7IAd6RjOTK6kK0YWgfQdU5xSErIlSuaCSVGjHAp5CQ2zN6sTMZP/wVkUBdFq/FyKSbeooOc7wc3
bG/+qwhSzFP5AHY3I8zRF6zae5VRJNn+vS7/h9IxA8Kghf5Lk/sWhG/XqgnmYcn/SGEYDxRZzppm
dKRtl+Y5bqyRw7ckgTBQ3i5I7OaDFscbzTf9NHy4kIksQV8bw5bzpmpu1jn4qZy2tme2WAVdMQ1L
SILCllcnG5S7wUGX0NIyisN+XIxyqxpv+qfNCX4E/csF5mrSOLDf9LU0y21KI4RNN4+dPMZ1p++m
2B0fbNHOH/RL33Vblkst8FaQqrSk37aPJEh/TZnMcKT3uKcRscLaSTJr//e3+serLC51pK90dN4i
aiME+zlt8ArwQ2ZfqqzPT4kaHv7pRdiNehwqsGovAoyl5fMfXQfX6ANyQtnp1KaAutsuQDAnrT6k
ar1rHYHP4bXo+FNNW7pvrdFFhIpuiNpyPfKX9nWZqmMZIonMlwCxv9/Su9bR0kjRDVgyi8WNW/v9
lqY0oPRRLz1sYYfHecaLoIVZctKdnALr3HqbDrvUB838d40jLmpQq0bOuPTfzDctZQPlaqWzIFDs
5iTX9ezSB4BSO2UVX+tAn/yGditZh072QaPsjbDz18fHQ6VjRComr/Htxy+0YKkt8vEZ0KP1VZgN
WbSitdoeZDm9gHgETqfm4VG3EXerSnWnkiaNWNcz8VMziasfPIk/aKn4PDxD5yO0CImRbzqeFtCc
ksNGvRYMpPu0GTNf9hTXhhHPYT/0Z9Tn8HXw3UFebftDb6ps75m4CdKIk9wCEjmJXNVfkePIQxDq
9EHIdvpgznz3dcHT+/VVoUJdAE9vfqUOnjRw264EOziOjxCHoFUZIv2n3zBXWSS3iAx+eRfeDAsr
gCFsV3m5NnPpXorS+TQmWnX39wH/p1tBSLvcBZot6byZ+fqOT4pEM04xRmruB73ObkGruh8NtHef
8HIvyJZwli/E/7dDPDJn2YfQdkG2K+uLsSQG98wtZ7uqq01uhAahxlm0w9UX3UGpTNYzgaHgZKxE
kpKSFPvckvHJxab1pJuj88Gc/MaCtYg6bJQ4FhZe+OZCvqUeSNiZkGuScl3l1k8Rh/Xnrqrv7WEu
TwbcqmPWTOV6tjoqIc7gdBcgPJBAnW64sUN8qSWJ4TtJ/M3L31/Ou4nh189CcYFQCr2PeCNzUV43
mZTby3Ve6fk2LGMKWz0MOC+30+Nc9/iiCsBlk/f979f9w9sylyGxyDUpdbrLn//HxB5TuZOuzqBI
bXaffeCyfQwouw6CdPm/X+r9+s+IAJ6NeM+CakL77PdrUeDttbmOWUTSnM5qBQ4tzyZjk2f0kFt4
WUv8LRhZbCk32H1Jo/TmjyIO3mvr+BFgTWAyoSJkBnoz7WfexGa7pTPQmxIEtUzlJkPps3JEozja
kpWsT6N3JIIxf/USs31KydfGk5eHBy+sqp9ZoxriqiN5m6uMVhOWcPshmhbQo8G5Gkr1XOLvS4Jg
P5axcCleiY90qH8YLHD5JTY9V6AXefvScgRQQ1B1BS8tHD9bkHTvcYfkG6tFIz47gYYOHM2D5tG4
/fs7XF7R72osFn9ICssCwoh5K83B1dJWgmrKOtfN7uvgBmKH2Ujeo9kR9/XkffRZ/GHOAlaEtROX
IF/Ir7f5H8OzoOUK1Vnm6wwd4T2Stu46FabxwVr0h48AQ78EXWChZQfh9/vARM4RJzog43UR1fUD
aM76bFKgvsIq169/f4B/uCEMFhgr0KwAjnuLcLNCMNT2iItiJrL4EI3zNlgglf/0IvSDBYI1/dce
6i3QhGpZmHbEua9htyQ7s0GnBQI6/GBpfD8WEN2gwmVE8Fmj9/n9qXkypEOtKXQeGZafAueDD4tu
2BcocG/KgkrI3+/q/VviephFmTgMNOW/gFP/MRZMLYV3J7meKYt422BMBUisB4vr6SMizB8vRU4P
6xeuPlRwv98aIaVZVhMJTdW1UwdrERjNKeAxAKjJB2Pv/YDgGti58J8uJsm3HlQvpUPlZDlClgyD
HNkW5i6ChvrBVf74rgBXMPZQSZn2mxsCRC/SceCGAhqGvCZLASGO3XU7mrTblmj0/4d39R/XWx7w
f7wrZ6xJNFc1d6W6+aG23X6FUDzZRmP+kQr3T+/KYO1i4TSgZNlv9k7Kawh+17m1sFLuysQbtG7a
TJ1w6ZuHf35XLFwWB0gP599b0Egoh2rUe4rkSdWaB9jxwcoYc/2mFK3m//1Sb1Lrln0K8nYOCKQN
USXCkPT7E4ROTie4RSNQ6FL/WtslQleogrcV3LpkW5bKXndkorI8zbStGzXh00qqW9L4gnViVTVp
5HXg+m28dN7itiLGFWn4B5/k+8G7/EgGlY4mjZTXN1tK0bIPrDomTntMIc/oIKtDasYfTDTv3zCm
dMwMsF3YJBOl9fujoAqP9hr0JZiNKt9FQZ4d6tqefZN0wg8u9e5Q6C7eSvavrK3LCfTNYCrjzs5w
FmT0W+ci9WmROM+jSztxAoRfrESG82zdu9PrP3/bJj031jqYjkgm31wXJ/E8mY1Fk4lU2WBVhGFD
wV5v970enHjw5T0vvzky1Ocb2Zv9CWtauYuiJtxUUGfadeL08dOop7fC6p1HvR7mD171+5ewIHTZ
OxHSw/r/9smEXjtWhCMjXpBu96CJsLx0goJAtGz1//403m9vFiYZYwoZPy/BefO+R0KsqccTgBE4
qkd8Z4DYb5s7VlN1I2Xqrnra0qTQCvOjr+79eMZmiHXA0pkpQQO82YUncKvIjkd0TLhs8+QOxnTv
qtlWH9zgu0LcovL9t82Q0fbOPFxZIJzddETOThn1OI85CrWOaiYCMrDBSNFoD/ZgWA9kgtkrL6P3
/fcn/If7pMrCFth0AHfCEv39i4LdD9sWL+Ga/bG38cou2aTRGD78/Sp/GDJsE6noLIeLhVf7+1WY
LBGXNW1COdvo79upv8PjkH+yMtacv1/pT/fjYTDR8eawWttvJsupDoG1aD06DkHGY1Dl/VdHeNXj
36/yh7MjGnCsCCjxqd7It9DjLiPio3O4IYVwPUPI4hJfPwWJH6deuLGbbPKhJUfr0oB0O9rDN53I
y20vWrmh7Y0cMJladBRt4v/9h/1pPDGilkMV2DwOBb8/aAQqlGyHZkH/Rs21QQm1LlIaFZwCMrpu
kv6vtAPC2e0MJR1+hw/G87vHzyNhwDAz2+TAv5sbmCBV0MGTWSVJnz5FmpdeIFZ+mCT4h8uAPFu8
iIsdg03n77eZEpDesCgTCYE6YUJdHUU7XK9o74qMYj3RcO7eS1zELzqys00eza+mHvW7FIXdRou7
dkNCrfMU0Vb59wv4/+bR/7V8tP938+h6/vEtilnsfhSEikxL0uXyH/zvWGj3X1SzKHvjWIF2Ihd/
1L+9o7r8F3FqlIcWf4lHQdT4H+uo/i/KsVgKWWKoaQMO/D/WUdMlFppsPNTEdKfAohr/xDpKvWv5
LP7nMLtwgxY0CvVmjmJss8w3n80Upq4GH3NprZfuQ0mjFWOat6cO/pSQj3ngPIvDOxH07+MABFbn
vNapUa4Aq7+oQtTruDbSQ6Z5ia/cr8JM72IYH+GYk5hkNucevMwKb/xlLq3iBrD3yckTbNkeyU4a
8Tu0GQ8z5UyzJxU3bMZTppp9FaHYnemYWQnZK+VFsc5q6CogCwLczr/YufhWDsHebBXeao/vzDgK
gm4i2W87cxNlz5H3oxxPvffczmJvBcdwwLMTn3X3CfEdTD4xrWpyhgThMcG08xCv1Ib1zau+ckCg
AHMRSPtWgT5v8ji/bUlhEphUXVI04voZjP1hSsmV6bZGEJ4aq4EGMK2T+WHOLhInGlviYWVp35JU
PM2AHwYI1a5XrcY632ve45Ajx5fWNVGf5wI0YgYfYkL7Bl8gjI7hWF7gyCs73qFjJjV36p7DvNrx
GBc9oBdfkDTI9lgLYglddF2N9UMLtce2hsk2kQyka82jCl9pMQAT41j6AAdinclkr8NTmHRJoFRw
O0TY5CKJVEpcIrPazyIkeoHNxaVskt2cjt8SNe5ybOqrnryeaRzOjhiu0bQktrlbN+2/p2o7pq8Y
DYxVKhaxPfklWuxLuSN06G4q9L3Xa2tDu5qEB65p5lNkh2V9F3LZhUIOm9Dob5V8ThAydBDjCZPL
2uOCVSn6fjt15OVkpLYdoq489wRbrVMtXFuBuicPb+3ot0FBh9EhkVip29DuH5SbdqvamnaNUViL
EggM45R/HtlHUbqa7sLSPRm9yJDquKvCnbc0uzwKtKArBnHfkEuN/jD9ZIysTxIXhDnrP3XxwwRe
4cuyJy38WTT5Dhoujpd8rfqXih7focWGklh0epMUM+kknxr4N6zQqyGXsPNQGs0Hr+1XVluckHQl
674pr/Z0QRD+M3FGsqwzv1Co1tpyF+AJsNLPMIr8nhQhMLCnuGtWZnGaogdVD35NDnNnvRJZ9qRC
bx/ShM7og1uiv22Q1a1KF+cNiamYIu0mppTzPSKz2tSzl1Z2D0Fc4APtCcZyfc1QN2BwNuSz3CEC
Q32bHTJT2w/GcJlK8c3LrM/RpDMOPnngB7WKwPgZlZ86mEB6S3XqCx+9yHHRo7GPPfUEtSFHop0i
zNvJ7vduGtwFff4zCi1eC62rtTnoOuO782dp3XRz3746Un3zVHmMfr0NAHGRwLuM2GLUEDJwjDvC
BP4cacGL5/J5aJbxkxyRHxhF0Yq7vUfVkgkiiDfRnJyklm06FfpJmN/C2d6I0b0bO63G0TvT6UxF
scWU9YDU6LNnpbMPwdG5apMhoQi5h6ikwzaF00Q8kxZuxyi7jo7H9qFXT+jr1uiJLkJke0GwclF8
nqtNbFmf0vQ2HeJ9TSI3Mwgq9m96QOp1m88+QCty0KKvulvfRLhUJL1mnBMzsS0ZOoQYJfVaBOZ8
zTprvGf+HHzdmc56wTetItcGPIlmzJEnmTn1Qxlp5xiM14Hp3NzV01OHGG82ZX9bh86nQM/rVV+a
DymQDGeO443ZIjYjCrxeiaB5mND35XTt7/KGTO/RDg8uuu2tHVbzPlDovUpds7dzxDdJkT+BvBl/
SWVzwjhCyCd45h5Zvpae3dKcHq1cvKhsuiXF45Q41o1egEM0T50Gha/q4x+4Re7nITBXsWf/UIA6
SdVKyKOakmjvIf7fDJmbHJVJxGJujbe0ZLTPRutxQodkiO8DzPOqmXCO9SqptzbOPGfiMzK14MzJ
T93EdT2iBMeDVZmkuFhBDcR9QgtZTUV7g8AlvsQ5FLPU6zYuGTUrtEn9Qbq4i0RlPKGzzQ8JSTUH
t/XsB00RGobmKmLGFpcA9fentqOqZttj/KzaathaU1TdMTASZGJhfEbtMZKq51nkLZrl3s5IXyvc
qia0Rqsx6mB3AIsTsAQmBHbq88VR3raeFS8NF43WRbsQdAzz2TdLDKhXE4KDOhLgH0IXhabqlLsJ
o6o8QDHJkMl8r9rwgWCgvUHneTvJeySlxjnA+etLVRF+y1R1i5uAz6X37OJGGWa7NaK2/8oWFMdX
RiLogaMijBXMfEy0siAr0aXFOPf1laoobhr7UbNGEGGJw8Q4dUgxoZMuC14ov5iFEH7kSt8bjPyY
Vu1ITJDPQybHB6XXahrT9NA6hbmxuznH15V+bsdIkDIIYFjzopcsxAoijHM4Vt0BEfpDnE7FxXSS
9FsrCm1VEZR5DNLZJWbecknowFQ0IYFcmbXn8mQyfTcgct7y3NkI2PJrTi4vklGdAWvX2ZYUjVvL
1PqNVWTB2qxw3lhVTl4mqcXowImSC1jGrkUhXw3M6jsLVsWqiaI9aKHHwZBXfKig0UurPneCrYHz
LOmF7pC9G2sIUjMBzdNXmVQds8NITw7N5lo07rRP7dmEkdMR4VxfpnEHTlbF88+wjXUiV5QgcEi9
zEXxvbfDO6o0YgMDjClAZqTKJU9G3ByacLpEuX43a87WMIp9a3WPUhFrjPCZDtS30Um/lFBsMHfs
FI89jrMdp8yd7XbI4LeBeYY14etLQl1pHVGv7LyUaIoY7a8++GUerIcmOs65G69K1e2ywGWFqi+l
lR69Mb+GhNplw7VurH1RUK6uql1g2BtsQoie2KUhVd5oKZ+GqVc3PHu2DhBfE+9YZYXzGaVWf5r7
OURGBttgE4keiaQGTrLJhwS2Lt0kzNrKE+tZmMEBIYK7S0M5blVBsGoblZqxQpqGAautZ/pD8+AB
psaohX6o6a196ECMxegdJ2tLEWtLVr1zWqQZX4lrHBHIBwARlZ1SfmnFrqzm6A6WBEtiJMts2/S5
5gPhETs7zLytzM1xBTPX2hiNpDpKwjpxDPVMiLCp3euRl+y6Ybb2HUGzZ9JFki9TPNf3ZdmUm0gj
bmvVII5/MIuBMGrdRpWHwc4g8AeA79WSyHDryhL7JBvrF2WO88ocDOKxRB+jg9aKAgdVNT0m86Tj
9rG6I7Jm62eu0+ws26G9Ix3r1ULoi3iYjJobtwWcO4YlG5m8FtpNkkM269wifhTdIA4Gt77qI+Hc
4bB1/KRHfpXpTrXHRFFvSo2k0jmQLTNfRHL6MFrrQR/yo4olq4ZTG9OW+cMw9kZl7EcMb8feiz/J
phnNrY6//UXPZLyeez3yG6dLbjHWYbXx8gZHkY1haZXA7HpCWe0dTBJleal0/kIVsD/BTLTWiSQG
CoYnc04848VIcoImjSY7GsaA7TrPZ/aI1eS8zmDxVlqtczQ3nabbDQCXL2OhJZ+Ul7mHUbdAQ8kh
J2myyKr++4yueT/2CNO0qP2CCVgwIRqEYmideZGlex971s4aMdmERBoq293WijRFoR3rsF/sI2O+
40niiAm1C6FpOATHZzOlijYNN3IsTYYScu8TG/bGr3uCv5OJ0PEuDb4Y5rDNaMssbPdzLPQzmUK3
6eRmB4JMH7EvPRkgppIWKIo5Mj2Vj6yrR6KDNgInij8qDAhWmHzWOjgjYA23I5y8TS3KeTMk4Fnx
UKxrmpmOhTHDY76kjBBcCCS9kHt48JpXxiDE1nSoNp4dPpeIiqs8uDZQINj5QZ8GTxod8ep7q1QS
5ACfkHTj0HyZByE3XS95+I5aA+/56o12zzoQFSt7iuNjMpnVo5Q1lLZxNh/nLO7W9K9BF1NVgE2s
yy3KUOVXiXqas9m7T1MyZ4twpnGS2cfcIeyP+OltEGTltYYGQ0YeA38xgK0EmbCbsdKOoWNuZeXd
T/qXkrwlo1og1WoXCPzx7bhxMCXBA0dCqm2qsD1Lh4eUsKH0cJ50QOTh/q6pWP4spnhTY/XE4YhM
FvK0Si61/lLpdf3d0/vv2JcXxxaZu1Em1JbEO2utW0Ib+Mpi+Ic2D4DDwJCexNz1/oifwkd6AySZ
/SjrhpafiIQ4Ut65CbWmOxaiu60ipEKxY7m7DPU6loloV2kKmaAZ+E1iYyULimbcoDnDvpApkLas
Fg4B9Va6m2UY763YMF6EYopoItvGRZg2NrndwrrJ2gKXfpPV18iI+w0y2hgTUuieGsjUIec3mW8l
eizoN5m5x4kWHbU4K55GTfM2EBmj2wyuCyBdw3kx6NvvbKHUriXeEir1PHovWCPmW7Dk/VMCkfvB
sTq5pzjebjsVELDtZp71Iq02u0R9nVyyQvMeigyge11mJpJyEjw41wz1QRdx/jJUk3pcJBivo5O1
X3v2G8d27rSjsCO92Xa13j7ha++uXVokRw3D5BcUtbhX+7TvdyaxZQvBPPduvMFuP7WWDB5SvC33
ehezMPVNwH4XD0r+2BmT8WW2TVDOlCD1YjVK4N+GV437LsFXKEEGP1rUVbdukY43qVWJ06zHnMUc
BqpN4tVDIGvNBwujXX7lZ+TKqQmhji2YKXbF1A/ms10I8bV9ZhGYTzizOb65lipegDYHDJppWvdC
mQ/oaKJP+CyU8g1c6y+dZxFcRxKxxICXjQcVJubGzQH5EMdzmMnXO4xhrFpK2ErejzrOJQ60neXL
Ykp5ND0Ltdt4a+nG0XOWmCb6/SK89WQf/exMFLirJjRx9AXl3DG0nCjYzVYNnCCQ+nbuHI6I+JKn
E9VW1ggvdY/N2Ad4M4oNqBJjkwzFOWLUxt540JfyejOvqFw2Pkq/YWW29mOuqVvW3WaFLEmtA4uS
ZWc+iDziHJMC1Q840YD6Jj+8BnpqFLP+3ctB2xug66n9xOt+TPIfUxe3N32WHOIg7zcFJ/VNZ6Gp
Azm9Sb30UxnIbCedaDt45iYxmMMdGM4JJFU8wAPbsPRzUY4WZ3T5SeX5De7xgm9dhI8uIreVIC0D
+6rC3O3IAcbO3J+ygeNl9HOmWkJNH4O0eOmi4OB12WYw9W4l8SSvlJyPrggCv82MIxZOvJHDzH+X
DedSZtseBf/K4xRmVLnPqXQ5R94BJKbFMJNdZwed51Okt+enhMzLKaPsQEXJxdhUdtGjiImDmY2y
JBd+Pgin3FuKhmI36CGnPr26yOpHK69zyc6LDLRVluScsitnrae2BVxAlGj8KWk4NYYu1/e8U1xv
DVlnfEMx6FsR/kj0Ypvkzo+KfOOnItcuzTiojbNQaLycjEtdNuy6JeerNKmunKwOPMrvJDpL+ieB
tgkbguvC8dWW9i2THHM+DVTu9jue2o2oPgUanjVK2H4S9MO6QAdMWOxySEuw2bpZau0w5PPzdegZ
tqY9t2GzIUKBg6lXnTo1dyeR2vq2pu7cBLa3US6cXZzY8M1zSoUWScxChVvTPRvZNkySz7WtX8O0
+qZFpMDRWwSEoKXTGvI1bpiiNJEeL2aBrEjJCs27LVEhKRuJCk1Umdd7bOMaaSJlcxfixlwRWszU
gstBbx7TcjwHncsuMy2fVVgj4nZfIbL067Yo4p0u0kuf7r3OeehaLPsynS+6EgDl83WUeJcwEAb9
4xbUTAKRoAoaa9MYFXUXbwJsIc6dBz6KOZssu6I5mXE/r3RVesQOSPBTWPWAep0FBaEN/q3kNZwT
BqFdly9zOf7Uh5aMl+UgKlSWbEJX3qStefSAZFDUeM3w0Z7N0D53jVZQQdP1a1fYuIIGY7zSynZ2
gLJ9GU2nErdkF6PTXhZAfN8sMo53sRkHK8d58FRVPhsD8GqTjCQSg1oCHyssBmOfqJWIKmwXRG6f
NUpPD8DI+3UIV2jdNu0NuRI7Ow7v8oItPorY54mz96aevRtDhjyvIp8FpZkGzIpZbHMyW4syfMJd
k+28gnwRGw0hno7o0MxQjQNGqYrGWz3LrcecOmPsGto2zAEcmFnk7MqydrbIbJNdUjhLsEDp3mkR
XqghvJWzeeSXPLMmXkhi55N3Xz3oFnsa6UyFCWsjWFmUJ/isdFjPI1ERG8wtt3WAQhrxOeiUNN7J
ICM6CqDFZjLdk8cOqC7G6QuL1RK9Fm96SkLnLtUpo0oBKUJM6raP9erK1uCit80J4ozh94Np+O6Q
3KWe5tBtDn/ofZRuenv+hmtWrmw9dB/GDLx+l5Z31NGYJBUsAaDt5Z2d1uQeZGW3GCp7d9ukszxW
VmWdJ5AY11KT8Z7UN9LQh47azERyL3RUAlT028wO8KtW9rPRpbthcltfOlV1y8KzK2rhEVbuWtfW
Ao9SMAc7VnLV7fzBtbCR98b3vpp/rUq8kQB2BUM0he3vpD4IvSfLGdN9aDKjTu0WKD/JDdJvu/rZ
sL/E6I2uhDAZ16gj96n0HXnXR9kmE68a9bgHt4QwodvYSXQsiStOYubDJKd057Zz/1gE+IRmd+yu
SWFouALTgyJ75WJFHRCdxP1MFAMbxRi3OnUxCu1MvF2Bld8YUBRmXrWu6iniTsfqnAiMlV7AH3Yy
Sk9RFfiFuPbSGo/JAm9XWIAhNWxkT5KwqmEglCYtWz6IxDY8trxTxkaF6mxXH1IvOAhduwxkBfe0
KyrixGX8tODVkOPIfa20ZGNZLa4cDsjUX19Ivmhg+0TWyswda91gilgcmzvFnJsmeoUh363XktO/
ke8VRsWxsulYfEprsiusurRORdl0fhB35r4wvYgKAtuusm0anH65BSpuYh1Mqp+RVvtjmdYbWAgR
XZI52doSOyHVbs06ipTeRGA55FS0+Td47ae0Ls6U7IxD2qWf1BSKU9/Z6pimwyHPw2qfiNxZdQGI
m1VekbejL8rVrtF/uCJrd4Psztny2LWcr8Ro8JDGWbvRJ5xj0uBZqq+eHiQ0dIIxgCoynAeXQR4H
Drl+idrmrtn7BlixY6433zp6jI9JYP+ICoRuoXnsKCUPUaFtsdmyIoXegDVryUwrWqH7Y5o3mLKt
13Rh66RebzxW7vDIMLjtcvwtlRH+YPcjz8CJjsZgW6fR0k5hn+QQiCkFe9MQbwoDZ3xPPqrIUoH3
Cbtopw0HsN+Eas8cKMvcuKTJeMup4WqH4YvWYcrOTYxvc5js6kQe8zAuVqpmL5Dl0TkzxdEzFquD
JFUOL24OoYOjba25a2MeN+TwsKci+NkwLlF3dPK9kz4W6QVJwpVjK35CZxtMjs3ab2dbByBOgWyh
wC27qlUp/ZzTMDXErVupC1Cga2/qd3CqMWeqdNOqWWNz412xSI2rGVgo8Y4/NHeFN4qizzBVK712
qUoM3WJC3BuivYWN/WC1iG+tbrjqOAQVyeAoAKebLqV5VIvvAeHGVM5jHHBxG64T/sLVWSJUUrtF
ZmlhnsuMCSP6F6HET7bbe0dzi8WaudUm98EjV4aj1bUNuu/wYuotDgqEPmUYrEg5qjYytIbrpIUn
NXG0w/X+0oaWWJEqxgp+k2vZnRe2RMUxf83eUTOmfdGaiT97zc5GR2yQIeM7DqicTtGwqqe73hXX
isVvEE/AptjnQdTIh12eNq5vZSF4h+5hAG/HjilfBz27pSbwbqel8Vh5TNGYgMNcpVeznE/dJH2H
1xqGVMpgqiBUDqLvMgov5MDD1RGSynBWHkLLe3FYP1cIhG8cJXw3vLWXar2uvXRWbG9GGV1pu0++
azALdEk5X2Odb2swiJpKO8c6UGz55NXlXdlTHxlH71B0tKfCXT0DjYoQxeeW9xnH96pjcA8GOUrt
f3N2ZsuRI2l2fhfdow1w7GajuYhA7FyCO5M3MGYmCcfuABzr0+tDV0tW1TOj1uiuaJXJZICA41/O
+U7/e5C8qBszat194d2FIcp2T67GudsmbrZeI/cF7aPqOQCsH4WwiFoFYCTjj4SXnKdGAoR3ICmf
5/bWq4xbZ+rPrIe3gUlu/ODfp2l8qeOg4Z2cZdSChN8i3di1DOGecO/rg1OLgBijhrmct3AfmMtT
yJ73uekm9wl+FooJO7Ge7XrMcPLHFUbvARv8ha757ADio2dDxgAK/WPsanfbFyzmZscdI5v7OqMj
YYbtdBFsB2NjLcYJ6kZybKzgK6w4LIGXYegUCyCbWvIqR9u1yZp26+WltRXOvFJ2ApQatEWIuRG1
lVnEb/8eOhc1lkn4ENwGEvhq4yHv27NRJA9thrQjcO6lUeTnVpYHRLFABEJ9wWAjz6FjjHvge294
P+/nNj9ZCTFkqpj8HQM+fwMvud9mHfj60pwuAGX8F8gZ3xBox83s04mCMpGU6eGTz5kYpaQKRB12
5YNhO+piCH3MnCKqh+WxFFDQ6F0eBngRD1JLdmuhwWdSKeWVCI0bJbt9mev7pREbiZsC6+VBz790
3Nyb7mNVx0dQWrjoCzq7li1xUe9FJw646NFcqY3QIR3e7w5qBoX+UQc5Zw2H2SnNsn3VDwc04/uU
gRxkczbf3j6EwVqvOVRrGqx7k1nD1q8vulKRdJ69vLsHEnWTyOYuFURyYfn07ZEDZzGcH6Fddbu+
y52t7nPxamgPSJeX0N1AcMNduvR8OkR7+9R7lsm8zdtXp5j3sZvfQaTZJ+0pwxY/3WDgODjJr5DG
HLALltNVK4CrohUbt/gWan3/ou8ijQRs1Lunp72tf5EfYNrqvcjaz3g2rua4ag7sKIGvvwB+UShZ
Wn1T5AK/9ScGua2iAc04mEmVwqS50xikSsY0hUfuxXpuDCk+mpCc3/SMmSxSvllEDfyYZ9XUPZt9
Zns5Ivitx+18WgKabyzjnvmYFX7y1CZdc61KRoYK18mpa40QUFAotsJu05+oq5wDtLWCZQ4H0rbt
8OCzva/zTcOwgc0kjodLHsTOqi/go85yvlWqB1RoV+NBD0CE6rJyXqtU0M5NHYd/Jpg4hiQz7iap
7vHfWj8GgkkpNaaR0W6RfHeOn5zMnAM7c8z6rbf0MFPBymnXZoF6hLzorY78F5sl/LDJHGK3IX/A
xxLdNac2eJ6o8LdJVUS21bHlA2kYxkegTE9Za7z4Gm4Rc9Yf8QzhCLBC5BccpHiGHzqyg3hzva5y
xEM949qPxwoiHT1DlRpbrEYJELk6PoMjbqI8Ln6JzLuyyXtFo3kSUn4jw4dJJekz0a1rHHfUL486
CM5hzNBXTe596DPoNWP7Hi4GY6cQIZliLabid076NILaxcDYjkqamcFlR+jHI2glkwdllEfFioMg
u3Fj2PphHqd1c1pe21Efl5CEocK5h8TzYQj30R6Nc2ZrfNbtIXPHloHBmPNbXIxjkmfXAtQqRWLy
NJnZubT1u8NrFlDIwuvcke5RFcae4em4CR351Ez2tTRxZxuMrGvb3o4Ty8ieHY6V3xLIBebK73+6
+Xdr9cbWpNLf0rIiLGH+a4Po2dCWfmvJcCseeb0BdELToCJUXwXoOyrVAjilNOSdY/cPgSZehUzE
gz3lH32YZxBa1Fcfy5+2WVNrg61sJ1EBhzWOWLH1ZpTTsTKsg+3wLl+Sc+ixE0JwyZo7uUCffKVK
vLMtoE8glK6TiYVcznco6zZz7IKZLMubzOaVWtsBDx5hNp6/HscWDCxoG/E4z5uqY1wCrMPcYCJ9
V4t/CORwtpxp3TbGG1WFkVmr4qBc+pdYf8yqvM/iDiRnIJ9M6XFRQsrfeXjqsWaYhfionPnk6P4e
6vc+YXARS/UtHMMkIix8XlkPY9cw+SWmyRSE9PXNIagC++jP1bzX5WSTUCsgOKJ+34yFQzgMGTyl
fR3K7uTBHABTknxasgw2pmd8wLtzmDla35k1h9sqC86sxJNNE/RXOVn3cTjdCTO5x2MUeZ2Gndfd
V0O7N/z50Q9/hv0+Lcw7dolAaXS+A4yd0s2EUUHYqaYRys3hWGTpl8uuFBZ+Y/HqM4HMiYFyw7oF
x0rmBfOWUpxIotlOVvE490+Bf5pTcQyq8mEqn0RuRFp7qzjATdihue2WjpUeLs5PSThdmtmHfzIK
IBYSJgEc04uP2HHXWPE9QUO0RYQBbBawmtuaNpfxMpWuqbtprxr/kPkgyZrcuwC8lFu8l4h0Su+3
sZQ3aEKe3D7dGQt5hXU/kOTI6E53NtuabMa/wBAd2gm0nES/F2o+A1H5nbT6XEnnkT076BvvloHH
md51BufH0pNmc1N7bU1mSukf7AaRaFUfZuUe4GiBMcpaK8p0Lw6r0p9cpUFxy7GepBQrgKgNN31g
/iYocRM49kujyp+xX17mcPgiF/K3YcQHs4+TyENjsBV9+0sH2YOxsj94rT4GLqX34JF1DbRIJDdh
1rGjKrZTD+5JfsNUHHaO/wVA5QW0zx1QLGOr80ncWbW4TKa6l+NibkuoL2oIy21Yc472WCWhm+CF
nAqGUVnxTqF7Mpv2s+jl+9jF9oE28jKN1us8NN8VW16IO6XBLNx4Nnm0LaZRPM7QMJeeIlt+j4kI
tn3gfTJLXkMznX6XyubKa/gsgvkaBBK8m3NYJRt+Ye3Z+I+RU8qZj5gv0G/9FUF4k1XlPfM7H7yB
rAmiVDcGvMgVdoBK3Zq/UzKNOfBJYRyDPipM1rZFpyIcWTdtp8BtMD7bdELPHHL1wnlvnIJmMOG5
8I801nROExy6g8MEF6GKhZo2vMcdYd7EuZTkH5TlS+cV21oYPxetUUjJ597wDxYZ21t/yOTOzgN5
SeXqIlVsyxJh19yK1qViAbFtm6Te6lYx9+Yx5c1gHBRan0PrDc42Fum3m4VPs9MzpM4E87vyECbD
h/b6KHBuKsUqZm65xjJLIx9UawVb0KFNkIQTzfHGUUg1PPc11GnE8tRl2tENu3kgnnKu5CcUxRd3
cuSlmkIR4Xh0f9qG+Q1okePU+hyJo6XBVj9ECgRvnsBliGTdTv3UnfhRo4R02ahm2t0aHtpasC4o
Mt4Xkg2isaB0skV5E0+Y3rP0BHvlym/qYoRo01gtXbPCiRSQPiXYTRRoIYpYbWZJ9NFtKO+QC5F2
n+20550yoc7Qa45NMzwGRaFOpuKpcq342dUeookeccyMDbwJx7NnT+9u1nh34IH9iM3u06LmTRKW
F2sa7nQKD05wCW2x9yUJ1kzGNmPpGQdtUNsk9o+4fmhB5bK4W/aGHeOD79lrlfKxYUbNaG7jyPDB
QuGok+kt8YqPZpH2QY/ZU2fkvwYUiLH/ZVMxdCx/RxcKJFW+0AdjPKj8NLvA21K2sXlxuz4RWb0v
5LJNspde9Puwf0yZC4y73Inmlt7WZNmhss3CZMSe0R7OzI50mYpz5UKgDMb8RvpIxAJz9yLDrXXv
rpv3smL0/NDAKHtOGxk/tiYfFF2qeRazTr/8vFqOZW8DW/KBahZyqJ4W9JDftgx4uQi9t3JeQuWY
yru0dMc5wpvnsIKd9VuOYusOTW15AKQFqXTps8ts6OA0L429D2TV3RDwKG9KN5c/YwJTeJvTttok
2dEwTea+jImdNXAObEZ2pe+knX9iYL1t3ezTb9gpCV137Fw0Cx/DFzv0gepmkEt7W2Qyv8MQYp6s
bnjtKi6jGTMN3dlG9eqrHMqqEL19tooA9GSf/26TdstxC4/F2C/WCmb2IllZ93Un34BgI2rzXrsU
ramVVs3aOl39SogIRhOLA5buz03mGQ99yADU/iQuElxECuKxN28zlV+b3N0kfXw0GEIcmScZBzbN
5a4B+HFMB31tUv8RQVv6OHoqQpuMjorw3nOLbBqKaic3ftHf1Z71nqb6UotfGdHR6UDfwYYGfPio
2dNn+SGfoX2yqyKL/T0wb0esBMN4Y3nJ3mf3knjX2h+OLMuZoeSRb30ZIztGaRyz3oBW0HzY2c8l
BImYvvLcbpkLh4iIlg+q5XnfG0z9EnDNUnRIa4J5+bT9+KJNWl3Xqz1gFKOiUPTPgCZ3TEvukkyd
AMwgbUoQEIr0rQ1JkqVnaThVQGtl3c6ZqJiyCpmWca3h57ccfCKNHHGqy/La+M6wD9J+Zxdm/A6L
ptwT4M0LFvEjVIpoWuo3WUHgTS91Oj9k61Bp5JbYSdCfZzDg9LUTxOl2eCr68CYGnLpJdFhFYKqm
k1iyZFf47Y+29D85OxAAt/nP2DSCV2aEcm8vIUW/kpDORnM/VOtGAEVbroiPHQh6iEDn76x8LVha
gq+bgPdqMXn+piAotHXlLfFc+2Gy3hbdXjqNXLdyD+mcIFzOwt+h4JBkvmL88K3J2s7STW4zD6hh
YCykkYyHoZgPuQH11EhxMqXZNFBkCQJ/lyne+GH8Wwp2gRrpK/bt26aXN77+SjsTyY5DfeS487IF
R/3J+5aHZ0QXV0/vsER3dYXqNeB9ztI834xhrTbQjaOiBFaa/WpVhxhdhLcjiRqbni9cRKQblwq7
UK0GgtIxey2KjKNkDHapreQdGrsNp3PITsJnRtrXuyRMnmed1DtsdP4X9JAqIlNbR4mlzggBbtvU
fGXXLbe9U4yIsN1y3uVFV/JTsLD9u9Pgv+W5uFdf1ZNuv7707af6t/Wv/qrZxKeJ1P/+1y+7P75O
vuroU3/+5Yvd370LD/1XOz9+dbDG/v3f+Eb/+JP/r//zHw6I51l9/c//8avuIc3z3QA/V38xR2BM
+q/dFPu0+ucoLp+/8Iebwrb+5rLxJ4oL6D/O2gAT0B9uCmH+jRwkxvyrWw4hhCv+j5vCNzFaCPyE
a4YMRLEAywxMvr9ndIV/gwVCkuGalkPoHEaL//25r3+YJLhkf1yHf3z9l2Ss1XvzZy+FKVDV82QI
x+enY1TI//+T4bdHQiAx1hgRGy73Na0Ifd56ndNpcuksBKoLILeXeSb2amsuhHls6tQaaHwXGvpk
5HP/C0eY9Z/8QMROw9qxuFS2+OewmrWkFNrz4bI2A3Ljha7rMUlsiA1O2oyfIKunYZvpwAm2sVrN
BGRp1W+xGeefJYat4f/j5yErjcI9tFagTLA6tP90gVQ3odN1ZyMyDVf/tAzqhgh4P5odRUpvBvOu
WT58BbsM6ZrBprgyJuuhbNBsgHsUkPT/dGv9J7+xv3rGsOvivSGtzyHS0vJc65+zns3WgAtqg4yV
VQl3qKkXBXzWG+GVer03ME+qpqnee3kQtNDwasaqYZzow//9p/ir1XP9KXC8WibjJrK1MPWvlq8/
XZWuFZ0dqMCm2RuaN/JDQwiHeRugOPUxEm9GPSZPnuFKqGDV6P8r7s5//OcxVoPSgEjG8+Gtj8ef
/3k2Fdkc8rImLHdKpu3cuKOzdQLEgpHZewJpEH6QreHWKMplwRr4D9/Yf/3Y8Gj+5bFZrd081rhB
AYUF4X+wSIYIKibTX3Y5F+mT/CBwn/ThNfufVo/vAcm9y7ZK57XX9twZuGPvq+dhGYFB42Tufgyp
6fT/3XuVn4rcaMAONlcn4Nfy18uC9JApUziZu1Hm4j0365akX6U9YNclqUAU+HPzE4E/jX8zrvdH
L4rilt0uCQOT37f/KvSNvcT6T/75fMHcSGQ66yWfU45Ipn86X5aW/bTuVBC1leFTO5utZRIqYI5I
FYABDw+cA4kVjYGdPEzmXD6V80TZPK2I7m2giuSnPUI6ZEpqggp1QUE7m6YE/L7Fbtx9yLnyKLTr
xrCeOJ0cvRuQoS3nZM5w3ni9tl6Dbk7iKMt6kR5GBjlj5IFURU7IxnaISpF6DRfJAy/bQu95RayG
eHdsAkYwktPX2yyuCmpCDbDzstyFULSKSeuMHQSs+zcAM1QwGQUWqSB+rTHd9DTAO7bPrsXx6QBo
X5txh//WpaJ6nrhXhI1hBY3C7BuAK+2RDRwO1SeLtQTJO6JtsADk6YraHVtx9cqCW23QOi53gRv/
zsI4fCC9g7WZXchqYu3VK+AxBjtpRFpj9m0CYvUip0uxvddJACFfO55O9pRH87VQcf3UT3bdRLVH
4gw/PXbfqKyHeOKmZVNE4mDIHDFdhq46lD0C1H2vhY5hz6YWJi6S6ShV3KJFZ5GMrV5nFn56DNPJ
/JyMfggPbBUrGNUcHtjB86HPLzFGeepB8qG6aKASYMpid8F1agT6HXKBZ7FnDEJYdof0s48ktCpM
GpBXIdLG4DboMS3nOR3SNKU4lnqKgJPC/UTcTu86lHnf7JJWpJisrGplaU/OFwy5kIXlordti6vC
8KbyFyo452w32s9+m0Z7rmgBjOsyoPpUJBUNkcOAHvWAo2h8w6mARZuUSBO2ekladS0AHZO4zWCT
VlJpar45o2VCy+bgCBQdHaPhtNwv9aDHU98ra75J0uXXwjf/YVseGoB5Xsv2mPkCKyKk+CludbLH
IO97rIKh/IpJ6Cc2vsUereUdYqFdvRjZjwWt2IQiLWk3Q+hyA7cIkx6l0TUS2Cnj8c8kjXns9To8
cpFl5eQkRG1iU9fOzXQ/BXpGpz/mQRcVVmCuSH57QIqdCHioNfbGMCmPA/Y/Br3ds0LyyJ1e+PEu
dSoMBDGaW6bANXHmDb48/EuTh/rK3o96su2TnGs47TiNw2Pdxut7KLMP/oI29uCo0r93wMWdE10Y
txyXwcYw1y2YO7yQ+874JmAsoFwAhYzSB4ulNjDdu9HSBKCM+WPodNZbCbDfPbtgnvPDhOcIhV0h
jjwGB3PEHzFUjOlJftoWvfmKk/gWyOnyySlXPoyN0X2aqc8Eh4FW+diNmVqiAu/Y4zA5IIbdJPDw
1hnvOBvno+3G/WEux+VMOlW64U/c1nmF+r+kol5rItN1y3XAWAD7qtJlF3vJ2gNZGd8JdjyHa2ck
iJ3XbmBMk5PfzO9xqDHDQP0w42NHGNC05NgRpmrXiHGFPjsrL+DYiPkwk4FyLOH5M0y+MASF7nVq
YjrMogIw7gxF057iThgc8BMy7FgGlxRHS5nxS2dkbw7+RptijEZG4sZtzmyu2y5elr6o3jK41DiH
dovRlE8osiP2uZqshorRtiyHuzjArr9j6/bg5H53TGCu3dSOP3xkYWl/+onwXoa+nE5F413D3jmF
hX9Kw+XK6XBjwmbVifOM2Loid6ic3xrSjDbJelbIgmlUSMBUZq5SApq40Uz3CYztCMjy0S2hlKs2
xVHq33VG+Ss0xMEcpHoHTbzcIWddxh3KVoeP65ibYXoZkNYybYPxx1a5668MXgNu0SA5GKGK0hl4
t+Om51HB85pjKzjXiPy6kRkAw/NTEDJfhBC4sVPXznazVdfipqtDN34rvcG9hkXS4O3qxSwuS1DO
xYM51G91jF3NU0W7PFtK+XcEslW/WNB8VvGU3DfA7jfA8ER6y9Jz7H+jFrSqC2TXdRwGzV+8F7gJ
ALuLmndgMKic+bEhjEelJBiclXvj7QEBsE2xvUnYW2fOs/TQYez94jr3NxY3gSKhiDVlYw0Yh7GA
oe2oDWt4I0OiKQ8+FxwtIw6aHVYIf19N+cILcJAviRfKywAmo49QWtNGWkwpDraMx2zv5ix/o8wZ
l6OtpXmUVmrat6MH+7yMe6+MCJ8fI0N5GtRtB+LZrDDc8ZnHYJ+kibvLykDtlTHp+Iw/zwwj5YE2
a4KheiRibYL5Pss0iHxZ4st1+vrb6/2K43iR8wtyA9yppoSbcfC4/a4Sdr63twsc1RsG2OrOamWx
4HbS1DVrKHYLuZ+s7tlSmEAyczmRANW/94sF4H9pSH7aDv6Y4UKNww61E6JtZtSM+rZL0nUXm01B
8jnNCYIf7crxsa3cBf+baQe3rKnkqSbcLEdPqdMQTtW6O8eOsMKR45q4FBT2k0GRD0Q+wDcKC/2u
tq34fYkDKUCQD4m3GTQVXgTUzcLYpKsChxaUPkyazEMAlLS/M+iyBJe1/VtNvNSGbYz90DozEs8l
xYWTWU170ZYwTKZWLWYyXoJpBOg5ihHfkdXgLdkOc4AxIXzOSxPfhxyNK/yIudszKDQT1P5A0CG0
Z18Ze9ptJ5s+MpmgIO/ol2o/a5dX4HhcRo8aC/ldyCynJNpqU0yI8ASyINd2ThzeM3d+usakWPWp
LcorSgReyh6W6XBY/HBvqSpfR1hsuo2pJ/HDSNXg7+t4UNODi+p7j3CY95NBtscaRGHspyTz7mpX
3Yjmo+jZAGadLF80kOuLFMbOyZ0elrUR72pvuKDS2EN+ZxFW+M/VkHyGCPW5nULA8tZekPZgW/V9
YSH4KUCP9pO7GyF576dleYQKn0SpHMwTQgoW80kvHvMFjiWu6wPTpk/PzoY2AiVgFBceMHEHocl8
85JmyVjLTGZ5wryTWCezy83d4HamPDc68xGqCqQNoM8bkrKmbcY6iAp1DGSeJrdpMdb1o4ReMF7N
yiwZLbloepJdbJEX821RsJn3RWGZw5sVQ5gnR3qJmWDKsXHtvYeANQCf7I0YgxfDa3c23l72yzox
TX/Ph56bdzOhpFmrSmnne4IMhn66q5ymYVGfZTmPRuIU2Rc2vhqDfB/P+rGd4TWTa+IXxJCkKflO
TNTYZBqyeIwd/53XW4fEIHRew0wmb/U04V3RXnHjZYm57xvR3btjnj2rzqeqjjWCQi+FBJ3GpCgq
B0Fo4eHMHCf1Ox7HbIuq+mejRfl7UnjsYaTSvZNXePIGP3xwaBVugeU4G39QA2uDsQLH1SSobWbu
e1KBdgS3BGcdOj2S/VrysSY2ew4RmDyyk35zpMeWrwvqJ/wV03ZZxF2aORUHSm+xF3Fdns+kO45C
sB61RuQR5oj3QTlpyPZsHHYT6tIDPWNxGUo93hcyrnblyJ7Srab0KU0cDJxVMuwX07yxnQXhl1Tu
g0tVEZHPlb+HeLTv+95D/oZvF9eGEtOD5xrWJgvbV71O9Cg1h13XeQrzyqQjqzPrk1/Z+pJVbRf1
oC7v23FAEVrZR5IP0wNHlPGj9cc7joOZo8Vl5Wem01hGc5bT9cSlkm+crpdJk2XGBLZjsajSktJX
/+wnK4w6hiSZX4E9nVWwlwJpe9WwnlBz/qkq9aKyzLnwzrprVgkZA6ZxYyZu8JgFVbI31l+Ip2q2
rM7irMKr9C1u4quF13U3hVlFNKN8tL1xzad2n3kfyb0vRPKgJrWq9Hyk1rbTfSK1mnbxSKh4SLzU
7yB3qrOUgrYX2RCJBLHJMbDwSiCGx2mC6lIUQNj4RvMm64L2qx7RZCni+l7adJhYtfbXvB6tuwBR
+yeBWuQEDbV13zFT/knd9d1nYlc7KcdbsFzsKQwY0A/dRXb9yS1Sf0X/1z+SWr64lsZX0WMZSshP
s3TnPJWBFdM8EvUHAROfA0bFmR1BEFwkXfKNs+pTsxrDq5n1TEVFf1mWYdyD6msp/i1S2r3dMNjL
DZPbn1bmRCR+b8fULJ/bqn9ug6a+hkGtn+WE7nN04/RcWfancEDv45S4RS1zPyiFubTNmxvOwuJI
nYNTwu+XQ4csbbbNV6BmcitxJxg9j1KpsvU3EyErf8fFKsjYtF9kumxdUd+SqZG+ofo6IkYRBKO5
9U1jOT8aone3QdYmt1UiC5zpE5WX6t54fvQO5rVNjiXll9miwbYrTQJbF7tcFv83m1WiZmz1hmGU
pGa2uQ0L32DEZ7UkXM0spVNyDRLrMl08JJ2d7iZs0JGtnIsHNqSu0BGGs1PsQ2XGV8+iDMbaeSqr
uHkSRfwqwq48uiS+YWmZBCwJtJZzExe7oJ/Bxg2G2A/s8An8KOvd0KJKq1bxSKlNZLQouHzTaS5L
+23z6evR/8Cl+DsPcWPhwUYAE5yL2jCQZGXWlvU8YWcDMTBimIcPpuXpjsXYbwVooQrjuymp2lMY
LOOmhRy8zacmGoRJwVqdl5llbbOAhqiPNnS5vnBPadBcXKxpaOhbm8bT7tUlzwps1GN+dKp+RFnV
sYT+u4gW91J1DceAAGZSk15ajNvEYov2MMTNJQiTZtfxLnX3dbnmIDRo/26XoQCvz/zeTbp1iI9g
32/K+HsOpvJY2LiNZtkSAjKoi9Nin7HTJrwE6fLA3K46FV2KtYe9Lpu45Cq8cNtrpHxWPvNQhGx9
iQuAMOhuJ5NF5lzfL/107yf6oWF4sAmCtD0Tmroc0lyCPJkboISS+1E0QEfImXnw6uVjqb3XMfax
PFfPsxzuPVNzSFUzKAj4d3ZL+KTrLcE98pUduLRvseA+VfOuMzSJC6ssfekPk0clOnUnmgoclOQJ
mWYqHwKB23kgVcTDC+m44oHkuDYp7vR0LJrihc3JrWza3agzFqNf9mx8GqKm5+uorY3bhj6kRbnj
pgj7J4TSRrnzRwPBO/V+XZjbuhp29ZgeYiKx6CX070UGP0owxiaKBWzpAGRcJKz2xciW20ExQ+Kg
Mh4Rb3lrWNsyJHfwjhP5O1wGO75v2SYazwxPcvRShl3g2i0C0nqsrMQrnPZ5kO0LbGPzjQpwYJ4A
aNviyJg2nY5cGK0OiRFrPCMjs84KU2qWFRkBKmXoPTdq9pCAL2WPmHjT2UwINu4yq/C2cRDK3qpM
OixbazUSpyOI9kL4NjskBr27s9uoN0xbsDCSUbXiPY4nv3wxWdzyVjTcnDt2IM2yZgpI4svRir3y
LgkDkUR+k0t9Iu5vFcqxyK0UTQSotq80puXTfv/hJA3L1qZ7ddz+N3fBdq2hp2V8GVJDb2I7LqO4
SuzPKTS4Bm45lieGMha1IxVFNGGU/USWfjbNUR0YkrCviod+V7o6/mbi2kVk6FSojTK2hZ3sKSjK
9gGtgLefY3ZuSP+YbbO/ipsiJPxOjvc82eKYT15xr5h7bgbP2JnSrD4LK6mewylNyM7O8jZiIAac
OzFeHPJvPgSlT2b+XFI5Xdx5erOZHUU8a96uyBseuyDVH16SPYJSAL3EO+/DUt257UK25Zb34FSe
C20wxRnpZ6eBMaPho6ZLHZQzefapxs6PiL4R+9lkXBTmAIAWuylQDanvUOW3I6Xho+2C4eGw6sRz
64WnvkK5UK2O4zlANKfHpTnW/preWaa4U3AYZDCOzwm+6ijUTn4kmpBWlUiypjEYN4ugROae6drY
Tto/FxqzK5AWSqzkl8FNxmqBlhm5Y7qACNjG7QKBzaQVbow+vGRe8E5EFUKHvuUNMh4zy/qh8wVR
OgZRIEFg/S+pB++htKtr5yp14huyBcpmvF266y/aIKmMQJqrK+z0CfU3ohOjfEt6ah17TrtNmjMv
7dElDpW+KsJD7pyhb25yVW5JNj1yrIfXBFHLDko3sthBtSbyJ+ZiIU0iw0iDdbXXDhucoDCEKxSn
DTKbd3Al5lEE+tlpNZnvcupPi6HnW2u0j7S608FSa+Srb0ILN2f/SjwPA7hW2/AkwrC9mw1pfAIN
kbvWhhyUzJSmpNDZO1Jse0rlzLUOOQSEKA55yYe5i15lTt+yARfhULn+uF38HnOKFh+1j3fBcemW
m7k7Lb77WNiZR+PmGnDhhf9sU52A7zJo4bVTvRRBKI88WpzJy/BoyIHTL/XSrcTDeTR1EAmiJWGY
9vNFUXLB4TcMROqV2iCYGm+BWrh7111pJPKHnZTBDa7Z+sjAs9s6dB2oMAfq93jKz1421IduRnoe
NLAlWnfBYsxMEhxCYdxwH1qUy4WDBFok00sL+QTmHugRYkyoeJbiM+3Egw6x2LAixEk+OsPWHMvg
2PuyP4rJgXCQfY0mEmMo2sGlCIvsrdOoDRtStOJKjWSVGww/fedYsLm/MczS+GERWbW3TJwEZMUS
NLAbqv5eMo7b9srFdus5mMvpXKjLa8RV5ZM7CvtOlQBMe5+rZjkw0XRFXT9npIuyC0ChunLFprn4
4Y+lex6QdW/akNjx2GWEM3hRUDI7TBfaGbb8DIWGODm6YXe3mNVXI1B4+7xpN6mHzpV4gbs0L38G
mSNPccr5Qyt+4zmuw1fcodAlkRzGdX5ZB/TbWXmf7uwwEnb9S5WmdwSkHwEAYEnpkjCD8WPnDEjQ
ny3wyGAd3DCeXEOGq9syWNr94IzDviJ1iH6IlnZewrdmbu/HNnzF6OlNqNjj9PK/uDuv3ciRdFu/
ynmAwwaDnrdJk04pb+uGkKmi955Pfz5W954pqXokNHAu9t5Ad2MwVRIzyYhgxP+v9a2AuCpEbQtG
jqhv0HWZ5pbY7mdeOfUdUe0P80SbFsMFwnJzvLTZm1GhnLNwp63xHKQUDV4umSqGAuN1KFC7o0bM
XuQmkh3S0QzXUKzBa2agYBwK1lZMIDwCY/0FVddWI4p0Z1BQPeU90Dvkc/SIM+OI/EXbZsWw74zE
3Bgx7vhhnKPdMBLLElTjnabUT5Fl3pKlpdI/iTjpJ8vVPDTeoBXqlgnLBqgV41Y2xvqQG+ZOA1X6
WKVSctmR4e5WY7at++VbSYaUl+MiNuCNaOU8byeNAAapsHkhoAylRF4G0BGI6DMm+bwGGk7wbivc
xiClQzRC8mmLI6YXpvAq1Vzj0k1sxJJ9b3O2cpUFxgOpqvJlWgTQNYqLCWmpo3SD4eSY7H3bAgiX
Z/YhEtJTEgr83HlPnSMI7vu8HYm1DuTwrhz0i5bSklf38bgValDfWQ1pFXU00SvUw7DxU2acX+vZ
uE0HlmbdSiwysmceQ9CoXhmhEO+IZHfwCH9vBijZUAFxJamQkmrkhk5SZPVtUvQdmwnlR1obiat0
iCFN3Exmow5skwr5mDfxXYkhcpCGyz4IzqpyVGmjWNI5ooDvdag1x0oz75QIi3jeHHgGrh4QMpOP
qXnTZt0PVcQ77E8Sh5Vec1tYuLSNLJ3NArbQTTohS6IKiBwm7Dc6fW+k2/q0Kbs5Oinh0CLRCvID
drlibw29eT4Go5PW8fU8RVghenuqqAbEu8Co2VzSORI0pMi7BoG9TNuqaO2DCbBmZ4coc82OuzCq
PaOn7lpkueXAYqYmFWpaRb2Twk69ZBus3Ws9Uq2JwsWBPTLmH3Y1xyaRmtrVdGgUOgC4K1o89VGZ
0Isn/G22INFZKrMsiBVYl8QQ9rKQDazFSllZ47WY0PpS1Gw2BNpC4+hE47VlrHReH2L+pVR04GSS
+ss0UMTkgXoGsTPbWLGCTU8mPH0KyzhXKo5Ko0qK4yTLDqElkduh5fQVvH50kOX0mOHb2usNL0a5
4UnZenKYyCnbYSUGKhnKN8QPhN+HZqidUBrYJSNLc2ilFm9EW5lHcwaDXNL3ArREvRw3Jchgaody
S7lPSOV5Si3ZZUdGAS2TswumTXitJqo/SLK5m7nkYZTSrZy24aWhEcY6VpxoNMYKklg1kl1Zmk4C
BelhopTKXky/6nHbuJmkXWHkYSvDxpN0t+bQETpRdslzJ+YLQZxf0Bo5S2PDDp6j9DTEb7Q/dYdo
maMmo0xzx0LlDEZ/AmyU/Wp2yuD0feZDe+w4u6bYHRLofiFg673ZWImHzm9kCBR0UOAjI2YO9WA7
qMaptKpTiBJuxwGnvIOtNXF0zl4zMuW9xep7TupjepptfEsr1KUYs6sizFelb7wgGJeUfQOaT6Sk
uVDbfwTskLgcp4heLNL6igJ1c17ac7ud8VRvMgmJiFZ35omFjLkD0dftE3SXlYmIrE8lTqAqYUw4
KPtzi1PSOVC/ncmn3g9ktu0rjX0hkSE/AgX0wgADHigOJEkwjChEs27cRnpc75dAj1xVsoAcoquI
3DCZIz9fgl05yOlFqZELXGdqe6v07NiiIbljZ4LPY7CqCwHk119g77KtwdRC1Q5SlT2xBexZ3Xod
tSALP56k1EaBrZnLvmEVwkDBTOwXs9gWerSqIyViYItWFWdtkgt4a2V/NpBagiDXyFu60mt2cjNo
5NznUDlK1zYySgVlq4/fSwo5rA5KPJ2lLcfjTZmp/Q2ymZ4NZCAanI9IO8Qhl2eoOu3c2ZdLYoQY
+ZOOrhYltOGmA6p2kwxJlbFvXCucemPkFESkzMDlG3H6SlT4BE6bhaHsCC2k3hXkMG04UdI7W9/m
5eNSN/ErjLHo28AyHlOb4vXohBapq1RMEyvAfVCg8iul2N7I+DKLTWEPYBQacoHvibwitXuRclU5
JXohpaQ84vlwKc412VtLrWIEcmFmb1BaWKO6kehPf7TMTD62TUqirZSobL3jmUIWBaKAXiJ0rOIK
d8MK3cwVfafPZDb7daHbFKRaYBMO6LD0iUrOQM0H9F2ymWdpPBLEXhMlS2OLwi5JwfeSWpGIG0cp
+/QMLgfaUjoppadABLoYVHP6Bg8T1JeYiGhcNVZYIjDWCdWXRurrRwNs0RPm0bbc5XVtvRSZASJI
XsLyoR8GdP8theO3CiHta1hC20KHBy+YCWJgXbMLszk0c8Mhf26XNyLnMsZKmtffCxGrVzTNsm+S
pFiqE6k6hgC86nmyV5sF9zOJborqsterXkOCRdGth41FiSZuVmXGaKWlE4TpKgOTyymmx5UmPwZp
NLODUXcDhpuls3YyhwOtFYBZoAxg/NqmkZnDtmnXZbVKu0t8FEArkXxnzwKDJw4l0atUqJtUR8ke
UgjGukod9UhC/URCsjEvj3GUAJ7qK0xv+7TFurZRKl29G6PRnnc0KgI2i1GAmkd0AVg+XTcHOkdV
H/Kgx6K+0WuNLOQCaBycnNmq+71dZAP+O4JVn6sIBqpDzXO0qNOaKHxbqhGT1xlFBvOgQVdBXsKk
3MmqoGJvmkP4fWzXvVnRFDh0iOFF9KRwGqAjHy85MnJ0vpwwSKpwlT6noDljzEBbMLJub6IuESYw
E0J4NwL5ydk0Au4G0avjs0mMsSJSOCwppFRKygZFEmVfuk0i4FIoRkiDsNPUmHh52WjOB3vRLFD3
VHlVJUHDP/XVFLpMC8JdVWwemRdFqXFtKxouFjkb23Nr1hvJiUeRPKUjNNrIpCeOkB6gSxSiqaVR
pa9M1kbQqaq0KMJNwzv0oMmhSD3QcCgMgp4zvbuYEZbKEUX2fVXX4qmIOcLwPco6XAOiyx9VFWNm
xvq2PBH1GEaEBNvqFQgPXHedTPIMyWHNbZPTCHTgkWYWZwCBazfpgIKxjTEpqOR5HD9MS0GgddZ0
deonDIpbMTXD0SQLHLEXDgFU01FdrgynmkRa6AemfUbLO159Fq06nxJlLVfaIkZXobeNuCk4MJ2n
NjFWmyS3rZXZVNqSlxSl9SY6tabXGfbYdKouASWkj0Rb0LqU4hYdTNRqYGFneT9gvg55SuFMcz22
25KXhy5emj4ZRw9CDhG31GqVgSD0pCemIBwjQpCDjm0wiOyBwSqXLRbpgCG/mYJ+fAUq1Cpe1diA
fYk2YJgEykI3WTLSkcIwyNTJtVuBwIINJS5wqlWkw2ATgbWRjolts/AWyi01E8lkU2qoFzjtWNJn
LS1w95kCPEs7DfSehikl7GQh2fWt4BBxSMBouQOYWX3DB1QNp6sycUg5XJmbSB9pNPHbgE0QQ0v0
ORnRCLQ7mgvf7GEWmJSNzoJbW5sorFthKk8xVPvYnVoZzp9mVv21piXJS1ub00NNxaLdEAeUL15o
oD13zIU9Ku3FrO+9RZSYBVJGBzHVXeIZcpmh4eoqSWchSnOT+5hRIE013bCwFiXGUxSyI/PbMJGZ
BI3Nz1g97coIjv8j9VsAmzaHccNLIlyhAAAsWiv0iPHvFGY/88pFx8/MKWsCgglwTb7hVYH0VCYK
zx5xCWNRZb2+iNrZ4DEKq7md2ziD3YxA/LExBGm1VltRyCzjQVyB1TbzQ1AEFpTRqCsTlP+lRoZ7
HPUKRete/mGG8Upiw3XSM5Rs4rRzpHERHYQIF2JmBfpCAz2FIwzaMP8majs02F7WkrqJbDyOfAjQ
aht9IKzHWfLWDjZ0PilGZDx0Fg6rYykMMjt9sXoroMWLf36DQAj/JSl1HMbhulP/zpSCvr/d6Wqz
48vNKdwAM9F3aOzDKyPRpcWVbE5NHl1SM99NPE5svxbeRgtkESbQusjUzf8tk4wX62zPnsBC9TYn
Xdh7nalNkc8OCVdWFcjDk2zlZeTDHwo0bpxQX0dr4suSmCbx7BWNcwaJ9EH1RSrNh+Q8go2EEGTV
mYosK2t43QdB5lhUMyhzE81XoczIGSQbeI6aaQbbUdWe6KdIYk0rxi286nLWw4ZsmjhIKjO6+1yx
+1E3zEfhU6D1JrVKRx36IdRDT7lN9JMbL0AhYTuy2qUZPcUauIxc1ODJh2YR9qbQmw7A2VICrhkU
spP/1Kj+/1P/o8H9txfgFL820Ep/dO9NAf8tPQKrCPkTj8BzU37/P/t2NQq0v1oL1h/70ykgGX8o
OrpijAKWRVoJuZH/ZRWQzD8MQ8MqQI6Jyal6TVcoymb1AxjKHyo6eYP/U1dkUmHQSv9lFTAEf6TJ
Bpo7wSnTQnz7wRrwqVXg/QhCsIDkmQQHMs8IC1GE8mEEJXTzhNYXGm3PuL1qE1vstSa8RYIFpmqY
gdo1MVJFxIDfVNHD2bWLxkF32x1iGti+aEbXqozoxpotcJSifbNGszvDyppeTcK8/OXu/o1MfhWg
/1t3/OeHVaEeI4YWqLSVDwpxgh/muuVlQhLc0l8LpNjnJKl8FY39U23/8TLcfRIpbcwaNNLeK65H
ymJJuUqVp0CQ4l5AtHWqsrFuK7XEdV9qFR2UxN4rSgWEfcTqeB0NTY6OwUxgP8Zx23oYD3I/iVQL
4SFLWhZlHTZYuwdtQppVj/9rxuw3gdiV67w7T2oTqzpvVcSMGsWzyICL0ZeLfgPhFtecZkt4AZIg
Z5GVlOBNy0cVYxobsuuoUlqyHpLLyaqk19K2E2ID6mr4ZqcEQ3+lRn8v0l8fAf8qBk0zyIaU6T48
gm7MFk3Pa5Sz8+hwEhAPWOllF0WT2e1Q39HWxpMH/IO8pn0cKrnMPhxBVjZ0FpAZQwPS3aXnSLCA
yhRGpRDTUdg5rSsdTYSm/mVM+o+ifoX0kg9jRl9TlUAGkG6ssUq+f5gGOAzetZZgKczb14pyi98I
AWw8XtpzIoprOiKwJvTJyh4y3ZwdYYPRGEtYVJu4kqtj2czzG+Zfdj0kRI5HKBzwA8aLxWjAucqG
Gd921DMoW8mVhXzDguVYoPJsvrAn6Ksp5f2wJBrb4K6vTgDB8Hz/TfBttFbLzHAasME3bNdg/pK9
89plFtbgJtajg6xUwR1SOMgLZb9Q5UXe7JtJH3LrwxpZ+qjK871cq909ypOVg4ShkBZP0EbXA66Y
q2no+8lpoENTVx7mijf6DCinmhq8gaQgt8A55tKjEKTt63S0U/JirfKtG9ZyUjJoOsfKscA/Pndz
5rbTVF1hj+i8QKr62jGleYUcm9GtCZLnsVcJvRqMKL/GAlw99zIfG9glSLiFILtdMYXR5Ew59r1I
6ZvdLKz2rc0qaUMPiQ5RX+bN7CJttk+EWkuXo21WFyW6zhjkqYivPl97ftpPPt5+zEsGXh1jXRvW
mfGLO4baVUP1l5LPqNbxtjHp+m/MBNGIyvYKClMIAdwbUe5upMKg2itC2zf7XrtORjXDjC3xODih
DFozXMZmYgJrBYd6i7iQk3tmqfUFTUUcNwZyTShtY5ic7LmiMVEvQRN5o6jmUx+UuyoqGmppVcwz
krVgAJnQo6YXdBWCNmXLl/UaPySB1YVo9/O4xvurkHoCYyge+jAqaSq1YXQqmgwgaWikyQ2ObtXi
yDA3jionAcWPISyRVhA3QL9plOYz2scbUWk4n62AEQDQW/ZUKqNO2ioYyMO8PZl9qRuUO5XqfJEm
qLbDGB3KcaSuEcP4SV1CAOqziCZNRfBVrF6iWbuQWmtyi77oob6mV0pf4z4nNcOHUh76RRWYD8ac
661vlHp001gTCCUzlo4wwUg6FHpFjISZPAHgXy32anatLDaIvS+e/d/MPDK6bUO3CHIl+vD9o8+U
JcWy1CE5zRhc8UzzMiVZ5bym4bNdRpXOk561L+USyafPryx+f+XppB+Sgsfrjhwm+cPylYO3DqDY
K06rVCWoyWp6SrB7HhtdObZYpldQSb3V9QGiBubZzKbNqVDgJm+41jy7YqiMnJm+yLT9Ge/6YTJg
fCRtEqOWLFR9/di/TAYxaSUL5iyw7caqxxlj2CYVr6EA2AwQjXHxVUJpHD1F06IPEnaRsZLv0Tki
wlQHeYsnRHXZicpwpE0DLEQQwmDLEHZkhfrKlok2a8sZ6vO7qf2+21ndSmwg2D/hM/vos5v7nxQG
WziBpCVnBoYzZG1CmYtdkHKGD6KuZXPT2I9VXkEl6dHcgSpfZoOuzpRDQkhJdYRSbM0vS2iOt4CS
aEjFeGPcyqjEGXMbJWtTW7gKJBGZpySYYregL7lXEy241rNsOs8LiKsrXVFjySAPIRRHiZIUwSYj
3VVb42ALWbriAGoly65JWS80tZ0flQ5gTRYk4jGPhUIfE6vTAORhUa+1FKKE2eho+PmwZ0RD3nH2
JNcG2Kcr5tZwA9TKWEzmCOng5zdV/M17yWSgG4qMl5Jt04fkrmTpFDFzZnJMkgluOWkGu6UmVEW1
436bL4KKW8G36+ompxIpzd64KnpRvVj7XA5/ulFkfFR9xRGvwqcgkbr7+UdU34eL/dy1mKbJuxGa
nS7rpvJ+uLbhMNNZklm7sRQ91LVqHSUJpgCaUL9IDMPPZFulPYmxso/gjTV1/VQP6XiwkU4hK6Zg
TF0PSC94HbfuDHOLwB2RmrComoeJL6xIuwMsinNdi/pTgNuBdTqRPJt+4FM6lMk5wptom5s9zE6p
/ipRWKzb9HfzkeIEbyXcozhsTVQY77+gBHzPyuuRLyhS5TJkXB7knqqETNF3IxoTVZnWkTtWUtGT
NZfq6IB+xjOMgW/Qoy0Je+NN5sXy1ZQT667k4yfDYcurTJUVkhg/HDAqC9GPbOTCEYWWXGomMi0i
23pHmMM+Jex+B/PW3nTWoyHzrhLaYerHf5pZywBANEi8nEyms6oaH17dcZx0U62R/1FV4ysqS2M3
4EfyaSAsXy2Mv60wXApNG0cHBeYdZ6r3D2IiXUii94bYI5wykE+mfU/b7iLJlPy8MkZLQ9OgV5eQ
J1okJWp4T4ZiiCpnQmkz6EBHUd4A4DbtTLxQQNjZC1k/lPs1uOfLqvFYVglfUqrwIxGy0LY3IO5e
kdGU3Mp1UgUOJd5nIhhh6lHRqQ8mhCbL09Tki+x0/W+GnEXIk/LT7s5k/TDkOFMOMpgOaq7sNVw4
FiSmKkZxNhKidQfUSvOGcq7pBSvqHgpEAlV81C7o6pq5W/WjSmlsjG7IudFRP+VDEkLUiKrXoLHn
m3hpjjK60du8KbCxkrlR6ps5t5pnaB7WPS9qnaZmSMCGyFI2tzq1TyMc4pVhj+ad5rnmYNIkM2eI
mxvSFbpnJemX7yWoKnTD6KEyHHNHFW/ly9hpgAqzykhPhHOQKyw65Bs47yD9thF0i6XLyFOqIZJv
SOoxun56JHm6yIhqveMkN4gtdMVyq4nkQs1l9AlRq8R/Fp3+UYXlP9ZN3lVX/qdRGGzW6v9cYdnG
LzR3u+fm1+rK+iN/VVf0PyAl63i1V+s4s26db3+CGCT+iE0r/APdAKYsU7f7V3lFNf4Qus6apFoq
+bG/khjWP+JwizhOYLa2qXz/o/KK/HEDZ5iqpvIb1+xknfEvf3j1BEsYJXpV/gC3F+2xNd3m1+Jx
rQUg2CM7xTW8t/SQH+BLnondCifbohnZmUf7OH/Xz4a3bs9qcV7cZnvpIntL3mhD77JbYuXM1/Ee
82793HqyQxKkU3v2TnGqPWogzz4u++EtQlWpbBATHIBOXtUH4zm61H7EO9TWZ8qzTTMb7cGwUe6b
2+6sPUg+dYuLzs18YkucbJ/eK1fV2egFV/Tz/PIa7qSXXc5efYWpokQ+fZt78U4jD8AvLsqr8W7k
6Ii282o5s7bTWX/f7etr6UJ9VQ6aQ7N0250ZW7hmfr0lFWFH7+dg+vRwfiSX5YFPea4ezV1wn8OZ
29iv1g/slyHEWEjxu97Y4BTHQJ21rnWoDwEX7TbNhe3rO/kunC7qQ2VfvvSn+JDza8Pz6HI+2Bfz
PbfwjO/wQ/EQ4e6XTXwwHJDtx+KCSvGm8omlvFX2zF4nclrnFjiYl3vVmXxQzyIXHZwfnVu3waHw
Uw/5m9tt8u34vQj8pveiR31XHoRv+5LX7XjrXzUrvvoYfDN36VYjhdOdrqDGUXoNfNhJrUPaTGy4
+I4K/n50wo0YvmTiuPoIjkB9HcMp/Omo8rmmM8ordHKeuhvsvsQ7jWxBH5ezfBdfVUekfTT29vVO
dw0n4Xt1m4zbkuyjvennu3IbHsFR3bbfpPP8ZF1yhQdMXcTgeNGefafFbUe9siXQ7lrd1bTH3kLb
kR7S43Axbq0f86kh9O7BvgZ09KAeu5vmghhAAUl8oFFLjgHwso20k89jX3jUfra8zf3+2TrMh65w
0AZ4gL0upBvG5+DEUXERA0j1xaY88fNu7GD/9Y0jTCcZJuQm3oJFfWKXsqmvOBnXtDM36jk3DY0J
wc27qN/ASBa30yoM9aXch74DgMoH8I0a4UV38btukdokTni6zJ2N5pTXic+R2jd32Zvf3RJgY9wr
gBKS02hxm75xjoo2lhc4GGI8xYOFZ/Ip6m/5aTkWfnex6vXzDZw55hvDSHam/bTKXy9WdBCxS+u5
eNP0vjAe+zXEo/vBewTTxo8sONJxNlDgq7tJPXWby9fWNwE0e8UOeZIbtC5dQ/VuuJpv9Du8vVaB
oRi8EwelTTY7SBlBm7vIm+5wSwhn15QeXrRZcQyGYnaWw9PnTTcRe6RzQocrdKCn3s07+XXSWidm
6MpesEXWOT/Xh+WhQIFhH0KvdvHwEW73Wt72l6txt/AMUhSmQ70vvNR8zg7xhX5b/+A8vkMeGpyb
LEudPx+KM22LDUH+rt/VKB3d9qK/qdyCGBHVby+gImww0ywn/Z68LgdgnIsnDMl94UPkK2h5JLxY
NeSAGqQFzk202qJ9SIcXRVx6MpZbDdLfsFVvcSZcgKm7kxUHLclQXg2DayKbwBxjoeM8lZfam0Xi
gTf5besohzpGy7M3sxPi1Rtpb2zBAeMUq7fTDyBbDjTBB2CTNuFxm/RK8pjTeyQyOqI09Zn7Kz+2
jatoDwaUfyf/XjUPgDI1N91iqtrQClx2muEp1knNvOJllFCM7kxCNmJ8M0eOqO0TZalN7o3XtWOB
W3KN6KgS/7B4tNAYECShkWyVigcKF2zHvoGbFphPRoydr/Q/fdVXb3p4b9HlRGd+OCheeg/OXDxp
R1M5FXd1vs8f+od4IT0WueeuoswIX2ornxrLcL6ZxhZUeXsPTtAw7rvUt+WHlZG7o70sd9jLPILG
ZQBcj0TI6LATDQftt/3MvZ5vaJ9bu/FmvDHvGVNOweA+767lwUFdSYUKaddV6t6YewFge7Og8rL8
eXyLrLPQvgold3xoH+Qrmcwbf43zknzE7Fu4sju1d4s76dK6bndvKEcKvG7uahI8SdqzeZIJ4+sf
cdchqmp9PRhPIrwufPWCyhWKjOKb2d8hayDV2NwqRoJQB6H7a+LMW+Rt+QY7ugux1wXd5s0erHSH
kzURQJvolt/zmDnRVUQOTzn6TA7hStGh8frqhCPReMk3/Fo38QaCf6I9ywZ0MqcwHtQ43qjb2iDt
iqS6GbXbxjqNueayvBFiag6udJ8Zm/zJxkHXbZT8FD/KxaO4aLpvItybndOHZ+0PFfFKXb3qzZ19
oafH/pDbZ5q8dWsPLsoFkZ7D5NwNnje+5q1nJEivHGwg5AY9hMvbcBJZt6kqxUU4FHnVieQb1naH
YT+ZrKspf3DV+x3CpHlIjRXofMkLizyc1xZigVXca7EGFSh/kNxoPBW9m94EIEyqjY2UZCuNm+TQ
70e3cuoX69pCncat6E44nsHfKi/8pztlh/ksuNCd3K1f8H3tuRQPFeqpl51Z1AHRi+yqvcHLRfsW
7fuXqt6Mx/5FvYRacNQ1FPvoMTbpZXlm1W79OOqXYme4vav4fFfyLCGEItMfnUjbyBQzNlTGYcv5
RYQI3qECHfcbc9zplmem27raJ/EhWOh87Dr9YYRv+tbvgwYTCrVjr6AJDhBz8vEzHrDtYn9IN8OJ
hF7ATf0udp+tXTRhafRJ3BuNQ9BdyuUBUBxWzTcZaO1fdYV/tCu/LXP++djKfLcl334vz5/z7+3H
v/QOkfbfg4lmsz39ZDcOlq1ov8/vNuP8xF+bcYVdtU2NhUO2JRQVTcy/NuMKrU6V4inbakEBCw7a
vzbjGuwzVYAH09htr70atvB/9Tr5I/o2Mi1uao3q2pz8J63Oj5UIE2cdzGWhaLSvDGF9OJpHGPbl
Fr/2JrWYcRnNlGOVGcW9VPcJaFMpOvZqDvwq1k1UaVV3suW2PaDGLr7o5PxWMVs/iSX4D7eEzutH
HBqGAjjPCoifpE7TlgwZNd3qZao9R+QfX2JX+YamKrqgGxh2m54D0LbRx/CpayWkjCE+/yttabUd
KtKc2oAh4muC2JYvDvhrZfnXwg0fEn4dfWtNQVwME+x9JWMwWjUY1ZDlbegTH4eHuiXxw2TnTXB8
7eRWUH1RPPmtirVe0uDopXCoo1ok1uLKL1VlWizWAByIFivdnXyJdqZcRjeSkMGLGHNJXsWsurAP
H+PUCN2S+vGG9VfFNB6jY7Zm1FkkRm/HVP+r+faPZvr/0vM3z/WTGf+9yZ+L9xOeH/hzwgv9D0q+
QBAtpAOIo1Qqw38evvU/aNHTJ+H0S1yF0GV+5i9pg84PGUIFIqgy4RVwiP+e7uYfyspFNFXEQoKf
/0fz/f34NWWBc5NJxkXomTKSP4zfxaTDqXZL7JClHZr4nTD2g/7XAhK30E4iVjdsfXpFM9vuf7lF
l3/OkV/5i+tC8u+Z8/PK3BWKnbpOVVbVPhz5zbGlVRrSoWzbPEfbFsnyS210gYmjuMJ2DIMJnXtv
den3FjVWufn88r8JlKhxKjiVCFFT1sL8z2r4L9MI12EFnSFhA2yaYPEXsKF4fQxqVGU72XfdLLLv
hPYUmD1T7C9xV4ly27X/9Xr8j7339xXC9T5QeIFcp8h8GIbHhwUXBWRWEzaOrAvG01HGqfGoqf14
6NHhfyVMeN+E+HktXO3IoNYyiwqq5P3SUWFlWAapTQh6DrThlh4lAT5pkEinTlW45xQQp8vP7/Pv
A4yvR/kTqevaAvu4QBKHOHU99jogYtkYb2if6+k+62CPY8MmK7aZYrk6h4Qvv3x+4b+7r7gyuL/Q
Em1V/VBSbwsDHGMl4NYUQJzPjSkJkoM6SbjppBCN6OdX+300a0jM6D5SFbNpcnx8inOc9xN9PCfN
Mv3Y5u0bXtWuxwzD/msQwErmhQpuBoPii3n0NzeYFYSZy8uHL6p/uHLVd6o1pxSKsQDrxyGZUi8c
BOeKMHnLURPv03Vcff5t11Xh/dzllbdSODWLJ4qW8/04mhYZZa5a5zB4dflFF5gFkFArX13m90dI
wZK1Uzdp2+hIud5fpiD721KqiaOwzvKwkVKYCgFZLm8LhP7miyco1sH//ktx+7gM+hHWXuqe769m
SiItakXBWphoyb055LS4ciH3W5IY+pZgZGQ5xJQi7Ka3iXoS0mfXWVA/J8mryf5Gtx8V41fSnN/v
gYmAku0d0tJVe/ZhgU4tmQI+WgKnj0gCP8pBPjtFZ6fjKY4je/v5c/27i6lQuViLUNtpHy9G60SL
pjBjTaxG/djVcgwfTqUo0Gpj9fT5tX4fQ+vLTbB1ZWVAoc0b7tdtjMEKBJSlL/Ei9fZWTUbGEGob
jEKfX+f3mQk0mHbWClwE7fexCd8FYiqB+0L0xuVxQlCWIUYYdTdbaqBUNMLDVxxd+S0wmyH54tq/
r7dsCbkk0gTWdvbt778jNJywmyq+Y0Tt/QVJ7zJvlIXsTMdQEiU99ZXCq+fz7/s39xUhl7YKMdia
/jZpiPIKDciOELWUZbqUliy7Z+W13M+v8tuqA3TUYglAZAn3k//5/pv1JrFbC994U+AnvbQ04s+D
2tIOKewxmkpWdSOYvF9stsXaLXs3RVlbORSsalA0xRCk31+1bKRBUocJa0RmR/YxUENrl+UTbvA2
WqydRF8/3A4p2TAYAXoGFM7c8C3GUrxr5WGx9wkZm+ou7RNQnp/fkA8tDN6tPGiDgwDdEs5Ov+1n
1DK1u3lAVL3QyNhaRJai9jCwX0DPoX9sFmZy7KYiugzApjpzshT7NhlCpvGSfo9NG/q0PpFMieCp
j7+a179NApN2jcyOB52mzbbnw40bpnixEjWHXyoS6wGvVf4NBZAwPHLG46slKSQZfJfEwGSfyDZQ
LM2kePNCxbZgg/iAyb/YKb0JM5MMD6JioO2Ontb0Zui2WTPNbrVULMkpqsiJjCv6/pveHjXAjNys
yZ1hpb2VDYPJGZR0WPwZJOfoj6DPyBQFp7/mfcw0MeVwIi3AmKzvQy6KaUdoMeFpmASy0a8APAQb
wIS26SkgKEHd2j1An3VuNTLNU+BJEx/C7rtrfDTxpQzUwldyUC7Ifqbs1RSUj+VxJE0GlkwUOhr3
BAySNEyXZbpIPdpFRA9KqFE1AdDFjog0Zit9SqB2nEMGnDrv81Hz8bmwqrOPB0IO7NzmsP3hnTNl
6QR7crUjnmeDTy2fYiosJeMrPjK/98NapNFgQ1ttst230Xha2ocXSTL1DfiCCAuXFhvkpygSsgsx
zSWlYjkeyIVtsAwP2NW8RU6qDlSHehnEzdpxDoZ203aNemZMoX5OADoU/dCwo8ulXfwsjc7USZE2
NPYo0AJB0xzeacE1MdML9hkmXuRFOY7cpcgJGR9zhczHAL//2MXfFlBH+DAW0nSx8hleic3di6dK
fh7beVdOdfIoNyv41UKEeRNjfCQXFR01ElJLbtHRwj1vZ7Fy6+r6al0SY78uSYElBa+6rBf8Ymdx
nCYOJGODILFODpAgWxFrPzEY6oH1wAQorkH4CEwkOBSw05H+AKbFK9gx+ikFQkW2k2z4fSSB0Ahs
qa4IMayMbRTNk48CGHST6MXyoJL1h/hPXZ556MLR0KEqLn73rCWNUNU0DG7jSCoVWO5b1hMq70vf
UlPGcNADKboSQ4VRreNT4OmokfhQLbekg5wvpZugnbsK5Lm6rsHJ3oBizr9rbd+iA4xqOEki01vh
hFUywZIKL3q7qilFZBa5hBRo7B9NJUieqaT/R915bMmNJFn0i9DHIRxiG1qkiJTM5AYnBQmtHMqB
r5+L6l5UZdWQ08vZ9KKLZEQADoeb2Xv3GfIlZIDPGMWcfeBTtvaIwGpt5kee7i8iCZs7UyKZc1kn
V5hx5cnooPMpsgsVQMszF1/clJOj8NEa6R5jTQvPwJSdIne7cboDM+MfcTh9N9IYf3SHUOVFsaLu
ycutGYj2dKRhP+IbHk37FTOTeUDRNSNHCJ9lOVoXJUxUHrP1ifWu3KaJ748rfzbojmI7n3aBynFy
RaD0rqfCTc9FIeV9HZgjvvQeY9NqSGl48mHqp568yl9XBkfT/eD3ZnZDUM+HF7sPSUpruFfWOO0H
XcBkg/AxM0axzWfc3mW0DyPL2tVpLe7g2KNjF1ITslPbsGDmDzUOnMckzsB2gFpZE0d77+V1Bzon
YGobFDOkLDAHhHmSlumyELsNu1bLnAP29BkMiLttDaM7mYHfFdsyzMJwnSTKo1GfPsZW2EXAmRWz
ZYXxj9DWpN1bQS3T7Yxg+Furu5krmcmcHSOKeI1A6F5k5v2lmA2xz/UoNr3pzNfolfSJMhtVjEqW
jELkMKl6ADrSkTOO/rW3d7GYn1Uqn1MqxxVXFVqIwaBcwyIceY+vRjauFR5ahvBGke3ypjcliNVA
fi5udFpcVWciYrZLfVsDnQ9XsCdxPWWkXkdynLdJTiMfJv3CuYicu5h4nyc4o3ha6UytBxlj1Jbm
0Quih7rpmrt+apLPeHCLY1nlV2nXPmLRBG9QWCxR+Vbr+S3zyGjHIpYN3znpfELwnNfaGN4V+qWX
dJo91rLjHGEOZGu6f/eaLG9jqsqzaBzjGwTrW6mh1oAefDXnT1UmT34UoAMgzHUmiXES0TUbVLTy
+mHrdS2BsSZp9W5TbnXrvOK/H8iSt25NA9hhJ+tdWs5PttcRBSv0OXI1tLkw501aPUXYi/dyyn5C
YcEfZr0Gsn4XcfIUyFGCLmLqVPREbqODehOBR6psVk8fnO3utT0/+sRLQ7mk92GZWK1lDcuggr8K
LjC6qllfi4NxUOZ9E0bYpHnpXpGuvFJmzShmAFGtKpySECNvc2fi7syMWeI0uuLoiQEqr2jx1K61
ITeREXhHR5HpEoIox7f5BCFP2gV3AFQdTF6B3TwGldxEdnVTmsBcvCbETmrXxPd19sEoM4Ok8/Qx
Gt09x5yZw4FstppnBCCdQDkUPVg2zw8ohltcnAgTxoJTcPLDj2PnyMmN7D3VWA5zdlN+Zhw66lVa
GPqzy2X3IjuzPIU8Y1fknNVrB86pWeP+HbURHIx6uM1akwm1YekHxyAbxizKJzFhxPGwfalgKTCi
pF9bEr5+jb6EseXcMpUNGlp1M0mO+RiAXUKjPZjtS5mFp1bl4T7RxJUbZLt1Do2iRdmJx3kBqqpl
EDX47Q1c0SdshRWyLlNwYwrvEes7iedt/5R25s6Q0R0JYSkcPyjnuRzv4Kd+0KIdiNNNoiujIdW8
NuKPFp/+ZrDYDcvSA2GiIkKqDcIuiIaPSG6qP6xYAU/JCOLsCFYGEPXTN7DN8dnJT0rDeO3kodj6
UxV/duFcnlUui53vBPkDQKb8CdQqN8WKCWKqDYawYDHZnMF6ZhHMjkwwRCTec7QI8nStH1YRzKw6
Ghp9OyXXSVH6R1VP92gPD+Y4PBRlfdX19T3W2PRF6+YuieB2GTHWEKv2P0xwOwBcckRtRMnSy5qw
h4JMXZnA68JcE6/VJejfU/deNcO9kBUu9VHvXZekbBh3dtMwia6dpyqjsPADBrxNdEkz5lmGxGM8
3FkxIc19P9xYTnaTefUjqCdOm3QsDtk4/ETDD3G4nq5wqbJvlOUVZP0lu4ucPYAFP902qEnNsy37
nNiMT6U1nrOqRWlMTPDayscrsG/7piCXkROGB7tD39klq39nciFX+XLDi+7Vi4Z242nShtlwGjwN
ZH2JaEQ0K9yVFZTlU0AuPFVNvFo4LKSnWUiCFE0/1uKMWzTyppumRRKiGIzbffDK5i2Z+M3fQ3D/
6D0iXuA2SKFNTOifmVgCxk9O1jBmCVk2P6MlKnAYfhZYLRk5sEBpYRRIsPMJc3SInXsIYX3NgEbj
aiIyPkx3Q5BsG8gsMSGFtgO1kLShe5AbuBrK6GdgIe8ejcBbZ3P5KRaoHV0BbP0gfsBDxqvCiRW6
Cvu25Dy9Jm740S2bKzdPac5YsL6KoH6LRvM8oKm8JW20P8jIgfcd13BoLB5j0cD+dJNrAgW8dV+H
NxCNwi06zH1eZEeRP4ZedAiJb5sgRzmNeU5EfO3F6Vb4ijdzWcIvCSFRw02oNl0INItUyWSIP3AZ
EbXJtY5RTUihSCiYHe84yiWsoVD8Dbj0O2XBqiQoDhvz7KJKTBgB56DAlXXxQYZJ8dBIJ9zppt27
tvEcUsGNKeNu27qYWDWKGom4k9VApZ1PKx9OLenbszD25JzialnoI600dlE27QbPv9BhfhIFwRWl
s4OLvaWLtIVbuK0q72GUxe3cMq2ai+zVU6C47RFUEfiznrdti87aGRxn15EGtrP9/EIvNd9pILBb
q7DHdQMOm34Ygguz55YwdNzAD2pvUjgPaecS5I0zKGY+dQg0KyGBMhVLHMnEVjw0TbtVBoxqn94a
pteF/lFF30SHhsnTAqS1uMfQf+MUtJ7Qo59NSDbbXGTdifFSzrIC81Xl0dlwknJfyRl1U2eUCPrd
4HtC52cbZhNyjM5GehRMl2lKz4zir+BaDjfASz68SRprYOXpVeVzOudk/Q1t9sXzR4gssxsfYKXw
FPm8yot5pSwjOdhTaDwlVCiPkR+8uz3wiMQ7DqK5913jUQuCkzwO69pFvef55H/ONmWc530XARKb
xK1ROXiNyaxwvk6YLK4tXgoct4dXWu1vfYeIJlRevXVLBKyjib3etHZViZJYzzo9+YX9mEX+Qxzj
8tdOc8cs586LdHWDnhs/OGBQPEAn1RGaHbt9vFG2d29m4U+vDcNtEdUXI0vQLoWEUaaud+S8tp9S
TDuBJn7Giwm+pn9+m4SDt24rt9kxebmrmvQdWroL+SS+JaCXoxe+LvjTbfPTMfO7Ajr5StNSYvZX
P7fCKtbSKz6VM8EcCZxj7U9goUzCJawRKCrwswnDRqtPwzjfdp7sNgaMqp2M0gJswoTP34+bt7To
r6y8vk54n52aGZ4c2ZruhtdXgpKKveOaZTefdTK8AqpCkFdMbHucTgBNWFceLIpwA2AJw0hcfeBy
1aeuQ8rpQf1tuvAWSPRpxEOHrCsN9vUS2Z4RB7M1nDFbmwpkBlYBa11lJlRUa1bb1AYinyoYfUFa
PDdze/B8zY7G5rISDVhmgHhXuUxngqjwxfXlU1UYP2bZ+BcRtfG18JvpVHmNtSsS7rJmgLzN3TG6
todmJ7LwGI9Q3aHxvA4lH+zmxj4oPB4gTPf7MjcucKJ3fjs9R0P3XAULj2JC3eKp/cI+El2A0kjb
V1XX3lWwjFdW3VzZ8HYDOXWEJqNDkzVnniWMsw+8x4rMC7Ch6tII+TKVwW3Q20TLC/OolngGw8fs
lffjFvTjkzMbT2bSiHPjIx71o3sCiu+LHvtkNievYmiIkeaxm6VzNYBaXVetdQINcppnvfWb+loL
RYVCMcObe0d0zJJZ6JEeqvYjijtaGphhOtiHUVve+NDLzLULo+nKUnLYNkNwBPJ9B2UwQv4HGV2M
eJ1rwg+L8bnIC3RduQn4mPpWZ2gFR/NnV4N2tRJoKrHw3K2XezW2EFABwHFDS1C+Isj3KVehrGya
dBxd8DsKq0Mmx+CJ2rF7CAQwo3UjjKzYGNCo2VTSNITehYR4vpE55+l7F0MEwOQuyNuDzAZkooSY
3umoan62FVP5laFaTpCNndg3Vq4qGltJ5xinUNP+WUc4Qj9p6shnYyj0gUCW8cbEeznsx9FDxVfJ
6rZOfEH0i5kY+S4Bd3wJa4bqG2UOoXus7DzfdtLKfORqEZoe0Y79lpSRx2qIe/Oql5336NZdfLFo
MG/6aLqdrfAR5Mkd1hTxrrV2No3/xnZXr9PpHRDQ7QiyDm2XlZ7caALHAtUhBf4lRPequUCssBYc
dEiyduTEw520in7n0doyWmqHNL4Gqf8ICRA9Gt9ba/D21NH53F+sRZXmluUauBnvsUDe6jinCwKd
8drSRhauidYN32WcZrcwebZVCtE8JaQpnFOf/BznvVE+6kArHI8582K29orQsSic5VoYrN21VLxk
1BidZpsky9LV1W1VqvPQD9+yhOijthH9o4JPUvr1s+cl9EQn4E3kDOzjsKVHUlbZISVAmFpkyc+J
0vmcBB0VgBd/izOJotRUYjgUbCqIm+VzPvn5Q1FHL1bBk8siwflA8MjaMSoSv/LOXnEabAgmrsqO
9OvZpBiNmthGJ40Xv4jKg9cOR8Nu7pPevu3mKtnE2kKYasv3KkvRBpMZ/BDXRrEkK/TlG/Va9N6U
yidCKiOzIPHz+6i26PYmGpxVZ0jmC+M9TcvNFPmneHTnix7wmxkqmvZVTxaUmZpUWGmcXokykg88
6W+t0peEU/5tGSyqaD+oMmA42ngCcEwXNmTY8zB1aj7yesS8zAv2sS6o/fJ5Ti8eFJWTByMTcKdx
8uEIRHb6zeGGnCtnyY/1gvnZwFS0IoIL1GDb+uIpr6jye+KmCUrriqdgpqngEpb7AByYn+CaMSkc
tn+EtB9stHTHSz0H8QfaF/dDDnJ4hgCOUb9znhv0Tec4KfLblDzqlS81fHmf8As2ShzQ8HoR7mi9
IhvtDCi1X+taLo5dhPixyWC/RbrotdfcFqZqoyI8K8k3StZ3Y1ONwKHoSPHo7AqNy9HCMHZmZFJu
8VQXR/C5/REzDzpvwqsOVS2HJ1tPiPpU4L5YZmdtGw7XeP1mc+eT6F1tLJ3uRFUFd/SUSMvpe4TD
HRbeh5rCYp9P2YdfobMLDdQPqYG22fWypzo2Ntk8e9tmSadvCo5uSWzbS1pDm+75d93qIVJwXDeF
5arrrp5pVdk4N58cSebOYk8kMztIX+mOILsZXUFQFv47gmW12MObpnFmTH/krV8mm6NzLt38CNyX
xCUpkGI2Sg+7QdTtYaqlBwd5xIRTW7lxrCY3vVGFWxPx7SBhrMig2lWuHcFOjqIHT2Tyukx78sSt
AjOpzF/zLolfyzbFL2q2sLGK2hNvVgyIFWet/WNJP2I6YGvSteAdv/lZM+tbZudES6WqNT/qpbtM
nYQ5tQoJgFjxbJAgq4kpYsFN+HOXqPs/6K9wYO1dPfcDTSPf6yokrtoxvLsKKxQ2tt5hwUFaVHQo
DDrVPL+j7NdRlwZvsxgml9biHAecrP2oDk9mnKgKVGCHIHsW9HNPJsZ150fXjQNPZ4dLduUWc6m+
p/yb4wuYOzZ9M+vs6D2wSoh7Yu7c5MgabKOtYJTw3MKlWiYR5Ahue4y/xiq1/FpghOKYtgYwQQPF
7IW5b5rQlkT3em5FueNGyYMoHPc9Kkgwbij04Rj+MUIAhN6mR46hgNeComwPvUhq/y4fOM2dwJd6
9i7s2mw8VF3Rfavc3IwJjXT5P/SgbVxfk2ayTwPEM9JTbGkc5vHU2zZ2C0s7+jSqKS9u7MbRl3zq
U7Wze2EfcLbCtyfgFwp5T6+RHjZUL/FeNIWAGy786kdnGa1zOw2uU2xTWTiS8RgBaZsmGg29U7rq
mwOt+AKDfOwKyINRRyYZryiDDs9QB9nJTsLO36Z0UjfKIFthHvbmbNxNDrQy3nzvJO3ubWvck15/
D3B0BCtOyzkwP0jPoDnY3qqs3g2qhQbS1WwngdkcBtrKdzMt1g3ZFuaZu/0ac3yNh/6H3wmiJT3Y
ZQTubRyfDuTUknWXzfTsqKzoM2yJdBk3nR7dzZQu6S0U7/HOqWqPkvK7ikeIpsI1GBVFLUk5Axqn
FVEV2TpSn0ngH2DnIU7uiOJxBwGUWO+iIWpu+SvOA23y7NEOevkszDo99FK/Q3XiHR3P3qGp7HE7
zDlmi7yxvFPFd12lmedzi2lPbltlL0jEbAiCfO+IrnLvCJP3yZkLIF9EWrnTvnUGP15BR9I8Im5T
2Fe9J8r3yBlx6BF6NTinph0LEB/5MmLdmaOVwiJvE4p3B6e4vynjjgIAWyRlCPUh8C7HyoN9VfmT
c5U0KdyBpoaIQ3RGnZRbe2zchcZstPmqKq2y2LFg/BZC66DF2SuQS96G/eC5B6uCXwYeC1lBWM54
D8whEu4ZT7pdHbm9yYwPyrJmfJgd39vzGjZLdCJMXlFwROOuajoru+NorKPHLp9y+yrTgq3AHQz+
lwh3pk8C4ltHTEZLCN9chlfKIYp7p8ugjXeQ+2rB7uJHsBdUVtlXhTlP9kNmj8o8A8xqCT+HrDwe
IL1nNcFUf2wTg59C6xpct0kuTmunxTUEe4+c57FvITHYddQumS+FMK4DWCrJgX8Zwy+8iPxsdr6k
i6ngSjiKUgrS7nSSVcErD7v4LWsYGIQa7M7Y2ogTxmeIocHWVrqGn2HE7aEwKPdAqNXhJRO1OqAd
G5c5zzN8XozPYd0GGwV0Yxt1tnszR4QqMn/7SZbCN16ZVFOctM+Nsqdb9u3ujO32XA5+ju8hcPdI
FBa1x0jfxpbdvrCqeRvPcbVuDeWszSbg7FM64zFujXilloE7UGEwRdLt7c/eT40dc/LwJSytFnRv
7cQvRZvEhO6NCJGo5uExH2g9c4gcVDddlaqGaunCGjjI1m4gQdo0feLcDW5IqdMHKyGfADNnKqk3
ynAL+HtKN6xljuhFW7aPyyhl1xPg/KJVFrDMbb/8aIxs2vZKXkVhlr3ryJzuDDOw7oY2IYkCvCVx
9/D4j7MQD4RiofORBOQhyXBp2OSYOKy8DQm6DdqdQZDVKWGLAL5L5bW3+vxHHhnpJgvC5sFSFuUL
jTiHXzLNI3We+h5w0x5iRibfs6QcQaCRT9ZBpCTSAA7nSlQG13RKao6tE60sUPrOYQYZTl5NqC8e
Jekl8PJirYb6m/pDNCeH6KJJ63F76z2nacDMzOusDcON6SljxvocZ3Z1l5neiz3SxxnNwt8Wegjv
KsdVdAVFOzzmVXhlUvDtO5R4r75SHr36zr/Ngn5JwaGbvRITLJAI1lR/nOD67303C95HssD39TBW
V+ZYtjd2KDAG0KCk2pY4f+Jl02viZ1OEuATr/l1lVr5F5Xf0khC3nG4wHQi7uyHJwj6hLKoZLqn6
zUuyJNyYjUX2uSqXFmlqD9WOQSIhAISHAJnFwfleebI6BGMlQCMGZWNu26xgtWWji5PKy1KcFKFh
UeunCbjRxH+ZAi3jJd7PvrbN2b3tbSZCqy62zBNDfyvYTIzKbkZOIrvWKIdPRzbtXTnH7cVQ/Qle
Jz0i0x29A90DxnNSLektZiodUgmq2X6Nm9nH2eWTr1BN5U3rRIIjYfItVlWYrBSM/mLTt0mxLlJ8
8yZ5EDVKhzch5vh7HOJ/MOKK/IeOsfYqoMl5EZYethNa7m+OD5m3QNdObqsF3DwjDjGmX4iV1qJH
UlgjYGhJzymtHRyPbEQPveoBiyOq3MeaUN8tcRBrbsm8B6uAtapsw4cUbPI5Gst5NzuiuYZfrd69
KbVv0mz4ARyvuQFfpBAuuOesVc/txOzHq8Iu2diFIY5lUelj49JYk1kgz2ZCSyskk3PvNGMCPGIO
nTt4+ONr3dZc3XBoJvw9Qt6X0cjBRNX5dp5L/4ZGjr8CynEYJDzpcIaiQfTFqhb6HpmI8Ti5ZXen
GJZxsE2qHY8HiomAyG9oefa31pRUcCKU9jGS/KwVqdvefZggCvCBEgJDG4JDnfbhoU89GnVJsEl9
PCY80ceMNJ1XBHY0uyNakAI00J3hYPkDJIp7k/WePfT2aGKRsaIbmRFUMdhWTD/HtW4tHTxnmIcp
H4si3ffSTDaiQm6AQo+EJuKPKO1awlCS2d6HcdZf5rrPOYXkIc9FHPywx7D9LLLyB8DGEX5F378N
qeXdNJXTtKu6R5TqtT2fw6iP+beGDIFQyB+tmHNPmp8mr935OWZg5t07pzEOOoT4L91opmkqT5Y1
NmvbgxJLhPBra6XpFm3JU1FkHxLSJntNQeFL2JgsxVUlF/bMALuXSShmJNGAGEIrVHTYN5fjj2Hk
m3Iq6zX9FajRVOXtatbxPR3x8kx60f3AwXrwC8yyVUuhYfRMKYHQBCfyuVm3cqJijgpjiqFx4QUM
BiDHSD86bgRbZjAGvJ8Leln5MD/MYqw2GXvsdhgjgmTHFnWVCLZR7zx6In0vkJDtpA9+ljkh1rnE
fOrM7EDHPcXMNX2vW7Pd+lybH0bF6yqxx8QB0jQ9zX49mqs6GVERFu08FVCO/PhkzEXwjaibgsal
NyX8DROiFc9rm258MDibfuRFt2pgTJ9zg6q6GkZ6vG3dnSyiys4Rb++VivvsAMCNaDpbt7dt49NY
IugPXFYRn/3MK9cEegIdzyGmEMJ3RUaQ2NNbxDtKQbYufRsxYDCIddoU9WNCKPIqU0G3LfOCSCpe
kjtntghJNQqMZvRgriPTpSUsClqDCZE+ZusF567ECByDE7sXoTddEZnVPMmQGragY/liuISZTcap
mnphkf9WVVc0s9eiU9+TXhaXvpfB2U2L5GSZ0jw0ymifQt8xz6oR/lUVNc0nqW7inBhNdDbNkuRk
GzeYAXb1FtEXYZF+3jB8YHp2N9LYWMsuBatCxvaKnAaOlBVMVa3tbDvlZbCzLAN+mJPJ7tKTUHPj
J0wvIOyYj7VR+5cQEeqWTEne9YTXQkOd8upeWPWbb7flVUumWLVrgXcfvBqya+KA0O701L3Dag+J
M+T1Ru3Hzk2ipaupzK4n2t33EHgZGM9F1ACYo+V7MgZajsuJ8ttQV8M2bEwCPoWn97RMzBPZ4kQ8
hvyCUqHJSkc6nLssx2bkah3UK1BzhNpmHQlWHNm+T+w0+sBTHTyoKstJM6jh6sRe2xKN0hvVYSKe
eF0kebedULAdCm/qyLeADrxKpFLfYGmEpGSjm1KbQQxZu6KDR9agMpxTREvFWtt94z05kSV+xv4U
HDrFkQ1IkCOeaum2d6PjGE9l0lvXaqGAz938LSVE/VpTgd3ZqVSnInSre6OYYHHXUWEfXa8hZAgN
wVwA24kCwucGan6hp2ta/PlWUjeSXUA7vzpivmKXd4cl11lE4OU3Rgfr0HU7KLaEiZYfk13G/Taw
5vApbrrsp52FAaMVg3cBeWZYQjvBsiFcOmXJJxW54HWVpI9WPeFMRChn+Rvg0ZIjstmeu7bN9mxo
HOlyOSMLo6wkiCbyzF3bzR6dhhltp0unOSOg8kICXgzhYGT3cyfEcnRQbP+2qWNclM5sKgLEkFpw
tgJmf/JLwrQp2F37YJW0IERdQHHRccXow9GDrFbxUJvABZ0++iG6FHsw6VLwaGKiJezSfLdbolG6
YGZ/kLZmmkEAYR0wCozyobyuRiP8Zs3ze6zp8UjJSDyT7GNjklxlmadvbC2ynUdAbM2EcCminerT
8cdjJ2oQEQEOaq9/hTts0EzUCVHwVQyoP8F22Wgno+6p64L5St6WZAohRNuiS2PX4zBOhJjRwJpK
0Mr0dgqmwQqrvRkVTbKCzFbxm1wDpLPhO6vB9T7o4iU71ZT7VpK3Fvdle52TyLpWOcZwCge6haDT
VsJE9JIqGeziSRVHi5pibWv/IyCOejOir9wXjdl9Sw28toS+RKSbA5A69JYFIIC8HvyuyiBWUEcX
rjfSIiR6Z3iaZKmXY0UmAt6cXRYTDm6QMl2CTa43M9MM4xyIuXgcKkrTjVuMvsl/LK9nx5wvflAT
09xMkTGf2FcZ1XoMksGY0w5jTOowFFoVLD5/q5MuPbZRyRGe/ya2LZs0s+QCGk7eo1yhXokOg2vb
aiMFEUYRepMd3T9s0OXo3I9MG3e4KpgTeQ66LC2/D7aUBi//ZfVZ0jtQgHUvc5mMB9Oucw4OPrGk
ZWvUL3YvGWnWleO9KGkgH/TUVFx3oUzPo4CovEKwTWYZS7+MeoGNeRAXrjabc1ul3MOymo8J/dff
iLP/gK/+ScGMCnMRZguBfQvaCbLwLwrmqu+cQS22+0VhP/tq0oztXTdd0aBH6+NwRGDPWorSzguP
0+h3b8ztPebBXavwzAQUyYcxDMGBN7pE88puqC8Bg0lOY6kuIQ10dm9t6ryLjR8Fuff+JgMCOf5b
Uvxfef3+D67e/5sd8P+T9xcJ7y+cgOrHj48ff3H+8uf/bQS0gn8hiEfS51sWdg7HR4H7byOgGfzL
9tCJotjH8IJGG+3uf4yAjvkvjyaXj2qb4xaALiTx//H92s6/UA2D9VmIi2DlMLT8N8bfRWr8p5W5
WNB8AhqgxLt4esCj/XVl+iElQErBtZpM4opC7c63xNjGB0NzIGII29843jjcJT2j2Ci3y3NrZ+3v
dOr/8B24DKQSYIA2na9uxLCN2Bhaeu2p7zmbUQzlrpdT9NKL7HcMsi82iT9+LlML7I/4qT3hflVe
F2irBhEYqIArOuRZiX60bPAk/uaJtxcfy1+ua4A5e8FXc7OwMdlfPmjuxpHwqCZCe2tNO4Ba09F3
fOCoPNRxt9aqyBDoxLT+tgJBq3FsmOt88PZKrwdNWmMkctfe2K6q4WiAcX3MJlOjmSV5z1w3bl8Z
uw59NtxUb8jg76QjIMYp7OkgziSX3SJTGsl+40tsNfz3dhs13fhJCL23xZxHvMuQLlzE2PeY7VuT
ltOWiCBEQ2bk1md7cDqxGxArBWuO5F7MB/C6XkfMEVB9Wk7k/eaC/e3GgJOGQIiZGo+8cMSX66Vt
0nE9Q0TrLDHe7CWsLQSNefrTU3n59+X/s/n0q1vD4hFcrHoQQ11sG7788ilN049WYmTR2qNHfDBo
v56nkKn8xMJ5CgZbbU2D4T0w2mYkAMFO7hyEEutEIV7XgpC+MfU/jYIz4W9+/vKY/Xm50KISYjGD
Mk3BnBt8cWooK+tyRozReub1uAnNUYOP6XV7iPPUePz1VbCsv38YOxKEdEZ6cErFFxePLjQ/jbzA
lVUNyZNZkNdK2s5cHCJMqR9R5pAiUFKUffOsuK5QQcfzB3IRnW6jygr2ZprIgeJ7Gl7LfEJFTTwW
fZchK6D75Ap5+DrN6+nND2cL7rmVAY5BjI4EUdR14//myn0xOHBLTYfAHRyD9uJw/Up37OcyJa4T
pUIsiqdZ0ShLHDSVvHCvaYZ8/vrS/cNtChxsiSZ7L6qc4It7zUB+kM+2h+khs1Eokhu+L7gGt6UR
2le//qg/nBlflkTALcLKBQnBtuTiivqTUzlGH264Pa29ckhEBUu6DpLd0ECQkplpTIc6qEvOSISk
ZyuO9BHCFxVcoBL73hqdpilJoInIL3QmmQbEdHoUVaQsuO9qaf2s2QOIZiCl04mQjU2IcXSa1Te0
lAvCS4jcuK+SujqnOoqGjaDJ+ubwh95sJq6oCcQSqB71OVHnXqXo0/IemTjSDI2xqogbv3QO4dy3
zA0YhsyTfNfSJ9nD6Yz6hEaAUzMtG3avjmBl4FRJLG6gVy/BiSjF/3No+V+91v+04HnsmWfitmBP
ll8cpZlPjPeCJF85cUWQi2ktpiXf0nQEfAqQJyTn6iXX6H/ayZ4+5rajCT+YtMWZ9wS3UBdTyvEW
gDe6AfWuqiB8Yeg4vyD8z689lwQ0MCsjkWA56Y+feo7AOjeNn739ek2Yy5P5dU2wSS4TSsB9nvPl
bU0ASTZQKUbowau02MmpHAA1htUmChClizL2aJe6lr/vZNNtWsdcxMcGWmh3yZ8ZypThcjS4J+ap
/ZPt1oTPGSGj3aLL0ED++st+3dF5MIM/f9cvWxrRJzy4y16bMsjZmCnaeNl66fbXn/KFocqxiT0d
HkKwBD/YErjKXx+TVk3DEKMzX4/5ULzndpYh1rGy20KnzWOkbKy6NGfvnMTObyzTpv9j2AbgYaIl
+suvv8vXd/4fXwWLFVs4Xyf4ilKtE+1GYbOIjkBzr5FD9PdRS+4aw6AfhSzGtaWWOAACXz2aUK76
zcf/fSfkOAjfmpebh5zA+nLBUeZLoycMYWXEc78D6dJcwemsV85UAl4Wpen+xvz4Tx/oOpxol/wO
fApfLj05UcNgi5akrCmGcjqRPNi5jVpVmkEGWczFb15cf19RlkDJDRSGHTj4m3e4Y/XEwPOXW92g
8zSHct3Sv/mv1y2fgvdESpeECwAyf11QuSYcmUYoLxQVOId2xPyFSMI7/Hqt/ONvAceACMOG//z1
fDj6pUdTid8CzntaSyNrNobgo/77T/Esm2M9VB+Q3l/eIUWYDMOA4YDkUeKFHGj5W9lF+W+ewX/6
LTjslhLGlAAJvlwxGRXYvUd2JWZPOXl+nZ0fRlCw97/+MV9ckzxdNk862xcED5bAV9I8Q5pEkrjI
7c9Gps72Mkrnj+5J/nMRYajpOUiR/+Dnt3/zA6mpvu67+ON5qhfGPXAJ/8t7v9bkGqiQvWxq+McF
yrHH/6HsTJrjRLou/IuIgGTeFlSVSpNlDZblDeGReUggIeHXfw/9baySQ4o3etOLblFAksO95zxn
JD78UGVLs2/XEF9dOa7RSpjjQTk/hyp8ZJOURElCyuL7T2F7mK+XANgllBC87SwJWubso3O1oJeL
lHx72CjuZQtd0Xa6i9BZ9Ae8B/F2uXEw/vKJ0z+wrTdsBBzrvaZyk1ANW8MvfO0hFfAC1UCE6sKh
0k8Nxj/ks2leIrbPURFXRXJdk6Zoc45Q2ZeCoHLrRCuuHNBOK2Jg2JYjk6/RolUxnbPVQqyfj3UU
knfW7JyJZGTaLCWN+oHt7/8LAMHJOS0Psipojg9mb184Af2KD777tw8Wh5MLswQcLh5oexsDf+23
NF3weUkEue+Ugw9NahNgmo7qYrW9+oPP8u3E6ZJx4xCf45l+6Jpn79Ai7hHJJoBao+7M3xixxmuq
uwjiRPinlc34P56vAbFAxjcdsBlA6CFvv76z0K1rm6QROswLjdOCnATgduQi7ozBMj86yP1jQeam
cLqCEROBRX3h9dVqhDdoKAoaA2LTIJt+czmiDbxcuyo54FAyD3Nl++iIA3GvhrA/Ab8x49ICEPP+
l/J2vvCIAPM3dBoBEcGGVfv7hdpTgKxGMnp9wlqeRToPOLt6REWyl8gMlZ2sp6oy3b2FMO2D3fvb
wbRN7ALGE+dZsBpnbxhBHL1KxSMfu9KJkPTgAs57GWWG/uiBn8++25fpAJpyqeJymjsnaqikzsrB
2KwqhfppNXRvE1+k/+MQooDpwarivaK2Rgd2NgGSdNFZUpG9XPi07tOVZF00J8Y1pdn2g0v9d2L7
e4bjbdFv4ipEkQs2q9uz/etDLEr06HVrQghY64katR8mxwVBnrGbFq3nnWeXrn2x0uxcTyihieNT
CLCWGE2d5UKyDUJoq7UMqog0Z/Isuh6jEh0SekjZrCf/M/MO8Emib12q7o1BO6oK8Zev/Tq3dzkN
xAqEgzCe3x+Ob98TtwWDweHbNyF5nd+W49AEWg32n+gQL7RhhHQ3reqDWezNWYenR+SdDaV748Qx
u7x+ektGjUcR3olPbJIvhAEVJJMHs1EcQjMVL920ghE2w0k9jEPTMp9PBjMBb8P6SqAokTmT46zQ
c3O2Cm6C+SffzIK91MEOy3/KPE4OGgYwSgv605qYmFia0CnoJ3eNZX0wFs5xXYK72bCHlGuYk1lS
zu6GBJVxlaSORCMMf4sk3+/DjAjVWUjRdAaHxVe74l7TUXpMMoywnujsD/Ajb98bXxhfFte3OXX9
N9/9NRxVXfkTLSdsR8mEJyBJOiaMNf1gSfjHVdgIbrsax+JC55MVDhP8W8jWkXdl9ubccNG+Tub+
/TH4ZnKmuOoL0GfuBuEhwu3seZbrxKadPFcEvMP8LP06/KNyn6AJmQSPigDZmIY1bcU6yJ1f8xzA
KzaFL4FrrKr7YKiec114udvyxzLhu1S+2NO8HqqZhdu0aFwd2eK+THawwnZTGrGPXD660lbXez2l
MHOxHLls5xmYG4zv7ymlW+A6pUY1RX7YuuqamLaV5irwJrz8fYbvYc4mmui97zTLvhPKgyuhal/c
mSoVj++/gzdvmq2FxwmGkQ2ThTH9+reYdl93RT5sDdokv8ZePqLYGabD+1c5SyGCBcQFWBYI3KDM
TbHv7OEubGJbP4cxEpQCNyvxWQcKLP0v0rZFRGEuvCHPgew+15M7xHnmjcQjA+fXCYxvJlqFB/w2
7lG3AjHVmhjrVdaE2WVV+cNx0IH74HjLDLOv8uL3f/g2Al+9qu13I3N32alQFPX8148nb8UQNKZE
0eAsDlyQzNzZRIpGgwu74f1LvSkH84wcqq4cKdivAFc9GxapdgYTqTccFs4cSCxowGNmM4LUiac+
V/u0GvsBvpCrmq09mz3N4Zibe8fv6mtiyMlm1raZfyFOwbF3i8An8f4P/MdQITsIyBvrxmYQOju+
iYJ83qTIyygcmgK69qxvkqL/YJdP1Mv5I7d9Zh1wjJgyYNBuaNq/vw5VK2tMU/A4qF4Guj44fODh
m91U7EWjzJPOHNvYkWs7yJ2NlRgjLCvKSzE25NzTYjde6nwxn0bVimen8YqHGhPoXhP6/VQpQsfj
2nTy792CK3FHbZa2st0v1o2oMhzt7LixMWqu8IggzEjvcj2tv0zNeSZie6nTKxeZwY3gFaLltIw/
td1XEhW/q0gZCZLky7i0usR81/inwRrDn2yukY/Xk6NJ3wqI7IZY39pQHsPMB2fAdoquSVgXP7b4
lktAYRaR4YJQw51Psex3LuT8sBbAMPekcK9iN0u3xY1NTNtXmu/pCr09a75Jd5gnKtpWhr3HrCiZ
Ywbxp4MlF/enJKMG+Ac6DBUDzOq9Q4MuSyC+Cytkg22gTQY0LZprPZlVfgrqxf3mZjMcBtfLQFfT
+0DolHrmdBmmVSl3k9i+zhl4RgOOchNhFTI0CWQh7yiJRigQOl77YH0emgaJbF4U3b2y2/6p9+V6
l3ipQQJxBt1yh40D6zxd+i82K0wXwzMof3f4RL8F+PWvCUXK5ig1VZChAVibn6b2mr1AxbKcHAgI
SCZVS+xxH7rAqGXbGr/laEjSLfIG4xEJP2JnT6khToMrRuCSwiNuJ3UCiNp8SWn5nzjS2Eln9n/g
INafEeCGn11fgZYKFqhZFJNR6DW2SYmZAYm5xR776nvtIjnegctcb5oSTdlxUuZ4S8Gp+ZrZq/3N
IwS8idKlt3BRgK+r7hBfABgAOeBkB+0snBj1ioVtBxInzI9tX4c61lp4KjbDZEp3i6rr27CWQ7Bf
G5vNhYlZt79VoI+XuEJj1EcGdqMGWSyZSbsikBIFUTJwxyZh69ZetBJ0RmuHZRPXg/J/E1JqTKAN
oB9Rsi032pCnPC9KnCS0PlXNXPgsQwN0hSloPG+nF8zCO1f25RgtNBbguBfY+TDuoHYRQYLvQ61O
A6Cfm0WdHfbb0wO7AY1lNKEFmauPhDify9ghHOjKaENHIixEBnPQdTI+digT6fvURfa17bvRJxR+
nb6RM95DrPG1zA7K85ObOeFEdY34MXuaxJj1X9RkLkbk2t1MwHbpwC+SdZnCZMqCRu1xexYoMOgz
bHF1FuUQMCRhf0VNvHvKc1pQERYCjJn1KrrPlY/7b9vCLb/1FPhXZTeI6og0ZXpEWNwPMNrZn/Nz
6uZlnKwMB4n2h+sUUwgCmak2ThYY6pcqzdRX3QUANrYtmkkTBPv7zrNGciYwyJWPylw856pcvFHs
uhEh4DR3YXasSkXPIS8crchqd2hnjEiuhtjSSr+0bkZut99NCxORYyLQ9HvlXHZdJcxLL/Dm4lIS
1H4KKjHhgEfxC7yFYLv7nNfTnubO0B6ZB01oX2EZ8NsoMAMIFUnvCCuWBPQeRwMS2q7WVYci39MV
RjBpT31Mu6G9WSo9gvcnXX7hdK5QQOZFgmnMSi3iYIpuZlIMluyXTuWKdp32/cHwpH/pNaFxLWwq
itFiJN0PDkRIseqsEHfhgDkhDjzm7agMavEzzWB7RjZQKAJkmi09SnTbDFs0QKqQ9tqR1FMR7NMU
ThhN0qZIDirws+5kZnAVwWhNdXdhmnX+NI7CyWK3qXsHuJdd2hFT+Fzu7HAkwIUYNXJWFzR4oCky
TnyxMwLbPDhhj+stEdh04WuqAXsOovQIHa0NYqJG4nahZUlQhbTd5t5f5fK7Qk5EaMk42l+dcQGx
jbicxWMe8rCIBi3Ceo+vCiFU26/I4sEXmDuOejTIoBxPcJmG0lnvmqDPfii/CuZrN2TZuxiBiQHg
A0oDKSDkvAnKBV1hXCgTXaw5BUg8wTf+Wck2fgB2xulTpG4a7rRHN8ta1jg1guNUKImUtnAPmbRu
qFSRx5VMVz6iItgTJt9pvjf89IfR+T9q1zgCUsv2pB/GNZ876AS97xxgaKV6bHL/To/NYzAxZmht
4pX5lMvupSIamGPlfi7L32ZeHNhOn1wErCyQn8gVvU08qCi4ouPAQgzNWMbTTeqXDo8b9gqZ6/PA
8u50wxUyj+KhLfLbGU4OvsMfhY9HpG9vVuulVZAOakiEP62RMB/LPzn8BUAwB1RF+7zG5FFp/+Bz
RIYS3Vs8VUx7q80RMBu5jV3aJPa3FJspTidK2yTRf1IkvtUgFTJ1n2Clg/fihvqCZsQVpVb+W/QK
vulaKf5es75LE1/HppTH3B8e1USeDflvFhjom2SumHbh3sBt/uzo6jQaHFM9XT+gy3xmr/GIE5wC
5JjN30z0mBfm4h/bZf3mZe5eDuFNKgg2Cvp7W9RPLvJQN4eJUY7iPujSzxuYwS3hQZGWW/ex4jy4
q1nrrhhlgHrmP6VML32OSEkdonNLxyerS2+cTOBV1vN6tNfsNGh6TWk+PwBnOM6TgfwZCgkor6dk
KL5bfRPhkwJAOnVHeGeHhCYUKI3mQD/nqzagjGCTKjLaN2ZrPoh8jMMwaSIsXRS4DRJfemS2xiqO
I9h3Gy9aVgQA3ye0YHW27qVRpfyMO692v07W/GxIfCiQ4YziZzFWv4YEOo0eGr5yfZ0W5T4kEDUI
609QeVRUGdapSC37W5Dz4vUCkNCYNRZMeH/JcjWTs5OB2puF+atlAO1ltf7K7W8I5I+zu3yaU/e5
4nvaEVwbr555kSpX3s+ACScKXh622kTMYFyQXbJvWUCB+LDWXIn41E7x9HVj/yKMoY3bvLyr8v6i
BdjkF6kZmav6wYf/CZNbhfkVe7PymeJkq+9VD3Q3scefpSon8kSMosS9WffskrSPFrxtbuaxM697
5NkHFubgOWPoOCdzdm+QZV0Ey3ABFNC+CLr+upxoSPvBtXSddje2aIwr27j1CnKOks1d2+b6ImE7
c8yG8lcDkCha6/53IepHRJIwXCCuDMN3fJlGtxs6jC2nGX9VQivEwZXftPh+ytrVX7zGNr6JMLV+
1aKCySEsf4FlwR4kRSZfICyoiEb+HAadgGrEeZxNpN2EYTwOxAVqmH/hacBIA5XKXMDokKaHHt3r
cQLsMuT5NgLJcf1arLVFTz5b8ibGKh0ORI9N5a0fkIeAz4WKV4U3xULIk7bADti3EzAltG9EdtHO
UxT2rXkci9ShpdEZVuwMVv4pCUmHxF8KBIu2vW14vAaPddpdQoSxBaCfzeUnCXG0h9XZB/WEYQUN
Tgr+qc3Z+pgJ5BUGkS1RGQVWe5Ko+f39pMeey8t2yfc+LT7+wBio75wZms9SZPre8eapOJQpJn4C
ItElczQske5in2iJ0+mD4FeGwf4bEsuE0Wu38rM/8XnFxBJC1emDcmYC27z6c2eDkJwoHBHGBemH
8bM2JGwtRQmJIht7tOH+CjSnhXUgo6FC2w7BSYK81iwvuGTgZbISZhsAYdivZY7JoSltcoWV9CZI
SbNy88hyNBsRV1s9rV+HHKOmDrz70JUQO9BFACvsWVAIuFsQrlOdRvx8yIC0O7sa6dKfJXHsmufU
T+4uldXk7Dq4TCq2ZxvbvuHjBo9mUdagnqiKTVfSXwuOn9Zk39sVUpFbv9ZkzY+zot1H5yq9AoST
W7FtznAjJ0O5f4pGYiNtpUqfMaZi7XdB6PywQsOCg1OO/RdjJDMbvzsZG4imFjqUiZLc9jqYZFWK
objxg3oLUS/GzT2R+msWQZ1bWcWtwmb+DrX4AVUvlFA9rfWpKoI6jTmPJ198OTQ/XCMXAstfY30n
FTzkX5XZIVpT40252BYhT9NasyWjvuBGudy6flmDBRE4I8r5y1biPokDlYY8lpqMJ8ft1aOxULUF
8ztwdIRTCt0KF96VIav22S+76ZZiA3e9GCOPlx6lsVV/qXHthtYMoEDikUBat9K2ctvGZ4tRJuIb
87YIo8RaWdQDNbFzI3W6Bi9ZmkDCZNKlp6Ke8q+pbmz0xEXuT1FQewQoaWGrH6aTtndmX9h80w4A
L2gG9Ze5BMIHFX7r/KLQcRFpJHyIADCa4GsRIu/ZrUsAFrZquvk02BZoblQQ9VWOoZ2MNOV4JB0W
Sf4ZpD05VnOy0NPNPVV8SrwZgttaLIjtQc1Mt71dw/uc+2b+wREjR/Zir+N46KayvbF8mXGir43s
R8f/8NUDilqz/AaCtCKSLVTU1W3A9mEgbdDnYY93VlI139cQOyXyNEN8b72kvUELoUi7ngxoLwZ7
7p8Ge+bPuVWvHAr82gqO9eAUFUelgMpjr/JOkbksMrYNc1KVh8EWqOTBBFf2wWhbfDUh6pth362T
616kHaLHO1qcfRdjEFc/qbaYYwyXKXzAftzc8Wenl8pqOcaXJgGpWcgOF0KYwtsWDHL8Y8kmAUBT
DC8jlpd0D8aB6O2CggHnH+yxuDM5gkIJn8fsoscJWR1Sc0m7fd+CJtp5CaSZXRjmVDuIfF8wd+aO
QUCNWIFjBaGVP1tpVj0neDGYLgDDA1npyp4Wl1d/6o0K5OboVOwlDTjnEnsLQGUgSGu/7Oyxnq/z
3sjK/bTQ7Y2mETJGRLQMnwuG8uQUpJxnOEV0gG9o4Ju/Zh/naTwBOntuO6cdIzFaYo0W088uVyAS
wBmMeQxiv2AA7FJDk/pVito71iA5iqGmdtJPRQZFC5OVyQGVno4b3FSmApXIKVb9pAIDALGhF18R
Oc6mcTANUqQqhaUTts4SdEARxX//ddnfN3PD7h8JfsKmttTqC5tZY9hbTrJBx/Dvs55gF4EF1qSP
OMuHp3bAKMIZvZ6dPdUKxoQsRtbsEGJnFY/G4o+HzPMI5pgtHZ4Yc6WG9QBJBHNnuQy71nUzi1Sg
wNygECyPevABxRYeDvd4XsP0DiLhRjiG+07XaCwX6GyTyzFkCFuo3KtjjFdIImzgjzXnkLjLJv/G
dEgm2VuW9F9kA0x9h5DU/L5IDq2HqevNF+X1628Bnu5HkibOcFq19G/G2cvI7pvT5POS5VizK3y7
DwabCAouQ84Qwx/VVXHh+KmEtFgsYNQoInxLvGUAyqGnrozngcrTLsjr+UeSzaiRmbMWOAhahnk8
pMAq2Eqo8WhXU0+o8ABAeB94CmCwp+qOaHnDSwCzJU3xmUqAY+KWGfw+xktg9Uc8umtc4pL9NGJN
gTRuJuxrsnSyjX2rmsplXLFwxa1K0zu37xgMHnXRDEYCClg4RasSuBPWFaNOb1Vfoem5v0hIAD/c
GUqwXbY7DjgGbQJNHPh6dFav/Vbgy7T3vp7qaKmMVUK6ArdCF8C7sXU53kJdZEyVbIe9A2g5+aXo
Bv+hmdbyBvIPk5jp4oq4eL+g+o/icoiOw0ImSj2Vts7rSudU5GMrW46MQeJyYhzhGnbz+IIxrvqg
+Wy9bWN6qJiRf4sQtT7th7OqKnZ/NSKbYOuAHbrhIwMT1fnpYkd1aVTNDn9xyZmgoLhF5Fxp/vKT
gTIHXjzALjaFiSxy01Qve1gDwbNnQQjijN0PbH9rn8Mx3trEYBpZLM5XWGsbigxV9hPMUk0AZt44
IJ0CYNQnW6MOwhcqyxeqYsy0Tl4u+gbvNwcW9n4QLDGv9jrykzHgGiG4/FiVnZEjG9LjTTb6m2W1
nP0HS61jFtEI9mBdEpJjXgHt3+Yrm8kCqIHJZhEfTPpFqVD8WeeEo1WROc9DLvEHJVSQ/wzNOkAP
CQt1QRdG67gp0cVHNVSb3ytY6I2ZGmgSQZkTw2cABS39czGSOxaa8Lti3ShInCCK8pdRNPKFxXC8
K1mslth3neo5UyPbcyBXHaIStn4YNwe6iNervbC9E0C03MiqKCvFSeOOJFdWTvW1BxWOyqV38Z2Z
KzPwxcw5A24n51YjytdpPA1dEP5y/L69TxeapfvOatYXeqEmMopxbayDuczsjIU/yASJ/ZRzdGJy
2QHmMcgNRMf/bFrO/CSclgBHsC1Un+TkYd71qWqTV0pjKt312iD3tILawevAbHrrVJAe90uzajy4
fKxFNKmseSjZHbH/Y7N6zd0Vf/JuYj+I7WcC5gJp509Z1ephDnL/nqLFcluk9mrBygrwAk9Qxsqu
p64G2YCT94gjucf75Fc/cLauZB650+P7391/6WSvuzqkYYSuTTAM9XxanK8/vJKo6YYmAEQVO+2c
qKF4/BwgFEn2lNFWd69K2wLU63h6uLNWlTMxunR2Aa4YCIX8UhtM1d0kb+2tms6hbB4/iyXwHqeh
GAyW6HpVO+qD6Zd1lHgE3//5ztZoefXzkc5t+nzc39g5gi2G7+8OSTa2ec7DH6Pa1xwJUnhWPG2/
7B9AsegXfx6mT9i16ts1m4xnDoj6qdOePR97VNr0JpCn0FozUJBtkJ35YpiCrjtOVWf+kdPa3yRr
UnkHFK4JSATh1HdJPxEYnVUiZw2ddLax8/3id1BnzhinGRvznUKAvEUI4wQUCjP1TpUKZ0k6aH0D
IN4NNkr+7LGGpsk1JBk9niCPaLyajZx+lHIafrmyhtpj8QnRbJjC5qlKqVyzSLCRe/8J/mPipYuP
HhhZAmL9c38DZ4rGsBZ0Xnnbuld1zzfiTSvGAAPD8wfXetvkZmuAZh7vlE/PzPbF67cV9mHfD2GJ
204Vqz5YGM1BUgfqj9uVbXXyJc0ligTBLI+9Gtn+BRT64Ong5rwS5YwU5P2bP8vu23qx9N0xBKFF
QkvAG379g4RhZz31+C7qi7S7WdDcsWcfnOdGb6TtjJjrrgjtT3YjAkaYaPZkBTwKpSnmUsK4lE7o
xsRkUI9zQBq8/+Pevpntt/Gz8N94mBvOlindtEFTU7OIFjeH+N702cFtk/smKPT+/StZ21fy6ivi
MWwNxkAE6GDQc75+DMjcCtGTHslGb6YntAy9/ydsOay5dVugAJzamDyBAu+xNx6QVoXRqMr0ZSXf
B0QE3X2wrqN5PaQ2ZBldNpcgYWhKFFSG214kTx/83O3Oz38uzjtEEja2IQxDr3+uRmVUsVIA83My
mHOFHHe+D45G94M4qTzrD6ymxOeyNbz0+PF7jn3qMjeT55Csl7jkoHlPHyGl+mSbN8GQCviEtYOX
CqjartKW/GCa2nYvb34wzh6ys9AwEtL1+gcToWHN44yrq1uBfbZ5mkZp2PJmhfezVWQff/CAtkn7
7Hpo7pFUbOpvZvCz96lAdaqSnKXIwxcNy0Syn4SHvZ9rtz+htCPMXq3m/eyT9kJlu41tfwJACt7k
f1S+833Rv2Zq9tF2kKtyNoZNa6m1T2spci01/jaKIcHMNjcHj5L4qdaN94EsaXuQZzeONhxhH7VZ
7v6/5eIvSZBOTDcDNbRNMH3zyXOG5mvtTf717JTFB935f10KZTUfqINXFJXM63ca4LRXiGwp+KUp
MH5I4KBlE3aHoCjC8PD+G30jBOCz9FwepBfgO+Klvr5YST3QTCUfqOnTvsmB05F4UK7/8yZ8mwst
ehQ8PO7tTNVgdDlM1inrIstfXRCN2rjNG6th56u8DwQUb78I2t9+yFQhcMzim3l9Q8BW5q4K4BOs
/bxeqMokrXkO6xNbBJOEAkiz7z/Af11vm9nwl+LbfXO9ImmTTlH4iJBP2Ud0xtsGfyzpL9fBp3zF
avfB7P12jnKRc7EvYVlBNHMu8J9Ga/atgXW1wqzA0VckD6NIGqD9TgFLqKSMrNLxYbGClT5BU1Yf
6Fz/ccM2OzsULvQxwXedDc8uaTqHQwGopbxxb+2Z4IlGyP4yZb8XpzY73fcf8D82kvg2uRaWv8BF
R3k2RNuimZRQ4HHib6f73/en03G3jy7mXfx53n3w6f13Gnz9mb+61rlZeEk5Ipnbta4OjwcudDwe
/zxcff7gMm8/utdXOdsa0+2pzX7agD/DM5l1O8pXHwyS/xbWtzfisIVFxshLOtu+tjM4bA4PRJ3v
hyd9LaPlbrpwr6DKR+gSoiHWR2QLJzrGabzeGYfw5f239nYS2/SbNuPDM/G5nsdkZnK2Wn8BtDrO
wIt0MgWnEFj0gSS05X9+mlwqxA7GAEFJ5p2Njw4HNFvKMcepIdLngVWL5Sj8XxX1TJPmpuQlaQ+b
F8711/OKkDXNvqXPI5p41aNMG/d+IQxvL8vsI0HvWwnsZjgRpO7x5rYM8G38/LXYrN6MdsWVeaQX
GDsa2QVUOmrjEi0DeS62mX6ragP2P5YDMmlEpuJcdN7N//4KyVP1BTKxzXh4/iuwsW+2KVi7iMX2
dK3mk1M0X4gWMz9YXN9+D6ytmMkw2eI+YZF4fb/Yk4oWGCEmYiOfT8hhCW7Rq/3RRLLNTK+/Cc9i
TIIAwBqKJvvsMihGAhihQxmVBn6baJgEoPU8FbT2OopYO1uLei/U0n9pxxI2VlDW5kvemcFDjeX2
IUsdscUlrOg4XX/wIrTYsyBBbyZtCR75OH7wg//xDVG4Y4OOax3H4/ljGQq6MAha4OJUrrsv/BnS
UzYuJ1nIj2Lj/vVoaCGYNOE2Heb5u1ZmOFi0UjCFr1N9nXiN/zmzJ7Btllc89cL2bBrnevhghP3j
vVueoLjDaPc378jr926tTlggnSqiFkPFKZTATzq7qz8YXduXefbaaaqyYjrMESwkZ+O4LKe29DtU
aBle2TqmS1voiOS/gvJBTTwMm+UuE3sfwj0eJspId/MsS/eDGfkf9yrsEIOh4JsSrKCv79XIQT3+
pzuW1lBfLe0c7Cs4ER8MmX9dBfcLb5F5l3/OhrjUIg/rHKi+6+phj7RO7L3ZFh/cyz+Uxry2zdQg
UGowwZ9tssjFqlFTIqmqF9nHvp+N3zSpIsB2+sQ6IS9M96C6ir1FJ4dSXu7GE74cHBBdCw2596+K
YNA3Idumo4dwxwCSA1q/X4LxslKENEmjlXE90aj4n6c0DnasE5Tr2E+c+wltZJzaghQXicH3D02P
pA/p0RU9tf9df47cW1A44lzGKYVP6vX7xiRL4tnoM4fbK9vrdUL5hEe4+2RwSvtcEJF2EmvWfy77
1TuhlqebZzTh7fv3+4+KNCsiTF5/m8Md/z859F8rSedpJC0BZV09lmQlLIhWb9x2cRDBJ0MXG0H2
p9eZvQ/Ylx/pz3n0bJTzSwe6ROPV2/GIeCIe2hrzbVs5p37FfWmh7ZDHyjPShN40nduiqvL9hHx4
Z9ay+KIXq/lgxP1jfrI3ET+2VmwuUDNeP82xQaUEhoCM797On+gjBA95iXCm5kxG07A0Hl26nh/s
dP8x/+I9NbHtBduSv8F6/l6GqxbgKBWjPIKMgSJCWcX1oCQatSAzP7iUcAR/7GyW8jjEU2j8TwJ/
XsGitVtmiPeMnZZIV3auBbx6l2UUiKeiQsllTi0d6wHPH0yDuiwf83IN92Zqy88jUHYjMkwnMkkH
SiBfU+Rq8g2FB7UhbsjMfFw9TB90lCAM0mqV/bS3B1/II75bi/8vaW2XrNdAf11Rn/zsvNX+0VJB
qvfGuIjbCR25QR3e9fD6JrT1cFgNNcgNqzXpJYk5/S5z8FzYtKHX7ny6u3djZsEFt1RY3WIo9b4a
ZeNftWXnAq5KTH0Ldp563RRI6xb9dTrGziSMLPJH2f1W0G5IuwGD3O8qWJw98lmDXJBOFd6jGl3r
eUo17C/02HIzppJXtjqVI07SyCju+bU0Lse5o+/H9FVchmG20AOhq3pfmann7LDMI6HugaZNOwoW
gLHbEr7H3pxX/3fumVV/IdNF3mQcXEFtDvB1YpgCA19QMM8hApA6yQgXsbBIWWw//QOASwRzYY0c
KcI9jx7OCxtKbMBNCxOvVQ3Vu0bRCPzZdVOCTAf4XyEq31vlEep+AHRvvrRemLqUKYflvic8eInp
9vbfPSDVFGvttCz2fmVkgOaqhj8aNuQexmzf+mtESIFB0HVPJFadNGMXKWMUsJUrYp02TWiHotjp
SAUMiJQcj2ufItZDMU7eqIU55ZITckK0bxdMT9ZWk44MyhMynnXRnSqXMvc1YOP2MqlpuO5Kyh+/
6LasayQHMN1xOXrZzaRyr90jkVc3lQwXcRyQOyErI5cmiJB5Br8zela8T27t2u9gTe6dSoWMT10O
LmLAaUKIqCXMYT0bbX2Axq6d/WKWwS9qMrq87MXSC6h8CFtc1ZHHgz5bu/vAAKLa6VTpaDSnOY9z
qnh05ck+9YgyzKlrCI0GckP/U2qcCZv4ZI6LjRbBwQmCIqFfZNQJDBf71vSqnyBNUjo1bUlcwDpv
j7r1rGk8kppMiKdVCt0dVnyFcq+6QYLVx8UVoG4ehiKifSvXQ+3NTrex5SbvYqWiT+NrsDpCMIMM
VRSDr6YWmrX21ToZVPfJWVq+9b1FhIArulFFRulVBBZknTVSPnerEMO3pYExy8ahXUcwqhvJLC0h
Dk/A5i8mtBDdbe8xL99Ip8r1PuWTo6fYGb7Aypf7zWntJiSzKZ/ssi/6YH5I/TYFgT1RhtrlfT5f
E17iPdPqNX86fe20+5J1EWlTHRLAh8gStKqRwhsnxKiEapVrkeJIyIndBjv5OLclJxJ/sNz22hlm
ZsjeVAwWwndCwgonh3B0dgfJD2dZxi+DXwqSfQnh+S3ZftEpmQhN2BPNDJ22H9SUfpoCSuU7WqPk
jy0qCV9QByZoZabizkW68mSwXb/PyLE81ObMdg2JJsk3RrDFu5IkaV3Ciu/tfWkSDL5gYX+iLNN+
eX99fetn83wq27hkQ07a0IjOdnV1SPbtEKoqKvihGA8GOIUc0MquPLokKdCPd8fkO22yxNnxOLO7
mT71i5HZHmhU/MTH0Enlvqlyns4HP+3tVtB3QAiBDNgq2pTdXq9ebRaoXoOYQiMxOE8L3Qjzcplc
hX9CFD+H2nF+AhknqLNC42TuvNRimLnt0DoxJ7XeJmkkbJ6JtPQVPJWs+f7+7xP/+H301kKHToZJ
r/jcFEdbbfGtCY2sVboFeXELWjXIAGmYxSthmcwZ7BsRYwaJDwXbHiorWpDakVPeQbYl08WevuPE
6e+maVihYHpgMNFIQo92yY5GgpBp/iA0lApDnOE64c6X0pBHI8zK09jRSdvBVYB2JpXshvj9u3t7
cx6me2QACAI42J6XX1xnzNx6pfyBJyLAJ5uJW7De5a/3r/J2g4LRbxuAIEI5WJyf2vIlFf1EQEFk
+OTAyusUJpYsDu9f5B+9tddXOR9ItGXnnBDWqN79uN+dXqL9/zF3Hkt2I1mafpWy3CMbgEOOdZVZ
A7gqFENTbGAUQWit8fTzITK7mxc3Ou6wV1OrYpIREA53P35+dXd35hLnHmRVadWl2dXBcglqByf1
XqDcbV56J3cekm3kobY6U06++gseV1vHz7TUm7/UxYYVYIzQckEcrDaz13qlm16LA5Y2nvDybXVt
3yg76T7Zj/twK7mEUe+KLcbym2Krb1BCOfn1tLc2tSefqdhPPxxaxBrNpsWckZVlVegqrWhp9VO7
lSgiN2ZFytIs7O5MufnG+4YjhYCOT9Smw7Qa0riBmRji1EQnJK0PeqvLW4Lvs9umLIozM+H09G2q
CkxHWgS054h/O37TiZ5zjsReB5oy8U2OPrS0eepI/tRquEYTu4NROFYVzWNFgNawJ2tbOjPYb4CQ
i6EJRqwYTuocg1atu9i2lwiZkVi0ViVyMGkTcZ37Tf/DGOTuZvIHbFv6TLXxtMUs6nve8GF4cayk
F2kAecSbORh9rKkYN2KwLemgK0l3Hxr0vwlYWqjzSQ3CcW7aLSO9+kSRZ6pExi7wsWUvX8ovnyh9
xaobbYCFdME9VcyQHyxBulZl5slD03cT9FVZ+T6TDvgFtWa8nZJezc7dxSngBygkA6lglEUjam30
05XY4ATYuNA8SXr/kvBYUrpMnDxAjPQGtFPlYOImmpnDcSOEHlp+OY8DlUJo3tWB0F7OLBVvfE+0
RoWucTADVFo7GfYpxnvktuWuH8v9jgQne581Bfzqwey9QCVCKSaq+qBYlbxJ8mi6beNwfMLyBjGM
kkgfzNz3vQHZ/wYEadpzwkq2tuIbu7H1tesWtO3MBFjWrtU40gdnSqM1oDOz9jNQJHS+Q9rmbp8I
bTGfaA8QS1A4TnP6SKDPuR7HGysIyDW4EHHtOjj2am73HQrDjOhRlziG7AaibLmv2mncvz8ObwwD
Z2KLdCEsDOC6LcfZX77OlKwhMBmL+MBJD21P5fxUgcW2yTPGCSpF3jxarlY1Ru6gk/Q1F7f87On9
ezh9s9ZC0KGlp4DK4pN9fA+zmY4TiBzO9J3dfYqUwiKvoJ2e9VkXRDYp0ZnrvUHq4DBMG+KVGgCp
YbWWtepEoi56EI65wvxmz3b8g7VNuatijtlVmGrXuiEqF3OY3mtjPT6YUm1AYptbTPCtXoUONyW3
GqZ9h9mPwjNbxxtdOUyMaAAsoAHg4Bo4tjsCBeF6Q3WsC6UgynSYw01W28Z3Q5S56vRQLfC+Tpov
AiDZdqArQg00RaFdw2saSOfxBfYgM2xR6ITFor0CD6m+Bmkd3OVpWH2pOzRfrlAb/SJEHxeemSqn
HxV8ZxYtxpPGCyv18YBOcW2rQUj3sklI0NhjLmL6MNtbMXLwbYfWEYqZhy5OCsoAz1vrr+2pLsYz
+8UyQY4nLAsM/klLPQ8kvm5uNqrcxOOk0uUHDd9jrm2gcmq1SxCJc0ycE3dHDVuzpatlgfcvRfBq
GqkimtB24JPYzLGxlUcaoPlspA+6mUQPCrYuncOmGuzYBzonsZTmQyr04LJRjHJv5nV/ANjPbxK7
tZ0kqoqDJMVkd3EIS84cJ5aDzOqlLJ4EeKCyG7CcreqSNoT02eJD6U5ikD/j794i1JPbyyLGycrE
QhTVal8ebBxdzjn4vjEelA5UCRaW6qxqq6+iI+KongU57JLoSmVbBl2LHjvrlU2nooHb+yR3QWY0
K/tbH/fDky33jbzpISpbaMTy5iqPwjz35iYzyRQldRAfkKBWxJmPd7mN9RsCJmOnxEeSLt7yGL+s
iGbTz3MYkcIgEiu9oo8ReIZSn2vwvzUOdEBZ7nRdWUg/x1exKw7pCP8T1wqK/iHJzG5PMUVHaS4L
/aZtqnEbBYr9I2616syJ7Y3DLrsXECjmIhhqs8kcX9vUBzFqxHi5c+NXO0637WWMmM9tSKxHcJIh
VRoJJxi3qHynD6kNaYWcKFE9aYXFv6cncq83IWHt728Db92Xjos4hZ25NPbXJLOAQHuwyoKsgtJC
gTfIg4UFZu7TjkhsAdtOjb9ptY6iJlMTLBPIFe8SORk3emaZB7/KoKfiTfv7zHPoCswY4BE2DCbP
8evC9kstkxARzBx380NGD2ZDq1A/JJZ2Lm3gjSnCcQFTyYVmY7MsHl/KmBTho8ZoANKwd6jLLvPU
KEoIyjDOlRevFp/H3zkGJdZrR+EV3F8tWaHfMfqhhqF5mWrTB8R32cYGWY0PIXDPDSrrDvPJsEQV
JRWtze0YPsLMxhYfk7imRVNkc/hYQftVnEjuwlthFYHlVLWqTJ5UxH3mWPFc0Y2Op4+zKrCjtilo
dNe0M9m8sfpWGNu2kYwvEM+Uj9hFNB9TZI/PiqR8V+1SfkbIJn+pjeYCrDPdzn2V9BvCfyJcQfJZ
dqELazRp2pQ82CVrSd76USvuGruRdcjxMszstmIG0EmN7dmLlQzvAimVKHylsgej7KWMuJCxtP0X
ZUB2uEtSe1S25ApHS5QtxorkL2akuhYyRF5a+XlCwE6qks1uQ1R7jvya2A7EIeM3368ToqLUYRph
d/XzR524SMKhMgRQ/HhEQAnOxMC9iPrGn6nKirLToNxMCDaN9FEEhnHuwLZ8K6vxhVepyouBKJym
16PzL+sYMnLETxodUd6nf2g6RfM0Qoe2ZaKreyxBApSCY3Nme3mDeGOTTwaaiNmmJuO8dfwFJ8PY
zU1N8WRPaNV02PRXOvLz2zmWDZqz5LJ6DfpINA1Svwe0J8lGSbtdKjL1rpbteQsHXzsEKKA4xcmV
fZXTtTtTYL3RCXklsps4SpsmpMvVpy90P5M6eumuicZ9Y8p24rHhpIBrC+EM8jr5f0iZOM/q4kNB
buFV2hvjTgl9hHXvL3ridMqTBqER4IBPGf249TAhESRMDNKeOxq1da3PJedm+kykC5FGlL4gjiaS
OWysONrGzVDmIBdFpG4sJVcA/9AYfE0qgq8c1O8RdOiUYEDHLguiY6LF6FuSBz6BFuIrgX49niV+
WUuSp+jYVaAn5qwJsCnABrWqi2ySVvELdNF5ThFEOFv8iOYB4eScJPGHejL8702bd902sI3pA27K
1QXIY/m5M+WmPdNLeuPzBUeDYsiZBKetNe6KFiTANKVqXG2WOsxqRPuDs6ji1VngOzGwGtBVGJ/Z
+08Gw6QFDKNkwSf5v2t+o99EcIUx8yDWR8oO0PabCxRvGYFG5rnq9LRk5AJghAswyRmP1f54prCf
gqOwprhWjhHTxh+l6gdIhfIY+WH8RSImlkUowIkdW7ThIRkk0h7oQurXoTorP1hlfxr1kng4iflR
r8zpJTQYBBCB+eP7n+ip1xaNTwoiWhhLNQ9f8PhOW7/R9aiqSgQKugX6PeXYM3XDNBCpp1RTdK3E
GJZ5BY5fuhPRMR1wDRiH6i63upAOGIaJs1vQ0Z9IU6dD/oE8gurMnH7lgx4tdybnOE6wMnmO+I/J
q5vM27Zk9ESNjZCWkE1uhz8nPUPaRNCv/9EkGct0zdGYvgdlHD/3s4xrUKM2lDZY+ViaG6DExHzS
TCvURMqQBQe5L+ElDx3mhAfcHqnW7deDGKnhxY7nwwAk0EoEV2nQJ72HmZBVblTgyxK9CEzKnS2K
WTvzhZ6uXSZdOHh4jDojAQ/meDA0s83NIRmRuPeZduhjJbySK03bZoRbX5MXaXlzAircKdhmheip
n2wEqZua7IP/1Z3A82JuLk3YNZ+TADlJpDmrS9hlny3AT0fVm12oShcBpetO7YlpHpODOZHiWs0Z
OFpqnzlTvK7Uq1GnJ8kOB/UZNsF61H3WqKIxl3tQm+EGwgJbS9jH8mcD2yoCq4JMcaGIUDGYMgBT
gM/KICvB1offcLtQSLwmzOfDkPvmvglC+drWAB59jBSvaiLOt1HuVzjTjOMurej6TD6NOxA0GT18
km5IYKi3kHiCTVYRCDs1bbW1ciwFCrnFFLyw1Eurrtvn9+fj6SLFgwK1QOBfWGWvjte/bOxxjJqp
sXWqmMYm/1YmALUtOnObTnJ1//uX4jDLh6YKQQtqVY9iB0M+boTaodPA85TUGLdli6Ia9V+xf/9S
bwwl5y36KkuHkicTqzK7NaUpqKDEEZ+s+yRgTeRBp02xw2Ja3ah6MHg6rgvCMRCeOz6ln0dOnEZE
Ds2RgfB43AFIXgGENJEriljnlCAFFyOFj0v8bvVRFegkUdNrTO8wfUjHMbj3qZ42bQKE3SRl4FgF
1Gu8AIvtmGQdMG2XywdhTNUhJ9PjqpqK8kwD/5QUTVd92d+Wegka9vo8TrjoBH1UZG5iTsaLHOZp
7mFkJN0mPvyRra5OQ76j116BjNEki/acirHZHNISgAiT+A4/aL82Kd2DnCcIAZxxtICDcpd1tZCX
T3lsHRq60jNSbHHmKHnSuePuiaOhO7lMQI71x4uRsDnRh/OrFraPbhS4Yh+quJk+m5NNF2SOzq05
J0XB6/UwCUCcCx9qXRQgBBvtqvczF1UqCmwjV4NtC+fwqx3WcGdTq+csGDfnDqZLPXi8ykA81BZ8
mLoWBfKqXtQiDfQ6kXIXMZy/tdqmuwy6SHrusOG5RHiL82SCNtQZCRD2psURZpBDfCI6pUb0mVvn
vHVPWhSvUAwbMp8OTbb1iTSzukG18QZFQghBpQLY30mhKnbvz8gT63z8Zpn6BgCTAY5F1/t4dImO
SJKsR3ZYTLV1hRV88DSpVeoiVQoPyNR1z08y7abA5et20jIQ6Lgfr/RR6nGsG+vP79/OG2PPfYBy
oUME8lrHLnRzNAy4iiEIMTPbGbqBfvhYqtuGVOB91Qj7pxzYFCnvX/WNV3101VWVhkgj8fEHyQCA
oZVArpW9IRyr/82rho8OGYeeJT3b9eKXJpBKcdR1oQlnD7FehRt4T5rr21HMuhuZHyP0gw9NOyWb
CCOordKEGt/XpDxZoa/8Lp+XgacMRrLEpsoXtmoQSXVPYrEIAcQU6CuBIel7Haf3Myv+m98XglKb
2pITI2L71felzaEa9jbMBo6Fn7DYVqONWqptuimyLN+p2Yw0FgcVtgQKstAhvy69jyszwiSQGMaY
PmuWVpvfHvDXrQ7O/gKLrLH4sGPlyU1GIgAWw1DKTi+NpNIP71/ljT2crjSexrhzwyFcb6zIayZT
i2A0QJU1nLmPyHBLY2jbhq2cqdPe+ILxs18ONBqyN8Rox2/ZKuwZMgaLxWQG0VU+pVARcfScH95/
otOTP2e1V2yYXjg14ZqerQfEidsa1jcjSRsPUMQU1N95V2sPQEp1sOvDwP+RyFGvHxrNngZH66oR
g7XCLDep0USSJ3Ul6atxltEWlYnBKp0KoUZGiivJLr8/rwX8PRg70IjFiUKUGAfMzZb422KG8woG
YRMQbJ2Lr3pjmGlm0uKF+Y/Uak0WL8JCtdqIjmWsBDlGaXKzERJ5qjjjz+cm7SmqtSg8cOZGR4lw
zljDRrWOOU6YZjAgSrJZQXgMaLVK/iHP6OqmhYKB3ixmz8oL81oVpBUmRS65fqDZH+YqkDxSVSl4
SdO+G+FynanU37o7tHys3FB3BK3N1R6qlJMdIoQj4Js4ls6Z4Y6+qHNgfKM6V6zriVLMOMT4B9yU
MTG/mzbN+/sWAzx23XAwidHNZFK8LXPEx1YgtM+dupKVcySDN2aLpcKywn4RiAQOx/FsKQLsrxY2
kktXoj50KhrYWZxF4wW/ZVVQUNTBRV4WWGjdy3fzSwlPJIoN67OrsWivsWHMBtMZbb/xVDL4IMdG
EVx8Et3ioglvCixl8WG25/AzjrIfZ0USHmSi8txqvKy263uyiTlFO8q3w1H6+J5wE60hqIL+EiI8
3JVai15drpKfeB3PW22Yuj3sj40UZy8th+eNRrD3DnFYdmb9faMiBprSKDpMmtPczGpXwD8zr7B5
Ja8iyqv7oouLXeXH8c7u1YrgZ9P+ppUpWdtWTEhNP02w2ocfiaXeqcSTb1A749WskLonMAXdFhZa
tZEz2KbVRnXTzUlwZnk9LUuAkbGQQQ0Lg0vTV981lrA2kd6MoiRBbW2bwrrGd9S+TMVIoFAklzsp
HazfDTYwIXEwMV7fEb2jVbkwDMFiFNyRWj3J7fVU6NoNrBvN+e0lHcBORei7KA5Uau7jT6INot5K
+gY3JN9Ov5WtUO8L+EyfrHLQbrBBxGsCfzT7q2GEOK/SQVEVN9exhcKsxU+fjbANvzWo6m8qTJdg
3zYjjoLkCpkf37/R02MIPBL0YCSOGAB26zEo0q6RWrmsqFcUf5+i8tqShSiehrwRX2Cgn4uneWOv
I9tCx6aCXCkQ5lem0i/zt9KloIp1Lqj1MKbZSwjiSxVt/mSpdQDHxlCzb8h4p1uCSsx5a+q9KDb0
WpNNUwn+Q0GBE2/qMCwvaj9OXtLEz0wHPRMIxfuv5nQHWjY32JmcLmUKgFUNn6J/g2NC612hE7zV
5iC8CVp6FZ2ln2tNvXUpst3o1aJYgiCzWkB6PaK7J+jF9Pj8bHAUJLbeintnwur1zFMtd328VhG3
oSP9AcJkAIxVTVNPdlKr5ULR6CZMpzEQuKdVYH2bhRpcSLY8YYyLMTT1VJxKn4Bf8u1vv9YlJ0nV
lprK4CaOZ0ZgRylGgATd5EpdbYKmt71cI8rb1vrgTKl4qv0xMTXlQjhwUC+i7j++lpXH0G+05Vp+
kltuCZ/6Ja9JSXZwIm9bku+FlLkYQc/2djQJDt6YLEPzvkwNXOYlCWdIh2KTEFejsiUsX8HBXCOz
wsDFLa5WDwFxgDhQB11FF0GtSFm3B/9LaeAq7fQw421CAzgTnKnA3lg4gXkBvyHYIvZdS4EiKSNX
MvCRVKXT+Fmb5AIv/QETSdyL7+CDwFVXxuRMlXq6vVMa6dAxKVVBxdaxDFZAny6deZeQLPxNSW/R
EfEgnzk/nSLZDBnWBQu/DdkYSR7HQzYq3ZA0is1lsM126gwTf0cOcXOUcBKYnQiA9cCpUqfHrLF0
FwhWIUhjxwENj5Z+KFmH0Z6bs4Lk0ylKnB9ANjE1Jv2T9bwxw6VbmiLDqeTMIsR6lnUvqYbBciTO
+LobhwMs/TDLDdkxldjczaGlTnhQVkhjDdU3AydvUvML/vY4P/ThxGFYTp7fn1unq7kGFQ2cCbiB
VLc1hGilGiBUKaMVIpfgi5GGqB0wJ/EmAxtWp02NcPf+Bd8YLoI/2eDoZcHeMc3ljn5Zzll8CfGR
SP/Mikps8PIxsOmOe7eZRPIZHRcZnKVfWxsl1qoLPR2Hbd0QV9iPIrjv5Ma4BE0+S1J74zVAkoFH
xf2ASK2nvZitMA46VXJqEI/cJVvF/J6UYfzZZ6K/LLPK2qCSivJtpBWZDmVDrh7oQGXF1vctwgTo
w1T44aYA9gKuKelVpDDEF20vsU2//wZP12OwMhZCKme6JQzf8QscqmYJ25QliHE9eRt9kw6u0g/S
I7pFFRW/jJ26HJQWsYohAitHUWpz+/4tnH7aujDgadA+hjFHP/L4Fkr8aKmqsWJsgvKrKdnKpd2J
74h72t+1KTC5EAxQ9lKIXhBMjy8khfQf+Ji4UD34ZGknMXAoWMP7j3O6ULHYcwrRYEoBga4141IQ
5YEdcxVyBvU9ovTCCezRPDNupy+NpZAvjPj2ZQVeKyPVvsAlw1ASGokFVoZQBbf4QAYXjar/+N3n
oTdgADrxahY0YfXWKk7Ci+c6oalJnl/S5as8iwiAzftXeeOUCfhHtboUBhTlr3k5v8zklrAroVQ+
Otkhsa+jchxeAtrISJHwbxm6Sf9IMFDsoJUlx7fDhC1Vut7De5RSOq9BKTETvEwDOkxYsplndvLT
t835QKFU5bzA2W8dmsWirPh+miIN1aoffpKqmIo14j62kvbLmfdwephbmhtsrIBzOjNzNSEFZocs
GInkEFfVbpV6VhInVtTmosNZdtPG4IfAKrpwDXlUPd8Im8euqYNnHIzV33aFwPeAIx0tKJ6d/X5V
rMU5DYEBcIfNDYaCJs/jwVCD5Nz5dTmMHNeENjY2OkslXw9qndUjB1I3+UlFOFeu1smTzVbvRBZo
CsbDkEw0Oabn0FeoBvruh+DM6GFT0397/72fjjA8ZY5L/A+1OKZxx2sDImNEiREysh5DsW04cfqj
XdFhTl+de6tvbFqLjQ7ZvVTaJK+uBRkk27HWZm3qWlB4O08vUppnc5S2yiXBIND4h1DXf6bFbEbs
5bp2rVQL5UU3q3x2NCJbVYhJfQzjEHLJuYXlDZia5ZHFCysQksTFWqEfDm0Q+iLlLKRrUesSJFTs
0LaGj7OiS99xJC1tBGv4+49x299qeUxOj046rrOADr/t2bD0+ZgL6kKoxrJnNSwELaSh1CbARmOX
wjnTsoOBB/Xv7kALQxB5Ch1FjobQoI4HX+FJZI6i9PB1WfpWplFxCeo9b61Ql89005YbPvrWuRSc
eQsjXY3rrccem0+tBFbKXXsQodfjzLnjMP7bnWMccHWkfWzt6CL5w/ED5b4UjdOAg3kQpeV+pDh3
zdoyvffnzEntQEOdrpNN+cAxlUXw+CpRas4jlr5kBFv5+FQlkXjCpzp4NkUjH6AlG05gyPV+xJMc
YcJc/P6o0f9dYiKZujI3sbq839tFbnCAospauqZ2znfaEYhS4Oj7/pOenHgYL2th/C6o/TJzjy8F
CYzKviETTlULsnUyJ1cVIpkuQt3GTfxsRN7y4lYfiQWAh1kbK5KB3dHx5RocYOyyXw7BlpEfMjbl
TWVQ6o/SbHhqEve7pOo0l1i4cotci5OQBWtBsclNW0wBFn/q/v79N6C8VhSnNwVAANYPsLTemKyB
/caqyOWgKUByw9Bhd+zKVS1rMCfUwXb1ZCTFYcxE8IEbMAp3gpr3Na3pvoHPC+1HFMAf3IUQAr7O
rZguAaC7XYXNiepmuNRAr89ydrug1CcMApqumGH42HPLvpBm0IYDpbuHOWG0SEsqWX8wjLaDE4AP
QebSdCUBK1Sm+jH0cS52tWDQoBO0Ax7DZj1M2QW1J5TOnLXXRb1Ns1EOJMKS24Holk3eaknkhUah
3jSS7cfYhfTNZYfVVOIULaYlTjjj0bALq3jGkR7+KcLq3qhvgKSs2GkwZB9ghHYidIH/pa+xGQ2X
Nsa0CqL5SPB9BgGR1t1gSl8Ko80/BqavEkpXT586sxE/griQvpRypBNvmNrpj1mJSiat0kk3wGsS
xgjaUGLTTF1UXfWLPZBX9i32vX6DV7FH4EcTe3HDt3+Y5TDajRp45C4LjHAmZaTEks4qSnwByHCT
PalR7S8Z7HF89lOhfioJpWX9ztvpCk1dFjui0/32Qx6g4XJVJdCgNU9KiTKz9wf1WSvjjGeL8F0P
ZANPBFWriE+IgTgxAGCr/lDCJW6ckWrlEZKvip4ZD4KnOh+y3OvslsQQiLq1yZut58rz6wXO0JUJ
x6fGNjExGaayey7ZF54pbBvhxmXV5tuUjyTwLAhi2Hmq8zhfQLmvWpw38wzn5o4tjawAZpTX46va
O3xkhu6hVQGoI8iHoKkxL7HI45Ssjh43XuReYs7pj3huRuY1rU7VCUbCZYRS2DkBBRMHeaKlhi8l
9tP0BQ3zpkdjGW2zcSh+0M7sxociS9PnrjLJhymHyLBJDNOIPq4TWXFbpYF+HVE4hbCpRH+bpzXx
p0k2YmmAcXhgwgIMiVUhLS5+rplMoRP4g/mUFEpcuCK0rZtyrvsrwbtU3M6kX0bKhjaMm5mRIrO2
QrjpFukSFcCXaC48vcTaTBj+jk7XVKzB768DJ3USkA7mh0uG7LJlrqljepcY/RAreEobYY2XAVwJ
6KvVPvW1c526UxO2RT7J8Z5G08IdWDNsSPFLCYqslwz6qTmEGOg/x7M9PXWRHu5V3Jtvu05J7gI/
iEAKVONj1wiCl99/4Dc2bBqqrP3w5XDIWh8aITfNYO4aVrlyaX0o8nR8aBrZPnOV05oQganFdkbp
byw792ovpWGiZnIYI7EZ0k08zFtfswkjlh/1QN+auf4Ms+gqtmb8ntCNTeQ4OlUgf6iz/kwH7I0B
puu8iK8APTkpr/YeRS2tdlBRL/li8r+hG2y8vJiby8rwp83vvlrM4GhqWdhAsbvaK5Bi0Kohpb5d
klZLc1eK1P9JHMG5qNXTAUSVwdGN2h4NKKj98WYKYM0SQryIqxhtsh20QHuMoiY401t447VRbFE5
A+zAhFtj6Hiok7NT4vtb+31CEkY9b8kNW0zkzTMnxDeeh/YkSCwsQlxP1zaItYACYBKI7eoW1UAS
mdPWL6Hpvj82pxQPRgTMF5bHUonQXTt+bR06oSaOSE7H07smhCiHce7OcjLDsCcLviBasw+fFkVd
7UjxNHyshDEUUPCHGAeksuoOnejS/sw8eePhOQiAdVIV0TJ6Pbz80iVowirVcGnHZaTOjU3T4eGW
KJj/vP/wb1wFuTq8Meg8oC/rZ/fnMa7jBJDIDojokOWWQtomYOb9q5y2PBaxKEwwKgS8ZGmuHL/i
2rTHJDXMktrcH27VhFwdpxdsVkw/4QIThpsJBPlOUW18nRrI9H6opXuanvZdQyZuAYAwvyR6EOec
E9P46f37Oy3vecuLxzR9cB2wRj2+PS22jLlL6a8oFdpIN1pcypmp7G1RpN3Noz49QWbULwITVWYG
gnh4//pvTCnap9Zir0HhDcvo+PqJWjXkbdLyhjcp9kVO0CyBWaMrpxiRvH+pUw76stUIyMgQHGxE
p6tnDUuMfv0ICoyBx1d0Mfmz/ClMuvZbak0oYBFdmK0zVENuXWLMJZ6zOqmzSxkIECkHMuTnSdLV
B6sx0lvsytTaJTu0wi5lqV6cftZpSYs2NG/qIdP0zTwP8o+kHUZBpGZAa57cjOyn5Q+16hVBEUpO
RJzLmeE8fZ0q4AkYCrzDxTV09YhtbIylgteDi8Vu7NFVJBGiitVPaBytM5c6/XKWVq4GPomSBK7j
igigy6VAgINB8iREpNKT7IxNllt24pRxod1UGSHMm4LQ0U80IEr424NenfNlPz2yYWjJLga1Zmkt
re/BqKsJgxGidEZ1aJ/zmGwPTRmbrTAr8UUNk3Gr+dVvAyAwTwA1DRTx9LNP6HfEfTR8Rxi2WnMD
cISvhf4Rmy39uvGjma09OScKfu0mH53KFsULCyEDCvxhr6FbwNRIxnatdJNEqR4yayYNWJkzQr2q
wOrEYQpEUJNKJqT7ULXR8FlJmT6Ydt6xzLRpeBsNPueKopSw2ko54TyabaZ5yB9UhE01TrcHpauq
70WT1/fhPBSyl+lh9Jl8IhtHUkI3bhtkyOQt5pbcE/4kdZwepDjdlEGRJFejnxiSQ+5hhYCpK+va
qSwpUzxDgw7jcd7Rfkrm1OT7mOBjUqKrBo/bqsZYMJqT6VMt1WbolXPsd/sxYNt2corSc1Kuk6kB
4sekB1aEP8MBY/n7X3aVWsdCBO8jkrjmprmiN9YhKSApWENN4L2/0ixr+vF4QRNdah2UOczDNXYa
IIeyYNJ19LDN9DpREbMtvlk1CZ1BuzfhEyJzMNUbv0iw6Xv/2ifbGn0SvGwxDUWlCkCxWlDRZAFO
9DMGJoAjF/ALKpcfEH8t2//2ffw/wUtx+9fDNP/6d/78vSih8QVhu/rjvz6UL/lDW7+8tNdfy39f
fvS//unxD/7rOvpOUGbxs13/q6Mf4vf/fX3va/v16A+czKN2uute6un+penS9vUC3OnyL/9f//If
L6+/5XEqX/75B7EMebv8tiAq8j/+/qvDj3/+sWzg//brr//7726+ZvzYf+Qwx9P06/onXr427T//
kAz1z4WQo1MjYq3AwYnRGV7++ivxJzsOYA69HvYhjCP++EfO6TvkktafRPcsZiK04nGyWhw2moJ8
lNe/wtSUnjktWotSjd7of97b0SD996D9I++y2yLK24afPsYduCNgdX7Hsj9woZP8ljmD+8GaxdQX
Mqm/cvQxsEW6mcrie2G336zIuuuqSdmHalJeYH5DcrsmRWe+0NWRb7mLpeMF3sT2wUOtO19a2tM1
HyyNeDNZvuys/oKglJcmjh9HqbmMYpj8tLw5lOfFVQP77hyefLxr/HX9xayNFi3zk93reCWAvFAq
TVdpXqbh2eqxuwm31BI6Gqx6BMljJIJZkqQsPSBEkJztrQqF8Ix13nbAGMfJUFxFLm1LglSsJA49
pMO4H9ZFvU/TsvxbKvxbk+1/nEJH0+7dKfn/42RbgjD+59m2x6Dnaz0dTbblJ/6abar6JwxNChfs
2+mksq7/52RTjD85DfLfqW+QK1Fd/tdc06w/mZfoJvjyLP5i4Tf+Pdc0/U94F9TZKgJ/YCKYDb8z
1zDFP94GZEQQ7Nc41EFVx+Fk7WNTkIvZETGMFtCSvvgIlKv0IfTndt8Uqb4X6sIvbzN5i0mzJ6v+
DU7G8t7MaJbFZii2IAa6m5Ai5MVJ9uSrk7EFLNMIao4zRxqwKffzQoDQzAN6wkBcl0Jt96VufBVW
FN+asVleGFiqwpIvSKlLjc9IQn/05i7r/K91gxUycTlIZQp/voUqU11YvS9clZTOSzWSpE0ZEU5M
ItdoXyADDm7HoMCUptXVHTs11n4jmWyKfqtL9pd4WvL+yvkqGsYrCV6QI6mttMP7rNz4nSJte0kS
16OxtDilqkYslWOJungObkkCznah3CT3oxHIo0sUrfUYhEW1kdsm2ZDybj2PveXviejViNpton5w
aiMSqkcokPyIJQWeLW0hPZaWiJCH11XuamrQf0yasXTSiO4w2eY6cdRdjdDQwoAc899OxvzetKXH
jn+xvM6SanXU8Wju5FaXN5i++rmTaYN/GUnoEOmMKKGryARYm4ERYFMbDZicNzpGoVKYF59oA+9y
s5A2YTGVX+ZkDLbkcuHVHcWa1DhGbyYPWtBrtAGLmZDJzsrUi0mOAxvv34ZgSqyKpCsAY7KT+zSb
XHOOoo3fMnQEHiYQfmpIm26nQIiHuIdh2dSZ6sd+GrtDHE7ZIa+jaS/7+XcxiZcinTHZmo1NSgrU
z5RWuJOEEozUIo6r62GeL5XyTsFYVGkzjzwmvOGrlExx0sSo4DpgRzPspk+TEjaXI6DaV1KELxU9
w/+E7CxqNLGbK1KVrUl7mIIiPzS9/h0N8g4+22cSgw6q6X8rkuADvtu7fJT3OPbe17bJA6QtoxpM
xm2H5OSlCQ3NqYu5vqgxInCNJWB2bOURqbziAUOTmlz1l2pspbsOi9RbLSOgtgqcUa83k7+3I7O7
CkqR7SxFqrxcr7/RftvPuZC/jrakEbIZ1sHs0AOJtlEv5wcEm/aNMefI9tNOnZ4ntePXCTkhnEPN
0ytElPVGTqq7pkpL1xpK63GqmuxunDrDzXsdJ2KYM3uQhP7GRtmHdxPITaCZoZsb4XSZ5AncHqyE
TKh7NJCDDcbs8iblbPJUVxBsY72NrroS5Q4Eef9g4N97UP3U+tRLhbge+gKD07gre1duyyc4fp9N
munYYLBv48aJup6MSNMDtZfcClllrMWfyiErHFFXys6OhcW2hh96phdPBOBVN3IeBDDlEcri45u6
RYsGdxR6dGVW/XfkJugPp3oh/sZT6HbTEmjZyD05zBrBpwrzuo1gvdspwddRoZCqlhbGtU+Vfp/p
0nClN5K8Tzsda9HQNj7DyXxA7GbCVokfMAS6kEpBxhgAoyts6JGi7cP7IdVlzwRrOKA4pd2K62PI
Uyf/l7ozW24dubr0q/gF4MA83IIAZ2qgxqMbhHSOCjMSiSkBPH1/LDt+V1V02+277ghfVFhHIgkC
mTv3XutbwxImpblph8tqZXlk4Ts6YaaTl3pOeYafRFcHcWG7pK4naejaqN+BBhJXrujxT6a+dcD1
3CdSP4+6cne6ac8Ha/W8a24ZRnhbpo8taz/3oJ3GDlSfixxo/uckYZcp+MmmjJWi6z35e2ZEF/KH
d9JvdoyKWSHc6eA31iUZeN569fPW3t3QU9kuqiDifkzXZLMmUwT7/uy0jxmEAMDTXcwRqoxRrHib
2S/dc9I5kbUY3+TCIh2rgyNZ7sRpNopQ4qxqGZ8gjNB791q3df4YkODIRKSsji2ase3sWgwkZgYK
VVuqB3ryxV4n4OaZyOI4b+YoL918k3XWRhvr18VGSdBNhFM6zrGZqpgszR+LoRPS5HunodIAkhMf
H5p2HxxmOgpAKtz8OavnKgmbRh8O0qmPM6mZTlP4sanQZeplkzCx8u0lMifvZW4a/ryfazH2TL6D
W+SDGPuM699csHxDGi2rZE8cKTEey6/eKNROH4me4KGb97m1vk2EDrE7OMTXL3J8c4I6Qow9EUin
esVNHEwPRVd/OumYbhcxtHExDXk8rA5RLWo+ZkQuhsRNhEvQEgG/mncL5etgpdqDQaD0QyKZ5xIo
el+v/pOfZKfSELwxvYy8Pn/QkvaHsmaYCUNG4K8p83cnJUfHzms+JKsPCMZ2Y3o14ZIjN4/VD9O9
q2E8yxZyVFfYzVzsO+B51m5R1noJCmN+nVI5UAeuB18V8InROHN76GOEvmo8WpkeG/gjyvEM6NwN
yYunlZr5rbFLFtLaM4kWr2ULZla4zwgswHDVvk/9QpD70D7Vfecfm8UjZdhg30y7OTmoLu93YqwT
1vBORVXRPDZ9EyOPG0iLana16Ks9QmGyi5fVfh6MO6bOKkJe5UZOtQ5xZhc6SG7fPvfFjxWHfLTo
ieeFhRiu1oC7MAEpEXWD9gaUj2LXEsbek3rwMJY4ADm5oZa1fZvxULFsBJyoLfawHHB7Idydq1SC
F77TgcpoacFvTyGlWR2tznjRa74aZoQvVpHvLHeIpd0DBDJkDRb5PkhrQBpehGqIfSNLflZci3D0
hx9V2vJvi1ltiM5Itu6aJ+9Sm9Q1hUt9AVnpoKBejN0aZPMZ68EQ6pMrP1DRTXQx1y6JPQqxPC5Y
bqIV23a9pvAYFNjSQHA3QTnH2229KTlsl8HYLbl2WtviPJfvac2GWbwHQ3XnOtW9XHq8NgIMdcHD
lllXF9lHb5E3tTw1hfOYll9BzeweQlIaMI/tgLuUlyDBQmQdSjG+myOb69RH0yDu7dHay1sGROkT
SiBnP2a+y7poDVeVzPpRNi42jrkLc8xPbpG+YXyemDy6Vzllwz5TgSAaxHoQc8pWJWJtIqRpYMYd
5+3OUsFWuNXRzt8X6WxHPSAxsIZPM1f3em9GVWs+oSx/b/Xs6NjjXT/Y952QDwM3zKpykta7QES9
tfZx7+VdDI5dwQ13DhplK0J7UrWTKYFtbRjpHVPP/QqfI+o1viPgmJuqbj586P9hlvsfGunBMRz3
ZeMPbA9kLkCm4lmbyZn36i07mQinkrDBxEqdQwEEc6/KZlc2+o9VtuhqUJpskjl5kJ6W7223MaJR
SxiCz/bTWPFVlvoyxp6Vy2vb8bdc2aY/c637yKBPxKZZsWN3pXNyRtHsghFxh9csGNm6BIdddqkX
7TsLvEvnKG4ujZG47H4tWXDBXx0GcxYFQ7Ytb61PqBOxlXfY325vy5PdOwUbf0PfkEfPuZGKSZuz
5b0yBr5HoFvv3Gg1McTtW1Wqu9F3fzaj/lRzjLnT4AlRnbVHQtjNd6uzHmt94F1VJloxgg60J7s2
Hn3Uu9vUnJJ7o1dXmRnXMWl2wP53vVhuF9Hajs7c7EB8W3tdT8XngsDqKYDhf8iL75HQZ7P2t8ky
NJe1ourpKncz2v3yoRPGefGnEn1J2wb3dVWWPCu1vPJMPfh19UsZkPttPH1QI/XDhBAg5qSvVeFE
EE/U4ag7W0kPRhqeQgyY7yT6njz0yvaeBkBEJK2Xy/KC5Quop6mToitUeU4k52fSuNNQLh5SBekP
EXglFnMhx8igfR46nlWF1FNNGJR5vhGue68vJLQT+kuJkWaHSZjtGR+RSVRmPYLbKH+MSXLFCJv/
SLrs7LHTD+0UxODSyic3q+SpNnqcZ37ZbeyS92gINB1CjfanJVpzXwN0IxfY1A7C11h6mRyzHKYT
/2eh5Ik50bPGuJhYG8OuT2ZQTaccbWpsePATzc4Zj0K13dOcrf39lCCrxMtdP2uLUUauJ1FYpzWX
o/HS4MBuKZkxBOk29zwjNBYtiC0kriPSo+DDb3MQCimyg541fbcqmywPEAob1skpTBUc6TIQ4xE5
WxVK2/w0WhX8Wng+prBMi2tTwectJNbl2Rv0G/fgR+aTg6HBoT9AsGmOtRjJr04hgx+orY0XO0v1
aLQbwU0adD/NZJLbsl9O4Cs62MOlEbwQ7dvGU6C5IMAG72itZhYJv15i31+X0KunZTPyrl41kNhi
o6Tj3c8ZS5KpDG9fer29H11V410hFngPgynZqGF5g81mRKnX2hVXtRrvi6Bd9mk5/8jodDeRDPxi
CBlQygu5BMl9V5Ym3Bxv2S2slPHAdPRSjn0QGWsrd0u/Wh+BEuYWpqg6GmgLWGtsVmKUKjoanjQP
NXJRzMlVESHj03Zsennsg0A7QtkbT2a/vnhGqb+pCTm+wxDydaXcJnQH/YpaR9DkhVPvDDpXey9t
xo3I8uqqzw44LkAp+imRYx8ZTTPHHfHzlwr1azSPhXEv4SHf7qPuN8aAaoPkqw87bhFIenBqkiLq
rGGXG811Dt6qJiPifKhfPU8IMPx1EpceoSuplZh785Z1vzbyZ9D09k4tadCGCZjtsE2zdufps3WG
Gpxs3N6wH/Lc+YG9yHkRk9FtcBRV4cBD9waQhVOO4xISmtbzLslaQrghClzgYj8XnYMLRdnOgWjY
mlu3/jHU3GxJN0dkvvdHt7r1vXrqegxBPhHPPJ5zGbyWRls+0t2bt1hUjai18wcr7X9r5oE6z6qb
s/Cc+cJRfX6QkxHERCi+T06f7Mhrys7tVEKIN9FHdFWqTp7OJl6opJjiunSSPBRr8aKLZb2rlpvC
JqPw77VW7dhO1iwgfGUy7bsb7/XdH4Xcw+N143xKnC2RyGWoK8/bo4yFN+VlRqhcjFcOQFjN4LMk
E8KzCavXgQm/+2ilwbKX3lTvBAEpTdTI1Xk3iV15RLpjXqnanC/L74a7WR/zkYrQUveSBZ5lKbN/
aU23ca16OqRWS5xRktSPtfszk3u8+A9yMH6mKohqeTDlNRPDxnf31tB8LWzwR0LXsw0Jw/U+IPZ+
G0BdpQZVyEMC6WiPlSmcMCVy7dWy2Xc1chJ/cnvOdBU6bY93KD1rI51NMLXXAq3eOxe+OM2WV37b
iT3D4umcnV8G1XPlLKyyBYpHqa/P5tBwdqiS+TWrjeC9UQOHGGXKH/OUN4cFbs9HZ48+dVVisAZN
3Yyx1qvFfhmNqBQMOadRVr9EUHAjoILVe9Yo+qhkGxKxhx9GEDKRAE/OftRWgdrcTYcT0NuU/DRf
043dgHOn3NizrV1nKlwOeVOXvtt2CkS/dqrxRzpLrOWZPotr4zbioeQz7ipBDblx0qU8Lxaqmdhp
pHHfUgcecqsmmGbxJYAK28mMizm31pubF/XdXJmgYZBJa2idKzvD7q0S9TTOjVoji5dEgCbdOx0C
4qvWGvahNrT1WvdQPkLDq9oDKg0RRHMmk+dMIRdhdiy8B3stne9kzOaooj5mR/OJ4Fb9LRdsIqzk
BNkj3wlzXAgNlZkfcSo1v5wK/aQ+J9q2RPGzZ5FqY0diJV+M1ePkIDg/FUEXklc8HLNUQzSuM1Er
gV8oct04zwdfabA+1OgSX0h/Go91I/sToeD0bzhnhex5gUfHzJGMDj2fnrZcOGIb1drvzMT/dDJx
mMaANGTQnCz9JHvYdAWOGdiBjVWJ9gKYbT4443ScC05PhXZqMuu56wzw43jQ+lRuB84mY9onjwjH
271NIbaRjeg3WBc4xq8zJvquixZ/3XX2pa11fC0o0M3EfORTHExneLddMnIWOy5GP4tGVx58gksK
cbsN3qWaNoVn7OpAbcbEhX/oI+u8S6ljr4vv9ZGDu8hBOxbmqI1K9njcYsXGySv2G5U3ZgS+CdTa
VGz0+RVNxmO7rJFZq22++M+2Xse5TKaNmveq+i4Bn24mW4Vu7l6dtRfPHBOnm6yV1kQj2PhcRcyQ
M0B5sXL6JJNcT27mukdSe9xb5NPW19OfKs2+LWNZznZe7p3FURuUzmhmzWVi+l+90spgXE6XEYAv
zr7AX3bOnDc7smZPjU4QWZ05J99yfvr9rcCb8gwfqx9Qzuub6nYOtdkTHsuMEE98HN+LSSXuiby+
sh3HxHXNG6OQy967OQidluaHSfsys80tFdV9fVvwnKpABRYUC+AJA3moS9GHTPrTaktQ0+aWVl9c
k0Ua+kxD5q5iKnObGRPUNUJUXVLn6jRTVNBPqRWq2Lz/Zc7e/eobl4Azfd6oMiTx62TkxT32kvGp
40y45Sb9FB381ts9KQyj5yWXO5EuHFZwYaJq5c5oUKNYDAMfiW/cootNKWhQTrr+HFfYteEmP9mO
iLHhsQM5pzlIPzx/L3MGvHIKKy94XrVbs8w/GSoJg5GApprS1mtPqz8VkZP5L0nrXKVmpAhH0d4M
2j2JkrtRzJ96Vl7Sgk89mESPEWJgL/OHi+2IQmI7Vx67fX1XJGcs4nPY58lRVd2V0vWutOkai8ot
4ibxf8jcUdG63Nb19MroTYY3aCdmRfOwLCILhZ9EuSJlx7TXqJLarimsPixxFIIjp7MiOmkf2Plf
C5RgCa3IaJr7M77m67xGaWUeyPmG02IBtHNEyIkv2OSMPEJnXul52xZ3JObMyTvSu0Fs3XksQR3T
X60p90M6HF209XQSEyBrJEZaGoh/Z4J5I/bKa86uXu8X64FWJOcABVpOsKMkipgo1SCx5tLQFCNJ
Er5Y7/ZtOPSwSSvVzPtuacOlhcw9zZ4D+897UH617cuB583xNsMUTNAGsMAUoBtTG9+tuq6WvmN2
HaXup1I+J78uYUMPfnmi2llFCSSt/G67hA6+vQ4XvTH1x65fpsjLWpZXOZWbucCWAE6S6aZt5nsC
izHFuuAeORh9VubIo3MzsAjt4tYsetWMXHqaoi6NE4KN9LE5ZlJGS2D/6LpXw083UxDco5zbyDzY
etJuNxMhFmsVdYYMLfspyc9B7kdi6vJQ2UnktsdAGZGSb63x7efGJ9W6CntDdrHW+w9lYyWH1JlP
OIF46MnDO80ToulEf6gHeSlQd4cs9F+NPt9zJDnUSr1Vqj7P3rtx2+1kwH65Ci9WIE/3wJbeirzY
ZZxb3JYvpc16OBDdMR8HNt1Ze9HMC8o+hhzzptPHk1475LCupKxUG1MfIqc+L2Vz0HJ/j7MuPXX8
u9md9uThbcW007qzTcuKEsg++pgukuqFFkRYJi9SkVPIeuKtT4Y50vQftnmwm2iRtgPyj4VKln7L
rHubpPYvTFfCbDwV8o2FKKTiCGlHhEnWMc+45tSjs62wDi8bc7UeXOfFH/uNYf5wlq+yf2HywrmP
kyG7QU+EnFjnU4dTwCPg2n/vdW0ztMbGoPWh30qFobkbNNpvYxmWDSsaR8s3JsokDIvqtOqjF7bg
Y557e7GiEeFKbDK42VSm/zxlgb1tZvNqe+NykX3HkcRMBAzrb3v2jnUpYtsc72FI1Nsg78qj3TJ2
oHqJtMw3Tm1CxMhk3MlCO3REtXE/N3xZWVBzfhz6TeaJ9WwnXbRaqRUVo7fPdE6kJjgJffEfi9V2
Y1dbVMtn4Ki3uOnJNMaPxrHylNbZ6F2senjWkbXu/cFZznS27OrRqoZvNiAaIR51jJ2NZxBmeliU
t3V8WPz7pBjmnUKcDv+OHggLL8ON9yRNMQHXa/+o9BdPI9YAO0alEN71meXeE9XlHlCE0M0dn+yS
RrHLCUdiXvPm1YjWJH0fBns5e+BlqawZ3U3vbbuE2Pq9bS/E2TQf1o591tyVebkg+5qDLYRdFRuz
95ytbDSBddIL/b5tXxXBkHpfP5cEZPTTECFW8sNGN46qsLeqZtjWrL/3T4kEOebqFlxU+cmWrnix
b6ATCdDL7p2tz+6hHNpLjl/eI28107NrS0+Xjks6EeAYPNbguzjJODO/SyGm0XzXLbIdkpr2UqDS
jeCAFOolI4++p85agqK6pMmpMJ1xT5hByikkkftgFN2jEXjvRZ7mh76HK2J0eXB/0+oec4/sY64C
Hr7WuwSyPtS5uM+yrbRwLsAY/hL8WkgGrb4j3VpGjqmuTQevHuRzdZ2TTN+1Xnay/TK2Ml+PQJzF
E9xIlLZNAb/XPkx2dZjkGLd2liBZ6F9paz8Pw4K2S2Xr601kFTJdAJUdgHeVkA1xheEqqV79cbhL
qaKfl5urZETTFXKcu85F8Fkre2eY01m5fr5b7eZtqbQ7Gg0viJP2mjPvjdZ/XHEgRYM+0s8KJnr/
zhH2wKNFnTf2THKr0QqzgezdWg4vtUShQu76xloHm9YwBsMajMHF6AczdmzoV8Bnf8uoqUkd8bv9
KsqvbEkoGR02r6mk0Br1/LPwP71VPnpOXtKQUM+tvlzy1H7xOTpqNOd30EzogSBR3HLSP8gKDFw9
mwFGEjvbdK18Sgi4zJlWrNWxx1+4C/rsZ+Uz6MvoJBhsi6n+hI//0KwM6QU+mo2+cANiGQn9mRs+
EZGelmfNsxZWHcWEodaa7OhOxZEGXLJVYlp2k0zcKKhwtqa2tROkdWZux79ZxMZ1CXPPhdSAaKz6
S1r7BoR5944MX0odtw0ABJXnCUIg3iLMKQROOJvcvw3k5CPbbh6iWc03wSjdnWzUdzvSwBhdTCNJ
aRnbtU9JjUcSGKeL092VlXWfF2rAUcBt3A1+fRi6tj6m0mIJameUxWOHcK+3vL1rDB9JtrZb2hlm
pLokwy9Ub2fNeOJ5fOhyGjl0uTJKLUxw8iaIWYnAQhtTzu8uxCQepkVxdOvkSVV68cvtbAAhMuuO
K16tcJ6wrjEJN7e5ATrOKXUnzqGHbTtoYQc5O/1Bc7FUBU1d4uqGw5lbhRGaRUEq5xoMkTUDv8eT
IJEP0podgU3FXYqgds7ftJoCr4M5ZUwoEkwLNLzbIeQZ/PY9ZaD0AAmjjXxaVVd/tpuYplKxgYyp
RcoftYu12kwzxITIsZjhBATF0zJ2z0iAf1Sjrm3tbg3O1ImQEgYG43mHmC7oG04runsRnIhzv+sI
s9a6g2GR2y7WCfzm2DqHbqTbjcOE/vOiPyCfDe7WtroXrtns8mAQvwbPRuJodvqZKN7ga0Hv/Ub+
6fye6826s8W40BVNmQ3U8sPQGpezz3rXutn9kplXbTJvLVvegC9W8TRLS9EaZZ5RWBR/MwnhyJ5/
la0VZcHUxJ7ZQVwaaiohMpwRMFA/1BTnaygKlhG78tEUmMq9prltRrXXvrgBxQ3prWgP7GSK+9lf
92kTLM/w6fO9X9b9i6n1l9rQ8w9GLJg+MeWHRjdfapdrKKxiN+V5e/ByJKiI6y9jg84l8fIptNp6
S1cqZkpnxfXQ1IdsWKDFWyo/iKzYigQAAD2xi0iq7l6p8TNx+ipGGMGK1q9mv1EA88Ox7fsoaLtj
oJ+XVP8caCdkmrHV+iwarObWrOLpyex1NsNxtKyQAe1Tr/fjTgAE2pOAav3DEvJfabP+f1NdIQz/
d6qrp0/Ug397yL+77vtvn82vv11yOX5Xf5ZJ/v43/ql6dNy/MxyEjcrx6IbMu0m0/ql65EcchQFB
WSgOkT/+S4fl/R1iEjJcjqtAe9Hf/EuH5f79Zpq2AdiCvODXzf9Gh4VJ+E8yLDyemEsxffMiN7IO
YjF+/gfhr63h18zxsew4JvechXPGZu4WTcfZywcCQqyVomld0vg2pNl42XUo59PK+W3LOXGXVfxk
7JaMzER6SINhfTg4AMOR3Egbgj4mx/pk1+sx6dKtLvSnUVQfqqt+s+HDYg04jS792rnRowkBaJjP
xa+xMA8qsF8hA0yhkcxDbI43AdH6GhjsCbf/KFKnjOBFtvTC0q+6Z0SZoxve4NabsY94X4jQv2ui
2ePE1eZYTr4Wl3paRTjcHvnAd5bdfOS6uRcsvVGRJGnUO3kfZhD4M+b9m+omwNLNcr2sy7rui6q8
dPOtBcGYcAPV9jd/ngqO7p0Vpo58r9r6IwAm2BjJcRg5pOK4JebW2xoZL18P5RfrQbCrmdfFk9Gg
+rq9rRyRGRhIZ1chUkB6lL4AuKL/9rCu1DiTLz7U4t5l6ayH/ZD/Ir/jObV5J0DTRdSA9CWuQH8l
BaZ9sCVHP83WKG1uDXPTGyN0cL+SmS2Q8oHYiXpTS85bqh3vbGG81b1GLpH6mNzlte/55tBGzNi6
sy/Cxw+rX3CiNrs2Xqq83fSJe4fSNEYsNGBiqB60YH3DdBlsTIfvCBBt6IzjI3OPh1In9AK9G2J8
LCEbhdtkZ662t/GNczePnIdphkslt7XnE76p49scpy0BJdrNDhsmGtE4s/3D06fQU5xvDHr8oSXy
r4SMy5OvVS2GS1OLA3ISSH8DLA7UBwrEYj+6OvhVF1l5DmTy2PVzdSCMYrjahTVwerHMDWyc+Vgl
y4WFU1AKd3ZUZi5JImvNwILNztRqiG9rbyIsxEqtMfuMHX3snzm3EY1DpRB3A7sxDzNpC1CykeIn
x6IDe5XO9g4AXnFrLABNnEC918MdlpkhdLIbqkWhkc1WbnbXGUOPGGtlGbeuJV0KWuNG87G2k0Ki
5W4zaRwNu7xWRffAnEJn1j081MbdkhZbU5b/wUt3QwT8S43P848OVNexH9pY3HBQ3H7+h+ffbXRh
p6OX7nyo7KEnnN1SuHuqSosbqvoPEIG/ipv/8WpITuHy86pQCf78atNoGJqWJenO88VAAlqw67xx
p4nm3SziNSnvFF3AYZgEN2T//od1+p9673+n7/7Hi7OoMrDAy8Xn/fOLN7VhYQo2CVwqyy/gZyLi
WLkxIT4iEmWt+f2LqPtNkFRnJldnbK/bf/8W/qKt/v0dYIlhSWelJdnoL3ZPJid2LR2i9Mpputhm
fU4z9yAlo3IbvWlS/ofL/Tt+4i9fLs5c9gvsTkjuzZsd4g9fLjq/Hk0HX26CTSkcyIHMlteuvB9a
HvkOMj8irOAZcXfA2Uy9FrbLJPjLlCi1HTzaA0LDJN86Q3OC5fEaCC2qx5MsplefOf5olntGN3c3
gvv6S7vBbmU1RN7SxsbKetSM1mOzoF1YlXegPfZZKOratGf4RyKktGPdz75ddBwRnoaPudL8sLWM
8yKhOfHGbbIwBqazBkpYGiJZpj6lFTzXKatmqVsd7ftVIx3B/nUTFhQ9SiwmTP2uHY3HzLb7sAq6
fIcWhuPfsr6akuXTN19L2tlwDF4XmXOTdf4damh0OX52bPJxK1pt38Kk/Ie57r+qg55Fzf/+6vH4
k0D9/07GvvsWN7tF/9c/9f+igv22APyfFeyHn98VJdSfFOy33/hn5WRYf0cLgQPCu2FAbtaM/6mc
TBuhuoF2HMsosyP9lm3+T7+I6/4dpCWeVeTV5HHgJfmf2snFZXKDwrs3NPotJum/KZ3+wvrlhkdF
D24Y4sLNtG44f7H4GetoqLG3OQXeBusmksBLDT7h2KLk/mWWS3dyYVPtaGx3ikn0jIIps6CJrtVU
nzLhq62XG+qOvQ4+Yc64+TSgfngkBVX7yoUF2rLWeFL+cIH/N4vg70vMH5YE3jUucHC4N6wqNhz3
L45bh8i72WtQseVGKe9yS0vGjU4/58C4OHlRo6deyAYEVmyX6R2zfvGrnwoXDec04A3FIEC4ZDqY
2sNaF/ZLCgPzRe8t/6EwPO1T9FP9ofWd80lc9H/yyht/WT156xBudNwHAA8trv5f1m/wOQoyh69F
oA39E3LHIsfAV4iTbxTOczBa63VZm+ItaVDhJ7qb3yssumOo8rJ7davu1hORzmU13HFfzm23S7NZ
u9fTOlXhv7/KXEhW1j9d5ttm6mNvsG3qagwCf155dbPvPX3UUaRZ6OZ2IJcMJAppm9W/PLdL2gev
m4S8mGNvNndmb5AFYU5onA7wzztkaXmRjfHs227wMIBdo57QcmumRwpzJvuosQUYd5mnmeVLowU9
slAgCWeTcFJ/I5PVyQ/Ig4XYg5+x5fOcJCYCdWOib1kvuUuJODOT0CKZIiY6OmW7+oelSNtus7QT
NGT4TIVztnqD4WKWL43zViUemSXWSAVYePOwviyj33ehNWfiycyEfq0bHUE2RM0kFpoilWjVDPuJ
GsA39oad+Us82ym5sG06iRd7LYIne10seiFFt/7IG018p307PaFYJkfV8OGwlGtGWFsl97StEhKq
MECGayYDPUIflz1m6EO+hCFHM1xwS751Nnk3gUWqaugoy34YGHF8Mo/WD1Xi698iK8nfqbO0Zmzp
yg6yTV91Fxtg93u+tmrfDc6axJPK3Jdy8NNz7irb3A9I3x4rPfevMxyMqzMIRGoEA7y70hlO9O/d
PbVl9nNChaQ2nlWu7ysjy7vFytnRMVp/6MGM4CxDaH8kjVM/K52Q3Sqrsifkdu3jurrOSvu5NPf0
24f7duDsYBr+esrJiLt3VG/qiFFQYnrFCs4Kc+1yV2lGtR0Xo7gAmqovOgruu5rmJGJk5Mk0BL26
e2Eq6Jy81JyZxbldpHsjmWyT25xaXQvORZLbToSApj96RF3+EE1rXt1gGccIZ6xzykdvZgy9mAM6
aHZ45Lo5CrqlHpHRD/bOnSb32JJcjqkENucrGZICzjnZVCSI6bKdY8buWnfRpBDuI7gS941Wh7Vv
0aOfRhrBKHZ1/1N1Qt1PwvAfvIVbbDuvCO1PCUeD5Vp1ff6UGQAOWvp1l0IF45Pyev19KKZVi4qm
z1AdNBMCPy0197PX0V3pR+y34FDEK0e35lW4OZCddvbN73UqgiDKcjHudJ4uFLjlQMHOPE0vkJzl
cgvlNvmchTSPotCY44veqE5T6yU7grzltl0sNZw7Oxmu1P3zraBSKTyApdznboPEPyD/EQKOVyvC
SHs/2PcmfuVD02oGstiGRF7pOd0bS9sSDV0nDpgQi6ue6Mapm1ZyEeG7YAPOl2LYDKiA3SixlOsj
HqyJwXYq7FJX2RIOh85qtNBl9wlqtNXptPskWJDJDqmSF3Eju4rRmU7kn5v4RNY5jbXEKH5zkLVi
yRZpfVkAKEZD35uPU+ctH1k+tl+C72FX9Fn9U2q9GTdeY7w167wsoVWWqI/aGcoBPKju5xB45Ze0
5vTRYGZkbxcu4bGedetOb70ckqoOc40BRXI/FL649LJd7tvF9bdS2g1Fb1d8oL/O5U2Yznxw9m7j
Vt+ls+0a7detKbJybFJLsXXUvL4nQWDtbVmRNUqrgLllVaF57FzfWBgKgofwpWM9O54zvMAQbG89
SnIxpiadTp0qWsxkKnkW0gDsiotLOzaZOzBw7/vHQST+HTKw4RPUu09SptP/Qr3T7lnzEpRIa/WR
e65GK3fSWO3ctP6QU8uoekRk6u1U0QT/i7ozW7LcxrLsDyXKSILj650HH8Pdw8PjhRaDggRHgOD8
9bWulG2VUrapOh/7RSmLDLnfywHAOWfvtcdTBUaEfFL6I+ZEM1XvRWwJE8Te1u7zUINNQNOjnkKb
p7QWIrreqSKx91TIYHpTids4sN9RUY26XSZUKG2KYtENvoWucd6mqaen6QH7ujOjSo99H5iLXwbq
OuVevxnTXi9bg6TH24ZuJwfEXhJ5oz9W9uyEs3nhDsWIuBS+qY234ug4LOuYfqpWxC+T09Q7g2nz
qR/y9hUFz3w3epkgaD0WE3TpOr6mImWi347Dd9U0oJxmSIcXGqXRxhuxZ7Hku3ie+mw4Z1klHlmF
bH9dUSUWiH/m7CPrPP9gCxFN27JV/kVMmT6AuZSwr4I0PCt03u1+Qhz5WUNROQwMsj4nPR4qz3Yr
8rt0yu6dLjPhrpni8bHwS3wznSq6ozfjzdlZ2OUvc1BT4ayhDo6DzOoEJ0/onQkhzW7kcFcjt2zl
bebiy/nRZft8qfnGmFIC3yIJUvWzkbpnbDN60Wu3tBHbYktXzJWL89B6dYrPybAd6Y6CZnGCkp52
Xj6sptXvQZ5hBWTXa95UBsZoG7jteIr6STwjA7bngXvMeQmw+Xvo9zPPhJud43FgUFEx8/Bcku0V
ieAxkycRn2YgHHtDmQhl22s+9YtHbqozVA+9nOxLNSbyN2q+YR8H1Y2L7Ijlt0SkTbEp0KFZLn0Q
HzpfTCekz/lTvlbuoYmz5OJGaK2vTk7886Zn8d1Va5TdZ64Wd6uQ9toT4vEJ3QynDLJO8mlnQ3wY
PcFoI4g1QpX2NneKQxolaI3zeRbhvtSBeqC/Uh0rcHz3nSj8vQg69WDgmV2Zcsk7WXrufSCN520n
MfevMnfD9UrSW3q/msq9lOHivA5ZkyJMUF32Gsl1WpBYoQmxEdr8ibShDZaa6WefibW908EUqp1J
m4TwMKcJDnW1dk96ct1zM3Bq2pkylXuLzr4+38JYun1IrG96sXPdNId5nOxJ1AIOR5/qlv4TKYyG
03lSvnaOig5RqPzrEs/e565FFCjREp5Sv+/eRSRGBHMjk5Q1rrGWRaztFSj2sn51fCvO8MzG7DC6
a/GZfx3uNRsicWtEGGzJSxjeZbyig8aCBU3CYaZVyIENeYZizG4h2up+biP/xasDdUFJqK/lWjM/
IFqGqVfOoOIa4nPZR5ySzksd+NhHbzKIpMHF56IG/TFxKHgttaO/pk6GIx4xTXwWNPn2OUdqB/S+
317YMWbY+omY8Nfl6wUghu72tTPLT2M1p1dhdLCfjBsclA4y5pSrPHFZSaNOenYD04X+k+bT7fvU
w+yC6y9MN6XNojvF7vpEMpM4ChpwZ6yayVGiCDswMRsf+OjVix78eT7UsVh/0UgtDol0zUsciPYg
EN7fdeAz78sxHb6WmZV3PbrmR58d+qEdOR9vhLYjv6BugqM3eeNP1bn62iZYKVq5TJcqMH2N6D3F
9gCV5YpWeEaNQNm2G5tSIcRTDLvSdVgfASFk390G+izep/bg61Lcu2XDYQIlZMdCHrcWPU6kgh0o
PAWhRbRPnsINkAINwF+bKvyTqQtRMEgj6ic/ZCmA2xiddGnNdZV9SSlo/FPjt/qMqKm7LotX/hDh
QlbumLYXEd4ygEQzeq82tX28deeqdoCSuM2D07JlQgUMvwb1tH4wWR3Da8GAQZ+8FifWLMbsV0c8
6qOXI1lRxVDd36bLn8Nizu5knOs3f+6di2+d5TSuIYNxhzX4GGX4YqKeBozf1+s5GK3TUHSguy1V
GxtedzHem1ak+25u8+iKFkZ1vMTzchy0M3+K4yb6XtgiKg6FM1XfYaDox2ER7r7laPDVsr78mLs5
Osqg1deqFU67WVuSCvpyxEjXdyr/RjWk/Bu/YPwoRdHdDaWRhxGC67KF1WI+nBTVpuM4bbQ1dVKe
Z9j5V0cwla5yHDdVVyNCQp49PFS0wrchGcPttpz8On9YZZU8OfktzZY+NvnlZGTx7npRfz9kse4O
i0zM53yJ0RquOHjiYnacvW2cQt4NQYfvTybzS1jExbsXYI26aYac7wKZ+znIzW+15Nv3BD99gomc
PEzAJjMcDZ66KOv3l8at7TPML4Wqz6wv1arFd2vqddwnqSYoPByqWV7SZHI+DLrY5tTSvFYv7lKg
DkVr+jV0BnPnDaVT7n0x0wYoUIW8xnpwHv0xRbTQ1TUQMrRSxQ+B51bfr22d/GgngTAG00J09atI
tg841cxdwVGOAW4bxFdnUvlx8HNkhA2q728BgRXpHtjgeGZI0/9KbTR8K6rJXq2ax4+Gl9fFGhWF
zilfkEn0PWUVJSiUx4hHF1FbXH/PLW+c12bdk5u7tL3oX/8KmeFe66mrP2FdqPEPC0MjDvnRNZ64
FXvGEzEpuyLuz9Oy1D6NukCyGnjhyxwtjtqBPp6/Gqddj7CmGHxHYZqdJ0rT9qHwOKDusjSiZ8sz
kDfXkGOv2tjYG/3t3CQU9BbJ7jYbUn0hMHXFItl51d3SdfV8AkU/fm1C3N81NYN7c1DEX8t41kdX
J+1vEfTML0os7cPgyXHCiua1jyr2pkPCf/2Z/AuxbhwdQuGse6e69LAzcq4melm3jM2zF9a3tIlB
pScSXaqALN2o+S5zxIR+hxdCYkB/1krNP6U769ditt4bUzRSotLMIdmZTz7YY1wk7i+VyfypoRjE
BEOf6AeZnH5/JLBCfvOizOepgU27j7Cx7avIEhwjs7Y9wu2KO0IWEB1l4BBx28BMXcPUO9oh0Ccw
Yn27d+waf4Pr0ZbbYDUFRoiRPHQslq3Ftlv4n5CIKPxcvn4SuSWtjDOcF1ClcXjeeL6Pgytb6qXe
qDZYb8HB4hFKURdvS9sEL3GTyHFn8hAfODAf6qAasQg19ujRlJE+bsKGdNeXbqwKeQiNKdh1ozmt
Dm13k0Kv/I/Zh70U1UHmc37fluyqG0Im4A95ExPGXSaK4cKmZT+zlSf3fgwJbkOjSMB5Ks118Iz7
zfhGfJs9uXxGQh69hkpnD8mqzWXsC/04IYK/iHRBvZI0HbYJW9XHmuQ/irhbqJ/CzSjRvkz+J5Sc
1bUNR3GPKWp+clH+qr2ZBlx9NPqCGw02CK/OMsZf8qqgvPOEl9zPa7B+NhT3J3Ltu6ehU9GPMV+6
N3yrOJeSJFvBm3nuhKc+ztLTmBTvcReU73m4rNcpK8eT7a17sVKFXzqYtaQd3qIzpdeWXwAc65Mm
wt7unK5un5kziLMe/f4c1FXs01K3dI4aEr9viAybPpBIaJBy++5tk/CxAtNZiw4t3T71PAOfgbMU
JHQpelN/CUFmYC2Q63yKU399DrE83XMsHL/DFQCSW0DLes7YPdlq5uYsl4h3lQLgS9Cs9XuVtA5W
0EQciGnsDk05Ny/DRK7zrspXypU868whpxEQ7BbB/BhxFuOfGw/4o1i8lsZ+3R1EVM1ou29fYhHG
kZhc6eNc0oLjBSKvJQIukCV9fWgzt+j2BDNOAtGV6b9H/TDdK29Uj66w1G1ozcg3dwNTy50SvREP
+YDCaZe1bol1eGxLrIBV+eR18XwepolzlTtWnnwUXsPjGtspucJc18sntIuiwD3J0/NbZpJVferH
EJkqvAi80PuKAf1y9rp69a51oJPyiewcuTySg5piXJ8AqqYn/EJZizs3QyaE5JhkUiXrm5DciGbZ
OIJwli//wKPXJhF63P1q8OYck1nrd5P6QbP7RxUSAJ4P3gALMZzvkb9ET6UQTFUnFQSf/lFjqUtr
NGh76wZiP1ZJ9tTZgu2ScuUl9Af7YqXrEcEkuj/ayf/RYOP/bWrx/5sMBMb5v/R8byStP6Guzv23
avnz4IK//8fgAmIVrXXgpE4o0Wmg7Pg/c4s/RhPw1cg+d4hOvLW4/zm28KP/chJ456QjMwZkPPE/
6B0Z/Bc8HjCkIZR5ko/gZv0H6J0/d9EjMP+ACvwAshMLBMCtv4wt2qBGsAYmjcZuP12LyPkWIsze
Vr0nT6uHeTIP3Px/IeoC9fxTP5whJDgJvi5kIWYmBLnePtW/TCJB1jShTV0Oz06Po9qx9rL4Tge/
c6kQRHh+G/7ktZ1/BWA0fgaiHxFiF7H9huxW9XRUFvPTawsCeTiCBdeSBvmy0yT7PeOolG+6ieq7
ZGZqwAB+LD4nRVJ8q5WHlJsKL4YZ0qJh2VBLhuRaKT3tYOCM3yoVEwNV0MO6MH8KWnaaZPkmORpj
yi+EKe5MiW+wMmH7fepTwaDT9eazHPomfprdCOPxQtGqvrRJXPc94hGDfhczMkbjY7QmuGkGYYFn
aC8FS+SMdQQbyLTL8Fvi9a63sYArbgcWJBKcv5tRnOiMoEYAOkDXB8UcQ0rfN3hoEsSKN5VCXSNG
lNrzUJoVa/zkjws/Iau0onKgnfWpjDJ36hm69k59GcIUOIWNe438ZKjrliXOgkPxGzJtLkOPKYpa
C9kxkXj6w1kBE2AlYDhtxg4ftFr9ClMNzrpHpkAJlt3m9uGyDt+yyNafRd+gS7QqcR5tUPd8kWGq
doiC+JCQiljO2X4MlH5PvtCoBbUjobuHJZ7rrUfT0G4tYbDOnQ0Q+GOA9vud7igTT61ulmTLypm+
g0lpogN95+Q049r+YrWaPjOzxe0TixDfDmCY4NqQIJltl7yI1b5JYntEAQmbredtO5G7HuM6atOh
AMjv9xQg8zR2V+zXEXq5KbiSzc7NoJjj2zlTKsq7uM69GXyMauyHzqfbrSInqT/rTHkIgn7/+2Uh
4uwKwDGK7xT2Lv8uSsPyyxy0cgciedYnkBIJgOLKig+mYuEruZjlgK7CSdev0k7ltXEF1oBRC2P3
PYadY4A7+TAtydQfqmQmLN5ZhyG9J/CEo1JX99bs44FS4F6xayErmUOwT0HrWMHmHfAw9zaO5H7t
Fj5y0/SZPtJYigBbLqCUOS7pHFMo7wjhJr/f3KLDALfVYdcm13aZ5+O/rIr/l3kjs64/j8Iih2ZU
FACeDjzEZvAe/zJx9Py67GiOOjh7enzDeooLEh1ErLn4aZEMOzwPRXjXposmNZZ+MQ6pKXVhMvkc
Wq5FQ0fpgqW36g5y7GK5p2Rx5+3orGo9Y7np9ppV9aeb4ZUGBoYRewuuOWkPBf5n5yOuWoexQ9LB
DnDIgW93AQ0MFKBmnGGy0C26asSbiIe0p9+zbFh+CkJJzHa1FCVZ6SRmw2Ri/DLCshsPk68A0HsJ
MbtPxeJoKsaiTHcjhUp4QfDCJo82M5Xnak38L4EY1uwo4vC2zJTzNKC4gEBIg4rmx7xtCsVtMgDl
i60M0C3xni/lhB8ddggv5coB8pozaemqXR8xwQSj1/kT9Vg9159soghQaLORd9tFgFXkrvvoZVkM
q5qDyUddO4/CzLndiTWb7iGWNYe8C8dwE8op+lI3NSKLoLV++wRwv60PqEBnwVkBRhYJ7nKo7hxW
W6Ir6CygJ87d8mNym/B95tCyZ6EK/W2ga/0R67h7dJp4+j5YHx1dEJR4t+C98kWZ2WKxcKPFq787
rWU04tPa9DaVzPGmxYJR17YXteeegEzx5x3Efw5ctQ42yjjQoli3cSCkrCBjWkbBQTaVRJ2GN3af
EfQLQmiqJKHUZWKGJ7Us4/hi65jfmYY1DYWgxQIECLfZIu3G4JzRur4Uqm8fSmsF9p22Vq8Rmjh1
KDI7NfvFpsUPB9MRYSPKBGpfisoLj7PsGY+adSXMEqFcU3bHdfSqNd+u8Spx3BcQVn7GsptdeQFr
V9yCijLSGsGYDcTa9aR51NvBqMI+1U7LYjsW/Gsp2K7wUoJ2OfSq8rBAjJFqqT9NsJji0KUp3CUR
JWn3VFpXlk+G3acEh1PPVGR4dPOCmQAl5s4NiKoj/pphmEby0jbDtJugN05Pjhma4q3WXl7dBTz2
PIVhefvbhChZjOibf/5hTOTGeJoTj9lX7iT8ZDjgLFm7roxv1W9FJ2MFBzGlGPl3KgEHeg7KNAq/
4gfOlt2S1aE96CjMxTvtRa4a/XSeZsmA9WNUYyj3wkysscs08K0blsACFAgGikY37DwD+679WAJk
6cR6qXbHm9IG6NIjuuYDFv4GcIvPfy+YQzvHNprd8m2sQLvtHD0vxdZHXlp8jhDel08Th+n6tVdt
jWqvVqwbfyyNDAGJqC7Cwr4qqkV1NkvBWcKgKYh+eGFSRLhWqs45ku4e/uytUL8qPIefeq/VwUfe
xCsAstbtD7SYLyCHKVyyNf4smUskhymw/mtmVPTQDq5zb5bqxMSZRjVDLhbKbW66An8I4S7oJY7K
Rmesd/6mydJCb9AlHNYseJOE7Z6CjHvVI9qWhvK4H4foKYG+9GQCjF1DHStnA9hnvsrSTT+PK5vC
vvSEip6R0782sv5FRijHgFbNwdEhV+sM0ahJNoicuPxKPhC5QQPUJP700rishJXy2p/MOSBWzU74
XLU1GglquSgL3tn68Ro1wOegYXzWcftbzY2+jwyRO7nvnsQ82eNidHqOmuF709ePsB9hYvVTvnNS
8SI4jW0mGy275HZnksUwgIjNpVtQ3ov5bVL9UfdOfrA5YKRYTdH9aFMKxJGJYEfPaVFkDVmGLOHQ
PqBeYWWN4wggzpCph4Qs7RjhPMDwdVtlXr+PsI7iblL6Cwxy7Abl58ZHPepJLCxudhnW+Bg6ubn0
jMW7sPTPS2IOVZferciNOG+xGUgMiBkuzEMGSvropxVPiOyvjDpYwIYCuEE0YZPgdc38+kLx9pRy
GjuwTAXva7S8ygoX4OBk5hcT6VMQLRgjsLml6fhVr6Lddg0HHqahxMCEGLXccoq3CQbwDYPd44CC
ek3inWxpennyJxrOMxP/U6M8/LG2Xj7SEnYueZTclnxCfjrSytWuuPOK7FUmOAaCGuBSgvVpnbsb
OC5GcLdbmI+U8DnQVTijjJ+NA/MCH4e597PwkiF6fRjS4NlBibrN8UaR0Tu8j2P0zLwcgrVVd30S
nMa4sbBmsgdPpSzVc1Lj7SmOmV6KPdOe5Uz77gtLJ2ijoDx0fWPm58CyKYmyUWehk+/FaOdp43OG
x5k3hg7dNdbCDe/R9JzEM5wX1pl9MFXPhP9Rf2dU+Vh24IuBiVuab1O/sgwJHdVip2fYbWoN0mpT
mNHsNf6bIyLr4ITLsHiD1QWJcpizmIvcTUpt8CV+SeD/8BaslsOYOyg8cXReSbOmO9f0kfsNe1r2
NRFah9sw6kDUuYu+Y5VYHjtLBhCA0pipQONewBk03/LUdu6hzjHMDzVmXIjBXK2Z0WQWYRLLQuIK
cORIXewHg5/Saujgm5zJKea11Rd7+g0tJFCj7vOsrFgHszXbOfNoP+a8d09E4kRfdeiZfdtW6rmk
RmRL4JR+COclfBzc5JsTmGofZ+LmGldtVR7BTLXh96BMevcObw1UzJh2C/G8HAxwtsSjPmrE0hsY
FuE2W0X+aNxs/pVA7t8lwIJwfC1CvQexXrclxUu4ZaRH/vzgBhY+Gx51tfdTGY6ULSllkOdUCzec
49u7U1T9Q03SFYRvLPfxoXFK5zmr+3naCafhS9NRxMpcWIFoJUdbluouOg5jI7E5onmphWuPqTcB
QnLG8rQ6k3MhWC/a4naV+872/a7KMD7eYrjQ787FfCOZVoZlNjScJpLgOdKBZWpKoOYutKI0978H
SFT5GJlNWwI3CrrSvBizrCePP4WKkrbu2VHkSUI/Ltnh8YH+IAZtOUpbuF+MdmXF6ge4btv4QC02
zCDyU4ZZ6IsdyF6DrNTDAxgRY21qo5zP0ZQcTUImkcL0xwiRAYPDnA2fJSlq+LsxAZECRrBhYaJL
5tXtSzxH74qNZ2ft6FYUi/ZUDrp5UGTbb/smPFqWwGOQeWiBOgDMr51Nb/m0QCAYh2JjNfN0JAVA
PgN1uHG/hvbUG684K9lWjG2jgJUPHyfZ2PYKJ6dDmigTDjbViBUOO7jEBPA8cq5+xglHn5OR+7Un
hnF20NKD5GS9NegnBtCgXbsv6qjFiU8z7r4oB+cS2mF9yJEH1kRwF0A9s7RGSRJbi3PAjs05xnf1
sOJ3xSaaHpE5Yhoj/szyajMwiz71RJHRwQ+L9IgQAZApIpzvS2XzL05HBEYeJLo6R65M0lMEFmc3
a9yIiair7dqF7dVGNd4BzN6/sX1agJZ9Px2jCVzMklNAxGEIZHOawLJCmnhm6RmYH+QqwKOrgVih
MR5OK23A4yhWVHTaqg7XVFQw3lTzJb3BwAr0E2+9lGLcUvstp8I6xRV2TH+ovUl+JBQ17W9+m4bO
1uvDZLiO4do/ljaZPmt0jf5B12HYgfwSGp9BlPYv8Wjie9lFjCdJivlE34jJwopWgp7+SCsmnrN2
Y6uBZXrB3t6QT2Dn18lxR3wXYEB+hbXDI00Apfc1Q6O6pcoEzOgs4DeN3wHwH0TlKmTSTnLUDTO2
TTjHkBIMAxZDO+S7njzNKLbMR1yhoTc/hhNzmkuZxao7hX1QTUj0sja62jV4rvoVYQsMo7Y7dgiH
Lrkr61dmvdgZyVW7DCUOiwbpB1SBuGBEUfzQpncZ2fXueBe0iRCE6eTmWcwMkIqgAT3RgVj3FJMI
Rl8ZdSpInMPq27TcypFFvWWM1GIOYVAG2AQewp5g6DR7zLn9GX6WEENJQTMO53BebqRvanX0hohc
WJ7Mk4yCb3Zsl0+KEE+ij6bC3uLQon7r97q6n9JGnPHvZXfDTRA2jIppT66urOruFR5A8MDk0t10
rJrHJDawOEmFu/dZxRHmNdHeixVDYS9Tb8EEWDkyK1QcOCP3MCQtDiXp/wDtgkIkdOwdfJDxWTDP
P0KtfitkZc4OGd13QVA3b91s7AF8MPROJ7NHAWKM2aWHa4o1SO9KVMTwTpxQQzf2pvuSqQxa/sRp
93izOdQzfdqg3WVxMvOndZzDY9A4HDHw1+YdHZnUDteA4nEPm3OE3+MyUVds9sfZM+PZaaBt3Tk5
hJ1bTxPiPEFRIJdCcTL11B5k12AFkPx6fqniMKgTBP1bObTB59DG/jZtqLGLjLd2CHqPTRwOIhUk
3vm04guXvZs9pXMYHmD5efeVaaLPWbqsv4pEYFLsHWd9rJ3ukWIRV5Hh0+6hxkFgHSu0TKWBbzT3
YkiuacGxEK5G61wZR8OqKWKfu6XVtsOJ+glzDqo2ItCTI4ab8imM2jGh30Lcyw0YzAJGoHImaYO4
+WWoJgyykB3WvWdQ3E1ppX4a+oT7evDx/ubK7w5TLXLsQyaU4xbvyO2BpKS8ThEphgAT+vZO9E10
XmydbkwIJFq3vPLoLfzv4TIEL8u0rJfKIqWBoWHTzagGf7mBKz1y9igmMDF3AKn2RQt1lcFV9i4Z
Zn0EVYYJu/PlJ1cyFwsI5jvjGVcX0vskDySDq9dhsi49smb2IXuVbfIrYCl6RSv/W41s4dCMGefd
3LOj3HLnEwRptAvelyxGcecVWv6gFRvtZM8GxzGgotac85latC/1NV+98mw7NR5El8MbLas4Q5NE
cJ9QBbTLzPYtpiqc5EgrGH71ECaYdcqdCAb7zuZWn+0E/BWuUX/q0IAumyLhDHhGuKde63ApH4DG
mM2o+5VrHl8jbgajnq48GAnqDoccuDoqnI7jQeeUxU8s5PZAbLCSP5ZBlt+qWjBkzpboO9kY80UH
Wh+LpkFT2SWKEWnS3TqTTO0WduBseu47unubKo9qRj6jG7ysESoS5Kh9896P3GrQvKW8m0qHtiH1
sqLM4wh1LRfjVHBNenTHA8yGo2dyo0DTl+q58Ch60Jx44dfKzaphS1eGzqe3arznG1Sc1SnCROge
Kugv3yHUEFxZBjjstjHSTHnObd58q5rFfHNEvb6BSbthhJgUknKN63xm6JwjoZ38hgDqsSxr/1qW
y3RABJ8zMtQcedg5nfXUcc78xZEMakwbgUlBLC7UjeSbDTuMTt3jLGv3g/6Tk236YILXoGT6bmom
pHaANEXyS/sT7T8Ua6ahJuB5Wuy3knTdy/R7yzf9vYMV4FzoWIV084PdYMzPkxDRM/iKUe9YI7s3
VZK9uPFQX+RbQ1PlhF577ba90uNFxKtBiuRMr6oX0V7VQcepMXHz90HH1aWo3NqFXB1k38Dt0DoI
kKxSGaWjoJswT2TjnQcZN+9jiEbqkK8u/TPRR9T+5YLOEC0G7DFkSpKO9Ux4NkowlnIaEblPn6qv
XfV19hFHQ1tr6TXkSUO36Y82L0xKV7PolZmByRWI7/zXHPWDkQMGeGn90ecivTZWpxMFA7FoJaNc
5CwbHbAx7URmHEyMOoKmkyIA2Pu29t9i165b9iP+Gm+i5OFNRsBD8O+YBPzx58XvnaXg1h3BJyvP
cZxdsqzJ4IUUoXfzLwZOjdtpYhRMyyatB0dvQVK666my3lxC+8wQjT7WWcHF8JgHOAhiV2I+r1Uy
TkDT9DLRWJIR/McDJDoy1du5zuxT+PtsYmHK+NH4AddKkwo249dM+adb1B7ppsxx2jfpNda7YYVk
9da5C7e/64lHPPWgz0DoFrT6CQyYjCzvLZmK5nvdRHT96pQe6j+bNXSouEgYNWj2DHWnqruc1nwA
LhCExD6pkYKdnEmQboA1spif59ToDxFIfoAXFFy+P7o3UnNKvuIeDOxhsg73INQZXy6EPUbbtJ1M
iewvc8Pjgr6BptbUJVyoAWAUkaxW8vN77hO9Va0b5iCuw/2nlebWVzIXavtRRTS3id5N1/bN8dDr
PLNIZsXRkvFV3gu/46HMKc/Rdi2zXyDziIuhfHBZeuo74EfDO8d9S9BWOKfdm2uZpsDAiEDKIgxM
e6gdfmS2XUyYyj0ZtHzQbmqD6gH3N5+KvI4hRK+XCLNtasi2bOS2eSg63Lk7pFrJfI0xWyR0riSN
uTiUqb+dhG6GvQpbvuLMoN/beN4wzRyLuuyoBrBXEAMxMoZLv+lwMH9WCOGpTePiVAfuoWyitX6F
ZjCFm3848H5oqPkBkbRpECFzIAKOLa6w+tGfGheARWuDj78fD/zZfYqvCwcX8GuckASq8h7+xaBY
TPCwcS/cZNzSPOKkUC5AzxG3LfFRnTpIdwA2/ve/89+S7nhwIyIdMbty/MOq/5eBBEdo4oU4MsF4
EfqD/tzobNHge791FHU7D2XRxV+sgUc2iiaj2mmEOCy0Vjb9RPRBNdXYo5MRIU7hNQMzOadGXGaC
rwa+wgQ77QYkNiszus0Cd6GhXOnjNx953Utk3PyQuMa9kMnhwqQI4bf/L+aj28f/H+sR15Q3M5Z4
3ckV9Yjh/Ms1XYWnXbaPZUPlq3i22+6c5SX6PhnMT93kT/cyIj4ScKB5/fsr+293M3GldCT+3lsw
J2PmPw95Da8aJMxl3YyFx3ESiuCZvnD+Wx5oygayuSHt/v1v/LfQWN49JvX4r27Ddheb4J9/Zdco
O4wgf1kkqvRhvdl5IKknYBjXQG9MmsR30HWiRxGM+tLEHWHl3WwzQI6xFQfRt5OLtVR6/2meGreA
aB1uBsN+hunRXy5FQ/pzadjQN1XqzfCh6/kJ+zyHxI5Qk/80oPf2y3w8kJ4k6Ye36S93PFnSsMWr
MmzGpKakyistgbLMmX/++6v9l0kew7uISRoev9uTlXDZ/3yxl3EtCt6plpfT0k936BBV+67NMd3T
wGBv+Ptf99cHmV/n8Rx5EvUDnf7kL5qBZnEV1EUWMf37xqNmxXRhWWj9HHHKsOhXKCdpPbEx0DrG
2hDt/v4DuL9nB/7ru+TyTOFFwiyOXCL84///F9mCmjw1A5hnnrL2ZoDwX62CjA2/D5kxiuyRM4c/
ArDLNPMA+P8fKR4tgrwzM9DGizqHliCU8WTTMzZ8sMggUnKJIIzue68kHpHgdFVs015CrvbndKS1
1rN+bE02KSqLlVnzLIsJq4TIQSalLNHwWp3WczDSaZHvgqFn7f9j8BKMPRstk4LbGdTH6/7o4dlE
NMDpttjWYrZf42zx1bXhIOs9MGoI9U5U4bKcuqp3+qdqmrmJiZ3d9o2Kgg2V2QzzP7IE2HT70eEH
x43Dlbd4CwAiOeq29U4p/2wJaCn3ZZsGVxPJ6Bk2MH8K3ToIcJrLaNj4rHjucXKC205c5JwGvLHm
wxMDp4492aD8qFhm3zINQPOgCje+1J2l/ev3xNgUAHl/OTJnq+QaK84AWJ4MEoYwTf+bvfPakVvZ
su0XhUAG/Wsm05b35oWoklT0ngyar+/BlPbZkvpuXaj7pbtxcIADQbVLaUhGrFhrzjGfCiz7VCZR
FD3OTTffOGLq2EylyVuwsoC5k6Tfnp3HTcWGnjmKIqRzxTjvI2tCjGFlJlU0YvJe3I2JwZx/KhXb
PfJJYhh5nBKdPEg3RnuGbi87N2L6Rxs51wi4TI+SCsIzjj4/NVy+KLoz8U6MCd9lwLhm3gdIQLpD
l49s0DlxgkzsTvWIhbokPqJxFuM2NjoaqICuRm3f6YOWn43OkNsrXFI0rXtvApKsTv9Cj3Gv3fZM
YMCetUO9BOrEsbdnenf6Ehw+tMOgu+GmKXmzMzU+EMhcRe11N3rVC1G2HdOZagzoL5N7EMOvfpJG
w12TaEwzJjHUlwHCX/T0VRowtxfuW5COF21SMEuwoQdeogDi2Ji1ySSO36q0cUBYx4VV5krUKvdh
sTgfOlLWG9JWge6RLYXhMMgLeGMcm2DY//5h/UXXJHWbpYISymPZJX/0V3ewh0KzMvRCruI2RroR
MjW84TOyTiGhFNpar6PLb7qN37/usrj+tETYjsk26/D6kBbkr9WEHDgfBu7ARDvzWN9DQUMZxuY0
Xv/+dZbF9afX8UhGZ7PzsBXrBHf8shrSTTURsZbNyjSE8xh5ev410Yym3keJZ+UrWRD2sAKkBmk8
mPXyueOh+Pj9W/hPX7Hnmfbin4dNxKZ22ox/WA0Jnpegj23GNYM7XpfTorCJS+dGlzqyB8OavsDH
5Dv4/av+WlXwidEAIb9CEmE77q8fnElb5EmapcBWXBw5OucbVq1loJ2R/6TI89T/P+v+f9rn+Jwo
JNCpochDgPCLRA6fUjLmKYPeOQJfOEKNr3CCGF/JRmQp+f2n+/X2kZrFHqO7IJ10YoJ/rZkKZCle
N6KGDj2OIitO9am4wds+F++/f6H/18Wz+CZdCy2Xo59YIT9cvAiPldmYAM7GhShogYpHEBxl/IWn
ygrgqDt++SbZOL3uH0lE/zvsi/+JWAv3t1iLyzfmIz9pQ5f//rs21LY/8QQjW/d0pG0sVX9pQ/Xl
Jz/87XddqNA+WRqdVUJTbVAXLucQruxyQiEAdfmhtUTUIxqybM/ifrX/RBsqlzv770XGJeuWRwkJ
l+QfRIJ6Yl78cJPYks5HTH/9mmR405dRolZt+46/ftrTd94z3hU0kNKZY2wY+OlXWnv3QpuVT4gV
mEcD7v7QRE/WxJ404wPugn7Luv+EoIeJFizOb2vDH91c/0f1xxJkxD+jU45fm/br9NNNtvzCd3KK
/KTBV4KLsuyJRFlprDrfmXPyk7QMF/edC5tyAaT8rUD2yOBlf/HIP9Ed/XRrfr/PTO8T25tJHeAQ
R05R/kfhn8sb++Eus0zH5MDC7W/yFjSXEp+f/3CXAXKgLduYAAk5TErmXWXL9ilKeGPmAPoL2l76
AsWx33PaAVmPLQNwYa1zAteGYfxC1CyhCw0HKviG6T1dOYqdqk+Kp0YrM062mfeCGse5dvtAPrf6
YH8M+ELMyAk+//ni9n/0/rNYmf75/rsoyVCGgfjW/XQPLr/0/R60JQxDRJ8OulODesX4+x7kR+hg
iG6wdQApBn/8102o2584wxrMOdkLiX3mTPj9HuQnNq4zJJRsYUuC9x+BD3+FySDnpmLTcLzwP9bQ
X7lnyh1ae5Tp6Pe20T4kqppfonTEKZdpBCw3OjIlZ/Iu+inRLwMSf77GmOOPhZGIY4W04YUxqzxj
HkAYDnmJhymW2a2te4w+/32HddMpS9z87S56/sbY5e2nu2v5hW93lyQU3OBOoLmC2Q6WE/fJtwVO
ap/gRRnL3mriYeLq/uveslxInBRZtBqZAHLN+dH3m8uyuLnoP7osKB7lKpjMP7BYmMv6+sMK59B0
M+gYLJuoR4+R/MyfV7gURyOnfKSEWD2KDxxU3kuR0wJArdvvMkOEX9NC1QVKn9FdegYpdv6pHy/A
J9bmltvIfLQb5prIkwT8EvQ3YbKZjGreJXOFz7FhUx1J70gdAhMxlKHkNDNyoAKvLl+Ym1j9JnE5
JR29sUdc0PQK9VDu4GleExKEGI0o03KrA8iVaNpS4jrSIUrv+dbwejXZjJPXpMGxw2gOwXCuXEQ/
Ifmmwxqf2JStXZruQACsuCb0rI5pJUemBnB3DIj+DhAAPBtY0pgJ2kuaQUsBUW0MI6I+MBRexiwe
a4CKiNcXi7DZaHs5pOIY6HSCrXaYr5UXFB/tHIkj3uSc6Dym2g5G/5vAwt/gazBvcZIbMnuDPu/2
T5PeF0z/4ZtcdDKfLi05ES4DJ50I24ng4s3YV9HBIyEt3wJ9I+mzsBT5Q5WpvG1dBPNzEwFnIi6s
qGBXoaJYdSkYbdIFNSLX2GZJ/VwYIPrGTTrnSzMI4PNzF5m0V6rYunB6G0lZXbMW4ABu+g/8YfFj
aPIyUKJdO10XrSOcNR3vKEPFMWA5J0QPKTIIi4epMhtj5WH3fqI1QTVe9BEms1jhFUf1EHiNzwgx
fOw0LN44gRcgT6NcVHFOYiMarOxy6DAi07lYmyAtsAFm0ZJAkupMjIKZCfUwFV2/DlWif+l7zzga
lcjdFY5g5CJKpSQaZlUkd7Xk43B58XCviHcerW01q/4ILqavmM71zHnTIB7MtS5zFfj03AgyKZgJ
NXvFYIrkR7f2ALo0BhFiUvl9KfC861WfayhYauYXoLH6814ZBEbFZcF7QJMFur63nekdNEXxTLMK
qmjrluO78ALa9FNNfwbIuUkkTwdDIFh3fcCt1KDgI5K7B73ToEiPYPu09Y0J8+Ap0WeWcXR66ZdF
44EzB4zLAxwGO9qkboKEu67DBMrqUHSrgXL9uQMoThpLmNlkfADWCpmUZQRqGl7f1JsRR+2TOaHU
3zODDj80Nx2mXUHhYfsDqdvp1YjIDV2XJwuClsdq2kUonb21jiIUoZpsosdgDj3gqGYSQB5rKnC3
SWfMjxVOFY7RhCcSCjW1OkiPpiEtJsqlE21FijBonZu6gRwWfDkhpBmds5QyWwA28brXsa+NpwDo
duBzNmYiXxEE0l4YbgqiVveSodmmcC5hJeROYQJpKQmzo5GcJ9h7QkT53hK/44q2vcwSJJlX0yB6
jYwTfdbXbTtz3XUyiwm0agLUdU3mES87xU6I/rUm2BZ3A3CwdeV55CzUJMONx1GPgnsH5DX2RqBt
kR9XsbpxG7fUjzFUUWsPJ8Ac7sZKS/XX1pWJvsGNZoKSynBI+3Uzt89I3CwYkOWgxlXeGBhW5JQA
7V6oPwn6LDsBjI4alot0FWPHDG7CQZL8hIilhcFPHudw3qN0hvKvyDa5TA0v/ujsMVKrKPWQhRQj
/shF9AY0EqGW9mjAbnYhbIzeVxnOcbEdKEWI/oRU1O9Uk0EOGBNh9qskLpwj+A1IxaLBIbV1J00L
72ZZThyKSLPSUN8xG0RTnFofpXAU8/JUlWdowmNnU1RW91TkAZriniP5tELdPWebsYXBhXeCTufa
LCVB4Jhe7PBGTvmGcR+Wlbyt53cL78e0UgObCJEkA7yuyrVmuTKK2LiH9hASKaXpPUZ5zRE1OHMF
+E5mGmjiUkdiycu2T7WZte/GkHbAHsq6daChlILptW6WJF10Ar0GplKEYsSI9jp5sHYZb/sZLzZu
bT05CE04H1Vbj0uaU4AiJVGs3QfEU56BcFdnlQK+C8WhbVOa2q5ZOxv0fwZLS1VBYIO8h4oIKNiA
PIS+znPMsq/vBAeG90YjQo8lI7E1v8G53x6jOeho1YLx80izrLrPbVP3hAV09Xwv9CC4bx3Xbfe5
674Ihw47SYbJvCNl1T7OQTO8E2QaQpr2UE8ndK4VWjG17suxvG9Mt7sYkCh+9PXkuTtCsKZ9h+SH
VZOX+FwlVvUxihGrRKZrDlvIkCm5BmHD/jWQuIskkuzQVxZtxwbrayfPVmcCbhC0r29n1+6e3Fpv
iaWMx55DtdkMm3QOhqc0FgSfBeaivuACWTsn57ossL3sME8BoQiTRsd/29Q2/bbCSUaoZukkpU9V
axcrvVM7s8msu5JBdejnis77JrIymBt1IWxQT5rmvSg4r87G9ILoLUWe6a7KKtGy1YyAr926AVOl
NegOw1yxCM0ffB5ccTR7QbdMxHyb58i6EkJ/0Jgjx8QxfxU1EcBvOy9Gb61mR74yl1Is5AXixLUV
KW88RAO05PW/i+C/imBKw38+ZuEbjPq34tc6mN/5XgdzXKLSZMjIvFW6J/Pd33UwxyQJoFRnxq0t
J7PvLaUFO48kkzM+4B/MiT/WwcYneNDAiWHCLz/4I0LqL90krMZ0pGCj0poH9szRbRnw/XDONwMr
Y4m1Kt9xgsrzK6Z55UorCGLFONnB1yMM9YmyQ9034/jKXD7A7ogLeIuzL9M3kx4RXJdaXX6GQzDH
Gt8SxLAySngwG9gDXbHp41p510VIgunZOOpi8huOdY8/fOXX39pfP4KjjV84yks5z0eANWsbDph+
xp8/fxCXaaczi0b5NuYJbz+HddTv3JkohWONzC1cOWkWf4lR2Z2hQq6/xuzuyOrrgUkze18IrA7F
FY8ZyhTUHEwsHzqUMNd2YOYG7Is+Oxtptyd+N4bdrRZ2yLR107NjkucB1qCJyyX+CdfNwr1woLrt
W9nhosH6IcIVNWWIEbkus+egRyvPqAeJHxQD0rGNJhkkzqEhfyQLc3SY7mkZYuoZzQsVfZd9rtwo
V5shdMaTczcg3EkrbVQ3cadQFo/SNVaECSXWBvwaXbx4UmnENBF400oxk3fWZiqwouKDrq4joJzZ
2qtSxo7gu1yiqMJgqFcpF5msrs69sd0M00zR5lq/SVvJyUMRhEzeam7r7d72QoFm2R2acxSvk3vk
+BSAaWklO5xNrOQXN3bqYz17mHbBIqLDTormkFHMvwAmasxVnIQGX5Ko6wZNt17gGjC8eV83ffhi
YYq+JgscSl42ylj57Bjq0p0dNhMSzihUpJjBmumZg1CuyoMRlwmoRdKzwCde5TGmGWbsxfwlAN/Y
QRMdjA9UD5R1qsyGe4J5lVjjbJRfQySl1HBpg6B3EsklHJxEXpUQ3c7rwV5U6FnJEzDwjkkgbcBz
OYmGdVQb5vuUHKzh1sHhODPMyidjO9ZWe6XlEHYw382wIEtDScM3iNA7d1vaeesogBrlu3i8w63e
mNZjAX3tc3xai+3TumwjzyXS97Re82/IV+e0ipPozYq+4FCu5tM6L05r/nxa/8VpLxhP+wLONbaI
027hnXYO7bSLcAuyo2Sn3cWEnvo2nPYcepPey2R37EQZvqwlf2/ZoaDNDYTcJhakM3YwmpjsZeK0
rzkjwSYrI8jY7yg02PsQILEPxsuWyI3H7jgsGyUFGHtmdto/gRgOTxzC2VWxq/fX3mmvFarrnoJl
A9aNcR7uDdkmz8lph45xfr+aNawzOocCPXDFWU2uraKwo8N02ufJla0+xLL596c6YF5KgrwqXXeH
zy/7KKypu+AoXd7bVBFsq9QT6lRbZDy9Z9pScICZtY/WqQrBeBSsCiqT7lSjzEQ53U9L4ZJGgttu
WMqZrNIq7+ABD5p5sJeKB70f1Q8qNyohBw7n+9RTYe1EW7vPXt8r4uxPFZR3qqa8U2XVYm3F47jU
W8mp9tIt0IkACAIEeempPpsaRqQregzUbaFOCdeeqjm1FHbutxpPOJ2Ojm6p/TQQpRMdiKUmjDQZ
LFmBS604e8SYbih823dppe2TVYTUlcZSYobob9IdngQqz94wu9JXWUhFukjr7juR8hRPp5qV1Abq
185BH40diKNfGsgSPtuYbRIkY+FNaeDD2ei8Ho61U2VM1TxlG3WqmBPBTQOIr+meUtZUD49SjJcu
CsinXQsrIpSyi6mRzzQnzzcYOLwjc0JARpEdpE8xR5wJ89SCVR7HOscTA4PoNvKYXpNzD7543TZV
HxKkw9idNkcXkPZRe6Qrj3GAc6c0DLDDwFhaIjdtPdavQ0rncBtBkS1WtDYx/Npplcx+0SuYO4vK
MN7SXAkvkanjB+LYEPANoSJHn0RXggT3JhveEPxH966BZm9dZKn9RfaeOW5QwSt1brOS51/sOCJC
i4fbJnM06IjF1QnjXWWN9OajQI+DNiOxc9OvZDGdcSJycx/A7fiWuql+EY9dRRMgGMzPJDRIzqvu
kqdFwin57qhrNIQGnbzzcEucDXU2PUSTkWXc5G1xU2LpuHIi5vkyGNsPDnPyfVDFyPEypQO84umF
ihjAvc7AWmhYeazQ4zyWpaXEe+s0dclOFYVXGIfYI8rBKkji4+5C3x+E+rkLzvaNE33KAan32nLl
Gpze1k1VIYaMO6d7iE0nobeA9Dhet8qxpn0glsAQXAN9zRlMda81hMqegLCkJPc0SuNxEwxW+jmy
LGv0C3DmyarGe5X4Lp2a+ziY+K+zvFMuuS2TEa5Nno9r2wBlu7JCgWi/HibiAYQk1gVpKJpnDJpj
4TvD0HZr1OgtYjfLBAcqm9K7Hpquux9zLSKhuxuCa5LKdAxERpRxZqiLxt38uy7+qy5maPTPdfFd
Vqq39NeymF/5XhbLT5ZNHB5Vp8OwCRnkX+3hZb7ATElDKcgQXCe/+l9lMUMuG80ef8cAYhld8Et/
zb+cT1hCCO2g2GEqijjgT9rD/CLF90/9YazGy8iW16B3bfEefy4oW5jRpAVXgFUbKruXZbmmkYjd
kRhwEKIpwJiGpm5ICYi1xbCyL25C643IAd9R+PpA2k/A2k9B44jIyRyHGfo6LTnkwSDrF9qBGI6X
lPKQKuYRgSRPEhHmVkVfL19SzdsRdzw1rbUbOLWtpyX9PAOpf6bMNHoeHDXfJnjVC8wp57k7i722
JKg7jSo+SypJnyRb9VipltzU2hKgDztxXmHEgljmkMluIV7aS41W9VTbzdEkur3RHtXSPgxfcWGg
7zI/g0++hpkVmY/VEv9OVBxWlyUSfmbLsHuiPSrk8nf4scer4ZQh39AXuXQq3XoPJ8hyPdGhN04S
2c/FKYGedk2+k0jP9nky2DdJFtoHTxHDm2gNac4WQfaV4a4dy8PeONKO1frE3QdL8H1dZfaWDD17
Q4xlvR8GK3j2lDQvA7PWOSX7bT5iLMaLuc2nRFtp0p0vizl56BHX0+usw0xtcJWP50ZdDWc5SFaS
YlMMUWYYAZhsg11g0wlsrc96avV+R5PkunBIa1RGXpxjItFpBwgMHGZ87RqV7ndI1rdUAMnNkHqP
mK2j9dig7unzlo+QEU9th2CUyqAZfUyrRzvPK/Zs8wuHK7DK2BcAdxT3whLWhRdVzaovSTxFO1Wc
j7Kq1mBQwqcBmOZqsC3QFnZrPySx9YLLx7oWHQcBgZLvvCSZbhdAL6RPCq57hfvb3E1F/RlkQbEa
ptzYswWjAovyYGM0RvnW54+kC2BZsZLmJq+BSeA+gY2nkdDO+WCtvO6j8uS0KOt6/SqfINYXdtlB
wIXzQOnV+nYxa2eENyjy+Mwuu3XDol+PShG2mobFTs0LxYB0RtxKY/eoY8d6HBXfoCJa8Mlo5wdL
y9Sy+YdnqmjrIzJ5tZWWGAiGLumQ0nHNa6mtceQsp7KGLUaOcjgGQylxFETma2UM9a7FYudHTaVd
YGQZN0YXz2T51nJjTnZwlUBNveCkl3Srrk7ywhfJ+FLIcdpbnASuStiNBPriZvJVNz1p/Mp6HuMw
POQGcikUgOY+mDpnn8U69h6kkleNNxKA3lFYQyyYp3XaUB4Vbj6hNZQQEEfpHHuP8HVRzdWmieMA
qgfAG9pa05lkxrNNMQ997nAP0tpHJ0Uyrv5ghkZzCIDW6ivHcotjk1X6QdcaY0sL/GVwQPMUgJzW
eVZrmyxMbkfPwnanVYMHZdd68xJoevR1+2M0lKVvtK5akfHVYhtCttoiVdpF5siftDIE4G+/zsSO
94s82NtQaXG2kkm0zeESnuVO6B3YkdleyTphsjTbqQ/8iqUoxeNKTGt7BfC2ucvjWB01oDTkZKYJ
BlGlzizdzM8CaSKWGnTv3k6G+oyz0xJWq+NXcAU2XqCX4tAPyFTAdcg9HXrzLSIml5INIAua6Gad
6Yv/O8pqiBCVvBOxlJswM8/lXF5Yrh2/oPG7bcv0RaAt31QoGC8dHLvnURRGB5HS553wCFa2fYU1
ioamAw4bjSktt2GknhxU72ctwxerZnLUTE66EjDPeT8lV7Ac0nPCONy1FprOu5lO08PYjsA8ctO5
K+iWgm3QwrOAKnOT9MOA49qwz5vcM3kmOlAiw8QyXFawqCdbu4aE+B7LvWmKdjM5EpCy+RqKvW2j
1LWXItFIne1Y1e9LJkwJo2A4n6I+3ePpS5NVgU3slkbzfGW4hJLjsTqkkKFpK5FFqZoexU7Y+STO
Vpuo0YOtqobm0GQS/EM7PInUSjaalq9jckCXnHQL+SEDgjChgsKPqzvCN2SqzkJdFofetlBE483c
e3N7B3zyatJJUSstJTfEdeeXsM/V9dDH4ZMG037TS/FKu5us7NByr+EqGNvGLjaxCp4LyznUcukc
T9I7Dqa3Z7B71CzZ3TlzQuhe2u/E4MA6rrddKLQzx+NPwRSSTKWF0MNDeiXbcBDH0fA+jCS5tmSa
bppaBKtpDN8ISYDhrw/6ZRIDjTLtuPadnCCZpnHnz3RFKB9bntPEJspbwgIg040c3FQjU1kGtsWJ
HgZSPVUfmABeogp7pwnh6F4AKdtqGUASUAhfY5MkWEQK0V6BFwG9J6yX2I4JS63o2QrGYRw5zDMF
c4doMIX9F3gr5w/ChUv29EPiOvU2nNOayrm/gIQ/HR0GTo2h3/CQbXWiZNM11GrEwPOl7qbJVZ+l
K8/Gj70ppTIO0zwwM6X0phWs3Gw3Kk7WW7uKYOhlZfThqUA94KGp9pk5YKWfDUj4Q/aKWMfYhVro
HOx2MA521HyoKMu2bgSjbjV6pXuXVpiTCtfSYNvG4Rl5CGLXdg64Kc0JU59IAesWRq95GXp9de2a
pIHQzZt2E72oW0bQ2o7ZmQ2uoAsu6NGQR1n3FX3xrDyL9GA6iJiDLdAZWjBwlx40FXGGL4cBd0DC
ttfNcd+tNIAwD14YJxwl3Kr9amK6BPw61eATKOsJa2lnjp1YnRzRmUevKJfgR9E9JnPfXyeEta6w
lg5fisoAGDrjIj6jeR5egPhwNzYzxXBQ547MjK2Zk5jXaxoALQ1TdzdVW0eS6pdEd1ZVml8AVPPF
sncfMs3AK2Z0agMpi8OJVmDm5ct3UA/b9kYjjulqTCZrX1Nt+ZGQLvNGN3xtxUzN5+IB9ugUTme2
A4IU8q1da1ttyTWoLOJsOYCncX+APbVvvOSsR2kDsYrFe4AstoWYcWFVwzoOJ+MIshudNgdY38iA
pKawvko3N7d1W+zSfjzOYKtvJmU7Nz0cre24uMDtcPrM4OcQ0DeZwWto43Q9dWdxF670Mt7BNyGj
JnxhfM4MaCyJpSku3XDkMC0mQBKCLEpu5F1vNU860ZrKIbGt5PBta00LEqqB48ABMu/ePBpCawAn
ggiInH+7Xjtats+FSUjVXPiuo/m1532OyBr3o4SbmGdkG+dMlEXTe7sIr3KfDu+1eO2qAkaOjPTx
Ap6B5Rszdiu4OLfTZN26QUMTgG9yBKy1zRLznJndQ+qRrRN5iqGbQ+kVEi81ZdUuLq68KcIlPFu7
NgSsM2F4WSckc666Sct9wka+NLocfDJiqrVGJA4dEQJODBcKDIX4CuXCwQ3dzzjSHy37OMn+Iqf+
XhWGnmyElt82JGXTYz4z6mSlOr7jIOsMHhgWmchhb8RivKroLa4qL5hJDIx3ZgjxXzh74q8qf+ZQ
cUXg5ZdoGM/gxih8sbm9GZzosTNpAGn9q1GUd7R8v6gm/AjSekMUEaFDaQ0KGp5DTLUypRNtRSu+
CRDVrUkywjyI639rKCrgXvXnE5RfX4csaYZyG/W2uaIVHm/agSI748IvYDH3zuNacyzADW8bKVSU
pwi5ATYevSaVh5CEKL4MLXz4NGHXwJow02AvLUqM5vRbHkNHHpPRVyPr6WTl3Q0xpn5AZgbD//Ko
40a5WoB2T7jx9zMsDq96F51xr+ZCIKDWMc7wJIMHOFZYFKax3zdNfU9ShdzoHSmBeWytxyRLLgur
aI5iQQVNEQQjYqml91xxTF+1uZAf2ZxYr4QiLI5ssAf4IhbdgFF2mzqkPcHcA/xidZlyG3LIGPHi
gF2BxxTSPLdqp/mqaDxvQ8AN67LmLpcAQIzamTeTliiKt4Ic+Qb2UGfr73y6YybEBSlrtu/YrbqC
fOM+dK6NEoJuxKXTWAFF0exuamE3zP/72m9AR68Az7RPetISPuWpKziAOt7orNyprhZnwqKzDIc0
v6i90H5wU1rMFC7VTuJL3XTVLQlcvG2Phc71Lb1Ztwn+CUlAetK9qY7eLRSqgUs4a/Z07g50AMl6
t015WQbxsUIpjDW4iI8k8O4mlbxMTVdeJZ0lgeyoY1osKxPjgm06hDja3csYXfQZjilg0HRGLqhJ
7JU1YMErjHFrZ+XF5JD+oCl7a47zResFbHjAZA8KpNC+nYfk0NfuNVuAXIk5OOsGuOZZWY9PJmhZ
Sujha4GDmGMPpCOzC47IOyj0G6JshlApSv5m3JWRcYFQ5LarQR5wnMTlE1Ymz0n8nCkG4XPehmCS
muBKaZ393E7McAKWU98RZrsBC/2exbGNRCbkc2WGs/XscNsySzaz/BHUEUu5Z38o3bsD2n3LbugX
cUyTSzgH16YRjo1Ye8iWvmKfmzzH2TStYVQt4FovANvK+wRWST8NH1MOlHvlFNmbDNGCyWgSfor/
d526XbzRAFF+Zli1KzjOI9zI1gPZGFoRHIu0zHxBpNCG4INwE2JQfkKJuUGjCVvcsnwLsBC7sMvC
mjiPUg+Js/WsI1Iq4BveeSQHajXPGA+VXpXUDyyqaLFuoedGm9myLjLX2bCABX4rIns1ZVASu8BB
eLZ0tJk+XzSlPW1ULD93sn+kMLpC/4OofJ5vJMlFdP5eZAKQjHTfvcot6btuQG4cOpAdhIAnM4X1
nZkFdbkrg03dYFdNm/Kx9GYSU6JIuzBshkgUvATPzG71FWfWdGyNGoS72U8c6LKcQ77VEyatu9zF
YzWGAFwzUu4KkTwvXc8LCzDbzmF6D3FxZlKWQBh/KyB57xobGymnoTQ7SkDez2JWxtM8tWjT7Fic
xUkyrMPIGvwk7EtGMeG8m6LcOzTNXD3InmcsyFuDIHp7TFEsOxSYk9KRJyVTvAaXZj3lIhvMbe/F
z1HS0R2YWaVXkFTtnP+fpku7Niaq7aJ4sGvztR/b/BAmZX6sS2mtU5T4PtRfDDECDZsbynAtIwcS
SWwSNtYD9XA6XDlSC5i2piXxDW4R3xMtnGw54QmA+BO7rkPaJMhbsyVXSJIe5GribQjSjhxnOIud
2VkfEDb6YzpP+gU85fG+bsNiT4y2tUJROxermoeU7mdSP8Vqca1pc3rgYVRXPFAS17sdUNbNbjGs
aGgHd4wjBPg6+sgbuyrqW6Lfkte+Bf8r58baW5FMuMtacYu6bSY0oo+JNOBM31SFtTFyc2RvIXY8
JC+NsAQCrLsyzraO7iRY1Ko5uvFQueyGBq2dh4PxbIkyWrdGa78z9XDO9L5lCJCU+C0jRiprs1W8
6NzyICoDBlFfz2zjY2Hm8aZyp4DERbcaucZy3A6e0WzrfnDhb4zQuHI1gC4WDpCQaHT6NZYI/Yrg
FSx6hMWIVRG0inBAy36xp1y7aELY0JOyMt+p0xq2kifgZejtQRZMZPM4DbauKZMHxDtvNU28G+Sj
b5agDViajgAjFjUHKwgNP/PoUQ8Ry1Va0z3nEpobyyM+bMkyhvXBnPgip0LxY41eXTAfSkY3qpux
53K8t+dtmivebHRPxBqpZCT4VGMPbrt33CNFvucLx5r3sajdvVUBVImKnkxFpLQvRd2vkyLI1iSG
LaQ+g6qSppq4JlCj8/Cu5tFRaG28b4RJKgmA0z3COfFeIcHadqXsd3YTVdGm80z5kCa5fae3zM0T
FH7HwkHiVRShcTuDFoEJU2FXBMp0LQL6C2z3wtdzt9nXzqigbg9o/GTloJSU2ZOnrPg+jALnUtPG
aFfK1rgN+pBFIAMidpuQe32YYz17BOFzyVxJ8BbGYpj9fAiGO+jUlHTIYIRHfQVMFUltkl+iQTOe
DCuiaeXWSzh6aHL8KoNEO0Ak1qGpmAOymnBKz1PUdKg6TZHsHBRv1yHh7LcmLRt6AlbWvwyYO1Nm
mFb4TFDaQslhTbiLGKcTw+EKTafHZIRyQ7QccZJGYv8X5OP/69D7Ju3yf+79n8dfP0fdV2LkvsbF
z/pwfu/bAIBWPlKxExeAaF70tXimvulivE+mg7LFo+HxbTLwwwDA+YRNAXUsygpiZwjv+XEAgILG
pf2jn8Q0pvMnA4BFe/NT+x8ROooYpOY4roBeLJOGH4UxvTbgeETatapk3uBAQL0yd+YVnS4kAUFH
zpyVgWi1aMF0cEA2jLGRkhdT6mtab987WNJ9FoCeDCCasems1rIL34UZP7s5HS7J6JnH3brCFDv4
KYPbpEvP1RzBBUqbp9QePETerjykFXoal52vY4KYDJsKqwZ27ziomT3kJSLmrPLNkmTJEbzCOoZm
/SDykqIqlQ7xahmJFjSUQQW6xRZ1inlFMhFbicpbP9GiayFQ8rrawAxMH0DZGglOb0CyW3Kuol1Q
J86tWfem/+dTsf+O4/CnTO7/TWnb3JW/e2768Wv+znoU/vzQ8EvfHhr7E9WiyY25iMJ4EAxu228P
jcX4i2kV1jA0ks6iJvvX1MzSPuEn9ZCgcaWlJxdKw19TM541kzEcj6EHKkpHNvUHpopv+JC/zYnI
yXhSeFYWoZuDkUPDDfLjUzNVBC0afWiuJAhQxP7jtOnysID9kzWf66ryFvxjjh86128YjTHhqIWx
SbQk9yOdDVARqbdpCWhcct/lziZf/JGa4d1q545gh4GzO/Omlfcf5J1Hc91Iuqb/ysTs0QFvFrOB
OTiO5KE7NBsEjQjvPX79PFBVT4tUtRTVEXdx50Z0V6tLEgEkEplfvt9rwu4lzvWXygjOZaM+Lcj7
o5pC39TiD0XW78SZkkaPMliY0YoANviRd8WxizRrb8zhjSGY76oa95Q9Vb2bFhT6BOUaBFxBu5Dl
TDgUKIk5OAev9WSNT53UzM6E1vh2GuPZwaKAoONQNC46iSpE1+cCdIGqcoCE7xUdAU5T1WJRWrTL
xgwl0Y3KXL2iLLK2AWGHR6uhOgkj7AHarvANZb43i+A55Gy5T+X0OgoUnBOhaOA4rA21n2hzuu8F
OncpJHkn76VneIXXiD8nHzrHmxFN2d7CIM7OKd0mKTiY0YS1QahgMlfmr1o8Kn7cQYIC36wxyeQY
g7hq2YgE4Tm8HIxZaRRCcwt7B7wH42qd4N+OOIIB52cMjaJuP2FLdSAI77lqG6A9o5FfS8QOSD8a
Q9uqLJOHKFlg4eJ9gcbUuC9o8FAA5/NFNndrwIaYOAlwM2R1BBFzRjaiKRzxE8R9Da7b5VjOtNTM
BELeTMoqPP0bmhaY4i1WCzORyluOcSbU2mTNogKViznZYMGUO1rVnJVZRoUDIY1/rJ1Vq75Xkjmz
qQFmmoi4IPblnTgEpmNq0+JiKXuGt9BtUmm+IMJZciBO9Zfyqrmm10RmVszCi8kYpz58ROOAQ4ga
5IRtS8NDN3JmVOX6tpVqAOl2uOhU4MwSczuP4CdmbzVvqkLZaOsdJGb2ElQBBG4JG8huNRanKVFj
dkDKa+ZiEfsqzqFOeZswelW5qUgGQPO2sIQLtpRHOXiPcsjoAthhyEZQWFCwB45XWbFcCWFxD4t5
k66MQHkSOrslCxygfNMF+rSZNbP2ugFxQFlNjdPIHNlyQsLvxkrcmkpk2E2gvoejBgRSjA96q6qo
M4EQo3YiIY4q3rOa/gkG5V0VTcGthnPENg4TxSMdwDdRgLmzKu/l1tyyycMUCyqdI4YhT9w5qqO4
hAOKWArEpprIuy3A2cD5nuCgqLQrTQkqiBFsE7zjnaajoTT003bolB2+kebWmhW/0oqErq6cP4hd
89rpuDCSCdm75foSwkgZN7pQz5t4MJ/FPnzDr/Wefq1Mfjp+9+aqFWy5Jzu3FsuHdI/hIr7QdjZk
l5U1kQ2gMtBlaxxSXJp3ED+X44TQaN8WMtwgS8fOC1dUmxj1wSaCAP4KXV7C0jPOFbII1zt9AOXJ
NrGa0vlvx1tFS57iePS6pVpcExgfzjzhEEFUpfYgwZRjbZR94rXI7NXMxbHyOoK2KpG9bArdpdYA
PyGac7rFpFMPtL3V4j7e0P3ObVKmgB3MVL2ZjVa7w2fddBGafPc9ph+4sPq7kjQfaF/uAIoaPjWd
XDcivmyZEDiv5+QCFeMgF7RO8YaQnOJFHZfpht74LlAqMN3MaLAAQSllLaJhjzTzrXB+bYIx9XG7
wctVC4L3KIyxsa5WK2vj3rISGEs1gISMiRqepct9TxIjsZWkNad8omWoI3IgRjII6odstOglj9G2
SK3Qy2vxdQHtxvFFr502S4INLu1u1nQT3ij9TPqRQLwABAg+H+5HgsC3DWLjW9r0dPjJtIWENFxM
8vSOG/aE7iOzFchoOyVExmEEo/kfVOv/EysXnQL43xf88MDjIn77pAVd/8YfVYugS/+AtYpBCCRt
rBIsyDn/FLvzWxQmpohfFZ5DNNQpTv4kwUsoPhUs4NAfU9FT78Cp/7Nu4bcwUTPwYkATuqpL/5YY
VFnJ4f8qW7DckBToPgoqfAxiINZ/KfYRTSZRF2OCjBuTuFkS8IMpU1l8AyGbYvZbBZ6vUUUQXNVs
JqMhCrMWNJZ2AOHC7BNjJ5roRZM9WU+4A2ZWdZKKSfbBTnSCeXO5+JBJW+0x5cc6iVJbyYmhN+GL
FkknXsHpkDXs5kMidkFVcFKCdW91Bl2sHmYhtJhWh2WAZ9u+L9Nljwf8dMAKv4S2HYBVc5IwKg+p
3glfOTKw/36x/v+rgp6Z8O9nNQr6l7fyUymu8Rf+mNTGP7DYQdtsINKFbiYpTNw/SnF+ZzX4syir
IY6p8mrR8eeUVpV/GJi78LeQOKPgW31r/lmK81vy6qEmGioebhAi/k4pzpf1aU4bEBRwkUA8QqQT
Ljmy/KUUNyJRm4NhHuxaviYrjVyAwzXZjs6yiZzEHbYA+W4vFnZ4C9NhP3qFm/uxT7DTzAfQOrBa
DucQIVVeOr7id95AyfZIUbnv4dC6yWZ8hESzHzwixcIt3TKxdyfTbi/PrYe//hYakGduloZ8V5pX
2I3qWzk/E3ec0wllk7BLB3wyvxi0myq2CQR2KLA3g2tK3rQJkJ89a27vXPfcxXXvBJ7lZn60073I
j93Upsl8rYwOHY/+gJdWb597OzqKl/J1thN5HLJlN/K+Ouq+7Feu9nQQ3IwfIrgg19tmj535a7wJ
vH57Ri59CzPaXq+ALM24ojugHIONEnuxYYs3w5N80Tu9fR04rSddwTfV7PP++ny27IvD+n9mpzlm
u9Z7Vh1weLs5NsfSnvcpZAD7kNu5/bi5uwvtVxhgR6hmXn4Dvc9OzzV+sWCckLUPIuI/oHI3phiw
7P4cbYrYNfjZhv0c23eMlZ3sOrfj302u8WbZ6Eod8PfX5klx0xsC9OziSHFwOVuJE9/D5cBM3Yn9
hDNYjwjUKFCZXNdviy/uqm13UBM3VUHFN3By8KUKj9p1fAqdym+3vS1ddcuAe7QX5Z58FfPsmMZD
XTOvRuPUPC6bzDXd+BjumAfnyQNxd/FW3kOqVqqNRDmLlMgpxlPtZtmJBr3QOul19aqOIKV2/626
ktBOftM29XXvI7R3uzcs7ojNOtCkQnuu7Z6nAn9IyLjuzLsGd1y+DRek3Kb+qg30IUg8FCsibIv3
EB/gRhNFQ/iU1zyHOwQyabSjdIh2J9LCnxrEbh89ZQGm+tTdG3pcB3FH//TYPM3PY0t7E+9+m5BD
C5cula5u6HahK41+LbrGsRW9YXhYoMnhAXud2GSZ+OZDdREd5QvltjmOfn+vGyfh1XotF9EVTWz8
LVt0FH4h7tNLcgCvAPidRLgYR090mvQIT0HUNjn/NB1+3WA3B2pe+ePR2BWTi3BXipADoujzZOlC
aWHl2GTN9B8gOnKDWtgmQri661+I5tKO3VXLzyiRju9RmZbRVnGDfXRKdskRMkz/EVzzI91XegD2
6XTcc/+1I97WrsASUE423dvoUcC98W5NMVKcmBLsQ3/WL/JD5Fs7oPyMlEWPrIGNwARbj+WCp70h
kWYOSL4bITt1cieAqgM11O4GWydAhAbQI7OOhmr8IBGJ5WhPrkDAza34lmxsji82DIOtCqvSoe6l
oHzjwRD7bqJNvznNW9mynZCMcd6LjGU5i0N4qVwF98ImddcvWFTu54coRXtht6/cFztp4VSPGuuG
4QyPwXVyCg/Tu04j9pvw2kOgQVRTw+bb1NNW84vwoaYdM98hz5G280WxUZ3N7K3NMLvbLe4V1LPD
q2C3F3w28SF5Ty/1PfxR/aVwiV76FiBf8LBZMJ+y11ywm638dAovrBeUs1AFkpN8o5xii8Mnh4mn
Zd51jnStXMhP5rFCkERYBBqaN3EnLRfmlbc4hm8+kp90AenEgej4Kp92yo1vONJl9KFcmqfBUbz5
Vtlf1rtkiyFEbYvgF+kOKbB6VhseqLmskKVuU5dl2Xt5ibZJ41g70b6NtuVpT+KP8+BVdmRfzq6n
ARp4b7Iru6HTvstHfmWLrvpYvDwpLOac3Mlk2XRe746b6KV3C9vk30jO5E1etsV13BuPl/JGci4L
uzm3kateLXsewY4HJ9+VR9qcnnmFxTt/BNzSrmzkGq7BaYI/g+W/bmeX2n50uSH+83Ak1RQvoS2H
bksBuXfSC/0pJTJw331AVuOX2ceT4X+/i8vuPCN3P2Q+5/KzgbAQR0s7p/t+rI8o0sAq8FW1hw+q
pNaFMys1Ns3bDQeQnv/pvHzHL4+WP3BE0Niquj18xuCKNBS0bZLfz5ve5e/Q7/YzbSNkiFeciekp
XqhvIczYimQ7Lzxp/hPOEDwDhD/YDyACPrPSNXxIW+6L8nKf2Mn+1tl+CHT6XPmgH8zNPTxkG01E
YNraC/3BHfbxe+NCukxHZz7FDFG/qd3aVfz1v4SpXhuYDDyzx3L7hs9pNrwrXtLcaS2/PXJT5iNH
2MvxCC+UIKrRji6s+nmGD/w+qPQWaTXRZ70KvGvL1Ua2r8yf46sh3JJezL95yrhlxOQKKSDmphK2
yrCFM9KJqNr3uiX815yZ/jvhuL8+Dl28ZN2nsxDWXP+sGyX1H8QKA4yolHkyfrV0N/6oG/kdCRtd
8HuaHzJoyb+OQoqOLw4WlvjmUM1xgvpX3Uj0sCkiecVDTFstnDjc/A0I93sF+sNZiJ+Pg4KCN7Vh
qlg24yf2GcIVxzAXwhQYScMfJIZFII84e2iBU+g9IYCoSOcXAnZOUvayRNh33fel38l438/RNVx9
n+ROuDvHHHOEtr2lXQ24skVYQK2KOZ24Sh68sCZeLQETWbamdL3IEFa0x6W60On8rpceqzt58jsq
heEgVG+wci2BgK9teK9P12LmGw1HdBT1hhORdN6FNbWHTQeTlT5wSzIN6sxnT9WD0MmiZl/yr4xM
dBHrYvOMYwHYKgyuuPmW5YlLuLsttqcqTOnkkA10gplLsGVzOxTUSdXHMrJKWI9zBc8tr18hN151
IgRHBWwxBY0Jt42mXMDb2cRwxab80UxfweFJsw0dg61bYGXSY92VAmRQltfMiiOmb3JVHUvtVgxk
PxpeJqUkMDf0pmDcaDMgqjKW2zw4k8e0kapwk5fRAUUz9BC0o5O0o2nDIHabURrIWke7JVAVG9UW
CNWVpo9pzH10UJVxPcdoKXdDNMHje+rDA8EY8LrhY6doUxoywIj+BYYJcKUZgzfWGYzzbU3eZuI3
aXkzMW+wXiSd9nmjeFLeQ7J6XZ0sujA+YVlwR76RlxpbrQm9Jk19saWINx6hvaDUrJ2+Gj1Bxcxe
6y4C4OVM8oMy8qLEwb/YtYqMWLPUH8L+ioxM1qsaNsG0SRXJ6SMFtlINOa33mmrwDFhcCoeVFnhL
BmMl4i+KWogsiLbAN6P6pSCCUYDmP8bQGg7jEO3jqMWKCRJAz3Fnjg+VKIMb3yo1aUnvGFrQtg6d
whgxL95Npgp1+FmcYlfGng4BqZ2xiwosrmOo+BMdM13LvMIIHaQHdsGPUsIWdq0vlKI7WYVPu/mo
58PBoD1RQK0lLdNfzKuq0xzF8EICWQo524f6eRieUAYgLr7IENP3EffAl7BeMdSepR78feX5F0/p
utnBiRGVXRK/Ib31qmZ2B9hgBIbZZqUAuS3uwL60kKo0B9BrYZu2oGyYWG2LCOItEhp0584iTW7c
Ia5T3vI03hY5VPepmKH2IO+MZqoiibptIsoTupxxwq3IEcTjIN1W6XSVB3+0/ujIhd/K089S/bVF
+/MCo4kyEi5k++J34dUPlgMKEi4LtKW35ewj5nDS5vcYsthjkG+oHhf5RBQHoWGSuzTmUa2T3Wzk
njREXrVMGyEY/TILNhOMx0GRNgPQYqie8iDaoArjr2FzI70WBCzhoWG63TcoK07M35FqR7Jgs86Z
i63WmFBcppYtD4cyulnqTWkIDjIvAiMkTJVgdCnPMwW3AlNNPFtC6cl8zToBXIPJNw7ouBx19Z3Y
DJvw44PeHmpSi7N2l0QvigUFj0QR8NLxDu4TAq2WngORvvpVG92swRHabzOcV4TqXwjWn6v2D4P6
xa+xN2ZcttaG1pLdi116UsvEXQHnZUrtvHieK5Be8RESN8Ga0tx4c53/5r2CT/x8CyB1q1gOViC7
1OeNg2R0Acc+wrNTyYAsAa+T6KHJDdsTbsuJ/roodKecJTI8rfE4/WjyjarvCuGxNnZTgC/5FUuF
KJ/F+MhXL8wYKxxC088sN9VjW9S3lUi0S3/1A6LzF9NxHZgvA4f4EMzbWO8cRObzXUvMGCiPGcoB
67XvANJF3VmM45wuvxmfzxjj9ze0qhx1Q1kNDfFI/HwhCC8ZpIK8t/nKZM7QZIWFpJz7sbkN699d
y/jpsaTvMCt1BC7JmiSrn6+26okFSKK9XQtHosJujEDaxe24hTKwHYiERLtEcyOypUR5HCtEb5ri
S9ouLT0NG7B0vMgMiJYFEE06J/ertxwpO4iROB1kNGLCNRySpLFVfyvm2wzWchIiY1bOER8vLcN3
oaHbAJXdIkMtJr1DXFfznmy08HJs3ySo0Z02nxbJbc3xYkJ/OF2p4nVt9p7CaTCcrxtEDsTlkb/x
MWtIIxULNj9CHSOFDsGhEDWMuFgOTeTngWCeUpyOU9bZqsRSMq4yyGwrh2cyXllj6x1pKy4pRdsQ
8frykQunMG33DQ2s1oDkIyPHn9xuuKSHIpcrsUJ2Y4nOHxuiWZOOFNyJZP2YeD91WwOhtTKzqpMd
E7c2oUbIzFkx8LkmjKx6ELTzug0beDppnFNVFD41/NF82UIScwb1tjJQSyPWm8WLceKwPL9L4jE1
a1dfC3nhbk7oDmbvs5nvxdyDh7SfeyLWrA9TejcYAgUFKk5kY/GCSSvdrCtDuknyKxwHoIKlHRxQ
iaVq4dU/hOngiuSkswPk5UPXE+Zrao4oxeR3V04rH0fJVZLUEUC28xK1n0neaDT7izK7elShtIdE
RdHWmVDiJrctJ1ZPDAfwBFE5dqkE1et0ZhY8lhZlBzH3zsw6InhM9k/yg9RhdDND3U5qTKOb7m+5
nXl4BaYsOi+0stBokje55rvPpMPCAYosYCveRtivocdOAsk35rckqt2EgkfhO1kFUyF7X9+gXT9m
oYWPO3gJtdkaVxQhDW3UXTKsoYXnFO++Uac16RcKHC7NLgBcAv0Mx8sb+npr6Cfo6izlxnbdUhU4
MPmUuBWFDDqgrSgUDpIPx9IvtfgdX73rKfUCqJVS0vlMvY2YEir5aEr01jT+Wh9ulUn10UI5g3YY
TIrHOdpribXTchpppm6jxiL7KabjWmCvcrPI2m2m3A/acKFgWaYapNOj4wzvzQjmpknUaqg4bYRN
JKgWTgB5cANf2zeFUxRIjtRf1/0bejaqL4jVIvYH4h7OqTvggTAam9Fs99CzqWGIs8Y8ayTq29Q9
PAFucBn3smrcSUAncvVRilu9u6kaJIMKxh/wBnCgGFWwjpQze/gYDyNzNYHaSDZVKe8i60T5N5rf
Fj13zIi6zoLBzhYpnWvzqtckF4YizgB0IdnEc4uNWrjT4od+uhMVcSeQ/GyNEcw+fIWH0JGKjrb0
VSAKnoFHYd++CSXvS31EGOhEVuTO47iPgvB2LSlJh/R6a/VZG7BGHzZR9Va0D1VaYU/JnpFeQZ7Z
dP0TCRj38PiQXIiOXocEDNhKuxUCGOswls+DwU7ZRAhtPuSKUlODIhAbjiAhSihtim4MtfA0Fu1S
42yR65AdDabqKaPHq5AQq8wQIUEl+gdDvghZZtvhAU9PW42Zl1h2deriqagPCnNyZ/mxFPet4FUa
3zzSw6jcFeBtgdBtFPkkbdMIIZLqydG5FqJ9uKbilunZGrH8gc1pEpW3HiV6KbsyDJy96HUjlPTr
HP1i0XnKDJ4GQSuPIJQTIjxlWPoFLWHBJkmt0zaxyNTTd0pD3QKFQtf5jIFKm3lD43nH20IPee6T
e6n4KKiVBBycNT1z6Sns8F7AO+7c4mC6lJKb3GbTu8axp8b2ecLsiVEQBN3vyE+McmAT+Dxi1FwL
7U2dLjvigXFFw32jUR093sbLSLMcIAOiBMYX9qJMnlncsjW0EjkxXXYnjoeoYZZmu8E8YAYtjQDB
3EpXdq4knFLa3AbnFSgQHk4bjlDCC9XoyGlvSMGhiPLZio2rMFsBMuap8jCZJd5E2DCRNhFVbSgV
Ts8+lHKypWUP6x6etIEV+m1OnL3ZElOblvvEfJdo97Hk9YF0YGP3Q1oMEUA5XPxXc9kP1nZUAXE0
1BHyIejuMRPsR5CnxicVfhCfRpJ60+5Yx2BGRrHTVLKN/EnGwPW6Edx42IaiXwUo7o/KdIsJah1s
M6oCUzoaTbX2IB3aS9sWCLoVvrXTY8DZi9rHgp3ckiyMq3GVanai+2P9vBTnar1Onl0itHsW8CwZ
tPpZNy0n6ImQOmOm4ZowR6ju0UDcNUZ4hF7jDkxaSyS/MAHyC0Wnn65SbabT3jtGFTpzZVwKnL+7
sd4ssAeaoXw24206yK4w1cg6iI5dNipn2NSDUHtH9lipXw7p02A8S3J2LzW6o0ofOQjTvGyqpHTn
SIHlzzylARWhoiCocolkd3meYMinywZYNeBAFMU7pcfTKfDwC7R7uAhq7s4ifRYEVkXKSgT/2Lpe
eGHJAnAmGe6ETTnGk87UtzAgtlml28ngThKbjMw32nSbGgTYANqPpH3DYqpVft4p20G6Xyz1Wi41
byL7nBBwP22GzWRayDuEh5qlfiwHUkZTO6pup/bY97WNhAcpcXWUsltirewO4Yo5Rp5lPHK4v1RM
cJL6Ppi+CcJ82Sr5TqDxIcsqJKH0Q8QzrO4qDmy7wiIpHDcoJMzIEDrL8gr4PFpG7o5YXKwpJQG9
tiDtXS3gOH+HKt/JkQRMeY8Wl/MK07qitdxMKKV4fnPmfBSh8lMLxHodcqbQ74vkLqZFPNN4MZd0
v8BCsboRyDTwYGxjhWALBcIOS3agVeeMj7hgGsRkT6AwTYyuwhNqmCfVS3Ehy5WnR5GHvs/NBvox
xPwkFZxrC2WduI3yZN+JiGgq0h6j2JszKrkSaT+bb+lkqUpxAtaJsCsXp0uBbzkCV+mCjxoGWStn
qNwCVzNO2ABVOr5gSmrHKc+iOEhw/FAVXAPIJ5U1P4f6ZZaaveTLUeHELwTJt0HUsMg1kVpVfkNX
SG2zTS6al9FapSgtDfaJZpHoxuqWoKoNjC23ypg9YnWhhqVbBiqH9tJN+/MU5HS8Ek8PmKn0gwTF
1ZPpMkspO9P8ouqu8pTyI2+8aT21TsULMpnLvgl3ckMQT46vzOrqmvfvLUvmoGd7okx3IQIkUx05
rjbOVJ+WGT0e7q6JvuwsCtEIThQqIEPP3xUcZWGFEXIpAbo8Q8LayFNrE/Vk45XrBigyZ1I4U5nq
kzEytdwZhA2LcSceFLKscMK0QyHeqPpTbt72HfaRIdtf8chsVgNHmkVfRR6ApsVNBR3yUORmwXOL
B04k5Ft15qhcLu5Ynht52RQK75ugqeKeQ4FckZu0aBs1W1jDNk31EmZA88OqkXwMGwiKqnSok8fQ
fMxTSspx8Mf5QplKFL1tdiWMzeVIP2vpaj+WRx8QTlOzPeIUNy/im79PWfifyNLBFeeH46/70r38
r29Fhwb68iX/9n/+911ZhJ9w6e9//k+SjmTAQACSwWCCQDXyATlT/gFMCwRB/APA2jIteA6w9Vd3
xX+Gn0DFWf80q8Tq+79i0P+P0iDIINo63ERI9ADKlF5/i6azGv/8cFaHTgE9gurJ1BRZ4/5WxsWP
7GIjjRMtiiftfjJL64h1Wbuzklxwi0QPb1g7h62cisWdGivoA0ssOrYI1Kbd3Ah4p4gDNP5uQaEb
SVDsfhjG36II3BnkIQ73UC3WfBiN5/x0Zzk2yWEYC919QAHkBrgF27VeS6daR1qJ3ibb/Pp6P43E
ej1eB10CReHyX7CWaFDHAZnucE+12HvZWNEIS1rpj77Nv4XqpPXH/Asc+eOxpDVohieComV8GfCI
bDEpKKLhvjJwXygEq1SIcDMFP4is8YbcdNOJErM75rKuuJ3RDvjRNP3p18+6jt2nmzAl+iVILk3N
IrvSWJUaP+CFcZoQNW+Z+K0U47xtuzl8mmtgPBM7wQdBxYanKIPgWq5L8RrPNuU3WMrPg0DjBfNW
04DzDI1e/HJ9QYV8LhHfei46a6TXnbNByJN5UsROuiw1Awd1LcGjv26ny2RSH4mz/XvpkbwHuDxY
0mlrgiTMHuULmlNgdL+05I2zKMsBhFG5dbvG+FOI9G9f9/ognweaq/D9fqchQRz68qDThFuLFGHW
U+u40eBLMdpi1NNfToTodzPrMwi8PpEF6Q6bQB4GhpK5gok/vNSlGkaJBLb5jHHWsluWUABJD2D9
pqa1H2SNpMESmwvM6oVHHcGgL8QdzZYgDGTcTJRM3/96kq0z+fOzEyimMNNEcQ2m+8oAxN4Ge6C+
Gc+6Ijz3ZI55HNK3hCpeT5mA5zOQw68v+PNgE4uBSQ9yCdZGnH4/D4BsLupAPPh8LqeEdvvKMw5x
WbTxJ/xdRuZPlwKLlVYFCK64YFnWl9nT1drcari1nbMet/wcjz6XbGkCF9RW/s1TfQY5ea1rc1Kl
i8n1yO39CnLCy0mqCF+Cc08K3WYiKnkf9Ijhg0bTbkrscMgAbwxbKPPfhbT91UMqJilcKE/I3zK+
4LhJ16O5TJvpnNNz3UpdL7h6W2YbVaMy/vWr+4yt/vGQGoTU797NiqF9Gc8pjIqYpNzpHKjB0WjT
R2nAPnjCPtiOWuX11xf7aWIyouydOt8I2yyD+nmeGJVsYC0ZINGeqtWPfdXFponRbqs5r45LLOSH
vsBX9m9fVcI3hh2flVsDGv981WYhXZ6zu3he0jx4TcfiTYkb/ENiWdgKfau4xiwoH7++5jpsnz5B
igtiiCD6wsalD/7li+Au1GGwaizowhDHCDrHuFuU2fZvX4XOE8UIjXfDMKwvO2cxjJaJWeiC/1lk
YceOQQ1JKcFv9mfpL+YI46atJExdYwi/rG8ByQoDXpT6OanMixxPy4oztthVpyzuj0PjScpTx4HW
wt0jO09iiAZq3k4d0Z0hpcN0/vVD/8XHsVYJME+pxTBV/PJx1EpUCVmZ62ezAVUkRGMByJWX4j95
aojcbJP0UyRJ/PLUc2qMy0Cu6znCpznegYkoh/jCvB1VT7lmEOQdJEQane904gLrN2vPXz3kjxf/
8qWUkkG6J97i58K6UPujYVyG0eHvjiOZ5BAzJESWK7n2yyUGksLFjC7zgzLBQiDsJofJZ4CbkmLy
t+cpk5QPn5pSghCsf1lkhDEnTCXtrfPqRe2h5YQlWJfVb8ZM+anCI0wQ2R/G76j2dE1VPn/oKPMb
OB6idcZmG3Q8wvL6G3qSInACzLpLtymbBHhAKyCcdV30UeMWxAtUOI+CMajqk9jnFlQrYiUwixfU
4j3XiKfBrU5aMFlQI6h2k5nGNAW0zAD2qdMM6pzSzQeUd8Op6XWwQFPv3DVurnTHnob6NoxrpkmL
P4hoK0NE56OM6a/++mX+vN7w6NjO4eqyuo1+P238UIJoUlqHizIa56LNSq/Kg9XJth1/s1n8VL0y
wCzba7nO+QWWzucBLshda2Sztc5zwLKZBtKK/OL9gGTKisddVKtzd+xHcTklQYrhj0RayuWvH/Tn
tYhIWEQNMmWNpEIi+nwLi2Aa+NcJ4VkbZWs3AZO5spimW2HEzjmN6Ov9+no/D6zOukrJLrITi5q6
3s8PA1uqS51LTZeeRZKLXGNRgeBBBH7z+n4eWK7Cj9c5Vq6s+S/foozKcUrkNj1HMpYLTEnoeckM
lJqOg0beADkZYVEEO6WecLQOw+o3a8FfXn89jRIswMn3+w7ww1M2M+jFYhQA9aoWX045/UgB67pt
XFLg6LlgueM0AX+ThfBYR9hH/nqQv+eTfd4ueX7NVHSUAojh9S/PP2WjKUS4FJyzCCGdKPhsrQ30
E5EoJGWu7hI0WpCyguTYK9QMer1k23qW1N9Mrr942eSLwxdDzUDXf81y+/FlB7VUdkrAazDnBrqW
2ZvkwqAh+PXT/uVVFJFy2UBkzNnh81VGcpnq2mBKlXWHQDibpn0Fcn38D67CWmuxY1vs2V9qg2wk
fkkz0/SsdwIdsDGqXJyw29+8OXn95L+8Oeo4yVxl3Gt192U3xo2+CwYadue4mrLWlqUk/dbhTUhY
txGDtpZjHV1kuZXf6/kovolWiwljEOAxUAQfBg4bH4bY494+jbhA4rJUzB9SKiApnJQFRULXzF4W
p9pzG6QY1g5SXdm/Hqe/mPo8AFLy9QnWo/nntyFPIRTCoE/O+Uq06w0+8Al7LLslPZ7YOrSLQlC+
5oV8XQ0YH/364tI6o34aPkL7YCiSXgIx4fPVy7zN4ooz9rnIGg0WcJ6AwmOX2ogSat5KSnwss4zt
WGOVWGujdlkOwXyzxt5twjSI/oP5rxH9i1JNlzX161jooDzWmBfJ2SLMadeKMeSiSC38Xz/0OqI/
PTO1wPfrAKd9qY0Hy5gQxy7xeTGxjCToPdrEVpjv4jzn9Fz+nk/08yCvmYgMMR3Z72yez4MMi6Vh
ijbt2oZ8qgyNpPpIph8i6fNumRT9UeqGx0FtQ3co8fySsFbEB2xoD0pDR+jXD/8TAgPmIlJxUVbi
eQC56MvTR3FuZLjZducQsVVNd7Nr9xyM8M6y2shn1rcPDFyB+6GKQJs2yJmEZPE3k/4n9HG9CzZw
DBhAYjjffpn1tcB7ThWjWyECSCVZ3T1QjoY7slh6D+/rGqIVMIba5LSPtTR7xZB+vgsE+Vth5USx
dzez1li/AceMdbb/MDNY/1csReVDAEyhyPjyNUjlaJLQFwyPBlv8Meyr5FFvW7o8AeYRBCAY5sqQ
b1qJvsE4axehmdWP9JBVckqSBcn4nCnZZV30wXMEARxXVCPTLnQjUlq0/wN+oLme6fSswkG6w+EJ
+bkwR+VVp2NhZ1Nyi4+4eSOxWbqxuKstEihtAVDn1KKpvwZaw9UhVmL1Tm4r2HSKhr2V05Rh/RyS
hPBWso3eZXmZICXGsDLB6DGyaGBXC50dWQvqm2EUiueCps95Ni3cAEgKwy9SVQJopJIO304WuwUv
QxLjDuWkFxibNeEblKCCpVWTy1dlmcu7UoqU984QYCcl6f9l70yWG0fSLvsuvW6UYR62nEWJpMaQ
FBuYFIrADAfcAYcDT9+HmX/1n5nVXWm17s5dWliEIBJwfMO95zbup6cxoa/d0PifTpKBK1owlxM1
EmT2qutsKtiFe4nsJy//0SUkVKzgFCdMq0bMUZAt5bOlBFLZpuyShVitxYJfnHflO/Cl9PdW4P8n
aP8Piu8/HAX/sq44/xzyn7L+aL/Un0yY17/1TxOmi2EXyIBNlIDL9Ik/+X1n4f0DuiMRWVdtH6kA
mHr/98oi8Ihk50/4i35wNVpy+P2XCRNUCuceiJRrk0dsF7Oy/0RM/+dTlFkiIn8C5K9TFKqWf6m8
nXhRhhgBBKFdj65LBUjUB8Tj4F7h92yiaiBbp/LVsFURNIXSB4SytSKJBHtyvZVrmxG19OQe4zBN
3pfStK+9ofJbBwORjjvSgLDXZ8BGn32QDjdJZ+t1i8Jq94dP/f730+SP6Vp/ft//9mtQaAZ4Adhz
0Eb8pS6y/TnuPbIhEd4t3q7zNHwN4Nio1LMBwGDd9I/C+PlhspLqxl5se/3vf/5futT/ugDKzOt6
6bdkiD+/jWZSSRtJzAepJXV5J0u7Og1Tgehu6IdylabeSKZKptNjV8XWIRoJnskz66mGvn/Tdji7
Fghg14wprlJdFl31Fzcxaj/JPtl3sZI3HiNafyuuJ1DedtZLAud3XeA7fy9HtfgnXzplSOooQoVg
Alv5+0fdgHX697/qb3Pf/z7Pf/tVOck5F5krMmG4crb+WE+3WWTriLiV1VhU3WOlyuSsjB2o3bJ0
SbjLxWLOU5xAIasMPTsae4NepGLvsa7jJIe2NtUfEaBaCfzXS4DzXvkQyG6CMbBQd5XccX9zyb9t
QP58zfQfWPFpR+ASOQEP4R+vefJ8XTsDAUMDJNWz45ifQ9UtSP89f5u44MUbMeHoSsyTa/zlEFHV
4iAYgs+50egWPdPWGwGnZuOYvN+Dk6m7c1El4y1IjekF6k78IyOtYNiKRULfmWXTv/igZNHoJ9OR
CJpx54WtfR+TSFWmrb/na+x3VgOote0U8v2i6j8rM8iTAyXwtXK9+ZfwEuuxd5r6GBXJCJmic8+d
pSwcUD5CNG3A1MhK3QItiS7x3EL4Hqf2KQp08iXS5UVW8fJNjH37KvK2/WZFNR4uh418mIGtLzJ0
ZunYz/cqb+ur3FPwOqoac0RUEJ67uVMnsbTtRbo9UdEp9EpPuuld4CwGD3D1SLiHOqdDMTFViZpu
RxYJZBHPgj6WW+lNbwLwdSgg8BDreTpFETJfFyNDphaa0VJddJ3sjAxwFJM9lIz2u9v1OTpXuJob
xB+oL1sic7Y+L/AHh7SlFimDDvfGEBbcmLhE1ZZ1m1AX9jpNMJZOoejmVU91hw6ie41JDtghJB7u
eybgV3TxEW6is5OmEX9X/v31+LluVhmAM7D1qfhp9/98e3VhVhgRwIch1WDCn8cgHJS4govkEqT7
awTDcpgHB0dbWcykkFTyNIfR62C5FmafSssZxT6Mio3j65Kg6AxvYCKKg74+/W4ECG3Gr/83veRf
+nO6VI4r2uKAWEKmd/+yrCaVxYsigWOg6Sx7U3bk0iWQVjjU5+RguIMiwup+Oqme9nXmeGDvZ7VJ
6iJ9//eP57U4/uPDeb0OP/AY/lIDw7S7ttZ/mFMYzxI5WXI4F4zunxMwh5sy6otNPs7OzpV9+MwK
dfi77+xffyovC0JzACOw23J/64H/8FNtJ8xca5ws/ERurre5nvo3P6IwGysPwVMIFGzaByXKkqoS
yT61gwZRsBnH9F1TnOJMTvz3flTqziKnEYCAE9+Gvdlgs0KN9u8/IaIu//oZMdC9vt7C684KAMNf
DjA5QQTCvIXTGsPVGtbmhYv/zOeOcpHRa7pPcvzOsp+BoxYBfjcd3gK0zwSYEJRjSgHSQUr10fnY
x4KilufKJVM7lG6xt4La2Ux+Kj9bzzqQiVcctR7IuAjaV2/usVw6pNcUrUqf6DDxqPaNvQeO9CKt
DHX2EqfznqAHb0P2WfIk2bxDPsqclUIeSejbEI3n2OZ/1rTr7spRlr9PshqGkUul7qM8NsRjMXfV
4yupAHrLTDa5Z/aRreSY2ukqSwEPLYSBfS+SaD4KluB7srnkViVZuquySi5rEvIwxE59+KRmxrMW
DKR9dYUwB0Uot4nd8mbuc/89QNMFUanmH19KJ3wDy40Ppxcl4uS5mu5aCzvYGnj2UU6uvA+CXj0M
Vqu//AxUFMdZdbY7IEKI/vRybPIRem3JBoxQDgvygenhQgcuOWfltO9cr3sLU5yEWZoF50CNxb0F
XuyYpS36Noq/GxDiKbng+H2NcCsISBBQVSgX4lVCvW8wvl0asGec2XaGgpxkGTznNLviQP/rf6o+
dLZDFhLKa42Y7ILS02I3el2xh8o0rSQ+SiDvljoYFc/buKiKdNO2CKOcTAANR7IX20t502TFeJ6L
KdzERWruyiEGM10MuyYN3iAAe0gH8m9hVhKIImE7Ks3KZKZS7Bt3WdlTS+q3FYg7f1HDnhyfBNd5
VO/bsL9KlRnY1xuTdYS+6JHvORDxaYjlC0kMiJ3FEF9ijU0iRUAP/LkL9qh5721lfc+JbHqcJbhr
q1QANzqNtjPv6xD+Xim52909Ee2EKpXpW1Z54mGaYEDU4TXTlDLoBdSaQz+UuDcCGtitnVU3nveb
uygnyz2u5uemr611Vnfd4zCb6ta0xLQRmvjaov5bhwgj72XYzfc6sYqj1cb+Aa14+lyLeJ/WesIt
MsTRhokiLb0eG2eV67jl5gIGR7o3MUHKDN/5+qYn4r+/p+j5QOAZ915rIjcDQHhH3nDRW1+RUV66
IeEIIWa2JrPKjTfWP2drtvaNGA3xo8bTEUau2j0ufaLIYCHAPizR0cs+/0m6ETJSBoHFzlRIuDsa
4bSFE11kS38abQrTnYTu8zDwrDxMRIN9tiI7sZA3W+lL8YMyzL6CIa43TxzGR89vsD7lAWkKsRzB
3rpPZZf5R2Qddr+qPeR9Lpmq26UQJQLlDklhMxKlV/MFnFsr9z/Yo8avVjg0B8Gx8xLXS3fplCve
qFLBf8O9uwPdS66Igmle7hEw4nCf6qndtqrIsZj2pECshtLBalMlOfzsIYQgR8r9TxlJr9kMedOe
CtDhq0L4002doYLm9uo/Ef/+iPoWAzpbjbUVwdar8yTcO1U2M3yGkFvUxXJRrgxuo4CMvjhaXr0i
/CV42NE7qj1vxQRCNDIOB+q2iyZh3SQG+ErthPsxifwPXYQHkeD/sCHWEa6RVNG3KLk6Vwl2BZHO
HGz6RnpH7+G8RBPNIN7pMd9Ww2WCNfZjhvi7ZbeNAVZNlVgtrV72Y9ajliXja5t0Q3pIypkpAlXA
mRm6zUNXTbD+e90+kVYBODnsVLGvKRsorW2IY8vYrPC0QXh0hgJR8WzI+8yQqXeiPVlFUHXrGFge
pD1TfxVhVxFPuTSvcZsRyiVD/3NM5/EpHy3O/NnfpsqKPxJUXKcy7OWBZxkUQNIlMO4TvhmNRTfE
GQX08KjhXYPDiMZynQEIx0DtG5nuo6mGXM6rX1zVULweZmQyR4cjrFwz0bN4AnjsATV3jEHqwhyA
TzaXoq7cEiOCkyZbnXruvC3IuzUvBWPWXcfsYtgYYlJQIXu28zWNyP4vulQFZPvrTyqnMjxlngfg
M70+BnMcZ8emn+1gNY6QNgnLmSf3QRZhKL7GBBmr4IrPGmVPA/7FA2WVhfZCaLk/b0aetS2jKlJM
l4B3b0mey54UMHM/tTP5aT2B9vvSLM45irt4s8irEzbg3B0bctRwZPyWzkZy5XpOZR5sO2K2CDOW
xvd2ky76aWPXlCe3ohhr7teh4dO1q2I/QTLbGzJr7niFJ9/44XX/aFd5WX6mBsT1vR/27rgmAgGY
b6idDrafTG14nU7cjcxBm+FLdzZ80UY5Z3LKwF5fLxWcnY/PbCBnwZ2c585ugHO0tXNuRm5jR2YO
AGz+WuLwHqZvk/GGpA7vJuUFc+c0rQKSd/3tC4NLvCF36pEUFGLvYmKpXsSygCBxs5nqxxPa3A8B
n5Y1RKF+NFYDLGQRJNNRSfofZS+4NRwzg93wrSB1diW9JLa4air2Kr3+Qzaz84MyMrkDLZZtFujq
7x0iuztHVxDTI1t278koh55RXdw9uozA8M+iQANIqktuWJH7N2Mx8ouoduHbUAQLDmQzRzjDFIm3
KV8nmRzMUs19LWmGxpqEre2cT/IglRtcBCUi/ionIQarbRNY8MYG/xkFVvItyQQfnanKZdVJV335
ImJ/usw58JolvtpsZhN81KljvzqJBvqPOs90O3J89D3zuPTXElvlySfYYRe4WYSSLOEGzQ00xubY
yRRH3wgJ9r5NFmtLVBWAwcifxLYKh3qXFADIlZ7nXW63D7Zc/I8ag+UpmOUNo0iSd5lTPiS9wapj
LdM5H3ONi1EvoExMlD57NSqkrV8GYAsGBzMkjdTRq+v5QH5sdYngIzyMteuflsSG3FSj8yZERh4J
jym2U5JcmzSVJBufImIXR2n06ai+5vTpQAL0qu5unWF2N1Fa1F8qouDo3X2V20l5580xRUo3Ngfi
LnHzzMKcmnSwAXcSKEag+BUpGg7SKXZt343vywA6evA67DeTcHiDpBUGhaLpHYxZHllPsic4MIZZ
jUsG6Ou6FewQwyFPZ96gXnHr9rymCTJwbsraR9IRdg67T+GkI+VE6KQH27RwNZVlfvqARDd+7bKm
8WxzdIhKfix96Ya4fwycGn/JTn7Fk72u9fyNBLlXysunKM/wgZJAY/WdvFUzLPZ6HB59D81FQP4C
cx/5mQkMBkOEIyDnjr90hhqKTBrrwZpmCnTmvPt5sR7yycYtmtNGWmEwbxULLH4WL/rBDcwlG/R4
K0QpLqpZzIEBQvzdy1v3vhkSQYpe5V3KLG63TPedrRMQ+TnNMjupukrPIRv1hzbvyxfcAq+dIDTQ
U7E4e+34YekUKX3QweOy8i4h+7woNuBwi0OSqm+Z6MP30VjJWvmZ/JIFPslliRX3wQA2bQmnmJow
9veu1e2WGLQB3sPhYchbG9OpwCybO160F6Pr8+17X0UbvJDaeFqGnNSLWm7/J84x9jMIE1aBis/0
LdlWTD4m2CF+aak4i9m+2NUV7m9o1jxHfiq8gPEIk6lyXlvNmd7b3aNMx6fKKp/zHPEHoa9ubr/8
1oT9R0Pu/xcV+85VVP1/RxCehZw+5j9Pv/kLv0+/PecfNPXISOl+UbMhNPvn9BvGDKgYpokOcT1o
e/4w/Y5gcTJEZbyNcoCF+lU48M/pd/QPqIRXbiHao/8YQfiXRW1IO418iXVd4obJdZx+nRH8YQag
R8LLkPpx2lhG3ygC+VDlOwsjnNSv+l9ZUNbfdRZjiPItDzJS1MzgCmMjOfEtHf6iJaLg/8On938Y
Zf9lLMOiFsEEwhSUzh6ZAwyU/nxRfkBURyStdG1L2X6UUwtxby6iqOSgFgAzdFgwCwMFl1rrcegh
iNvaUuD5rTaVq7zK06+/uaLrcOG/BzS/XxEaEVT2EWMIPqs/X1EQACvp3Bjq3Bg5uGyJNm1WFqyH
YRWFoukJLPTbJ9SC7nyVYzU/fJ3lfIZz5tk46jKoLGNgdx37pzacoYpH4qMoCQYjibADA/E3l/tn
9QKXSyokXyzrE8QvIRKqP19u7IDeljFZdvmyLHoHill/GwdNplPWz8Xn2DDT3TQe+Tr4qBhcMDwo
/I+wSIgyGVJX/s3H57KD+OsHiCYECTWrCTsMkDh7f74i12FAX3rJsI5iAkC2uvPwuHazXTzEpONE
a6Q6ntyngT0EG4LQYUoQlcMBSl4vrxbG8Eu4i72l/RVIQMsr6fs6h6WH6GQlyUDrLtPYMDkLWzgW
gb8wq0P/2O+cUPaPeVDJ215W9Zl5NvJtS9mkPI0ucYuHOC0zfPIMscINNUPwFhcCCRyvvnDYFsMQ
4Ujt67yD8iyG7EdBfmeOezuuxM533PyJBrJ90x6/815X7JHOEg+luWFGHHo7kcjsw6Stw7zYoL6D
2KMJ+qzAqvcHAjkhF9SK3dPKD+h3nlCFBOS9kJj+kyUqEnPPIjYLEY3fvAR9KJNNDA37IYpqGrMq
KLzqWPXVKNZQrPRXrBr3RzOOE4y1qDLom6wwfUmLzjmMMmIQnybkWTD+9ykNnLTHpJZUEnNyolph
HcNqnA720njc43ZZYrUNvSlc2RKXy6bTBb2VX3Z9s4+ut8nas9XsnXpLJfjU8mF8joh4a0kDNfPR
jWVuthT3yU/bc+EtTdqPMyb8iU0Z7rh0aEnJl7TuXMRYsBLCttoZ0fcd6Ps+u1vcZHywWGzft2nW
0VdZHwpF0ZDo+Mci0Iunnn3oeu+2b5cvoWn8x2oE0yHVJr/iX+hpKyIs5d7KoQFYExgBV/LqxUkp
dnZJFda3St9E2Bij8EcyepfYx0rupCmXMtoUzswlcJhma3FdQMkkPjKYvLr9vsuYVpHjfudCvKIz
q7h1mYDN27IF+kAYd3G0MdXdztVY7oagjkk1RdcXrLIaEx/zHfNY8d+efTj0q3DWn3QP+cfUtxs6
iu9R7zbfUQoEYKtMy5eAz4QjQlTxZ5EGWBPLRr4HSl0Kv7OISu0I5Bky9yKKJXqsLXx8q6n0gk83
y6vsJh7c9BQxhP8aGsuh8kf6T4aqJm5osors3tNzdOPRSsJWD9lNjYj1VozXiBpsen/l6I6A7NHc
4btxn4M2K7ZO2by3XfjhTd4RkbR7X4/qtW2du3TBWD2KutgJqa8RUybxbqVm5lQZEqfxyH9qtDCX
cEzsbRXj4Ric2tn2JdUXL6Z76bSEWsVUUATssRLC1ZTFm8avxfeiyMVRtjnbIo2Ko2QYMDJalPyi
P2so/d99dFYzieBzJFZFWpr01i+moQcEFmjcpLabQV6MkIass8FofSNiq4bQNyiol+TUMum3MKIj
1bLBi+3CUozBoZsCwl+RKozATebY/3IwEJMu0OVSnJCD5tlGyqFsH4bejn5lRsL37K7504ASoHpw
m/RvsYdadh+K2jR3Tu9FwNKWhnHEmNeOe2BGxxx4nRCfN1zm2FCq0/Xh+u3JyxRfdtJZzZtLQCtN
IaIFdqPWZDH1sZqyr9jqxFU07AkcT6JPQtxU/Jk58wCAAtmanONtmuG/eM0GRrgHV8suuJuCZbSe
wLLHwSGei+s+xnHITaQoZ1m3GlTizWRR56lxrBVYYlbwROUJz7kndC0BnWAaVb5ZHZslmrkunMMX
NDb++E3YFa7sJYpU/pExemaMxYxx+SI5T/e4ocew6w9irjIn3JF3FoOvaeloIZcm4upPXlSg930P
EGYzmBEPl8MrAqQHfq6JrKlIykPKbFEeqtHNXdxkpapvrWSJYLTlPgFQIqLHeZSemPJx13Gil+2e
od5cPoSmcqcTX5Ez8LQ0xvskpXGIQZkYXoGPdEVxdG7b0muxEklL/Lx6RloIVGR0mcNQcJOs26op
xK1qcRTizhWALWD2onC8UYmTv/UtV3OXdm1MJKAk2+CMQaujuahHACcWqbkA8PS0FOQW42qoN3M2
WcGRcyrwX2FWRTnUXj0DDzYmg1bB3A4pDZNw76q26cg9/UTuWC4XRl4NGWa+m/MlGshCGw9dhbrE
S0M486ob+37Zh/NYJNs+z1qCmhc/869MGx0SDM9QA93PRmciWK7zS9o87AxMewEBYjYwBfLbeEoP
Q1gN+Zk5jO5++h61ymmcZl0f8bY31tnvkSftnJinGFZraCSZ3zy0XvmL2lBlEvTZXAzAR2I325Dh
3Jy1awYSpg1RZquo8nV3GwsrY7OZpCZqXizN8ACpUyfSy+yKjrwFJ1pmH6BpN9EjijL3ed13vqgH
0vOUTE4Vry5CC8nrTJNV6M1Jj1KDZO/wOQ2LhngV7k1ilDJmGfjBB0M08t5USWkOZHzCNxRxoHwg
SiaY70JbJCUefafOgcbH3P8CZGC7bnVataR/VIH1HC/aSy9WnmT5F4NSnZ07tnlAbxljPkVj6HxD
oHeyvdslIolYNNi9Gck2qc0yL32XYvpqGlgWvlcyONPbJepsxrEWABPQUmDzdFKBJEG6H3bEcdos
OgO1JW3hZPfpQ5h9On4MRlBidmdG3vRnzada+LSJnrPvx+ocLYH7CGQkW7M+WttpeTOF3sqZlnFP
N7wh8mHPmHMLgv4+afxfLsjo2k/jS+IO4L3p6xfNNBP2nA/zQF9E3j+bNDokjXoD2fKGImB5SAf3
cZki64YHCcRG2nnHualBVXPwHT1s5TaZbtOSvhHMh99fvc5QSuKhxpQgAmh8nEt1nhLOs9yEvjqm
+fSmQRrnwwCqVc0BeCfmF0klbqrKeYiGJbmd0nnY+crvbt0p2RdArmT8WE7NNwIAm4Pu3fSXFNFX
PQ0kfVh1Cr5x3mfodOpT1wiQfHVhBbsI3di2lN1tU7ty30OKAV3Uhi+54nJq+Ff3g8XqCZMBSac9
dwwLpuqg8FhupsDrbmk9+m3d2KgXZoSTqR3elBUMFy0OFdI5G+Wss4jj5Np7BQfDKsl8NIr5Z91o
ySQ0u/RLt+ZpvSAT6Hck503fZw3BIZsYP+e6dGC3W9Ym6NNjqutrUmzzXHj+VzdF36OxP+noF9EK
/a3H07wLG6ApUvUnxrDDhXmt2C7VBLINq95O2S4bG4RzW2uElV3GRBs4fZ+trgITyDsZL+q0fwIL
hdu6dN7MYqX36YzteSJqetW32Yvf+bez08xww5Jiq4f2IbRyoA1mghJDDvpKtbGL/yTCUswOURq9
sQr1KnyfgB0r+SJVh7lfi/Ionrx+wxk6rxEek74cjsgY7BFJgil2Zd4A+Evs7NRTtK2l47+nouzu
AgnSKzKkdmNoeU347Qto60vivQC9ufI5/beB2Pkxw3Q2CfQBY75TpoMQVHjfVJmjbnAXbpUJxMMI
rUJJUt2XVJudnwPWNUV9csGqwa+6FlzlsTAei2TpDAA0HXFvDdOz0Fn7TPm3dkt/Y9zmc9Lecten
8PCg87nX9rIV7rRz3fE2jnhkLNETTYRaaVVwJXf1GMe3KrPnVZF3jljP2B62ZNmnKxo1/yl3e36P
uj4NLp9mLvKXwm26d2fuon2hxpu55iZbqjLZIEu77WAFbsiTIMU++zXkHjWUZtZPbFbGm28KP5C0
Oecxnu6tDhRr7YfNi6+NBW1DKhDY1byq6sHaeH3c3g4wVrHZwHfJ4COR5K5XbBrJpoCtcWRFU32N
tujJjR3YiIl2+GiiCLRMPM4gu4r8wTTOFd8YPcsCVmbQl48OmpqVa0GZsfr03q7rVx2pYFyHro72
ZUOGkteM2c62quSROceEZY5dqZ9351op/3ZEYbUGm7UASVM3mWBvGts3hbFxFRMXs2pRK21HWv9d
4Yp7JRvyx0i/RaHjK7np0nCXajd/7XticFck+YEoSbuZmo4XKCKYaDpHWWi9Z8CQbmQwelt/KpKV
QHm/cqd2XHnDBIFaZeNtDqrgZgkMVBA0yQy1G71VLOHW7dJ96ytoky2f70PepNamKUcxwYDp5WWh
r3wjO/zah3bBg4s89TLb9h1aIL0resvZ+60pnlyF8C2gpttKy5suTFIbvoxy3je5q7eJ20MRclP3
G5Tc/ImvkHcjIxV1WCiSVpk9OkzpAcbYi3smMZ6tTyyefFu6zUpxya+Lo5gMdqFLFsKg833OLv1n
IRQ9S1HRoIgZw8kIN6ZKmZlYCUwuliMkCwD4OfVVmz74NLM3TuduoyJ/ryUP1uzW7Vc6DZ/JNMGB
DbP+q6vD/mJ4D4PLTaudG8LGC9IBXK6CtzrEU/mc5jmVbEg4ix2XzV1rkGcZNWavpGR/81WoRsTX
6VvlDvXj0NQ5wKnCRTZSRzUpbvMV91mzgUOCTUQXN0/m1+XPnPsLP7RPfbhnIadHc86m/BqlnS3T
YtGMkZL0Frf1YEfI79gmQ21NgVf2KpxqKs1mia8IQKJ/HS3td46X/kDi9titO2AA9VcfCH3wgcFJ
TkGgXRGw4apXb4vhzFuieltMEQHASjtA5fSod6kZX6egnzeF6UlJSMYFUF1Cghyz2boMm4cmFdzT
aqofhBGUQUl0W85OesPtKFn2kBSPEEOYc9sES8Gp6KqtVQbbRtQxcZLeatSKuUc0+DutNLy/OInR
bNkM5vIhK9eU5vFq7Io3z2It09jSYl/H5ziVkb8TIzDdoZ/kZ0LA5J1pTb12BHnUzszEaJUl7Xia
VX1WbnGX6wZ4T+9LzY5bINaI0EoneUiOAHsNOnw6svTKTctDdGyDihbgQ35dEIPlBED2zHJfDNmd
mRe5Gj1/PoEluHPb/IUkTHaCLYuTfKj4Iz2sraT1o5WW3sTADHk7Oe7lFO3n2g2fEDBkyLVx77O8
8naz28oT2b5QOJe29I+uAtVTEj/4Xgbuh2+lwRF/cv9pWnTvlVJfDjcl1f4LibBEdIYOMqZVQ2jX
TWd3yXOekpTJErkNnO01XGh8RlocjJsYCYm8bdMxInqL2nllOTm3CrXQaG+nkEkBR86zapxl3fQx
oCyaFYKAIAB5sA7XNHuvfCJAHJMe0VjyIZp4a1WzdS24+W6q7LRkgYHfy8iqRN4vE04aaWS+MsDP
NFzPdVcV3wAPfDrCmvfxEgfU5TzGLTU+/+LIcYduizQHtZFRcmwq/csbxxOe1+LO+Mk9e9w3T3Dl
9A1PXc5oJxvv8346MGZje+h0zorBNpgmAIPIWO60n90WXfIu/eoJKdOPzMqeAzOR2bhwJkqVHRom
AX5shhW/MPW9EDT75Yg9f6AYbr11W7O+TMgRFg1MrMnbQKdj72JfopE3XoVlclW7GXS1JAJmRaBF
PN4vYY26tfk1IQqe52qHJ2SrXGur8S7Yc/jsOM3PLEv2w0BgoUsXuI5dwBIeqJaVR0XjzRgwM/fg
G8iLODhJF0NRkZpPOC/HtGruAyYtuSH3e8x+1ayPwiR7GELr7IKpNgU8cnJKCkc/jNN4GWvxo8gi
tnnCv4HhvKmrn7U1Pmdz9xGMT6NOHmUfn1jHIssY8nhFt3s0ozlVsn+Sc+avY2qkjQpKAiNy7hte
YH3TreVVPsQbZbR+aUS8yzYfdN8+ELUoEUBSHvGHYRcZdq2FViS29iFQq7Jtb5l+2D/zVtcoOjnX
XmcUCvNaQL67xmH3lr12nQD4moqz5GeyqJS3Y6tIk9d+nV4K5g41MempRXJBaHUIZZVb3kbuVMtX
j4HWbdtf2/m8tptne+lns8M8I8I3NbvYJ4JFeBZAraHg61mIaTMIGaDD2z2aOBQw4bNN6QvHFbX7
DAtNOyRKdw6JeohTGM93qYVRpF5SyNl13BnQduzcAWu1cfg+JMBANkU6t0w5dV590pupa0+Lmmdb
Q5mDE58DpetTzjxjKfhrS1dlcNxFdR3DIt3Y6d6vmFB4tCmXUNvTkck2yo60aGR3ZOhpQzscHb0G
8KJOdT40D2pBaL6jDTFsY+cJcvhUmPhsPO65lSMCu78L2Rgg2m67HOVA67rnWCG2PMZCyuDmqjb+
noi5ZH66tMm1XdV5c19lemoPE3l1vABlow45r8+nxHQctAUA132HN2UhkAjR2p3dJsOZMVv71mWI
5LbG6ct3ryLY/KxSp6pOZVYUzQuEz/JVz4HVndLBD35lNKmYDIaMJqWo/ajdFImXp6TMFL3hPZtZ
6Uqy+n8Y6mpZbpcAJR9tFWc8FXyzPMTGZ1qllFW0x7AcnHfmjmnzKy5yFAQNsHpgqBP4Zrr3lvjS
slXzrs1B1hz6eII66SKv9NepE6UNLnF7+fD4YskrRFtVbbTJyD12JzIVeaKm6qeGwsMiY6R5XmGg
Dl9s8NwoLyw3G3dOKrMLw4Psy/FmitJQWNRVGKgFkvmYNYidOv1wm7QUxKulqrR/Q+IgfHwO4Sv5
IBB0cHixpx0Jzk27doC24noySQ3I1Iqil8SXV35aLRF/LnKy0DZmRpzbyh8+knGw7X1d+g5xbDlb
9NWo+oJzM66bG2qRQWyieMyblUCxNa6bKo+btVXApx96GeGiwiv7g3k7wSMQowz3SxW9ua32H5ng
kN7MAmJezXzs9K6D5Vfr2Upd8p6U1JDMO/EQl+3ykjGL0CurmcT/ouw8d+tG1nR9Q+agGIsEBvNj
BUm2crLCH0KSZeZcVSTr6udh7xnMtnvP8Rk00A23u72WGKrqe2POGuaQKltMS/M+KEs8ZjujJTlR
86yQZwITPxZyYSk1ngqivZhA4RciILI86FAxaZsykMnyfLG6e0oDSWZ+TDPD+yCWWO6SaCXCuczy
8BXlNy6rHnn2ZR9j/tpXTVDQ1Mpo8cQakZHqi3LvBih8bHddRlRhQfVredAFOg2qvoLkpG1lSMsU
k+ad7lz3dhAqubax7OVPC1kdnfpW5++KqlWItsYXz26xpUmPU0UAfOkWxOTPvbU/iiXjzZ0bFSK1
iZvBXIRlxCqF5LOk46vviu7YOD5Vtv5ECgGYUs4xAtSiURyCeHDaxBnfGhFYzh9lucA/snyAHc9e
c5MtKPj2aJ64WyKeXQxzU3abhwMFVzExec6hZAW89POue2oK4Re8SQSg7pvVZvMl4QX5Yx1X7V2C
/fXUbafwxm/d8iVrq+5dkoV3U7vrTKhkb8AVtikRtVclqdliEsbNu3bZ8hQZM3H9GMioFMr8aQ9d
yt/LAs8bxhuIot1m27+Kio7VtVvqWwIVHAoBhD+MaOsCkJ6S2K6nuq6i9CwqM/e1svPw0Kc+fWNF
GKLVwT4FmO4FKJR2Jbf8u6m1N15Mag0eBTLPZ5RP27dIvO4Tn4v40XuW2qrJev3j5LTJS8d9uKyq
aMTw5yAroms0yRTbWl6RtFZ03LqpKopnVyQkSYUkR9yb3uk/bTtAX8omRgxfY6i8mag1uc0XQ/Ns
m7lAVlFZWuIsZ7g+clO8+omljfEudHvkb4Ebeu9uO4AFh7Ex+Fs8DTpPWznQlMYHfT83CKY8V0Q/
EiVXsiE7xqqiVA4OgiFOt4hN9DGnRcRIcGiaeFpO4yAXI6RKaiUcQOZbMou9oT93+jm4zp0pGE57
F8XWXg49dhCUi0/10jWnfLS/7kya+0SD931628/LdJgnv2uO5Aaoz7CyvCudnw8khVcrodBlMGCc
FBpr+A5xyvTMgh2Hp5zfq+s6VdVPSz5/u8cbTvxxjCGGNga/SKFqTFsDkiWa7M3AF/p0zbCS8HZv
EZ/ANOUuMSK7RebZUbmVO/JaN+nQ4i7p6ue0UuFjydbYnhcxQXU7rwEh2hvpmbfCIWVuVxIycOvA
g32akukbx8Ko7AHGpXGOtTtzbkq0NHdRCJZxyJcgfFimWbz6ZMIRPrfOcckMs1BE3BWKZciNCcI+
lGZOH21ZZ4SaVzhkK62DlVlDT+2JNwHdYEOYV342167keyN4PNL0Ozf0k2CCP5Eyd6GrCF4j9RQr
+Esf9zl9YygF8YH4UXXfQAISC5oNBWRbTMXLOtvnJgf7plAqoTMtrKL6Zk47VMRdXWfxbl5CE13i
YW0k6y1T3z6FUSMmfQH8vyMFLncvptGbp2McTYI25WLurnrkgRGxJdinTut16a7Hoarm48JM/5Ha
kJhz6082+qo8B5TYzpUxeE4KYo97f8wJTA0awnCCqa/eHO5Hv1Mm6R4VKUuXjTfj+V+IyQBOg82i
BiolKP7URSxOGHvcD+5OjaiKjhMFDy9OrwsKyETVPqAULr3vcySnnwm00b1yg+y+HRwnPfRzFv8k
G7G6rmCiz31nLGErk1n0zIeInHB3y5cVdPauSKKG+GkcYzdlwAHbpjoEa3eh6hCgN0W1HzEfP6oq
ZieLZgtjPifZ/DK4jk1uepgxirBFUR5H7fXOTdNENjvd3qD1jGO69+GXc2e/UYOt1HFd/eLTrtr7
Ma+DmnaFTgDH0b0Grzw4nDVKco3dIyF4vT74TVi+B6bpiPJNyUTeNR6TD643WTyUGlvzTkcpO/c6
jzkrEKmRV2XuG2rR5nK9Ap/j9Ip+gpLAZuNP3TXfYmUDIV5A7JH8OZwNiGUKV6JoexIUv/oUD7/E
fViwS4gMx3uyzhvEKdTU72dlAa+afFwgNdD5iR0l2qgtTG+at3mSLZim1q1/0I30oK3rUIPCLEFU
7YsoLWci+FN/08ELSm9K7T9XjdEWDKMD3kP4S+AumpMMlpi01/YGRnLeTu1T8zNTPknAmg7lb5wl
w1t4oBUjI5HGHdaOkcOV9lIH22LY01jf62T4uoaz6x69uov6IxK85lIp1d43qsyYVhsMDoekx6vG
n2/MZ8Q6wDl4iO2944J07uoApeWuC6rppSbnhWJAtpy3kWf9FftGnJ0LFBboGsOwvVBE+MvzKRHI
KcCKXAS/A+/1rrNF8bipcKbj2GrIIXD99VJRl44uzUsJgLIL6Ll1dfHhOrl/NxKSTZYyO0c0pKI/
usFCuzS8bvzVEXmsz6BXxplStpWu+qoOONwI0XbFSU2jBZx/VW7vVy1K7AzSobHRrbc1wg/T2DvS
EcGK6ssuvlcC8pVdFnJq1889Ld56wsi+r1zCuQkvEWS1m+KtjRyvPyQkWd+HMUwWiiVDZdxSUI6w
m70VjG9eXaCuMvCdp1a4mueu6eeTMU63zS72mbNb3mAXYKJo6K1Rofs4Jm14vtWwk2o0pOGrDpYw
OEUUP1xrih0eipH44F0glgQQPNcwd1EhzGMpHHMYeJH6g9NRNbArwK0v10ph6pKzQ1Hd3JYeYgHW
im9xD5yzD5ZFyf1k7fBj8ZblIkclRFC3v+jvwWK9/LAs6fQDcDS8weJgCyK55+KalSS5oh2o4xCR
NPXbFNvU+eYPvgGM4hB2a7JmetcuKg1647z0xaknjsCS4HC1i4J2vUpNSEhdI0rnzlPL2F30YJjs
Lbhpv+FcBm0x/tA/VzYPLpF4pQtANW4FfL3L2uzX/DWIopiEao1naCdt0dwTASAzfHFQ0pzah54K
I9xWJ9opquuldDbG15CRupOeILZfof1KDtJZZHBZLYksdlk5qfBM1GlGhdM4rK+Qn+NDibwh/QqS
44eHITHsj6qt6T1B3Arazvn+NFlbZqcu0Ms5lrVtWckjDVZXet3bKs0w7ZN2KNNDUUpzr8q4ythH
oPC/Vm4v6uOykt19YolqdnFgej8YSUpyD0wY3QQMkAUC+4j7i57HhgdkYRShhCh6Z6wteUv2TNIv
P5zAKnWohTI0Unrllipt/PJuDhQR+r2fE2jbDdO87EtJMdV11vhYnuvcfYpxR/qHGD/HDS0wiHbi
2TM8QjrPXzxvJc0Bn6G4Taa0778NYcPeXrsGT1qR1fapaGiOOS1SjJF7T7d23T7FyY5ZYixHOgbQ
Ry2c8Kaea1CycRxotQznzO92fqwpKzBeb/jJKs3kZDEITLzMnBbaSvUP8KooSueGboADNHu77j2r
WhxFrjsTUo7LZTwdWS/vHcxZz0XuwZHGK+mKjmEp3VUxD/2Oh6n+zvpZgXkgtPqpIFcvCDpiz2UC
K3KQxe2kipuodzZ0b7lyuwxww1tshYihTK2Fs0aWfEnzjw9oOEs/PWFRhiJyCjTRq1irp7Dz8Ruy
aPTf1moZqRutk3DaFzGBUCeDGIctHXWK2kNKYnp1CeXg/OR8x6rlzRgydqMTNZdF5izpgcG/DK+E
ny7iTIzxQCtv7juPwvHYKgYPxctZXiXNOUeA8a1fs34+TLNaWXVE2UfHUcSICCIdcIYpRITtrpla
enwkirj1BjmXU+472219wiGjK8NgLn/MHMh+JouBwswAranpaWEIfOOzxxBpy5Gjmdj1jzZFDvZ1
VAvXrYiW7CGnHeAVTYH/XIR99pTNjN27uEnBaX1kJddRbNVTOYSV2nCiECF2lCI2a0IC3nbE8leU
tbSLuAlWm39XXRSS65+uPvKDVqBywOBai29iks3yFTFJy430FP0LoECnlIhkzQn0GOzMipANcCcJ
ymfMcMoQcRVYSmv9DlF34aqJyETX2o03iEfqJxbnbRn95dKUbTCdDbkpHrlSKJVFpa/SQOMpLckm
HI4Ek5GDn8nRUuLYsm4XqVUvhr3yftW6vsKJ5aJYcBS0cWaMryn6mmcqdmdVY7gBgKHIobLFGVoz
TVunSNtnDIjxz6pGhbTLXItbxqS9enEqvsU+k5LaidhycD4NdTWFLHOd2XaRqqzoi22Da7R8zMhp
6Bkgb88UDUrGovwxase/HFF8/HBb6z/D2aCrU6JbXlWLHmXXrfn4rHDT3TWrzBEviOLRmWbjIJJR
YHylTz5fV2Lw7kMV5CdV3RLVtzJz3mOdKJicXODX3ZK3I8k+YTZ8dzpYrbRgqwoMm+vVlHcFavsl
uU7TnMKMhjIRKpjmga4C+qzKgHOrcT6lmIsrjD70k6bd3FAgvhJDdhhrl3P1Slbsx5yRj9KgdnlY
ozXJUStgOz0QhJW/I5OCfHdiLlJEwsEbzUjDS52syILDkR9QT8Q8EdqCpzVuN3OUCFXfop8idJtt
23C2Ex0M0GHK2vhKYxSjGXVVLEq43KPnYB6x07DhlI+pRwzBRSUsw8EAYfOtWHEF4qWkASBOIjgi
6xEtwd91zSLly9RnQZHb0UaH+ZPxR/85W0RSnPQUXqHRjRue1iqpftQImuH/sGFfyHapQGQHrNF7
y7eO0EY69sXoMX3w4m59jZJpwVYThNE7J+uODKeZTaEh05WeXDSkREzn84ASAketOK79wu1zlRy+
NmrOncvEyerv/ayr66KKHEEoZKTT47QG3s927LzvqR8ChYDx1WJfLEtxu2jCuHiBJekPnF7oUiDf
CEZmplhqt/RxRG8SYmfUQ6WFdNdLujxmBK0U+6T8a0Rn9vT3M7AoV62dAzj2qO6+27DN/ePSbMYh
kgOo3qReDxNlEyr0yH5BBI/jude5jaKMHbBa2ExWrAeUXlcS0mAlM5uYsJEuQq/LS3ouhrK8ruJw
lCcU4qztvlsSB9sXp+1bx9XbdOT0rK4u4wgcuuIAe/RaG43cgma+URAyxUnE8Juf4RmrLydUY91+
aKpkOidbEu5tWVZxkevCmGPVYAV60gnGPdw2nv/kx4rqJ/R05Y8CjdejSh2G5CVYEyqqBX4mCh09
yODZJlgrQL3qDR6uzQG8eHtSddv2+6DxAQB9J0FN3sLHmP046gQU0StKLhDSoRljTUlxGmi0+sl2
tHysmMMKwF2FmRnQHzoqGRdcMMW8PDCqgpAXyZJf9HWzsE4gsaO6zWUqM6Lg6IW5fKRpNJeIQZn4
41djF9qgMpVBKVodihd/TDjOoYgd1Bn8NPUx6DKkvRzwFfDWV0jD9kb3IqG5I40uxnn7qgPn/Otg
jmnUNquPVGrSoj8JoEL7cy1VjUAs0PmE5qQOr1q3Xn80kSlPc7VUbwGRxE/w3JwRhQIR2pHW3bYn
OGBQRrI8uB8RaCz0v2MdvR+KLSgrXCkSGbOgvHVaVpGjEgVUThcXEmgDmz3ocmznr1oOAxLaeZhf
RBPhRQumpVNnvfQGeZx6D1kb1ZphR9HrOv3FpNOrAYC1X5kx+q2XkPo3m7bGvUTdZy+ZC0fujg1C
Q+4myzXRhUBoB9TP2NQBSJbnrMbQ99VvFq/7ZmvyNw45Ot6cwS3UyS5lSlv3DLhcC10aaKnQmWW9
bxD+vGI6CqF6StRG+zJBY7F3+yq4Fk5NXxZyZZ2caRnaZ1T2hKflDAN3WU8UYGmD4Xm0BqWICiqq
QlsRVsnJ2JWsW0Gk23vsT8R3LXZRcJ2zIYVeAgceBpRw38sQd8A+1oN8ckcoqzqtGNAk0CpVXjEC
iBpZTnu0ZdAUWwcJKpihBFo9F1OFUDn1AyeiN0euLyVSuh8NcOgbTAbiFK/PdH4Z5032Q67MejuF
33c+tJ5W/nnd6K7FU8Grx0TeuLTiQBeiwKywJdVJ4eanyGp4q8fS4ccg9J0NCiFlmAD1km9J9Zjn
XY95RKKOWZfmhXNx/1ogD25RBZTufKu42LihYrQL+zlPCqxdErfiXg+j+zlNcZ5czSlDATri4muN
JXw7j/5VzBejNALvyvz6NClsAOdUaPVUhBOF3J7R3WNmVnhTBr0Kxz6GwZ/V0HsukTmt/xYQ3JHv
6wklK+q/NiJ6BHMKQltneKoGVb+XKdr6AwNLE+wLg8USfR7YFy7N3r2ce2awMwuvUPEMpBIxpXEi
StBhiN29FJ337ukOxZ+TNeypsdcmH3XiVu+dbjS3TLGubNy83ZIAODR9H5UWn30UmOgwgyNcYx6Z
H5zGX81FDhhgWXealWyXfnM6Z0PvVmecyuFMi3AkOVCWK9CK0HFYnrgdxYjntrNOeVz5PMjebkTm
v/bOiyT34aNn70y4LKSWHDNcCNHJqnBA7in/rfW3vFTLpahFH110iaGPKqB5bDxLAjEA1sWyG49L
qJfqDHNav4LeNM2669O4BpRz4oWoW+iGVB/0aCK6m2DS6qPMLf8RNt71rmKieFRjhzi+kdthG6l2
nZ2gmqCMDMH4V/LQmVuoMoQlYS0pPrzAiTmT2o5mGXKMSxpr7Mim5WPfyI+FgT47DtvIB0PuExvB
887prxPOuO5tVilBcU8/UO+lRfy0cskDatoaqEhMTv7dwKrV7V0WUnnQguSb/dgOA32Gq0QTIIpx
foSDGj6IWQJ3KHu1CUSHpHR25A653zfc4g2+r9AnKAUJFg1gT2hjyxeEyKOcidUZsPW91SgYiOc3
YwOzPNYLgqLcOG+9F/HuwPOy5pdZJL+Vfld5V4NwZHs25UK/0o0BNDEi8J9BX0p6Hx0KkG6iznPE
G0Bm+ITlF5W58cwK2eBLEqRKAIOZoqzAzy9CiVQCOYKHTj/xylYgc6qhvq1Ph93OR0iT3xAyFZPy
qcgzhjwb5fvaIyCktjIycOOF7shSDzPUQ7Lyluas8N2o22Oi8N+BMRhqOndstslwnT46odGM5K1u
OXsxl2ZICDDSHuINfvk2WIFS1mwszCFDU8s+XnH2pOV4YBmdhSyfUsardCfQF5uDWybU98ohS/yL
sRr75ISVhkbLBKqRa7zk+YAAya+ag1DkLPgTph50BmEW7Ax5R8HtFhb4tgaaJwFNNdcnC3qbcDry
zRO5He6G//nOcFiTBvNLpaihOcJ+t5Q5+UOGxscdvfzcMwSg8SRrOpvSKUyvytEdbyQZBMRHFCLJ
T2rIMaY30LEUWdXQYGawEslhWVY+f9bq+jiMzJr9XG3T9hAGIaWbYqgMVAGzMZIkt9bRdRvXbnbO
eMAAgaOAHNA1WJ2PdVGui9bEA1JMJ/a8Ax0GJFL5TSrZTRO7uU5gbDm5MlFRRLtELOsDy3h1P9TD
dK90EhZH9jr3pRuX5ac7hOUn17aCavG2rEgwuOYcHRny83odgkvwg4aw3Gpi4xD4g47kLBNj2zP2
VYfZyQQtiC4ig52zIGihY84JPl0m4PWE4wyvhlZ5xr6VDjGhpvz75gjMV/AOzQW4E8wquTGUgK5k
c0jPvVubMfSPI7o4shB6IfHvZAmV8dB0A5XMAVjCIW3qDG4UTXe07ezzd/AYcBvyagfvvYIxCs/T
IgmaHXc0cZ9KFJ3NWeam0H2TRwrOPqODvbxTw5A2nw2qHypsG42g1rE+zd8VS2B+mZEr66EgjvN3
sl+TZD/XdfAQuTQOMOb2cBYFC1yOZjdE9mJtGEVQTCGRchFhJ9n+iymWIM7HMtzoWkZ2DJxRdiBc
hyHrC84ASYStVRwTC2gVD8E8peJxjwf/CyBEV0eqp4qdo9IrO1xMJSLm+EsDOnK7WEa43ReOItEM
LgAFWq32PU+c9V37c/BUZl12/sVB/eIR08xeW4/tRAOYBx+TgZXh1lurmy+yjBNaiwpC5bA+t8fE
qVkdyBJBHl/QF/zMdFLYE9XHQL5f6nkSBvE5S/XiEZ6hOZWqnSp872OBBsQKU7o9E/xg6EqNQ+M2
+9b1tiAKvehLNl9Mjkud2xlb/ghy9WXSuNgcliHAOQWJLKqaEklvQFrKapMltw38dX1Iq2C0ByfT
5CSlobNmhy7s6YMqm4AOcPbS6WRF2ftGT0cXn9fpRKnbl9Wbav58+s/YYCE8/CyRyb4IDflTNU0p
zoE4qOT8S9U7oyMNimWmAKYUInYYPpGXOYhEmI4fvowp+v9w1JJINoIPKRH9Qa+5t5WqL21//GLm
MshSbWhOAjxUGA6gNw+8mbSGI3hpTuZ5RKL6pRN0ILtTmh5wAySvU1xKFngRlO8aG/hb3gbIhgYW
7v0XAJqCmSmojoXMePvDpUU/TfIDAhun1sue2dUyBFfJ0V3JGhLJkL3FZtDRwRv19FpPkXyOXEwr
u4g4Knfnt34xkW26QI7mREueoNFlPGXwX7p93PUTctW8yEgn8JN3JwHZRHrcXI9+2eG9a73mDWk4
1Liqc8YJoNz2POeDabCs+nw6i0CIt8Y/YtlpQc9/EmlSvzQeGTYnHnLMryYhHIcHqHfdPsYsiLjJ
WTl5Dc5AMWKdfBNVGH6UQxzqk0IXG3aFYqLBuD/4D19QZE5OCKFE0yCnu50wQ31jp0I/t0Oa3/eI
Awrm0sx5VrkNnutgrG/gl6vHeAjMzy9uIvMy0dNK92JHVDa51hTeVo2KzeFL1vRTReAXOSneulyu
aYHRQKQpQVta+ATtOYPa5AhBdcBkLIC0KjWdhw5I476KJVrmcKP8sqjbBLaOIqfyy5IgS/BxyJ4M
VUJVny0tsGg6UJ8Lc4tlKOX5rnw+mQ76PvxRocyic3T154eZRmb3nO2sN/ve3/40EBaZfurMrjMW
tDGw8FXk7iKb6cZvVDVIta9g7S6syGXKeIFk95CXE/NKxoEMlRrhN7eYU3tS4Dgtj99qk0b9iSuc
mSC2ZDAvMyxIePRlPr/CU8iPQM0bJunPyCe1CRDZfRlQaOjY7xHLtzPKQAlhTpunr7vPL77fCesi
YYJMGCxEKprqPR+huInrNonhIytgIqYmvHfiBM5pKYR6pOHJrf5gWv4tch3TMiLwKPKl6xKB57m/
t2nICgfSSnMFmkl/XPZVO7E95I0ze3sNmL2N7i7hUPPQ1+dMBO5d5mE/RSmbjz3sdxSogyMC50og
or0w1cg1rweR5egiN8FzUYnhmSNg+ODEIrl3Z4b/nVF1cP8H8/WvQXXbzyFhP8mgjkKc83959//Z
Ut93SnnNDHhOYyjJaqjzPGpl2Ig+C+woPSEhU7Vic6KHdAfMNN6QnUlBt0mD5PoPX+VvPvBYEm3o
eRE2elxI8reg0hnHU8+KTL9xhH7wMA4EW7J+o62BMg9IGV0xutGwQ1oTBSlLuSQnTjTNEccf8uH2
Udsgcf7Dd9q8579Y6flO0vUJLQ842bCO/eoEN16XxPPMUAp85UXQug0Hi76RMy1eufdJUn1zb+I1
BFMf5z4/I9IK6QgnzuASEgA1ac3gF/8hC9H7Nb/yr5vmJWFAEoPwRRB4v/nT8yG1vmMcEsuyziw/
yCz17h1d+z940PTnzPlrS6cZZn1Qk8LYlCHmqfcjw9fWersSHNiv1J/m8WY7gGzf1XZCw9bUcmIj
pZ6daxqEsAoJ8Xvswaqob1awY4lEzSX6aM7tul6zY5d3K8ejC79byLwrbDVe8K7heihid/z+h1ux
/VC/3QoeChImQiH9gH/8eiuaQjVe0GXBwSU2xV4wIVosK81iun0zNs1mk6wGFAVMQ9U+wzKKzW+S
CLIGICJsyT62b6LPfuSO0z394bv9i8cEhzmRmAFJF9Hf2q2EddBIsBIf/LGpSQ4bNbLaqBfdbV4J
yZixViWzBaHz4HVtwFGPGU6sh9Dtyp9O78gHsE8iwf/wtf7+RiXb+oSAiZNnFES/5WX4IKJNPFh9
oN4CpsSDyiNUISc8Y5+7rgUoBdvF8+9v6WIlUlFONwjm2EomjofUx6z/+Eb/p0yW6/6TcInx81Nd
vvX/vv2vHwS9jggE1X/8+svpH7/OPrstyPuXXxz/6iC91Z/jeve5Ha7+O1R7+y//f3/zv5pMH9ae
JtOPTrfAlXefGcm5v8SjJFzW/z1PhYgQ4sT/9j/8I09lqyul6pIFTZBcslWu/XeeisvveDSiboWb
LHfErfxPmnjwb7D5W3OghHDj93j9/ytPJUj+DZ+sTwuAEAEdjrH7f0kT/2v1+p9XSiJKCwmGFozj
TNVEb2w5GP+UpyKwBCBMoTDdscggj74thTpBQ0n+gp4jbJ+VnEYU8TBiN2lqWeQKL1xOPWR98R82
1O3t/e2r+NQh+GFAvw9FAr99FRMM8zBhEt7rmrYReoDTox7HuzXOvD+8FX/6pN9eChY6B7KIXa4l
N+10a3ElzDHP78pR/il7+9d1+q/rSxb8FlVD0HDCFvvr9a2li8WrcWkrCraYcxINNmwEGUiB2wc5
pT4sZtIHGSbJOQeWPwX1/hpj8veP/+2aWs5iJTHyYo9irLuuRz5UmxHr1Na2Xclu/cNu+S8/LyA0
CGsDlI/727bEJjCmGJTEPnE4JnbSB5HE+u94MAwJwn4896Nz8k8vG+/WmnXtPyfJ/6vPBC4LeRso
HfPi335GqKkqCHN+xrKqgOaICtCnW4DYM/U3HhKLwv6jO+F/7TTd3r6/PamcuSSZh9gdKDL+9aau
2bC2lSaft/FM9xS7Wl/gO7LlcTJzlJ50dP/R+yVbDwFGTAxKQGqhgJkeY/MqtWrVHRCVqk67trWb
i6B07idlnZt2y4y97scKScFWiGFuZFn38g/36F89/aiMZLylX5PltG0Z//TK1xXpOugNgIqDygOA
rtKKUtIcwNguafX8/745sfx1Y/zrEQy2EhGSorlWBDj9+nGrDZKlpW6EbB+o8U3wuSQEBOftbfAX
tkHeWs+UGuDV2c+ZJy9kOHhmp3qUAhwo0kjSPd6lZLcuE0IaN1f9heuw0xGwB4UJMND66gzw0W8P
wwgnTUKDWh7gsQGuuOLdo1lQqz9agtDyPa6mptiXOITIhsoCY85IaR9+eqDwICZu3N60eVMtbMut
acMDNMEK20xmwE72JNWfkXgxgi6Wg+mBvEl9vBk7cv7OejwJ+RYHA3bhtJV9bbuFkMcG/WN4OcZ6
RFZF7sH9GJqAPCPQWlJhWnQ6U5WS4+ZjJDqItAecIj8w/nDxSBHrMLi45aZ4iO/cJTano9ThsFPu
lON2ygelD7AQSh89b3aqA86S6lmJIblBdZJychuD/jEk0EteosnrbsMKWc4pqHwnOedZTAmqz5Y9
0dLetRyn4YXLFIJGzJ7+Ebs+jQ8QpMVIZX2KrBzbZPg5k/NcAxgSNwDKU08fUbBKxD06egaXhb5B
MBJ960NlP/D1ULdXu53/HFatvRrLOft0SbG8NZSZ8awNafVa+XEXH8aWfDoMEau6VdWCkKzp+vD7
OiVwzGgo1vtybDu9720n7jlmbdXzaWfuCfaI76w0XKiaeXreLWXM3DR5tT2DsCNly4NBQlQnYnDX
NZ4UKQ2jHLA+JDIjecYY+YFCNC1PLezhT4UDo0BK7VQXQTqg6ycNFabWrkKa6zCbvG+QWsyxDWvF
HfukrI+4WD3Ol51MAvt9STNhTiMHgea3HEdo8K2IjcdR2KKJLE+ZecpHDNmI6uIsmDSnKyS9gDZy
fJw4USI3q5KgPwsoRAu/BsQWdifSTBtCCqqHUK0ocQVj5x7yJEcjOBXe1YxdFIumOwFiwHtFAJnN
sNxmyBg9QjRzM+x6ljFYwnTLr2qWrv7w86pYjnYkj5vebVHySq5GvfZzoek3cBwr9spIooHXyUJm
lYEEJC+VVI8+/OG6J3YFCM8qAxlmOfBLNM1yequHNHMvhoDQB6ICYLWNRT5JQrHnXGVNnoZnHuMI
qQhRFs2XUJAjRQpe782nAaLV5SRuenJ0Bj/lUUB8JQQOAkC09jxEFFo+doNkJFFIq4NDG5HyeoqA
Kl4vU8JhnUtwqHV9WmI/MUe2WFKB+xbM6TOd8nL5igGXv3ZSzpHer55c6nePlyygD7aersBSGv0d
GI8wCU95VX4tGLrxs/CinAeEo06YwjKNYmJw/KdQKOysFp0d6V8zWdRC8XTme6H7pjmADqLO9EQy
qisegeRJ0MpABMMA+geIG1Yl9rg0sRQmQgFv2CdPMIrFGk1YHtwDYGKL1LKFiZX96N8YsCiIJ5AA
0DD4Z8JChsTRZ/RBEDdpXMEKwqLZhe5T6Pj5jeyz+d3F0GeeUY4WyBsxTKfDaxeRUK72HRKPVlzi
40ZQS0cccNJ5Cogtz7qoiLbgF0N5TEdA6uDhxhQtLaLXTeXoFXWvwHlVH8cMBNb9mkIEmUORFdFD
jSnJ4LK0kv2vDQMAA/aS+dLTVdOczkHPQ6g9QKwD0WWaydFd1MNAxU1+1pQuRplaxDhuAeIKfxfI
pXpaAbhTxNV93O0dpUmRRjGVnWKirJrLAL27dzatauruoS/gfpA7Rd8rHZkH7HHJheOO+SXbEEzn
QtO8xJ2FkbQb9XJCsw0eOopG90S1cV2t6R+nzk/vg5wZEoTQkNpq3UgTgde0b2lepycL2Rqwz+16
N+X99LgpaC8MSqJDNMfme+pA7MTZli4vORt7tO7MzoK1b6C3vazfuiAlJGOgOeXYAuwdJjVarMk1
NDkZRSfYEoh3A7M6gFHKGZayqR8mxCQC9YcrzleEjhj6q6Mg78nOWH5KIH0yj2PBdK/CMyxhxYkz
JslzpQFJIH5uTQ/dcdb48UWVJOmlGJU8drmDpShvdiNy8v+k7kyWJEXSLf0qLXdPCSigwOJubDZz
c/fwedgg7hHhzMqggAJP35/lXVRFZHWmVPeqNyU1ZAVhZqCo/uec75ymyn6PTSRxc5vuKbQbnJ9z
Zw4AbscPf8zRDrxu5I2LP5m7IMQq6aWj3mGrSHHDNoc4aF/aJa1ZdJop/NCVDndBXVYHzlfDseji
8i3CInwwtQcSv2eJogIk3FMhwPoRXGIZjTd9B9D7UhRxeejqdDujnqIjcgotKB5rdoE/5deEsrHS
Ba6G99q4FF448btnPGdP90sdrYYwiD9pyjsydaaiU4nvIRNOVJXKeW+LxVr3M7a5QOfFHhzThdOQ
G5q4YkJpk5EvsV6aR5f1bc0WkpjKvLjbaqxpIAqGrzzFJGlF6ZXW7fcpiIkvtATklX8EJJzvLZG/
MDb6ZuD07MuK93Fx+a6Ksuy3QF0EZOl5gJAPEHLllGo8YnWzd5mfnjAaPwp4RoBvkQDx+7Y7gyR5
yD2C4lhpsHhnrbvOrDFZDewCiK1QiPEaZy6OAGKKMwEw4d6AXCBs187YFzvYHFhDR1GS+mrfPaJQ
DwoPQrYK7b71N1084VcPEnqigWDt+naMj+xWH10/cG4MGj7BnVbdhtI5dVl0qBoBd1zXn6kRN/gL
TqJbcP/ljgbQRuyiTgJwbjUS1qDP5AfxKAeRtfbVZQEBOjbnm8Wuzs2o0i/2hOFnsCxwKKIlXqcy
mtY2FuSrfJEaZNYg5rU9IkchciVrj3AfNnrDm5cXJ94DJMEZ9s/Wq4rj5LAR8I17O+TBT8wGFDSq
WRx8TeCotr+YK+/YjvW3jWX361GBNxSIRI1VfY9Dqge8BTdT5xK8Msn4OvnaOnpLelcsLXtKsG4M
QkSGTOOGpL+oodu5Ouh2lUKYDxm2B7rdDnLyV+oSsDBaEHPvt2z34mOGbIfJKxy3mZrvaq9LdmlQ
vSd6DB+I6Z2KELnPIlpVpQGxjDi8vuDy+qD58KKR84mlH6wxP/bRvNZJ+kqY83EeOJiNbXdFQkds
6B78qHJeYAwZMMi08U1VWluZNS3k/Ta9urCWLQb+KJ/Od91euuQMBIWgdex9WrAfduMy5CAy5ety
xqATacE/PCZevE/y3L185Zl8rWfye/Y8fwEioshFzRuNfQO/wGdTuQyOUPM2GgNf3WCryoL53bNT
UMFy2C5W1J9dRuGwkmtS4ixqpGZJRZWkF5/CKcvktp+tbq86d0R6ltgRDZDikf1Ih/A1JFHPNpT4
9bLp2Ry+Jn5C+W7qpTNGFnhEuB1mmM1tnINcLzoWt8Fa7ojAJA8zqPmX1EgRrwI/A6s3VknFjN2l
LGI1GmH/DPoUgTCXwyU/xq3WYoOT6IkxyU214l3JV69K42/YgEh1dFItQhxX/jK8Ri1pgb2d+W10
bJagv8nHOfZ2TkwhS2F3TbwmVeVCIdDpSfCK5SgXyxLYZyemI/IioD7KeoH/LAO2SKVVEaxoEHBB
38HUWft2qbNt7rrdF19jieLXK3uj0xkw0Rw6IBjiwTOrog1ACyyJZxBEGOy+R8PkUS6gZn88NrTO
3WgGOHyNlh0/5nYFOqVMA3EPM48MCnpcfmP3sy6AMrjhBwUvzvIQM2AS3NQ+0BjPkZQ68CnJuQI3
a8MN1RLE8SiJYWsryNwvJFUAom5GCsqeOdU+NBW0wzWcQf5itmlJdYHRyEdipA3/fvTGyLl4ktKv
howl0i0gauCp2mr6PXRqUGySqMXRccf6HfD/vDU+PJk+8nuBY97SLyYCoreZZsW3FIhOxWQXCrT+
JkzkOStdbDWLGDv+a2zG3OljoAMObwO+gWDOnjHBcKM6QgWPTjjx9grRrMhCyWQsN0scd++60Tnf
1Yw/KYutATzGHBCQmtvI2yZDnPJKSApQJAG+xPcAqVDi73GaA9mdeSCQ57U/YxFk75VR410kbfMe
1l57LAcAeNzbqnWZsET+S99Rt7UuFai7QlNqzG4a6tq6MczBVoJ0ZL/OlsH5HNMsevGQfhPk4ktp
S19YybIByCifdGNJdurcmOOKWk1z7wVt/aMYK8zzQQKNAAtEO58JczE685YO22w9MLrfRpGmM9aq
nfon7gjv3Qaq8ejKixJYw3jA8T76TUz+IeoYQA2g9OFSzGXDo6jMDzyB2EcWpVO96uXo3Htl0N8l
sV9lgAPH4b407AlWlYmtcY/lu+AtaWSJTq0htWduuHzGlV/fzRY1OOvWx2Ec16L9Ppb2clu4nlNf
nrIGsyEtGo+EDiFg9jL1zaZFh8o3mB5LsUlIUtHfWUusvv2yJCA8wMq9SxVDnaCkK/sOHDeQvGhj
WLF8IKjKMYL5lyIGfTe46Osrrw80+dkGW2S41C2dBWFAPET346z2WjTl08SuPSDtW6kf1jB4IIQS
MLwjhFiEnEURrQxZaRMoEMr+QeoMFCx4OkMYSiTS25qsrhfSOTNbzmUxMx4Lf57PmXvRZxp/st7K
MSRf7SzkyNddyRwV1Ah6Cd0vFgjUqihDvuR+5tTkg3UstqnBwbvuS1IhHG15XaQmT2gbRFS9dylo
ozyILfxTOQcAVxwdYkZZ+iZ1VlQMVv0hlbZqt5bomuM4YP3BY5fgnsx76ZBPmhMHNzROu90i+xyM
1SgimGBA8Mm3SpHj2I8qPCe5l94F7Eux//imIxO1GN1s2jbscAgRgISJCO46XVtdsfwMXT2k+6iO
aexjqmLdhylpf7xUeLx4eXRBsfMb/GzS6vBvBREfkx20au+INiQIR4Yx6eEiVFZ7G9n9jvBIhNl9
0na87f7IPPSpYCw8FhedOjCa5Tzmzc15bKTkKcJxbBoZvhA0qMd1UPOGAqkYi2Gnnbj4+OuhlvOn
mVbk2hSGX7rSGXMy2f11poX+Lom9gzMqSaXc4yqlkImpT8WjU5stil1+6JkR5ltOxgR9MULshpHc
Uc658VpDpnD+0xkofyEglcKPmOehUv42kcxIEYHpBdkr3PltxG7NfrzGETIAwWX/ZX/76y/gTyPX
yPVoG2eyLRjSgU/69fMTje7kMMG2A9FcAM6kZANiSnaQofsV+pG7/+vLXebxvygDXA5xmtJT4QWO
LbxfL+cJhvWZ7Webfklj/aGxLM7PFCfL7kPgu0SdkWWFg7OXb3994X8zKmXawkaY0YkXeP5vX6uy
q5rRIULBzLq9Cnl1rOZe2ntL0RX115f601caoGqifHNzQAIK/d80CfyqBX1AXGrq5mXXVm6xcYmP
bZxemkOrymT719f7Nx/t8qGEjYMhkJj2fv1OAyIwtt8wqRdBdzGhpNMVzzqrr2VNf/Pz/elStNQy
MHQdSFUBCILfLuW6JuhSkD5rkQCmItiT7pTPScBdHP/qj0/1H6mL19n3DuThV/+rlPiHPPhPnfH/
Nw1SeCxC/2cN8kll/c8f/+sqU8mPuvpXLfKP/+P/aJHOPwLJrRVFeIccVKnLc2t+6v6//8sK/yG9
iMEUgxGc8SK8qAKq7vr0v/9L2v/g7Ide4NMVj+jucWv+U4xE9A7s0GOTE6HB/Cda5OUp/pennFWU
P0JwJBTgdyie+E07qhzs0h6vqFVJBtW2D9Ar/ka4+bdXcFmEGLp7nhv9to5ozFfdUHCFtlt1S3Cw
k/z/8Qq/3epE4A1WK65QwUTiMwS9/r+5gmczthcIt8Hv6wSSvZa5xawBi6Dle4eW5qR/uXG+/VlP
E78agkK8s56NIMOCy68tqK/8dWnABZuSDMfzXfa1N12nJHkeFl2FL1niWc6V3bWN4pMl/VoUobpW
XhZvRROU146f+O2GrUAud+00VC9Ti8TDbsqel9fOoUvgcDE4O/QmZDZGQotq6o1TFo34G4nr18WU
T8Ddg9SEakojXhgFv0lcdFVNrWwxJEaLc7b7H2FUnDxoF5es2F9/Wb+ubf9zpcuShgkn4Cn4fW2D
PIhTvmSPJObmMQZzdDUGC8U91fI374d/fyFaySleFS4//K8/ylIqWWXwp1YevsuKnnkAWc9ZZF7/
+vP8+ZsDoEBFOcMrfvs/PYQTMbxwRqZZ2ZKhNJgbTi/h26TkAZDC31zr19f65bvjxInH4fIvEYvL
bw98RlW5Z2dsGIdwOqp8B0QEe/yyFvoqDXZ//bl+62j542KXvQMuGN53ju1cPvi/qJ6FBL8I+YZ0
KcnDUj4DJE+CK4jmqzb8CMb7LjmF1dnVf9tkHf2xG/znwvbHpdm6+IH8Qy5mqvbrpRmBd0nD8INY
to8DyRmJSaiA3DgCSDCclcGwuq7nMvghEEFPSa+We9eM9bbHbudtvC7N6kPpzdltzsaTpLBs2HYz
fiWrIv3Bem1MVe45zNHVIYSlrnLQEU9zBH1+xXyjf4znzHmLFx29x6HEKKwBXNG+B8Q52zCKGPD5
Qr5V28yVZt54SdNZJIts95w3S3+swwuTrCUU9lk2lzlbkAg28k1IyyV6p9yWvg7v/QGyyH3SB56i
gcRbaKWmHdC9SjjsfnpeEF0DXXIAEKM3DGsDW+tkNwFhfzeLsnvm+z+RgcKFiCqWrVUyRU24QhFk
Zh5iviRLMFMS6huU5P0QEl05seVvH1qaf+rjhGMa+pWlf2Rz0n8jRVofK5GqQ3WxhHp95ZBkzBHU
N7oZ4WqPg3SvXc/okSwnQ401WceaWsmxtrxNL4nn7iams595ZjHOWQYU+k0/w+O/bZZWw/IVbXVd
dfP4EXP0umoTWiNTYoR3kavDb+Q26g2isDyDuuB4RPsPZYvVkNMR6tv1rYDMWe2QWuzhIZlKeBJ5
2zJRlIWmXE1bOjFXidQj7mmMdOQ2c90XAydV/LacFYOAprS8Ng8NgAZ6grOweCOGcbo09B38eop3
adi5d6OnowdDg5i7d+jcZUYdIFKBcc95oT/TXB2f0Q3aHtTmkJybrFDmxE8qdroNps3EEP7ESAGM
kt1d8Pdekyuyo5ULPLmQ005xFPHOQ1SgmwiRBv65T0y5X8jFPQP1gm0RDYPesq2FOFXPsku/FQip
61YzTdnJXEIW6LO6ux7on9hq6xI76d0uO4omTuv7oZ8Jh07xTGF7xVd5S1lyezRxxCtEqdnMjwSV
F3dv+OMuoFmnggqJ09IPo8fey3C5iGS56nol8QI3ZmZOfAmtr0AzhztKHwCKBMRhd7pHxj21tCXl
e+zwl1L7Gt+guDVFovPvo40hdBtPcW8dQLrY3r1Z2u5L1xblgrg8gmOpFoX0HpGfwIkY+Y+yUF12
7gn/1KsomytYILLL3zErk9/a4MeJMDvwbt97wQwmkQM4yKWV0wGrV50NvKom0fSiCtT7XSa02bix
2+/otowe6HDiFD17jF2kLfoPURLA9yx6cCyARd8mO5Jvqec1XwLwxYFRoNhlhOAPOYnhj7C1zdZP
Mk1x+cS0euN4ZdRtMtDCjGuGeERTC60nenqFwLtf2eSuyWb+oEAivI/jMbMo9FDLCwRDLOhBUy4f
UQq4ZO3HttoFZvRPzFIuUg9rLyTguH+VTGE/eGwdBlXT4O4t2fffRspQtkx+aIQUXVudMtk51ge+
IOoBYFhb2yEh+IBd6KKKgrFOGHUzajaIB+iM+2IpNa3F80sND/MD16c6OypfvueMg8O9qaqo3rKV
ZRLsValt9rBKcsjvTZw9zRncOwgVTKJ96IIdSHcCc1vihtBee+aeReOa6J4YRif39JmU/pU9qEnc
pkGmKeijo3neFMgly9n3qGkh0ZzM9roC89gerKxbCM7HarqLaSFur2nNLYdniI0mxpdCayj16H0G
jNVWGS6lgYV6F+cMSUjUi+mRv7eiRaYjC4O07ruvfVBF6wEeIkqRNCm6zZjP1pULl8U7pBZ7MoJ5
OYjfluC9iEkr7Skcq38wmyhnhjeio0S1s0gWzNZymUZmSPK2tu5TZixQzuGYPS1M6J6oB/W3+Kqb
U4SSQNxlSJJNG/bzc9i4cjk7OrNBmy3T8Nh2dkEyPFOXGoI83Q+uG3yaAarYaoiaVOwkuj6t83Ua
uhALGX0CnWyuyAh2SMw9mYZjS9ihg6foLvZ2KgJYUdkCD/JBdfD5TqWdZbgeLjnJbwCldfV6Sei2
Oy8TQ3aHHb/aEgmzT0Ne1c57OaQOvU/M571vhr3kGfPNeJfkZvEOTmtEfKBFIN0ko0huHE/Je9UM
gqGSbGaxDp14jMEeQfBTW0CzMvmQHb/uTQDXg2k6RLaQafTiJAck4Jn5dIH0se+kma6CbkwOtW6i
5HoeHTdZT5TYHGdh1Q9kKSAuXnIL5VVCbpP0oV1H38rEiGg7ibmC/DIRJ1vzRpyh28FArigywn6j
kYKiHLbHLMsdJS02NDqcK8UVWgRT9ZzKkXvcFF17GAt8nAfeEJdCU11XN8Tx9T6DL/ZSJQKVlzHT
ZHYx+J3DYpzqJbEA2C0sA8Eu8TK101aISseaOx7p5nZ4VqRP3A7x0dknhMi/Af0cgzNvHf63fDBl
tCv01LXQQSL33usXxTc7wXvQPINJn8GeigmzPLiFtjkexO5W5iLeqtDFz2RnpboLqnzOVg6WfQep
0r94rVKfdQz7ab1PlwU6O44k99jZo+MgXEsDys1hmnjv1V7Q0FsFO7dKyUntdcTvvtI2TUI39HUm
9wyYWYEusZmnBRMn6dQRQG/q6pR6cCuxEJmTyNxUUPTWgVbtTduAIjhTQmSrDeG4jpJOwYlqJ2SO
h7xXLnnhxe5mXqk2k/8Kfx7z3nw6jYg6UHHYZk1FX1bv1lSWPHxjCGcIOECBo9PNkMecYvK2bosa
/mlZrbMdFx6ITe8imHrMWYtzRRzQP2Shi23L6UiiswtNIkxmVtTOBCwcH9RAHH8owaaHXZPJn03v
ZJK208LLb4Me2RU4dxgBgcEjjEIWk17OY1InCMGL/8rznFJDk4bWDpeIKFhxu8I5JFpl/jFZsIGc
GBjmm7Clj2TrVrpI7h0KqccN5WpFC1qmwvhlqWQX+XJhH9XMjyEdA+OD7ftrJ8vyEzGijj4CAnKk
qg+t7ac3qEzdCUBwuA8cfHOxI8npsAQAHhlsj194mg6T7bnbEiTHsgE/h0nBKW391VqUpYtRt5vG
4sugXVuuwsQuisOMaQY3TKyr8W6sTFtsifwUYA58BLk0UvYbjqemoDhgaLYWNJ6rVizpoQ5GZr+M
LqZ5Z6T2yldDmzC0kbrC+qLr2TmLXnfsgjNvpNg8T/pXoCk+0PaZbtoAyMRRFRKaX10YeTVh7PwG
5Kn6NpHuCD9wbiXJc2SrZiP0EuW81mTwFidxt0vdZtmWtTFsKCz7DTtYGMLRjvTd5ApY+lWl5ZWo
nJDxQ0jLQqz6nP4JX7dPXq19+niIEaxTSpmnYwMcbdjV4N3UyaP/5LMSMMGclkDdCxCXzNl4GTmO
h0ClkHUVbLN6FXdD/tnDJ5w2LUJ0ei0CelQ+nQ7y624IKousfpl1UNCKlLWkp8toPXRRytZrqoIN
3W1OtfGzJtoKt4Y5BYIPNIXQ7uMwg3bgcbDn0wxD+Gg5GcSa0Iut8Mz7Y7y0tkNEC7y2/bpESFBN
whJXHjHGorgahmqlZuV6WxVJTFVg+K1jMVMOFtRpcsijPL4lrFU+NnrXs7PXjIvglIw8Cfbk9tUt
810kMKeIZhqHWZnRx5Yk5gxSLMGdEXkLP3DR4U3Y5mrL0cO/GWzkuNqrhq8yA1rMs8ed2RQhcMFG
7KxQW19OwiO2Zo2ej8aOYnPy47S1rxZi2mwiZ5VgcWyGfbssjfU0uAWg47wOY4H025rgPDuwMZ4h
GDucx2DbgJLsMUn5FlYtDlzdBjJUcdalsMNtEIT0MvdtLUBGOIVHoRi9ftveJxG6dkm2Hhxd2fvE
pV96vbSVl8IvydtEncNS1i5lu11DICxQKH7l1JgtoMRanYthMVd1yuD/yKKYHjleoQmWOOkpa5BB
Pa2Vm4iXAkhzxrJoi1PSXk5gGUEfR6uelpRyxH+S9GZd243UhwY4s7kPJ1Be2PVE/m0GIvPZBnq8
dpkS7mOMipu4RofGOFLE9Rk117zaY4+PHlSRGXB7D7Jn0aTALtiapczbc0UnZXyyBljij5hvUfWW
fPK8LWGa8s3leIxOThXB/TSW7h2AM/0OGdmetukkl6sktfur0S+9D6bxCRWXXmWr68XQvc4D3Hes
+rFNp0TeeBmIjsGar/DPzGbbAj68AfMH0MAbO3M5nxSXX5BAoWDu/1AHmE4HsXDM9YchfKOCjMzT
GG96H5j6bqEHoyAnmy5vvsMefSN6UqocWbFILdjxXsCWE6EFzFiVa/I93XsJm2Ra9ePAHxNrEW0s
iZQta9liIBLzvcrTMjnCXTTYAgFf7Xrts2uIBlhJZcF/jLCFwR/od/OUl/eNMyVbm1TmdnABtpGO
tfFRjWnyTleT/4i7ELsKYui0BhuS3dWdtp87cq+farGLWxwGcHYnSA0rRgjxG4JgwLjOaa9CkXWX
encuOzVJ22y91IwvkWyyr7IuDXvzKZr2ERaMGznOnNJ72U17bN4d9Toy62/n2qMinByAfgJRNZ9S
Er2bxQnFsuNZA8ldeqDBKyO/S0j218XYDqAG8TPdsTOt34bRAbOa8eFX1YLRZO25eCxZHxKwHmPv
c+JE9ha0PXpgjMdJnwvcZ2fuaoquai/f8Vdv71xRO480Tz/Eio2Cz6wD5AtQBGC+QEZhwPvzKyuM
cyIeF3k7Gk3NcWYfr1bFotSL7oYm3fOneTcFFS3NpuoC6nrG2v1ODK3Ymq4F0bYExHNVo80Fac2Z
JA686I0WBeuAw/uCBqUzBo+NtnhtlNhXp21AZxCghb7WRM3z8NmiUWiHSSt5lWnv1Uc1LdlDmg3u
YyaaEA5lDBJlTGRxZ2Xh9GZ1SXUvWypNfJrnrkprLs8GwC/3nYNjqw4lfWKzW1CgjbXPJse8VkFZ
3/Ya95bEsozxizP8SnPsqzYS/eh9GPxq0wORlTj9+bk23AOkn9PUxr7b2Fa0J9lGPMNM/AXWWavi
p1ZO4X5xBDItILkvgmBswFvKGtJML4cknfJjR1ddvKrBHW6UGfWpmr3pMfLpMSRaFkJD8CmR3VId
0HSrCo8dJn/PfRhKI/c4iSeax+QILL/N5uIAwJXBBSYKFtZBS5RLx+wcY/HCCeY6zvBQEnrfVCmI
H4/cHFazOcovFCm4zSt44wC9RJhyWm67szeMPd2ztITE6ZztfcPS5uMndVfoD/yfdFRVz+Wci2Jf
sITM2IDAwLjNHG0MXwSOEinGs3KiTq/HvvN/Jrqot7zs1fsArrEHoHAfa/wr1w08rM1l9/wE4iB4
AFhEjtmpg6H4voRR8zJ3ljfuqL4lK8uGE8v41NBiunKmuln3Q4jbgpJN65b6XYA15jIoBJ00hfbe
E6xNBwjj9nwm4u9/1JnnsB4zJN10LieLXZZZHTn9jmZE2JIgSiOnDfJ12tF3BKuQNxJWv+8EsIct
hP1vnpMT/NYNR6mVY5nxPJC5eAgsW6xHHqlveHfDn3JmQDVXwrhrSLDLa6Ri7xW6gLlnFsaJMsp9
dQUpRDt0fugBQ31bcJJOB+F2mwX1BjMENzcW53zXuVmwjRwVw7ZDXsLGAedg2XazxsYeBmnr02Lg
BGd/DIh+hG6X3MkOvx+0d6p8OQ1t5IqT2DQ+xAsQ4mfr7CdBjj8AoNZR18hZuwIKCptqu2ywtVXW
j34e8FZgkrR/xoO0nK0VVw5cCBRHjBUMhIIOVLicoqXeG9XpD8K73t4Oag+QaU35ytw7XNpoF46q
RS7sTliNczsRSNtEhT1sIWqS06iyC5HJ6eMbr86idtW26KxrW2GYv24y/Vg3w0cQduP1ErLkY4fK
znREwi1JHZw8J3+P8ZDb7zDHfdlDrGJDvg86f3hdMgWmwe6ricW2butrBvQzRh4yvauJktzjxY2A
h95v5TOHQ3MyoTJbUZhpPMBO7H807Cshp0ZhtRkbbo2VY2y6gxhSYXxyvJ4pSjFC0KzEJyRnfodO
cnbcFr2bYo0ikk1sJBrMdE3tqYoOXZfTE5OCjQftKVR7nZqQxZetmucSs5nVU1Q5qbOhE7y8nVL4
4ziMXRaO1utJE+ck/oMblxKHHRbvgLZKzeFiBUjK4OwzWbYvdTAcRVpqMG7s8z+oIZb7tBlBmpNe
AiFthHOK2SnYO04Ps9lnbXTLY3lXpPC9Uh6rlZ9NfnzEw+T5u0hz2FwpdsnRLmBLdA0SD3ITxJUI
9nzSvTbZ6K07raMODGgVv3SceaK1GEIzkeIIu2fJLJaOiiXX7r0LqJEyF8ccZABIaWcbizx/l9Nc
vcYt53dronSpZlYvu+s4mcMfTDR/1qK6izFD+ITlQ3E7+1nt7JaUSuFtEsTlg9t7wz7rRPblslnA
rqRjtpqhhX9JAYYt8WOCBDrDtsc0GFtpcpmJ+1DAMUrVTz0g/3nNYWd69uKLjYlq7/zKcdVIJqQp
aAwpRZTY+wEQ3gjERncV9lk54MLzhr7Ygrbu8l1upXOx7ZwKmbKPqHs928aLXiArUA5HCSwqfZZQ
xJ76eDtWKITxNXl87Ks6awq9LxTEAivrhQv6O6GQOK0Y+N+A6yCnUJAaAuiE/fC7w5x8XBdWlZ1z
bMn+JiZPERzcec6tPQK1/KAPHWNSwwZKbrCHD/umVktxlzht+NhQzTZSe16Y8xBQtMbQkRPhMTKF
BfXYZ9JCXh2bdv6NyjIr2DC+p/WSRZymOexa5qNKNSyG1m3bD9prs+VHz3mr/Day/T0q1sHpAAEI
IqNuhLhzkgtfiBpV5xGLksgPiec6+kATQbzuqeTaepYFoySW+oGclc8IvbWdn0vmpruJwnRrFdHd
xjh+csHo2DLNzxQ1jbvJ7STDaMfesT3Jrr2xj5d9aSXdnU7EgEOesq0VGcHltge1+o2dnblRrr60
gl+yETPuNv4pOcU/1DzY1DbkfuGuEW8TvepUThTXrivjXbm+smgT1/GzcqksqGKMkedw5ASH+5GB
/P0AxwC3YUVooeJ4DVR2SWk5kE5SPZOeuVTvtUOZbhdMa4wnE0apWEqT/JkEmObIwWCfnFUZbxbp
6XPSxyzOQYFpX5VA3DhmfHCxIt7aVtg+gGHsnsqq8ZHaeGv99Cqw0WWVhxvFetHvRxmG21JCeVpV
oaZgsGZw+EDliWeAiBSuOGf+EH2VPadWvCmDszAb1dpQ9bTM2Y74lgecfmnCcZX0UXmYVKHpVcZt
e1QVnEW+mrHew5tr3/C7+dfxYDVHO+rNg403izdsSYlq/DNqGuuusnS3y6MfWbCaI79zMCgDOl1P
7EHpJ1U2jXaycOyf2jERlTeEzLDoqzh3r4q0Sl/yOG26bUZTF7WhHfczInP0xGjwlpKEx9jxC+id
Mo3hUSe64VfEKtjTG32snCa/qtK5P+haBtdeoOfhCsurzfsMtEaCRyZscqaFDMeOA91bqAf81Dde
31LLq4Yxh84SY95bdaSZIOgHHpJhpZae+FrMlI9fHAwP8npR3tKcTPJBoRFRR5qnMX/JSz34RDcf
63vdNQcbEfG+vbx4kz7kzpNRU3REW+boHeUPOJZWAqMQd6q3zTpnYpOpFkHhXK5ux0CxGywYPvJV
cYjbTQxIi32O98/ZqDbklGYy+q1PjjMGr04hsivLVHq+7ep+cFb+5LZiDVfilES5yTZ0EFE7Ss1L
+1k4rcp2XbeU5qVpkC9WbWTSbN81Li/cjnqrbUTtBEf1yqs/2pbzb0oko7hTKHV8srBPwPP0fnhH
d2OvTmU+14QRVGA9Lbqxb+0kWdoVpun5inhkZW+Vvdic7YQUbHYiOV1XOL9fXAoSkk1i9VJsXVVK
GEh9vGMvZe+IAg3qNPUOsU72igw2fafpDsheTxBOF6Qd/MrBioxMsOxhMYT9JgeKJR5btmPwgVyH
2tUY6yjXG6xpjYaUkIOzZchGJbRYuGEMWs+En9pDHvBaXVVZOX/ywznX2SXb8l40ZgRFmQnrwWhZ
orOMBfUglRW4D4bycLlJwGBsCmhQmM5ziugvMtR4pDQ7KQ5L0jTdPtH+8pj7AA03pZmmp55WjQ3U
cPc8M7O+Q1bP31XfdgfICVV3DODTFoe0U+6nM/lii9edQWUVz8C/vVLnJNlmagYJAtYLSCwTPYBr
8vpr2l0NZZp1TNqjokqVM/IYOvMOTwNh2bLTEdNElYBjLPpAflm4YMpjb5oe3YaG6mztRqUmvMI+
4rNBz5mfLKmc9F7HVWG4ZXGOrufZY65P7to8Afursk08ZepJmylin6xDRunI7ZZFzIbZ+W4ZIyuF
A9o3qGBZod8o8qtoYmSE6FEjUMOKK5fnTLve16QnigibcBBHYaLqRgBtJUU6CAzteZth2GUo09hn
p4yn5BYH1STu0nTmBh+JtWZX/dR1NwArneyUozc7p9Yl3LaxGi95oymiXThERvIuE6zAa9P21bcw
CfSDy5nfW0lrbLJT3MvmLkmcafjfpJ1nk9PYFq7/0FWVcvhqOdsdobuBLypoQDln/fr7qKfuYMu+
VjFnDgMzBWeWdt57rTccWxl5tShM3a8616AS0UGHZGMgQqIrrbL/Dm0M5njtwiaz3YJjxZY5sbsD
PhYYQ+HqgqdQ2tX+o+JGyrCL8ERIIXUF7T38CJGnuBtGmFAARliIUll9rjS9QGjbgJkB+FUg1++n
e5NqqLccLAF9RkupEexENA7MCDI8MtmkrI6PpPEiOGn4ASFPibvFe9jXxaFJtOJR0rmcgKUfXsFz
encpShVLBAMyLKqjZq+TOEH3T6NwoKPajRLbptc1Lhg99Df8wPIoMLrnIKgofxpiIT8FCSYwqphx
h/HAXiNNjp/EV58bIBnPHojEgvqjsS1ZKbtCC+ojhTfjm5TV5kFBSO9eRwkjX8LIcsJNW6BlzjPQ
V9AjDkQ4y3KzkX09j1h+vfriQOGjz2u2IqPCA2Fb8yKmdBmX0lZGb7DGqcyqMCNpXWulUZv4zWEl
gV/NkM1wNJiB2G8XdxEC2I9pF+K/AY4e5qWe5E26TIQAMmCiVVn9nMu5/Ij8mL/246a7x4Za/iIV
lXSEbq2t8oz/VE4J37ETn+Txys+pI0Zym637Mu2ZJbBbIcKI6JQCRw/MvUkh4400UbLm3oyQINKs
1aFQPPfO0DLjVax1RK0Lub7PWsSEwWZT9IwoRPNakVzy99TFEu6lVP9/soqcVZOV1mNQ1KSpsARY
5a6urF0ELx4Un1wfbrmVuYzZSN5qkau9yNRcIRFhkiNzPDn+7bjc+o5+C6N775py6S2diJ14yxU9
wnC8xac9Qk3xE/Sz9puS+LjN4AgOeROVRgiynu9k5RZIX7IPKlXfooYGe1PDR4sZLQrxcw/IgZJm
kAe/RNkZvsql1lKTotBWbMlX9i/5IFZQYikA0hdqnDm7VqnhnLWWr/xSWIYbR1Sh/ynwfKtFIoTR
s+ua5ByqLJOe24ruiq0SefTUF7xk7QmUPq24imQEiBTzBfJ8qq30BpnpVYkmMu+yGG+kOFCGZAcn
F4GmEdJNLoarbGFHlAi3gH2H6HPv42XWYMh3lLnRQWAP2d/WKYfZAQhgLW0i9DwfNZSnEJJDYYbU
KzxwHjeiw41lHDgEQ7lOP/hZY7rfFFmxtqANqLQNooQrhQtT6K72sV1b1mKnKq9y1whry+3LDg1q
QePSIQ8qaWfkg36zxHOekAKWIgg0oyNbluhFeJR1h6hqVnqf4WUfhY+YhijOtuGY/+QhM3wksdId
8BgYXnhQCvmd2fVp8tinirul/Ol+zgSfddXWwT2cqIBckCG5wEq4oQdrIxF4wPKkZ10MdFhtw/2H
FjQIObMHf+efqa8gRKCnVfNNQxUTOfQc78syraxuCRw+QFAiSNKVSS0ieYa4S+2yT6A8s43d83jR
H2r25CfJ7ylTYsJAnaKJy7XlCLxU4AzhM1xn1nibj9R1kJaqsfJkDZaryT5sQ1YQn6mbkfnN+W9B
H9ZUZ9dzzDT7StfrhxY/AEYpLxR3XWgmJgcdeYUYxpGOYrqk1ukj7FP5jiKlh9g1HdTtFB0ZZNss
xNHePQkp7EAUWVDt93ll4OHtFqrG2miTTcDN5iA53vDdKcL2U1GBqVzUg9YeCyyey1WGzii60gZX
q3VmgfdcSFnU7Ehdy686d+43QfZ7UvSaIm6wq5a+16mD+hvLzkkfu6wLV6oWNlDhul7dt6FfWG9R
JxbHRBs6rOAZFmVdqDFyW0UlwE426oCyFw5fD0FDB625IEgmmaUEnmdK2j156trA6z+BJoiKL1x4
ihLUWe5tMWQIf5eiaAqb2FIa77HIElHemrHp/hAb1TIWhZqi4jrWb7VFrpsdCXpRC57ZAEKAS2LK
ydFn8YbVJL8YUt1RIWzTFX0tfgXfl7H/4b/VyUtTUjA2TmulXDttZgavlQbNdztoJCQom0ZszXET
OFSGSsq6VkrNRukqQSe3zvEPPF87Br6s4vbAdmLH4OReFJw9XlVFNJahIXs/Efq2im2BzxQs4jo1
A96KErkpvr3zDkhQdG8WuD997Vt6Ia7YdSFto51cuG+WWZg/0VyVw12C+LvGUuF+teL6ji25lqXS
XY+jB4gBs+0x6EDIE+qj8j03mxJDbVGKfg1qOZgoiWRxQUHfNX961DBwo+8owpBEbVF6FYBYs32h
Tr1DGSF+CCBWpisJfEa7sIw+G7YhIq1PJDGBg4DW9z81EKeze2xAkASt+kDjSYqMZPNAdWrYe1LT
vYucrb/wdfYgX4Yye09qyeNcD8zui5xJ6qc+F6SIQrvvOyhbk7WgTkhyaU1GWx8tS7CyPAJKw3bX
iU1JXPqyVX0peEseUKUJi11aNg40XDZrNHsb6snLNpbH3dptyB3EFcYSy0zNkTweSzrhahgcst+h
K5SvClTJH17C9R4nUY+9wuN4rfY+zs/6jvJ5h+CIUKeb/1N1A7LRRSOR4QgVDFcrSfislir5bY8c
9HNYwyhGGABP6M5tv8tBhRWJIop/xTf5BylqGkA/JBgZQIonSFFU6prSq3vsfspndIzukM7msTvs
bmNhr+BuKUiKJiVQUzNVdYLvFjOsOfoqoCCP2ZcoPKMMsLDSe6q4mTpDFDpH3H80yFJlwwJyP9Jb
zEmDAGplURmT0x083msQVMPUebrdmktgtIGEiU6OR6E9ojkBRmtKJnQ17m3oVD5lqOgNK9L4t0Nc
gqIRR0NoEaCZBtdhKrYY4ljTkK+GYGiNBBkFbc6NCGp2wIbsdiQTKPA5VNgUUXXkRLcMU9KmxKok
NxT8OFLgJDAzg9HEyheRrtnq3Xts7n1rFp18gfXX6TIZwhGKTzLskMkApRmKjaKLkVGJanBDElGU
9kmx8a27wL9Daaeh5qvPYLEvRwycvKFCX4A+p4tTKLvsUtVECZraRfMsp/W2Saq1Uq9u9+QHevy8
KzGUAZ/DcEnQWtQJd6szhBRPIe7R2Pra5Urf4Pm4FBa4ai/8VWpz0VwiMM/fVGbtatXZ7RK/pAWX
w0Vm42uzcFbGUlvWM4SByxXBZ0kkAQCDG7o6na6ZGdV+ofNZkvXQ1a+VeZxp9zk3cVxyBKBnZVmC
xQMD4hxtLkQueWrTahf5amx3s2yWso0aEO3mkvpvuzEqtctlZwOPWf7TakCXtrvEmmBp2tnMCppI
pvFVI/Yeio8Bwc38h0N0Cr+XWrzxzBjtSbPf+ZQl3CU1T6TB9U/lWrp3tkJ80Bc1I/DiLT79nOv0
DxnDs8kwCT+uuxP0fyMGTeqgNrPAtQODQPnJNOxk9+0BO5SFSz41Wfg7Z51t3wGxLJJFtrjvF79h
zNrBzPB/KOCdfwnXDHg1igTfSWenP/+SkvS70RXYdaglTjWo1qEgF2i6XfQAtmTUGtACXSjNd7l8
RYFiRUJ6hx3g3e1JcrHNwFWB2MMZI+smJM7xhDjpDimNIQdYUBp7RXtIcY6oxeq5D/TSbgXpUc5R
R6/i+9sxPxgWk5az5kXUSEUNqb4pRxWrHrC7nkR1JbDui/wta7lIlmr7VArpsU/kVd3q91RySWxr
BThZtXpE0ckulfAIgX5buu4demXPM181kkwuv0rRRhmske8yIaEUZU+5EzLYwql+pJl6ELm+a4Ga
ozx2Z6IX5cJiFpL6xZKjB0Ebi0vKD0ixM1SYqwNiiageWRzLsjkZEEOmzIsNmLHIYxC7mrC0Rp21
3F2SHtuikWODHHu/3fKLW8A4B05CTpYEZGqAHwkhCyY+3FoHgZyWKm2NElDqzWz5F7veJNh0M9Zc
EPItwRrgVNzzqIAjMTZzeF6cKwRhZRmarHKYMZjnsxoobR+gWmAsxF5bUWnaoBRFmkiZ2csubgN4
vhuj4CT7t4WH22QFuwbC60KlODz4zMc+EX/rpkZaLS5fhsFIX2+P0mWbLBV9TpMLga7C1520Ce2V
XKg0xNYFX9xI3LFdpXllFs/c0y7nH2EsRUFZVkFudirSmFau3FSDhYqK9FoF6xiQRQK0BHR7/QXh
w5lN8HLqcf+EDUy1mrsb58H5QLVC41WYCJCDJepC9etd4+Cf1sVP6A6vmmSYiXdlxLhTqUwJSeTX
6eryfZP8sIRGjJr+aHTpPuqq56QfTcDdf/jH/19p0ItInHTMCRpl0YmoG523TBhLm0mgGwuvNJ74
k+nWbVD8ygPFRN5FnJmJ46o527s45GWELbmXQs2F6HgeTSy6oga6yRKu7VL9JGm/W3hEiUjx2EDK
6kvStKu/nI5jRNUYFYk5xLXpEqtx7w5dlFGR0lJRjixWtfYLq/O/XcimzKtEY76zlGE8TtpFhrKX
rUQHndDdd9lXrXBI58wcgVdGihjQXC2Vyy+g4/O+o/qZmaqL6qIvHDHGXKjF3oje+npm/U6kIpgO
3HLVkdXPDRRtWm3y2GoqBS2fSOZ5UgrSEfJ/tcyNvNtFnRIc+lr7jfdBBfqbNCWSWduwh7RXtFW2
kgOnm5mdF+tulIvWSbObZIm5f4679Mmx35Z5ZGFwhvOlrLYgTgBqmLGqfFbUJtqRPSGHpdbJzIWU
9XU5TeHojWRl8NbM00lX5yD8GiWH9LhcLg/L5d3ycMc/rccf6/VivdstFvxyt16v+afFbrGpFrvN
ZvG84af/95cOqeLH4nmx4bd3/PrMn+PPrsbf5yd7/GHz13L8ybYXS/vpabnlx2FLrOX4E3/b/Bj/
yPhHx39Z/jy8Pr0efh6yZca/HQ78+HkY/y9852FmtV7OOEUV4cpryFgYJmz6897Higo2USUBW6kw
RizecQZaO+HR0T/fXqOXo6yoCsYUGvxa4LhTSrLba/lQVKBhUflZNHjkVL52iEEsZb6dWb9vB7vW
KBYpMuboYxB30qhYaVoMj30MrKLsESr0DgYx4Nn2iNzJ9naoy2mkqGypskjDdLjpY7tPZm/oKrgh
uviBxlG4TJ3XMs+XHjZeAPpXSfVOSf12vIujF/o7RzdKBDpFWBbOeTxPCpVMCTwEJBu1OCAwFC2p
uaf7ToibmW31ciMnlGVp4ocLB7ey81B+qbsqCi5Q7hoz3EkG+s9+08fLDjNZcD2ir+9d/BEP4Epe
DWAlM/vtuO7PzxEkTswP1r8hqxczpmvQHQRlYfDusKg0wvnM97f7cqIzP26D5yEmnZlJZm1IVOop
n0nJNm0EnA/6tN7hHgoptAe5oEjJzxBZI7tNogelFnP79idcmanjyuMFMurdcxc47+MY2SVPbfgC
iVKLHTfSMUWJSE36L5GR//1Sh2mqKZhscoTJU8Y3UPuedDjX3dESShL2onUXx1w3yv8xjnzepkJo
IPzivMThAnRVunPAhPilaefRzGl5bYagGa4pFi+GMXd4HgiVsdCtJXAMeSo95Zn7HmD9e3t8riw3
WKuc9xLPYswQxt8/Wd6th1StH/E8LIBzLkqlsTW5Kxeels/Mdmm8oE+m+1mkyUzo4IebXkqv1SrE
Nf9xYOJ5vypBBQccI2dFnq/+jmRYjuvZ7TZKV/YwQmscACR3+YdJI9GZRLi2lXl4S59994ESuipu
8/KxlTciBWrVP6bNXuw2GXzP4tkrjkBlamuNo/CQfp/5lusd/udbJt2gUgt0/HHy8C19unGr+xRd
WGQ/FO0Im1fXNn73KXIOTtAANFjp4RpRs9vfcGVacTXSZXCapKyU6ZEoNbqS6gXdkRXoPSt1xoEF
Aul2kCsLHwMUTgxEbEi7TJMdNTBr5AWogcAe+y2n2hoE/K+0H1Y52tp/HWqUwkHniJSqzvv6fA7n
bpurWajoC8Eo3hq/f8pK7QBa8t0Js3om1uXwcUXWudGpqkbqdlorwGYKq1BxnMWKsEGV7V0JZSj7
1te/bRJheBHKInl8CVDmeZP6BpgdgsxUkCrsYLsYFAeY/rRf8QyfyRB9nODnC3PcWhDoEYF6GLCv
z2NZqlDmWeORcAlaw3zKqJrtXFkR2reoyvJgrQTUIVdUl8w3VcFbm6L5wGmF83OLjqzb+ztDcNWH
iEFw7p0ia39FIlD0I/wdCCWGnpbxEotObvvVQEFu7bhl9LunFhjgAOhrrzJc40fsuKw9U6aruJC3
zecMu6560yl6Qs4uS6KNqgQdsC7PL15QmXbRa64CiENZtQuSrv7lGEG1g/mD9fftkbhcLFzcFQtk
hWHAFxQnIyFrRVNqAZ7wSfpVUQ+B/h/++zxcyYQxdCQHJ1e5zIJoiraxCYYn/VGBcBha4/V2Ey6X
ooosz58QkwEWAqGB3EIIEYoVlekF42wbeFTBmrgd6dpcksUxc8I7FUVya3JiNRpWlh1eXQttkS6+
/ZP7Vh6qJdvditvVplkjG7GM7V/tGv6fsnI+QT/ftAe0axeveDssfv80bXdtLPv93El3ZSCpSZDm
U8ZjTpEnh8AAkyJAF9Bk5ZYgCpDyUeaaf6Wjz0KMv39ymFZD07aIk5qQaIVoiaGFawep2G4HdCRW
ZSp2n29390dharJ0SR5J3GKZnAZVsvOAo5NJWJuJBX1AX+hKts/wKiblh/wJqCZUo8BWfUZt41kN
Otv0Rnn95JDCzjfgvUhy8HT7ey7fQDoFRwQFRhc5y9AmOTqrGILINwRU5BP1WVVdiMoFugTlNhg8
VEClmafC5bH+UbOTLYtXFxfoSXdrWYR+uQ/iMc5/+BZVA/Nn7pf2kCMCvzPkmcvYZePGbBaGUvQ0
x8zHXftkcHlbKkACcbMQzGGrKM4T0JSFVDd3KpdMBZ3t2315ZS4h0sTYUq0jb2dOFq2oI3khlZZJ
TkvC83GlKe0aMV7JSWYCTU80mWNkfLYSjUmEYcz5HIJzXOMQ68V2WFQvncMt0MGtNVFweb7doovX
yBgJOUdAtBhw8Y+TFRhokhfBkYtgblp7fDlc4AJ4h5feN6AjPwdLfvVQiZKBKklUAm4Hn65+maqu
zi4uUQEhX61MpqYBFcRzCxGsEzRw+B8ATmciXPajpJlMfE4L+vLiodzlUWp4tZ7YGS+hRS+2AXBa
VLFzI0tWf9+Yj3cOuzrCgdOtTFNMFKsgmNuRm4F8fuzndLs+xOZON5axuxAXZCmj22fqFxlHJEcw
FEDoAM12CnOOdjBirVoLffDgicJDXKra3pFbLIGEvWkWO0FOX/J8uMuwHl4KiYgUjfeYKKG6ibRm
n8rVFn0WGcQMCNHbfXGR6vv4VO4tOic0uVFxMn/bogFuAVjALgQdylu8FT3gyDroFKzMfVj0eeDY
YvfuYvsTQO+0muKvVxDVNUof1JBQBqTOfL6CyszhgtULiQ262OWp6xbPsiRvbrfzyvQiCKVlZOgQ
eJku0zgC9AU0nFIyi8cpxY0OxUpNtrejKFNkAr3JtZ1Ctgm0Y9SKm7QlUodAtvzU7tbaWrj/gX3N
d0qDFKeRStn078XbMwSnh+RwDB9gc71+Ej57++wbB/ZMe6/sFuOX8G4bb8Aiz5TzLwE8mkhKSINB
6kK8eDF6UvpG1W1BPy8h2S57p3gG9M9dA72m291wtbPRoB2jk+CfJvN04NGKrxFbDazvfVeBMZcO
2Fr/5UPsn87+E2Z6gCUF5zb8MttP4UNF+n3l+TMPiXH2TxYySWBSeMxPJAynwpVmDtQkFhhPvXhW
nfsm+YKNfNU9m+UXVd3Wzkyu++KVPzbpNN7kRlL1lYnuXZByCgM+u4fl68PqgT4+7FXhm6UsqvZF
aGZmrXRldweKRDlG48k04k7O50rYZFaeFQjvI/5fbcwnNCdt+WuFzPlSXcY7BKzef/79DDmNOGmn
MiDCkblhamex+NAr5Cdd7cEXvvx9FO6slkYFjYyWONlZ9Nzy8WuPkfuKAHBX/S4vyqWU+DPz8Noe
ygThoW5aFCKV6XyvYPd1Zpcyag/esVs3u9IObelbelTfQebMPDhno02mPc8HR+oTolVrzJi3+sbf
cFM9DPfRIut4CNzuw2tzAwFPUvKclRJl3fO50cIcy00pZ5FBa1bKX7i23A5wcQsf5/xpBPk8gkGp
thZjIiio6O6qL7I94BO+qBa6tAyPzX6wv0e2P4dpubZHUYE0qEVSUAPdch5VDqTBbHQy8ar4WdL2
irxqo7l5Mc7i6e4B4RKiJBrF4+3tPAZkW0TkuzYFtRM8mHef9Z/yzrpHQ/JTuLTNRbnEqgA6+X/Y
falqUHnHcHjcuiZRqcalDkBeW0cOKSl0sEIj7XHu4jBOs8vG/QkzTpyTCz0qM6MnOC7G1gN8zQZP
Z4Ba5me5XoQb4y49Qkve5gdrN8xsHRMXaWq5zJfT9k1ONg2xpSRDtMCWN98gGyyHh+TYsmutlU/p
IvyVHdHNXDbuotrKD8EifxP2q7q2o+94Ii60XT63eV47Ik4/Z7IcdQF3KyQQWY7lStsan1BfOOC4
vZI/ZUh3rrsVVprb/Og/hG/40M8snqvBVTCXJm8d7s6T1YkWVWqF+ErZvn6oo01cRkuphWe+TJxf
RYsn4UxJ5MqMxsSapCQPHnS1p7eKqCkK1QqrzEaxhBwIoLT2qUoffRMZEVQvcmHmQLyySg0VNR3a
xysVoNH5JBP6RkO/r0sxqm/wIDPfG5erqiLPpVuv7HLcPbm1jeUPHnGTfkwUCQVPUPl2ZRbCfmhl
JEYbrZu56V4ACpm6YAmpzCl0IDfuydKkLufqcduzNF/Mb2jVkdgpbecRYc81mp92vRz2Ms4Vd8h9
zoJmr3XlaezJekVyu8/rnNjAKn9Dnz5Gj8ohzhcmk9TKbIh8+C6+iG+3d/drHXsadbJYTcTLVSsi
ahmjR/aazolmX1kAiL/rqOmy2ZHunQycXBthamLhRAUETZhFgoNSYH6WMPkKVzLku3JuCK826CTg
5LQiQ4QDaTYGPOib6igdjcNwsFbCL8TBlr60EA9z4ulXm8hBhUEGl0OALOdrACYZWjAicxO++r5G
4QjZPGijvxXjB+/MBS4wG5IuD/9h3CiQfyRtR+zvedC2SXIkC1BKpeKyNeD3x6gM3w5x7eAnZcJi
0GEmj8WO8xhqrXipxv/QGXYXgvoa+TtUO6vAFmq7aF6w+TWHR+osrv8dkYWGy9XczffaYJ5+wWQw
Q61ruhxPOhuWnbBXjFp+UHPt/XY7L/dMWWRr4S2EEwjcpfEjTg7KWNAceKtlZtfhJzFBBW4Po7VS
HwRxr6q/bsca58L5oXweazJsYRsIaTzuzz1iLuoGE6qgO0r+Hd5EtwPNNWpy6hWDF9dqSqDKXcbm
feC8WA7EtWe03Tp55tC58pZFao7yCnL1o1/D1LnGQlogDvMksz3f3KXeG/VrO4h7Wzfwjkm0TQ+h
x0VQy5qbomN3nXendDZDJ/t1oYQSa4AZGoTiSuDXsql2hj93il+5ShmmQUZvJGqYXBbPZ0hviVjC
WePpw1u5ykxb6pDY9B/yNF3fHrZrDTqJNM3CImDp+14MeR/69DZWnXVoBfB99efbYa41iHIi4EWD
yhqDdt6gCAWEoO4dVnYRPxiW+6Mr/DuRBBNVwZkbwgVCmzMVJBzIPvCt+AxMOw+oeBwpLrHkIDvU
tfs49DowsXhBkgatpWorKo+AU9DZliHR3yPLDkn7iHbAIld+FGE40/RrT/jT75l2MVaHPhoKfM+g
OW9pI63UQtprGVzf0HssYyREpH6JY+wKtom36JK/3m3oDg0CiQYqBrz+5LRoG7kP2wpFrqS0kHvC
ghIxXDuSfTvGQLD6enugr8wnCAEknD/QlR8GLKd726C7BerAPtEG6K2sxOj70MwcRXMxJpu05qQo
NSBYYhd+glnhBr29Zd4Hi9stuTJlz1oymbLICaIBjlKQrYYbs/oq+PeIS3nB6n+LMjkLPJi5KCnR
Fr23E/cYKTuyrLL5+XaU6z1GJgKQLZyaKYvIlIbAYBpmdoTLpqRuLQwBemtmK7neYf8GmWJEva5u
xaEYh15AnvEhRo2zt7t6pmx0ec4wnUnTi/h7ALiYPnDyxHACFHIgN5UK9/Jqlyn5sVbRK25gq7eS
s5FRNP377hvrHBLQV9HCcWiyewVGWFgxx41pBnbYW0cxTjZWJb3cDjOO9eRwodSng7gA3UWqdBIm
D/MAeb+cuaDLd/1g4BX943aEy9vAmMzj3jiioC4h5F5b1nKh8HoyTD9e4heA0JXXxisUVL+10A7Y
F1FtvB3zclqMZzUMNspiWNlMgSuaXuLkzQMdxXVwlYJ1yC3lKSj0u8bDcPh2rMv24WrAtUCCtDqi
lSdrFg1CrbJU7uKVv2ysr2g0O/W+Vb/Vov0fApHSJ7tnsLlOzxgfqYK6TLkNZ/WXTv/qFDu3fi3k
/ZDMLKrLOUGL/gSaHh4ozRla1HI+S8UXA4dTJPVut+TyMSGTyKPYSjIPIt+09lWqzZBWFRjCoDsM
1aOO16b3hmdV3h4yGY2GmWTltRE6DTfOlpO7b+omQV3UhIuy3u7F3dDjQO+jQY6qQ/QfZgN5ROo7
lgj2Z1o+bwZTA5VvcvCKMBSDraoNT6mCbn9RI9Y2B0u/3GNlUYeqaUFykfl1bPlJyzShClzMbDIb
zMLCMNat+eJkf31ajDFAgljUEEFMTe6FKcBanKVDXg7pL61/zgPspZfB3HZ3bc7pBnlCgNc4/kyf
YZKUx/CPxijSk45oadU+3Z5zl3s4jxI2cF6RH7vQpKtAxWYJSKjMRuVFz15k5x28k4L7JByMcC6v
e23GnQYbP+ZkXMgje3UdcSyZA5DIcKcZTxoCAAbqm3O5gGtTwCA3Ba+K6yeQjfNQVWu2iebRcXke
4P+2scISh4C5i8nVKJCcVM4/sDfSpPe8IsVAAHSpbQlPvYX2u/WMdNDM2rm2a3Nd+DfIpNdQ1EdS
VSPIwOJMd6X/Pkh7UZrjyFwdHOAD3E1JT1tTTnqSZSUwccKYIeh+URC2ZDDKBbpO34xav5NdJ55Z
QlcjAgXEOnDENU/rvh6IKk10OI6c+Od4nJcAt4Wd0GbLKt3cnuZX+/DfUEA0zqdDoyZVGSB7DzJ8
W4a7vMVOSOMKORPm6nw4CTO5NuiOltd1Sxi0OfXma+09Z/7r7ZZc7TRqMgbFM3zHPjLwJ2vICjy1
8FFCtJGYbIJ1pYEFRzM5sHV/Zmu42hg2HxSgUA6AnHXeZ57qZHgP0hi8cdejD3UQxV86tZ85v68O
zUmY8fdPGhTFLRZiY5gQPX8cNTp/1Uv6okpnbo7XtlKuPf82Z+zYkzi+bkSyhOWKXWjeTqnN12Rw
/8vwn4SYrFQS1W5CcSezG/dZ8x986wHXsv8y/H9aMdnXStWqc22cyKUUrj33UIeb3I1tT00BOs89
38fpen4L5nD4057pM6KwIhheKsHqxAvxSivJ3w4bQfum1ybq3zE+JOgcI2ICFrDZhoP1v/Xn9Nag
G4HT5C7xpf4xzl4bdeOUc9WFmVmuyefTQo4aH2E7YkQQ5gzvQYRLZaj/ZQs/6cjJZTjXEWIR5bEh
7tKqVo251uS9MZdAuro1jN6pEG4ASk0BLorYe96HDnibvTvo2WFuHT1Fjmsb4dx97kp+mKlxEmsy
1T2p9TujoUXyRlrXe/8+vU9fqKhtjWGBJSKXh8d6a3y+PfmvjtWo80FncUBNjyhPNUpykBnbq/hZ
yVdR/MuY28HH776Y8ichxl3kZJcI3KhSkI7j4Ze8msmPTvoeWnZjfjJbHCzVmfl9JR819uKfBk22
WIzlIynKaVCWLiTUGr4mBxwv7oQNRtgb5eft3rs+Pf4Em2y0RiNgIqPypi0QnEFMb+l1nc39u9V+
pNrMKfXxQL7Vj+PHnPRjWHUlDlAEE/stHlu2/4pl4cq4b/bFFsnlF+SNV82q2gsbZVM8Iw06dzWb
G8jJBEXcoRFzDLaQr9e2ABia7k1D7ltSvsrZXSPPbJVzM3OyLQM1DAtXJZqcqD8iA2sqgFbrvpjD
Bc/NmA+Q20m/opaZAV6kXysX2cPPWoKeOFyeYNth9KdvU58z1Ns60CtuT56xATfGcwoyHaTO0zKd
uIjDvTZWsLO6z5ozxqzxmAJxTWkoL2ZuIDNjqEz2ZvTjSg/JZc6ftljH8lOWt8jZbuTya4svUdy+
327jzCBOYSfiEOahOG4vCX5gvTEK0WXPkWDMtGquKydbDALh2tDEhBHTdy2ws2qPGDk5wC2ehL21
KOfeD3PNmmwybpR5QqcQz+nvsLhK089y/ul2z42ffGt2TLaWJo8yUkmEGNpPXf9D6WduPVerTCcb
5Qc542Ta4x7q6kFDAMT6XodeeJasYIG74JMLegwVV2zMH7LIXQaxvrvdtNnQk42kMOVcDHxC62r6
qsT1MYjcA56p+0j194Ul2gP2LymutVonzpwP1+c/t3yUH7Ew/9gMTlqdOHVcKxWHUSCodiS+i1gk
wlBaS4ODtUxwN6T6TE7o6lzhAoGMAY9mZVqyV4ZQ7TBXYsVp7UrP21WCw26LxcLtTr16FJ2EmSxs
tUagPujp08pv1khY20XrPzS+vIyVX55VznTjlTIUx+xJlXe85570o87Lz1dRmLadb8g1+d/iJ32H
oSZSGgt5xwm0D7qF9DXYzaEDro7fSdxJM/WiUhrRI65USYsqDm2r3lS4raCSK6dv4Rzr+nqv/ilm
T26ZqhYMWCNRzHbSVwHssPlWpsuhhOU2M3zXdrDTPPJkSUhCkqRiwrzsMLzB4bNNn+phS6Zlhfqk
63H/K82ZkNfadhpy/KSTIVRjN8sjn1wBBLvYPAj17656CT3H9oQ5OZ5rozY+eCF2gkyFOnweqkB1
vYvqcTPDSQ65Rv+bbB6dPl3LKH662vL2Uri6v5yGm0ySODWUrC4JB/vSNtRdhF6HYD6ZoIwG62im
CK/+qvU5bt64I0937NOo07niRZWRKeMQgmjqNk3KjR3Aii5vbzfv2oZyGmdy2OF4EoQVuSU7bb+F
KDaOrs0zd69rh8+YM5dh5sFenfK8KZ/Urp6zZ6Vmet9kzjNn+MwhMBdicr4lqZCZaVVwZGfOETDE
Kkfp/T90FMKuIoqQGmyeyQQn0ZP7icniRXEULujXUsRWbk4n6erC/TcISbfzqU1yykcylg3J6Ptv
Q/UZoc6dTxK2+1EKnwJfejLDOQ7W1a4DiUq5E96cNaXbJIANTAcWLsW6b4X1qM4JAV6dyCf//cnQ
dGLSN8J4afN1fWta/oMXUkt3U2GF1/fMQXI9lmWOmhaKjkLSeffpXoNPk0RbqIliWS2Xj31bo87r
b3LUSP/LfPg31lRTtTa6SA41YokZN/3sDbkzO5g7h2caND3uRa4zhs8DFBB+A0tjYQYL6Ci+N7NC
r2ArKTwiIkZuAtSJMQWqUw6WzQZEst0/aeglPi2793Sv42i5jnfJm7vp9skGK+yds8A7fWYHurqd
n8Se7K+JUFa9qdDGfiTUuJFne7EPt6zz7cHqFlgcYYczB5y/clxJErwthAmhuFMeOJ8pUYIQNKpW
gK6jld8s1eYJ+GGRLgXr9fY0ufYgBMSO8BQIXFgiU9Rv2CeJHuO5ZatavVL7eCNEowqQS9Fj2Fbq
L0wN7jXyWkGvHwNtDgJwrZ1giYAb6yCc+fW8nfogtkkbAKhR67xeKpGMwHQLo7wO0wpBczlZil7e
zdwFrpwpIzNQgfczknKnuIPEQ0sdqDGzdrTnceujk5DMwDrjdtfOhZlMHCwA4K0bXDlAWRYyaiu1
u8Dm83aQjxLR5CA+a8xkpgwI1LnueBBrD/F99FCt8ahdPSZrRMkHJAbGRFr5o7nDK1ub0wa+sjXD
7YNoAcwBYucURyojUI3QP7W/yKkjLMp+tD3CzTPtuxpEGWsIOGSipzj28snFDe/oUo9rCnF6rz7G
DdgvolUHUzKTvdBjByx0wiNpN+MgcZWz5SH4HsgRKDG9CRe+i31x4M68Jq9NWsgXqMeilwtqd/JJ
mLWLMWJppOm1dy3/hKvTMsxcZi/2jro1M8DXZtFpsMn5VFPlxgOXYJ3bgY8StN6W9UJDN7b/cbur
rxzuUGUoFPNwo5+ne06Sk4uxSuZr0Tchkui8biIsHZdSL+zy3tfW6FAgR96Vv6ou/Xw79pVN9mwW
j7PgZJRx1851f6wUaP2jhDpw81SVz3J49IpdMlfImYs1Gb6oyaUBp50MJdX2iC8wnsalrTYoEwfe
Y9BYmwwH3dvNm05ipF4QfNZHjWk058DwnTfPDTNdkGtRwC3Ad45Bafxuh2r4y7e3ZFIKRbtSRDtw
VLUdp+1JHyJa7aQu7kH/l7Qv240jZ5p9ogJqX25r60XdklqSJVk3hC3Zte97Pf0J9nwYd7PqNOH5
bY/HAwOTlVySyWRkhK32P6JCRKeI4QsKb6bYxX+2okOwEc06MHimE76wkpRQlB+jMHDKRvpsy3xD
oMQ+CgYEY+shh4Czubk9duwGoAYVlDBAjAj6DLSnXLs1I8j0ggSVcaN4yUtIrEeGI6GX/LaVxR2f
clPjWQy4ViA8gatipiiVxzorBJzud++ZjQTQBrXf55vjOSdeMrNcDACV0M4Xg2J1YOvaoRCUQARC
CCGePmoXJIObzaFxUxv8f7ddOo/M5dEAl64MMZtqUOQRIrkkdCBqdyYdr0E8jodeT8F/KXCS/pPh
5937u3u0vOODb+9G6vjm8VO1D6pduZpXepr3aT9CcRkPM6n9tvGene3p6+uOByBgk0n2c5kZgFhu
EtQBxgXy47ETdXm0yaWyQKtH8mRog8R5z12sKwuka0BFAPtAOWBMZhrGQe3aWC8ip47lytO1ItmC
jyPyApp/3J6JBWeABFt4VYM1vKoh8WBcC2NTk/pGipwp8GcJPC85hN3mV5L2QBO8dukICbYDVGfv
wrSHGJyTQW1n3OhZ7JeJuBO6+5r8MoydNuw4H7ZYi/TDTBUIJKAw8WdmEOZ6QnFO1ZHK5uANBZ1g
DBINK2+gMwb9m+yYTEWkA8RYQ3ovEvSu3RaFrD2GqSx4YlR3ZJtFZhDuayzEyQb1h+JCLEk+DVBm
6t26n0rRl3BC35lilKuOlEBwDVf5AexHVVYp77g+QEMI7NZx5952bWV6cQmWga+E2gNml8ksZRJa
YC2FVMnQHLQa0Jo5QTsmZ4utDB8a8dFHI+FFEdkrE5sA8yxFJR8StMt1Ww0aboianOvHih9wQcfV
B4Fdh9DwdbTo5qBT0hp+zKR/hT6234AvWES6c3u42MP/n82HbjyF9lstKDpSIhitWSFWhCaxFfIO
oUAvacDP041bBRtC11LJ1kNe9WrNO8qwQqF2wA2xL/TV2OZdDIAapKEtV+r2c4uc1Zw4a2ERWSBA
cGmFycQna5bmHshfp58gWA1K+2502gnCC1ys1ao/2Ec6SNfArcuuulLMpMks0ddv6MlOgOoTOCN8
0kacM5FNYRBPAHfEnUmEmImK7v7rRaGg91htW5B5ELWGvB4Ug9Eiv5+sDurDGMiyat2u+317hSwP
fnqa/Fkh9JsuDv4RtU4JmOwQLQfjHnp3vlgZe3OojuPY+uB24izIxUjiBcFC4z3t4AbfqcyYKzs5
zyPI2aFvpts3FZqrkoniWIXH226t2AFhEQjyLA0PREBFXbulEq2pJLomYrQXahAN78RDkr7fNrKY
L8rKfmGEWYDQm5+mFOx+ACchWEhBueua1FEHMDKBKy8lv8Oxfr5tcnGxx56Ccg/yTaQaqrSgMuyj
coCyIaoUmhydwkH2VWixj7X4KUnBaUzoOSO+QesTVM+VG6kJJzQulgt2AfDOFsIjKuGL+Nt1Vpr2
oRo5g9hXwJ0an1ZuaD8qpZMcCboFblrl07fbPi+G+bwtDFxI0U0JCkJmLltSkwmd66ljReBU6w/Z
sCulU10gomWPCe9ddCWqoL8RsErai48zgI7AxYZIidyPgljjBRb0qgcQHs5uORAU3OZe3EpRoG9v
e7dqD4UainQE1Q172CT13EuNDqEvK0z3cvs9iGS0EvuiymnLWOwIxBPMGkX4Q49hQU8ZpZDwDaIG
fk3VPRbKZ0uqTSDwGlnW3KHs30jscYVGcfd6+JBRzCGyuthJ4w9J++p7X1e+ypCz89atoKMdXDU6
vdZeW0GjghR2kRw7gbhr568ZGMFgfIz6r9tzszZmIMUx0MmO6xdiybWZOG1xgBIrcmIErY0Qadk+
q9Qosi0QvnDueQtsDKL/mbEQgRHPTItsMgafdmFEQFfL4SC+jplh9XYextJpnPCqZk9QRgTYSJDF
n00+GH4OabxvKeTTsR9i0Xisx7TMnH7GJW4DaQIRUnliQ74a0Fm8zGGQfhpGA7IDM4d4Y9hr/Vsb
kPw/jBdAqCIiBOhb0Dd/PV5Vh4xvEEnkdOrkkhB0TVaxtYj19wc/6ux/zDABIZdJArwyzEDgzZ/G
bdCKjpYk7kxeb8//2jJDXx5IttCcoILk7NofS63kclaRX3aZAdmSfFTVNwkN8k9gv1M+Zz1Ein3b
4jK+ozhMuYnPBCT0dLk2WWtERPE2SZwY4s6K5EqhM+s70Lj1s08Lp1UHjHLthTlnTFeWOuyq6P2k
D/wqG2TnKsyJUEILNcB5oiSaWzSCGxiSd9u/tVUO4L0EWDzap1CiZraU3oyWltU5krYUl5EyBKvq
yTK/qbWXzF6NR6428iqyVwI8Pr4KYFIyn2sRC/ZHWd6pVGPTG7sH0MPe/iwVo3p1p8aoQ9QNuie4
NFJCoOtR15O+0iLISDtJsYEoui3hDL9tYfGgi+19ZYJ+wsW50o0VgnIDE+UnNC3UHBRYdr+f3oef
43cejfbKKY2WJxHZCdr0FdxOrm1Zc0XJ+WDLRGCcIOLcPLSyaheN2/D0LdbWDdJ8kUYvGriYeB+g
Wy6IrAoXmaDctmR2g0TbmcXfvnvR0UOop+p+uN5rbI/aHKiNYo4wExSzo4OZXkt021Q4fasr44Zd
jqsSbccFCxqzDBorVhBGxxi9sUkPjfZeOCJ0/hzzprXRT557A5iXOQWLlRjzD9Eu6BrRuX4OCBfr
QiCmUKEREEKfg3KIKZQNBcXJzLZkyDhJMc8UsyzMGYzCFdrHscpfSzO0oe8KVdv38G978DFZVy4x
wxiJYqspOexAMNUNmsYz2mjbzSpnS60sPeTA+AkOT1B5sZmaGIm1WkuEjpzpdlJ9TwG6eVT7t3fu
SmxQwS8DSkgTXQJw7HozKX1dxHHXJE4Rvw16jdvE820DK35QRQaT9m7gis4iFUpSJqFedFAYDoff
UZv5BaA50IflJIAri5sqxKDRE7kFWp+YU1PUGjMU9ABVjbQ4gIYaDP7ivsu/IAgBSXpe/8aKNRBp
0tsRvfGBdf161EA8rOmFkoD61NTvRJS7st5w9Q7+QfLM4HFirgwhrOHY0mhJfkEGVBETWq0aJJKD
2dyLGvh4Tc2TG06KtrJ/8CYmobiLni5cKhmfAH5LBEvIU0A09Q29L8dZaQ9Z2Nj5wJmsVYcuTNFP
uYgKkSrECO8wpdTWS1qXCpjitHlya32qP24vv5X1Da/gEzg2cS6zrxhRX0RwGqY0tFmZk/EwSX/7
pIiAcGWC8WbSwj4oCUzU5Wg9zUEd49ofBE+3HVmfnj+OMBs1nEAsMVuwYg6CPSN0q+APflIE3lG+
urQRdVBeRmkLTXHXczPUhjjnEJx1okp9pkofvUW2sxx61ZQcFcHk3bnX7r80yv3PnsFk1YAphCnY
MnD/LaGZ3tSg0yr6ACQ7cvWdEBBPRcEmLBL/9miuWgXXLi0d4jbMpkRDGmhNEFWpMxfpHqzMZfpL
hrAlpHszRXI6k2NuLT9Cbe2PPSY/kofcaIQK9oJedqZ6sgXwfQDh4ATT84BXcBQwtckD98ltNxfc
jOe1eWGX2dQqurNEoBFSEE3PGyX01eo0KS+DumnhLfQqimZCi2Xud81O52XDqyvpwjazL3QiAKSW
wTZeybBydM0W8ew9pcFR0gZ71jJOfrMaVS7sMTtEHS1Eq4L6Kh8CKbOrJvT1gYcDXd2HF1boyrqI
XXMZB11NV85kWd6otR8gNYAGbwBodjS7nOlbNUZJiEHFQw9oxqW0TYO+UVF2azWhBG14bZeV8ZnT
p5aIvMTborPV6ZDXka2IO1HbhPEPoutoxXvvC078WR1d01IpNTuEnNhzvJchXNOVLe4sUfMrM6M9
sgYAbsyAczasunxhh1k1ChjFUYeDy4JMaWZlR2hlZKwf0X96CMHSQ8kIlTBwUjCJXFAhMy3HDutT
QAuCUliVnQFTdHsK14aN1qbA74239EVFE7W4MRPDIUX5Hi8tQXnQUnLoWvP1tpm1UUP90EJNGOTy
JtslZpS9EIK8PnWSWM9fdHFKdzUBSigEh8SrliVvt82tXeRpuzQFeiEDAhfK9S4AKBD14WhKnVRI
XHBQoVhV9N91FPenfSekYEk/poPbEP+2Xfq/ZW6y8BHHLYqYYEpliYGLIdf7LhBxOAnRwWxLdZM0
k2iLhdY8mu0+TF/HrkA3GVfmZxnLAMQGcy8gWKD3A03rtb+VNU9tpHSaHTRoebfm1jgI4fgOEhjZ
S/CyaGed+SZAWu2tHcrJbeNJdZokegoU5WOQglfFrJN7QZ/mTQIZZTuA/inn7WGZ6OD7aCJCAYco
PzBfmApiI4DhGO/fyktbvg05pyi5PDGv//9M3MuzJlSzEJ0RhbRJhFdDfhnRaJltNNMtA57U9HLX
XBtjlpca5+pcomhpk9QVg9AGoZYPVBMHE7VyOmIBI5rhzctE4ZhFn8hN29OmS9UGbbitGq9a8qEo
34R8tCvtkMjfQELS9L5IjjIXIrzguIaYCq3EAxpK9cVRfr1eUTkaSdNKAae1LH2XEjcl2DS9Z6i/
Dc2BPkTdDI6GfhRr+EaSxifWkVsPONMuXe8m+gnAqVAFT7ySMUtG0AvdHHssamMqPal0E1LZVbRv
VeipQOVQeOjQAd3H2Ma6M1aSkxf+KHtz5wmzO6iPMhoTwm2FlHcidiIPThtveuMlH5+H2lXE0BGF
xKm0EFQkqjMR2rD/rNbbKY/s0aztvPkB6Vg3EY5t+ZGpv5r62TIfVGsTT+ImAHQGZeA0e+6MfZ7z
LqUr+di168xqjiKDzHkK1ysA4UI9tUdcGYPJDlXoybtKV7pT/KR1PBWQlU10NeLMpMfjKAjpALP9
5HcDXrYwjs94k8ViCw54crX/Nlxeeck2Ts7DkJhNAHMFuLLbabLFdJ+MIEbrHRlMXPr0JZo8bPrK
1r10kX2bjMq214W81wA21p2gRNcPxKUiwDpvuybLi6OA+mbghoIrP1WyvN4/ZJqInnSwM82jk1oZ
FLif8/SXpe2l7mQYgp1Y7py45fQ21ImrS76sfKHMgs5f3ZazAfyell0qx2HcNOgBEQQeV875yF3u
rj8fyKT8JIMaZSFh8DV0tbTmPp6x5tUM5rDnDYAUfqUT8NGp7BngCIw+ihIiZ5ndirmbj5YzgVxO
tE5QN4KQ5IMJ/ujauJcb/cftcVw0tZ/jENTJ0EWiQHCDVRRAtUKcpgbjGMyyKxiOlQALv6uA9AKg
KbYCVzWeTJTk8d5hVW+oz3fjl1qY3u3PWF01F1/B7Ee5IqOREHyF2Bq2Sr4qqOTkXcZJxtYCPp4J
/zjL7D/RLLo4JYMGTLOlPOWzJNIXeu1u1ObaKS2rtbtiRhJFZBSS8iwEUTfp7LiLB69RIpNzYVni
9+gZgBZH0ClRAB/LjdiLFvoopVEDF+Qpk30ARxU1RfMVCJwst7PejeK7iPnHzRj//NDGwhOt70ON
t/6X28N/DvWLxXrxJcz4Q8QTMPsGX9KA1jqutl2j2nlS3Zny3iLIwWtXUmhK/iA2T6LoB/P9OH1T
BeIG8bZD4TqOJ1vu9jWeVxrTg7aME0eKPaotdGbfDR10f0W5uf3NKzkoHT3wRCGxplhuGiEubmJC
kg6GNUwaJJXeibwxjO+CEtp1o25GwLZIPzst4FyQ9pN4/KirqxVTBnEYvAYv6vUBiPqLPpo1u0uH
wu5atBxmQv+ltnjSue3kMq+nPv6xxMxLYBKiKjUs4ZkY9xQIa4agvxl3OiDA/zdLzNaQM0waSWAp
UESX4OSeQdarpI9qx8nhzyiY5Vr71yf2VFLzyjSmEFEwqohrqvYs44/pvuxmN4tOnRB7MkJlIDmz
cC+JG1nZB9GdaiErek2td6V8NcwZ/wHGwCNeLSDb/pBbGfqEvEJ+ReY7WafbI7MeImkFEeq+qJSf
t/HFQtOVlOB5GR+sC+R+DMGSXhunQILyVTsqfgLSg1GcUckx3MyyPhLyWdcCsMYk2sxW7xYtT+h4
feVffBCTuM2hWo2ABGt2rs9+MaHXVmzt0Do0oQxWLkqaddeIj0Or20bEKUmsLH28UqEVjB4XEhTs
rzddJmfCEGUIFHkbol4lHEmfem1act6N1lw8U5gBbgyc4gKyLTQJkOkGDoRRE0DAHYSDHU9h6WZT
CwwwaQQffXdkQyAoDVJfnLBZMgFR0Jspx+G1RB19sXiJQREGcZplSEgVMsVhhjAT182PMVDcwpJe
lVZ3ZRBZWoX2TIJhZ4rJwRJ7B01QT+GcHCJV9bU+4ZTo10YFi5DW53FpUIBrux79IkYlu0yxSeNE
bh7keEKCXbSfilV2Nv4iATAqi16DIM7vwmmOHGEQH8wQjS6cHUGTK2YLG0hLxXPyhZdfZgEaXSER
NZQ0ux3LzAtNq3Jl9HwcJAKl7V4LLDvNh8FRrfg5TLPM0YcZiO5IkzF1eLSVDPLE+SL6vsN80dUs
MdlWl1gpekyxLjtaLtI2fb0T9WMxG7YVPCiDU4vZ3tAOXcYJDqv74WJ10L+/iA2kUhorB7rFhn7p
LjUGP5pzr2j//gkfjb5glgYWG20SKFhdm0nxhiZF1L0k3utU9azlvJOsLa0rC8xJI/XqFKGvVEMN
7D4w3kZl12TbZHhTxhNUOwCrVuXDUPA2F63uL6btwi8mnADqgtZ5E35pxjdpfiMC2aTiXsgf6+h3
2gKUBKgYD4WyOmUKRfHoMlYxW0TSWpQX9AmeqjoiBlG3mdDaRW5xqgt0wBauXZhhBrQW63BCyzEi
GLjKymEDAQiSe8r4VCiQv+k45Z8z6v2WOWYkcR2SW6FEaEiKRynzhfgIuGsU/EpDaBYqXpYjZwDh
5ZekSmCR4eRit4fUYHus0zhLpTbFgaQ0oSebwmOZQ6YrNf/LZvt3SBcttXOaoBhJw1+pPTXtQ6y/
z7xAQuPE/38Yodh5vdGKSAzFbsSsJbNgi0Pl9AInVPHGirm4oklU1ID5RKQKw40yogowBnuraLzb
EZFGBNYRoJ0AkkFvPkXUXjsSVKOQgdofGX2teBEIQYl5lKoWiKQ7QecBWNbuD1cHE3X6IgwGqllq
TYyZqaR9P/3WQnmbt6CgGh09jpGaPIhz51QjsjUjha43BEKajTk+W922074s9V5UvgrjC7QWqvxo
tbnbFIWrDneC8cPUa8gUyZwTbGV0rr6XGR2U3nDvLfC9YYXSiKy3Im49Xb9LQDFjAxpT2kEbN5xo
R7cgMyVXRpmIEGSyGbUCjGazR8kFh3yywSHvAd3ndLFqi8o30+Dq7KycjIhyuGbSKp8ssZhVtRiV
XB+xELShtpt9nJpY08DjuuZ9ajzkU/1b1bOnWhd2txfg2mX70rDJvOwGvZKmGGV6u33phu+S/Duw
IONpvhT1ro3R2TKfSuOugmhTp3Fi78oeu8pPmJEO5a5BYROmdS2DcNL3AY00fc7ZyCtoP/PKChNy
0aFU9WSClRgRvU+aTTS9FtOM4O4q5g803ksgOEft1IAcZA7OJMhgzXmMYtxzGbduEvkFxOUsVFBT
e57fOaO/Pu30ZZ1qwVtsHa7JoUlWTkjRiu7bON2B2V9J/R69AuO8DSYgZ+8yFSpWnElfK8thTP6Y
ZeJnMqM5wMpxoxssFBkTL0FCGKWR16LRCGKHaIF2CvKjjzdSWEPaGq9EhgPsrz0Fm1R4ymRXNkAk
68QoT7bmXcP7Pjrxiy1Iebdl3N0pz+d1nCrQt1OFAkZFVwc3BmVd0va21T0SY9ck36eZs0Qknj1m
IQpFkBZRg+GIo3GLYooUDXYo+WW5S4V9VH4Dy6KmHdthC/kClCSPE5rf4+BXPEK66aSXPO6L9T15
4T+zZPVZz6Q+ptOjvefdvKtBnCAh5HXRN1kAG+3rpMqoaryAMjgcOSfSWtEdjFT/Dj4L9YA6izai
OR994Ei4Su2QktLXyZHgQSzDdan8ssLPmKsLuJJiwqoloshGsVPnxPfiaBJwCNVGq2j2nH63UtHW
8vcA3KBG9U03d9XYOIbxLKgCx1l24tEEpOPcBeQWwFccwcwp34sg464EEzgWcadBiGIAJkE7KNJr
3T8VPBW8xR0V6BkZiFjg+NAaiiszc/xSiHc/C0XovPs//d2vx0/v/jlwea9yi9VMzZj0LPmHiZnt
fAuEUunCOYucV81GE7BtH9B2azvelpPMWmzZixoCXAtXfDRoGRCmu96mMpHTQg7KyHGP6DZ+P/7z
w/eP/tGGWfzCD+9//+APG3tn4xdagf/3d7bn2V5uHw6Ouz2dtr9PW/fu9Hp6/XrdcuIs3TGXEQWf
CnwwQNX0FzoPmB2VVa2mkqJDz5DTOL7vR875x5ZHKrHoxz0bAv8OELwIXVhX12MiDhDSyiYMvnvn
ur7rw2nP5pQb12aYku6paMe3dFQZmPhYK1aWVVEVof367u71zj1++Ju3T9V+8zhTvLhvnt25sMRE
RjEPJGKFsHR3PGLa0LT+HyYGD6wAVAN7qppsAhwVVhE3EYogd0fXfT/6v+wNloOz5SR1524cdgFc
2mEckfqsCJMCdo4fHz9fXl4Ce7Zf0JE+Q350xp/xXzDtHTxn+/y7dJ5/Pw82/fl7svHeSP/FuSWd
n46XX6QAlWECx7ng+qgBRslD2rnt0u2ye9hheGmrvrPdOg7H/TPU9ZYxpiQ1GLk4ahU15mL12/7T
BjsTltytyzG14AagS0YCTwSQ5GcWApryXERycWyCqbUaaupId4C/o9ueBgK4B/9c+uv2Klofywub
TD4TWMnYNVULm5mt2PgtAQ9BZr/C28SJnF+bt83j4fFw8DiTuCg6s84yB0hX9XIoJjCMCFjYvv+y
+e7c84LK6n6/HFL1ekiNQJKB46HuuUeUyhA9HzdYqd94y2SReLDuMCeUHqW1JJ4Nvbv+bmPf8yyc
67CLhQhVkrOUDCr1TOhS4iIXEqB06EzdGfZ773ee64MVovQ+z6HS2dI9wLlprG//C7PM9k8UkmWz
BLN0fST2e+e8vzbegONgcloXBC0uRFX9JxsnJaWjaEFHYW/eADhwWg8P17Zu5/iJ8eccTBab95xH
/OLDmPPCzEOg59R/ppYeo+7x/Bs2Dt089ETFMUo3K/0Nv+PHAf8+byZsJ/xw6Ta+vZ90ul9uzBJL
ry9UpOrEq686f5vv/nN606+g34JfOBHoD94XnOUt2S+QRdTPKdcluhKYcSkKVIrVGgAXahgZxfkH
QuST/Qbv7509DZPuyeclNYucBhVHqj+FXgjkaosOSKVuQqU3Ybfv0NHf6XgwtTrbSjRPSXlg8XND
25WTjDEmKrdxLsShqeDwK+yHwA5sXIOd3v6FP832iN8Dmrl58NeG25vDo/O0e9rsPA/u//59+sKw
7Hy6kV5Pd9uTe3p9vTttO/s3eE/tLx6JCt2ZzMcC3Yo5gVI93sHZVhctGbIcT00JiMRFUjvFlBSV
N0tK3qBkRDpjMxtztAvqPOUE2ZUp0dFlLuO6CiHURcuDSYRqmlV0t4/gebNxcelcvP+/a5MW75O8
luzbi5+GAsZPAIfBDCQDaYHucmZSrERRkrqHn0qL+guIgNXNYDoGShRG7RkW57GIruNb1ph4WFh5
ommQs3HG+XEY0Kx6r+uHMd9EAHq1ezyv3nZuSeqGevqld0wgrADwjjsB9nLLnt/J78ZWtvPP9Gew
K3bxU2nXm+Rlcoeff0vHgdsVmEZovyV66Kyl3qZSpTWB6rhTlqdo+BGAkDfmlQvp6cSO5YWN8832
IvPo5ETKhh42qoQAopIA67Ad8NBzewjXluOlFSa/kfGwP+gVrEBA9EUeFK9rXbEfQI3KUzlZs4Rb
HE4HoMol9VzZuvCn7gqj7mcQtPTCh1qhTbXwVLFyJB6s5/w0zg4cgixVy9UMKBgyx34wRKJCqCGp
Rr+D7nTy6ER5CJq/A1H8UHgPyLcGxH/5m2xsABgrUJ0ePVPf3B7Z5QWZLs6L72C2XptAzrYj+A49
JrYpEz+1fCN7RBFILY+VaZP8YOAIl7wq720zOlgCZzeu7v2LD2B2YzOj/XgCt5WjSuAhG8zARi+o
nWvok83FxMsC4tWyxllQK4H1ymtmSxKQLGvxAKPtGHpxua9HqpTgC/1WGL/fHuFVUyj8ASlLSSo1
ZqIbYnUyeoBB9y1AijwAH52X1pEr9y4hnJSL/q8Wawr98WjcwQmus4vXTApDDWogtEZoDbVovXub
ea+h6yZAyYF6ClDVLHdrLKrQG6fsS+FUOdPoTtLvNHi/PWLLlPgcMP8YYa4WYR2SGR1viSM2IDMA
6k1sPEEJuvestyClZcbqNkhm8TkHO72fluVwaNH90aNFXIh2SRppvCs5TfaXA/vng5grRxXKcxmp
iOCh7BqiU4fAX5uuRu6M/pmEJyvaVZYfdZarG8dIc2qJ9wHUwPID/hyQiwCYqLOR4QMMsBu2EhSC
PUXd6eJRa9BtG9mF4Fo1gMFAI3+q2o4zH4uEmTnAmPkQJnXSpgpLuBA3YXs/gwddjn6C2GkY3kTT
T2u/qTker6+zPw4zI26ByKzP6RmtkI80eZrKY6b+vu3W6sa8SDqYG15RibNUUhOAmIr1Jxp3MvOh
n4HU5nHL8Jyhf39xqKhZIZppQdObeLovug/BEn2ZS+WwFkjxBAy0OtWhBAHAtRWAedXaCoFPA142
gEKK9BBN713U4RHpbiCb24O35tKlMWbwpFTTx16CsYFAGiI4xWD+qPuft42sHcaXRphxI1h3OIth
xECwkftjpvsp+hFEwlvgq94AKIkuJI2SYNCM8WKCzDYP5qlB4CyBgS4+x36wJy1zNcmrK9kzw+cU
0D+pwBUhd7ranZSHcPxRd5zPWHX3z1ec65wXX4GGgD4SSnxFHoPc5ceo7ZX0mQi8i+ZKKEFBFvcJ
EIChGM8sE8tC5NQTtJWCslRNXMu8F0bX5L17r40okhr6kgQM6oLAXi/7sBkyNKs1wYhG2e8NWp+G
mAMTXpbYEJjAXAq6IdxW4AqzQCYQDokWtSKJwMJ1aZWqQGYW5jaRK+BPsesSAFjmtPaCxOyOpjmX
XqdlanIURLw4o0k9NatfUNSUZLRzFIElO3McdhB2SOVfYpNqMcDzAVo7Ci0XK7+ZANb1VDNr20Pf
K1B4STPovDh1rZaqqyp5IP6HyQJVOliZQeULXkfGwTSXJaGL0FtYSbKbEy+TAB027W7ioArpdmXP
F7w/4eoF+j7kVzRWXiy9spSUSjAwkFUddH4ZG7/TUuPp3q0aQbcYnppgaUFJTDo1FNCjh1SzaO7a
MbINLeIcG2tbCExpUBVGJxrFPl/7ofdhV80zGPuiVk7ccfyopdrWR/BRjNXEmZs1d0BkDfArmA7w
jsWMGcG7QzVNiE7JlNlmcerTx9vhb9UA2ggpY7yMdzrGGdPqNSFN4YxGm6G6Xdx+/hcDQM+BkBux
gCX/sYJ4DCwVDGvzYHzhBdAxgcziXO2XzxnYoxaYfvETdx10el5PSQGy9KqOY7THNmQjRZ4l4x6R
uYLuKtprEA9uJRxyU7RBdfxfvPtjmA7vxZruywAEkSmoKIwq/4F+fUcNZM62WVtul74x21NqUhM9
rPAtkL+D5M1VRk8wNX/SOKctPX/Y7YkuPKBbIUCD9J5ZCUCUGmY8A9BbGxJEbqrPscZVaXir+/jR
GgMdvELpQQR70+0RXHUPwG5JROQBVQljFkICakt6mJ16sB1KleImsfEzLZTXXPi6bWr1vFDAjQqO
EhSd2ABUhapcTA0CnVBZ90MkOxJocdog8W6bWfMIZfB/zTD3vrRRu6LVEecmovS2MoxOZhQ2WGsf
4i7d/t9sMUmFmgCmLPSw1effzfQuT45ped/xuk8X2AFa5aElM7RKort5gWIKsmhqFJxVDqpMvzoQ
/VViZxtpiEKqamdh/ZjkqVtUP6Oay7JN53+xLHG2g1VFx9sr+5AoosCf65RXoC8VRycHo3iYdFB6
72TlV1FtNe0kyC9GzxlXGlcXVimZDSAEooqb7vW+VqMCTCWU9EWvw0cZSPP8q0Kvmpls1MG/PYWr
EVgHOkIEwBh9A8wGKNQ+NCoZpqoWlclGqrckiHmYcZ4R5nYFEr8cax9GwCb6OkDM1Mh4JlaHDGeV
Kis0v2Q1MoTJsMZZwEkyCd2vKoh25TA56PPbmsNHVfNYedYuIqB3/9ca45Ai4mo1FIiKnTQjkRY7
D4UuOxh+gIjojfTWvaS93Z6n1SoWCAvQUwjgMjqkmTWhGYqQRQJMFmF5GubMkcrom2EWr7k42QN6
pbVccqnylE2Ud8WaXLlT3c4sPaPmCYWsj/WfT2FCDOnjKU0rHDuWNkDBHMHlvq2QdbZeOnJOuJWB
BtQXtBO07wFFXmZ5NrU8V9m5z2NEr3mziQ031La6kbmB+SEMzu1B5lljpjXqzLafM/Ds6Cj16vO3
KngfAxnvNLgyWXs93942txKqwe4BqAUgJAYSByZ8NmWtzfIAEgogeDeotnTCl9Y+mXPFOeRWzlYo
F6NRFscCQAEs+Zs61kJUZ5QgAsCv+kUfQP29z9WtlDZ2LeP2XHKqdGvjKKFCJ9O+egPn6nX8MrMO
3Y0EUTOdH8fKCfPxTvZ2Xez1bcOhDFlZiwZdHwo0QMD3zBLCi4JeByKlJmk6825EXmGPHbq6tSyw
SWI86urfdhDgMIJBULQrYOoEsIzxbQ6KkSQCDqN4kDcdZAdbFJIH7LO/XxsXZs4vvBepXd3IpdZS
MwTXorg5lo1DShk9+Jz4v5a8QvYPEDJ09ID8+Pz3F4YqS+vacgZJyVzW6CALhBRMlblc3U2pehLG
JjqZ0aR8kkpv/SkHGVMY65CLVUM9rzjbb+2gx7OshedAilZekFUKoSlnrSnhW+JDaTZALbegkae5
O6j6fUFEQEMV26p+3B7r1eV6YZYeXxdDgB6pbOxDGfn7KJyqAhsx1F+L0NwI1vxYGTHA2rzml7Ut
eekpE9dEIZOMaYDJaPyIxA+wXaczbWfca6CFsho74j3R8XxkQtvckCoqdBgswCPfpW/V/C0jAWQ5
Y2fIPqSQE9oWLSnnbXIxpsy9QSMjUZpcSZ1S/jWW3thvZHUXWAfD2hnqg9V+6zK/0lJbi3cD4VyR
V2OCCcJ5wJ/RZc2iQbqhnYugwDJqxQBkW9vWUPzedET00Q885rx1R1FTgNyfiVDHnlAJVI56IcLA
Knop4lk3AgBkmAB6ztQM7cfkUw3iEjwxg7wHtfCzQCTFHYxWd/B2aeEQD7Pd7dW85j1ABhAgxKM2
rtZMgLKGsoq1XMXIE9MzNJDLxpu48U0h2VTZvLltbIH5pvN8YY2t6AFUHbRlpKE+lT90Um4LFZS7
uvaE4OWEheoOWezmtXysQr+UXNkxdnr0UsYHBGkhg3KlHT+OLjSbeLr2Kyknvos+uqF8hv455k4u
KA0kfnSMwojXqKQqH3A0cAZ67fhGdw04YlBfMMGYdx02rISEtdDSaJVERuJChAqw9skYdnI9V5H/
/0i7rh3JcSD5RQLkzatsmfZupvtFmO6ZprxEWYpff6EB7raKJZSwe/uwD4tFZ5FKJpOZkREpc/rn
67u9ZnFhnsToAbggDZHocqToU9gVIPI8bbP7gUB1doCK9y0dldSPSd9tZF9r9tBWB88G6hvLNMH5
Cmc0o8Dui8u1qdDYV4j0wQt+SBX1vkjiDVurwf90O5cfcxKF9aHPVaTVyKkXflX6axxeTR5MCjrF
P5h6WybI59+v7+eqkyA+wBFwVnSRBR18tCTPWnzBYnLcuOxupnhrGmVtC0Fyi3ccEMLg+V1O68mq
lFjJOfAtxSLrIhdHiz1JauRMj9cXsnrm8Y0MdEQV6EIJrmhDdI2a9XLmSfWQa9KBJvR5tiEONAx3
CWk3EsrVfbOQ3IHHU8OrUTAn92TqS0zjedpAu2Nn1s6NybdozZY/IjyCUbD7x4jgD02GWgDo3FEb
NJjv5NSVstyn6sbdv+52INpFoxeRDI5w/oEK5JRVloO9bNTLx3ZSwHvS7NMp2UmQRoA8+G5onONk
/LGc/5TuoOoJbuQF0q2JNDYmkLpOnDrI/wfN79N3RTLdpFXDETLPbCij0viYahYBLL0Rtde2FnUU
QNKAfQKHhhAcUTYxJEwooNgGKvR42HPcRMmf6y65mlieGlmc6MTzdcY7eUpgZJQcx2UNxDyIFBQG
lppNYE1kEUeFtMqcR2Y5qcvT3//PHyB4aY2+m1SU+AFEKkO9iiz+TuI7fY76jgRD+6jKL7b2jUbl
dbtrh+N03YLfdhBBt0sNQdrIaujZRbbJ/OsW1nK5hQIPIQujTHhlne9sSxSidd2M4weaa00JlPE1
kyJd2g3QWCjAvXLd3FoIQyHKhDwLCmGoE52bM3iMAJcghCnKjeJAka0Hv132UUtpcN3Q2s6dGhJy
1K4xKgI4BIRmmup54NWLVvGNtax5Prqfy+we8oILHvRUjwvNHpGtJf1PG/0G+lD9lyLCqYlllSd+
b8h9Qcu/qf30itvLApcT3q/eQLyePlBlI36tfpyTBQlO7uSOTNMYH2fOD0o7QosOxM2QNWZbCdWW
IcGtmZSpw5hj57L4oNivY3Hbdk/Qo73uAmvfB20E9MgwtnxJesoybnMztnFmCxsqAtJ709DdRKqN
+3LN00xgTjFftMwYiY/eOJENrlsIDXae6Uc5VgbM/CrZ6/XFrNXsoAALpAIYeqDsJjZv5T6zqmFC
PSkdpI+BapEqaRjClr0ZchATSyBf8KmB4p3ObegMJCA4UnZDvGKwN/x+NRpDNw9SPJCwMWQROqE1
5oT6eomQz3vQO6Ujc3OG3q9eYya19ibJAf6OgmoqdTHL7dV8i2NoDfK0KGPgukEmiU0XPDVBA1DJ
bBQawAwctJiFncCmadLCHcB7WEh7XctVCJEYB4JZ7FhVPMNuN3ZhCYxiSnG6CcLRNB1alFa11PeQ
SlRDmFvHagwB9HBJKQdDXeN9uFHTWDs2pyaFVRvxlJGGAIvgtCxM+88ujepJ83n/ueFr6sbahPMJ
gc45tRay8xlK39jHym0m8NJb7YH0ICjGvJdv9Z8az6NpqoJMTUGs+a/nzZfX4OlqhWRKhxKTPS0b
3JWQNlfRroCMtP2HG1/U/JyTW2ijebkedcN/KDjaOt76AJouQAJhl21tTnKAExDWlWxHLMd16vhG
zZ5728/Mz2z0r2/2Wrp9ak7Ya1ojU5PQkPRIwn9UMw1G3QSHFaqpS91Rcb6vm1v1IbAuoTaGjBt6
nOc3CiZnMsfuQMueD7Y/U79u7rgMqswt+sbVZeEhqwEfsYiMCnaSlNeDnsIOLZ+XQzHSiCnEt+mt
vVU2WTUFQulFmAZBQcwpmrZMzDajCEey4slkp0l+CcWj+FeqbUAM1pKlpX0HghsT1XYRw5DONusx
dIHspQ96A2SQj2N+L5uTZyk3Xb9x2hc/EwPMqTHhwayk0NVOLBirxq6KxkyRXcnWQZE8aP2GD26Z
EpLAPOdULxWY0qY7a/4qpAdUAjZsrDkeWI+RZaoQWEPP+tzxoI1cynUGh2gG6uZD7aHt7ELS0HX+
02pOLC3R7SRpwoS8w50alkgPmhINNFHx3Ti+Xz9Ha+H/dDmCf2d01OW6ghFDT8GL89TR1FWMSFFe
yplCKPye0uC6xdUNPCmgCPEQlw2BHDQKKCy50+uwkfdp8QK+7OtWVlwcNyuUT8DNhjKW6OKsAUin
WW5WMAirVjC2fmPsR3Bhy9bXuImuWzm6S/sRSG8UhCDVITie2rG640uWXhojmEqlENLbL7rJdkB/
H0tibk3OLJeycKaWfAFjOkvHFcjPc9fgSssGTcMeAtQXTKYdoGx9ff9WjtICsUMNF49wvMSFr1R1
XTG3GvpjifTRkLtyZm5WbNSkt2wIkUEvUtkqKWzwCVSw9kduSTeKzcLrK1nxt7OVCN9mSnNDIw08
oc1q8DF5Bd2n2rMCXtX/jx0I/QrfBEoWCiRqoRejj24t3wMQMWQQqN/qWvy92sSPj3c6quv41yKL
fG5IRZeRai2eurwFGM4d2rnJQdSsOH6sQNUd2M46qYNyoE4Qoya+TyY27TNwg94wu8HvwyMwAduK
1EU8SbIQNoY/mLmQU7dNaAXeeCeGbnCboTSXMg7pkXLOAfftcdas3YD+BRBjdacFedGoriFx9iOe
uPyekY7cOGkzfzBSWPFjPqjauz6ABbJOJFSBJ9kikV0o5u84zfmDVahgN0nyyQgsyRowFz7XEPKu
a1Rzd23cW+ON0+YSDbUuV5JIIST50Rrj9ENqqaaBe7tO3pvZVlJXIjHktu1eHXdoB1bhlLWZsxH1
18IJQGwAZeKNDGSeEPV5g8ugVFBMjKve742oRRLX6DtGbxo9KO2n6660djBOrQmRn2RDOmcqrFl0
Qica80h94tooM1w3s3YyTs0IjtTlHE4zw4wCKujyMY+fxuGLbrX11p5Z4EaEuCpKyqD2FUdh2thI
HA2c4l5HvxrNV8tI0+/zBMKDzVHKIsCHHPpgmhvP2U2zy+pPrs+phwwmsmLU2rTfI4gz6/KpgPiV
OQaGMbqyft9JAaaBpS089+Wk+jJNi0YbgiYaTqZYCbYp7yVA6EoPwuhfev3BRxYCFEXG1yHvDiaZ
Axtp8aKcxzBVkRuPeBfueVIfZs2Krn/hlXvp7KcIe9C3doFuDH6KPikmJD0MXzIaQJZ74g11vlfr
LV7GlXQCC8e9tIB9ZUsk14rNuEr1ciq9ojaf6wISjnaTe0YZ3w1S/Y3K+66bu+dGt39fX+jl4P6C
adcA6YDmGYAjosS6RQwLYpNgyDbnVwOC9YlSvjlTBXx38ex0iUuAdS+k0VO6FjRUi3oscXsjfe7V
Z33IbmPlhVmNJ2lbUzSXXwBZ4l+9X+CsMZAp3HGGMaTQb4Wip6Q0Ucd+SSWGJ2wzTJPSlQq2caJX
rak4bXipLAxnQphCRy5L8lapMOBW+3NlYYYXUKS59lUC8ObWyb6gdFfRm0KnY1F/xeFWRKV0XsaI
1in4TMPsubxtQGKwOz4e/W/H300bt+sa6P/Us0T2NKNU8kkCuYg31nwfywVab3Zpeb2k97cVswDr
7/pO2me8s+pDnkjxUbaKFNPlTZd8x7MmS16fmwr6CuX4IKtztstKG8rZOnizVVCUxf17khvsbSTA
ILiZntBDMo3GYZbl4kHOkGdVpN54h63FKCTf6HUBn2dAY3u5CE5iVEZ41ycjA3BNGkcvxrCCbHcG
wr7+DkKaPGjb/AXFrwejiDjNNVdhW4rwF3fAQqAD3Dz+weWGjPn8F8Sc8NJKIA+QoCYbk9CZwLvF
fKrvrx/Qi4z1rx0dARH5BLCIi+eerBTtcpAxp7DTNi+FVnpt83HdwMWdKRgQDpqZ9zMv68UAe4Zf
KMrjJmHX1hqETLI3Zi3Le5iwExJCDMPl+tbM2IYJEeJUKxmC57JNXWK6OnmTnY3vsL5NgGWoMsbF
gCw//w4xU80RtFlYQ9a5oOdt2yfV/PfpC2BnAOouMEXAwYS8ArB1LmmpXOLtUP7QtCRyOuvNVLbg
rReui3sWYqCL/Di0jMFDfr4UPmXMNCgiwjxx10SLEFORQxKVQGJdd62Vy2Wpi2McCNA9ecGbnlvq
lAkNZnsuPaq+M9RmdMiJ+a3il/wwyq9ghIcoQpLsNMrcAoNPsnZfpPuE7GTNU/Hfrv+aiy+IBP8v
Vwf4nZGQmoKjy0XGJcQk5PEgSqiT3TBX3uZFshJu8eWQeGAqDhyE6AGfL1mCgsjMEl4snEn3YHF6
eVmIjMCG8Ty74PLa/Xs2EHBGGZDnwxQSQqIYh4ZktDQG8BM0PdEbSn1mfKjqG9saZL44X0gTTs0I
7o8HlUa7GmZK8AtO+t3s/HvyjsUCKgEmGMlBMSoEOqOYU6U0YKHWhmCWXyvuA4ofFRxsxxtneW0x
GmI26MmQ9eA4n38j0+QxXAE5D1R++4e+SgHW6Mtyw99WLqllQtJEd1XHlDkQx+dmAK7R9FampUcq
h6BGBELx1OL36Ke4oDcPGg6u2PmTjWVYdMBEGs/X/X0FjXBuX/hmGZGM0ezbEr1CJxzp6NJZml1N
Se54/N12aThLOmY08cJnW1XmlXwKDWXk8DLyKdzPwg7XNZBpvOqQVaI3k463aukvD5eYHXm+1Ya9
DGdY5j+2RNRYOoEkJUlhS+M9MPTgBWVHLT3aW/WD1TVh4hUtxUVnS6ycgzkd3RcTbwLMM7qKXGNq
JBzmu6L/qKRo49MtgfG8VIE1ndgSoggb9W7ILdhCOQnv5T+ygvfyzoxrT7c+OVowqR7WACKyl+uG
V9aI4ghAsziG4HsTm4yqY6edpdcVcJzfpJJctUJShRHi7GBtaoqu2kLhD+4BSV38c348pKktq2xo
Ks9RO3S1I1WN5AaaZd3g9v8edoBRB8C6YcUAkFx8Wjb9TFUyU9jqIlO55bmDEq3i8mFj/1a6tOeG
hDPXaHNrFgyGhvKYJ7e8iZj2W7UDhjK+NbhjdURXUFbf6npvd8GQP17/fsu5EvxGxzMSKlbITDHT
vuz5SbZYGU5B8FCsvNiYgIkE+UFqetOCGrCeq67xoF2Vb03brZy/M5vCvaohmqqlDptcL0InC5Uy
3lnawei3+s5bixOCSgOGzKxhmMvSoPwNPn4sanaH/EsxYr/XRy+Vw9R+v76hy4+/sqG6UJxUDGOG
SiYWV1mogh/6zuf6B+90X7I9lrX7f2/t9NErfL6ZySNmFPEMtes00DDFn7c3EmrvOWUhHSYAn4aN
Swp0XhcrXN6ieEmhIgoJQ034fDzvE64MSuJJkJCaorFo4p+cdAMLzbq17HCaiw7yBg00vaM5L5wj
NGmgU5S3ifKmgOMTYOBG3xdybKV3fCL2d5zXyjfrqvogpSbZz8Vshay00hebTABvd3XRPnPOWWRV
tHmQJSifm7Oq/6wm2ka10+i5a/RNHHu1McsfKevTD1PJwKozNZL5A8X7alH7qVTZ7dWqH4KxGQHN
pqk9apE5SfrzlGeDc587VZ35Pc/6yuUWY5CY0vC/7h1SQsStzDP7pzrYUgVdHXVsg6GY+QAW4dL5
09Qxxlp6YpA6iGNJ1wJnlhUWtbmcWd7coWoOzpIOne9qpA0NCYWOzV6y9NF+Up2kS904VRjb63Fp
WV46dmV+kAEQwfYNhALFrLGoKifbeY11I+18s6Bk1zvmDBMOK98TjODfTxTdBXeebJDsVHbReVy1
5xis5xK67SDkBr2DYccA3HNS5F5RFsyKSk2Pg1htk8SrJmLdZDW1ag/1DgtXfDwi1TdwsYBap9Dn
3z1fFOCLxsT4bTOCx+khmWKl38+Z3IPNqLKc1k2luXiuJ8e8V9WGpQHDzMatOksxc42kYNDCo440
umaqV++jZqRgBnKayfBmzpUQqDLtEzU0034sIK/Vhn2S4QcbXdcHOgcULcwKGZWmPk+ae4vr1fDC
a1YPXuk0FQ0cq3S6fd/08qesDHMkxwkEH405Iyhit5k1Hdustd8TnViQDYN2TiTzbkb3FzNLr2j0
pNTLyrp/HKcGZOVDDai401vgYrNUqfqaGmP6PSYm/VnPk3yro+SxowaxjoOUlxhqIKNl+aAet0s3
kU2+d4pGesmdrnxy2EgHH6h8y9fKhB71gWQE1OSW+twUZRvGVJ150M812BC6ieRvtdLSh7bWCtON
nanb2dmI+e0Os9xQCOBj/MsoU/ZVU6mzPbTmeQTsiAzJLAtjVn7GHBPjcBnYxtFJxzQzNIarXyXP
8p2ZSdobVQbH8As7rv+gXtzpHsgIzNFN6pKDaGGyfpHEUDmAfXH9mLZGE7W2odJASSzrnoJfHVKO
ucwzd0wd1HQGmVgkgCz0hDqnFme/bElRh6gd4JrwbkT03ByqKZyMZMH7KGl1W5R9PEHmtJh6l8sE
zUITz4RbieWzHFY4sp/mrOTEzctRaTaqdhfBGaULzbA1vLLwisWr7vy2iyd1GodBkYA68qBfv7Dk
J6bqZfKtnT2iXHo9OF+8GhZrkLIHzhVR8iL/S1Kj6ooY1iTnV1dioFzfqMT8zVTPLhvBgpD1xYne
0zpDS9yM+Fe6K/Yh3/3RIunQvKXe5+iCCsKVfRQpw2Rj8u3iav1bBPqnmrVcEid5w1h3FqTIUT6p
EErRHh37u65+y+YMwC7mlt2umbYqNlsmhY9XlBPKhCoKKmT+KAC0gQJbjQNRYLTj12gbnrNFW3Px
/hfWKOyuOvB+rNAqdRm7s9VQU2u8l6PrPnI5wbMYAVsyqow2aADERHMyE1MyRxgxX9Xo5+jnb8V+
miJIHe+rqNvR3Ya9i+RLsCfkm7QyBlltYG8MlWfl5/hT9Z5yL+589eFmulFvLF+OLH/D6EXKIBgV
0hS9hwIFMLGLDnnuEwoGr9bnznEcvEy3XNO6T6TWpQNEETpfphtbvHYMMf2AN4MD8iFwOJ+7qkJy
M4dunuRa8S0t7+1uo7m+vqP//H0hHyLjOGZDib8vzSCK0MZgtl2Z3xZbbBFb61jOx8mRo6ZGjHlx
x7ot3FLZxfIWgOiSNPHvd/q/pYg6Ca0ODUTkAZKLopdF/I/0kd+Muy8Mgibf1RGUwWEZNq90YwM3
zQoPuzR2Us4mmAU/0Pz0WH7LHlIWpOfH6f3H7Jf7V8cvjY1E9m9JQQyemFrBPbCM6gEycL6fgwzO
UDTdJZdDp+pgfKnRHNm39Lv3Xx5AQjDfJzgLxG/d7FU+msHGkVjeAdesCwGUOh0gVDGOBPSYeBLU
b2Bobl0WB1Kk/kg2jsAlReryYR3jb0EOgDcRoliXqYIcEWvNbug3fVPByVsczb0SQRTsJzu0LmB3
xxwSFVsnf22Zy6iHtTBY4BSKJa2MMz4xLJNBItA0MEXvkuyu1Txt3jeGn8V3dAsesrpYsM8jqILl
H+U0wWYHOd+hkbDYsgyGQA6qwaVRdTSeQJF1M4d26DxOOxZlwRYUai0SnBoWYqsJunY6InGHAvRd
L7uz8qIDak2NjRi+FghOzQgBDd8SyacKM7L6boGk1Rz/XHfO1bzi1IIQ0iQrjtUYEHUol3jUVQ9N
qD/0rktuOuKbru2+drsqetT2xsPWuVjZQoyqAVijo6UNGL6wNpU1CRSRMSVMu1cFTW3qz/qeOW/X
F7h4gHD4YAWXwYIkA4GacPS1bJkfazninB5UaEImbQ50T7KRba58J1SQTMj9oUQN7LkQsMEobWlD
xXDonFfHepSTDWZXffmZZ8tAORrKoJi7M6CxhSGu8wg2KtTokLgn3hEMcx7ZOfeaa0eZH4fU7cP0
mAf9sXzUPQK+d8yyvz1MkXFnIiuEaOlDd49Yc4wD/e6OR5VX71WX+K9bMsIXOy38xGWPTi6tZNEd
wwxC4unSXT4dczPQ4n97HGAC33DhYAbPliPKk4wEQ4ntVCV4yWDI8UnXNv7+4nLiLoO9C/RQ6AFB
EkbYZQnFgrScIHHTa99K+zz1hynBQ8VP0g1DF76/LOTEkLBXxIlxLkgDAfSag1TlkFofehHI7YZb
Xsggq7DzNxeCposFeK1wxgqOGrFWD1iQb74x1wqamzzQ7j4a6AWg9xD1N+lh9Mp94mZ3xmPx5OxL
HxlAJL3UwRZq4+KMQNwWFNoAfQOLjcaf8Fu0spLLtprAfqV+96k/jFsAzpVNPTMghLKyzxRzxkSl
Z1j3PA4x8N4AwL4F8FrxEbRg4XtQDVpGUoWjnsd4aRv9YoXeFnHnVuquH2sPmsBs60pdOVGnpkyx
wMicWlMYTIFdXa+joTuM9kZCtrYavFw1VIUXyhbx0i7qRJ+GXsNH0b/0xrWrY9xhAhaYnnzD5dc+
/6ml5eudhIdKNVFUMmGpNgAgqoAG2SJFvJz8gYedmhA8zAH3nVw3OvYrtFQ37Vw1QFUs6Eg0q66E
uMl/X79cLp90gkXB5YjDOqVgsNhKYfomOa7uUa86khuKVEv/Mmxva3bisosgmBT8D9qOuCJ0mBwO
lXTboH/u/XE85sk/09IzZlcBIaA/R9cXuuKJaBvA3wH6BgpP7CT30zTmemckXolqSv6qm0HWPlw3
camCo4M7CG1xB9TeC83p8htOHESTTD5WDOx4o0/viGu59sG6L5+Yi+pumH2bPoHYUe/mN9XdtxZM
7h1Qwa59V7q/Jpd8Xv8xly8G4ccI3mq3ZWf0tZVAYAVlSRdKlvrs9j6/0b3ksw/isHJBOFT7sae6
Zu3GG/f9Sig72wvBk4Emju0+xl4U2h+oRqB05tLsqe62EOmXkARhnYIDZ3mt0o7D0Bxobul2d20I
UvWX2iuf+p2y49Hr6Olh4WqB7vd3TuQchh06Zf+W/HH5FeBVWjCeyOQt4d617cmprcZBn0HyM83L
kHra93yLZWIlAgE6AH4JtDJUSFYJVoZUU1OTQ0XN6IENe0nL1w2nWQmmZwaWH3DiwS0BIivtYaD/
6hDkIFC+T48ksPfJJ7+T742IeGUSBM5+iyHkL1xASFzOLF+cnZSqdITlLqgLd/ypfw8Rv+8gA+kZ
t9IHvelS3OtbGfzWhgqHZFSHKikVWG3ysCsf+ub7+oZengJg+IDzhHcA9nGR7qXJ5GhdSwDKz9R+
58T9XZwWJBzjBvoKUm+H181dBjlUjBeQMRxwEaYTngpjmbWOTTG2E1cPHAgT+jhsFTZX4gpsQP0O
mTzoOfE+P3cRq6cSWlKospgf7B6zEzQaQ6Tw445EluOhgxgEkz+7mVf6W+28ddt4CwFUqmOqX3yk
2GbLlNRGBTffZYPLnqsQbAzeFHQYUvckj/rOH256/JaEjLvdcVPZcXV//7EvlpzkLG00ncH+4MWP
4OdpcVvaPmaAoynYc29KfMV7vv5JLwsEqMcDzvW/axZRZilDwS7Rl6pW7WZ7VB0P1k+pdj+hsvLF
sHg/CVgQ/2hutwoEK8kI2gAIaKCG0sGrJ9YiG7UeGnsm4JBPf1ixJ0PYYNwxEhmQ5ailhxHERBSS
vaaMSujGbX35qMeqcVtDFRQZDy5swctkkMxmEgcbcXaj+dm+DKbACXCBoaDualH2TV6sWxBVza7l
s6/BG/qNgtvKXX7+A4TIkDommCks/AAIloXSjmP+7cb+7m9+/rbD+cB8cmRHzJAFmLSBNskxf9EB
D/bkw13PPRq7wOps/KLVUHKyI8KFiqcY404G2k46B2ZXQwwpTJGxE2njxXV5BQAyD3oXhC0k0+id
n5/vruBDPAwxZPvYvZJ0GM8Ip+ZhULuwmX5d9+0l0TuP+TDl4D0MWCimaER0fk4NAKp1mLLrwXnM
IZH4OBXdkc95u6tHKBiq8/SpdTM75ughXrd9GfkRQ/C0BJskZBLBmHu+zIloTGptbCdotb3YqoJu
i29iSTzE1el4BKPsgYFDjCGcWyAZNYvKXGhIjQHDTEjBrP6YN+mP3pq9EWguCx3f/7AotO+A30IC
iqWdm8y0IU3A8AgWBfqQ2Y3bb02OrJ7LpUH4vxaEY1EUvMmHERYSDXEX06fYvd6ffnHX9vsyAKtX
mLlv+Qtq0sT7LQPTsbHENZ8BiAtJ0HIDQEbnfIm6DQkIjO+giZcim13Saf2ePEAueiMCrbxS4CAn
hoSVUj0rCjWFIeO5uAHEgLsgYGiO6b70fqhfamiDB2vj6K0kQec2hbOXlxU3OhM2MUb2Ih9kT38f
sJ9/7PvUw6icW35u0TavbSdKGSC0BL4WaH9hO0dLLbO/XAgGNVw9C6rEZ84DhpHkDNCRCT19/7qL
XuJGMT2qosIPaTcgDQEcPf+AjOedNHAw5bPR8dtJ3kkyRKbk2sNceigNQDekk5c2mMdRX0DbvvFG
uzz2sI4x4+UXADAnPgMr6DZjPgXiYQb5nBLbVbst9o7LOI30CEgjaA7YJogWhPUVI2FUG5eghnJl
sqfKkVXBf2D6xjaemlHPt9Ex0RCSWmyj/AbaPvKqfcrvYDI2b3Xi/vu387ktIZKxKlF6g8DWaO1b
BjgIvXc2NdCWP3IeLhcjqOAAXw5iiotGSMtT3nZIlSuDhXkxNC4hDgZzegU0VE6eQwVsyv2izonP
sp7d4f2NrFOZjENXDo9jz+fguqdeXoT4QYCcA36LptAF55iWxpOeNYjfrfpdWKg22nexLD0MzhTV
9RZR1eqxWJC3MoqcyKrFp50GbvguM6CH0Six5qpg2HNizQoSWtP3MTWzsO7l+55w607V5NvMliw/
4/nG6VjzXRQuQHALxAlYOoXKzFQkZZMyMCUUg+OO+j5tPgAkM7fE5td2VgfBMrroyzcXRzSmutUG
DCKDvcqeApUVe9MBEXGng2flnTB9I6ouIUx0rFNrwknhozpmWQtrPVfAiofigPVA2cb7/697ilbg
umifQLhyoak+P4+xYSdsjJEvMvAH9Z49lhr4ac1Sf5EgtOj3+dAS12F5lRxbShEb0iwHJ5lSKXxv
WVn7wrQc4849gHa/7JFAXUHSOHqB+gKvo3OVBDnHX3I7KBa81E6q+E3cJK3XVf0cEG6Wr6rZG4He
18qL3OvSN606GjmZpL4ZcUx3RT+Xfpbo/CbBKOabNMQxxh9Lu3gYSLt5S6/vObheMdwIWLWYvqtJ
zgio6rAb5fSFlip7sK3xtc76eqPMtHpudHRTLJD/g9FBnG3M+n5oJx2sQTWAWnn52c2uEx/RJSfM
s/VAtQ5j2bmNEl4PDpf3JsKCA/YteeGJAuPb+ee29d6KzRJOZfavfHhmzYFkNz2aqdKr3O62kTeL
k4ruhaIoZJpUlOxNMSsf8BQrVYKTqfevAM4xzZNzPwZ3bu5a2U+QBxNYNe/sJrq+zrX78tSuWF2D
Mpk02Vin3fVRarHdNG81PdaiAdJV0GMqpq4BLH++lW0/9WpR4QuSbNd0ezrtZkyVGFC5NLeGKdbc
8tSUEArympjQAYApm/TeRMydDV5luSw2nGNrRcJ9SbKZ8jaBmVjR3YY9sPynU9ZePP9O8Fi8/oEu
XxkYpUBf1dEwhYPBvWXJJxU7Y0iUrppQkmDaznKenAyMTsZjGz8P6MWZ1Ub2pq75gwl9IGAkNOAS
/1YrTswpVBppqy23NNRJewUsaM8AYEJNVqKPXfzmgAlcvx3ILxCllfZOy7+75i6xGhesxfZ4lPXf
rUQB8H0u+K4y/bQqn65vx9rWn/4+wV9N2mm5QRCGU+WQye44h631qHWffbpxVf7VzxRPJOpQ4Ptd
5tovZDS01u6UxMBOtGoClriomB+gs0JBadHnj9Sc/USB0nlfBQUg7kPx0WjHOgbNyJehHXL2VtnM
NdHzMB8Z2bjwVno6qBid/DTBzQe10Qy2bAItj7MMhiDICeQgOvE15yUrQzPzx3wHlciClH61RZO/
5pAIiygZwR/BkLV8oRMPyRnK1uoIxi9bJY+laj1Uxlc/Qk0Z4luDrYWs/n39k69fAdA1gFsibQFT
4bnFbDTRAbRw3IY5cOxHjYCw7kdlvSTjL5QVUtXXkRVvNh7WYgnorBUMzeLrY7bv3OpUqLNhFai1
Tkm/Y0rsAnt+b7b6RmKxZgYCq0gq0NDHZL1ghtIsie0RCiI8kb2aQGtU9/49WhWPiVMjS154+s26
xqlIDiOT8o7xL6OPrDLUkpfJ2JXx/SYL01qaeWpO+GCUzgZJMW2xqBR5NiaatTum1a6z9RRbCwYg
RkZT1sRDHoQE58saZgnHZJEk0vLRk7N9y58Smge68qsoNgLjitcj+8CgF6CxuJ3FhMeK9axMdZhK
s2eTtG5ptS6p74ni5ppX5xsnfCX7OLMmfK8pU0khMVjLsz2n4GJ0EjdNdIw7u6X+oZFw6rf6bCt+
eGZS+GYZqM8qY4RJtdUCuceMQH0rb5WcVz7YmREhemN2O4vbJVUnINKhxSEB3L1MXbv1R7pxrlaA
JQvaCRLMeKijnCRSWWE6T8egyLKHxXPK9lN611ea19e+QQK9ekkz9EnH3131OzVvYo6Zr9afdLCl
yKE9eGm670nYQktIGYJ2Uj1WYNZ7DJGg5bpbJ/eT8+9zirOfK2wNrpuhUlP8/XZE9xKKb0obWfRz
kqBcsBVQV535ZGuE5La1p8HhS9IX00+Qw3TSj1QLNQed62Qvz0Gbho124yiBWj/05qHEpDlVnxzj
Z1EmUbN1o6/dZicrR5Hq/BR3chFPsoxfA8DtogxObsGmZgD/2Y17s4J4zfRzaFlkGA9V6U9si21/
JVjBPPi/FzpWDNcLm4EREa1jS6Yf0wfmvKhQfVXrA0s28onV8/WPmb+F15MQLPFYcjpMKXhV9zNt
J580u4pusY5uGRECoqFLCdOXuOFIHx2mtoc0MLfEXtdiE0SoHAztQy7AFgFbysCmIk9QYUvMzyIG
Ybo/kX1roVWRH+v6B3u7fvuvLckCDTJa7wvBvvh55F5uBp2A9iyfA8neGfYz38poNkyIn6ZRJ9T3
G5hogZci79QMpGrjdK+bQOMWBHEoNoncGHON6W5NmnB98N2s/5Czm7bayIxXTaAqCTJnQFYdQwjg
CXjo2v8h7bp25Ma17RcJUA6vCpW6Orc7vQi22y2Jyjl8/V1sYGwVi7cI+wwO5gDTQC2R3Nwkd1hr
sTCKYXq01P2cHp1BcCyd9+SjgpmqZv2HwTip2VDqCI1xlML3dXnXIX7ZepLxS03e++E+w7FogJbg
H9YfCSuwK9IHORs2rKuu18sZ/HVGs4+izwQhEO37ZQieO0T+5jcE9RCrrYlCRzs3SkC0YTBKO7xp
UAte3CxOoIrIXvmL9AeKWSRnjrJYR34FrXJIoCi7MXk3FoFQMu+QXQ+HWaS0n8dWkYFRJzM6+1zd
ep7RCOgoV5oqWBye71xDMb5TseomVCi54Fj+VKRD1n5WE97d28vrw0lUw+xQtUw7k3BJZt/ACxmR
XOxhdjNud8g3oiNWccN+uLJq00PHKB7G1Q0YE7ezEV7HVnQf14LmNp7TW38BYyLVlFXtYOMLNHs/
zL/M4UnVvNk61NGP0t4ksmjE1FEzj08UiiKPYuMfhKC0U5McnCWeRgV0In2TgN3GzSBwWAZZeJj0
xZ2cFw0h5A5PcUGwgVOAQcnUkBlGmBPJN7bY0sqluQlLkyao2uf+ex5oPzQ//gAreuUmexSmRx+x
W7501/aVSDuYszUADRI31H2Ac+frPb7ahWnT1SE6o75cpG37ebcdpuCyIXFWEYJ1YPRAFB4aDqwY
X5Vb1VQnyGiaNSqg7I0pb2MUqcumayQ+LnlEFL3k7I814Jc/XY3JVItGqaYQZqMTNyMVpD32S38k
mqBGljd3q4F9vaBXOCgKj2w9d/AmlyLPthACntz2Hy4XJ4Nhog5W1RtFgSuxh6InxGA9zXkZGwF7
Ocd3WZTjwkbSHhQ3rNxrakpLrlEJGpQ3H1t0U2s1uerGJCjRshoNRDBvHM9/Ase4ykRCqEsCYZyX
qR8pKJATVXEzKajtg425FKV/RWiMt2yMHhedAmiq6TfkOxmgHdjsptQ3VNCmfl62dc77B4roiF6g
dBpRV8ROTl0IcuhO3UFU2buqjgQ1XCiZ3M6HZt+i2s/xpG+Jh8T6EVXON9J745ZBtSVHVOD1bhtE
gsfzuXmefgozzbIcmkVvScSzULltTgfQXbhFubk84PO9BhBUiMtISNCADXv3XXKknSeMVwXpjN5D
aRxte9aDJe0v45w7EeCgQAKhIbRvgkztdF4JZC/lKgGOonymVoBo1FK/qCAKGsz73Bq92BC8HDS6
sU4Pg1NEZvoQ/yVKGAJRu31PPO21DR5RKLbtg6efjru8Jg8/8zZAYSUtmahQL+Enx8rNDuVjtFkC
LUCEbivK5p7v09NPYkwZzAelMud0skMIWOwG59B2b2jlB03u5dnmBP/WSBr7OoTIQTUW1IyNptP3
Jlo0dkhtJRurC6NrRSNkkzg5OCDypvyAEmf0ECt2vDV7J30SfAnXwH4vvMYamDwr0Tia+JLRg47w
GMSeE3Q/Mtm9m/3Krf0EW+dK2on6lblTDU4cNA2DRBG1Rqf2FjZOo+VykoIH67otCj9T723rDZ0c
dSPwhlzLXiHRCVidIrlB5KawgJSOle/gZl+jYR8N9KW+i8eXQb/XO0F2jzulK0RmL9l6qM+KBkRQ
4JZjsKgW2ttvw+ofsu+wIoSQkbnFKx8XqtOh6ROEd+cMQDIoTUzPUFp3ABUsAq1N/xnqD3LyNEGq
mgisl792v2FZ/p0wkklkFnR8ik8yx22kO9MJCieQR0G4i+ti/wyQrbpRosZs8xJIkh6AwGJc7pT5
VbABaCDmzA+tMJgLgCJJldXHceq1YFJGP2SOxGu3tAGU21xj+DYQNJ3vB1lglaKRMVdhObHkYYac
hDeoiy+NISzkPUS55uXBiVD0UwMJnSI3KmogiXYVk8d+RCHu/NevJRghjg3HxBmFOhDG2qH0UYaL
AwyUYhVgLbFRZ9sroJAUPcu4ZrcCYg4McAd1oUI38oTUlS79jOprRwsWsBqI1N85LgMt63inQBbD
wDWDWRwp7DNnsSJc2sfAKG6HxO+sx6G8QT1LWvpW/vdWbkKzCRyjyH4hL8fMIIm1aLDTBEE0crSU
u8x4zf/+Boqs5wqCmbvE1EwyzsitpcVdp941w7e69Jb5Vu0Fxzon1XqKxPikqUYYB4UeCDu9pt91
rylc9EU8g5llEx21G7cePd2Nvx9wB75tD+AM+/yU30UdsZyKRJrkhVvEvQlFNGx4ZUb3oD31KIJS
FFfrXX1rH+TvKIQE8c82u0If63KYQIe1UQX7jWOiJ7jMWVP3SK5aYOnGLfsukx9J7dk2+CoicEru
Lu9sTtDqdIiM0egDMnyViXm2s89OejV/xaNXVrPb9tdK/ayQ6wg8rpcxOefayegYI8okXS9sgtEh
bzMqr5AoapxjIapRob/C+OMTFMaAhjltFyibAkX5mIfvEA4KnYc6fgAZVKgKdh53RGiBpwFMmqxk
Nrrcj208jkjp6YjID0i2Ji2E6Y5aL1gtjh9Ga/MfHMYPpyDV0dIOONFyqxp+WD0Norsr/Ql22mDw
8CA0iQ42iFNXX3R2XKohGi5CcOiU8qcmiifzAdDXAI50RK3ZMINmI1pkLajyjRQtMFP1cTFKwTuZ
C4EwMq2ogWKqxjx20lgxRgyaeqmPsnowo3+xYBqn/g+AOevjTlGnBVRaIPG/l3FOqemtlT3Eous9
b7nXMIxZQfdqwK0F44jb/VI8W7VLRB35PE+zhmAsKoY+STylGIldPkvJmwMeBwmZrjl1M5GMLXdV
QOBg26gNBscCMxo7hd5CK6NQwUiOeldB+q0WOBYRAjOYFBdXSKUAocORgLhgZQhu5NwFWQ2B/n31
Bmi6CskyB9UdUvwt0Z+0efLI+A97HNUO6JpDlE/FNjzFiMKlqNMJlRXldIt2Srs8avnnZQfMu5es
IZjjJWuiNtUrQFTzDXjfesfXUUxcXddQhq1qH/SAgoXh+WJInYDNQAGzDSS0T8eEohW09kDH3ovn
TW2CwKrEE3z2JfMI/1yDK+/y+LhGvYJjxtcZTmyNNGdqN8dR2SXWs6X5c7Or0r+/fZvrcTHOchzs
ekgWAPXTu0m2NfIVusDkuGNBBQxYSXRa4cYcY3bt5I5MleK06mmsviXxXo9QB/5IiODGJQBiu/tA
QdrneQ3HL8+7IX/CCyarvAHVtaaAj467if6MiG3pi9B01Sko+PbM+EXKSrdpksD5a1JgHfc1ypxh
Q/MDnpqxOLlSM5IM1MQ1V0eut7F9uX8ORQQdXI+zgmEsTekIUeIIMKp8L0mvteRftmTu9QztAFhi
Kjh2RoNYEpMUIS1wrJc8qKX4yoYiqZaoOyUer+TxZioK1MCqRe0WTitIlXFqDyAES/lqoDyO0ACb
NCWFllh2t8AV3ShX+RYpAF+WXFRIbbXJDQM80iYBJKfD6hSSepKVh4Wn6GvSAlLdFvvk4anYRyCQ
fnHQ3Vp9IpK0jW+Ue+Vd8yS/AY3bx+XppsvFXn5AAKQ50BGj/2OOqE7LHVCbY7NN9m2ZZq5BdqOE
Ur79ZRjeDkD9KL0/IFIPNqDTQcbdoC2tjR1QKls1/DXMt7MlykfwQoN4jf0GMWi8YjWTTT73dW4B
pK88lP76qn0dWm+6tXUMT0HhVPFAnG2bCTY3b0OsUZmrVwRNma6nqG1xlXQl+M1fLs8dd4lAK441
0mUHdb/MsNRhqRZ0+UHNRzJ7UKaTdqvNoVp7tZWanQfOREck4MRzjSh0R4Eb9gC9tp5idih01Tpz
wlMCdTdWd9PU3mA/odJ9CEXKwzzT+KpzR+JYQSkd47fM1J4TLR9R8GgMQVqNQd3jeqk+X55EHgpk
vv6bRDbyhsqvNrXpJNbl99za1/Zb328uQ/A91wqDsYR6HMK6WoChmPu4VdyxAZckucu6uwUpiDb0
SymQ1eAyKl2Jsw2M8BEqEdHLhgab05WatAWKlCZAw04vZkgKj2Rw20qqPYgh2VtjVFXw2lXJtdSF
iMrPubK9/AFcU4GrRi4eVF8orjv9gCyTbK3P8AE67oaZFtTwIqGToVH0WS0EN0XuVqApcKSwkMZi
uxflXOshW9MjvNQk/kKKoBpLcNilrVcZhoiqj2syKzD6MSt3spRFFk5Ul1Ku7mZwiYzfUhF/A3fu
HBBMoUMR9FJs/5UERdysyGD7Sl1s6xQsoPZ3RArQDFGi9s4QXBK5pvIHjVUVqs26Q/UsBjQn+mNs
vy3Na+Qs90ihXMmFjcsPeu50UbcH/3xboTK7oinsWs+oLAe0QmIveigGj8aTbpxguUm8ZB89OVt7
M4w+ZTYIb8q96OnKddCrD1BP1zGLakmNFHxAjh4Geg8fRGF9TpkE1Y//vY5seYYlybk0EczstFE2
xmP8FMf+4OuHeltd1QQUmp518KI3+bVx0QMr8Dt8IwJtJnoW8dxgQ/15XhHNjAGuk08NtIHL6Gpo
Pi8ggCcwIBESM5PIjU9xS3dEL6MJs3VNx9OS+2FA8cTbZadytve+JG3RpU9LT0AawCCBLoVEYVa3
nmXXlhdJi40q1HFCya0hOL7Pbw0UCjdmFBdYFmo7GAeaK6OUoNi3hRCKeZ1EH07WH1S538pxGpD0
00LJuqQ7uHH2+1Ie9pfHeWabFByFDXDc6E42WOdpK0TTIBQA/zUjcUmMh3RY/vbFxkAw90uVTEQu
warn9Wa6sUJlB9EoaLFWgnPo/PRjcKj3WblLrcAqZT1wCMKA8bcxjt3JvG9VsNIcTKjlZPKrFIlo
O84OhC9QlDNQ0nRQLDLOpaBvxbbtWs8Ep4+Zg+SK9JASBXeaHQsu6iIoxiR7w5znSAcUyKKDaQLj
zTy6zeDcQilM8DA9Cx58jYq2maCPAVLSdHespjLNJmeIDEwlSpNy8twVG4imu6H1rcl/UDKWyzbI
H9gfNPr3FVoTpa2eEQwsVK5Nu3ErsndipLsMQYzyzHswo6J/X+GAow2VNTNGNUf5dopHN6k+HblF
afXLIInkjUSDYqwe0se1mpUYlNQFSeZcp9YPMPvftiKzPztTmUExVq8WSZeqSY9aizlx/DoKUzfM
u/vOGl8jdbxB7WXiRbO+XGUmQaf+5ZXjguMWhCpIqnzHEjsO6LySlRzgRtL7UuVP00+p3TvooCjb
x6z6jMjmMiB3Vv8AsvSOVaSNqJgDIJ5xY/2973wnfcllkXja+XlKZ3WFw2zryHDqUG6hLdT52AJR
gASG35ve5Op4iX+Xrme/vV2C3I8epaOIIox79KywmX0+OAOZrZJiq+nWyMgGNT/7XBPJFp5n2pgx
MufOYihDXiCN4iHZF5gHMAvZgfFQBfOmeKgrN8Zht5WvDP/yCiqiJaQn0moXRhBqMeyKwj4j3hX7
0g60Fdfjs/4r3xa7GZfD3ms+oQopKlviziu8NDw1la1iUxSOqSVlGALYVq8dpXNDsCdbjWh4dHVO
nkN0VlcozOpJapdoCrUc0myN9taIZg8yoOMC6v7GryCBE83bGj2zOJCc4eny3HKndoXNrGiRW0NS
ScCOOv1qRnlHLEMYXEq2TWIKHkJcX7qCYlYxzwqZVBGg0K29lfJlCyVbt86hFmdmLtzFt8sjE60d
/fvKaCZQD/RZATjFeauU+xLJklHkzESzR/++wkB54tzEKFVHZzsKL6v7vNtF1sH+65ZwaiCogrSQ
iDNRsMecQm2ndbGdyjiFoBmAkFr1MxYFsPlXIXBpIZ+B0gQQM50OpUb7a26ruNUZ3Yti94dxrNBM
trwtUnsNipwAAZ3XQnlKi/Lx8jpxLw4rYObUS9oCv0kvDujfah2wfS5wJF0IvubINUkVENMQ5IG5
hrhCZM4/qDYls2nTqwrU7txJtTbEfoM60z06x71clwW5AWrXZ9v7Dxx7AMWFHMcDvauQTvIq9J0P
0LkSnKoiDObwKZoGqqcEQ9KxangZhK48y6Lqdq61rwbC+Kk56wy9bwHS95WfDLKB7LMd0D6GipSi
y9B5WJsaPcJDyEJCTQIBPcYg21qZ1RnTVpNduWyT8o6Eb2F71KOnTkOL8fyiGvue3FXxvo3fLtsk
/4G1Amc29jh2ZZH0AAdfeGpc6ep1ZL4gzjxDJjd7jOujYrj2ILhCc69G4MVECgll4xB0PR3xUldW
WyYALSA+PMXK1ia0pF8NKkN329Z0Kwvsfbm0+ZfBrnCZwU5tbE8mvXcuyXGZE+gfmOhYtOdgKp8t
qHoq83MR915pP6Oj0f8fwRm/04M53YKUOK4u6eCCl6Esbizj50yIn1iH3trWUI1rdqF1fxmXa8ur
MTNeR4qWyIkHwEpq0BL7vu7RQBHWG8V6vgzEPYZWQIyzAY3R2HQxgGIr3s94TELwbqND/fIyjGA8
X+59dRIRCDNOlUFhJidE3dX0EmuLK4W1q/QiitHzIaFNHUlvKmiBaAdLbyeh8kUeda31pvnGRMlX
Pm+i6dfl8fB34J95+/r7akBxCuL+tMaAiPqpQLRQ88JoH0J3tZYcyGZv5H4zoQAW+1AAzJ9J8JUg
uIliZTY0VeZ51FkR3gtdA8brIfRAE+TrRNraYBLUmnKnZjP+e7PXZRLoWExpsR6zCaUYzvOs/ary
fi/4Iuq8zw4Q588XMX4XNZfSMjcD3mvVfWwF43CLcFZRxwdjrlwL6mQtuuq7wIkEFzaNJp8uATOX
wzardKOwMRVL/dZE2rZD7/40mbfmrHtlDpkDKQJvx32Xz6DMB08IkfcG9AA0+VHL4oNjhE+1+WO0
34pW9eRehSnGh8FKiTuq8RYkUL/arAmiCNHwUgEPCnoEXMPGzbe2Hi5PIffEX80gc/UESW9qzAYG
kg13Q7ePyM8aXTK67EfTLFgtvhP/s1iME2/CanBC+r6t1atOfWzDaStX90p3q+PdIlmuaj1dHtv5
bsQ5uRobtefVRokaOQO3CKyj0sHvkTq7VlY8cxL1nf0/G/LPwFhHXeilNgx0X0Dyy0J/kReVuRvJ
3tjs09TL+94foLIBAdPL4+NcBFCvJ1OWLsi6o3WSmdHKabMODgcDTI5tmGxD/WDC4vFE6smPFKGz
iXhDcZxyv+kHdNoLHDjn0Qt85IBNSvtwXvIMMTmt1ejrM6o712kRQ9uk8pUOzpawRo+fMXtWeddA
6zGDAG/7YEian8W38izqvz434tPvYI4sVeqaPq7xHXG3VBsEcEaXTLEModDmNixJAo0Ma95cnvxz
4wKmQfkOwVBCiUNOjWtc1DRKDbj63rnJ9F1UP6WlwMvQzz51MoCwkQiklRNo22TsalhaxZ5mE6E8
s/LmIdrKRhn0tg4+plj1nfDYxrNIGP78unx6gjF7ZjKdSI0iHQ+qGO2GWFJQwf79xK3PSGZUCUg7
wolOHMSEBsTo55s6e70MQT+Snbg1BGMPPSIDjiQBwipuJShbZ2FgRsdOVF8igmEuMCNOe4VuAW+q
r7Xpoxxfwvze1gQpDf6KoPYMURYUcrMFVPlsjiBIwIr06uiCtiTtfv3LbP0GYAunwmS2ZxnqGsha
PDbNNree4/BRHURMHOfuH5YFYmrUytmQN5KZDRNZCfhW6WyF4EcsXWS/4BSXKjQ+TNIXL5EhpR+L
XnVPS0iQLG2zNBS8Is5r8gGLIggdRc5oNkch3+meXQiK4eYF5HHNprypt+E+ejcitzUgQBRkz4ZX
eObN1fKhPUJe99V2KQ1+c4So1uX5Pucm/voMVLYgyAvfzXLMarW2mFGVdHhC+SrIyKEhDaLgahe6
+RHSdUXgPEmiZB/XilCr8x8mc1OCUrMe1w549nFU0P52UVMKzx3SWqD/fp9Z3aaTiEJC/H6sHZtq
Z0KGTJSXFUHQIa6O8zxxIKBtA8K0byRjH9kpSLsE6TXulqZicKqJbjL1i1d+hTHYySKbBBh53XhR
8R3PywnKr62oVICHgyoPtGWA7o5uitOxyGk/wcpT8MwPZra1l3R4zEIbrQu93as/pjQuRUyDvDOS
lsUjUAbWS9zeTxHxok+1roESsYOSRaX/jEzZJSWs3hpcQ59eLts4z9xAMi4jjUe7Gr9SAqt5RJa0
HrUePkWfym1um3iRiArEuAMCaQQyahYMj622sBaZaLmJ0xG17H5hBjP0D6GgnWs/9e7x8mjO5QSw
Y6FRhcADKErs8+VqQSSctR2se+/sulf1WvOn0p1exxvo2aIM4ae9HzcL9O6+Fdfm7Xw337413rxz
dparQUygDC5/D29215/DbOZ6XOQFTPEdGGrB0R6WCGk9X0Y450dkRszs56TMNTXsAKFtjJvwutzK
d51v7ayb/NC/Sf5wqK5NN9sOGGV+LIJOVNfP2yDrITLm2qltjXQY8HWUBGXZ0U5uQnAelngEXR7p
Of3I10ghz2ghmEbX93RjoHETactx6DzsmlcJN9V0Lnxz0g+JGW6z3NzpfUdcNZGDOvuFiLYvl/3f
J75xMKHskIorapR/5/QbQGY2yqWO7aJG0NWq9znosawUbHD7y4PlulBQf1LCeASz2dLlyarzuV0s
hLLjd3sYXDuE+KwpCCDxNiaKH36DMNZpxpZUdxREh2dL7pbxMRue8VRx+/6vFZXoSbqCYqy0jEIl
W3RA2eHRdDLIr4oIiri3lhUCY4ehOpmVNABh1F/zZDclt7iwKtW3FnZBXstRcP7wrvw4FSy4Ndz1
IEV2agjd1DYlMdCdnZVPhZa6kqq5TfwRVz916z0pBObA8yNrNHZwKOwbETRCvcW8q7MfUiVIJ3An
j3Ip2BYyNBChOR1NqqXRGA04c4zhpUPbo3yTVgjIOG+W/kpmNE78/AfzXt3vmK1cDPKc2/R+RwY9
qBF9h98Ock303OTuohUM9V2rw62xcicfK8Bkxp7W5sOnuO2/PMTWNwRmFy016rOinHRegeb86iA7
3y7PFc/Brn+fsbQlVap8UPH7Srurhs9RS1xn3g65KP/C8wZflD80UADOeAZnVhQimzJsQJ58ZYxd
Q90N8t4eW7zKdpeHxFuXNRRjzlJcZHpYY10qDfHPBX0G8UttJ/7/hsIYmTSYXUQ6oNjyIVcG1FS/
mFB0+hcQcEOjmB8EAyxTztKrjtk5dCjqR4jiX131uljUZsQ1ATRI/AfCPJObCJVyUQyQpMvcRUt8
U0WhUIqe9f7p8nC4SBa45WSap4Vsz+mOUSuE3ImC666lg8EkvCUTJOUDUGFehuGkavGuxOOSNmSZ
oDNijG1K50RNkDSB1AWEMA3rmegW+GnRG++YLRSmC28GmwjypxuzlV4vg1PrYoMOa2zG+uy508oR
dS6eWixebzR3i6MIQgE8fwpNC7AzgsoShwT9+8rxRPESF7AXWnMVweX0BapS20j1Se+grLE0rH3X
hCk6JZqXAqTKgmwtb3vheUdFH3CxxwPpFH2w1NBaEpwWFmrS7YiyhtlHyEQKXuk8W6Ein7qmgtcV
ZHqnMH0mOTpOXRxKYaBm4NEbSr+LvMqpN5cXjDueP0A2jfGvZrOeyzGu6ANCk1tldJUm7B6LvBpl
RFpy7IjLaHzbXMExTz7E8Ms5L3GTMEHflSYyGMPknQ3dCDejjbFJ4XVQ+bSm275aRPck3rUCkUrD
oBTHII9klk4rlFCZEhuxFwRqdeehquKN1tfHOAW9tvLRhZNgtDyvv35tMoCW0096V1Cvb4yNK3cx
+L2MpNiptXpHBqRwa8Hu404vle6kbKK0Y45xMVmoLLXeIqhC0v4QGhB6Mm2XNP2mV2d3ytDWPt+R
OPeV+OPywvLMaA3MeFEk42uEeAA8RQUoWXcFKPK7aX8ZhLcpLKyfAhIHSh3IHDpy5TSpaeK0lqzt
Em5l8PGbP4xFNIl0WVgfhqoC8BIq4Is448FO+1HXe5leCqI7M4Uy4ix7SZrtBqXdD2m3S4z50aze
QAbvLRHkT2rloBaxoLKUO9YvznRwFaIUmHEAkqSqEoqPIfGANhRU55IycvMmqETHH29TgBUUdAdf
OGzccyrk1kaFDSymIA9aQoJaqd6XUPYHNXKr+mNOROV69MvZ6QXfI/S6QK6PAmdmZPqSZ4MyVZ0X
JhrxcS7lu6bEE4xM4Z2mldfTOFBFdgmivgpYii+bEG9LoiAe/EjI2aA2ndmS85S3pJlLvOiNH2S8
G/JfkCYH98c0CvY+b16hDuagAh9VwGcECYkySVGq4ulu2i9QBCHkrU1+ptVbL/8MHy6PiZN6Q08B
tGPQ1wZlaPz/qQ8nY9HP8DCYUYSU+2EzI980bpT4VjE2trKx1Rg3qBdV9CrkhnDXuMxhP6WpJslD
i6CBvvmYvHtp1zYb+/1BerabIGmD5lngZbirZ0C4A/RCkClmQ9fmkiEbo/a4dWaLZxtHXXY15btM
vsWTwE54289eITH+LDPG0k4oEq5YrqO6lfx9BG93KLjLcJOXaxxmM0STpU02xSk6VMoquwEEOcVB
uwf3fevXd3XoGU+XrUUwsq8jZHXghyN0t77mMEEwogtvm/KlREOkI+Q85y4WXjvgTgJdocoG+JfW
Kge9nBC82pqeslOeNiXYb1z7VnmPHhcPjfZ3Fd517vJ2eYC8owjRyd+46ulu6LJQ6kp7hFW2P6Jh
P0TXkYjIXqW/cebDVhjMjhvkTCtTCRjgnFRd9bk+hP60t/etHz6WT8roFx7UjVzDj75n3hX6D7x/
eVGuR8nsvYxYkiZlmN1FVe/SRd5U+eKZKLZY7DvI2+wvz+mZ0SAot5bRZbZD1U0KipDBC6ha035S
glFBv8jwsIi4Us73AwPE7IcuUZWwWABUHbWPZrO85gd9r103kH8P9E2Cu8Xu8sg4vXwnQ2MPQBRe
QiVTBqI8e/p7uZt8cjtfRw/DLnPz68mDdrdX3Mub5JsCpd6DSJzqS9nlxJROR8xGIynvpZxQysV4
L906j9Fztq+fiZ8e7ac5CiDagA5Gr35Sb9AGd3noZxuFQWY2ipJ149Qp4LpbQNRtpi9xUW06aXsZ
hC7YpeExO6UJk5G0I4a3KKpbIPbZqtVD64BxsZOfI6XDpWZ029HxLsOe9wQwg2P2x4RxpSG1WHk7
HGWyc9zaS37NjouyCPV29KeDemVvHF8TuFfupCIHCMlpZH1wizz1PqgDSeVFx6SGuG2rZNuUz6Eh
mFPubgQrK4q+kVgCa/wphlojnIhMJkj2HHPYjYbzK12U206aqx1UQjaXZ5I7oD9g7P4YHC1Fcgtg
sfZryfdS/hnpgvGcP1voYq0wmFehFSM6Y2rA0KVjqPuDeSTWEBS5tmnUQ6sES/VTFUUqBJNoMdYf
k8WZlRCYTqIWfpMRSHLMups66GgvNXXw/7dpZOwil8NiskoCe9Tu4/CuHrxedLcVrRRj8rFDYvAU
ghIxtn/YugsODNcS1fzx9xVacpEpApnNWXGnsaA5YDQwDsO5RofbUl+XuttByF7bhdneSJ4s0HNH
uJdFm9q4RW6fmKBxFwRhzm+81GBWX0EXd3WJcQqtmq0RXzE1exk88egsUpvASr/H023eG2gO8M04
cAZZ4DK5RrPCpXeeFW7c4EiuWuDO5FE1PTXdLRUihonAiXA3BGBQtkdZ3M4IcdulJ0YRAkfS+8TV
MQ7FRJVzWPpqiBpzVDx5taz4Uqsd4kYQeqJjYD22LttI/4PkywZjxukY6yQ0ZkUFdgqOcN2CxJqM
V+ikvZultY9E5y93Kf/A4V12CjehG7qcVVQIZhBqt35Vk+JHVIjsobKJ2xSNH5ebvBj3YyzYkby1
XAMzTsdM5HZWoRgGok1ctTVzHyUNGuPChyGKBWZznl6FvUKwGeFCxC6g88DYDXqIpx4cuRBUbnME
YVB6bUMotTAyfzZReVBNAf3vTavdpEq2g2X4iy16atDxnK3r6huYOxyooTrwMuAbJIuET40ljVe5
WUiQ4C0Hr5ArxR9R9r6NJns+VIna3OZTs+1sW0Tj+/9MBsTawMSCqgi2YFOJsxxPc3wIikxA8eEP
/Y5YP6VukxqbCMpT5gS5HXeAEsMkcl/UBZ7NAY0BQjwGaihsb3WtEZCfytAyi6P5RpPqIM1EDPhc
s6JVkbZtoSCD7dJQZwd5MbPGNCfvdrpNtQ9HCjJDcL/h+XqQG6HPHu0vIItljhMiTZpUVg29ZhiH
3ix3cY+y6fnH5UOLex2nShU0DUtDbswegTZgotgEtyh1gIudQvu5sKTcNbpKRplpbz7Pqml7oT3+
mKrytW2t+1oPHU/JtW/gbtEEnonrFhETR5UAqoaQF2a20ZBJOJSaHK6pzYNQCx+Q5th1S+3hKean
YXKv93lgTHkQiYopudd0pGygFwKzBT5dkJXnV9N8HPDgAnR115jTNmn0Hxl6BvPuYVE6X4niXzbK
1ojzbRh70PC9dQQn0Nio+9ZIcUdTacb38urQDcsaM9bERiMUigZNVnR2htJA3c0w5mQih3S4z7V5
mxmaG4bTTVkMmzAVkT/ybHuNyNyZULqezfMCxIostavhqgZls7fEAGGTVArcM8/C11iMhStSt0wq
qHCgbQfRaXBVW9VzJaJp5J11axDqL1ar2hgSSI0cgIDoH1W+tZtEW8k5hDFet8Hl1eI9hNZQjAGV
WdfHoKgAs3inglcrAJ2QlbyHkIJX8cSbwW5a9QKXz4dECkl2EMw+Y4QnY5Wkg4nRyWENJNRxphDN
cmS3N52bELlAI79NJZE203lbCA47WkYE4h16b/8qmF9Nahb2pqRm8E36NnnRvdnFC/ZYXmsuQiFS
MHvh3jlOvo5G+Py68hc3fHqtPX0/HZKn8LX+0AUvfJ7PR3swrlJUrv2MDk7KG2OOFThkTZ9c5BNv
kkh4X+Maq2PJNNSr0mr4Uzsqi3wxjKyFO77XH5RNeYiCwfEnT90YWxQr+9XoeiJea57t0kVF7zky
BIj8MpgVwgZl2+H+YlpzdZfPw5j7Kbym4SdZNXok6oyHti2tv2c3A9csKrFpXoIGhZjBNmhhGjsZ
arz5fJtqmw4UROO/nKJgxMIZ6oADEnSsp4OTu2ksEmNM0Uv6XVpuIjC1Ot9MUQEqb9lszaZLhlQP
/nWKslgQTMBRig1iJ499PzyTJnbtcRFsfe6Nh5YygWgcFoKX0ylO50DaRJ5m3HGdayMGX/LVWGzm
Ztv0d7IRlEqg4ZFkHhVR9z53fCtcxl/HEzqqxnihPrTYOBBa1eqHUtggyjuH1qNjDJFEyRLlI2Yx
tvTKazQL7OPxsnMSHTKTVWFtkqpX/Loo3i97VD4uympRjIpqVJZE0BiLWms7jG5Jci/J7avBMv15
kW5DqXALRdqY5udlRJ4rgQf5D1Fn3iphlyeDVshwJSU0qMiN04sYT7lXnDUEYyp43em1GQHChjZT
1WNnBXF0F40vlekV6k4tkL4WFV7yzgkHlzvw99KGAHYiQ6My2oUYMJMBzNHG21iUUCkdfW3obpKG
ahnlR3n86044HBMrVHYydZzv6TAA1Z5ul+qW9Hdq/Az1kFbfgZqx1gXWwtsLazhmYsFB2aeSBriR
PJbZVazpbh9vLtsHzyLXGMx+K6emNCMVGHraolkZJeUoiwbbSzP7cxcs/xKaW8MxGw9lfulcy4Cz
4u8ZmiOLKWiE3aX/R9qXLUmqK0F+EWasAl6BJJfKytq3fsF6ZRMIBIjl68dpm9udpWQSOz0P96nv
qUiJUCgUEe4+/xEpywS/Ke5xuD3oEOWBF0wvtjW4FhGJR0rTUNNF/AF8OvmeTrkbukwrnwbm5Cd7
aPnkjzxW7sC+RxK/x9zjMakpvWktp18TGln4nLjOgSQ28cRSNVlt1CndtGrxfEcFCrDfQ2MPANyv
oXWWTiMAhbOUno30AdyhnwM3pxMHqhFFwr6vraPiYHAjLqwbOvR4s3J3Owq9D5DD3Q5g2AEBC5v8
6x61tMyZMG4eRkCQk6uv3LabqqB4K0fOk2PeM2en9SsmtAWv/U1K9z8b0skwRDWVLsrlfptmfp5P
GxOUrznFFJw57iIxPOutDZY64qVa7eeG6+eF8NQSsuCYYBtLqOIauteqX+z/zniFAavz1UvnybHz
OmrmoimPQS792nc4Q4e42V7f44WoPrPBg3rGNhyUI+ZvcJavEkEbVCnwqtT5r5w/J/zl+t9feDUR
lLdB/0wg74us+PPfbyy1icYG+XDhbmqMxXCMm9eBUyorH3LRVzBxAI8FX/YFtqzXMxzTHC8MIzro
ys9abJ01YuA1E9J7SbXGOusHmOicJxdSbB0P1HFlXnrNxvzvZ5+D5VxgMByvFof9ghZqzu6G6vFf
vsjfnZq/2JkJDgKbpuqxjMpIvNp6c9iXqABQeS1TXvSssy8ifflU05OYWLBTdgfLeMnEyp229PdB
sQjUItrrkPyUTi5hqAwRG5474QSOfQkOs831nVqMgOByBZABBwOTc9IS4qmOWgtUC2BhunHb3QBp
ReZTUFAnqk+s7dCjVrgy/n85VzLPVZ7ZnAPW+edJMKsr3BKO/ORq3ri1PIDxP9jWPU1AI742R0gd
rHQUlpxunjB2CeBu2E3J6SgxitZkcyFAOVIC+qnYW9X5W0izgKf7a+PC69QIWJ55WXWgAbIEVcXi
NkpfVNvLda9be9wsxnV01QiBb9jg4p1v9rNtBBDR1poBD9/OF4H6MqSegHCi8B0P3eyjc6cGo6fc
tCHdrg0/Le4mqK9VDGHMtQfJaSCfHZPOQMRLtYOZHKrhi5OuUFculSYRTv/akJyElbnZlZDAQIPX
9tJdvNE/omMXutvEI49xoK3UHpeXRJALzAKctsz2XtRmmiQTluRoyDe+98Xt2K6YwJw0voica82V
Gkw44b64GJlps4GPeQoRUaqk9QsG9qxvlpqLV9MpKoh6RPoX2pTuPkoz5WSXWXso6lmjbuoBm2Vq
AuIK3n6YQwR5q4xFO1WLpzBTrBh1LcKMLRNxFA6x3h1UMgkTEtPl9JGPremTeMB9LwZTrTyldnhQ
jFl326YUPtIAd582nX7bjLZyx+toaD0VCOItZj7jr3qm0VtSdNVDVDXD0czS9p4qvEO9M6lc5BCF
O4Qgk4yDWNW/AePZZZvSbCIdYDLAnLsuTZFviPTExIT6xVDG6DZVYBHlXpnYjeNNbGxeW5JDtstR
+0ckK/Fes2oNknx4ZQJO5UC6sRrAgWxMNT+mhjH/sijbC7ACBnrdlaU3mkkWlC7roVti8VAte7fA
/6kYQmfs1SOJijT2gSY0XmI6OYeeNAP3+kq3sw0Sw6LyzEI1j3qlRru4d4fMqxq1abwOmxj2BTUC
i0/Kx6CRQtmJjkLO2raEG2ZEpNticsl70SYYZFFV5TlD8oT5SicCb2dvbhQtMTo/VU2QMaatDU5u
g8am2ACLrr0Zk44iUjyQG1p02teOcv2nyVL1vrdptmFcS1GtiPSCBkrJ6FuRk772Y5fRH2VkDYfM
UIrXTBNiz0pt8nk/Frf4z7vbxHEwZ01t4zZSRu0nMolk7wx6dqunVh1wNqXQ+kSz8c2tdfLQl7Gb
eW7HjQpCAA7tw6iIY7rtqkTfM71pH/LMqEOAfF1MkRrGeFD6sv9ii0TdwFpTgsozKrc9EOncM1OL
3js0bk40qiEWzdw5gXaH+CnOi/KRlRNhQVYl1b5jdf0RmySBpGQbJR8ZS8gAzG6Dx1uqVe5LlttK
mE20OkSdajyXXWVEe7PP012X69OD1gPyVOSj5SuRYj9Ydh3tWw3J2FaYGAwBJX8daR4p0fUDy3Q+
ii1tmuGBVmIUGJUGsURvKcWOREq3i8CBqHn2ULNvIONNng3sCxKHhCtPsWY1JcR2BLSHM3N40uNW
++JWgCLE1FVbL6uyEiA2UX9t7BoCH13lmFuQa2u/kjyp30RfN09WZ6WuV1aGse0Us7hx+gGTP50Y
Qsqa/lmvR517scLZr0H0w0bDKM2zTtICADkH4wpeobOh2gAanjwZeZQdi9QCFa1B2+hJSzOc+6hD
nqMylZZeEg39q8Hjfh/RgsNqT8gNXD06QR0Bh5ip1oCTNJr7pKjEDfTQ1I+RGRrUsWrAVpB6RkUw
CgYMLEdZ1dPgafs6SqFELAjPx21aTfxgciW/H7OpY54LyD20CUDUXFotujbWlHDUwK3hqCCz/wHB
nP6lwqj8vnCoC8p/tKHuShTJynisk6DijH+NnSg5ISKCEBaCGN/sQq/DyYQWnCHKIQFIFPxy3gQq
45tUpKgduCNAq7WZFU8DQnaoZo0uPBiK98yt6hAVwfzWrFj2qERjsiOJYeFI5BUOE0naTWyUww0d
JxGyieQfIGNWPHNMuk0x5vauV20xeCS2RMD5aKP1pAGlG9odBh7M0XbuhFn3mzQrzQ0TudVvAa7g
ru8UpjV5rqE1rteztG4DPWlAVVpDPV1HAxgT/Z4wjXLTQeLA8O3YzjdEy+mzAyL0xiubQZkQxiw+
gkPGnCofcN38V0JKIO8GVrevNXOjzWjwCrDCqN2JhObhaNLmAwi6dgcUkO1zpWs33OZVAB3Z/gX4
murRUSe98HozdzzbztkDpgDtY9y6zY3tONNegye+dIWS/Gdo1/yyO8uMpdtbqRFHI6Ca/RqCOFCi
bKxXzXm9nrsuXdnnNqTHe5brhqAVUlcIiWXdG3ef8ujhuomlBPzMxO/s+SzFcqMSoAgOE7r5nlCc
7jWpzsU1zGAVFDmwY3JjYVS7fFQL5HCFdkiHjQIeZDVay7fnRFBOO2Z2nf8ZkT6GMGhvqy2MQN37
a32KT9NO8UnQhb3wOr/6qu6u79pign9uUPoyOQXjtz6vqvc1hKD7aXcvbjB7dW9sX9xAPa7lo3O+
ebFAuC4G/220SuVuueooeu22SN7GAjMl/b2jPHTWbezcTWTlDb5mSXog1wgeSZnMltStmexi7ngm
eZjyLXODlU2ci82XiwKUAa0Y4OVluHxGC4uIAqaih+zO1jYgcREHwBj1jfFjDWKw6IbWH1uyn+ta
FdVlBltCCxzzNJkQt/iXo2QbeH/h6WcBoIXlnh0lPhCdahEa7G0FQlnmtWsD6YtlmL8GLKl4T8uW
ESeZyzzipexDktywaEuMFd9e3ClMTUEAAfon+DSfl2GraVkDk4hHnr3t41Cpcy9bq9jpS0s5fydI
dTHDpAPvc7wTLA9z0iF/b/d3/SZ2fLLN7klg+wn1+vf2AOjCtvpV+rguXqCCsgM//WqBYK4xyG54
/lukV2aSKmNuOBE41ozHKQXv4uRp9ofuvqkYTcX5AolPPobmmirzUuQ1MGYLMBj6kBePW96VCdPm
sVSl2dZD4VG+pgq3+Fw/syAd5bir9Nidh1LdbvxSaT8o5ildNfKIgd5q+t2l9N5s1yCDi/UWMLWj
NYK5Gws8UZ/9p8kao9Gy359WBx2hh1Nd7pwO/CnxXfrtH0LIuTEp8NeNnXWDAmO5gypuurdE2OGG
cawwTcDy8BaZP7L614rR2Tllhzk3Kh10xjO0mQoYhSCDseM/igMaGL75XQ2yzbAtX1bMzWu4NIfH
B9SSMDMq1yJMtYaCAbBYvv7Aj6De23+DesFt69mFl/r6fRQ2e7S7nFN8t0acu+RAGDD8Y1naXZdP
SRzNLsppWO3pr/iofuev2dZeKZhe0tQgmTo3JO1o6eZpxGfRehMaOU/sNQQdsgfuRUgLkB/FrfWY
fMPz7wRkJjnxF2flylsajZpJWyBzZpoYr5BZ8Btb4bpZ4YPessf2zrk3K8/Z1qhC+64f+9kXdj/e
9HviBsXbv3zbM8tSHIRCKHOT2ZXad8fy7pAia1sSGLbHvjuJN4bcS4PmJv2WbYGy1/Yr1hcd+cy6
FPlSAHBw2cN6/Qp4b7y702yPvvZBdVC2abjGqruUWcxocBNsiyB/lklR0iahOpnn1Vl0SlOvJ2Fb
bfvmNlprYi7dYOeGpLgnRj5CqgUNP4U/d/zdiPeduuIyS8H73IR0SWY13DWdQ+tk7wdwEcSasYLf
W14EcK0uMJjOBUkAc1HF0+eBW7e/6cet7W7cNRnhpUv4rDklozA0qEWpmkBzCkpOx96hhzbNA42l
vpHpwXVXWzIFwgjA6DDq4F6MMLFqcpK4x/xIkoBOGQNFZPQo22jZ5rqdpUEVcm5I+vaqknGzaGdD
TVsdUbvLDyVqRxu7bZp7m9uRz0UHlWFCvgyq1gRkskJKUsPvTOD5r/+YJYdHRw6vHotgLOt31DtL
CGlrTGzS8Uiw81DVAcRKHmP1poUq5aCtFJOX/PHclBRHykqvEcdhagbtpMZDn6zNMy1bIJg4xh0E
9XfpWjcoLexsroi3zbZiJ0OsZM+LHoIu9f/+vnzXlK6j8QF/vy5/ZF0WxCWKUq69MdJqxReXAHNo
KSDjwqgIJlVkCDUcEXMbHKYcQQIgd5AoKKEVF16F0iAorzDPDRrjON3EOTsClHQanX4/NZBgwXMS
bHWoLqle2ru7Tjt1kYv64speLN275z9QcuJWsG7q5r3olDeH3CfkUCSbhPl1e6irnbE2Zbm49Wf7
IQUzlHZxD6VoROQY+gD3gkeqEfj1XYwa3PUTsRTUzhc2/5KzE1G6maXQEQvLgIowXlrlpKorEWDR
T8EAZyNTQidM9tNeKYExVzFUmOngxdDQeF+dcFrer78mJFcdCTNRa8Z+dUCY+Enhd6cyjDegjA7I
XbdXgvJX+tw9OSsdvsWiAzlbmpQliclOlGr+TiW0WE7tva54qJF7P9SjHiiBhkfSmubTYgT7a1EW
p0xL6jKMaGLsL1V92jw3dljSd9oclWINXrbYOjpbnTzKGPVRmyfgx/DpfjoaN0aAMujJ9atNum++
q991zz6OOwuZ2eO00rZacRlXCp6RS3hf63CZJK124Jk+EpPu/sXx/7iMnPs0hj4OWYSNdEm3ZUaP
AnEJwhi64vxr30sKHLXIualF2MMRdLcq0HOlgBBrYIqnPqPB9SXNXv7pWeJoyOR09EcJWDttIkUN
uwSIbpq6EhKN1ONRkCSP6Jr6gvm59T0Ra/XWi0P32xyQ+Lje0VeUmRPGuHGobmNCIIsVj4pT1Wee
SB+sfI0C92IPZ0MWiD1Q3tUAUJ3LBWcxaorEqKsFDDX0zSpuFRpyqJKUmHzBCP8/bOGZKcnxympw
7cGAKfTsVXTQ9aLbUHqIdexhfrTWeLUu/FxamZTuG0hYVZfPW6jWYZ5EN3G/Bke4PMWSDckD0cIp
UrODjcH9WhsPo+Yz4G4AyGqzA5/CvAcflEerXZvtFBDLk/Sldx9Jez+S3GuU5+v7e5kNSr9G8tFM
7xhTTfwaDrQqvzEt4aFRAyEGMMNgGgSy2boa1s1NgrbF2ivkEhc4G4d+NiDUSDRAm/fZkRSkY7HT
jCUm3/SPfG5A1f1J6dCk0fLtiAIhJN6DgX8pXXSuq6hYCTnL9h1MveChAhCTHHOEpULnUJlKv4P0
tWEIjyug5uheVAD2zMLYKZjtFEX01ST83VRXYurlZYXVY4gL+slgvNeh+fN59Qyi0IQ6WL3o3/qS
BJHOg9Ep/EyB9m5Tq9AUgL4GVEWccdjEVv7e9+UmIu2RF2yNY3gpdpz/FumcWZFlDLTFTpSuV8XJ
RnV/GsmtWq+B8xa3/NyQdMJap1CrtIeh2q58mr8azlbHQELDnolA7w9y0gJc/NW9kaxNQF+W3X7v
NzJzUyUaMPVSfo5ObS5qF/v9m5W92ljkh6E+FNomG6xNnt0l46lYkzlf3te/NqVEaDJxtLoaNuuU
TfVGT0eDBiQr+i2n6fAh3Kp/vH6ily4dLPTPKqUUKEFjvxAaLFoo7Ck3OYY9wJucDCB/u83of5el
m334f9aIjOyNtHrMdMyWQoCAHVIGhs0mQgD5eX1NSxfOuRXppIiJd9Sc1zQO0KCK6p3W2bdl+lS4
WOY0rlzbizERvGBox6lIkVEe/nwwKcQOWKeq+NuJ4yWTr6oPlkkhvfUMLjJU+ikbvdR8Z9Fd95+V
4n/76B/TcgMDLWArh0gBRjfqIez1cJZUKQw8WPO1wH/RWpotoSEOXnaEH/BIfl6kzdFt5josFQwy
CCGaznp8q6ugBzQONAvsyZ/Ev8Tbc5vSabAnEFNqDDZJnni5HVLVxOTG0clCxbohNQjfNkQJUu3r
dfe5nCOT1ip90FQ4Skc12C0L4XN3z9uTRRDd/bY/ggdWVdogoiFA6BhpisjaGVmMARjvBjuuAaYw
mXdba7IxdwsAZSjjL12fPaR97/fJK1XWLtT5spYTTsD5/1iaf8lZYtYOgqpDD0vgWgsqiLkbIg0r
pdxc38+lBbkaUMlglMOYrkxcyTQxKCDxQZZk8J+8geKOEyOMlqb5JdfWyDgXjYEMEGxgM9O27KdO
zQtNUZUSKm1ImSLDc9vEL5T6ITLXyq9L24fh0D+mJPc0Kp3GGKUo/QSAwgAqApZHnYwEFYZgr+/g
b3yk/KXOTUkeaVtlIkQBU6y8afQvuntPqtPMU1l9z6fAmL6o2qsW7XQB4q5HbTi52covWAqpZz/g
dwXozFXKoSZNCx06UJT8KIqD6hw1M4PG7X2RrpU0lm6kc1Ny9K4js3Fj0KiCkP1XnrzmeJwzIoJZ
OswBP6cAffr17V38kO7snEDjopghWVQyouSNiPAhS2vvNt0L5tiCWkT/cg7OzEhJk+EkNNVMmEEW
edMyM5xgIh2sHS/0FZjvwh5iAACwNIKxSAJWls8nW0np//1cpoK5KXWs2aZXC47ajX0PTVEV04mY
krJFw1fSifk1IjmqNQtvEUeHffS5Phsuq44kRYHKmsVS5dHoILlV2I5Y+WCzu8tWTIwxz4QNoISX
0WngAI+gw4CHcVG/ki5Q0+M4eU30xXFRBKcFKGtXqsELCjngrDOg6IWlQV/UltZVM6EQXqvMTx1M
lYrYowhj3WRDR9pCQ8Haufq0SXUMrFjK3ugwGWjHG6tNt+2E8ZK4P6UlhhpJv5mI/awyzXMcuqVu
HmYuoMAlADR6vpKXLERC/GT0jEG/Ay0VGXM9Dj2th0pjftk0QRUhGclArfsDsu3XT8+Sr1kEtB0g
QEYrSs6TbVEqwJSbwAe2W0sfvAhDx5hQhDan2e5snOP/P3NS1GUan1R7ms3FL2j1eZp7ysRdEmGA
Q4B6wbtubekVgGbDDONGFxNULdKHL6o6HRqVMD/uA+p43MX8Zq4Fjf6aOlBI2k/slq1hzJa+nI3P
BmEVhCTAvD4fIkxjW0NCe+YLHrQGhBvpz3J87tW1cYaFoI4Br792pIAUFy5YSTQcI8vZCfdAoGcK
hCLmgmm1xtq/lFPNkdVU5yl2PACkfRzjgXMzhS1bux/MewVAeDygdcxFt5hocENbC1gVciBcMZ3q
iJ//8BlnGlQg9kCLcVHELoidkWIcfjtpq37P6y+2FepiV7lgYi68qdvSYeVcLIXCc5OSo0KQeigb
gq9IGrACT+5TYSgr0XbxA56tSkoLEmKMvSVgQqmTY40xdiWuQ8HTWyunbyIZVzqoS69xHPE/uyhX
r3VCm8ppsYt23f/gyZ1NwdadxHeogR0qo3tSYvDnoVDZmu/NqqT50jvrk3XpWLjMbcfKxWqTZp/X
mzobMJD/qHQ/ovjVSY6setKcDTeeqzUk0LLznq1bOigpmJdLtKyYz+sMA8fEm9rkaJHsjhP20lQ0
HPvH0Ui2SiyCPHsajVdNrFWHVzdfKoXkBgExO1ANaJH8oNFDV/dB6/pFdidqTAXtS0w6GG/NWpdy
MRaR3wAogBEuEPWYoFaHEmJVfqIFZftkN/dRH2bliiMv3SH2Xysy8DvPoo4pFqxYJu50CBN24aTt
dOuL3mA4c+Utu5A9YJAK85HonYN6S36vp/ZYYk4Poch1XpQy35LqdXSVJ47yvsLAM2jpHrWSlYna
FaPySx3ETRoYiWAUrP1MvFjRTYb3JPT8dPUIhj6gDlau/zmgSjkSAHo2YKoOCpYYG/t8iQABBsVK
joyl0B6qFqVwvh9F4l2Pqwve8cmIdDCsghRRC/Ysfxru0WyCoLFfj8jB/jO3FaDO54uRfD9VHI3Z
1WzH+Zbw3m/GyHPWxAAWoikBCTk000CjCbIaKZqW9ejS3EbCZFFINL26ID6YoJ6Wob649nEW980w
oeWIejbSc2k9rp5GOVNhqoruJvGz7p/s+Mlq//srAAv6a2W+oc4ebVOOjhJVYAXk+LWgXu1soB1R
dx+xUfvgQ7zuC0upEtSvNcwEY/bLgJTWZ3PcQUtJn83ZxR2Pv/VGDdXmV2I9gJFL6zd9t1XW/GLp
k809AQhiQOkXBZPPJi0GJiwIXQF+arVBCql0zDew+MSdI8B5K+tbOsHgMMJRAgeNdoGsdZqE6ZED
W6xIPJbvXe0lYe/OMID77PtkbDgi8PUdXfISuMfMGoeppQuqgbEmNM56WAS3kqe0Eagf46M2RQHG
ov//TMnve/QccqvOZ1NKD/nyfKfobwbgKRNz1voYy6vCEwqsbUCiyuJX0GWJqiG2mD8C9g5YWsy+
OZWmvPd6Uz01YFu0NiOj8U1vJfRIp8k+khG6I1tNc5N9rVR43+nmxLR7URZat0mnpAaW1SjW5mcW
7iSCZAeT56ADQrtJcufKGoamG22GDBWj0zqUce4tBjL2HMJWDPxG/OP6117yZbBjgXVER85vyk1z
wGMrUYEhHSx6tZezjeF+DEjHiXrvpGtEl4trQ9vXBFuGalz0NhSTs86Y1wZ8pPY26Mm40e3qlsfV
FPRTdcopA2ZutFfA6UshAmJHoCcEYZ4DnhLpFRBVGBnt87byK/ahm7e6SwOLPFT6gw6tSjD2N+YG
/bvr+7qw1k82Z388i4KmPXFhOk3lKxD4nOgEIOvXuWBnQUOnpSP+J/7zXAng1efLnD/1mclh7MHi
b84m+UZlITMB+QTtI6Bx9q4CwXVa7d341nSDtg7L6qFyX/9lyeDS1NT5gMmRGPd8RQXtKrQibisW
NO2jA/4OY9qgcQsQ3UrsWCqOzCoTSKggNXEZhRNq1GmWxZVvcRK9OqU6PtqxqT1N6aBrPhBX7UdP
jHynm4X1q7Y696s7JGLTiM7IvAGNvL1ZNtY74jh+G2kL59HJcivfKszs+4DUIkk2XICO3EqUISiI
0QSZwrVf8WSgiqVpsfYvz1V8wT87KKdreVrnVaTBUTM18Q19x9zTKPYdsH0F9TuACyLyWqk7dLIK
8mPg5sqW/j8Oyl/7UvbGVMctHOAN/HjaY57UTN8qwEdVf0xfEmM3WO9VvCb7spAwflqy/tlp+xTZ
vz47ja4/JOKnOp3M7td1v1y4Qj+ZkK7rSgg6DSp2NUlA6or5DFULLQiUuMWumAI+O+vmusWFoOqA
yAVRFZIaGviLPy9K6TW3nwyAIyf3MDqBKhzP5d/SaGuvfrMlU6imzHKlpgm4pHRfuLwwozHuK39Q
vrAysCZMaeQbA1jKYVobqVm4Qx1UU9CKA0Ode1EhMkGf5OjNUPltgYZfeUSmv8my76LeXd++JT90
7PllhnA9U+9JkUwTKokE1Srf7CwblSjb7KhnUjMJ+qZlwJ82qp54g6uWR6I4bR8UWdfToI6HYqUE
u7i9Z79kDvNnMbWhrakKQwXxQDI8NNN3lr63aDmOObou09pE6+L+umDmga48qJ7k+jmE9GKedVg2
nRrmRbZiBkQr35lrQwkXkwjXd3np5GkE7VXMtFimLm8yyKUjpxwzHIu6PLGYHWkJytZVRd+FHcR6
NOJidgQ3g/zoUIEXabUpr9BOxZZFnqo/oX3q5t+MNeDe0jnXUDEFawXetYDvff5WogQSy0yLyndq
LypfqzHz1ObABzTihm3Bkj2i//UtXKqO4BEAMhqoEkMbTx69dxTOKzBf4A5Sf6n5Ftk6iAFSjxa+
GPIwdz8Ye42N16xcQdpcQl1w158Zlum4hqrLVSgc4oQowgcefWrAn+3eW9FXHVitug/T6ODWW2va
pa7fmPfcfk/jj4mdmjWnXZoQ+vRTpGA3tGMhQPyMtEPhvoVz2WuYkSoCS/2aQV/P4Du9OMZTUI6g
DvCtyocAwcrFteTKKKmYBFT8QA1Y0k+wDfAomEaNP+24m8y6SxLiqWwlU16KSniJ4cgA/IKMUdZ7
1O1WLyICKwKNlh56O1+jYuvMjszDbDzwTPjEXpPXuVgaIFXn47Tzv58FoLFS9VEQDLXqLaIBeylw
jIizFnDXrMyR6cxK1vQm2g0YOM1f3aP5MARuGEHtpv9ob6KQHsTj6K1N616cVmlhUoyPVC213Qaj
tHG2U0Gxzpvbsb+t0S7iJCi1rWuE1w/rskH0WoFbQXiQJ8q1DkqPFu2A9YFQPPjjjvn9dDD89O26
mcuC8bwwVwUCDc1CdAulL1ZhkGLW7QNcJD2mxSEa7tCfB+vDG+l3HQiPTM9Eejq/55y19/TiZ5wp
lueOh4Mey+fPWA5TDpoPmE6aQ9klvgq+lGStKX8Ze34v8K8VyVlEZudWMltpNuDBe7K8KUwP1VtZ
bWLi85txXz9lL0rvgYB4f31v19Yn+Ywwy1EhMyjAdbaZveVFA0mPlUrBXJ76VMGUVifd+HWZTtZk
wcZQxGA0xmx+t1LSWbMwO+rZYUOyVqWKAgv4jF6koDi7VqD6fdVdLmIemEKrGrzMkiMUERrDZTuA
k8rvt+kj3rth7U878hqi/uyLW/KehgkwB07YHF9Gr9mt5BZL6iw4BH9/gOQjg5U6YCDFDxiC2yhw
v6c3fP8zP5J9djI8JSCld1hLuhfP95lJyTmYBQ1NVoCpuXSy5wwQFa8o+uY4JYz4tjGC75COjyD8
+QrG6BW/XF2u5DSGng4tqWGb3CaYTY4D9y4LyTZ9KN+sWzvxla3petomDe0VX1qMNsivgC7UdZVY
FyIped9kaI6B4cyKHwrHgBTTc9/UIH6pjqKx/XJQH/jwbWpfIWOyMTE6fP1Izh9S9jTciuAY0FC1
slUp6eqVote5hpUXUJTOQtUe1Z0pFOuHSytIhzlMe7lucOn04JmBxxUIxx2A8j6fHuJOJaldLLge
0DkZjoL9uG5gKcjMSAigBsDBCRzbZwO5btaDagB6aEfTduZMrBQ1jMFp8N/NwAZBFRldBsiAfDYz
pL3WJsgS/XmaAAOwpLybVosks89ffJ0zI9IxhO0hrUwYSYzvKUYZ2Y4CetPx56Z7vb6cRT84sySd
vmGox1h02LUKUoAADuDemXwdzFBG+3Hd0tL3Od846awBdUMo2JeAYHS/xjFk6Z5se3PdxGVej0sA
JaVZX8NxL0d9TNAqNcocvmo7mI7mhgTFUflpHfrn7ibZXje2FLfA9woaGtCyItWb//3sOtD1um4w
bI64FX210zDHQy+twHumer371VDCOv523eDyBv4xKLc9HVRbsqmBQZ0ZGzKAAJK0YQGqtetmlkPT
34WZUlaeDxi/HOvZzgG4jecmC/Qf3PEFWB7RM9GygIfXLS774N+F6Z93smKWxtEyhw/mISk3phmU
9MkwV0LuUgA6+14yh49V6qzAtDyIVfh7AUB/tVLHXfv787+f+YOdkmmICxUY4MHPIL/aZ2tp4qLH
zekpnuMQqJfLjCJrqAPmXiRw9hNvRz8bXrlqgiAND7R9OoIwZQ0htRiHUMmBUBAKYygFfF5T3DIb
JFuw6GrHNILKUxaWce/1GFlr0hUvWNy/M1uSF+gOVSyLY//QsvUUMEkZr9fd7PLFO0eHMwvSnVcC
DmPyARZq0Pxnh4o/sfiRm35ZbzuQ3gGsmh20OOxB1aeBLH8N/7V8sMAiogMMpDsXL4yoL4jWRfBA
JdEAnytsMb6YqQISPZ45aPS3mPYUxlA/UpsUd5D0zNFhA7firQbVPO6Bf+5fTt75nTmfzDOfVQ3q
QN4DO6LbEHXRQSJbhF32hILd9a1fOuHndqRbRmNaLzpwd/oR/DVFQTwHT5gG1Z81+qylI3JuSLpk
UidCY2zCFjNdhZbSV1CJmPSpNe86OyjRpWqclSmnxaAMKSmoKKn63M/+vIO2HoOAMTLwTcVTpm+a
/tC6K7famgnpIxmFO9YpNfEoyOxT3pUokmWnkq91MZa2DiyBf1YifSNcz8JJJ5hp0IK5sewepUxF
O2RDSoLGyg6OSxPPzOIbs2ZrU9yLifi5cem79bzSRt3GNj5S17Pu9E300XhtuVNvjIci4Bv9EdfP
bq2WsRjezpYsXeF926WWqOYlo62g6iHPn1iyZQkanStZ42Jw+2tJ7phnWSOcmMNSgrl/DtnxVg+v
H7EVL5FDtW0w2+YMFqiJ13UV6mCgNYuVGZG1ZUgx2h20Cnyq+ExCe7Ud2Hi6vojFD+IA1UwgF4fu
tnSayiwrB6vO8CoCj4Zq+QXElOmtEt1DKOC6pcspPVwGeKij4oIbAb07aSk51TJqzNpWlTN6kXEj
xC8aeSw7KZz6LSbgjZ1dfIzRbWXdQ7ZgxfrSQgFxmbmgMQdN5OSxNHNg6RgIQ/oHNzS37HHasdwz
9+3mOAY2WNm8I/e7xldWCtDLdtFycuZxClWGcUdEKf8PaVfWI6fORH8REmAw8MrSy/Tse/KCMpkM
O5h9+fXfIdJ3Q7sRVu59iPLQ0hzKLpfLtZyKJZ9hA+P6RxVixM3wHTTLd4P+TJJaYLjWLAqmgKI8
ATURGrpwz23j3PurmzPltarJzjCdsvhjIKaNYo4wP3UJMs2/tpd1FVAzdcyVQlgZjQXngBKDk8fA
YwA6suI01t9qlN+bw21o9s7kB89TNroBpphtg85/lH+rwe1Cny1qiyw0+p6DGojcGbmCaVaJBmL0
5Kh2pxGR5n8BgqJ5UNUhSYKCqXMQyxxa9EMh6lpp9a72p2MZyvs6oN42zOoDai62gThIVKCm/Byn
6tWEJii6cLIovRmru2kEw0ZV3xJKPRDc78IyvEce7HGMa8dKf2yjr64kKGzRMmGCmp3PyrC+teSq
xKEIkqtxepfpQRGVd6xBoLsMuToUz+joiz6XTyIxItUSYqBWHDvGgBHRsMgihpI1K7kE4UwLTaZY
C3OAZNS8l2n7YIkqYEUInDoQkmcF0jfwZPXOVoY7PRW4Nau+KhIy+jw+bS7S47Q6kcco6Cu8pGvz
TS4wqOo0qk9S+xKHD+jNC2+kG0TBJ9Hbc81PXKDyL5wQHlaqz3GPPpmQFHptKsNmppuLhsrP7gR/
Zpc4nBoEldwPuQwcpaT5PlLHh254qyY0yk0/MwyTs43k4+91e4nI60SekCIp4JgmOuZe1JlD2keU
pW+DiJaPU4tMrdWg8iFWZ+0nFNhO1C4Nm4SCl64IZtbOxauhMOqeDAZgGF5q6TDaGf1o+gOTBVXQ
l5k73NHLRZtP8wJIG5XUUMEW5eiI6Qfjj8nHht347LEaWjtAblrVVdzfoir2ldOFdBNBiSDKUhEf
5ZbRioO4BtcJXKlOvmpy47Zrn7c3au14zRktpJ8RDoW5m+/phWS+XvQD5g8Awihvy/k5zSY7Cls7
iwkGsZQII10ZJHd7/X0I3lUmokpY2UJQfVFzrqJH/pUfoYwqKiWLVDzIZPRL9sU+Bv20/F2P9tty
rpjbM5j5MxZiIsMRaIkBmKYBCX4z3DVa+dXksrsNs3Kcz2C41WzaqeyieZBfWsc3GgYZG5gb8TAY
1k2FdiuQbDvbeCt+hoHXHuitUOlySXIVo2e4jGs8m2Navmpq4YXtV+hj8mv/BJUCn/qHFfWCpVyV
cYE5/75YSkmTer1s1NlkudX0VCUPtk1YZMeNoHRmdc/gHcKboaj84Dv0WF1lQTQD9WOxb0200E7Z
VTkFAk9UBMPJQwZ0l/YyYNAIWNL7uN6l4WF7m+Zt56y8IZvgLAJVIw4zTzTX+CXLEwwOAAcKSMIj
z6oQ7cGQksxuRMnVVWkssDVrCAXPxVbnu4MqExypGWoIe7elBwIuiVT0Sl4H0VEKS1D3I/OVP3VG
MCZCNxFrQGVmqr6MGNqkB4Kbf03PUAiKOjG40OrFXLwgGFQpaCVUEcbK3g+REYi1xC210bU6C0M/
BgQco0KwU2uSKSiNMeE/wybxjnvc05laJEjhjJmyg+K40jWsDtUwZBKIt2b4lkicRUKBOMVQBogX
WhrGY2rXeWcdgzx0cdMct9VvTSgMMkY5wJyPuHj+YNi4j55dBE/ZQNFQHe+rmHpjZQlu4zUtVyle
H9B1Ct+du61Ko7VQf42Hv5XkdjTuNayieaKGPca7bYHW1m6JxN37IC6YMF4UAuXSDrO1bWp8dJbX
kadtmLXrdwkzr+vC0imSKgcQFzD6dGf01r5AkdI2xLokBh5rOEr6BadzmqUGUqKIY2T514j5pNab
0Xq9/m8UgP5B4UxclCikDOfYYMvui/Y4Yij4ILgV1pjcUSQLETS0fWDzucViQ5cl8jx6NcOkhfST
XUeP49Wz5KSn4aDvqlN0NK6Qz71T7fwWbPKnh3lol4hHeU3Tlx/BHaooyyxQj+AjmvF20F+lNnLk
WrBlIoz5GCy0ohr6CjcuMExtpwXvvTLYoYhvcc32ISFvGSrIVOZRtucYQ6omA4hkEX6Kpw+Whdcd
yU4JiXdpmjp6aYI6LBT1ka35EjPF8ByTQfsd74npoDPvGxBwOVHHMNXtNsa1UWaFXVeBQ5kH0phe
FLFYsxhLSG67upmKhMmwGGVm3IKw0FH77GfHFC+zzF1niJjQRBJyO6eBv4/4FKs6FqxwGm344TOp
PqZd/V508jfZCgrPj6zbDHSxgrDJ+ob+WVzuBEqYfjKkDIs7GcqwlxmCJphK3rmZIf0YCv8buBVu
Ql0UVl6zLoh3qXMlF2aEXXTkT5k6Mmm2yP0JjxcClrUpcir/a9uIrQVrQLNKUaQ7lzaiPO5cXTWM
kxowwhFnX6U3ckKdMaWupVr7UopPWfINfGhHHZOg9GA8BHr7cxt+VYvmOgtE7zDVl5BzdNp1XYWO
LTwhip9NkkFxop0adLhYf4BRXbCRq0u6AOOuHnRcRX5dGwgNqf4jo6/JhJa6OtjpIJnZFmtVWxdI
3KLqmIUU0wpijSHG2snmycjBglIbh3Yo7uJGdiuQx5mTkDlbJOH8+8K+5fgk0+yBG8bsoKaVE+ut
rZfgyrbSm2EcHbDp3gegoVdj+eC3zVPG6J0R9Q16/dJ9mbQ2yu8Fq766xaAEQV8oCmg1viQSM83S
qm/n44OoaRrurMClmot5nvb4sb3qqwd1gcRJ3xsVBkGHkF4bvmvEztJDigwAag38eehAJ1Dd1btk
gcZZpGKcGzNmuSIM8ZbHdx+ZT+XvW2TgpJMFCmd8wh7sLno6a5IOumoPs7ds+ISCLVpV1wXI/PtC
bUAj1YbKOG9R27wTq7kOW+p2/isI8j2NRl4U/shB5b29W2uZ9KVodOZ/W6DGXRiXbEZFZe6ORNFR
oaqjdLnXGc0BPjxC+7GLya+PXUd2YE32zOCHLAX3aXjc/hLBTvIkn00pUR8DAObEsupqoeqYdbRn
UiMwCmsuKQE7kkUJWjsNnhzZAJOFbiV4eQUgAuljesDYwP2/keQPhHq+pCBEj4ZAgoWru+AqNkKw
IIev/jQJYFbNzEISzmoXpCnMZoQk2hgcq5rdKN2jkpsoWqECzVzLsKGMVcOEdfR0oEqKexNrVlNL
JLTgFQatjcbnSX9Ma1snr4b2Pky71r/TezvXwIzUerWIrU6Izq1nCH+51ioIqs6MYNoDDa9C0+nZ
Cc1PaftB8SUVGOedTkXNW+9tb+aqOVuIzq1ybfRlW80v9SKq8OxzJroPotYNshdQoGqiud1rcdKz
leZuxyAIWZjhremE063eeQzF+Hq3n6IKftUjeGRS1R1iQSp4VZHmIuX5QJCLoeeSlfYySFbwugWF
U151NkX+MDelfQsRt1dz9RqaW+nBKKkhZsopUjfq2eireLPrYYcaO8WTWm2f4oUxae+4tgQmZU2w
mb7ekg0ZNBJ8CmwsAg3ERgUcfmKATyRJP5vS6kBgSSN7UvWXbdlWI8E6SggxO8/QVZkPUgWFZday
DjhU8mn7OmHXTV0Wrt4Ew7GLR7pvKfnZRGVtD2ZbuGQwQZ7sT08ZZSLiwDVjiqsEOXFQ22HyN6e1
aJsnA7ys1IlT60pD+6pWGjep8JW1oq7Iv81P7znzjc5n7s5q4qADoUaHUGb0aOY/WPdQDG4/dg6q
rkAFXUvSnLbYXufLXQUmAnSouSYG0v6z7IsbSzLVMCp8YMaZo9RPkVmBJvBY9H/NxqWd48zfscAx
1DYOMB4Yl77hNO3TmO+M6a7S3v6bNPOJWaCwuNdpaEIaHV1joYmZLsqTJiMr+7yNc6kRszRQT1Qc
gzKDV84yCotGbmZp0qe+e8jlu1ITXEiXh/scgrNdoc4my5ohBuMjMI5K5QYgLdK+JlEu4vIOB98u
aGGQoweLvc6XPjR1o0vjXLg9sIegsh5lsxVEzlcRTLyHEO3DQeaLOogSh37kIy3QVk4Tv2nkr00u
JEB81AAXAuam8BK0IRvr4XcKwHipyQ60hnbi3+WYGLK962tnZYnDOa7qkKNKrEcAjmZuAN6DwMBY
a6SkNIE8a+uFBBhSUIhezSQP51rcNnDcGFr9wZp7pxa/0l7U+Pw7+nWeAcDLEMEVDMwB++MFBzuV
QAM0gAvAYdfo6zh+VwPbcEvP/17vRy+zZfv1Rr0iO91D19xkv2WodO6uAhcPPBtPWNRo/vC9ANnu
cS9y91a6sfBpM6GeAnp23DecQarQ45WPOTzXVgdD+fAst74dYqYcStjtqrixrC+Nxg8NaXdJ/CB3
NRiFpedWJa6sVBi3XsB8gcl9e+NXziLGSaBJnOA6gq3kLgAQYfugVIEP6tP05E/tqYqUPSn13Yhj
OU6i9O4anIL8o4nbD/cO/7wsijRJegN6VtUT+zYaPoYIZxPo7J0iTevUjkdFw6jEttQPuZSh807T
OsOeBqO/Csqg86x2AskiZlmBsb5pTRS8yXFXv/iIb83kK5ru/v3yIJFEwVukoXaEr07zwcCKQDuW
Z8RTx/YT2ZWm4cqMiutBaj7zSEQZvHZR6kjB6OBAxClBRvr8gIxGaAyBOfuwUhXZaPV0e9JeY14K
GLRHtyotRJgyjAgF4buWCHbnYnNQITZ3y4LPBmzMsP3n2AXx1W5gee3Q1t8V7bdSj51ajo55G1yp
sagT68Jh5tA4k4MMXkzbEmhdeZSUl7i60vvwYap6tyhidFyKLgORdJwLkmdTF0cV8NJ62GUGuWd4
EGA2vRc18e1QqH/dbnUun8k9mM1GRcYBFPYonGzw1nqu6q/S+BxEFI+XGsPhcBrTmD4ayHLgNJb6
vU7iENPeuuKkJHiEKAPyULkJ3jyZZZnXqN2X1LC/J5I90xtTPdebOjJHRZklraSdaroMp7kFlQ6S
8X97GmdRUbcJ3cT1AbrVcyBLpZmKgQu1E7KbrNwNyYPC0GNdvYX+YfvcryrnAmm+xxbeVi8ZVj6B
ntOx1NdGRr3VLm/n6SF2C4MV9CKGnIvr97dgIFvCg2DmIeFuBiT60wbcp9hD0PTnkQLKjsBuJvWG
pr3gkIugOG8VA5mZzAigmKE8mWr/LcZQmLynx0oXPeIuXElOKs6e1LGU52qDRdQC60GzaIkG3Q8w
LQkkugyKczicJYm1IPf7kNWgLvII2AuQKldD5ubQjTJ9bkzMS7qfTAcMcNtKIlpKzqIkRji0RYWl
LBFTbFTMl0mr1k76wu1zXWROfuvAmWPzW0qQGuA5g/i7zqEhQcRQwQE0PR5+pUxxZDW4M4fg2GTR
u59nga3W7VesK3Zi5dehKaOvDzxIpQ9CpPQNI2ecbelnvI3v4QOCnWTkKN/8veq5rYB72ERcJw2p
pxc7ibqp5bG6/xcrPs84xt0ExmrUF58fS6lIMVcmr7DTMhoS5NzwtGJ0J1a5uE4EruqqYV2CcWqV
dlJhdkNZg3D0RLqTTMGydN1nbmG8RBRMlm8YXiaQ7zdnHL+oS0xuk7NyagxUGuHIKFd5dJc1WEjm
NvFTQmwQmWvFTSAfktirK9tvbkbzoPRXYfNoRF5FT1EgKs5cO8GLz9G4O0ySQFpLUnxOrQff+6T+
RE5vzwZfUKExW9NLqeG2o5IGlEW8V6iwoCAoja+d2Gj3A82/Keb0sK2ta7c/nLh/IDizZwWE+q06
L2yMiYvaCbPNvEm6V5JXX/7x36A4JaVWYxqNgoNR1YodZg+1VO6YcZqSCMT+f1tSBaOwFIvT0aYO
/Sw1IRYMkSMPbiCp9qj9KxD05M+E+hZqtc9PXTJYZlRLOHVJDf76GOMyAv/EiGgG59qdi+zaPzCc
LFWUYhTPVCPGl98M1TOV6vcadEdps6MyMv8amh63N2r14lgicqdtIlouxxhT67T54ITFwfoF4cjt
yOyrSHKm0Wm7fLeNuaqH6lxdrSPOKPOlOw180AaDRmtHDprruA1syei9tLm1lOeGCMqELlusZu1Y
gM3nbuHFDCwhmRFAvhANL7J6GDBPD7OvnZJVjs92XYCux87TlNfCeiirg9y+oiw1VXZERDS7vtKL
L+EcnCCf0sGqIDalKM78PmiPIXLYDVgOcI8xz+8r29TuauPb9moLcbljzwy8p/oauNUETqvUkRF4
rOxS3bEysSUwhTLK7E5zFfgH29CrpnMhMXdoMBlIwmsfyAwTBuXuaqLDvhO9aVYN59y/h5Z0CjYZ
zveX+kkuULpXO+okIwEHKmLStO/bglymVX5r0R8Qzr3vraoxrKGpHcW68xkcnTfL2lfSdabddhEm
kb1Z6r5ubk3UBFiCRVw1CQv5OIdfAuOs1CGp5JAUVAW6jKKKZykkzK5QUW8dmIS+qW1p17waitwG
8g5zuSUf0NNZHsvBBESJPY/dTYO+gGjnMxS9k9Jum4Mp4kJZdzP+IPJ3bGeqKUYWArEz9o3q0eJ+
TCbbBw14jrIDgjdHzWw5Nb1tQVeXVgMdyMwnC9ZizjZMVZZNUQevMFVeGVgyLYSV+6g9tv430n+v
y+mwjbe6sAs8zgKUoaLHfaeDd8ya9mQa9move6xQ7czq7oKS7mUMCY9Sxd2GFYnJGYBs6AYiz7Cq
Jb1K/keXlqHdkHFXkO9Kl3m9ykTPkdWTjwJ7XJYYrYNp8udWtw21zGomrCyaTHbgrX1RJnYTKWxv
mtNtrLxEyngYAnyGMYLJwW9AHGBJb3JigbHc3xe0F1w5q0ZCs1Auj/g0IvvcLacN0djGuokZE+Ww
T9X2cQjJcXuVV2+1fyAuxvZ1DO+dKQQEae1ev4VvHINiT9uRQeApztt14SkugHiDB5LJzBoMXF/U
dyJ/wJEMbZZMhzxMBAdkfRv/v2xIC55vI8gJikiet7FrDh19MPu3RhFZm/XDv5CH05WcNpM8NpDH
QLtLpxC7x6DUJL2K/MaJc68xPBXVMAo4Jrc3TAjMHf/clzDDSgFwJzee7wc2CMqZduji0qkGe0Q5
O5pUDIETLlrS+feFP2J2RWLGEkBz1QVlpo3+CaPuBKKtgqCNEXzD+GfxjwmSp9lgzvuGRgDMmWd7
baQe6IkFV9Oqyi9gOMNSqnTELDfAINFrt+yjQjNvUJjo2N/5oAPZ3q5VtV+Acc6EYjVGUY0Aw+hP
e0xvWac5Y/CjLiaBuRQBzeZ0sUM0UCq44ACK8vu43ysQyjBBKixIm4n2iDNJOsMFkMRQBBm0k1mQ
PYXyuMvK+ml72dZhQHCNWrY578xZi5IVYVZPMEsKQcsTGREifQLj9L9SuD8onKHIE1YFiKpXaGvR
D+CgfwZ3wz7OLcErbPUm0//AcKaijYw0aE0LNhbPyincY1Ccp0cHjLyxy8CdRI8j0dpxBsKs/F5r
C8AFxS2KrJja2XEkqr5edQoWMs0fsVA3xAJCiw5YOpQhK26lYCiaXYTI7SSs3EUpxms0coIHe5n1
xCPpJGzKmzXg4j7BfYWUJIXHx3P4a60UNn3vY/Bd4+nVaWq9eeQKKW5ZcWU1bmzYbVnZAcp5tzVz
9U7+g8uTQ+TBVI5dAsEnBcNkkHX0B5EbMsdmNkTj+57HDkWiqQIIM49cCVIw40BhbdV4nt+AuXQ7
Ou4wP+I/SsadBiPPmZx20BtdMo4gv32dKlEidVU1F4vHnQSdRm0t19g0q7ipstyJimcDKrq9Q6uq
uQDh9B8dGKY0jpADYU7Ubx1rmMJKJXaNDaPDY5NcTZLARRYpBXcaUF2V5a0KyIwNDku1a7/Iv29L
tWrfF1JxtxYlPnJSJgxvWWEyeXWT+2j4ozcRmJD/DRABtSpYPUCUz+1RTMPe1whohjWjv1eyOEBR
nul1IAIsTFFpzOpVDELh/2NxW1WV4P6mGC3vZPoJL6gBmWvSuASkqsibb4u1rhV/oLgtqlNQV+YM
UCgmviYBCLm0xyFDuaHcBh9dlR5JgCEKzFcFy7mu8n9wuX3T5GTo4gTLqcLQt4k30OAlGHpByHv1
ilksJOdmkMTqfTJLZ2pukz4yLXKUEf0b+o5VlheICjbXlfGPUJyzMbVdaykZhEoDr0PKoGN7Un/X
qIiYWYTDeRtK2ndmKUMstWzsYX4AlhHSFMlTW8Qiq7t+ofxfJhDwn99oqIbMfFBSwTaFL1F/DDFV
IwF5QutMqDtLk6fJ+hrk5wKTL7cV87K4ZI7S/LN3oJk5Bx4kmtIpA3BUY4xB/FX7VrAzQRnYwCsp
E2mfsaeuG22rM90e707W+ZhvGNkqCW21Mx4HrbwfM1mUA9xWKYV/ReUNanJRAj9XR7003Uk3H5oC
dLbpK6XfEwzK216F9eOJhlJFnbuZeYpTooyMVSnuvAqDByPQfxeDHZHazpXjkP8Y08i2QoFFWFUu
dA6COwWxFLw3uHVP0EkQVTDaCOLYRujVzbea/Cqp4OG7HoVb4HAWQGpHMEr5EM0ojyw/ZpFTSz/T
6oCxRqOyV1TctZ9V+1KmD6Mmmty1uokLbM4uaGapNnS+00l5SFET6yevNbKcrblrA1du+/+4pJxd
oKxWYqUBXJD9KqNbjTmleZeLSntWb9uFUJxVqK2YpowApUumo663n0qrClz2bd1AautcN1I5tlge
ASIqKzeEXZOIXUn3abnbVvvV2wElVaquoJbX4hsKTatTmzgLEAYeihsJRYg0k19pZTxuw6xH0xc4
nA42IUtan8DGkP4N6RKFeHG0w9SiRg88uXKl9kBR0daKepLWdX+By+mfOkp13U7ArVCyU3XllT8R
FIUl7jyfIE8qDw1odR7+ZHFjM9QR5219bRjj3w8zhIldfAanl8SfctI3sy1L2yumsVONoqEMbQ6q
NAkM2apLs4DilDOzdNbjCQZCsOxTh+JU6K3R2K7u33RDNFJgVUv/YBFOS5M68XMUUuK4VbsgRNdi
7FqjI2sC13PViMyXlCIb4Hvj+U80baCx0UNJSzSs179QDcKKzI0warx5qeTa3dbV1ZtggcbtldUa
SWMM2Cu5/65WL7Q7qdZr74eYUHPK2W5sWsEZFAFyO5bUPjoIilm8PLbBrp9LN6C4RV3nbUY8nXpE
FBNatV9/JORn7ephiLYJNcShNzV7RLhhipvn7UVcL0dYYHBOhV+jpCQfIJScyg8gOLHsOsWIuyJT
O1dJh9uyj+/kpv5ZkX5yDG16mXnKJNNHEDG6iyoldKoqjb0iJb6TdyBWB8FIBpJOX9gPo8KU8q9d
sCEoc3EY5jnxdBKpLzVyZkSo7iNIHdfBXkbGSE8LNFbGMio4kquwa/YaaPAYbLEU98ehsf5NJGj5
EZx91BAURE4VH6EUD71UOhRpzSwXxehWzfAShjOHWpNJJEuw87i4KswFAHN+/0olCgrF9zp+kYuD
Xh7LSWD91y+Zf84vP37QB82NHpbQhVieriRki1LMUQ7KpBSYPhEO93LEpMmZXg8nF7HbAwrevRI9
OYomCr2vmyOMvkPfC8gnZe68plQrUCsFcQz60tHJrjN3njRujJ4yPMiYeiA4SqsPA5S+z90vyMHw
D+KgNwY/0bBp6cwANdpFe50hpTiEz0N40+cHC0WvEobw5aIJE6t2YgE8/76IsQWRhbmGOpRyNMq9
NPT7XnK3ZVu9QBYInAuchpkO3wlLOZgIKkw7Rn03MQ6FJuroWb0VrZlvBwuImZu8asSxNRQ9VCMP
H3UMTkD+XoYbqnmRcHDxqhYuoLhV8we1k/N8hiofNKW3aS2jrlZEryJC4VYuC0JNseZnvRRdW8gz
RyghzP+a5Xc24KiYBbMZOngvikvDHgVIpMb2KApSFNH1GDuFjJk29Z2VenGCsb9EcNWvFp4g34gy
RQttHgrf7oXhkkmWoPLEaRDKvdEfx3v6XN+q9/5OduX3yh7hxR2DL3hx25q4dqgXuLwro1ZJHiu/
o07T0TQ8tNMn8b0anFoF7N8P21i/A6iXV84/QvLZhSinSQfPF5fj3rIDD6FrtCs4k03vs6tsz04W
2ktkO30pd4GbNLaG8byC98XaeViKq54fbaSOSUQ1qM80gMP7hMHacvtsVhhF92Nb1tV04RKJO3l6
ZuVqHwBJjU8wye3YukQ+6RgA7JNDRXdlRp1SFB9SRNvJHULT7AK1k7DCtV3cTPDrn2TMAw1spDzC
t+bFfzw1xE6dyJ17dkQ5bSJC5w4nqPIiuYthsS073PnPICx7q13Dizzk3vYYi6A9xK7pak511B9L
V/re2PS4r98ZtJs59QF+kuWaTnw8kG/VTn6QTpHoYTTLf6mBoAOZR/Yh5sQ5AikdwdKQgZfVGG79
aHBG4bW1ZqCWrga371WeNSl4QVFw69v6iJKpbO8Lq99X33dLFG6fq1SPtGm+ojIYdHOwjfSGZY4W
fpIWFRSptLMUr5RfJnnfWzt9lL1t7V67v5bwsyIsbkiJDaizzQCvldJVMhmnPv2SlPStHqXPbSTR
cnJOR9XJRZ6bUCljvNeVl7F7akQUMQII/lkQt2mbGwGEUcGnqkaq45NpN6VCPog1f2axaHyH9mRa
od7286JpaEe68nEXt+axUu863euVz1g5FYor0+z4n1aQ90KDcOgUOQRsoL9XyJt1yoOuvm1jrB/8
f94SvKumm3HNMoZdinqU73Ulwh3SO5haTpWufsTmU21Gh23E9YP8B5E7AKOVVKnmA7EC16kMLzCj
QrL/VQwFc+nRTgpmBl6qvDZrpZ8PmdqGt4XVIzxiaYWIImh17RQN/Esmir0wVvf8LMkoA+pTdUaZ
J25I9ijf+OnoqhJxS3oXIFu3vXIiPG7lsgCTH+IeJjApwfR452OU53gdm98y/2GglcC9WD1bC+Hm
3xeGwpCjOJEpwMZuQkHysUpqMJIJqnZXrdEChHtEJkHXI+UNEL8vPTDJOjLmgqL+7w7VHgK1Ey0e
d3/QII9VUMnVDuYfEMyR9L1m+hiHJ6KeJFEJ8OrazZ2Ncy+zfhGaN5p6ZKmPuxwj1/Sxv1JMNypF
pJLrPtkChVOHXFOZlM5PY/MmvKsOoNh3mmN2w3KkvW0kbgs7cskxd6SbbCdndnpjeqpg/34Ts1/c
yotv4LSkaTVJqxIcge7nHYFT+IrCvs/3Z1V3TLd0O0ffG87kjG+m1zrkatKdZqcJvmG1WQhTif9Z
bU6JEBsdsjrAOrSjnbtZ7+iPw6ned4f4o/wZPhAvYR7SYIq3fRrXPbYFLqdRaa6OtC6BGxe2Kdlo
Ajw1B/XT/2yJjdySvFPt8gNZ0juGUmXDy0Tpt9XDs8CfNX5xQn1NSxIrAr7+dGNl8BL96z72sPfy
brTNx/bkP6q3/mSLBnWJcLmLPaZgC6I59jzuQcjpKdrNJHm1KAkkQPntpS+kMxJUgA8E0kXVR+yf
9NRJ4s6eSsHzbf7YDQX+HX9awKg6ptvE1ryIQQYOMOMXgZttKaEtk68plOH5y4jbiupmV43Rn637
zZqyQNXyqQq7Eagt+5R8zU2Tgx+m9mg+U8QNo3q3rarq/DjakpK7qQKWWVI7x09Hp3QMA0834x3/
oXHQuNUxicb7Jn80jvwoXef75kUDG9qDdD3ut79CYBV/s24thG6ISmCxoDcYTW0PvbIrwEBHRHET
EQpnkQoVL6lw1puyQhM7LcFz89YkIpdQtIGz9i5kSat8LlMAihz/rBWvbt0y/Kkn3ogQYRy72wu3
QqKjgYhIpSBcw/gIlPedo0WhFBdq1aeOdPBvih8SyHIetcpLrntXv8cbIhNRaF4cPpCmI5ACsgTw
nqKqhTNthaznIDcfQRJk/IjJ14DCiNK/E57x+c+cqeUMg4gJ0cFICkrm2e9erGJbt31QhUPqBNJ1
Gxxl9RYtwGrx0FLBKb8MI3NIXPRAzvSiDRsgWahNnyrrFDfW3HBAQCjJWlfpNDstyr1qJe5Q159M
f9/ewtUFhYSyoaLQDyQTnKSVOU2NNS8oZgpYkuYGpYdmXT342sa50P7fcv7B4e4EU5JSosUyVtQ8
xfpJi3eSKNt0WX3BYXD2P1PGqa+VCQ1GD/RBwfh6W32of2WYZHugT43hSi9ziTUiFZIrauS4sNbn
0HzMKxkoI2GEZRy6N9Sr2eVwiDGgISBfow96zvFWJoftBV3dOIJhTSAIorDYnIoa5qj2io8FzYpP
TRsdqnyFGLOjRgLffvUoYCaMiU4cGWeOw8nGqFVjHQqK+v4q/sHQ+9N7NbvTld2/EAj0QKhTo3BN
+fGXaRvURRCrOAmpdKTVFxLqP60UjMZVefXfkLgzV6V+NPoVkHr1Acy7WvZG5sm/gah54TJzN2vF
QiTudpPLFMMkfQUilebN1KEMCUXdXR6/sFp7rJL2Ghc4mOufVfaaR+G9rim2FKF0zfymgbphZJU3
0Qi1JvFR60QMjqv6s/g2zklvU72kWolvw1yDGm3i2o0cupWIGOPiOppXAMlmTD/HgxdjDc7NS1Ba
vap08JHM4XvafnWdM8VHubwamdN/bu/qpbvNYXHbGmLqD2jzgAU+vHd1n9+F3Q5vEDdo3ODZQjmW
4yPo/iFii5kX6uKuwHsKbC3gNDd58h5tjJXeBN0xCnrvCuUODYD2tmCrO7UA4HYqIRLD7Q2AkqZu
TK7Hxk1LsutETAqrJnqBwzkohlp0GW2Bo0ffo2yydeVBST62ZVm1JguMWdbFxQoupWBMZ4yxRQo6
eR9Y4CTIUMfto1kJ3iGr64aeEg3lIoiD8IHZPujAsz0Cq0KkGlC1LWMcmixAWdXwBQp3sWFIVw9W
Mlj+EEeWxl7j2wZi8/K96e8083l7+VavmQUYd8PJQdoTpQVYhIiO6Rm1V/WIyz6HgVNXhzL6tg0n
WEGdK0rJwYKg6uNv5+C9LfYD24fkORBNkVm/ty0F1xjVwYHIzx/T2EimkMz3dnYydt277GEIYYyZ
gPZ4n9v1vb6nT637A29Hwd22qvF/gA1OPoUVGOtZALiWzP2kYNwGbW78xjhuL+OqhVjAcEZQj8CF
7oO5FhWo6K4MEQZ52wa4zAzNpm+BwJm+kqAUQQMrlzOpXxpKv9BH3luvmvaolm8hem0wT1TcM7t6
lheg3O02hJ1MtQSgOsNtliONPhZuEoU2qqNcYnxiyOcuzB9b2nmJ9W2IQkdq3wo5fwa/lV0iNhFr
/cv2Qqwq7OKTOFMptXKgswCf1CEEYJhPjO2q9LESjTFb29C5rxR8gxgxApKwcyuWsSbrioZiXqXq
RuDPzKZJoJmrL6sFxMXR06PALEID/vItCs1thLD8XfQy7UFL9wkycuE0RSEgp6S0CDD9IwdgfN1+
5Uf/qjuhJxbcbtOXbIO/T9r9/VYtBeRU1goSRNcjE2vYvQ2yOxgPivEOYuL/hsLpqB9DHUgJqcb0
12BCjsRuhu+N9bUNs2ZIwNuqY/4lJg+ABeBcIWhf/I+zL9txHAeW/SIBErWQetVi2S679v1F6K7u
1r7v+voT7HPvaZsWLNQMMPMyQKVJkZnJzMiIJh4rLCZDFQMPDl3bzPFaX53/ETHRODEieitGSjkk
NYxUWQQYxJNZOWb8AELVJr5pitgp+zXtj6XYdmpROBPgNjLRR4BFo4L2hw3qFmsEtUl+GH4l+Zo2
68oeUuFAMLPryTTAmFQ8J50z9i/qx/WvdImIgJsEdRm4WphJIBYlnIa2RU146lr+2G2eqVE123Ei
G1rN72DBT0AaxQZvbOrJicCUu2dG+j4UVWVXAM8lYJBpDno2YJx6bldyiCVPyhXhoAzHle+osM8m
6bRQLnpkyb0EZu7IDgDhldIfsWFh+Pj6Jixt86ktYZvroJClDNMAgOANFjgy7bn+0tYYcZb88KkR
YaOREgVs6mAkR4NrCBSnSPvbTIIeh7qmv7zkiw2VV6BQDwJjLl/vSUaJtA+t3GBE6FMcHSOCYf7j
+oYtfpwTA3ytJwbkmAUmzWAgQHVwICrG6wG+718LzVVWYUJLqwF/OYWWGbiS1b9vnBNjHdMmORoh
JVWMn+XwVa3RECx9/dO/LyymCjuNBr6KF+kc2oHaOCF9bsdsJXotbdmpFf7/T1aRQ7TEz2K+injX
654vu5rS2ynDC/fp+sdZXA8fbTN4NAbS6dxSOmQFYwUi8YTacNVsVJBmkjUCm8WP8s+IWPHPdb8n
jQwjfpVbjHph/1/KmhQjuCrBUWagSj5fRg5d1GKMEaYw2zED65Jb+fgY/5ercmJFJMPMqR4oA8E6
SLDJlD+jv4bNX9CnAA4GwEoIXAJgDoq483V0nQ7/MsGCARrZXNuhtmB0d9HogbOV+buyfsMNTVqv
DDAKjvuKV+b187DkeE5+gMiHF0tSXIPRnpdTAXtmqLO/FM372O+um1k+dv+3TlH+IpAjpVAarFNB
Q4ZFX3r6ZK6lLouXCOBHULKDE/+Cj82f1Ib0MQo0OXnV6yc92sn5rmjceK12uRTloWL0f4ZEn0CK
KYhDlMNQRSTDcRheJmmrte91ttXy7fWNu2z4IASfGhNcg1aYXW1WMNaCynNDn0wrgmCeZYTW/cF6
e5ttyz24rmFt1TUavcVbfLJM4aE+FHGeThSWYzO15qywy2gljJM1E8Lxj7MhNqHjiGt812VO8yjZ
0i2IvrzgSN3KwciY7VqjGzwNTv6iHQIA067v7uJL+mR3xeOfsxqCjkBN2exTeQpui1fFKVsrfvot
fTb3ysO+c2qrPq6pl68cIPE2FGTUmonBKslCq0kginRg3aFqHS35TI3762tcMsYIFBdR1KEorgqp
xRyYWtpxZzwmxSYiYLml+q6b622jmHYEdbq2LleIMhbdGqZlOMrUwGwDE2yqrR9FforUtIiA5JLB
dWOpILNopTu/2unMivzfyJWtuLpNyIEmTrsmN7j4wD/9BfzknURUidW9EvX4BSCCIKMzA74xbMr0
GAbHGucrfvTx4L2+0cs2UTfjDTBCL2RcdTNs2wgil3bmo8ykQbPxPirvpfomNICLMTKr4tP4wdoZ
5pspPnP+Ch8AJKWD7VDwECljeZYbMGvmqvQLtEINWilQdOtGKdvlDbhxGIUKUEUxn0/jWMWDhAx4
pLJZxi9rmdd3wxop95K/581A6HGBwgSzLefb38VzkdQEjXi/fmzUt7RW8c3X6ICWYtepESEzJ/k8
tZkfAnMpuSzcG+wO6VK8Nte55KNOrQhnOZ1m2ksyloJ3hkUr1aJrtM1r6xDOqi8rmZwrsKAnD0OG
qiFsYOooXOs+LwVIEzJHkG/hF1NMNhImF+BQhK6IFNSvMTXva0W6VY3xhhmd15C14e7FjftnTvSt
SRbF+uxHmd3r4EfFfMoMx3P9yi0eM/DxQ7gWQ8zyX2DVyS03FF/vgwwmmvJLBTVTErpD8HHdxl9W
E+F+Ua4/DmkwBcAGkWAePMRAwFZVZg/2vDEPmh3sg9/1NnwLHsqfKPmoj6y0yC8wlPBuaW4X+S55
u/4bFk7I2U8QQnGH0TC9koAulpvJx9ycL8v3uZynvwje5CAvG/VhdK6bXNxaDCghZuD1QcWHQoWi
eW7OEjJTGeM97XvF/pSrOg6LR+SfEfGhAI63VBtMH+G36exak8Fzu+Ydl8IfxM+hj6Txlr1YKiiC
Acp8PtYRRiDksbI/0l10M96Um/wGT9PoQF0wfTzMrnEb7teO5yJYAVo+GO5TOYJVJOpRUOYCzS1u
NqCKvWkhvTgkx2p4SnaJE3vgUb3+zRYv+D+vK5ZZ9USFjn2L6zCloVUEX51UgVb7V17eV2u9osXj
8c+UWG5VtIkNUYSVjUHqQIX2EI2hQ8ZhpfO8VGVlCuhJZLwdoGQhNrllNfXVXsPl07LYiiVEMP3g
56HVUYAB7RL8qKwLt0p6r9btJgbp/fUdXTg9Z+aFECP3UJAwkhoOBnhx9KdGVJwcMwW4Wr6TpZV0
eCmBOLMmhJqmyYokiWBNVR9b1Bzm1q3BrEfD105FdEcV7uC3/yG+nRkVoo8+QfikJdjhsLwrgwGZ
/tobc+kNc2aCH6YTNx2orMikFOuSpAdf3zTMVcPA0eSj7r8nkhvlklX/UjNpE4duGL2FcWf3k4vS
jk1TS49uBuNLDj6m6pn1vnv9Ay/vuaFDNhSzgABSCNmTGiVZFY34bV35miV/mv6HPm+GknlZ/azN
Dg6fw6D6tWJ14fqAvPQvjwM67EzUpFUjCKmFDJs+7eXf2kcF9dRt5eh28qzb3Y2yq6DDbq2udcE/
4C0PmVRQxKLBK5b+wlhqc4kgjIybySU//E/izl+mlRWb4Hd+a2yyOxMnexc/rHnhxeWChRvi8lw5
WnTCMsg9KsVokA6OVqy+GsUxbjfXt3RxbXjfKOBO1JF9C3cnlWR1VGmHm0pUj45fJN1MwG2PuTfG
3nVTC9EYQh7/TAk3pgpR4jcKmAoVJ5VAJbI1c2+iKwtaiI1nVoRLU45VayK4ZzZLvJHcNRBPu76M
xY9ysgy+zJNbCR30gpQRDMQEOk0vUb8JozVEN8/zhdzJ1NFDQA5hglLLFG5XGNYQBOpBYU0j2e0x
isUg3p38THwnUg7qYBfJJo2gHC6v9X6W7vWZZSFlklTQpOgqLIfVQ4feeAY8y09UCKFHBAGEGp26
tRrXokkDMtMGPj+cifgQU8zYT9Ue3RKUatLmuQiOSieheme1U2fFGYhUoFmirbiSha9onhoV1ymz
eEpKGM3n+8K4l5U/xvh1/aAsBMEzE0KVpvaDWa1GmAhAFIohWIqRweDAAHJeOZF/wZPicTlZjNix
azCZOigyLKnl8Kx31T72JwuDMiCTnrCRqtOqf+r03VCekJRWxiEbQ1dhAN8wC4yLFtPDHdihN1MG
cT7jhfjgUCBfEQFMOpatXs/vx0G/i6Vv08aBvub0ZwuvXRmD3Ire4Gf3KGqQYjMoryZAk7n7H74D
BEwBLAQ9K6CF5xc20EK/bCbIXk7GrL1Gppl9BjiGYGvQ1BDZrA7P3uZGXWAzQjNe+TiX/ggycAbu
MFTcmQw/e259SKssb4MIsK30qZBv8nRldZcH+X9l5rgJHZpCwuqyvoxqP8bfb9CtNasAjA3JxpTf
r+/hAsQQZoDeRbEdzTrYOl8GR33okKJP7TR6rFt7SDay6o3QCw8Cq4HS7+xU4FMwD61dPesQyLFt
YunlZl5zjUvLNTTwd4KBAo9LEY4KViIlngiWWxW/i8Q4tJPkTR1Zg0tfhkUI5eEfDD0a6I6JpcY2
zZUqbStU4iZLf5a93pFfs71/oEewi7cWPWa/cju7Sfd0xS8t1HZhGdPXIB8CGhbt4/ONnmW5k0Cq
CdCoYcyhJQHt+EcB5vBmKkifgBu+bW/rtpqhlFuoDZRVU6hHzZlSq44SRcV91kr90UygxWQXpdkY
jjr4xIUsQg+YvNFlQAVJeVBawVz0G5DXKrc+7ZrnYS7wAVUZNMrEj78flDkCFDkG6Bz4DRQPqV8Q
QkLubamxMUFZVtUrbIZLH+zUghCVpwod/TKBhbF46P2becD0+I2JkT1Tfbp+FS7dOtYC+QVZ4eQz
+M/5B+r8vjYSMqC+P98Cfi1XmFxx88HSmb1KS345LM1hvf+MiQO+FYJInSswVldORo7D5GWVyxJX
CbaGthlVp2jussgp/C1T12hr+ULOowpOIqD6ECRFOZqKcbnqMvCmxDWuGp1lnBc12qRmqthUYgyq
GtlhqlM8rtLY3yJDXkOjXk73YekGXq5czFVlulhJUfwUYwI1VyvekU//h2qVBwktBtPWdr5TvPfo
MGwHCIxb++xOuw1/fx84dGb/b9pykudJCjRMZBP2i/RPYNz4kdf7b3rmXT9Ni/7s3yrF8SsIpPax
3sMKax6TxFHA1KopL9dtLN4N0N4Au6dp+gVzQNdQzDirPQrsKGmQTj+GpuoZGIyLMz64t0YguBTx
EIhkqHApDENqwpOiqVQpUDosqYbuvFkTi4QrUAmycgfFeXRfyhjWimtR3TYP0AuSXkx7cgfvV3rU
nSNUAkKHem/K1gp2JeiEwF5kYzTShj48VGHDtYuy9A1PL6lY7dB0YL+4R5CrQ43eprldZU9duoun
JoQ9LUPT95UZJrrU6cYdAfhxdgbIBpgbidnN2mjtQieK+x0EetRP4ebE+tGYJ4mWA09qB+Cha+/l
+Z3EW9bcTaFN299M3aXaZykNwGgl4Jf50egrBaylM4R7j4wGWHe8CoSA4VdGEHcq1puZGCJGk78n
Kxdv0QLlUGBi8JkkwYI8l2VCDA6WVcE4lR3laI1UfaEIh0uAXeTcOHw0QYgUdQVxN6jIIpTrAAjc
ZNOjYm6l5Bi0bmE4gQnFQmgkgTmsWmkkLl2PE8Ni1EhoH7R9D8MYWzMlT1F/xu2tMr005V75Ppr/
bJHiVYwnBMmSLxK6bptm+lHOZC+F0UpatLYi8YpVOfhP+FhXqEIbb75L8xs8R3zjp9xuAXlesbZ0
oU/3T7htHQB8TSLzNQGFRT+bdh8PH9/3yeAFk9HkpRRwdOFslKVe11Xbwe/7GsArdfQ76olkDcU8
ueEIXmmwX66xnC9tIq/VodUK/PsFbd4IMaXI5JC8LHlqWztjtiS/FIo1mfsheb6+voUtBP8vhfgz
BJVBQCGsT+t6pZAM2GpNVH+JZjyXrTFvUhpNKw8s/peENAXSahp6jXjdUXApnOdjgezj9cvgqiIw
cytTdBsU9xhrupWUcl+qt6GsbpiOHPn6+i6H31HIOjF7UckfOwQ/Hf4jGs1tkacWlGqcIHpVJ7KV
JGPflM91EN70YeMg4bV9oLvtCZJ68Qwxa4oR43CrdZqtKV/Xf9jlxrO/UrZ4IZm88i9sx1yaRiJL
aGvHReNg8KyjXkkq97qRvySz55uOqEA4BzXUFEBIJNwQjO8EYcZHKVDXn1ztiCbGTnXyG4gMgCZp
xjRU6Iy2VeQ2qINzz/mxt5m7EiMW3qTnP4K7+JMMLaK4RBofiZk8lL7HjfLTvPGd5hjtip15RI76
K/l9IFZyVzrs8foG8D99bf38K5yYhoJcWCc11q8bkzWiDKcO2+sWLpkleP/rZIuFF41a1axnfAQZ
jxrwtmmfn5C4//jS9+xu3jaW8dAeos/soXhub+ef4GkONFtx/ZVM6zJ1PP8R/P+frJPO4OCRVfwI
VPqr+D6WN4q6zbJDASzV9fUupBznprj3OjEVpHIOdCxMUSv9gGCfMVrlz+zl0L9Kf9hWgwiDS1cw
PotfEfPXgMGi9g26nHOTST7mE5t4VFHQLupMuwxXbuNCaQ6rOjEhfsUoknNphokidZQ7jOVkXutI
Fr17htzIF2R7/xjPb7UlmXbtZl7lDKXF0KbbRD+N2+4mllZ2mZsTz62BrE7De1sDgksouSVDTEu1
VIHBU/Zk2OeaO7E/hb7GQriQoIN1CJUT/Bcw8wupFT3NuimSTVSlpqLYVB0X7QKn+GzRXDcCh5oh
O0ZyFt4GZtgVTl1k1e0wpOlThGfmPs1IVng+cBaxVVWgfCSGnz4RiVUHEo+YdybaWG0bKSTk0KNx
K1u0TjMdLg9FSteIoomgFBrpT3hCxlAcaIixi5umwj6nirRGhXAZgLBK5KkYOleRLYu+0J+SwK9r
rFVNdNmdhty3taaRdkPLDVYtekZk0Dx96gYPfNZrYLxLhw/zeKaDPBK9erDSnx/ijA5DlJRoKQOk
Vm1amgTvbFJLkLjVa3qmi6Z4lEUhFQ8DQ/D6oxkrcR4DOZR2/WRRJY92YWkw8DuOa6iwJVNAqHBY
vakSMICeryouVakYUrS+wqlsbgpmlA8kbtlPVqrRuHIpFhqtwHUD4seJCRDUxZrbGLXd0JQVgpWd
P5t3xXZ0dMXpUmBGm9hKDhBN2ySHwGOO7qYu3NFb7q11XhYWfPYbBPenJF07BAN+Qx8fdP01pB8J
ikrXfeyaDWFTp0QOuoLBxpzf+d1dHW7i6Om6iUuXeraVIkFBPc5NK80woc3TRlHSLUhenO+bQLYH
CWD8i2cqX+VJoKCDlldojILXCXXKyKD3Q56srGKh7sYlVv/ZENx236K01UqwUblp6Mb32Qs7yDsS
uMre9EJLKa157eMs7dypSeEeNxEN8R6GyXSuLRPF/P77Re3zRQlHLEBFvZC4hfpAn0Kb1KDB0R81
x7CyzeA0YKtid3Sf2/JaO5P/4fOoc25YOHcSsn5zDGsUYB7Se04mbrMP/YbcRzbbURe0+hvzVXnt
j769pvuwaFkjqDqDD1ehIlO4offAloIIxzaKyNLy5/i9oImlj44xW/L48/rBXAgEwJGiKcFBU0i/
hYMJ92KmXd0CyqbcTX1vKeiPyIE9GphJ8CYfqqdrCkVLFxpbC0VgUOyDEkBwyF0cFmZZYE4zRwIo
j/ss/gF94OurukwZYOHEBj+3J9etVmsJXQrYkHIr+tM3b3LgxOHaheMj0MIRoTLepAz0PsA+XxQN
9ZYRXRtz23+R9+WTwY8F2VTMQna/ghda+ExnpoQFhQPxx1oa0L/RbyQjtrLwyUDZLjQtxQDro13N
K8y9CzuIq4Wuh87w7L5Q60n13oQWGxADZXlXqYOVaKCyhC5CuUaMv2iIomAOOUzoGosl84AYFc2T
HqgvSDdPkWKZ6L9BE9tttOrx+qlY8FYy2J7/vymxOu6XWiHPLUxN0HYYm/xu6sqP6yYWDjdOBB+4
QyvMvHjJVlo2NH4JE0MfOJmv3ieYTg6TNVauJV+PaUhMdam8NYVVnR/wDpzpQ5BOGVSbNt38GKU3
UvwakJ0OCFMEnvbqZh7tIb4t0/sqfb6+xoUuB2ZuVHwrXcYcHlLyc+NGq9Mk9LXMJg+g2gUt2IHt
3MRLPJBNTta0MR8kvGYBL+usF8nzV+720lcESFAGpzBe8kR8AMmSRPso0TNbgSJt1uFKRJvrC1z6
iIzXm0ByZTBddMB6pxe+gQeGHZWverGfycNqqrjwcsQegs4BD2a0TS9Q81rUT0amGHih6jfJ4JhW
vumt8SE6zg8tCM+lzQ+yrbbX10WW7hq6UgCEMYDDLuRG51IvWr3CwjKrsbr9e+O2sQXNKYwbdVZm
3fUO8cxbiBrc+tsaqLxdZidAYVqBHWzWfsxCMYpPbv37MeT8FCVzVpdpgx8DEnTFtMAT6NvgIbfa
+3iDR6X8Th8x7OtD1NO+/bWyEfxvC577zLYYg6A4qSQ5bPfvyZ9p7yiBW1nafffxxX7N3rgFL/x2
OBjUih+oVxSWYpfO9Z+wwMhzvnx+zE9CVFdpcVnzb1G45pP63luA4x11D4fOHl3p+EAeypV281//
JqxagUtiKKcC3Y5eiWASwR7UbQUm81oPTZHJbY6oft01jZvcjyvGFu4Qf6szjCPxqW1xLGgKkqKe
a6BUhmQrZ5I1z9sIw1/XN3HBFWC+ART+8IJIrcUAzPSiikqm4AhNig3RQfRlViwsfaa/ssYIgkhZ
MEd9vmc+AMhNXlBgDW8bL3zTBss/kM6Sn+6T99AN4i3KEo11fVlLV+PMKL/HJ2eDSGGWswxGB7vx
gq1iMeS/2+ajfKNHsiV3emzVm/CY3Sgc0LFifCHVwKwtgDMG/BNB/ndunJrzWPoZA77I8b3qGO/Y
PtCs8Se5R1r4kL9Gjr6LPpK36Cn22o/rxhccFEr9kKqj6ODBtEA6k1WAhIR+iNwwP/rhbVQdqfln
ICt+cOHYcEQHWAyBEQAySCgosSTKQS4J1cOhelW0dyP9/tlHnUHl03BQ+rkoOeRN105oReZ2CU6b
IXFIfgcxzus7tfCV8D5QcfIB8FURC8+/Ekl9zRh6/tiDtl72PDCvoG+asZP1R19PAcH5NrU0h2zh
fcmVsVTcaCHjkGVfnpGaoXfQJmhZOKUCNcHIu76qC68hGOFPo5ODX5UQEvdHGNF9QCkxRabmXrP2
eS4+P0eFcQYBPD6A5hOFKGVlGI1xBCwsJkhYVGcIyhWvcXGM/1qADWBROIZBOGBtV5bojAEPNVam
k1cOMx+VFBzZP7+9W/B7wCxAH4jKRBN9U1GXyJ5LFCwhG5pWI8Sr3oJvJ0NAlGiYuUIzmAtWirsl
NUWo1xRNsTxUH9Sud/Rc8Uiw8s5f+PBnVoRkYEoHv4t9bkVNdpAH9pSou1Np8/3zhUuD/UI9WUPx
Ubg1/YhSpDGj79an+qEd1SOlIMLMuv9gRkdljED1QuMNt/NjPM0SMWqds+1hGBJunI8SSolz/etf
lAnwYQA/xt3H2BYwXWKQKKocdUwDU1u6vhnMyEUb1hsCw2nS+HGUBicM1+p9F05HMCn4gJiVFR1b
imZspAFC4Ublj8BvnWREnSLdaLWHAY7ri+R/8SxlQa0MZVsEXyAaMckgHHE6F0apt+gmMdYglUBC
NpQQxi09Y2aPvZ+tRIbLKS5uD3Eez3lI1eJNf/7lQh8kGV0GDMfgV16XuqWxz0yvADcifUmSV0V5
CMN3M1jpCi6tEpJwGpg9Ue5RROQmYskQZTVKTGq9D0Lwm7RWE900I8bI+pW61oJrQmcD2QXhgFSk
gucLJHmSzlUBUwj9u0z1D12aAK1e/enM9uH6t1syRRAGIXqHqAGdpXNTWl40g97jtOhGL0OWvOyO
LJzaQ9lUktUG03/wVAD/QHcLZL1gQRYj1ECgH+FzCo+aGC7wLaAjQStm7fm59K0AFENsxxMUbG3C
08E0kwmnB50TsCJRqIgF1IJ4yUOkpBpax8VmyvP36/u4bFHla0MtBh2q832saN2nNSfQSor2pW0g
HAAdpURHAyxmyaZZldRZs8fj50kQbsamLWgIe1VTfMxQhmzycT9ichMyXQ9G/e2BIVw5MEn/3/KE
Kz4hu67SBBvKcoztS8+KoW+KyL2+hwvxhRLkfKZuEp5YCnuYF5OJ0S6sYUzIrlIfWojAGEry/bh/
ZkXYuSDr6iTmOIYxJBu59t+7tjqq81cQ1Std4KX1oMUEp4j4AtCicLfUGWLLczzBE/eP6WCCi1uy
wjXnuxBh/uqxKfgHfUIx9GuxNtW+hFdbLCtOKL/J0ZuP3lLuNw9V9COjK/5i0RzFIVcxsI55OWFN
0xjKslbyqDmXe5ocUvVXDYUR43c5BLt+DRK9kAVSwJiQBCCxwS4Knh6sQp3c9Mg4EtP8klLMKebR
yjtgyQEiPVNR6EaahimE84uESyRrpIGvxeN1J3e50w3TJyq5EJrQV+Lk0nlAlkZRUOeNTrGMHymV
MuUULfuYbqHwaKXylmv/Xr9El0UrXNVTK0LwMLQoy03Oi9ymWvZLgm/Y+6Na3wPlP70o0ky3qCmX
Hjr2KUqStLmJS3QILQodJsDOx/jFyFwyrA1jLX1JbLGJFyvGLC/Epbu0nPM01FDWMP17FTQcY/Vy
feGLH1LF7CYciAbkm+A9SKDn5lRzC1GVRPtezpTYG1WlCq241P0fbdiv1YeWTPJJcuQ8KG7gCJ2f
Hb8FTVijwwlDQ/J9kN/mRH0o0UWE3FO2ub66pbODZgyKI4hmgM0Lq6NVn/tBzONLpSdWqWt/zDbb
o8i9xmK49KHQHsf+/a+kqXDBo1YFoeyI+XwALT6KygwtdXWU8rLIJZxRwYgZTbofGrgJEoYc0sEz
OteYIcYVgoDYKSoVqm1es5YULLkuwFOQd2D8RSMiIl4BywadMYJol3W7iwx1N0fdwU/H7QS/7Nfd
PtFq5/pXWzMpHJC+MCY/D2ASmEyr1QxrZF+t76SB7wI+l0f/wTnjsawDHcnxMaJgZj9NvRZIcM5t
Hnkdld9zudwXJdpqlBzbCSNw2Rob49IV0HgdBYB8DJaKHjqs5lGPTeSPFD0UbYZATpbfgCTLypm+
Uk1ZzPvhPHgwgEH8e37dCI0TiE3gDviovqvJADFM2A02cfI1UktSbyv/iZLNqmDs0t1D5RLJOECg
kMMWXoohcI9zonFsU0MtUCbe122y8UGieP2w8EMvPqNOzPzlPTlN6dgUYIYCZuQ6cIP2VULduSo2
4TRbfbwSipY+G2bs8b3QGQXAVVhSoEsKlAp4gjz6Pebs2C+zGqgttWMI1G7iXV/Z4n0/dZRCHA/M
ngFzg69ldOptVD8WjBZWUgxeqgcbMqcf4wwhvuwuNsL/EN513UA2CdY2Gb/h/MzE3ZgNAFzwAbHJ
AhcsSLljhHqCkbWV9+HiIvHWR4kHN4/j/89NsUKCfMcMEJPRtkzZt6YapEckm+VoYaTENDjtYsMs
YyDJrdbq4SMJSXfDujpcqdNcflw853AZ8UtQQgHTw/kP0dVBH0pkATbqt+5ggJ6mgIaAbuX54/Xv
enliYYih5q4BrQuFXsGQ2g96p5qob/rNITc+xyyA8PAWT1XgaFYuB/9T55fj3BRf88nlAM69VEcN
ppQJfMGmaxZIo9ZSiDUjQljqdb2pFA4AAmFY0Pw0pR5PuN31PVuyAQQHHAnqJRhAEZxYxPpaHgOA
BJISErtpv81oulGltSLJghnAThEEGKoIUBAQLvikIMKWiowifUN/YOTVoz6uXFAGK45kxY44IQ5p
hwKU/mBZMrIJqlfSppFG19eVFQ+yaAbyG9z/ItKI07mS2U9SUxnYtcnvbZkVzDKNAoD3zv/+NcZg
ARJV1O1Q6blQaAqqGnc4BbtLZJRWxlxGQVZ+ZEXksPrTKMMNUyp7XsPPXmYKvMmBlxyKuIC9M+Ho
GVETxn4EqyxNn8u6fiUlApuMzrycN5YuJXYWmO71o7jgJyC7g2wIqzRQhRTOSK8GcdrNUWH7VN70
6s90GrwZ6ckEar7rlvhfEm7vqSXxlECRPGjGEZZa9gJqa0QdV/J1dx4/dUjLtm611j5YMygEnLQt
fGBnYTBsKosOyAlu42FjkLeIMreR3qlhX1/h4l5ifB1T0xyVIAbUjmqdPjZJYSsG0BXhw0gmR/at
nq4kQUvnBDCw/2cHRfZzP1gXpVz6BhYGhXLUdN80c+aqMJL+nplvTPo2pR9oeHA4wBKDKTMkC4K3
kiOcWVaAsnBk2Rsr235LIla74VwmmIae6t31Xby45twcUjzwFHK4rHgLwqCPWGUmFcTfZlBI+L7k
TKxIrbHVwu9+MJiCX0TjD3R1FDnz+UZGadCbIaSZbEWFKkidu3nf78aIbtuuWflmF08qbgpfDDNE
aAOibnJuqhsG2jcNTLG4hbsfvZCuQVeXNg4xBTBx1FUVfK9zE36IiUBDBaV93KaK1QfNLxpKnUNm
+vv6F7rMcrAYSIVjz1AuQfdUcBoVJtfLEiUfewZyT5O7mz6VXbMHN7JMPbmtwSBa7ZWk3ChIKlds
81WcuRHYRqcBJXjUanh3+HyVSl8AmEjnyib+BJ2a2S3adKdk/cbA2P9ghDszaKwMIsFZpntgbv82
YSO3r6CRQ0DZqCIYnduvu7xVK1WuILU1x4h26OapQ38bjHXoarEE2XHarYmhLn3ZE5viOFgn9TiU
PUJOGDpmRz9lI7HyFLwm1/f2wn/xpWFFXG2ZZ+rc75zkVxmahxL1SWVHkenJw/hVKfpWBystZjFW
gsHlOw62UKrktCUYkEWb+txWhJEGCLWrlV0MBCAC09JA6hXkBngm0KeSQUjdgZSgf00C2e77YCWV
uAgNgnVhpWzM1CCoYL3pRmjHZoVvadEAijGtOoQRKIHkXr2bgEME3ZuyKhV0AUfl1hUUMxEiUDMS
ixBRWs/UHHQcoTC+N3SQ3rZqt6to8axMBPQ6qtclyaELzcCC2/juw4Ab52NDKBCCZkKEcYJdeWK1
iZIROK6PQzM+QmrmUQrk92o2P66fp6Vje2Lqrxs5OU/TVLIkhzO3tRYqkMWU43HXG6Ft1CDpuG5q
yb1CswQE4yC1wmCbcJzI1DI1AK+jLZvUVavyY9D0r+smLmfmsHMghUdlBd71kjAta/UIEuGktE22
qzRHBnRz+tUl2zRVrbx5D1vjBpRdU7nzx6cKuvVmaSOnkcpNNm9p7oE5T5/dMvDAXDOou+s/7vLq
AlkAXlBMQ2HaDCMt59epGfVAK/qotEFWT5TZ6gC5nMhXbK689hbtoE8NMCS6GojQ53ZGs1f7uopL
TJz5lj4B9DeAV0vda/m3kykAMiiWBGcPVglFfLSHUln7Q8S5FfhM6/xItffJvxuzH9c37vLgcKFg
PrCMji5Pqs4XZI66NjAftJXtkBp2JbWG7fv+t/tNWAxuAiB2HJ9xQVfbdJLe1GFb2n05pjcmpvaO
BZqfDhnC12AampWCx+XFI5wOBwLpwAEBPy98JShqtuPsV6VdUx95U+fpHcWQAl3xokt7Z+LJj+IR
2IRAdH2+d2HZqkmaN1B/pNvM/0XS9+vf5iLPxa6ZGAXDWiDEgGb/+d8Hdpljb/sSWHpHLS0/yywt
vFGIDtGtndb9vm5teTX/rPH/f+KtFMWP1DSBtWjAq0QODka6xr90GXawIFRlgM8BsOnigVCZ6gRm
pLG0ZZTAeCtLKT7M8ZGSVzJDSlDvfkZcneP6uq4bvXgtqCmrDL0doFUpbZtuE+reJNvSmHkRZDk7
VDDLfCWtXjh+aIHLiG2cWhIz3Oc7ycYwNvsRU4IAEGBKYIMRVSfRVg7fJeATtxUMb+AO0hSoc4rc
EP44QPKhQ7qb6pljFGChZZKNnMwmU/w2xcZzX7zqUuok/gMEAL8myIxDt6M2VQfKDSt7fMnGIfwY
cr7kZgh95vPc2wSmfoabb90giJwEIdBqMdHXFTd9Urkgb3bT4Ygp0xU3trDlaFxSVEagHwSYunBV
yBhrYVyMFSoE7BnvtcAmHZS0kiZdy9x4JD3Pv8HwgKIIerKYRbrgSCtKEIFJWlCDvAwaT73U4gDN
8n1Fgy8dMilJldCV8tLlBCXvm4NcCPAi1MZR1jzfXMUE189A29rOD+RztpgTuV8fsdNakZvY4aZ2
iZW73fYFNFnWw6oczIIXwoXlNMd4U/Gm6rl1jUmhToauxrTx/5D2XUtyw0qyX8QIevMK0LTv8e6F
MRpJ9N7z629SG3vUjeFthM7qVRGTXWChAJTJJE1NglN+NwMW05rBsafKi4KnqReesqdNwtWXW/Mr
tLCg1w1ySoiE7HkbDPooKEVTU/lYHhRi7sxtQl+Lt2KL6oNzO1Csgy3jItgPS58i40Sj4ndq1GKd
hceGzhuLgveeZtvZwdDZJuacUVw0Jt6GqRHMugXT0DmwC3ZoiziDtToi+vld3ee8Z9vKmxUb48I4
xokMEERLEkYv6XRfQ2WOYLCIGCmYnGKMM3AWclkoZo9cYS23qIujRJdibNUOWMOuc36M+8Tr3qo3
nYhwkPHMu/utRcIrOMZDJbVDm8ZiWvvWOdOnse9JvwM7hkrAxPfYevXzPa/5/DsBP5pZL5eTeUHl
qmIOUgFM8z7bhHZDahtTbgeLuAo0NezWAYGc9x46opt7L//N8i6DRThNLdANMH46YPC+mWpgS1/W
z+TT9Y8ybUFrgIN13hVb7udcCXmY3PqLx3iqFnVigv6ImqpHvO/PA0XZAWtd0cCbwS16HuyWpkeT
5t5tQ1dO7itcxmXbYbIyjPjXtKOla8bkx4PmiaCg5rnrun0QfjTBNICaOOM/qSSXoWT1iHA72et+
ZUcFBCsCyejCG9F/RtvPcNftJx6Pw/culcWHkCj9X1zGhyCNosRqPNS0fks+kdKAPOih/lE7EgZr
wHnzfP/PKtcLINrJQRqE9pBvc6Baq2i5vDjOIMwYGhL3bc4jr1GWk/7b3r/AYJyln01ZzyMcFxNV
qXVonLO0nej54c23fXe0QQVykrfH6PkXanLv6P0lgeuF+8hWT9bT8z/TNywGozSHdhE8BzBQdB2I
hkiLzFiWsVOKp3J6SEGJzfOelRch0n247aFjz8A1jIGYNTMBDxmIS1N1tMecSPIyIXoMevf2Zviu
ewlbFqJy5GqRC4PO3LUtQhFLRZKrNc0wEbWLNjOR31Wi3UN1qxhIY1cHMHXY810n8vbH93wNkDFj
izEEFMqBfY0cqlVXNRPmq0e3NzflXYBrh6OfBS8SOUauLuYF0vL/FwcHSEsiKRuBVDk9GrepSXKL
Y80qBBqVkMBEw5LOjmJFXdoHQ4rvVfXPoZgSX4Hk9tb8Z4LL5WstPUoWJpQWUt9rS+ociep+gucF
wkHPIeG8mSM6cZXYVj+Nuexm9IFjhoNZsMTM1MY3dBx9X6M9gN0n8QwIb+tb8xBCIM1pdyE5DaTY
+EdjK3OuMMt3Z7c63h2gRcYoMYoWjOtbUwhCeAMeaZjd3aSbm6613AgiU7c9f/WsvcBhaS+yWcqq
bgTOtJMzu1doKROBSh5i5MPgWc6skVBwYKUTyiSmFjhh7J5HofR9mHj5ohaqyEhgyLiTMl+0y6NQ
Sgo4jn5sPs2HAI+uQ+SY9vRluFDe+VRmonzUTvAkbtBe9RW5Vs9ZiFXXxYtDRu8WeggN5hckgZrJ
4YRfkM3bYbw3/IrommPKvIOJh8OE8CmrzGkZpqF+prhh1xB42HMXZzkpJk5ZaO2IX5LB/2sSE1ow
Hq3EJgQn6SRA0k7y3UGz0PxWUFnqX2r9K61Lt5Q4D6rvQ+l/PuVfVGbXQHFCmfsaqHMPeqSEWPKv
SSIQCU6aghjqtggd1DDaVqamvJUb57Y/L8vHbBsDboQezaWPy2LT3zXu/HkMAiGqGzG6LDBC4XOe
4ysf0EB3IcgQkBpAqYpxlAxlJ7ybBDwYoWw56WQ23uOF/cm+bcjaOiL9hRvFcjCg95P5eqUcSIrU
RQ3NUiK55Rnkwa52FH+2Tu+UNDzKFg9xJd5dITJfzpCnzmpyIDZOasNL7oY7CxPiWMMNJphum7f2
nS6tY66FvZx0ZbFgRZhaSww6IJl4G2ElgF5Zw1wA5b6Z2ywAQmltNfCwCo2d8yhEVypNqNRdfCQm
SmflqEOtM2yo6On3od05sS2kzmA/Tp7x87Y9a49MAyM7GFnEbCz8gnG8OWtSsS7iBi8TfBUMU2cE
B9FIak8/zu8csJWbJm514HcAFIYK2UroGGGkMNDShoIL4Cw68953QTJXk/gTqkx8OphVd7iAY1yv
ArPboGV5Q9NesZu4p5LJ8+6VVMuVRYzHJb6aQ1s7AykvuOruVS8sSOxC2kICOVZnkdZR7pcnSUmK
Q/Rbe+KsJ89AxhvRkFXpcw70jhZLaun0o3dF6t+ZtvhY/Kxp+Os24Mqz68paxjGFsRPHqsSCDtZd
BOYvkOcrJE58kiucWbI1JHQBoq0CnGcgK1osv7hWKuOIaC8WDZ2yfd2iao4U6E80M7U81cTvrJno
Nr9EYiKiLMgVZiqBpB9BLzjsdE9zzndnsSTlZiSBl5KdTMQOMkodr3q9utEvsRkHnevakFsL2CDp
J6Cnof458Xrnd2cQHifGmqNeQjGOWiWBnA5h2VD1Iz+E53YjHIX7ZvPv/nEJwvhj22VhVBewBzLQ
EJomWYbKpt209jBzSeqWihB7Ji/y8ws9A56LbCdMa7QyiDbAGK1+zC5INQLkqiDd6IzbevMeusWb
dZSfwodpHyNJAK2giXO1W8thwXH+/gDG2LDKm9oa8ANMfyBB/VYVJ10gU/GlTXYOioPhS1W/5uaE
yrGioftTfum4SjfrX/Xvb2A2ZJ3N3WiJyyKATGG61z1pb3rjHrP6P7NtT9Dy5IL6BXR90q4mkYvm
fRp649kiL8aWJ0e8Fowu1oMV6qyyuhOnCb9ltlrS6/dqwaHx/pPV+fbJF3IRDONAQpNVYEjqqJoj
sW5oj7QErjBeRrpTiDtMsPDbq5vI7jbznejx9s5a4hf6s3+BmU+dCxggbkYAg+F23op464p0xnat
lhgflST0bu+jtdvgJR7zWQWxyKEWCLxWgqoVKhe1T2SpxtPauQ20/KEbK8p2OJrC1HQJtCWpCJE8
iTb+Xo1A7o1WaJ1qqqvw+F/XEmiXK8nWedHiFcd9Acs+gl1TkV84QbBrZ4pLry2CLMjkxQmehcuV
5OIgKQpB6gMdFnbxJodil4q6jwtuVEkgZfbb4MGt3Q8vvhz74AMpEaZn28VTOtKK9lj/CNq7299s
9cp2icGcjdpYZZ0mASM+iLT75T+BoesDWu4n5b8oi159LeZsbFqlUVsJi9d2VBtfMumU9hwPXEuS
XWEwZyA0Vdrgf1bMDbdgYdzlduahj6iFRyTbxq3JsJFf1Yfbi/gnm/Pd8zGaJqNrCKIqzL1Xw1xw
qxswzXrUd8ZeeYWAIW3IXY9cjEpEt6SviJw0RWpX3Ii29P5fpJtg998fwHzFoYrBFRPhK0oSkatD
FzghFKRizvKuBmWUAJG0XvhV/qz+hfsv49bCjFwgHSFdhqcLsXgjDqtPSgRkpFLBarAkq693WGiN
qdiZMET3UBej8c8QhKCn6E6wUyf1hm1g3/5067emC0Bm5brYjP3QAqCGCwaZBvL6LpPmcdoUGx4J
6bqbXGCxO6BCR1rtA6twRN/Rnc6B5hTFaMy2RcWegCo0JHf+3Vf5EDgtilfJQaEi75648hFNsBaB
JgUJEPDSLU/si4+YJLWfVvIEZQwUrwnKrnaPrm3OfWblKmGCNHOhFFkyEWyyTDWSuY0tFSWiqrYF
3auTN7Tizn1Gyu4c8kii10xCRxYK8iY6cr+1F1Wpqs81pEupnorzo95WzxM+6b9nO9HC9BeEOba7
ts+LIkXj4BDVkL2Rd60OwYFE39x2yJWVsyCYApoUFNxQdWNO6yr2QQPdhzilkexzq97oaZVYJQaX
inNVW+YDJC2qpyitNA7wytmGhjbcg9DYgO4GlkCs7UO/M4WsppG4DUyngxQ7boDxsUo+mpYmyf1t
O1feZFdwTKRWA5hvqICrJ2wE0UmE0omrGik4W8KXvA224iAYKYHiHMg2YB87pBWoVtllS4VvrrZ9
ltA05XXArFyyrhAYc4w01cqwHWFOKWE+MqFN/KBmx6LhyfSurdulKczTKxwQNpMYQLp43wyQQQ9K
Z672UpGRNv0vMsFXVjE+X4K6dSxEVCi7WajOWZiMDvS7g/tytu7FvJXt259piX/MMYoNtnReLxJX
OGSuQ9OUdWqJwZsauuT3ebato5/cHPra8iH5iigBglW0ZjHL11fJmE3yjFpvcRdpZOg24D3Lpsee
Nxe4dhVZqgX/QWLWbvRDKZ1LIE2e72W/Z7fd/5hRtzAc0EI/BnelpwZIjN1ewbXocQnKrKAv+8YS
e9GWEG8yhCfxzuhttbOn8CHsOS+otU31Fws5uOuvZXZ9nIcFsNrxMRp2Jq+UvPYmRo/4cgtAcyr4
Epg2ziA3Zl9KFOzacwGVVyc7DlDFJMsUp46zccAd37Jxx6849YE1N7zEZW75E2Q5kDMFbhTUGGd4
hYSuzRdWX0k5wDpUptELA64GdvJsaDE3jvwYIkZg+6MNOn7ow5JGfJHbtzZ1zPGQl/ez9fu2g6zb
9h9U9o2WzUkvN4ttZvGzTLVXuZYds+ExAfFQmC83FKlVZgNsw3PTS0pcwtNip5gCJ16seTv4i5ee
dHSkYyDn2gN9K++bQIUxhvi7SDdD9jAXCenrhT++4ZHYrW7oSzQmxMuhKrVJBDRMkOgfZjyCAM6a
VQntuf5MQQqmOCO23l0rBRrV8qY4gINs2mJGqHFEIQVdato32zDOdHuoW9Npk/Ln7Y+7VilFh75p
QRkKdwhUt68XBKKl+ZTpE3ZMIjt9+9rh8d2Fsh1Dym6oviBRTqoeaj4lRr7E/tgqk0qGChmv7n02
79Kw3gqSukPV6KyJvl1aPG7G1TW8/IHM1hrrAqRfoChBfnR047sBpKEpXmhqS/2N+pht812IqOWh
Gfj2yqzFqktc5lkxhIZc+TEaC4rktVWPGS+ps+aJl39/wb+4VBegIEpUFbFQRshQ0DPY9rYR7uL4
DtQCVsapmq5tr0s0xu/zshdiGYNJtJo+pnrJm79o1svtFVu8mT2LLzEYb9c7cx6qEismpCCXeFKQ
vwFB6MR5Oa+lHzDhABY7zLJZmCxhPkxQDtmYQZSBzvLLEBi0rra11JICGUXN05udinaCipf0WLPt
EpT5Wo2lVKavwQuH/jlNnrQUr+WjznuVrJ5fOLfAvAAux6Xh/dopVPSyRNMsIcLb2HizfW68yHDw
tZzy6Dsmcn6g73jglS3XnAPkXgYKYpjR+0YaGxldn8kmVnQoEyeqUIFr+pc51zk1lTWPv4RhdrKZ
mb6YVPCPsPXmwsaeJv080woUE6KYEFXh3DbWPeXCLsZThFpvBvGPQ04t2NEwMafFB7yUDpkS20Mh
GjRVwnORFhDq7jnXKt6aMg4jg24xUESsqS/eR9170nn1yJm5X7uYXq4n4yyCbBSzmMBZIAz60Jsy
lOxBKWvUT3XYO+gk4ny+tdwpZt7/ugmzv9Eg0Jp+Cjzl0VZ3qWu8KZbtPzbuTKct6otuM9m3I8qy
SGxEMUDOhmZu0A99GwFGYUyLGh+Ieir8muLhR56qHIi1pD5GOP9iMFYVsyQmlgCvFL3mYVGk7fcS
Chg5UTf+oaedLdriHp1QnDC26h8gi1Ix9w6GL7ZNfQj8PhsU3HeiynyNwPYpFTo4JHmCK2vZMZj3
F4fZdJIGgaE6BU6YRc9N9Rx11lafUruRJ6pMr+MseHLfPTbR4ARDQ8oWIjBT+nz7O64Zi1mEZXYT
l1f0IV2HNSVK1RZULrgHZXdDckqNJ1HkrOfqd7zEWKLPxXmq4JnW9DkwDJmOewxTPwgU4mPbISbz
fbftd5mbeuO79NPn7ItV40C7CMGIhYGRNa4308BMMlzytLlx/T6JSNGAAsP3Odkk+TsQ+n51tOfg
DQD6XXaoY9KMdtJHqAwbj7pXONKXcPYRNmlwCiOkIW3JxjSAJ25NaB5MRH1Dr/XO/BK/whfTjTjb
ZmXCZPkxoMBH9wao49h0XRsZgT6HRYttA05LvFchqKBLxHClE2aEYxI4qt0clF/SNkhJ7sWe/sw7
T9bX4+9PWKLHxRfHvN5UR1reorSys2SI0m1N3uP4+7EPKzEiiilHUV0Iya8hskaVKrFYrCx/dvVv
S+1JhHRh//v2/vgeya9hGN9N0NQQihVgUos0/Q9x2PrFsZBHMoktuQ21sk8WLLyR8YT8o+ZybVIy
J+Mc+sAKxthLu5+zqu9b+RNFEKpD7VDSB4oJAuhCJL9aPbKNqT9aWmPPNVr5Y9MV0rsxSJ44P+p7
k9b1j2KCsNpgu/Ri1VI8Q50uaRwBrfTTFtxriv42VxtTPCkdB3Rxj+vDBZjmwpmhylgMdjuJtTUV
ioxEZWaK90mmP6aQgLxt1/cbzzUEY5YSJsI4VXVL5VxxwC47SJ6Y2EIZbCdhF+YdB251Q1xYxHhr
A55jIWwAp0QiGTCXGaYNmdWKA7PqrRcwjLcOeimNnY+F0xNpEzRuEaM+pSwTkpgS2t5ewVWTQDOC
KCNjooxtDwuGPoz7Eo4hoVqrVTpRWwf8A7dBVi6K6PkXQXeGahwITVl6Vj2v03bMYFEt/QZrfoNc
L14vkQ+CmJ5kMQ11Iv+zUgNqsSDFwxYEhTS4bpmHtzGPemVq+FhlhlHqWjmlQ805mdai1yWEfL3V
hQosNFUEs4QIXDcYFgPBLRJGSvl8e/3WHOISh7lngzgUq1oCJ4eYG1Tpkb2YMdcQFk4rcPyBB8XE
/EoGNXWjAiqRczs0SVnL6JendXtIo6/bVslrAeLSrMU3L86XOk/0KROhzC1suom0IN0+tlvVsah8
xmAszeyUJND4nT1IAIcPzzF9Dmze/W0tglz+BiaCoKcFXL7t4pld7mS5M8yFO6DpQ5P2QmALws/b
NvOWd/n/C5MrsKZMhQk4TJI9CTKEo2OMrJox7vhx4mhcUYxVD11aadABupBsMHgSMkmK0HUtVSt3
Vg6lejSDz5nnNKuLeIHCBCzLAtEshntbCrXfweyhB66RyN+PTeaU5l3QubcXcaWlD1v7Ao9JqedV
VRp+D6uKiZi/jYBkb4ot3iuv4DUPelIGVHhBu8lGPkEgFrN4wePtH7AWNBEqkeLE0Aq60xjH7RVN
GMMJ9goxqPiCiELSQG84Ke/V3XEBwnhmMOmh8GdRfbRFiqAIgyDMbTOkJT6xJzQ6/fHiRB1O/sYO
PyegfRl9rGMunKviLg/e68Azxq9I/Vn3Zz3e6eUxELxEfLoNvLp+F7iL6Re7wAcdSBIuG7+ZA1tq
QqIZuBhlD7dRFi+4ZR3zlYS6z/rZB0qVn9TilzpBfCkjqBAHZU4whu4U+j8T2SyjbX/Xk/lkY1FW
FjKB8ItmZ8XvUX8MmneNd2Sv7OmluxpcJ+ghx8WZOQ16ZFzmVgZK6Qvg7FbcFDXHxDz3UsQ5DFbS
ZYC4gGI+VJCk8mDkeBGNaF59lHoCJa7j7AlH9a6uSbYFo8veepc4DVAr4QTlVCSdkXxEte7Pk/vC
PcpG6JRgiFvalkfTH4le23MXElUqULxwuoKT5lnxxis4xshWGVJjSABXyodMeJDijSRwXPG7Ktci
zXFhEuOLo14OZiUCo9YehoYKNYikjl1q91B68iNH6n+3qlube9G8r/u9lt810bkJ7A6BLeSs7trL
Er/FxNIiM6IZbFeB1IiaMA8J7LWDk3Lu8GWLT5U+RIf+0G7Ch86F5pq/SQ75SSe78LnhqTasHIJX
P4DZJrkvoMyV4AeMvuuPbhnaofXeQzwwNOjtEMC1lTn/6kqM0kgDlBLYVbwRoUdI1J+h+ys5fMVu
/FpIdrQN7gaSHzoSPZXeJ6/DiGcsczaakI4wKgtfvsvsQbVVUMHVmRMFH0r8cttYHhJzKqZGMbW5
DltB69T7+yrdTelDMz36Ee/gWHYEE1kvPyDbCQwdc0WNayDV8qFWP9qEc69e6QDDgKaKxj0wa4DH
lx1jbNRS9lU1bek0njX/jHmiMXUrxZ2hOTjaME6B1M2sapwD8Q+dHGMYBvixKSCOhols9s0QBk1T
piNKX1ar2DXi2ziC89GLW4vIg5OaIJdKaGDpm6zcB/1RCPfg2pu0va6cBu1NH+7R8UfkKUCc8hLf
jovemRsyiPtkdofCNmY8gBQyqdvY9PedP5HIHJ2+0cCMLtBmfOnDEjNun3LnpZlODXDXlsl+qs9G
K7pjSC28mwKZRLwIuOI5MsRQIekj4yqAeebr8xh5GbTRzhruAYiA6EYurGOSUEt0Ku2fqecXLrAL
KCbYFoM6t6m8QEWHCHpTIVWQQIwE2wxsveRE9pWDRMa/pZaFf5jQvLYrmIcuzRSApb1Fxmx2RUEn
rfQmDIeiO8Vl697egSsn8xUeE9i6ZgK3nAS8RHgRMTCkyE9Bo7tz59zG4dnFRDUJvD5loy92aT7J
msw15a9C85Q59ErD3Jozr5VqBVBZeK+WxgjsDzYZKcihCXUks6NS7YhBuY3mj6k9Cnl1jiTn38f3
kYtYNJKQh0Vdgj3+s9wA719gdVTWfDqVzxNK+aHuDjnHO1bO/SscxhVLSQnVBtSYNLfOY3JMpaeo
54TklUB5BcE4oDIrVoTCZkdbX6WyMlBd5VzRVo0AiytatBCu0HFx7eLyrOhBHmKx1LB7bfPZ7svw
IY85d4ZVOy5QmEOsl0xBj0SggDyRKOgyLorNbZfm2cEcXrEQWjJa2DpaZb/KylEmpLyQLf0/gbBT
66pWKAE2CLotIFbSatvBVBF5OZ0AnLViC09mhgZRKE10YFTTzmEv25iVtG/bsZZjxjjnf776H8aP
ixtyXSdVq4HPB/QF8zHSD9qU0GHhHZ8Uu4zyQwYlijwc8BgXQVRoOJWUQ1cKQkx9TrRB9PzhsU14
5YLlEzGH59WPYk6RHL1nrSVgdbPu2Sweq+kUBPu02ffBUUqcvru/vQgrwfYKbvkOF2sQ+2Kfx/Li
k9Hg9ZFFhOg1lT0/4VS5ed+T2cNdb5lNaS17OInvurraZ/nTbUt4CMyxUVSBZY4iEAb1zc89uZU4
fr+Wf71aKyZK6FE6Y+AIa5Vq4pMZxzFBK4lJOmu6G3vBsRLTBQ06aZsHK0j+r+BM8AiDGeMZ0Oik
oviU+TUJscm7czbfNfpujC0w3+xzQeagrjojsl44+lF6+FZ8aGpTD1Qh7GmGiOXnTqTGaKuixghu
0E/9QWx/3f6Ga96oQBVWQ7oZvWasqJo5qk05WsDrrP53VhdPI3JhnZTbosJdUHllo11iMQs6tOCX
gJYUxp0P6FCsAzRelp/G0X98lh/qr4KTh1ppEMPU+IVpTGg2fTWNpRxw/Zd4il6Mx+Q0/aosUu4N
lLgdSDq/aPfcIZCVitUlKkswXRpyGjQpUPE6dYbfGFPQjuoWDCohKXlMbJyPpzGlAlMqCzEfgYV6
p52DVh7CEUn8YPIIItcOuYuV1JYPexGyQi3GUFIMnExBk0Cq7sMhosPESxDxYJhA3ElhrWTtAqOJ
1Bx2MbJrvOT9St/DlVdoTPidzMmYugVEAMmg6dVv8VN+kOx8X7ypj7FOIk4YXj3zLhePicOL1FkP
tdieNvlL8GkQ/aMFx5vgRF5P0X8s/Cr38hMaTa379OX23uatJxOfETfTOqqBrChfg/kiKw2pxOfb
GFzzmBDdT4kkiItv6EcFrZcfEmn30U5bhP9gUvE278a7xNZKInsm77nNCSgaE1BwauvhWAEb5XF0
p0lnFfV4ooPUIHDeRXQX8OQiVlqddNDly9rCcfyHCOx6J/hTFlllK2GuuYzwtj9n6S6JnVSxQbVg
R/HjVB1zf9N1XjXZQnWKudJPy5a+vqwsPwDTABgGQH2afdHM4xxYaa5iPHCoSdKj47XU6CQSfFvw
kcUYtg51Z/adrHR4H3pZzVvQzM4pzMCMMHYOKlR9j/bKtobIs7lJhm2UHAXrnBWHunorFK82XiyN
9HJEhMJRxF+S9KnjjaIRcUzurYUjJxAdpXWi4WhW/mbuE2qUT8iSyMJbVtS2VcakAa1kW39AHpO2
7TkAb7VabhQ5RJ1y26sYvkT6ojk0c4JCzYcJKlihVek4uZK8iUEZm221alcIuVMN2xyiL/FWz2fS
opnW9PTJq/vHZDz6ylkLchLEgZ3lP4NoH2SgzMStIkMP4nyXxudctnXZRXNnCcqF/Bxn23hyxRb3
1fwlwxiBv4H0pGm9FOW90iIjkO/T6T6diCElULfZGNWj2bpZopCyP0A3Mg7u9eIggCzMeLVQ958P
Sb0voFBWJVujeMgSL28+/eEJdZPcejT6TaETY/IS5Zxj/4g9yLiir0ZFm+R5mN3ekJ0IZPvZm9i8
F0ZEURIhuBQl+jE0qSo95/GjUHwqU2NbIALAhaXVAywXyPQqddcIthV9yYVG1eBdnE5ZfBZKkBij
kCL3GPgwXbgfjYtnvwIhtTu3v1uoYVgH0T8jjdU3z2byY6gHElaHHjzLbb4HI3tujTTp3UB1GrHZ
Cl11gOSxp8nnVBmIWJiembyhacjNIiezeHWnleoaeOXQIYtJQSghgyvtem9mGiRqtLBbenKotDW2
tduCoiYi6aHByDMR7yB9/lw78LBHTEJOnIvbGjzmdRdJOwnt8t/kdqsUYnq1DPj4kNoyHWhC83MN
jkny+qgfAjvffaFw9No4vBmTlVlQpOgvkJmNqReTbtQ41P50CfmOvKvI/BpUJMPVlT4YjnEsneYw
bcKtYZd27AkjEe3A5p0EK/Hh6mcw6x/2TdEGA36GvNC+ANq3dQ/BeADnxXNOcMLZxiEhb9bP25Hp
+y3o2nzmmOvLxJxEA/WyMbDD7KOUnaYsSafw7Ft+PxP/ruxjTjoxyYbK0FC/ykh2UqmyD90EdlZ2
77WOv282HeWllFYKWde2MSdcFkI6oDWxptlLRcJt7lYqyDOQf7Q/2+Mp9TQ6cK7NPCuZW3Oq1OCh
X9zYsHaK5vnjSRE2tz/Y2il6sZKYUb3eqSGovPWkBkasBz9EbTOL+baMG9IMn6g42VY6fraDTMBa
nxDfxNibNJAh6u+ThPfC/MNq+P//qCjaXf8Uy0rl0lpK8rgM3i/qrG6+je3k5Ns/Em+05wecagRl
FtK4Junp4LZ0sHdaTB5vr8k3J4Z6krqIqf7hVdbZBv9BCKdUlCHGhpEbV8bUaoXg2hhH7pjEt+8L
oD90wxiSQAhnc8tWOqclRI0HJN5AfQgh9VJwFNm9bc33L8ygMHtS7pU5HdE7TOuImBiiwv0MUpFe
vvEfi61C85EUKF7xqJR5tjE7NMcEiBFU8UCF4r6Nn0rNHSR627LlT1z5C2MYsyGRsRQasYNhQiyK
2zSpsldZUPTYGYupOBpdnP4Wunjk5DHXvANc9KD10XVwz7IPvSRGm0w/pwPKgZ4IYkEREy71Xlbe
bhv3/cn8x7q/OMxDb1ZlCJ+gn55auNfZ0ujqXrCT3wWIrR/Mx/yh3GvHZKvRhtcQ+f1ZtiCDVwst
l8rCdsp8usCYrcGKEhBCb7HrtoZIXjEF4ihes40d3NJ4/MVcQOZDdkHVRXUHQP3YHiJkhj2LavfG
xwCy7XBnnrjpiG+JAcZCJrAK2pQPRgjASgNLUEF7MOeQGjc1N6cNj5nhe+H+Gu1PZu3iyd7ladFP
ItBGWzqbXv8F2bcGbKZ0eZ/Nnn5ucDEKafsJb5o2vHNrdSPiLQClEfRPimypfpKKIpfnbEBjFTpb
+82wZLE0nXflWt0WCjivMaQIQRi2iKC3plFaWFZctrrfnSdS3REO1a784d8ZDgTi5lN2F7jtwIkB
676D6QyULparHntoYJ6tC3QTuCgsfan36K93oUL9Q37C7Catzt0PzrZctt23oHOBx2xLTZDTNgwL
kPLK6GRpW4I2VBp5DUZQBpAT4fXHWdnv/QeL+1wgMqkYo/NTPRNgofkRTKRCntrNXei3xi5kxSDe
cJ5AbCVsY1Ba/YZcyEe5Ew48WYPl2vrNaozkgnvUwkqzPYB1WjZmoSzBKD2o0m+Tp1KzbuQFABMC
0Fk2ZEGLWN6OOpq9C1KpMY1F8yHv0KXalRb6XVDKr1MSTypS0CHxRxS5h3ATlDGEDjUi6z5UWarz
UA7bxFSINNSPptYj1SdEvAfG92v+8k0ufi4TQPoE9OCivJxu+lb/GD5nUuhu+FhuHkpwlppfmTsP
drxTdiOVdHukk/34zx0w1z/BYi5uiqCOdaphxUAbXIkfQndvRtDweoWCHscDVz/+wum4ZDnwmGPO
g7jXqihuEL9m1LryuTyNo+hxttVq+MD0EbRUpUWIi3HyMTfwPF0iMjixNJACnrqTq+0VUPe8tyR4
0nbQe0CPpFu7t4F5uMx7LfbrRIla4FqRvFXL+YAqNQ2KyQl5tGbrq/jXwiVOX5wCfTxpcxsAybRe
o+hFjZzbliw7hN2i6HJBywuaFXBpZW7PRlOGwRBUcMlA8xokPfw7iDANuSfl6SnjtXusWXOJxoTB
TC/nsEmBNlmvXeAWLa/niQfAOIRuRNooLQC6+ahKPyHPenu51i6Pf5ji8fpBo47B7GBJnhRF7+uB
9sYPRFSlt5vIxVCLFfBOqFVLFk76/0EymY1ajOBZNhIgRYrYQxwxRMYZsstZ8DPwEzeQFTSXpq2d
99brEOWghsrbF7HHUINmFic/bTge/71jF4EDVEBQ/1n0VNHWfe2IU6BWSp/j9yS/wWlj2S2aihpw
z57QpISESCtyXrFrW2zRUQcdHSbi0JF5jadGimqGVTPQwAdjiXEolQxDNk7R2Le/qPJtB8DpQSoC
IiA0fixMH9dAdQDWQCMXU5BggHJZ6IJkF2qFKCMXE8Uvsi/O76aVWttI6YZNrE6JjXfvMJBSbtGR
1c4+qdBT/JrXpXiX+3Ls22KjdOEmC9JOgxrD2O7yURkjMudV4I76GH51MWQHbAwxa19dmQe/Qigz
u406TiMeybr8w+hrbZsPEzqwArMbqR/U80Nn1dJT2YrJu99ApCCow8atsqjJDkLeoW1K7AvOm2Vt
ZeDmKOdDpxfdxczKBJ2o9lmjp9SYhMgT9Fl29MralmX9/0j7siW3YWXJL2IEuIDLK0ntUm/qbrf9
wmgvTYL7Bm5fP0nP3GsJYghxzkR0+MUPJYCFQqEqK7Pe6XqRQYoYuLSxMDoJPuY2PcM30ecZGrBP
QTbBFqISQ0kclD1O6mnP/B30eXjfupFPdlC0WRedS15l9LI3p00wKAQmWlA0c00YdJpnvYpdS0Zh
euPOggHh+LRG2NoK/AhJxwp8eYUCCT9GvFg29Dx/k6t4PtuZxcsp9EdAhi0EKKXq8CpSw8yzzWrF
efKQ62D96GpZT2zJDmQIHQCzAAe5IRYojQCMbgWF+A/AA6tynW+Lox575SHYAifoQNcTzRv1HH67
f1qXtvHSrPCd0rhVjaiEWbXZT+gA6r/xZk8DGVzntieGbQRhAlxwXhzmRK+DAl63XVtFBvyhq3MC
qeGoO+GY918M1YMtMbiNUn5SDj/t3OAP+dCXOsr7SblKhqTZ99ZQv6RJgUdhq0zZW82M5KlKFf6z
dJRJckoXXBcXEZBx8yw9Em0hUOZZh3pJ0mcet3ufKQhPg+Quurn0AKtFEj9XtmYeLkuIA32kGn1X
w6cwWF6rKy0HpAa0iDlYgFVdYmvhA0NaBj2AmfrFwgvmeuM7YpRpFyipB7rzLv9RD49tsYoTyZ4t
fd8rM/OmXqZVfV8N8Rik4ONyzhhj1rzixTqkj8ET89qvHMAGoGnXsav40lr/7KLCCYVpUIHhg4EI
RMy4DD1pgyTBCtUzPRt7Y6Ws4p/G80/6gPZQ5yU7Gy+XLQSmPIY627iNN72strDgMlc/QThFCUXa
ao/zJuffTfsUT+79U3qLop495mKNwleMCesoc2CA/tKZ2wYuczvX8BnozqGm8VOG/7qtlQj2hM8Z
sTTq4ggeGu34CT233A+O08bAtPweIkzPymb8xiEG866/tt8lS5XtpXA4FCXVU0PDUoFD2OU7Zvvd
N8OtMGU9O5LXviRrSQ4qszgfoQvfxfjX1KVsDvF44xJlFQ4ycl6ZBSGkxCQ222xeU66B1grNxKKU
rGH5mP87BHPqcbEGDMWn1TRiDVUerh2oozbDN7MFQnp9//Ms2oGCO5prGDK+eSDSTi2jLoOdTH2e
KEj37c9Wf3DiSBK2Fq5DIAr+2REc0HSSZgQzfYaJ1aexOzX9N4XLPG2+c24Cx4UNwdMSM9CaoYON
KXyJQQ/RZqvcAh1Dv22nk1ZjAmBHnE8QaP7/baHgbiCKcBRmz8HC8DiFPAmYyqvgpMs+lWwLRaeL
METicCwvsM+0fKzDwQXJ1P21yGwIbjcWU5BpLWzU4ctkb1GP40YkC36LpwfzDKCfRRP5hsyD2xoL
jQYbVuFVyCm69FvMW6Ap51nkbQR9B3uv03MT5G6gFi5PXxVZEniLupzjIfTZKdphYNf5W4i6OF5F
U2VNV8DtebXWrecuW+cq3h4VRJwcl4BpigzHtJCctdtWJ6xC4QyTHPDSWRT++lC3NAJFKEOOW/uD
H+zKn1B8SSB67GF25JF65Ym8DOBGl3zTpcfClVnho8aKHmMX7BQs0da62w7r0HVrTHFDZvRcHWQA
oqWIcrlIIcG2zGQaa9VKURjfYqgZyk1249cy7vL5N4tn/cKKOOdUO5kdtbMVWn+AW96YTnYHCmhI
HQ3rIPu4fypuy6jXH05kClSVapjAKJB6DVRJZllGx4sfrQekQLGbbZBdax8hcAfRy1nfQ9sQDFtg
ZZVpqi1e4pdrFrKSYuBlC/Zt6CA8/mBucpq2jRedndUfDVztAdhRy8rlh8MgiatLMQGnFZqGNkbf
UeK49tqphJCbTZAKprVfY7a0tTxLOoU5Jzy33/OfEcFH+0m1k3rE2tp159Mtf8g85TMDaykAP5t+
y2UZ3mIGdrkqwU15Daxwo8KgtlHR29gMryGgfMOEwrIrV01d3EMdrw+k7qgSie2UHjUAp5rzPZYj
eT628baXvTiXTeBFAIEOFGrEylvR13HPBoQ0I4vdKAXpWwhCHck1vhS6ZxHd/2dELLoNdmTF0wQj
bfka5IrLpBBqyTLEykaPN9wYZ7iBlArQWPVo8n0g693NHnvjbOA0Qqt5ple7gVGNYHx3+hirUI9k
8Hn3vbNA2Lgb+/f7gWM54kP+HPVAIBK0v8+si3uG67EVjgHODgZbfrUIERloohDyXe3MdpNXPg+e
FCS2+I0ubApHyc61tjND+NqwNr6SQw/VxWlTHNOHagfmozXdyVDv81G53c5/ixSOUgoJCdPqYJBs
wpfsjR2T3QBFOxnN2WLI/7euv3SuF3tJSxaZfQ0z3dpacwAo1xTL6STRTmZFKGyApHlU9WrevV+T
Hz4HR63AI1emwi3Zsr8XzsVa7FAL2rSHlfgYbAov+tb43QoiQZKBp8U8B2RX/+N/Yp7DVSh8xAPs
oIWLq7891CsUJD+gDfF839MXj+2FodkpLxY0aVZmqDoMmWQ7BX5Y7wLt7b6JpZCNpInMUrSobSKV
urbBi7Yj7cQyT02/l8oeRV8fU7yj+RJYa9vZJNqXRdaFJeGeW8hn5rlbzDvO59f5S013sTLALQNT
T1Ok3U7naawFfcq2QvVZip5YeL7MOSEBqwNYUMGpd708NeVpo2UJpFBMvir0CriwbwX56AtIzwfq
yu6CyAX/wqbpwX09JT/v7+5C1LiyLiQXXZIQxWawXrDBze0HVVbXWdxHYLp1xEKUisXAnlpd0/Y2
9rFBep0oX8PwokSnSJbaLzgiDPwzI6yjjfSW1Q7M6OExjI9dtKXB+r/YqgsTQvFm0hS7CpMs8wZt
8vuGgNXm9b4F2SKE06TUYY2iPxaBvotbOF9R17q0/HHfyNK7AFOpKIOjEG6bN42dqbEhI6HBShwa
bgktrQAzPLkO8YwHlHRhb6D+1KzK4m3gbwFx75tfCIFX1md/uThXiaJ3sQLEqZd18aZxrDPpqsNo
Aa2um6u6Sf14yOCIzea+2YW7/8qskM2yNA5RV8WiJ/2lCY4pPQ3qd73+oU+SVOn2G6IkDF5hiBzN
U2ciY33WQCASM8yxxwoSuQmvHjJTcVMSSeLT7T6Ci3LGOaIPiHKw2OKnLa/afDQTjNM1rsFP5XDu
q9Hr9R1pN531lPeS5tPSwpzZ1v+d0RBl4ocyM9OytGZdEE9R35LoRWm+3/9IEhMiCINyM3eCAiZK
CvJg40PnwAPLGHZvEZx/OWyceQwcOS3E4q89MFCdFsUvO/EmICO+7NLLvubRuUbHXIZr/VBO5jnx
ZdPUt3F2Js75Z1Rw+1Eprb4fYLSy+pUZN34vy9EXXqswYaMRjQo6ZvRFJYiqbcOIVQFMrPLXbp16
2Rq41J1zTHeN6RZevtXzd2tTes+YXzrGG+dId/e/322sv/4FQhDODKBuCcMvsED5pewo6PX1Dq+R
9//YjAVYKLp4YC+cT/X1B8TxyjqHMyyQv1HnoA9ri7xyGR72duwBwCxIeCHl0Aik4/++yy8iFWk0
p8rSDLUGN3tJ3sG1FK5i1UPB3mV7tgEuztVDLz5Bv2ydnR3pu3/hNFzZnyPAhf0qnTSQsOO08f20
npF4xnf1YVxrbvpmn35bm8/f97d14WK4WrCYaXNwd2exDYPBD4CGeuIl72CGdp0VPfFhrX4B6Si5
DBb6TWiUOtCcJSqCJuYXr9cYE0ia0wEeAwGsc/xUPXTn2IJmPIYrQG21cX6oXuJXgadT6btiwVlR
igSZ/sxEiR6eEAaoMppqEoTwojRI3akKXiCq9tBPSrNTSSCbDLi9f6D0dWFNOP+JReNJ0RVMzoA7
EiNfn0Oevmrhd3vStmP7df9LLngO0GWAjeKCoMDjiLsal1FQVfiQThF6A/kcRo7ZwfN9IwsRDbLS
iDRgKQd/jNj9HNQBSncYxPQGE20GFzm69YwU0JZ45ZIZUGjjToU2CDqt4mdidhZbSo/iKVq4DAkL
EGX3F7Jwk9rg2MEVChz67fsCKmiZWnUt4BzBOpk+IownxGxX4pWhrk1NQ7tVJrQBUkL49fXbGXOW
ICxEJRwErDd99GhSMicK89TTS7uZXGIEI1TuSfAEeBP8w4rQW3AjWhoYROy47/RR76YahkownJjk
paugDYVRzV5BD5RNTb/re8V4z4IGWTwjXbmNSz0B9YiORIRkZhtteJ/qqt8hKTk2dc+PaO/XD5U6
hvxQWsx4MicTEXsap7XWjtHB1DLyQwMz5mFgdrPjcGDmqWqGnMaAnAtU5NCrrV0QJZhfGSmG9WTY
40+mjPS5aILsHClN8g3zS/xgOMmwprDxXNqheSjzXIv8bHC6vZGa5kdXRdVGS8ZIdQfet6Ovhkr+
UDC78yeSNuCzq0n3iXwVjJxaqBY7Dv1tMHb1FojV87qdDsBY9kDnKUR/jAfHxiiLo0MPd4Du0s6i
0fhe8jpaW6yDxGWhQo8LsABzEzF9Ag+BXZSjH3JMBriTFimPqZaTj6SagueibUCHG1i02mWQEvEh
w6aa+yYGhzEadFF+yMuk2OMz6uFKd5Lxjwaq1gyqOkn2yjhmb1wCba113jTsq2mrVFsrVp2jLG5Z
PEEDIuQfYRxXPzVrKr+6yI5/qmGN2cmQG5ghyVP9aEQN2oytGSiSsLsUHyw8N/Gm1k1I0QsXKHMY
/CcBtAs76WsYas0aOJt//1gtGpnJCuHeSBvFh59hpQwUe4CkKPZz16xT7lNdYmIhhM+83v9rQsg3
nCzH5sQAYjXDj4SafswhNwtot6LLpqlkixEiKil4UfYKFtOMW7XeN0i2NUkYWrghIDlp4I6ARhN1
RPwDg3xFh9wb91GSQy63WGcb8xxN2coI1M39T3Nb7EJPlkAAYlafRPwWYiqDmUipChTBs8kzBvQx
FOiTxGTD2tKDSsOfWJEV3m+phQ3YRDIFRC2IYrHC65u+y6oqCltcF8oZHZv8+FF41uRmJ+P1NXzo
Dswzz/QhWUHf+Sn7Ga1sZK9aKIX/L90m6ABipJQ4GGcVeWJpEFpGDi4eT0/WZqi7fJCmbUtOeWlC
uOn1PhgKu4UJJ1hT7mqn0fuJxqrlak9O7uvP1Y5h8M7ZyeqksqUJh7rMQTfY9rAb6ihdYla7zyXp
vcyCUGFuR5Ub4NjFRYnw2rCHQZNUE5eeZsjEkI6pFgXGUSz1tXhBFXk7IuUuNOWH1VnWd62xQJGU
F7ayKXgEMVZnatJ1FjghbqLM7DD8HgVM89tEy37XoR7DiVlzKFnfVZJws7T+y1RECAJpGAx9aCAV
6fkbNK5dM5KgB5dc59LA/AMuMn67bpNCqwZ0yHvtHXTfm8qB5O5Y7nNNYkkWbITICb3KLBkVdDaD
km37cJen6BC0fktOUbS9H2xkpoRdG1Qr7JIAbehiCPxZX2E0/LR4N0jl54opCaJLkQ2jWToKL7Nw
iAiTq8Ki4w1GX6Hr5DEMgpXgLjC2Tq27dIAuiuxaWPpgl+aED9aoiTHmCsyNGbBcnT+SL0iZdTK6
k4UWsA3dBsAWzBluC5axa8foHFpHfdnhKQg5ZGvrnP8AIfQL8bMGkgD8bxuy7Q/OtvzoHV/W5lm6
+pDoo3QLpYBb5KzJB05TCtvz4QO+2wYKUJ2K1X0vkVgR355jHhKTjbge4ih37ejJNF5MGUv50te6
WIlYIMmmeqqSESuhJTU3vZ7UgH+op0lFutBmQXy+vySZOeGMsdGo0iaFOZDUpNavHNl+Ce7kKP52
385CtxHe8e8Lid2euMpsVZlfYuzTeSWoN7rTEYUz3ARHUCQ8sM61H6CH81Nidp60EN8w8wAO7nRg
X6kIa6kRQuqAq2jM4TrIqOfQF66d1RGlXOZHxbqFgoAMDLV0vmdw9UxGC9pSkSTGidSoDwsDe1rk
JSBX+qHg/Mz7Mlup9UMHCJHiSDCxS/Hrr8gRRVpkAYB7ffaQ1fe61WtIXHqDrxT9iSY8cG2Wk11p
Vx+mbcmQUosW0cufgVLgshdHSkzeGk2VINksxtQC2ktlE4aWmfpDSwIl8iqjCtJNNvBM0hlYuN8g
CQLJH7Cz4Ykk3r74xNB/6NG1ziO6K/jJCqrNfZ9ZOOXznAyCCebzgYcS7gIFvU/b4GjlkSTJVnQi
kW/WzQDIv/XnvqWFFug8IgFmVBDAoSQqVnlZ1o2K2Y1AmrYbCH25yqfT+bkLPRBP9tJZOIDXtuZI
cHFvK1MSa1ENW2C2yx6ykw0+a9Pna22tPXqRG53ITyL5Vgup0rVNwS3Vohq1HofNK1bRK9kULp5w
fuIxTz9FD627BxBfsqO3H+/aopD+KUQdupiDiM0CfvgXeU9QjHChWOSChmcVnFUv3XPwsNy3ensW
ro0KRdC+0QqjGOdlOudJORil15vezHeaj7IR0IX655UtkYy0yDpqtgNsKSDFWBEszLM845wfYv/J
em7OoWRtixtq4cDN0sYY9RY6v7bR5ejxkBxKJyOkPXH3Ga/VIP1u86G6itMYAiUYJEfx7W+cFraw
iDVwLmcVGgDjejAee9TqHI7hLNAHJi7h0LrCiMSXDYiXRS1fpZXEcW6WOdtHoxH5A6oAGFm7Ph2B
kutK33aFl2n7nv0yquco/H3fS26n8K5s6CLvymjRgJo1bDSO8axpHAxBYM0iv2KaHJ1Y29Zm90ed
yEfMFVfj6q4EVfr9n3BzMwm/QPiYqkNaM7XxCwq8qx0QVjUN6PPbAzzKpyDUHlm8um/x1l9hUkVX
ycDWEsC4hWhapXrCJ9UoPMhrTeZGgSj8B5/CoHHJ2LcvEe3K54ooFC9pWvLGDagVhkc1NJKtVRad
vuapQfaxY/etxLNvUh/8MjQmgZtAed2+EZC3U9tocL8h1GbkoJJfpKq2zUAwbk4V2S7MaZTo3iB7
MVAbBj4El+a1e4GjpDQiK4F72Q9B/zZQlFOjrZqiM1o8KsWbyQ+c7jNwk8nGK5Y++aVlISB2uVaz
qE5BCDWerOqk5jtNVTyqP1jRmzptJV97diBxnXSunhAL1EhUBKPGBuY4RijzeaVjHI1Cexm7V6cr
V2FYrMsYMwJ6f4Ko7BHjdPtGDb7fN7+0VmiSoaWNWxWDj/NXuLjiGG8pr4YcRRvNeR9BGKAV+tqJ
bS+qyUfNtEMbyiAdt8AfeBFFJxPADhs9BrHFDSE5PQpCrHhI6Ougkb0yqv4AfXHw9IVHE9RJY+Ls
Sal7NPidGTKA/+0VC/sm9hpyKzYqEmLg0oNIxbibibunOdql2zY7G0ohlT26cQ9yvBXAR6jxgCIR
emkDXSeynvFtDjP/ACgBIV2y9ZnH9nrTa4cFDSc09/p4p2YcBNnMNZSvCPNCprJNx50RnAYZB8jS
lwY6X3dMggFTQ+TNnVgdVtEcyMBLEh8TkCG6A4Xui5PhBubswYqDzy5xWgm8YClkoNMKezYSbYSz
67Wqep2nTGsLcPjpwDPkGDUdH9kASL4aSuBxNzkFbiHEJvSQMcSIIvh8YV34clAaNbEKAqIa+stp
+AYoGYxtN67T1jurLiTX39JXBIcAGIBgClKwf6mJLszxNMC8KagXPVyx58EwXJAFewVJVqpdbfrm
qXOI1/FgHaqyWuTCnl5ZFkKjUphx1Suw3ARPfRCDWb1GZTBco0wrCfhLFzBMYZBoZgmEuwp7qowT
VVGPL7x20vcGw6RwWRwjCLbpZb1KMsPNymhd2C+TGR2m3tw0kL++H6EWF2thNtXE2wWHVrgN84lV
WpRjsZPyo6WnRpmlfV/Qr/nPL3qQduABg2eFjllYYaXcRpcNZxLplMr3td2tEKo9s4I2bd5ulWzY
pcGwub+02zb57LHoT6qArhCU7IW1GaVl5bYCmwnb0WLL6F4NN3W6Ncgqt7fR5GfWN6occ2etxW9K
jod3v6XWI1ckn3khNuB3QLUOARk8sYaQynHdGSJlxO+I0cJLNob+atGTXQdeEh2clK7vL3vxi/6z
JhJOdxASZXGF+J8XIBQm36om8ocBLWBZyFsKCJqtYX+hMoMWsxB7glQbe86nAgIr0GBSGOhA+Uuu
lodIT14Gp36+v67Fw4LgA+iRiqFtU4zrDRkIM2bxLNUZ3VAt3bJZJyA7MspTDlheuQrYS5C/M1DQ
EPZ637iB4CakEdqlbeEiT7peJXWmwXYeelMQH1Vo0983MZ8A0YQxKyTPc9coxArb2YGkErwvduGl
ir2yMQhPyYgsUKqFtrQUisuZzHP9NnoD13GccoN2RjsivNVOsWFhZED6NQufMzt0/I4O6SbixSm2
TBiH2lQzgqsrCiHMkIX0TcFls+uKbJQckQVfwocF6B//4OOKRxXUTkY2Qm7CK5KGmx6S7eBoR8mU
+46WVqFr1XpyoEoQy+a95tUKuw60IVI0Ak4plKnmct3FNWOyxOSFWuE1Ga7Q2u/NytcmSBY1pZfa
nyBxbmWs5kt+fGVS+NCM507fDTBp2YNflW9OTTwyoGOpJE+WXrtF1EYuMpsB2AWySR0oCwSahA/l
b2IgrBvnCH/QdyYGKNmu152NSNJijsNUY6S6SwFcwgRMRX93enswCPDbCS4849NhplvSemPwGjiG
fMuyJygSbBPaovpUuLHJDoENWICmuAPUCO+fiKVUEkgcTNDoGnq8qKNf/8iu4XE4Ojh1eWcjm9vz
5CMOXEv3gyZ8i41yZ7APFQhEzexftSxdx3Ht1uBauf8zlg4mjiPQLqjC3UJ2cABUlkxIfJiuQBrU
UIdtTbPc0xuZDu+yJeBa0PS18AYUPEO1mirFFAIuCkPb2mq0bbp0ZaaWJNIs3RBoYaMajPEqvEyE
CDAQXYlpDTVhO9IQRLcs+c2KYm1IATtzVBSdDMObFM8vzCDA3PX3y0dG4zauSq+ogkBbRYxka0rA
odZxsF53oN7/pnJV3WaRVR4bq1GPtlmrBwPak16lOqHkBlk66+AWmYkBTeiDiRdI0ZaqOSVd7pnR
NzN9soMvbdgxaBCnT1EGsfY/9/1mYZsxXfbPnHBnxC3TCJvNRcHJHrZOsZrqd0OGw1pMlJ25VoSx
S0yaiUyx4H4BpUrAMfQOgkx2DIrfXPnS2pVlfFBtU+WbVBas/7aVxO96aXJe+UXQZDEvOiuBydFT
/fobysQvPzGnhVc0RirBye4+7aM/yhP3LF9G6bqwqcgg/612vkguTI9RWTcOlL69OP9eES/VUrce
H3u9lcSehQvpys6c013YCQArKxoOO+BaXCuV4iXgMlcGYLqK0tWVSHL/LaWIl8sSjmSvR2xgPXY0
bT8mkNlP5blnL0Txi6DATMP6vmeqfxU6br4g+FXBvWWAzUC8b6cY8MBcR5IIpB2Uw7J6GOpNUzV2
s0IMMvd1q1X6KkQPaz1mbf1Oylp7Uqgz6vvWyjrm9tB2X5uJDvp+DgWNcG1M4/gM6BuxPMiF6ekT
wnm1KfvcsLYANw+fiToUJvryob6KphD3SmiHyaGpnLb3tToyAIszuyJaDVSp9ykpoIgxxwE91yAP
m3Gi/nZa0my1pk+giZwB6udD8z23AGMK7AeqVDF1VdUun/TQIK+VpqYflGQ25OZVe8IztSEh8Qym
BiB/Ktp4x7Nex8NrdBJftaIav8HmD50VgMYxJUr4qdYMo9KaWZ/1Su9Lf+RVv+JxS34AkYvgaRBm
Fn6bhdB0o1Gl7UMMH2VuW85oEgw00GjTZEq2KxHIJoi+poafNBPZOmiNQc0q5drkOtDaQXlvyCvE
ejJ2+z6ZNdCqMLZ/F6qJDjm3nK8kLNUdpFbYBmWuEXTYQWTuQTYEzrR2hFJIVWCT3bCJx9ivLA6W
9wQILw+EW9mfqhz5yZycovHUJA44xOp5xN26julX5gTtp8ra0faSsKl/8UbNzwUDrYFLq9H2wTHl
fKUAGtsvVmGFD7U6kNgLx7TQXegfHo12qlZdncQ73J64pHsHxLIgLRu8qGx3Wcvj/dQDT8PHSsN8
xWB/VkPZYw48j7JiXTfwMKUe9HxP6ahnp5wW9kpTOhb6dcrzg150wYlopVJvxxx4CD/RiHLKOHzX
HQut+NDqcaY9cNAp8Opxqiq/B0CmeC6HGFDMetQNryqnanLzoZrhoV3R0NWQROE6jvrmQaGTejbq
gU1uVXVgF9D0QlOfStrl5Yr3Kg9PSlvrx6HXmpWOV9zPzhmrjWOaOXVLeEYmSTSWMkOMjKM/i+ci
nEhEGNZ1C+/JStz/xPQCbRNVJ63/nrAHDA7n8VYvvurJH/WjaU+ScLdkGs9yFCkB85qBXkJcLbrW
qZoEqVbL6LHpugca/gY2yKVJudFgbuy7daH1B3DEuU0KiS1DRviwEAIBKgeuDvSeBqrzQgjMFTJl
EZJxjysqGJQ29MihM6shOY5YLgmAC9EdKGIwWqDNSW7HgFQlpY3aKqiRAuJtPmBIB7iX7Ri8BjqT
fNSlZaE6R9Br0G1g5oUcqBwBgHSqEAjBxkA9tjKKvUoGngKAXEHmHVGE+1OoJrk7cRNAkfuRfuG6
RHUfsqEgd4cOrfhZUX7u6niqcy9l4wckhFeOUp9ahezsRsa+LDMl3Jip0mm6YsJUNVRbu6IgP4Q3
DWA11CXYgoUtxWTJzAxgz5x+4ttFH0antsc+9+IuXwUZLX1NKc7K0K9iK1vZqbIahkKiLbTwar6y
Oa/+Ih+wwtgEKRRsptAxyoGMsvTz/U+1kPxfpoviCFxQOsxoxibHGBdUXPLUTYYaSGtJB3xx7y6S
UuG9m0cx7yAnm3sTd3B/K+8scR5YbnqAta2t0Nh0obL5jxcGTSsIIONcQ6lb/FwtFGfY1OMEGDT2
QJaPnCbYpUyVPGkX/A8kphiamHm4MaMpHLQWbRW7jEpkhmq7quk2BsOQor1asrLX0tNZnwfGoCuD
vizez9euMJpDqZchK70c5/WjGhILjYVxyqF+3KVgYuzNEL8iipNxcs3eCEx3RL7zI+h4V7lpGEKQ
PFStQ9R0zjYKzWgVBGV4iFivrFQj7VCAbUyILidtXzwNqWlXrlZ3USKJS4sOfeEI+vUqGEWJW58d
obZQTutjVHmSSJd8k4U4e+nT1vwjLk5NgWKk2jswYoCkXBu2Kv9dG8+U/TLp6r6TLXx9KHBhogaz
ITYAR8JyeMxbSy3w2IIAGa7P1tfZ1sQUVvB+387i+bmwI6wobhyODglWpM/nhSe/7JKASTZeJ6nz
nQbGvkyk9ILzmRSSdfg1ClSAMc4BT7DpdCynhNdAbpmoUUcTCEvyVTr9iHTQ0UU/elApQvfLUP37
S10ISFdmhQOVNHmm1THMcgpOzuxVH8cN5hHuG5l/u7A2gwDZBGIRQOtx7V97SJvqzdgRlAg6dEdD
PXpMQi65LmQmhNCtFjXSgBAmsizBWQyiZ61lkuthYa8Q2FRbQ2EabUBxbKOuQPGZNpgDsEn5kjfK
ZxjMcOvyv6hgXJoRSgqY3qwhcgAzJVCR6WPRgqOQnWLHTZ2V3n3LTEnoXjq/YDMGBAYNOAfI4Ouv
k1XoWWUUtVAMN/lF0T7GEOFtB2OvtYEPWff1fWdYNAcAMmY50CsCm+W1uXgyK5OreHQH6PGpU7qi
lelrJViU9OiE0dj71paO8gx3/h9rgl9U3TAo8QhrtfI49Y2rab+b5NTSdQRcAOZh7lubbwXR0cEb
BmabGfh5Q0JsJEybon6CNfOPYa0cazP0X2n86vSBX/HfgyEDEC1tJggyAH8G2hTVU6GYaOgDurVh
UnmMDStagHdrSjEjxZPYGyMonnJTpkuxdAjmcW2gdjAmpYvgwSwaCqewSnT+C4CdB/MxBAu8hiet
JKldWhnedPpMDgVOIlGyyB5Hi+GsATjYrLrp0ECL1xlWUY0XnQyqvmzqf9sDYlKmB6ifTymSWqv+
KAjoJdjbaELOIdiOsi7h7G5XDkI1DGej1Q2kCl5/YpQHLQEvhjZFxQn9B8DbLM0vW31lyDDjN0sS
7AiHbIxrRW9KFDDCsXmwisRFiRDtZgycgRJdBsa48XoYA8YZVSSAcpGVCcaidqq1dMCieAN6rUqH
CCTE+oZ3zKtA/9HIf7M0GTdF3cVvpOaZJCovbSnAPzbw/zMEX6w/4/HBIN2BZ144IYjgHdQ+0bap
fEbzxpumgUvsLW2tCXESaBY6OiKYkBlObdChc4XVVtnoduAab/Y82Krhiclwc7dVX2zshSmxbzUV
mUHBA42kesBzQaXQ/C2iD9qaXqIF3xJe74hi/hpLbTcSGUBi0ThuOXxWvGmhqCyss67aYqyCovR0
oiOVR/FmbfDww8rCXYxBHJfoseFNtH8vHCCNqrGU3BM3kVtYvBDa8oaGHQmxzygFPXWgvQypCtBa
DbHJ1C0ny3I7qkiyiCVfgh9huaiO4C0j2LTjyi57Mnsy/kxUFYM3tIX8Mfx5/55YXNuFHeGKD2jV
dLEOO3bQ+6fcL9BwdqonJVnb2uq/MAV9OcDjMFeNYvD1dWspPOE6xURAgXQihM53aLkVxplqdUuN
g51KAESLK5urEdhDxDmx7RTQMqOoAWP7SMi21QQACIq2qTtmxfgAnBTIGlhwKlMpQfXNvTS7C8Xr
ADxRVAMm7XqdeqVBEWFEAlhmjwgUrppuiQyjv7i4Cxvz/1+8dOIk1wPSw8YQWz/bLjkEDOqpNgDe
jrlDeRk9AxnIe8kkoKIAZWm4a2+gOx3kJyE8FQHbrb4qiueE361p1/SvWQ8hP9nQ8FIgvzQ2J9kX
6yu4FoDNEI9eC/lD1P02YpB5qhGO+meqQAipPzAqmbZb+mzoUuI6BBgW305wzzJiHYlnk4o6rQFg
3E8tW/PelAST29In3MPWoKQEyKIOeJ5gZ+LV2FRmXHpaj2qgfg6Z19nraFwb1NfCX6i9ltkfxfZp
JqPCX9pUMBmAnx61LAdA0etNBTM2JoRKnHUyoLlkQwWXvRHrnZv70HrJ0Zgv4tf7R34pigE6AJCJ
g2Ig5jyuLZo8DONGwZ6qkXYG8GHPM/Rl6eDV4Ke8b2rxlriwJQKR7CHqjDzBvhrJ7wjzAVkQANpM
zbc6ZOjtFDutHSqXlM6jTcL3+8aXbmKAMQEcmJNfXUQO5Bzqs5zgenTSDpH0xUHiAVUW11FCLy8l
gU1mTDgb0wTUTKzCWKf/cqCX3KZ+Gn+rqv9D2nf1uM07X38iAerlVtX2envPjZDdJOq9UNKn/x8u
3vdZmRZMJD8guVrAoyGHw+GUc7xJ4QX1Z29ZaqsrvZh4ql26LGsNKkp6kfOfUcO5EjZ/HwgoNIki
o0TO2Eck9pFZW/j9zioepXj8kAtenLstAhPtqHGg0YnlFKnFVrGqBkZPMjcH36iIadPLm39en6ar
hMfB/xPBjkWWtViIeYYQ17itEqc+TvssmO+aN9XXH3X7Z/1H8kKv8jrPDARi8+AqN/0WeADR5Qik
AERpp2dsCfuRpD2uVQN9cVoJYnLLLXnUUVvOH+TW/wlhwoR2zBWzJRCiWM+NsS9AMb2YDg6CU0y3
xeflBd3cspUwJrmGEeS50UoIk4G4LWFSQ5U4dre5ZqCgQqe8hmyDxayZUJYJkFWQNp0jSbebNEyc
KH+W0u6f5AC+DE4BraHs3hSkw2FFCd8xzZgEaEjtvGyMS1eSuoHj/zZ3yMJUIBwtgkb2MSCIaZZ3
GtyfJbZeD7b3xNX631qN6aHySQkf/n6L4OrQN4iaPiJy5uBaS4xsoAGTr+fXvsttYeAg523t0LcA
ZOtOrXpuFrPITQjQyU8DSjTGIeZdGTwZjBXEulp1ZQoZs44piXtFu0GgfXmdti7AtRrMuanFQcRQ
D0SQ8Rinjtrt68FVO87e8xRhDoyGCTV5oE0CrdL5RZP5ICOw0UfBseatiwdYVQjhgZmIZzb9jFVQ
ZgggA0eBHeey8XvTjq3njADXXf8srT+Xl21ToZUkuqwrSejsnRFaQ1Id9rYOaDGkGvOOE/Cd9/vB
b6/1YeKhRp6zmRbAnTFZ7jVTsEmDazuWXF3Nnkepd2MLdNvjjJSWDhT7fgTCReLneXrTNhPvY3iL
y0T0OWCUSlWhz5WDcGs9zvejK9mZaksGCKnEPTJAbumlz+aryTHRzcBpvQzMWZ5VrZPnFIs9mdYL
aYvbZKn8nDaMVvHhaxTCjIOFyGC3T4PL+7zltFaiWcjyGG/cQZWhdJRcT9NHg5Fx4k2xMwNXSnr8
a1l4u+DxgisSUIHse3A0w1ipWiSzoyrG4fgkFZo8R0cjASjgUp5v2VpViMNckKGBCBD1yFMTBo1j
aunAOkLXo3CjSrQc2SMxA4YmDK6iwfvXHOveLNIxwHx3WdON03Mimjk9udr2XZtD00K6Rp963ryU
IUfEhrVChImWbHB1YP6I0a7U6zCZBGTq0+Y+HVxB9VLLD8erXuFMHG3qgqQeJt2RUgOAwukyorwm
aYmBZRz1nTwf4uolJU+Xl2tTl5UIGo6snE0u6FEWJhBRJl46XDdIjQuTt6CFkteLvXEb0BnQ/5Rh
Vm1piTVlNTamz/wiOcxA8Y3ux/Tjsj70vDKZXXSZIJzGawTIwexDNi+EsZMzpP5JbgMAx3LKn4o3
HGWb2wtKby9WEhC/UZkGfJsFpIfTlcsSXc+rmNr29XyIHuabJJg/hX20LyBt4BR3t9w15mf/k8ZO
fhuVVYuxIKJp8RgH6bE+xn5ybR5FPwqWQAvaoH+/vJAbcShy5Oj8oBAFaOVi1DOyso0XA+pZWmqP
aFjHwM5lCVvW/S1BZ6OcTE6sCS3JeJELd+N0BIZfEbqXRWzlG1ZanA16mMJikHCEjPke3Vw3eWnr
v1pv9sPX+Ifg/8Nziw5VAAcHzg/tVcyaSYiFx0VpakzYYuKoKVJAJpKO1+q9dZBWUth0tFEPilgT
xO+D+tarmFm/KtPXfvn722mtC5uDVcNiEADWCyeHimep2tV0lae+kL5ayk253F/epy1TkAHegyw7
cGJQez89S+ZgtEXWoPwdz62MlJfe2SjfxZ6xmBonXNyya2TSMYUBScC0Z+JeYcCDB0l1XPggcu2W
/moWrX9YOpSWaG8EnTVkEz+aCeIyOcSrO24UCqgDlJQqkJHRSivrXo0/TKXYX16/LS+OoTsNLLgY
LDwrePYIgElEn1oYgLZ7tL7IwoOWR7Y2gwlF47xOeMKoY1xdGY3SDEMu0Ui49IBt48zToVtSf5a8
wfAv60X3nfWxa72YCxD99qaZhRA1TjfiDKp1cF6EqVcUbhf2GOy+ExCKXxa5ZYprkcyF2JJsBIIc
4uKyrA5Zab31unytqDGvsLoR/cGd0+S8hiqcxKZm0APbt5GAUzz1aMHMXhrjxVJtYuwlkI7xYNu2
1/E/YWySBr0Lc2XIEFZH8Y7k5TGeh53Vh/tELW3BWH7LOrozTUH8655IQCCttPzq71rZSiymRE8z
eJFKw7xC8zxFsr0k12XIxRDhrCdLXDKEfZqPVEUi1z9jCS3uYqdhxG0+GvXkFaLipmJ8O5nvoh66
lfmMuzRIO9nudXIr10/RBI48PQHayMi5gzYNCs3wKMgiVgQ22ulxAbRIrtQGzuakR7uug8NO+j/N
0nKczuapRP4Vfa8AO5bYrI7UiXGvCHChOjiWw8deuW3LYPkVza//cD5kxCKAz0D3MpvVIVYzCs0C
/5mh7jjjWWgBwLebPy5L2dSGdlOg9xRpPTaMAyxZETcqpIh6do9vcbI8fQinzC3y6tADzPmyuK9p
rzNHs5LH+LSlWha4MoTBeNzKdiv+WuIfmDBwxEH1UQ0CAtv8FIrPRtc6et5wHqFbFzpGt/5TlvFy
2SSMeRahOUYW8ytTeyzE8DGLF9/Ayl7Wc9MWV5IY51YrEqDkaE9Tle1yPZjTH4PBuco3lcGQJ4JV
5Md0NgaqJzKqIBgGuGH8q1Vcs/STLhBi3szQ9o59y2GjoAjHXSY5diyZPcmPvC61UdC500Iv94Qj
Glb+YeVW4piwoc6SQmszqCV2GSaG0M1OnIKHUbC5PSshjBVavTXKSUsfY+SxIbu8e0gjTqTAE8HY
mlDlkZnQmS5JgwKVP8uxoxuc47QlBJOuePvD9wOjg15HK68fFcCfw0QJnUU8FobXNsfY8C7vx2aK
AZU1ODwF7ZrAAjmVkdSoOhiTiCDL/Bzmpyg2AAKCcql6A1ylGaC5cvpoFv9QE8K78lsq9VsrzfDA
nS0jhlRU8atedHSLlzvZOD9QCI0e6HcWUeSma7uS0KB7AL4Aflyd5OdMweMrUaKPYdLQU9PzkD82
3CwmX1Ugx8ChI2BlrJrMwFTvaSulIP0CEICrz9ke4AyuqXW2kn5e3rINqzgRxli3MUWSHBMIKwDD
hn57YgCsk1Me3Fy9lUKMeef1sigSxvsBsQGYDflZzh+yjtix8OuyLhsB1YkujCMlnSB2Nf45iTw9
D43mYzpsV1iN25rW9TwozxEpQaLCMz/eEjLGoS+yNZKC7hdqrDr6OQAgNfNqavTbmbvwRDfmZJnm
AMCHFrpFQrUv0BJPel7zFk8P5hgNiVpNeQQ90km5GvvJnjoLiuQcp70RE55oQv++OktxaSHsnSBm
MQK9P5q9P7UyPU+2hm7eimMT2+sG3BX0JuMZxt58fSEVGsB6aFmocpXuqgE4/2Wr+yqln2/NfyLY
Sy+vha6cBIjQfGVHnNkDhJxdXgnPN+IteY+OiiM/of3lug5CL2vt7KP4k/E+Yuvmxap+fwTjNLSu
NcuGJnet2B5A1CMdJ83BTCIYsuoJI6qSg8ooZiIv677tqr6lMt4jtkahlypIzRvN7pT7onivJ7Co
gRl84jgRzkYajBNRpiTrMNuJUBokL2QOTMAKX1Zm2318K0O/YGWYlTBWNaYbIAEPWpPYU+SRNCgy
dNfVbioFpNxdFshbPcZxJKgiTksBgUvjggVxWe4SAoqHxCUKZ+hp+2h/q8Z4D1JaRVuIkNSJwTwg
qyfZJW/8aOvyPzFBxn80atn1Q0KjsRktvK6evLblj15SwfHyo0zdGZQoPIQjnlEwvgTN7XSSEnop
0ssQ/uCmKnnrxsRM4HfRdQ1Eyk5vxT+FmezEonztax5iEW/p2KpTr4NZbKHGXYNbTzB9M92BwiRX
RBT/rvXSLeWDxhsB3cper/eLjTOSVp+KQYcjhqGb+8QTa1valVfJHv5DlZ3mVniCDyn/GuSRTt3L
GB6jyCtbOWxEPqEMsSaJ3KQQ9wryYYbwaeS8NphN6/hP0lkuu5UAtzEMkDRjSF8HQlvd/cu5Wklg
vG4FTpZBpHdZa9Lx6k8t8qOO42M378uVDNbHmk2Xtgq1jeK9AZZedIPOgCnvXUNBmzNH2KZLwpQi
Il0AWllsjVASiNHoDVDwRflekVCtMd2pOw7Jbf3XQ5FfZvAtiXFJopUC3k6l3qJ7EDVXEz2r/of6
DEztWwbjkZRIxiw/gTZEQMA0AoW790rZk+rebiSnAmNTYWLmCt2OL1nxDrQwwsOO3zbB7y9gHNRc
N4ite2jZVb905bPkTY9t3lkrDRkHteTWEhYT1bB8iciDJXmdcBcOOLhu0aUeSnv/m4GccS0uZaiW
MRSK0h1K2k64OCT6jNTYGXmlKI4tsskzsDfLyyBRW0R+UqD79YYZ7jE7aLyyGk8Sc8SUDAwoRkcl
EQF9ylcJ4NKlztanz4nX27D5FqIIkhZmt8FByNz5zTL3gGHHaRbNV6GX7Uj/6LW7jteNvXlxrcSw
p0tOwIFFE4KL8VO3sDdHPeT0h2ya9koEc7h6c5QGg74cifkY939mdX85OuKpwBwdLW10JaKwPnKZ
2mIWuSIgN8M//5sQ5vyAa8EkI10nedTdUgHHexIo0dv/JIS93QtgjfTIE+Bdinsolb1F0Gwj4QFZ
ctaLvc7bETMnHc2WSsZzrP5IoiCfOK0P51yh1Gl/77nJHBQwQzV5RjUxMFm8I0DHuP0h36W35p10
07jpq7jv3Ly3Vbc7PkeYIWzs5krwL6/m5mFdfQPzEGhMNACbNOabBMvRxpdkbJy2OmbJUbImzpNg
q1R9ojA9BKs3AdD+4sxoICyqf4by7IbA6gHvWjg9ZXHri6niDkT0estymwbQXnrxfllZ7ooz/iIO
q1LCTYkI1JeOkh8iz+nLHvkDvEfi6vslqI4haNrLF9G/jz66w8tl+ZvBx2qxGT/S98DgWejzOSI/
1PpZUJbd2Op+Dig8FGlMu8zAI3NZJP3Js+f0SiTjV6p4DIlJ452+thtMVlihN+KwCDziW955YfyL
oZetNFHV5HkPHMKCvAo8KGqeCMa79O2iirj+YaqWb0wPZf7BHTKQOceBvZBnBYi51gI10mPnVIH0
AGgqb7pDPAqonOhaC0rJqV9lP3xIX/VX0SY7+WZwLPdZCQq34CUEOBqzd3YDuNl5iL427ykf7qzu
QU049862CMxu0MI6nhGMfWBgnjQiPRHzMoAVZ5eFz4DpuWyD24v6LYOxjUGXw0kyISPJ5+ek6O1k
Uv0M6Px1Xb2XKq9FZfOUoTcFQ8MGOtpZINmm1VoZWBTUrcYAAatsa/DHNgE25iEGthSvorGdLEKr
hYpGaYxfsQM/hV52xVTMSPo+dC/olYaJJEeM2IGx+E696Xhl4M0TvRLH3BptuGTWbEC9RHxX54PZ
7GMKu8+JF74Asc8cx0oMczGA3qs0SQWthJ15P3vidXJQKjd/rX+0trRPg/SQ3WlO6F02lU1zXEll
bggty1FzKyG1V45obRSn15g3p0/dxJlimN8DKiZ26wzYhbQ5oLYi1DdyjNOKOynzugFgXZPbRYEK
pp8le/0HnVYCGa/fDrKQKQJ0ys1ZPuqIjp1wAPfVDIQ2zknbiCIBfYGyNTDVUb1m522ksBBaReoK
Zxin0RZTvQv6uuo4gcvmJq0UYnzGYtZZOi1oQBys7H4pYyeJjKt84kw/b9r5SgrjNWQ4iC4aIEXP
A1M5EPWuEG803uDLF+bEJXNgbxU9rLLJot2US+RijjsXW3AK3jS1N1UvAOA3kyuM0SXh1dg9gO1G
0Xzrnx7vBp25BP4AKmPMehIV2EJEpxU3lMKU6ajNP3SeD960+pUMZjUVtOCoGooeNEEQgyyh+DD6
n/3iSeGvRvUa3qD+5uatxDGr2glRL7YhVFIBGzp/SvKTbl1xM30b5g5UO0C8AX8VNT6Wkc+cc60q
6d518+SMzUcccmxw09JXAphVI2qsJrUBAW0fZMWhUH5HPFTirdsK+SjQG9ALEkf3NCbG+L8QmxHc
uTJX5QPIag6Whj6zZUi1Q4+xuZtIVLNAVrtid9ktbW0RGkdNNCVi5ENjwVjkqZw0q5zglvQHw7hH
2+MkX2W8lM3WCgJ/EEgUuooGYrYHjMi9UDexQo+X7IaJuI+0xQUZUXBZmQ1LQGMlhrFhDsizsfWM
Du5QSCjPsYhpd0eMQ9HO64YXgdKDyPiKEynM7TRajTENOqQI2nxX10DLaYDaZCaPHWpDOopDl5Xa
WDv0OSkUXxitJqDKODWNuM9z1ZzAD2oMsVe13afST44uiJxa0KYYAKkBTA3N/oDmORVjAKVaLCZw
g45p/VaOGJOR2jsr/of0IeoHACRBwR9pRJZ72Ej0QlNjAWynZql5ZpOlD1OevZGeDF6iDEfAG91k
qf5aobvYHhf9OowKxRYBCmpPYWPts07TnMsLvLWfCug08U2GBjZk5mYG1B9Y/Zq4wKRtbJMYkGXL
jdYD2RSM4k+XRW2cNnAjoeMBvgpc2SyYTYnBcxCJp4WDiRhMbQwRWM1LRALSnIWIBzoBiGaXJW44
FgpLLdIRDsyosDPLGQpUTbwMhaNF7mLYmbyT88JOKx+TPzqvoL71sj6RxhwNBOLAAozGAlkZu/Eg
rrEBm/H+VgWFHaEjvQoMw8H8D87OcXEO2i9QeO8vK7zlAwDACV5KvGUwBU/tfJVdGNKwgnvFJ7QL
MIIGObXTgUfzuXVW1jIYi4kKYRpBeABAexPtjSIc0l7u4g+j6DqOR9uyTRmNjrTbGQSfLMnmOMpA
7qC2SYcTiFUBdrYHAp2Bd7YTaiQGWP4/iQTxD0XXgS/4euisFjCejKgppaJwpsm3hkOotfj/Y9Zk
p+YNhm3V6EAm9S2LecWoiT6mugpZcxg5RbwrxxRs1o643PSLqyj3M5CEWh5Nmbx1CtdSGY+qh1Fa
dVMOZKIiy0e7m4z0Wpaq7kcYmvO12SfKrRTq2u+QTGbtR/3QlXaui+E+EqXxnsx5ibqyLDXotpnE
vSWN7Qic9A4NJLUySEDzFCzpM+4i3SNJhEuvx5AY5V1Q6l2YJdFzXKpz7jZCj9GWcNQ49bOzA4BW
NIRBsBkR3U6A4j89AFJV10kRVdBOVF6NubvvcHf85RmDCLA8UI4HSqJgMiLEiQyTlc24+WrwagAK
pXeEiDfu+tUAxt6zCoB7KdASkDrYNpNlTkdNGaLCUXxBdcK95IKRyp68T8mN0Ak53EeecjBm0CjZ
smmnh3SfwukUu9HO99PV7JXBYA/eo3xsHkvnHwaxMez938exDSqKVBFBaPBxC4jAGuVxsPb4yFgN
iHFdjpxBhC1/sxbG3M0kgn8Q6EoA8UOWbSK04m8JQC0Pg5Dk75f39kwWOAJlFFEA2yxiUOWrwr0+
/qKg6mMCzMslNIJEihzZKCjGuH9ZzAZj4qkcxk9PgBsHDCAwL0PwsWTZgplQvzM8fQYg5UHKwPwB
el3B7dAqMixXifK34Q5VE6V6XBAwMHCPnZ6SEmgRtIGudEBJ6UlC5smz6kly9cBR8+w0ajDdlZ0w
Hq4uFkMvqJ3o923sSVeyZ7oj+lFsdKT65U3oie6fyyLPNpCRyHi3ORGyqsnosYkeehVI8UHIg3nd
wsI40Yq551Wt0uuOQIbx+JZ4y350sx8YZ7o9Ss7dsrsL7SK21WPiA+2fZze8BWXsRlssYLzLED38
MZ6Wt/H2Y7KlwLS1w10RTE5WcwKo7eWk81oYEARaM3P25BoMZ9qAGzjX/kzlnTxcJbwYbVMEwKSA
MisDDomFkhqsKk1Ii5hY1OYgIyIYBzSUmXnd91uFFwwYWBagWOhUL0viKOdDJg9flgGWnXlWP6Ly
sxjyo9zBUc75r1YyHElNwRSa7ZY6t6Ms4eCdnZ96apyrWJvZvSwXe6lVqHH2xPSMrH0VLYH4GsiL
EBemQhBq6qPYmoB7E5OrSUuEdyPNHwpp0D1pBiDV5bOyFQmAZwxLAmcD1Edmc0GLSjKFxuOp8ruX
PIKGyWbZ6bwOEJ4YxgmEQ9oQqYaYrLoJU7cOr4cUO8DDttreYA0dWsA7QexmMffyQPIsAV154USZ
kfpjDS4lKz2m8/xkDa9xmV+DAsExZ+vZNJagzJe9Jr9dXlBp672hrD6B/n11fUhSCm5UFZ8AaoX4
CVSdaWznf2av8W5B5/RK3Ai09Ha3t/YjsVPOPbkVLQN+BYT0aLYxMZVxKnyMugJxOcLJXv1lmi8w
Nnuqgjb5VfDarzfVXEliHKAiky6paeDa9pprZW8x6C+ySbRj5NCSgezrkHBKNJt+jw4JofvOwjwn
o5sQgZRDoUErEiyTXWTT7LYDl/hnyxWBTZFyzgP8A+C8pysozonaiyKY73qUnrPnCYUMcXE5NkJR
XdjATlVFCi0ApFyAyZ4KwVCVoTYCEidiBHDQwzS/DKbfLkdTnABOhlq7a/CQbDbtci2THtGVXUZJ
WGmCBZkyXoUV2Fngauqfo3KjhH4ju4t+GzfODE8kvDWykwO0rRLBw7LXq71V8VI6m/cnEHwoKCvS
AYDuPf0aq+xoEhhfQ6qryLI19Xc43depLYQ2kR/10F4Q4Zau3t5qGShL3BA4LM1hGLyavINvoUo5
t+qWg1IxxALYW+w6gGKZ75kqpGNymiUQfy/dW60bzlybQGTiDcyom5IwAKZiWlgBGjNjYIYVRnGr
Q1Ln5W61UwOEDz5AGo8jWll3mv9GbMk3bhPbuhHsLhiAxmJXznvsAYPKMe3pSvKyfXljuqSyd/3b
jCBjfFmC0L6v3fA69l4u2+rWeQCvoQiuMZQQz146Q9Z1k6YShG946MFyluTO5KEHbcsANBqlVwZk
JrMkXWJWA+bPC5DCaztDa66NStoJUsdxjjSiZU8dbl/k8QBISKEPT/eYZHkV5RbGAUhXWom9EEm8
HUsQ4LViU7hK24v34yAPh2LuQRQzF3H5enktv+KYsy8Aeh6ep/gIZP9Ov0BcAKpczfiCOg5AIT22
Xmxdl+BhaoIod9EGE7TiQa9bu1M/Q9OL1fe43YfDXSJyYrqvfPOlL2HsPUujJEonWGH20tGafvvR
uI2zOL+HIENf3D4+anexZ3rDTr+ZOSnQrROAjI4h4fhrgKhhtluj7w7NhGwhpcNpu7pyk+jFWjhp
gC2rQlADfgyaBQNO8eliWyRvZqlKYLmFFLST5Jtd7M2h4nE2dcuZ64CBEGG4Ei20n8qJNH3sSEtd
2QxYRK8gsfZHGNshAyi+nIa+lQyhF3ZN/5Aj6Wk4Y4lmKISWRcxrgt7MJul4uQICEAmKs9wyAjmh
RTYXK7sLfwiDPX1Muqu1PvAvSpvHF7O1vuvEKhPTSWk/GGGGHOBCfEv5URa2KPCm1rZkAEYGqqCt
ETwkzB4WQOtc9AEHRmj20fguhkHBc8hbgcxaBBOvNbUyI0sPEQ2ebEJ4XHQvQY/LKGJiybRbHk74
pkYrF8AYv9JkSme2VNwoO2phXceT5s3J8nDZKje1WolhNmdo0HDdNzhjS/qzA6NZ29ql8Kp3T5aw
r7kTmvTXLnkTxrPKEVD4VQJpSLT1+dsSGXZcPCPqjuvX3vSqSrTN32Kzz1Pe7lEDYCWvE9GMgaBo
bQhRiespf+qqG72/nZZrMb1NHv9+OddiGCMpTNJgCBAKhtlj1Kl2Dp5f1RWE3aIGiLfty9K2Liqg
iigU2QiI9ezAqzpOpRyNmElv30Ahbsa2/J4ewoc5sv+hzwRopOAnw21EzzKTBGq1Xu9zCZJE7cpM
g1y+11vnsjJb3n4l4stnreJOeVbahjR0h8jrQn7JnSu1YEYMLkvZehyspTDHSk7kTBkIFOnBKCsP
nQ1otcsStg4uJn+A+AOCZ5r1PXXzYGxDKUKTEKQoRw3YKwWGkXjl262N/6reirgbkfNlzpE1IRvZ
UQa8bka9IViATVLgXSXXEbKBQV9mbkq8y2pt3hlrmUxMopeZpOMOg4ulfIrlsY9ADDJegVOWzE4X
3ZDWwUjDZaEbp5ZmHzH1DJpzkJIwuyX0UdpiZBNvEQzFjRRAuPidzug5aj8UHoTbV0mRcREQhmwA
rhBw5rLEUqBCiIakDVFicVRnfCSqXRT2jNGNl+Sq3yt+cVic8gGEkYDYb+6svRUMpW25up16aufw
XuhbA1Lrz9EZxE+9CoG3JUD38mgGulM+RV52He5s4Tq+Ug7Jo/hwea25ApnFjggw2qsU+oMcFBNZ
tulG9/3OgKjpJXTyfR384kikZnphxXV6XayO/EKKUBkzSCTofLcFO3OmQ+rfLahWlI4cZJyTufWY
PFlS5tjEAyGY/4c8oOwfleMyOpad2ZVd3qqO+LO6iexXvXVvsMWADujgTn2OwvSMXFKYOUNl3FZ6
V319QHfdyT5sTPc/o8MryjKhgeK9PdgCJ4resGvg0SHLBeh/kGOihni6yloENk9jBODOoKEJElA3
ujnac+aNhu732i8TUPJEe6uRbLKiGC9ZH/UqO7P+KOlyXSD/OXQ7dTpaxmMv7nXzIRpK8IbmrgFo
Vd602fl5p59qmUA/MlCTZn2nmFhzvRT41LzzEvIgFe9IfIwi3vfT78tbcbYT4HnRdeDVgK0OmJRs
+qazQPPSxaB4HSpwbzeL2ttZvtQcp0mX9mS/qRQQh6FwgpvzzH8B1azWywStIgAzWw5d1T1PlrwE
Qqk//706hqzLYPFCKyNyJad7DNr4MLMWvGHEOPpZIBe8yJFzWcRZpAhdKGQz6tzoGAIR+6mIsheU
HBlDlNbq91l57BfHRPenFEV2mbxo+j+sHMoFSLRgdB6UpEzAoZT1nC1gSQfBVvuiSdHRjNsXK+Jh
x58FHcD/F+nLDz1dEMXCaRZ5b1pwQD3itT/67FnJk94dcl4p5tzYIIWiJmLsVEbClZrJys9pRmda
8Zz2Th7FoBSq9chV54S3ZJu6rKTQv6+kJJOFybg86wF/Y7rFYAYyBf0XaJGC48fOTYHqg3sSzbOI
PVlTqPIiQUUQkpCZQ5bVEQYnLH72vRNZt0AIdP/W8E6lMTH1og4xYL7z3pna/koJwdDY1F1i16PU
+2jNmMHyCJSuwrJ4j8rtBf1Wk7FBDIiC8DKCmu38WBeSnQyWXS4IfhXO0ToL52CFaHICzRs6kS2g
/ZzunGqMQ18mZe+UZmjrvYGHUGLPsuBlcMpIBrmFaTlE4eHibm0jshHoY1O/jjbjNJpEjTKphfH3
EwhggJ33GEn7qPiI69luU4Oj5HkA+aXltzjm8gPnlDyKI8QBLcfLtBsDk3WVuAuVO408J4lfDA4C
17+3nbWKzMkbayTv8xwyox5oFOq+bBG+Adc88kTj3uQ9Ls5HG75URHsc+lMlHW7ldCOnCSC0plb1
jpU8ayJKd0En7LMyslPlKMlwnejKMF0DPvOymudpOkYwe/ZJE+pCDcFjWB7F9kdq/qzq50boHCFf
kDDE+VCE/dwDi0OvwaHdupU2BGOhBF2MgQ9MfIR16oql4utozrj8cVTp00uQWvf3ojDW3TddBMQ7
WDfwfm05fCj1t3TiyDgLHKj+kkQbsTS0s7E5vLZt9bCdIQOwYq09W5h06mIy2qOeD948lDd4Q/Eq
W+eVEkYo45jGwljEKcKQ82xUz+lEAiMe3LokdpJUvozuyxFVp7R5r1GgBd+7ki3XqvQMdntbMUa3
1GZXVZZjG5bB5QXfNsPVajCOS9SjYULU1DsKMJU64VUeduMY5PMnSMtArehF9bVRHMZhf1nu5kZj
igJcVmhEQtXm1PpLkI/FKcbbgbVV7jSj38km4A3LmqfeWSL1a91R/Yd3BzmRxvgtzJsVqP7hUI/t
7IRjjs6i0evRL6kB5l9S5Sc1rtzRyO7nJebI3rrJKXDj/xfN+DCVoCfdoj5s0MdD0jR7ReNdBtur
+C2C8SElkbOhzrB5Vj8BnEiFCwEFksqjVtx2GStVGJdB9FKU0xmqNHjHu9kOJaQ/yQ41hmO7K3el
6dzJj6ZtERsx8m7mPDZ5SjKmUpd9RHI09DpJhkEiK/VyvfPIXHDePpsX60pH5oQaYTcYHb1YzWSv
Lb5ZPVi4erIjINpbcTdk9/9yAL63jj13vaWgbIMlzSW3I9e6ftSnX5dFcAyQzQqkaUisWkIwJFRP
k3LLDSI3fx9vIpTy0JsAX3p6hpVORbAKIFonL2/79rGxdpe/fzPmUNF0gRwiEO3YUEcvxsrIO/iI
XsyOBITAipQ+avWTrta7Vs+vxqn7uCyRmtLZ9bOSyNhAU+hiY8mQqM+oUTuzcNcIO636FfYcY9u0
6ZUgZveJBbpXDAAChNi8HQA0qw4Y3OT1em5qg0cr4KpRZz1rXMnIIqSq0sABEVxvRT7twZdQ2bH4
Js6N0y8iZ7+2YmD0P9GuH7Q5Amz+1B7UAWzxVdFSpXad+mqCDMTyex4RwKZVALcRoS+4cyQWHVJA
SiQydSxdpOdu26PfJW9wd3eOFO2QNLGFyv8Ho/gWyM4tx32F1l8CgU0VmPJNC4qg6rdoPkk6507c
3K+VIDapJphNNDVUM4DA6L07A4It+5Alx1o4bS9fb1XW0JG8RPEd/ahIAjD2VxhzFM1xj5CvtGMH
9eGD7kw+OMuTXWKPdrbXrol/kx7e70LXcoa3x+5qcPMrLWj80saSO0gic47E+ZgDrurVN6lMErMW
Sdsqege619s3wYsOyq6/qu7zV+DRXS036WuyX7z7TLS1u+YqApsngnNOZHie1qSfQIdVQC0IRjoW
NzhrayBrWEMH2mVHPSjB5MYuaHpGp/cwwHKn2HIQcxoIzhONjEwmsTnnIXAKTMj8iBYHYHiv4t18
J7417jtYZNzZkezWjQ/qFVZ9p3Es7nwSmRHOhEfEUlLLKkcofKBtI5UXzk4WCA7xyZ0W4Bl7zG8A
8sVbZ2peZ+a3WmcmNIrwvA3rDGJR7HIbT7OBlZ6BbaP7PDZP6q1pC65+bbiiKwcNx0l99UNcks14
qX5uiDgrWG/MI/iL/WLcTv7Hg24Pvu5KB/FOvLUcJVDd2c5eHwcfEToPRnnzMbA2MyacGsu+JXqI
TwA0vAQT672HxZ58wfk6eqVfvNWBcVA87jj95robQGFCHRCjUmw0jPmauYtGrLthA+YO3UKY5bHH
N8UHRpcP+r2rdEZnUNo4hR+iTsN5eW7FC8pKOrvrXY4hPxPSQ1m11dGTrfkfJKgAJ1BQ/wGtMzvY
Uwt5AnOeMGmcpw6abZ2Um5bfWkIVPUVo5Qerzhkeu1TmJE1EiOgwq+82Ozjp/gOWc/VZvtT272gf
Pc12vB+c/MXkLeDWBbuWzdiN2knKIoWQbWUjcE6cqHRjpA5AjHj5xtuM99GGJuESBxDpGXOQPrbt
/5H2Zc2R4ljbv4gIdqFbIDfbmd7tqrohylUuEIsQmxD8+vehv/hmMjGRRPXczEV3j09KaDk651my
akQgq/PHX9RvAue++Bmj6eI85r5TB/BdDcrvKJD0/rBbPZWWsqPz8LOFAisxVrhqmuPBd36pb9kx
hSwppF3Au/e9IPtp4aFR3P9eGfXSW5GAzToZ1gM0Puf4pK1Mo6q3ML3GG8l9L/t0yZ3MXjLzLXXC
JLuR9spEL9555yFnCSdhVp+AVdsENfOzR7kHCe0eIoq34pDte8d34YB8cjJcQNBxRmst3YAjnbyi
AXF96AuL2sHbGBQn1GjxXp1lHlHdFImq0BlW7mtZBrS4F/YONUVYL8J24d5by0wXPjAq2xMrG4RC
WCDO4pnm4HHXqOoAIDm5UxTkSTtKJR5CMIm5PrSFQwfu5xMJG4U2x5mjfXImmLR1CO+jc7z1xPAT
Sjcr2dTiaM5CzD4iZxKpNnRtocRW+W05hm1/L4fd9XEs7H04zkx9ocliGazFy+TarbrUYgJBRgul
0DjbdBgOrLCi79fjLJVeJxMd8NzwZjBQeroMFBuF1WhdW8Or+kYhPYRMr7ShZ+bHGuRXDl5+FMnz
9ZhL3whO49h2aKejqz4bW2ylIs1kVweNV2x5JA45qVeWwVKdC8P6bwzzclijk7g8zxAjE4CKQMPR
qoOSC7+1tnUbjoMfj2HSbpP4bwU9EHRybMciBwCDfrmSKBeMegA8WMMpij6Zei67P9enb3FpQC4f
Bj7YVED4XA5NV+XABylr6FC9VBQwQAsSpSlu2LfrcZbWOVBz/4kzO5YTztDTaxEHbiSZdbK7k7Em
2viVbDFNFwC1KIuD0AKn7cuxaITlKtKn1VeUj2MaTeTO8q0erQ4oajveD/E4AtAq+F1pJIeaWt8p
qKMhH+Pi6fpo/4FnzxJF/BTIA5hos+Cmn02rYcMn3shUHchcxbnfUNK89WUSP5BciV+DzZUJaTNB
Ch9WclkoG+6dkiwBdbPTsirAgcb3+OPljsNpADAQ5CV3ymt64tfUjUufQUY5pmB4Mk2oHSvb6k4k
cfvquLpb+3kvwFnSY4c9cGU7v2Mvo+/tYLYHXQ3kjVFwX0JIaHSPLMoMLODaV6aCg0FrpvdlN5Ws
IjF4vllJtoWPTfmnTzQ8mjy41G9iwMgfDF7h5VwZnXljdp23po72D8J6Nn8UmFsbdARYwEHT/PJT
9lo7Dl491AF3NQh8v2KKNzBF2Y503Dee4VsDlGdS9hE7f/SqfYaAj5+Y6TsujLBwAKsAdJLXPzIz
9u2mB6DXQDdN/jVhEUSzSTMA5eGJQDVbbjlQEHrl4BubLbvtAbEoS3WjyPv1pbRwvV5EmTbwebd1
9Hjn6IhCG9GfIHxSJ37iAbTp6y4bDzpvsqcMPmIxAdwDFigP18MvnA8U+je431EvAUJ8dvRB3iXV
uYZjr011vxxkYPfPlrcZmpU4C/WLizizDaNFnjWoAre6V8fwXtuWNAOlO6z6Zyn/2mfrn3OCYjGA
nfs1QwW3oIx1D2cREBt3uQG9AI3fRXH8L652LF9wvyaTdTCELr+co+LCFelYB0lH7oUuQ8CxEzBL
VhU8FnJPCooVajE6MAYoPVwGGiujl6TAeFQq4y0xqmgrBxf4eaBxnusYifAYl2Zg5kbvu17DN2bH
45f/bZ3Mzne47uSyzWrMacH8DuT6BOCaYlM1K5WexfUI1xW4+4Ceac9F3bqYtpbZYJ1YbRKWPKyd
o7A9nxgrT/2l9QgMBfRdYDQ1vScu5zSJlMjTadvVJcqf1nMKL2xYrcoePmLD9u/n7jzWfI9FCd7W
A2Jp9IbWOydpj3p8l5M1hbWFO5ga6JfhgYLyJ5BCl2NKJW6sEQYv8EcyvcfIyMv7Ktba19F1+Ov1
IS1kZXAfRJ8UVwLunDkHgauMjWDE4dQqwCiz+qeiX6v5LY7mLMTsYJStXdGB4oroqxJsUWNLjSFs
ZfMvTnloN4DAiAQMxNTZpMXMM8ph2sV2/VEXPFDRc6p9Xp+tryRcD3/4LMhsBRRx4jTAm9ZBRf5p
Ielg22ffuH4wjFcr3zmeAgwl6NtTR3cAzF+PPj0xvty1UKcD7ooARjzfUiO0fzgwaXgduI1P7D1s
Q6F2fcpQ103CRq65Dy5daAaeCECrTeCeOc+/kJDZGOpptYv+EKX2zlDqB+Aht2Us72ybQ2vEPjhW
/3Z9lEsrchJtgtwVUHg4JS8Xv4hiLXMbjDJVEN8zyxM4s39/4E+Usf+EmJ2BuUwLy52WiqOzR6kX
T2kyAU7X2JpLCx9fCwpkqMPZztxGFGW4DC4KHE/Gmoawj9uaYjzQYgivT9g/LbL5usBjDonNZBMJ
UvbljFUExWXTLuugS4yq9HOKD+bX0LgJ9SKrna1MHHfryUo9Q0NUnkSeZ2FuVhH+Iw0/0mc6awef
6Elj+qlqK+K3qi5D3am1IaBmA7hKzyrtri/z6N5sU/ipRLqu7iJJxhsbAOF3NZop+N80qt7biBYb
LzGgUgqKALvrm3p8pHYvXpqUjjcSSlGhbMXo+Sj/EBBKxxb/V0uIFNqArlU4fowazS8L1qRyU5pl
ude4QcNYJdGD15sVrkeT9NvcVjxwhC13VqUonLzAjUFnKHmA8DTb6rhaYVIVHbJSMw9EcyCyP1pb
LsiwHXtBgbajwz019REkDM2+cyo8Gv0k78pi0xmVN/rSiuvfuVfQ3TA249tQu0bhl1LLHqSu9ZWf
q6SNfLjC5xvPSeSLypWx66oi+67FzAiGjrmATiFbivzrX3vp6Q5YGPIIHHIgnM7f0SaFv09OkOjp
xCZ3LKrEqevr9gALavsNCL0o9WveqVBoyjtBNTblvkoHubKFlq93VJFQpMD5MGdeVnJIK2gJ41BH
KUl2f2rIDdnORq0poq/FmR24dckLYYGEFBhmvqVudac70Vuaezc9HdcMOtZizfZRXFRDkxNUXxwa
fbh4PvkxsENwivf8viRP17/j0jF3/hlnA8vRtxO9g8+IgdypjDxlvNtdD7F0gE/EE1StIGAN2abL
c6HHU7GxUeUFitAIxg7ybCX4IAmEmbS8/CjBd4lS7yDctRbxUkoGyQ9U4/AMgRLOLJ+mtNekNaV+
3LgzWVBqsW+ipJnme7T/VrbD0jc7jzUryxVdqgoiMY0Cuug+TIeLrebqL21e1U/AdFv/47Kf3RwD
NEIqcDanDBA+o7Ffu9lGmC9RsjaupW8Hrvd/9tfs25XmkOWdjUAZGEOkUwDnw62Wvo0WOjoseyhq
4Q9NtVLH+vrlQP6cQB7oF0/No1kOVTN40MI+ugiMHDX4/sUCUiZ2njTbQkVyRRr065cDnAQDNFGB
RDl+vkpYVEg65DZSGA+0/T+aERbjQ6feru+BpSiuMclNQB7WBvT+cg8MTg+5idKZBBPUY2p9wFTu
KLgXVu64shIXcsPJ4GlSgJgKuF9ed5UduwUnCAWVnVB1N9JCWWtPcYHZt4YTqHHjQp4g7b+n5Ba3
49+PExVInMYOFL9wLVyOk3ZodguJtFfnZZCQHfEOIJKj6rTm6/D13MJTAdAPYORtG5t8tkQ8i+WC
DggEvfNgSLuTiu3H62NZDoFsBqp9eCvPZTvNUq8T2+E8qIb4ALEktEWk+HU9xtK6mDxPwCNHGfwL
wjpOOubZESxgR+fDg4AE+V5X8PXoV8J8TQH16ZPoWHlY6SCuX36WuEuzHuBazJZ9W1b0WNgkhA3z
ysdfizI7BKEA1FsGQxRAG3Yjq+9Sx/5d8GKl9LM4Z5CHxLxBIgZqSJeDaZmT0lIiTOx+Y/xD5ZFf
NeGqr/NCFR+T9p84oLBcxhFuWzppjzg5b0Kt2o3qh1XejAlKh27mO/RUgpNcBfnfg44u486WtllR
5JzRFNduNzD0C7ikuLW8jVRoZVtPqK8Ff70KqY4D0AWJdvLLnu1ariLWqjZDJkvtIFYoFwPqFFlv
kVp5HC98uotAs3vLhYWQYQ0I1Fh58YyOpHmAdmB5O9TiR0aSNeru15eqjk6IjrodSl0gTs7G1Wlw
9zUsHBKNyN70Cs/9uOt8uNX5KFIeLVDxI9v8F3OJ5ypU6YB48r6IQ2TE0OBaDFU8S7lBLwH1TkLK
Bz9auyQXdhtOeFSS/1FL/qIGwmRfVx7B0QFVnBuv4InvGlDfsfCY+fvVca4nOJtFOuhC9hlGNEA+
hZkvkj5a+YbVawDjhVv/XNBvbggU2Z2RazkE/eIEiKjoR29Vz7Zehq1p7EuxNn2L0aarYxLwgNDU
7BRhqlJa742QD8RAdFHe6vYHY5+xbMIELL/rU7hwlaCkC2yDC/4uipCzKTS0RocKLIZmMf6gFdYd
qX5ej7C4Gs4izHZWpQ91XFBEIKkMOMALo9E+2Vm+vR5mcSCOA26aRaG9aM9mrWV8KKTeY0d58aNO
1LPFVgq2S/kLmNUUjXSUfNDDnM1VyfCPi9KBrKSKnqJJL7d8ISCr28L3njmK0fKR2EfyqaNizIt2
d32ASycUeoGo3U2XMgq6l4c+t5sqcoaBB6l3n7p4O/S/WLeJ9HHlmFg6miyoOU/D9EyQBS7j1E7R
GyaD1GxqkSOcGEJVun40AJhG851Ex4oVa4fvV/UekIxRy3XQyYClCjo0lzHzsee8nypmIB2+27E6
uKzofpDcuhWtc+Rd4wajnby4NXlivQIGkI6632luE445Qe2tqA6OXVtb0VYQgzas1+tTP4W/rB+h
uYJzc+IoQfplXj+qhWP0bEBXqu7RsGsCVBfjaiuKzwjskIG+dMnKYl761tOrFKAYJMz4FJfzAf6x
w9w65gHUKvyo+yAEpZkR0P+Vb704sLM4s7zIq0iieaUG8Q352qoHyQ+6o9B33At6NMRW9CvPp6Wz
APgDNOCmLYTK6eW4GFawFvUJElcvRf8NyghAbTW1sTKstTDT9J51Gu22TRvDw/S59KEnpd/CeMOj
L9cXxdI+wcMan2latIA2XAbxWFMAJMt4YKhTlByL2vY9sge8puWbZPg3E3cWbPahEr0umyJPcfTY
ul9VtybbNblYmbali+d8RLNdmDVxA5V4jGiArhEBtxCmYUl517JXU/6bBf7f8cxRzhLwoz6PESo2
vgtvr7LH2nypxOH6J1rcRmdRZkemS/tMNQ6iUO9Axfsg7uE9IPuVg3lxE+GBNKGFdOgaWpcLwY5R
LmcFUsfYikPafeoo6SAaaWBgq7EtWkvQxVxLEpaPTDJVdiYFJ3teO4fiGpRzLFxGVdX4TmL5vQtp
BBSz/F6lB7OMtk5vgweAoo+TZoEBOVaHHzM4m0kYBcmq9yvnj1OtGVkuTQYSY9DPAZsC0Xm2w3Ev
R32a4GnKWxLCGQin8Z9MNLvSeOUjKDhHUYTXP/LSZkdX34aUFNpaOKMvp18QrYXqY459WBXpvtJz
G7CcRB1LK3f/TShcVXiHUB1drtkGsbHnI04xuLIej3SAoKLSX1zSP18f0QIAH3xMRIGrCXTPvlKK
oJ9dgAeAtzd3diRLXmXLjo38HKLfVt8fvKRF973TA6gHPhtMbRyzFqFm6r50ujXW29L0UjzOKVBI
KBLNp5elpVnUBCcPRLM3FFCZFLAGjzxeHzI18ZXmV+x5mCm9OzuyW6NKO40ijIZu22uXORKYp4a1
6UY6ZHi24e8WbUEG546PcntXhMKg8ifWfw8wghHDis2TuRZkiWGUT56ptW+qM9ikegnEEvTwgcDZ
DgkkMWldko9iGOmTdOtc4J1seM9plNJH5YKmLouo+V7hr8DbAVC2b3nlqV2bAGq4jTVbtlAMgkk1
TC4GmCbktmhxaXLAHDnNW8zPEDUqSNOq9ALT0rOtPY6W2HQe2nVb0uSu3+MfhE1NxIOIqrEArD4H
frgTLQmIcsS2gn5ZEbfwUWzskoN6nXSCQlOnr060bo3Rd13Ff2sdYd8GPYMGDCOVDmp/DJO7RtkQ
aOFNFXeBnQrTvckksUKTxPpzX0mVHjt7cB+MpKBqA5PjHvgUZeb3mcm6EGLUsesnNryw7BxqlfBy
1KM3W3pZd2O2TRFv0t4i92hv1ockrskWEA0kCpEX46ipAFnUQzqk5LVPKziJdp3Md0bdltvC9gTf
prRtoB7F7P4WSrrqZ6QnaRf0ShObxDFFvrJRlw7+89U0O4XqsR9rmeJILqCC1ESnLnoiqI542cv1
ZbvQawKaCIrXdBJDhHjVLFCT6nZiTJW4Qd3zcp+QTapvh+rVg5+jSG8jcrC0/fWYixvyLOQsuVGg
DhCuoXRQQzhcmBWAqYl4jMX4/XqcxTmE/gYkzCBcge1/uSNpU42S54iDXue+h/tAWaWvqeU+ia5f
+VzL0/jfWP/8+7PdrwbeM2OqmY7u3vA+9OGxtVkweD9tsRnHTZM9pvWay8IC62eCvEGPAyomuKi8
WXYA+5q4hqQ1qln0GFcPZX+s1a84+TkAhOFsh2ZL2Au2vA//PpAh/dIMWfatzT+uT/PXC/PyV0wH
49nQ4YTkRW2CXyEz4Pqj53rIQq6rIJo4V+8JC9ga8OjrAkLECQk+vfhRp56Nmzvw1mNJy4MMhHtR
aVubeYc+WguzUKVEHCQCUFFyoeYzF6SJeumKfCyRffXus03lI5NJvW8TeuNarPQLM+uDxMKjr2X1
gZVVtfGACltZWl9zWgOKciD6ANwItdK5PtIIvKhgU8mSNc0RqVKyiwqvC9tBa306DihbOom5cios
fVLAgw0b4jVoFM1rKtDV9DgUhaby/L30+u2kwtY+ON6dlR56xXyCTtX1RfT1LQKSiom2Ayo4GOv8
ze65sTKanJWB8n6OMAfVHgpIKTZwJyUqjJu1PvDCpOLTYunAShBJypx8alalgJIvwEpm51W31WB7
N5BHRYtP2SnbWLiodm3rNf+isz+tKBeLFnMLod9ZqhcZ0Cg3MnzMogL09zNLBt+qsUO071rxUw4n
mF8O41rjaHG7nAW1LzeoXkR5XNvYoMoZ96nhfmuTbltCZeD6J1w4AzG4qQcCfVl4mM2rSzqsbqLS
blB3gZpaUZxq+lLg5VCAdwLE1qZojkW0Jhb+9YyfYk7gG0wp0pvZUVAA1UG7GkdBU3zWTRak8BCI
QH5bg4UtzuFZnNkhF0FpaABwAHdWc1PmH22xMfqVDHL6DJcJ5OVQZmujTmkHCUkMpa0fR7301bDm
1rE2WbOF4JkNcRKOQWRQU8cNfMiY90jyWw/GFyv7eekEOf8u03yeXQqF8FL0eDAY7t1r5LfWuP6o
DhZeHJFx1xuR37TmSsil0WFHTer8wDpCeesyJLWqTvUeaulma4dJcT+wEwdm3lrzpF9aCmdx5uZG
fdJYg54gTmLwW9fgmxYE9jGPw+vbaS3MfGWrXNqdjjAdjMgp/ECSog5FsWZUu8DUwCsAWj2Qm4ek
FtKyy2nrq14wILB5IFgPylPcR/bWbDs2APbYWsURrigoS3qVdgKITG4sSO788PpC3gI1ZsH6u4Y2
59+PHFKAkASwcN/hjr/8RUJSQZkOGd3YBd+iLvImiKs+2nTC+Pz7SOdjn+1qYtU2XmIYuxfJ5zIy
fjfEDkm58hpe2gvnUWYb2+DNKIYIX5L077QVvlHCnq56BNwi0Uek9N+AG/gX4/JQ00MBY0pKZxFj
wTKRmGglMOZF27TSnZsSqptorubOysdaOrUmtiHEB5Cg4BFx+bHaJm8BaEeorrOga1Q+MO4G10ez
eLGgHTetUwqTxnn1OomyFCoX6CdVqvPjiYK1N/V9K7dWuzHog+kmftv9NQwImYFhgSeFwj5S69kU
ahrVB6HQRAB3AJB2iKOMw6Gw7Y3L25WvtZT7YJ0D1gFwNqRvZ1NIMlrVIzM5WpqFP2rhKGPfcL/X
5pH3N7x+vT6bS8fkebRZIZYUfTsWBaIlqMx7fGfpLWqkjV+ylRlcPFlwI+OFQpE9w4XtcmloY503
fBrX4Oih57RbixYhg/5y22hBSoywH96hxB8MlTpGOdlG6bCycpbGih+ASj1ELKfVc/kLigJoOAVH
B1jPNduo+NV5SVhAa1ynbOUbLu3xSe4TNDOK5sCcgKQBf+dSDYrcNLUkdFnGvvaj3iCgBjU2hNnc
obl3WNxDxAeGa3hmI0dc+QkLO9EADBCVS7AkJvbv5WBdJUtVTq8RJ3V22uhtBVtr+i+GQNIMdQ24
tn0hzUu3yAYyEKzUMT5UJkpEaOn+9fI04AEL38RpyXxNIruhgtiXg+uoKPZmFfuauquZCfrqmr75
wuIALQLNUANABmC65vNVpjlIaS4OybQHATAOS3rjlI+xufJdFp+RoC7DZhbsLfjazG5Yh0m8bjLM
Wskj37J6GAc+V9RX/Icz3LMMHO17192NVbu9PpUOPvg8oYRRzvScwvn1xUnI8Ehnx9D8Clrtp2ab
txxVKx6v9ZQX1sRkKIHaETDwFrhVs2UH9WzTgWZwQMzEr4ddWT6o9NEtUPbc9c2pcW9NczsyO+iR
ixnfUWW7PsqvO29quAKDgtop0HHzV4dNCoP1OljAzmDdd1ESMLvZpLl9p7kxfMK9DboIYdn/PfX9
Muw0LWcJrsxMR9kVwma1hWTW8oVBNsWalNDa4KZPfBYFVYY2lhRR6jzwMAz1Cui7ZX0bop95dhup
tbT96564HNX078/i6aWbVQnSoqC2NwlUo5OA03d9TQluMYoDK65JzA+E3NmS4Xmi4/UN2gnk8nW1
g/ly30FB5dv1hfEPsely/WMwZ2Fmn2gYsfWLKYx9HL+Rzrc+wJtEGnvTvruH9lE8ubhnP7WV9biw
3RF2epAC5TCBXmfXOYtJQ2BYAmoXCM82AJo39R/ihsS8l6VP8lBJFOj218c6/c0vQz2LObvU47ax
yCAQ01DbLP2jnM6fLtf01CZr1YTpT81DoYOEihSKNR6AvZdLpExaUtSNjf3mHWt+7JJjbd+34s0a
H+WamfzSQjmPNRtWZ2rj0JWIZYOtmbgbEYV2KXytP1yfvrUxTdvwbNkzw2alCzov6KE5uM1oHZS/
mWtuU976LrcCt/NWLoWVkTkzAOTYx11Vx9Msivsy/iTylY2pT9cOx6V1gcwDpGHUZUDHn32smud6
rxEIvTgk87385PY3EM70oYNnrkl0fr1tcIeehZp9K2XnquxchMrSQ1T+1MnBiT+vf6a1ELPPxEsB
nqGDEL2h0Ip50MSvCtn59SCLX+a/45g/72kDf8bImNYc62w0Q3gNOK8D0FDkufcGjdYMzhbXngUO
LcSDgcyZly3cVng1fEUQT5lvY5rGaCGosO6HWz3nIABY7y79eyAlvhUKkEixcGF/IRhRtHziuo8g
oFHWsBfGRQIB1yTM7ed/MZfgMCH5AZbyC5w4Lo0aDFgC6invDzmqc+hMUC0OxJqqytI9idMcRQP0
7EHfnFbO+Qbu7bRpRkxiJX824haYA98qdwqGB3Vo8Y2hdtcHtrivzuJNi+gsXiF43JsK8cxxX/a+
ZYZx+50YRy5+XA+0IOE00Q3Qf5jSerxE5zvYZD1Odkxhf6QnPLON92wv9uxY3+SvRtBoPpSqHuAh
9km7ffahbVfCT7npl9P+LPxsV1tN0uh0Ci+35amD+gUKhx/5rbZjYbNPyuB6uK97D+8KUIpA9QYc
yZm/osxCg8wpS5sAIhGwu+7bYzSGg7ly2i9GgYgwaFOYVjJvH8GA1TGHEVWlKt0r586NX2sVavTt
+lj+QXZfTp0FvU6YI6IcCUDJ/PE59MaoCrCkoMmn+Wxj4n+bnXFrncwbyGnGfrlrLF9HdcZPbsiB
hTCUuWVhtZKff12p+BVwe8XTA9BLkH4uVyre5in8gfG3c8gPjqFm+IXYJuWDqFdW6tfD+TLQNOtn
W6L34gQ9SgxXWb8gMVRIuIV8rEzpWozZZnCl7rVahsHoj+1dFbgHb2vtJKaVBe2+28a7JBCbbMd9
5AhhunEO+s7b2Efz6frvWMgsLdQUAHufWB/Tm+5yrPYwRr0ODZggfqt/wXsZ6mr37g5v1U+y4Xto
nxyNm2EF378A3r0MOtuKzKGKmVPQ9hds4EPij/v6jvn2odlqP+rTsL8+yKW5Ph/j7LI1vExPNIlw
6XDXGH9c+atcAzmszeM8C+qEaVbNiBhv4uAdiV88ar6h+9HdO4UFUXs0jo//06Cc2VNc0S5rzSmg
ORxS52DpO20ts/t6FV18Jse8XBtDUZIoyhGCPFvvSB9D4bMXviMry2FJb/R8DX7RgNTBqu6G6fsc
6tI3IHAXGNt8a79gL2zKw7Dt9q/ehvvxLvcjtqr9aX7NWy7HOXtdxW4c2c20HPtNFCR39qndpt+L
DV5Xt+pJ7lvsQYK9qB/Y4fRHPZj38BHesI8IC3XNQXx1LmaHXKnz1IrQr8V+7DZWmNylWw7V+y3d
QPf7A5a9b9ouPT0nRxR6dmtvrwUg4+VMzE4+6gyOk01fYrhxN9HOQ7P8dtgYEAH8vANk5xcI44/e
nq68M6f5nV8v6JJMtwvIReDQXa4zoVUD7OK9OiBM3+VtcVvH5Yqm7dIRcB5iduJAz01Xk/ZTALbv
Xoh4z7Bbqo6vQIOXrihcTlCQ8QjggvOVTKy8RasQ2WjZOz+zpEA9pSCAPybOU9+33pY75spFsrRH
ITtB0K6ARDAu58u5s4fIgzjC9N4DwCCPTyN1d1JukvGQAIcKRniRrRw8SznHWURr9t6LKkcfOjm9
jsq3uKw2qmI/JJ8cReUatmFpY6LsMenyeFA8m19OQDRkLJoeFCCl3WZx+4SqLZzWKvdF9dFTB/Ej
VKNfr5+ri3vgPOhsqYCDU9WFjjyRxOMDgHmhW3i/vHQMKPkxwKYhi9l2qLE1ykF7dMvmBAriTiev
eg5halvecIdsRRavXNSLC/hsKmbfueKAu0YFfpXRjtuoq0+qF0GZVCujX5xxpFgu+mB4Uc1zdKBq
u85T2CeF+uG2QOQMcaCngas/jGrfEM2/PtmL+wXNBtTHwZ+Fos/l6m31etRTD6PKi++txbeeUT0W
4x8uQTZx1jSeF8d2Fmx2nVWQuCMVmOlB1ED0g2f7rEH7JHCT26Y9GOinXB/b4hc7CzcrDdYAtDl1
jakcI4CTZb9JIYyrmLaSFa+NanZ5gXijazLCHlGwD9GsnzCw0vSfRvouvVui/b4+psW9fzamacxn
mbFUtKaswRSWuekjhwur9nes+CEH1ed/izS7iRqN10yfnsEu/1NCWlQz/ax54ZAsuh5n+SuB3AcN
AfS75g1ZcNRtkhoUz23L9gGfO7Vo1CdNtr8eZvGKwwH2/8PMvlKF3eYQgYtBtJkeRiUz9kMfr5l0
L6+F/0aZfR7OICvrdRiM29xBl2lrkW+yP4h2B7nDyvt+fUjLawEkLA+wVJS/Z3sX5rAjjTSs79bT
4KGGRxKoWBb0eBJurtzei+MCig+QOqBh8NK9XHaVqwwrgkUSKmXQi3GfrOqdKM0fS+iQGIGxBi5a
OpVQqwVeEiR4NLvm02gBNOgkeLvz2vGz+lR3UP4Rj4P8Vtt/rSsxSRyjcAXYMqhlc2Avt5H3QpYH
ZYIYFvGyjpFcminbceE85NAWern+zZaWIXQs0NSdsBRffCMlL0u7aGOoaNfppjDj0xCr7fUQC5MH
SBEGY07E5i912tKJa29MGSSrNYBMjyn0ookIXVSevbVO9UJ/Ai1xYA3Qm0CnlcxrZbAj1Wkp8KGS
FFZVkAUXWmhI4Qs2bBkq0MQqDcgkDOhfjE/cSTfXh/r/MHmzzBWqgTDJhAUd5PPnwkJp6RWDk2VN
4KG4deOkafKdxDAnNdoeeJjczLIXHmn9Rrfi8qAxq/jVlp4bSCsqn6XwkpcI4NfHeODNJuMaDAFT
5qCQ40G+yqrlqWuNnvuGU2JFCCurfimvaL5lubICpzHENwjCe0mgDKEFkVeqD13TnKcGfO9TndMI
yMwi2RsyVp+scwvrRFN4yHljBOJVPuruH1e1ZRNaeWIexKi0TR+P+WHUE1KELc2c6NbOkvSuihpA
cw3aVTC6kK05hIMaXFghaDbMwjK3pCYs2UwQb6OxsJMNPLQs7jc6afCM6JN+k+uu3OAlKf/ITtEG
7rQpoNQ07agVRP3ID4NhqdvU0Iq7Ji/6Fy8bxVujVa+QR31AKLlXJQdffdDHUfotoSXsos0CeKrI
tLZguOc/BNRzAi8t5GOH/ug+bqgByLoJlTmujNKF1iurxcZ2s14GQ6G7ENLKrY2b6unByLm5yQ3U
6FxLkRtsGm3DZd0ctFpWNw50Qg8DNU2JnoNKwNSAEPWvLOqM+MbOxzzArxbeTd26rNxUdk0gIJso
M2izsqC+pQC3Doq8ziZV50E82zVLkbdmuKOjxH0rRD34rUbpVkl4vPsVcTvfsxv9hwJ9AwpBeTm4
oU1jBS8Z8GK26FqnIqiEjJ+7sWm95zxX3RBIh5vvvG+LvbCVMAIXKonb3jCG3zqJIf1TG0JsCi2T
rwPF5woNHrkl2vQ2Ypq1k7zbkAf2buy4oi9Iuov90HaNGflwG7aOI1hR1IdGr+vtudG1d8oUhN80
6CzAkmLS7uWVDhu+knqR40OEZ5B+ySkZ/Y4JFHesvpTbjnP7jRVxBhOHnPMbrdD1vYiyeq8qyM14
9QgcJyhANl5MmUm4n8XRiyPhRSGV3h47C25iCc7rmybh1T7SWnpn9TkzETvO0pDobbxv4YPwBAT/
eLB69FKB0mTGpoxatrPVCPUjQSU0tR0H+AiRE3mQdQZcuGIKpgmjZfyxmIxTv5EMSZQ0FbwsYxXd
WZqWP+uk7D8B5mCbgY5wZuvLdu8BavWZaArydSr1xtuMpxFUlhzrsWoMLWAFSuC+hTFvnUrCJGbU
4voH2PdAgJBCxN/NNEUbSzDh9Q8R58VNHf0fad+1XLeubPtFrGIOrwwzT+Vg6YVlSTZzAAnGr7+D
vvtsc0I4E7XWKb/YVpWaaDQajQ5j5ADAsWWa3+tD6zxS9IzcFVo5vQ1TO1kbOdOc7TyoYbmbLak9
xUpu4ZpHL05Q0My8B1iq3PmDLeXKicp5/WBItDyqkpn+rgyEiJh3clAB1IFdHGAgF3SgZmb3wyMd
StBSACHtYM7W5ANROwXBpWJNAnfJGfLAmxhwAEAeR64Rcw+X1/jgWIVht6BdBqWh7EszWuRBZT9Z
ju+YVoC7/dkgv/S8waQrHGfnZoePKar8sjoDqvjjuu/mtHRdfgwTkbWyXLdRtty8OeCc+ycg0Pip
9T6Omj930e+KfJLIOMUhgk5K3UTYt8+9vNbaYKKMXJFyuxyX3P2QHtKy8zsCnoVW9ZpCx6icstMB
7GLmaPNCJRdz3K8CBSzxGXt3YTOQqHCWZpNvPW0SSQF9j7vLbD6yGH3GbbzRyva9Vr7maE5cByVq
alaRn9cx/jEKQhFO+Ih5yqW/AHP1mNpmlg8ibW3MLQLxlNwamKvHUTn05aFEsVqw0iUj8W2lK1HL
p6xeLZXUzRbtGnD71MRPnEBOSYDUptvI3tS/mMl2jA+dKoj4OTHrwpmNNzQ69nQ8LS6FZph9DVHJ
QxCJK9CYhxfMUu7mWQYpYWl5dZM9SNPP6wvlhV6YvAWXjrMwG+tMRB5HkjTnHUQmbeINOnEjNcZU
/z7MgbO9vS6LE0kCk9RGWl3B2wVceJfL68u41WttQuilfaLT2rWof10Azz7WAhb9rjYNbhCjLTYE
dJQk4B/Ti5tyCH/kaTbhTZgTgbjF3FgbwRwW0E8RSaJcx2yXbqS4vY0Z29U/NsNLnL5GpiA5yFXZ
XxEs+WE8SVMtDRAxaiMo4QFGJWLwFSzCZAygDGd9MFVI6JoPu9911vO/KE8DnRHFLzRkw3lgCPly
W7RZMqYsU/CCSOLCtTvc9Zh5lxTlR6nWpz6m93McuzUZRM0MvPOE7mWUOoHEh0lBZoMyLQfCkKy2
Xt8qblh8yEWAcE2KMZGYP42yIKvCvR5wTwHWennKmOzxlYpxkjB9Aff0XvoY8Mhvm1flBlHUvvoi
1J0E8njWjrkfoOVYGBbAibpUa9mRrtWWqzFTnkgV5POHZB1HkSfkSUELPXrBgR8Pt89I6WI8a2UN
9pGWt23jTeHoEg0hxD/vvdPQ/v1XDnN2jdqhQ5LJWA0YE+TK2rVzfqoQqOalLKjV8g4VwGBAiwGQ
N6QsGbMYpWYw0hhmgXDjlNvzacpEnpx3qkxUJYD/iKQAns2XezP1so5QAaaASe/I7c0SM+xjEgIP
BlX3606Px1CB7mqcLWSggZntMJrDS4NIRuEgKgnGH3jzoPn0SLck0L35WIMPzXwMN1ZgPaP07k6V
2xxKQaqFu9jVBzD6HJwmy3Nr+YAcWMvjoSx/ZSKoaV6KfbVKzENcatQBWMaYzRAi7RD2k+BcBPQD
JGzbfGPuq8/wqb0bXkEDLujJ4NWdIRcYDpjGWXiEmJ00LL1rSgnlrbZx3+cdeFKS91jxov0j3rbq
rsg8YdfJ8ivZe2UtktlQDeQwQxZiqbLX75Vd1PnmXY9x10DxpDdzpz+kB/VGupN3ouItN9pesCKQ
wXQwi8HWolSjnmKNhhhY3I4n9RmJstRPtuEOLQVbQGcT0Hc12+H4ct2CuedxJXX5+eranpS8I066
MLePd5lsuKEqmMVYDPC7Qv8uazHglYDZ7vE2jiCgOQHMrj+mv8uXZONgFunr+kq4V8BagYs3XUkq
S7PNEh0KLMB6ekN/lKckkNBTuTG2zoFus9fr8vgn7+/CGOOM4ijpKTArwKHX+KZiuDpwYfLh6boU
Dp6JhjPwVwxjkHgf15bSQwz1ixvDlT0S/MCwjrwPH+XNz3aXCJbFGXm6FMh4FN0ck74Hl7WnfaKX
tzjPsqcObvejfQK/lSZaHi/WRxoV7wr9D5Ms88bUjUpJLQLzAAUT/dFu1Td0spztW+NgiOyDd5sC
FBDaXAJ8PGIu7aNNW8x3AB/Ei/fRg/bY+2hypKf0h72PHzBd1R3tDf2ZbkUc1NyDvZbL2CWm0rQs
QjXUUz6zIH4p/WQE4KI7PqA12/DUG/09lVwZtLAibgyu7VgYzNEBsYVud/YmNJOExBX4Drwulcmu
LTOk5A06Tb4Up9I+rgYsfyYod9WaUcCv2nr6OBO5fa4GzEiFhTLuKm0uz3VTy1Vw3bB1jl9Yfxtj
13S2mxIoC/ALZe+pgK2rpGFzXQTXlJHnBXMUXnZLM+PljhM5BTuibSGumXWk/7RHhbwNarzLit6r
SzQWFL/qWr7vjViQreAv7r+CWcJnmLvdJhMUH6bKZrDiTankW8HiuOb8d3EsJUlsIvO3DIZ7w6E+
YX4U6Rdck/IzCBejXyfpPP/Mf8uuJioB8/z5Sqd/wIhWXpbOVazUpgGO5VJ+obW6i8J2O1tof7N0
0HuSyLOJedfW+tv19fLc7Vou4yhyrUHTjwyVFqBUzz+IdLDq5+siuBrVgcqggFcDA22MRy/JNNpW
CI0WaCZA/tK4NdFKLv+4LoVrGyspjOF3iaSDuH3Zt+TLrvedqBueGzUtw154nGAs9ts0epmCnjiJ
EDVp4CWOgXHmWjfyHfHNT7Jx9t1uFNXfuCvCExNxPfInUN3lMZvNEmF4hRujV1+k4ZTJgnPM3XoA
amLUaplVZWu+DcYIgLWEBXVNhb7jEZBO9z1ALK/vC1+KZQGSA286pNIuVzEMMTwhoFy8qX2ohoBM
d00meDVyRaDshXcJMhcya2CRYtOeDrjsyPTnLX4TYiwoHdp/Y8crMYyF2XOB37vc4CQFtGfmFuFO
N1/kQvD04B6XlRhGYU4uIzW/3KfTtCvqU2btO8nPRI+A5WPZ+HEpFf5HZzrz9hicpATCAaSoljen
J7l5zy3fAYvoGCgi8mf+hYlnIzC6AFGrsVgwUm70+kBi6nU/7S4gfTAe7NLVtvkh8YHUnbp272Nm
XxP4Nv6RXcldVL1yqkrZABylWeQehq11Kz3gPXeuOo+eaUA9+tbtrts6d+sWXkUMUmE6mYVJ1uXO
HDUgxHmpckpmA3O72T5tvjKpFtTLuUH5Au7wH0ns9hko79i4h7F9k9fVG9s8GvWrMr3G5T4rKyQb
9jS9L2q3jUT9PPy4ayWacUtaowyW3GGRzicKos5r/Kg8AFQicsvdiIF3L5O8+CwfwUVkCVwJ12ZX
ktXL7QRTAo5FmVFA6qGz8KGgJ60Dpt5NkZ5GIhq04rUygxYWc8syugrR6bB4nZXxyGkM0hCCdbaW
357lQ4gi2WEOpjtrW+9QcjxrtVvcqg/XTYhbD7GAa4haD5pAgep4KVarSpIZM2yW+v0rfL8bPkb7
t/js7OY7gSiuPv+KYo0oHWwnCmessP7RBeaW3Bgf2a/qPN2OjTtt9I1xl23k9+gtdoX5gCWs+OZ+
VqJZI5oGreqWVfa+4jpusc2P1k25e3sOPYCLiwyHb7MrcYzlKD3QOJs/St04rrK7673k3LuWpz3k
buRZp/xcfIh6mJew5toS2chqgY0qMVyJgdvbRjpm8l0zuJKJrqfg+j5yr78lk4kZVMB2sHQpeB+n
RQpSAi9xcr/VFXdwPvp4f10INxhZCWFcaWY2tHNSOBzJCF1lfECV8roAnrqW3iawXcnL1BxjERmI
UAo7wuGeUa2hU+zNUX6uRseLANVaWo2gCsFz1WtxjEVEVMOUXg1xXRoCNDPadM1ZqjeFaDKam+Rb
C2LMQG3GNEpUKG7caPu0csnOcEd/PAK2uzmihdB4747SbnDL+1F0vkUqXfZ05cFq0Lcjow7R+tb4
RI9A5c5+FjiBftvUnnOvb/JttJ+DMChFrxmRZNZ32g3VugLadeyfRXzIracpR/PDrhORyPNsf61d
xiydbjAGSiHIQBMmKd0q3qrgnrlumtyrwFFsTO0t/R3fB8DborPpEsOSMoikCj0wxyh/bfQ92FS6
9CjHYFtyxxpABadUfQLGZxgL0n08ha6/YHHlq62UgVBuDUsWkxa3+fSIDgIXvSwourpOKuKH5ukU
rTxwJ0vhx2YzppacFbM9IjRMpltV+iLFRhOVTUUiGMuUmrZXpUXEVCn3ZYoEmBluAP/qCTZucRqs
D14vhbHDrAcTHeh4cZmC2jP/2UlBowZR9Vszzuiz9uPJK5zbsReEgZx7FWYCiEcgTCKEYGeS5nHI
EXdDqtIQV1E+eiDkFIWrK49jiCa8bnN9lRxXdiGOcWV9leQ52sbwMI2aO1KWvk7TTY85WTzuBArl
3AIXohhnNuO1aA/m8tLqi6Ch2SFqzeD/thrGNJpesrSJQkRf3M7K66Q82vNj+S+ejFiIaWrgkMYw
MzsvQgYgHFVLQDAOj2jCMZJ9KQJr4aXJ1jLYCRFFomFJa9zLk537GJL2nahwMVb6RoH/r0YkWNhL
52TckWS6v65E3ovrQjZzm06qOjrGANmy/iOtgyE75PWuSl5mErTxc2TsqPY4kf1Q+7p8r5kCh8nx
VhfSGYsE1rmuE5BtAjZa92L5q3FiN4tBG1HJL1XdCyxGJI01ShB/59ny6uqcO0X7pfepZ5cAri2O
aOYU6HX5csahIOeJ0E3HfL+OWeNLP6wBwrq3Q6zMmBAug19VRml3oNEdSWOUecO3qkSvKVUeUO26
tfVkAYO7/gmLy7r2BcxNUBW25CgZVpsCHiqw7UFBg1ujeJZCDP+6KK5iV4tlniKmBlhxucRiu8Q4
xlK0qXXjoDm9m6m5Fxdf16XxF4bmE9ywIJVh01FyNMd5qWBhBtnrI7h30bS4vS6Cv6C/Ihjfkic9
CaURIhT0hY6WW2cz8q2nrN+m2ct1UfwTCAKG/1nOstzVja2oMfAEFARf0wGFs/CsbNqz/YVKzB0g
1I2DvsvvRbequnz/d9tYDBMkzGgwZE69o4yZ0ieQSZ+6IPXBMrJDG6wUuYmHMm+gbQt/DIpN7cYH
8wY/OMF2j9pdK2pS4WAc4PZb+sH/8yGMAyAZzHLI8SHGbe69ZEeAvRSmp1LfPqEt3Zt2PzO/Jq70
VD5r+1gQ2nOv35Vwxh/I6PhNGgO7POW7ZvBk7UhDT1eDpHyoTSJwdbzY8GKpjE1VY5M5Q7XofFP7
wDbY/gDcfr9LfedBeaAB4I6nbSi4hvnGZQOwR8UEw8LLcGlc0C4ZVDnH9WWabouhqspc+qFnF6TB
59wA+wYG8lQzCswk8nJFBVJ45nfGJ2YVBO9C7pFafQmz03GsjO3cL+8oTMoNZ90B9KaOIenGH0QM
RHyrWsliNjax66xWJqxaP5SnM6oy/V16R3fmEx5SmWu6mpdsui/Jv08xtnv9OIuWyeyyrA4ONWOI
lix0LZiYtqGZ3wAAPu1/xYMuMipO+RYY1n/3l3EedVomtlFD3CS9jrHhdmTfWLsiBLyV/uSYd0DU
cBMiWCM3jgR5Lfi1lnIDO0YizarZVQ2EhgAPnpCut836HsASSiXCeF4+/5ufWklavmTlGw2DAG5K
h6QIhacE6BUYxZAtgRvgCwHICgi6bAylMLdXYrc0M+SCegNFKAwC5bS1N7H8z+EN4erAtPAfMWyU
l7WjNGcWxIz5JpX8MrzLWn9wBCUO/t78lcIeeEDTxWO+MPtmO2P6TZ27tPQjR8SHKxLDnGYbEw2T
AsQWD2EO3ctt8in1JXkts/SXAhJ4gcHxImRUj/+STrNbBPZ6qatABB3POYr3oCsByJl0skEtmMX5
ebLi2kcHfRnIJaYViDU0v68fa46NOPgFmNxAvGFo2vLzlSFWE4Y4cooPUAggWtFdXgXhNHyEUisK
UjmXEiRZmNICmOjS2HYpSR8J7ggd/NqOHr6WeQ8EaILAnGpIHBigYZfxVGxAK+NfXyDHb12IZaLF
tKqrUFMgljQW2vuDxPLBc4jZxNCNRARanOjjQhazm2XTtEYqQZkYjXXzEhta766vhr9d/1XiH9SI
1XahX0JqU8jxEvvGBA7eMByb7OO6DM4RWK+CnWWzO9mZQwqNReXvpAHOT4zbU45uKekFRZxFH4wX
XIBl4QdhERjaWb5ktRrZTGIDxXfsTXoYctmvzRNJ4XkVdEYXrga3SIvN9cVxzWElkrFCOUbpJu8h
Uu9Vv8ZUYKJ0j1lJfNmQPFqJmim4ulyJY6wv6ZoeSTWIyw3QIoR7s8dQ0ORp5cP1ZXHloJXRQkEM
QxRsQ+8wVaUyTV3j2Xl+duLYN5CekGrEBKAcvi6Kq8GVKGZJhZk5Pcb/4DHQI2//NMddko1AegOP
gCkKePiyMMcM3P1llpQ5UJ1qD3VRwhQNrbPR5/rTivMDUVXMwuBoNfooOF682pMD6tX/EcjeZYYl
dWUv4wSriryXa/1ggumljeR92YFigtyahukqMcy0kF2ry/fXVcs93ZohA8YWs8Ay6yLJmFdhTrCL
uVT7KdEwSPkRGqHAI3JtZSWF2cAK9EsdcHYAgeIortWTE2ifNl1WublRCSIQ7v2GoWbMogAIEJ14
zPVit/UAolnIkiiYWHMfrFbgpvZVTN41oGaM/DHSXP1f1IMcdPdi8gXjpthOxmzUziRFPgzwK1O4
Gc0BPaFa6psSFQAWcf3XXzks1tMUS0NYSD1QEDLHy7X3tgyGsnN7e5uGvWc0nyDIDq6byLI531zm
SiQTBo22WhqSBpE5NszBOc/cvvBa8p6CF1IWTaqIpDHREIhml2l1KFIfXBVlWOnBdM6x/hijCqAL
uj5EymTeNgB1NvVShiyzJwEg46dyQ2eEBS9o4yMYzcyEVQ2RROZJk9US2rUQUnnKlG6o0fupEwXD
rPgRTnY4Fs95Mt6aXf11fQu5UcJqC5kzoSDF09sVxEZAQC5I7se6iMFA4W4cgjodUfmSTGKUqZaA
7LaSCXECUhz9S0N+0PYIJkxF3aEC15S7Qt/MM1C00ntbxnQBAEmMo9XttdprokRwY3Dd2upjGD03
SdH2U44F9+ZD0U1BnaHAbQmEcLW6EsJoNdeG1BgIVpxlB60Z0Wb1LwbRgD0E+nRwTKK5hW3ztbBV
Oe1n+DKoUOm/Wj105dJFV6J73UC4+loJWhz4KizKdC2sUwJBQw2GMyRzI+1FMQW+67sQHZO3MjAT
VDSUAKLyUkiDnAjGOxZHog+e1CfbqtM3lSNi/f2+LZdiGA8iWUmkZRr23lbVPihtOQymhIpQ975f
aZdSGHOXDEtFAxwWY8+qX6QvTZ64JPwYjPfrO8OXA9gMHcVBzOUwcuyxNtLcROyjU3ML1Itd41i1
qw10i3G7XmDR390TFqXiVbZ0UsGymR1SF/iDUR8btDeBzmJ61JDVt/wYhVYAWOAVgFMrMDzuZq0k
MptVxJqZRbmM+8ycbyykl6gT3V/XINfs/gy2mcCaBDHvpdn11lhZoNfBIdLyj4Vf/DXTrXAbZo6o
v+977Ag0YB1tFIBFhSNkCxV5Lc2jMgEQLc2qA3qze6rd6K3qkjeQhFxfFKe7BrIA1Gsb6O4FOTiz
VV2L7KJdmAgbJ0/5sZEfR1e9r7z6aPoO0Bz84UfkdR9CfJo/rVCX0cClXGbDlDbJ7Mk00FXsPtmH
/DTftcF822/uFS/H/3Vuue3w35hWc9wnI0Ba9rXdSoHtG0ET0F36AogIFxyhXnWqfBoMr9rXdc2o
yxdc+0L2xFRV02EIAF94G2/jJzAwB7Fn+06ALziiLOdTdz7YrvpQuod4q7m9IThF32/CSxUtNr9y
prNM2q4b8QGJcmgwumk+KeleL+4mDTeFwLg54e6lMOYSSmQ1qqQZwtTcV/SzZqBZInFle9M3m7B+
bMJgFqEpc818ZXrMgZqGHqnSBKZn5L2rdYk7A8AEsWEf7oSj2DxdLqwzqOhjwtJky/qRDE6pSrJw
pEDlJmnu6ITu1BM0KvV+1xyL1+vGw3mN6WD6+CuPMe8ysfQ6BTGjV2bPwKDL5Zuifsfrz3OqswQy
r3Fjd14rQqHk+V1t4Y7FdDH6vZxF4yuLGetRirMcEy2I/sIUaD0O8BQDJXbcrN6pmIPQ99fXyfOJ
6NsHDAV6TqxvlD4AUpuziUAgRVGuebeqlzEUnENOI7Aur2SwiSMCPl+VNhJurqZ5nMvZ77qffZa8
6wUAUSblTqn1Y23kvmwPW4KySTa/goVFcBY5TbuXX8H4yTRPYnwGVjoAtLA2PkhY3hdjtVHQWpoA
Kn6I8JQ5SVKybXoAEI/5P24iupTPGFRWKZipLaEFs3cCUtfurL/OyslI7yxR7xnPitYKZxxfVfY1
sVosVUbesakbN7J8rfvS2g2C7azdWf2/cT5riYynqwwttdoZErPpKSVbIKpEVeFKAN2i/XNrRUEs
e438z3OelyplXN7YICCZF6mj9VzpDqhbBTGXSJGMg7MLxWjbBTGvLWdMIOkAGRiAj10mp16rAk0L
X0qpdEHK/nD9VPKc3VqdjBuQ2rCubQsYeonWu8b4qGcU4BZA7Ih/pek++edZmUWPyJGAuwkz32xo
OVOStrkM04yK3wPtkYxxS8cvlOfrq+L7mr9iGCMBRGyvgKkavmZOweU+nXWqB7JKBK8LXqC8Xg1j
Fag9R3KrQYzcPoBGGpeStinBB5+au+vr+V9cyt8FMeahkXCZAoakJq5RgaKBkbyaM/jVt9rgzcZm
ecIb3hz76Bt2BbIXd8UGN8BYUcA2AXxATHdc3hT22CrVrEeYuMqN4VeR6ePWzOZ0X9aWDdCuIuwf
pFpvX+deJ37fdNVBN+ohaNJC1E7OiwJ0NA6D9wstjyjHXX6JlptdYjUxJsxAWBOnT0tfB14JmD61
EkHS/g8gz7dVr2QtB3Z1P4aj0SdZi1VbTeeDYBMyIWxOn0lmeo3zVmjAjqqHIzWyLVHNNwuwQTIw
IPpxOMn9b8kuNjD/fS5/OkrsaYqz1UZgWSfhA2nS40JJnzsifgSe2f/pDMfkJ54EbB4SQiJMxlOA
ESKflDRBIqNYHonaHkW7wPh8Ka6zzM6gGUn+BTDUodnU0rFCqlgWvThEkphjvOCXpnEBSRhg8Cog
9NdPlfwjInFQ1Zng1uY64NV+M2c5QppM72rYVplvaPModR7RJ680MfxhJMDCeFWSF8HB+l79hzNc
iWQONWIkyZpNHGrD2gLTXuoCGVBYqemFjd93986ELJaQen7ZnWt2zTh8h4RJRy3oVKvvLSB9ysYx
b1/zWQlaJdqUDUUTAhKT95PtNs4hmzaCRfNsFLPq6P1HCAjARkbPBEzCVkuT1jOUE65VbwAGoB7v
5vQGzgTcFnbUuv34AJ4gc3gaQNguv1pdJfBpKt+y/n4Fo3o9m7p6UPEV1u2t+TZ58bbx030LjCxX
9yhiRHfw5X3lfaKHyv2N8qC8yXxpkweOP79d1wj3Bl4phNkQhcx9A78GnCTJBD7h8I5USQJgwcnv
QHhp6K0/doZoUob7Yl1vA+NKMRLoxK0CqQ34KMoNQIx+vTs3iRt+xXisApIOCkB7j9tEHhD99pJ4
7FVkCIyDTdQiq/IYX5A1rkZgCLFf1SK8Y22Jdb+b+383mh0lr5BmT3MDUuQtYLC7nbpNXHP/0fjF
B+AKvyYvCurXUHJtH63Bhz6gLobb3rSHT1DZb6p97g0+OqoE5gcIKcFnMXdqB95Bu18+KxoVB1CQ
tWlswgzgLFXUjM9g71AelHgoB88aYnpouyRu3bRIul+6kuq6m4WT8wECm/QIeCjnLNPCpm5UOvp0
P48hfav6jJwKkH69o9RQ73IrAomrOmQOqDLxcqbJKHUurWunc2PM7QJR0c7JIUoNuissoJFXFkHW
l0jK/YhZx0dkNxIkgzFnugvj2n4t2iE8ZE00gQtnCDsfhwkZdW2Yb0rLybdpYxlbm8xJQCQAWS/U
3qcixXgdkteNPxUNfTbl2jpRbRhdRw2H35M+1Aenbss7cMZZP9Hqb5+Lbq47t7VsNfXnuEDVidYW
eW1BlxbkYBPblLoFLk7MgyOD3GpvCc26uwo2XfjOGNUoc8+lP9MifpLS3nTzuLDvaN5PlqvpDTr1
zXlWduDwAmOpSifzU4bmjjGJ0HwD/k05QuGwBhtVb8r5zZSmdY+MOKGHznGaF3vupyegd5E7exzj
27rTomPU4qykpS6d86GXfydE7e+RF5LfACLr7IEgh18W2g3aMieLTN48KXTfoMx1iDL0ZmPyI9J8
1L3s517u6Tkmk1lj1EUuv0LAX26An9qFXoSeiZ1iFzUQTKK80Q9dOimmq8bUKTdIkukdUGJDA+3n
YdaNLgpN6uTaqao8TGMb3euhGiPtWefhTQsM2zukAMCaYBK7eLcaABG4VQoGaui8kWxgEVjOTtZL
/U4OM3oAu4N0dky6NA3Jdho0Zjj91mrd8aQMU37b607xTy7x2rldzvUq/NJn5CAzGQdEPScPiDLf
U/8uO4T+Z+kmW/W2Au3S63C0wJaCqUXRRD6HlmS5mf96DSbEKeK2cvrFO9rbjw42sIsfweA135eu
+jYHdpDeY4zZOlm34Q3AW9H0LnAQ3GAEDAEg6gU36jeezSnHUdYjgFWqtNJdOpGzqc92EHbDzyIF
L0nTnawSm2ZU0/664jktpwBmW6YL/xNDMjcjYPWzwax6LF36pB0wek8x3rt2SDxJwQtRcxvrEV2f
chqo8XtERrSgijr6FhHs3q8/gbkRRy3GoEuMT7BI4cuxscn0h0kf75pOlEzgPm0c5LNt3QFkBRuM
SBgYqUlXwA2johJqbeZVtgMmE6JvGq3H1WdKiN0lZLflnICKQ0E+rjHb1+s6560XObj/fgWjcos2
lS2jfOihtHeDxvWtLu3nYkvSwb8uaFEcq9i1IEaxPUaRJdQogQRBOmTNu6x36zQ8GbL01iW228+i
g8RNFRvALF/67sBlzL4dpTxz0NKYYp4NDei4Uifbh/2AcJfSCC9Evx/PqRX881UuEHkLTPpC48rc
rTqd1C6fIFNuPhYg7cF4NYFsb3evhqghib8+JDTBkmijmZbNZ0QxoJhbsKWDMuQpGj0Aexv5GZer
b6P7ztI3CRBYFUWwQF7wgMFxAJIClkj5RiDUO0lU97QEyMFcugYGE2OaBDWyHNf1yBWDSWNFB2Us
GJoZJxh1U0H6EC+FCnxlGeCTpbNKf1+XsbzgWIs0VjKYFx5SCJqjqZARWTXZKA3t9wRY2AKF8Q7Y
Wsqy0tVlEk6T1hEFUvqhwTAIAT9J5g2q34yR4BXJNwhQuaO9CVTCKCFcikrMsk4lCaKMoQnmAe8I
XJiIhTzSVnuDUNMtka6MG9sHnqzouPF2DECX+KPDo4Hh7lJ42thZaSxVoEo6teN9Fp7LSHA/8DZs
JcJa3rQrVUZdSaqugwhSToC2r/0hF41a8C4/eIz/qpBxh7PiZB0Z8BLPpBMOs69N2Q+gwTynUv6u
hHAiue7WVFRI5e8cBllQ1wTeKs7X5cqMDM+t2oTbqJtdqLmZsu2dja5iTh0A80AORRcZhjuvmz9v
w9AjAyYw8BGipMo4ZNBhSKWKh5jnaA+YbG6KyTU1wY5xZaCv0DRlTKqiF+JyXWNB5v/PGpGb0ZGo
W7WvQQn26/pCuEUsYyWFOcgptTFRMEB7SQWWgAkMIlX2QMLxttVtTwmbHqhQja/3gz80xpMDXEr/
+hfw7rb1ByxqWBlmWAO6rioQstFs+mFiSHuc0dWu1Tu5Q8c1FWUQuC5ltV7GSIH31g89EK+Bd72l
/UsyvtLkpRcBzXBGYZBfxvQq+FJAugGEXmZVRVwoVYdAcO6yL6BpfxXqFCyU0FobnXr9syeNm3To
Geu05KCrhRtO6mcSlqcm6W4dM07devyqbeWcJCCcpKWg0sTLXaw+z2a8QWmZNIlCKH2YXZIcZ3vb
gScY6GagmvCbUuBc+ZZsoXoI0BQQwDGWrDq0DaNFGaU9uXWp+I1U7fWyFGT1uf7H/CuGMeVRVwZQ
80BM2r/S+rabU3/SN3ZuY4p9B2I0K22D67YrWhhjuxNVQhL3kCgXs0ftKHdtdIdXdBS5VpEgxmqj
2Kx1pV00aD1nxs0IJPMalDXXV8PVH7pglwmIBeGDsVndyupEWcCdQ/QntdnrkN5EU+q34c852eIK
dFu8bK+L5J5GQFxhpsnUUBhgQr687jozVCt4H2NjE3s7tFvdOU+dsrkuh6s/tC1j0gjN2riiLo9j
htByrjLIMdDePuv7GGnTTsqC61K4rmwlhdmlwkYOJJ2hQGLUp7IFpEZEpTeL2rOrqt19FaWisTfe
uta3OqO/QgkHKV8CBwOIak1W+dF0jONf15fFvWEBHWqriFCWfjzm/MqRkoOHElLyLH7D37dKY+8a
qw7ScD6Xhob2svtSRT4jjytBOYd7PwGlASNv4CdErxlz0xrS2BRWBk8l9a07WcDxvJMtP+nBQ9H6
cYWhyXpj0RdE1oLN5Kl2LZhJtKrgEQLENa542m3V9Djmv0bkXK5rlueG1zKYEweunUopyBJGINs2
/xiKfTFv7bAMGkvdzKKeSt75XkljmyyMCXdLP0JaYQeoWSSdjySVhB6SGc2Bk4Np/O315XGTQWuJ
jHnWdi0lSYPNWxqWXfUAMqT6RI9OkLvJud2AxUbzHqbNc77tD4NruJbAvSwen32lrOWrl8fewKQQ
il5YsZTRIEJTLy0FjoV35DH1pzoA1tURqjFHo+8kAy8whBN29dLFe8s5UvIS54GlCZYiErQsdRUm
GaNEKuAbIspF5mz80sebcvTywe9Qhrm+azyfvF7ScjBWksx+KOI/T3+5+qwG17S8nFgICwXDF/y9
sdFIDFoOTGgzB3tKQdWXm8ttDaKEws4wlry/vhD+6forgTnBkxyDeBoTMt6spO6U4PWYVF5o6Sd0
iaFnyvDbwRJ0g/zB3vlucX9lMicaxAWxQ5b0Z4KxTDBEVW6RlySQnbzYWUCH1VyiSxo418BJ95l0
eoFmm4IczdySADGVSNpHMZXVB6CvwOen2+NJHsb6Xadx/tBLqY5wEBe4azt9ssOzQd8OpWOAIJja
v/NBDl+6SZ4+kBEALC0ZQXuVIQfmAa0FzyIzinYRtcJNQQ0NEEm1k52tPurP1jRFe1Scx5eU0jNK
fMaC2Q+EB+JoyWdvT2AKRzYIZE6t/iuWSQpc7KwAF7xkBKk2PqIiUGwzYjyiTu7s/h9pX9ZcN45k
/Vc66h09JLhiYqofSN5Nu6zN8gtDm0lwA3eA/PXfobqnfEVzLr/peXFFhWwlsSUSmSfPMQXS/DXh
N4JxsrKgi2cAKSmcM4s5ENP9ujPx5EJNnyJ/EunPkI0ZAF500J+TXqi1VNTilYcUxl+mZrvTriVz
CcFVzhJ6sEnixe6+ZM/ETHzdOU/j0tPMTWavBMpLHhpoYPqZxAW6erZjKzwISDFFsIPKvbrJtkOB
fIfoDrVV7OIo2Q855Fha7en0QVmaVxeP2AknAtLK+UuzAO859B2RDAsbHHYHxNBoc3TL5jUJUaPS
15LkSzfrsbmZKwtjxyLapCiVarcyazaN+5CAAeL0mJYO/7GRmRdzapeNooeRSHyAWI2nQZ/dVrXu
ZeKchvaKd17E+eBlgz6yfyK6Z+Z4NkrQuZXIJ6bQtw5fpIuaOAuM0EvlfYfz14CWAJkXNrReqL+e
HuvihLpI9cE6VGfY7BLKCHCorgB8xKHvluv4fHxqqxXPtjifRzZmi1blllGnqsaiod+WjzsZ0cBJ
EEE80+7dbFba6ZdHhMcimr7xEJk/n10jFZElcdILw/Cg9LgxX5UlVt6LSzcQ+lH/28j8EZxK1JLI
9CioRPMYFyhM1mzz76zMLxOzAMguR1J0BONoSr6JXeKh7wfozvfTVhbPL0OTDEP6HKIhs83HjJZx
nmBtev2xTX1qJ9gCSeACDeGgq/G0scWNcGRs5oSN1hipSGGM9XehfaO7SCVar24mAss5xO1KomJp
I8ALQ2oIbskFku2ryw87ZJpDvQPqhZa7yKm9RFmbYq2n/H94Zfx1bc+3woBSLcpDuLaLCH3JkxCj
lycd+nq/V5rHyMUoHqAzyPo1L7U0vCkC+lcQ5M6GVwyxTjsxZaPC0dOhFRziTknXQCNrVmZhMHGy
Aq9fXCsVclBW54f9Ng4/Tm+L5Sk04IA0cPFOj+CvKxVVzEyLAUa65C4ad5p8GK1dqsdeGO1yviXN
ax0/cLkSrC7tRpA4/WV1thtNguRBrWA1bF549cj1BLnKc9IfjPQuRT399CAXJ/LI2iwqyByOsq8B
a4Q8c+PNRHEFqIzTNlYnchryUfw9KBTzw0nwMClvw+6asiulCQ/ozCEOmggYH+GDbAPtoSs35pIX
OQ55ZgtYxizLALuYgJPhblTKz3l81cnoqnaGF6dZozpYemYcn+zZpkSi0RJWg0tLsCvgFPDO2KX0
JsleT0/nUkh1bGZ2N3ZSjYM5wkw0FvusNXcNoPu14W7LlHodQACFutb0tWbMpY1ybHV2W7I0jJjs
Jqv0mXU/aXtG2f3pga3N32y5uMOMhuow0U1S8AND6r506bMqzPNG/3ba1uJwUBOzTHfKAmmzfV84
Wd72Jgr7Et4X/ABn0rSea2SmT5tZHBJSxJ9XvunMdQLKVgAV08GMhaebr1x205XmT2hS73Kldqdt
Lex2ZALpdK/gyELj9uspqxNuVkUKqhLL3V9T8O3K/srg2cqIpnWePQe/WJm5p2IwIRtiTQQb9b4c
W69eC8sWtjcMgAJdQ92SGvPQfbAHPqQhDFhgNcoTxxt19Ml29yMK51pI3uIm9xo3XKkwL3hdZIkp
+oyZbTLNnu0HBlATuEzRaFo5iJq00FO2eTsBqZPior1AF+rt6cVa2Bhf7M1dYgQIBsSU0ZbZbw1w
ejVin+WHsUlXxrUEovliaJruI99bxLadNTEM6dWhNA8WFLLtXQrVc/boyC0FgXGW7lWys0bA8MD5
oZlrDE8LR+34C+Z1WjyMLDn1QkFd4jIbBo+6+7TYn57OpdftFyOzsCOPOryOpvVLybABlYBvJgwq
es1Fw5CQcJJNB28S6/JO4MmzciT+B+NI+Rug1QHP7uxMpKMzDpJ2tW8g5rEg7U3cbcafCvOuAXVz
6BzAeuBBGur0mBcPCvtldbZlSZlRqTnowXa6rR4FBfXxONxq1S4SXgkZ8lUBj+WF/GVwtmdlaBQ5
GTHMurms3GumQBOx8oBZnEqgSXTwykM6z5zz6gzoTS6jEu3rusbbK8ViFWggFdmEugEmSVag+dum
HYg4aOJZ5mh7vSnWuuYWXNz08ABPkDX1XM7FChsHXlRnJgDJGnl3oVwcNVa/snhLcwkV18+WbOhn
zsEZud0OJJWgHIjwhA4j6tPxKhYvp3fI0o1wbGS2L0mmuTrgoWjnhJiTSr9ndKeFAXN8uaZ/+1m0
mF8Lx6Zmm7HVWA0VdYzHVpvI9lV5y62nuLxT7Y6p1JPlJksv4+zV0HZjt5eZPxoe5+gaej495CW/
evwdsz3acojYQncBfjWP/NJ4LLQhQPjpJWwNz724goB+TpKWmo5C0lfHmkKxyYorihEbFsqx24ES
vxTb08NZanRH88wvK7OwK2ZlnJkZrCRWHugA4A+vrnbWa4AH70LrvHfybUgveHqpO77qnq30JyiM
oCd++jOmWfttdY++YpqLo0tkKDVNtp0OB8c3zoDlFMDtWV4bO6DdRG60XQncF+cW+n42+ASgcj2X
e7Mh3pURB/bGkZVB1lioITn0xWpXuw+MhcMONXTkGCASNOlsze7HLKnitIwxwRakCqqNCiwPVTk/
hfBk6qGQBJFUueFAN3vZz3o/bPlF8vQBNeJresUDfYcL8wnMxBfafq2QvDwHf33YnBkL+dqqUxIf
Vrl3aRh7xnhIjZVcxJKDoGBznfS+pizLbF1HQw5ZVhg1EDGPFXDmKtm3w5k1bnS6Vu9fmudjUzNf
xAdQBY8GhtM2Gw21kZSulR7XLMxcUF61mUxHWBDALjV65aVrFavF2+l4EDPvkiiVc/DYoUUVelz1
eWxuZP4Sa/sEopPkLGwudLVSU1raBUARTKKHzAauczYoqObmQ6JPu8Dcau6m4hdszcQSxHxqhEem
jTkIuz/7D49Od2jGeJ0k2AWQCjlrts2OsaB547sn9P1s0XQWhH7oodqZO16zFxuycucvuexj87Od
QURuZcM0RA4aOA1+GtG3Y57x8d+xg/fEpD8GBbq5yIRrSy1pOIY5qGtuB2byaotri96ddpWLC3Zk
ZeawNUokg8YSHDbwCzbZ2+j/aNb0F/Tpcpk7ZAOkEGC8hmST+fnzoyWTNOucHkLRUDvJr4i2q5Xy
3McweuxGz7DEecpuctg33S1Do9jaSVsyDyAu0sxgeUFRZ57DzAY7inUxoClgQtXJQDm3TvxkqTda
3JPKi8egsc9cHArjmq7B3RaOOaWAooFiCG9dPNi+3kVAijftwGyk/soePHODtQUIbeV1tnDfUTpl
0XGto/owZ6QAn7ed1v3EuR+7HpqHxtH0avdnxzcNhKq4u3K9LpyAL+ZmbsWOh1zjkzQEkck2JO6l
AWnEukdMb60RLn5eG7OdQw3UVHCtglILqY+v0xe7Zl+HDEhgeSa8eCv9EKTtFvpGgu5M7MB9NXpi
8+oGlWd9631wifuJFwVveZBeGD44GJ/rlcEvzfXRB83vOcLAhzVOzMxj51P+AQbeAO40rjOvj6BX
uwYlX3oQYwLA0zbhfoCtncVtfWQJ0ylgT59kwIifmwFG/dZ8j/dorniWuSccLx1WIppPArjf5/2X
2ZlfoHWPkkADs4/5RmleVHndDgBFLzyYN/xi3LNtf555aELbsB/IMOfeCztAFBr824YXbZvXKzEG
7Xbw1wDpSxEm5sOx0aVgYcfPE/ZRyyHqF+LDwgeyLS+ioH0DTNUNwgtwsACj7qHPxM8PycoDaOkY
H5ulX/dhGGVEHw2YjRoDbJG95z6ddsSfTQG/z/ivgc0W2tCk1VcOLKi3PjD25oZfiavke/PA/fDO
Qt3Fi+7M7yVCPcARgrN4k3o//4+fMFv0vEytKIvA1D34jddt2lf9wgzEw01++fZcXlo7+RT6WGkS
uJ4VDOdr2jlLaKUvazuL7xiNItRWMQVkf6mu85+uL/aWvXcPb9/FTku8sPDID/POvWM753bw3k8P
f+lR+MX85PeObilVA0dkcgzfur52fXvXv+qB8oQX3aKnFW2RG8OvlbdSaP2kFvht3dGxTifOONBl
zjwcA+azzMdJHyDcNOXWAgNqbWTQLQhQGNXaSxKdofKlgdwNWjU/eLxRq8W3hesZ0GATRRyI0mgA
P3wd+FA6pe1M7RZji4ev0Xop2unhlH2z2hnGQbBrt/GiDiih4mp0r1Z7jZcuFOBCTYwfxFHoH/xq
nyhgQ80O9qV17iZBBIYM0BbI/vH0Aq+ZmZ1hCbkW2kx89yGBC6vEBRCTb6SOv+ltuBIHL7XJo7HJ
hCwmSJctsH59HVIMURjdmvYSuw4hVBnvwlt3kx3UvXuv74x9f66+kcvi5531jnzNFlfJtgnAWOU3
T2unatljHn3KbNg1+odlRDC76YBjC/X5Bs/GZJuDVRsGQbVHvX6nbccz53B6vpfeH1PMowNIBt4R
JBa+ToIadC3WTSh/sBagX0ftCGV+i2ZfqfLRi6GehgTrS9saG9rIlRtsyWEjNY7mORwt9lspIyO1
UVUDjhWNLkPtow+/nR7cQuBMweaMqARHBg+d2UtHGywmo+mCpPEwKC8qhRNtlR5lid/kkK46bW36
bXMncWxtFnIlEVjBQf/c+lnbHora3raNsRlcaMly0xvi59PWFucOQwMqEOLXgAZ+XbfG0SPZSYH2
q5YDwtZcKC1bed0sxjU23jUMherPDOpXG1EiBnTclK0vxODxHsqLaB1itbtJQ3HeF8UZ2ro9YvK9
U5ve2HS+0EEpUBs+tay1w7rkGICBdFD3miRC5zUc2ueR0Xc1hEiJuykV5FNYeJ4P2U6Faq9ndFuA
2sSRd7qw/VyDKnM3HAC39iq3hCRBcgHQux+jo6LrJLz4j6R4SVHUsroSxHQQaeAuZE3bDAXWNVLb
xRPmoACEXL5l4gaZnbDUpFCd0vDlevXdkRc682j7XKKZJL6xSk8V57bWeqc3xxLSCjzyv2xOs3l0
TdqhVYOuBzajJvXAKuQVBvEjuUGb+1YT14pd6lnmsQ4otm33b6T2vhifbc04C6lKBhjvJHloG+jY
uPeN3m6SLPdUWHnm8Loy3KWjdzzc+dErXKtR7TRc0OW7yNPExXOKpKJtBnZke7IKjHqvRQnIEfB0
bsFCuOMEXDgfcjh32MfK1yxd1cdfM4sWUD/JIk3ha9BLA7aGi09kqRVQtRnDdOOEkDf8rpHcK9Kn
Kvsg7t2K/QXmHahewhXBoZso2k7fd7T4VgrFxph2mH96XyMaMuNHvKApPYD4vna2LAUmba2Gu/Tk
OrY5C0tN9AGD6LaHznR2F/dbl58NxPaYse1V6YloxTMtrDebuB0ZCnTQtp6L/FiOFoMdG+iPvMm8
lrC7qnbRHYPOIv6jL9cKntN6zRz7F2uzw1SHem1HUwc7KyJsmsu89sPQCYT9LZWNlzaXYMI6vYTL
FpF/dkBRDdjOzGUAHmkWaYPY0uHZpqmRLjOfEvRndrlxJ7ufWRj5fbqGX1hy96DMREAF74o62dzF
JmbSt7YFHJ6OZbSuKBTVKC08s95o8kCzDRkz3ySA17xY4Cyq00Nl7E+Pe+FS+/IFs10Ug2qDRAwz
bTjie9GU5YG1dE00eXHzHA1zNrkmlyQSE2yS99EhAlO6bd3WNvdR5dm2IMk/PaSFg4EhgSUZWhC4
uOY6Bk7SOrkasZSMaxuHjr7LQbbF71vhbocEu1YvVzbP9P2/bddfFq1Z2yLCNj3puwmxCTxvSTNQ
BEZ+utrIvLxWwO+AcwFPo8+X2pGXISAMgGIcwLwETzIPTM0/NO3l35m7XyZmbj2kBmisJuyplhR7
JC09W4G9zNcLaE7E3Kfk+2l7iztjkg7RmI1K8TyPYygO0KaoMKTC64mxbcLrmu/cDFova5JGy4ft
yNZsq/cFG+pGwpYzCu1maMtLxu3bbmS7sgc62qDkjpq88XRkez3VZMMN2oyNTWXFZ12WJ9etm+cP
p4e/lIOFktWv8c9OButLCfoFfFMI/nVDND9yrbzKsvQtlI85inNpGAaShDsrTcC6WuCxH71Bn2/t
LlkI9b58xszfCgHWB3eCiTfFVc+sM70xUSt4dNb6j5ftQDULLeqmg97Kr/fk2BQCNSTYgbygq+2c
KD0I9F2tgviWkhYY0C9Ds7U2rV5xcDQAeuy+aXG3sweoYojQeYjiYm9kzzZzwXukPEgGB3nz1ND+
prPYU4kZ1ov0Khm0gLN8xU0sOqajj5ottkBxXWkxPkqzPOpcmIgTG3eXO49hY28BLF/xg4te6cjc
bFEJIR2pKSYb4hHj2AaqDwTwNKd38PKKYjUBv0Nfw7y0JTVVQKkecL+q9EHfsA0h+mcBfJXqK8+R
5cn7ZWjmmURihz1IWAD0L95Na7xx+G3nbq0i6IY3I5QrS7U2rClcOHK1NegiIHEFa41h4OXqaQwM
8Hp9xbTg9PxNv+i3q4P9Naz51SFyB0WSHLD1mD83yJpDzytvc7+1nqo4cNz0XMndaYtLqTVcjYhX
XYQeoPWcfPLR2NIQyMVP8P+Yq70C45IOqEHBSy8zxVVqKJ/Y5da13rvup1V8UNCb4CUIzQ4W2F2+
8jFLe/T4W2arOlq0Sosc900jIc1Qo7YfyMqIA5PH6f70uJeW9NjUbElLS2RuYsJUKqND1utexLsD
2qL9UVH/tKmVUc07WkFfp6ia2sctnVyKChl/g+5tZ6W+tXihHY3oM3F8tJDYNZlwQpgJSbbruPlE
BLosrHZDIsPLWuqnOpBs0t4pkMEPfQJWW9T0QPfHpbs5PeKl0wmvTicxBxup0lliz9VkRyoL27iJ
pJ+J2rPB+dww60K2r1xXYDuDbM5pk0uhA0RsgXpwkUkz5uVLiSiljl14U2MwHhgYBb1GJBmMQpau
MugQRJH+z8P6H2/qP6MPcfPPc9n847/w/2+iRN9xFLez//3HdflR/O0me3n7aP5r+od//cWv/+wf
uw9x9ZL//pe+/Bv88n8ZD17aly//syla3g633Uc9fPtokOb9/P34zOlv/v/+8G8fn7/lfig//vzj
TXRFO/22iIvij3/96PD+5x+f5bP/OP79//rhNIA//7gRddtFL9lv/+TjpWn//IPYf0dKzIY6iW1D
SA/EMzhZ8uPzR4b+dwqOZxNX8aT8MqXMCvy2+M8/TPp3cC7bqOADtQC8wrR8DRTU8CND+zsEdqZu
Q7DVUQAm3D/++9u+LNGvJftb0eU3ghdt8+cfXx3slIqcEnbQyYGTZVBFmMXmUhTZaGqJM+VlnKs4
Gflt34TV1u0jfpYXoJfxShOaREBd80uQU8YruYEZMAMfAO4kV/vcqOCWpL9V+cuIF7Gh2z6+lDyQ
piWA6FJQDpmFOvR1XnmlGECFZ7YNv7JyMM9DJQIdX6Pbu9wThIznyrLLx3ywn0NeNqVXKUPe0yjp
xx3wo1a/rQtwGSu7WXHOszza9OlT+UHH0urI1gNh9fWmqOxBICUgBt+20fm5HzSu29uGl3iyDQN1
vg8VmNG2TIHHzmvDkfKDMJSenkMetVlrSfrqYfAtUyMoRcsawLkMeY/Zt5CUNVlF0f6hLAuZnKjo
dHtvi8x2AdhLTeGlRUTRBRtxBorVWCvFilOfxZSfs4Egh6HszFB3NuaI0grSxnkUgx9dpEqO6Lrq
UP8xhy7VkOGOk9fEba0t5NUTlF3TfBTboumhJ1KzvNV2qkTbypmwRD9sKbHCAWqFWpJtMokOpR2e
HVBMpJpE3uy0l5xdEtO8gXQQx9Iwcdwwe7OQux+T1NbbRIL8I0ZBOu5HpFRyBYROamQ9ibxKsCQ+
00KzJze5OTATNftOKHT0dMIOv6U0k82mNTNibww9c4GLTirePv7vPxPbDRcI6tc6ZFJmAbuLpxjX
QqAHcJJSMI02bnen1SLdlp0GTBu49lvdr9GUBim2kdD4qhxVnOxAzFqGHtXGSm2asdaNANKd4K7l
jSHpSk1yhrqYptJBccMBWQ/YADGXs2AF25wOtaAo+Asrqq+zygDWKYlbwbxukKDPt0pASPOemRPA
MnfRi+5m/dYkLnX2RVeiwyeSiXs2irADvFNWW7NUqTyvrOw1qRKgzG2V1t+E1VYotBpWD1loMN6a
4CWSobYZahYBjWMneX9dSyu0djXANeGD6hr54IQWtA+0zmmaKUyDRuTKAtEvgSoGjx5stNpAyg20
CA7VZgvkjBkths7J/D5KysRHR07UebkGLldPajkSvSKsMgqJEjPZyIFqT7HbGxcA80dh0Au7CP2K
JnSNSeOfFatfATS2NDyrYYBiFLpYAPqYs0WpWCs710Tm2axF5hx0IauDbAeVBEyKqnhNaF4Dihby
ojtHu9Ch4Ghs3CQSLdBD694wtIlwTwfL/sEpM0g99WTbJHX92GmdvB8M9p2BSeaQhRx6DFbegXu/
zUsHKcJaXbC2kB6HYjHyisU1B+E75NVpW5zVbt7uDK1ONi6oOO9FX7wXBdRaDCd7yKLRvhrqmsee
NgzJhoRgOLM0mfthJTeD5qCmY7Z3YDKU2zobfvaVDZhJWfxQWj2kAc1FeS5J3YSbvDS1Pa1jKIM6
dX5eu8g8u0TTtkXVjqmP7RK/pzUZR6+v8L3Yqo67aTQFcm7CK+uSgbpzO4xD5FOn684Gpb6N4Pvf
RYZm7qGiVt4hFXLXjCViZeyIfaaS8dJUWQVkSVikWxT0yl2pbPeFVJnuJ5ERX4Y51wNah/YPuNKz
xqjNAOxbbD9AC3lvFbQ4g6I1GNkjJ4081aLzHyK/UZ8HWUTx5rFBepk65G5MKuY1SVscMn2Idnqr
5dscVZWgGrLOd1opv5WCPrCwSq8paJw9naOHfiAgQq7zekd4cTFExPle54r8qHszirFXE/TJACYz
amcIiqV1xuy0+1BdVb1PTy5LNRsXlK27JlPZDXFbqCG6YX5Xxu0PTpnaal3xYShaNRtWqcgN0N5p
WN6g2eMtnobJq1br5QiauBZqXKUMk59N2zjvFaTqbpjZ2U+1Ct2Psh5BCK3ZEGOx25hcmYnNd2Vz
ibiDmnl3sB30A8YCBCeWVpxrVsMOpU4h5gmRmhLKFNQIRg3tkkGigNvOkSW/lW0rD9FYhwdD5LnY
yUTUV32fuGDYtqcyIet3YE8RB6Nx7YAMZQHOPjt+BHP+LipG4xx9nXLDmDRBHR2DqVnmmbnr+rg4
tH2U7ccB+TGPWL14KKv+rU+jusOiFfWLq1v1K5UGcMadNEfUIGhxZ7UsCVqaofQhEdmk/ihE/IJE
/oD6G4k93vLEg8Rt+0Qch/q4zLkGD67j3nEp0QT0LhN547JOm9BdhutVXQZ+ajs1uwQnKS2abaps
pz7EjeK7bqIv73L+PQLjzZ3bQiwMlLTVKxxrupcmrX7EUmQ3VS8lMk5hDaxhAslSm4N+N+doaoaD
va+SiHpqcOwUzfBmHGgjTWqP0JQ+WLyXoNeM4MtthSPLUj085FWXXgxpNV5GNTqJO0vDuyvml5kF
GnQGfuN9gRrDudE7EGhSmrmrZPdaamP3oFPsWC9qqDqTkB/b9m6T+HluZmdZKG9y2T+3ndlvlebW
Bza4seWDW8HajFSXz2JM+S16vUOfyVS/daUZf4uanhxoL4sALXfFDpxUbN/IuL5XlaWh885JzT2C
mhv8H39MtCLZpw50qL2iJ84h4kZ0nzmOeu2JnXxvB5QR/aLJE4CES3E19Pq419MWf6gJyVeHQ/2u
i7QBvUmSFM8gRuz3A6GZh0ka9mGt6tRrsxCtWUZRZw/pqG6NLMmvIUQwvLIxatHo3b7mpvXBqkoC
sWWQ+Nyotewur6v0qqNJ/1PxSkPsayTigpgR24UJifeNO9p7OhpYPiOVrgxCBfrsEPfcQ96M7+j4
7L6bpBXfcj2XnpkZ7hkntfLjcZoEhXl8yxM5HkC4GYPdA8+VwCl0QPgS0B5EVoiKrVmbwy7SY8Dl
kKXe65Rw5Y09l9WmqdriEUqFxnVqxXhQo7pwgVStvQeOIz2jYfkCpEx/W7QqObOaUu2aMnW2tkXS
q1rZ2gaNUIPfFXXzGBZleAFJV3oY3GSAXlnf3lRZk16D3UZ5En872vQG99K8jwEdVQNKl1m2ixoU
+RGBySeeFu1VWue9tbMjUYPjP2vscTukvLp2FZ4yvJZtDYWRKPrQeAlBpBK6lEma8yu7wUNC2i3b
EMRQ+C/bqjH7YNTuL3O3KDYcSow3XQJd5Bjq635jJ8DWVcNjWbRFYIk29ESj7O+mgX9phjjPYHQH
xXsXhmgkabTEIABcWjoeVv1tVNP00upjgIjQ/HBIRAhtPT3PbAEQQc8PjrK0xwoPs4tQEPtCVLj1
4jAGyAum6S7jebepLe7sdaHIW+30H5wJegg5hV6j7QJZYvf4wwnh0cBbIuuAFTzZN+hrRS9rKTZp
09ZbVbv0vlQ6GcFNbb6TxmAXbpxDpMRsu/6ad3Q7IO2VkLJ7aPJC31m9Zt+XwqLbVpXdYUwF/eGw
fNu4TolpaUf9wyoZtv9Ai5vQjGr0o8fqWXXleFWCDuKKW9EACifeHOxSlmg7KVMN9ctSnRt8HK7x
Oq+gqFmZQWHroFbjtnHO8z56QMn2qR8ZOyNGBPZ56QziogxNDXIKGWgXXJ6eg6VWeiP2ya5OZHFm
Fka/z1VPUtAiIt/CKf0obVPekV5mW3PyLW6fAx5XKfceUBM78us+s3dSUX0LRkBxh5OdnY9Vjdxt
XafIxyMC98zQGLyKjOZmEBZ5bK1Bu+IidZ6VkTv7qAp1vjHCEORNIXgtvR7db5tK7917LRToPok0
4zuRkAEAAVIiP3Q8TG/sYnTBqJZ30cZUrYBWnTu+0N68y10QW5S4hJTTsrsQLC4/uj6L7nogx39K
MEN8RGicuuU8TLd2S4B4bMLM9cImrqEp6PbU10euDrbdlh4v4/fWHuNDmlo1vhCwSM7RdSTqOL1s
pzWjZgSy9b7AXZXyku8T4E68NMERMQatuhNcNHhZmIgulOkau0SNum/0CuqjRs+jW0pr0eJgpfx9
amE9p7Qp8HIviPVWAvZ9Fxo9JMFaGQ6Psi/JbVwiwA/ImEvdK9lgfR8hVuHnQ57e9YZVPVUohKBJ
KXffY4oMVwCUPjyAGTcd8CnacGOJEk0cPC+Ns8HI3GvCU4y9LWJQTONgZQFjOPXbTg3xRd6n4hto
IzU9YNrw3gmr4J7Kh5puLV45UG6V3PE0XeBPhH/ug6mHjuZxgyVhgM3aodugTtotI+hnP4tlkriP
liiKrZ51DDcmROpx2iVgZcBWl3Vuyi2e46xCwDrgB7USFbvteQlabOxQu4z3VdTjOg8rWtr70J4q
aQJb7ILxIZLbpLJtFkhtABKGchsOJ6Ku2EPDhD3ocZe/U6Mt9z0eez+jykaw2sm8vVTdGN2g0Aq0
Sd9NFLzJOEDGUmOQsYgdG92BXVFcxtD2KfxYZ++F1rq9lxg9Qp7IqZ5x88YXpaNre41DsdxPFJqA
dp1mhkOgNS3uDQoG7B1AkAC0tEYZXyRMr4hfJ53ppy3imwA3j3jOq8hRG6jBhQ927aIpRHPHEZAm
mgkZ9KMOgniH2BXdRqzP3ltpuA9Z1ZArBeGUFE/qyu7xOwV5CXFtZegLC9FqnLhOdJ8qM3zRRtdR
3mCQfIdWTAVVL/CPPkieSojSNpnzjLZWoDCgI9q2O50NrA44wnL03PAYQidJCyWa7B4Rof3D5gS9
FbnTarGviSa9Il1sRAiSrQIqeYrG7taWtfimEGwjJnENG3UOEmsFUvAu9kfJaXyRiZ5c9cKKMzRi
Evw5SC7lWRpCWESvDGXtRpCw6eek68D8kXZQJP5RGF18gaNckDNNI127Q3jQjbtksATd4JWdd34b
13V2LuMRvNuVlG7sd3WoPbpN6upep8D2ADdKsF9pgQ4PxO6VJdBNbJHaM4vSRrUWcQs/NzRUzywH
+Y2AKKzoxi07S26dykVwXIAwELgR0TJE5Rr4w8xS51eDlNnGZglWK8s01MMA7wYCFD30l6RT7nNc
K6KCsHONTWEX9jcxqrPIju2bSgvpWUkT8kJjPW+81hwxYUmWNASCMTbxRCzjXR+l6s4Ka1wNua1H
nl6bKCt2CfQChF3lG6GG+rzrIuNFwXlfiazsfzLkItGaoojY0xicerc8riHYCPgJ3pxdTWW5S+0W
6KIhHtGAProd+mXw6Ya9BQCoLHzSEPBfl7GVrzEJf2bRvzyvAT3Go8JB1uP/sXdmu3Ub6b5/lfMA
TYPzcMvFNWuWLMm+IWRbLs5kcSiS9fT7t5L07tjp3UZwbs4GThAYASJrDSSr6vuPHtjlz2IKWdKb
oVJriAPZRQaNgEw/ORkLLJ1Rt4/qYgnjShu4k5qp8N9UoR2TcoaqJ3lckbC8Qbsvxts21Ya7tUJP
1LFjaTiK2bMzNrR8nD5N9kK8EE7q+myuoiMOM1PIfFpufwTXhg2ToUxZneaqco09S0u0MqlNFaRU
pqMxluMo08t5ofQ2eV0Nv3I5/AVDw34AtA3oyH0HveH/xG5IKnVbkxk61mTgfKXbsG42Kh3a93UO
xD1vZd4g2rTuRTZx4GdDx3jqazQ9lPlZ15W/FrfE07rctTkBmb8AZn7UngGAAJBj5wdND3Ggw+f9
CNKaMpzHTnLqI7Cx+ChSi8GvN3VUcAfKWl3NIiz2lbuY+Zb2Sq/dB5Uky8Rw0QH/AiL9kWK7wIvm
xQJFbThvB9j4J6xRdLQMF0rVDFkrZUOKcuNouljJnXGny8L7Ben0I832+8vh7AI1RD5lQQL9+Mnd
JhrmPDcvIeXu22gs3fPoD5qcaz96+89f8r99pSjCB2BFITfCBRz7M9MmWqNoxUovbB5ltI5E5knW
2bwZI/VHOujf4pie2pp//yO9dJ1/7duh/T7+/FP/D/JLgLp/+rov/NUP/NIje8h7k3NJfmerLpTU
b3/ld37J8j+AuPJQQSThxvhN9vQ7vWQ5H+CPmNZs1iUbooL78Z/0kv+B2ENuSAoYwJdQLv43veR6
H1x4SgsgE2j8Qif8HXqJw90F+fzXEonVFoMENz4xlZCR6M1+uus170D5E6WOOOzrZ4et44sT9oaK
JYRUE0fCcOfNKtQabvMmKrDCE4PR0v3pOjMkdDN/HZQk2tyL+vaQrZNtbZ0msG9M9xKrOXqu+DqI
Jss2tDsaN52VMWybCBLtZOoGChjQqrMdrSBgYuOOPbiGI7LTUFyGM9vZu1002PsmK/OPIhytdtu5
7YhnsJZIy6XbpW92V0RZrPDXkDmiXQgopdXSJrpZFifJWYEKjnqtS9J65QCmlks9D0nppOXtJAaj
igfPGaxD5qfAoU7j8NabwvYTy5NyE3Hcr05Oi9O6FA5s1yzn6HNfhr6OU6/IWUnbKtLHpVxEQ10S
B9jeGpZL8dhgvRVtm18X6ThfyWpRVwF+1TUeUaXjCVkbZAmjzkjR7aHWgm23TsI4Owbm730wqbqP
zc4b7O3SN+NrAR1ssM/7Shxk1AUqkbpYXm3tygenQe4FzmSaHL3WUr2mk+PWBIBG/WstPPcT0n/v
ORDL/LmUkbxN/VyNibX4gLZe72RY7sC4GpJUihuni5A5AgTbrYrTSB86TsJMIGFLg1z4HInh3FKj
4BgOcmQr59BtMiYat0H6Wi93vVud087epKtIssg98C4a6eMbz4+g0vk2Ijw3t3d5tbyFWXNvWlet
Qp8R6hedlWAkrR5vdJEnEdZE2zM2o10HW9Opv8CZfAyZnzdg2JvOkrfeitVlna4tb9z7tb5dpokh
LjplhvVcDe9FN99J8Vz5+bsrR7Bd8zW/1O6pPGaeu51GTBcGmSB5erSUYW5m19mn2fAqywp0qbiR
87rvXXnP4xf7M0SZEzV7Wa8by263c3BqF3Ql4tIpR225O3sCSJnmi7K70iEAru2USRHUV6MZEpEc
PHKYP5L6mkP8jfYTzLHz6Fe6/VqYw5F8X6DDeVmSLKiIxG0d6ylVQZU0rrVVpOuQuJdTt9dx6NSk
+njuVlmr8Yp9hYFXEoNW9td+WNwRJtOdGw9EjuPH/DSs4aYPyt2UTqdMqP4mULC0IoiFkscxuurt
PAnd6c4fzF3u6ERz0ousN3O9WekooRvRQvo+my+Q0lsrXV+q0t3WPdc0QP6V3q0AZ7oyYxIt9BbW
4NFHhWtMdRyZYBJE6436s++q+1SPjw4pT5ci10703CxOwqBG+eFNRctjyBxmBuJ24HTGYpm4INXl
KHd56J/DDGpyHnGMFGfULtR9GztZeFeAjkk0ZJvKbA6eU05bl/fi0lPTju3jZHzMqq/2lJ6doNiI
9ZXcTh1H8mtQMEfk57JpdzyyHAWPuSW+ZgRxdyKD8BrRcOaD+pS5oLUi3QSU3EXWk1yadg8m+sUw
ojfuurMi2cFuM8rfpF0nRnk/A49v8l4+BbJSG5Klbc4yziYIO2rug13qN1ks/dmJvebVH0d6ShgC
Vz/alAuGrbGzjwydiWo0RWcjZ3dFbTSfzDcvrgSL4Ecad9L53SM9qo3dybbv896bE9tZJf2Y5V3u
UoU3V1dU2xwu93RYzSm5LGWVcJfWOyv3kGFV0/Kw8DKzVJ8CoyXsulDXa+HfOLp8gTbct8qBmbCN
/VBOR0+Hj7VeN2ognosUfa1vzTw/RZXetZWxaTFUxmqobswq/xJhTx8skru6MvdoapVVQwegWqOd
DPxTSZvrTqc8xcOro6zPEtEWXX3FYzPLPXRt4tbOfRfkt2Z95eXmlShD9KzV09IGdAn2LhrSNVAd
wdv9Y1CoB6INjm44bq3hzlg5LeXiYfbVFQDsqRnflGoIBB6m/rEK9LUyvodO9HF1+gd7PkU0M6s+
+Dh2iJxrkiRSpt5xv8wlKUDdvJyFvgqYw3tSe2KryG+ZK690YV5V3npwXR7MGbpJAo1gH/WNK6+G
RK9uKvtQO/3VnJEQXNK4gwa1jl0IIjwT9oWvCbZtYOoyXucoGuIIYAAIoQsTp1tZauD0NrpwdpOd
fh8W71iE5SGfg/TcNFH/Vnt+mZgqPASdvGWbLmNtQI2VSn105zqKM4mbOtaeKLdt6dfI0PZLwew2
0gcACeJBVbDP6vE2H72rIf3aV+YVcOMm5CEYVb0tS3aAYtn2U73JM5thePoic+/KXImgBZazHb1z
52XndRXr8RdtHyPd3AbLbQjzroc7s7ZBQs4uUIXvDIkFdhKRp4+PxnCzN0ePDswLQ/pmKofbkviO
qSIqbDXnN5QgV/1qfHGL7juc23laS8q5XQ0RgPdtzHdMRay2S78L6qOcm+0k/KeZFKKXcLYujN+V
0VSbvOxua0ZM+pWc+uPUe59C3ds8bV9lYCSFOX7R/bSbSUD7Uq5pfvJgWxD6x0MaQiVSY+NUkYjT
vn3NjH5OhhxhtRZ+suq7yDrWEyQezY4gxInREv7ODrY6y8GpNatg/gZK+WanLld5uNWhTR3ccpAs
5hYF8cnou3ITiCsRGckk5uggAhNuJ4IrzV97I+AilVdilta9QcivsT6b5sgovkBi3+ge/gbMAHZ1
3Hl9tGEvXQ54lng6vZLjTXVYnVfaf8Jzr4EQZ+8ajdx3jx0OzVyZLNJmvs833jof2su2WqJMCm+t
/sXFE8LC9BHR4FnQvKbDNbof07tQBC9LgUEDdLxOyQBYvoQUfsZuu5ylSSUJ+baGyPaSXiXgp6di
6orYXqix0sVucsd8M9GcG6/NpejefEHM9LXuW9ax9dD3w800WnFu8Pi047FcEWFox9s50fRN+Ahg
PI/aipDoh1HcFZ0HHUpYezKv1pMv0BD5mXKOcy7nTQ2rGg7elXAgC4PzkHt7lg9w1N64Lvh8vpmM
ZbSfLGXeMeRvCmeKc2uri2/tJQGYesREXDD8AjZ2XN5qn24V+k/c9bEqxE4yf8vys0PodxI2nzpI
NRWtD6Ev0eh9dsacgG6Qe63uo5FHR7QYAT95jYoXbROgnN/IkNMgmNPIduA32EMOvmd9m3xxsFnk
S2UBR3GyrUWSFwW7nbchFxRm1AHnbHZ0aG2tzgfPX+4Ma00CBVaNsH+E9dRu++wjTS7yT7p7yQp8
o3Gf17e5YbFPAcX77k6sJEbBU1TVyqRvtDdzPQXhRrmjzWUjCiWDRXbrQRxyWx4L20xWxQddz3kI
0Sy9x9k20xevY0/OigMnk0PvWXFqw3D7xjbT61akXyd3WJO6UbtOfFO2mwBiwvSMiUkMzGWDXZx1
N/NGMLBsm1TFpu9zi47sd6b+yGwENSYoj+pJqHf6+7xY/UTljBqaUO254xg1SueaDNlnJd8h0PZr
e0vOWN2N2yhtkqga4rlwd1X3haLhrZ9dBeptabdrhGZp8LjFrH2Nzqd5Tz11LOvboctO3tieB7MS
r5D14h7DkH6fRsb7aty2XuFw9VCeiFZsHTrA43Jq6CRUF6i5enWkxUm3ucsLWiSkTR/OLOkgN0Oa
ZSj04jfH2WpCh1jYm4LReWxqn0NR0pTyMAcjOiVjk0kq0drCI+t37xnkQRabZlnhQINvA8Wxq2E+
eROblu4A5GU2silXHevb2EG6MRjRD4EENdostvMN2me+b2rqzkA819TdrSI9ucG7G66fZX9yVk7e
pRnX6lyE2fVqeYd8nbz7ZkGXpM+5Yb/XAYeT1kiommd+4ZTTRAwKps3zy4ORpvpgu1R6mXIrUX9c
jjI2aOWFpJsyezfL4ilf+P69+pgtX+ZqOVSFc11k/T7oIpQH3l7178Jstl6OlCn9mmbz7YgQRCA7
Kyp3U0wVzQHNWQTVzu+juMhA6dXDEBzq+oH3GsWcgDd15j37bCIToKcd1Yk90f5lN9dFTbZwGByo
At5p9d2he0TZ61M/+NdKmFch6+ANIoQ9Ys5kmvs7q2g3RV0g93CKbZU5TjJYxv3qZ2/WRGa8OTuJ
11sEFkORjBR2o8CIQGh1ajw62ou7wLuC6fu8rKo+iCJAbN6lRxo/xsTRxm2EvSRoSKOxitcqeKhC
TPiZubFKLwkM7JOmV/VvDmGRMgjvGlxjdXmyiv4uTc1gq3TgmHFVi+bUVH0SiuYaNRYY7CQ2lr/u
+MHvWlixAWiDZqL2VroySvOGdKW1YW3Mt7lTdfEgi2uhjY2z1Fsp3WGvsgt1hKg1Lqb5cxayVNtN
f9Cc/GoGYGG+lWVRHFQl6482z2zNNLH2FnwGebiY99WpAgOLmVWu7J6naczzQ+5Nw4EWO4UtGq57
LVK59Q0exZDpc+MuVqLrvtqh+sESF63fghJCuu3S/mTNejwjznE2FRDUuxGF/Ta3jKuylF/lkO7x
LHlc8WUfzU629cNsTaQU58JJ3dhFd7ZuoKJRkhLxaYRyG/RVs1cEjV7kJ9PinD1tHt0pSsohvJ7c
/qVZ10NdNvEatnmsZSbYs4yNHQ1vtVD7QNqgzIg7t3NBM1OxceZIc1TXR6Q/6kE6BdXhdrKQph4E
B0QbCZ78/RpejYgL48C/RAOJB7cx/WPe3XcDepDO36q0jaP26K/Td50fL5ds2umw45cQO8JZxO6L
VcecXpbnLIpSiq+qcPjUizq/N0sDO7yZVk27TW3ayA+g+9DW2LT7dBdZXghAX+opTGDpTT82lsng
KIUgBgHr3ELAldbq3k5tzYxU2WPNN4EuIEHAp9ObxjVNBAfSWq7pc+cpNhxzOHUiJOiz5iz6mqbW
QnmNt6Tm3m99K9+MUna3ql46I2l1ZV2lDbbgeOSpzePZsjpju1hrcEceLMd9t5jMLMY1bH8urED4
x2F0oNvU4LgEYyABcmLHKax7DkLMtqtWjJNlpLPXos75faFo9bb0u6i/+oeuWxMVg0H4X7D0etvY
gj/r3/6MZiX178jr3wIp/0cE8gdR/EUu/zj27+/j9Vv3vwKrBN77n7Xwj2/N/7l+6/Om/RGt5C/9
gVbaHzyL2kAiNgAGyTkBk/wDrbQ/kOntmfwDkYAYHUjyn2il84E6TgLtQsJuACcvytI/xPCu8wEc
HYAR1bN9iWJw/w5a+Zsa8k9Y5cWfEYGOWBi4L0HmP2eijQUSPH9mKAwCHqoGSdM+usgp8CCHCVlw
0d7OHHJ6C3VrIDKxZH4kqaTbmXb5VBX2dmrmR85azO5LJq/61nt26tyLnXqdtkY4VFtqpkSCbbI/
+iiasBSlVTJI1e6yEuttYKTvBB67sa2cYtP5sOuLGXwPOo6GKqoPYdS8BKJimF8w5/mT9ah882AE
GDKlYfNs1PyMN3C0nI6N/Dy1FE5aow+K4KZPtbJ/T9b8W7f5/w0W/8OT8L/IEGJfYrj+w0Mw56N+
76u35tsPT8Hlb/3xFJgfuJ1xgjiAz1Qvu//9FHgfLiVSeLNt3zc9lBx/wuyDDyHV7v9yfuAW+edT
4H24MG8XW7d9KX/37b/zFPxORP3pMTAtWGY8/mQCXmgqomp+5HOcfBDSQjID5896WqJr2Jh2QW4F
6n0wIlOauMdLWHVlszOoLJCJNRvBXS2rlJJOiagri0hmpAP8JhrG7jFzls/dMLXHMZ2s23ppo3Np
VCge1kZdA7u3aHSHor2mSg2xivbdaxX1lJ4E9rETEVB4A816WnIdUmomBo4HHecQW1nz2XOMaT+l
fnkq+nHcWUOrPy1BQQiX8sKBGKp2PQs0JWerWB6bCLx84W/vnaB3In4tu4gYRP86pt4C/zAOO7vr
7iskHXGEdzMJKqVCgpYzsQ/WmWMejsekdCc6B3riXuM+Y0iUtoO/im1nuS86UrCgXqKNQJLFlCzd
vQMIcQrGcd5XonF2tR2or5xtp13vuO/9kNtbs83NTcuiubFRCJz8CgyQilCsak6vrq1BqJNVybID
EreC46zsoN6CCF2yIR10g7RyZa9mA9xhGzhZLUriWAvQ6nhWvp6W4XI0C+ip+YQFwP5ST5w1yU8q
sM/4MvokrLE89fnaPQ6TIyjfVdVBDWX1fRG2IMYevWXqEMCQTetBoXs5Zu0lbaJpnP3YAySGddd9
nHvAMgAScS0czeicedK7jNnq0GbDQJNqXnnnNmjBG9H4HqsyMihuMHN67tHkRi0FxmtboA/NnRrR
jDZyP5aMs3G7dgN1od73FrXLWfUTrHja6nv2e+/ebtDE+V0dHtvJifahNPo9KNhwVppld3JK/+SX
qtpVamkOwVyHseCicjI1EEkOVrmzYNr2kmCHDZLlIvHC1MMdZ1hPlmtWduJKcKk6F7Hv6TTulmC/
9pmF61U3jL/dfhjL4MscBPwUJnG+OvypwRK8RHYtd/PIyFMiwgOlk8HJFbN73Qyph4cDVSytNHWC
flEhZ6SCqQ41Mw/5vvTVeQWcQLSvlTKfIXbDJ9dPxx1gsWVsIjPNaLCrwu04+WqbtYX72lZTduhH
A1LDE3ZzRn3IGdscEADVbagBJIbCes2qTO9R96qvSATIWBQXXXI4cyJFlGkdwT1Ghoomz/aiokpG
VBcVQhPkW5SlF+lk4KGsXQHqHLt0tlM78Z8r11LFqw8nNy6zP8VetXy2e22SacMA19iZ96Q0tBAK
8E1lVc6N1RMBiaCdjAuLTDPDs24jF1UyeQIGhbS12rYdsHxT8xWNyreupVy8TdPU3cEnKT9DBjp4
C5RahoSlQ+3+LDlll+AIJAen3vRq+KP+aKu+A+hGiTW09c5clvbQGAPKe6M3N75VvrbhYG5ngvhf
eFSnKyRd1T39mc9BGgWHyTOcrY+UBUqg7p1bajUfqrxiJB4XKpHysrxLpylN3HIMkcvNy3QjIWCn
bdQWSMGbVpbPPl6sgxPOE/OpCt7lklnnNUQrVVv+4GwKm2HGkemcgUGa41XtmouxJXENlG8aaxXX
Yh5ksvhRc5OVsqAeuPbS2Cz7feui800n/QXgc73OulZ/k0HLidet/XXfIaxDokcuxRDSTWnpKnq3
CBrH7jHIvVGuIwNhPZ/tcnRjzAO7rio/lobrdUk+F30Qo9Gu51M4ceC4zdvV0RsDOfcLCgrzBqCZ
SEHKDvV9azTXocC+4HDeP7KVZfiMFpkStzW03KGB24Cx+253xJ9EC2JaDl1SkDjEfoPIvTZOdiAI
1V3zMR49ljtUF52mIZhYlzA3nqtp9M+6rIsne/J3dTSHgJm9EQc4jJDPX2SK8IT7xU+TtE3FkCgj
EkdGg+lKIFMlWs1193Y3uklUqq+ORMYZTUV9dCaIA4v6LgTt3EHZ4pWbKhiATStC2HJkc9e5X6it
yut9Ww8QkG7zlaDcT9VQ0xOrXoOqunHN7NFH65DHtDtOO3RQaENty5pw/yzdAZruTaEUvTZWgoY4
D19iui95TzkpepODem4jFmFRLcNKWejhZo0mhKGpJbaicutTFjZgBkvaPZV5sH7OJc2/IFlUUZTg
G5KqnTF2dfvJruRrpNabco5uw5EFqlf9t7GX/W60JxAjv9uyWqAoLIPlBoGRuxFc1mPlDecxsLPN
6oYo0C2B427+0pCj8TICaCVO2eQJzgfNth01YP55keQYDljMssk9phySmfXC6EGktritkGYmkyrD
+6rKYWqQ/k+lqCSGEeVRWGrM9cHNI/OxU0H5hu+PAbQCDt4sKFePSPPlHpx1YbWbqpcVmSvuIIso
fB/2yRxyYrlDonemrm3cpLAmG9ik9Y+W3TlfUqvrGNYv3nyYgODsrYP3rc0q+5beVvO+77KgiA3e
6i2Izlpt/OFkIyw/oUpKn1u1eMU5b2V1t6TpVwvd2wlOXW/8drkXiC0eDccOEATjVBTD6AGzdMEx
KvM5wciYfZJr7kUXttH4xGDZHRsvXZqt2XjHQLK7sC4zMRQeiJVBKkLResvZsxf/tlzNdd6Iyuru
xaKDN5SRdwpkWe04VmkrzuqhueYSE0s2BmtzNwOBPjul+TK0PFFLSHROrqqWyOZFAMKIatf2HbL8
enI+2ikaOSGVl9HASIxeXLombu+eQwQqW6NKvKrzX7s8ZB/snP6cmjK99u2qu8l6uK9eDMuRvnqZ
ZIbUGyx6a7dpHehN/D3GV95j5cYWCln2FRUGNxe981nQj7iLBAWZg0uuodfbAJ11eqUpG9pnlQHq
RZI3nsUywl0wyVTvoinbG0PXHFpVX89hYcVlAE9yUm7Q0hWUmaBLq/bBSl3SycYMtEf1Zbqd08n9
PIYe+L4dkh7dFBb9w5YffGvsfjmEJNjctGmX7bUI9Wnprf6pUOHEFmKtYO0EmmyAoeSdkkY3HioC
ywBj/MI7ZIXvyE1epdZnEPMSHCu0ZtJ86nDf5kLsgjQ0HstsYeFqU6SM44zhGBJFfuqZcWHwwpnB
zZEMZFnaLF6cdcGFyYRH2Og8+NznUCqxhaSWVEBB0NsQyGbv+QVa43b43jvGd1RZJGlFKVLn2h/i
jG2/jr2xq98i8g5NAPBC7kvMQ/QLBwh7nTp81r42ioT/a5wC29pbYVZxIsnaR9cdQEwZGXZSlfoB
Bg4fa5hr3rgCI0X7b649OjgMLmPc1tDMrreMu5ELfusZ/ovLWXK3eCatwyLItrTKFe9hrYPkMqEf
p5WdFDNQeTBBqLZcCXlYlNYfG8xdW1V/lkQOYj6gBNcOind0YcVVE3ESg8vhqMrYXH+ifgafQJ5f
kVXyKHp/jLvRUG/F6N0U5djfDVVJFJZy7xFJ7Cq/u+n77N1uo224Ng9YYN6xrT8AFX91SntvtGZw
mFttXzIVn5AhH6squEurztqSJnpcNDB30CAvHqTBypn5x1747D2LWLYshFgBPc70s5lUIEv2Wukv
S5FmLJvzyhEtGgsCyzN/eFgXaUWHNG/n7liAihn3bUBbx71R5l9RQBb3NrLjJyzO0ELZ6BdxY6/i
3hADRJ1ZYYwO7CrRWAUe09ohsChadDLJMTyVQyW2s571beStK5H6UQ8Ep/MUjYL2ia0LeiESTxjz
/WxOYiXw3jSSzO+LBzHxIyAJUW+t1+bcGYchKvJD2Gmmhaxid61NNzsaRFHfEewEG0bKgL5xK5W/
m24vGLnadpN7fXuTpUJhwcy9O9fu+y2oAxKcxdImi7Hj7ydOOQv+iqoaAr7Pyhi22YTMDzt0n20d
F7hY1xC05Zw22yotLlIYLjAS+95h73XkuRjteWOFYrmuR/eilH71W5cvYmgW49hgr+Ks7aPrnpaN
M+HNYsIqrLtuZXMt7PCBmsMmaaZXdE0bNpPpsc41CWaTrg8+3qddGJK6LLzg1NTjfAKOH/dzX6l7
CmyuKlfe+XLS28EX8sUk5/VBlpBcmKqGpFnt7NqXOtu6s2zgmSrU5UUgjp5NtlRrIkBZOYLfBjkk
bGYt9k7WPux3NcFIFoG8L2pub23P83EaUMov63KtvPw+8KDk3HE2jphdqut0lSjICYopYJZwOuzG
XNUPely+TUVrHebJnJPVohoTfbvIOHGTQnNRAQQzpo4B7W625B8De+aRFSJ6sNa5fJmWqrS3+Kuw
Ps+zOTxRoAwp79cXn3rOl3glcpc/SjwaeWpTPr/4TXfxSusks1gRDE30gshIECTh71WgJLyxIMZE
ooShrnBKhEMiOuO1b8NiW9cVVyutzFMIBX3SSjOwVs6hDLsGD2EfMEYW4k7PabRlhasfPE+Puwy5
7Ub6CJdrELUvPb65pBgNbrvV7OS3rqvbF2/0qjkeF9ahWFxkKBhOsg0ubud5kaEFweWXj0qSOzXD
a+5G3ROLHOjyOi/cJ24GDj/TuJonbQyoyPuOhnasUeiQphSzubm27M8F15d4qQnpvEJqVFdA1ulC
ZDhG58cede7ElDqErzU3xnmYwxG8o+uuJ8KnN06/rk+h9jqKyBbjS6rhIIdmyL8Dr4WvvrEWx9Ic
lqd/tF4t9RiFtC17VnZ5usgu6lLnQPKvtckD880Ki/n8jykodAHQgSndidTBlBG0goiWmw7NTJHj
2gj8SHBayO8ZO4sbC2T87jdU6v/Dd7/Ic7EvUeH/M3z3sezf8ub9B+ju8jd+h+5c88NFw20SEXWB
yCjO+CeAbRPZ4qA2JwQAHNu1TFS9fwDYno0S17esC7TN/yRZ+l/QnfvBIe/bJygEgazj8Pv+RprL
z1pbEENmF9QPNMDgXv65gLtmQS7o6JuTorSjkwgK9wRc1sd/+j7+yJD5c2bMv32Vi4idGh3iTn8O
5QryLqzzTuPfSvPVAN0ox8My1r8K0f0x0oRgL6BRvtHQBwzlIfi5IIupsHMcxBmJH7QT1DXe57QW
xiHqg/wUTM3wkYpufW5Lq5h+8Ql/CgH7/bWhKUjWNwmnoRf5RwS0TuVQmQizE3LnrPBLJcFR8pjg
Ccx1hmqQZo14I5d9YYN4JGj+xfNo9danBuAnTTjDo+YwJofEBGEEtkDYaLbNDUH2Gfqav3s14E2o
EOdFIEEcE97kz+J7tFGq9CeTt1oC9920s97lWO+XX5Rscov+IOMGWTYvGSkeFxzu+HLf//llisEO
Z0I8lmSsypEDqmMv3i2coJyvw3b2e/R5E2kqr1kkclbOv/kZqQgjRCngLG9BDtmg4n9+ceS0hQV/
GibBYKBWydbgzEj/q5aWyzf1Z9ibp9m3qLQjd55Hki6qH19FOlDPwpIW0tpi+KR85nblOd2zl+vX
//x5Lr/pp1fCLuMSCxg49Bf8nMDtEfKIUgJDYg59mkE0pcyXClAV2YlxrkqPePP//Ip/eWZZqbiV
L7nsFkSZd7m8X98e8kYQCmX9I58mlJ1+gSKBqR8tupo5CbS/qrn6y03y26vgOkBWBath/fTY4JzD
KF7wKo7ZpQ+Fj5ACnJPxl7jJo21KMjzX6vdtDHLo3ydY/eo1f7ox67xxqYrmNe1QXk6QqU4s+P8O
9dXLGCK+BGwIfpG2+NfXZEXis9KpTCAyebA/fptI3fEFF8rmNY30hKtrvLMcnHCl0XLu8oqZGVJV
+fyrIpu/3jc+AWIeXc3U+cEe/fRZBSBNWMjRTuQiqwfl9dlbpVOfpJA6mGLl1+UvyvP+8kiwAPKP
xRjrRLbt2T9+0LYMU3KlPC+xxrC7taJOdslk1oWfyLAw/ou78+iRHAm36y+KBzKCdps+y3vTG6Kq
uppBHwx6/nqdfBKEJy0ESEttBgNMT3d1Jhnmfveee/4/P6Muj+T/+mKQISVxwh8UYx6gq+8/G4b+
y2PqNq1ZwrYYd12ANE6kc83rK5OLfn0nu1miTfOXTA5ptUowHT1COF7xhct1eaGo+K5t3a+5nB2f
9qGiGO1VZxCbrhYbLqQQ7NqCj1ELvIx5NtimbZl7zd61fhLsa2YbI5aR2cX9EHazOg3DZV4xWvyy
CA5DdqkQXCpzb/F0eNfLGLr11bRy0XiP1pkZWJ/C11vVOS51TEilchO2rTpdYTLpeO6/vYw2Bswj
eCtuJkYvwWl0hti9gt0pflxbcQPNGIB9NDXtIGdUSIxtsa8JYvvjMEJ06BvSu6nT+C7eOvACm9EC
L8lIE2K2wsSGcas0Q3GbE/slUhCpVB4Bf+QPU4vNAauXjMYHgoRaHVoZmg+zFEIcOIj65jCTu49u
vFAwUSmtE5mtax19D9DOVRS8OeAZHLjL6C1pYQnx1mZJf1gdvdnbG5nKRWPv6lo+2gsimXyiXUPv
tXdmr74Q3FY+wr5GSoKUIBl4oSSk2xUi3xvotDo9xtxj3A2MBsMlToalvV6Z+p8kuQux95iiIHgp
L3mMTT85R2dx4z8Ig/0Ay30ZGQzBBrMh6ddyjtznie3CffQwuHbHalkqjMet1xsKFYCtpHsRF/10
mtd4lQc9gzTCXT1zXReCGflL2FRzvWnWVOFACiI6Cpq+x6Go3LwcmDP0QfEg3a5ez2Pbc89wnZJ/
T2zg5bjCLunnKK/d9zwXUbFLpsK/7jq+d9KNq8CUnORZ/IJchkU+zQnSbIi4tm9RYqWDHb/PcOJh
TyrufJOb5YDekpwTjw0QcIousdz3JniGlKvnTaKKtrlmXeesURkkOPxEnWSyYmv/y9Yd56U2inDz
FUaZ6APDs/eb1BSobCvcMu7BESV2ckl4WGxIB7dvY6/EC9L6XBwUtsSJiCkS64bED9EguFZrw1ii
mPLt5bEBQaAbUOWNGcVGdUnyVgxji2EhoBMDV9+cmd1qJK9FloASbFafWcc89uYRNF1a78VQJu1O
8BIpXiv0gWNYN+l7U9aW36QQTLDSTqpL5gNejUpHN77L8maEviKDBfk4Khaay4exAuGz6nCCrZW4
f2MxWIqxDa4NHi8KUbf8Of2PX0mGUlFYshlR5nfxdwm7NLtqUlyX+e6K5ZRpCpEPnaqFgUgaEVTy
PbkO90arftqFujTe3ll4b14qfFXpE5tgDmIgGDVQhEy1d0sSAyZxs776xJHtfIixze+JpvrggrKZ
MoA074rsDNFlogMtFjJ6lbC7rnh1nU+kuSXl5irkc92la/ynkEuEaVh7voDKErk2/oMsUOkH1Tkk
w9Az65Xfp6J1gHmRSfwW+/ToVf2mdib77noAUB9UONgOOIY7wFVIfX12Gguxjstyosm3OgWb8iFa
SsnsRJYOdKl60PmNKTnlHaxcOknMKQu7pylsJIZzCEICsMaKTxtTTFbYv3lRuDOFiBlEdN7NumSs
1nnRbxqgXx1Kjqb5lrSMdoDAiZmU3jRhKIQ1y0GgLxCVJDSX8jASc69xZq7jMfUy9Se0bDOM6oI1
PZvcKx4dwaa7QyNbH9Uyqo856vH0xflY7rMkGbOdoaL3E+dXcY1qClwDp/o/nTvWP/bC5PeMKFb7
MKGDfQFeiP7EQRi+hNFcuNskY3qyiWbd/cYRnCHHG0Z3lwS+/c3TWSYboD1YlY3q8/aw+gQnziW0
oWPORtPvojF2YdLAmg0QbMF2+6uXVid3qhndNcMKXyFS47bP6W8/jDKTww5xcAL/5DXI+KnTx+2V
a3IqvsOobV4yl+UTj+0C+GDOymDPkHmKwDfkzWfok17bVPjO9amq+UJ2oyRFuIEZKH464Qz+dirD
6j1eGvuyqsAsG5AYzNY7q+TvTMa4Psi2Uf1VvsjxFJHITvEONrzlSR+Vp6bIEnvumL19TUUEp0Tq
efiAryOLTeWJvN+ZfJnvBs+sj2UHRAhbfhryl/ADLTYGMhq2OohxLpjwEhJgww/9W5V+/qWKfMHF
FHfobS3yeLcrfZA923GV1jmWDs6DAyliBlIYHezLxKeCU3VQ4xfN4s4PVBvFwQrhnUSYmJi8uUE2
ZcfFL4bbKWQmge9x9pgi1Qrfdd6lfItIZ5u8XvTH4vP3R7zOuxoBeQL4IGfbyp0uLMbhFKX6gdxL
a3c9tZvRaazISBJO9Fp27tAs8LrWTHzbOplIrIkmdncjMINgXyyq/tNLhsZ3C0LcsGs99o4X0B2e
2FQALm7raXDdva4js69hACWnsKuzX42ijU1bhAxzVO2bn6DGtXAohlzgcuYT/ZdHuRW7hLQlcmJQ
e29pyxBn7wd9ChCG8Y9h013uk2hidNaGMdOSeFm0j5oflO9yzrPuUCexP+580iVktpjprdu856i8
yVfX1wfXn4D2CBcS2ybEFvMwW6M05deN+9WlTgnYxMkIfPpFEQD/WEX0RY1y8tGQNZQMvRtptok3
q9d1ciHHZPidGJf3Q/MlRB0wanIkObTZypFEajZLPBS2m5mvEM092DizT1ieV73jzmKGbVTEzXSs
SUI6W2NMSEW1L8t5XwCbPIhOEnkwUdJeMTuvlj1UMbK4Hked74zF8CliU64xICcEGMdoCjqQr4WG
QcGpqyfWH7FculDjLrWmNqRGwVud/jyKPqy2Q1R4n5irO0YAw0qEqIOTOuy7ZIkprlzHjo3bDM66
CQvZnWaGEy8As3LnnNTlEG1JxjrzLs5W49zBKoUzASCFb7Xoe/0Uch4VuykpTIG/3i7jzgyZ2Svr
+oTWQNN+59GIoT5lykR/YZAH2GF6/B8sSYGotx78hoo5HOPAzQVCdJerKJpOvTvk2AZ9TwGUgdpx
zmpD3II/mA6KywDqs9ReQHYAntd4moKwf0pSr+6viJGjr0Ky028Gh+FlzSPgDMlNq/vWDLV3dCbq
iU6hqnKKC/OWg2/mdtn7tCbjF6SNPNoTyo3CnUeC4R+lDCbYdCohfD2KSf4bWRsJng7xlQPyI9/N
nbFvo3KKt16myrCaJDzPeq0wfsedf7E8hUBX0yYIzNYbFvuG/j6wt4eD+Z4bJll1RhSts2YlaGKN
OYVNz1/amsyHTedHENWoqQOot9AJgk3cK9iKi6AmkjDmQPfh1MC/qNz2vStGI7FlOvUVSK012OnB
xb4MAiZ8E7SjXzhHKfbx0l3jac+exE/EhsOZ1EfWwDTSyRbAIPM+zZsWuw2ItGCCWOpF4bWsuBht
dOCq27UQfrND1sJKsc6uT8Yx5AoMu13jkOh7pwO0548mvlqSZRxJvgbBcx3OXnE0rl/f4kBaPywn
u3yP6Z7jodPFHOQkOjcq9NrC4ex1/Z4sCVHeCqDhHV8ncazxgtdl3qblY9B3yx+91pZpyVhWz/2Y
O89SLvVrl4MKwpbeJ79jNrfMOclEPMQJEzLmg7AwedaW6C5K+m7exnZO3+K1zdptihMr3nK0pmVU
U+foqfly1+CLxem6Zl23H4FacfBNZx/qKSNhVq3eqc8mynoO/oBtKGQJhGJeEs7yXXiDz+yFoRPN
r2vOhz/mTX32EflTovR9/7iyQloeibHJD3GcJc8LeMMv9DSoJssCtxCf/2D+YU8fMkKqc/sNBoP8
caCVvZ/yhKsASTf8Xm0HWYrPPYbWKStzCBu4YZtyWOH1ZnOn7E6nvZPBIQymT6ZHUMkgpPu3YmJt
35FPbZ4ZshMtK0zmcb9gBkfGOGGHv0qUxF4/sxS9jibX37hzDYGVKvHua+a9+polsvrsFmgGx36a
o+eSkFiEy74Z/vQ28PnXdFLHiVgmA9imSd4iHoTi7MmGHdy5WBP7JHc5+Q9+eIOcgAJpKdd7dXl3
iB1kCpybK/J42OZrzcI+C88JN0Q5V4pQRp5JDl6e96/qxrrZDK5Nr3pN6o7pNLCubc0/CSV15oKI
mbAUbBzJjXU/QiZt9s5axiDqq6rihlI5QAUnYYWzH0GjzpsR8xoG5K6ijYn8L+yUFbr50StZdbdN
F83ZduKH1kfLFClhDuoqHHUNy7M/Rf4nDkhPwj/IDeQbyC0YV/AjQlHNIXNJzgLXmIEYGuVdQu1B
Nrld8ojdjAMhHrPpc8SWAg5K4Z1m96rvBusG7R2CYMwSY6Fwk/dyL4dc15I7N007e+B3ClMz31na
hznOoXmlIgYfpKue+o8xn2jxIWMmfyKUrc8pW5u3usgZL1KMkmHjLIX51WEBatYjpIyNJeYCFlUR
i7dbCn8l1Ts5AtqfzP8Fs6+fuFpRY8dcrvjT+tn4y3Rprg+UBLEJ2dIK/zh3xNMQGD18XY1f4HKY
eif4F+RMq+7rRXmQ5sZ1iTcNLachLifC3jioFlkduG7nv1rko97qnKG/68NXuErq1NmDwpiIw3CD
KLaZt+S/mSDJQQerhzuwciWh6zD1imAbdpzeN3JayhvVezhshlLdpJ0T0hbtGK6UOgrkl3QrcTPa
uf8kAZVd7FcsHIRh8/6JwbVP2tU4OudY6+bOrvAvkOVoIYEFkc4k3xwELsQf5m/cVkXAz3HBxBQb
x/Lkb6CqR3dhWITPILfEK/Dk9itJypU9XGXpywBaQkM1aMAHCYi5zzPHJb2NqwzTSlWXsTrGY8zv
wzEAXWLh2vFXdp7+ML5jXpNQZgj2ZZb0p7QAULLpu9U1lxsSeUgJXqM/cw3lIGmlLfh7gMxLjmbq
q5eCL7oi2OX7J0KYXosvJdbN1gHURNYw5fhOq8s1Uwff7OXiZNOJtXOFII47jk5DadTTFBStu8/6
ciRsXPvtUwG9qcbur1ZWD7/Ce5Gua7ruwsEjEr60KUdNURT2sU7gHG65li0NR3JWXHIDTQanTIx+
ehz8ztx7QsjPuL8M06XhpdyxAgcAIiiSdHYGleRmqJZGHJOQ2fhu8DRQOMqRyM5XNvTsKYm58HzV
DLKIsa0VfoN5arz30TaNwXowYe/BJqPx7Sg/B3wR+e0emWot99CkZ71rqyo+Z0sfBztbL+OAR3oe
3/qQzC7kyNH9GjiJim3ULStwOsOzeVVzG0tPVDk1gD+AMh6GmQdvK0AFBViegRRcV9Ni+RU+d9CI
+cPHNJvU317CFOrs25CfgcZI/dUSIccGXbC8XdsubsTJNrOmzzwOLpDrS83YZloMxDTadAP/pJKV
jxbTH6l5ZWOC37Iw3W2GBbc6TzFOXixrFbtZT44jhkSiF+w58FfXg81Al++91I/kropxRqd8feMh
98hg74KOZ2XveOgEHw5yFKSFWsOzhY7WR5u58g2NBkwSYR60bnd0844wcNDmOS49k0giV9U0v/IG
rwSVscg/clX085PlshTgfk0IL1rfOBPelGD+LdxGfXCtgO4C/nz98frAv5JuMLPUdWnw4XtL+G5z
aX/S6uLWHz0dlxtnnvxf9GGMFb2XZpjZOZcsh3CSw98pnEnDciRvP2Nom/gHDWxpAmjRK/tTE+Ld
5jk9juPYPDLFcMLbyHrmtVdVgtOLcfVDiYfnA+Uiob1R6J4jc9t1w66jLoegaXjZ4cUc2eYSEcO4
6ZsMbkPEPeJnTQyiC6lOEvEmhzKczITNdrJ3UgPyN/W+Ve4kz0S2rd5WYeL4t2vUNeUhT9zlTwiQ
sqQRsERPEnZU0wnkX5k9dLDSzM6umly4CrtQnrIeo9cmYJndARo0tb9bkzpngsX7+yBXyRsxkBD7
VzfdMJ5UgKdqM6eqzGDu6Exvc2cdq1dR5M0rVQ640jLMGi/G9h5GNhVyPuh9rpunMezDlpeIvAKm
otzcNHPHcu5NY8yqMDJDQNkz5uIibyVnHfTNm4HGgJL9GW/AbgLlGm5EDLEmGsI53lDvWA2b3k2K
r0t3KbIBL+GC85h+hO1sgujdqWJIl0JeNm9iPiN/cJMvnNa7Krhf1ijyTqUH2YiHSKfvsUC+2Q4L
cP4Nqh2iWpeF3l+mCdbdwW6Pyk2OZ8Lu6qbMP7OWTMOWPEakgfi4+DUbuRbRiaV5/IjwcKTYx/ya
k7aDuLRJMSa7m3Kuh2TjJ615b9qm+fUSx33O66hP9sGgJ75MBCr6P7v2lRVzvJNj6AOA40pJtp0F
+p8C9PstF0UKnRyFIJpNdlTtPTDLH4mfzvl2GABKbscpG279NqL1ICviNthPxQyPVTQ+GduesSTh
cKiVydlH5EXPqhpBIn0pDH5X8LEfStXtQ1wKHC9c/pPHpahhuuLqyR/iOad4JI5reUpVMcLxdcfq
rmkUTG1PQzLYLF4SvYb5tPAWd4oago5mTPz9fSmjA3UQnSbz7a6cXMJhiQ7cn5IbiJHQL0AO991V
XpnmI0FIbfdJIvU/J05leailwNg+x6V58Ziq8qXlvviT9D5I/JUPoTkYxL10H04lMCfVxJht1jz6
mWKIJ1sdpdW7gwUl2ZnRLV6pRbbVHig6E6FuHit4gZkIX0eIQuz6rA/zoVRu8cM0uXO3zFBoHsaB
v3Iq7sLkE8w/XmlQKar9Ho23Jvu+DRGRWSPj9KEZfac8N5OYfpU/9H/d1psJUnvaDldZz8Rl04lJ
xAdcuO69p8IRmIg74bWnoLOYd20bA6qUKBO3lhVCsCISKgk9TNE3HjvzuwNZetp6HFTOahrGnmXD
ej+lSmmLaNsETVYEUf2eO1mE8dtZovs8MP7Tgprz4wx8v9jpQ/Gtu4bbkOfj2DoGsd8jY7ih+dfW
QUVEd13ELWRILld+R/MUA+vSXMk2iK7TZQBjSJ6Fc2iPLPsbx6tgZRpEdSOECZNLvyuuZjIGxTd+
9BzOFm1CKPcDaKlNA9sk3Kg4A0o85YoFdvGhy2ynnlDuhrtZxOEP61R/aijTuBJB2f7NfUdnrKDM
BVgvpwxnUsT3c6Czwa+BI9cWVBWNr9n1gkYmYaiG2SeWch4TbmWwpbGL8v4SM+nvPV8uf2YKWrjO
Qa/lgpgNeLxQ6C/efwaxAlFnsS/aSO9X1msG6t108x1VHTTsOIkC3SKzhmBUS2LjSWnYEpvEW7sC
gIgekTUgGEOrYMnAIc+ocgGXGqz5mQmafz+pfiTvNakRRWNCPdwHNkIFwJu3yj2nBhgMMB1UxI+i
J0pLSBq/TFUFJUAmiPKbgNNicG0Cm/m7ASC6e+67yL+bGuM8uJenmsMVW+2u7Y07cupQiMopA98L
09zQpUXVOeOg2ic8r0QlMSUqmGubCRB7fChtIwFNiYj3VVmRREetGUFiRk4SFqaappG96eiWPMQN
usumiRqbw1dHt7gJeFk5QEo2xtsC7ZP4MgrbuquCsf6sokCILZErNyNTpOwjJxHR7Dlocu4Kl5FK
CyIsGge/D3OAH4lIjcub0hw7/P/lwyTbbNqjgASIt3qhkwzUG0wk0+KP2ZdkKqrdWiAAbNmy12ZX
h1Pw63In40qdFJm7JZw2M8+YULWAXVfxP9jHQXTsQ/7DxjY2PBPf4jI+cv28hXJM4ifBPcSyZWj8
3FZyVOURCjfr/xgn4zU3pWA491oKQq4GTFymoxw+tqMSul3aTP96qwW9lzHtK2FtcHU+dLrDWupo
TNdbF4s/eC5rlxde20rsSe6zGw8ri8LBhE5yn5XKu3Ma1XyPWSTAzyLLhGBTCkOgLpkLxrkrZ6Ct
W+ZBs/N55dDgW8ZNhzgxYmFxW5Inv0xi0l6tLi7LN/L5JkwVd1OHCyzRCgUai5swQs1IzZ+44vwb
ukfIG45+cdCs+x8KdVi1jVo0j3eFxfvCwwIudN+YOrBHTvlMDBuEzQoSr8Ng05ce1vMLyph6qoX7
2EFxgbheWuO9s1n28qQMUZxtnQVOd2BQX+YnolMD4BifQYcLt88+6YKT7gY/I9JZmobjB9N+hGK4
JSMZQllG7rJReZHRdcj27B0yv6KWZCXfduCcP7vbwCnhVIDW7p/wI2V/uga+P1QQFNlN23bTDSI+
x1T6OqvnCo79LW6WJb31Us8AaYgvOL4O4V8fKrcOCtI9dTxssDZzOVf+OkD34e5G3C+PSzpU+Ow4
jxCCJM2kqwSkrlqrT5dFnqsFvS4OCv4YfFrae0qGAxmtFCM+bUNDbtWDtl/S8jOGgHc9th1yA8D3
/B/TieKjlwNkE/p0lvFxLNOkyE/ayYAJNqxTFeEHgGviD2Z8W/0rSlam9xW8bboLSqDjWwDFdrlC
+Gog4QcDU8EkrEFGQC4G9RrOZMiYhTMi3FiVReM/fMqaVa2zqKrkW9LkhTmD7rlGTfaLHBgLhyDG
mm5kTkHDcdIpKSWul5HYtnGy+lvSQd4pFQOlecUQZ9HesTiS9jlb5HMd5Rx5kZSG8xyHdbfxqa56
W1kw233O6N1cl7j73UO8EhjftuwM6/OSuWo+cqpg381bp2BMFJXOgiAPIPyqsQwYd2RSU40wG8Az
t4JfdCjKQYmzmfz4IeJ8V+1DUm1glgOdJz4OYn9sYVelnKq+4rgf1jeTwr08N4HGD45bAFWUozlA
y8OYROB92hygnhPyVlw0aMj8+MgT5NQRMDtbVQeskjd2AO2u1aXwwK8bsUJ8mwa9RcUIpqtpgmBb
j1URHxLDLsYQyCMT3BZEFtEA9QWjJ+KmkQz+1uHMP2qGxFEJT4omVHQQPrjFxTDfaa+5rM8ECa4i
X4N/IpnUc4lpmIRvGdFEvHQm6P727E/PAo8x10DBKHDr6tl423Lx/LOXTPDQRN8OiId1Mlc7FyHX
otI6RBJU5/bLBjhIjcbRzAxGaWmJpmu6W1jZprg369EdwJ9fuUyub9ell1R5hKVLY1Ae6G1QAIg6
yrxy5NZrB/hNmS4X8mvoSVfeYGV2xFkY8Jt7RbO+GlzXPNRNQGHn4LaxRVHmuZzPQCCDH7Kw8Y/b
9tO6IcAopxhRTTTBLdcFolukJ9GaYuOE1auPgK8fAGeX5l9Ue/ZY0AZa3U0l+v55RAzF6T0j+O97
L9T3qEpdv0c6gaDmCqQ40B1I8vXbwo21QQFfu/BcijRzHunVLXwahEDzH9nGneCQWTwBQDgiFP1+
AGKwvUS35I2bAuUnyjJo50g9qqvvZ5t58V57YWs+JLth/aBEDA/ex/xebVErEPhUFrT/D57l/0/J
GuH/0ZX8/Gu//zcG8OV/+O+mZKn+w3EoAMSz6AawA1x8Yf+DqhH9R+Qy+8D7h58RpeJ/epI9ein/
sx0VK3NAbd9/RQDL/8CM7IEoAOTDCkyZ4P+FJxln2v9mW5NuePE5RhBDYw6fjssP/r+YD6nvi8PU
UhJEzOyK7lqxR2/2ryBXNF+qcYd3aSecUbxkG7rJ/ih0na2Wvb2n0yK5YdDrfXOzXFn2s+hc6kXD
KFvXgz9QkcLbR1CFJzH84BTQHU2JyeXaD7klxdxucFph059YAQDhZT6AwV7ccRKzT4K28zuutxON
F9PwQMUSNQrBYN66FVJMPWkAVf7A6Z8bxb7os25vYyle856CEkJX6bl3cYNRU8IleHXm9pE7uvfs
Mawi11zk300YDRz6s+msyIufqDjsH6dloq8S9QbDtJaE5Nx133RrdWCAXtw03XQrfdhy5KnTGeaT
m2TbVbrPCW7ELT2U6hJBHvgYVPIVRzpjdSTjlHDz9jIMWKxafxOgu/WUAnAi/29KIhlV2FKQ3h9y
JLwN86srqcr7IH2dluZJAJE66dSfHoYlgVoXM03bOOk0vdd2XG7qOsIYoob+N5qMh9OsxNiwystI
gGkaQcbl28218+wNVXsWi/fSrPX0WSQxnp7UI9DtpjvcZnfcq2lCoO/kMakaVlbm168TPR77MBgY
NzZifKFoo8KIA7qECUBJfqedgm1fdMNbr2bo0ZNmHJx6bXxPfPCH4NHezSsMSZxk8WdA6RNQuDZ1
2AOR06M+Vq3qH5VC06upSjiaZGD6ajzybYm3k03/EHY9Dh0y0rpVWyr5yOXP3plw0W7GVzH5mrzT
ML+lhqHsMjvbtBi+Q5U9+YXK9tRn3XJ8NFfRkgP0r1Z9gPLQcPtfr/sRpiGeHVFxbDD2W0u2unSA
oVlX4+soLx7yLqUDQlB8YTCVG36IzrXDTtYcd8MCyAX62RsRkeLaZZZ2nUR8Otyp0CqDiqDiUqmD
w9F8l+Z2ByN6P7V/ZUtgkFsTiGmZzoRQrxLGvdS6qm7fzsjB7NYkV1c+Xp0kV82g93M9Frc2nsAJ
xsAPuEceo1yxzaaIdAA9vEPTQo1iaw6j3Ui8+QGRfeMF6ZE7OB034XLMHAIA/gKXNvcVupVAEh0P
kAY2is0ThxLtY20DtlJm7ZUc419r3TOyILJo3l8zAZo3IP2wwvXhfKvp+aGnIGWccGl6mvLrUXIe
XQe4vXgTRpxFxbUymXsFXwzBRDgH37oQr1StQGYpddc15q4bI+8R5jEdDGGLKca+hrS73bsRoDrJ
pI9LIkn+saJexvXWfRiKr9nY4qZDKHyyDlmCfFFgHDyECo9BFuULJQm8ANyxwwhrw4tgv9beAzxI
G9qRPG/IFIdyjz5J7zGqzxuGgWSzK+c4lu70NgTKO1BsMjwP0r/tI8FnpamuNPVVyDC4rNU/iFVn
6+nsln4/762oV7kz5X3fxS38xIs/7dK6pqbppwYySuuUo958aLw7BLHsml33oDImLL0nPrieAU+w
HCcdq1+S1e6CPmuO9VKdQjAf3Y5hQniTZZl58xhwbjlG/5Q6f8S5PTxknbeBBHpLZvei7781oaw2
WZrzTMJwSXT2t17Cr3Bo7/yRzHCYoVoFZVkyh05OZA3zK99AFUiHwJ5FWYxvraiqWxlRfaVD6McS
++0hwSjzo8C73GRp5Wy4tK//KHwpdrUqsVqWQXpN6h34WRGw3HVo63h48gQoN5c4Lv4l/ZPzjHpc
8j61BrEIIeNoFyY8VPP4jNhiVsM40UDswulE5D4FSVAgRlTN3Tp5qPDc2g8pfb4I+jK6XpRdr7mi
6KeFZoM/WeP5KNq6d++wGtv7Dqwr8fHHhPk/ucYyzvh/19uyAKERRzXFHm6g/wYCvLg7xvlH6mfL
XWg7+xsD9vid+dquijV+dMfc2+LemL99nKFfiylAbPrJNX8RgrXUO+7SNoVugxYwtr57tlEKDC/M
/va9i9+iacFa92791vTr+GRkVb51S0UyO1jPBOwoqIH88SiaEczakseSfpQ1+BCzDwMYBGNv5j9L
WL8mldeAxl4FwT2d3I1t8cPdllBfRsVjK6CCO7pkyoYJW34ZnQFGGYTs3rJIIwXV7sXHR2pYHbik
42qQdds+1SD+mZlMpYiO3SK8M4lg8alGU9+QRCiiHZPX8MVzQIvTBmoG+NAC1Q0j3UMvhvEcx0Vz
Az9F7Dov59Qqs8tYmfuwvWkGNNptNuFdiIUKT7qbBKN/DDHfAzNp2q5qKoSx+5s3gjz+i4e2BgXO
6DWFr1ljCe+bRHy1QzY8jVJaMv1R/SSN7p45ikSMP+sA/OjQbaCmJlSl4VBA9fcYJ/nzfeBfIM8k
Bq90UZqjn6zFa+O5b8h8PGJD1VzHZlZX2WrnLz4Pzsxr0NJ6suJhbhdNPxO/aNmVWadew2VO6VtK
JSskVlr8a1Y9FPWxoVEDE1ENeXrwadT07RbAE/yFJH7Oc+TU3LlrbfIkCvKoqkm2Qz9BxI3L14DA
7D8K7QLMqqR+u+VY+n+jqN4JJvG9N+6QAb4dyU0vLHZaZxCmizhZEF+a5CYq6Mth7H1G4v6KRjFX
CLzZxWcizPfluHitmiF+qNIOKMy8Jt02ojsK7EjzRU5F7JaUKRyPL0r8cIxD3lFk+R2FNuNRrKn/
6rnDtOMYoW6dkuXYQdI61HQ/4Wde964Tdo9j7gavltfpwqyf2+c8VBLntBc/6LTuvjKLlxGkfoyk
hdtjWME3V2BaztrH2QRPfj2kvYF0EaOGBWH3vUDkRmkbJj4cCPnGodLOX9DdOHt17KCoh9QitI9d
61770AefMbaFhyzB9Wdnit+adTiG2v0Oc+ctVv2wgzNT3zUxRPo0b1nVmwRfVZKdnKU9St5Ln3Ru
GjVHmYSskjE1t6v0nDcCsJDYiBSn12xC9e+YM8mtVq7TqzTpEXPkpC61SOnftiu+QhHZewmZNzez
f6OQJp58Q/LZ86R+cAHffbZ2HK9rQbtoGpTqfhr67kRlWE1CAjEIrjj1mWWf/4x1nOxHnHKbFdjI
K0ZXSlKZdUT/VFXi1sUnGhyl4TiLBX7nY1zXbkkPz3i/pFf/jb0zaZbbSLvzX3F4bSiQCSSGbVWh
5qo7D7wbxB1IzPOMX/89kLrbFNtWh7yzwxtFiBJ5iyggkfmec56jJx2DxWynBnzUQMn2THoij27J
9JYexZBKZlnvxwZlEwNncKPTMZZ5EXFvz2Y2vhEBvhHFG/YAj+mumxEjSbq512GuKPkjzAQ4oRfF
E1m/BlNo1nT6SoWEoFjGIwN/Pxp4rAf8mtxo8dswJXtDaz1b+A9ueo4c7MaAmyyeinau6DR1GGNY
huMf4rQXPxKzafZlFp7sCGNrTW3nqQv5s2uQKfuEpPWhrpe6ws6WL5UjsjUBZHA5BK1dmoUjCw9H
VjUO2mQUeR0Q0GnN2YgSXsaO56BrEqL6ehy4nox8caxp6Ws8czZpSLZBmvCUmhqbM6L+TFSX+xxq
TvlWj5HmlZRH0GBSvA7Q0rk/pmjINtz4wUbXcViwi6IvmasMmKjJ/VPGg5YjSdYmbCIFaLAe8wYz
2jAsA33b1R7dWpvmA8WwAYORKXdWsauMfdkwRkC9GdHfy7l7GWpS7JDbI4zwVj3BYog6/TFHZSOw
1EQLWiBGYmDAqPtcON15Fm1Dt2u4yFKlYT9OVoAMjwM3uR9jI9tpjm9vIcIUG30ysRtPWLn45jOK
p0rHWJdTxEynKZLpMR3sZm0ZtJqy/gdbmHEB/uVa92YMMTc+NvEtNnSw5jE2PXoXkuKH1Jr5PSkW
NnNgDVva8h77pqhp1HPrYT3nbDTMlt2cjIVEKKiMK5Wnap6sM/R6/GP0fV7NuquPcV6mj5JjAAsT
hzpeINCWaHb0hjQw37g63YFhMc4/ih4xKWnDtlwQvH7TfSsNXW1Sp6Uu0u0iRZConw9d5rPkgWPN
b6YukvsxhKNswKNbt3RMeoWhQWXj5XysqFbcoSjqG+Ru7TRoDtIsWclt1zj6Cb+Z5iHoG4ecMeE+
Via0a7qW0QzsLnttphIqf+ks41QwRLMFmru0s2nPL/FC1XE9mruGRtsXa+hhr3NgvUd+/8CjXKww
9TGlZJ7cthm5lrYCciM5J1M9zbEI5zdLD57fGzRCYx0i29ETrGknSv/K5oHk0v1Qm0fqLpTXWoLK
TvOtc7+MMTiARdj13YDPI4vY42Iai/ThvuDEhzlncI9uCF1m9Old6ZVJrYG8tfRBvvJZv/l9rnAa
Fy/aELkrjIztO+XE34c4PPVMxtdMqlcigwLjGJexGjVgwMzWGzv8YaglNavjnCCryJnB7ZVnx9nL
6JT2eTS7Z7fRpIf/I1i5mX+h0qVfJ0OXXeHo5SxCqUMZ84gwyNFYXeyW5WqC5xbbmv5UyohTF+eK
lcWGcaOPtk8VAHTuHIKyxsaXpJlxNrt8F+UiP1UyXRt1Qgdsrh7qOdO29JDPu0qob70fOq+shfQn
R8lbrudMBrHshtCnI6E9g06ZvVIWase3X2x82ah96yePQ88hkdUNqHTsthwXONPjhSnze2h62oiz
MMeFgvEm3RVl4Mdepff2EvbyN3hE4x2/sfJAhjxE8fw5OUCiQw0jAhCcbsMU2r+tENS53PazQY0S
uHDlxwfTjbuPuBc6JEAIC1ROGp5RjpQvxrQYyVHDf9W799LtORjVvnOhkRUjUXuJkiy9UVHUkLON
rG01AeGyaPBUqqYAm6HfZsR9uDaaCawF+DtXsces2qtbuZ9xR+ss1ZdAzOBdjZo8QdKWG8xz7mZy
qid034daK5AaK4aKoWi+ka8a9pwruWXVArR2Ma9UvdXvKzNw+BvyThqCqy+EeezVNN+IMX2bTZ3W
b6O3923PGZTzi77uKPjrq+gK5i04jByZ7ZI/QzrRTrFJX4mJESzzFenFQbaLLLEp1cSeRxfYsVp+
ek+lUtQSZSbm8xZjMvDyIcJciUsUfQP8HaMlj2+PUJEGCsnps9ZzHFjpRTrfiS5/qER1YF5PowwR
341B3GJdmQJIVWCeeeVigvMfEvmhyaHfmTqWDhSh6AP0YEfvgH9Me/vNbvpTy469EiLdkWkDG5OI
B14XzU2XduUxswsmFbgmgm4wTwiT8wHUzl5aPs2npr/t6/YWSQfjIkXHgzvtuwQ91idvUi/8wDJY
AI6M/NZVq/odt5u6I/4U7VLfhyszlNPGipuXwVXdTZOgbEMAeSUJka7zIt4lcOfoS/YvCXm1fenT
tkGfBbCyrHkasnhr1PG5yOqv0nFoZMGSAUkJDvcEufOYN9WrIfL6LmvsR6QN9LQUdy+LTLvLSbFf
U0YG+B20fWdWzYFT+uLuLqaND6ZmnZqBtUU1a5fKk8nrMnnn1jQg45QQH5zgPig7Aws1ZBBDU5J7
spk3JCT9xZ6CsgjRLUsgkAQBPVQI1OMqqpRah6Nb4ULDHtsH+gGUWAEinRIfmYHeQIw0SNXR4IqG
mURRsIlNS7+UOHw3yoifoGJedaISe6fuTJ48pjy0r3Cqt6Zxg3MoRGEkToWbo1XvgUGyLwnzh1KO
763BcB8XHUW9ecY1wqxJRcxYUQvDIKNGN6ussUbj8ykIEdq9tKpjULmcOAmqEWCFqp0y1CO9FSHg
s4FFvttbBf7KQOmLOGfdmJlz0dlbw4cDtiIqer2TE5GkF8yy8V6z9IgK7jo6CwdvCujCgRXlKn2y
x8t9ku9xePPGyHx3Bx3ljr2Hjo/Hxa9Ki08myGfwpB/HCVN/X3DG7BYrNLvAH1C/nO/OFH4SJLEo
QJ6yFQ2L9YolCk1dBzBVVQaGSR5OtlTRruqITIRue6/6em3NXUN1smrvqc9YuRENCTKuDrPMkBRC
BzVbnHWtvAO4t6sNzfrhoKibkb9LyvlbPbCjiAjgOeQAjPW8aHoce2qkDfO1VTJ4c10sDKBiMOal
57IPP23ei6uOTDo7uVi8iowL3zMvsFK1nkXf3yFsnCRMWLMkD1MnlJS0o7EjoLYuwzHdBHaeP5pJ
Fu5Gczw1QePw4piG7TwZ7yhgR7xyZ+G/2Yv/2hij72lGYlJb7kCzZ17ZlkSPS7bp0Gbbk+ose1M7
RnICnXY39nxdVAp5eIrYPWXZzm/n2QttoiRtEgecOnNP+tvIyh4jyz2IJJUsQxz9UCpLEpTttBBy
3cl4whP/A/CBOGMuMOFoKGOrwY46gwjU6Lp606v+VTPbjRsseIC6+gLdQwFH06brjuMg/M8424RD
SXuFOeQfvGcREcEmDgZMw4S0CRi7kkzbmG/q6nttSg9j4pU5NJGZ9LNrxlcZK2vVwrMBTBQa+7gO
4ktEu+1ZVFI9zgGLO3RC7hbzRcPmX+BI2Lv9pcvmbl+VwSe9RyCYKn08D1Mzbrp4xAto+OxcKDyy
+7OI9BPiZ8VBeiKcimNmLq1rllkXmLWeGyYzVw8DmDvIeSuVpX+LkBucUSqvK/1mb1D2Nmrfm8Ij
lLKqxlscj94g6p1Mfkzzc6d/66FOkq/hbJUSNDKS7xjgtk6Zsock1XxrzU266SAA4QxaEKZp+NLE
qXYIkNW4H894QMWjrpmAjA0t/QpBMdByQvTTBpZ6x0TT2JBxJ7Gj1zSHlRqZd0P3zwNPVqTlD3bs
X2n4HnY9XpFLCu97jW3nafDZpKvwFAYBa3+naeAjtBrd1H+VZobhIm68YtbCk5nE6YXLP261Tu2h
6PFBKeR7rF3I+Vyq7rXTXpXbb+VEVxNgPKBEWb8mab8ka0T9YGbLPM2Rx0DMh4QncceW5BMEpucn
wUmvJea8/iv3i6tJkTRZ8ubLRYqRRdXTF6OftCLYQfjjis1QpEiOUf3oaUuqMMagAU5zPlqzcog9
pdgcbH3XjaAFgXN2HtlE84WwItsCh9gutVTDGrcJXRazPl8Cv3D2o9+AYMeEx167bO5kD5kgQjTA
rJ/mDHCtlle3Y35vFP3MDFjEOH4Cf4frR3r9W8LDzhkkXs/DwxSovRVxE6LApoR2kwNFXV7LGxcl
fhXZ30rADryOtnZndccAu85lRizaYrwDfIeJOLLX+sRQhck4RjaOeFl325E4m9z4oe7iGcd0kL1B
hznFvsb4a7jvWlVhkRp4K9fNU86uKZrYN9d1RfmRglwx9igXuQOzj8zV55ia1tpiKzHpjbYDPqZO
tcWbijlYfTKn3AuGblpZBTOEyuZBcCvzVDGbNXjrQXpD7J9pMUICL0ysxflA/eAsKdnpehvWARPA
8jLONWWUej8zOhlYVHoGdHS5NBdmpD/wxtRrza9YeCntozwDv+9NC3GVAhRNwyDJaxKPU7CfiAoD
G5kfbWx5+1ZbyuM0AUq5FOx7TEGiZAxhmVl14V6aqu/wimM52ca5wu5ANB7SqYjtJ0xP+KI6TPHQ
NDEx2TE9ZHNF8fkmAwJ08UXBwsQ7KPB0IgnUaHN6FsDdNvw49zZm/P6h6RWO5t6h/0ovlhAQHgws
M4X+bhbdWcssDFF5dMANHr5IBV6jd1nm+7HCeWtW8UGOLhzSkR8xif6h5b38nS+38vrcIVxkO32w
yhJqqSgt0b9C9jbEaf00/F7gpOVAyVAMc365xtmffKrG1M9hCgisBnS+s/J2eC3scXymh85ep5ii
tvBj02NoMd/HLqKYiEbGN2ma4sJUSO3imo1mx0J4Q+HjUza3/nlM3Pwu5HTz0etNVVP24xKgdLVy
g2cwfG6hj0IBgCdxzassuaRtC/l6BEsYC6qxpqErXzt7do8DNqgtA6qGXW1KC03jy0s+1nSmz/l7
UNW3JmQh4g+MkxpVaYewie0rNwSVKS6SAl+YXjwsho1TF2XqmywmkumhCobnJXNz7DJTMGoiHzWV
mJYZRw760S1gadADPT/QLBedrVSM7DtyytnaEbysnbIfTovA2mGhJDFl187LYI71V68wm+PaKrYg
OSdvADK3hT8EoNToeC0OuPOCTNybiVMcpCyb11yq6Uy+oDgV1Jd81ZLpCWOgPBAWo8Ta5K7Ocnzx
zLLNyDawiTZPrSaw4DdaMH91EXVmWiT8HdNS41SMz4T5tXd7bH1ORla7B6TQ3TWBGWyggSDL5VG6
I3EdEx1061PjNyOvMDYXuDeWh2epl04z/KM9+yL2eBWdl5HfD3tdCvMkAmKQ06hydgh2+llyAY76
qMRxVlnqgfrGcq3NM3oOQa37mpO+9z9MnuY6c5jiznFvkyB3QYHPjWK+OS/tU4GzwfcRss6Y9f+B
LeP/tioToehj+wlQ82/Fy4cm/f7fih8UmuQ/w+D+8fv+cF5o4NuEaZu0L9uAlbARgQL6w3rBf3IY
G1HvoLPgEX/W+Wn/BMKZv5nCBpfCvNuEnikBJf2jy0GZvy2pEWUr2ySz6Lji75gvFiDQ/wRNKdPW
dd0lssZ5i7mG0hcs1E88nRqDsJzbgDQ6ewjmEO+kvJfTOmVMbRGpOzuIdw5cdajruHN/ulq3f/yU
nzFxv8OBfvnh0OgcXqXK4K/yK5lMl5qbyYE5qWMWGQG2atyW+ImoJGIUjnQsJK6wEdBH2VB81VR6
aqySrlLL+4vMOZYNJDotd84Nu+KQuXHS/H5YcRfbfXpqB35RV/prPyHah/QD6ieuNNqpYYPithMe
KJGNnwORfWpPdVybGWlxL6hV+1LTSTZRUpq1+2yK5FcketICRWP04ZbMcbAytYgqXiedSkYX9XT2
/dC9y6YsemtnE0JloCEzoeMP4/Mi8FJYpd418PlEKVAPkJkZu2MhrDDl1tIufkytUBdHUeb6x2X+
WxjH/zctUbiZTDBXP911//aMnih57/9UNvSv3/QPa5T4bbFFgQ8EJGCL3+vJ/3g+pf4blh6Sf3AX
yZ+CYPzX40mr0GJYMnQeHBMMNH0q/3w8TfEbz6ZluAbmKN65kCH/jjdK2L+A2fBGubQeKd3CnG+R
RVie4J+e0DT242y2Euoc8ya8JZE8HQvc3YfQLG34A1jvKUcJcyTKYCp0rBFN+myr8iso0rd+Mo6y
a99joLIe3cEMHqeSqg+6dtkRAarmZGZwlGSywAYKy3zmP9rEe3bz8FmIaeK8wNOoVcNNELczbmb/
eaD5O7B0soq1f5tjId8TfNHWQyXX0zL61gNxQ5T1NtMnYlL9ojFpgmxYJB/q4Vg44shrPDjWWvg0
Ru13GROM17BXXWEhQ5tlm7rxu8Ym/MmWREPlw7vqfwh3gElXXWFnn0c7ecWXdjT7LDhh+DE2bdYd
RMmAu3eTsy85hXdWeS91me3yOCV/CAV3P8zpdW4qefC19IQC9SqNorhGrHEdrqx8BiBF6yzMWcyo
VHHGN005Rh4u7HBbF81tphna0YQQ3tXTPu7J58K9yndunHlO0uymqgbuD6Z3gZysRmk9t42+mqlO
rQ2IsrFdrmN3JPVuGA9BMF4rCrVds7inr86runJPaNqr5/oQjSPBa+NAfOnc6wZVB9154XAAuYXg
xe4gi1ni4vIxpc12nVf2k9tkRGjh4E62W6yFpkM8s8QOjfNJQiJWgAD2LTS0y2SaqRejNWgNPbJk
OUikcXSmCj605105tTbtbaE8hBXlwHEzH/LQf8hqjg4Z+WUzgeUb4ITPG8y4yqy9GP+bndnwJ3B2
Y6U+YH7eI/jvK2VdotSBMhnvcrsqsFEkSHNJcyop1xuA3a61mAyJVpM/sIH3C8HkLclhWEFEWhPW
3srG/k6Ch2rU0vfmPulW+BuwL0U2iYvuk+jEOXYTDKzNhGotqdDOkp1ZMSbl2djpkkk57JB9XPXx
Wjemd5zTb1jXKNOrKIGlpha56VlrktvM6m4qYW2Spn/E+0CYJd0kcPqFhPgjgYPQjLKLSlAYEQrs
ZjCdjwr6M3AplnRyWWtd5LhkBrLEEL9pDtD3vmjvx57OC8M6G8V4wPqBKDKByEo6RvolROst98+z
n9tXNmdYeDrrXjg5f5GhOBOfDzwyPXvy6wBUqLKcZqAHkcwnjvDuJiO3NMcy80ozeCjzZBuUBeXh
/svAoJVL0dKfPK3KOfw0pUZXY14daTwFB2d+zrb9XjftKZBMtnSM17g/HuWyfeys6EHVPsRkcTbY
BVNKtgJyvJe/7zKnxe0W7WJSoHVe7uxkvHM1tAQCb+ciHZ/CKr4LKukRDHqoZHBXsluNcu4W5pdy
2ca6Vv4oY0D/fiK2vDF3lg7p3UzdF6PgEIP/z2z893nZ/M5GdVcji5R+e2nhecwxb2U9BrWl6Xtq
1Ra3ChOKsviy2/QQO18yDZhGNMUDlJljs7SPtssWu667fuvkLBCLkUEt++90qHNGFuanQ0j9YJt2
ti3HZ0MPTn5QbCAZcIFhqOBZkY/8C8G0zvamhrDzLL9xi/prEHTXzDYzL64qtRIsNpWmHYXVbUE9
pDdVLPKDVautVXSPFacDps03vWAYU4/NLikYsrZ6y0ZH6GpHNi9gChU+UYCxsSJs/4n7EjFgc2Rx
6W1HwI2K9iRLko1rPbv5U+g8Zc44r9VUMy8v2o02GHd91LLuzz1eQ9SUUT4ndQ06xd80zvRZTPWa
XC8jsKkiJ9K48b7hzOQJ5M1ly6eoDNZj5si+SVgTM/aJ7NElI2BZoHGuDR5dbBvzhi3Tk7LzW3sp
AWVoxFOCQwbpDIyrbIwD2ZVvka3uzXSm0RwDqGHd0nbz0i0nMN9goOIHxJVpyjk4mXkNp6W7bu6/
msIocYsDkDCK+K4b+7dsOccNjbt8f85TPeTg/DBGTD4DFktl7wNugBXcsrui0rcZuDxcC9SCEqJ6
GTr+rTEDJhh5ETFPcD8GlaerDgPOoOe3LAUAGbThxVqOkv0YPjdm/mEF1hmcxycm+dsgS19Zzg+1
rx/S3p2BgCzjp+5Zr7u97AAP+V19sAu4dz0HMVyAkiJgRiO8OxjRWmghldHDAZjGo1VFH5oFHws8
sVjN9oBfj2Zd6XwuTVObnnyE59bGM3lDG04/RV4+rItxMM+w1hhABe6PQTg4d2TWscoL2mjyKPBi
m6r5ogrexkF/deL0OJuQ6IkgrXixYfFy7c957E9UL91EBj1j84KqK3FNrlxWBvJP+UsuYJRZQXQb
GdNzpmvfe0HFpju0B3MS9xR1AjywbBgA9t1gJxcTI2wGd6GYeaHOaMYOQowpFJ5K/DxgYE5Y1ijT
TOx9MQgU+2U4kI34qmwL/D85oSECHhYb8os6+lu+zicWrpoG1nKfkNdfkzNhWFl29/YA5sXRACnB
i6ZIykLY6sbv9OA8QDkp1tQ/oHuVV14dySotf9dudcq+qettG/REWWwjbbpLyVyuhsaptmaR3ArH
PGalcxfBPubW7QR6B37E2WRwEg3BRzMSjexd8oBm8tlI54g5kFBmPscXdjNkuVxqpizXZqQAdKmd
sSBXw+QVYR2tyqi4j8rsVQAW4Z0tAQ2ArIQdWXqzVXuO6Jkws+Nqu7NMCflR5KG5xr6Y6QwLMXWS
MPG02jn1TjgfsjLj2YJcaZp9vzECAZCF2uFLVH6zGPB0c7iOGPiAWjy0Sr8mrbsL26HauO08rmwx
szw02yGbtukyJUIvOSgiymuRzG+R5XxMAq6PHXRg4pR+M9nxzkURKXy+J0tQa0SnDVjOmK8keW+k
GZ6MaTxR8w0Ize3vDSwDhFiyHZhI0thTw+2cG2cM2dTvaqUBgIbp1Vhk/Y7CViZamXrH0p5u2mi4
AL+ECmMxqU4MaJs4fNZmjxhEQvmJgtnDVOWfaLliXbvRpQrwLIlsoA25jWhtyIetaEOKfVTyqEX6
WSJa71jIOs/vTUTZkSFbUCCaMBjHvo3ysK0BsJAfYnjV4jwgVUp4rWHViMVx6msf/lXwMiyTu3mq
jB2WAmC5TITxQejBNlQp62KwTDVDJDHTBLETk+LOi2tuy3dRoj4jf5XbZmqvrHOn3ujPrOQTS2J0
sZ383WaEwkwehhCsMg0rNvutNoaJi31Qa1ttmyVRzqxtxMzXYLOH4+Klynlq5XRvddE36nwuNMqd
myZ+tzu7XdU2Rmnmc70nQ5Rk1QIim1ygS1ZVshXwcSPpuR17IrC/l0ZneayLqH7JRN5WrJhOLnIp
ur2vr5p+uNGkEW+Gyrhrx2XSnUMlqxdrsNGenJFsFCrBA+QJXjHtKZPGMSgW0EhnfJW2KU72ODzM
pfPUmI5Xaw6MT9Ndw7NZjOxbrJTb0CoxZKusYOIHkK/XbA9Ry4Q1C75wyJMRdAImUtijLDrT8G1q
g3VHzRq+4uE81bpPeR8rflv2m8iaFgOXfz+QkWWTjFjh1vF7MnZnkpI4bZYRMcGoq8X4hTgi9lkj
bOYtndb7REcHTarujrsPI7gvv9qqePL9nMAhdojM8OCbtWuT8TOjEZ9BX/UIVbNciH2nRk6vmo3y
pwElXNXj9Cj9+ozR6RHX2w0ol/sm707cwxlf6/AoHPn7oPSjQZJqdcwIgTYejTjdT2o4maFxCBi9
rPqWenrNVt4Us6Firnzbpxge0Y7prakA1rAZnssUBTV2bwLVZigMPYpsQUvOMmafUJBIRKsNg4R2
nST+XmnuLYAHQtDBD98I6R23DS/lrRJrIqcShABNlQ0vicMMJ0VV6LTEU7V70ExGJrrTZjsy+90x
Ca0rPpDU4+qtWIu2QRJfykrt2XZhBgmX6TOrjo49imRpuwdo1jPO0BfpzcXKoIdqMV0OayCB3X7q
WnbjLKvHKWx1mkeIahiI3rMan/wKKrKBl6aK3Peeyi5a/Vo2uG6zsW11LEnRE8ZotC3NJinbFKzd
KqIAEeJdvW5a9GSIYlvHxP6qD9Nrk5YYvnR1G0IWpHQo9pZu1DW80xejzXAMR89OlZ8i36GStzBs
r7SSd8qSYq6+TZnuEGzHGpib7tZsA3soU0Zeb2ONrnItRkCpapq3yNRSrAJoQQxVdFeH8YeQ4XwC
UHbMlBGs+4olcTS0nVkE9Y50AEKAxVHUDvQrgdjbMFTvraoNxKEYjQ76d1UX2yXWCCphVQ+M2GCD
JLNDaVzDfqvlD8G1Q5zT053iVTKA5+AXAPgJia/Eys3ZPU9vVk+CJoueeFw/pWPfhFiLVjjdJLvy
+sstGbZrc/hg5Z+Tkb5YRp1tayPbmuytOcHiupyWPHtLmm+bJLN4CwXkaCcsscELOXEjYgCHiZGe
pSveBUCwtS/4XRnJZUYu4UM7YwKvW3Icc+psmLbpG1LtHCBcjCmxIOEIcNU6T472Goc4OtgrpPhq
c0GqIsofZ9zkHEPQv8DgGThrBK9OnIdfTuHNNKP72HZ8A7Bxe1vSmJgh1QsQhfuwT+4t48bNY3AP
C7RJ2ogPU3Moy+mIB/5o6WOxwkiOcReDRxNaJ1cnPSNk/ZoHAPaYDrAodggCFiBr3ujmXau/jkPl
H2RpbnMOuXNmHKwcK5/pVC901EUQ5+bnCtEzNnAzsXr7Az1ijVFvfdvAnKsWTOHOzbPDWAx3eeKj
F7bRFZT0CfrkhRHwpWULFloA9sCugjl4wNH+LAaxb8IQhIVo0GJN/JXTY2EjwcNluaVdSbAzgeFU
yCH1UvnNL1qxAnhec9jtXuP4msFKqTOlb4KwSTD4TF/1bB5xDZtbkx2YPyzHeNBHSdnhWFIhINvZ
kmtVjuu0xrekG/mRRAJuz8YlgMRzvDIIM8CNovfm05AvAwtiP1d3UT+Fuz5IX0+Z5V6KMrv0PULN
SCGi3vs3Yd2nB7iEx5yfU2eTsSas9r2xq3OpO8TR8YeWnKZ1VZ0xNK5NGxnQil7nDN/9rSrfGZ6v
4QXmQC76bVuyJ9HJTHUNWiByyiFrr03dwTj3i/ux65DIoyzbkD19mAxbO+k4njetmpJt1ffs9W39
OtnmI2T6J6MhJ5DxP6ymuhb7hcFFHDw1ii81wxu18/mKRYgAXTfsurrc65a4lngshd/vIR89RmFR
b/PpXcXq3a5s+5CMP2D6HmImCVmuL0jM+aqAyGKU+BJ8ohcTTwV1Ia95NRf7rk2+Cp+/hdNP/XWa
cLAy0V9LK4QWXYH3ayMqwVOXJHnp+mILVWwTTCGDOpIHmmWZ66HotJ1gxGeMOZ+94EFx80j+qBc8
xtiy0TFl6+8k/uhLrxztqBo7PlmtQeiPZl+K9ZJkY/oQFJpOPfw+R/3/Y+X/7iLR/O/rf3b1d8rj
3v/c3b38ln8IPkIg3UhTunQAKaQdwWz4H4KPLX+DTKZzcBPKlpK58b8myo7xG29nMFnKIQFu/a4F
/VPwcZlQC+EQ3zQdkDjq7wyUf9F7mCbTRqEvfw7iCACwX/SewmonV8f9fKnGrurguwG45i5CkMCi
I5vA0JwzGkahEZqk4so/DDikq2ff6bPy+tNl+1/IP+LPk23FZ7FNZQs+BoXijiF/+Sy2Ar/vUiN0
YWhEmy4Pph7iz+fQoD21mV1aFyMpmiDagOu3u3QXTIzzXoA/OezVnAjuZZslxUFzXG0C9RcZzl2j
gTE+/PXn/LdL5himZIfm0j1B5YTzS2dJP+q2PyojvQB9hi4q3E4bL6ObG8NLYebRtMlwLcRYMWVQ
A123wnrTNLxnX/7+x0BE5JvTl3vo12/OmKoC73KaXkDsR/lHbfQoURIQL8yYDD8HRsl2tPD65UHp
nmK6ONsjwZnC+fjrzyH+XMEBw0SXFv1kynCoseKz/HI9/Lglrevg8c4o/wjF0SpaTC9W22Wufiqj
YJaPbZQMWJ2qSZOrPIeee4jxn65Hn0jv+e9/HKpkFBqNJVFkXB63n/WR0VWBDzHDPpZQQ/O7LjBC
8Cm4KwmVFKPb5OY2mIckwC+o2YaD76Enj9GvRMJQ4K5oeKnv//ojLRfgJ1kTfxhjBQNpdhGBdB60
P3+i1CDGgffTPnRWk+JPpZi8DnZxG6iM1FmAFgCEJk2nRuL9gPX4Q7VA8/9T7dMiLP/5Y9i6Q4MK
FRS2IShn+eXxoqthrrEuUz0xQY7DZYgSEdVnpTfuYqv2tQifPHh/hvNXG+sR2bHQdMsQIqVll63P
uHqo4h+6SdHnOqd8PZ7Wg0YtH6kObALB5OEPn6ZTAEjIeg9Hqme92lG4dzjr0NHyDoaevNGaIoMi
eee8zj8h8AWts/nr6/3rHQlJzxBgzlxLKszZ9q9/UwpMUDso09n6iH/ET+wshY5/MFST8CmzRuSg
9Oag6pf/lvapQYimIgthb82odglayLpu+Qv/9cf65TYwbBMhEL0fqgFLHO+EP98GpSJ022FV3Gag
I5OtJtuqPGpipgSmDQPrOoY8vdj6Q1IcKBd58J+ejD938yg+gIu3QF8636TBCvbLDaAGH6ofhoOt
0CoBusCZsYBSd6K+TDno6YUDRdPeoszxywz12+cwSEqmBHkaq0ObkdCD90qRG3qKngK5B2Q+f8PI
yBD6r6/Un/EPLCS8CVFKeWkahskj84vEaTOtKeCpw9wtobdt2fBImgWqsGkuVHWm4K+ZYf6Hh/Tf
bhr0XF1S4Wag5AJGWN7FP68bbWqMmj2EHdHrWXeuvT5H1pMfJ5q6MYmRMkcQeJAe6Ac2qz0wGj+9
VLUygcZDFOM8/9eXYCFw/Py0cg1YTi2XojZgT4gPv3wcuMBDMsA43GK/o6276HAMdiJiHj1nI5pW
MIb9nVVivdtnYQXliSHYXRbXjQXgz56/DVniW99dLbYustFTMnM4pRgdWAmBfcy5BpMXYZM3MKhf
0/7eu2n58IL8rJSuYuei3KUO6yeNWqAvDPg56y3+f6e/o/E+BoUH1d/YqXls5TNprHm8weIdFT+G
Hro0eqKjvv+Ha7g8UT8tvMvH4Onnjnf4ZllpfvkYZkuSquI531InEB3HxBB33YDjYx0HcI+WqPpg
Cy/VhSrPNN/GwQkdM6g37kjNJ0AIyA//RdqZNUWua3v+q3T0u094koeI7n7IkbkooKjhxVHsTXm2
Zcvzp++fgNsXEi7Z+9w4daKCXWTKluWlpbX+wx9k4ND0PhahDl9FrkyYZHZcHZgbxzmIBZDm+8wO
PblLbDH0Z1KNI1yDAnmljeUnCDXQT5udPaoFdGLyCJtGjjQijXeoShVwo13IpfR+41neFjX2b18m
2Mz5F1Z2qY5Ylz1dy8EsaqRSCCAIUBBmW28fJv1tashd0O+kQlyoowiZbGlKDC0qakrmZyVCD+Ah
Q4+uBMU6GkXejHivLfvG+u7PTtkBu3NKQLjlOO6wXE9QlLVQgQKTxunPbRaMtabMgMIR4W+ecxac
zqZSDjec3RrqB2lA4yUWg3eWplWHhvkgJyO7DG0/BtaL6nxz6zsjYmiedBkBWyA+BTNi6X5/vqD0
ejmYiUAAoaX4pP+4OsK/WtYx+UsrA6F2mBzjs2qqAjRn0bWNuHZ4eM1puoj0wjeN8tu/MXAA3kPg
q0a2pbf2VwN3QR2XHGb7XVeV+bgJBfKMglpbsjPLqunPXKTp0MBTVtcd8XP7IAwFPomDCSZLuMLT
C/nVyH7FedJeiIo47YjptsyE/z2c2vJxAXIZ/vRnHyECqhm5tUHlyscEPmqL/Mjr8sG8k65gduk9
IXKCgwSqduBjGsHY7XBjol+PygpwLUOg3rOWworHr9QdUQ1wcmDt/3jiwbYRxXQqydwfbJlWg6Rf
EMhuZzkWjDao7GX0R/FOr1OF8wWo78CCBSCDsD22H2mNo4PFxgHPYdLZAU0GfzvzdZ6jMUkpdOeL
HqZo7KlJn3+s8AxycrmnjJVZlLtt+lyx5Uc4uQ+GR1lS5ZE6r02Tyfnnc+ELFh/QYY+U9uApZGil
IFk9KuIAmpkXeRDKxyIow4vGRur0EbE472zBFKk/8vQP8yb8XMEkmmQtiFL5hKC3E7HIypStYCcU
bkEJa56q4K6VtrobZWPQlBlRlVy3sV0vWknEyLaf3/bhsZRdBAUqvO9IJjUiUkMvX78C6YIinr1I
HB3mrkD6MK4axExzP0VlI0M13zJzk8pLZkMOhEUtjC/IOefn9dgtlLqJQ18Gilh4csP4UnAK1eDt
Pr/E9++Hnh6XPzQn+OvgCvs26KURJVxhiq7LBgOeYP6BmYiBVEZkqR/GiATRhk5te+TRfDQ3HNXR
X/CJD1QwDtaEWyLyEM5Lu5PO2Nz1cZfAHuNlinDiwlhoU7nV9D2HAAm1Miu88x7ox4VnxfZXs4S8
RWvVqkVyIeo8+W339H6PbF4fZHV4s6Kb7oGXczmfHmxeMkEe0B2jBu/0Jf9rcJKsRX6ootZNK930
MLK3EbDmwd+gKpSdFnFQ4WkP3bg5MlXvAymBBPkSC+FGLudwFwWBNEgpy3YXh1hfsZYBXkO9qW2c
7O0aKdh5RMoeHZBMjfIstiMEYF0zdm4+XyqW3irehhUySrRqOIfq1XIYVkL8uEQTGs2u9+ql3DR5
j8AGpmi4OqEaMGjH3Gh4qJux9KFWD9HPKicP2s1IRF7mk79ALF7yCvKm5ffHQp5+GAfX5sOI1GBm
8MeclN6+aUldItMllmZHNuI522QIigsD/eGrxtSonFGU3/ouq74ZdTDLjTC6FlYrJI+9VY/lY5s2
QAyPTNe74MOBKbQcUNkupSfzMPhM5lDLaWC6gpECP0CCuv0WhQpUmLAckEbLhKRTX3jpQzAW0yUF
9RJKvWdyfK/KOgtI4TqmbyA4NzjMY4Oycqts3nY5mAFaC6W563sbtsiR6363ewBd9fynJ+2BFj2s
DoGdxG4WveidO3qSDq9fjro7ZPVlsiGWzv5Nh6Pp9HfnxFX+u8WoKbmuHDm1P6FWdAa2uI4Bd/8f
XxV5uMexAqCsY+M99fYBu7TLDccr0x393pqyP2ZYGAuuDBt+5xc7KgLvrO+VYbC7z+SF97jm+cPN
MvbwTMEW1gs+LJPrVvXt5xdm6zj1ZuVRUGWnNYnvoRWGhyUaKPnL4LtgvRFpaQEw4KiJMMQFkhD5
iCmZj2jBSY1lKWppgz+V+e/KtEeqB3OMmvaul4L/lJmSikYGb/aKz03iRFqd6C5kOo7uGWKjbivg
c0/ZdIJYSGb+DQq/YSiURCajPLJpvdsRMPCjxsCGiY88TOaDiZ6XMKV4a4bbJeDrdzRiobEYXRW1
OKSNbUoLP3IAjMLiqavzzycT0PXb2XSZQ0QgATsTZkgYzINdIbJbVKzCMtvPspnoXk+5WpiscDQm
/so4YyHXOOGnM0y/Umdw/eE0ZzsAXjZj3/vFQ8mv+zk+1YwyR1FzSkCIsE6sPtFFsh5FIvz7DHOK
zezElF089XsQ0yC+Tuyc2H0/Vbgb/HF8aRR3KCIs4mfWsB8jwu8M3i2oMA8QB3JwDRptVslRDGDr
MkRRtzbhuy/3zswI9SbMURAutyg9hFG4LdE+w0jCyzu+FixICwNznfrhzK+MZW02cAqLvinCvdln
OR+f5zanuEW81ENHGF/xU1A1kQqgooV6MVmcq/pwm4aFXjrQmKhPSUjG/OKUAV6bYfrFSqX7ODMk
i4UKfuVNN+Xge+O0kcoc5l+IGMzddwujHOyFXY/iEkEcBjFfNZleEzn7aDAMlOdjDOFLD35l5dJK
SmxsSdZlUzn6cJkYuUKuN8cMrt70AxpxxVrmnvKuWpEm+r9xvLPESQALHShw7naLD6uRyZ6KLxDi
PMCHoJli29xnTTdTbZMepgoZYG5XSKGfT8rJDq0Tmzfs2rQGsuerl6vF1JyWwG5ZJqzPdtnUCwHK
inM3eNoFLOpyH82UWvASRv/SEOi7CcXbGbU1zPMzlhFa1ucm/LT8t0jDAZhNJGyOpru4RzunP7MQ
w2bhJVRFmfrJyXBR3sKuzZjYxJ6WnhN/S+97PSRdRmt3iVFaqnD6QHo6zjKek3x59+sREQ0YWWXJ
lESImfFMXn7CsnhggnzEFrl7z27C+t7GrUHcBMoplnuUO1r0LpBd+OPRGlDfimAZ5e90qKApSwvv
NmPFUbKPzE1jLRrCkI5hwrPs8bZlUHTq2KbWCNT7v12EMIyv1pzqCubUzPpptX1OJLeKyhTfPJvC
606m8zBu+iqZ+3vPLjIuuXi+8sSlfvsba7MKBGebwTCTX6U9GnmI96mJexbg5aVG2gFzBMzd1l1t
6jiNUDOFIyB/ceNd4XSQhs6pPWKVgzrJGDs2Nn5uFXbFpV2HkbOKUtEqrKTKoqjPobN4dbpCXGxU
14PIBq/apqmJ/ykwxWGZLhrsFUHeUPlbmmyD74OBs2srHKJCYlHsFWvUj3xxN85lS7O8tcBvYrhD
BNJidDkSf7691M6vpUZ9qMOOqUJCAZcTb8mRoJDDWPZnHJa4R+icMFvnDbQqMdyYhYyJ8Zgu5cu9
DDp00kH4FqwDG/lGfg1GAc95h68u1OJr/NBweFgVNq8WOh3QV6WzTb0u94yrAsR9erPISG8haQUO
6SSL4o7F5ou8YrEJtG74KwfzyXQqsIHZn+e3DCsE/SGXwzPvrb3gU5veLg4g5nBFsVHmv/syS7hO
kaQz7wohRj/0FAtLHdbqlrWatZmT/bCMCLR4uAAc/DUQ+rRj3VgX4UmGOGV0Uw12SckwZ8dDAgrd
DfvRROUb/MkUx/q9mIQkdsY0EgDNp3nnDTYAg0HvdggzGMG6z6ghfg0b2Jf30u7NfG81FI2R+sLD
AwF1/Efm7JYIOIQ31uws/IufOwtq4Djf2fVF1HAGQhz6+TktQtKOwcIAJqq9LqeBDf/5hpH99UP8
AlNrDC/7uWvo/6Fh3v/ld1PcfweanfoWwhojjUGFwNlkrrDDlcgcWKPs8V6MWUN/18iuG5dWi8Fn
taNtGLRfOxUitO/JyUvQgIS7DakSMfbzvOvjAYPRAgmrkyGmbXYFatyilxVFeZdBdDeQsdfGRFF8
D2jV5oIh41CofXklHIi8/6+nwfzBB0DS1I6nb+ni18iu4zXUolxpz61+j0YE1+fzJmw6fohqnO9w
Rol9vVUGA7L+552ftiCU8HNkGeKX04hTWBNiHnYoAJXhDcLCio/Sepl4plTpdV8DV2uADatSwEIv
0EGnZIw1ULt0OIh6QLgvnH5I0wsWbNWcthPoxRXKMVRuFMskCM6Q7gh4od0xo+u7TjykuiApqM5m
m3PYi1ANqEJXFVRRnzc2kgsxDftEOghaUKbEbPUaB4tofIBvqvfrl1zJtSIdrl/28hwiEwlmhfaI
frlmNAlLrWysO0Qv22+W1DpReNkkbMTteTVby9Xp0nPiBY5f71d4+DZ8zO88HcTLvtbvhIl4Pntx
1qR6U61GpffPCmtxHlcBglhPlevrV/9l16sd9Nog7UxI7tn/0asDs63jpo+8SghMpRrhlpjMOihb
8dwkKqrx6Zs7YGDjKkQBhK+MxawbT1UQGMxlVpgkMV05xnwVIHSe07r1Ml5ZgDGJim9mM1qK9lsG
T97w1qOZ180OBFaOqH3rKsjs2yYwYqKt+5yX0h+fuOE2HsNq3qCOlwfOWRbxc33edU1LgMDbseYD
Pi0D9hCzEzS91makdE5hPW99uV/qdUNeo1+9tHI9Y9oOdv7Uynsewc/NyhUbf6boYG7LtNAbqIjL
PDf3oYPjGidDr9bbUwnLp+m+5XZryOK+bfFwylcYxxlm9iux4YijL7D4LeFyDfsKc0LO4cs8ttYV
0jzQwfZi6PQyd2qsz9K9qsBgyR1WSjCOruYht3joZh7quyCjLphIyZJ2T6Q5OIt1bTdFCRgUswCn
tb7ElYA7A297EKYBbGpEsb+rcBs2yf2QJrOGp5nCgE2Pj2UW7dDU8FRT3L+kBVaap92DVHPQf5sN
x+FldKOk04XqgiMpjkOdDsNp4qPet3Gkq3NCRyMkurWXuA491FQrtd6nmCEwyQDpcx7HS+6R2m3N
7zeWq2+yTEIy4ltU+Lzhpg2amIc5hGWFPVZV6C+M2rLndgQCLLxEoAmMidQKaUVlg1pbETBqF2sd
2wn1qhAmzKkIvSIUdWa93PRX+CXJbn3ayg63jyvhqI7fnBNV8ooYOKXwNTi9uOg249WIhORl/bye
K9xC9HoOTf0WvQBCZFLi1rB2Soc8wEmHp+FAQ/CVOaUP2iWiwcn7T6uSFiEvMvx48fUK0beZFS3O
ihsEFXL7vChilSJvbaa5WW6h1PnxFXk/SE1/MNrqR5hEQfPoh4y37gEnux3ioUpWPxDYMenrN5lG
swKxKluUu6wJvOwGwrsAl9+6ZJ6bjFZP/h3J8Qbi2lSmCxiXpKHMiSaoUmF/XefLMn9H3sIpK/SR
k6WFUtTmNmnYgAlI6FwmHZqQCvEBUacIutSzMQA3T8cgKb5N8WzzV7m0JWZZYCiLfkKQOwL3uGr6
oZy2zUSTCUFwACPAfPOCBXXN9wpKFwkuYNXfaZcMmIk2ib1EKPwirAjpqhuCOpM3AaAcs9iFZjGI
7gtGfQhh7+WAByrBLo3FV8uiYNWd5KHS45uxF0wIwRm1/sktUEI5ifI5R46qtO2+/CIVdjbonzRd
oHDN8OcOWhaJXAJAbFEtZu7Ij0GGsHb0BqOZPRI/9uxkUrXJtSVNBTIBy48JrSPEwpykMtrLdqp0
4BtZ3jriZTUbePScNb+EbJnaIbAYchujIBIjp6xX6QAFHsRpkM3Zb6WkSIDmRaqJrW3Hcai8zcpZ
goQTeRELNCGUCL9ndh7wZMcexRls7LBHKefLDudWbyUMHzAydEcppIkhZDp2wfdgsVg3Hhb1yqax
jvEsavm9TldL3GD0fva8yWUT+wzmetk8cwvO869UZqzdexTw+Q7fWHoQxFEOIIqQ8Xw2FW2lv8tV
JqiHthK8vVmF3c10HUWTq3Ys2pAtnYVCMrk8HU+yMHvaF9D9mM976ei93pkpiyDx6uiTro10NLPp
Edb6dBPOdlRPOwq/uH1dvYQLQBgVO0IvpY76JH5RiwRGTRczaS9UqcCa3nBOjCAaoaOYIb+CHKM+
r7T+oEP7rAydY2ZBqTdgcO28qcQrn8iejMKOul/R7EFB2nh1/pSTRqWelhe8hOnVHLPwV9MBLxh7
nz1DDSZ3GMp+YE5tnAsJP1lpSFSh8t7N2vwEt6pkDvYhqLJpW/dm1Xx1OgeOYJf2TBtRg1UjsIa0
tfOanOhUv2zjlZdNxMhZeE/z8nyMMZSKrQZhbk+hIaUCfG3pEHVENnMJtU/ikmBELXdY37nuif0c
llPyVg5Iz4lzF4eUbFrD0YCcKjR1PCufQ16XFCH5zMvmin9UygPJAwM3CMQ/SioqSPsGC2tYPmc+
aRfpmIfNpE4VbOz1CKrdc7oeR1AH69Oabo0+UMzgt+nXO7rUYGH9yE4XoDXNBhEoSydaZmMvbb0t
UtwdzxHXixAWnA2YwsteMMHTuGGFBOGt6TYdsryVH5rxY4/qMsq3w9zkJ0uaGNEC9diAirIKWT+w
WN2kced1TInCak8o0eXBI2UC866po2b6lYyOxkElMY9x75ZDKk/tIY7me+zCEE9avMVZ9rHsnOWO
1GppjL3SctfpGfJgGBRtWsxr8vupyQzzpx3hErW1hwRhaIrLcGzhI1o9juwQpRANvknLZvEyLBux
WTqh7m0gVx8u85yjmjS5v62omOxTo+qa7CHrbItuwlL7+8pBeK8663CU9E6XbjCG25KOXPRliFP9
Xqoqzpj0qSHB+xMtA1JxG+wJKtCuQFY8zixFLsXJXBOxOrid0qycDdukG6WX+mgW7U1r6qqKGhkz
R/IIyV/tcPY0reJCJJiCP7ycuF6ybNIAnfU8FwmezysGYGkWk9snnCrjUJLA+w6Hd3DMSGMH9jqR
sJ+hCj0f1GPut4YRpdf/9JxD2c9v1TQvlBuxt81ZHuipUhp6PnLn0aJTzZc89+WV8MWg0+rGLHUW
bjhdY/6kbCAfmmFOfTosrn7uuwXj2RFGK4hrnDhssEDI+o52wArbJN3wko7o1DrNGh0tVL4gzthR
Isu+1HhQoN9dGqghnfkD8gMeit74Kwcbarr6HGRwQGD40JXo26zQX4v0YQYNDQ64TW41pKA9BFnA
kQgd8e0gFyLemTztrfgPcakgdC1ytsJt3kwpLgqcysbijlfKSyDzQV018bzAAL6DBDCX4xUPUI5X
cV4HCyp+prPgVdh5Ddwy0JeTenTCsFeP5BJ99pAETZMhtB2aLEPVzl320MGJQdKt88H25OwXXuui
ErCY+jyVzqPGPS0VJum/5IhbXs3pq5beYwaEJMXkT5UDv+fOpg6CZjzp+F3LwYTZ+Fw88unl1+jH
ViAc4XEbUk9H1UwmgbQlYyA3wvqRHwYVtN5Vp12HOYFjwsmjeolhvHEB5YlEDRA9zNRqrBy+n8Bu
a2UJ7bt03dCK5IF5z/tQbzoll1M8p/Ot6ejTBpJbOnxpN+blXhg2LwW0OIh6y+Y/NmlddGLa61yv
gdwSlEG80e5xtJsFog0jRdNA2heVQPKFyWnMmuddYh3Gg4buqwsajSeVYjA6ezWier4z9NiDCDTZ
qrPpBTxIEbiAl2rApPY2NX7rYbiye9iRiLw+1wBKeGvuiWWFHKKNZuL9iSoLNZx1aHVzdxp0w2B+
X2RKxR2gJYJ9fiptpg1zsHi8i5GQH+5e9lSzkk/F0xGg57yN/EjODxGO5lavWU3IVm09bd0poUiO
etJIufU0RclkEJnRTMgw7eSj2BmwBepds4UGg44odicUg9e+YZdMhpm2mnmmsNrqq+0UOpGh+EBf
LeP5C7SRZqzONChA5ASH9qWWRx2WzKHrfB1EXg6L8RApjhRl75ULsJJqDCaxSZthYgEjWevNex8+
cUCaPM8R4aRVAudUSLz4OrQnqS1HnovVOR5UfEqjATKr+ZDpv6qg5poo5jUC3eM5T0oeXQuAg1tA
cVAn+GVa8dxh7OsfUJwUHAFSP0WwtlnPz5WaNB9854J5xzOl6Kj3PS44wJnkXta0XLmJPSKugK7K
ONnfnzoK/4hacFeX/Plf+jN/UXnkoJh0T0Iq//nT/rG++l0+qk9/6b9Uvnnzzer/PH1J/FhrBZk3
P2yrLu3mr/1jO988qr54voqX3/z//cf/8fj0LXezfPzf//Ovuq86/W0x1q+vlaM0cPW/Jh6sHot0
eTz8/RfWQeD/i+6Pxi6AOyZ9sQHuvLAOgvBfto0kTWiCYQcMzL+8qExZAR/ijBeCDxUOyFwasC+k
A0v8i5asQ5mV/pgfhsE/IR0wwutumwCHqtkQNh1Avsv0D7pTvZ3GtMlNRbE5OQ2SYJNWLXq1yz+D
RTwPYwGPFIELTv+pFf4KuzQv6ELby4w1DBLmdWfChX6InL+difoUxkCv5v76uVf4WrzqELD5PBqC
WYKhdLdYN95fjZZzSxZQKbUPWv8qhvOxTpvxB07KLYfvEt0XV+ICZaIxiSNtS7uV/uwvKypBs6aX
6HOcTu2Ni6nXjobPAx5sd50y7o9c40E3+/kaAxcYOJAI51lb6NU1WmhrIU2I+EQUTinYC7B60glW
EnrBhrrGbWI1d41ln1Bpu5G5TdJvaDmeDIHTLLww7emU+KVWUhT6FF33GBCXRx7aYSv26RpZY09N
YtrEQrc2X12jLrPj3dGoPXhmDESambZfuxtQl0Hv0T6jrPXDnRAbQTsG4ZPpMk5cuL+Nv5+o2rYJ
LiCm0f+k8PAL9eLbBfJvXWtOPO5b28+n8wDS8XylyLWFoJOg6ngHLnWGJvAUPrMZo566l9AO6Wgg
F+CAa8mhAKJQblE3aJHoXEbzCJ7koMf6PDiOyXT5XY9uq764V9Nk9gHs1UiqfUHtrPIi3iPj5+f3
d/iaCtO06Iiznj3Hsxz3YAi0rlLYyhkkfTM4h097kgpq/bV3DJd+0HwHo884oMocgLqQSAJ9q69u
xes4xmdVovZt2D7GVSAvFUAm/BKQzsXMttjn2Alv0rmIN0saU0fM2iOoGI/A9iYi6UuwAt8k/AEU
4n9vL0GUlY+Ts4FVJkWWC2w4x20LAhVQxzzvOqoFBtyZcf6eytSAxB5ZP+Nc4AFQ9DCnBcJua3Af
6eMgOWZsQ78O1qJ0ptNlRqeeZA0JUU8Y6tfURpdRE15JHNIvBYe3vYWAw5ItyCG7lk4nSBYHae0B
G34B09UjhxKbmzH2vwx5vZuyJfpWa9onWOULMGHOCZcBRKYdtjNA9V1kTfGd25nuesJilvp2D5cr
qr+Qv/lbN81wUdECk6jEU9gwk4sxh1cNKeC0o5jJacDkSO3HaypeBm4MRr7Dbx6FWHd6cEvIIRaO
KkGEYhRK+4492ltn6MILgRrg5wvPOUCvPK0IkOPgLqGDeaz1t48DHFBQDKVqQc+Ag7KzJOcENyZr
QsONT9RCZf+mS7Qa+BQgnyIlZHe/al20qhzzEbGa+753RrxvUJWqWdlrdyn9vSoR7jbpYa3nIb5U
0K3jlrPRils2vk8t/yjbmPy8seJfcVbNSDz1J2wiYhM7cJ1jM/jz+X1+9IKh24ggJNATntYBTmKO
UeiEP9ESQJTxDTfd7jJe1F3TF4+fD3QY9/XyFmzdjmnzfziDb+cT6ZiwrXuo5NIs8hPIqCBsgqkw
5lVvErUKqGJYARU/M9bBEczPR/cIEcsFLwoWhdf77dCmQwNOdrLd43ufPwJ2uUy8yfoZLVV6ZKQD
zIteNC5gfzJM4ioVi4ORtHJpV5iR3C+Vfy16DP9k4d7GpBmUNJFKlX//40n1bNOBsQjVAbqZvvNX
YQvn4agacxN+fpe6WwXjjDx4lQqv20QS7d3cWndFeeQmP5hOBgWU5iMjoZ/m20EN+GnFlI7tvkTO
BSWo7MJFVHqF8WB1ZKRD6KSeT4/Kog6LAsKScxCWOVwEYQNmFfMq+RjPFP18qlD4PKwx48MRapxO
oVr/aUxVrVWZ//X57H54o2AUyaQwg7UPl6zXBIPfhqwbWGo0M8Wll3Q7hV3758N8sGg88MyaIBKC
Sz3kRIVA9zpkQNp9vcDMspfqPm2LDYZMBU6F1p20MBT7fMRDdNTzvEIfQL1RUFgQh+uGbjl6vwam
YOhYfPegf9lSnSb4Jq+waLuZ5wnbF8eTp94Y43Bmt9nPQMnt2Hn1Tngj9n0zZ98jF/XBHqypHZwU
hI3A5OG68sBOoY6W8LAjcwfHg/ZFMP+W4V+U9wu08yYIRCbs/NBW9K3RFvp8/A8fA5hODbCG06r1
M1+/S36E9Uk7hrAaxuwGi7Y9NecL26uusEV7yIo53nw+nl67r/B+T8/AARZHxkFMekeowI8qJmKK
Zl+gYm039fcmG448549uCZYlmxdHLertB3sYELO+iJaxAcSSIMDQDRWq8e28G635RwyctTeODPju
BKJf2Fcj+gcBMIbVObXVzIg1KonoxQ9fJO0BjAOG30pIG0VJv6LCWwd0dEd1Ikjlei//STvmqvDk
SZiJaR/56vdQ2pexriy1vjOdZH76+Pnsf/Ruo4bJzo54CIfAg8R5hoBpVkPf7HMju/eBzY4OFqHo
gvz3hjlYVHnfJ57XD82exq65oT0Aw2rKEfYdkyNR5IP0EcLif96Q83b51gVaVQu9un26LH+BaNyW
g/Gl6BH9RLD785v6MCw/7XPw4aGvPv37q20HTpSduMhZ7TOnLlaVe5EDqsdrxLpSgbg0g+LUyIsT
M3XrvS/im89H/+i9gQXjoUsAL4U/b290nNJ0NCVLDMdNk1ZeMDyocpI//nujHOw8NURBOyEzQ55z
WFMrAO1RHDl0fJARaSFf4L4Efg5vB2sDfX5gmA16g20/XaJK+5Om5o2lsmsfkVOzKcF3hyAFPr+v
D59dAKWTOBcAwz8ktlZeD9pQ+nIfwc7YG9UUb5f5hsrqglIOwS9KUVDxlHWSVQVqN5Z7d+QCPkis
qfgQ2mC0wNi3Ds452TRHk40T8L6U1q+6Kb4bCWKiXj4iMVh+m5r8pyvTP51dVCDULTw+0eH+/BLC
D15+zsohhHiPywAK/3YJ1SnLC4NXua9RGN0vbfEIw+ZmqCZ/1dLFXQ1ggWhTFF+bsXXOSvhu+26w
twnghO3EOXVDMSX/quYoAXdWncXKy9a1GordFAYAMbxp02C2fVrQ8GqrhPptvVyFuD3s6BrdqjZR
aOWP9zD56PNP4nyawnzfdVSv0SnK9z5NnLXlDOamG43ToqmWHz1OBVsWQ7SuDEWTmifmGQu2V1pV
KwXassJjZ1rNTn6L53hB29S9lq1/CnwpQT9QjBuohNY6GctLpBi6C9dEYcNe0m3fxXfTgBW2zJ2z
qZ1wB02dfZ40DaTcAB3DxUPE08jNjUttwUVXUiGymxY7uAS3Xorc5GzE3mm0OF+SyQEGWePsneRj
9dNaQtzW6+i8KdtxrxZ0tFQQXOC8VOxmE4iRJ7GAt0EPrFzVWWd5G2i1qOoPBiIPqQLAXs2nqZHh
q6FCUMp1K8573MBO69j95zs/RGcrsHxkP9iQD971KKvgrJqz3HdjpS1VEK1N4gRuZXodh9kNnzry
En6wLwccuALIdTYgxsOjPgQzyKNJI/c00ee1LPBe7HFMiqz8LFgGfOO76sgtvitpsTEHiKI6FFW1
ePdT9eFVyHbbpJhz5dUkmcBh0KvPtxS+stsa9/kVHoe/+4Z/9IY83MpQfC3L8lHW3QWXVl3GtkRf
VSbFqRVm9kak0/xF0Kl8cFHu2/WWhy9WUNCl+fw1tT6IFIGDHATkw9DiVT0IkHNQ5nMYxnKvZHkR
+PKsn4zubCmTL4EjaXIE0DeibMnw9bL/DEZw67bjMebfB6ECmjQZAgxUItY7/vbYOH7X+zW7DSLX
RQcCFbXjZPGDI3erF9lBOhh46G6RpXHLlIzfxiQHbCAAqwlv3rz85WEKzoHjSIat0713Q1BRh6Pn
Wh7aJG+HoFpBJ7Id6n0+2vdqbNU6qSoILskJdZl0pbMfL3a++kqoIzf30VYHcZicQQhojO82Hbyc
gOqZ9R60wZlm2RcyugMhdT0n1bWoIS1W2XD5+fL5ICHSIg6B0McJakb6JXy14vOgDRazs7jbHKm+
OVpuGwwf/RTwtRuNRwb7aGppJFAP1t2Od9WNHl9r+CChxM/auzbAlWEHWq5z1DilD+vF9W+dxrsF
A/br85v8aGLpXmhGNtJF1Kve3qQYPXBzriX3Gmljqa20AeUVwGE3srFQ7bIL0rL8++eDPp1IDxYS
RUoRYFCA9A7iTG9HzQcgPoKNbT8sYX6KdA3qlxzXXCUeHNyEETWYPazKygdA6djeqk2V5+fW7GEg
pxamxQ+bLUXVchejEL6OW0cLj/mO2Br4BsRt9pfrSmqBhtrGxqjWlecISMXtrZ+LhzDvfvpy0V43
1jcn79HQtcKrxc+BhABYWQV18ls6drmiaow7cx6cU6fB7M/Nkw367Mm2VejW+35rI3saGpshbW4/
nx5bv0fvpodSGodImMq+e/CeCeyuJPoN9X5SJcmUb7grWx/AJPL77YIEpjv3/g7107NZZwcJ3LNf
gMd3dKeXWxNp2a5P1Navy1Ox1Kio+oiV4iGvzVrdnx7+H5ssTsNdrbHjn1/6BxsT4jygbxA9cR1a
Vm8fLHJAIN6x99vXHtoOUOOWFY1kazOqKb4IJE+1b4LgyLvzwaERoiA1d/ZD3CRIDd+OWhSTwFJO
1Pt2dLtdP03+2i6oQCDoG1ICkeYO2+5yDZQ+2skitdYItxBKMtSt4Xh8E4F4mMbuHu4ucBJz+ZrB
+zmbmgK5yjo0juykH+xKOknAHof6iaMtct5eLTD0uPF7t9qbocZKZndYUHQr2BwAKMFh6P/MZQLT
tQrUo2E2lSejPVrHcth3a8wCd0AHk0mjVXUYUacMHFUUjNXemPPzYjavTDOBFASrE2fuChX8MSWF
DdSxY+b78wNKX0gxuBQ5Xa1vpSPSq7AqMAmHQpLWe4xdcT62wr1MsALFcRMUykMbJbes0hUueFh2
Hbnnd3vxwdAH5YxGpVZSmgVbZDefAHA9nWv6B3I48oSPDHNYEg8Gu0jQiuIlCIfLqoA31mlbwGP1
pncbvr4bFIaQ1+MRIsn0diJj2Oe9A8FhP05uexp5TX1eWAj5f/5Gf/y8QMbrljkIeW0f9fp52QtW
DgEyFfQp8p3dubeJ5155afKARd51H6PwS1PrvIGvY/fBvzW41i2AdE7e6eipfrVYZDF0HAZiBpcG
UpzO1z7K/p4huaxm+bvpmtMYgPo6aO/ggp0eufF32aOe31djH9x4ZhhpgstkjZt9vxNhsW093anl
0Dd7m2oY7ho3+zEFxt2k5EWICOzn478LpXp4DLPoW1Jhpevx9tbjyp+QeEMadwgektkG64LPSPMF
8OgJIllHBtP38mbHORjsoCaCnaPBAdqvkABt1wPqv97QY5CBtBYG2p/f17GhDpZtBAobjmVQ7RWG
O3De1zHRzxputMXNvzMSKnpsC5gqeQeRxnF72XgWL0gPRG4rPQ+JNIwMOMou8xU6NcO/c2e0mrXg
pR2ib/n2iZV0JCHwcmdziDtgauO7gYqs3EF9QJRycoojK/TDmXw13sEK8cd86O2ShwYh5dq3xkvV
4sQdQAC2u5N/YyqJM7AJyYjf9VGymeowZCdUClKQADJwr0JVr9uiBFmXH2umv8tJ9WKkr0Dx2uSQ
e/jc8LvHAzrU9zUjTeZ5wDnBF/YhxjXNgno6eATD+fb5Db7flencUw/0nlrotnnYPHBb0zA7HDH3
Mz5m9WwbGxUlD10D7C2W/5e989iS29qy7a+8H8Ad8AfoAgifEZmRnuxgJB289/j6mpDqlpjBFGPo
1mu8xmuoI4k8AXfM3mvNBV48u6nCitjqRf3fioe0r68crpap7OITfPcDLr6LTi/1QQbBuSF73o1S
c6vToUit4f73F/rBqsErwwmOkjXNgz/O+T/NqGllzrCpuLmNooR79uaVQ5zMtVcTwdWvl0OR0GJf
xk4QMMHF7NkAjgmKhD2sqUqfMcn693qcmWt2BG7a5KtmkMPzVI4wTLTp61TGNG8p+Xmke2sUv+SH
RKp+IPmrnMhS+42w4nrXdtTX0qp8SGTVXIu53k5qc6gK7RiP6nnKS1DjkTnuSP/o10NkSE7YV4PT
4YbDeGPjqFbLJ+pTzc1UBKjbKXevgzonUB4Z4SJ56ZBAALXI3c7nPadZTthPia1g0/SZ9aPo5WBb
p6FxU5Bi0+fSXd9p2SFhJA+Hrk3SsrxXOs0iB12D9JG0635x5xBYshp6O9n26C8Jj+Lqk2z+VraJ
fqp8/TWgvuWN9HwXb5EjspbkVF16Araf3vCQPhupOT60nI5BcgcEOGnlvB1xFTvz5AvsLWTbqEZa
7YZe6sh/bQtXreJDN4/boiQXxM4kjiuY+s9hrFubLhf+ra5nClp8JXUSE42FbnBqMpUW6DZk9siX
P5VN9zhIvuRouXorfGWXKKSs0dtTjXXdlCZ6A1V8AvyGfddQm5tMkDygBdJ0nBJ58Aif9s+hb/Qu
1s16T7PccnH0SfuwltFaLsXDIUyS79KsgTdXp/Ik47KmmOg7UxfUKztuDdStanxjGQHpM5m+q0F5
r7BRyrsBqqQiafR+snTYRbrSr3JNedCm4M3PgJnFwwPZ0sM+UkQGZq0mZsVKvuZ6Wp76uf7CMXvm
sm1Po37u2PrcbjQtjVeDXGwHtAUrHUEYayAu4EXos4WskjhqrGz70nJt/GlgCidthTvI8Ggba+TK
57dU3nl2g9+Hm4jECWfuCuN1KkHAYEmOuwPiHDKJLM0HftfOhGupxbDK6nAPx6J5UhC5gI0gN9oW
mbpRssD0xKwXe71rRqwWgEnduCKdLCheC6tJ14FGnMxgDcMZQbHP6VDrdlLjH0tzkl8GKTCA7wTJ
Xe2XmoRVJRZOY48OPBL/xrQk3fN1ffhs5DVZZtz4ZiWjAtDWfW7K1bYfFelo6lVSUz4mLXmJPMaD
AbxSwGrDqNicu7xTN4IIs8W9QqJrbwBilKocN2RZHjJaFTvAFiuDvI9NXBQmf7x4FnK7JQWleDOg
9uz82LjnHJ0809uUCZJAAbkjMaV9C7WSLCr4lr6TE8ry3QhDVXdSfeirva1WwLOkSYrdJO4eo0nZ
CgoWgF5Ct/XHVSkNbqbZMNbC1tyPqvFJhKNyqGQF3V2ZCmcQYr5FFFi7QyCtO5zDzqx1nJCrpqs9
pePE5hQTKcz5bPebFNc1U4o0DDdqELy18mCu/Jb1NdMMQq3UOphv2xJ52SawJuSFHHtOIgM8UGqA
DBzME4R/admsooYnSt2wgnp2S5wG4ALIFttIohtIjapHIa9EXJS3ElGBR5HZ/b5R+GbWSowiOzOl
5oHIFWWnp4WOFYsYgq9j4d+K0GpcvMbmquh1cgllXz5LhFJjyi6YySbk2Td+POz6oSG1IRhA/uff
DEDPhluGBC+VlQ13X4oMapJ+6ps7pTGCZoNhajgZuXGfLLzDlhO0TRXmkCQhhuzS171KGsmj0G+T
Lr5DqngeFH0d+uVLWcff6qmUHNzXByNNT1Ygg5IY9jqmCEeQx0MiRhi6Xa28LDG+eKqRYHRWTCU5
JVoDmc1mboqDZabnWYZ0DFwqX82NlHqcP15NVTQe5JB2ncjKizBYMarFiTsF2h2OOlytfadsxrC9
o2b3LbN4L8ZmGjwyTXZKqJNoPMjPYGF9ENviBwN1JAb4x7bqD34ZPeWdjkHupW9nlJh199KY2Uso
cybvsT9vJLm8H+z2AbfaUcpygqXb4saKxGqQdERP1X3f6l90gR5oMIeVP080paNtwJ1RJvsstT6f
2LPd1Q0MfHmVFvnasrpjbgZ78nWW2LUBBzu1KG+qKKSadXjj54brt9n3uOcG2s9hYbtVaZOVHq2p
de8KPfzhxxCYs+YYpOEhJDUeY+V3Oc2f+kHHBacM+zlRl2Ipu3gT0VisPQhFOrD6uwqH0ikyNhTP
4fx8wjaU8pmHLz0YAi0R4GkGwiiGJL9TtXlrm8wFY5Dm95LCl57M2bPWA+LHDKcYBalcvWv2rUEr
Svoa9qSIJWZAnlbm6ZHySdKbsw5JZsc843SW9Zlv6nPST64Q2KVGJf9iU/ALwuwg17W1Cex70zfX
kjJab1mRHNvMPNbYI92453Ucamk7pfqetHFlq/EvRs0v7uKA8PRKN3CtyhgFjX4VsSHBEbekokwm
kTjWvNGr5j7Jx+9kiPf7it59uwcGj0N8E5p91LxO4dhHZyPT87o4+8TDhCs0kqRkR8m8p4L54/fb
sI+O1YuwHQsPPEA2fheHBX/0RSdNVMpitb7BPIQeEJ2f9UkdbidVvkWN+xzow7azomtn6g8OlvTc
KffKBlIZulbvjylVDguM16jYNE3t2qG1TVvYJ9JDkQ4n2zfvtFLa+TIdVVg0PMrvWE73Uy3OrSIO
c/MGhxdY5pWj2q+bX1S6REIvRaHleHFxVBv0QiKqu8s3gd+7GHcc0JyuhBr093f9100pKBWaZjZa
Pijvl0qpBEu07fdpzouPIz1SHQmf3Djf99ioZLAZRPBdORP+emEy6hldXqIROFJeskd1OazQBlM9
GQxzR3yay2b7CHzF+/2FfXAUXPRAOEHpQGraZQU0jCOSdAuead90e5ghmyyUUEPWa7yYV67oozd3
OZix+QEJr5jiooqmE1MdQ/VAmpEVbABIgp/e1Px5AUq4OKloCmlkc1JaLq1rfc/lr/7ljPTX0Jfy
SIALsEBa7iY430MQ0T+w02XpL3cDNucZWyt9ULEnRu2fH7V/vubLbwZYgVRnQ1hsNN9+VGo4nnm5
7qr8pI7tFdzjR28MJQSLL5TjE6L895/nOBvJWOaUnaSco6amnDmiuIXVXYHifjALGIaiqERWECpG
M+b9MKBGFXOmvb/pBuKI7Rc1HWg5aVushKtEElekKh+9NNCrseUgTV+QjRcfuGx2QiUuku9gagg0
6vdZ0Uvb2kq+zPWSu8ntdfxJewqqcG+KazrQD+4pg9K5thbIEgH07y82CdOkL7KCxzdndARagnWI
nYzculP0K1/ir1OMjPdoqdeBVqLvfPF1TCV4grGuig3UTuNQGhnQ9UwlGNkYom1iIOKam3lcWXNr
XmkbfXCy/2lkRb7sK0g5c4PgIkVj7ZbuoQ/W8R9PM0sNiMcIXxDt0cVTDGazSueI78+Y2kNubi3t
pHGcMEztykAfvJ2Ii1DWKChadTJV3j8wIpnq0B+YY6ykflWr+3oidkiyVlUTHERjXvm6P3o9bE4Y
RICwIFuXX/csWWOdsLve0DIjAMwkHBso53jt7n3wgJbzIRkaQgeGb118cnWUzpA2+OSQJHyuF2mi
oZ9//4A+HIKWAMV63FlUtN7ft3EJpoQ4Qecwmo5mllXkPVuP/7sxLio7gTqCmrSZoGJSwmg7Om1y
renwwQMBls0ECHkRZfMfDdKfilSoXoaScka+aW352Sqibz0UkFCe/oPVmb9/8QNyUEUzfHG7+tHK
RtlknFwAt8viL70Gxx3V+Or3t+zj6/lrnItbJvSgr4yS2h5SHcmZk94bLOuxoqL/+3E+fvx/jbN8
Vj/dN2mYNDR4XA8Wv7MswBlCf7my/n84BjDWP/xUAJMv7lk3mbVJoCzrk/BXna9uKzAw/8FloGuy
KSAKJpuLbkRpTSC4Cy6DVId93OY3fa9vfz/EBxsmSo2IOrARGlzLxWQp9zbqRJtybzGnP3S/O05Z
+KVqspvZvtbO//CGCfpzbGsJrbns0ym1n5o8/nwzLtiNcOaS+n+sVUESgzqGgB4ePtjh5Tf89OAV
u0jAtJj5Bh3SiWwaTPlWv14SgeXYulKo/uh6ls0fljqBjUNcLKbm0KaGXciM1crnubkP/GszzEef
i449ZIlAQt36yzZPqQuTrAQezpTdLKfKwk8oMUZXtC8fDYMExUb/Amf210wjBCRWAO9io4nY0SHo
EWnkEit55WyjfrBrZbkU7M7pngC0vfgqZ2rhlg8wbUMR+raYqCYScqUIpywrT5TGWopRoNnCa2tj
Z1DOAS2+GZpPCbHVualAK8jd5CtsV/YQM+G3IPhUm+j10mM/vM8H/SEv5pUkkm2tdY6inXrDuLJA
frAcv7uCi3W/CRuUALaWb9JWo7r8pdXVTSwXR1WvV7pab37/bX44GsBnDUMlz+fyzBTYnRyJkpc5
qglFnW9hBWDnBy1R/Ijsa03Cj14Cdhr/M9jF1JyN2PesiMFkGB2sB05ILKMwX/6TSyKTZ9kYoqK8
OHMTF9Y21sgNHEmS4oNxRzncBOjeS/b2prgyf358TX+NdvGF9j015xLs3AbszFpo08aQnkP1ynbz
40HQcaiLOg42/fsphzRTcHUlMhZLmlZSfpZtUCh1deVSPpqn2bH/zyjLu/LTxJb24EyEqdKWiyHa
2Ie5JfGeUq+i/y8v5+IVLxFH95PGQL1WeFb2lXBSo1KvTAUfvtkolTSi5mSK/xeHA9Y6MgdhwLEP
aDbS8EMzqw2xhB7lLleq7CuHrg/v3V+jXXpp0C5EXTMwWqA3qxGaECwYZ7KAtpGZ/vv3+6M1wV5W
U2Qi9BUvXwazkktNNideBpkktWJYZ5a4cu8+fN9+GuLiTWi6wJJ7aeRNEKpHVZk4KS/U/qP3DcMu
m08WNzT+7983+jmRT3cj55x6NEIZ5wbJKDKn4msmyA8fDgucxdID2+HymB/okwCuyyra0nIbhbma
FBjFZLvq2ePvn82vI1FbUzj9Lro8gvyWG/vTJ5SrpS3HEVsd6G5rTat2TUOHpOpuYw7evx/q15WO
obCLIRXX/nDqvh+qV8tQ6bC8bXxJrK1qekb+sAmV8CQl4SbTbmjX5nF7ZdBfXwwGpcZmysTC/Zqt
kkBLMzM4R3Qu5pVMtE+REiM8XHn9fv10GcVgPTIpVC52y/eXZsNtnwFQ8mLE8wpLCQ3AbJXIL1Gv
UlUwrzyzD6+JYzMVURzBvyjXK0xlRlDxPbVS4ikYTVKJfuEwrn7/vD4YRqGcxgdL7RBR4sVF0YVM
kzCeMjZaoL0K6YYrd6ouvzIRLX/N+7Id9XZ6Zzr+bVRcl0cGeUbhGyVWtgkaGXCSVcrtoxWb8TWV
+EeXg59M2ES5YAK9rIIGeU8Cmg3HIiv0B5DtnjIYd5hb/vEGeJHXk/2wnOPRp1zMEcqcpFoqtAwF
aVK7loFGMpL+O4oY9A+Ynbs/787PLJYP3jeD1Bf+0dFIsxF6/77BlCQhrJ2zjWpPKwPkdCbbN9Dx
VioMFiJpvvz+Tbg23MU1cbQeSPck1roapjUtiVuC8ZylC2AvcLyi+fQfDAdxBH4PxWpEIu+vLg8L
We3NnuFIYYewsyFZYBPmmpNGlhPTG/z9cB/MS0hemAFNnBGc9y+2XyRQhUMtZ9lmmDMIZcEbAS0r
5H2uME7RNG27SWyl4NrG/4OJ992o6vuL7MwymaH1ZRvUCHAWZ1RuI+RK2OmZ+eeH/H+bLvW34Kh3
RKrN3zCo/h+kSy3l1b+nS226t/Z79pa+/QyYWv7IvwFT1r9YfSn4CZSWSwGQieu/AVO2ugCm2Dwt
Kyaf4fKf/k2YEv+iOE8faameU8xePs1/E6Y0wrDp55EzR2uEUvc/yrXGTv9+4sTKw94Wbii/jSoY
Fez3b1BCACaCizyhezlGq7xUKqcw2sRDr3QnR2DUWsXADhEHP6xYyR9lUUuLRfBMc3FLtG3tqSGZ
X3AVAodNzbTzjSTYqYkYhGM1YuWzKg/QpgEsBggxoYx8UWdYJJNelk43DZ+LGFowgVhwBI2OfreO
yUcShstHfU6s/jXPMsiX/vCmlAOihqSHgzha/aqaptBVh+qHAbOPldIMHZhu7ozJcANfBlwUrT24
CVroNN2Ep9tqCqcL2Xc5jUaCItL3sNzm7PnW7SA/BkqsOFokNC8NLeultSu59cjTyyPIQfTLSdxL
vk4tvsQJWP+a/2we1X6czmUMmN/R4E1s/UhrPCvJCKsffGLWcESeRKmcRu7lkWCknNzcct9XItpo
Fg43iLSuCVUaXdhQNofOkCLh5ACjNqFWG58rv9O8Wm7lY6zUpzJWnmQflQlQcRN2hxT8wGxQo5S0
7VOxyHc6xECBh/vtk5WkjafAwHCSLCmdSM+l7ZBUJai+AS1YdNSbel7rmW48kcLxhLyVEtsgB8c8
7LJdk1vqW1HncISqqdW9aDTCz+mA6CtXZhVzWdI3e2NMPyFWmb4ZompuIj01dwhKpteikpovalG9
yfOU606CdqV1hFYZMv4SyJdMV93I3bSHGZkJaZ7xWEe7wZDsW/psxPwYRbUncUNy2HBVj+D0I7c0
G8mJbPAZpZq+zrqf7ayEMM2epJmDRcDgt4BoN3DUZvItqjtIqSguOvUcmrkmHVtAwO22HdUWW1wy
Zjf+0JJ+R3ZKsp9J2DDcfvT72h1rTKkc4yFoj0GVb2F9ojjxrTSJmbzV/D4M0jR26MYNjjwQBFAY
or2ZA0O7Qax0rxiAAwzCxd08Fz0emhCzQW29mEN6si18r5I2uVmZvqgtQE+gzc8NAVmeVk8P2Gb0
Bxb85CCKMC8dpUpIMuzw7nauHIppeilRQFavvZQWR6PSrG1b9+3KyLvmZZSGaB0pkfgK0jouPexC
84NJuOEeCn3gBYE5vcg+aYTjkLUPMa7Nmywz/EcIpUD/JZHjURwN66DWkBy7mIqe4Ex6nxR1ejs2
UfZK3pv2Je0KmcDOOSbDo5vi4ladBon3IdOiNQBG6aXIzPGuI8ihdCa1Qp3G3gJ8gJlJ8aYHh7ot
jeZc1+MP2e9ldxqKhcxtC8e0utSbFYWIxkjr9pElR04YZrep778m8uhJvZC30nBbFaLzRkNPdpSG
I+rB2XcgvyM6OS1fV728zmIE6xlOCE/LJRiimmK7eq6Pj0o6EWcQuw1uqlWeBesuhtrmR8FJjZtv
vqy139uwptMa2UoIBkpPAEIcdCUMpSfMqFYY3dSBlKbNqSTx25hWwUDQ0bRq2IpicDINX6Uq0Qxl
98yh/DD7pvZVw8/2raUm+2oUuXnnN6G+rypwVHV7N9OZd0kAJAekNRHMkS69rSo925JRjBNu8fSc
48j42rbA1OPRNl0V3WYe9vYq1ZXZ8YOwf25CXzvl0j38t8l0fdChHga74dhVROOleRzf2FYSfort
1r+FydQf/SgLjl2X4zdS8QKtw1oyT1nXtNWqkbQ1zvqbcSDtwhcHq6sLZxzzL+qk7TD1hE7f5Mja
y85VIc7ufL9+QKmjeI0tn415RNqUC28oW1rzhMO4TTyOaympkn1RfarG0I00ZPABndkD0A3rrk59
PN1h2d/acQZEM9Pi50zIHRgiBAYO2n2IREq8cGqpVq7lREmcQh7F6PhCsNFRiiJaocL05nr+mtLe
GsvGTBxZG/pdCbTXy6NQ+9ELnHqgJRyp66fzMmeyETOPsy563H7KgedFmdGUi12UR8C0qwqIHh2B
RzOp1gjJlFsrlfItaSnjNxW4+npoGvPODiZlP7bRQ6Njihb1VDxqJlq+AjKUW2LO9VCxDDgc62AL
2yJY8f6WrhLRNXXyVn5Ia6m475sRFO9YvcqSlR4gOIuVCIJvzFPrsSLIAy2hhoQUxpno7IysgLCa
H1rFfkanKtZ5Ti6wZScogNOXgIwHp9CNwNPoOFPxm+o7mme8j+PYuqk6O3Xt3xCIPH1mnw+VDAUM
oW2pvDbnYYO9MfeKsd34MH5XYWYPtzDm3FpNnvS0DzZV3kdgvqpxbRE7vW5YKx9FGzz5elXzmEHk
Fol46If5de6H5KFv4grZ59DfoNbMtnrfhET5deG6Q/vpsQfB7KWjVkQSivS5OBFHdmqI2kIaqVoH
Oy5xZ2Lb3lGhmA4hRY0twK3a9XXWMRkfGU6OiWgSW8SraIqchhOny0+UqV5LZ0vuAEi2E0HdsX+b
+MopEWw/iq4Brq5T2LNEXx9UkzC3bGRiqmdmqjbxH7txXsed/jpj+iSjQaqq+3DsGvh1ZqMasb7X
+lDvQ0cLDcty1Ekpw1UofFk8S2mQAJLGi+URBmK1C54/v53s4jZX1LXKFiNJ82embsPRTTVy275V
VmMkwYyowxiDr7pt815/UVrVoBgfbkfbPqqiOpMJAWiin45aoXN0CUJWQPNI+2UNzcDLUTTGMkVk
Kdqh26gdUBG5aynE9gwIyqMXltW3vg9QuI6ofe3EdEhYu7PGwa2nqmavRSFIbk/N7JfMjOEBrfEu
D6MVGVBO09dfuzIIj0Fvjw/SEN6xFb2PkLuvQ6GYWykpZE9tEph+Gqud6aVIIh3eeWYuy0++VkWo
PCA7X4t02aeFcbcwtI0nYyhDz4BS6QVAvh8GNeNeDvZ3w+7yY6dwvO1H/euI83ZN+mN9luquZxHx
2xItbXxDV13GkNXp/aCG4P6nKF51KRvvVdmhfGudogij+VgTb9t5rTUWyUlv4Awck67JcBtrBsnq
O8luh8EJI3+SdvoUxv0L4PXI/jpNDQECf5aM/v9x6QqMFyvU785LxzfSTN7S9P/smvQt/9b8fGz6
44/+eW5ShPIvWO/Uc/g0/gDz/vvYxLHoXxTilpMUNlwBnOavU5P+r8WFRXl4Ye+gg/jr1KT/i5OP
RdUGZq/BiQevyB9U5L8KJaCM/7Zw8v7UvXA4AL1xnIO6sPSOlIuz/qBkuJLkKLuvR9SgCiv7LFtM
hOiiw7GyNj/doA/KNEsZ5q/S1p+jgQREyGkiLMS9//6EZsbBAIOwzO4FyJF1dlbn4HaAdV5o7bHQ
Qrgquoi2/3hM+iH0XLjFbP/l5Tf9VNDNYj9Uu2xM7vtJ3I6RXWzHdtyUTbQi6VVsMJ4d2C9dKaF8
cFux7EL/WGKarV9uK8UauyuUNL1XZ2Pe9q21a0f7pZWsQ8qC/Gc542+fIV3ey/uKSgbBJAMu91XV
LmonptByi8gp896+Nfo1sK8l/Dn5Jo8OeFCnib9FJoLj/LULHpT4Nu5OVnur5VsjcWofH7GHvnNW
3uzZiX2vC79ZwTergA30EnZ3cr9r+x+avrOYp1piI/FkPOrNrRkeCASrjFXUuyJ062xjNZ9mjEEQ
b5yxdtXHrt41oaffxOcixLf0jR2G3j+E+SkNb2fxyZQ2c7mxLIpZ95rwSvUs6/cwUpwGRk1FPW0o
z60sQcfxOrGNNqNK0QlOHq0S7d7yd9pG7DUQpWHmFOLWfp7fzNAjA80d0330SX9JvqglQt272fia
StkxMkuqSuQK3A1NRJjTd0v+NFkPhvVWsaROTP15eaZZS76Q1xQx+Y/fe/9za2CssEkZXzfarsc7
FEcsD9WrP5/ZCDThWsZCY3Q9V2yQYPtK5DU95RcpOtTj3jRnJ2VxtpWDXO5LAKx3ecQe2DEltyC4
PmAVVFZBCSP+oPueGD5BiDP1TSB5UbET+ZV38kJVyNfHW4IEZcGPgh9Ccff+S6hi4KfZYJv3A5Ec
LlpUYkI4mXmTrIe8CL6+tppIu8kHnHuTVD0WrX4NkffLd8HHQIketaaCMVIAFX/3MU6ibZNkMvX7
1nqD8I8alSMIbCLU3CraNu/3n/5Hoy3IOT57EqaVSxy4IaltV8y1eZ929pMf0sARZle6eR/fjHV4
zS//y+RGbQvJJNUuqCtMqBeTmz8ILGXamD6OwCocbaw8vRVPovR37ZCxNYmepjqP/1yb//7bf1+K
5qEyqgW9XUaSARb6UpQ1+QEZWYlIHuvJ+NSKbUii9xOHJfaSVlKtiFZj5xyaRPYkw5aWKu9yGT5G
WX82h9yioGRpuwwbH9u53jPH+P73j0Bol1MTcm7wynA5WAgXj+P7Jx6phpQlamA/5OVRdJCpXKFh
MdsaqmdrnCccXd5OyZb4up3MccP32CyF5Ur6nvAS2g6HqZ5N50O7jUnVW2fH+qDsq52xF5sZli1J
l5VrH002bqHL/1jXDn9OGTzcYYpL5JeWOtLeXMtkEDvI1aVv0k2zL7YG7rxT8yV4CPfqof6c7oN1
uPFXHCkFzC/MW44Se/698en3d+OPifjdAvjH3fij80uBXbtcAINStgwye+wH64loFu1rUGFucwo+
gdoJddf/IQ7FU9o66l164EaMyHxlr6zXle10hVM/V0RnV271UB6HQ/y9+MJ1iNLpr71V9i8LysXv
XN66nxZNIMnDMPeh/RDvyhuC5gbLDXf1moC9rbTFt1P9ULi3r8lpXvvn/lW5zW+mfbcShEyfEnXj
h65/DHf2NvBd9V7baYU7Udsptna3gjkjVZQmPbbRc3IT63CJn9rQo50xoFppHaOhS+T1lpOsMFGJ
rTj4u+FOOY/3EwdphEDkgVVUUJwo9Kpuk5qONt/q42E21pj67OJu8t/k4lPb3udg1WpHf01PvlOs
SQ7cxOfySMkncYuH+hhvrtFK7GW7dPl8DX2xFKDFFPQK39+3RFHtzA976yF6xt16q+zm2/imOWUn
2zG20ov+DNn23AEyCZ2EWjGn9dahf9PbeHjcmBjazwTIpZyBCrcZd/VwV0PElqhWuuCj+HOQo8FG
iGg9G5uwosbtWYMLfmiKNxYOKOrQuVvpKyV0m5v4YCRe/pl1R1grKdxXJR/dOv1cPUj7bme9xJ/N
F+XYn7K1dMfCgzggPpMZzXGG6nT00IEO14mY2oWGx/dQFVuMClKB/oq+kGf3qzRZya2DlSy+Qqj5
gzP8611k1wJiSTOg7b+/i1PMHidjNXuAnX6Mnru9tguffLf0UmzlLl5JSeaYtA4b18xdG2bh0dx1
6/SQH+CDe/a52I0rda2vQSaoL1PrpMdi+/sPGZzGxZMmTwExLEQR2qf0aC+7tCUKuIr4vumcWpuI
lrCyj23HqtcUsLC9q8z/h6Qk8ZcU8WAXBPsy2qXibPbnON/J9t4cDk35SbefrHaPpVQER6hcsuZN
/jaO3Opraa2D3mmLfftjug19T6od7Zy3Tk3xWXH0bwlm3LfgrvyhmquueAqmV6u+VegNsPLU6Iwd
jMrT4FrdyhAExMJER6btRerDTEWl8qZhX8QnDVF16vn0BcJ1FGxbnAQaN1jhs7O127TY9/KTyBR3
ik9zciyrTRgvkyy7vyjGtZufWpyUnbA9NX8yNfKhPT7MvvvOj6/aDT7NmCRsp/vS0I8wH5LuEKvr
Ijn30sacvkzsFU3KUvCqOlgTldBWScc+xLDxr3KJ/BidQCULvSy+Tz/DC8g9MKiyuwjEMOjN29YC
OeWZgKeGUOHofpON9yLEaH5srGjdW8+ReFTz0ckIJbevSRwuNxcGPTA2+HzqGvAFGljvX1I/Uxtz
nkP5Ptfb2hnGGKgMTufKV/GZVuLKyvHLaIa6RLcs6lsKBJAX3o8mUxQmTDup7wPL+tbUbN20JKGY
VImQ5VK9IkG4IFYDSV60G7DjAEKirUR99X64NpLNBhFg8BCbqOI7pZpJbMm/Itdd9vl7vPGIfcQO
rot2E1SkXA6Bp89BvbVLsa8Lzb+2d10G/HlKYEvFWeoPkiq2LUXjZP7zgiQNsR7J4SjfK5b/Ug+h
QRVzdkJh3gQakQdh4G9ajUVVys52Ip2iSpxJ/Mw4jchnMenpPzzI8nPY1iDaYdeFiOZSc83cNAaZ
rM73PrRNfe5cLLOkRlfVmohKyZuzgihX9sJXdnvvJRvLY6Eyh1wDtZWJQtq+OOeNkdYKlFzyfReV
+NCTRnZ7JWjcseTN+/0Md7mbxUyAPA21FYAwbry4eL2lINXDgFiG+7ZqJeIPcZ+KBst6SFx28lnT
YtNLMOz+flC2yr88Z/yGOD2XNjPDXiLox1rFDl6WtG0oultuFu9C/Zudam5SnObU1Wlg2ScRvOUZ
sK/eRv3ApCCfLPlo2JjIC2SIxGHc++VzLt+N4yEfH+hPTc2XCtNuOD6E6c3QAso76O0Nu+UkPyTz
1ppISDhO8xY7NoW4mEarojU0GzP3NUNpnPVuvBPVNlELJj9OeNbtXK+ieUtheyzPIuKrv8u7o2Fu
M/mTjI680qVTNW/16ZhIPwrOHLNquI0aOb5Eyfsl1l/N4L6z70XxXAlOQlvBD7FupWCtal/T4pnm
TDGemsAbzC1rXC/OqbyzjUOdoW/6Qd2Y/QClxFuLWI8y86R0I0e906d7Zv5ZWtnSixU/qfNJDe85
YQvT87mmiLso7VX9u99tjP5NKU65do6qx5TjrdnuY2UTDqXXT7uYeyWx0NaekG6iFrphZtF19j3K
kFOx7r4ifnKt/I0UcXJaPzdh5NqBU5owAFzCgormnE8cdrY1bBhjV1orVd9xfjbFY989YoYhZN50
a+2hoc5vPXf2WtHo5WypUUQ+B+dlrgZ/r8WHwbhiF/xl1f7DIiOQIQGwwYe8vH4/7WurKCdZxfD1
eyz9KQd2M3PL0modwoD/i7PzXI4b3bLsq8wLoAPeREzMD7j0ZDKT/g9ClEh47/H0vVLTN1pM1oh9
p0pRKokSgYT5zDl7r00RnSa0E0vVdwLjL6tp7SLnYs99kbFy2Ou1QrSEYz8VonJa9F8AgXLABmjQ
xToEn7hL649WuBFTW71kIIZ3SrcNle0FHhQc1Pqxy30GlHZ6EUw/Mw75dJDzm1gW7VS7M9kKaHez
9BqEjqrSPvfhuTTNlhYIoTmNvp2TY6smLqh9Ig63dekPljtsZWMP1Fh5YFW3EFxL5/HOIuCY6N1R
IerbHxRK/q4oOK1JW7kgLGpbiFsSFkPa/prXZV75K9BXItdO3Fp3Q3q4WRS7GW+j5LmcNVvLGruO
c1vq94t6B5HTNppHQ9mGoL2b20zxaYAV8TdmHvm3V/DzFAFJCscIUjPYEehAPt9bs62rcC4U+RQr
2zS+7Kho32y0Y+CR+/4xDHZ5WOhmP6uGK/UOmI4wtBMYi0NwJy7bCReIn7MlnYxDFe0z9e3yixC9
RJw/BrqTD25GnnjlygQ/TkQo+8J5vimXbWIcouJwW1JrSx2xB+uhqhuVuVmZ3yd626ny3JtcgpKf
9uW0ySVSaulmZK9W/GNODpB2dMsB/TPHZ1oX8rQW3qqj1B4MwZXCXTi4hf4YzA9DPzgmYTXy/CNU
75RqYKN0UJeVoN8S6qewDhDpeOUjA0JzO88/zH6P74QN00mIe/bR+wHDNpCEE2k+8VA6Qr9FHWHX
k0va8rC4jY5Ww87D+1YrvaB/k+LRTeg/a829aJEg3xMebp37dC0yDTQH0i5t6MQW/IXQqaFh64Y7
P0r7Xj7Uykom0Fi8UeNT82N0Q+k4Zk619LYpHDJdtcP6VgtuoG248bDSml8KY1t0kPtpHXeDE4za
vmiOrfYohcE6DdmOV7d15/3QUvKAevqJ2r7v4k2Ef8Ocarua3hIY4ca7iHCmzsn7XCIfEG0BP2Kh
A9r9lGIC2chHUHzFKC9boYCky0UmRpMxE3KNoN7n1TaYN2QFVMQmtn1/DJUZEMRblf3SlHt4coMr
TCvSsPqYNfM6oftjMhewzPdL037gZq6K10f5Taj8aFnlgS+KbnISHnrRlX6FiW+yeal9ZfSs0rFS
r5kOqImYD4a77mZa2AL7A2+5y0STraLNnPiBsSpRECCdpf08Z2710KU7yqo+kKLFm2A+VrYSbkR3
X2Wr0dFCp+Ctbw9xT0/P19eW23qMD9ELXLXyNdwBML0hZPNISzqXbAJovX4DMIHq8G1PLVXfGNRd
TtFrWNiTYIvr+oz4ZLibVeYyJ95Uu+RJpXfpzHeN6qpPxTd7vt8c+qu3Fya/Tm0SfxE76Ks6Ucla
HkBsIZ+SJjE9EolFe6oH2qxMXKSIxC52IC8RC5kXlLpWiDzCKq1dplPYiQmlj1TpocWJjWb2mznj
y9KT+iEmMdLQSFRSjd+GpT/mDAuFRiwE/XQCntgT3Snj3KCd/O+uKPnoIGDBCuu4XRGgfx69lC4O
apLRxVNyiQSrNDQYkQglB1xTtfzoxOU4JtY3YyYBQtfLLWqVFC2B81+uPD2Eq6PqxJoifZNOeWbH
iyMabo58nxu+MBL4NWlsEB8UT5fWhXyTCKuI53R5zBhjqcJXGxPchfvG8FN1l5JFn+0M6RQmpTMJ
LwZQ+2m4iTXGjN0cvff6cRnfpfzZaHdi9jb0xzo5lsljMXwspm8qVLEcicb3YteCTachTVyS/Vhz
SlThbaNGceYmkV8A+Z8di0xxVlLJNm42SDYuIdkAavDvgZRB4TbbdB6ibGtSVvYR4K3lHQWNNQuR
O4D6Droou3EpXa0kf3Zqb/BBH9+Yd8Fr+RE8pB/Vc+lBKdvRR+HP0TXya0/3hpf0KX+TXuqdtCGi
+07gZ+04Bk4s2qZIGwWSkMuPIlwvkp/CyQC/UmwUAz3KHV4PZV3lbwPSu/wwyTtx8IXhICa33QiM
Cm4U3a+4Wg/aOan3Yvmcu0W95wWHhxTXWyndWRRxwk0Wrws0e+lqmmwmbKSKItiwkBdavK9fUMjl
L7CAjNIxqHdKjGwMgXY22cZL/Pb3tTob3a8PjwFd/IIbpRTyZTcCg5YdZNYvJxi4Sr2edFSUexWI
z+QHlseikt9XdVdGaBMRTkAwA8bBV6t2G9UbqvvCeOvLG2rx5nLoWFjPtiqtkGlcVAmLj88jZPuW
ILdx2lP2IjxXaC5vWofFNRUCwprOcIIA/WIskG+D8/ysk2U8+2Vpa3fq8/AofUSn4jHnabgL90Td
eOG2PkR+yjew0AC60KzKfXDb+4bHOW6QN/zQHodV6aeFja4pPTPcf2iNbfDANTZxmbHk9igQOcF1
dGuss8oWfxStC1RuUzV2I93rt7pfbaPXonQyIFxeu+k+qAQycUp2+0IHn1M7KAfNsxzBy1fpSndb
P9wjanBDR/QBuaEh+pFQoOGFIlj3lVqLeA72SNzQ6XHtfom/5A0UI2o8iWMmdn0ot+ONsh7W+i+U
JYNX+vKb/JTs0JRod+gp1HuIfrxxC80tL1ncNPXGeatRQ5W8pViL9KyGX5VxNw+bWTlHFZHz096K
/KR1+Bpg4cukUNjGSXwpntKD/tIDCOSWHPKHurb5YVQeP5rA1YU1YVWT5EiEI+sO8X11CRLJG8e1
1e4GYWcOh3IUqdY9t/N2pIbJ+P42rI2VmTsd+pLYG6HBKe5wl3aO9DD+0t6HA0JHFO4w6UbTzulR
pihBeG3WDVjE0AkGH4Vsq2GtvUkzgnB8Q0V975Spg14zeo8I0CDrL3GmxDVnV+z9QNsGltskO0Xy
NckPlI0k+Wa5jcY7sttQOun9hxqznjortIiHdVyvWvVQBo7S3o5sTRKv6whoXvUIOiDbEuY+MtTZ
C49L4FDYpok40rWgfUcn0v77+/a1JoMd8tLpwQSFd1m8NsaqWoNNLMiXU94bvY0qmZSIeAJKONDv
iFJj26Unqdnrcn8sSs/UwKgK/OPkokaJV0m/mbG/VKQ4HaYN8ldkmf7adSuvUZqpHPtIOknPVoHr
QtQqOqwIm9jTfTNP0er7MtQQK8DKAI87rbwv1QgxC5QBqOJymtx8XW/7m2k/Pspe4lveeOTViAmu
lZw82vbTfZWi+/KQqZUP8lG9nxPbPFIlT4YjGEB0pTAFSOhNBT8mnJyIrnhlQk/7uTzMou1oP0Cf
I3OCgwUBLytdapktz/aROM28u81aZxw8SIlMUJDwkKc1bMs6WzwmH5cX/XZ+6Ye1kpBNfjMPHlpx
8Tgfq5380qzDTb7vvGUbruKVdUJv5XW7+ai66Yra6hN/7pbh/bH4Me6rG9kfGZeUGxUZcULq+S2N
sRalL6LJZjvHqy49LN1xSg+5ynm46nFKnAuasr4MhwFM0AGL853ElAO+3eDeOONRIEiUAUg8cvrh
K5D78EE80l8Tn5UPgTEy21EnNkI7eFkWlz4MGyLGGAhXJ90lv92RbM1f9qxvffj4Lkoxf/loIEFZ
tvAAlww2X4vU3U4fRt47067fudCXoWa9bPXn6IRmPb4v79kKCdvqLqt5QQlIY9a0flnHUYAy7wgj
wFK7fRsYtGglpWww7P6j9IpDfRs/UzbZmjf91lrrp+Q9ZH4et80+u9d+zlv5kL5Z+GEYsY4UhflZ
mLbJg6LQVnbVni203Uk7Tbm8qouOqu+uDdBb34yWK/hpuc2G9Tztp+Gu746xeiDzJm78XieVz60k
PzYZdBge3ExYWe3KUlyBmNB4FUc+sm+qGGrl6K8UrHWSkklfax0t4Wmx0yersC/KAhR43twdq/4g
y+u59+X5JKuHFPiT7rR87mIvXADut6DvILIdrPixCrdBa38HFvqHd5ZOBSIk5WJDxsb2ebln9qjV
A3xSJySCABSVuNgNuYQcFcmaV3fa/G+PEfBbJPAq1D7IG7huTielPicjqbKIlEXd6WKTEbOpt6WY
/ppNQom+GSEvReBPewiUUqw5ZPJrJAgP5lXNEt2lMvSRmZ6SNqjcZc7fNLnoj4qB8WzufooSA+bM
LinqSs9C+ADvsnCyomBKhQfvdLlM7am9qAgFEqgwPFVW3/lW2P78+4le3wauPNWgS3Ud3x28lqvq
ej31YtIleXyqFgTXCAR5THVCRNnsOAs8t83fDydd13IvxyNCgZ7kRQbxFehUWflStVl8MuNl3GX1
vJ+SwCQAI2rdOF5+1iiFvTlRYm82FxotkWn4lIYx26tZsxsa9ox8noZYcDVY6xZRsqVWGfsKu8vf
z9T6cmWki34CFQWzCtdGu7oybS7UQdooy1l+7TmeZGeDnd0Lt+pKOwcrc5t7JRANJzqH2/JdeWKo
pykav2apQ+AV65Um9vXkqJZ+zgKsYDTxpP6GLGbE/ULsp6nLkkQLXAClthQz/5979UYd1tYpT3ah
tCsCR6t3rPJqEIoNSFUaTr5lOsPiaaSaXCKZSMxoWET4tD6tkfW1WxPyJVO8vROC08hyH0lv7VET
YCEy7/hfBcPHW+nNd6AoasLOUB6A5EatoFAicWKWS6zlmI+eMGMA1u0Nh0i4KHEbFoGwR7+NeboW
ZCArvCRg0tbhH8g0V2NAipWb8msmnpeq2Rd9nrqKAeQ0i5goK2GSbd7aH0PB/FmlrK5y8VaVgg+y
XMoNTZHjNzf86o0FWoRpE34bjzbp4uJVzY6tcAQ7PyrOshxLdHEyYMvjsArin5Lcs2p9mIdynYzT
d5Gs13Xg38dVTeqFNHAx816NFAXYXEtv4+I8kFjSSYi6KqK27VgP7FyGdKgbevtNQ+Xro40qiBwo
Nkx0OH4LRP8sPRMb1LWSUufnpEwGcjZ3M3p7Nnms5jEP+H+/rv9wsMuLpPIGgR7j034e6Kdw0uJK
07iuSf0cRwULbMV8L6X+Yc7i71am14szvj1FBKQNLAcv08pV6UYhgZvidjiegyWl5Fa0rLVlWjZ/
/0i/J4s/R/fLYYBboIkFJI167OrBTVRlaqVaH87mgaIbpVd7uo8SELK2uPD6s+hzTDa98drMjlrr
hqKHD0hD0Fo89PGmLHZJdMKbVU1w5shKJW9EI2LMzzRPzt2q8/rJHesbpbmvWhe/kdSuJsG11HWb
ul3sa8EOzbvBRtHahao3q14D6zXwLI0WtSt9sJ2kaz2xVOocnez6+/xeejRg/+qegu/rhrUXX88e
08EWS7uOPKl2Qlafg9N3TknLMLspFa+L11N+kxg+jiM28UvokF0+IL2p/RqKtrFKdl2+FgMyxVak
pay+47t8mSmYI/gX6y/DAzzFq/FXFUFgxZnYn8V0cSx9uKXHZy+WDLG6a557+LUR5fy/39gvukQd
5+Ylb/pyfy8G8auDFkY0FgR5iWd6kpDFo8mdcyPywAOh7Rpa1QVOSklomNaF0IVeTdbtN8/W149N
3NVv0Bw+VRUD6efXRQyXMBq1qThngvqYxTmsQzUKoIgXtdclMv7G8oNUun8v3APa/2UMRo9JCDOR
xJp4Gar/qCxi5kybeKiaM5SwdtuZWDA2uRZpTi6Fwjf1xX+4yoAkgREyBKETRGf2+WBCJ/bB2JQc
bDTPGHPWbZEltAQ+ovEIPaxitu0zZ7FoIWVV+c1C8B+OjvJUMWSWHyzNcPV8PnrJfB8V8dychUK0
6Fks7lCEB6XXaleL48O8x9qY0AQMH+nMPf/9Afs6GEI5AFmFNxlkLkPv52PLWFXDwSyaMzlqu7rF
90nQE+MFlqrJar8dp/hun4cpjkZZTEVRj+T8upBNrEGDxE9rz0grujWFrLHbTAIhl6A+HhWIho5c
QPiGk/8dVuZ3OuKnQ8uIAoB6XAq5qFIU+fMHjfg0hlDRAcvzGZFbI95H6KGL/tx3wq5oFN5imZY0
yH3BtpgQHBSipqfGG90KkWDiWvO7RfSNUdXPLX32v9+Gq+AxHnfK+7BbmO1p7BMVdDXZJ1UmIMYN
xdNcE18VTvNHNNStr5dVa8sp3X0WAwbSdVqZVjoxMndsouvoqYtlml14fP3O7EsQ7yz3KuVEnELv
NTmKtyr55lS/PDHIVS0W5xKTtclK/epMh2IZdbiN1dmq0G8vLR0Tq6olIjHSnxFO4m9GwC8T6EWT
TcIyD6gksTS7GgesticfOzTK82xMCpJydCtZ0GffvIPaZYL8/HhArmVprYOwhXx3zS8ZtUYpWzmL
zzVitdjOLflFkaZTGxEwX8flXldRq4UzYX+aWlc7XeM8LCFTDlOv30K3sI5lYKU+6bMBTRhtOxCC
dFNpsbJLL+ER+vKsQojEvJzot1YkoBtaeslf5J8mQl4hCt6sMBIwSFNObSgKEzp3Y9Ua1e7CUqHL
z6gNRBYqnSpsBbJQTlZeuInScQOWRV1VhkiWAtVRQgWGu8XwMuyqJ2QFs9aVR6Pu5psu/mZ5+g+P
rKkiQ8Qfw/TE5HR1Z9oYokHfZsl56cgWDIEvOoNYg+bPJII2Fkp+aTKojtgGcNNzE9WuUuY0XUXr
/eJ2h6DtKZM6PKmy5SwNpYBGthpfFSX1mxnsN+Tz+uays0NRw1KMCLCrd7+Wi7CH0Bif4XFiyh8H
5VbqSsELh07GHsgT1QclgoKKXVFJ7VShwSg2vP5RXwtupUipKxDcQi0395d0iTeLFUMRHLpNqvar
OGvbvSqEuy6Q5PXfx4Uvky/PIpYA6zL/4g7Qr9biSl80QqSNw0XaZa0Uno49TTbyZNCwm9aIC9ic
evffPyYj5WXhYVwiRK+OOeKDlWRzaE5y0v1csvY9j7KnLEg3uRkwG9IAE8TI//sxsXp/eQFZ+HOw
i6jOugwtn8fnVFEaWc+66VTEeLuJDTkbFgzC6RFTctj0dig9a/kBQ1JXb3Md8Q4izRjroMVmNXTG
uvbiGPo/xp45d0TMGbGJ7Z4tWzsjMMClGeL8rOQ3Mob74k3HQF0qu4bKHyYgebgd5JTKGEnj9pyf
5OlmQOZTpetgPnaZa4DPTtl0siN6bLPaGaqHXHobMVXTx+u1jWr5VvSB/jeLKBHqq4DSeq4+6OXa
fCp0dyyeFQUrspNKNnKp9qiZXj/TEkP5Q79U9/TesRKCRaYPoSJagApf7RbTJjUOqn5rNA8BhTz9
Sc1Uz0xvQ064OQHLHUq/CrH1U5K9mSt3Nm3hheGXzlesbQJwfRe9Kd/KSwtcFszrKCJXUvXN+Px1
OoCCz8sli9TfWaxdLVAzcR7nXpcZKhUFCcVElRNMUoi+thyH9JtHk8H4Hx6Ty5tgMS2QxnaN94+1
PBfjWh1PveqP8h1e1mC5bVtunlg7WutpGRUD7dkwf1jVIeAmlsE56p6jftsqL4r6Lqnv00itqzqG
1XsmHKLArhdPTZ+WfoX4rS93gUgz5kEyH+a5t9XkKRxkpyNSlkADP6ZfRmRMF9DaQF0xIB4Z003Q
n8boUMqEtzz3Flqp6pdMIMKiUMjgDrXEgEn6hVYB82F6soLtHDW2hq1n1DWH3FXbpKQytd1miARP
GQtndkaUdOrYU0MZqc5RYU47dx7QSdBUs0qMDUlpdzPFSVFFKMyjk4e2oLxL2q9YwO4rHa3niV1V
gwFMQNFfUDYIn+syXxFM6swUthu+KuNlGgORQusj8hhbjIn2aJlWUjrdw4v2iodgpCjf2MnjgGop
c2TzrqlOSfpLpYucyhaFgY0JTcEK763wLm5eSv0kIp2JnktEPPquttjy4ixC8ZYnp4CTUa2NBSi+
ekFHhZ55cjMFGQVPbL8iycBEoE5Jut6Ysr08lkx+ThDhbXYouNBQ6x/kD+lMGiutcElF5ZXuZSwL
KgEgbh55fXUn3NEeHN6UHblLFOrjFQlcgEUh0lCSUtFzULhBxia7JZI+ZkvRTc03EqgFyytDj6ZQ
HrnD6PapFypOHbl6vzKSNSkPFpvkYBujZxxfrZba5EY2NjV8q8YfL7a8uUEZsk9+//Y030KA4Arz
+9OTGM005l768mWioYscd4xc43H8tRgufb3eXOEypFPbyPdWur3kBcnbsHsOzU22vBrDj4Un08TF
YrLuuDSt+4jIL6fiOaE9aq3K3iMlzJx2COMZCvlRDPtGOKdIpNINm7OJ3JYMBcE+772kutFRjBTt
G15rc5nstN0U0p3KyQvVr0G6G7JzMJ0Tuo4tCVnTzmw2OlN7mT4U0aEIbhRpJYerKN+q4SpI9mm/
TbJt3V/2+YS7IJMsllup2OnEvqqEhp/m8QlHnzI89Jmfb/rylpyXifDh+L5J8QiepP7YowAInmRe
j2XaaJZnmXsU7bm2lgvSYpwIPdRWpzNZflNxUi9z/uc1Af5gprmLHA5G47UibijKroy7eTgtdAJj
RKbEadlG0c3+LInnJCEQbKn18VbtalzweQg9WI5dQj+iVSRSTql7mQJxOlm8CEjnYLlItjGQXWZA
tKFxG9BLsXtrAE9X3HfBpZErl15miMggLoqwAtVWl0fTqp5CSjED0cJDyzSVWWLqaNGT1SmSXRl5
jWx2wIBienrdXdL8EH4uJIkPaLS+mYO/rIFZGWE9vGwILVHUfsuQ/thyC8BbEikSsrMciONRjwa3
ViA6qOTwLIPEZDzgajHDN7gJADzEsP9uG/7lnnACF6PgxQR52YZfVbG0XhqMRdOyM7s4dR9WR8oC
MwHG6kfcoiHsur7H5UOVuJnBHBTp8gv3OM2nigf979fison59HRczgRqlEwfiCx16WptOy5ZZGXJ
kJ+XTHwJtYW5e2brVbLmXenyjWYxrv/9iL+XVV8OqcM2RcuvsQ+82okD2cnaRVapgbZj55plMTpd
avxUKss85mqIg6KXweIUOcLYNvACtbltJvleYTLc1iaReuRMPYRyw18z54YlUDE4XZOSmPZuTExa
2KCnb67SFY+aXSvpNzD1kKKzaZXE64V1vARxOsd1ih6O52OQimhFRKIMF6sfQCbGnUfuLkGDIfsm
HdluYuXhsUNrEdJ3BFMDWDy0pNUsiv1K7lX4LGSBpn0o+WHQ6kSjlNbKhEUCYShBldGSftxKlb6e
S+RXURT/nAlBBNUFjo+oo28+nfrlGSC8m5otamgVP8fvXMo/XoeWTMmgVJf0LOOusEezvZ/F5Jv1
/W/44ue7/vkgV3c9CLVUltMARU0L5yQGDArmqakQ1PAf1cT6Z4Syr+sZNdlMjz29tZ4BrhYTabCJ
ITbgV9GVjPLtZGIUGsECXtpPjoimwYVfhOAVuW8wYWLKdRWXn2CuwYfhT6jgqloud1f5bin/9S2+
VNVlylnQiZGRX73FVWzqkQac/qR3KJxKI1q8WhyoEpjhuIkqNi0664I+3GvTpc4bktI48XdQahHJ
9/eX6nct/+ry0sLQUU1eehlsV7nHf9xDEJ7BzDZJOPV1ttI6ZVjVHVdRWNRNqcFhkuRq9hfkeWqq
OTLIt1sr7lgkYJjwQo1FmJbTcklAuf1/nJh0YT1AfBAVaBWfT6yoxiLJmkY41da8OF04npSl3rA+
yFzGNlzARfcy9AFpntxDIph2IgUFB0gY+lRhah1FiM5lPj3//bT+YRBiO8+ox90Deir99nD+cb3A
scTJHFbhOSPA9mZhP6sr/SogPHa3FMFGD6zGrVIzdCaVKFSVP+XobaXvoNV7ibCbyr1Cu1QVIdGF
bZezVtA/CiuafQi0ojNhkPh9wv8WfuV/hqK8rd6Lc9e8v3eHH9X//gSg/D+ffwki5L+O7/7ofnz6
BYG8rAnu+vdmPr23fdb9iyZy+ZP/0y/+r/ff3+U7wMqFfP3/BlKuy+JX3/xoP4FVLn/lX0BK5T+Y
I6nTUbqnpfYnkNK0/kMBNEAxASYRPY3Ls/ffQEpUtir2LUnFp2Vcdun/AlLKkFp4Vvle0NZ+Yyz/
9eGP//eN+xta5UrSjFfr0mPV0SRczo/y/tUgwXzSZ1Gq6/7E/tFTmL5UkiJ3nZjcKUJLg1qf3D7Q
8dmaZBfUT8FY69slzOXNQICWJwUhDPJc8XMpPv1xHf/rVP/E5V4NyZwa1WGCgqgBXpaFyrWWLDba
Ue5UwFjLKAUvWVCwRcKnT0OqUpR0VY1tOHmG1uYbo1zEbF8RtUx+qRZHGzEQ5vMSz5VXK317L0RD
q9ltSZtGFSToeNK4HOWuk/Yj8KX4mJQLFbyLY3FwljKX32I9gUfZl0HwTpXEIqc1avIAtU8g7QVV
bTZ//6hXRfHfHxUOM+sc7oCECuVqFGqjRiETdgIUJwr6/VT03egH8NEI+JTQbsZ9TACusGxMIRVW
jdDHL7lWCQP7nQgSY14Y8UHo5OQ2JkVxRS3G/GVy43HqVN+tTS9n8t8D+e8zhVAD9Ycbw0/X5vEI
kOYgWnG0SsZlOia5kT+YbBcaQvG2SDvG26GZzYcpmhqfWqJ6u1iVuUkWg/pK2YVYWnp52nRBGe/0
ZR6/m/I+r5w5O06I8jHxHxcLE2vnz6O5Xk46hbhE86uq7c5lh3FEp9DPxi7L13mcDo/inN6qWR1s
W2IU91o7St/YUk2Zl/3zJcIZgNYYFDLnQW/l6pUitY8edBNiIWp1ITsUU4hXKsxN1K1q+hwmKjUi
JZsdSragIbQWuIBYYoAPH5aeeIy0KSQMV2wrWmMU94LWr8R6HB1lWEq7DYfyBNq00uxSmJGzZqmv
F5p8VGJtZE+Hi6RKXue2QSlaisljqc2ZDSctfWRrHDvUSlfZKKtOI4z3kR5VhxogLbLmy9ZJl/r4
PlLGCCVYKJPVAnroR6KFUuRmqZz5gSBrpaMPQ8Easo8ecpG5XGzEPXiiBUP+oC6+VagSBu05HDZl
g8nVDudOdJJWM5/6AMgbmQ/kjeR46mNkM5jBrEH0LCm5Jzt0cmEjYhxPBfXnqOfZqymlNfLWAPic
RO1FoS0DlWChrG+3dTZ6Y6Yh2KuiMX8XBGx9tcTiIc64vmPXBOh+EwHzCrjrR6RMMyhHfVwvU16/
Wnqj3gj5JXGQZKJVJ/cBVI8Gu442AY9Q6/ZHQPAg6qdib5Lrxqw55Nv+Yq1MQM9C7M2aTd6WN1OR
5vjeasxA3ZCsSj3TIZMmtOoHofJmnfDoaJaKPdKz6N3qoBHIZj1sJKE6KxoFzbyBuCsrjY9odlyJ
/bw8G1lZQaPHN5nVTPLxiMaL7o5lvXZj8GKa43GZxYHaZ4/npxxTuu/mcB+PU5W5EU2M+2QUzI8w
q5JoNwmWfkOoKlawVmJbTP2dCFSCOO055doDrp5uQjlqcRk2cn7W52pw50LS8TuVwIym7jznFWJz
A6SH1OLrQqqDkJQ4l/soSiwXLOWMoNQcJjvLqeNb7MOpdJSRX0uTtIGDGr9L7aw5lojxpxzNl3mh
GpOV4wv7OuFdiID651MbHTWlfJ0iqQCHwkVeSBz39EQPVhCFfwozucDBZG2mbGxug7l7k2oZi42F
9AgVEZwiKoNlEg6eRo3ey3Qom0tCgS7mQcpbfAzDItxFdXKXBVp7TAEpqo3eb7J0URzexsBX+6D7
lWbaUZOCZTXWEXKscPQj0OUEmhs/haEjjXnEdiQFpuYncY6my4q5Y3KM3ans8MxGgUSgdivvpiGI
PpRmbm8Yay7C0z6SX8YLdaqUUt2XghLN9gLWHn9lI7mRGs5ANBr4mZX1zlTd2oQ2dw7P5Hhbzeni
p0nc3c9ZA+KprNVjrWheMS8SkerZAHdFI7MzZsW81+omzW2tiEWPWWN6JaDcelPyWt0kQ6Q/C2wi
X6tCURF/q/E+yFtRwQ2T5qMdh1a01trlVMrWcjNJcP0zmoG3Zl38nKv5KWxbSpJwm/ZtJYVrSsKB
L1Sl+ogKrj1HUbBdgmzZlnke3KWTsey7nKVzaelraRliJwlmPcN8ICfr1Ppt10tMdM1VGfUfKe/o
KzI7wSSxWoZES1l9DfjFoLM6Qq+ck81cjhkuwyVZdQ0J72jRpuqpLxJlk+QjrxvpwX029x+itow3
IBwbJMhNsXhlkCEXC/U0OVptK1AQkp+Tat43UJA2UcswRnp7bYsglbeRng9ensIEnlshvTGXUH+K
6WJBKhmnYlcSvAiVM35pkRCntIJOQmXWN2oYZmvAoCAh8rHYSkatuoY5WvdjQeYn4650auWuRGnU
0kLWI5ZQ4hRYtEqmqMLFGt+GUa/4pRE/lagNY1cShrai6Nsvd4lKQEkXDoJsq4XUrBKqYKvS6Jqt
qLSEKF0olDwTuYPvpaToHMKYwRN9V8dt7tZGHmHirJPnMZHiBzEtxA+42ePBkvM34jXiHVX9aqMG
gnY/Jex1itCSN9KYfFh6fe4zVIOS1T8vv1dUUVgVfkTy4CGcAYOkhJzQs6mMQ21QbCiaIbiFwHCX
L91joiIqVCT9zDQVbRVlkryx6RFrYEUV5bLa6s24T/T21pg1BZuHclPBtbOFtsSdEDfNxqhywMNq
La1T9uA7NVy2EIzvij7rcVmMlU1ULXlBTdMJd4OGOiHVZ5wPUzy5YoPUOUiCt2IODDdqA6a7/2Tv
THrjRhY8/13mzgfuy2HmkJnMVGpfLckXQrItksElgmRw/fT9o/q9npJcsPr1bYApFAqog01mkIzl
vzZ+eZLOxJj1g3psm1S+WE2jHnJblHHuklYUOUO7K3rXO+QBBP5SuoIWTBcuhxL4E7+IUj5Q146n
CIGTm5HY4GrAgGxpQFJLtJd21UNbhq171ZPgUW4x1eNqjorhhOb34kyy43uYo/pOZFXwc7INqq/z
h17QDmTNyXUzDDhTilK8zW7VX9SuX12IhHjBcPJq8lWTEdfUlHu/6i4v34K0Hy+boUl3rdJiU1cQ
D2A9ZAiIiKiFwjAqubMblEIbJBYkcHZDMiFQTzXT18rp40VNpyE8H0gFbfdGX3fhGeKe2ojrMF3z
TQZi1uIiGQwLbfEkiT3tu6l07uY8aKHU8qSsk8PSgMhD4Nb2xut1i5KdbLMSMsGpftQsTuVFM4gx
OPMrh7olKyQ95WdFIRtgCmWpmNB4geRJHakWwnwi1+uOROPq3ErKnvkpQuUz+J7WlzpwpH+SNp2B
yxUpLkZSc2r8vT067XjTk26MHignHnirgo4oaATXF5Y7pm99O0cYqLJsvLMl+6tLXvOeA0yrDt2U
1ede1E2XQTUxHvY8M0JznzirrUAM5/gQUdot9tw9ulZpPfQt9h13GMpLVYdMuvjvd0FeRS9moZ2T
NkAPV4swoAVwWLqAD1ZlRUy0PqbVwUxBsul82zp95sb9MhO5M3TpjMkMOSsxwNWktoY5TOTO23KR
cTZ3abuh4guiRGstHgI6TA1QRyC5pffT6z7Li/0wj1XMLGOeLb3pXGA2t87LUSbPQd5yVNF2UJCQ
EAxyjoHmmJuiVlApPym33JDwmpwalZmcFnZAcy1yivqoan+8cwa3ObX7vvU2tkmsV5YDOrRuP78y
AuzT+jpR7EGFfysbKJgsH9ibLdXI7mnCpbTUw6vq7Py0XwxooTbJ82vbTpxHqUznO3ttBzPXsLwa
TrDESZASWCgNGfxyap0FW6I24Zmr8a5dQ9p7iSeuIQooifLHnHGj9xak3haXheE94pwOt4uLPZ2t
KAEQnk2QUtHdDg05L7KeCYlf4+L7HFuZrk1M7rbf1LcUwOfiRNiwOBxiLVmfqGRItlaTlljISxLp
ay/Jva2WnjitMp2I2A36ocK6vJD3lSSZPrGK3lqpSt3ZN/kSIexc8rb4OUYuDhW2lz+JLm/OzHDo
d2QSV0cA8fIpI0lf+kTqT0uQb3PPV/eG9BFcl1AqaoiY3ykavDIGQTC/bononxVp/eI9ud9aQ/x9
Z83zF+/Z/suy5vzbNhaccexew6ibn7K1DsANKAboinb+WQrxPK2lAfK9PyCTSm7zrs2++7nkALy0
RUoHn7ZfRFJWR/Lj0wsNjniSJwNlza334Kx1BWOfXnT1pJ6sgc1BDSwKdKx6+WLoDE2wa5TmA4Ge
GRyVnxHHnbc+4mR6ZCdSBexS/KxUdW2Whrjk+60u1ISHd9tz+ykZEA7uFIsk8g15/uxt/PANX7W/
q0Z9OqjhQH64eWpSqCfiqJ0cJCpOG2deo68aq6rgz1yv3MF9kqyZ1OWSbaYuVOSHknCvMBvJzpFk
R0gDTiisIQpL8v3NUN84CZDapqbnYmeKOnksXFcKnC2hPpB1r3bB1FdXs6SngijvpAxYUrOADGcp
ShKth8HYpnlUnYcN9QVRaEDLpIC+bWRsXGX8Kod+uio6cWTdZZZLav2WTxYmJRUMYXTS+64Odq2h
yfOYai1PtNulIi7LkWTXYC6aQ2rppTsqV3UXjPlbDRFMdNjsnSCJMreUK8St4cpNWJEV0TnZ0fAi
fROZ1c2oc0Q+RfiYNs2ydTsSTw2nfUm7FPW/4PuC1kruQZ9vClFYF1MV1A+hvSD2d71ifkpzvkoI
LzfZ9E1U7f2ynF6ZUZbDgK6Y1hBzw3mR65WWwpw2enDKnFGJZcyOKRPwLsnYf+2cNAQ4IlWCl9/x
2HgZrK8RBseS3Q6GgUB8K0fSubyGLSeb7+Fcyio7YUtHtChpfptGT+M9ZpRjOenz1mpKNKdIe+2y
muNE+RzmRCvrB7XIaZdNAWkZIus8H72I4dzpqVizuHsbQ65rVvDArd2eZS7iAbthNo9my7uchGtv
0xK3eIeM85kVh3hrQd9XSzPTXuaDuXOlH7yQbv5NlX5w6ReJeK0KNJmEko4xgfsZW9bumCK3co2w
eCZIr/EOZinSY9Q64odmr/yYTeG4z/0x/cbG1jiTUW+dq2oYX/qla6+WuemQC9NQud5ZkR2Vzh03
pqiO7cMi7R/mmJKAbs3Y+qrWDwZIc62PbhlY55Ak9o7UZXmWC1v8+vdB3HtZ8e9HIPYdX/whFQgB
tqP/89/Def8fqhxCafgXvG6FkP8JDV++VL/+9/+6zH+88LH0Lx8w3vXP/AvjtekIIgfwPYUKldxa
H/bP0qEw+IdPLoNrYm/yAMJWOdW/MF7vH6aN/ysiOZtqXKKk/i/Ga/4DVS5WDDwL/4PSoc94lAeX
vNKZqy/Vpm/xIygWlCZe1hIRK4cinIuN590FLqCGk9TFF+DXR7oW/I3oIlg6eHzXJ078s2VF+o7y
RI56cAzksan0jWD3RLfAvdtiTQiML1i73y/HkIOXIik2oyikm+kDq1SQVDqPuUegYe/cu0kYO5QT
cRgm4Liey4tFlOkXCONv8Of6kHnC6IT5yvzPQO3Qdl4791wxYwliFm7iaWhitsVfdXLbv0GZXAnk
H5MDbwL//cSYeUq2ooZA3jdQsCdrxUmcWxqzLlKmmaU9K868oNP33iwULRVEYM7jHX/T98FVT9Xs
H2o2HTYWbBKzke5fmW6iYt9OjjWT2K3XV80XBuhP8vn12YNhw9LzOKAUYCc+Pg0Bm2WVUVruhaEv
fNmcz1V3HaTRjESTg0pmDrsBxB/pnVXHy9iN8V++yr8hDH7nMtYbiFDA0a3FR2iuhOhfSLOJwzT1
h2Gxp8AJG3VNL8GZpPdhH7FG5YFRb8j1OkYWuWBkiS5VcG4n0emUei+mOZ7JdDK2ZJj8sKX1laFt
/ekfUHMIDOS5oNLg5nzWnz7BPMxE5gVVtUec7fUxrTUc2VPHI32hh49DXb7ElaMALVF9ju6OFl7n
+s+j44efcWkmItQUzClQPQ4fzafhWUF4N8+jfF+xt3szxOx9X+bZy8g7CMyjYS+l3GTtUhAAXlbP
RtLeJyPircSoAb5qG0/5oBbGDXvrLX9MnQK4mHsstS6RRcN9n/Rklgxpvg35QnaRkvecaVA+p8UT
zIY9OOG92yVI68BhXfovKnsYCY4VAR75WeQqlpQp9ee2bMi3g4oxX32lg+E2dUrrNcQIclknsoEr
no3ouW1y/djxz6MhE/MVXHFUdGy0yLlqjhhU6swN/ESdVzb7zWTed0pEh6Fv2Uukfrf2dZn1GSrG
+jIYZ7YLmeyGX/nCUQ05YJ80pLq0xUuH2/lbW9TzkWmoIDlzmpZDrcuZBI7GINAukNMjHhlLHObE
nFcOZIjA4UVxDPx2PVTSen0ZdpWMh8JQvyoudu94pe9jPw/L86yxsGMXpn6z50k0mwJ98WXZafk4
p117rgobYaGr8GpsSrYN9iYflkEeKIgqz5020G+ZPUIDGDJ6rKMEpByJSfVUB35yWS/ReGEFmsIt
q7SPpc6LBn2ZS1aXImwNUUuoSSHwIu80yzRg0+BKMgZLxNP7LmezC+fee9O2jBpEzo0fjYeMihPi
sccQRCRM1QBTT7hltHRFuRGl3b2qPDOu0t5TMwIDHCSxSDG9xDTTgSu0E1mkiLpFpveM5VrL5QLM
n1aN2R4pa1b8SC8saDnpR93MR44iVnEEIGqJf9U4jigdCfaZ5xXboVH4fTvEXuGVneczmCS6E3K5
nQIgoPcJq6aezMLu5ugHN/WESbhgN73YbiPQTwk1NKdFiy4gHhY9pxdLh5yUMwE5TRORpTdJ4aqI
hrfKuE9lCELQsjfFB8nGNu6LwchfvSUEeIBu8pd9FShb7pM28G4mY06yY7gCNXKFbFpyPX+F7zhO
1wBvFyu4s4DHXTReqC8YOPHWriCQN4fXyUzFllOmD1EYEb0FYLSAHKkVQgrqqjgzyqg/yZ2wQG7a
qpIUZGCnBAhlU69QVL6CUmjqs52Esb2ZV8jKWmY79lYYy10BrUWZ03ZeQa5shbvKFfgKVwgsW8Ew
dpT0EmH3fuhWqCwR9SOq7HRrO3NJlAxARrVCa1TFvJppSAzkCruVKwC3WOB+3QrK0YTeTRuxQnUT
4AMfq3sjh+k0dFRwNq7AnpFl/a5cwT5MvC4u7ZZwcce6lEbqxIbdX81k8lkrWFiBGqaimo7CbFEd
ZXohtCi8MwJwPxBViQKD/pq6NK5Myjk2npVmMfJd6zj2QXXUMlQX5ZTXewfCrCBkoX+yffQvdWNf
20CdAiHVEdF6SYAUOKhhWgqmEmx0EsVrs6KlZu0sb9OKoFbMm0/tiqq2K7466PomzTgeOkHFTF6t
OKy1IrIdY7JTK0rrVMKnWbhvD3B2gLj5iufWK7KLlARNkXoHfMeqfMSk5ex9wGB7RYU7JQGIvf8E
izl47NsVQW6Bksc8B1SGAYruwW7cXQ3kXBcWXY7eOw7NoeeSxqvstkArGgBWu4XtsjXCVep7BVA2
ccTeY0PBF7F25F3lK+ZNy29zOmTkZ8qco5MxyuDozMR7jOm0r2WZX9ZVfjPmFsd6/x1WVyvCHnZq
vBxW1D0zQmft6OogQ0jA0e/g/DtOj9pMHHxllbs2LcnvB87nwBrsU9X9hHYJtqHdNldW0aqaUxct
GrQZ9W+awkSyk955gmUmxi4Y2VZsFL2FWP2/TXWWIn6clnN3IhOyrqL51PI1Ov3IFaeBCBzMeTo7
pCk6cAMA5tzSEwATTEaxUhrjSm5IuSw0Fi23kZGmJ6GBDLuXPgdFZ4ISWlZ6pFmJkjSAMiGWYH4q
HV2fliuh4rd6+l6W4RJHAUzfJjekc651DQuT5awroSrng6oc77qR7ArFSt7IlcaxVkInLEu9bQIM
+EPT0Kuxkj9jhsk3t00SG+2VHEopUNjrqZMUI5BZSSrqM+Crcyi6fqGza2WWWJKpb6InZuMVLeak
qiRILyeqz58w+TQZ8X75SlK5TvOKUex0kMtLoeBNqeYj5ZCfAIyQvHZMT3FY1bc4DBcOsc6109u4
7LP2pepHcUgbG/JWSUCJNo2tIW+vl4woR4DVeuXVGmX/SB2sxQNgQpzVwtuZSTHtU8vagvrQrTao
YOMJvHCEJrzOK3/XrkxeYlJDGA2nLkWKcFfJoS56GL+cdbuk8gHVVfW9mrMMrhP5pVLa+GUH4jat
gRWihe431O6xsljbjJVj9BtlHfWK/+dRFt30LWFibo4jZ0upRkgHlsYNEcmi3ZiKiap0/X4vAAaQ
UVmvAGD9S/bOgs4ewPCyUqPZxLu+QcXpPrHb8C+XxaxwEdh8MidTL8qH3NAN/ZVQr2rlYKk7de6H
MuybbRj114mmwyPOCrfdlSuV26aE1QGXlHclIMP3qDVyWsvaot8O1OvlZ5z60aKQXfmMrYnwSStx
Sxxahm1+40sglT1zsBzRkNf8KryQVyjCNPm0zFZ2YxnjdMhVkgY7WaE92Ki+sBLQIjept/ngeMQF
L1qHyNlCFNRu7qyCfGXmamOToWHtOKESPWIXaYOefW7tK8y98tpYCACBYmglwaLGRMGDN9kN9HmE
p2ZucmJycoFowOpGovSQnolvTlUTNpmFbfdGOCXRj6MxSRTpRZjjgPA6dV+uqgakNOV3dKP9zltK
ZiFlWOcwBS552It0TwsnDRKoRDF1B79qvYswzMVPZB1lGkNTOsfO16jo2yw8USkpytFchXyFrM+P
YvXoda6u7yYsmE6Fcl7B3rRkWOiaKctMnudicg/QlCTboyw/Qf6jLnJaV19plGOHSVxpHX0Hfw3f
yqqZDrzly80YEPFZpw4Bnqpbc0Mnn6w0vntrPyTDHG0gcAi7KusF+LgvlzQO52K+FnbqD7d5FM6U
A+VmxRLoe7s00A5/bSeG7UQqPZk8SHHjhV2O2vY2k4zUojgvglBMB1PV05M1VtGF2fReFuEq1CZp
f4Cu9iZz6qx6AKOcfgQcrX6pPpzvLGDfaKdL1R5Dq4m8nTel4Jp2a5qvOSWFYsM2Sd41aV0SQd+u
kwHg1OxtmTdYhWdJ8meXzPK2KXkhDnMjjUtENMCQTTWV+CfGOratrHsyMjt66vi7yQgw/YpAAeKK
LM4Ip7nMKLXIF+NQzqU+D8ame+xCWC821EtDGjx8xzc1E+LCpqpH0m6kC9EejRlJeXQdmaI+rhZn
2VbJNPgY3T02Yu3iXdg47EuySIQfr6h3QReJS9nKLKzkErZxRvCRea36xQzfEtaWO1YVHhyFOfLe
7Mqs/KY9AzJ5yNgRRBOeUXBJT38rBFLoKgipPQ58GrgauwXvdGdKbMfGGUgmkzUD0ZLAmg4DWl5N
5tOU2yisbYM1sFVkkDoluddp3fErOYo3d4s1ds9C62pa1dfBmx1RbFPM/UljzpxCJrN7mCoWnCAS
y6POVX5ij2XVbzHeLQc7rHG/pJE8+iMCczXRKpXhSialackuQPgH1gSg7rQmcSGRCSEISdD8tJNK
U6o5pDWfTG/eL1nQ3/x/gPC/pQGN/ggQXr/UL9VHdHD9A/9EB4PgHxYH7xDbOxgAtgq0nP9CB51/
gFSACnim5wTWuzj0n+hg9A/cfB64IEoyoDRSGP4LHeTviwIbewhxNLhSKd/7d8r1PkmNV8TuHZNY
ZaAgkUTYfURNai+IOjd6z9bKsn0EundnBzNKqcVvdnY42SilcNgOnCScbVLjZ44U/ZgemPe5Y5gF
qaZI2IQmBdYMOE9onTY0yEyaYBLmvYOf8fekWIKxh0318c+oxrsd9a/ICneP3xGprE06xnr/H+/e
KiFBoiRy4tLw8WdkSX4WRZWNdSmd852uvWcpcJvN86oFC4o6I28cFNRRloeEzs29gwizej+Y1NUI
BmFy+wIioipOEdmNKxRAdLy89eAQnzjEsijnrBBwQ2QmC4d0aBvyfcsUiYHIyYazLDLnXcKCu6ui
zo91nclLc6jyEymNDqeAQT9qH9p7moPFWVtV0xeQ6Cf/7vo4se8CT77DcWs9wccB4SRYpSFe/bgf
+c8iouhBl8u8k2E+IYtMCGinTyXoV8hjGL4ZnHdPZ0v9+PNzWa/y8bHY+FDASQkqIe/s82PxWrOS
aIucOGyr6b5UedfDYDfpWRLhuZxzp3hqzIUos74dXv986c+gMCwfosvAX/XWERETn4BTmdGHOkyh
jjkKIy1pCdgxx/LNCMJvrl0tpHi3+ebPl/yMCnNJwqHwNRAe4a8Y38cxH1SW9LoJNKw8EXK2Hz5B
X992ON2/uNDvw8qFgJ4JYvHoF/nNm6SY3b3F17ErWF0JCsSBlkhP7znTurspwGbUtaF9Kgbh/bvw
7vojQS75xoiDg2f6BO8mvFSpUj1h8YmWh0o1KsbqUuzCLiXnwCSSqE4IYi67XWct39aDxv/gx68D
7cCirH15n0a5M5By0RyvcdYkT2YiXxCDPAmHjXID/zxqCxjcv//zk/3oPVq/Jt5fcHgLcRyK589f
U26Mo1n3q39q7LwjznbqnIpQPfz5Kr+/P2yymcyx85Ptwxz88f3pJ7fr6gDtRlDg9UWeh0Bz1h1M
tZtv/3yp31B6WkvAtbAWmJSYhHykH68V+ONYNLAYPEb3rG+Ch8byfhmc3YiINomxEG3MJgVZG+d2
W3ePX1z+968Ti/pasfduVifc7OPlO3eBLnO4vHbsn22Bt3hqvwem/u6k/YlFroNUaUJdt0+OdnBn
GtH3UdD97S02scaTd2hSpD19iJmq+Kq+6G+ewodb+/SCA4FmAz4wnoIXndp1dB25+pVHc/LFELDe
f5obGQLIHdg/piem6o9D4BsVEnWbchbhTneB7g6hdL6V6wEv7Pu4MwQugOwiHLEIswmfN+NEE/af
7+H315pbYG1g7XxP41lv8S9MSc7WVMh+4iUIGxkHgJ27URGP/eer/EY4QHnYuHujlaRbjS4fr2JK
sfb2DlxFBLR/Bfe61N9qVtt2+iq47u9eKz4gKECmRw829uOlhItdt/H6NnYW1Z4safCUy5nEHoRX
h8HTVIuE9vzFIP7dz3PWnZ0FcARN++k5Ri39oZPo2thV/X1K8/fGz9pX7Qbgac7PPw/l3322RFP5
NLQQRWijCPr4AxvSqGxwwzZG04pu3GimrRfKapvOwEaZEuMBFcGwGXX4JNNxawLNfPE0/2ZnQepP
SGsgLlOXdKRP30c/JobZ6KaNW9+9iNhdkBw5iL1OSOKd+18zj+XcskS+m3J5YN96mw+t8cWY/+1N
kErK/I/emEXo04MGyZYNKV1ofCdJmod5O1v2xWzpe2Wpb2ztrlm7SOf33tws2jiTZNv+X+auv+MY
1/np48aGZGvOjFQsECLIW/3xOQyVqHp0NW08dAP0xmCcR4WJDTwRWay9et+5HUwPKj2/QRY0UXJq
cFT36AS2yVLWgIr1bG0LNxCbpDGKE6RfJnng9Vem2d9fTirYTId9qcdNWp9jtsyQxLoFgp6Fy33I
eyek+o+SJfhyPOTGVz1zv0+dLCWwvhw7yW3DgvNxVDBq+b0WJZp0rxt+FkV+h6DfeRuMr7a3v5nC
/JXn52KmTyQdgXyf5hQhEquYCteM8QAgSFJPi1O4hHd015SdtShUx5KYmrneN1UNtUuyMhVLI60G
BJ+byONrRKXIhqZwVxfBd+2Hw4keSaRQdWWfaI/NhJVlN+3A83FLaiZRF+K01DPUUk/AhTn9SAFp
/vxSfX5WgclSwOLPnmbdMn+uMRv7OvNVRvxJzwEq9rwqvCGLgMzGhcblfKy/mpc/z/7/eT0kl5w8
OUh+jorJKi0GU7ULJTHLfCaF6d10aeLv/vyrPk/J61VcyyIIk1S9dc/68Z0o3dyqgL2W2E4W0F6V
vS5T/l276py81jjSS/XFBT9/mlyQemHEB2xqCIf8rHOZ1JiRLFzMsZ0G6ZNqCnvNjXqxW+uHVYL9
VgO9CEK69RfX/U13sF6YPTG6dq4fMTt+/KWeCLXQYUgpakOfgWIVsqVzn2h6zwqEeqc2/J7wxEO4
vGV+eIeu78oP6/OEHRBuwycbYwQ2peyrzMrPHyW3xUGBOSpw0eQgIfl4W1Od6q7mW4ijBstLMqXu
EZg42kZqVl8cwz/l/ntoVQhrJIqTd5hwSif4tBYWs9HrEjE2cyCdZe1S0xzuYJwPEFKiLC/iJSAX
wKfA3RsTjEdzR+GEIlBdumiHSzD58avuj795HTA5otJ5D7F23hOM/rLH6RuXwC7YiFiAGO+Be8nM
b6hs84LlBUbzSfRIFdIcR/6f3/vflmoUQiySnAQ9puD10PBx3MFsmM8nMcZzV7zBD1NuFAVoCHfR
VNOdFYrlfKwJOPJLB+BBFC3FtVWjf/75NnyXy/x1pVpvw7bQj2EyZsL8/Ej6EvQy7Y0hdsvR+emp
5LkY8qvRtPGRB/pXMfb+/cDehjQeK0pvW6wxJ2W57Co7ym4MImdAtcPzfijkydQSue8G6aoDMWR7
1rjYO11jkTeB0WZXqEI8EtgW6xgRShhLs6yfvarxTqSzmN+1WihbdkmQ6LO+58BfkxMbkD/fTeam
mmkGLMl0u5RjfWhg3bb2DBEBCWQfkVG81kYQnJJ657xA7E63upLcZO+i2oRyr237WzM6lC6XS70J
R1wXtt95lw0abpQSpbyqOgDVDIFLjNIChn9oy2SXjuN0URZQDhoB80oPtOEZaVTFQxFI4ZHip53l
q43L+tQ/Pg6eBNsnjnhAfr9NEsbczMLr0ZCmtXPvpe4Dg/oqA/W972hZzldydOlOoAZJNzR+fPEu
/H5tn3zAVQDEF0oWy8c3Etg9dAsCWwhg6r2fIfbXB9tK6pNqMb95LT1Ff77ce2jCp99KPjrGdgvx
ms3k//F6Vb7UYeaXQ6ygTr71lrI3VR549J+ZyY8cFi3flVNjbO3SmG79MRkfS4M+iqwkcZqISf9t
EJS9QQEZJAnjXt0YZe7027aR0GjJOpsV5jzdgqXbW/iofIu0kP/1OvOgHGlB7fZfBUX8PptQaush
5HwHBHz/00ddevMctSMaKJTKOHNUm1+3UR5ehYomkcnPkiMuyHQ1X2Dy+PNwshFYH9CnAQX0YPXi
DiKHRfvjgGZWolPUPTpOMiRN+0KgZ7C8sDraMoT/V8pXzzTvdhQFplOA74B8NrJajOoq8ar65xTm
+WNa+5qzZJ4f686brpfES0CQ8D6dwfDOT6EPt2ar4a3sJ+tSZGF3ZhdWeRmOFienJqk9Fw0fOnbd
VxO9UPksrzG+PteWdWkSNXli29I9U6FETDJWD0tUvTi0FvDdaXl0us5+RD4RfIdiWhtY5OqLdjCG
oZo5UZ7dEO9HrT07luh2mF11Obp2F2J/79H7o+l3jkZUtidZKOx7aQa02gwGjhLW2xPMNuo506Z1
EAk1pCW02sapVTNscpaZp6wiRQ7cJooL9BBtDLuFYagRqdhSPUjgmHJMBqKC6TzPu7K7WiU8GGXk
QAQdJvdhE3TD8mIUvfHCPtu670bHe/GmBqrXiApWbauz8SRoSz1PkLW7BccgOnuitrAXLkdTw/WS
zzHfWEMit4MyEvxudgBOLmAUMzsIYJ97JIeGM5gRdZve4sUKg4Cz68h2vmxT0OR90ZD7T/z9dIHx
X+68zEybvVBYVLeJYdg+8jPNWMAY3VdaU2I1pqZ6xpuo9l1TyXxjOUZ0aeWWuuj6KdkQ6lx/D2nS
PvNQf+2J2wx2Uerb2BxQkQ1+oEXcyrW+WYEoP7OXIe4S5HTEEeERxQa7tJrG+nh2ZHM6F0Kc2AQQ
/TRTStNg9/ztXNB6DhGWXZbVJE5nlxKbQOQjHMJCNqApnG1nVrxqM2qITFn4akyUGIYssp0eIqob
nS40Tq0y835NeiZ/N/XNFC80J14oVg3MdciRTblbHx0JfrWkIWe15VC8l/4AV0HcWMHeHUGVgJUO
mxMT2i8WRYaNQ9CNV/h0K4VVkx/cMO9x6/o5pdFpeFK2SENMw86IqBsi2r7SsZxPl2BObwKfTcvi
qei8cODmFpHfWVgqzhtP1QetWvNbGzlUvPvEt1MzlOy7lki/2Mzr/nRqi2bX1H4E5xgN+6kNg+95
70Oq1+7UbEk4yrZTMVdYnuqF5bWeLxJjQBRiGzrcmEThno4ewkSMkbE1h/1umXyDj4zkDWFP6tSV
QfRtHgbSGBJvum1JxaUMVIbNRTuXyV4OKD+GOWBEtHWp67RBymm7FzSCx1PTUbZOQi4R8G24ndLQ
2vmRzg9dXvVE6KGa8NHSecapnsmfJwK9veMzee6DFlcQkpedwZnioFvS+CJdRKdmmBsni6fz3eIZ
wX1e6CCe0oQ0REtMt1NmLz9UycMcyBraKybN2wJ8+aI3ld7VZRFezlXpXwRBMly0/RK82qwCP6Ka
pqg0qcSTIq0JXTnPdOzI7Syn1eSXT0ixOKrJM0tF2XQSaLo0uqrl6Dfng75I3BG2CquFdQ9PzqYB
388JUajRNs/N5ixEV31lFFUcoRS87ulZuZWTk58lk6CTFmB/bwfJjEItNGI8O/52QvF/hgcWzUIl
XkZ/ivoNtjGD0CesgaXv3fhVx2Kk2ii2SRS5zjmiXtdpQWkOWKM5bOzFWK60XJyLUQcCZ5Il2SyK
wkPY41sF9bRe71z4uTd0G78cH2qDjj+0S3c5tt7LQPD+cokW3JQsNl8UWLTatnWc7fsqiCgJuotK
1oQDSW7LMU5Ya5/LgD+L81M92z0tYxiJ/J94nBHdNKM8cwKVHyo0ZnFVk+mywd9mEuvKQDxJ0+Ue
rWmoLz3Zn7Q6GU6bEm1QFqZXQxS2e2IpmlMXOPEyL0rKRgQij3rum9ueFIXvS9vlj/7szjckEd3V
pEH98pfAZe5BNwGGZl06M329xL3VeOCW/jpIusw6GqnVzxeqhmbvFcF4m6kWKrhSQrQW5us6vAVM
UadLVZDPNYf8YXi64GEIMM7GkxmN9q7u0zWYv24JxyzdKdoHOup3jPDocUS0amsHSism/OCUa48N
uQ0H3JZoTQvkExvM9KSSF82wHNVCMW6i6vpGFT4hDGHjSxoD24dyMsdt1rb+lRwT+UtYxvS4Rhxw
6W4Y94NFuKJjYCDeZAbxCGM3yCcBOh6Qp2H4OD8nD4ly1BaojzMd4ZUwfy69DOJ+0Htd0KnlIBgr
0I96F/jfxeOaqHDIk0Bgf7LDcMsqM14Djg/fg8IoXgqzQqGjpnRf1Q6C2WgabY1g0+5yZnFjeTbc
oW52bqFDIvW8pTrx0oX5xiyPY+SUN/Cj8m2pnWKLQLC2NozX+OBPDj1hxgAqkqJUrd01fNum0OjU
ykSzT2Xdnw0+nEyhDqjrx5gkAfdljKi++w/qzqs3ciU9w3/F8D0PiixGA75wJ6q7JY2kkTThhtCE
w5wzf70fzq531VSvGnMAA/Zigb2YnamuYoUvvAHg//DkeUiV7wZVCW4RdJM/hQi/wY2zPvgNBrtK
kRAntklnPA09dwrd2XG4K9SBqCYubOtpmjQal7khbosCfLUTtchqjs3wSB5kreoiTo48qcmXdhLO
uuuqAPpnDdfOR0Y/93GL6I7kO0h2DYqKIIZ/TKro3jQwj3a60rlWcO647Xwh97NtE36iHgmOqzYK
bW5UwvBbHLIH2M2aK1SEAQM6kF/xY0nDZ4AtX8ZQDwRmpB4+l201Bxd6xweqc05nEDiHEQFQn7D/
Kh0qGIUmOY8LquUu6ZUM5IrRkMAEWskrJ2vJFazLiqfdyugjsCb2cNf3XgDfeY6CnNYHfRIUxj6H
oIfFSIg6pTqEB5vfeEO4Ut9xkSYrq7GeU2OOY6rEOaKBhhFa1N33qh/ueLqjIy5bR4Fk7aYxS/sx
Ipo2UlG7VktIDSUWfFOQXAHGTrlAIfOR5qEXp1mfMi/FAoPeVKtYeJeM2p8ee+oKL5dpVYjU2NoF
TnRKi9VkgLml7WG15uT9ZzNqlasETNVq6AsGxCz5mRWKv6UlDo6IFFi72Lb829Ipia5tZx8bCOnZ
qVZ/aNC627dz0Qinp+GTaabhoU58bqDKG5+FSJoj4gi7Jgdp3yeA29Re5Ju2HkDxDTkA0MGO90JK
t2yBXsm6z7dFfhUWw7jR/eiRw4wzpz/dxtC8kSsp4m09yrvGxA4yho9wb3vqQC1xEPl+GMN212BY
8yHui/FOw7Yq3VVVEdyOKjeoQcPwHoxW7k5we26nMfrA29YO88oQwYKdc9OKcLRHfW8bolK6drjo
7o2hpZeapMZ1VIflQy9959pW0+9el43HJKGAtTFb074e5j8QVRNhpy7wBFJzX90GiFLN8FN7Ww9x
BV8UYQarKwdMIwesY3y/feLfOSJr1x06um1z1V5tXvz0ZbRCYyeauN/k7Fo0bkYiMom4aonMNXEy
8rJaa5jcWAXf0PeQ9/bSW9QJ1FtFZ29GxBhKi0isV3vDLqgxk0PyXuev99+lqWTbwQjG28CTE3A/
td+LPpZPCjyO6yTzx4cuVMO9bGJx58O5cDtNkOTkbayYG1X0Q7qhYYqdr6qO19akpW5Z6eOT2RfN
KnLy6EGPZlZomer12uo0pGUAaxk30s9iuQI/D+E9V9j1E4kbWCurPNIjCauVM44QXqtQ5/C0kxqN
a1QUYrTDuwDBYWBt6x4yHbRwOf1EhqboN6npwHGYfA/bP6VszDtg/pKtY1f518hK/I+dEhd7wM9D
jmRmb/sbShbdfV2Q564jgTBJCQkAnJo27EpNKWKEkTyuqbya0sc2iZTrROrQH9rJJADIVYWaETVM
8DWbVsfewYPjB8xXR967iIyXoUsh8JSGvqOSBZl1EBUWtsIC1Gb3RQ0qZSxw3NYN3NyzQTmg+xnt
1DiLHhCuBZRfqs4XJAGzT2mnoFFg9ig0z2++GmSEL0nIok7gjM1VY+U26F4iQRTBSMLqwv8gzAyu
rDmFV3WuZVRyjWI7JEp5O6QOCteGg5S/gK9fG7YbKTbKOfSCxmYatymSDTvVUWxvXTcxzrihtK66
wG+25pgU30e210b4lrHzbFQxDaLGmRQ8QtkovVG5M1IflLnSFhCHAdM0OqyAeErBwyGqI17yIcfZ
qLLVgxc1BZ0xdAIK6twrEhwMMqesWEUhSKUysTZ1bxDUSTSsReT1iDn4KHhqfJy8Nw9IQd7S2lOf
p0L5YWWR/9z1MvzWNULsptZPv7dKCrxDxJi4gjZ96JPWP+BIH1yPCgLdOF6JTVCMEj+QXkNePnPU
j44OUxp/eWM1KvNPqk0KPV1ybTeVWqwMWWUoCqFHUClded3ZmttLYrqmKZSrskDKMdOs9iCoXruD
gXK5OsnE9ZWm2KjI4uHzXnBYZyK65mf9seWywnu9In9RatCjDu3zdTBV4EQoul4ZjTN0oItDDDGy
HKzyKi795lEbJ8zpTdhv/SpOA/Tq+8StKIncOIIKbSUNkPZ9406yIrz1Zcsqylzf9wM2eL4cTWR5
ZfdJ1+J+XxQK2h9enbB/M7SNqLBlRyV1eO8qbdMFj5OhBwcoFzkWuwEBo5fYtG8K3lM0tiuiu0yS
COBR2ofe3lOFv8koSVCBGD/6dWgexs5HHMt2fIwtc73de1LtdpnEFSlFeGUXi1m3OsnTWSAZ1WAW
LXepDGBsT+y+jaI+htSE6hYuN0XLGxXVqnVdxc1tO5Au8uysO7Rhvvt06iG1eV8cDWj4mJgUowDs
3fkzuprKCFLEZmKuO8+7diwAZ2ZT97vJixws9fL9NFU82bryeagicMvBz0ydufv6nMT1ubZposnc
DhOST0QLjls1SPK0bYBsbzk9dhl/WQYRqqSDKva+Gm4jQfOKXGVdd3G3yXsfZwEF2VJB3WFbBJay
ywUabAUaCwGtilUAqw5d67i/tiMKjJqOzI5ne9Em8cbHsUJUWljwStEctG7w+sFqLCyuZYYeehyy
FYxAhR4wClon4XCTRUhYTX7y4EEcWxlooLDFGuLdwdVM8cRHeGn86JmFeh6N+KrXK3ccUMmGaXpT
8iLjp135RbkJYQh5IOakQ4gyjWiWtxYAY1tXhjuZRPVB1QiCpgk8Ljdlvyp1A3GoEMW8O3uqhns9
LMGWF6jWPKBegMOzH2m3Nhn9z9BBx1+o2aeJHiVWZjHqYjXiNzunVgbc0BosRUKvdaPB0b9znmBn
zNc+Kl0aDBmpodRAsWjtk1tmmdOA2zPvvMREc07t5KdOlY/2hHZen6bFrQGobwXK6xMEwxBG/hiD
91InHIxKmAl8zasQTP86dCSZGQZhREKyXyeqTz4fSuerVk9PCayzbULWziuK7UQxRj8oTuBK7YRP
2qC0gDGDbm0lzY/Wi3bcdmw5neSa8qZ2Z2idtg0jR9wElm7fS7u1b8NAzTdq0UZXYOPSW19R9+Da
bUDKCfr9WY+q7cpOwmdvHHOe79i4bYJGu0kKP7kVJdqDTenvRC8/276K9lZG7AAb0LgxhyrlcPXm
lWlE+mdLHYYrta3XHY3y247QAGBhM3xzeqV4yKOBroFJ6uJN6nSgzEz/APFaXCEGq4COVNZXcFPT
W6WMvJsmSJxvVo42GMDK3MFLIFCopiUACqq1X2YKL0UgzPCpociDGocNTv27MVk8UIlqIuZBgixv
O6ETEKNgvClEG7xY1ESOJWfi3uIbHP2+zI6Y/40I9E9W/dMxx4Dhgoi2xNg0V1k0+h8sC0KTwZv8
Y4gi5WNRyfhPr0hxIU384kudyvgB8D3sMUtQ0bJKGvZjj9hm41ktDf9a28QUa7bSD9g8uW9sJL41
HEWt+uxr9fioZmHlDuhCPdWTnsMTbNFFbNowuPI8Ah8/EtG1BU9qS6u+OGY52ixb8p1hRehjHmEN
+uTnjY7LydBXaxnk00Zj6JsmG/AInap2H5W/9D0ioFu1bu9G9FiABXbNrRObcuV3Y3DXekr6Ec3B
6qoKDaIaO/Zpl5YwFWhBkB8ND6GawdUtHZVCe6xWxos/hRQqQFQ62y4d+EwtIUN0RJgVYQ7bSr45
Fe/UZPVFtBoMw3ksEZ1elzIt1lOS6s/ZKP1PCqGNlY8OtilljgaSJhU8JvDIW40Dz0Q6Kc66QO7p
OawlZTRr8D9yxz9Q0UM+nZSYlj+hyceY6iOBmrErzdIdJE7nNEBRIOEBs+1qZamBWKsq26R1kq9N
SvEBtXqLJoTyp4xBlYmgoMKdYrA8tfqWsvYVRoHUccIs2yi2T9HX5syVcfMc2uWeo9t+r1qKNVXS
15s8wB1GAAUucuw6fA+ZrzIIjUPM1FfImRkolii5G1hOvp2GpNkkXdzsA6rYG+TTvZ/C44luMDzf
6Ujr/xwH1VkbLdJPLYEeQpEEJr3THcMsL65nAOieer2yVnzN2FRQfuuV3uH6HThZsg74ewc0gWTO
0lHpowRbf2xhxa8oX3U3hc9FARtWfYzb1tmKVmLs3BlZQJTrkxjVNmo2Zj3bFTalyWYa7PuSstb1
r4R7DLL+yQ8y9VpKv9voNXYMYsyDKztKDJ7d3j6GtXlAxDYJEPrZjbCI/VUJtt3Vcq39qOqowHf6
2O0oVifKCgB05Mouca7wUUGpSTbFF2RcrJcsCuPPldrUz9TVzHjVQ+ONNpEW5Me0G+ofHl2CI3Ki
Emc6ysRYfiXX5WQWd/jARW42+nejnUV4FI3B8/sNlzfaCzMuYqbI21io0ttfgox6mlFxIDSMefVI
Xyt1OZNLnacspiadFB8yTy0+GvyqJ3ouP3meCFq0VFhA9WRivJhzON37tulaJal+IpInlPXyQ51j
sBeHaPOnZDUXfvOZDrzBPQ+QRJo0fAEWnraIdCpMXi9j0Jt5pD+NIXa0wSADkgAMiBMdoFY93zha
m/8IJAeppmlwjNJavynsDHsYDdAnwdElaeO3fTPDAomt4k5AOoiS+enPkiKDSWv55Vaj5F2DNKEf
dY+xF89RGaBGhaTyCoW3ZP3+J/zFWjjtmOGbi+QJyivA8IBBnI5rGRM7usHaeMrV5ODkCD2O5tBF
aBVZj0UkX0DGP43gidd2FeGaHBCoGzQMVk1pZ3fJVCSgFo0XSg/41/Ok3fahnu+tcpSbSaHbluIi
AnxWzE2qSqWZgNITXJ/gzwrw7YqKNhakYcE1IHztu1eVtx42xiu1ULdZ0DtuiobR2qA9D3s+S78r
I6wBC5XdA3SwmHdhykm7TfORcgxq1t3UfaliddpgfIZBT1TLDXiihGgm/WJDPUAUJFLN7xNnBxY/
BXB98sef76/oG+QdQtzAoek/gm0w6WIvVtQZcxCjPXDRQjHGTV+NroMoyy2V+NiF5Eg1qDSt4LG1
FSy6u/hHqGIdjdBAf8mA+w2wAWCFhs4HIB9aOJa9+CEopokibEW+bUZp3pueb9OrkP3dr/n+Lyja
/yulo+/Df/xTNAlRJf671FU6kb//v6F3T2v5H4DIN1JI/wVbCiGkf3vJfvzb6qX61v4AP/k3Gf39
j//8d/7u30lPpvoHOCwLKPvc/zfA5P6D9MQfoRFEExs3SUCkts73/R9JJOuPmdhkz+Bw3ZzLrP8g
PanmHyD/pObQkDHAFBvmb5GelmgM21Z1gH/AotBlmrHJp9dDq1HmKyLsHJMutT6GQ1vT2bLHfD1L
yX+ThYM2pNHF3q4XKrqck52Oq6YfIdDGXWDtu9AvHsK47+lIQ71DJwhcVVDaDghEJGS+4amYuN6E
wiaCHJl9wfnzF3vm9eUGi0ydTyE7HXCXps/Qu1fQJhwo0RrJjX4TtMb4QnNG+xibxkgq7cCgDhyn
elY7Ytw8wRcGIz1tg4T8bhQ9QDNWRd9XlGrClWLZOET2yDmRgynU5fyA6yl37BslsY2nipLyY9rK
OFtnUWusJyA0YDDSfm1aSdXiCK5knycSc/HBTzLK7QK9onszioJrT8so0MPeD8mW9CFcNSP6djWh
5CVwxBLk9mspTAEFbOY1gJE4XQq1JSxK0H3f6KrhEUQG1qodhALIDSbOq61+97f1fW1IsAQ0zkNB
TbBAG6Euz+Y+HSrMU12FGIakvDWCw84KcagVDxSLQ0fEqvGq9Nvs/n/rFvr/5qsxyw/964vmMfjJ
BRNAq6xPLph/3jCWNt8VxGgGhDdAfjO74H9oleIPBPihHOCjPMPz58vn7zeMZv0BRxAkFJHB/Hfm
P/q7sYYm/oB7Ax9zJjpB8QA/+hvGGstHaobeAUflxtJnLy9r/vNXR9SoevoHqlG4FJXztSERTUSR
priANVxuyb+NAj2UixQrD21xEWhp7kBA1wo3qTUFVRhkSFDP72loUVuGH4wSdOFfIIKdnRnVXjHT
T7ngF8dgyoNpGnWzcFMdI7WxwmFREdjRv/rcZw7bGxQl1jc6ZxZQAchy2KGLG9p0UPvhbqWLotjm
QVe14Us4UH2fRD4+10aAcj0CoYcp0oE3USxUxKBfmKnK7jqBXc2/AWAvNy0BJFJ8i9+AAqZDBoXe
Uj0p+p2Cog8pFsSZdeJ1xrMdNvb9iJvCw6SGFvk33qdWK6g0qRkXv1Ja/YVFebv0cFtUkMbSmdFo
1nwZvtpUnaMApsisjOwirkC/KzoNwaq5cM8tr1RskEz4fargf2xgwwvcsBKKTPi9T/cSuMja7vPk
gIwlEN1QqS5M6M3+nXnR4LU5jmi3sdanE9KNRlNrQUakp1l5hDM8fIIXhoMEtmtPYhiUH6pfddFv
T5DKhA6NBS6zxTmdP/urZfTKyGy63EHfINStD3SB5b3VtIBxSDEvAKPfrCXPEiuIKRtXDe6si/TH
1+jCqY1auiGXDqLJTbxN7DE6NklpX5jVm83xaygdjtBsyIrK22JWhRPrQ92XrtLUYClh99WKVX14
/1hyqZ6eCAbhXyd0Z/+RZi4GiTINMHFUFEAPHCT9EV290pqh+4ACUnWTtIb1uxfcTB/mDoB5qUJ9
Wl5wIVc85bqhnNtTd5oMryc9QiCaSls6KN/pyF+y0T2ziiweQ6qwyfhsiyPvhVo/ZaAPyNFNH72r
yENPjorW+8t4fhT4SxDHCF7E4ohZbaalJlAbV4VPT+7d1lsV8uNfGYUFnE3BIbE6i9NlhQ2apdih
uH1Vetsx6r8NqlVfGORNXigYgXviF9CekNSZt8zr09SgSM+uZC46qh29inyPhuIMRi3qc0rx8pqG
Q3xValMA3rcNaX+CCs3BU21+f005zSq2RGDuqfCf/g4t6xJD8/hyNEALzHUcuZuQ9L6wIRdOdmxE
pgu/fN4akE0MuRgGjKNp1yrTRXWg2NgNXYMo6LZa2mOW0j0GZQFoSsqVhBXmh+XeK9SvA20kWEko
huYqfDCHZuNfmDuXGWadhB2IvZ7OXUdjEecn4oBRto+Kpyk7vRwvBRvnNi0allzU7NrZjvN0EGlQ
kxUVg1Dsz1xFmZFWun7Jf/PMjTnnhLZu8szBVF5Mpa7tOKeUXbhelYmrNsaklj5OeRhqHIDfX7U5
N3idRs2fEjl/gboGdTMW73RCIx8DQci2cLu8IXrKbGT1hZFtCjBN63bAvQgWw7itBIr974/89tBA
zlPZpcgjiNndbPkEmb6HBFpeuCZQsC9kV0i50Q1yixb/D5mFxrG1+vwnTWvjBoem5JDo0lubnhFe
2Dnzcp6sAYROacFmFMZMCl+GWQq6wRjw0hzV/PJPIRT6iGOXbL3Gk6sY8seFQ/rmwadCCYMV0y1q
Q7RHF0tee7Zfp+hYuZGeItEKF8SnH8D2vcUYComcNAdimVLDenp/wd/sXcaldMCzZesUEZZKwY1h
9lXUt0RO5BQ3fI8GiTnfuPA6nhkFYqJw0FLR9Tk8Pt1QilNjrkUzE9OnEbaDIAAso+7L+1N5Qzfj
I830R9QYKAAQWyxG6TXMrtCxynCsTr77RfhhMMG9h2FI1otG2ybusrtAKvDMpi1lQQNvcdMNWvQa
SeVpoACfGCr00Qvn0uP55uzOvwziB/UZVAy0Zd3cKJ3IbhFMcNOeKkHbGT0SBiCO0xA9rvdX4c3Z
XQw1f4pXrw5mYh3I5omNpA3tflKrCoqhdFaaFqkInvrsJY3zBAnxkpfp2Y8MB5UACFcEZ5n/+N2k
9aKFrWRX9EczswwofAbG6v35nR0FbRtSIGGTiy6emVgWEijxvGHrVnUl3MWNnLzn3x+ESrQksyGm
M6ipnSyiUIwyFPQx3ErF8n0C2rfKe0zQ3x/l3Keak1NuWlILsdTtMGXlg7OI2BW8nUB79Phz4PXG
ZgSEdwMSwzz0ftPBSFDQvXh/6HOraBIOIAvAuRS/1INe7RKI2GGLaiP+p5kePqOpR6Ov6o0L78iv
PHBxiVJ5onBp6dTdKW6ermNe12WQJ1PqmpEyPZW2PVL8Storr0qV4wgVZW2Dm98HaRC4jWIlt1YN
wBRHJVxb23T6wn057nU7NYp1YvRmsYnsyd4EUAWerFb/nOrJeB8rRL8k99iBaDV3c1yWQGABog6g
Kg6SfvIqE0OLibrR3ktL77ZgmmKUYTtxzBAOO6IZi521TnVeNjJYo3cXwkEhFImB3rlpMsS3+ZgV
v8ltni8rwkOhUgpBoUlfbLEJNTlg8mHqapgxHVEn6kHR4LqQ+0CxKl8PXt7/4mc2G5uZ6gR5ikHY
uRhPG3o6ymaUukpXK64h23BVdYhnRjlGmYhttxutQ/Qyzcbq9/eaTqTNtQzrDX2TxbXcssMLpa0T
Vynxj0pz0NqDWQ0XIof5X1lstdejLHUgHHQQux4qhzshWr0xasD+UztVGzp/0UeTY7X1razagJEq
V3lRXHK3nJdvObw2FwbmKWrM8nSnx8AvCq82mCRv7NVA0HkV+WBtVChMO1BszW9f8zwk9AkQSePq
eBMnTUgBBBSUE7cbIIRSqjawQIzMtdOCaYjzQP8wYhkE2old/v5GehupqNCHCUJh8VJNXHIYwd+K
LjdF4UZl/MHQYeInBcANMOHDkb0lbkF9Xrgofymwn64uY1LhofhIAKwtk88WodIawEHh5mqKy5ce
Ygi2EYGTb3LhgMJmpZHo0enRXKOtiC0WpRVAmWYZWTv8Uox9Kcphxoun38hjnRLoYd7Kj5Q7MI/W
CjSBV1hMKdf0+BXtroX7S/8+xNjxYfTD4PH9BZTnVpBvp9H6nVvSy72iyrL3Q9/LXcsCDv1ATaz/
qYdV0R8HuMk/0XlHmtKulLK+H9qgviGLMeo1pClae6k/OJ+GZLLXrTXwLJjAWb5UtdpZG8qGyksf
QWNZqbh3VUgO25hWibbRg7U1jc2DiBWclgow13g/+R5QpqHvkIeCel0/Z0bT7oGD5F/LKIqu8R3S
eox9Yxym6KNgPucPeKghJvcFPxs7gI/WB19jwIk/31+et7ES0ggE/zoxHA4PS05uakxxNqHC6iLA
7h1rwrLV4JvyWVLbvLCvznwIHJUo1khqUQTAi0OL7ZZEMAbRLoVKjecP12rvYLcos0f8JZCBre1L
7hVvq7f0SubcivEwRpHLN78UYR3YUAxdWnAtJKXeO4wIHG847f7B0TzUT2K0RIe0gGtZVVgX1xbk
2veX+O285x8x1/PnEpy9DEdTJJRjrfaAozhzmpFA8zi05WTv1cGf8JSzfPUoPHv68f6w5yZPqEPR
fwZk4Em8SO5M0wt88K2p24QWZhRFLoALYhelcw42Q980APUi+ysCETWwqDrbRWU0uX/lR5Bdku1I
Zr+sPOKBlXalB2S+RQXnvmym6H4AL7kNu17ZRIZRHKFTWjvafgk4vhw/Mi7B334SMeP452+Qy2Ja
MwoocxLYfti+oJtiPxj6VF948d++iKeDLCJlRwmqVAQEX0omkRiWVjhDwpotyrMYjvkBFFaaFNER
24Ee34HYurDS+psnUdPoU2DfTZmSI7aYZFNTq4e3MO8yGdzVnY6EjJbKSzHm2VHg1P/6oNbyaQj8
uG8L2rau5eli06ipdgfxxb5wYs7NBUC3QTWEiI1q3unz3pqAtRy15oPZuH9puArcK6AML9xHb2to
6IK9GmYZxMjOqSvdLgnLo7RYpXoffBzqsdmQUio3jREiN9wO3R1kKuMmw+CNVGGIf9p6AuV7UMxb
eIYxvp4QZiCwRRc8jN5ezPw4wyLgQNXE5Ok/XQNcI2XZqvy4TC+SJynL7HoqgURHenChXPA2mGIk
uh4WYo4o8TmL1fYQVYd+n6TuOIUqOKQM0orlBNsirL42VnYp23t/OG6o04kpGk9bWOUMJxI8U7Em
hS3he3tT2tHegUV+4TOfHY921YzlIIhadqvqBuBtCGjRFcjqPeHHp7pKHZgbXFQbyuu5dyE0Pj/e
vJDAzegmzZv7VbLXe6lp+yPjAbWCT9MjSxkjJbB27Hp0Na/vfn88idgngxEnQueZN9Kr8bKsFkE/
0idDUXpam2YbbG0jfwH1XB+tKc1379/ob4R6kRuTRMJYLM1qUbqxuOgUP9diL1dil5IB5pdR/GdT
2GsffHvuZx8UEQIDA/6hhvF1pJQHcPYb3Ck2lRrvlNy/zmmkbuI2wpguQ5W+2MkEGc/K2wSJuBRx
vM3CZvlXNg7ZMKXypWymCmIStLiM3VjLsiukrru15xm7oP86+Xq9ssfGgV1lWxfem7PDmjy6gho1
5YzFCiFQo0KeNWNXiqp3JWK7JN5hvBZ1dIMKkXnwrUlQKTMvyQ+euTdpYtJORJYOyNNSQxk/3Qlh
nCF2xx7rI7x3S6DHQXNher8wnKf5AdwSafxSWeNyWipcKRZEstwLYreJYSkm9Oh2VhYgWdE41lVf
TeGh6ZvppW2LcuuorYDBMDh7I6li7EY6+AEJVJz3d+WZ21Lnl1DfmZFZQD1PDwGUZcigUxS7MzF3
j5srYY4I1Y1M7N9u24L2mK+TGZcL3GGZkZVJZ1OqZvZxo4duJiJyeb/B6CV2Pr0/qTOfk0tr1jkE
6KgTx51OKtVKodu1Hbll6aWbXJYVHGw7+v2lI+zj7p8LUxjzLe7jWoz6mBago4E7x67dqc5HW9rh
E6D9S7nYmQnNF5Q+fyWAd8sYJUeJJWxKgwlhA/XUKp5z5cFa3b+/bGf2AvUPQANzT5PW4mLZWiVP
EcZvIjdIu4kHBmmlaZTa3mwj/cLT+Uvnb3EUHKKg+W7hDX1TH0VYIW/bzglpJKj9owOWeO0gVeUa
BW5GFb45V5WoBNIaY4AUI4KVoHYznG2i/ijtwLsPQl0HqGGXP6TlGxhjDcbPagTwng3wYCD3xAj9
0gORGJQdzRiO15h53YcYFU7sggBX16DbLpQczn0lQJOoslI+l4a5OEutMOOyxoDIHWjYbMyuMFej
0cYXnq35K5yunKQ4pqJYCpIE5fRFfKOmHsZUHSoPeTl1u9woMMEy7NZFbSt3TVOB/kE19cLj9XZr
zJVf9iA4GgKCZStajkEDTi8IXcpG8S7E4QacOlUKC+O49zfhmeyLfIcI7m8YBXbH6eEdMLwVgQXy
va1yxe1bW9+pstEObV5KWOsaOOUcJ2GjpxzaI06wNv3qkiTg2y8pgQpyWaNlDN5sqbDYkdWVVGFC
t6LQsjPypNkag5Ff+JJvMP+8rfTQqOAjDDXLQy2m2rYIECGCHrhIQKi8/hC+tlWED5oyeQMNZw+e
5lg3eM/m2T7wKv8DVvRffa8w8Mju5Aodvuoox6l0L3yDeeDFHuOiJuMGvaWTAS5+mFrg4GFqeGS0
leLtkaYY1uXg11c4e2irMcuG20zrmm0adai/aZOFMRl6l1MV4g1eI3n8/s85t/nYczY3Hzf6m8a1
YQ69XuYmplC1aXyB/CZ2MGw1PIRhwL0/1NsIZKaNAB6hAj2rpS+OsAHh1ZSNEbuC7U1RtoZz3FKG
H5GtXZmZLnGIR5KA2sel4uG5fU/aAj4fSQh8e7TF0FoLt32UZexqkaNsMQ3BsEuqOiWXrr9qpuJa
H5UbRL/S1ViMmmsHsvr4/uTPrDPpjC1sm7eTjTkvzquA2OpbyKtwyQjAoQlIGg4oEYzotqEyuHl/
qDOXmMZDAwgRHV5IAHMu8GooGUaBOUoZuTAF6oOCrOYh7TKYSraNcoPRlXCbUEd+f9Azp5qnBs4B
iIEZjL6cn4mjYRQz6AiBDaa2Wm3ouPyFKE8iD04kyX9snoFFFCszGChTqUcu4dDtNESIzDWRMm6i
ounx10KBRgol3Js1AgQttnKYevkl/0eeW1pI6R6SSfH8/szPfVkLvfgZdQ7k01687IH0ExPPtcid
kvE2tvXyOrKh/VGZ1i/0i86tMU8EV6dN4sDldfphdfzsCjNJoYyVs5+8maLBa+ltHVy4E+YNsrih
YBrQIZpJLbTDFsEXkZeClk9G3CXRY/Z0ZBf0sP6Jie0HrqtL1gXntivtwTlrA35Ayng6K3SxRGAA
g8L5SXg7+JkEyGGJyr+elrvAwoIQaQ79wnY999F+qQoDeSDMXELjo8Rxyn5wiC+zPISha/o70yGU
lZ281I3/Jaa6XE4SAFh+IHEhdSwufOGEatALjw2iqB8DCJlh1dziC3LtGdoWxsRVZJR7hC536Dcj
ZWQ9iLJcDXl9a4f1JvMptvfVre4NT1bRXb2/d9+ieAmugexTz5pZQ6AwTxffQhBpJMaL3IQS4DoG
87k2hwImrxr2GzONjV0fVcXtZGj5nin629abOtdCvgYkkH+pavAvfs4M1AKvRU11cZbKmlAorjhL
UTcW2xD+2nFIq5ekLeK7PrP8K3IflB9A3K5jsxkQzrOynZ9hJBnE9BTfX5z5OL35boaYkbAg2970
1zD/GYTWc9cgqQUtJFWcFbyGEo0+vDGhyoIKCBzzU64F3dU4YdT4/vDnTjsICvogPBeESYtt08GS
QweNT+P0GIVLtcQPFPyZ+/4oZydJssClzVFnN5xuAC/H0BidBEahSbIOqDw+Yxyubqh9Y6vLkV8j
GyZWUa+ntzXCVBfW+OwkSSchjcAnpSNxOjz4VS3tZjtF28f0ocb8bd0nfnoh8jh72i0i67n8xe25
uDgt2fpl37OtEMdH90MOYpc2QbhpG8d5fH89z05olg8H80lGuXwN8J2cWieeXwNFtVHXHeFDt8lv
g93nY0v2TeeGixP7ldNlK2MnAg4moPr6TnnoTeQaTEXL/8J7M7ty0Uimuoybw2KUQSYalpORq7fw
K31PRBsFq7v9+yt25uOwtUjxkXcntVuGK8VgxElGO9LlQtABKqE6YseZt4uLS23FM+8aIwH4pSXB
qRLzL3kVGBldpQcR7nXuaNrTNapE+hqdGnsv8xhydVzkF7bdmb0AZwZfcdI6KgxLvEU6K2LFgpkN
EHU2UAeQ8JqFUN5fv/OjcPJ5OqF5LeGSZMJtKgiF3LSt0hUiWSbiObwgf2EUbiEAPNR0ifJO184i
1OqTee0ycyyPZuh0dIPr9ELp4uxeoGRGT46uOBWg01F4fyZNBm3ktpHq7/QmhUzrZ7MueeFv35/Q
mbBjroYD65ybgMRTp0MpleqVuTAQHDMoMxWO/bNF3WoF4/lOVEV7yGtbv3DXnvtSvOsAoWZwnFwW
qStsKTHkpD5nNamyGWpl2gZoyVyolPy6MxfvFuhgQg2C8RlpOP+MV9u8w6+tVzBXc7Fx9cE5lEjg
rW0rrPsr9JSCDyg05dM21Ky4Qi0iwCh2IuLuD5We2tGqCrzpaClCRz1mkDmOJUKLP1Xo7z3Gk/PD
8KZpqwyN8azSYxMrYTWhjpNvhcCnOgJCWJXIFuqH1ig0nGXMsvnoi77F6EPtsbQfRjMiKLfUEYk2
Eq/vFoDXXRw6cMCErzvZgbusVO89rXIQxenS7rNZhRGsoipFXqk0OhSMMU8o+3WmdibkaiDMsMxz
7YsgrUYGM9fTfarCpWSBjO/IMRvDSqbU+jMrTz9U5bjTMqzZUVhv0fHI6XTd9TaQCcCfWvK1aNDo
4feNw5WJRXONuCNU13Vtp+bnpBDioTExxlvZyAh/gvJZf5smerf/zdl57bpttG37hF4C7GWXlChp
FdtruXuHcJyYbdg7j/67uP4diyLEPwmQIIATjKZw5il38YIMRq9nR2Xz00zHE/9nDkdWGPoRX06j
c53SSDCmVXvzu5Ym2iIo3xqgrYY0RRXMHCK3Sq10dCfLLF7qbDbPXaaUyaGZO+WJNevmh7pMws8V
nkQXOKvVhww/nWM3QWqHlas+V4PS+bIxZWcntmIZ7X51xHy1VCg2WmY1f0W31abiH0jRv7WWWJoY
1OUc2lgLyXSNxpTlQcb/i1NdVjmGr2CVubuXLgxaXrOvBXXvoq2UnobM/vzvP2EqO4DoYBNSuF19
wnmfzVRExviEgGzrY5FuvyIMPPpWNg2o4anyXzgMBDv3xtYjAmuEOJ5CI5HL8ud/fF2iUxGBRnH1
lA/IVrLK/UXLxuKEts8vWjfyzp2xcSNSiVxo2Lwh8DZXL30ddJaSmw05H3KRnpMaxaEs479neDo7
E9u4EBmJ9gHVzwWasZqYjDCPFKB8eWLNqEhFiddPqGmjD+dwOqXsIhL59/0N3Ir3r8Zczc5W57pJ
8TM+mXadfQrwbzrJdq0cKtAhXqxXlqvQdz9qTRIdhiA0H2u1bI7hDGQz7OU9psjmWmugMpYeIjZG
q/PUtnzsVs1r0HTCOeoGjvNdORn+bKE3fn/mG6docRuAOglVhshnNXHurtDmjiYinVNs3MGN+2GS
LDrDeCTJDXXg++NtlUOvBly9rIOddKMK0vhkzQDCwmQE7xHqxTGO68gz0R46Vhn4OYtioFeOGm5Z
RSBdiiTPfbUcNK8VloMS4bgTIm2kH4s7KWESHbslxbj+mgYY9yZK+mw7nIgDBoYlddD8B+JO8jHB
GeTYNnp1kutUOqtlt/dx3YjZcHeBSiY0WziI3PqrVQHkg2Cyhfg6wVlKn6M4wvD3MAF8wqT8n9ky
j/oU+2ZafwmG5AL64YlwCx9rB01vJO2V4pulBhdhZu8tGdNq0X1SO2c63d+7jbCB5hStdLClb2Dh
6zXqYRSFmMWjm2M2+Mfg5H1Mu2L49wGeg2/m0vsAlUR/73qUFCi9nEshZfnJHtyuUzHuslNlZy4b
5J6FosuRBwTM3q77YLJAtrOMlcCvJeDHQ+VkRzNtU+w2xuBC49F6cqQEpbRcBEe5jhBoNWv5lDXx
ztVz+wFSRwNNSr6BVxZEyuvpDkHXTFZQUXCK1OIpNZriXEmaeiKBK35WFdqb9zdxb7zV3SJ3alij
cRv41pSgjZqA6BnnNDxWEQ7jKKFVz/fH28ARUf5dAGbmkiqCi7ieoCqJBJyS5fhJrV5SrdMk1BZr
J3ExT0g8fUKmIS2mCVFhPXCVJrXwDFdLNj6O39sV8uWxIy0CFk1XgbDdw7+8gRyvg1R6INSoVYvV
57lZpeTJWCOciiiI31gNFhqh7IF0QkIqN1ATsxSPQPmVjFSnTj9I4H9S1ygxQEBZbZ5ezQmMZNA8
llb+ccK65f7SbWwV1VwwJEsGQvVz9dOsspqUgPsIJfToaZg1tKtqSX5JA2f8jJiJ2DkZN1cg0Qtl
CQWlUdyAybSvNypsqySKqhkVWeRJMayQbdREkv7Z1jH8GROkPOsAMeRU+T6Wc7vzDi3vzNU2LIOD
sKXOS1eCgsX14POYaV0fNfEJOnTkZlr4wRzyL0qKG1zZlb8Nvf9wf3E3B6TbRPAEYxkk0vWAsTTb
1VDiMDH0ZXASad5+NCdA+c4k20e9MhCos9s9Hu7NDQqWGNzLmykiNc71YRuAD+SBxCyLfO4OYQ3H
Quux4bo/tZtzs4zCO2aQ41EyXPPonHS0HClkalWolJfQkFNvlkR0jJqpO+K2taf1tDxOq70jHQck
TWkSr/N1SykfVQsDECSzB8PC1gnCJGUAG8+KHPD70Fler5bGh7AZ9qrGm8v5x8CrQ1MhL4tcLCFw
gomdm81h7wd9s4eE3FhObueFM4RPG72eVV9gNPWmV+OJPina+SdpTi2/xSXvaGJv9Jwau6yy26eJ
Z2/hKPExLu3Q9QsohaGkJkEVnYJSVc9mJ7TXMhy1hzLkpDZ2jIb11IkTcoHBo4IV0yGIsaFNnET6
dP8g3Rg5wlIG2b6IMAESp3q0asBgZ2TUkg0hKsBVxqUTlHiq1PxDYghon5vdpUx7carRT0LNm6iX
HKZiSjyLZofrBIlHzI7zKg3Cw5DKOFvIB3Q8o+MU25c0Llp3lOWXoUk+tJnzXgP45MaVVbvUEx4p
iJjHpm2bfxtdrGa02sxyTCp8lJHml+XpV25o4bsY7M/l/rptnZil40koR4OZpbu+W6qu7ANLTaNT
06D+MRh5c0xN+TNomP6AmMkeqek2e1kmhdykTsqABMM6/xytTErm1gpPUV/9bcVCPSSTrn3AAxxR
9MB4NbQpPQJViZ64gFtKS4HwJ9OSHvvF9PT+3DfuVd5RAFOU5rjibgCXmt0WkKTDk1NiGSRpQ4jq
SzN7gTqQEAtT920x76WMGzfQUrOFrr1gZtCDvF5wkogwU1p2NW7alxyt4U9O2GUfFXqUn5RIr7y8
o5znitIKdrb6Le9dXX4MTRJOAEdNf81foK43K1Mco+FoFY+hMkduilYs4AFBH82iNNKmMQS/8dto
IWqcBS/Csi6aWf0i3fy7Qg4rHaqeamn/24xSWkoCcrfU/6ROfQ6JVw5N3T0Dp06Qqql+WkbRHLss
b48hFkf3N27jMl14QOCOmArzWZLSP+oJXVegTuawhpC4UGO2WstHYXbPoX5zFBII9ommLjn+9ShU
QUn0wiBEHafqD5xo1ZP6ac86e+MQgsFHIRSdTf5alxC6NMVfZUA8hm787EHpROs9FcolM5kaLh7I
VlNT2TkKm1Nb9HGAbFHwvKkZy6ht95YWnhrd+VW1inI0wjjbiQlvM0UCab5ytB2pGlPCXUVpRR3o
iU3LE5J8Ur7XK1NxG2WWcSyMOj8PNXEgwU6PoI6kz1JZtV5VC/kIZCz+CCZm8IZ+1Knk6cb7fm4X
i8ZUIYatrRmHuVy4Y9rxTwkNdf8/HC+6qZSOHLrra43RJInjoJVktgR/RddUUYdBUPf3fxmEuIqA
HBTJutFRpkVQ2xWDyGbTnrQElxOzzsudK25ro4mSwXiTtvP36nrX8Kwa6EKw0TMk33yyaq9booL7
c7lNnNjppVVP7A+zkUbR9aeSdamjB1bLTRrKyZdqmPWLkCmbY+qAegl5+oE6Qon2E2DKuRxfkMCw
jpUGgisFdnseRjwXihTlqTTfdSe+xRIsKR1siCXko2ixNm7NrA4QpIRyC0WzvvacJBzwhjP6EjV1
SoP5yAk4pHYTvirV0kLXK734EKdkVbR2m8X4syln1851QOaSAAuFnAgur0kRi9TraJzBHLWF/nln
TZetWd3WFIYXz+MFBo1CyvWaqmFpZiGkY58nsPsJCAfRbbgrHhbI1QPelAmmXzyJALF1pGgFTCX8
cZKkbPY2d/lMb37IEhss8sVLF+b6h8xzgdtc2kr+hDzce2wnnqpQss+znOm+kWjZ+7wcFiXp4DfV
oux3oIcER3M/vpRGobzcX5WN82yjsmJQgaB0Tshy/VtCpxnqxi4kvxRTdUBSSXGjAA7Cvx2Ffh39
TpMKOazkdVGzKRRQ6DMnxhTq6GJvU18iTOR2vs3bm59RTNpoXPyksTdiZRgEprkyBz6ZtXqoy2k6
x0Hf488Xj2c1UwZPztVxZ9D/t13X28mwDnkk3VyAGmvd3SaetNoYaTiIDvmgWHkqEVf/NQ8UuI+o
ow+nEhSn45ZOUWtelzXi1Qgs/D1qerOKO8gzsUNpya/gk6YX4DUSsYP83kwc52PY6+mPsQDDeXSA
JMYnbVazT1Gkqb9s2h2Kp5dxoXvqqE0/OqFk46HS7UlyUTbP9MtYj8jwOzTQUCIOUrizQpuTT6iq
4rGr0++a3DiLghCWMlCrQ6MkzniIjSIMDsjnIfluS2qdnBNThM/91MZPddYF38dBig7m6JQ/47Cb
hJsm8NFcFWThS9+VOlLaY/Y7b9X8r6QMUWKfQ9kY6BIZPcfZiUlnpPivlG//XYykjXlockw+AXip
1sgpN0cCR2sowUaYcITnPo1+JXbFF1CkTfxTGhwF00ppxC5VLbov5jxBFrY7ygXFzKVS43KSnpJI
zbEqarvBK0EB/hp1pXtvxrkDXs0w6/MEYPElI5Y23ExRpSel1uPgqEWDfo46jZahKsniRyTZw9e8
1JsXoSszDjdy82LTBkHePXtKuwxjntru5Nyt5pI6UT4Ei0uV8cjtYn0SlPVeIDAHeOrAbjzUuYOT
O11I54xhGd3KFAEs6VDbTSnjsZZiIKkPThxTc3JGA4+UwBl8SLDhDyWf++rQKUr3LumjdDrVRinp
3v9Em6AxU6k0umIrgqha6s6LlJo5bgu58RntwTxzkTgMcIF12tcQwhoGhnYKvlTJJJtaFqY6n21h
Si9DnGVf7n/xS8S4/igWVi/NHDRSeJRX90rtWGOQJoEfNmXhBVGeeV2hqCerMXfu9a2RkCoi1KNB
TBl1ueH+iF0Jgiq1DjOKuehKPJZN9Lvt0uqd7DTxTpS8PRJ+7Qb5BmH/6u0vkjCM+jFiJLIYvwqz
+nEuA8NrOunb/dW7xQpT+0N/CuEX7ssFHHg9qdQubVviUPpl2KBWpGFCJVk0W7kPtDOPx8RT2tBs
BYt5iMIeElma7V2nb2HZag/5EfwASDAoeTur+Q6lhh/GEDh+FpqzL0YTu8sRt69Czz+rU/cIvxMz
pcAePCNosAuwqcN0TvFYS+0/ofMjkYbHtg2+x7b5iHex+bsr5/DcJFp5vr9aG/tCzQtJBpJuKl/6
6qyNlTXrMoYcfistpn2R/bdosu4IhDfYqSBsvDA61DUwQGDnHby6r7fFDgNQQRperdh94XCcGXSn
OgvH1nyUockLbXR1mvH//txRAF5EmxZZKYqk16OGAW6iDEMV3Qrlb32rTG6oJsOZ/9b8D0sJDwRS
FR8u5MlVOGApre5EOUNhnCy7XYy3B6CNCtXAdt6Z1eYZB562nG9YCLxW19NyjLQbEDpw/L4eQCoU
4BeOhJXNsZlV5yhUo78MPLhHyVD6Q2WX+aUieth5vpdYa33GUUsxaAJReyY4vP4RJgIYk2Lpjm9q
8fhemP0HrjTNNVsd1VyroXTiyOOHaiSZEsZutXZZzpvRLWDkS766kMyuRzfkLEokQZUf77n+iP9p
5WJBaj9IPSKauKmEn6ciwRwWb+edjV7mdTsyAH2D1pN1E8PbIXoTdQg/sQMUfJwQoqEd4+wJL219
mQpBNxtMtgrV5np+Q5V2OCvj54pPUHxoEjOA+yg9Ad+ydnq4m/MhaQICsmg63MDSCX4q7BkcX4/N
6h2NroLTG++Bp8ytVVvUxXlo0MRd8+INEAgOgQaj5AgH9bXW+JoyimcZqfrnnELxzn2zdTrVRcdZ
A7u33AHX69cjyzKW3Lm+lEfVe2dCFSQs2/JYFJhb6XOPU1urZS7qxwNUUrXaOSRbx5MblfyAfixZ
6OrjGEolAPvD8M0o5F+NGSTYD2exD3Eoe5kcvYZ6WesHyTI/3b/R9wZePX9o/xJXVQyMepXsq3oo
vqqJhR+OioxElBTRodIi8VeaBTto060LHvg/4qQkiOAvVh9ka45zDbiGDablh+ZBXRxsTYiz3Fa1
N7VR8RHVpV/3J6tunao3iYq39hfPyvUud3h2BSjfOP5oiL8m08yOo8UPcTOhBZ3X57rqYz6dP9QI
s7qhhJlp0Bpc0RPmeQjHTLR5rK+GVFcfGqM136kzzkUZp8MHT2ueK90ZvL6vMp9ms3oRlAEBxiGg
CXIu539dTJTyLHy9P6nNk7tQrkG46beack2rF1PdspC0oJLczRChumjSlF462egPczDVntoF6SMu
hMLLSG0u98d/ez1WFxx1aHaD7i6dxTcsyh9hYVTPFgkWr0tb1O0zTsbiOR7t7rm29Mybtbx45odk
2Dvi7ta0DiY3UTV8kEjdDrmSygcztcQl60b7TEiJMyseL14728OjKs2yOyBCFKDNdkZ3CE3DOTOf
Y7zjjpD95c+G3Y9uUzbWwUHb7iiHDS6W2Hu7I4N75ozlGcp6eEMpGl3vMZ69tDt2Gv0dHeEj2vN6
1FaQi9Qat7yObGtnaW4vMcT+0K9a6ATgTpaP74+VkTtRSXLNATLaxYzKxjlMjiNt5+ra+ITBb9A/
Qe4aLNNa0yjKjDhQ7YrgEUn0Y4irMmBqJaHxicN1PKXioGZt5hfUanaKDVtx6wKpoAzLLQ3zfTXB
Ilb6oTd4VYFAZrifa1X/SMVK7TzbHOUAycty+iGMRLmUIadfjVKkqgRGZBBkxgnnx07/jhtc97Et
kZXHvlKSn2ycxXJ0g5sGUd3FEzfCUu1fkz2A61N/R9dFR7ybj/N6Z9IptdGMZ83qINFOTTRYrqXi
pVhHVXHA2RBLdENrUOUzGkCzTbizcBuvNRkHgA2oHjCB1/dQqGC9PtUFAVkGNHhSA91ty0acDSXY
ud+XG239cYIlwheB22aB3F9PFB9kC2UwJqrEfejHNrJioRzKO0fwLTC+GUalkkoOis7VOnDGdjvO
mrm2/bgehthXmtiuXYCiI+KqhGQCk9sOY7PGopnsTkGgfkuDRIlAwHbNp1mflG/TiI8ZZd4xPXRa
1TouSWD9FwxR9Ru0maF2m875KdVUM9yqj6f3uIgnvwIQXfVBH8fnOYAAvNCpksLNHeouVGZC9ZeQ
47hB9VXE4hxLIqYHRCmV7KqYWgyuRif+eP+T3+hULXQDxBJYbJMO8/Lu/fHNF44lJYElHH9ozUMl
OT/GBAQe1uLHPDTOZZE+9oV45wRUXEL9NRvkv9J+fi6n7CGsy5euGo5DGXuGnH/s6Q6Ureal1niW
lOKoookpOVCaQ45np3G3d5jsqIh57OzmxtNMCRGAChVxym3rdCHGFzkFmW/7pF6gMTvKyVnZ6V6j
G0+K07YHawFM3l+3jVeMMRdbAPzaFojQ9bKNHarhUT7Zfuv8FCKbH1FjzS55CZzY7hEPruUUz8uq
TvGVBAh+f/CN1u4i+QrNlD4D1+BaD0gESmCVKBP5CW1k10qqRyVocBerP8mhTVteyX2pEx9xL36N
TOm3DidCjZs9ddjNdbfoOJGngOZaP6QK2sBhWmHQPIfOOwzUlvr5zFuWx+HRCXDes4J/7k9863YA
xr2kJURiaHBfr/riggo7j50ulUE7OJlteUXEFXF/lFsxR25bbiBU72FFcu2uLqEiltGd6Hh+2nD6
AdfQ9vOsBqcP7PegplgOlyk99JI+zGVM8/oMdrXzHCUyPtvBCO8utvSTqYTVaZ6Xfm+cD+cc6Yqn
CWm5R1TbNF+UlE9HMxLv0NH+933O5efzOZD1QIZf69w3syblTanZftWr6SOdQdWHKdi4UajWJ2dO
pOdQksadj3Bza3gaIGqicwOX/HprqEfP6EjMtk+VJKGaWJmuVlTGzkO09dmhUYKh3eLiRPZxPYo5
12WtBYPtC8UufEgcJiXKwfGruUg+G0bcPMVz7DxmeW9/rEUldoZfntn1swGiHwwOfGrUIVaThCxQ
OUJi+Dpd2vLCRKuhx0eG4r0TPUDD+H3/JG4u6gIMs5GPwxVxWY4/Lmd8ya2R8rHtS1rdPHVNDtvY
kdqdWe2M8tZc/mMUqYyBgPWj7duRrvDaWfq5RXHg8B/mgrTCm2QmqMplbf8YhULJRE2j4VQqHTru
nWLhfY66xH8YBbQLQixElzcAXmGkWqZ3PccwjkLuXvNjjkLbzv27dQpRJ4ADBlUKO7rV/aDaeYug
KRffGOXqe2HP8bvZISaSJhv/ZmEhZjA2UNNxzD064NF25rgVQCOiRMeSthJh7OpUAGOIyr4SrGSG
VbqRdArBB/chLLThnJDaHVsN07dRtqadaGHr/C9BGYRfkKdE0dd7qAsbfIbMfYj46IHS+i9hqfMZ
Kos3D7O0cyy3npc/B1sdmFRVK5N2N5f9HEYfagSvD5WZflPq+qPd2a+RNe9BFm9VuhYi/AKagnP3
hpO8nl9Vd3GXdrwvYsAgL6uLsXJLxISPVQO5POLNfZoxlD7nk/QlMlvnYUBA7jBq9tKd7v6uFCva
2euNb5M+MHcOvVjUm9dPUe1IdidRivdD1JnOea73D/8f8fDGUl+Nol7Pe+6jOgyXG2Aa0bNC+Vf3
0ewy6Wc1zYc0nGI06v5DpI9WEm6OS0nFuIHDGYU0SM5yt2nFPBA0zpNnLjn2/ftgA6wI9msxIqNs
DQ/LWn0sgaWlha53Fi9GZCEWldRz6pXYKx+kyrZ/tKaTfNO1dCxc3J3k2Y1lAx93I05G48FI+tl2
8RAqQ+x+8uB311MWdh2p6O0DsD0LPTx5aD80lal+10vCA1erHYjO3TxVFGQomS+uZ06GI3vHPzF5
rpYGn+Vkr0QV4avmiObH/QnfUmk4w0AYFhUO3sib+q2JTLRSgJikqKP2L0bnRIQmWXUYIyU6NqFi
f6mTdvKtoC09IBzpIxJj+k/afv17fBjFQ5RKkjd3IBzu/7CNS3MxFV06fvRjqL1cnzEULHWsu9DQ
iGYTa2ULGHXfBqQR1H28LM3oWWmS4veG9tWW6/7z/dE37kyIrRQrF0aefFPNt0bVkJJhqaA46vA8
dV32UElV98UREWoCPfIIFoUcX24Cc4fqsPEFU0pf8kxiMsq1q3mnskIhqIMxTj2k+1tJxs5bjtUO
NXljlDe04VtRCyTCKh9xEpH05mxbvjLhu+g6dqk1rqGX2U6Yd3tTwPUD07jQot6KKNe7KAurxrK8
t/ygccRBltLoNUrqxDP00TqNpApu5gTp6/3N2xh0aRSAiAG+IfMDrgflWJVlquBAoQdqU7mz7Uwf
Ckf5Gphq/VSUc/6rtsZdz9DlMbsO9pbOJtCXRSWRUvvq5shzbSyBPwBN7QhrDoGc4m4X2K1mubNF
KehdU/blJ7ke4tArG6P4FAeN1hL1Bp3mZ5nZfG8jtTVgwObaYxs19kR1MwqbQxmag32M+sQsvXlq
rMxrNCOTqQAEymtQwuVyRROPCZ7eRaI+2fVUVSjPdEnoRl0tN4emG7WfHYiqFmDSm31rHRR/O3k6
/LQo536LraKFYYyqZOHWelL3h3Zu5ksNhabyk2YmecnlwRaenqKg4CqSNHPzC/kV/ywZK1pBUvdg
50GanQOjqBwvBl781MetgJ5gShmEd8mYXapCRrkAPubeM6qwEAfgiSVI1Ww00wNpoHgZU6vDU3qK
v6aG1JRHOQhG4VnQSL5NQa+/jHZclS5N0lE8IiE22oe8OAxW3yi+0Ew5O5jObCKM2mfjM78+eerr
rNa9dMpTMLKdrIEX7JJ857xtxAFUQWE/0jXiuJEGXh843DdiymmR5SNXHD5QLG5eJ4PihR0qGnKZ
SApWShm8qx0gMuNoOu+Q1Sj9wqT/2tg03nWr/Pf5lWqQAyylWcB/2hrMEHU2btmNZvrCCcRZS6vu
VA9Ndbz/pd0GeIyyFGWZPJWNNUS20Zym5Qs3fchPptfIZX10eoDLstUFBzXu95KCvfFWl2Mp9CjG
zMv0sYAT55qg94CixwFbkpEcstjTIb29JREXJDemEQhjA8Dp9b7GQqqlWZpMf9TK+jS2tI9FKQ07
MdvtW8MooA0wNl7OzhrhUjemhlR/Y/pmoKYHLWjGl14LNRCDEuPhbPtkAZbw5njco/FtXFnAMRiS
OxK26rqsKcLSycRUmj44c8mbRIPWmS6qS5xa/Y7W9sZSMj2QKCwoZ2UNeYkTY7aMdDB8Y3bqC9dL
cOktVY533puNGS3CONgfADyg/r06IJRYsjCPC8MXkRQ+pnGinnsQUH5RWcXOQ70x1GJxBsccZAvj
qdeHQ+8ipAryCEJ1LC1W3HPlhUPjHMpi3qucbQ61yJctbmPyja1D1ERxUw+O7udGXPjSgL5pOKjD
SeFS3DmMG28n9EoclHg+DexYViULmoB1G8267mNmDKM1DVD2i0LjnTzH6VelVmR0+MCw3b9GNhot
LCNfAQIEtEtvBH9lhWAak2ENkVLKFdWAgNlY8oYKS3/oRVojctjrrwMV78TR4o+pBuoRt4/YH2fH
QS3LUB5mlCgOptBbP7RT4c8IfdDuSEP0L4PP93/uxhq91RRJsvB/A/B6vfNklgHJwaz7UqbbXD7c
Db6nA6I711kQne8PtnHlORRL6Zov2wE35How+ouOjSyS7mNurT0SdRonaZL6k61hbDFJ2bAjuLLx
oS59o4W+SXn8Bpc+iHLgEwZAHMygTGsFPnFmZ/HOrDZO9BslDHT9cruuaxJW0idVKWJGMSf91XTE
dAzF3CLjzutxfwG3JvRGiacXBtB+jdbGZEfkWmJRRJ1q5X3gNCH0/3gvXdmgVKiEO2BGiDnxlF1f
B1VmjQZ6nKpPQ056kBw7eG3SsEQBDD2R1I11qTjaVTle8Mga/8mKevLzUR8vNcIM7xH5NB4dk86u
EVfFjGSLEF5FDIunRxy5nRXNjTcrkvnBENG0k2ndLhCcJ6q/3JaIeoLOuD5hrVYVrVnaKjon9CRE
Gfyy7XqvJbg5CBVJWF1oSNGtux5EqeasQyFX9TGd7kH3Fc0PM6zyT/f3eoNRQMaECgKiS6BF0Q29
HkYaiCCT0bSQeZDah0nUhZ9OUfbPUKTxQ/QUwXBUut6jiG8hedKRXcZj5CPyM3zP8BYi1LSc18RE
LsQGOevzLNvnpszUy/3feftRX//M1ZLrWZgmyBPQMZiVgLpwF3lz28JWABqDVHG85zF4+7kxHn27
pdqOwNpaKVmL5wq8oWXhAZVWXtURCJZYG7rgGLSd07RBPGUsE9kFyCZgG9dEAFxaHKBn+EPHoZJ6
ZPb1QSkKxZOqZPSDvKSxgDbzRS6L5oDOz3ToU13yzLzKd+6YjSOnI5hMJ9omrsIn4vos6A7JObwa
y8dzqj8PAcLh2kQX9f5WbqAPmS/EB7on0JJupPrDfBZNQDeeJk1I7gIl7BwGUedWdkVibZTIrkzq
4Aksph5LwNuXgXL0znnamioxKgRbmLaUrVYJSJFEZLxAGPwotHTcAaPC0+RO35nq5igLPho0hnmb
U8ilrRSL0Y8ft4N1CKZhOid41B/vL+jyiV7n0aQTdGvQ7uEvxHevt03u6hGukroQBy2wi7YynpXZ
+meILOotqgKvbEizB5UYYCf02fpI0LBeWmBLTrPW2EY4tA1EpbOIc2k9to0RHJtA4GWt5HtDbX3/
IJoIvSkzUhpf7ReC+ZpUAhf1h27MD31CA1BR4gTb35ZH3dD38qbNnTNRq6YFTGF4/f0ryBg30jhY
vqlOxUXtYuGKPrJ3QofNWXG/L77xdBvW5M9emXACl0aKSrlle/SESiowcX6Os+GzNlbiw/2D8gbH
vjkpS9+SKt0Sha9u0ZR2nhxEtulPbZGj8d05nmXE4yFCz98LQ610G8gmZ8Q/zfNAEdRvuwFR8qGO
3sf6YJ+rDmV0CW4ESQkWHqUBhVTva8nrm0xx0fHunztsRp6ijsxyanFRUAKzfLLNfjh08wKhHMLp
YpHQeICt5MJ1kDU9l3WAAS+uAlozjK5Z2C6j2GYx4vaTGCd10pLHYkRg4H+lUrdhXNcIKWawKEtp
bh6QpeqgpQz21/uLtbU3CwF/8bpHRc9YpbJa1WnlNFOIk2qh+kKkgU/JArQMVAg6vZqyA6Pd+oq5
ERfzSPpOFIavv+JSqSJhxNTRG0et3LrNtC9GayjvKwBJXkWEgIMqWn0OkKidz3jjrC+YWsCmZIBY
UK9OxRgWjt5YMbdUb1RP3YigtCKaZudxuc0BuCCom9pYnUJiXEu9ZpmG6rIIOethaHiamg+I8gOA
lmaAN5aE+2gtS/XO1DZuqKtBV1Pj7RlTEx6334sWSz1hlOdYK55GY2x2PuXNRYQFQUhIzIZF1vX2
STAz2qrBbNIx8vGUO6VE3yXZQyW/FcZWXzBInEVUFDWoZbjrYWLaPRHAZN5OIJXHAqSuFzgdiZuY
Al8NtfAya718tikjg5qPxwcV+Ccss1KcsxHtZFK99qDIrX6REw11nawXh1aK/4axrT4DXVDgGxjF
WWmV8qFN+++zgM/lKMCX+iDr3o+oRTxJbWB6rQIcLkyCHHLRHJ3uf3sbJFxyAuCDJrpcCxFm2dc/
etltnztxm2WWr4XRpPqKVkqlF0qa/Zco6ea5cSGbtIbSEMGLeJjel9ms125gVM2jPehlc6hQ2z+b
UwHUCnGj6lvayuNeLW/rcNFtod+7dDSNdTEoqqKw1EuKmGndoVEkS7k3FIP60ErGHjxxo+nEgnAd
UXwiFaB0eL0gRSa61IpM05dMw3p2rKj0m6BIn3QIZ/7oBOUPqRC/E3tsXZhw0UNsEx12eW25lZDr
xy43fwmYDTtR1OYK/PGrVpFHJNVxaCjCIh9Iq0PlqB/pnCTnpgAHc/9EbGSL0FiXpjiwEApi6zoV
hXrWtmcoPTLdwYj8ErPZ2bF+KM78PpKADsoKOYEOXy9KPmjdeO7V6HlYgNpdGn+YSuliKvmXwmi9
SZPfNZbkDTNW7zs/c+saIH6GCM+Tzj2+/PkfB5cqhzU3gnqrLUkBLc9umB4dI+yPbdxSh8ctx8/U
pjyH+DK45VwMZyy3qgNxnThOozYcJdTNj2k2JWdJCP2d0yXzkzmYAM95gI+JOStf/wcNQgGCbuAY
XuItjLDwcATQo7uwlfawfxtQuIU/TGy51FQWDYTrGU1zNYVWqpv+Isf2ayqbwkWGpz8ksp5f6Da0
nqT16klSs/lD5OTAEp2Y7D3LDGzmCUrvL/DmhwAyj64Ryit44awuQIxBxylJHNOPFoBLU2eIHamh
fjICPXMTMaN3aksxLE6k7GRh/lP3eQ/RW4A1DQSyhrXc+TW00Z2HZnlI1vfyAo8E2g1hhEfgepUc
CQCR4Hn3myh4ImjKP5ppWH1se7RcS1n+x4yt8pxBsfW1GTHD+4uydejQAqc1iZzX0pi+Hlwd+jQx
k8D0yXWmgxJDYCBMcnbO9kZARGUfeDLLjgDDGqPcKcHQUL2lSVhgW2oE3fCUT+KzDknimLTOvwdN
gY/XYGbh4UOC8XYu//iSFp5EF9eW6XdRYB2DUYsPlYqQ8P2l2+hEMQziNTrF1DdkyvXaZU2kKdJA
QyZP085Fmkh41Iy/zmrlHCb+/ccwocxR18aDFhbI7trPtoSaQjd+uf9DblcXks/i4UarE5nDtYFK
rTaKGYpB9cdJfCfbUj1Dgnwc4moOYixvd87r7c3NcGgCsJ9L3XptCImQ8qJYnqu+PktS5wLD6txe
ZNHj/7F3Ht1xK2ma/it17h5qeNOnqxYwmfQSJVFug0NJFHzAIwD8+nnAq1uXmWQrR7OamdOnFlUs
KhmJQJjPvEa3a/O3OxmHYx1d5iRQHT3YgkpWrM5Xoix+xE19qpz44vzhi+IQxxJgelv4+WS5lHVc
WJ0NEnNZ4Ie6o6dGxtLUkdMNJFXOciq1f2kCufLZbVRKoAkfjYdX6LIBhLXd7DSDXyNr95rAT0S9
pc3Rr5fGS0OBHlJZFJs+53GWKNQKBQf0soBWCDUaM7Ax6uBiDOXExYmhXppFChUgD2iwAfA7OsZQ
hIW8jdw/+Y5pvjbqprno4raJErCAl3Ej2hPLcDuZDo9NzAXI6mGMgPIDf3D01tZ1KdKs5tFWlZqW
pC4VZdhRkhMOVRSrbRUqmqeGc+md2gHPD02G1hkTFuwGHzl6gQDMM71PSm2HA3e3r7Eggyegaicm
9OVROFoQCSOHPG6IrjjRt5qbadiMamYwjJRI0Bo45b700gqhiUfyBjme3u32Wp8s/mbsGsAEvLZN
FB2K1bJiLNgsQWu23YkHemmFYKFAAkeqQ+/paNoqE8Wvumu1nZr3pZ8nsx126aiHCbUBf5jS+URe
9UL8AR6YKxWWOeNR5Dp8ttbLafuLWN1lMnODqlOKK8VFXMhUE8svEKaPKlZR6htIQ4NmiPUztVXX
c5AYbdAJ5xR2/flU83UIxcG+bkH/MZZXqLU28WWxSevdIXDUNttJLrAdWIn3v972z2f6cKSjvRH3
JMvQD9QdKZsdLbU7gpIssLlK1SqCaHX/6+Ger1SQP2z8TaEFxfHjHl2PikFVCR5s09fYe20so1IT
7QmW5wvTp1ncPBQMSWgIlw7fptsLAC+1t6JJ14vzzCqTnQCHek7meapH+sIDATZFx4moDNOK4xyy
Bzo66LW17lYLkWZkjccATE6+//W0vfCWGIVGmUv3lxVxlPe7sWqNjq2vO6tPW4ry5XVcxDfa1Nss
juUUZur5M1F1Aw0AdQJmPIC7w+lrxpgpM2Z9N+pGu0OOpET6plfufv1Mj8HG4bFMORJyOhElr4i+
4+EwnmirhLRR3Y1jHxuBVOf4yyp0ywhbiUaRPyl9XISyjFfiWYyyL3Owws0u6ep0vOCfyCSarKQw
X89l17ylZZJ8rHqlQA+IsyIELJrc5vki5Hks1uYD3g62gvOely23qtf9ABXa3OEClWt+3Izrx8Y1
RIOps2ldW61SDmEyqaviG7ksy9epK8mfKi1vNVBMCsup6MAuz059p5ZSG7GG24p489ZjCX89TS+8
DHJfqqhgQSyY9kcbVMXfWhj2pO7mvhr23ZypJKdp+vnXo7yQ8XBNbXXIrdO4nfCHLyMlnodNh2B7
PCv0ejOZ3gixdkgTIuKQX1nNouR+21dej5A79V0fmoazBHmuW/ukjs23ma0274e1iM+UBFjViQ2w
HfiHa4VaMi1aHI4ppzEZh1/PRknVmI1y2XlyyXEdxks57XqTkl6W+ymwqisi6O63p54x6e5TAYPm
CgDicFCMFGlaejR2O0udznQ0y0LDFdOJR3v+gnkc2CE6UKON63CUVxHhmYrM2dvDmEvkXlck6s3Z
PoEsfX6CMAqhCO2NRynLowuuwAdcXyhg7axMExcGPtEj8ES4fvNSiB9dmjonJu8F+tVmPr6JAnIs
bkyOw9lry86Y2kWnn26O5MSJsIqPNV3o7qJU9LX1e6Vsr/pZTcSlUnSQb1ND4quRqEut+LmhuHY0
rOZw3zTpdIVPVRrvzXhp7zxKuWnQNQoUrQbumm9braf4nt7Rnx1ieJDh1Gr5qeLYS6+Jp9gsnehi
g4o5fBzNah23VYd1l9RDdmkD0Qoyu3L/DxbD01GOJq1oIZ0bHZYm7dqOYdUu9c4zYJ/9erc/vx95
NbwcCF6IZHNFHj6LdAupoJPFkitE69ddZvhmIdYg4bA5kfq+NG0bZJ+yDk1fIPyHQylw78xkzVh3
nSevzVbBJVfzThXuXhxlA5gBLUTX5rgungADdbLFXXakHdTmrEqGihGfCua3yT86hDa+GkzjDceg
HjdrOrWroAiaC9mfkX5YrWnYA2sr9zVSN0HlIav269f04hba/FgoRKK8/QyOI1e77EZad7sKjPRl
OehTHWjZ+jExYtSwWYz+3DQimBVLfIrZVa9xlG72DtA6vx9t/SzOZfK2GtYG3yFwy8qkIm6W1UBg
JFoiZteqdMfz7+agpnfsZPHbZ862Wzg+iSPIgY7LlHbfOKPamvOuMzW5y2EjXI56abyPrVnH7XO0
TwSXL/T8t84PoQuCKsTxx30LsABln27zpSttHC2prn/M0j6+mHX1zp6NfIcMByQVFP3OCO4r1Gmb
U2plL+AsNi7xFt5uTV1ERA8XfLvEua3OgwTbKJpPIHxKyEd0xt7UTdL9UBTKH/STZSUio5XLrdCc
zsF4yrkXpqxOiTQ83+hkUZz6MIyRpqfAevhl5jKzJlBqm4Y3/Tajc8YrCzm1sFpK/bdPLpAlFA82
EjEQ5+PapJOnmOyUDDVNMvmCq88Y9iA9TkT2L00vj4HSEI0basXHmG6sijx7skuJnpP+Hq2aOCgn
OpnLii7KXF6tg3UxO9IMFH06t4b8K4n9KczUC8kiITjpC4VlQjIggIezqi+WM5VLKneyQCXI0moT
mzo9eV2aRutTRaspt3vGbhZjFQxy6S/iHHOFOkuGoMom88Qp8fzs49tg7kAUTYbwLKUqGooMk2JN
uyqzjbcN0quhHOvkBCHphZWEsjtnK0Uo8vJjAwmtdUHS94yCoEuLMn7SvxtWQPu+qhj9iSd6lPQ+
PGh5JNdhGdGF2i7bwwlel3IkpNcGeo0zDj12kwZgW1xcO6S7zuFcm8rqWwr3zr6dSny2tRL/8sCa
FDjrfSzNIfTgTV3SvIrvrb7LKjx+y6E8b+zYqM4cb6B8lg+tAW416yOrdxDaN9omuwcEOHn7JLMY
IMWGYfV7o9EKP8WSOfdrcO7Cp84vNB94adMGZl/HZ8ZASxtFHl2/gfG+XmVO77xVzRkXY7UdRB/G
zqImPnq/qQjQax8jTUdDL9Biy5v9vFan1O8mvb9a8qYMcqRVqkDHKT0NheALhbZSVNjc1RixnS3V
QpMNkx49crHPqcECQ00L4hw7D79PO3MOS9capyvDq3o6EUaKhl8KzkwGm5bxry+oZwBh4jugqJy2
1Neg8x9nimojFBOtL+goIK0inYvwcxpPaNuQV95A4sVSYEjd2zK2yi+uUiTnZi2da5M+q49cNN2n
DDntBnDHZVc5+uLnhep96DgTzwCg5lf0IvPfjEe2b+wBhNtg/ZtqzVGvvmsaBbr32O6kKZwgXVeH
+FGuJwKsxyPg6QpmmE3cgLYtj7pJ4h6uYCmRC2CBtTtNqjruj/lQ7iCppJmPUqJAL0lzSlz1ZDak
ITlsvQQFgo+BgI7q61U14umnA48NFglM3k9Scy7RajGw0Rpa/OjOGhpmjU9Vokl8C3507aN61UDI
m2qso4RdneeTysmHyZj9u6kizwYugPnjon1BfqcEJpZOxPa7OrXTG2dpsyujTL1bfbC7c02h6G4N
OPJhWtHVb2GiLm9zp94q/wvIktzMGz1Y+9q4XT3zlIL68Vm4fTXuBkokBOlbB/dw2sWSW6rVYOk9
4ygNmddId0WdnPKZOK4nMwp9C0YBHb/lhtu3eFIIdVoV9xi6C7t06coblNz7a5hfUzBmwrpuYmFf
o/1aRClitqc23JbnHq0rqAYgW6hUAmk+tg2KKx3lO2xRdqVVfajsmrVhqFL4XaGO72YcpW7iHuqv
2cefm8JGEbmY5Ykr+PgmsLjiaZKT5D/Ctp9V76lF6dIxpt20GnWQdXZ/0Xapskc+45Q+3YtDbd0q
7gHgsccBNxqkSja4CJ2thfvQF4txvtTZR7tqTqH5n0WO20MhIsZ9Drlxo+QfvlL0ueuqcapp18a4
taqp7UVOURjv7KVLorZAnmVGJy+MZdm9L1SxRqbx24h4vgO5JUHjRjCF23p069mJamra5I271QU/
YGTVEKztcOoAfGFOtwzWNSnB8sjHCCkIPx7Ez3hEjl0UoAH7OCBzGy8rihAn7vGXhoJZZDGvsGS4
0Q8nNe1Vu3dqewRFUaqhhsrfRV0v7cVMVvLri+h4R25TB7eUfUEFhRTtKOheLWOWaULTPXVUAYSH
XsvoWsVZZ2A2a6xG/xYD02EHcOWUx+Izj7FtaGSXKDfDOHm+I6FQGp1sunGXZMuIv5ih+ZiIISfg
JZ2vpauofa799h2u85Qy1HVvjyDTRq1rLpfUa85indIL283aGUZVYIdnru/bWOQncrGX3gVMCEqJ
lOegzh0t8IkWRpyiXL1TJbAEG1n4fZc0UwTi1Trx2o8PYWATG1KYoIAjAr700fFIlrGMOIe3O29o
cHY3V6Q6ZTyf/fqVPwsSGcaiPqfSqiRafEb3aYukiKesbnZa17ZWWCz98tVQWQV+sjjuxYwXD9SO
wbNuyrnv0f8ybTCwuWFJz8dfuKn9wuitbNcIWw/LlMIUwuSmE2WgZDGV0TBc3ce1StiXa4vx0GSi
rf3esnpub9wbLmgUKdcyNtUHSMEKnJwyTb4Y9Gu448t2pEyvYp/rL57swRLlXdYHpS3c71NVqA+W
OQ53jWkkSZhP/SSiEdsLRAUny71xsTVGk8xK58+Zklrk8o2Zf4C6iYedbk9TuvNiaxMtENp4a00a
lq2JUWxyPQjiq2m1vq+KGOgSeRglPqMKsC9e76RuZLvcbHXHVxBOSgJPydwBkkPTvzFj2C+/GWjx
eqDJbzHCI4/xuPxXukNpdb3V7Kwq5VhdcIPuc1OcGOW4LryNQlGYy5Bgi9VwtNYQUFlgsFXNDuxq
F1aeHhMz4+MnOzrZjaPEIQjHU/f/I9n/6S0MQoW0b6s3mSRe7KnDg62vS2hwKKhsXApz8ht0O5dQ
mJlihsa0eq+ttsSpuuhkDmiYRWoGrt2p3ywn1SJ3XeBfZPYSf0EWaJXRYmfLTTsWtbU366FPd6aO
AG3cxXZB/4rEJpqRsl/Oba/L3i4QUjE9TmErR1k7xLovsFyIYi9NKt+guDAHSm7MuBKRueoh3VwX
6no1JLBxE3sYd45MsgJRCU1FIN5oMSTFamxeo1aOTRUKpRJ3sjFi2+9bh6LSwr41N0b6ouLhxWDm
+F5h81uo2SMqHHAca8OJd/oYHB9MrwdeZPMme+w/0fA5nF7RDmqlNH1BuYaXmis5/dVqHNc32doU
VWBgeO/ramcIvoQ7uW/aqqBuLHoccNYSzapzdZ3qB2NcM8Bw1NX8sWLHBmam5m2Qt9hfs9HWkhxx
7Ycob/ANiRCLGj4CfPNuRi7hzCcV9mQoxVJXb359cD0rH3BcOcAJNnTT1lQ4ltCgW2EMxdhluwHX
Zag4kzmuoWko7Zt48RSwlG6KrVTjelD0SzhiXTjNjYeKKpMCKMjOP0gvLf+M6v7j2/yfyUP95s/p
7f/1X/z8rW4WIJPpcPTjv143D+Ld0D08DNf3zX9tH/33Pz384L+us29d3dc/huN/dfAh/v7P8cP7
4f7gh0gARVxux4dueftAEjI8DsA33f7l/+4v//Hw+FfeL83DP//4Vo/oNfHXkqwWf/z81fn3f/6x
7d7/ePrnf/7u5r7iY8H9Ut2Lf5z35b343h9/7uG+H/75h+J4r8BCcSoSdbMoKUv88Q/58PgrV3sF
6AJ1ga0lgKLnlnIIFGfTf/6h8SnCHsJKF8zc1sb/4x+wQX/+Ck4fK4D2CNkzHgp//PUND17V36/u
HxSL3uAbM/T//OP5htlgNJSIkd/hLAS7erRh5kkK0aTIrmTFsBeJXr0umg/FhBJrl+jpPrXRwhwM
LfsM6vu7K/XkjaPOOE2sfai22oqSzhRzQNQeQshL7Sfdkht+k7l6tNmfox2kLgGaFGfpZH7D/aJ/
yGIUNYoV3OuTyf/5aAePssUhB3ufRyFdBoFL35kD/Sg/TxH5zjqDpvBqsDiT4s5pSHT1VqJUb8/p
eLMsyz5tl0EP9LQhuMqb2QjqpJ7OqHRkr2udCnipzfZVq8zGhapSdGtcMYPQLqfxXecWzdt5bT6q
5SlVgkf3u4OvjqP3Bsai24EWEq3zw7egu0XWJkBcdz2SpWmkmd17PJLmz7XZYp3kQdIO7Lmp7+vF
FG+bVt5hq6leiwTjj6wSlRGYhsjfTGrVfMjbteSy770YpLU9EtJ4lXxIEa4+dxb9g9quQwYiFjwf
7nJW/3oWeDPpHYqVmqwQtEB11/dS4j2/HgAIm6VodkuafVTtMk5CGoQxl8hipZ5vZBRJH9/hbx0l
/+0BcXCo/PLA+b/wKNngKv/9URLWVSayb5wmbx+a8WuZfXt6nGyf/Xmc2O4rTGaAotH3pWK+7f6/
jhNHf6VSUYOUQHHZIsE+OE7wLkdrmxIszB16HH8fJ84rEJ2AzKhpUY62KQv8znHyaNf0dCWDA9y2
Hj1pCNO49h6VURqFmupilOC9B+qelzlyNcsONvK87oqizN/rNMZl5Jo9PmlUo/Jp1zsD3gYQWMvL
XlNrPTSo9tUXvVUu/ENPnfajNg+UC8Y0u1+R7zfCtayN700VE3YU3IB4ATfmeCdyqOkBrjbgMvQh
AXRQt1knzlEuru0Qwol7lwkNwyOVfv+C9pQBNS8TrrnJ/OZtFQhnUXq/sHu3uBZl1SeUViXRmDc6
mJZmubng7VYjNh84mDLdCE3O752i17tAGyHU450zK7SX195porh2pgdvtBw6OIqY33dq5lRnBQDR
Gd1Q25xu2rQaE9yUemrBipeqX1PPi7/nIi1HnB4G3QwnXQ7vgACW9rXQ+sYLCrUer6VHon+RDytF
T9DuBOJIk1bVbhQraPae+iFGyUm/VIGWDHq3G4D3VTdcfZvoTzUZo7+oI7A7DaMpNrEYuzeTtSZE
LMOa32uzKBCUtfkkyiFi7iPiELi+hh0rOkAbpEzDeh7G9Es6CPW1gnlrgzeTWxNnmW413chlNOW+
z2T3Ec+0qZ99TyCzEpEytN5ZC6v1ve7NhRlMmVddwYVHED3O5uo6RgnhXjpu/topLOdrIRKzhzGz
FGow1yPEOy3JN3XKcclpl3jDh6b1CjcwGhfNETFT2gvTWDG+rs6coMIz5+td4llS+tKJZ9XXbLT9
dm2b1pqfowGDnVLd6xNoAL2hM2/Ab77NHdhrW4A3WftVqVvjwgQwo+NSK5HlqLmwsU2ytP6tkpdU
rsFlxNcNvVyi5aZzHtyyWcsb+ub622HCCPIqNyf8Oht8o4pwNYHgBh7OR1XoVjO4sjJ2nOqyZhvJ
c6F0XRtMOrziUGFfDGE/zE0SlDTBM7LIlkNbm1oEQ9R2SZVwrKyyCBukZOM9MnbmtWlX+RAkQ7/y
3hTIQPuZonGFARTpU5DW/fi2h/wxwjJw5Detkuht2ArgKj9RU1ASYvDaz7k+4PQGdjyeA2+AgQx1
oXOtAGTUej6afY/OqS1VJ+xsY9LCAdhjFsB3BYqOA3r9LpboW/ktPHhcBpJaa/wFfUj382gpsRtp
1OWFb82F8nHou7QkI56VD102SRlmlWN9cKVUP3qTrGIcvXTh8MYry2RbxazWzEFbz53bbx7dUVrA
uQqtUuTZ0rL+p6+OKKY3yjyTvywTPXZYVVX1o6vqyQuWQs8zH0cT7Z0cqocl7rpxP9vrsknwILnl
Tx6wO+zZyMFcq6uCspxpyxdIdX0bJiq2gSxX96pJcNlAaLNl2zioDLxPx8K6oZq3SH8RXquF1Buq
nbMxCdHKprcR9cQh51XJ04baMGz29cM8VmHdFEBQqlxp6lAH3WDsFG0oGoAArolGoNlBlfHMsks4
etZ+ieq5dK47ddLQ03YskHveTCszEFM2z/4KPti41BNLDdtKVb9Vejzei86018iSqVf6rglWGtvC
ddT2c+bkd2aeiz7QhaW9s1iEzY29qVhiRmCNXPOUvBAupD0RdPoyq0EJdKIJs4ml60szzXX+oKRA
lfEKNDoQSfIVdrx5rQ6FJdEN1w2Fc7MA5AL2Vm19t1bqZGdOyCIipGYUpwCOzwqwNlca1rEa0Hpq
Bii1HQVPnZqO6LbLaCZzQhDNi4WL3WSO2+m45tdprnaBjXP2FwJB67LKXCMPDe6E8yc39gvx53Ht
6vFrAIBDnIte57PUE48gRBngU0XrWEMVpk7LOtJ+F0lt89eJ+2kh0MqmxbkV6540ENKe1n9rG21k
15V24Y759Nlq8v6uzYRJUPHvEOSFB9ri5cOrHPkzgk5QAPAVGPNwKOQuPa0vsyYq6xFEOMgyDJgK
TfKWKc+52lVHrcIL00pvETRR+U/QY9SpRv8TEw7Lll5uWq7/fiFb9nqQXu67B3H//f5pILh94K9A
UHvFeqfTTdJDTPcImviZV9raK7JGk/WBMgXeURss8K+8Un9F0QAWNaVn5EER0/g7ENReoR+J2gRO
xchBOLiF/0YguK2Np2sH8L1h04sA7EAOi1b24dpZ+D9F47RsNGowQZVj85ikanFWmcUpEMMzgddt
LL4u0BGyqC01PhxLq6sUo6U+D1vLU67LcVL8ODbtrY//Bbd1TrqiTKMUUPIik+ZNN8thL3MNOsWM
9oRpJXlQYKoixxV2USHMyK7WfrckyriXVb2rpjrnpsXLZdEVHGDcovdX9LQCA2ElerKAgUqvXokY
B+P2yQt/YQce9yZ4MhRvrE1SndONmvjhk+HKaHtFzPCropW7gZg/0OZ+M1YgYjYUTvUSTIu/Eg3s
fj3y8WH258jgKLYlRjn+aGTC9QnjG5GHmiaSyJoqEUKAOcUWf+nVbfB3ukrwXAD5UeZ4eprVWHZm
o+dlIdOYf1u5r750xHcXeHGDKwQybfgqEvrXQ9ZkTaBpSfxtiPPk89KsH1uZL06gFYr9zlHWC4db
ft9U1dD5FunBj1S62S3KlIPwNVN2IzdYnXh+Po755exq+Ze8mxHzd9y686vaNi6NthjOR2nNH//n
/Pp5fpHc/eL8Gu+/P3A1NA8HRxif+fsI473TsdxERdnAW7Xz6RGGqAUSs9gRkZSyPv86wuxXtLTQ
g6L6SsuOj/19hFmvuHi3KADQNZkwmJLfOMK2TPXgCNN0k3N1g1czEDIyh2vTJkvzFmMaQ2roH+NO
X8HwDFkoZ1KaVD/F83zsoh0PR191a1bTUMZ76XA4cq24hoM4hDi52z7dSneIaF7IL0m1jBer7Fvp
Z26uzb6VOOn3elyajYVmaOdqsQ6qbzjtcmWndfPOcssPiutWH8pKtSGl5mq0opngd+Mgv+M7K4La
Q0I1hwti75XCLM8tbIr3qOWoOyVvgS+pNBRWYu3rZoi9t3jaUq6fB1RgvUkf/LlSz5dlnYHzW/Ew
hmDa2l1iL2niVyssCeigU3Er0xQjWcOb8hOH4uPEH88UxY9NNxHDy2clSwVON8a320x5ZftFdFVz
BwHd0iJbUY1Ab7l5qPdNTk1Urnzhf5mot5gl9TCFLIcEP+cm8lfEBYUz49Hr0AAT3BZ1cpc3lRt4
BRY8m6Jct/irWMFrWW0BryGfxsonN9QiDcbX936a8hwCimdfyDZfzss2t1p/EPbZrA4WLRWEIx5Q
ywd909vyDBB6Ga3QUPhLRl8/qGv3XlvTtAtkT/6JAeop5fNn0mkgSbnQYQ+j3QWI/pj/sa4dYhT0
a0N1RsU8Nxub4gbGbk0/aZdolbmTv2h5c4UqhbLXpO0P2mj5NLqj2i1JuwepbtKEuBxN/Yh+QaF+
AE6W7Cs8//4M8g5aCE+Lt89uOs4B2DyI/sAxRltma9Y9CWthkknkrqDOEHXmPl83PpOUXonTVVBO
yuDuXafrdghHTidEP5/1VJilrfiOhgCOHgg4HIUqed62PG0+hEUChL23ujl0504LS+oPiI2M3Rng
jnxH1wkl+DWJL4o+h/xc20mglXF9YiKeXbzbtyFyQyeLajYI3MOJoPNJSmolQ7ipx0XkzQb9ZOzi
npzELwQWz6AHHDR0v5FQg9HNJX/sM29VsXCAAPZhiTXQlV6XzXli1IiapVvFJE5ldasasaVHqqK4
9yOWsij+mOo7fNviqOmV5mEtiukt3fzxMkecIfXlJOJrOXbtKf3S5+cwOwXyDkciGToq/oczgi48
nXmMxEMnaaBwJddl6/TnslvPEH34yZr+rQL0/2ulZe6pJ2//WR5xcV/dU1p+egk/fuLnLezYr8BZ
oAzqYVr686r9eQs7FJtJLDZz0a0ZS+fx71vYJZEAtE16SJcK5BNv5a8GlfMKeBfNezaVTo2XJfwb
tzAXIO/36XFPCAphgqIZ9e7NtnjbMU+OBn0ohtHDHnC3ampL0UrqG9bWpEohTdOk21mLZtu3nva2
pjU9UvkRLV5jhTItfqku2POa6kSnp6p6RLlVRTNnf0zXmIg9da4G1TIq2v92vkazQa1ntEvlzMnK
UfhynJY74XlrDNGvHfVg6afiYzM4iYjgp1+kcVq9XcrcaIJ2cOzFtxOX5pC0ytnkLjTNMiixDRQ0
oRzgxStYlNhHkcb4gCOAyv0DSOCqjPX6U1tyb/ZNbPMFdSN+7Za1mHAjnExOYHv08n1r9dqbXqqV
dyaddf6AlcJYB6k3wIdqgfBVQdVKU/Gx8nEm31Tcmxq1xpkisjY/JJqHV2DWVvOdhhf32awVZRWo
q1ac8yPOC7pYtI94eelfVRPTtE3Ty/RH3e6k3+pFogVWYulZNIz6nEfaOqofANiZH+FDICQr18L7
ihV0e2lKaQGDcQRqSGqD9J4fjzNod6Bc8Vdl8EDEZDUWLpx9JkXPfEErcx1TXk4P3OpT4/REH2Cb
TMtfdbXX/VaLYwRUBq1OQB5pyhdvzidol1lsmXg4Tm5Ex8+5rwF0g60B8vdJr4z025b/uX5tN/Fr
XdZa5seL3hlhunrDF62FEEjVTAe30jgmoOtJFvknSGNeAELCncJMK/KRmulgzWQNSvalM5Wm8BXa
ZWaQYW/xMLXjnAWwlXENmbIu3/XAgT5NeoxKjp1QKFfMxbD9Odal2JlDUSGApXgyDqY47dJdPE7m
rd0bM461QyovzMWUA4W/ap1P6b5sYePh7qFmuFVw2Klk9sfuJ3nd2yp/N9tZeiqijJfos7H1HeCm
U13M43oRHBkkAsFc0vYBnnDMAy3RIEw6zcl3jdW+UZw1p+ci0Z2yOiXqU28JhzabrrBM9d5ouSr/
vMf/vz656f7/6uR+A8ZhqP/xNvtWPz29Hz/1Vw5lvdokt2BmIhLBf20Ygr9yKOcVgi2gCgwCq5/p
1V85FKc3jUJUEh4dH6kEPT29qQtZeGWDCtiKOM7vnN7bTXSw/NBwpJuNLAJNRyoJx8GVwMNzKvO+
iuoY2ahmHWVo9pWT+bpTZv5IsytsXdW5WHTnnauO7zKjEFFj5OkF8CXV54bPOIupdqSDi+xirrhX
dpl+RbFlvEhTjCk46y+1sZj9TJm81wmJ4UVbLsOJqGwLP5/uIjComxQHLNitvoua6eEdJBtTA7aQ
AaqpY8zfl7EPqzh7g2dHjwouhttjrkn/ybt+8+dffxoSH+9ctiyBD9w3+r0EQNoWFz259xJLUQax
UH2JGxUTAa/8oTvii6dCUPz1QMfv6Higo9h79OY1c+MyibivvnR5UqGU7L3//TG2hGcrKHEMHcv5
DIhei3TgDlQaxfXxraDNNXTNidf0jOLFo3D8gkxTWbub/9vhnFFFUuu1waG2Q2AnpHN6WVfeRzQJ
9t7YfZq68a7rNeDZgwanULut3PnNr5/zOFh9/AKbfoQDv4Gq5HHRoIah2uSZEnpFfVXWsrheB731
i2nQQvpcvw3qfxwPZxyNWitB3FbPfbpIMotuzSrimKZduwT0u7+mNN78PnFXH63918Kzer+zzFtr
zH9Mdvvu14+LEjEDHO6MTRsWLCVbnNP/OF8xxKyYK5qwUeY1Fxz8N6Wy6pFp5z+2lPa2sK3brJBi
X02N4XdO+dU08h/gAa8a7Mz8tEITpViQAqvVNd0Z+BS8GU33ps2s28rBgluxb9a8+KH25o3I3CKs
l9JA7xXzynpsIW8VVnyBsED6ptDoNiJv830qae126tbfjSGKGIXhYwD4Du7ilyK23/eueYvo4q2r
MrLpkPIbsqSQkX+lp9/77dqRLjOaHGLhb18Dmj/9MOG8x5YbYNOs3Zpj8jWmHUVzTv3sLrnnT9uv
rEK33uESPUS2XkKnSd3uzO5nPUhzhkJNpAnMhUawgsnYrdnVbpj1/OkGp3FMLW7zngjm8cn03Lxe
QKdemviTEV4oRSSQQb9Qnba4zor+UyFqngqBAYrOaxXIWbqhguFPBMXvpjUkJuaW/VlxevFxIOgI
Ebr1glpj5hQMGAOrmAyeqPf2OrVlHy2Nr3bp3MwII0A2qs+Knmp2WYzebrHc9/YWk3KGr9cubKvA
SVOgmwZGDSITU8jNc6NZFGv1xYPooDj0Ix3jFqzlVzgXH5Aw0kPP6T/FVVpGlcNX0DKx3G3vNXbE
VT44LvbaZfp69OKozB0tGBu3J7uu1HBC3SAy045KMBbdgACY5MdpnM0eZLXbumFKe/zOSQzyVPh9
4WLgUC004e2XFGabmzk3wB29vdWB/GoXQsImzb6aAl1mo0B2SwXLAj5K6lGvpOtO9sZ6VtfWLf4+
Fo15lsK8ztalZBpSmgKYfjJSvnrLdZxg/NkqRhFaBM1BXPEj7B0latvyhyubT0Dzzx+/O6UNsUcB
8VxUuCTV83ovJ/0HaIr37YxlUJqzXakFGT6qmD/sJQEnk+AnCoDDC8jJpgf0tIbIzZf2rJjK28rO
6r1bz3qUGXzvwoMf78X9pzUXamjl2C5lxPp+Wco+1HrmyUuzZGfkYtlvlrC+I4ZP0M9ZClb2Q0lM
sa+X7tMwO0U0uzYpj1I2gVPxMgWq3UHvUXcvPe3W0+Be0ar/X9ydZ3LbWJvvt/JuAC7k8JUASIqi
crDsLyjJbiPnjB3dddyN3d+h22OJUkvjujU1805Vt7tsNwUQOOc86R9IbZOaTwfFXmwaeeAHjz3/
EwUSavds917QBueBEfwggeCg78WP7mmezHn6wxjYZNmSP0H+OY9G5UwNxotadm4B6SardGrTsxr8
j79wbm9wiUccc9SvAEI7bt1iDkUDCXERZfSLDK+9rsB2eNausoSNpJrhk+bwYLAT4hpB82DgdEHm
/iBJPKnZij9TXvSePPLClIWvqTqRdJuApz6LrGhGxwA0g4Fjrkfy+m2AzO9Otn3LACL1gly6lVVW
t/gThPZ+dG32VIRsWXD/t4I57ovDt+us1Kvb5iHJ1asmrti0cPGE+QODjCDCx6oJgLBKk9upo+HV
pVSsNJ0jY7GaaVfF3bSbcmxS0JuhRAnlbgXWMTrXun4JXD3kdVotr8ZouUk6M8mZDNplNWaYJQ1V
9mR0Jt8A0LyA5ITwbevebYYy/5Yv0Umq27HrVOz4NmkeGit6Agv0gJvWA018nr1eAp4ykW2JLNaJ
HXHfpR39yOJ6WR/2qVRZt3kGDaVPKJ3CGXHupmzKLXh2dkVo8NwGFok9SLcog7C4JGfnpFm1tss5
vR70JLuHPTSnrhwk8wYXq78glKSeOmmSL+l8KpDVqyyFyU7IDB7bxKDXLdK+wBFHYz0pe80qpXgF
pVXZoMVdMwizxgul410uYT9d2hqHYDIqqQ+mQjvRCwY+Y8PSxosaBgQvRdoiz217WSM9zhOmopqd
q7jxleW2VznwU6N8MJmks21sU9nrWI0gB72o18oSg2wZ8NI5HYBR+o6WSjnsHAmNcFAFfFLpJaab
3LJi9vMG1Cs3MQ+c9Ll2BYOGc3HCpgKUB7bgQZy0nyF9RBepVGS+0RiPjqOkYO5zHBSc1vbUSJMf
Jkrx03aqq3VQy9UXRbKnDaZs85kEkdLw5CR6akMpvY5l6VGp0z4GoybeXyJnOQ2LRfLVUQGHO9b6
d3BXcMsVbXDTkM2CUC07nIanP80qLGMFG06rHuSHMcme8GLbQw3HzL1kBWsEbBqiCZGqeTiERfLW
KzTXVb9ok8ptZREXsRU6zUWykdvGubawDguLbVBxYGiU6Z6aG82prnSS27bjBZip+Cvi0LZ3OCPS
2DyX26q4kYrkKcSvZFeFkbLqSjVec8SLmJLdwk9Fz820Qk+cxxNIQDct4x99pV5WWn/WlNY3Pcq+
FFZ6ms5SxIyWLKFFV2lVFrmzhtSquk3MhlM54tZ9DEisRIAVfxYg8xqKtqdTLaf7ebIoVAK78UqZ
bg2b7kRNh5ukHfK1msm91yHOfamOxJB2bKddgXyTS0b5gLwPX5OuBRdlP2ZpvXztYwcIevQUhzw/
MMY/KnoWrlKLTSsSjEO6UCjNw2ymT4xmKmJWS9vXRq3j/UztuMFOXoweHnW5jE4Tc3+Rxz2rJrSc
Uq+YlsjPbM4q05JuR67EoZn8GOMGWm1s0dCAqfHBdQ8KiS8SRKQFUEXGc5N5HWXgUUOb7lfbt0oo
eZY1XET4p3ddtNP04SpIM8CRCuKl+HvJK7nJPPKRM7OT7hWrfkj0aGOlgu+sE88XXSNlSxNXbmq/
gIONi+tNSN8GwXBVcaO2PQk6aDJ2h+5WIH2mV3ljVM1prdgQfHByxTzsTmn774mabZXQAkDGsh6y
4Ac+7J0b5fEO8xrStGyYzpk3pLt8Zi8XAQc3HdCTUeTuI42tlVhzRqKfawWnTqLNkp9nnJBtl17M
OP8hxRoTN5lNkjVmDluS8Q66kXO+yqsUik21aH4vqR8wa18VqCZCX6hKiBob4sCxhEZZWZXZwirz
UDaRfIRSSdIU82Sxwh8JGPYVgfXH+wvqIC519GLh7ZsWl4XhomtHpYfaIwRVIx3jFeJJ8XL0E5Qm
listclBSaJcvvW2d1AlRJc/0zRDY5yKdVBcO9Jw5ott1FADKQswVOZM8kgKJt9yQDMxa+jRFhNKc
M2Qo7JMZPWe065uTUs1+1FXzoKFU7fULdU2iXU3Yaa2cFgBdHFdkQYR96PKZP3T6laqTOop0U0Lm
o8hJwluZ3RmrBAkEDOdVNMgdWRtFyyGnGxpwtotqg79ni0jEpzRtpK2Cixa9BuO8Wvg/KaQeJkYS
tyVCAfGqHcX8MBQgz4Aw/jMyUnOFI4FhnGUJs7NoTrnFxnHVkSkGY8bYzVSiguPMkkjsWo9S5Ql0
ZeqJdEuLkYQ3sc8ieQ52IdTbn6Icf9Quuy1z/jnm4byA2f/nwPibv0pBiWmPf9T/QBw+Bcmzdf5q
WHLzCE/mX6dx17X/gtXzr/O/hrh92Xzj87+ab6CpQByZtOrByRloQvxuvqmfGGUqoFqYg4BNFBvy
V/MNxL3y959iakHb59ngRLBAUIcS7LU/heK/akWAHIKjDRZCeABAOXx54idVPAuLaRkWXJecoZqc
XmuFJs9sqlC9TKY020R2Ge2MMlZCXzPKAV7ogDQiGM6BwEAttSKniO+iLA5WfclOl5kb3MfzDHfG
Lo35XO2UhhWuLnXOMMZpdo1FMrYC72MClIrq1IV51PwFL6r3nr2VN5pjr2SxGWqjCcaDhTBDWDpu
fOCsFuIdPi0emr/BQ11axkVPKp+tKrn5nsnpGOHSDW4U9LlyIqGRfOPQ1VIIM0HxpFf2Yzl2KPAc
7uqPNtW/2/QQnsazR/8PG2Lff4tfTBAPn/q1DeRPLGPG3w7T8wOS5/c2UD5BrKc5BVyY4M+O+L0N
9E80jOAgyojRMlsRUhi/NoL2CfUrbI1IVhjD6NzhH0wQDzbNzwMVZzA/Q+AhhUoCPciXG6GZcYGq
UKv14llbg0GPHb+dJKp/Fj8CV8a3HIDHDVDpbp8pzWisZq3NNulcnsaGVfyFEJaO3kpnobi1ALVf
YaW4PHZ2GO27cSz2iyknmbeUdY3+CjZhF+rU7LXc0S9TSXUegcjHl+EcLNdSHCtuaBtRfdbiYLeq
bco1zB9a6Sqo2+irks/yOmdqWfidUQ/3i13QO5N7CqYsyLdTF/7cRP+7l6tgMP4z6Oy2gUf1/fH7
4fC+LZ8ew5ejE/Hp38tWZ5qM/JBYoujwcoD+Gp2AhRX4CGZZqIegUMTa/HV6g7vVOb8dGvIA10h9
fi9b+ZOsGywwsBUCpk04+INlyyVeNFahY3HEiR+EUwfj96NOMoO2cKpDw3Gjcew3w0BZME5T93MJ
/DPuRuT9zzYHMguoliDIAl4drB3qDkebY4zxoJxw15JQGruNNYaxftYOBlbXuGp9QVpIQvo2lmrT
k+dkUvwFoihsmm6aLmajiOf1guyJjKaVPMAVWkoT6Gzcw0HSTDgrbSSr077S9P4ip6UJAsq2pyc9
D7rdKNHo2YRT3t0vrY5LDZ0S2fCGGrFRF4uS9stCBn/ZIAIZnrbmEliCDUSzJ+7pqPdZ33Rw450Z
vKci5VioowplnARZZ/cnCbXsZcI2Jh0fqul8gHtk+k6dOtJmMue6cetAL/Z5wch7lRRFD9sR6ooJ
64Kvhwyzs/wYrbEOXeyJSqr0KL6PkfZBlKo1+/tazfTRBbIXN0zai3nfZ1aCwkzb6Cdqki67mVJh
WZm5OiwMvQyge3mdDenKjlHrcMsU0hNtWNicsKB6FVlLvbjNF3uRvBJR6vNIQ7FhVeMicyUUXtNV
umTBGvGnGimwSQ9sV+8yOvxxnaIdpEupei4NqfqUhraGnKQ52d+fbaI3wu3RYhQlHFgOkn3OaaKt
SHSeV49pPnWqNeOjpi2ts22nRV05WtSv37+KItb0i8UoLsM0kgoGUTAwnC8vMxcBohvIRYOzQHs5
ja1rkGqqV3Y6tkkazqtxEASnSlL2Lts22U9BEn9wD0dZ0+GbCkFd8jBI9toxvyJMqmBy8gqKnxG1
Z9nUaNu4jVVKk6jC2gC9j/e/M+fPq6/MIcMXF4on4PZffuVO1+DCyYnkVjmzf30xOi/r2tQtCkvZ
vH+p42Gs+G7AeCCGUiYapnoMsqurKIhbOwlwvitiaVOrcfsgzYOJg14kdd1Kq5rxVJKBkaxNo70s
Q3xhRpir6VoD47KfljSy3akoh4t64LY3AXAKh0J6iIEKdggPBVpYAzidi6VbNXZUf0YTtbpuFEPZ
R4VjnSVm2fx0pfujGPafK1L+7RIzMWX+50j3s1K5j4tvSBkcwl0X/fWvn6SRuPjrZdEiftSvsKeQ
dwGnIu9ibsgLYEX+DntUHUwRqWmgJzLG/B32tE+CbUzAREwG+TD+5leyRhHEbJ9YqAmnTYHH/oOo
90qPgPk6YDJILaDKUMo9xqsEjtTYuCamnjIU9CkROyVHMp2hLd3KgSO8StpUvRMh67MTqbDlojKy
L4cua+/krl7Jo5rT2ynVYA0+rU02iSI5Z3NvbKdoyn3kh6aSeUYMUjdd7qvIbrdZY1gXchG0kqdL
s3WGss8HENODicazc43yCyMbfkWGFyjbK5pDjDSHpScFivRx23rhbOeXejUiQJBokWvMLTzXtmWM
4OAZiYZ1dqYhUH7V21W6wa+Ls7bGkHKQaI4ZTuJZyYzDsGis9JFyl5qh4QewBLdd0fypJyI3DoSE
t0CxpYkc+uXpZDd8HWlOUyZrMIy7cZn8cMzvx6UY3DhH1KgL2vFnEfWPKclxFBBPix4Wlgi0lRAm
Pc58khwoKKxYZGeGRL1Lk/m+gra5UnooiaWF64sRImyjthpylc64RjHL+cjT4ygKHG4BdhWlM01T
6ocjTLBVVyMoOm6hwqHON7UIVqmuFA+TovXYFkbWmdzSIUZLZ9koUoIh2qxCmZ07WqsA4U8jOu0c
p+m3Kh8PiuQfWWK+wZwR8kgc44RL0JbH/dwFiB322xYPSbuPcTWlYdzQ7wZnsBoKrIoblnlyQU/Q
XWRMFnNzn2nfQfvAfc7dNDC8GUu0MN9k/HbpbU+zCjAmX2ZEz8D1VRNaMq20jp2b5kPT4TceLmga
GGDw05BbPHZxriMSrpzGs9fiOcNYpIEQW1gRuPsFy01pqU6enYtvJC+vDAoEQYzlS28UsWQYmuKG
nvW+bWPQnd5REk9XpXk92tmpPFfJpoRp7GcIXp3Ry3zqu8RayUA2fDtdID6P6Ae0DHVWdmuamy4Y
sg9u6/Vj4K7gcYhUA5l75+iumIg2jBO4K6eZBleKaMLn0VhtOWtLDw3kv6Vx/yhS/tvFQIMU8Z9j
IL30Lm6jf93HTRi/qcQDKfB35NM/wYcUzQZc2xBqFOHtV+TTPxHd4D8SekDDH0hFvwo++5OFNjLK
LEI0E4QLZ8Gv0Ac+WqZGRD2MfgWx8Y9C3/F6AMpjwn4wkdYHv4Q02MtVOi9NUyHR5Xit3pAJwjNy
i9aEcLLps/nHs8f0xpY4yjpBSUEHQV1WWN3QbTy+ltxmSza02B10hYHOWBgmvsmI0Xei9v79K70S
oj9cinyT/hAKQeD4X36taQE/HcR8rWWM3EJzTgf7vsgn5GZmPV3nTROvpmE4weBZQiOzepitiTa6
fAlsofyaaz+G8BrEdgIVAkgIWOAWpauVpqUqhGQt96OPlCfF/TyP1eJ+aQuQkwqKNQXPy/tN7CaH
AqE4Xj/T2l/aWna1sRQHAnq/lRKghU8V7b//lA4CnS+uCn6TFQanCdwlFN2jl5/RZMr6OXe8KqFA
tOvyCubQj0x1sitzatAKjAS8eSzPohjwwKQpvj6bztlAZ6qgKeHVVeLFsX0VATZ2Wcuu1g6IMcHg
Gu4nKR3XsaLMwJxMulsL8EsjxyqNscnX2TAZVVblzdiYV9PQTn6ngz2YQWKBhLcj37DiTWrAwgly
xqFKFcxu08ApygnCyBtkn1tRFk5D/IEp3yteDuJ7ojASS5Q4AZz+5Ytoxikc0aSCYG73k9dYOabM
c/odYZZ4hVSD5fVt+JB3nekqbbCXA2eXoa2FFExoflA4vdqZ4k4gWVMQ0k2HC//yThy9L610KB3P
ETBwpEJCb9AY5Wj9fTMuH8Go32htv7jcIT96Fq7mMrV04HKOJzsx8PIRTMBcTQK+YBOr6wTlxUxG
w0/10khBHqPtsIzV4ZEZ9edxMJsPkiGR4x0tTZJAjkQLtULK/6McMJ7CnBLPsb2aad/KGbvBDytz
+GAHHLK6V5fhEOWkENTxYxZ3rldzpqAy4WVShoZI6+hnqtruDHvZzJOt7SrkRleBYuxmZL08mitW
ZGxbM5MB6lvtxpzy6wrhazfJhi3F83eEbYA5OGd9pgRnyyiHiF7166BQB78q442kS+YqmlvcXwbw
CvHg1pFz1+BnTutFP2WQi0cMI8VVHaKODgqq9KsxQUUj74AceTa85ZM6zHMPVA/qkZK1UWV0xtre
jlb61DaulQWPkpx8T4vxSxjK9d4GlCE54QK7TKZn5XCcpPEdMqTLyjZrWIYlg2IuFvlpAQTOGbCq
ff+UeXNlMXmGWiYkb1nMLxdyNGX1iMOv41lZNmPn65ZJuCABhKF2Z0i30RCVpwoKxnTJI2kF0gIp
lRIKRLpTu+zp/ZsRvZzj981ZR9+DJFZjeP3yXiyn6js7CGwPXSaahS30w1wuwQF8c8ZVBbQCrF73
Udr85kVxFEJ+m24nyOqXF5WXESpryEWLkJqxc6CtDt0KN5OzBSvXlQ3vYxUmX97/pm+eZEj80WUl
qsONEufLsw1doJijD3VCZDf6k5Y5iW/PtE+GlK7jIDmu1PZfERmWwJFaX2c5jU/zwdgygI4+Kq3E
9zt+6My6SIIo/fnl6CQLOmMpqz4EGt1gdDHn8uAGMki9yAI0KtdAOxc6Bm4dTs0uaJIJLFtn+6ol
nVckJDvbBGfal6sJOND2/Yd0gGYf35oo+MkTcAI5jGmfP6QU8kiIbYftOfkXzaqzi2w+n9NuZYw4
O6Mwwd6Rq02payea5i4mKCi9B/4xGHHvJzltszQkPCkynFYV2+yycr60uWa42Lrk4DSu0bjDwaZN
nA2iAPw0Kk/XKkxXs/tVMCRn2BzYPtDxL1M842rbwCFOH00ZrR9pZnUAiUrHZAucNkB5IRSu8tiH
dVJdrUYzeqR3KuOVMK/bUln2VniBBCpgjxziTxG2oqnWe2OOFEbGgw7DKfHoQlseKL0UOFDGnEf/
QLX5raBl0cck1WXMKR+7JzFlqoo+sGxvTJzB03qJ0ROM8i6+A5P7t+nmH9UW/0u7cEKT4p8rkLub
d4sPPvur7aZ/EpZZUAIQKBETpWfFh/GJQh5qlvVTz1OcSr+LD+gmDFCZXtp04MWG/VV8WJ9MlFyQ
JviZHyEs+gd9t1dBXpxOMGyF5aVo/R0lW6S06hgWSCA76bBW43kzw/N99mAuf27lD/gsLy4hzuZn
pyAHJHYHI5eYIkJ7NW3iim7J4Ny8f5lX6/7wTWhHYlrE2PnY0LZjEBJ2shx4AU4/pZ7v0Y33UsO5
5+Q6ef9SBwrOizOLazEKhPHGDBF916Pj1DEwmpWXOfDsYTiNlA7MuECCIsQVgDdHoDfWhtMS1UA9
SndxPp93s76dQ20rnq4zzhsZ8ZL37+lVhBO3xLRQwEg4dBzt5VNWkMjLymUKvDKSSIiyrfC6BJx6
GooXiwRimE0/W/D/2LD76JJHCaKuhrMpy/AMcjn8XMxclsEfDkZu0SegxXEZmZwPioO3luvzb3kU
xzsboHlT8y0r6LaJHO0iPf0gIL3FJaIJTVsASTEUM48XUmLNQ2mHHS83KC8XufiKUuRW4lpMfs/M
XD8bzP607RKU8spLWLMfXV8kQMeLC/km+hFwmYjXR1uy0Y1eBXsWeObwtdKbi6XLvbnNtmnh7O0g
3s1hvEsM53p0sm2d23dR230QQg7iv69uQRcKYAJk8wpV6ASzHWpDDoMkD9fmknxRm3xfAZ5kdHcH
8NXDmAq00OhrIVKJCmh9W413NqS+XgHnDvo8hGXKuO6EpbBH2Pw0Bb0+oAM1VOPK6MvL9xe/2G+v
75d3JpJKtuVR27bGZdrUo5JXNptnXUu0lWC1qUwLR+dGattTuiFnhdw+vX/ZV1kVew5oiQYEjArR
PG5Y5wF87GAsWI3F+OQ0+WVVDn5jRtfvX+YwZT3+evR8VQidIJ/I4l/ubS20laDp6Nqk8m2ZVpeF
boO3Bk9adSV218YuGfRdHYZrOZX24ohJysgHX7iHnLMfi+yqKpbNshgrKV68CY9bMx39vMP6UkLe
Q4MjI88gzBOYA2W2dar6Ariyh04i0qA54C80kRHy5OLI/35QYkPmf+Pd0UajjyaIpyTnL7/cEtl2
KnWW4xWKcxtZ+aU6DafgH87MNvCywPTASqDdjnnMEncnk4nPQZc+0gPwnTzZCbq6VMZfpmlcZToS
FUwjx+miZvlBUHOreVjjVMAMBSNurA19q8m3hTWscRrlhDS3y5Jczw3rsilXKAdAEUTMTpk30FS3
EyXjpC1e2IabAjct0Nm+eJIyEPBA5WRFKFZpxyerRYKwNrYNTzTkzyNnPDfq+iLIv9bWxFC/PUmm
fI+K2BpS/PU86q0oAz10f1D8H1AhC/O9Yw1+0BquUydfwLX64oJ6Xl6yy/f9HLoW3LRwyrzOzL4g
ZX2aW/b3UZMgoE+bOjbdOUp2y6TuIOgIqwpP1tRtMfdrQ24eVT3exUlxOcQhBoZRc0EP7MwO581g
RhtjRIsU3JMVBjeLUz9KFXl21Uzn6si21e37XImvwblfxHVmeNWS3g4zRhhNkV0mjr51dLidYeT3
YXdh29JJn8bfbbDdBKNNGcZ+Vg3oAmCqmPBGTfs+EXHBQOZydvzOcrGD842NoZ1hjgwcIvDFQVKa
PyKerTh3xbNGzRsMhK/XX2mkgvUt+CPN+D6F+hYMYA6CY9paZnWtJPm+CTIvX6wbaRxPs1haN4W0
Fz+rpJ0aLu2Fk0Y7Kwr8tsv20xDu8rED42XMG1QNbhHA94cw2gnJJcEJyqXlLtAMpm8sPGk50Ri4
dGEPyR+ehDNtCtXZJ+j+1JJzJU4dKZY3oaKd2Vm0gZXkIwy0DVNhWxldjwV9Oa1yCpcG19OcS+vE
HsS/q0oqCJst4JXMuaFJcteiWjcBUuTAZIGMSr5PanlTIdGTW+xbpT1paxMyjc6kJ9pJ+EYWabIz
jdAfreFUKyEatLNXBd1JNhhwbhc0ZXmwoNnjsL8OALPYdXOB4qhf6rOnzZkX1vg4jHwmZBFaI/bx
jvKtLfIUpgTqU2pz0rf6TrzqKOP3JomVLd1LQ3cy6qMPBWUrh4Ob1UImWVrrIY6OkWWvWgDhxdCf
dJj3kBzv0nnx0NQ4rAEgcDsQPj/mdAGQAAcwWjxLDW/MKPL1jOhCYDXVW1vpYTAmOwPqV8hjbcSr
EbVTE39pQeXrORAb1smQ51tDCe5ydfrghHrrkMe7kGYFjsvCLOjofGpqE2MS1UEitrmw0AkJi2nT
G+oHYV8Vnd7jQ14M2IXPA5JNx6qbSaBnVQ3nFh5Q+iNiFzdmCJOgvMyM2WsVfRfP+RabNiaSZe/X
UnGJUvKDiKmyEXyO0K+Af5Jfm3b32aJoxXLLTabZez8Uve4kEfKgQIH4BLMizItePo0Ohn6RB7bj
Scps0BaXM9xqlm+joW8TVdtN/BermB1cqKdFU8/gRW0sBuCrsPywXfpWnoSCnBjcEDXM46aWamRj
pmUMGOYxusbz61Yvlqc+nTcd3TnToubVutNirB9jq3Nri8MCWun7j+PNtfHsFo6exjTkUt4ySvAM
bTq36hAOVlk9Joz037/OW4sDNLmOWQC8C9bI0SIcsjqW1E4Tw5TsSyXrZxB54KIZ225xDnukGALf
smZ644lba9HD3FzojrTWOIWcoDmR5GHdOM4e3+Zd3rNto/6DbvFbaTPxm+HJAWqENsXLlWGGGNtZ
jZiflCiazNhENRw8kuQnKWqZ2YDnUgABxrmTQhpPOeHt/Wf0Rv0nxC5AWeAEISzZXl4fxxctqifZ
8XLl69RGvh2o32LyoKz4qPx7o+5h7AdMAT1+0rJjAoxU6VaZZmhfq8lJ3mu+maheQm+xUueNVumc
yD85G/9YaCFn+vpwEMhoBpVC+9A4nvpnJkrvXcwloWL7KYGjN5gWNWiJk+g2ihqtrBr2Gn8pqk7B
Ae01u1oFY7oVK2KmKNNrWuga3kE6tq+LujXmbGua2N86xg7x8JO2Cx9od8H9kzd9Pvj1OPiJmXsT
n8mnwbfIghpUuGwz3+exdE/L7GZKIz+p2wtlTtzBdvZxSvCLjF3XABMJDRTT4l2bQ+ZukqscKTGL
9mZtJvQ6i6/w7e5l7Nwbblp8vpuG9UwTvKu0bUe0gWiwokfnIz29k6boQWRjPdeDVnZq1JFfZd3J
UIRnU5Igw99d6HPgD2SB86LvFMiqNmW22CVoKBEPmwuZE9PJ9K1Ilsaxd/s0fAh1icamYOYmuzBK
fwx2utWolfV+uq6d5bIvEJBP8SowK1LEuD3B5weP6GRnEWy7YSC6ZdsgkvxIlq7tNNwYSrgh2iHs
M33T1e50CadzcX7Pjb4L1K9xHVwvVQbSQDptHXTcA4SpRCoSDPZeS8KTbDozo+Kr0oebACWDugzu
5ZYU3LT3tCHceTAgiPN3S+e2FavAia9Css+arNcqYV91zn62UIdtot2oAZPlGQ5dfSHn4bVD219R
nY34XLyQGBJR5cnYopB1Jjn8O0o3Yx3/mHh+ZdKf5vZtM8xUeoYLimLdyVDaCPhqyhAmSK8wbvYA
jV0vluM3HflTlnmjPG9EIqMnzr2t0wLFOveslSY4UtZdQD0SON2FVcznQzyc6ikBP+GdstZCZ0Bl
MN8bJiS8/GKxkuukIeluvwKTdusxvxQ9IzsgrTLGjVJpuzEfTqoZQiFRqNMXL4rTq2WO3bAcTwuK
09JIrwoKVgxF0UhoeGx8OEK4cbdU0Y3ohYg1YmJoE3JMDSPHE2tQhFhUJU5mCz5ou2x0OWe9jr6j
dycmp2sXsD5hAqjNsmkiwxXvppF6hINNBBKkG6vkAUmUnXG2Re9+qzRkcuMtW/ru/cPujdECcAH6
iQgtQ7EAL/7ytANulvR8d0aToXQj6gFV708XskqxDIpE38ZpeGNZC76e86YNSAM154Oy9NWBC2IB
tK5J1xCFF5ALL2+hlGu5kTUcLqHT+UPRwWtD9svI8Bvu3Pe/LpXu8QEomjGmpR2kIgXs4uXFkHaQ
CuwFbE83kp2EEgMzPBR/AYlcW/LiaQtpfKunV5IR+QDJN0gI39fR9BXfh+tqrvsVo6hdUEl7iE5r
CpmVNI1Pph679hSarl5ScnI2KODykDAgU5dMaZ+k8Q7Pr37V2SLNEQ+XIo050qaPja0yUxQwp7XV
cTOavSuaXYtJFoZ0xMasUEcYdfwM8nQbBP0pkONdaWlnCHjsDI3+kRVfU39ct2ydvBnPHQBlzTwG
6B2NKwwjSP5n/azMwsKLgacjnbSA+gs/J/aCqZG5YEIyo1UiKtCMM0pTOyQKCk7BJd/rjXk2dtFD
ocVXUlpedk1erOwp8BuDoqLivOxzizOWtcocZFaD60YJbmT46cUo+ZzDh2/f4W6QFdKNRLB11Ty6
xoEFwLCcbXW9e5Ka6K95MlF+sLWtWVSXttmfDGxfiVYE5PTrNEkZGg3BTWkarqLxBsJa2udp+LnT
qAipHIuhwC6lHnxOgl0Y5xuo1bvALi47g6LOIFxFFGtqQQ1cDmtgEZPbhuE1Tm9wutdaSqzr7D1U
mxvU8na0zK6UoFvLS7avZW2nOvKZTT2dSY4v9kWL2IBW6CjgzR7LbDdT7GsmW5Q6o8ejvKuiXZWM
67QJr8UxiyrMnTIi89D17tAwWMKB2jv8cCfZMhVKkeCOXQv1Npz7tp1KUFyE7gt/0QPjhuNzo1aG
CMEIr2jOd8uExoPB6IkSMXvuolrbgj2wV0i6MKD5AZGgWuHDzhA5QANLSlFjmc41e/YMHJBbuXhM
U/smbvpzLRPQkHRrdeVeFN4Jh/JCIVXJ3VPUZDZaL1KzSqVl3jFZv0KZ4h4JuOtWta9rDmff6XMO
LJCoYRvciRI7SrLUnWCBSziS4p7hqRMzczOFDB/6ZkakLDEfHcHHVdTWpeQj8H4iUyejg/PVhFQl
8u1McYDrcmaiaRKcloq2o+W/yyzzFvMQxvrLdJ5aOGqVlsWovtYyYnvyxSlwptSS3OsZkZyKSN8U
4Qe58xsnB0Ji5MzMV8mejnv1He2tfG7xLgEzSnbEwyTwmmILQgRJ6U68f1S9vpzQ7CLnZ8yOJdIx
jEiOTVQN0SfxpKw/FflJRNVsF8WjWOnVNH5wuTcCAXaAANHQvjIBURxo+M+mKzPgNtBlo+WVHPoZ
BXYTIwOJwTsk+s5F0fCrPEc3o53u4yiH0tC7k/O3MvN/wRTw/4d5LG4H/7b/8CH8+/YEc/G/yyfw
0M385yGh2zeP3x5fEtFE6v5rNGh/MpkIgn0Bb8ZsXqyVX7hE5xPKfpCIRcD7G3z4azSofoKnwkoW
wZB2kNBF/TUaFFYOVIg0U0VRav4RffIVNA0KJrINOhNLnTtkC70MuXMs64gjQXxRVFX6vtRDdI49
aVedDlUjQ13HdwlnpGKNB5fpFov8ZQG7fQqSzAIhtdTBgvNO7c12qYBZagftKga97y4KZJOVtCQz
jlnJkJO8xM0aEXQnQuavtLZK5DDsKHCe+jHgl3oC5DwwEKYuybDy2B8SWKdnXRSfpgi8IMUUL19s
vUYp0MA11/LldvHSRau2TkvPYBtqTZB4CcVpRPZMwTR1Qf+BBsNxIsRbEpkYjwG1bWZvRw9KDSvc
dgoMzMpg4OgOLoFw3ukcd4wB07+5Uv8Fe+3fDvMrGCn/vJluBEHf79vusYv7lk10MPIUdiq43v3e
UyrilwiSAidBFA8ZXYr3X3tKwycPvyCG54ZxwAH/HrdbqBob4hw1Ic3LiGD+3lOw9k3BmgHua2h4
/fyRt8ABcv6iy8d+JWMHnAF8n2seJc1KxAA3GlXFi1XDDWgkow8/reiCf8kC/S4Db+cWDnpBrQGu
k3q9iT+DHBFpjHmjGqGn6qBhE8YJVEX6A+o9yTpYLLRzgPQ3WXupjPKq60vJ6yKEfrWoqb3qV+b/
R2vw3211GQJO+c7qOug/rB5Biv7f/5P9lc/PF9jhs78ObfWTJWQeD4vrOYdKCD+giw1QEs7BT0HW
Xyc2gqykmygxmCBaxbH8Hwe2BYMeOgTHP0INoL+NP8FyHDwWjxYXkhMqSCo4xFD+jhZX0IXNZKej
6qmLAUw6mfFs6KTYG5I7bJs3cqhu6s76y4Hwa8Z5tqKlJPkNyiWlUfaruDeuA28M/x93Z7Ict5Jm
6dfpXqAMMxxbADEzOIuktIGJouSY4Y4ZePr+4lpmV2aWlaXVtta6V6QiAPd/OOc7pvk4F3aQNKFz
alYyFYtxeBvMWyhdKx+8gSQ0yz7b9M/UM38K06lQri+w3rT/NmXVRfso2sJu+J2FOfA3U3uHDtKr
P3l/y8T6X/0c3opQLpB/9yReeRJxNvyfffcTo9///cen8W9/w38+j1QCtykAAmUeppD96X8eeBYT
eq4mluKYH25eor8/kuI/EPRCWuCsY9XwlyDw70WEwM0O2JM0TxayHm33/+SZ5OD8560GZyd+KmTc
7ObhT91mqf9QnpZL2Q8Lx3KybpZ9bHXtxpmzmbRi+fJvBsD/dUjOzwJJCkTltq7562P+x5/leFto
LUXoJEW/zceg39UdfkKSoNzYaZdYzsEaNROpT50fNokaGCEs1V7AbYqYLLuH4U9OFN5xKDdiDV2c
Z2aeJW7X3AWl+W9zlv61aIAbg/vHNJF54QHk7vnnD8YWQ0BN5DhJ3wZvstxK3BCiuhMiu7YIYRc1
mZFW4ptfeSC09NEkvPRQLMDo6l6YkWdAdFNjaUXaEZ+kCL8GFP6xgrNWB9qMFm90ElsUOikwl5eM
HfYL47vDouGrOcQ8WkET7Ly5EUlxbw99Ezfo+qUgjHIGCQZMsM33ll2chVlcOjxbTp5/LSp7DdfG
Pof434PMJBcG9aPQ6dlLW2/311P/v/rlvl33//2bHbVVPv0LToX/4W8vskehQQUC749Kg9vipgL5
+4sc/gfGFE50inssklSa//9FNvgjnzgc1IDYPUj6vWnV/vYmGzZ3EncBthaOgZu56X8kFbS5k/7p
bWbFxr0GzYWLit+Ti+tf3mYxT509I3XcTWO3AKgG+8Dks7C7cSKUOrfnV4P5sHkOKiAPkZm1Pv1o
a7nrp7cO7qeUKg1+DNZQMKoOwVyTlgiXJap8V+KvVOtWMs2Fjfk8tOBL9ybwQgQqQxF68jZWWzJ2
/WtjPWg2stC6FjVvkdc5nr4zzdYVBGk6QTa/NpbyrnMx6+aYTp3XOrup9LbFjbdB657BvV7Ltwpw
S3lyddvVe7cL5j9IxIcfhewI0xUDCoZ8DfxdA2ouScP8fmHU+dqNdRMj/CfqoGgfjNElF7Ee2Yiv
+Zs/ju0vgKNe0iMmIbRk/TRz4Vy2xThLU6ZxRs4t4z20y1sDfYJgsyZSteUetsK4UBaqS1l6fRzI
cthbJBic1im8eMQhP8BGl4TcBk5MxfvUr1uelJ3ScG3Q+E3VMN1vBMKyMken3QbZU1ojqhdFd++h
NzkN2dq9jJPyd2KS4oToDAwqbJy94w2/m9paEksHDxJh3UlPxlmJ9o9lrE+OV27weCUaiiX/Rroe
qXgTlNpgLdonq7I/w6JwY6KY3MSFAftN1Xm3K+262RVm+cmo9kezAIjkuWwPvrn9cvzMeDCdUe3s
vNBo77cFFcFURHabTy9lOMJCdK3nm40nwQo+MnyU6bfSXssf5I2Hx1z5amf0tJBDJ2YyjsHvRSKY
x+U1t5bM/Jo3Xb7ZtIxFpOdg9F80lJKTH9apcyazaXC+8HIKMmzb1oBG6WD3su+L3HHDvcq9YTgU
hm+Cp95csQsrqREXQrJ7MZahsaohWg1gyInl6tyaE2eyxDpexeBm/mOwDqFod6K3Gk8wh5PDut7J
YOxD+5HpjzFLCfXRtNiFdZ5qEncLJn3QHoEVO1du47M0VbteRGtaXSKNznqZlWf/DLZAxMaAuAWq
in6iVQ+fprnvjrQO5N/dcmxZ7qRZ7OeD/8FjizzeGEm/QK82R4NZD7d4e32lAVZ/EOoNKNKbVscs
90muauR6P8oy6Ptdq6D59W99TqBtHBQwYcqpgUSMDeveWpxHGbROon2njgdhTHkU1n7mJmVa8BSL
eVTTDQDqCErCalXBodfGsh1JI8HMKBfjMluVeRQhA2qUWCTWG8aK35BM3CwHf3TXKy27Yw+O0Uz6
ZkkRYrXlGn6GmU6PlTepMZ6zFEoFOJj0OKaGBAnbf8u61vuBMS6LCJ8GsKtmY96vo8oe3dZfD4Fh
WLvQsMI90lxzz4BgiOZQwtlMhR/ZtVuxqs8/NkK6o3Ro9MmauWe7Qm9gXbsUehgLpbzYtnPvoi9B
wAA3UjxABMkvXarI0pIdL+xtoC7Mbt4L6XYfbb0aF+K2nWRmNH0V21z8lBhY4Rvz2Mt148NwQBa6
3u0/2bD2sSOoDpTs4tCT0ixBhQb5RXSTOJhtJw7CNvpTxQomLkZvi/pchXdUJ0S8NK6TtGFhHk03
Ly5zNhsXsvPcb7lnshqUGTDSvqt261ac+mzRLybvSfTXjyyJen5hWSoiM/zrtwrfZHeTv81TmPsJ
Xwc/Nx+6j7++wbZX5hF4tZMI+/Y3GP78u1u65ght+GcJlPeyED5z7tpsPsmMvHOx8pFw9qYP5Fj1
lBl9FWedyk8Nvpt97/r8+/Q872ezhc89llsUKBqNvMtBycGkxUAxMWpmHB7nystitfjfRboWP//6
+W3oZ+9z4IPpImwd54oM7//6DFvZLq8mS/KT6OiorxKz/rvJq/cle09cGydzvpZiMJ96iD0/+6Bq
kr4j9rwcne6D7LHtc6kn4oACCZZHTCtHH57c76VlLKcBoPFr0C/TS7c1xluuMo11knl3gdU90lUj
7mbLh79ji/lPPhvyWvYiuIQWBEo4eaES7wjwYUGcVFosZDrwGRN3xau+tdV0dtA0FlmM19ICCY4R
0c5YLuCSOkOc6rtIBV55MtgTvPa5h8QmQKs5zP5D2povgy6fV785Lg06xVbMO2K8DnbVn5qAbJ9x
PY6O86kEwzOzkG4iZN/ccPI8/Eo8zI7mQRfWo5DbO6nsLXB0CEnKx5+7ITMjCn2AjTHhp+POWfd5
x8YtlH25d0fvlnQvnHi9JcwJg4AHmYcmUqzMvfRO2x/MDM2BP+VO7EO0wVPmySPSWAk0068tQD/D
z0BbdryM3cSSZH1De5Xz+bevpZ3+GLv0l6fDNrHYQMFm0/fcJSFbiLU50gHXu2KceboDjmLSW8Pd
tAmEq0Ppf1tab4GivPUfazaoXTAFxoWocQNlGsqyprNYzvXZyQr1ysHtij+L2e+3NTgicY3qtZq5
svKNvRxLO6Nb2J06rId9J1GrVT7YpRGQ/L5kiZgHGbPFE5e1asy4LIddXfshNtTsW9qgBDJmTMuz
7s96KN71sB2UbzPpqSagAsLZSDgqf+VuTsiRbzW01nb3Z0AkC4WhNwklTCdM8FYQVdZ63EZD70Yv
qHdmuDQJywckiICbpdue3HWyk7VAyCErYhgApyxQFbA0EXLFMegFxnkyN9KluvHE+1ocjGX1d6Ol
TqQycVa3WQxLv/lZrDn7NWdwnmaE4Qc5T2nspTp8xGKln63en2MnqExicCvx0naBfZDN6hxLAPhs
S6t8SWTd50nP/G0j/8dtjhNIoqdUOieqQcE0C9z+qYSfNfPwZfn91tfVQ0hQ9p6zeiK3fTXMp06k
3TvkL1/D78JpCckf4R2IB3i/LdeIv9rDOQjTr3wS631qW/PVbIYKspZrJUKp+ik3dYtZVssTzGtr
l9YoQrny/CFJ3dE5MDPmeXWZZadmo/edWXSv8HndjqOtbZPRB97chI1xCEavSxYP79i2yfk0TbXP
OI7FY75o45LXojx5TW9dHL8IjqAlgq9lbBWPZGE8FG038ZjK8s4KOzIeM1CUk+8iQfaXeYlVZoR1
srkcMhl7pDWxhxWyGYxkskaLAZerzMl9AMWZIakB5ZuwjBypFVt1bXNcp0VZVvsWPTFJxmb30mCX
jleHitEXKIVVGaw/JtsYoqKycxnLLpDPdAdzEnhgyZplzn4XHv3ajDj/wIIcFnZGBt9uXK0uGmrl
RSaVepJu8/qoZjt8AqJ4K6GXfe+Xxv3czukv/uLyEU9wtRs05z8s3e3bhJrCT90h8nOjOG1zyA5w
dRO/XNff0q79L6ECk1QzfIZKkldQOsgUCoBnXprOh8UqWLfOfpAnKPkH6mPuJKBVf8KasT9BFUHE
nfwxlHN/Rf3ZPrkYIuK5ad903rGszMCdNF1Jh0rJiJTUy08+rNLYGShAh3X0d8XKXySC5g83+vNm
QzCF2suJZor7KUQYa7oZTFMCF7iW7fHYddwmrCXqJ3eFe09Vw6mml+C9CgfSA7AmS6//CsLxFzRx
ai9a8qQpFarcmcQglOCbP3BcNt0eoMynjx0vGWXxM6g2br+tJhNg1A8d7xg7dBKdV2/kplVuFlNq
9OyEffQzpVkh9GXSNg3BtW4aGwkNm3KA3ujbzSp7M2EWEmcWVuIiAVnErZIDpbIdh1TfpN21835p
OEc7ertIGo3a56b9UxQV/76CrfJweyIo4s/QyrPIyNrwmLq5elqaYI5Hq9KXOisbvib8W10VTueR
TNE4N9eXtRH+0dXMGnJ8CySFzhXWK+JaPP+ngMpUNKSNmUG57dZhRAJQ+izhdYqo1YT1vw829WwE
1JRCituX+tvJRQDYzh8f0fBAIyj177k3KHR1V0cYPMqod6bmhXyN8Wki0LWNbKhs582wQV5rUfCw
jelbrxVZ3RRY/n6mWooIjNYA5Tr3EAZEri5V+GvCXhOX/tjErsv31Hd2epq46o6VY7yWLT5TQ+hz
6s7mcXBy/2Eq9dVwre1gELFzxrInE0L6Qk4REPO9DP29MmC4VCOCoZmPMeLaRq5Oky5P0nN5nG8r
qCHfzOcUL/v7PDTYV9PlCVXeTws52LdmRl4wuOq5N5ziVbq2fZjczvlOX9XvF2F+aZOwWUx0nIUB
aq7FeNjM9r4mYGQWVFqNJHZPqaI5lX69nqzW6chOyD7LJb+D7C7eU2aAEeU636M1R32Vh+fSB/vb
pb0VD55EZVD1cLPtqjx4g22bUVgp9252h+Z5dsWw14R/kKtj1VFpl+Z+Il77WFZburtFLVymVFKe
GT+CJhuvQTgR3wrO9HcKU+PNya06EXUe7gEaekfOL8llqdI3x3Ob+yo358NGnPB1tgyusFSYybyI
inETNU/Kh+mbs3ycA4cc8rX3HlB0gvv2STDFBzDMV2/AfN9YiPQRKdXw3MfhHl5CGWeGQ3zAWuv7
3F7Zjahb4q9FFx9n5vbVuPgviiWbnpa1Ag1560MpVvxodQePxluPn27mMiXr7BVtA8IGup6swVOC
yALrPnchSQcrMNCDn3vjXcuLPZfK+u7hNI894prPuaddnv+VWmdwP9a5krEGvkw28WK+N0bQHWad
Bq9VH5hPchrcuyJUDBcWuFFMX7Z4kqu85E35NGnm6XLwnX1jV+8COdBRuAorxiSCuBr0dJon/EBg
92aODT/Xe39dUkDPWb7TfXuPJAicwejM3stWuN87392ixS+zMRqVGz42TbOhx7H7zxZzW9wUuPKp
0NIy8kwqkXFsNPWZDy1mlqjaBsO8ND5eJDHSQ1FthE+uU00vvbAlPXuBFla1zvqckUK5oxcuj23j
IU+VxXhHizrs2kAGpykj13Xs5hKSet3Cp165BlzOWVJgqu1YV0OHkcEr78dUTF+Y5jnHa20fg7KS
L7XnmGTJiGa3tK7xMTj+cmzDkZCgrlEPtVHq76Z21TkYW/dH3pjpHlvRvB9oIimZwj4qoAftszGw
jvXWjglUT30X9nODTkUF1V21esUdO+99Z09qV1R4OsfO2+5cr/lthkQoyznb7tLZniMLpejRKZeB
KmEMogxTTRIWsj+6DWxtz3DrCBXNr3Zx+h2c1c9J9+Oh6uprR1vVb3370AVL8xT4q/8n9QWqGCnH
O3JNvCejS/NDkI9bHiG2UT+axqvu+EhyIA7CPQQrlgTTzPqngCL7caSJOoo2NS+KYUI8UhRZKJNG
NFg+LwEaSS+NghvXll9oawIe9NBKQD54yZaxgo/WQhfPc9Yv6Fyb4DAzpYtDr54PYRMYcdhp4yNU
WE5Mb8uSFtvNC1J0huqZVHwwmb4ldzT7Hi1AyOeLhaRk5s3D5SD6sUrEA7t6tadDi4FgNw6pvge5
kN4vYdnHFKrYT5bG/dGu/FI9I/qe+YX2j7bS9fNGubxrMsv45g+0HVkHDHe0g/LQ3Lp/U4639HJu
0bU0T6E2hyO/V3YKF4ZEzBCqqztV3UES4f6n2vLqZxMoaz+XQ3UM2ro/TLpev/eKQ8XE/F9FHGju
L9/WeKDaTfwUXlvuChz1RwidAn1X095UyvoDhNe6K3IXGVQ+DtYXmWDN2yBUX5F0NYbPlhLmg94K
81cT4r7xJtHFaLHc3yNjokSWq0SxQyDBuBbNPhyZvNhp5TEYWdQbo6X0c2yK9j4tYLw0Q9DeSTVo
VhjN/CsPx3dHuuX9LHN9HAm4uWkflhZF9eI+2wuOHXcplu8iVwj9J1d8TvmWXRQegGPJhVzHy7z6
z71nFC9Tj1ohaLWK5/rWQOPiPbeLhXBfZ3nsKi6XNqMbjmTdmORxtZa4IkTLL6oY80+nnAk84zqR
4KrsukBpuAVJNTkFEAVSKSgKuuDe8Y1yvcwbLJVD5jt9lNf+DjcDsTcqIIrEynIuk8KaLrgD9AnK
7Y2hJ3X40CxF8MwUrbxaqpQ/K1urPAJcl99MTYARMzG91xak+3TlXu+Ypb260k8voT8aSbUa9t4O
5Xxuc2KqSK3g9TYM4/eo2jqyzfyx13J6tOuA/WdaMxcj4eOQWpozr9yuePPlYWKOeFcEZfoEls2i
2FxD7Im1xeDSF/E6VuqqUjM9c2bW91lpObva08sDr8cQBascvkIKHNWST2WHn4ZnvrgMTe9Qsr4P
KC5zB6ziMJlTYnrLkgQ3k1Zmf9VEYhExG/64eeOqKuVf69TywtCweh0AF1Ld2IlZBt/8WaFfZRMW
m6vcW9bgRDPsj8Tibdg5q52Q3dtHhspknJE5EUGf2DdIYQ5Axjm61UzhuKrz1MrhpTMEjw0pXFPG
lnjsqm0/FQ2x4KheztqxJ+i065tsxo9Wh5q08HHXN9O+pcuMrNScrijjSdsFV84LDqDYMtKrGgb7
lm7RXAJy0FBeVooPfqYMc4QEtZEFUJaH4oQMajiuSw98oMOMZoblue3SASU8Ryl3tvs5BUWRZJIb
HWryk9Pq+ahxt7gTsTV27siD6jb3t2+q7sUve2O3lQBCZ4cGaSOlOXY6yz/O2YI2cijK2M/IN6dn
ArEdjOV1bkJmqvWAs017Dd1hUXyMqNGTIHPNx6IYjGuuDYvkuW10d2LswgeEyhhs8+m1zisrIaY9
xfEyQ3YfBivWnlPttZ9mTxMR1jtzDoykd/rrJqnU+4qx7Dh28hT2fnttmBHtg26mP3JonruWzx6V
ABtKyzg7f/3LeBxel2Z9DhtKYJA8bkQ9STWndRfdOibCzDBrsMcloXg5p6O9JBjj1P1ctCe7Ld5V
L6+TMr4UIaqJkeOiMIlEuzdl/2SupoymYFhjaabBESeIn5gS/7DriU/hAzMi6OyD0Y2OJ8xxNEci
O63YkWOV3urx2t63C3Pdbax3Bkyvp0k5PABzzajZMeOeNiFm/ahRr0xGVN7ontEyi4eMlzt2bXVT
c5X1SdSkcQ/9vicPm9QUSGVVQHurRVy6+Xtf5O2OtiCNfNY+e+1u/d4rUZZZejMTlg5Xt2hfF6/g
fgMSz0/275qQKDq0M4QcZhn2CCdYEAEv+a4gFcivXKZ2meqjNl1stPyl8xoY/fcxZPyGMl3E8hZn
OLjmJW2xAxermJMaYuzFFfM34vlwa44txH5lfhTCkRwt5XT0x/C19Sml9OAsV2JoEAHTYx5CB7eC
8sbnwFdsPZZqusfnJ28JTAbcvXbJ916z7kN7+jFl+D9TRh1FWxw46cekHOybjE6J07hgv6YsLA55
+GtDkc9cjoyk0gxfqQ/fZb480EBAfnPa7CUfm6+VPc19iRhhP5pBc3UN6ytIkceFKjHzLbK6QR1C
vTXHGfT72SFhjBuz4kzjkQisfD6st/IeXdu+ctXXNNSnrLW/peDTk7Y0n7fUbc9ExhZ3XU3HeoNs
2mHzE3Acc6uafgakFyur1O1PpeNRXoAbioxGEJuAB4PuR57nAK6PbVi/Kku9yjL/OZGTcJbKsI4Q
dyqMGBUbIgrRixykd3Ao0+6wgncZ/fJ87NsQK46/hQ+rY3859VS9lKa9nFqDPFQvU+rJEaTGiyZr
E5mNWUxT3j3JDW8A2Pfv+cI1cjfLGXn9K0f6fKrqWUUOML4DJGFeC4JGfqhFWfjZGh5x80YVEC5e
1gIaWGpAMfWmg9PUp2revtejddfLcb85yxKR73gmRvOhHXkAcy8t91ZVfF9b94nP+7Q47s5rbo8n
WZ7Oqs0d09RDX+YvC4b3pWClp8cmfcwz/qNprC+d7mEP9uqZDdqzs3T70c5OyiMs0LYx6Op0Z9UT
v6FWw8VNh6QZs0eop2+G5FVXy6ksMTVsevwqq4VAQ8P67Gvz5PE2TDwah3ksrsoUJ8MWL2gbq3hy
6/PSS2wK5S5wCWcKS/txKUC2sjcbIeXPIoH7ca7anvSlCtVP1jUfJIhS/jbqu16MR6/MYtfqX1yd
rXG/WaeZDWNGF7hjf6s+zK24zwjONOoh4YpKlkp9M7ORTAxFjKfv3DuW6jGFrfaJeND1XqbtsR3y
NO5E7u7yuk7ZuLLDstE2zXL53AipOsOPLs+TgbNrGNIP71ZZeAYVFAr2xB9b2GKj7HfVunyvMxPD
/pZeMYhSmJnmrtME2bL7YbQTsJltCZRmMbAXOjhLkYUX3Vs5nZvTBO8MulCxyyInI2yYH3CqXPRG
HYfzo9jV/pDvGSGoD7dbh8cF+PPZKPL8GkK3ZUIAtlfWPhmxjn9gfpKf8AL4+8Em4i5iYajeXF3M
n66mYO8X5ik85E31M/c9unDqajflzFe36DGzJ0N5oZQDTPjl+5Mb15jXWbSQUwfmSk7UX+xqialm
T8dIKZvcYOfwzUA9LnYou7i9KU3c1EqCvtt5IxNiyZQin4KXnEiv4xRg+XP78ZdblkwUWD4xi4jG
MT/xDcZUgy3D8rFJ9Nx2HBqed7bn+tmq/YlVhUFztb65aXPWiNCjEUWZP27lzg5UFdepfquy8XGe
7G+sOEsSJNjrk9RTJNqS3anZujXRnvjVSW3RcJuEYMCPfx3bKTgLt3geNv8k0tDZj9pJIVBaazS6
25OtNoXiZ2rP3QS8olor9uzW92mAqTeDycSFwQbNNcsnj280CLC71DkQzEkGh5WFZyQYvJJh1hNb
lpbJItL7Ettc0DCM6JHUZ0M2RNw+RzRuZkRm2L4dvR+9sH6M01KhZd6Y0qncirpieJPt+Cs0B3hA
ISsS39tNrsx5jp3HbJzVvq16VjyV+csv8/po4MaI3IC9W1ASh8FuaDeJTSdY6i7dMCVynP1TGxTf
yfrd1WVlUyoO950xOwc309Z+6/WzSC1aae958IPuQS6wVLt08e+6lgSmdGBsjUF+iDg+nbNogjiY
ZZuwW87Ow5S7+83S7TEsKdtZizMkT2lCA7+t406KNyss+vtGld6VIO9Lj/9yFzTyaKXLQwGxlnKC
iyalweiKcle3/Y6NZB5NpdMx2WEzW9rFAyS8PGp7046KYG0I1CNbYGQRv8uA1sWlwCLCCjw/VYJh
tOmjPjRoC0iynu68yn2ZtsnfLd78pGGAR2ZgvpFwiwhKKlJ5ZJud8sn+6SyMJ9oaQkNT71a7qa6m
dAnoIUE9tlwalWB16G5ANjZMZ2nscsa9BfNM521y1FLVBB8oy/m92SrVSarZykf+VrXTyWlHwiWX
ZfPXSOm+wuTqOlYXW95UYpwVhmXdadVlhmIEodkwdZKM1r3Xh3OXMB/vfhYKcAJfW7+9Z4zglifi
GCzCWhkyzgf+cPauA/1nS0ojCMZH7ve0e+iMdv2zlYvodqzQFXP4GsXeEet0V+7zFCmbHS2sQNq4
lrpFFux1BlGp3kBB6K9B9h2auXTuBxBk6tlm2UU1zXNf5neLl7fj89SlIYWrtHWRjGiPmnMjM6ye
IWtshvJeOPqANggHPbQ+8Ys4xLYW46pkpor3DPJNl6Rpy6gKBnc/JIUo6BbAak4WirpumBf3o9Hz
Zp7D1docyprFtXDl+zzvDzmiCJ5j0Hh+RL7pmsxWkU+RVYvwEZWEuIeT8AlU5VF0ZOm50+THld/k
h6HsZ1gSBLXqQuljTy5IweM0yh/4i9WjUYIBg00ybHZsm9ylsdlY4oSA43mbAu+1luWH7IK9X2QM
tq00tusRb1npPIq5/nLSMTFQ1tRRsXbuEwvx9iwNoUTMaThub24+CvEHN5h9+/mTfwmb/tusINHO
OtsbMv2VuaN1qKvgEBbdAQlfzBL+bvVyK0kLa4jqos1v2EDYL1vONDGw9ywlqlM/8YdNMWwnq8ZX
2+kQOU8wLG96846qW9pLOtg0b5S9l7leQQKTd3ypvSxLgtuH1HiNw0i7O3SG0576JcR96KjPxhD3
mR3W9Ej6PCtqPLoj8NL1hr+Q1PIMcgvnqG+rLjYz3pB5CKxvaR9wHi+2f60AOydMJVckCkV6MqbO
fV+XEXv/vL2rofxqKTqSYekOKC7TY6B0EcsBxEm+ecV7o8IvG678aWzH+zboyht4/TVb8uUyMfl6
0loQgTsH3b7IzR/N0GRxnvXcMo7BnLnblNwXNGgNSY1F+zMQNLThtu3dhf33kt1yP4ksatCk0VRp
Fgx6PbOMc46IXsckXG21cy084JWsfKqE4GPMCjrlpl+epJX6ke/VMvbtsGAsnMocpUJ4FUH37DZC
vWImK9E9b/4TWr3wSCAQ/rGi0r/SGYPfnAM2CbW3sHPprWM/od3qup5eomADC9BdwlZl+cA9a0Rj
p5sTbzvzVCEuOSKZL81CgKH9hgp2nrcHYa9m3JShh3vWsKM5Lb+XPv1nn3O1tXbxggN9iWuxiB3r
1ZdtqetrWKLh7ENNNRiMsJK9uljegGTWFDNon84ssscVBQWffZSZ2N4ipMPbT2Rf9mcVVl77NIQ0
hzbTemvfVNaCCmBtix6fd2aevaJWn9sUMg8Epau9O7diUhoTP/xe5lbO5rBV31CseRfEjPBwHBaX
49adt9uRFQ19Wl5doRrWXM1dhQww1iYzFxUqUo5vxY3VG9uRmqN4K0qVoWXK5rPdp8uZA4zCWqQ4
EjvFc7Br0g58eDdaVF1kAynzDLCMt88ZRsKOaPqaPp5GL9zhb23uOqx9ravn8yJb99nw/P4sxtqG
PGj4j2G9EFrlewU0vqx5zlTzy+6kfeUlbuKyroyntqyfEOurU9cZ7gvrjhsG6rfXFTcLeXGHgp2j
cHPdJzVa40Tgemokmy+LFG1Ptg0X4csfTtV+Y6M4Jmu+7UZtGqcipUW2c/y+eGVjd2U2xT18FOSd
/2402oE2DOJ+bQ8FXtd40dt84oTYex76IMFLsgMfuo485KWbWF5qcTP75VUG5ssUsrMzK+vARktF
/4+989qtW0uz9bv0PTc4mXlxbhiWcrCCbfmGsC2LOc/J9PTn495dp62lLglG3zUOUEABFTZFrhn/
/xtjGNZ80VnSODNMbcTe1UcCkM+HzSv59vM85rd4VE4c5xv6jDIj6AF3t8im8f9odNK9Tp3aHbkY
jhJ74AGTVM+QqFVLrNczY3jcivIzUTFs3qp/5gIk70DroBfa+T5j2d3gqZblF9aVDxSI8oOij0IH
/i6t9SxMBh8PdTU/cAQtsPtlnegV5uSl6r5sfu1Tnq3m82TU+WmEpNc9O81+u5iHGVu0YF18WVym
tm0HNMbdR7N0rKtqtivysf0cX1fCv+F7Vr/esKj2Ap5NfcsrkEw3ymnjGm5WXrpZ31gHQ2g/lO45
MXUi78xYcv3aU6vFrGOEJQL+ZB48kDMz1clLt51Tk64/BiZylYTHl+J6a+W30u7nK+Dr8qQqxjWu
VGpd0GQcr82lt7Btap4bxmPUqby86Adw1IDEsV9OlkMA9fEs8UeibL4azDS/v5+xGD+0acbW3k+X
ruZGwp+y09oE1DDlJjiM4xDVmjgw0LscOf/4u0C9PfQ0GkaIHlrq574Sp4pWm7FKVLrIPKcB0mEs
xL2fymu37i5rRCNUxtBSd3UKOGsNJLdXlqvidPO7y6LAz30dCXCzIZCioSHFs0xnETlZ0gZ97iWn
42B1p4rCG+8L0JX76+daSAJHXKSBBV8Jvw/c2YqiDtRS3GkjHlGyXOlb+V3g20sSyBmF6izs27ae
youqselV0QnPk3q8wK0eMaHTndKCW6KMHKCgbSlUmiVuxV3pPVWZXlBB0X6aYr3fOnLAJeX3uBym
y3kutIM24XKM/wfXQ9uzfu3F5zPM+3+JQlpeKJxJxiVHBRy1tg1jQlFfJQ1RKuU/OoQ/Atf/d3ri
2mhL/j3eHrZVW/94zbfv/49/CVWcvzC7BSBHm4fXrP1bCocn/nJNm64mkTu7kcQuhP2XUMX+iwo2
xXb0HJi64oX7X3i79ReiKdP3ccvSfbQUnvM/Uapwnt11WOR6cAdmCh35ByH861z4h/qQV/4JgaGD
mUZSV/8Mjn9r5XMs++ApGB1aBO4IXbcJ1not+8g9rvWeGuuD7uuHBlX2vLgnIsMlZhJ3v3392390
X7/77v7tePS7HMx2cOfg7/Z9ZJA+3/31szxycSU5G+B6LR2rL+s4OcZBNu3cfsGAhs447F9rH2xt
S/qXmuOhc++Mtt+dlWM1Lp+7au7JDXK3dh0vulqTEyCocl22MGlNn2u/Mc3Y4hKhbt//w481Q/zd
jBCEtKhjfJ1/f/13b+gggG3q4tD5j1V1oxVGUJYP7z/j7zCFo4/DKMTdVfAjEK1z9HFmMhWxSUzy
w6rlz4aznjbbds19js1mOcB5Rs1O4LH86dtHv8ubMeCgAcQNHjEgmTNksr1+P5slmxAvPz+YwTeq
TZcoJcI5nKI2xKriJH3wT4awCT94X+bJKyEWH9WhGGUz7gyDkOmj99VpgbRUVItDG2+HLppj3ETP
8ay6oHITNY/vP+1v087jr+vThjexLLMwlj56xR1o1WmS5Ic+tn8uUX6Xnm7RHZtyBJUVcAqMljgL
XqhmBfef3n82gty3b4ocxqcjAdSkW0dybKsQSleFkR/mEMYqEqc57e+AAlbk3qVx/thjdxiARHEU
CuVVEmtEaQV4/wTpYTzlqnfbXM0XxafxND148ft/m9jf++13+a+/7Wj6m+Bgnhz5LkB9NHHGz+4p
Zdjz7nN/Vp/Zn6B9zoFUP/g1zN0c581Td3M2Us2Aj44tMNymXQozmfMDdY9T84A3xQFaP5xPvbi8
1r5qX/MLeZPgVdIF1m1ywyHpQjsDxLlsH9rb4Rzr6uCjdfDth9jFTExw1kDsfHaZ9u9aPeGT7DdX
Kjt426S3lzgNDXcyzUd5oRxTRO9/9v2rvn5/ktoFew+JtxY7z/7H/CZCbLUqyQynLA5UPbBQXStD
UXZkeC7x+w96+1Y+b4TWgeVdIMFl9/v9QfNo9PU89zxohwhq5YUTcyRU2+Z+MJ/frCEoElGQky+/
azVZEV8/iV2GZkpHJRhXnRMEGbHhn4NHhmbz0TbyJpmRnZftA8aWf3OhsI8etclMpNWoeNR363w5
qyIs/aLuQAXTCSGUYi4vESXUQ3PdXYvv22MWrxdwpRfa4f2Puz/n1a/I9cQwTURAbM7Gm2w+zUTt
VS+VFi+HJqpPnACXm6j64LseDxUHB2L+RYMTJR0ZdUdDRTj5hq87U4WI33ggRA9VyPuvcfzL8QRz
V4hznLGN3Y7g9S9HK8qgQ7Oy8YRt6N1Wp+3p+w948wpEJ+FksKcoMtdd68gqK4Wy6t1VK2PsgkGS
UMUCF87dB0Md/e7xssLAY55iSGhx59b5aK/fhGikfCRSk55SklbXZtq4RkbyYCPBZaO+7uA2SSF1
SWjuLP4Su8SAF6Qaf6K9Dz8/VIRgwIrXg64fUD+Qi1MhXJnQlJnpGnbu7LzItTNvOLAJYOtK4q47
jeKHiQAvo+yc0p13zK5FGZfWXrR6WXfACmgDfLbsCdvd3hhWjIgtkEOp6F0HOQHLu+x3sh+cIRMq
KAZPnKY1KBNdHM2XkQ+rusQOVA6oo1QjXWeqU9uFW5MrEzUZuTmRUYEBfy7oPjhhXZr+co/N5ib8
IBOZkmSOZBQ7vYorNjLaelH8IeX0acw0Io03MKvbCvp0ORGb5d9sKp8fvBLwIeg8X6+DbLH4E5dp
qL73Kh24hHrVMJPcmIx3jkrtqz7RJX0st7bccOpcMdHdqkZxwsfMarx5q+RGKbgE7kCi6SIsJQQ1
OtLlVWDr3fRspp3pAj3P7rXTqamJp9mipckV06F/XxD/tRWbXh9sbmDoRLapvW74o7pwP71/SXr6
lnzHXU6GAKUnkotOMjFjpDmO/K+JNg+FtHNmjpvPDdYDc3nZ4j1+Sxl1bkJc27aeGoQJyyEtQwO4
qvumo17V7UwKiXRUSZXeIRvpnIZwJH/uvvUm5LaB45qrD0GqV+4LtcuxC13wKiBnCmA6bgdjK4PU
L7Y5RFSprWHJhTZlHmPIUm7Af3HmgtTRY3AnPy1OhrnrvxewoTX8KE4Isav5K5CrgUlzILZ1ufLH
1tsLVr6k80V7D/8uuHk3HvE35NAwTMtTVqIIorCtV1D5wD73rle0e1SYajngcGml8qPj8rE7xINZ
FDmgI+qzenhMuynfazbK3C6xeoN4A1/ucoysl8SjLEpPKc4aRmCATLU72AI0ZK0RdpBLibENZueN
gtryGw4zNHLML65oms/Cqqtnw6vt726rux0J2qo2Q2ljoUzpX2vp9udUBHSfuvLgmIWIC/7X32un
LoZQY5v5qXLfpRlJx+uFsUUXamsSi7TO1gcSrEu5l1uNUYeHXYhDPZN40VeH1DQ1G5628rn5M5ww
vHRHwfea9f6JtIyF4e13PpGjYBTeY29QYASW2SuwfVfqzelOdmHcTmGGIKgVZVGUGahfO9jLvRU/
6QoPUyCfKxDw7qaw+UsDfZbVcpJqy5CdLSk3iqDhRPpzLGiFxnpfafe6KUFPxyzXtchoXZsu7Vbs
WWaYzpthD08yhdIvquokNylEhkm7lsbuXUuJsyg8/ak0WsPguyzuozHn01NnFx3kkmbpsabV5UTj
xaxOGqy+rj13J1dGPv2lXdsFrtW2lI8KcuoONfEk+I6OTz5rrSMj6K1CXoxaV6F+s1z9l7Gofg5n
d3SvC5hcPTI1nxJOqvXLcp8tSkMTS5Hazs76zPBykJS8eCk5guixUVokcDDeCIzoDR/HTjGJem/p
2hTMW0Lc6EjmydgFK81AQkd1Rc0+qenxS2O5txuhfTJGwuaiKZcancdWs38hFLD8M2Qx2bArN0F/
0nTMZTSx4TRxRcN6iejGjPg9DjW0eNdv4toYUcahO8DUDSvCcYbTwHWEjCm5UNQnSKWxaWkOjHQt
QeZzSAlR2WKvpRp1sqaCdpAsIJvCETUQ7tdZwpGD8PVCnWHYnpyMaVeKSBp5BQuc+fm3Ycv9MvYt
bauvU7DG+4oZVQbZ3COs8eZBzWExQWQFC1HmQ+hNnWBV2kbc7Yq0Hb+nSll2vCAFNS/UCt2CmoFK
dIg6yfs1U2XeUbBxUNjt4FkbImzEl8c2e0ykIMW3L/7Y+SLUVr/PQrfsustq6AyBt6JX8WSvop+i
iSmZr5BS5WXcL6LLkNx6Ygotuk5apIi2T8BW/Xzk1Q3rK3gdrkDoGPKXvtAyJ2amo9MEL01RqjcT
1BxIPUv7jCIMVif1gBzWSR9/YXG5IClDUKgF9opmt8oKupFzYjEjiYyBbC841zwrGAys49kehzCz
ZiASJHlUWA1UBgP6GpWy7VmNvcPx8AgBnQkN0f2IGiCkCIO0aqz99slxC2DDzBR4Ra7JDkNoykbR
O1WGe8GCMjEwulpa/OdeiT18yi7hT0+pMpc2Bs+nBZwBjCgMcHuEkyO21F9bWbLwJDSmnxO14Xvp
qLoT59nieFtIi1LHGsx1jCI05sr61KpJPWz+tNNnHPyfC7/BZNOTZRloBSMKvMrUCNYV9XxDewZG
qcO54Hnryq07mbmZ9GFBoOgUQQXhqbHUKn+g09mj2xvQm0WeOc5lYM6p9b22G/fXiuhs4dFQ4xxn
0sWkzzlwgHAzRE9tv//Hs7LbH767oS/u9P1YMopVx2yDmierF46gDK16FCKuWqYukk10/1loOpP2
RNttS4JuFNh0ZDTcvmmtq3qaBjXiFkZc8VVaAyuv7iCgCS1S2L5NS8v60/cbJyvepPs1OR1mwtsM
oHIqKwvDkx4yDNZIt/UXZzLGnihTC6HKiPFLGlr6Jp+G2qxpeWoEpkHfG+pzZWABTavJ3Cw6A2K4
L9hoRezoxXSfLMrX48SyEAA5G+ucy/H9u5Un++Rwx9xiMlT5+lzoCwzZqOkdWh/fq2AREWAuHlhB
3o4HhYT6+wBEuxHriShRDQXyIBZW+wsdjpyYbSmzq17Wqx+6g7/drW7aVBALwnluZAb/jG5/CO1S
Dk0oCzu5a6uFfl6RzO4DqMwKwmh6OcGnJR4H1pg3xumWDFgXoLCjJHbZ+5n6NvV8kE+N0t2XjZtg
Fo+mQ6OoIvBEneAWIAR04GyigWWtMON2Nq1LH/MIdu9Bx8ioy2z6OzrXyUcf6ns7IRvO/loqCf+l
t2OWHdrB4YavAFFmaObNW8Fr3eW2Asje201W/zPFLlNGnbbgq2kvpvECLQVOvgxQP7EzJ/YQ6EUx
XSphFz6obm2f23Nls8T1pi8vkKF5Fwz2KY+EU0AGTRsigMOMf4Qf25VZvCReNziwOE0Stzm6QlA+
DkP6lHCIWcVafyYBSInbfC20Mj1F/T/0LxKn+fWRYp+JHzIHI/280QvtJ3pg2drBZsppjjaO/fNJ
V2MlzuDLIf2uW2Ri89XU6F53Da2MQfQkFVjvmEljPimdeTID1F/z1yynXBnDTBA0KduB3nI/eCb0
QMm0I8Sz1zkkzAhlwjIv3fyTpw0cGHeN7S5KEmQAF3VCc9Qw0+ynm07eL7gMtqN0aTNxovV1aX2W
bpPgBcLV6MniL03p/+NPeGX2oGjnlDZzawxXP620sDRGg5+9TBs5Xoz+BvpFd7xxLje8FzmNV0U9
+YiIc81yokLYpYBsxELAj0snX39MxgJKtUm1fZNDau2aJrM7Ic6mAGXIy167oitieyiT54Sc1k3h
Dx60gi0e3NuTSPLKXFP5iV5UQn6R9gQuZ+RWMuYsLIP4WnoKHNQhtDk9gW+q05tpmsz5VLM2FmqO
90iCB2U7dAtx95nPHb9lGRer58zn1kjn6cRFfsK6YyV+xYKa+A/SQ1HyFSeI9auGQZ1/QoCRu50v
jUYA51pQK6sLfZ5PnQRkKRwre5hgQaBo7ZNiS/X8rHd0kR1UvYk2HuWyik+UOCb32sDUxEdCprGA
6HKwyBHFb6SKAKiEdVfUOnQqcoParZFSWeMvIy0J0hgGjjjnTYL44bwQm8gj6Exl3VjlUhsnczma
n5yec8g1EplC/zJtwwiSMGo2oQJdiWHKmcfh0HnKdX4b0hEwlAkSzqHyatQVq69U5kgATs7ZPEpK
rRRB6TS9c6iMxkpvh2rNYMqdjSirCtsSL7ANDCbi2dqsJlrlDqXlpNNb0Iwsvbe6ObaoiavKbMGR
fPUDCwXVYxuxknfAMuLlT0olGO8hT1zV3bJoc321sP2rG78WGteZWmtRxAIS3jf6sN2hO/VuF4Vi
/qSGsflp4/Oszu3JLKtPbWHOX/S1QqGpMl/6p+tYS3Gl9HbSY4KFsIzSbJnOT8ZMkMophpxk2De1
6okNAewTd7LMm291a+T0sQHmXkSO2PDc2rgYXYNiAU+u3gBRkg752J7Mw5CKmwlOYzub6gFUm8k8
lmgyfa0SVbToXs/xUPOJs635dabIy3T2ROQR1jO53Fp/3ncJfieQAGgLLsg1zbEhzC1EfJk+sb+m
6zLIa8ccJE09bdzLsm2WprGYyQy4wTxJpBf0H0ERKzAJL7QUQLAXJJQvOdvoqA+nIN9qlZybBigu
uIPOnlh1yfTDShxOH7npfU60NTcjdKTTo2kPvbq3MRGqQ0Qp2a8u4ap8IORo/GlonsZlu1m388rL
tfLETNV233ZT14dWkaW/pG7BN1laXZnP9dhOCZHPRf117bMsj7Yt7678fDNSHHJKt8C3Y+aKYlE3
ePZWuZALoTf5izFuvRY2WWe3X40W75sobZJ8uzDppT/TtC38M0wxKnJVzUbLuITkyrlo1AK5aQtV
PloNxjIhhn7zcGvByD1WdpW256J0q/KsqWWh0UufvC99s/VfJgJ/Jgw2CkwdpK33KPQ8C2p1gilB
P6hbZCM408yJ04FEh99jfapv5OSwuRpDN4sQeJLrw7oYy2VVs3gEWVFh2FKxrfBuYzm5nO5b8Zjt
4BEOBHkJcp2yyWf4FskrC0uaBohZNvmt7g/YhIFEyvFy0riFwDs7vZ9edprV/sCPDpMAQ3ZQfTXC
rxEqtqN1Kw13aw4tuvdPNRcFkCi3pRNn5VtB2gUbICkTMG5a3Pez11PrmVZ2lba3jKuyyVZxkafc
Un9yMCuZLb3npeEwdZO8RKjZ3KoKvVCI8tzhCrc5ClMXtQ7Nz3FInVvHMerkpJCL13PqMMQLBZe1
D3pvlMMJ9gOAFsUesBttykc9YrK/ShZUE58oDvlcrNmIjTXUpmaaosxMeu1UctbM8LbioBKk6zwV
kecmOi7ZXDlvV6MdtksK4PpARIOGo86Ti5TuYUUhXJxOqcatamWqIoZY0WGeuwQSkm2hdSmu7Mbq
oK/jQgDf3qWo8BYDBybSFNK5Bfy1/W+j9HYOTuNAESygzJ/nrNieHFRAX2fCZNIzzy0E7KS+MsG0
tNDm0wIpXx5CdW3V7YoYjxlgjiqip07WfIXPEcRAWaR+yEdHpZNoDtBPRaFCP0u5PpnBInvvZ+sj
asLqvU6vjBxhRDAmONUDwhiyOF2x4bpNBs39lmxZcoeKNEkuLOiRJUqomp9smQaDT7wvM680S88L
uMSMzcnApZ30KWOR52Mps9t86rFIsadmO89SH1/2zEHngcR14Z7c8a2toK5G6ngLUNIDmhmgJAvS
hoXImCfSNRrrnqPLdp/UWAUHi1hghA1/FAs3vnn63lndgrgNzjKCqCZZeKr37I++sqpwgyMg8ipp
cbxyNf3JTPjt4tGwqYd304LkYHI1/kH5OkmHJjIf6NIbqnG39OuLITC8VdyabtPDFBU9e+K49t39
3LfepyHN6puloWwLPamXX/3V1IkHaZeGLWbMRsiPLHFvO7NAkLCYuDoMvQtSTuLn+txUeM9j4J86
V6XSOea79kYtj6Rj5zqvCIAm7K3OkOAXCrhzxKyerDlnGG5ne2InX3rYihGvshcy4rhEeZmZargu
r/jUwPTsKq9S96isehSvz5KBUIjYzmTDxT6jMsBxJaUkM3aiW0IuUD40z9pjUMU/nJVlbCz85aky
WZe2Gul94WsAZakPazcEnoPxBcymn3GBIEPJg7pqKo49jp/RqM7mb6I2RRb2TZueWlvrZCGafeu+
TRwX9tpxW1QTFj8up57+xU01Fr2i2RqJQCKh2mBImf4qJmv8iYoVXrlWWf7imO1KeVrM9aMkyu2p
z/T6xu+rpTsgU5c3i4E1/b4/jb+awdSeJjX3JT6KBVh5hVfapxZL9ke727X84IogS4Ohti6QvqZY
HpzZ1gOYpmy9ILG6/SopteoAY5V+npdJD8hTJZzUDHLQf2Lki3Quz9kYHHCvcg+d988rE4EmgrT9
vCSbbbViNuxhBGdW/ldKdJRsPYyyvzkjuDWX1kagVncGD2FVCZkUVunQ/hzXsllDTl542wAk9Sty
FGpcAQRZj6+rt05dANra/Kjm1j8jjJgwQsdjuQ7NaqmSGLO95tOa6/XA7G45KA9csfGTTWdO0LpC
OYSshnX13G9x8jZcCheqcNjwez1zH3Acmh+UMqDEhrSwY8XJUkR4SXE9NGXt47yF/9FzlnlJpPXu
zNGvTb9nuUERkCNecS/qxIgrs7fOHZKHDj0STmxqJ82ccYPxEwTfiTN/cTnLof1Cl3NTe57/JCk9
vHTJPJ6i4Tahm1KJiNbQkTHvl8rYyEh/d2CbTb+bb2D+rIctm6obCmzJpbTXxkYdVk3fDIti0cFl
lzwnxsd9tvW8QkCVW2Z7YRUdi8zWFtvD4En9grauIEFH72SoadX2rGUek4ja7Pg13Rb11KrZoyoG
yPfdLxeMYIzBpQ2SWyjNucdXNIQpLZMlYeKVExb+Nn7H781i0rrm8oIuT+efVqjlcYGrt5B9cZgI
9U33f1hyYuIx74YuXFgit2jrxvabpeXVFoo5MSckQlkmWABn995U3F7Z1Tp1VWPuDlldcZgI9AlL
LU7SHj44SrY9OURjw0F6GupnT+/dz9gTErmiprV+yPWxecQxVNBat5aa3h9JTjjRYREyhUsy1lnU
WBIXMuJTEni+YSTIssvNNsiqxv8Gsoj6XPMSChkmuoM7HBu7Hynnpy6g0LHXJ7Si+bWZw/Lorv7w
1Z6XhplpZb8oULLEJXTWaN771nBZ6Fvzs6Zl1wSA/wiKUN2bZyiJix48t8kfi2xUeqi3hntnpQUX
4HxLMA7B5YjZmOpeJQ4YJCG+GZx595fxoKbjridxjloYZ4QQhwTreU0NuYVu59fPG3UO5urswpeX
XZGym3sZeZTDkJlMpaQcf8JeLAZ/39ReuRXO0oFB/R5OtNzwR9gMkcPtJTkghoYT2xAXlt9wwinZ
yzWCxJhzjjHdzr3gVFRKAQkth9r/5OKT8LjpXW8FTKLkB7ZZEjyUgzB8L8Up7miGpaOFa+wngpn3
yssoFKgFagM7mOGnRtyndn3/53bRPKKhuKJhY9ZaWHL1ap+zpkURLxZCJVs8oxwl+kvNuR60FBB4
5yS3ifngI8ogxzhoDZHuGyjY6gSh34JDxsp4wdgJfZaeKILpEmMMPYvryBWrP2Y2f9bldEGo6EVT
4rZ9eCEbZOz3VrtyMfzBMaOKta1aY5fizeni5J//8CE2bvFArTQYHQMW/KjDqYHUIwhE7+0Ws3E6
20N1g/hd/mHD1oWFEy7oGVSQ6eEZ9/pVCtYz+u9lFRu91l0VrkigZqv25A/fxYE4A8jR6aGbBj7k
r5/iV/M4ybWtSYcaRTB3NBV7j6bBnz/FwN+eoGIDFuKYS6ARMHHJQ4CzJLSbOLaAMISG1JEnv/+g
Y9TC5XU8EDruPaBNrjiifOTs+2liDLzO1LqBMPom3Kx6Dhl91gePOm6o74/yGQkk/gGk+eZRx36q
KgpVGl8uM+z+UaM7eY036fbHTwEGAIgReAGwRhhHbXsCgybhKwy1NiSdXwE8XDQw2kcQxdt3YeLs
KBjOzDzLP5o2OnVb3a2dgr4JtRYv53RBFqn4YHIeMw6gLzwFTti2mT/8o16PNWhO1Ku4qMSZM6G+
hCc8rdq8xxGgQWBhk/v0/mD46HlHM0jRi4fKsVA2Sl3DhFYDIra5cFjaaJ52Iy7b7z9v/8V/R1EY
eELwESFPGRgM9NfvhwCqst3SRIK770iLZV3rs8PViysfjQftpslIsH3/kcfjnUfCxwLheAwOi+7T
60cWuYFokp5r1LZ5ctpqNb0HOdqRqTfNB2/39lGMQ9BRnQMGLmPHAIk2bqvjLMqOyNbCJKvvQDJS
utrLRG7a+291PBxJbsVyZl9bDTLkcG9//VZsO85eZbMiLcmomWYDDsZDL7je/vlzLABhBiZDExDs
9XOktRiyx684IoNGntnoJ0OK3foHS+zbYWEypUhhYt+FiDnm7Lp1hFmA/oloCpl3bMgux27NqA9l
lpXfFEah9DzUov/xRzQ9FAy+AUwKsmQcrU9F5QkMNKkrNk7bHaiuibPe7rLDn35CsDafrRCEBj21
dzTm84JDgouxRpThT3tu51ZDB36YP4iRfTsggMz2JdD0961XPxoQNomiRuXzQ01g4VRiQP+rAhvO
P34Xn5GHGQoHMMbF0Spoz709UzDmh6J7etCQuzy4u3rl/accr0oAc3CH/B5g7x406tEWlUuu1kp2
ZuTgdU3LLBEHJBM4dpipHdV63t++/7y3w89iHyXuwbdtxrm5z+vfMMetHWuuCLwVl37jJrdd80TZ
/fiQ4OB0u5V0BzPP41j//lPfrhZ8RlLyYC4M1tjjQe+rzU+nKjNZC8WG3yEFdTwgkcdP3frPo/6/
suI/HMbOv1dWxD/V9+d2+D0EZP8//KewwrX/2hcdDsEct9BXOMb/Cw7wDSKPmEhENBoGIRz7f/Uv
YcVfbF5IA9icLYs9msGEI6HM/s9/aPZfuqBThcu/BTL+R5E04gjaFKCpOn8VCgSDKAKo7NdjUlta
lZXGtlvytEgVywfa4eFQvzQEhVeLf9Y2JMd+h1yq3EuPdE1KGIFc2rNeU2RVGCcoz2J9Wc9++3y3
/+zUv0sjjmYmfxUT0zTJzLMAJMUxIl61MFYYCPkxwFEXTkuJqm2kazrCB8a5Q2Xi/ed5bz4D2zfo
7P4FONqJY6w02axiYhY5cb5VI2Udp7Hra+lsThJMWdnB15jWgP4WX8AxdMDXs4D2mHY/Clg80J8R
MdSS9tW12layN2iwco3XlT0W3O1G7ZPoM/mlL3FPj5uyoIZk0qXjQk1F4GuHWSgtoSnbtecS03Tl
LkQI++va7avsXNw3dD5FXBv2hqUQ57TksL8J+AmelgLXUPzdTpxZxx2t84fcOzf7/desyHWfAnsz
5B02kq4IWyxjDt0iJpsEai/F6XUt7KjSVGXRb8vUAf9M3QnaznTO+7Zq5pO8t3s7WLA6+5Jih48p
jpUJJ2qKpqC2PM3qqbccDN8L7MgOmGcDdbbCqMYo67AnoDVnwZg2NomGgILY+4V+mvYAnqLesEyf
2gYAIAOgxuhi3X56Sb8QWpmMPfaXaWfjMI6gnoYyXb0yatJ5vRlpiHexA/ZC0QIbM4xTtKrFJMJz
axmng09Ca5MRMhsqDXlpoOuV/ai2fljDpfWcz4uGxjCccYCVp6neFddCM6btg9G0z5nfTp/C4xDI
CcPyqEMwfI/ZeQ2IoVrqFfFNbo5njl751w598w5/FsDHMKGIeSa1AvKnqhQAiU7h5D+X4n+rY3o7
oIXwUBJwZ3Vtir37DPttrxkJvaN64ogYK2gMd6q9NBNuEwmA55vblIwUWp8IKhdQ2WBxKVUe3p9S
f1/wfvsKNuQ7X4Dfx/57Jz/+C7ZxJa90K3WcvGbzQZX9eEu5Z45WVQ+X0EHNGSEOzSEROUkhSU5S
7EwHzE1I8NiqLI2ySX50Jz0+vLh7uQDJNNlzFvcDls5XH8XVnC5f9UIgXkyqKypUtH1tZ3h8/83/
26c4SOI48bnk3R8tqemSGkWhsBQwzKW5WPOmiqtkM+P3n3I0yGx3D7vz+Y0NEwrEe7NikfJh5Tml
jylT8/nWOdp50Vvf+gwqOZBd3x0of63Pa+PkWVijMP/gMPNGoHX8BxyNMIAvmbS4JmAnWnq3/uTZ
d9S8rF8C/121eda1v/pf2RqsqLPSMcQJP/tglzga428+wdG5GnEcRkULWMG8iBcczcFpRzkB8W5B
6/QAXykO70W/Njfvf/qj3env56KK0QmyNAVFh6Pn4p8DZWppuw9hnx4SqyY7BsO9W3cZq3NMTJwf
7z/v79vPq6nEb41WyqdzKQx0QkcPzLlNJrhV61h44aSteZmLj3tnPOIMroeGSzvbJu8AOlwjaUbY
y68Vqfg9vehFfrC0vR3bZJuiiSAYkZMkaqXXM8gAn1ENR5ZomCv3h9Vqw00mIILef+H9fY7elxlq
oCnl8yJcMF4/ZSaS1KTVLyLaRsWD9FfkwOXiPtgZWomVvCK2y6xKrt5/6tt3wy6D2wAOAlxsSGV6
/VTMLdey2hlWukbss5kq423Kpw/e7fg4zmWDopjN1EVZyOTdB/VvC3PbpvbKz6lHljtmh6Veemw3
WBFrUVRP77/Q23Fq6dwIfdNDrCrE8aM2eoTUM6GVaZ/MV40/t5+1pVEB5W6LUJm0uHz/ef/dq7lU
PlBNcgf13p4lF7sBgtUjTKT7E3vSqJXhFBeppc4+eNTfGtPfhgjLMtG8ewUTZ21BWujRj5W5ztDp
ZerEsh8BcFLR4IBsA3L8MFeSnMPWMbAYFF5Pu38urPnU0McWZCjtu/WydjtdxjLtl9uZvr2Kyw6c
5GrJMe0N0nl3LP+jL8Nf63Ll248EWK37b6quKpWWO7SFEdPpxXybMi+9g2I56GbzUR3q7zrk6y/D
s3ah9N7z2R2D/y97Z7IcN7Jl2395c1xD78A0AhHBXiRFUpQmMLXoezgc8K9/C6xrVWKQj2F5a/oG
mZOU0gOdN+fsvfbrF8zSUsu6WOyd9KX5TQHxWHXGHsD3pmqgvcU91g5dpKVzyOYZPGKRBO6FRQV9
2QYcyQHGotJFP57p8DtAnCLYu0VMR6KCjEdaeAmn228G24208GIY/dZCQeMf3y+f/YOPFZ1iKwXO
19dQFOGMIiRzYMw5wZVdEl4Eq3G5FFMh7z8e6miuWR8Nsxl7e0xZnLhe3HV/fY91lw5F77M8u/jo
DtqCVObpeGBjmffDzoJO/eB1ubz7eNSjueZlVKriFHmZbnCbHb2+mEzVoEw29RBOxmtyfkJAQYCb
Px5l/b8cvQqCkqRn07xw2IwejUKflcy0OUDRTF4aeBTp/2r83MdkOwYwJYHq4utS+qqWbvggCV07
MaO+M37Iy2jhCcRziaP69WNEUmgPTe4x2SSwX3rnsrXdi1R0N52f/a6kK+noiSfWlJ8fX/fRxLfe
XagDLt8AcF224kfrZVcbdlZTQNpVrTPtCjSJ5yZueeJuumw3YqM5cZ9fFqTXNzpgQ4B7JWBPRv9m
fdx/vUQNTFgmlgq8MKaLe9CvMRJiIDV7q48bvRt7a8KDIFyyiorZUvS5bWsVuGO9wIRBK5d2XE+Y
jBNr/yLzc90cQPllB6+HLrudhjCrLyxll97lnJSkCgReABOMjgRE8sLK4Z9+fAPfPrj1/MLyHlIU
4IqOyrGIn/0wMRp7RzBWfxU2TvnZBa9/XnCMBoWHTY/sLts4uOGaSJa5fnpin3G85eERcvSnkOly
emB36x9VM/GBuZktOh5hquLPQlQBGENFLZoj7ojTqbHERBXCt1RJHBlOKbrImQw3Pgakxw6ZuTox
ha+P8OgRc3rAnU8VAF/v8S2hf4xhoYcNyn9F7NbVfxwyjU4M8vJ/+Z9R2OQxDVH9YAWll0VhyHn9
IgnPIOqzRcZvAvTSGxrF3s92SMkADKgSuvuKyf02qy2Ps+MIACgaChpwB2XW6R8fnfpXYYUNaDI5
o3UJ2ixNPzuY2mzqNo0FTzLV5ZehKHR11phFT1RcqON6r4dx+f3xG2S9vl8vV+JTngrWOidHoeMp
nOZf09aZiyK1rPZDYrN5zX2A/LLyf2qyIs2NtkrjW4Y4AR/O1MnD2OTz6uzD9T1oElLcrPbu3MAo
Hj/+aa+3Kfwyh7JSSIFl/XGu6x+93ITO+cFS9ADDRNZF0xiwHtqUbe6CxPKePh7rzV1wMe/4uHxp
B7JxP56JDDuJy5T5OZqXas2pioHx2ajzPh7lzRWtZwPfJFaQxYQp6Gi+C1N3JP9LEhU7es5VMSux
o1AzHTxRilPHvvUNfPWGrmNRsKR7CECCY+7rN7SELm3qlrFMfCOaX8WEiu9KVpb4GUJF3AUOJaNm
0nJvytC+SP0cxVRXmBtH5u0er5F74jj29uoRsPPJUCjkkETH6vUvEm5vApMUAaTgpt8tVBa2hNox
WY06OfF9nhrq6PO0sbQ40MS50Ya77AeMtJQKgX8G/TKdmAFf70t4S+nhEDXL8Ye1e82cfX1VdpBX
YSxpt+nanG4npHhPJHMY93pegrtpSGDcl7VzYsF++9Wuo9Kn4qWlxsyDfj1qv9RLGk65YKOsBOph
FMzh7ObnCJ7ss6SMIYuLBgJgujQ7PxvSK6bw5jb1s/7XZPX4JabQm+512dn//CFzivGR8FIVRiNx
9NrpGhJ5XYwiUsFMHih5bdGMg3CPddLc/dOvCZHHeu4Ei0KM/PH7pIgqdFXliwiknnnmJIN/TZO0
uDEbUT5+PNTb6WEdai3vr8uKKY42SNpqu4Yvm6EGfNkeKD7yMpZTwduv6yQvr9KqEeC4HtDGfVM+
8A2vb10nFrQ9BbomG5/MV2dI6ksYPoCDJzuUn/ym1pfBFA8nvpijhfy/BidrnpvpooIDCPX6jRpA
CCBhkgIQnyMvKJxLcJ6d+8mvYszvVQpbLvC8J6oY5Z5k7PKcjX72PRGq6058Ua83Nf/+JSvcgQ0h
54rj6p9JXC1K0lpQll7Ka4CYxc/B7+abCnXxmVOby140dvsolCkf2kHWJzqn73zQgY28h2cgbJb4
o4N/Qb5UPhaGH4WeMV9Whuk8za6M97kcH9gaSqD5Mn3++P1695KpMtDSQJKAqOT1zfdrfzGCuWL5
aVAbFqFNiYyz7jkOWuMHK+tyqV2relIDyM688ueH/9XwxzKMEiEc4pwBXl7rq0/ar5KdUKiLHTet
IMl1+S7AS7ctO0EGILuB7PfH478zXaM+AlfGbspjD3J0+SsAMA/nTkRElnT7NHDk7VwV8TUJWvLX
fzLU+jHTrWbbejRdL+6SQIrg5TKXDohSVbpbGa90ihIq9f9uqPWq/zpsaCMhacJgqLoMl21MJW1H
kkxNSSxoov9gqHUnTs3PomZ+tByA+sFhVTCUMy19pD22L7Yaiaq3suDEUEf9gv/6PB1mJ0hoNKyp
WL2+LLNtVB+U5NNMHnJmSibeBbxTki4N2V16eIFvLT8d9taIa2zBFotKRMXEZMzF19ppfHCPS7r7
55fvOGgLLZeOJJvG1z8pjYfFgqzD5QPYIBZq9PZ2NzvEy+X22cdDvT6y/vvqqQyu0jKK+sdkIuLc
AsOf2ZSqmlYibo76W2j28hItQre3FtVefDze+j6+3sYxDXLC4qzqsJc7vrRkkZwLZMOn2SEAlHSg
tqAU5hOz/3tznkMLzGfJhjN2XBGcAbOLflqnXI8ieTmkwR62SnXArQhVnN0qiG47P3x8ae8td/8z
aGgevUiAVyq7s7g0ra3hAsC1cRMAvgfxPiOKHTPnunKd+sZRajjxZb57U5E3085HKWqvLMS/v0yY
NiYsK+YbVWNMhABSniPwL05c33uz2mpUZbtLgRz40+tREI5XrSu4qXlpEgVdz96BkC3wIdiZP76T
776UwqUOj1qKtubR59+6vRj7gevBnWHvUBN1127lhNdD7kC/V6M8/3i8d+/fX+MdLZFmSvYeXXQR
FZjst92YuLBYnPDEVb37Uq4y3pBzGQWio696wuTRoDAjaF5oLbH9BO3OUXZ3KNFOn41Fpa4XF7v4
iWHfuzjUZ+j1AqSdSARfP7a4woXmmCyGAwlZ91YPrsZQqfkf3MK/Rzl6OcZaVauNlO/a1+lBJo3Y
D63OTkyM6y06nj3YiTtrc5nZ+piSOeD9JfiZTywru/4CAEBGfBDRGF+nhXYYCffwzB3yWu2N6DvL
OpT2JE/8hPc2lnQ2KC6C6goQNB9daQHPyC84dkdFWDJxGR21RT8b5zOiXUh/TuArYL2/JACp/tl5
Qn9HzGEuu5Z+wolZ7p0PksnNFUgXXYr79tEuHjmcE09VHUSzSuSlTKWGe5wWWzwn7tPHX8g77+4q
aKUyx22nTnH8hVi4QY2mDUiP8OefBOdRyqccNQxN+40IWZI/J4w8H4/5zovLmJ5AzG2tArajWWCY
FywzC8gf4ux0lOa5dQE59VRf7N1R0LTyMqEF5qm+/jzE5Gu99GUQyQHBbGA3fxyiJk98g+9tMmii
YpRi6QuZRI/Whgy4DH7ehPtXz8UTelRZgZJeE5b14GOHS9hdPDR4z7/jEiIqaawIAt612ktMKE01
6blVb1/P5NE1J37au0/2r192dMAtB0cuBI1TxXCqNa7MDIodr774qoW0P9EmKO5UTvDef/BskX4h
haSoyfW+vuscSAgtmhgVJnhxTdkcTnZ6sn+9Pruj6QLJI5MeJSrkCuHRsx2AlsjKsPhU1VwcdOlk
N+RUDTek8umrzAzrA0d7sjUk6RXYQCFdmco+FK29nA9E3nobo+tOVebemcJWGWb4ogSGFXQ0HadZ
Kgw2cyLyFjXs7HaKf2ujFTvgHF3ETD1VWIeafK8CMqrHmYDpj+/8UZ/uZcfHwmoiBMW8QAHgaBka
/TF1ZtB5ERtqFCJytZDZY2lgwJcBllDDep6lS3ID8en4jggu8yR+zdlsz+e5m/denPW/hz7+KkQZ
b0kxcs8xcOd7MwvyT5mfkR6IcW86USF67zNFnEdbhdkEVePRC7N4pRFUyGkjtC0w4BKRnpurVezj
m/PexxCyQNPhpZcJXPT1a9mldUd/E6x/DxeApHFlzJtQxGpvOQlBaPWCsT9pDO2dGPftTM4EhyQY
ET8iceSyr8et6yTPRcjZJrBaQhmR8ux6kZb7fAQr9vElvt2lMpRDXwx7DN/x8RKq8taQIfK2yFR1
dTsoSQBFDlVuJasHTrUrHDO/Apwnqm+AHOdT+rAj5uz6+rGAID9AL86XD2T59aWqFt9UFSRQhmUs
XWAuXfG7MCQbO7SF7g3R9CFUKGn6VynMCXsXFo3+PTgDCZ9uDUdwB6gMqKPb65zE6tHrn22hagdq
7pgn5LBP7vdMz1gTCPKKx72d1PZNsCRFvrFF1qtdAivwnlMBcZFUJL8PyWTghyTOp9lX9dC7m6Yi
qbMewQb+4/XsxWNFX4uSFPKH9SX46/wc0k2265yjVuFlihhwkd/3lDf/ccGSUVb9BbYQTljiaKVp
pZd5SVhQdOsl3ZuaHElPT78Lu5pPaCHee5PstUuH9p96u3v0SQbICYHRMRLa1PZc5I79aErt7J2W
UGSCYmT3h9CBnTI85/bjd/idcjEXSd8TG8oqLT9WtJMR65J2RLnYgF/dbBQgud2aLnFwzEU8wwrr
DsJvW9KcxACUjcm/p4t5yZwG2BDbMVyj+M7DC3x34oets/frFWc92iIdWhVaTPFHqynGG4XubqLy
Qyg5EXm4Kz/7yD4f2FO5N7PXJhUaCKv8uSSOAUd8DBBJ6oDPbwsUJunwwsvlHxcA+U1sD+kHMbWw
RXr93sHhSkM/XETEW9nclPkYk9c26V+W2+CQ77QuoQ8mp5Qy701pBLS+SB9Z7I5X+N4msHjCHBBB
ZlHbxPZws/bilzUDcDlx098cF7GmsfvlVWCHiob66MPqY2sIQ0qcUYdz9yJAl7xpQT7cM9HIqyzA
obIxUmV/K0f4+qA65aGpA5ciMMnWtq7anwEu4l/tbJu3vjF3UC3wzp+Ydt8s++tv5MXgu18Z5O7R
tBcniZG2COWizivnWwmt5Gfcx/H3ofDh0g51lpqH1k/nP5Kf9rzYejh8fJfeLKBHP+Bo2e9VDUzH
raELyhJZeRo+6ik9Vbh6MyWsg4D9ZZO74vOPNUD5KKD3scKAIzTWOJqLonSIszKcq96bLkfXu/eG
/sTO4N2nTz/VZT0hP+H4PKY6QEL+ihQK4FjUG5UQXoObpeeU2x2yOjGeP76RRwJUVrD1IlFdsK9c
j0TO0bHLM1AqEsYCNt6UMSF8mHbyIQTOsRB792eequ5HTeQeIj64REuHXtCvTtUS3n2abBVWoQm9
12MjJW1A6Iw+T7OuZ/ciF+k9ILby7OMrffMJrxf61yBHE8fMy5wmXmNEGZJX+JkQZUFMeTeyle3n
j4d67yGy3/L5ByEfh4LXc9Qi3GlODIKIbeyM8a7WrYay2QXmgQQY88uMov3PxyO+vTgSR8AJkxGy
9h2PlVBFPOJOWvoQR37Y7Emb0gmu93q8NRayzz8e6822kmPsX2Mdn/6MYVlQdnUh2RHxcGkF5XIN
0rW8SzvloEXyNDH3Ghf9x6O+fUdYVISD3NOFpv1mLeoKrf05tePIzTNx6ZrQ6yyI7ecfj/L2aOut
9QCQcLSLBfT1o8+hgMowl40XR0to5zdDGQzwp+uxeyDS/QruvbWty649X4ZUfG6rsvpVrJAEn572
RW+F6aU3dKdOl2+nodc/6WhnsmLDAm1PcVSGJKWRg43UP3XpGmdK+6BYyLc6VMUCgLHJy+zEV/Pe
4Ozw6GKzDUNwe/TVtJmX9TXBsVEOFAUhX1Oczbiin+LeGmPSrRtQ3bUPV7e2db75+GEgQD3egPDN
BiFVkxDxEnbJo7VQWdWCA2NKdqkDBTJZVXhbEIha7nLRmiYnXDY9jWi9T3lizcOm96Dwbs1MkV0K
x83P2TMZOI5IsvK9AyjpjAwMxyy/oGxJv9BwvW1iB15xW1tE7qZDCqYqLZy63oagj2gjN3DWdgA9
3edUyjA9zE5DklLYDP0tqDbH3dSGpe4AzZqfJMjwDGxF1UvAlwZzDHSXsoi6IZh8UukL5NBgqtEc
taTzmBs4ZM4vzBTznxpfwVWoiwHeoujzLzM1EjC1dHWp7M/a/ey0S/PUzwJ4UQID98krhHkdT2Ku
N10JiniDMZx/17GmlbXUoiy3NXr2n3qciRz1/NEYN9h8fIKJoSPPF8KcpnEzxj2wVqtR7UwRHN5D
WK0Jg6BdKw69oHySKwOZDaGOxGL+IJ8oSSKfNPJzpCnyy4wGOt/h+4RD57dBk94ZChRGFeRF8FDA
PC3Ia1fw1bbMj8EEUzgwzswuCdFc1LK3dATpsRf2o0V7iOOQ4PqqLgqQBwCJ9qo2fswShy4DQb3N
gwW/NyABToxlFY2d6ptN7aQgid24UuWO/LbQ2ZLuXviR50vwlUmZ9kRxd6b4Ps7YkvuJHtw2B+5b
Qv0B7opHhnBUcOSFgsXuzRz04TIWw9YS2fx7QqV419KA/p2qQqyRspVZEvAOIDoKMCjoJxjYidpD
WYyLs8F3IWJpbY7tZp7pBUWtZfgZgX4Bu7WOSKLP1lBTJbEIR+6jdvA4ptpFBxCqdPpR7wQWNOiU
RgJ7ii42HKr2hUkVvvCpssRC/TOu2CqCtPPNDG6Kcpqb9LdU1iBcwS+MIau/kK/yFwpW7UArDV7Y
WOULJyttCIvrW7pGzQtCq11pWjQlAGstK2Ore8FtWSt5a0KtOACFmgFyxS9wLsOriuflBdk19Xb5
iV1lcDeuRC9ECMC9dLcWU6VdW7fLC/4LCkuv1rcSLFgXN4O/Vy+4MAvxAGR10LEFMc8rUoy8NPOr
vXLGKNSCHPNs6jhbnfj9edabQMkABrl9xLZo/kFrcvruvADMaABiIQRODtgMj4MmUT4xP9N/tb95
Lwi0/AWHtqxktPoFkkYVHF5zQZqBH9kyA84k2wVyHfWR7PfoxMsFGG14a0OZpbexu1LYHAt+ePHC
ZhtY7INN46VzH5kv/Db2Yzld1QSNdydMK7kKBne+N1bsm14BcN4gxvSMBFb8iSQtY4WOA4LM05UZ
5xr5in+shfipZJg4vH8rYM54gc3heQBKE0BtDrYVLUxNbToFTidNB1DdUjvu7+4FXwchCpRdAgIb
jukL4q7kKOdshD03ZG73Rf21s9v6K8Qn52l4geSZXQ8wT6zsvOAFo7e8IPXCF7xeVSnCoMasqMct
RTwQfM3osUvqnfSgckc9+HNhnw1eauDSBIC3afWFLMrsx7yg6IKcVubPKfioZUMkQM8E7Hn9j4oI
QGLv0etux8Afn62x9K0z3xMLKaXYEP0tHK/0EcCi/2jnshj2YAjnIVpUVs1fKZM5czTNrlfsliy1
7+YsnmYolgbZxWHmmPJn1nclBOwFBThM12wQ4BEXYzyPYZk6e/iKOdyUYabnHg4rFcleQLZsWwNB
0m5JyiLbY/0Cd2qOs3mxlhnLjU+d2Djwu8xvrVtoeba4DXz5qTSgggUWhxsoiZO5RGJwUSHOEvLY
xs9sTBI1fnsfyegoQFcPyZNLbvNAVRy0+7adiGYnJ9s0YB7lfmmeN3BEE5DdSKjOikqoQ5D7+YrC
zAt5ZpW+82Qbk4wPbeP31fkgJljlJvKmcEPrP+bfxAuLvTTjKru0/dk4pOlg/rH71S/ozmYhr0qv
UrDncva4WznA0H8sRmOob4k7K4qz0hd9uMlG1xo2LdGZyS7xzP58lPDod2T6Jg0xBVoVeE+YB85I
d22yRwePa/VrLHKlItLUMmJ6/aG9tCSw5MTP/EezC/WzOycYD5hBXb3JnDj7AhAVw26ucD7cFCPO
pB1oxzr/EcMeJSoVxs0fhBGh5BbKEpSaA1Z8A8ZcwscWqfF9MoawovxCRSIqYbvOkbbT7Bv6vvlG
k4pc3PNqK1JSktbil2bGz951pTx3ZNx8N2kKFFuMxDC0Rj9OmDtAzWrnIpOExG6a2hgtJt5QuVSq
jcIDeR0iIEB8PhY7b/GXL1k1Wk+GE0NcTrKCecJgH/I9ICL3CqxVb29qQIqw/tzRfUj82HjuBnfi
pO7MHAOMYXLIYKAsCi+sL9IvkHGtZNsUMMYqZEN21DWT9cfopvG3cvTyFTu04sMjQOFSxDDU2KAs
UDZC7cIgSw2zvdT4T+p9TZZDcihFVp573kBu91zX7i31k/KbLVL7hlRpe46WpWnGR6fPs2sYe04f
hSQa3wz8qXhDi7j1d6adFj9S8IOEE+d15W0h/bKd84N8+m2DNtRgxGL/Km/N9ptsemlsZtMqxt20
jPiLQel5l2MdDuM5eL9uPLhtYRBFWdY2cheJNHnrTkAZ+P3aI8q3Ltw7N63nz3FN3MBBtBk47Um7
Ck6/apeebZwkSRVPERsRPAFNx0qKan1DOahOIzCnRFr7ZL18L8a6btnaVETBTtyXawPARUhaK5Zw
nOSkmm+7fL6AoETuhFP9dqZ0hv7ZucZ16aR5ESED2njKx7yc8Qqx2lA6mg7p2BDbGbRdsDdDlX9t
+B7H7UQaAeDmvpUaertrPBNRwkdIEPnwvV+W2dtOHNy9nW+0wUXdOAS19IaJb9RCLve9Bg1vOiXh
LRO/d1NVtn3Im94cflSzSEx4YqWdbd2giulWEG2N4ZOis7etoLFnLP7Qq0loXfPPtaEue0OmN0gV
6yIyR+Hel9AgqS6SXoxKhauuipztMdFALCXKbksMf1PDob6JCXZF82ooOGZzW3c7p0nmy4AYELiw
BopRtGUJxH9m/rmIcMOIXVc13bgl1rX75ZLz8ycAlQe0NvHJZ8Z74W2SfkJlXy65T47PCHGYRN6w
d7a9rfuYDRH+6k0cU5/bWJ2XyC1OTGJI2PkynYX08sc9PUrfjWxkwdCSCbU+Vax+8R+9qmTiOqBk
SE4eYCskGEd15KpHvQkF24jw0KR4RjjHEATXN+0lLPpwE/uLc8HLrM8M0lLOAjGqW08HXTSXWfw5
8xvj3BiEPgtlIu4rHXrUo7P40lOqAwEW4AOQ5XiAvEPcXA38FqSAjHqtQLsWA8jftnv8+Gj03jmV
46m5IlA4EJMv97rEAIBMq3g042ggRH1HxlcFmVhb27Z1vWsiWPJtacX5jfJCEvfY0V+o3FPnYgGQ
spkxat0M0k9PqKHeKULQyqJiieR6tZsd3eShtemnT2UYpTKjIWzm8p6pp6SWXTknzunvDhWApvKo
daBXP2oxFb6ogRQWYTSu82I1xj/KouiIqwn63cd3+t2ReGkcqmT+6od6faMJ/sLhTq4HdYcZ0ltD
H5Ft2n24cMj4eKS3h11IA3+NtP6SvzoqTdWnSLOpq1SpaA9e4enzYFlJl55A1pq0agtkJH34eNC3
pSqKOWtPOaTuRoX7aFBPqjhtSxlGC9apaLFFEZEVnbZXVkxgyMdjvVNLYCysdNQzXjS8ry/QMMau
a3IucIADfpYW1vDZSIBTDqOsd0PRBFvddg8uR5wvHw/8UqU4+vw9/NbUEnw2lfj9X4/c10kzDqIK
I/oczacskCalHaoDo2+3xsbxRji782hGZOvUDxSY3E85+qNDlrb2NQIeemof/6B3Xqq1dcHz5t1d
b8Xr36PNugjKPOf1VUP1pWLKGqBcwoCmtvoPPVdrhZe5D6k2JAkLZ/bxxSs/ZmtuU1J2bCWeuhIv
HKGQ03916v4/tej/WCZ9r/83tuggl+/197+pRS9/4d/YIs//F+87dAMEa3T44Bb9N7bIt/5FjxTt
ISAwjo8kdv43tij4l8eUDqlgbb7Rvl9d9P/mFln/4i+AL+AoywGKPxT8ozjoY2YP0EdqqiJAhAZV
DVfSUY/PwwvkF1Cgtym1fosYBKjdFBQaovD62Wd/Qzdff5uw9D7qNrWAbwdhnm09DYuHVuU4fVYY
oMkuIdXnG9JUqPgsA+S5pbXxsHA+/6Ug62OxS+oLSmbtvSqTtZphzApmL9Ffl06LPxg00JTcNxy8
xdaodXEn5ehdWW4sOOjNvfc0kzxPeJAm2JnUwVZRqHIXF0w10wg/mNCOzyoxSWCHhp08D6Ycb7I0
ozg1qNga9yYySKL0QNc+k9EVq8itnarb2TMFot6VyR2pDsBpU2Duv5MhpTDQNwlnXKQ2PdVGxTbH
6Ac2emY6k0nVVwlQIH8I3INR1+Kys2MviSrbGJOoLSufrZ/LYDvLbgKy5ZWVfB2HRF5PI0fODckq
i7uZkmq5Sy3sfQc/VcNFZQaGjCoUjp8I/XLLPTsjkEZ2t0aNFULCHavA8nPIBFsNoCfJK++81SaW
osQX7Y1KUg5biTeLr5Y3xoQfiYTmVcwymZ4bChYTIYII27j3CsN8kk0ZpaMO5vphpMt3xn6ToBFH
eZ8LgiDujdxN5EGhqAK8XI7WvVGlBJ10IhDXLr8vQXIjPOLbSDl4TPpYuBvfTINzSmUxYYGiI9Ml
NeJl2RhuSqAV97CtN2VlhD/8fnaIqvK98Yc1e+A1nMJqJ+AClffZGzOMqYFRTg+qIMRwY7nDsm8T
SeDDnHI6tqV3kdUF9F6VQSZpZNheT5XyYDAR25fSnxPWn8BwCL6Il7VEKjtrGLjbVGE4MYdGvtGl
7XakKvU+Z3iiZlqgTob5KZfu8ssZmub3BCbkD3Vm85PfL7o7xLXtQD03EShuW1Wm3a4oyhDDo2sQ
71V1S/Yj9dWowKPrha1wMEyc/+P2G6HEabJd5FpHqUk64MgNHn6jPXWtzdnIdmCme2Or2ICP2Cf7
/luuMPJufAWqv7GnbG+5xejuOkyYF0TtsbkSFDCoCSUpjoWqq6i8+HbT9j8WIy5vOEGXcqdTMZzL
LBHcSIyj7m7xbM87CHsiis/0pU0sxeBdWjlY413Stu2Da1ZOsKVvO5IAYftgZknaqU3C14pKH5o+
n+56Gg35uaBZumzRTzrWNjB08KOtyQrY9m5m2YSFWY1/Mxu2BGCea/XJsjpOQeiqy1+jFQz9ZR+K
9Kr1S8yirjnP5sHyWyrso6Ph2baaZ7EeVNo/ZlWnqDzK+JnQFv2dbI2USDTD97/W1DN5dqbbfi1T
g9W7SXJS5ky1mAbFPK/KN50O2X8ucTo/BPbk5VtV2NMN1OaU9GttyW8eQdHfVeEuZCrk0MI2laqL
T0SjG9+FBLEa0dYPf43t7HEK9efhAWh/MJ47TH/E/ub99Bk2lbrjHXOGzTLYhbnt0TmSGWjMfkeG
XmiAKXcANQdEYZDfVfHicpw37QQ6HHywXY1HStJCbkPrAtKumm8mN5vFZlSC4MN4nuR44Tcht8Pt
KHBtK289m0uSRCvix3TvP9CeKBzY/W3nmx6b05xJLpZVM0dsA+SlMs2muPHaIRO7nqoQOHuS55br
XKVYRy0QZT+MnCPTBmdtHBzKEiD3VmemlVNAJ97rU4e8Ij/rHPggV43Xr9QPv/WIFzGW8a7Rg6kJ
S6mzmBIxDIF71zJS+6LH0WheGF02xxe9rDzAbzrzLWlv3Klb/HkjsPZjhuytbNgNizQfhVY0t/Hd
GkTIuLjG0IsZvN9p6tTyxg6SpX8CzTWWv4uyWLlmuKUpu/NcqTt0QbAcikRSUwaf4X5BCRnconrK
yO20+ftRNdvWj7Xp+wMOP1kCfdy2pFE5mQI3F1Tjg+LeEM5LbEa4z7tBzHsCX/w5GpY0vfHMQl0M
dFWeM9K4JGzLML/Wq+P8ENPRaDb5EhjdVqmm/ZmMif5JOkb/qemK/FuLJvIyTX3rS8wH/dNqVaq3
agxJ1GPSoQegCi1+CaXko0OJ0NzwuVUjudaxzAHQg4mlS0QKYtQPMXtD4i+DL840h82lT4UZDpSu
xnnX4SvY2UGnK1YJphypNAklsd8w29DPc8g3XHRjbafQJM0Og0l+lYlMfqZu4C5nami9p0ah59nm
s1weKRPw7k1FmZBr1yXutHGUItkyG5EG7Yuqr3TUQBLErdvrpLuwMkoEZI3GRbq3JlL8NgXWSE4p
cSefTH92HTJFXTfeeJYkvKHUyAE3Ujn5YybUEGzhueNOHBF1ErhBqgsAvDAurnSIWpgMGNPfGV6i
ec2yxv5mS+j68AosGi1BWZTTnsqf980HqEcYRggpgr5G2+/R3uVf66aZn7DEeHT2YtP/QXTd+ODA
5mUFdWeSnUp7CFnF5xGQfWOs+UTh8CvIluI27GTDhOFOdh313lpyJAOvvFvqLG/mA6ttWJuXNd2p
J5mTNLEdkrEDeD8a4Z+iqZY/k5kQQeW2JrNT5d5kjoaYXBX98MmrjeqsJSbjeqjm8bkOujLlPDI2
D9ngdcVGk/zVbSTEcapoVivOAmNClF7HQX9VjpT6CTitnXEnzNqWERq/8SyOBSRHS2Pv2KbBQl0e
Naz5y1ezXqK5pWtwtngUECMnp1NuzlMIMjG37Qc8fO5D3ZBzs7dBoK14xTymnZq07LnmPHgYCbTx
tySP0kQTLSaFraMq85mu+/QcmvXo7OjQ0O6sB8fJNlhs9A3eQUtGg5TDObrZwN1kbZnfSDcpp5uK
Ai1EKKprj6woZnGeh4X1JERnq60zD/E+HdZcl9kwRzda0sBOdo6QhCLZM0r9XV33/uOIuZSgQnZO
z6uaFACQkxYPZCO35GOrLNlOpmEOVP2K8opJPf0+hu70q5JF8ovd7PKjlHnzLSCggFloXB+dQ7IV
v1LwqLd88wAUrBbH6tb34/E2E3H6OMxlEG8TyXZso8RCRS02iuJB5TIuEHha/tdF5vqyTjKv23sO
sPaLVowWme3UZqzzIYtpjpm0pp+6ampuiW1qKBW15fwLMkY6ROh/KJzHUqVRT6jDCqCWKdqUuBMU
4fPJ3owWPgGldV5GzpD7F7omxnsrM4fAC7JySLjkHS5YNO3JdLD7tfEhcCbmRs1xcKepHyV72uar
r7GZrWf2CBUJQtCzEFN24fAlHamjQjOStIXapCcHbRjDat44WUZAExDJLCcCKwa9UPc6vF+IaCFx
PBCKU3KXfmkIF6GSV9VxTxHdTr/UxqJ+k7pUJlFdsHUidJpa7rZojOwSlWN6J7vB6KBDKfFQtTlN
ctb45Cbrg57sHbMljTHEvUQ8cTnzt4M2DW+0sGgl5HxmtSONZ0LEhHNGnADVrkaq+sJQBY3gyVu8
86Lz3cd8ytv/y9559ciNpGv6rxzMPRs0QQecXWDJNGVVXu6GKElV9GQwaIO/fh9mq7el6jmt7fvB
AI0RJBWVzEzG972WByyQLAl2bp/cTI7Nv2FukpD2SE0FbzQ7s1PGIb1U3/1J/1mD/4Wf8u/W4IeR
x89z/fLTIrz9lT8WYec3onaJmMA/baO12qTa80s/bEm8wW8oHng+8HlHpXzadr/n93qE9G4B/oFA
wW6ZQJ0/LMIorvnzQGYI6W3X+id7MOsukMufEBHlCsjfNomJteUs/TUzJrVt5RUAV9Eqtzo+aa/g
0gR9top8UepPDoFVSQz+ZtLG9bjMH2qvWS7dNJntqC+LIjkThZW+z8qAI7PP+2alYrgqbdB/qz7U
db39322y3hesOIdiol8OFVplHJDXUNkMBVx8Loy1k7R6+aNzROybT5HwqdKmN8ytLzVJNc+CGFk2
T2bxMXJWn6ag0lZYyPoksW2qZlnd4pBIJAipfJQ3oUY9EWtJGMOeA0yhgTEgBNu8TwsG/XXodoPH
CgThW/t+XAVKfGG0WYbd3K6ZdRg9r5Tnae9D+cB4VkzezbadCwr+wmggha/eBwFFqZHTFiGbueNR
2NhWGcx2EGTvG2Oe14OphprepmwJ70S6JK/wculT4s79k3JaXk4YpM4HNabZvb3YixV19LnvR8dm
Ipo4BbM99TW0SVH/aqS7kpEUKh4GJL9A/JE8uY6BYYwbqo/UlVMl2Puz1rtuFvmtzD1NKbXh5mAT
uj32wdxezUngvMdEOLxf1om4X791209DLYowDnN/fKrypuPMRPb/rstS1jNnCMKPeWVOd5SC81tE
gddHKU0rP2tqjycs6XCMNq09XihajpjGQnRBNHF248JDmFLNaxJ4iMXPHUUqXh+m9IYyH6mHwCLz
N+oo1HtOisBGYlYMhBukFVsZT8lQvBbYGbJdtzSBA0uIbhTpk6BQd3uObgy0IQVVlEosB+2mzZ1D
Z9vZxDtY07lswm0WEy079I75fhkHjsxf4NPyjxXjVnHUOq85KrzUoDkKiz3BT0OFYiWpGtKA+36S
ZbxSmNPBOjdeckCZRxQz0i+Uok1vqpTBB3T6MlNkd3HyWpy6jTUa+UWat8trHYjFOJeGnxIEGaxN
fZdWUhqHyavCO90pYruYyazdKAz1camGKr2wRGUW5x5i4odhGtuk38FjL/ZTIFK3+9KHBK9dIidG
TyNnKiEb4aIP8HPPS2PLNeRy1ikjeRjrMh3ILgYogZGtKNzGYVnJe8Nba2osZ4PhKzaJ5pvPiBVK
301Jx+5OMg4aAtFXfnZs2I2LKyop52uLXqVxxz61iUPSgSooe2wtKtllug63iWlI2viQrTDEmv1m
vxDMEppwv0yUcd4XRXOglAEQodGFNV5Mqeu0Z6bRghGVdSPo0LNcVABTmU5X9K6yOQJuuV1sWCmw
+HLaLlevZ9OctDvd6SQZH4rQLLN9xqsZzmdV9Y/9aVcd6iH81szEv+wYsIznaltrw5zEDHwgvBfc
TBZf4RfT5/n3bXhJ53fAAuzIy7Yuy9PmbHYtWzRqqtVgKNi262xp2bSl3clPEPNrF9tB731KTlt5
57r6udpWdcQn6UuHEP+1WrwRxxG5KCK2Txt+O7SzeexOm3+/gQBuJZW6DJyk/EauYMPdOwEGaEAw
E8Mteu+6E6ZAogr4gr9BDe4JdXBSP9Bx01dVcZ4yyN51oVeux7CgxTl23Bzsoj7hGO2g7CDG5ykf
CQen5w3D+mU5bGz2NPnlio5qQ0X6Na/EfjihJXoDTsIThoKkqX7nnpCV6oSyQBQyUoUp5GCUYROv
950o/Yu5HJW/z7J2MvY80eL8hN9YG5TDlMGfDYSiHlWf0B4N7lOeEKCiT80z2kc2XChIwIjGDS4q
N+BobBtyvbxVUTtfbdBSQn/uuAPbAHFqT+jTQvl8zaS0oVK66HR3DJSi8Y50zO4DaYEgWF6zfms2
VMupne2ZcwK79An4MhfKxxgWN0CMzALAMfwUAGWAcCkIXd5br+7s0no3nmC1hLfrDlbW/Uzupmbf
dC5IzwtivI4gshkOlMOsF4+BdNLTI6UI4HcjkrgH+4TqmSeEbzDb8QvFr3a2iSPDL/kJDUxOyCAV
s5hGjcDlu0m8CeihzrvgHMmrBUq6euX76YQ0OifUUW4AJGMsWOSsapZZgx6oKDmhleTz1B+9hNd3
3m+QZmnpITsaSGZBOk+o53BCQJGaZY8GrRgfJs/Y8J+Gsz/OVy8L7kQxmpFRa3mfNjXphwnQi4C1
96gkb9ta4nBBq/ldAv+fuZG5kZntf6ZPbl/U+PPMyB//PjN6wW9bQBr2dPxEuDwdxsnvM2MAeUK+
Fh7kgIhFrgHF9n1mNMzf6PQhoo/gLR+CbTvn/t/UaFjBb1jdUclv+xnWSOJs/vd//xQI37/59Y8V
C39VpRM3BaBGWs1GbZ5o+h842wzZoZESQrDvTCgD2brrEaXRrzKVf55Nf/doEEFMBjH+Yuyibzga
JSmqI/It3WvFIUZ1qAzzZ7CWa9FmIUFM063htL9wFHDXf5iHv/tCCOlmXkd7zev7maJsAsnWnfXG
bk40eigjMe7TYEyu0FA9L+C010vDwPnDO3/7+7T9493kbfnLNYn84N3GS7nllP18zXkoU91yhu6k
kX9ATT9QY5/StkJf5OHvr/Tv7iizKD6/zdgD8f3zlazWzX3EtgY90P38vm1M2NHUrOBQJnJxmsQ6
c8x5OOia8JG/v/JfXiPXsyH3sHgRdAps//OVw7Vw3FLY3X4qgomQZzFYD3WL73tXJijrfnFH//L5
5LtDDIBJuDMePkIBfr4abgSV9pZQeyLa3Fjm/XQgYjA7+/vX9G+vwpV8k+gmlLewlT8qF9BgaE5j
T+1HiKnroAHYAg3+Vf3Z26ugK7G3H05YBtgljOnPV3Ea6eBkIxuRHF5NVL5tHPDPNb+4Y2/fn+0q
bKiwniRwE5v65rsmedj3TZX2+3HYtMW1NT+0iIYv6MtMjv/stnEpNCWbvwwVz1bd9vMLKh13cMFO
+r3WoUepB+Whcz35v1Bd/JvbhlGSEgXuG4m2b4NulF6qMcixlFJ+vllMR2hbvab7f/xacJqbKKzZ
i0Cvttv6w4OwUpSL2LLrUWhCX1HRhKh5DH6l43r7WngwcAgQ9EckN4+Jt/EWdO0JZrEC5LsLi7Mi
oYblmAxGJ37xeNi+hH+CAeRxBVsbxPZwsAk1IHDh51fDm6CmMexMwNZ+2bOB07JrmOWnVASI8QKU
q7/wVP0lh2XLdiJ7E4SEz6zpvy2+y+q2GacpQAfYF1g2Me7vRssoDzQoFhfCk8+pqMPjSrr2Xmdu
f2mLKr9Cqqd/8cqh/7eP3Y8vHpMrnxdOR+AW1DInLd0Pb2Uv/HXycfvt59QWftz27bRly1J4ci6L
WsqSaH8rdHY0Mgv7MJcqrN8nskqxBCRjyhJezemLNlmkLuyqW/rrbgEE+MgsLYbblrO0vsAZkwGN
OrXi8T4CBubQw7a6N5ayyHcgMXMa161Y1VlVzPK2t8p5OjSzVFdmO9WAvESJISe1ZfmIm1DUZ5nX
+/YxT4cxjxedB9luqjFl7YthJBvCZNnBUo0q0UIOMGN8SFSx7qeBxqKPqdX1i4wyDxE1+dOivJ9d
PG6XfYkwEn/tjM7aH+opRjlIY3tGLaJ+Z5UIqI1L2ymH4AohAvp+PLHjFZn9LE14clgwe9dsn4Ig
zFkKzF7uw8YlJL9AXnRZNFoVuxJd/CN9uzaiitHsrxt3dOTdusoSX1FQ134UjNsX1ytzHz3flCgz
Xker7Q9uRd46MAsJ2NGweAZd3PPof+h9JeTOxowW7JFXmtj/rcwJIlf07i1olNfGvjLEpeC8C4CP
xrLYmYifDq3Rs4I0KdruXR12bAFObsOe9MJo3V1j2euyt/vFvzdrn1WtX7afYpYLajsoHv1qrCrM
diZZw3409Un/tcCjA9xRZ2O6d80l/Zzhar4Hf3A+Y172cQsUGrnFIkqafQsxm/PRLG34obyw5uWu
l3L+1ANcv66i4XyGRfg4dkI959Caya7OaXyOkzYde7DrxfsoYOIo+E1CgaxA9P6Vp0K4DtsIjBuU
b/JrOUknOyv44q2HAU6/ilvkDug/iqK/SFXGGjbgsW/p6ubDHfklGXmOblkbJhsQxSBn4Z3qPPW+
b1D5HHHXoP9oVC7NeCmS8Ai57DmRaUt8CQnnhRvJZcpLSNesPhpl4X8e0lx+ZK3wPtC+DAd1iyus
CNq70Ez69XoMrXYc94NvN0c6iCmTx+0Q3vOW0RCAjQalQMlwNEdNuITvvXKU8x7R86Zbnhe7uAyM
YaqOyvfW5lCqcvRg7UjXjm2cbwBRpAEFFLm4/g0lBIJGcThSIxIaKOUqzdLCup4Ueu7kUxms6iZN
l5klXKTet9Wu2J6HxQXTxE2GqSOcFyNq8Dt9NubRhZuRln+nqQjfgCFCzKlHnpuHbG67CiIjkTdt
ayMqkIMF1m5nKTXSlpVNjz4V6lBaQRE+lsCg7vnijOW7TNViihM29e5QVQ1pOs4ciE/GOiH/sIbF
Mi9DI1sgJRTe6X1iDAX11bBylBw2mXtt17X14uf4bUGV/ORippKzisPM1/rgWmpAakGytxcbtBX0
6XVXWJYRBzltD5GVWP58QK9DTXtu52Bh1HBUMGpGRgt87jqXfslTa9+TekLxNi4YpBJGoN2oNhvd
xSMmgtdZkHETax41xd5s3HC6yFx/upom1ekLBF/0i9qzQd5Ui8fkmw4DrGx7S5ni2pUy+9JyoOmo
oVdgibS7uC+jmOr3jhJ9elSjLT7pQGSfS0w271drcD5VK7mcxwTazkKqQeHtThK38lAhxMB+VRiQ
fmvfWsdAF0wYZk4d2d7VqeFGGpvZp2p29JdZd+19kAFh07KaDB0Qw4LsJs1WN49hlQFHnNZOHk0n
zO0r2FI9xRK/HbkLwje/tqLvuv2Y1nx5Kr4Vc5SkLlIjco29V9a0CgpTTV11lgjsWzidUr87d6fR
OZtQ9/C4qLPuA+mmdMH5/gxMrKVoX1Q+GpdrSedn5OjQ+uSif/9Yq3IJKVy3wUZLg0ijeEzzGYiT
2NAp8p1SZOcBMQ1HPsu+gPXulmeMFL0VV/bQ0B2ux6m/HEnVuA8QYL6GTSeBxQWzQFxl+WrsMFHL
Ly7PgG9GURokNAvDu7M7xPBQwpvcIg03/dDESbQHuuyp0Wun7Jb4AGQ4yeKvQOslQHg0T072ZRx6
Y5P052HOd2Mc5z11ZZbatwgyHxI+8ymwBQ6fY47VBvzYacf6UiL4uSmh093j4HhoYnVWjdU+yVT3
amW5M+1ckbYHf/DzJCqXvLNv8dC6d44rZwqbzfrrsExQosZmt/GlDjTMslLP6NJJqp/Hwnjc6OGP
SzbSJNclNh/92pbOt3TOfX1emZpmkiKp0VRIXWv3oIW0VNzQwDuSO0+SDK1yq1CQqFlxO1UN4hcK
Oa07E3mgjDxqBbsDUwUFiNwJeQ9G2CFgMDNXxAne6tcQeY6Oqr4VDaS1oa/60Zl8om10e2cPyA9Q
8IVWBjfiaffME5n8EOQLqr9FWTCTHSas91jbbfg7v4WzyLSjX0WvHHc3NphTrkRDHs6ZAcicohck
NGrnKRMqxcO62132WLzugyrjq62V519YC31mkU9o4o014CeJal1Xd6Ezul5cD5XjXXeV4xtRQvBw
AttqTZeo8ADMUYgk+NFqZJD5MJrXitoDEXVl0j/xzIGT5XgP3xUzVq3Y9CfvBfnPTDqi6l88Z4WK
rHRV6GPagudOI5GtUVYNWXnth9nSw28kLaaNfjY+K1GvH0fTX2WsxdjfJw76ZNEt2JTWRXGyBBkJ
mevEOdV4lm3wHbPUZ0xLJqXUiyAgxU4G8QGVmP11hb46o6mQdHdZ2vb7dms2i1eVGzey1V4f+bmT
vQgG+RvGAPOLcEq7i2p+dhbBx2h3JxNhfrF6YcGtDN0LE57A05K6wxOevAq1XcIkQ29er/ZDECTr
DlMTeo5uFc4dlnHj0ait2joP7VlejWRHVjH09/RlrYOZNEybGLmoh8Y6B5IPit3iD4x/ZSDQag+k
ojAZW+N5k052wmmblPesmesaeYUUD1DGnooTHC5oA5UJlx14BhywQH7b7KSc6ioi26WbUdeFxXmv
MjJwIepgnoOl4POKIzi4rXyecDFTlif3qwjLR3K++UeWMBNfyGush2ihB/I2m7vViJG3JgF9zvMq
MNkVqFxsRzdURc19/zR0dXCtRAU62xldUu1F3Vvd47gm+KSL2kzGM4O5Id/zVvU6ogBt8uCMeiyc
Ca1PGeOsbJa9mEJsUEMWYDtMyz6vd25Lk+VeCGN092r0qG90N5lhFA5KdAweBjVDS9Yv75FmysFe
Ii/panBXuyTCow1nD97GadxPQzCYN8PahojP54JBTFM9x+inS+OLacpOEHs010+jqkOIL8uqo6Wz
mn5nevZ069eplexdwKcpmhqKMtVmtt2rJCccvcmWrD2Y5UqiqtPRlMXeWVpmNIdTex1AkNg7oizU
145CEJ4Z5CoUjMva4ESdtzwFQ4U5exaz8bcO1+MaT1KIb22erl7cdbiSojZgjNr33uz7kecbiLHE
At58EIMzmujJeqyeTlpIfSi7zr9nnhtRb3RN/jSxI3T7Nuidc2ydCRxUulBXDKvZfFX9pDC9m2G7
K1wfatCFxnlBT9PcTK3qP5qOWp64a/VLl8vOjlPqRSQcbSa/rIQH3CNEIsUtyTLm4Lxqws9tC3QX
9Vr1LvpPJ3zHDmRS4ElQfLab84IASDwe0EW2WGCWEmcw6WtDFPo0Tbp+NAlnJvIBw9X7pA6qb0ti
196m3+jOsQfzEC6dwa3OoWE9HpvVzOvIeTZd26Paqj2zkpCKLssseio7FCMuqbd0c+dJ89lSYkb4
Ni6djIUCbIl6qwq/4CB2xjisJpQxbTEuT3y/SNQrjGZ5zUiRc49luPbPnlPNQeyww/GILaE8D103
F1cOVkWelOWiMwRchX6W4xxM0bwW46e1C9RHH1cySqfV1t/SxZRDnJHued1YpXkJiq8f3ULOIsJD
a7eXA+We/r6Z0uBbUHb1hSPWtec0ssfPo6sbl6damlwZfVndpNp1HkUo55vM87AUU8PV3WbpwAHn
QA8wV7ONnmUCrRiFPAvG8alv0aWpdvmQtWHiRHmD/RDTaQOhLqfe+TrySWAbycGgI8oN0uc8LY0b
o62mbypjCIjwrDDQTnXBGwaZTsXOkNfMbrOaH3Uz+o9TsX0z68LIXgOW1ofFGqvsoifhPGMUnwWr
SxhgKNZDW9uYGust88HQzV2BGDfZ+7gqUfek81zE9dyG5yQNNF/KQE9U0ngenC7OeCif0tRKo1xq
LUTiTdLoODP85isx+KUF96YCJiZvMBdECylzCIlF+jnxW8SQRpCGHx0jVz0H56rFXrn1ZjUtUTVH
SS7DCz37DBEFps5LL2imnGalJPg6VwRCYGq3FFs7McAXrlR4Z3ykbR/das70ZSEDYUackiPdR9Pm
pFWTxQfBI2AdYSNJDk9yrbw7lGe64nX0qty1yjE+SYSBL2HnjAyDbTnecKIsdL1nZn2T0T77aUWQ
9+Q7rYZir5f8NVGdkvtpaYavzjCkLyMlxz23YW2GXZAaOVEd3ty9am5pFk2T57ecXx5HprLFw4z2
PItV06ZnCOisLA58PX32vTD7MMIak7WhUrD2vkH9G5sBXiGeOmGSH7wR4dUuKULnakCzijCBcduK
Dd1BYyGIC+eLQVpyiYMMrjLKcpcZIWw8gAs1YKzYexzuek+EN2pNovq2MIhTMIR9ColQW14EaOcW
HXGKkaCYkyXO6WTfRnRLuHyRT7ET6hRBsfVlru/LUzQF7BkxFekpsqLd0it8Npw7c0u0MAxZ9HF1
CrrAM7H2fOZTE7vEKQxjymtUxt0pJMMljPBzsiVniGJLsxHeiNetp0vF20GCE7SRynqq9u0pgGNk
g+GfdQrmcIou1fIqD3vn2tsSPESRkGb4OFhd4tlPPrmw624ep1CNUIRLkAWP60DAzB0YBNXqYUFQ
4d7ndz/4W84IbjciRwjF676spVisHcKiPr2Csdx8waewknzLLTFPESYL/U7IwHQAwClPMSei2CJP
vFP8SQN7y7dxS0Xx7IKAFIoaoJHztSA4Jc8a/hueAlXCfMFG3JKyYphb2Ia9Za8gnxUPRV/jxx28
7YtqLljalzJTIegg6S0ThvRXmzavb0PRcNDRTsQOJIgKUZE8BcCQ+EsYzOK7IxSrNRdTbCNpC4nI
K+fbwcluB2qNmbnrTN1WtJ+WUTpuiTN1YAkiTA0SEEyKR7ZYJzDjGI8KWTUVCS70wumSDBsHL3tz
nvqV1320ijEwiZRpXCJfRK15AvZwWHvtW7xTka2QcxALIMOVZ4ewzdw8gJrMPFoq+FCHnTAJiqu6
aJIJBzdkc3A+mdmkKIc8GZSDMVuIge/dubJxWaTBa1Nx6sXtyfXcFVlwMcs5VI9LTrjCu4JqgWBH
VFwFtmkSvTBcJGvgjo8qI+yQNAlc8vWOlksMCxSTifGuWajUupSLnw1XSteTyneG1wT9Db0mZc3I
gCps6rFtUF99qwZ/7e8c7CXzZ7tEwP3OHnFsJ4fZThz/SIYG7Z3WyO3bj8msADb50g5MMw2ljQbf
gyzEdO5VzZrfSQzMuBKqwQ+R6jsW6+WgwxBOakAgwTFpoO3t6isLswJ12CRXItbfTRTlstQMjWqn
LZIjX3ihihxZJP0kDeXONzJVwtQ8QDspbpmJ38c5kI0gseCPzoLb3S0NlR2oHGcCM1GcvWS2qa6d
aXZ5rHWIrvbWSPjk18wuxHrUY8vgSIJyW3I6OKCTbi58lm9eRQNYk3e5HswYz3fpPvE4LFCKGqvQ
Q3kcKEiZNnN2azEck0Fejy/BPBGqRWlOA1g4uG39ojt/dkmd6x3pX1qNH1aXpt0V3LWeNHSgtJ4b
8TX3e8uJqVbC/cFnO1+6qyVIu/nRnVrXQ0iEkMS5HRs66sDMaN5LYiTcqWNFmAuMsUSKI5r8gXOr
L98POY/YmOBkGhxFQ13kkyacrj0mThd0l6Vy3fx+KRZtRZa3kGfv0PsSXC6tXhf2SXTHdYnpAzKA
GDmztcmQsEXrObuRca5Joq4bLP+MjgvDOS/hWmxChsBeP9aIje7hfFrHRm3jhFV+TF1VlMu5tvrF
ondw8pY0OOajNRgT0nhiiQCPS0dRTbLvWJh8IoVQk6He1jPYfk4YvqzU1eyjlWE4NtzOK/cp34R+
3Xt+DS39O2f1H/HAv2gv/YGH2j0Pz//10vBB0O+Qmv6vfz0hChyf9Y/6gdPf+FNzasJ6kShPXZDt
uR48zp+a0y0KANczbUpUpIZQTX/oBxwEBAG4AC0DsN9E88N99+04ZGhVHfEbfwdu6I8f6v0T+cAb
shFNAy3PJlymZW7Mz1vWBw3YJMQMfL/Wjfmpr9z+MGKteGRey9QviM03lPfv10JM62zdVagJNm7t
B1oH9XpOoUDp7Cm9IIAm8fLbiRLnA7DZeBwhLx7Koh1jV2XrP2Mgf78y18SxSkqY776hh4PFQf5u
o+EuU+JIWxcJuqx/lZL3b28lfWMEZ/oIMTaf7Y8vrxbj4BBP4+xzN3jog4U0tOm6XHc/fLz+jULh
LU/3+2v54TJvZBHW1PYa9YUDwjDl78YmDaK5U8ajFAZ2CJn0xLEuUCKAOWMbUSj+IV9xeS5j+otk
5FO09A803fd/CfoX/oc6+q2HfGaIyIKZ93OO0b3tOAyvjTg/chIcLf4LZkfQd2xHKq5ipuG7OSZP
6gt79gWWjvNfxda+YWb/8q95Q5vzxM09YVTOfprTllhY98og+OMXH6S37zGLFiU4fIDo+92SEt5c
pBj05jhrnD1JaeUFCHD1DkmDE82F3ez//o1++3p85BIkbXmwsgEqAPeNQ1/Q7FbbA895kH8EySXH
STbQdvL3V6Fp42eyVXAd3+eV8JkVHt3Jbz625misEmca54mCSIqEobP1zG5H3bO+Z0lzJEUoy44E
F4ov+PdD2ky9xJHQSVD+ALzsJdN5aJrgGO48s+UwVSfySCTUUt6VU4ePC/DVFDdEzpcpAmSJ1hyy
DtU1O7FF0o9t+/2lqvIFaS/6U0iZRnrtHT4qioWgiAjEaklTq9BgVnZwXWvuzHlRSpe081bTPuDf
4cS6QkyOpLzqTIAbg2i7TeW8WIe58SexmwP8Zf48tDhFp07Q8YFxtjrLt/8eZZn34VmmFlk8OHYj
4QvmbgBQIy0i3BmyCd/jKEsSEhZZYY9QZa4dZWhhDQg+bCpfa5Z31s1ZWp+wxSEfzCpAi32Kcm9A
ySeN9wGlDURDhf2yU2nTF8dBiBxQm+j2/kAoUWbH5DaK40pUCbp4l+LLKE08YLpZFwRKZ4kDYG7N
ObBVPpwvBH+OZ+lqECO0sqiCdA/BN9Eu0roJK6zKpEulgx0tU0KNbFZZ+bh3R9O4zmG/u+OMylPv
Z68KvoVmsTjB0Q8X4i0NzesNfRJbD4YToD4ol6F6dhAMjXtVT6s+NPmClrOs+o70NYWXgPSohjSz
JLVubWXDCHieDm67hoivYXb8O5gQ74vLd6SNKwTW9+GUMZLMWYifPUdJj9dUe+u0c8iJfc0WZpod
YxbbhFqwLERSZPNjSVYBdJQ3r1BdmU+OU2Z1ijw0aVdfOT+BnmZr6j7lohnquGfPeqxTI2iiTWHx
1UjS/B3iBYM2DruCZ81kpv299NMUcg07/CcRNpW1TcEGLIsRyNcSgva6S/LkawqOfEu9xdpFpAyk
KkaKPd3MWjYfdGXygE1lmt7ghgI59KF07np6adbIaXosUH5uTA/LNHTfcDrmZLYm8wIW1xnE4rPm
ZB/WbkmKXW0icIiCHCtoJCxVvRsAtkugzmC4gpnIq3jy+unOHp0KdsfR8zsndUiREhNOSmWXQDgp
e+kTrsTwHDhWgU1UPhgrknGXc8E0IGl1jRjcyCfzTmf16G616DKJ87QB6cB2jJmanMHmxjZUvgKt
+ERlGpXqIoHVCxq+tIgKZT00L9uwZj0VwfoZzqazjnzMgpu5m8BVgLtmVO9+ZX72woaYUnPMfYkv
S4r7MJn4XiZQa68thMfzsGqELCF6YTPi7hc3TSL1Ex+p6luWYnPeoSyZF0LhNKpXzBfFPS42blMh
Euu+5xliRWLlbYg7PG1evBLxeJ24tWAS9pzho56C+loOpINRJ+sH93Wz0GGw0jb0QmxnICNVOCWf
W+hMnOLalJxbDXmtZ6Ir6ksKdFYVg/lXxOLZfLkjt5UdaVQERNV7RNcrjnZFcgqGaPK/oV+qLsMR
qcsxtsEkP5NhAGOTWe50u6DnWnZVEHQvpmmgLccDlKegk9ZyxSpeuVd52Q19VGVzTnVl7q/lAfNr
KPazi3J+33mJixpjQr0SYbVwlztZyKaMaH3TQIq1JBrXbns3uEh6SdLs6hKxiAUX8cVRrBhlrywM
u+/DtR7xV5O58JD1gFFHjJNmFif55HRxZzlutc/aQq3Xm97+dkU9Z2Nptsg2t5v+htCsQu5dC3/y
WZ0k9EissndR4SdjV5yZmrLE2FHV4pwJwnA7jAgD5ufUE7Injt8Cw1vCLHxwfWw/u64a+OON2Zje
0VNzwWNQeQY++tpapiN9FTBRoOgJMfcIIGoiyO1s2C/BSHJUDXe3Rr0vTXNjz4jtGEZZy0NQwt3u
y9wcuzMUMbgDS6zzhCRX872nZI6rO3Ft5xI5QTbvvArVJQdBVgVnjRgZ0px1cW8Xe1aYH/zFcfeZ
SYFYvDZ51+2sln/8oXZb27i0RttVgKo0I5NEwRO1sJR8YsBMxT7IpukddjLD21OQUQV7Yo+Qw7RI
ak00g5vwrbTyMIsBhumN98zCs69cYodgZFO3wkFsZmRpSWoJh0cPumLecXA6H1x6YvwzscxLiIMk
4YYR+UF1zLagL8TOUbwQ8f1yWxZ/C64CsVEyEb+QO8Z+bA3HjNwR2iSywqG45rEKPRwo6Z0Lcs7O
TFwkD5ZPxzj4U+I+VEUJn6YSu2FoxCOzc0e6thD5ZK7Lj7AJtLwiTnd+lYS+VjtVFwD4Nec5K/Xa
9MPRz1ELXFSoZ8Vue+yQGMlrYzVtfPsDAejVjS5t7+MwNFJfGZnRtzzJDDQvKOidq87pMx6DuT+U
B5WU4vNp3vlHi+qNfGkeBvXyMlw/y//e/urXllC/PM2Gk/D6z19d518V6rLX4e2f+ukvIdf+fv1t
PfzpF/vTqng3vih9/9ITwfaHsnv7k/+/v/l94XzUkoXzazs2w/bTMDA1P66dFgPi/yxy/z81ioWv
z81/PTzX7fPbv/d9W0X2/BvaRhgF85T5s0X1fN9WifxhJaWGTdjkvZGtxiL7x7Zq8VvCRwrvmSby
SMj+P7dVSxAkREgatKbwBKK+f7StbrPonxsHYlW09DT/sltxFecvNeyKTqeJqGv/wV6Be1KN0dkl
lnFPhbZ5nhRD/wup9Jt2HV6nh/SSSDnb2TyZf2m8MvuaZia3nx5lmoj8mE9DhWTIAl1c6Wqhnk7w
BUYYfzA74Zy1oUiPvcZLt7NEml0UyQRZO+b/l7kzW44bSdL1q8wLoA1AYL2Zi9yTK0RSpEo3MIkU
se87nv58oKqmmciczKO+mu4us2qjxAACER4e7v+ihwuB9u8eperhV5o3f1HGRdwWRqr2UCLg+t2T
RLT1XIX+TmhC4xHUl/cDNOIf4NOwLLPtsL9K9VSYnH9WtY0mxBc9LP3C+x7eBX6/rk5SACAd5DFM
1MMrrKK6iUuts36KVOArgQUYDw78t7FU9Av3jumW+vlL4lekcBchZYBVMZElDkeyazkuBZXsp5RC
KC5ZnrI3Cx+gGLCScKF5eXbdEPc3n9b8qcvzdGmaD0s1RZV1JM8EOKnDYQUsqZ7WcPJUFkLZqAGe
sHFtlytN0DAE9U0XiN7FEk+vG/TLX8Ej9E/nH0Floxw9Arhh6gQTxpd9dvgIMjXOUgMl9iQKrJS8
ogy2vQXxkd7XHc7w6sYTUbfO6Y1tfHn8ItM33tudcFdyFEXrqNLVNd4s3daIy+ivSIMdLOWqtAW2
WF+p7btWchoipVfeUpq/5G47Xx9guCeyAhBuqIiT1/nhs3tjI0RsB9JjKIPmQD9WugLfd2FpzDf5
NAicAQbQJ6bChyT/pzJR65EgT73ORwPkooE0dpJv2fnbPnz+87Pgf43wB6fC2RPj/+BZoJ49Cxa/
yqR5OzgEpr/wD+VJ+xdyOZO7H1aYU8WSRfD3IWBo/6K29aGeSIAAZM+P/j4EhPovYSsyZ8NU/1I/
zoe/K5b8CJQ2BwT6cwpFBnbEP6fg31v2HN/JmEUOBOkQMzcNzJfERJn/2F+flkeBA6GBnkS56ZVo
7+vRNreaRYe6NXZmQBtXvf5AJXDVRsOdZ0U7otmWh0K/Flq6r9yGZrTNJGBSw3M7RkulKpa0epZ0
FQFbVTu3wjROkq7QI1/Z4k2rv9smsiBFs6OV+oKq+NemSbEFNTbInu/ATS5TYDthtunzESJ7sISm
tPDCGgVf/8XTqhWIoNWYcekMUQML4oVkCNR1xQ0KJMLegTNPaKZ30L6RtdATNFbwNHtCb+Cba7cP
I4WXLpDWkV1fYx8hwHTVCWLY/B4FJPj5yDTbd0cTOyODWLLRQn2sSsjC2VVOY78zHA2HhbbQL4Rh
7TAEHo00/fzTJ8yLHJ2enE9oq46k/tUqFxy6phL95xjLAKDa8edC9ZDKOuXJwwEKU0orNezKjeXd
Qj7GE+KRW1U0iTajwC8/eWq2BKxBgSe6y/1rkSUbUtJVGN7XFveCOlmLHC7rhJaQ9JXRvjQC0JHy
3LNwfHAbFZA25FAXYU3Kze+qC+wzAFMatQcK9Is0UAxCxCekkwYmYT3k2boKK+Cq+BCKdDFK0Q79
X6oEQOj1qyKTLlTaZ4ZuEHmmCVCQZpz2MV410wR9mmEI/6YLP73clJQB/Iwj5jWc8ojmpclaSKmT
IhiooZ53RMePSYlVd+PyeH+6pA4fY3bKJzJEl8HjO6CrNHVMFwCQFgrYXo7aC2tqdjQdvfGMm5Xl
oNRAHhMWEJ1SaYC7ZF1oIV14oykwHi8tqrI4QBPsyEMPZ9b2S6QII2a2Up/8XN+HsruIO7AsnFJU
dEr7hvrPstauSrl5wLI8y9p1Nb6oNiBHlKjSXEYCe+26cKov2ZZPycun5ObvKfj3o81OZ61q+rYK
m3JDSwoxTYwRfaAocInTAl39qthCNV7TQHz4Tz7yv4edJTS21A94avCR4daDDKS/gtZilbeb2K0u
rOvjwDGtp38PNQtRgAkCdBgZaoAsXoF49pLf98MDeu1nAuilEWaRw2+AbdolI3TD99J8qpoLoelk
ZJoIxTpvIex5k2gSB85DkyDbKPf18NqYrA5P5/b+ev6jnNwO+JFOCq7YWc9tQbk+28D5GAeNL+71
27x5lsfH82No2skVh3UbhC3EeYQy298VdsqynLDiAMYT4boN3kCgjWDOj/KqjuQVygJUBWBYJd0m
MK4hJKEbGeK1I557LyGGmu+qHtwHXTNVJJAEkPoJHlkB3scBRgn4o9RFl5Hb7iQqZUn/NYzknRan
Gx87hdT376W4WiGxtY5zfSvnb17dbbBvAPo13tXmq1y8SRp/38yvpFy+Uvy71opp/ZPsA7dFvLUb
15J4q7SvSgYIeV9T4gg1LJNGJNmA0aZYOMcFu0ayl1mQbrwRTAeoFDR69i4mk76MNWVQo7T+XEjK
lWjDHVXhXd1N4izrrIrv1PSXfBUo2c+gNN91rX1GI//RcvuH2tzW6h1F5S9NbL6HCGDj6rJsQee7
ofzot0xc6F/XTFzlm9djxiWFwkjQ2OB05bWFNbzROcD2F1L3vZy8lTWx1Tt9m+VU5gEiRN4dwq1r
loiT1NEdqN6bqHhrSCHGnfmlLl6RrHA5G6dXQJp141K2HqSHJvuRGq/e+L3RXsrI5nD6oQeJ4yLd
bwwN+h027s9IgiNwlXXYL9lgenrcdSqECWkhNL267fyvXVFsiii7MuytmljUgVE7GcPbcIDfUmc3
03KRgrciSDa9HG5NzX/g82C9FC4bTooJ5e1l+s3gq29W02PI4j52mCnAYjOrhadEN+gB3maaZsCL
ohredoBMu11jVtu+eHR9UNbDdaJWq7wI1iC6lwjzX9Npobk1mRTsUHlddNPxEPC1e4gEmQ5MUwc5
Xq56RDz1+qeUYEvkE8fpaBZvPX8oSAARpsPK+lnb0trwujVkvj1tor3pXaM3tNDxUA7DH0KEJGfy
hjnHoQD+1a0m/84IYP0AOdmZXrgssR+YqsBJLtZJhqFUaz8l7T1wphV5iD1Uq4q0r25+qv66DEuI
hndZs+lkR9Yo16PmEVb+Q5a0GyE0dPaSlSTab6GncfoBm4UlNUbJKmu8Bc2mjRpSD25s4rF6i3kb
9Vd1o2fxXWlqPyI5/B5o431qZHfZ2D1UnXWTkMrSN8G15wpsA8wE5Hmb10azUakon4UUc0v/2iIY
mPl4kWQ/6+FXB+1NpsCOvMuuhFxn1AMQ6oo6TUolFbcK7ti+0wSg+MI3xdUWouY8VJR1wOObeDvU
3lbrDOYh3yoGmbQdoOIqLfF7AcmG7uWwChVpHfvjTR5Hu1Ktr5MiW/pqftt76fec39ao6trK7qnR
8gSLUAkXllffZ1HFPHRrCziUYbSbQMK+I3yOde4ORbJrpIQFqeNX+N0dcsdtxNo3YCN2A226fFlT
L7WsRxDUa1fWMXszt4jqQoxS15UEYItkEiS94cVfSpSQ0dJcBsOE7enXeNZtaPEsddl9FlqJDZOB
o1K3mZgnqb9OkJyFQHGD7Ml9TGPKR4BTp44NXYRlmSABgwKpNCS7cWpYApme3jCy6kcKEttW/U6P
ex2mjzhqRXwceDdVljoBRSM/Tb5bpfQlwA4QWcMbdVCW+Cxte+kG0wC8SCYa3feQQofgK+iE63oo
1y2S7+yxOs82CgMpeb7Rkm6vufGmrLSdcJt9j+efPLYbrbHXbeUtosxeW7IzGZ8LeoEdLlGBpC5R
6N150mr0uhsaiGuAA1s3mvSZvBebACVF9U2ivstYpFSy49vN9YBgsmRQHfZu9MD7ghTQnSi+o4n0
UDb9vm1vcwuZwsFeS/ByBjXdlDGSSuk+VWksxdFWEO66sL+jhf1cIsIZKv51abT3Cn4UIw5Dja4u
XUCICNfug+qx9Nrd+VPwQ73+IO3iUkvzHNaObikyfdzDjBCCR+XTjCmB1mVXocotgFK6TpcUrC4U
kRgfbK6EKlQSJLeBnK3AAq01y7+OWvkW6uSytJDP8J8BH154tKPjefZks+PZRAkOcyGezMDhW5Tu
vQyWXw1HMNjPMd/Sxr8XRefV+Qk5Sj1mo84ycdGE1K9pRW3gUi9t7Rkdya0Gw/j8KPaU6x1NuwI1
TtVVfDFQUTm44qCTpFiyGvFytBjB3O90iWy7qZ1Gpp0imSt8eNZK191PCUAI+3qAUWCPzXVbWN88
PgVQEfSkwOtGS7O5Vut8qYNbnO7ofgd1gXWlNdpXrRBcGmmI6AM9anNVyG+6j4L5YOw747l+qIOn
WhG0t7xlVMEVVNbtTnAlbK1u6ZZLHc0udJDXQGhzdy00spNJ2QHJtBwVYYj0W0yT7iiFOpDeN5b4
FUSeQ0/EmfacobTPupd8g2Kw0kfPifFnjO0E48V0Y3vds28oa+iwX/A9+d4lw9L0Hw0PqlNf9ptk
GB8rSV75bbNLB/cZYOC3uPYeRq4mslpuJbRTYm5juRm+9zBlm8ZaeQnqelm0qsBHAfeYlFohmYnl
+S+nXPhyH1esT5dTQiC+j9R/WZZ3MjHRLx81aTOVcazRusHsuxifm6umyrbEXtd+PT/8Uf0IjcPf
xSiUfTR97jdSFVavw4kqNxlifEGzyff+XZDoAOmb30v0716P83sx/q5d/U/LaPZ///spS/jfvH10
UFz8/ytBbn9lE+Kwmv+q/4PVx6mL8r93oh6zOENL4r/2Vfwjfas+t6Kmv/i7Cgka6V8KYHqF/gvd
nn/XIBVd/xfqEAKTeu5Kv90s/ulD6XSoTBmo0VQ8RgaGL/8PaFKhPDlFaX5kUjRE/OZPapAzN5cJ
e4nCLIJQkyM9akhzbJaK+VYZm0ngZHRId0Kx051RKsNKtuPwMZOLfJ3YsQIhO43WZddryy4fMyft
0/DbGLq/Pk3f36vs85X1I9L9OxL+fhp66NyM7amF89HE+rSf4MH1tWa3oRPVufkNmytYoPiJxk8i
i91f3RBX3aoNk1sdAb6py2F6X5KhVt+MxhUdup1RqGMI0chfy1wg6tnDve9RFo9hGeRaUIBV6EM/
w3Y47S7sRfUwFPx+dNzb2ZKQ5SfA62EQF+hTGiDbAieWayDyGbzmp7LNCgQrgKA41uDnFqXaHPJR
kLQP/aBn3lJ4IIogKN/JvaJ+bbEAfNKp+qB4kMXlr5gC3RYVfPfLoNrRuwru5FXX/PHrUEX5Y6T2
D/AIpOfz3+CwbPDPe1APQrcEMN3cJljx65LMvAwcQ+3CveXh9ErqrPxRjetjFJyQVRX87KQ3a86K
E/B4raCo+8DBTQxlB03plnlfFNf46l1ySjqsU/w9FAbwBuubJpU5S2raKLBzy+CFpKB5j1sd/ie3
h0oCz1ba+tfzs3eYMfwejF7n1A+keYx83+EqANihC3RfgQNbtXbtgT1c4iGXOb3ghDg/1IkPheIa
VWE6S6iZzTGr9HoDwFxl6ISpH2w6TXTrEfDKhRTo5Ci6gjAcfQq+1uyFhkSXgx54hxN7SbjhT5TA
V6RLgOPjUQhmlF5ox024ZmLaQQaEjE/n9qMSOgQotEeaotlAmlEvvMuEI/iUaE1fR+cf6p38Gpli
0qy+V2MWD0ElYingSYLLduLvUCyEvcU10/QSJrAAK2QOFkqzcCEWIs762/NfbUoZDyOcbqmAtzUN
952pnHX4pqEOfcRoo9DpfPW9ycNyK1T6Or7vYaMzBs0SeYtgVWfmpR13vA2wd2OWqairtLXE9Ak+
hVYFS020xy0+pCw/4xaiLdPI/DrW7Q/FlYsLKe2pwSikmfRWyUwAOxwOluHNTN0uCB2kH1/kAppb
5E+iIdIvbFYvKd2dmlKOTyrhtPEwHZtl6Wi/+UOl5aFTl7GyLtsaLj+iPIsCxfMVfKDiZtRgg+Ek
lF1aUIcZ2MeCmlqFuD0RLlW+6OF74nZrpZ1bxY7Vf4+q9lYbgJBTDLFCeU937ykECaV6SB2kLmBU
eZ2Mj/4Q/kB8YdEPqFREVLabt/Mr7DgEAUjQbPqW5A1kHrO5N3BeRmZn9B07loLnIWvaVem6wybU
3XJ7fqgZgn96f8PkiDDxTQTaDRDg8P2hWKtW1qBdwfEWrdKhR6oeKeBNZ4OMBv1k7sxeCv+SOxBw
Ikmq+xA7qw3IyX55/kmO1wC8FIrEAE0IvMifHz5Ip2il5bZh6PhUU3d5jrdDVMv9Ok4mZKCcalxp
x4B2aulfGPl4qU/WoUQWuCc2sKLZdEN2pV8C3NrpYb5BH6QMhMdlu7YBct/jdCFfmvPjIAbagkxD
YOxMPJsP6FkQsHBPCpzS9ZW3zoqNh8yWrBsUPsKJ3ix01IhUgTZQNBTJHp/VDZ0ATFDOz/ipb0+O
CvFV5fjXOB8OpxyrITFodRI6Jgpm16LmRmeQxSzyplKJYlG6pwhZP0LbQypFN/p1LwakriOKteef
REwx8zCmgtia0F6Qf4ioqNcfhLYmR5kWhj9GE0HN8eFnObxMkIdZs25a5GTWIb7IzaRW5F1LUrk2
gNQWi6LEa2Y5MTqrZZFIrUONKHURlEmgPadNOCl+eYaa76xqEuQdKoGOEbpO1g3CDupfiA744LY8
21okcKa/Ac3vHxBvsZolt7L0pugV6cHslfIhiTHBQC2mGnCz9vLyPW8GRKXOT8LxMiRvnrYj/2Xz
y7OvEQCSxxIiqpxMatUlIvLyCkddd+nrI73KIhCP58ebdvZszlUNGJ2JXizqjnNpRxfpPdnI+sop
tCLajXJsbwYX/8nzoxzHMhIPYpgF1BSVwnksU5q8gHqp8FaN8m74UzmkqDEMkyEWnh9p1g2dQtmU
48jTqWWLycDzcBENQQzZcipXkMPveqAVRv9zAN/vcV+wpo56qn6jzLVU3HinWH/h+7bWWD86Ohn0
xza+kX7R5WJrg1epLH8RcWk6/4Qn54LaHF1D+DTk54cP6Betb7QYITtGktALoKaIsQcshcEeg9X5
oU583AkkKHQgMgqxbTYUHyTk3KhqJ8o7jLgwwqYeXf55ammhXaRwj4VHh7Pm7Ny2kJOuIRM0TuL6
xm2UUS8GDX4pOhyfDIxiExem5t7U5j6ctpqEwa7NoQEAYtiTJzX29CznqzHsxuvQQAh4HEWyxDrr
0pl0ahanKzxoIb6XPd38P2dcSOLpwhxE42AYgIWvjlYJuiOX4vCJZaET80CyIhQ6CYYejpKkSomW
eVk6UdAO6IhPFunMAoLsCPWcXxYzLMbHHgFMOZWcuAvgPjI7ZUVSWS3w8tIJ8fhDMt31aDnW8nZk
Za4RKEcxSK3tG1Xz+6UUAqrPAsR5O68QjzFutWsDVYCvaleLPzJL/ngugyyMyzdoPqoYs5U0xIFB
5yCtyQD1fo2oPoSFHOP7CO7KhTj7Ib46C3xcVSiPg7nk/qrMAm2dY8Iklzp7A8unZ2koIzpBHsqK
y6jstj568+QbY0p0aGWlmIhkQ7J0ETVR0T3vvBAMTlWjvWKlL+iy0aor7Cz5M8bdx4SQGgj9o7aD
6PRsQpLBk/O+zNhapu4u7MjK93ofNBemfVb+PB5mth5MM1cTihSNo5S+tdEH4d1rvkQ1VMeFyZXU
eu91JuJWui3dm7JL19LrpG1YQVfB36Vfmpgrrs+v0Y+DZ/Z9EDLnyGBPfAT1w/2Q1oPvDoreOXkm
5TdhUhULUeaT6wRiiq+Ggr3Uwgfdj+xhgbzuxtbS0qHmhPpk1UL7WUS4vGA9jslDsAtsS223bqyB
iKqNmEZRgWDJxtcltUM4JKZzTwUmdyYrm+BCvJ9px37MLvxMMCIY23LFmAMfrHTsPS+zGyeASbBG
HyPctAPsJkwpLMz/kChDpPBXaFLccvEXuXJrDBTob2KiE8YISA9IL29GWsmrMrfwBR1UylJxrFLl
Vdu3DsIeFtwp+JqKdlqg6+9+3WiOpbXeJkNN6SZ1+3TfhZ29tQLLWnV+Ve0ldIvXvRkOK4RHuj8+
7QmXiM0jkqFyvs1vjblsNlzP5c6RpUpaYqFSvhgGgiiRLMIv55fJcWy2ZTiplINAhlKcnZ0KRd+0
mjGanSOVg9j6VfyriFpl9x8MAmtUfPxjznehJIq69NO6d6jhdatM8s0ltUP1QkSaAs7hgqeSBoqU
eEQ1mHrx4YJHhiIbyRl6xzfCb6YlbfAIuaoREYWriv7n+Vc6Pm0YjKSP+x4+UjAkDgdzO02Pkszt
yZJQ9CrGdtgkkUx1VSriCzv5I5LOX4zThorqNBrEosOxwJGGyOVHg1N6eo6ktxXsiyBSNypd/1Wb
SsWVPUTVDyUwVMQXo9a4tjoLNJVeoemGDWli18sgLNEs1EYIyNvajLr3UFjyJTWAE4tJQXBagOPF
VAA0/OGDdhUwX5lD2IHQmC9llGaWRuklF6b+RLSl1sB1W2iAhlm302N8quAUOCIjeMF8FKUBIRbR
y65YKJEGeAxHkvrVLEP/pQo0AxXg3G6vRZxX97Wepj8LRGxhSKaqfJsXWnupendiBVL4QzuHmhYH
8LwSieOOKAU6sU43BsoPpI3MhURB5j41kcMie7xUXTpx9bQPBpwted9CK66CP+dQEpeRa7SR69XU
AFqu4V0NACMW8CHSHeae+gNvnW/qOBYbA8fFCxHr1JenawsjaGIZUe86/CRIUhlVmPSjk+lNvTMV
XBabALee85vuRN2S92UDGFNvZLr3Hw4TB5ZQjU4fKTNZYttSdl5pnuZdR1Fp7XBk0daqiSNQmUXK
VYh10xO2UuGF5Ted5bPdSGmN1IdaMKg/WRw+g5SXVgopdHQGduzCpkl7m6EdiWVOHu1oFA0wKOth
zXu8lmUrXUg1Tk004uOwr1C+YKfNtphCXb0Ogd846hh/E0WWbYxIExcizkeuPH/Hz6PM5hn3Togs
naQ4iTHEt0DKbGWjqFUermylru9HzaCMErtxA4VaVIrTeqVKjSFPjO1YWyBBBDW2J6+ONWsxyLqK
G1tb1isK9Xa2kVK1fLWgLYObQnlTvhmlUTUWqJmEN2mB++OyQHC4WF1YO0eb84OfJLgcQIaiQjKL
okC5enwjJeGgYVtskKKTtrZfJY6veYoE7Ssf4Mmje4cgXa8ioV3l8gvOdzLyWYXlRqBk8GExA9t8
d6NSkjdy3UmPkdQqz+cfdP6FQT5g4CFUuHc60X6ymfkc3YLAMoYxzCoH7phOeijGbWdXwYWtdDyK
yRUfvxqV8TDZmEWOzkhQeazLxhFl+NAWnVWCf4iV9MIw80mnKsaVjzaQxl4RRyYzCbh7qyjLzoEd
Zd54XDCREo3srxKi7nsJ9OHjhclTZ7sTwCpZDF1Tsl46G5NX5OfZy2MUrMliZMcthPla4++MSJNi
ehJ41bb1ljEe8qCMyHjRNKGUjcxsLMANwrXy3ioR0Q4oK4znF23rBy9m0VQKPtip3S0yBTFLqNgT
UyMhm0mWiBUbuF4HUPjzwsAMkL+NXK5APxyd76b6WZaKd1s1iF35nYTEc+brMmTxEQw7budom60C
payCZZ6V8MHDKqhpeKpRhdhAqbdO0uRlv/I7bbDQDLWBm9fgVJCc0EV+G0hWiYxi2Oev56fQmgc4
jm9NR6vIookLMWge4JpGkaM0rRrHDtCGxtZRHXd2Z8l3WvEq+UL6qkcjqolaaOwtuNST93ucrehL
hJhY4nd4JWdj/pYqdOMW0Qgcb5WEAaZ5JYatL0NrKtibd6Z85U+QohvFFOM+cBUfgGOt1T99mPzF
1gTsvOPz8mWSzvYduTTKJ6jdtBG82JrU2ctIXoRNnYvbBi2LfuHiU3eVNBj6LiAoyFQYhwhsIsBO
DyVx0WrP+EPCrPOqUNomke5ZqMLBYV4bodrd+mOBmoUP/f4ZuB5o/6ykarGkxI7DYZU2Tb5AbkT/
Qscvt9dIL/lXA/qCBXqh7rgeuxpnzsAexnqp1WY5XktI36pw97T6qxqllFrapmqspVeC1ru24OTc
St7YfskyC2J87MnfWWFNgoRbgyoisneyjJN1AerVN31EUSNUiJqtrnZcHfPCy/ap2mLxHEUYWEIh
t9Brs/MIUxEvRVim1/JtkiaDv6P5hABFiZPus6pxp4DCgsbJIhnFN9dQetDBsl5aFyqI89AyrR8D
5hhweEC48rxxXg1JoDa52jhyY9RrJRXlGmq/2JxfpidGoYxFI9YEH0HbZfr5pyQwjxPUE1I8e0oN
KYKUl9nb5VhcOG6PMg5ehmEMXmgCA8K/ORzGzeqkcaVmAKhV5TvZqBHVkWDH136gbt3KdNAqRW3C
zoaNVZXIGNhRdeH2NB22nw/j6RHYhlOrkr4KpcjZI6BNHHu49TmjnSfgpfMXCCjyMiTyoi0vNVvD
yL6fn9wPlP/RmBoHxMTIJrGbjZnVrSkkq2gdM2hQGYYciIRNwhxQv5ds+z2t8xbZW4PdEZqjcVca
YlhLbu6+VFmP18KQ36loXLSLRjTtelCGEs/CDqUKBEXU+AIBYyriHD0sHSeCFjcy0BSHE1SlLUD0
RkOXo22Rs8bTfYvDEgbRVFXQ2PZy4NR2zXXIzC/kgvNb4MenoRw/Hdk0/eaAxcaj2Nq7RuvENidJ
L1Uj0kIV6qbJxXrbiZeksAcb04CxT3FhOmk/rfcKIbK2z6gJlHYKfq+y2xYt2GBstYUpUoRyPAmf
Azwj/Pc6QIz6z9+UXTYhrYSMsOK8JCHaocpkYDlO5cvF3hvU4IuetvtOwOq4kDOc2NkG2S0ld5oP
qjVvYWYoMFdDrQwOWlT+kpMIgxI3Ci7Ej6NbJN+OYeiTQz796BEfTmiNVSyh1BvhQdT93vJVLGyI
Nksibn3Vqz4NBRmbX7dWQQjogwlmCYH+btJnTFJVwff2Yt596pm4PbKQpmjDTXJWR4xLHVoJTgj4
uNDVMDNUnrHccYowyHZRXr+HVK7aKl+KrpTWQ+tFPyB21/sEub2Nj6DAhXvAicjD4ganMX0JQvQs
CqCwCaJVpDwOvZWF3KfNfRz13Zq6GS0/kfWrsRnk1fnY8/FbZ9t5ShVJgqmxWyz6ww9j6HGYi3zg
igOuZ4v8y6/IGPqVkUfVthsld1/SjbzVJOS5yjAGBEwxHiJNbX3hwmRuQegptNyj4kYLdRxA8W+6
Bh0kbcpmNPdtZNSvgx10e+G7k5iWFa/UVtGuWll7HkaBAS7ZJaLAiJdwxuLGVNOyb8cObkiaJtQS
S7a3bK4Tq8YDGpnklYIG+60WtOnN+Yk4sePpPE0NGyZDP7qwJIXcRHyU0fFKfVyrVD1WFqroCzsv
k5Wf2D3i+4W3ixCDufAJ5lk7WwPnMNoIBqr3NL5msaaoMVRB6nZ0clR9bhVwkOieIAaHUDw0DIyZ
t+ff9MSOJ9ekwotOBSv/Y1t8im2mP6LeLoeyg91Vu5IrN1uDL+j+PITZ1JBpCauAxVAuOVxXmMRr
wai2jIIrOcvX0oGoqGBSQtm6MNRRYWaawclwcsK6Tu5ys2tIOgoy88pXHDfmLIVO4oM5F17RXXl9
377otk+QcbsRxo/XK8myiHWz2EiRJhfLGBvy/yCmMmOkSrTg0N2fs6fbzId5IkHuKEdiaje2ZLiF
eqkFd1SpBBZLn48shRIYWhLzMlCmW6EIzFR1In0M1z1fIV9no67dyhWlxwV27v4LBVNIZ2hMTERA
tOD+kiKr8JaoTtFPAMtXrQzLr+5EH0MMM41OsZeaJnnWhfh/vOZ4VJvG0HRFRfByFtvC1qZeNejU
LmR8lrB1ZoPDFbqwEI53EuV1AHag0nVENua5MDd4azTwcHdMgzDSIFZyl3mJfR2otb/X4gi2z/mt
dHJASrDTKQ0AZL6VOPG8cahG1TFc/OqswK2g0kDKclnuy9aNL9lNHsEFpk9O5/p/BpxFa+7+Slo0
QnVSMSw8MwhXlhiv0I2+CfMg2KB1be2aRARbUykS7quGtU6ozW4px6B60GTFA9WOdOV1unJFZfuv
PrLCdUF3YJ8ao7Tp9Qtf5Dhl43khtloTzhuNzHmyqBqVaEaeV6m4Z5eWpG26GlZLn0OG+w++xaeh
xGHAsUluxp6ivGNrSb2iuDBu5XhEfKAb/A1sRPnCq51a0uxuJDRo8SPAM3s1NDQblNsT1cnxeNrX
ksRVsG8umTkeJwUfO5svgKepbMzJFkj6ZX2HzY9j6IWBSmRhOqkRhfxbikm6WmpLgGD2y/mpPD4L
bVlnC8mINk1aVbPYncoKhjVWJBz8U41lV8fvcq5bTw0b/EmZNBdoXI4/3EAyL4SJU/vJRCsKhdiP
LtmsaigMdWCbhcLp9TzYEbWHFY3e8U5LUFmwB7W5MN6p2bWISuwnSt3WvPqHaGjk230r6KRaeJ1b
2WoYsm6fYSxA2uHhDWbq9Zfzk3tiS7BkuFOg0mNwz5wdVsUYczKIeHSCoZAhq5baGvcUdrNhdRfu
0yeWKLhEYMcgjBhwbjqNNGHfBXhBOKEo5G3qm7eAWfML98ET7wOyF79d1MsmbPHsm6Wi1yzJUkYH
HcdiR57mr0aVXoibld5/MJSNfNqEt6Ud+IHI+5S52HaCEmMujY5UW+q9VSnNsxmoyU0dRt6ffyXQ
7XC7MXmm6DF/q6iLMetWU9lBnvXORQ3wW15pL1kUCOf8cjhR87DJXFh8JoJhsG9mmw23bCXXA0N2
jFwetxWWC1+En8j4urnyhn3qbzyrwP4nttqNXpfpVdVF0v78Q5z4hjyDqWpiyligBx3GzlSpmyHh
BHfwxs03QZshCGSEYiuonv552CRdk7lwCHOSmJmdYMhP1IYBXNZpyQavge6G1OlK+UIEO8IMcVBO
7TGuhShN0zOeQtynpZIVGZYXU8IxmFb+KqQmX/YClXY9ddWrSo79a7n2uisVIVLcy8JqF9ShfJeE
nnov5ULZTQK1mzQCUHJ+po+4Rh8PRiQXJMaws+Z5sVWG1lDJiewMdgPT1+z8Gx0rkV1QcRrDxtqC
tgqu4jh5Ub00vTEHZBnwA0tWuMnoL9IA1LvmHAUAArC76PAUkdKyXNVpRLHowpF6alnwsVAsFFSm
6IIdTqKFeSdMbV12zNqC8Jg3yUNraqiN6u4l/s+JI2dqNVJ6AxBJ1302lIq0i4GbouLENfxpnVbC
bY/FyV1tYHkD70mZCFgyR4Jav53/IqdekiMAIZ1Jyh9t28OX5FJS+WE7KrAzECXCQ/J7hQoErsVK
uz4/0ol7CldM/kO5XwUyLs+2meXWI+5PleqMVn6XUdjfKl5S/zRwP3qMRWxgBhPjcUlb5bvSZ+pX
RKyHnTCDC8fCiVOPwMZVV1aRHAFwefjGvR9gcVy2quOpJRJMo3aXdpaxaqiVrMaQ3hRa1I/nX/0j
Xh6WGUjA4CsARwEiZsjTM33ajzmijFHv6sJBeLicSBJ+fKP18KMWdCPjaEFQu0oCA7KalcFMQ7Sk
1E1kBOIUwytjiJy00N9pF5Y+Wr2BurYH2X7BqNL4KUlNIG1800MPCpN0ajaNGaXvYdj13TKxqjxa
ohSUoEYlmSJcW6ZkjehW2eo3pUmGOzxau+041JJxq+mVf2UWk8AJy7xALiBJrt2oA8ApxrDAJNLW
82oVZK6GnoDUtdfwilq6T2M1QCST/TjBBMwb8wWUEzrTyI0b98KlE3armAN+mB3XI7xOM6QJl4be
VP0yHtxe2tUslS0eGOm1jC7tK0wvAwN28qv7ivwAr5kiz7ZjbwfZEkvF7EVInayuUgx4xmXj5+1L
PqLyi5BV+ObiiJbv68bT64XflzaCv14+6SnZGTIhrutdQoCfWtQgclAKmyon2PDMIu1IXwngbiUc
4C/35pgrNxUSzF/HtG/etUHGSAv24QrP6eSvVHalHtx6Xt0pYxbvzq+xE9kO1x9gXJzX2NfPdxfu
rpKkup1wcC/29rQFoRCalrf941GmLazCXeXyjfHI4ULGeEN1Q8kVTlwE1saS23Ct+d7PPxxk0tdU
QNzI6L0a1GUPB1HrLjQzURtOrfkystL+uCqhmlw4io8iH6OYwgb6ZqLcDHXncJQBRWrKbYrptLb7
bnL03UW5qeyKhiLA+fc5iu60piZTj/9H3Xn1Ro6safq/7D0P6A2wOxdJppFXqqqkUt0QZem9Df76
faiewVEyc8WpuVug0X0O2kRGMMxnXsMfhNkEi6cjDQOoiTZKpMfCirVNl5ZPeN7h8TWq8jW65wa8
33D0bL1YQy9dGJjAyiGh4OaFWroITlO6qxjPa9KjqLFQTCIECq26HNy0ygjup+yXZBc2bgFK8uXj
Gf+T+5/ceGDMZ8gKnD91hhcsbrwKWCeq8FFytPG1f5yrOOGuKab0rmukaPJibZJo9yp1f0dnLz4Y
jVFuy2gC0Iv37Z0eyAgbmpnkPOhIBP3Mith6xuS6euiRMdVdx2+K4jPVFMTmy0Tk/k4JBrPZEfQU
2yqfMp8UEdte5PKw2bWaZiyuK5y0KwyFi6zzuF2th0Sx2m7jdGZRuchAARevk7A/1FMZlAhuTCPE
SCeIkIJMo6MpOf0xzTh/rij6/JECg3OPOk76PYZ4x73dOKiapFnUPSaSmbzE4RuPIRuG32Y9u3Ob
baP+VqzZ5kIMVCfawbkJ0SDCaxYKlbLHWVW8tMYQaK4DdCHYNY0xSwLGzYj3lqH9yupA/lNA3TVv
EQNEvmQGbDqIuUbwlUOSuSuBmanhwRRtfidZeoX3VMztH/jwbrTWiKeDlCTDLU7a+qfWmCQmGaXm
AZ97SoaoM1nTtnOSYGtlQA42TWiI0KtbrfvVh5Br3GjokYHrVa3HF9XJmy29qOig4KkRoFDZUTyx
K7rwVt4jBVigtCIH0jc8B5KXbNar5dvAmHqbVXxNNU9/TGoRv+h21aDg4ocG2k192Hxt3+y4HcKt
R7ub4h2umMFV5STJa1p3SJH3ZafdhwYUlU2IbL6/GQGcBysn9vxuYPdSdaAhxDemDnB6YiHa52Zu
adGRjxB5StRgpxpV2R7l8WQlynzLLk5PClxNGINcqzoX3pLOKOP3lZudnRwBY2AqiOnzd+h9wq0w
PDw0zoBdI9rsV0lBMz2MJ/WgwaOfpkS5sRozWskxz0oQMJhJTyi30I6Fuz0vzLtApZOqye4ofxw1
Ey82UnW8l3Vf8+JxwNa0abO1/G++ZU9nD0RKhtBIVRTG8bLVGCsDOZnVFMeip4SkWdK0jxMY4kkB
cXHqbXEjJ6a8lVuEbyTJ/xJlqXjKzDb+/fGNdfZ8qlQldPJ3vgVv+Zmssi2Ftp3H6tEK/OLGFml/
Y2IXvfKxL4wyq1IQJsy0a/oQp8sb4EBYmU2oP0YUVIl5DNMDG5Ws7N6Lo/CgUSpFKFBdcnPLGh2U
phT6Y53RsQdhg+376Nvbj1fs/HExCWoJBQA+vX2907kY4dhPcp3oj1MDvyKkayhyEe9zHAe2Q19Y
FFYpceNW6vwlmxvYJRvTpLYzs7rJJ04HzkUYZUPUMD3VqV0TwOn3YKz0nTM44joxhwFOLF0dC1uS
lejnwlmlqD3DxanrYshmLY5HowrsI6vMePQz8SyS1vxsdWbsYSscXiuzlFZRiSuulNAz9cK5H5X4
yjHTfSuFKyHS+Tnlh1CcmfVZAU0s18AsTdzhO8N4bPy+ezAmsmVsf2v1EGfQXlx8PoIvH3/uOUg5
PaiUJSHfwAqkVAMW5nTVeQnjMos04xEI/+TaXZTdRtYYXGUiHR6K2sYzN4X6G2PjHZB6fDz4eZjN
Nyc1hnk7QxVB+Z2O3mPbM2bYKxKs1eWjnEfloQ9E89CXud9tJpHhZGw1L6HeYLTOb6uOwGvSLfJY
a6WxS4fr/S9ZbAHScCmyE8l4zA3iBjqxMFYHPb76eMJvt/7pcqM2Y8LRg+lNdLVEe4zA74cOpZLH
Ws4kYGF4r37VzDj7bvAGPBkluFK3le00cNuy1b4SICi4b7dJDfxeFWGLiYc/BG6AlHG667CaQVQP
UOlXIgQgbVEqzHZTATMtcUduEixYWgP7dDIcCAZtJH0F3K5KcKyS7pAqytC4CRDUn2NNEPPxTC98
WsJier/wBBkaMOXpp62Kkdiqts1HMdLuLhpJunKa2rlnJ3c7QL3qZhAjlh5q/zMo2i+ibCa3UVT5
b+Gj9BjY2tzMFAVk6OyLLdaoxdAPRWU+AmOrj/jp/uYwDwcrzOybQR2zladg3ifLDwywnCYDrUFA
T9rptAsnjkXYD+ZjlWEga8hWc5tILfb2c+d/ZYnPr2o440CfkcCgKwtt/HQsY8ZQc1tZj3olGT8A
q5Ooi/CoRKrzoBZogAZSK33VhNR87rG2ucPN9qaNHekXFCtCZDULjG2g+nbiyWrmPzq+E3hyqiWR
myu9WIEiXFoYFSzGzB3lulnGQ7g/RWVnC/NxsIIJvGKAWCJ4Qgh1zZro85yELL4BV8qcYb7hf5aH
LDHLwYxKzXpMhmLaB46j7CWqqjdVq4RbtULdKI37YSXEuvAx4C4QbDjsdlLcef7vQqw81doptsLg
aIRVdABUwshBZqLMJnVohub0QuQ429K4ztdu0fllPJ0vpWAiOxrEXOPAXU6Hbkw/4R41w+PQhEcV
GdNt1lfVNWlc6UWVqm/GaZg2ifCdI1K0rxrqCitb8fzdmn8Binu82xTg9OWu11tDlQsjPPbpTPOG
N++WddRtlEnJdh2w3pXFvjgeoTUYE64XOhqnM07kzApEaofHmJb/XrOb7BBUme72tY0+0EQj/uOj
dr6jZgANjCSTN9kAGn46Xgi+NyXZjo6yFaNzkEkokcRX5ejkGwGwEpcudNw/HvIcP0maQi0TGvKM
NoHGdzpmBwK5kTolOqpICn9CkKJoMPzLUv0uEFLYuX6elp8hHgLBTdQWH+WgL7BwDiu8WjZ5gEX8
fLkOw0bTURNuJ1P7nYVDIHumaLKHWKvzNeDAhdeNn0z4AsSPm4leyOlPthVBL0sr4yNOepKXR2Gw
CxKsjKc0lPZyLgVe2drKoVRqfq3tl1eJhiFj3WjSJ/Jke4vmmHYw7cQ+REpnbUWH/ojil93Rwl/z
utWE2MJ6fkQrMcEcPdaaa6uxm4MJPvMaXJGCsABajTnJ7d/vN/pHYHjp0gHIWd60qq9YdSIl8VHT
foBcbzdTmFmuM47RbgqNlc12YXPTDgGti44cYfDbxnh3k6iB2VMUiOIj1ZF2q8lj64bC+YFquNiL
LPzy8T6bt+7i8mA0cLroxM0p8WKbpRTNM2WyoyOwNHvTxUV8i99Y5gZJ06ys4nmMRX7E+jl0yHgE
lkXVMIL0pEZ1fAw0XwCZ6839GMmK9/GELi7fu1EWZbl26KDwq0187GInOvBGYxw64bCdpwAwwzL/
8T8Yjtr/HMOa9P4W6yePQ2/ZvRwfLWHon6qunNxeCAvVTcm57oZwrSB84SqiaG7i9Qzchn7b4qpN
B2PE8AkSb8aFu4WT2XpFaWIIghueayC6j5Cxv8Z8urRJ5n4xGPY34txiUItAvIOmEB9ryII3dq18
RYjC3Fp2vMY5v/T1aBiggDSr0MC/Ob1CqEDlvUpp9Wj7Aj+6JvumVsoPO22vsHL/+vGnu7Af6dmQ
rs9Gs6AJFhln2PSdoaTc6sYsbYxYn7ktM9Gv7MeFEjAkQ7DdXOPU72fFffTlTqfUYiLvh7LORW7E
kC3A3LcvOSQXeTMk3FUbsBPGlUxI5tFFppbZDRKGIT4GfmC80A0HAKXLv7sRntk0DYVr+VNjbO0h
nnYIhE/kSfmQjJuP1+bCd4CAwRmFPD5rai6u8jHxjcmXKPT2NeD9LNK73aSGONs6KK8LCJQr4136
FjCFoHvQrsTCZw6v3l16ITI/dWUnCTesiYj+rLGE0FW8+3hWF0YBEw6De4YAEYrOs343SuLzmSos
tY6oEem0wojFBInW31/g9tzynaVKKNMY82l6N4qZCUUvOj074qLbXEdSwRE1nWRbyBPa17W9qsV3
4U6YByNMgL3O/lksXjbWAhJHkB8HhX5KZJVz0DXiAdCP8t4GHbCvw2I4ZqPu4MSJUFqcOsb3Ehl2
j7TfgOdEmbYR6biLe025rTu7utcnzOQ+Xv0Lt4hNcDz3sijAQug7XZehs7MgMEV+jNMuubHlybkR
mAV7bZutbd8LH5qvTMWPlhPVxyUgo7X1LJ5ahsrq2PLqHIX/xiyDw8cTOiO5crRhP4Ij4O5/CxBO
ZxSH/sx0S4qjLCPZH+KXeu2zvb5OVf92micvzYrmukdveEusU+xK8NZ3iIJS5zCMaldOrbWzpPJ3
XRbRDrhTvq19PgMeVNGV2aevamy0iCuW088A7purS1O4kpddWimQBvQ4EX0j7FgkD0aHcUIGSOw4
TU2+0RMxeQ0diJXjfSYlMq8UITTp6syvAb91ulIBvDyweU55zFs9YTvGfbRH2R59NQloZ+p1eD7/
CBMIvF6lttrzJILS2gy67n+nw6Ac+1Edv/hqUH7KJ9P84eeiaXYONP1jYaj+T3huak7RsIP7Vset
UiI94q8l3JeWai5rz7XkN5XC0zlMTqVVUZGUR00vUkwIWh/XhSZzXj/eVZeGob83axnDXCTxOB1G
abEiTn0nIlmry43epeT1UbiWNc7/lUXcRy2Z5iWdEIqe8vwr3l1SWioyvlYeH01MkpBoKcer2NB6
V4udZu9Mwx+MWXed39ZftDFPV8Aa5yyVGYf2VvdD7wuZ38UzrySVHEOCy4+11luwNpXxWQsRrYLS
Y+5jPOaSTalhQ2LIRXg3oPS5Lc3e3kMTjV0zrI1trmvFigjshYeau2lm6kFSArXjLN68LmiDMNQo
MlraGHyvG87CRgNf9SrMXso2UqXSVpWFHaACp0c3cVVjbKxBYdtwiGR/G/FP/UgthTRnjGIYIG01
/sGhBMponPsyzTh8cdZ6D28ahacfElQ4lQ6a0MAVUS85/ZCxn40pfE5SvEavn7QqNL+kwVwYDGgl
IJqEfmPh2SoOKjjSWdUV6M1yj/pzJLlDBDnHrQy/S3ZV3uk/Cl9W7lomt1Pzkc2XjFIPhsbsYhh4
voQjWQNqPNzEZqeCqRdq8thLOgQaq5SaVyXK+HuQ8+wBI4je3yYYfzzYIhK2V2rVUG4VmMiJ1zqx
uDM6TH+9PDRH6DeB3Xl+Q+wHvryUzJ1WCRVqhd1EgdvViG94k1xZA5b1Gg3QoAvla25CHE9DS802
KQJQR1Opdaiz9VRjDhOgJqcL5LtI5dw2tu4R9oGKMoCjmIzJ/FkglFJtfF2qP3et2iWuKofDd7m2
cEMHjIlXCzbG+U/f74vXNp1MnEIUOz+0NoIkCPrjGQ1nNtBSLuQev/JpHCXsfIYEuZCGsWtX4fJG
ENe3gIZUWW4c28SoVOq2gfiVQBGqXOE0dDljlIRMBO5CsDFd09h/hF7SOP34QnHObpT5qFHdnsV6
TWpTi42tSboRxYUxHc0qAeXDfYD8YlWUMoaBkZ3C+Z0s0xXd5OR7yUkH+UtsyOmux+M88gBzKMkN
Hbyx3DRFrf1Wx9H/bPSt39EhiQO3xo2E0yFaGaOTPlW/lf3kty5Ut+EGprucuymf4Cnq6snYwndU
XyO7DbMNdqRws3WtRhBQKOONOrbTSIMas/cd/xlttoWTv6M5Mj0XcsrBqfqq1Dw/ldNHBXkpWkOt
SNJthzmD7xYYMZXbBNebHxgD9apXqHaregMnHtsGRwxwJ1Kb7MzqS+11jPLmqgVE0WyQtszE3oh7
0W9qXafuMKatWmPVgOST1QigVoXWO8bO7spe2UhQGVqo4rPXmBXm8jYvRObFauzgMV+hflAFRvjL
L4MiAtMYhKmbpYoZXkPAk4jqYy38I09t8IJWZvxJCTvckdCgqQ9SSZnf1bXZJZB2i7MdsgkIGZBd
AQNNy6abBJpyvuX101+RifW5LLsg+O5XAbT3AVLSph6gQeHWNBiSK0mVfxfyshf3QZuoA67Dhtzv
bQE0bDfVRfHp4z02h5gntxDtuxkUwu0xA3DkZRiRmbpkibYhsk4H1yhL61pX66PfRMVOR/Fg50/i
p1yUykrX8MLWtiB80WWmmTKLMZ/efogwV3VsDvXRDLEuKQy5xJcdtN/Hs7s0ChRxqj88zCQni9lZ
iATFaOHQP/B77ZoNRB+ynNZQZ+ej4EYwgzWB9FBIWMZIzZRxOuSsx/rLEG6kqT/TQiu9j6dyFoTP
ukrk8RQUbdChS3aA36L/EqhddyyQFfJIBmAw0ifYJVWdrWRb88tzuieolgJR4utQ96d+dvptBqUp
M+Ky8ZijnutyHKctnEP7xhKpBVkGYPjHUztHnVMJfj/gIg+KtQJMTzeOx0kfla0De851RNC6WqKi
9MBDtMcc03o2DF7EMozrDSX1YiX5u7C+BoIXJDqADhwEfk4nrePj1dS2Mx4dLf9TOEZyl4tJ4QGW
7ZVNed5iY7oqSTOxKPuFdP10KLOOk8qopfE4qkqxlzKzv6nh6G1rfRA3uIDabhUM8VNe+PUh4Ee7
YLc6T6qMtV9yYePOvG7UXmcGA6i70x8SOookIkRNj70/kVHHiXKYC6QrO/fSKDPWDhNTWuPqEj+Y
97HojT4fj/IkBdeJpH6lK22tpEMXPh+LCa6PdiE1gmXwjeBUZE9UEI+OOaZ7cyqydNNi7Ip/h2w/
fbxfL43FqSB3xFOdmtdiqyD+1llIv4njzC2cfbK0hywIf4Yk4it4nPPKPGUTkx4h1g1QrsB2nH4h
M/EzKQx05TgAVyVFkq1c3ulEMPmmd5wu8qIhLpEhHTMCx2yWyPsiS4p0GzUjZrYxK6ZuJssoHiue
n2EjOh9HBqLSeJbjBMff+pm2Be9m/ph833hII54wtx6HP+NUJD+5uzus9wZpuoLUygNnjZMe3U0+
DoMrh2K+UxZ3DvoGFGJtSno8CPOav0tr9LHotUCY4tgFmPlIoRlgYwiD0S+tTyiWF3dyXZorZYBL
35EG7D8YIyp9i+0v9V0viUQSR0f0wrN6aKo0+s2tb/dr1MPzZ5baLsgc2O0kTUBlTqdHM9EYCSTF
sUlBmaMcJRNvBMhXShP/Ex3x11Qu8g0xU7YGnrtwm1ugZOg3wyqDp7S4zWkoTUbYpdPRIEZHnoJ2
W22impcUuFaJ8W8lmudnCiQ/W3ZGpYAhO50prrF1b1lCPjqQSSBEVV+0TGuvxgGq88fH8MI9Chht
ZtQQSZBKaYvXvcMRdSrT1DhO4BW++A6d89jBZtOtKghEmx5F1qtCouWPJ3KKHogzOaPqBWUCYKZq
rOePf875NUdZn7ycNxq0AmtwOnG9CnouBas/JkWeQF6tHdcZ1L+GRSBIPdNuKcrMRQZrcSHkqhNV
lVoZx1oPk93Q18xZBe+itPjzJX2rrCTXF2Zlk+gbc3CD9NyyJ2+rQVph9KgfaR6KQ2HLz2mKAtrH
S3e+RefqEvApePi0EN7yoHeHvyubWi7ixjzmtZFfJ1AvDl2ghXsLX6C9hQzIw9+OR0xIvRUM9vyh
llrJflOlk9CFeaTyr7iZYgO1lYfY7YPUObQVFnIfj3d++qGagB+iSo0ON3893RpjFKCb24fW0epQ
wIoTOsKD3UpXlaL+QCdw9JrOifZhWvz+eNxzfhd3Dp8PgBz6oTqw1tOBzbBFs6JmYfFTGv7oemUd
Aymtt0YnfWGFm6eSlrQXNbZ6FwqfCqJGskvPUd/Cwxf3SmikrhNrPxoCLkTiwvxoI06781tL38BG
zVcu5PPyEr8XzC0CClxY9G0X12STYAg1dpp1rFIp35pwU1yra+JXv0DySx5oLjj+EHlYXTn3hkhs
z2qCaKu0pQTnrFbxsgUE8/Ea2mcoDQ3WMZcEMhwcAn3ZaAWdhLmsPnvaUvg6OlUlkeiNHRACpWyH
78Xo60erIjt1J2ry9i4OUJVxo0hRCrTc6gFj1cQqHlJ1MuHiYKf8AzehTr228bs55HHg7MM4Bu1l
+3UkNmMZ4UUrgqaaPGE47VFUBsZQZk4et5GNuMbm0zCyZyScpxvTzOsMobXQARBfgQuY+1XT1grj
5BA7Tp+9Wqi3VLPAAv6uqWWmW2oCxYvTQd/u6zB5ovSb/bKCSG8PsjTkX6pad+JtXkbqkz9Z1o6o
PfsuV0VY463sj5lnMpnfdKTlaYMKzPSqagnOS00rtDdpGmxKy672t4NSKVeAHuJfUanEMo8NFFbX
zvS6QpPMLG+aro7/VMRqaEirwfRSFar5EFddlnjFlGj3mYqS3N6ycCxBdXnsg02Hjtro1n4Zpvt0
yHs3DbHgTYaKOh6AobHdqrhG30qBHwJRKnXsW5vYTJSVQOWs/krSSijLbgAyRH1GOz1SKCV2lZW2
0VOoGjVO0rZxp2VW+7XRJVQ8tL69ri1J2xYVrZKpUMaVCuzF4d/KQnRH6IctXnMEbyykNOToyRTq
lxCwLVsqMV1riMz5uVEOIXh0Vx+CzHOads0U4SxKQz6T4AWcMZh0ZG4XkzcjHEY6es1P9AXqu7Gw
8NUJTQRXKb3sDD8O7iAFSysn8GzKBnErryrHj0Y2qdnpikspZ5MzpT5ldRh8Nm2WOMI1ahvUqYzz
ceLvSsykNnlSFr8gbFYrj4V2dgEwPumLRn9u5sgv0/u2VpWBX6A/IfEPHmvsbEPaxqoxPIy2UO6V
OKSg6CORpWEhHHTAXHrjVWt0u4E+WPWIlddFc9MHGeaYfZ7r97UzoOWTZ5M8eCVhC7A6VZ0aL8Aa
7zjKev9ZyYcu2BqjqceeXujOVUKcT3g4oWnuKUpewgOg4Io/Lh7WIQjbCun1wGrrZmXtz15mFp3r
jz9h7kQ6swiRKZ/UQ0248YTAngFSyQFgAgsBBRm52mK0sLbBzl7KuVDzVq6hMUf/ff497yKBQELh
GQ8j7akxazJwsK6zaPvQfq7k4nNSy+prVQzGKzZ2zd8WpOaREZGbO5w8lcvORmoFNQwToT0ZCFt5
aoNBdOoPfz5+TM5DVkYBcofoKmtJVXexnpmTjYNaVtpTJILiWnba4VnSBhijAQKC6ZTabpEa2q3C
t/3GA/fVbvXoCtXhtYjrLPWZfwcgJRJLYhI6e6frnJZ6F0dBpz31k6p8zfU+2jklDaSwlYLnj+d8
FkEuhloEP4RYma7HrfaU2bg9jqWUuUQqa0i/80uCrJWImHIVeqiAEU4nFFmKjMROZz6FQlN2iRxl
V4CltUeRT/Qp8rbaB6oGabb0+4ciL9vdx5M8L2GBfKGOSuMamPg56i/SB15609efSn20t7Gd7aMw
Tjd6W90A4nztc/m+mfqrQq8femvNuOfStkItjP48fGaTfuxijfvBkuQ2D42naRqnuy5RtCMiqeFd
n7STh/rAcJOkZX6faHL2DcftL3kRzbqkdfzXARxwqhn1CKYBAApN/NPP0DidNVnwXJ7kmnh+o1jD
0G7Q4mgfav4etj3oCG6qfCw11250688QdIeW2xVK4dAId2rLSMEw2Il/rHyfeQXe1xf0ueIG14dX
RAWgtIR7NUkA8BhA0VHtRLAfZePWDoR2sPRCKzAlycQ1yqzNo5EAuqjiTNpqUpJ/bwItWjsOy6M3
mxTPlSPeE53AcgkrApEYhSbl1GNeqlXoNUIqk60aEkw7SZXkbk4Yz92PAsZ065RSCJk7q2rhBrrT
frX5d31vRG5bgHnqFM2bNDudmyuDHm3rCTWejaw3JmEBiXroYqCR3/pWOlgblNGlQ42Nx88KAPot
lfmhhhQYNa8272e3abWhHDZoUPc/9G7SXxy5jG6rgjtqoyE+4rhFDgnMzeq5kBQHyfhsa6IFzhpn
N5i9GR69qlzdELCVqleTUkj7wiynkeplmseUO2glbhRoI38tPTYnNkQIs1Qhe4/67emmk4M2V4ay
Sj4FelKrV+MEWGPThgEif1FvN+qG6z753Sdq+hlDloYy1pS0n9S20w6E3OmPSIl1wLgRDjabLHaC
0JVNfEM2Cu4maw/A8jbkt2LkQJcarjNAl2U2gQZU0WQxv7UbqYmCdkhbt+8rZa/l0VMWjZGrSdm0
1Vol3tKwTLd+UDu3YhYxpMPfe8qQJC5VwTV1jbPUC9MM+gugF2ZaAu/gIspCRDUC1COpnyRcGxDD
PtAE2CrmN4wGkKc2d7OuR2F+z5T43phYwqI/6OMa+3L5/PMjAOPjlolQCoSD5ZckRpIkh17Kp4He
uDsWmBn2BNzXWYM9Z9HU5qfEHseNmigr5eMznAsxLYXAN0oVTzPX6OkearvW8C0zsz5N6mOU3jXK
Q0Hbz9Y6T/clT6aYqiO3GsdPZuvglvVVJBiq66UbGHeZdVXV9lbPlY2jvsR5vJezevt2f/2V+fh/
z1n8ofydf2rr37/bu+/l/wf24vNG+3/bi++iOHrvKT7/0/94iksA9f6FdzI18fljDb+b9v/8L4KJ
f3GNzykalRZoDRQ8/stPHNPw2f+Y6hKVBaSNHPPfhuKq8i/uDoJ7+mqkdbPF73/8b2zdg9/F4z+v
yD9O8P/+/ycW3vMr9+/Hhr6Zjpn5HFkRjYAbXboWVXaKnLva6M8CQMS1EwAZ1XKtwF4gHvG+bmrj
gTRtekiAHHq+ZXf3UtRrV8mIZ9jYStPPVMTZ53fr9p8/8uRHnb6Abz/KALGDVjEKBAR+i8xRioMQ
Gr9kPUPw165avWg3TRoXN/pkUSt1cEeSpCLfTbFqb+kDBJSpS9WluZ2tJFSnV+DbD6HfOyt42yid
nTG7/EnV/NzplGc/r9NtGISNB2JnTTp70TqZh8FwhqLwLEcJp2jJyRSpKSHg2/vPkg8tDwWNxLMz
eXJRhqZg4Lf2fjTbG3RiJldtpuH3WCLnQhPEujJjNO20pE53mVJ1+xFpdc/Mp+DKHnz/kPcOPjpN
lHqIqYw3ZiqNu6SE8KrIYfMla0s6MVzxDhdCXW0DTV0T/VBPI4h/ZgZjh07wTJKmf3d6Vxm4vWc9
Ocwz+iw3ZSfx8tb3hcJrTVumtvKDwkOGFapXFmi0hDwpgKP1TmyisTqECMnpsr9TeY3V3LrOsmIX
x9aBBgwyBJgQSOgXqAJM3l8lWP/1q4myMJ0gk1/24lU/KLShbe3nEAzPQbKhgoiyavYfb/PzzUVx
ZsYsIqAEcmbZaMlGvzDtKLefhdEh4h+rACsaa1wL9y98AvASM7Fo7gCeCWcFYEJDNVXDFwh60bFT
MN3Z1yUi5G4SpM2xbvRK3ml2jPlwXXYFosJDfRfaIJVcTFuwHqCqMEzbCgRYtwGRkBXbDA+Bv8NN
v605zxq9An0u3FC9ON0pySzhpFmZ/xyXpbR1JKzdVAEu/OM1v3TU2IdUSWjeEd0uuZpDWcsBmaP/
PLdnD30RlTeVKmMDlRstNiaG4pZoZNBnLJs9Ujw24O1K/eQQ7b4aaiQ8KTdkd4CntRNF/isKG+cw
jGhPx62ZbMywB5TUmRrRcCPtOgRsvbg0lZ3oshwgRCsfMzGN1ypmtytRwUK47T/XbyY+0m9Bw2e5
fjl2BmqHfMmzTIB9XQtmYtbiB89QsrdNYG9dkfa7jnRmQ0xX3+VWUW2KItWfJHqq1x2aGy4qINHK
gp+GSfws3J3n/Io2KboQCEGfflYg4rrdxYCRAhUHpBGvDpemjHZj+1UBNBs7C661+q7Jms77+FPz
Rp6+bPPIEIFQ50PbFoXX05FbbepMEtvgJbOz2xyX+U+WFP/GZUK6amNzrfp0Wm78Z540BIiTaSTy
QM+n8F01yBiKRNN6TpmTJrXrFNbkdYOGYDCJiFdWJZEgvoCHj6d4Wkl4G3RWoJ81T+YAYik2EhRE
HE7h2M++Yhr3YVRabq7peJjrefHVCh34bXr+gpDstDf6oV+5Wc4uFjh43Ccqf5Ah8EqeThn/kYSy
bcn9RRXR1cz0W0hjGGmuZI3Er19YXRMUPGgJEIYzauJ0qIoOo5EakfMs9eijQ0BszH1AJvWjr7rw
AN321hps66AM1Q/bmcQRzPxhqkfDcwLrTy9nlQddo3jUIvVbN/rI2VT6K8GVtZskFfK6mvSeSHMJ
0njyJ0Hd+R55xMpV8gRrI4p/XhH59Y3RaS+TLORt6cTtRghV3yqdZN2g8RJthV2XNzTI/S3Nk61u
dY9V6tQookpiMxRR9l0UhgPv3mivQLEEu7GhEeRQeXAVfdI8Opbyysm7sGY0mynhgVqbC06L/d9Y
xqj15Wg95/R3d2qfVtss8xPcpbPpejIRVOsz1N3+ekeCa4anJoP+YnD19EPFRkBtuTSdZ00rzNux
NzVPsXLpkHGXXhUgA91gqsDPYWfy4FdDt3IgLpx5wIGIV1LbYcZv4ci7U9gastDaNGGfhAj+dJna
PvZaf9Bk9HEiq+uuPp7topT2dgBp5hMlIEM6G1TNt9+78eooiU1HhM6zGU35o93JnadFCN1T1Sg2
FEqGXWLVgzvYQnOTnl6q2Q5ipc2yqKj98yMwZIYBBnAQNdRFjDVmzTBIRiE9p5igortkFbdZqVT7
pIbz4ltafY0Lm3aLUbY4BGPr7DqE0Q6kqeFKA/7S6sOGmbvidPzBSp6uRpTgqW4UpfU84kG114lP
N05cFPexMJ7aSVa2H6/+hQ2ORDwYDsJLKhRv3dB3ix+LQadHodnPdTSaYPnR8ortQr6VNGHu01io
94Nj/vp4zLOYjWnp5GNzxXDGbi2ueTwc60lXBvu5kUNzK6L8e40U+MrLtShwzF8UqN5MmZih1Gyr
xdFtLZoXqGZEL3jiouswVf22TTRxNQym+eRj03gAPjNeB1nFo4Y11z5UVOm6xFX+Pqs6fdtLQ7mS
CV3YZbyjgCooGZOxki6eflww1nmrFg3xBdYV9GZFf4vCweQpCQ7rrSHkfajhruNHVeSh8DdcN4My
7Ks2FCuf/dIvwQqOE07HlwBuGTcXqKZlAVjsFwsWC/d22B6couwfSGD9byj29dtotPJ9AfLuYIRZ
cp33gKqrPGz3H2+G89gGHAhfiyIZv4V0/XRJ4pHa7ehX0YshxRUS2G2ifK6UACmzJg3HAghblreb
GsDdS2t3xZpq/1v59SR3p6tJxDzLXeDiSQJ5Oj5ANIA8OOy8+EmFU0KpIp9U0Liw9aZyCVGHwyD5
/UsV0avxkynfV75TfbKV3H6JfX287ca++UaLonxIdDX41Am539htWl83Ew9in2M7CN6i8XITViaW
pNamR2nlgJ/rhNieoexjp6PTl8gObL+690YlWcMrn18pVPm4Uea25nwkFlNUijQUhSJnNN390Svr
VN3bsWp6ReX0+2ZU/84Efj55ZNdEq/+XuvPakRvJ1vWrnBfggN7c0mSWN5IqS9INIdNNb4P+6c/H
mr1xlMxCEbo8aKAb6JkWmcEwK/71G/B1+mr6xX21zRdRW2TqGcWQ0P5fsH6QYn3nmNqkkr89hvuw
sUol1uvlNtfQbPIyXxytep1NUvOixsBbwMGuplrIQ09njb7C1AeyWkqPBcZ+xyYRv8dElX+lsI+v
7a7IDyXKlRM9/3Dn3S6rutXXEuoufCMO0m2pBRlV6gq1zF7VJNL8EndYv2or7Vmupb1cqsv1AwxO
sUyxwNMuKD+t1tdkWKrl6zKX5dOIAevPfk4b1y5qotkFhgEKyPchcZY9nu87ewiuHuAu9E9h+wLE
ny+dEWoX8RMif03oVX2ODDYIzZqkQO4gK7jTWP1MEfKSYmxVv7swNH2SmlsvEsoeR+Nygq83tlVU
tXLK6MqdvwhG1DForVG+QoXNPGUIMa80K2xfcaAVcr0nybsEZNgAkSVTnhF3iaZ0c802SICn9VGQ
Zq8tE66RS3oUhdzddppIXRQ+w3Oj0IHBHgL/VDUFYJmKxpXTRr2zpny5kjHK9Ry8SIIyLqSbpJ6o
bNJRc408IUUSEZiXkMZwNAp79jFikokf6KdbFNftc92Me5SnyxqAXZyho59JHwBx9/nwRVUuh0oh
CFKexvyLSC36RHpk+0PTOsdBFa2/GKm9V3Gtg3S+8a6tS9ixjCN/37qjFpVNcyvM01cOy4zwHMW6
qcJBPqbGd9v82cplGxRSOt+mSzE8pKW1l6h8WYVAhQcpfEuTAwXezF7RqfJIMEz+yvnY+TrGVu6I
nbH38fF2uRPwFGSKTE764hcMmrmQycxrrOxVl0UOODcNt1laW0d8/f6nZ3AGS/+J+L77KCpXOFp0
ZOHTnX9GiDnWNPZ5/ppXVeEKC3cJLdWQiJl75g/v1FZ0VekdoaUmEx0HlPNHOYlkStAVitcxiqyD
AkBwkHD4ubJGbXSxZzOPvei/SlZtH+Zu7p76bJqRQY1xQDcxCRwiMA8fj/Pl11xpj+wChLBQXG2J
8wkKyFZPC94IfeKxAMjzFkfau61frhSEiBa8bqgca+tsM8SWEipzrYzF62DTLB2sgVQU4tex1o2L
K0fvDV+a6JZ+/NMudjccOOlgOKuXCB1ka/NQxI4EdsT2/IqF+D+90caH3l70oE4XLcjafs+45PI+
xvPQ51A52xr+LNtuhixHdidn1fLaF3kSTKYzBOCqAOFRU95ES4S2bunIANCm/q7slwiMRi92LoUX
nxPXFLZz+jMmmMXFO6hrcWqHuvo6Wmrql9YwuVmZmjuL8+LspHFD+xP4mBw+pNWb2hNAqCllYl5f
B7VNriWhGHfyNI8+Hut9IFn9GISGCK/UZPr8N5+UUpPeE2ML9WlFk1F4na+fTIE+0tuOeAlbzMKt
9iTGdCRqWDklZfHvx8/anFb/fRh+Y8SUwWqjKFvn1x9XPIjPXaHUUf9SLEabu1aH66AE3eqIuaXl
dZUzH3O7M/0GqVTgtIr+GBWiDDILu5OqU0N0gW15lNMQ6WvZzZ4SDyh6i67F4D7JaC6Uyh3lXUjZ
O5cwAZL0SGy6fWwMYXgN5s87J4d+fnLwg1ABQKfitAKY4e+b3SdhAUpLuPSnGXLRDf6MUoBLlX4f
YqyNuf6bQf+IQh5yWVBFACeaqomrIaFLohu5deosNQmQpdRBaSOYtk1O1Kwos5Ns5eWxb8aWSLLe
vsknww46wgE+S5Szgd00lk9UBCpxK5FuaWv8O6XOdGzKUHtVkWx7wOXpL9uJMcHspqYC+7KyG13v
wls7griPBZUSILStD1MzWr6pADV+/K3Pl81/RwZa0jq/1pp4K73Ku1GZG9vqT6NI4yA1ca1BTL1b
+J2fNOtjqPmYudyuZXo7bwzKP2aUGiIP7PRQPs2DrfL7cQCyplL3+6Eavi5zNhA7nBiHppWMqxDh
8jozEoogWJAo4PI7UaBhbHuz82fN2hNOXo4B0ky6scwLFjAw2vl0t0OpnQtz5OWcNSxKQfFCD2zP
Se8i/24dA1rR1psmjCp4syuXaSyUpDfkE1m3GAeymfk6DCscpPX8kRY2v1UJYzvQtK72GJfmu6xK
trtIc+/l2CW4i9GbXljbJI33RvZA52H0P54N6/b1/yqs9TMBpq2AA25eINtbiqMeJ4Oc2JJyylLD
8Lmn2Z6UjNBjFINE9L6crsLGiI+9FP22Bcvk46dfThKADmYi9Bf6FsDb59+hDgkirMxIPeX2lN70
1gQbLwK2LOLlb418+KEr0IyBDHApbJLNPh529dLWeamduFoUB71XQp+itvS0Wo3ucc1ddgZ2pRVs
R5YLNSUd3oZ4jJibB2o0gifOfQ3UPtS/zYWuXcsY6j06iihcA0wBpXyxrK1+7VqSFt1T2yI8LH2W
PWVZu2eic14gvH1nriP8fpgsq2XLZoOP5UxK1pDZUzLWsw8mbhB2ioBDyzrdL3trT5P0zpelUQEi
zj2fv7bcS7VEL581lnZigw9vqRKZQ9WkPOiWXOyN9PkR/d/fRmcfcHLlK4FGn88iLC+IUuqZw72o
rMcFmNgfRunZHNHtLfpoPcRyLb9i92gdtDwnP8JpVY876wxs035RK75C+lM7isoeAslAkxZPuxz9
d99xdcyD4wfNbouvmHkR10uoK6dxUPVPulZO96Oo8mCu++hg0/49FGll+dWwpE8fr7HLvQ7SNL4O
EJlx7qWJdD46EvcnSGyOwl6nqgei+sYD7uPt9V8/BTgDbzEY8atkep0Pf2z3BjFV2ZJI+gk7CAV9
NnCqiPNs51O/81uYvit/g9byqgw9f4o1xakTR7lxEng7BnpVfmn1YQ8VfmfqwsZGJEWNSwKtsTkc
FKmtFHucjRNWD+Z1JEvRld5X5a2ZlvLz34/aquRlWbIxwVQ+/z1YKIKQLTwKom4Y1CXdy1Ir+p0T
/525B4LLd2H20b/c9i24iMVm3076KaHQOS6RZR1J6zCex3nMbmfcgnCJpHmttc5ecjB+mvyCzfmC
itimPAdehIaxqcPSCrnAoJn6SeknJw7I15nDIC266EeeM+vdmENF8ySlTm+TZEhf2k6yP4FjNXBv
E/sXdXFzX+em86pAhy+9ZVDCH1IpJHwnjfqxI3ROuBLuRp0u02ZPGysJvTJPl5/FHKeGhwNU9mM1
D1MCc04K21MzE5SABm5952DJjjvNkHIIjEqGzXZttz8gIwJISolh35YDmcCYLpUuexCXU5TSdex3
Sz21rtN2xq8wCa2fTjNgii0wgkndyED0dBfHieppJcCmnxt9XQUKMRDNbZsDqHuJ3co/dJySfkt6
VxvBtEzjVQK7uCObvmpyP4oz8XnWu+Szpve1TluvCp9CTdzHFYopD+fUUr5uO936hfSddkxSizGg
YByTY7pEAMipIrLaz8IqvcWyYHRc/KcI+DUJ0bvLmhAr6wbovPUmubS+zSPT0u1b1T7EZaLAB5o1
auUwH8QSiHzSBFxxLX9oqMSOdTtSwjSE90Lgtoz2tcsIBHcbmuLxYWzIwvKMKSx/LAWEoY5mWXRd
jhihuaE2a7+HqQP6oqxj8xWl+dDQ0EsOed2XrdcXI8TR1XFbA9aqULAZSywnV6rch58Hhj93zawc
TtEgmf862GhdJVpaPa73lGt2VaW4HqKy/U2WFdRUragrElylAacIDJX7FzVPp9LnctK91M0yZsdO
6fqv9mQbV6k6GQrE6Nb6ncX5cqdNoqHxXFsdtVmVEp61kFxH2Z7M8UOjQM5xe8locq/Ww+VaH5aa
DrVezgQ5dEdrnnT1ak5FRgHVh1pBlFQ7fx2g0FqeXETKTY5AbnKnyujgKaTRhN2wGjbfVOYjl2Wl
c9ylUIzGs6QWTXgBOeZfZGyga0qSq50ry4v2atdt9inEP9LBHi3R77pIljN/mFMrwwJwsh/Vrg49
vGjjr0qBztqd7ME8QIhOew8wW3BjW5bq3493snPU4+0M5qSHHUAvDf/ULVImLYM0AGrCrONseZnw
0Sldp5kkwl+Y/Lgah1HQl5hRffzYd0psIjg49IE+1niS7fWcUOh6ikMjPBFOatw3Sdi8OqWE5dhg
tP82rRFCDOnRhdHW8+uxb/wh18OrqFD1Z9tIykC1a3gJDXc/lqR9k1VasnMybkeGzuKaQ0EfE50o
L7k5TlA+qhrq7+6UGUPykEUiD+whtTx9IRPHyXQFHRV+dx+Py3sPRaK2Bo6DKoL1nR8saMXhZfXF
QLWLr0OKgM+ryEsK5DiYnYM1lL8/ft52m19/JBghHcv1Ixhb9tFQI6GYpGY4hUtzbG1u9lM64/dF
fNQV7KCdX/cmRfrzVOFx68Vt7UwCggIznv+8NY5n1jAQOY3LMB7wvez8HILrY1wlw1XKyeAJQxSB
5iQETxZpeBVzx/PCVlO9tE4bv6ORjatv7gS8eBOUNB49qSrSIE5Sce+E1uyj+Jp3qpd3PgoUhrV6
eWuxbUkMeKsJJzaS8ZSps3kYCt1+UmJVYbGXypXa9GEQj1jE/vWXwcAGwd7aw3XgRp8PFfDLmHdN
OZ6cpm2uZluSrgZIfy5E1NFPu2EvNOGdmbDSCte8ewgxhDWcP48krk5osZhO2IN+SlIVpXEWGV5W
OzeRPv+tmRMTgRR1GxRqvcVf2K4U3RKPwFTTSbRSH8TIpz3TafduGO/8plWZR5weiIlOJ3zzm7RI
wpW3mU5oxkZvMObiphvNTxwH3S1X9L3F++7jyIQDu+KTKdueGeWajPxanU5L2hYerJMpMOBFX6MK
+g3wVO2spnUGbBYTIBnsGqo00L8tobGaMJbH62c+jbYeH2AtV4fKipSXv56HnA6oKRjIVWy1Kd1L
U7LDsjDmk9wZP4y8f3LU4Z9onv6xpqEMPn7WhqOJ3IwGx+q5wWXQhGu/ZS5EsW1NNQySU2HNva9m
aeEOuN4FQyr042zV8dVIxUV41pBcD0MSuiEp0T4WcJEn8oRIJFKN/ZIa4eP32t4sANww1+GCCljP
XN0qLJ0kl9DmKv1JiobhUNup5neSbF/h/t3sfNQL+GF9FhYFKy90lR9u1yENOiNJQrs/9ZTgLuxt
6UsTh+ndWJt1oAmCcVptghTqDJFHMPd8M+miPoaYp1x3VOLHj3/5+6/DvgBkT1OIjuj5EsqVCs6i
Hg/gAVJzvagcvdA1xoci1ifcA8GexFBpsPEh7xGSoPtFvzR+r5TiKunLcYdA9Wbyfz7nGR3SJtYZ
vxYPm12qHqoCabQEPAzl+lZG6+cTs6q5DqQE31SXxNXjAkCbYAqXTKXhYUqwUG5sBNfhPMpeW7ek
V3XF0aGf69lSpj4KlLqBgQvuQy8wWV1ytTjkJH14cAEnv4/jzO3yatyhC60vuv0hbOxACuvvQT9x
Pq69Q3irBC/0pOZLinGioz1kOlcsoull144xCs3pI9zqqX76+Iu+5XJsn4xSY92nOFvAA8+fLA9a
ywldDSe2jtrnXrd8gadKeTxZ8meySRxftLpxGI1mPgp1ysg7cL4laag+90tdv1YGfvMSJaFHkmRy
BAuWyI9RjKAdaXzbmiQhT0BnKBm68Ps21g9mMyAyN43CXZy4erHz3nYLFhvtp6R1lbjtb5Vao/zH
ORGLWX30unbOnyRVFcdGzPNOXXe5berQs8hXBdCB9b+llmRxB4N2TOaTYc/pYdGqkYtnYux838st
A/Ed92P64DBzuEKfj/LcVsRsJuZywhiq96R2sFCmOuV10417ngrv/CB17XGvQt21hN+ccuhTuTF3
snzqoXYeUSY3h9wuQv/jefPeD8I8QF3522zPxnr4/QEURbRouYlnygn6i03Qpta4S+082YXSBx8/
6fIYhTINIRcZKHUIten5kzLNaul/NKDvg3IlZ0rjmUrxXM/GDc48+s5+e7kOaXQTekYHH5dEqpHz
hzkgu0obCu2UmZnlStEse8VstveyAr4XEt1+NVdy9ZrLyx7G8s7PhJwHrRqyJG327YAuUttzh4+1
kzNG1hcR6T+UWJZ/S4nT+2gbx52d/J3vR1EC95iW62q7vym9hV7aXY1M+kREvOLLbWIdE6IdPFUy
+5ePPyCNR0btfI/B3GP1z9SZFaBkm0+omFNEAmlonVCc3oqmLu0gabvorqsAq5CI6NaXKe0EXquZ
ZH9WyCKGSWV2je0to1neOGoIzbyaKUKlRLSveVyqXwobTF4r7FzGIq8q0UMnMkFKiha9tBayjSuh
K63iazpXWC916hp4vCgQK7f2ULtdOcWaFyXVSESbWY6EK0tUFpyjuja7dtvrN9aYWZ/gQ3J8qbXj
CpqNp65L4C3i7wDgS7UKUV26qoVVfbJC3FMAAYb0Syw1yp09V73jRiNj7/IvS+GbS6x+NStFm66t
aVa+xnrzaTSmrMUkp8NOYCik/FuqZ2l/JI0VZCbiNM39Ssww6+uEd4smIV2Tl6i1mC7j/2LVFjfi
Xu6ejRSCPrDLPKhXOqfYF/xEjd+0paWncSqW3rOtOnyZ58xxuMLLAzZqMLhuMP+hoorjIaQaJr/J
NVqM2t0Wyr/jxcBaCqdO3un4Ejs1jYbEIBxMyUBdPcIfJ/yLZLA5A1X4CuNE2S1mAAr8xir7hrmg
9JMNAgwOcVjNlkr+rZItbP1qbY5o2KssnhDVpsV3CEPAMSv0aXjVvEjfSjihX9pGz5C6mQk+azmh
0lCE2kW8gOCO8OHhUn2W5Sm6xdQiP7Y4in4Wsr18VyxpbI8iLrGbj3O9BXfTx8U82nA/U0yP524K
TDHE+gs+yk34SL7aELpjncSPEC+Sv1PzrAUsE5+UKpiLK3Vx29JQgJ9rdDXLqUyE11lmfVVmmX3o
Yk06zCw1crlyxbfkdGd1X54BZOvRKACUpmzkMn++jTWJUeUTaTenZoKAOhPsSpm4q5i43LJWJSzY
Ky0iOpDbnbkmj0Iaqk46UaF1N4S2i6M6YkhuG00cFAbJ9h9vJJd7Fs+jBEb8ud7h9M2ZM1ZhbOFh
IJ1qGyJzWCWTOwjtQSA9PHz8pHfqXB5FxwsZlLOeBptHKSGS0Qm3p1MirPg2dpQlUAA1fdnq6O40
muRHuAl8Sruke+z0rvw3qldbJmMkwNespT2x2loenG+g6+tYmAtwPqyixPPvSbOvp1JQpRM2ELPf
EWf3JNpwvkEkYLmNFjYHlj7JB3pk3LRmDc7J7MadIdmDBd6bWDBBOYi5aNK62dQxCqkdSaRG0eso
SZnf6wtYZdiH7sfD/86H5hjm3gMbaI2GWf/3P4oLgOo2Ga3OPKlxjOpHy+NAzKp6NOtuuvr4Ue/8
IJKbdIz7EOGgf9sc+KFhzlIV9s6JABT9mnDXDBtiWOgfP2VDtFo3AngaK40ACh0Nzq0HQeGMmT1k
6Hx0NQ5duU/ELb6u4sAWPAeqQ+/CLPE2W6JRwdF9MYj5naWnnZd4ZxZBpzH0lR1O0bY1qMCWO8u0
qI1fw3iA3C+sMrzjojOTGJ7oVQR/YT0m1bCQaIz09cuCvLZePc/sF9WR0Ix8/D7rJrSZ1BC/0KGg
3SeEaVt5NwROYOhWIXW02kX1UF1FzUFdaqPyYylMtKDO+06+EU3kRH/9aPp0nOU2aCKXn61gPlKx
mijZN0+SYvZ+QtvKg7vueCIrvmVC+2eqdCn4+NeuwMj5r8WDAP8pxIcwmJEXn8/pVOplc1k16800
a//kcINXqYNoTrGeS5AYwmbQKCAc7ChMI1FxuC+VPt3ZQS9nO6JmyIxQYWE0wtk4fwmToiRJ4Hmd
UiIjfL0jC0mXkCN8/FPfwW3OH7MBiRYT7kmK29epcWqaVaZVuxZbx63VqMqTJRX5YzbZ7UuB5Vmg
DvgYcWmx3DxL4oe6NZED9nPzODepvXML25BZ12XIQlxjZ7kecV5tP0IvQmXpE1k6SapZHfi/5fc6
mUfQ8eL6LjcXJ8jQKPlJUrReGfU5mO4yfZfUZkKhnKa+Eo3Rzv3zvcEC+V73OWifeNBtJkbbOOES
DdOqedHGY4ZGJQjfSl2cIkiAGui6kP167OzxHyjFzmOtj6ZPncieP+map9sCO2zHHv96Y+QK99YI
4sx12LzOp0oVRqpJk4lO0KCNBDg2hV+jzdtZFW8Q/2ZZcHlcixXuBvBMNgdKXKB5nJIaYYFUpF+k
ZpH+VRO1noOkUXKSHGIl9WK6yT6OZkvppmHZH0mh6SO3jnHNcVVdOE8OHd9nCcKI5Ys6MVwlnWSi
HsLJ2gGc3ntd7AcYGAQvANbbHDElxkmmzOz0VcOi9GFZ6NDhMx09sLvjr7DAkdEsSXwScZjcGDMF
QzwPxQ32NJmbmbo4YK5XH2UTZbOBRRe2xcnQuxNchZ2F/t6sAnbGC4SGGvmA2/CH2QLtitXJPtVk
erhSXphAoioZYgjtf5JRP/yOp1b/RjRE5wulo3Y3xAQRFPnj6qCBhNeogHKAjPa465dVIxsuXCo6
VyBeWNOfTyx9SXtJxywF+WUm0T5ZvsGl0dxIl0Kvrpx4Zx5fcGKhzODGZbwBtqbO1zt/XiKRv+P0
S3iqZbu4zlSCTmtdkLGDr2bQ9F3hpVURum08L0cRGcWxz8PoEfrAiJbZtI+ahevmpLSSKw9IB0UZ
xzcFoMSnpldnN6eKeRkauzsazihDjJD5kyM7DRyrlzzihvPTx5vr5RZOxwx3aBPDM7gYWwC+HmKy
QCEXvGZwKK6IF7FvlKr68fFD1jE5X5Ur34t6Ey9lRFfbMdP1UJmkUc5e40l13DgqDB/4s/dbxZ73
Su3LgxEOEN0RpgIbAVzc8++jpmSQ4uyavdZKbLpNL6u+lJbtXVtUXSCzPq4k6qo7InxaX9Im+cYK
pwFksVfcmC0siJbCfER/qQR2YQqfsIcoEJoTHg26ZJ8jedlV178zg4H9Yak58G9h6m/2LBDcPKrL
JX2ldDThPRN287WYpkZ1nXHAFBjWSfMIxaJ+NXqOY1d2svx6aAXxNLE+9yh+9PpQT1V8N4YzuT2j
RWpZaaTFJ/aSCSDUWLLTEJMNHTVLdD9ULVjCMgNcBOTO4VZsEdThxlkjQbLttfAudcKm8JSqww0n
EiL5AcxZxHAwE6ZJB/auMMam72BC5ln8ETd2VhYdV+6h+EyCTUPmUDcrrWd2U58DnquIqVjAigTx
YegeSyXvv8lNVMK4yTvckD+ebO8NJ2XY6sGKBzPF+PkEEIYh5RyN6atRKvHBMYrWrwGnfo5ZFQc8
O905c957HgR5zKJAX1Z2+fnzpFClLaZLKWog0/S1pk58G88kT9dbJ1Dnadq5jL9T/NPZXPuAKC3Y
gbYk9mqSrAWr5A5PD6EC3sy28xr31vxlGIe4CSz6/vdI/VEDFziww/yRE1x9hjIP9zL/LlzDcckC
48buhO4+jYZtajZ/IsbTjTS8Aq6016Uu61+wkHQO9VjfmCiKbqhBjCckBLJb2dGvJobCnWAXeJD7
tr1eFCMK5Jml5kzKSN1ciSPoaBqk4/Kdm0+x4yt0sQ3Bc+SIgJTA/UwxVluvP++BNvzyKU873BEK
KsgEiCtb3LH4n6r4rxzY/n/zVls7bx94q7X/lL/i//PEnl7+w3r/02dt/S//12dN0//DbRCFEyT/
1Qmdney/bmsSGPh/VgkxLkjcFFkq/Ff/a7dm/QchHfOYRUSux0qF/cNuzfrP2mCHpcqK5p/QLv/C
bm1rPwTkhzexgxETOXyID7aOml06KV2SjvP9mPThoakzcduNaf9oDzYOi+043PdTNwZ4Cdsutcty
05cVbCA5y/2xtWESGvXka7ngzg2qfJCQpLn9khc3jYnt4BQn/ZekMCVSypdTO/UvzZz8GNOp/8Jp
px9loyHGQwJc/uNjrIMeVeWf8r3NjgBDHy8EAA5g9xUV5DQ/n9gYm6PAtyAP5/ViX6PNlr/XQ+PS
6iaUfX1R2RrZyZP4SceY+6Zuqj3h9hv0+P+OeF6BN4B9SwG3nvAXakUzMXH/rxX5fomHw1e7mcun
spnS6mqAN1ja7XRQJgIS/Qip+1clTGOkDXbYvcqLUj2nY1nVbmXOKOBQFS1XRQYp3aWLXX7taQn+
Qk2xBtpn/c2oCQtQGH/760lDkSCRKXltGkK/a9umqty84rxxuz6dhNvgWucqKkm4HEgS5KrMXnZu
/pvC+O13I27SVhdKruLccM6Hvm3iflaadrovDEf7lEdds3A5daTerXTR/KsksWq6Q56PB2TvZCdO
Y6jfQC58jNXGcZVxEYKzuEi/gdpqw97brcXv+VdhPbEcoXiDtlDjnb9dmhFSmY+Kek/wp/OjxAcf
FZfIKGaaWf+mZaMxIwTUosc0qqebHApQgyEUiYYmBLrKk2w7r9xmzMKdnfi86lxHbdVAMktIM14N
2DYwmUiEY2atGO/bJP3e0UdgMkx7WRobtdfbU8BluFih1VshZfacP/f7ITSi1uAOeC+XMnkA7Uhi
L9cCFxrH56xpuhtoWcs/kK2kIF5kE+0RTIxDUXfFlyKvosQzKYFMxmLle8pzOPiIVTKXICTpqHXL
8KXTyobOsmOlD6bA4VxT5o5MhdJ+LriDlR5n0I/ZqMCbpniWUxfdj/5Zn+ziu1W03xODHCG4ZXiN
uKFY8ZOy9fF7NzI3oTeo+sIaeXBmNr+ZeJkv6ypU2p2t4/JLrCULPCbkuGvqz6ZaapdRrdJ4ku+1
vuq+qtmsr+1XPIt4WY2QwSoRh9AcDrrASc2zlt76bMZNkXmCK6Hjj1+gSbdp/nvntdaJeT5xkcky
O+jUmrSFtzoxIQTRjbUz35f1IDwJJ8j7bDYLH9Zkf12MmDNK0jheL9UwnqCtAl6khnU151nx9e/f
hGNjDbZZyaRsc+eTSMB4TtrZlu8nmmsPM6PleGPpqL9kHAOI8KjShFJZnr+Ds7cq1rMMXbb68AQY
uNd7SUbnxSb2W8xnnBMgyzirhmhL7Oi0vOOKHQ7PFp7TtcrY2KQ6QGg38QGY1D0w6bxiensc2ATP
YwXxZ2wDDaTebiN628NzoTZf2frlY4s5YYrHtFIOmZ82TuLHWf9b7sm71uSvjfOTPmoHc3rJ3Akj
b7eQ7L2Yqu2UZQzwHADiYUdbrTI2X0SaDKCG0ZSfxaQ13/Qpj1HJtLsJM+se9OcUVBFEOSomqPAk
4QlsL5KSpBpZ30TK8ywLjc5QLgWiKeLbJZRtf4Yz5sqF9r228PQSjpN8T4ux3Cv1L8efD00AObA2
gjEIUueTb3GoDUTZk3U2IReFH18fRl0mjFdlQcSW/TA41r0tzPTKClWVS9YQ3lt29oB3ANVt6CBq
kDVY/qFOoNdfLgyoldaawYRkntsPWYObd0uF0at5mD87OMF5RGWTS29DXc903L7GGL5cF1pZUMed
8SmD7+BBMzHuBMVTsPMml1+KN2EuEALBYcefcv4melROUyFr+bNSYHyFB1ruQtgnkdF/GMjBcQsD
HYlR6JOHX4u89422W9XbOPzx9M2tQlfLXlNTOX+exqJ1tVrIwSRrMAOKsnnBZA3xRFkrblKlShBK
Y0PsZ3mwafftIFMb0juLFRyHiUr3iUJZvUBZJrThUzlJ8bOFPy3Rx4ZFSnXZXYW9Vj2XaVkhIoEU
UUoh1vH9N9QG30RpHCaiT19GsVhPaZ9o9ya5AIcxzlv/b78Sr0d4JMRcXG2A6ja1SC85GhMiJfSc
dGd/wkfredSWK2Myo1slHTlwWrl/SLmf3ZpDbxwUeqA777BOybMlzSvgGqJBSedGwS3gfKLg9koC
SzUmz7IePjSzIX/So7kKaLCF16JTFLfqw/jBbqx6p1d2sW2/PRiIklYdzPu3Av6PDqTKv46KJeTB
SNsPWs/0wBkr8RzJig9mHu05MbzZSVz8UsSP1B6YcEL0Pv+lc46YSm/T9NlwckHkdjpeN2Zo4HVU
mNdJ18zEX7cqnYFwOLaLnRxHuVxctTC1Qw2pxGvStD/g8l4GOFeWnq5EjS+nle6PdTh/F3Fhwozs
TmZbK4fI1KIdYPzd8aJs5b649pUuKjcysZY26ZPnwkmBkRMzu5eydDimtH1chZSQnTJoHY6L4UKT
zdmK7hnN3flw2ZMc9tKSp89NbH0JBVlydWHHB3mJf3Le38Gf3FPebj2oWK2sU2Iv1uYdcthtXJ6R
JUsey07ynBrIevNQ/Sq3IrwekxjQUmTukljdoc2qTxLNTKVEARWlshlUXX9swTkC1RUSg//xIr0c
d67mXE+IeV4v6VuEpIysAek1W4gi8N7VK+ukqsPzgnjTX0JC7j9+2js71kq/oKwCwndWWOZ82Jeh
zrp+7pLnUlrIj2vHlA6UZEQotNqJmHeM8p8QFWATmmRumqtt6SaxZAtPFvFyHBKiTFzVuBqi2Xix
QyP/wYCTq/zxW769xfnkYCGtomXDBMJzth0G7gBFk4xL+kwrW3scJmV56YYxvo4dAr68EkZO4ep5
lSOYgz7Gyg7DIugnUyVzNQ+L707aT3eKk+e/7KjBsW1UoDFlwux1XxWldl92RnMXmaSLlrmhfv34
7d+MGzZvj0kSWVQ41SH03lJPLDusuHaU0XNOSrEbNoQ/5rCCr0qEjl6y5oJwq1C9ok8IvMyyI0Rm
7XaGGPvVDBXnah5V3e2r7KptJmzA+zT2ZaWLvVqeIBVYlqva2XijrufahFhRCGXxErZTZwpDX29N
xyXwQ/e4hf8TlaN0Y7SfsEPOPoeGU/u6DgeaAL/PEe6G93OLda9GvvvV2BT2oSGKE/tnR71GqNfB
YuMytDM2F6uefhaAO77oeLnIxlpo/rErg47LETm10tOMxwmbn4DUB/1sx3Tk7VTZfgHuVrTPINxQ
t28OPgfbMtLdiuhZWM3s60ZtXatllfsZR5Hf9gq9x6zpAiEpy+cU2MqDG9g/VvX4JQ7L5R7CbHWT
r9lfil7/UK3ipc/oTHLMfjHn6Vs4FjFEjyKQRYPho9qFx1AFZ9IHPgmJ383OGboOyubXsHGt13bw
dQsrmvNBQz8G+1go0pMmMsldWjV/cpY4/fXxp7mAtNjC0KlhIQuID4F1uz2GUg3gJZtYICYsrHCw
KGojHOJIQ3jURfeYQt46jGH5f0k7r93Gka5dXxEB5nBKZVk2ZXfuE6IjWcw5Xf3/0N/BblGGicEG
BhMwgymRrFq1whuKWar/0aiMdOUKWsxm53RqHiIxTcZRjovBWfT15QaBjGE00mvZWR8FDoPGk+SP
rvUz0sNd2Vi72oofAHI5/bivxuGilc6hH9rHIvwbqGIzRM5K0+SVCXb76vlF4FtAW5BIIXB0++qn
kn57IA/pdQoa7aj5NMKUUagYMejJpmcG82DnQv7YlWX6oTfq7JA15rSR/S7fyuio7Pq+qqGWGMXv
qW37K8hKOK1KEJFqrYqo3m+T+R6hbkE2CGmNZdAEYayXYDvTK8NYYzf2TEiFAzr1/W1yVx/xjWBQ
vvpw0FheqiElcig3TDrSq/2qLNT2wSZRICf7IyyA95e6vxoZusyJNUwlcFfL7RB2wpRzZN+uoOCC
rTo2oC39NEXXWI022GWtfew3Hu3/rUfrfHE34tQbVZ0p4muU2Cdgihx/rXmoY2dmLe4KLXzM7OKc
YKaJLTzW4seyyw79jDbuynOwZmNwO1WdDwPt/PkCoamP0vJSIS5Im6YaMC2+FjHDxcKgt6VH4aHH
q/aowsHe6AJbEBJ8FLulYbXCe2t5FHkAvc49Qwrh251vVEyvSmOIrkLXp4NpVdUHfyytR0vrz6HE
gAsqk/bY61I7a9S0zhEnwKc0k4JL1tUMeSQGlucxrpRjINOUyHx1OErFGDw6TSQujeJ/fH+z3Bca
UAtgzs2EM9C6y/ZVXpi+ptHKu9bTiOA/hImN2UXGNtNNeRMk2bSvLcnLbQjp7y/8Rtyka0HPBgmj
uW2w1I5Ahqpnf/jhlTbiuIck8tLZ+vSp69Tfsh1MXxqFYaxWyRog9pnhlhhrLar7jcsvmHcKk7ZZ
l34RpQA3gRfrpvDq1PVLVlTqtarVwu2zLFt5ywv81f92JX0wjiOdMKYgixA9RlFf4pnBUkN+jKyi
p2Mda4+thIumldZPReaYT2HXbgtG220BLK5yEmQd1Kd2zNcUtN745tBOZ6cVAh8MIPV2j6q9ZU6t
NoqrhnygixtO/WSbsfGs2tNXgWZ0ZWbpBxn9z+/vf/L7SEv+QudjzvGgXiw1fABDlaWl1tFV8Q3j
ICGZvIFEuQbCuw9/fM25sUBDDIneJa8rrxE2iLUsvEbV0J2cKOg3NB6L3WTqH2plXEEov7GHiOzg
pHE/I9QudWP00oz7Jsujq1Q6H5OsivfY/qA952j96f23d1/5USDjs0lqLytoFCzCLI6l/VDHSXTt
euV3jk7HTvHV6nNgJ1grNfJvkEBrGphvPRyL/g9Jz9RskUHlpUjVPpLEVYk06WJq9efAMaVjYsp/
3n+2N74ZfX3GqmBzqV1ey69/8tsQDu9Uczd7cE0gliaNeTTF8KdV++JhlNG7fX+5NwqluUXO3iA7
4Y0uxbSUIvHpMqmKN4WZ9QhstdrboZiemHHR6jAQJkc07xjG1nRhVmefSyZWX0EGbytRWqcq9NVj
FRgTE5XKCn61TTMc2mL4q4VD/BKVBY6CUyxWMJxvfH9C1bzJyFEgLy0+hhqWtm9i7ehVqGVui66I
nqUc9QyLPDOrpHo7OPmaWcmbLwr5N0bldCvpnC5C5OiLAhpxqXqYSB5GOTg39ce4/atJ6h8SqmMT
IgAy+q6ephu5g+0YYbFl5WfdBy6Gi7fRfbInCQWXxtwArTpGfbsSU+7fCsGEdggUUo4h4O7bWJb6
YF0jrs+rmsvXtnVe6l7WnkrVvuhylb70WRmupFf3UWwuUWcMCXUF3dRFKC+KepLK0g+utNAiuEdw
uhDlag/vb9HXJuNtCn2zzLLjkJHs97lpBVcTbHjVbGMnOXeGE22YJn41k+nrBPQuDaRLpQ8/gb2b
2//PH7B4s8aIrLfonODK7thLvWa6+KrILvXgvi3UfefQ6Uqcr6l/9s0ApyfYVu//gvugQFrCbkd7
mthF++X20/Z+GesdDnNXBd8Wt49Ya2z/KoGeb9P6y/trvbYZF6+bPhdFC4KHiDEs86Ck0SKBbnpw
1croRVZIwjBeD9wxS9VugwDKXhf9+D0nj3ma29DfFLm0HxrdzI56TSiOlTCE1KU7l3oM5L9RU5iJ
myWSGbmFXf4pap/uOozwz7QWIIHBeD5IVoxQvq4P6YPkwK7G7xSdSIvG8w6miblJh2R8jKBA71Vk
iJ+qTgK4jVTRTzQ/kVEqRv8r2DX/YvORVkLNW5uPE4XrLeNEuIvLdMXXytaJCyGureo4KFlNf/AH
L8++imNnp7Znw+povU+CppYFJ5DxtfIJO5fj+x/lPk9hpkpFTXWNGSqwrdsN0Mg6/d5KCa8G23DT
R/FfZyrFocOV+EKVU25RQfqdJo389z+vSwIBbA1uOGDHJUhFNYYpyOouuAaFOSKEqmvPeWsHL6DT
rzJJ3GkAb3nMosZ6eH/hN1qtTPDoNFK3kVIwyb194lxq2xJTWWKLytQOZ4u/jZ9G21RTkwJ0rRDc
jb1/xkL3s4xBy/OojupBIRh5UROGO6MWoIEK3Yts63nlp82Fy+KA8ItmFTbacyDzFkmjkLJqbg85
XuSoPwraIJviiwoY4Ct01ZGJbvzBbOILKlum26spWpjxnxrO8iMg8TX+zBsReG620OWEP+BA6Vi8
paoOKtOIHE+gnPLDyZngokAer+yC++SHkSFXC6kkjW9lOQXKE0G/d/JtL81br8On41JHTnXou8pc
Y0u+cYnNsHAgf+gsAQ6f3/0/6Y+aTZow1d73Ujptu9jpon0A6tQtLbPbllrebZJCXTMUeKNtxAHn
7YGJJVOGFnO7alaqAghj6HhyGgNqgjNqbOocd7pcF9/isbLctDPDQ9KOhF+8APxtP/nP2mSHyICX
JXIQlQVzqCmkMyrQcG0LW/5bt2tCDW8FI4B69GY4ifAklsDvqUeXaZJT24NVnB5ztTQ3eGtGm6ZS
2y8EkB+ZohWXoRnlM7/KPtmlXG2iNvy1cgLuS3uEXzidAJBM2rHLJNWJJUlp0J+7tlNWfDGNJDlR
QEakYlW/HRntbk2KtaNq+p8kfex3HXk8smbDppBQb0uhdqhDZFx6aUQ6eUrEfijC3M3QnXpIknBN
DeHu9pz5qVTWZG1YPt3ZpysgsLWcYHKVy6HdyENF07+JPjnIrm2GyfnPW5jlEJwnTpOMkVjPP+ef
LRxTKvi9rwWU0G0EaHFK94Nkl1u7ypK9GcID59JNVuLlXSCYF52JbIg1zUrqiwyhYgtDLGLRnk7M
hrZ04lZNOq5cQwsiBcW7hugur3AWF3JkPPtun4261cxluXC8uI4OtEnoaGcgciMXnzBHWFsb/5M0
OPTtn6R7yKXTEMte131S8zxyh+JBGuJt4Ja/BtEfIGPvjeKT76DaLDr+uuoY88Y74UyT9RK8wJQv
eZ1VZslTmeaS1zAz2Flp92JNVXSY66CPoObiYyJwVx0r58XCNfPcpfGcqPiMrWQEFenyy9ZROLa5
Ur3eRxu0KvhcfC3qZZwAF+UrFXncDygIXFvm6Pug8sUxoEg6VV3lYpEVH/WCOTAlQ/Bky1F0cBRO
ld6H7aEBNRW4jW23qFby0tDZ/hMwinwG/DWtpN13pwYOP9+ZDiKTRRo289v9Zxv7WYAUnCSrL30j
nL3RXaf0rMQ0otJYWVPlum8KUVORaHBAmXvp9KJuF0NwNiZbpI4rJNv0qlz3LDH0bhl1pI1BYZ1D
s1Yf5nxXz+3owQwVJHFS+afWQm+WGDXu349w99UeYrFcdCp1MTB5Qu3tD7Kn1iEFUZ1rC7nsMLT1
hG2WHNCkBDb00k69eKw65xuGReqhtyFIYQ2qSlulS/6G/J+/dFh8oZDZ6tFR6Hb60xAT/TTZbzAN
1trAd0fH/gtGWVmjGd99Nn44qfesH8IU/q5M1eNimrBU1K/Iqe2mQVgbSc2fmc1xXTD7ef81vbUY
QE16WSQh84K3bwkkVqAnlaFf0zgeL6aBZaqfMWhsTI4OCnnqynp3J5qHo/miI4/EKWWv3K4HjYW5
bd/ycDiTuYXqJFurk9ei3JursAsRYmEnAti7XSVNYc/bOJdcUS0cNl1RAr1xtFUlg3kL3aSRRAA6
gFyjaMPN0l63y4COjqB6DNY1VdTuIktN+ymPg37b1r3xYmuZTNczpcKIrEly6xqH0AaEpbXrJTAx
u1ZpFdRFdLO75iQns93A6P+1mtH6ao+1/6FvK5Q6gkyeJcNIWDdJSPuGKk7uM7cbcLRXrTx4suI0
/uT4PSBu02oRys2wVYFiWdT7DCW1ZCOPOQL/ZCXpKarswQ0k/nkDcLP44YTdsZBp424cv1KrzRSo
YeGWZqdIm6hL1C0DEp8LUG+3cWFyQhSp2aGZoux9PQHqXgRiCNzOSvwtRDMjWDnDd5uTm0olgs1Q
WW7EZW5M1TKFbeHIV11kAjoY1KWmqHV+FWLWGoOGlc2p3WVFwOhRXJqBlyTLOCvdftAmNeKuSYbJ
Uzr5bFvflE773rT2RYQJqOTKDaJzaX/Pw/GlT2JXAdZdRslRG9BHcTY0THeq1hzVHm0o60/d/k30
P8yDGROrjISFW5TJvmGgLHxpm6jPyPC6cRQ+FAySMpp2qfTJ7sZmwzjmucW8NFeynZxI26ZfGY3f
FQPzUzL/w8gEUghI7dunbEnee7kvJq8dOyp9taovQ1AmvwXY6vejy5srwYz432CEqe7tSn2ghZ0d
6pOHxur4hfn2Azs7O01Nk+zeX+m+2uShaChT5MI1gZCxCGRgARXfdMrJy43hRdT6rzpJnm0TCGDe
IVuHnp2Lr8pfUfmH0KjdJEquPZdyHPbbwqaBL6/ZVd3DbOZfxKVIHonAICXR7cMjJy7wzQ0nL6wt
9KRbVT/lahe6VqP7gQtQrthV6mAe0kSxcZVMmdWY5xqHQU8bpGxrKXRLOrOwnyytgMnbJ9XKrP0u
SiKWAbIaxTS6ovPI//YH5jLFn5VbiidNTnQy7JIMMK6vKx/mrvHBKuS185dhToL6+O0qXe80cC5U
2Yup+/aK2sOtHJ3EOPXkom4T+va3NneuWu6oRzOB2+hPcoApoMPEESfrkCPfWo8QKX/34QyGEiLk
U8YKqsKSnq5so1fwyU1IJ9vkW3H5Es/JtxdnI470AuUqqfUsk1uwcyJxsHSsUVJlQrhKHurk7CC2
8ShwkXdhIMuHvKrD65BV4Wc/0KprAmMRO6vKJEqBpFOGLA7cqnIQxavacRMWtQMDr003HQN2NxdW
cOhaS7JcDdUSt8t12mZygo2vniNoqE17J0vrX7Fa6+wZBLhPpeEHyGGOzSFzEgxylB72z2iJPW0E
9cQ+73dhE1XbYVTFmeHjn3QU7aErtOaDGHt7L4nw2R4Vh41YKOJ7P8gO0u15vmegP+z8znji1r7U
0PIPrZSueWMtxB6pP9AJhvHMMHsuPsnQbrdDEVdCjrVm8Mxc5XpzjCZ4RhDa7QN/2jZ+KW+HekQp
OfKfmL5bntD18QHsoLhWU2l7WkHV2aaWOGDNhlm95uQPTRvC4KiD4akAWvIw+rH1R1dSbUvDX3ZL
qaiPSDt3Kxv7/q5gkEDyzx+Afmh33D4IggexMYZh71VGryAWTCHC9gXXmSnyH3bXr7IR+Bo2Y9fs
46FS1pAK87lZ7NRZHhB5i1kMgxr+dv20ZMZRy2nnqVFkfVakGsSzNdjnoScjJQEZD0okyk+tEdTf
a4kqpR2qba34vRu0tti+f8pfW8qLXwMPC7QVUgCz1usi2I2BpnZt0VgepL3ohDZCwnadDOtiDuPL
hEd0x69D7gw4qUarPap/pG3e/lLaZHxh4FB/1DrsqlKSw8eokp1ndGXyh1HLrCepTlMv1J14DyEM
u6gCzxJm09G+mfCCQpRO3afOmHK91iFT9VSvjJMqGvP7aJXhh6wokH17/2Hv0pIZqAn+nOycXtrd
6DfXAlqeld16mlJU+yitIw/MTXQA+6tsKkSBVzoDd2w35OCYMdOGBEcN7mYpeNIDrS8UNbM9xZfq
vQVr/TsFRPAonKL22riSt1GltHt2f3fQhwk12UTvfrehlf8AgFftiKjqRh3hyL3/Iu4uEBoIDMCZ
SwM3uq9Uxk6L9AwJLa8oGXJ2cW6eCrVfk/mZr6GbrcXUZC62mRVTpiCbcLvRNVC4siomx3PUBho9
+lmN2p+hLio/33+ctxeiUqSBCJJiOUiN0tBIutB0PAxsskfTwhAMTn99KGp1TdrtvjrlocDxzdP2
1yb5/Gr/qc2RZdZGW01sT+rG9HcG0PiZGlT+ZqIm5DnRFF6SUXzVpKTcYkw2J4ipgwzCaLjOlNbf
JUmKAOUW5nFMx5SrRYqQJZS6Y08R3rkaLUU4QIbz5/03dHeXv/KBGW2rEP2ZGC5+9dgmdpR3je3J
Gc4Vg6zg7S40NMsGJBMusT06j5KRjZ+mMg5Xbua7tjJLz3htNgL9DI7C7QvrciOk0IsdD13FaCf3
LxbSttveRvOjMUM3Hv217tNbD4u0Jj0N+q73XgGVEQgtRsrS43TGWzwVzG1XZMETnxXhGsh44cVm
ttS4ZjisdZheARCLTU9fikPPeJbhzbK0HCq8deK8tr1GjMoHvFV7VwvbZjtVdv4Yd62yF7Xv7Ee7
ago3sO1payDrvMm0OtiLoSRtCMru0hsVo7pylL9P0UyQQbu2ROC5TSkjEaB2qwkCZBs38mUykAsz
orDbKoCnAVOPUrU1QgPTJnibx6YJrVc+QrBjEzQQjcZk39XV6EnNsAlo5tSbOpIafNuLKtshg6lj
huI4EP3jTBwrWYgzJhkFOpOQhXXbP/lZWZyioGseIydGSrjsdc2lwSEwKRzGjdnK2sf3N+89kJOj
DdwdcqMNc5njd7uFoirEuKONNS+XNMPtRQd1sUzrR5FO2K4YDXJdDa/2gZz+U9kkyiZqTLEtDJA3
5IofkNzCkwAGHrTVFpyAn/b1o+Vjjyor6hpY4T4W8VvBKIB9pLGm6IvfqnRmK9UiYfqV1MoP3852
2gSFO5jEy/tv5f4yYwiBEqA8j4f428XFPaD7Ce6n0TxlupKs+uext6xjoxYfR1NZSZnu7wsWmIGj
3JmA1ZYB1spRS9ESQ/NAy3VPSt0YG4zZpO1/fiIuZz4SrXQgOEugjzmoKMbpkuaVo0r+1bXyDsOv
n6GOYqzlgzx4f7k3HgoYO6N9QjkIHEe93VWlkralrTOnnKSeOafV+ozU/L5d+U73EEOYUzwX4nM2
lxNC1LfrjHnVtyb1gScHwXejxSLRHX1FuLXcRK5sFg9iHJC+HpJqF9Wp/qyG8Yf3n/Q1z7gNSsz0
ZpgIGTy4JnmxKZOhmXqlnDSvmeJ4p6VJf5wyYV8bw38GTjF+g4vHlWBUefJZKUw0nunaDw5E7zYa
tcdKDb8IY+wfIS+0D+XYD3upkdFmsuN87xR+fQ2UPHDDSe9OftLTuOvqhzHR3SaooGXXarGxu/Qh
io38KQGrne8scDRuBWF5WwUiPEeZkq/lXnMPb/HM+MEzNOGeplpeFskISmGq7bS6J9LWdCfLGi5J
ToqlxYnqBZZdfqkk50pHiojHpKDY+4rVfXv/xd+VGmQDMPdItSii4aUu3rsRBoZWYZHs2TCTTq1h
tBsfYuVDntrtNs2aH43RZHvQyp5Zjtrh/cXfiESagbMw1z0wAmbmt/suV9B26q1C85LQuKhdoyYu
ooaPrV4BSX5/qTeOEpU3MnVwmhErWDajFUuMoxTltpf3o/gZONn3sgvllV381kHiM5JHcsHSmLDm
iPhP6iWZhSxJGqtoowm3JunxnnC4/ZiIziOkOrpYCOJimZdZGLr7f8oYys77D3qfWig0haBSIP5F
qmksarc4kjS71VLHQyX8ourjkzqm6bM5a76OZZ5enIgrMS26lRzqjfcLf2Hu95BPQ4dchJCpqdGs
SklwcyZA+8IJlF1QSGv5+pur4ENNrGezghG+fb+pknbI//uOJ0E5vSZCvmjKkDy//wbfqIlghnG+
Z2L+PC9ZvEKjDZwatpftFYl2ZUoYuArcnbMWFsUFv4HyRcv18VG3us84e8nPSIAbe7+26n2iZ/0p
toLm3BrNygV3f1BVWqpwgFG+wCJgCdctldHAhU6xvU4fv0td3TxEJcxB38k7jJ/kJt5oZg8xPCIE
nSVft1fuovt9xe3qsDyGTHzfJZGwsuVAiRWqCt1vxnOf9fm2bkqBsehzWW8rKcu2NC3XoE3zB70N
kXAESKzmeQvyCMubKQmFbI+lYnnWlH9N4g64GfIVeR+9MLr9oUndfzQwoYlEl55amMErkmKzjcnt
Fou7WAkwGZo8crP2MFaGOBSoMM7wzepRMYO9ZVcKPhvovMNVSHd2ayjbHhzDhsF9u9aJeeP5oadQ
JxC3YJstqyJZKnoKVMJzW2TGTo64pFxboIkeM1l5qHHk8JrMVn7LTiChXNBuRgSXHaTmxg3Uce2z
LqOoo/pTuit1ObwWGsLU4JNhWb5/Zu4PJv4LsHuZvuFigU7y7VuL0EOVS5WcUtGFeTWd7DFp23Dl
CNwjXJC2ZovPTG8EIrmyblcBdNxGCtMyL8DLNUGYvg43kWiGfTo2DyG23VujmcZd1srq3tHaD/WE
6RsGfs7f95/2fkjvUKVqMnA7Zkekg4uKEROUljRWUrx+VOJTEE35qdANCiBaSFHnOlKhf/dR9tya
WRsfktoar0IrTy3MwW91UNiPToFuDTVfRVkzZmV6CtQ0PTvtWlV9HzVILWToZbN5Ca28RcA0GfjW
UqSY3qRK05+gRi4p75Rt5uvuqFnHcIg+JUo9fc9RulrZEq/Nk9uzy9r0DzlS88B5yZKU2kmLemcw
PceJXHoil6bUCjd2ENCSztP0q0p/l93wK49sF4DaKTPbs01Dws0m8jzoLI59GqJHq6ndzn6ITOQE
mtCtje6P5Bin9z/ofSLC3kVmAQgtklv0TW43VhjmYAODUH8Kbf1v1oniKUXBcevoXbiy0n1NNFcP
8N/ndAfK5eKgyEFUS2nRa0+FMur7Uku1fZ9Y+a4GcLGjT2GvpAP3wyvWQsgK7A1ZJnqdi4vZkBsG
Ik2iPVW9b9PmT/WDlAjovCIxf6mZg0tKmYVuP+f7RmzzJz/c0RLRPyZmKH1HqdTaV10pNnlkriUN
dxpjnKJZuo+W/QzilpfIVYnono9aY3qB/wQooKiKXT6Gv0L9q5QqW4HMEproD12WXXIjGTaI8GBP
8bMxpmczqB9q6WjaKBx9lOAbS3jqOvJTpT4K+9nsQNyGCYW4tq0cZuOIPg2gcIf62OSHTrLWNvsb
mR9PQhZtaQhHwy6fA+Q/mR/F/ZSZ/EGDLfwcVka8laaqcpuoLZ4D3463+N/6X1tTqTFohHtar3oA
3F8VVBKoYjEweK0VFzsLzS/VCSJT9cxeKJcikZ5Tzdm1vf6oID97wh/w0/uH5rU2WB5wdhXAZ+Yt
SAssst1AacwqHAKqYQMJY6PaYc69DVFnj+t6F7cvNmh/XQKSLov9NGabNgQaaeantMw/B7K5KaeX
wS42snEO/Uuu+24kFd447JoYs5ZGPSbaZogbpBKal/d/+RsXCe8K3hRhBFl5Cuzbr1XKuZWFsaZ6
lNXDU5jm8QsK25FnFbWy4S7jgre6YGegfX6oa93Y+QLufz0BRH//l7z6li7eIQ0ejgEHlNp3eaUN
GKTZXZjqqMdN4A70h8iWNkWqXmPR75z4RYme0zba2lJ4LMfmxCECKTBiX17u6BldnXCvhtK1Kz4P
0hnkpFF9jqRDhalMZ/8S8pOBil5x1eL8oxmUGKJnCAKrn0V2MmWJ/yTwrKje9f6T36Gk1ojADUKA
EE38y1eNQ6lOz9DpPyRZSQOvYQ4ySdbnrHUeZ9EASpc1+v4sJ7lI97CSpOmPmgsdFsjGt99ldr8x
lKKTvQpZJl0i7E8+hsBfpKHftKQ+wrqO0UcafjXDxkx2NeF1yiUc/mKXO2jKJug8umlDj71hAGEe
EnWOiXJra99R5DNdK0ueexF7U7Zvmk85qkKycXz/g75RPKArATOCEpPQhpTq7SOgGIOGXNVOnh4a
0yWUVNQOqBavaeGne3BeySGq8/6xzf3oIEuVDxg9TvGc7ut2Kxly8mB1SXsKg25V2/4+RwPAQCZJ
pEX8y1z6fvVdrGFKNE7e0IhzVGN8LMzeOCo23ncTquQ0d9PmO4noCInD7H41OODsjSmSXcfJP+Z+
OnxFo3gliLwVOBn6wq0FxcDgYmns2w+qr0cJlDZyIeVc6yrecWl4ipjSP3dpKA6mWUk7rVLBqNFp
PluhtiaqeH/70/pAwHBmIvNqzMXt30lOZOQa+I5Ai48KCgFgBGBsPUxhuJZovNaOi/NOQgR0UKbv
gSDBIoU1fCN3usYfvdoeuzNCW5dJL5OzAW3tMYjRwyt7aDJVJoffAsC0DSiglA3bhdMDt3C6zaKE
W7HQRPvodKryw5EC64hkufksj5P1qAlfXmFu3o/VaSWwpcEuEeYRBl68nlaJhV2WzuC1cnqGVjF4
omHw7YaySj9QGG5ChHbNwdKfa3kMH2TB4Bwv8uHcdHFwRg4RFWo7HJ/qKh08JY3sp96wdm1hNZcq
Rt+YCuoQBHUKIK2Mr22D/ryJJstKqH0r88IcCLkm8AEgMRa3FT6TuhjqVnvCbHWLSIK/BcbjdZPW
bpxCX1ns/qyRdVEnM8cC8oSjx20UALpnh0ZZQoKSWmVTStpsp179eT/W3O9bWD+Mi4kpVD1caLeL
xNEYFUBRE8/Xw8wr7fplFI7xOMXFf67954UYkdLXMrg0F306mO9+p6t14lmBlB2dsvtdJc456kW0
6ZX4kpH7u1Wc/mcNJ+DqsxfH7NtJYrMMWF3ux04kp7knLCf4rE3GN3UMP+pFDJjFsdtjHOb+/v1X
ev/d5iXhAWiwZqgHFheQDyvbSqcm96TANi9WUKqXxlgDR91najMCkPqVagO+qKXefje517oUgQ9y
HaAfu6gZbXquebSzzFR1B1UdsGPo4pVjfF8JmnRZEceBrkYxuAQ8WnYW+GKyCi8bjf7AFSy91IXe
PlWR/cOp9AvjcYUetDZecp8Wx8p5uOcG8C3/XX4R94QVSVMU14U3yRVWds9+8iiByuo7Z6f17Zam
4kc/7Y46cPe8/ZnbHc00ZIOq7EMZNQzKPpXk7nFzmMoLDr8ubfXvdlFdHRz6Nq3yEjprSo1v7QTq
LXTcGNpDoJr//T8JvSNnWWGPoqRhjGB04zvqznbyeOW9vLUVmLhQ/3AFElwXJ0uWoUgboVyggBMH
p0SEvJw4+zzaaeaOUVtdrUlfIy2+sSaqRbDHCedYpS1vXLUczXrCXtWbx/sm6FfdqF8MKd0KBOaj
0t9USDm33U/EJZ6i4kPq2C95J224vM9qn151LTxk/dqZuI/O4BJmtBFbEyDfsrM7TPnYFrGSeVHe
f2lMK6cjIpunSU9R1SiL1bL4/iWAwCM6kw4xgyGw3X7eQq3wwJPS1ks6PfsSJ0mwr0p7+ixGFciV
KuCmJ3rUP8W16p8a3XnJONCfMlGSDVkoDFY+GDPXMQPtJW0ycYoKa/qROkb48f2A9EapMgPoCbzk
R+gmLT25cmEABKsKFM1JXo61pfqXptfMeqOb8dfBaa5+Vu+rnBafq0hm9qmc8JjOqTdW7oD7D0Rh
O/vFzKh3nV7k7QuLbKyNkhr0olyhS6pJvbRva6c85IXBtFDJ10Ta7vvNrEfSMYdKZtTLwRSIwzLK
oWR5ogtipLzKYmc0dvSYVvq+sQflkvfoCrRiiLYrb3zOZ25TNDAoDETB4M0TFH1xJlVr0jAMt1ov
FrKxE1mtHrrRkM5+DcMjxY/3OQwGKENFgzoalN5vgn8LRgJP4Alo/LZPnTW5nDd2K/UhQChAUWyC
17rpn2AUa9UgpwxtvLRRzSOZrH82jDLbMqXLvwG2dXZdMnx7/z3cB0DuCjAxc+PZQC1rUcg0Y9CX
OCh2NMIpSW0ltjaTgtzZ+6vc5zAglV5JIgidMn9cJEpRaUhRlVSlh1hGDX4wrQ+2UsjPU+iIlXnr
Ww8084dg5wIQ4Bvf7uCiScrRtv3CGwR5gw+mhZ5QNa3cs6+TxNvtM1N/gVcQXHlvSwUr+KCUM5ns
P0U1U2hzTLITCdQlSw1zo9ai3BW58VOq4+w5DpzmJRvkU9VWkA4squykimFvMEnY4chUY/Q2/RjI
jva96gsXGr2GnkCCPHVhprtR6vRf//VrsLcoTSANg/+kb3j7iiqzsUZAFP5TF7b0amK4e7mZ1Ye+
ooX7/lJvFH4kInNSKfP9CfuLz1GnCPoCiSk96B4/Giq9F1F1/q6PgwC7QdtxE6L3UZOh8zv2NEsx
NvXK5puX+PdT4dE1p18mnTs0sZXl42JmY1WZ0TRP9DylfW+LYCec0f7c2Yk44i4jjp1R114Xape8
S4I1AbK7MQJmw7O7Bv1xRHFmqs/t6xajsERh99ZTi+LzQ2+r5UmUwX7wZ6U3OdplESc71PSJ+jz+
JlrTP0kdFMCGmuOlkDp1EydluB9D9evgZ/0xF6vm2svIg5opiDhGb3NHg4t5PlT/RB4nCOCNjLq4
dk75O+x7g76LXZ1kI849rQI0q4ms/bqyNeYE+Oa7sCjNVPJUkk7+slg0yBBhh1ceXVNNDz70gQPH
yIhQkUkYe9oD/Gv0VMOjpKnNZqil7IKAeorlMNaQbmgUa0XB8uqb3wHdHPomc4ZCxXX7DlrgBMDy
bHHtJednpDZfU804JDYnMivzbmVPzs929+z/LLY4gtTNgpa9Ja56K+wHHxVu0ALatLLK/SNBXpzH
uSS4JOZ3t6vSBRgZdeKqNk760U586hC+8qYaBmyYqSpXTvsyzNPqUAAvkspw0lDnWYR5lZ6O8DOe
qg+M/+PsvJrbxrp0/Ve6+h7fIIdT01/VAcCgSKoly+EGJdkycs749efZdM+MSbrE47lwdylxAzuu
vdYbXhdDT6+MtKs8PEwvHZW/bEnUcLimcnqd7vL4cnKH66d4j1+IbbgF+l1uNg3a4nKBvGSXeag/
H48W70XkC/xPHCvyyXuNaT3lbPMwCJTOq7RkrdmighUjIzhO0+ItQf93lYI8IiUOG8daGeG8lfNl
XeXp3bzMcCxIjGdcYghuXKRV1qEW3qIocx2H6YXA/zSiEmMgSOe6AOVxpp88K1J6VpCYTryPqlmF
BFLYfy+dWqyqAS2KUo5Hv5yNYKVX06W756/GhGKXgZwjN1pqgccLCD/EpilGWo4xfXZxLdVu0NEN
3FDWi98kHomXpDos3hM0Csf8cVMS9sdGEyPFFcVW7o3zZHqSM150eDtbpGJLAJbHNCNSPC1tBlEq
dckQJvsKbiMFg5RQDDbh+v198FeLlKOBKxpTCxET8fOf9l4ToUNoimO8D5zgPguDYdeQl72upXG6
j9FSu/rfNCe4uqhd4OVyciAD3sHnpGKNQvVAh9T8TphZrxzJflUzdVq939j5uUIPkiOnVobhANHY
8buhtqpWCSace33CGHNKordarpHr6pNxk+X2PlHb34xtCJqQW6AjD1lmkK/HLQ4Lzni9PlIK102w
xdnUrJH/7N1Bq8cLu+tZtkO0BXmHhAcbrIBaH7eVDgakqkI1gG1oa7UN1hOZUH/CidW3xu5aGvEr
tSP71Sgf1VDdTvFdpu/L6UOU79sG2KF+rYBjViNSotmyjqVJ9Rqr+IDnQoDDULe2Mw01qfLCY5/d
NXlscnzkK4VUHyAfcTb9NOFwuTcnhyvmLsUbx01ybfQdoyR+jRLbT2uj+pigGuiaXWfeK/IwXA8K
Si+J5VyyVz/fMHgQimE4btODRKLHD2I0XWMmKdrc2KcrN6I8v52kGF4rAO4LLy3e6XgHt4R/AFAF
NieuIicZP0T8jdrJpWlXRCGqTSgHrie5KT6+P93Pl/JxKycvVIZVZTZBOJPKtMGnayr2DbaySTUK
W0FYbd5v7VA1PH0p4bwGPd1CMOEQe/80kIqE+I7dtPMuLJS11AZPla0GXtpCLIywBbiux89SEt72
ym2R7M3xOqn/jpPnOdkZwa06fQ3tnZHs1bRw89nr68GrzD1QuV1WvbTpa9tc5+O3sAu9RUaEZ62q
3+zldelvy+5LnTgr0i5uH3weURefnWvHRtOlQ/v7U1ftwwmzwNfR0dwRZ+dW2yYSHrfKo2Y8SMuT
LK+43UrjQ+egGZZsjPq7M1yNyjO6+QMpSaw3XCv6LjleaeTukGxNoTX0WoSYzadukXylpp5G0Fja
Fyt+K4rvOSx5O9AJM67n9lpRP1bOvd2DglL9AjlhCQy3lV3heuK+3/9ndxuCZZBjQsmY3DwphJP1
jyBCPEXcpUAQ9pQpe0d5RoXf+No5U3hTq1GIOnyuXEGZ0G9LoH0u2rt4YL//FIcw+WQWcK0QiEEi
dwS+Tw78PJ1sCF3BuOuaCvcB+TqptrPRvWAgQbIoyt4oBGb+khlfFTvxZOUlmcn2FW4PGKfGPU+7
HuLlNms/2dO3RXlzlG1mw+mQ7nv9RQJdUS7VXVreTN06Ka2Peqk+GPmLNVFBRh3DI3V34Tw8D2CA
CXM3peDBkXtG9zXkKLJGM9N2agwHW4ueJLKnXgxRZ60XRnGDZL+rObVxodmzkq52KNWBCRV+cAAd
TkJypS6QOTOmedfrDFJitfVmWhDAzIyg2+gJqDz0hwflU6wFmy4vsse014y7uMyqfVoO+l3X94Fn
Ao/97QOb1AwOgbbAqgLzOdm6yjQ1oiwJ5V2LKG2JgPVaHwobpw8c3gQY7f3pdL5RCjdmIakK5V6g
QI/3ZLyRQ3mOS1pD9nY9V30BCXa6BIg4K5DS2ZzSbP1CRhPR45OlY0HRVZVKhdqeS1cBO3J3BZzZ
zbLHIc+Zg0NEOc3wQkUKvSQEobkor5h+fzXLSnOLpn1Eb3TTpJk3TPDutcX6PXtqkm88oEXJGrV2
pqB1ehuME37czUgcVJUxIvOlSU+GI8VegJ3RI2UW7fv7/X5+FvKBdD1ypqCRgXYf9zvWOrVJelze
qRLs7M6J2vUQltNKMy/Fzr9YXzD1OagMiomC4nLc0pLrSySFQBcsJM/8MAbaCPW3d4NouQ2jDYm1
4Oto9B/ef7/zLAgdSswBkgjANSAwcXb+dFhpeQm+KMqW3QhD/DkHqHhD+atEb1+ZsRaWzF1U1COW
N9zxdUn6WnYS+lXxXHmdFgKn4J63GWClXpmw4F05awYco8b0y/uPeR6w2pyn7ATkQgS2/2SxxZh7
JHNrot+hBSXkrlZ5KOrWvK/0JfbG2EhW2tBfqoD+YuxJgoBCBnvNbeYULVAg59YEo8KIcGNeJsUm
440dBHCA4cIsO8MJMq1hm4OChH7D9elUzHGWZqBatgNuRU1MpIpkc581y4esShdQl06nv80tOl1O
lT1QBXBNHDI/V44xbXS0FT83U/qkhUOzHjpN++0IDW6KyV2OxyNbcUojU7O8idqpanaUN0L0kXCd
r6Yqv7C9/Woaimrf4WwR43wyDbO6Ajxj1M0ubheQRVk039iI+LkK9MG7TpP0dTLVK1nt4jWBiOnH
1ogceNHs0IvQVgCzinXZy5+hni1eJgxY8CaeLj2kOGqOj3RUsLi7UzGkJ8jLHa8Vu+vBYZt9uev6
TzGiX9dq0DTXemaMn4oC2EwROhAhg9m4XfDi2XeYr6zkvIo+9fJ4Pea/bTapCdk88A1kFaiicbs/
fh6rU5ELN5pqF0FN+6AbY3W/2Alm57HzSWoT63GYwe5LsX0rNVG2s83IfFHRDMV+cPyYxA11k1rO
fv+oEqI+wBKpmXA/Pz2q+g7vm76lqpqFUfUUt2W0Hop0Wb2/I5wfiJRGOH7BpKP9AObz+N17cNxd
DdR+Z9l5dNsvMcq/5mxfmP1i2p2OOJavgAXIACAfcrLvZBlIB7kua8j43IcgVNar2jYW35QigPZT
8ptFEjGgtEUumsARJ/CTlxoNu1qmSi13eIt1N3IvEwCO1oVa4vm2xj5DoZe4RTixnC41tZNDbt5m
hVBHGEIubx/KScm+Oqgwvj9EZ9JxvA5pJ1HG4sgW0mfHY6QqS2RlktPuOMgQ8uiVYKtaycZM2nlT
ogvxrWrUbdx185dhmmMPqGvv9aqWohatPSVWcUmj7AwzKx5IJKdEeIMYlH0S3lQdOIwEK9ldG43b
XjdcO6mQ6sJeOBDO5anslfmoPUYsZL905JXcjY6/yH3/EdtFwf7UnZKCfTm6ToR2jYMC7y1/a7tp
3g3YrCOKy9loDF/sPOld5CUxke8c+aot48aTs65Z3EiLgdBlufb6fmeL8OBoplLNITwRkG7qpgzu
cV9X/bSg+DnLO7kFwqJHS1wI8+brXkErJM/t+GoAkflUKlV8FcvS4r3f/PlYUyJFMo1iuS7Ib6dJ
OTuLGmdJMmWXTXn6FNjOtkqWaRtk2hq0JYj3oQ02SH59Kaok9YxyMH0LSwd1mTpoM2NxoRB4Nsl5
HMFaotSOHcGZk02omB3FpVzZUcDPrjM1jG5nKIAvdR5cum+e7USiKWqOEO+YX0jgHPd80EfdbDil
QnahXPaSYbXepFInf7+Dz8JDWrExaSUnA1sCNslxK9ALsgiJe3knCMJepnb5ViuVEc2xedqxtJrH
2jCGVY3o+oVj74wnQCGIpC43WJHDo+mTFwQwXg+207U7TJxxlcvT9pOEU4g/5aN6U3fKvLUi42Mh
A0ZMyhD8JF5/u7mP7MfZwlGWgvKAfUgYPGYIjm+rQTPXZVN/Abe+55Yuu0hXdtezM+U7KWo5x0nL
fNczwTlBJFHdVkhnrbUJU9axktYVKAk/KwzpM2UTdT3j2HphKp/FmrwuWVgIq/yjWHISiGdl7Az4
XFN5rBukUclf+daC22cyK5gFaE6PtpWVXkoaia39eP3SqijRACfEGejMS9Na7DQf9HbXts0GZIfV
PhtkAKVqACa96omtaz311HKTN09o47jjeN1ByJCKT2ECPjx/CNvWF9tspevkOh+CEdEItRIaaFsp
wcrKealGdZ12iZ+V910k4YKwRsI56ql+KPm2CjSMLBHbiTvP1tNVqNL9EdqHd/DOw9TwpK70o2Fc
J1ayho23tbJxBRfXRxEvB6IQNch+FtF20otVm2S+CBQzhBEz/iwwVum07fQQ0CeQFTDG9kozmnVh
Y4HN/8NR9h1A5XoW+4F0BYJ7k1mKl4avMk8z6ZteVTdtMG9yciSISDVDlHAwQo9/f42dX39JcFAf
s7hXirzxaUm6MFuZWlUj74J+cStpwX0Xj0H025xbSZvD3UxvbSZiMV81swb+S7sgQpnW17NpfZe0
urzKjMLyA0oUXj8DU5FgHfhtY2t3XN8uCQuf6V6AKEf6i1QXc4at/9Rsw0ntQJEylRST0ZXboorr
W5RaFZKGo3SjL6FyH8lZ7EbAupXR1ldy0wWrNtOUG4yvPwNx2BUWJXIhKFN7S5qM60Bzir2WL5dO
3vM9EowBJX7SvFQdqEMe717mondaO4OXqsgW+HM+hetZteqH98fvV60I4gLFGgJPStfHrTiVbAyQ
A3vofjZ2YuWY+6aMStv7rfziqCOaAbWGPJJIiZ0GhU1fRIGstf0eKyTrmkrYZxU/BLfJ1bdJhtOn
6Tm2j7ir4omUNi0iNlayYN0dpvEN/atciFHPCwdcTkEIUFLm+gQ/+ySqKfPGaEIprfaNU2ieVqbj
zi5Q7i7i0FjHdfSCQ/GwGgH5eUVJ6CUhv+zFaff4fr+c976AcdAfCF1DQT/tFiMOpwTvl2K/ONaL
o2PPXIVyeeEYPGtEBw6PAwZSTtSYz4okhdOGGH4k0m5BePMWTiLZv3YqL+zGZ8GUaAVpQyY/JCUu
AMcTKYmZppoySztJL5dVlw3VqjfLYetU4CBsO0rWfTyaV9JsWxswgtKFCP0MxQQoEvQzm5DIecA3
P5nImroUWmKMxr0xxgiy487qKhOONXUZhT43Tx2WFnlC14nJ4NszCmpx/m12Bs2N02yvtciVtWo6
e4jifEyGASBRKA24KzaWup+cxNralJ1v0nYY3Rm/99X7E+HsAOX2B68LcS98Z4QW8HHvlVOed11n
pLs0rxWf7FMBpyohYTR2m0aJr8y4ly+tybPjE9EZzmqhJ8uQMXLHbTb61NCNlHhynJS8DkuT/Zgg
H2JNpf7VirX4airJTSvLYtzhiYHNZWBWV+0S25sZiUfv/R44iz7JTbIIeBiiQurHJ9kMB539oIqX
Cr6FjeOKEWsfa0SFv0uzpF9Y/ecLgsIZtHnY0JwlZzfUaDL0IJWAK9RSka6tQcCVkFK80MpZ9Emv
MSlhoohRpaxy3L09HIeZXEGyC6y+WCcRNqgpEmZrpM7D5zof449pGUTrhrLXhZbPdzdEwfANxXkL
rqO4RR43nU5joPdmV+36sTP8KZL7O1wYEjwIk3WpT+k6hNvpNllUXln4HAwINnpJoQ+v7w/p+ZYg
BI44cAHQkIQ/RYsF1qhTq2nznWGAE0FWpNt0huUpyTw+VMk8I4VOgafUR2SWg1a90AvnS4pLFTL5
ACgPQh8nMemo4hSxyGO+g14TuQWkqY3eG4PPCvw7GVJ7VSjJJV+185wc4Af2H1vmVkOO5TQjjSTq
gtCXrd5zcOkrAtRqRaRX5X6X6uHnUJLzbSQvkPxLZE9d0j6RW049kuyhmd4VVap6ZbdUFB81+YtR
9Sz6tEq1Gy2Tnd9db4JdjSwGDGsKrkDLj+dIshSDXU2TfK9L6geq5AMZJx39nmC4cPycjQP4DC5B
wFtI08LrFqvxp2y5lIOXqEoaWqSdleefLawnixL5iaZJn4M8uFRLFp93dCsQ7VF5EAkoocB/MvmX
Ri8aSv3yPfTTzo2sKfbMMMsuvNXZdiVaQTaauw7pZ7Kvx29VpFmAYNwo30tSjhY2/nBXKju2S5p9
uZDhOg+eaEuHznLgs7GRnGyN1RQreb608n1kqo+aANZi8JJ6OoioN72fhs3QyndBpT7GZuuqYO1r
N21CZxPmVEuLyf72/rI+KFWf9rAOzoGQguICoePxu2u93cSTU8v3dljNfmFGwQo5kORaKbXezeTA
2SRylG6XQE6+VybumC685OiLoy4a6u1d7qww1Wo3TWh1Ls7jxTqgVLEx7azeojb5bTKzaAt8UtrI
qfEWpGnl1406s01J2o0xpvl9vJTRS20G86cG/fZtVqrGTR/r5q4uOsVjP8eCVR/qWw4y50kp+osO
O2LvPu4BipiAc4g3YLFhH3/cA5ZVJkmvVjAMld70zRH6+DgoD2miek45Gj5tmn47Nmj3aXbo1Y1U
XwgYzmvlpBXwayLqAhkk0q3HjxCYVqKGBXwQtZCuNUO67bWwXdWNNd3k6PVdt1H2Mi5DclPI6Ahi
MlnBPUg0/DbSPL7NMjpUCxdlgzvt8N3sMt0P2malTRkU/KQKtw1BzibhyF7VRD+rUZnk29bOq+s6
1jpPlpDf95YZVuUya+ZdEcS6a5e5dKtoSo3nYsFeb6HbFBf792ffL7ZYxEHIkwtNH4TbT/eTepKq
pK9TWDazJq111OgDU2sR24iVmu0y7vrbXHIav0mXbTYuj12d+ZmG/a08tMZVnlCDJQjsgkfqn45P
UmPX26N2YXc93/R4SHggXKuIMTgIjkfHDsFRNXYrgRXX6+t2jpBNzGAvJTYYlbhJJrcdNPnCiXe+
85GppehEysvh4DtV30uwI6oEJ2NXh+HyiG5YcydHyaUSn5jbR3NfEJA0MJlCEwQRtJNzFQ3nmpdA
REFm/quzPq7KaUxX3ZjUAEov+hCc734kFRDpIowivw+kQbz1T+eHbbLTGtms7JK0QuO7ak1yIv3U
fipHXVrVQYM7gRbfz62iXiVaZHhpiXa8Kk2trybZ9Ajs7VJodza64pEQ9CK2YGOjoHL8SEWLDog1
o6aDBN0n/uVellf517wEphLqcvxhDi6JsZ+N7aFJEO0I+HDPOWjo/tQLmERP5lwGym6OjdDrkD71
k6kcfzcFjBISNUsh9EqRiKT48YvJMtLVKQXRnd4o4dpeMvtTj3z7NpdK7fH9dXwWHBKZ0QyVKDoQ
ttjJCkmqMUF6GCk9uUn7+zi96Z0GM0DHkTIPgSFN9iixr1QU368hCl9o/Bwhg9HXQUCSbBDlllNM
xJLiaRabXb4bkcDbIL8YbFPDakhIKArkTSyu5NVYy0+yHVWroc0UnArKYZWTFHer0Qi8MDTnC1v6
edguHgrYMf0iaIWnvHU7HSQO9ijfxZreXpHUlv2yLJ1NGjaGm1I0uhpk9e/ImLxUTlBuitNtoGaX
0qrnWDAeg+yIkLjhGsFF4ngSaEAq7bYYs11RK3ezHId36G1qK6JsgExKXfoZnA7f6eXUnwoMvrO0
uBBcna8vogquDlweyCacWWXkS5hytAzwxHv9Udel8KpLUM6Soqrz0fNaZVp9aUn/4q3BaQGQhqMj
Y5Sji4DvpwWWIdnZtXmZ7eaqaJBirZwvTSThSNelpC5HWwbeQeYgIWPGJG3rVTs5JAneXxTnq/z4
IU7iipwcUdo0fbaT0lha16aUrLIyCT/8disQ/KnxUKCFiH8KD8s7R5HSPIl26hiBsZMVyR8LSEzv
t3JgpB4fFKRhKBlC3UYIkJzrcY/Gs6zX3VxEu9AZfQ5zrLaeMy324SqtJ+OTo+4T47rTnvWx8KxE
dwHRuk7W+7OE3XB/bwUzmswxXoWy28Uv6pLea8W1ob/1oY5p/KMafQgmnCVSoJf96NktUJM62xKZ
r+1i/AAR6tYOh+eq+VLik7ZqqlcUj39/vCABcgaCbeAgOGUmQ/rpwz5Wwx2+Kjd2Lqn4RbQXIx5x
YzntSBsQIXKCgiRwGm+jMzsRodTRLkW8flsZs+UFsPS2s1OuI8kKV9h0NN5oJ45ngaXbFpmquOAu
2gsj+ovZKVhf4JvBznKZOzkdWoQ9nB6Nkd04JBrFDQwHZZEhfX/enC9+uGXMG7EDIFl7ugtWvTOE
sVWEu2JpnkZ5cR7r1uqeJDYqnFBiiysOE/jv326UcBqUCnE94K3TgD5qAVFFNvJCi9xmVwtmETcA
y/FgCaZ1lkqDTyR6ye30/EW5EtORXFWx1Ibgfrw+Wn2KqAp3Bcoq4AMNMzGeZXvpfLuYFJ9pFN7E
dZ5t3n/RgxXH8WSiVcBJAE1AzKFUcdyqk1NHq+em2HXObikDT4nwODQyVMdyt4RhsIzrHp528TSB
wZXHp0ziNqevgvGqCrYVuSozve/6K8RbXMt+GOIveu145jxv03mraDjUQP+Cm5WXa22M3ER7VPI7
Lbq3HNLAodE+mIuynmUw622GzmPrxhyrTpyvgy7ftMhlDkrnd0hmWm36kgN8Xs0ZmFm7AbAYdTgG
jc24fb9LxE3p5x4hJUGGDsdZSyBvAEge94i1sLblMR7/LjgctrWMN1qNIeRWKmWN2hw6Cp01WCvc
7y5tkYeo7ahp9G4BIxG0C08HUgnHTdtOHi0cStnfiGWqbocI7WOfGftG7cIrPFwooYX0dWDnwUpL
WN5mP+rbpANJnpszkllDruLMa8bXJaABr0hzZ12zZVoYuD4uOdZbU/D8fmed1fuQl+DmbwvpQWbR
md3jNIVppDem9MDVe4uQSnVdApfaVVHWrqTKaLZS3/qZIVe+NBLAzJNsrwJdUvaJHTvbqcPluCel
bs4qluODoj3O9tD4XRmm+1xN1AvT/SzQE4gdSPkYlLCDUvw4WWSl5NS9NTTag9VX8vWSzu0aIkH5
CYT5FynoUSJDyMCT1aC8CxfbcGvT6T0UiIN1jVWVh63S4OEgnvzmEQxsj8qeuMYKBgeZ4uOBT8tF
Kp1yUh+CMoxWiSm1fh9GwYXM0emGfWgFigwWZ/DwqdIetzJVWVSMi7DTmONqjQUfy66uu6v3p8SB
HPDzLCbJBvAKaLd2uDmcngtDrmRKl0nGQ2Qp3Mhs8znDIKGI2tybLIt6ti2/oBJwPaZaukrt7MkU
eh1z26+KIalW84QAsGN3zarMp3TrFI5yjfDKxwZHH7ePHqMojpBNtj8khjz5g1aU1+TbTXYJbkKo
rNSeGirRqtAtarmCnUTWgrJ/YZBzBqHh6XJuoeLZoQCHZ7VX1Lr+ZKdm5umpVa8S2c4unGBny5oO
oTeoLLDJEo8eJuVPsWRcjYvTYRn4QMyzMtZov3uzN1zFK9L9N5NX3kU+VL9d9aV7ix+DC0eZmDon
oyFQ9gB4RFqS2+LxoCO63KlR06kPAD+3sDn1xvJNfaNwbXh/3M9IY4fXBH2BOBWEdBDfxy1hw2jn
7ALqQ3Vrb8xNej+tqytlDePaDVeKK69zT9tUz8PKejA21rXsF5vQj1xp/f5znJ6jp4+hHj/GZPZ9
PMi1+oBisGsgC5cZX7Rq06gm6NJLc53POupcQdO1RAxGhIKsyMkr65rIqkQor01KYdxZdvjcFo5z
4RZ+umwJzGkEDDXpPQ7oUw1cAqu6CbIcEHWMs2IZJ/EKNGt84VXEQX/8KqD6REQJxRCLCPNkczDG
CFnXpSp2Zh/i5AznGmnoMhQM/cBHOOMLJYJ8X4Od86R0uTR5zt9RYAp/ZHVIb58y90gSz/BRab2W
UxMW5VyKm9YlE8uTVgB9CbQBXryizE4qTzueGnlGBihHgGJHJjfv3QW47zbjYv3w/gw8SGT81Jc/
2iEXjh4IOTHW/HE7VoNMBhi/HKFGcEhZZ/ebsawe2IO+yYuhoFBpxrMbzQhHwakL/Hk0hzujiqsV
xkrmFt3C1q+VaHTlQYnZIjsfOUGAnaMWrXU523AJXOdJ7Mt4LXtOaD0pVnqXyKnjO3W3njVS7qUj
GRduNyeB0Y+3okZEPUuAtE+lFGYY5EFX8Fa1Ez7MOqnfhrEyIIW6qPrErh6iWVkpsv17C/rQrk61
iF2c6IpS7XFvOnY49bXT5LuQVN4HpxqL66DP38wsD9xRmqibxf2FxfCLiQI6BbQyyTVe9xS9kOoc
JmMdZ7vO0qNtMC+2l2nQpA7z5D++Tv8nfCv3P2ZE++//5OuvZTVTyI26ky//vaveiseueXvr7l6q
/xR/+t+/+u/jL/nLfz7Zf+lejr5YFfBI54f+rZn/fmsxGTq0yTOI3/z//eEfb4dPeZqrt7/+/Fr2
RSc+Df2x4s9/fnT17a8/hcnHf/z88f/87P4l58/WzVvxNfrjsey76K0p/ngpvv3xfzHZaL528dc/
bvmyPf2wt5e2++tPy/oXaS52OkYZahxT6c8/xjfxE9PmJ1SvhcwVeywbz59/FGXTRX/9iergvwg9
CeeQnmWCcDv8849WtM3PdOdf5BK51CCFTzwCkODP/3rso5H5n5H6o+jzfRkXXfvXnwcw/P8saQ5O
gn2AJMBz2YzJiJ1EaE0daMgptfO2HOPecsOl+rhIsvwKN8640Z1YeVXMSn4tB3XaE1tO+wq3OS8H
zUQQmc/y60/d+s/z/fw8x7u14LiLrBQyf9wVUQI6raXDIJoWOWKvyOyeyrlpVU/lXDgbqx7l12Kq
JYwNusrZtIth3NQI9VwIpI8P2R/tkxqjDEk4w0Xl5KZi1GrTxPpibuVstP2OonbsIkJm3LTynD2P
isV+0A9F9vz+a5/kREW7AguPALnMHRmRK7Fwfwql7BatCnIiwTZv8jFzk2RJ/Iqr0IdGrrtnPe2c
jUOGTvZGc2IgzEa7jacC4QHKdxei6dMpIZ5FoOAFvpUAALvg42ephtbs5NFwthnE5Oc2ARiNDIU6
3suLWrphrYeLO88hhtB1K9/Ugd4+j2YhlZ5dV9mzHcqXnkgcKz/N0R+dQ/5JqJ2Kresk1IOjP6J0
qQdbu7eMGzuZaKsV81Od8v/FSHC2GeyRlGAEquRkBrROaCCuY4ZXTd5gaSR1GcrNw7QvpTB7LhFp
fFiytt9qRmZO1zFOfjD/CT2+T0Z0YS38YlLAu6P0jnQG/D88DY4HooA9/GMgJidmyteOcSOpYym7
8qKnz2NpTHtMpPmmHWXPsZlToa/0memhR+HFlO2BJnA8Cvhyg4HlFsd+hojq8dPMIdacS9BJ20hP
DdlTwk6/qdSo4zTXYctnncFaKR1n2i/ToKPB0zgThcqpnNDMzuqP2jBCYoMK2Pt2rccPepDdNk6f
PetRA+9cvKKuwT7IAnvE7FZ/IDUu8iOx9qGrcuQlm9rZKOIWTiutBqpELM4mm5kSlBluJrn9Xlpl
9j2pe9tXKszgUW+Oe57ULNx6QOGkVu3PSiAroYuUeHXb9WF+I6szJeJ4kFDwqqr7w4Ki6sgUG6xE
eS0JHF5zql3XKkXAVeXA0FdHd9Gb+O80glV02Cj6aH4eWuhWP/of38K1POXqlSLZ38IoRSUrmRfG
6DCRRBdpWYLVgzoY9drUU/2pNdp9r7bjw+HjZCdJtjWijFBN+OVcTdl70oaRtwOaHCWbTg5YZwsi
wBs9TLRtJD66kFBjcOfWBmqUgwuHeVb6khQpr0uG9oqLSyBzREZ/50YXu2gZaFnjmlrBd4k/+K4U
OZsi5g+aoZdfNYbIEmOVIKzCzluZ0UuExlJMegTvJHRUvcNGXJSp/OqQxwdRvMiCqY7GdrZBvYHv
KGWdPRv2TBvjXCivwWQEzcrSx+y5EgfIj4cmKGFiBCqC6i5Z+z1JPWtB5sCut60ZKK+21ox7QxnS
rUmy1O36Fp0axEvJzy25ZG9kdcqepSXLnuVOyZ7DPJNfp7alUTjizubQ860u8zyFOMrIEXA5tyJW
92FxHYZ9SNl7vMMQarU+7Q8f92PGLSB7XmVkkUqviibRXfIUVl5oybeZqedfDdIgrxnSHyTxD/My
UmHd+D964MfSXMSJUthSFhD+WhJanZ1JkUDPXgC44YFwaHeOA9P2l7B1GiiNvJKVddM+hPP7epjp
YOmMm3QyjZtZPNFhZhzme7rUtl82JQ+QKQH/taKAl/3R742U27YPl0bs5Lk57QdxhDmLym/0VLT3
WhPs26JbbqzDXKgiMZnE1rIUJJu8ViyyATnw58Mx2PUpUuTQ3+NVLiXtHi+FyI27Nn0kqCn3xjKE
Xw+hw5zUUwTXu9wsmdV8Poy5ZEbWa5svTg0uLpBfrTKwN46ILA4NyCFDkDS1tFZmbbxL1Xx5M+by
foxSihvtUiMPb8ivh9c9PCGHwbDWJEm/O2whrTgQnaDhTXHqrGRYCy29AaoWvYdJHJ6H6R8iY75Z
Dh0SjgWOmE7f3v+YiVld8Mdq3TPWlAF63WcV69+0RZ72ULsmRKqFAKmhlPQevC4Jzm3XIw3cqXsp
r5kV5TQF1urwJKWFp/Zh0R4G0kmK4gN3H+2rXEzGzeF7TR+b+vawSooMxS+MBMc88rtB5/MzTS6x
YUlUIE/S3LJCrcm6D1VH+taAQAldK5ZL0EiDM7/JKIh4GS6t+D0U+jrvlhHZYslx3MNeAVbH+tIn
oX5FcjyNXKXQuhBTlwk3DqB5h27ByZNAQ6wiAlN3FB8ji32mjU2xT7PtFCSr/+lNEpJDsC7EuXjY
m225Zzc5zBULxCPdfVh/DYzkfSVCtTGZ0+c0hZQPcWXhTTlsGZtRDed9YoWcWWUa0Os/VlDJcts3
bWf7h27Sh2TGrZIDH8hU+kwqLJQJS6qB5dS3hVc2k/6lPay9H2FaUmnZc6NZ17o6qK9zKndb1DjS
Z7zdabQKChHUJTTacVb4Le5iiZu1A6PSc/RzqC885yH4PPQPGqu83RTxtvZhpyvrjl9LypYDVyxS
JTb4XE49+XVstTFYq03G2rFbi7Na7NgVTFEyYlLR2i7GJ2XkV3lU7yjKjN6P1w9nU349RBuGPU57
sF5Guz4MXhDpU++nac/qCOo5GPwiFBkvu8mgnOh28wZkfASatMiBH0VBrwq69AzXJ+2qNQa9NrDm
Scei69DD4dyY9Qp4WX/VxhXl3x89sfw4XcX+vyQ9+87heQ4xTtfZNgY17Ko/Jm2jMupiR8gV1Oab
KpZyL7JL+vT/sXdezXEj2Z7/KhP7fKGAN48XKMei6IqUab0gREmER8K7T78/FNXdLFDNWs2+7N2Y
mOmeaUMmkMg8efKcv5lnM5kzR2acbicW4Ld2Z7NvE8u+TbTAcvU5uFJzZ/libpp/TtMBvyjbrDYV
kAGvnoNTP5/2x0w7jmPmucRxgs7NEEdI//KRjmlmbIVMeRA7rKXjt7UDI+ffzRxz1dYjs122A9/g
+eJwfNwWDi0/oqXKoxrZEUa2TlR4JQi6VTliNvR8XPZ2j7BmLcYqdUs7iPDiGZNbReS+NwAjv5L9
JlkPujpug+OR+hznnyNTgxPm85Gq2G38JPvpo9QO8V01X1mmOabb81Hrazg3eL7kFO8RbfyW1418
3XiN3g2PIovmQ+B4XsyXH1ztmK/O4kBG7fF97ffSKlBqcnG0f9/3dlc/4k+pXxQ8YycZw8UxphbH
w0CKHWYvnU8HOQ2G2/+TlHkuL51mhjrUnbmxqJqgGI6F8xeXF4ijtiqqILk4Xho7SkIfg75sWfuK
xtqXM2erzRv3GPPAPHBuHTMD3x7ZYooRsHacoXG+vX2pWtSn50sV4LSZrEfvn6R1WbBvtWbQA6NN
L5AKVx45bjO8WlOLPjp3B7nJx3HTWDTTPcSsyUPm8+64cJ1czFl978zhbF6MZtZEXlCKxuVSyvLR
IpV/9BynIyWcdzUcmp/Mhd8qozyIjP+eFkxOCy9vV1pO6i5X0bdK1OKpWf6+k/LM/xv1GBSVX3zt
ud5zUpChHJHORZiLev6fl7WX4w8+F18ktN7eYVQPtoZWPk2bv6svz/9o1l2cNYGBm80NwJ/lF/kd
gMZZxMGYsUfqLAL/V/lFfkepBuwYZRcF6QjkWIzfKb+cljvQzaBrx5UKeWWajDa+R6d3qixE7orj
0T7IanAhtQU6Wo2ueYVQXN1AKTMwXU1E36wJGMRxun5rcf3jejhZNf/TKnl0t99aOXsREktF/q//
JhCnJytn/sE/V45pvSN+0FpCbofq7Lw8nut2rBwWCGAfFglVgiOd/ufCUax3MwmGFWXBBsHv+u+y
nWK8U5CfNhwYAlzngTH/RtHutB5Cvw00OmsQ1gctVSrWyxKFBhaayKk9FKS8T8GIsBdlIhtFamjI
L+bmF/W4o/3Ei9gOsQfmsQNykb49EN+lRKhQ0gE82qA8hPYod8VeMqdJ01MkQrWy8R8jNUta1a00
KQnCm0qBZQkXVu81tfghoAzEeba2RJa3bbn+L1LzUkXfWnkA5GIHa78xwnGTFZYsbeTSt4i2XGio
ewe2Ua6c0Gmf1LGgO1qSkqKQV/mQxoDIj9FFEYKNQwq6dex1HFCzWZk5hLyNDsEMirA8tJrrdPCi
3YRaH90l9Oe+RpFqtneRgUsOiV3W5m6YGnH/PlYljVS7tfJ+PUy5T7yhVPyfrfa/YIS8WE6vgvRl
lAfZ1/xfhx8/nk422vxjf2005R26TTODa47GLPU/t5mpvWOBm7MP3NzBm2P3z31mvZt1mKkA0DlE
iZri+l/x2XxH0xKuHz1LJImo5Fm/s9Hm4vffix+yIIOjBU5biMFmLt1peI473aA0EmZ3Q1ytm7rd
mEdxQ+W2VpvneEwk/XUhflFe+zkWNAtwybzQ8ah6WQGOHASkEN1P7zarmweyokvcIrbBXfdIjgqf
BDarA8lKd4fLaResJzei9ay46WbaRWux5V9dl168+bG93tOBcyvvfnT7XbDKPTzMXLAX62RFQchL
vYi/xx9Xo+L17h3VltjtIah8cG5z3Y3461W/I7/cAG3gZ3fn3nNRYecsprxMW9kB6T0HWD7ry/eM
ZQTqWgyS7ujK+vaGqgfanpddmlL/cWVuXhdW3QQZkODZ3d2Ao22UpPBqIuwVVlZUD1z8rE3r1sgC
xUg8E6G9xO2tvEUhe+oro1m1nTaW8ZZVMhqfuHxnycWoVw3SqW1OBcm+FCLJc8MdmwIZpjZPdFFs
EnsaqOPEVV1YCEU3II9W/2XX3VQ41KbuamiqyB50aM+5dumYWzvHmdStkYbu3YGCC3WoqTYmV7WA
aboZ4qEHh/i00SsNoS5oeSRnIfHKlULE3PAEUcbELeTZXsuy7TJz1UTDRxXfzQAlvShM+G5Bh7GN
orZG6JaJYV4ZXal6oZbrGVfn3v6qV0P9ZBSVzTNpIaCRMsaDEKpL7rtEYrV2G4vbLTYgccMciVAW
btsb1gcThd1HhNzDjZFlmN7J8Kb5FS3CGnrbC9gudSiVblkMQYq5nzo+6aaUUjNIdCNx2zotPqTB
TyWA/8RJ4iQR6p+7i5dRFT1+baLTGMmP/BkjDfkdQfBIiKAlpc7uV89Rkhz0HcfyjG/gz6SmRKif
QVJ/RyhBFJJmGuRfYitZwp89REV5hyzY/LeBoNL8w3PtN9KRRcOIIWbOI6VRbc6buQYutrQRJWz0
oOluOfjVdSBMTt1u/N6lUf+9LBPrQinh52JYQTtA1utVrACZ6ltTv6TKpqxfTN0vMpZjADkJ2qg7
YN6AGtvsH/QKvqsMUZqF/pTc9mkxuZWk7QFFUOY1QpWadV7tMgVP9Bay4QYD8WZdhEq0ihRnJ035
F5yRTbeBALYqM7t+GKiPb7tKLy8mgeNpOIz6Zakhb5J3zuchkqrV2w+/ZH0xlZxrYGxnaUmw4ssL
ATIJDTg+Kb6Vi/oizeVtnjexhxW0vMIiMbkTVRdc2JPd7Bu1I2Lj/rPxaQ9s+8LoL9s6qL61WVd/
LFL/2hj20Dx+vP2ESzTU/ISzRv3MBgUiCY/jNH53ItWhVvOEwOHkg475zRMOAmj5VqaxdmBIX4Lu
RdZWLhNPaWtpVU4WKgRKSC3aSVdhXeMskun9XR6I+hqWrNhiPU0DSOpRyJKzfDNEXboTFHhuqKsG
7+kijWuzt4FkDM456KAxr82XqwU98COFHGQXlzAajKevg3G5VSUSIoaJZvaIF8uVhgV3a+gbGzgq
YpshvS0jnA61IfnKZdfIj6WEMXJEnavx6P8V+L+gdmmlRbwKpBrPkiYh2PqirTDSLaRvWSzZMARN
hzUPylgaDHQwrLD9kY81Tq1TM6V3thxzohfI7kWir3dlGeGohlCv7JbN7GDg4zPiSUWKqO+oybOd
uZZ+Mq3Sjl2/K68lZ5Q++xDH7tMSFVhspij7uHUR5l98HKhWitr84JOV5AsNuB7aM7ZzPRvN5Cun
iYrPejP0az/o/HafRso5O8S5MfhiitG7nq1jSeRgugBYWOJcYLeWdVBH4n5SRoWCs2JuGrvQzxgM
LKPQq2GIny8TC13LGsMWobhvJnycpXgKt+lUOYhkCtTZsYS8KpTwC4swxDI7yD7mvpw/4Eb/kDF5
b2+SoyvaySsDsCYxpXlOEgrbZomfs/oh1kazOEzZpOAbZA7XYjIAKNrCRt1byTyCebXth1DyjK5X
nuA4SO9RZ0wvk2qa3Bx4yB7EuekZ1jxncd+totFqbtK4yWtPKrXvA5zVrar3uwz/r52ozPpSyRJl
Z+qN7gUapVhq0VBDpyb5FMrdcBUMYwFewB5oDcGeMIpavnXSXjnwB9lHGZcfAc3YZ/K9RRMbNcxZ
IBEFOuiaZNMATU4/yzCamt+Eg38oNJVb13QVMw/IQCFS7qARbe7NovOCJt5EvbgvM9N7+1MskdGM
z3fgfqGBwkHZbwkOLmitmQ0t1oOPoeve8CWyO6vfm6nJvRJ+ya6X/eg+kmYdHMqurp4MVK01xLD4
+9BNlCR9nyRjf8b049WmmB+LVHi+2aAVvZRTjhpDbbV60A5CGT+ZjapcG1GoX7z98qeFgnnuGYQD
eUb5qFxjSAFebokxTHw/Qgn5EES2tjXpWw+mqC7aqjmz+RYXJQbiDgcwUJ6dI4DOLAZSkdquddys
D1OcBZ4kRFi7oOhC3NXH4WMm1HPuAPMvPNlgqCwhvAwCgkodLi/z9L4oOYNN7dpU0ZpDoNdruRtv
MK2ib2R+76JkVUXZCpXH7NzhPO/axaBQyY4pExAROEKng9LSSrCx6IrD4GBhP1X39P+9qWq3WGY9
AhZYIW+0bkttJcfhk6pm27e/5ut3RleCQiakFpixKDmeDk8XWa9DvR8OvYTWT5eb410StZDKuqa/
qRv1kUdS97rddru3B17uIWQ+ZsPsWdsd2bsZkHI6sp63Nc0rrbqBwzZdy0XkZZIi9r2lGrGr0B+i
cRZN68IXYjMlmf8JAEq3McYEa/PWbr9yHInb2C/P0h7m0/nFFyG0oBrG2iMRQXALEcLTB0u6iJ1N
ZnxjNjS7Wrsz9lnZq16W1f791NeuOdAaavxE26SFc2nVeB8gG/MdDmrgllYe7Vrylk0oDEE8svpV
JrOOSsPkeCiKaXNmHucFcvK4QNrISHlajWbJK2yRpKZIjCYIhOSi82otd6Wufa8YV442rtRcbIJG
3fSSBO1vOvMJF2tn5u7NlGpoIjPoEDmw04nygxzPsr4Zb0Ysoe1mNHdqTdRPwZm6RaoYG1FOMQ7C
5/DPiwh0HHdWyaIagyrKK41oJY0hrIThdKP1UbSqawF7BsqTB+7pnDfJaWGBLg/SO1DawCajKwWa
d7E92rFXGgvBkNsxlaVrq5fe55OEQznld08g7RmO+jkrxoU4N9QgQJ0kw5RhOV7Aly/WH65JeoTi
4XSQLQcjq4wahZbUWH5KWqWggzhl66ALsgsNds4FKuXffLkKNsLKlb08VYo79FK38XHe3iKZE53D
bC3w2sfHI0mnWIavOUycJWTLGMI45/waD1nefBAKSstBW0Vb2x6d9xRJDBgluHAhJhx+jqOxf+8H
UX0dtW21ArHVA0+IxHoa9BhhscJc23gmemat4PhBiT38Q+9q1GCm3LPjCKpmZBbXUJumqyrRQYIP
+ufWhgSXaO2w1+rurB3o6Qn6/HKgVoG+g61hoS2CUlTDX5CDbjqkcWp6Ds7rl1qPQkMxgbxxy1CH
IZEp9T62H9ssRfe2GGA0t9kdi+iDOvq15oXZ1H57e4+fbjSear4H02maIfKYCC79cjWj7JLWH9Fe
ahLtu2G3+Q6VfMsrszpfhzgG/WFn8A9BoZ3LdF7NByObHIs2MD34MMtYKFuDLoxcKIfIt9INpO7A
G0ZHOXPSn27o+f3opM3lOzidpPLL9/ObwOyV0q4OhLhuW2nGp7IurRUUsHOkhtP9/DzSPJnIapHt
Uus9DVmaWcEo00R1MJo4+GygJLU2cudSVSIkTgcYlfQHcvftr7c46eZBj6QiqiZ0cGZxkdNBQbAO
HadBe4i5S2zQ8obCV+ZwcYXU3McEn3U4jv3HFujyWq47BFHDWYYfCNhK04dgF+V9vEqwIvnjzIOd
nnR/Pti8h3FEQp96MRtTP+RaXcBzgmFLAhKpypdI1dtL39emCzEWPpaE2KxwpsE3lYt8z9ESUz1I
sNTxh/chtzCcu41ga0yxusev8VEE9g89lxKPRvg5MawFV+75cVXmkOYqpBRW5Ok8qjnq35JWVIdK
xZpyKnvoDMKUA4Dc3cauinLPJs22uoUaMkLqw6HrbGQGenUKv5ihZHv8zvpCQSb8va/VwTW3rObR
AHGzNZzIv8yCQvxQsfPbB1WneUkZRJcoFozrTm8w3ywM532o2vkar0YgnUL+IidJ+ZHAUOnuzLC+
xkaA445y8XXY+86hawp7E8ZT7baKUe+LUi9X1FlNL2oR7//9T0l44LyaYzNLbHFoBIOkZYkVlgdL
jh8c1E4gYpT6vhc2rFJRNDdBGkq7rm9vDTFNn/zMdv5ANPQzbn3ZhsDbrBPTCFzVQHdpdJLxGunA
cI/ClHOwMWA4syVOU/vjlzSdGZLOBR7m8NJJMW4RX8J+pDiko97snDEtPOAPNNCG1Fg1k3FOvf/1
tiejp7HKBJHdQ5s4XTlxkxpmYPjFgauG/LlFBFo4FD+qyKEaMzbmhWNU5zRoXwc1rmLEavQhAZjj
anE6ZmbZ1GyqoDwgd2+6lRqpq7DRR48tfU686BfTiZ4YHX8kdVgErwp8UkcLoWYoG4toei9xcC1i
2E4U/PN92vrJ6u3V9no8MAbPvALug1R8T1/NykzMmdJJHOzakR56OsZe4If0FkDOrRUpLq7eHu/V
+UdOPgvtIiSAnxi329Px6rppqqiLqHz0COpMCux6Owo7ZEhr0y1MQLtxkYmLSu5a7+2Rj+Khf2fX
rNS50oA9Hm2/+da7PJogSJpFbPKqkSP1fwxlNDwWWKZ+bHLjWi0NbdsTWjewXdRrCZP5TWIUxgXi
9D3CEhIAzlxF84Ua1ac03k1IfbtNEnWujqsjQlpbk9+8GoYvksLZ49t1tcuBq3ul3laf2rQLPrXW
6Ka5g2/aKKIN3fEcwHU39qhzNe2lmMQZ+uSrRTu/rkXtf0444BctQmxR0djqO1ZSACednpQfbTKi
KHluOp65Pbzak4uh5o/+4rbttyPIf4UYYBfy4Ek4jxVw+bg9OJ+asPyMw9U55eJj/WPxMbmscMWf
iTivxQCFoQdRMxjpoc/Scs2SlfeDbmNfhvGGwJoCJEDfRmgaW2G+rnr1tqymDri8Jq7lTIReVWXh
us1szsQsrBC4DlkYTjxFmwLlwIOoo4pK/pC7WKta7iQ1P+abxdrskENwh2oqhDuJKb4s7WlVDrbA
97XKVlOGf8zby/bVBiV1nYWQZqDJXFVYnAaIusUwJKf0IAW8iYCH6KacfXs9FOrGmRCyf3u8hQLQ
vE3o93DqEGEp378unRjyWMtOl5AnwjSaNFnZ0Huuvayo+00OMm/lDPp92GmNQF8RTuJwTpPz9Svz
BJgmIQohcwQuCxlp39EXSKrkMEg4WLrID+k/tFhLcOPUlYcRt43tmXeeJ/F0NcGggedGR4hOFXfw
0wUs53SgYuweDlpUmnsb2LLGFdsQpAN5r1Q7BKum96E+VetCotMOy3VyjXA4V497nV4y90CElFkC
GFafs4iObeVY1GiC9FDFY7RtHSfcJjoqi/A6sBlp6x8qAvE7NRgQk8AVg26AQRm/69aUMIy7zq/s
r2E8fHx7dl4HEtqI3J3pllHawdztdHLaGuMfpFnyAwhm+xMqC3gP9ma0NhJJuXt7KPUXH4I2ADdS
LuoUbpbsKlhnFNG4qByKWgWVY4f09/F3AJFr1PhDdFEW7FtNzzeKzXYuhaRuZMdq92Mf2vtcKWIP
jU3gEHYeJ1tFCWoMoQR9/Vql/IeJCtBXskyvTQxj5/uOCM9kQ68uWUfU11wCnFWHj8jAl5FQVyS/
0EMKnbqdmW4+5NGGAus5b6GFGOBxj2IuRkEBOBRBcKnbTgyi3tF34gCc6kfUWbs+sj+JUhs9AzWI
HQ4KjSvCyL/TpKh0EfhQtujejx8SqkteKmPQ8PZ3W1Txfz4QUEUAFmRJXLxO14g/0Y6LwMUepJy7
fpYgn5mMaryPCvMBLcbpKh9v6riWLq1yelCzvt11525Ap8UzliVbBiAaySin+wwYOn2EQFJaFaeJ
/k6hYLFuG+g1eiI/ZYYVrzMLa4wA08+NlnctrBTJzbLuTMl+cQXjAaDL4jA3825nEZDFHGhxkIAT
kqtD0XSmV0x9uhZ1/DGP5a9BXUheHYf6KjZLasKa0p05JhYL73nwGffHQQGUf1lpwiHIiE2zqA/B
EH1XMYV7TxU+e3j7Mxuv5nhOuOc55iWhfy7FvE2jAu/Sm+2Bmq691fQ+2Ey0xV0+h6jcEXUh0jdT
XCpqIDZNFIauHvX9GkiL/2AWU3IApTN9NWORXOfwNLeakvifR6dAE7qWoy02OeFGDYd2g/17u7GR
gsdlRMVJOQMGM1eKdk3PLShDFsv3ewq2LYJjw+ypYinh5w5qPEhyy1nLY1hdm6jccLntpfUYj87l
NA0ojgwlrP3Aih+6wdJcuVbTTajWDh61ne5iWPylLDdivOzGqN52ll6+Pyt2tEiW2LfQvNFp4VNR
juG0OV2nWacktTZo06EE8qONdu/B1pH3aebggiNmAw2KCXaOqbzab5FJKL4EYf1H0lKortIkeixE
1lx1RVXc2SGmHAEawhupCAXGurZ5WYAYXhmZ6LEvGh3P6Yx8ZWAy0butGNUrrLNUXEWCdDeVk3wm
dXi1BgE9U0CmAqECOEHu7vTNtEyyst4O5QMXlgbo0yDdwRX0b99ehDPq9uVhPU/gUQUVPSOu9dw9
T4cxI7l3Br9SDm06rMQQrYPRWktU6M2w2thKcx/auBHj/RIR9pI+d7s8v1WybR58DPAtyTOYiuOV
3SMO5+TroNmlVfOQANOy+8gbrRagE1cRrf9o5N25QPmLh6ccjNKmhqYk22ipiNuPfYDQVmMfWmCv
K0ugxFPZIs9dHebHBcrQR8oqIn5KJ4B1qfQn3SqIxZVe1rpr6pSUutEOvSLuJ6/s+v0U2t9wMiq2
Rms4+5I++l0n09mwJTn9njhVuOEU6txI7YKVgcfqVayq/U7AiTlzdi88ZYi5NFpouIBYnyHzdBFO
v4sSQ9kMQ0U6DIk24gcjGnrSwW06QRaccDW8qmCPfqzNsVlpPVoCvTUa133ZTZ4YaUlHerQpZXkE
VjapgeYSUmLaVmgbJjYC3m8vokVOw7OaSMuA+yfLoGJ5lPd6cWOxEmHVvdOqByFJChVu4VxUBYag
iaRKZy5HvxyKQiVXTlw52Bun0xKM/ZQGYMEPahb73PjKFJOm2lwnLK/D22+1zB+fX4v3wtNh5ifI
i1RtMBqln5pCO2jx1O7Q2ldWGShBalXyJZduINIiukjtJNiOivOxcUZ158h+iYZUMK1Uhd0hx+JM
+rjI5o/PhPwzBHWQ7xRlFs+ki1l9aqq0QxT2T+TSRa5uO9O/S7XeOvNVfznULPYEjIDMaFmngXYe
Wgbgh8OgZB8kpEzdJI8QJpdkiJAi6M6YrfxixROBkEMAwICOGRCCxafVYaGEaN0cnFYTjyZUSsjk
drLKI71LXRu4xeehR4ByFYU5OvC29N02OhskTz5MiWty5bgtxmCtgyX7JMmWfzFFEdJRVF3p94l4
PLNDXwdOCi60s2x4WETQZdG174aMQuYU309amK+kSe2/aUqh7cAnaXT51PaiyiPjTFa0TA35/pxy
INUo9JLV06A+naSu6CaIoFl5X7dIUcWCnleWm8VmzKTxpmqAnwDN1b4SlotVIpzqZsrCcK0DvXv+
XP/Bj4IfJej8M34UbF1UN9nX+ld0qPlHn3GkdCrfgb/jkodaLQFyVpX5CSPlnyB3QSVJoahK34xr
208YqaTI72aNNTLO2ekPsCm/7y8cqQx2H2M6ToTjMuA3/gaOdHl2stdYRTwfpwyS/4CFTleSoyGI
jOqisiuLWtsj+Vz1billFkTZAvxo5JSTS2tjvEY3O9SxIPiYBrp9abd1d8g6rX+fVZy1rlJDorXi
4iI0g9sh4NKU9JhGoCVF3znvwmsojOOHUu7Hb105KJ5RKHRBc33ML3S/vhJdnzw3zX5rZf53WzfV
1zSCD+G21Y+v7b/E07/uG2C/NRpC9f8ESt7cP/7nVXj7Nc3G6usveFXzz/0JZTZZMkABZkQYmeQJ
Iw/CBzyrGaUF7Qo05l9r0HxH34GTlX+bxGpGkf21BHVYWvxnNnd5ZoIov7MCT88Xlr8K6hYpLtQE
MRd4BWOiD9/S1s3Cu6FvywvKzG4vP6nR5FyWhn6uMn9sYP5dlHoejcomr8wbMPYiz+VKRw8skuB4
WP5KTcfAHWx92/cxGV2zg8Ocur6jbgAVUIcTl2kjuYo5I9KGT9aguWYPX0Oykifs5z9YobrOlGGl
j/EOOYJ1qcbq2okLG6l38xyo43jV/vvJudnM80NehWoUsMtXJUSMcBua/KEJjrWTCvsmqcv5L13E
SsLpFvyvaXE+KiC8rdu5CglnQ9GFFF5EKT7u+zzvB/uS7C1AMLKskwoErTHYrtl2ur9WJ5FpGAeV
dbXCLkuYrspJgssJovX2GudL078QNYkOIJJagb/ho/6wbs26ECsnos2/0oMqEJ4jMfKGjm+vi4dU
rh17g5eIylZvK7tMZKDI8dRElntc9L+11/8/JVbOGpv/vP+vf/T/8r6mP76LPPp6QmWYf+7nEWSp
72YoEqhrk8KWMR80P48gw343nzKgFOd6OPvwr+0vKfY7Nj9XKtqQM8dg7gn+eQSpKnJoEMfAPMxw
wLlj/xtH0HzCvFjYKH+BUEePTeMcormyxBwI22oCHVmSQ1Y80sg35U/hubbNMkk7DsF78sTUvqFW
nh5yErL3I2IOPqVoeR0XnxsnIhn6qgQPDRWKFx/g9vnBX6qpvcrN5sFAxgEABfJF93ZxovqR03Ny
c2Xr4YB547VTrodyayvIhniZvsu36s/l/888tl/MoKrOBDbuifMt7PT15Bi+kS506dA+iS/iA40E
OtXnBjmN0/bxMzmgIJGzRNgfVurpIAaXY1vLDTDFaBd2FnJOQeXpRryZgujMFP7icwGdBVSBYDr9
iiXm00f2H6qr6R8aOfck/UORfjaLwqVD45rROcMlzsXl8qPYC0oOvAvp1pJsa1WDKJAViahwdGuz
utEqcaaMuFzgnDNzfW/WNaOWCT79dOb6JgnzIRyDe6R33uPfJsOcldp+/fa6WzSBgdCcjrK4Eujo
bHVjMAX3frf20cfRPvk35qYDOIZg8ttDLadsHgr5TBuTW24+fKHTF1LqAJN1JwjvaZNUXpJsSkNN
zoxxnJWXYeE4yExyoviKjd5MRX1Z9R+Qn8tpW4f3FchRtL69sdhU+QVKHRfqI+zrUEANctVPKMHj
wdc7m7ffcbncj8OjxwfzG4kAxNtPh1exG8obVYT3Xfph1Mv7sBc70Hzf+rI48+GWzcHjlyMn+Wuo
RcAgVY0tpS/De6fD49m1Dqgb35Qb9f1wlZ3RGfzll3sx1OLL1VVnWBketPeK2V1U4QQJ4ByuY7l5
mTguPFCHQT6Afj1SRl5UgWQT3zJEPHgbCgQ2GlZg7NcxHlmNogDLOxeWXm+u+fvMMFACIBi8RUJX
14ZWUCMP7geyscQhuDYrR1u9vRh+NQj7FoDMjMcGRnW6GDB7BJheESNESOqn7iYj/kAN/sySf/1x
aGWotIiZuJmIthgltnM686Ea3pf0HR50Bdfq0PLRZnv7ZX45DBobZATgYV4dhvIwVho25OG9TdF2
nGidKJY4l67+asbgg8+pBZRH7qunM1Y7KUa3ZkBU7at1m16HaXSLTfj2t18FJQHq1UC78TBcilRm
5WQi8NNH90rqQTJWvEqXznmGHK3eTwMRXKIXgyxepSmzAtciBlld3TxoOy4ozqfuRltRXt09Hm4n
b1xhprQq9vplNbjiXr0c3bt/4z3JtKj1mOD6jinHiz2VVAhXhVId3WsBNOYmEddB3qz/78ZYxNuw
TkF7ySVfTE939jgA8DhT2vvFwqOq8fdbaKdrgoaR1IRNEd33jV2tQ6NdNVV1DqL860EoHgJoA5xk
LSJcX3eit7M2us+TahdH3kSV8N+ZqL9HWBy0zRCLbBg7RiDA1TS+w/zMRC34njYnAktO/XuIBfbH
slon7qMhuq826nbYmNtpFbkPmWevoh9+wQkRfbj9Zm371TWgssdedv2D7Z0j9/1yJrn5U2SfKU1L
WK4R9l1TyVN03ybtRTAlMC3F74ci2o9/DXE8GV+s6yACbBBGY3Tv3Nh2tK3zc/r9SzT+80zSPEP9
BToc3OzTNaeXhRX7vcbmfUxXkIZ2xabeiqvkyrj2H6z1tz/2O2vFdzQP6VWyUXdiU23D9eh+/zfW
zIvHWKzKMIvrIEqU6N427yH2kMaeMxlbojxeveliWabgdvs8saL70fO3/n78USfr0vSmBsMEy0OW
dZWv03WxxQULn8jMdsVNsIl//wib25VUE6lWkLkt3nNqYikaeiO6D8xySz0n+yqppf/j7cmcf8mr
gIx9uDWbxIBanRfui1XTFG1IHm9CIBTXvgZTW7ocWw0FyODfWZ4vBlosHiWXnF50TCkeJ55mo+96
dohfLlCEBNDl4A+g/YugOIR5OmmcjPdXj9k+3SiXyqdgcLudtS5Xk6d5GcohqWev28tglXqt27p3
/S7cy5e7f+OMIaGnFkQPmKdZvGybR+QEUxbf61DEtTi7HhSxfvvDHYG2p18OEIkyOzKStClkOadf
zhRtNMVWUt8HeWf9qCepu1fioalcgbcZlG+Idn90pTE9FUOffh4no/laJ1r6oUCI8srUBvUQYX69
r7QRGZBqlGBzibjzv9lDWRIdKWLpbhY35VXrx/LTEChUm81MjlwTu5qrXjagJI2Tok30h4kLtO46
aYb+1fpDWqrofqSplN+ZuSFfqabPXxvVpDleneFWjyR5YSduKUNpgtNSg0hFqT2/9qshRT5Jm/TD
VGbhFc6spuJOgz1o66ExEuHaaYUbMdAixBQjsPkRGJoQyITTosrrNroPdwnYuvg82vIg+L/0m9yY
+hsQtaG2n97+CK/qE7PONh0jyNfUDPTX1guWGZV+1zsPLVKgzqoBOVJf1Y4Pqb5O2+6hHZMxWmFR
VECUb7m7em1ZUyQFXJy0uMP57ce3n+jVjYECM8Up4OBsaGA2i6CR5XqRR1Hc3auGfz0WB6EbTxMe
wrl+z9Fxhkvz6lRToC8BF5jb1GQHSykFmoFJ2A+BzGDo9SqYRp+l3s+Z0skqh/zIPmKlc1dAb2cR
n+RCV4NM6NGDjTdwguJNWvxh4rL3XYw+mE9bz+UDXDWpc40Bypprpoa1r+IwfsqiJLhtnZIkT20S
EGU0LdPqQxt0dexFg2599Bufuy+2GuK7b6vZrTQMxVPTmvJ3tZ7aL2Om9uBu/A5trcYY6sHLWrso
1/LU5gWUdiM5mEialwhEa8ro1soQXAaGmt3ZiTN8sEMUbfBLLKMcJKaWp2vJz9XcrZIivwqqvEld
2F2JsR0iLuazJE30U3/xH0tZC0UBUh9iIZ1tFimw0bnGeBoiLKmEbFF20YNkF+OVjGaBKyvIOmAk
I4Qb9WnzxbRqaW8j/+M1fgDPOg++IX3Zr0PHFGcuGMd+wOm35HaBXQNXJWDCMAoXj1MIpy1LkTwk
clJsykwJVoPv2zsJLP9aNEpwiY4VohvoXdxXBSpG7aiJD5o86z4Meluv69LurivDH/Z+XcjeJFLp
HmxWCAMnySkM9ta976cbqR/FlearLRrmpbJB+3ncEyMFTt/tdNWllrMKex1kfNxo56LyXLk7fUeL
7g/pJmACmslL74G+kYPKaRT5wbHSOSwJvXnq7C5AKkko6mUkJP0PJEemC02ppN4VaaPf9RoeO7sK
Qc8bNOrVh9ymTdWa03g7JXn4kZNOeajHAmA1pgUmnBnRF7dNlnFOjyQpWucVnQB3HPflHVo2ZJZW
1iZXplwpkTuVvi97rQNZCvjs8Dms6spyKchE/5u9M2mOE9n2+Hd560sHYwJbqCrNc0mytCEkDwnJ
PA+f/v1wv3uvVXK4ovdv2R22KSDJPOf8p+9DGWP2LLwYp1PckmriTEU61GGiaxMirHaR31FE+89a
qvzbuO2xxdHVYHbBkLvpF3NI6q8zDOgxMKpKf0KgoD+MmuquzLTv7WAQvraJshS74iOlxOchzyqv
YS8AaWO3Y3l/XEgQi7NqmpS/T+Hq7Nq6JlC91+EIaLWvXfWNa99QKWkXOYqoK7hspN+0uf/85532
0+YHBxpVIIAyAzyLPfDjj9BgBaI6H9K9nSl5xnHlwGNL5JFK4hNjxlmTLMyfjGNGGZ96MF0aieYk
ebGPosoIalyHLiNF0GUl9VPclLMw97dQaMRJhFEEx3Y33eCSjkNaOxP1EY/OLbjSsYHeb+4dFitp
iAI9/drPf7z3spOxk1tjsS9Gz9s1XelsF5xCjrznz/UcqAk+T+xejFY4ag6mBXnaGrEwKtCvvGkv
YqFH154mxam3Nu2YBT90ZZ1fGtK1tzjTcMLiKbnNpZOHPRY/27nvpqC2EPhOmVkHY6Tnp4auWagg
UuREeNf0yPpOhYicUxy449NBG6qLzqlrFMFpGy5AE1sqjSRsyRk4Ut2va/TDRrHeG6c0nARQo09c
F4nTc+22dbkfSYHftMKFf2vrDJhTJz6y8a776uGleHiM9My/hRof3xZEY3uw66XcezB68JZXYutW
5Pxi8cJQOyvgQw9ZuveNyA8r4pLO/uGHwp2uogHMFJAMAqp8vLwQENxn0RGEY6E3msQUXetx0h9R
E5mfKgUuA7yxViOoqkHnPl6mqkgBqvyu3ldLH4djF/sk32BOtE1rEZ+YedLtbBq/e5lHglPduGos
ZYSDYWunJt595+RN5EE1pcY5uLYZLGni/kg05FBY9U9BQRUdc2LnSejp0txNVXHMEmTdMA5eE5TL
1RiDiFO8iw43FC0vIKcP9d6f+iU0nMYOGCTI0Gmdh65auZZad+ShfcI5aObp5v++rIfL0cdnFlvY
svvOUu9TzYHQmBhE1HSLtQWi5xlpcCCpZGl308w4svx/d7NEB5PNB1uHMdzB2+pMfzBlTXKwn+YG
6pHOw01/WbKt3RTQrHS7fyg9szpy1U/7FveL/gNsChkAVeXBwaE3uY0/htXsVVt24TwlUWjP8bE8
ts+f9mrdCUAKF4jKVRxsWwbB11AclbGXk1Ibd4rfu26t/Mc02vz50/r8FJGyc0+wWfm+sMX4+P56
2Q5EmjjWXhZ8Wr6voi3n+3Iya/gQYWtlbhzNkkcWzaG4g7tiiSJdB/2GKAzR/uNVTen1uhhLba+S
qdzamnPWDrkK/IjQ4W4873zvwoj7fWPWuy7y6mAanPsusqsgSuPtnx/A5xdKd736AP5cx6icPv6U
xmrtBHMqbR93AFuGcn9MSV8eecrrWvz4Ya6CDdaMA2mE+fvBUybCIm+7mHj3xq39rTDJqyhNmWys
0su3g4rkyZ9v6nPdTn3zkxJAdYM1xKFQw5sRCupO5+6JrXhFNXMioyYNlA2vJ3pwxjRomToVYw9P
MzWC2DF3qMOPfCqfb5oEKT5QuKowYzFb/PhkGUvRZlrC3VtI4cPCnJfzmfIEVKCcT1Tp6kdOid+2
0uhj1i4PEoR5OO7KC44vTktvHyf6bGwIXDZfCrgUt625qCFogHTu7XnxCQuxJmcJNbMc412UZPa3
jnP/H49TV8bgT7Lh33Tdg0We19k0uE7l78WEklaXmhYumfHjz2/6wL2PDg13CDQC6/gNBBi+wcen
PDd6kyWRnT8mUTVgeDvkrCtPdadVsxhL6GRDd4ZWxLBPOru3R4wCXFxXseIowVIThdY794Z3vYIL
FmJTM8mNZ2P7H1aJCdZFu3qjZyVBr1aTflly1y0Dp6+YccdraEEgReTd0pAVzxUq4gmWlmj8zWhO
7WZ2ppQo6Lm5wSCl0Tcd7rY0vVoynJm9wh0rI4fjibbZLEKVtP5LbjQD9lx9Dc2gdESVb7S01ki1
XczH0l9yZkx+oWtBG0cFvyyqerx9dUU+CBa01hxUqe/fzLi4TSHfIIkecVXeZ3qtf/vzI//NOiME
DD40FHS8bunUPj7y2BpEO9Rd9Sh9p9/Vvl6F/mJpWbB6aoQ2cROhE2XlqavUuTPgLCFVlT7WUXcM
1lu/oI/bCoZysIJWnBI64Uoy+nX0WtZV7qLvVo8Ei8uLWUhy3G3RHNtMPnWkwIZ021DVVnKieVgX
6U6rG00aqccRVdFpnejehXTxjnMNlTIljNLTyEvabdJr8b3Rj6Sb9Fic/vmhf95MVrYuI2yoSbBt
D80/SD0X9lKK5FH3G/8KMHt6HKdGv85Lf2/NU3NMxfKb6zEzx4UBJQ7FzWHJWaGqILp7Sh5huGsb
3MaG08VcTyKSqXeOjI+hcZ8JFpzDqyyWQhc0mNbo47ukrdcmgmjU44T46XRuuyHsW1vC9hNk0xR1
zah05OPzYQNOws92hEZZGy0azMDG8zGc3KR4GKeuPYuljDeKpuEIDva51Ft/Ifs4nRR92+EjIXU7
7pmGqUfP4BU4+EqGpPCYKxvTPu3W4OBp6OvHIjk6lv/NOl8p1jCdaJZhzq0v6xeIQa+dWiExVY+M
qWKEoEa0Y5p4DPD/zaGJmcCqkaYDoO46RKdErE/24AnIBC6jK6F3xg6UdN45DGVPJFL7XTW4VpCm
ormcnT49d6RyN0WsW5sR5saRFb++8IOPm7kw5A3G/3Bu3INdpjamutFwr3lMcv9mSucfOGfuRSRf
Ilddt+Xw/ucP7HPJSR0IrRXNIyPtT+A9Memzm+AK/jguTnUhNOnca97yhbGlceTGPjeT0B9pXVcb
Z7ryQ0uuTkY4bqO4fnQW/zWVenfrj252rUbsRhqjHbdGZI1neWcgKvEScaTe+8190jEwC4Dd7Due
OFhLXu+VSQrS+egurn6eN4z9Kp0kKBcnsyPTB4JsP71DlKpw6aGRrEj7Kjf4deEKkpbUQhTbY8Un
Wp3qQ4IzItGPAcKvNt9WtpaSlVZY4+vi4Gp7EmmMIYO6V+VbUWaqv3CjDMHnmAwmmWtLlafI5Urn
wfBqeTsb2iK3wlrMnSVKXB7MZGz2o6mV20HvY2ur2UV2jZbQ9jZmI/Q3YxjtHypjVjEYVWOfC9nH
b1MadVWQIM0RDP2YhuEN2q8hTwMVwUY2XvLilyRWnmAnZz+OdMXvntnbgCFkc91O/Wy/FxL74pAk
ZVTIwmqasMvc8dKqCh8XeOwv7yP0rnMw0OLf+4Wy9hltRh8QWVU/thIJU8HnCBcZHts54gaE3Tgn
YURU287QB5ZTdSIcxsx9aEunvnJRAa5ORW08UCyYkXWFPVWuBQ4jiNO54jUEK6zA5IoJ3pnb9+a5
ZLq5L2st+kEDvDrNTL3uBhQXw5fF6MGcFifNtn3Z6wv8OfLtwoQ8x2yrQ5kZcahfqQU6FkD6SWpU
I5mHZRf3oT6PFDRLN8cUmOXonvgaYBNvAUhAGem83BAIpb3UJJh2YWEb2L3Ebm35AUDTGmFZKhN0
xSHFYwPehjU3FaOtbxhBpVtRRKQQO5Ewt/NAgxlOvDdxq9UlGEnVQuIOCl/vh8Dzq7TYtFYsok0a
i2zCDbkpntmpu3LTI7h0A28gwnVbMosidG2s54uokP57whD3PRrs/Iog25hYTb8pxdbRZFEH+pgv
NsIyor83ve0kZ0QzaNBMczt55IwwMYnOPCwbfHewrn2Ky4JQKWLVNiyM4iVberXrSibU+jS1W7YA
B48qLdkjkupC6STTxlzw4QonPMpRgY3TNR+fXt0IePBWgAzNLrB9cNMmXPImufeB9B5MPVbdphCL
PEeOll9BdZrf1JLaIjRJLfBOldMvetBqrqUC2c/GrjWK/Lvn5JEKJmbq+8aPfF6jJ+O7jg/vpU8j
96UifOhW6+bse99nhLHaP9PbpY3LtF6b/kYTrXyvu1Y+A1lqhFVWhX6LI4lRBm2bPNqjjQdDVpfZ
prGg8oX0XfmTW+JKVos5PsFMLe4D28S6gdmEnuRh3VbzUznTzfOI0kWETWy3aSDNQpzPPnltGCJO
zbNqK6yYUlN/RQPgoztfkua+bhq3DZqWIp08w8G5wrm66ULlLTEhEkIrtqqzt83cpY+zaQ/XlZGM
GqY+sqtuEmMxVOBALeMKYkxeC80TN3Ip5Dv6wZ5vXxNWdo76en3R/s1QeOJLBBpO4J+jGQwhtGV6
BUWlZ188LLZGIS21abJM+IyyyG7cRFo6iEBO5fyt9vzuYpiUeUqsM49hruMwbVO5GYdEv0xHXXyL
Gw9JcFz21rNuLeMNr4OVJxm6OdtJG9o4KGVpPWEtMbYbXy99L0wy0e+XiTJ/n46LMYZt5y/fJiM1
bnqM1b9JEwvpIBNV9eDLzN3rUbu8u85kg7Ih6sLlbchOZunKrbStghFtXS0/BkcEba5dD8o/8/V8
RlIatd8EWMXGzrHmMGEDPEs7FXXIwib92eo860qTdDbwx6P6PCdSnjxiScJB0HnGXAaTxDkmNEkL
+mEOdXRLtTY+yEibSQqs53O/oFoPtDESlJPM5xgjxfX8XXn+wuOrezvikbPrV3gGayE6NpNXFmWJ
HciyrvWA+kXJjb2w9tjjElMSlDWou8JLk0t9VKVBxKoosHDxOvu5MZxoPjK++VwIorulVPAZu/1U
JHw81TrVaUadzvVjJFrs51rHDEvPw9jeB0BXmeZv+nGYT3vpHKvKD2U3dLurTQs9O6ikMOxDilIz
CSuVc9Y/pjTXKkQcZBLGXMgtEUzOuNFL18sZzXZZGkzzzJFWkbg5htjNVeSCtu1NG+nplWkrE/ti
h1GTnrrLG2ddeza7rTvs8MKRpBIbZlOeZLnT3fhs0+6GB9JDKxibhNQP3AJD06T+bA03QeQT+Vl8
QjKoIDdmaLM0NCemyHjuGvKux2X7mBHGZw4kT53xNB0RhF4a0INewbZTZfq90TyaZoXzi5rF3djZ
b7lvNdeOX+tbUnCL0KqL5ERZY7dp8nwKx9zNttQjfAfC7fCDNaPLqI2GK5FhAc7/R5We0FgvMppO
mSmUJxXs+RM8FM3taC/e2Uy+8n3eWOLMZsh8pCj8XJatAxv8s3m/+DsfhhAojjqsOp3mcVh4pOlc
4owe43XV58I5Mpf63E38eqlPla5P+iXETbd5nPtYbq1kdDb+svhHir/f3BAuDsgmTIZ+YArrr/il
Z5l0O54L3SkeI616Gwe/v5Fk3IQItZwff67cf3M/fBVIGQD6YCsfap4ruPG9TET52HSTG0zMeAMn
tbMjU4DfXIUydu2KqGjXPIOP95NEiszXQVaPZD8nVHhYhqXC+KdaBkwCAOtw+4EJgzfSodx81rUI
mHqoycjFIrns7SSsOpgXf35iPzu5X3srrsDDQs++uriubrEfb2YpO6ebzWh4KoPXTR0Q9hOUoRtW
wY94W4RHWRSHa+HwcgfPDtOaJJoEl9NDJzBD6rUw2WpbNnSupbbnepDs/nyHaxdzeINM9WFLkATD
Zn0AIFANQKix5fgkKv+msyjPrUq9Z2n/XWvLI3PXw5Wx3t2v1zpociJ8NlrT1oanIb+0na+J2v/5
Xn5Kzv50M2uX9cunZBojo8SJx3fhB3WAKeGm3w6bs3c7xIEgMML7ODxhf9uYuzhIN3pwRKVxOBeg
hcNull6RzRaB/yeSEnoQgntMa3pMa7LAwygtZ2Z9M/GIYZWa7bmRVvDKqkJ1+jYtcQaFUTa7pL1M
eobtXr84N4gvl2L75+dy6M3w83exv1AQryTPT/ROvcF5Rivr+THKk+lLbxDBnTr0s64WL2d9bUdh
UVrRvVtiEojkqjvrSjMKSGgZ8UCvxK73m+amroe70Wizy25uus1c63KDo3x6/+fferBGfv5UCxsJ
YCZjNTQ8/OBoMintxPToL6626ecaWslEf/nnqxysej5lCO0cInT2SP6wyfq4UFp7sLR86N3H1Svt
LiHSFiPctg9TZm+nkRj/zxj2/4Wu/2OsEpE/CF2T/vtHfSt//D/6dv8vpkiI2FdbDAZq7HZ/C1w1
iHh/ccKvFnvQULgGo6H/mCx4f/kOmxKjLt6g8WtyqGb4fzGRg7vChAXkkLHYP1G4HnCzqVtpDpk9
YQJBAbVSlj8uk8XJXJn5WvWoa+tEJREuMeIx2UbbyImdd1NL5FVHohMduTkzj+kHoUiSMY0TAIFl
DOZkUnCc8kVejo0vh8Ac8+LeQ0pNpZl3t7Fejw2c1qq9ImEmfofYkv7tMfv/K+9/qO3/uPKQWL9+
f/sUebz+rX8vQCKPV1SZbdHAJojC6N8LkPHxXyigCO5iygvpeR09/nv9mayxdczKkBmCyU+d8L8F
1o75l3AQgaC8oOcBxLX+yfI7KD5WQIG+BTEWWB0OmJycH5dfwrigE9XQvejOOC1hPI+JjZeeMB4w
7B2TYGiyHManZXewr+2RPjSqrDp0I5d+ynVr8U0UAAUrf7R6Uu08fSvg2B3zZjg49dafiRvJT1ka
xE/KiIMtWxOVvWRTb79Q5JrZxnZ6/9nUfGLbOwyU0Pt0kACR0k6BXTvli6GN9nVL5OJLKQyAyMlS
2ZFC92eq738LAYa1/BKO3/U4JtKE+MyPT26IzUxa3mC+zyVWsTuJxdWP2Vc2kY5N7LW7tOkX8GVr
8m+9IjcAKWdDfx5Ukr7F7hy9SqyZu8BVVkVemEnj3PQGQQm0y850uqo1Kgiji3sVTVmaBkMs3T2K
tpwO03UvACDlfYND331X9NrbUg/dpa/X6mVp0nzaosEYi83s5+UXfG6La9tjNjZzVFWbXBU6/zJ5
cEugpbAlTzPHGG7ycXJupgjIZzbm+NoYG+9MczXakSR2SmvjZmuSx9C4X+PGac4k1hDvXT9q3+kM
4dTj2kuSpjUXD0aTLXdeoqtbV6q42db13GTh6Mb+uFUazoTAtFP3XNqp0WwMvcJ/r9Zr/MBA0oeX
YrTSCzN1u/tyaEu8M1ut1rbL3Dd9oGIRH3PfPehe17fIDg9zbTWi5Yz4KUv4pZyLjc7zSEvW3/XC
0qE6WwVpn/Ns3AJCYiBtNPWQB8R9zZdLYhm3zGYjJ7Qaj8hPDbC6DeSimmtXSe9uRnSgYGzrsjid
cSJ9wnjbOLONzmaU5HTWeT63DlCCVaK1Gczm3Bpz894VvXM9z8N4VsMy4aD7z0F4+/dq/GA4sFaj
/12k6/HF+cT94ZcFEwsCxMdF2k3TYJr9kr9ocd44UIQrhn+zr5WvUCyAz5OimR5Gb06/cvDEIhzT
gWRAopinV0fa0Z0oJSCTrcnuSAd38EXzyyiJAO/WyArGB5+CrMmEKftpqdLXCRHlY6l6JoI++MCX
DO8qI4hAs8rQymV5twA33+u1Zk7hIifXC2rPbniksZ55x3qxAziIX0VS3OpkAHWD33eILruCq2qW
V7yOmTCuSz3FV4AQD/+Js5d8HlgLwgTtdwBfHaElr4Ndude4A5RvndFhEKxszXziv/l9XhXZT1mz
1E6QLe3wNXeK7AZWvCRW184wkznyqted+sOrhjFFmUNpgrqAXWnt+35ZybmpUdFMfv3qVZr2VmBM
ex87onxrB6lSzNFqyea5OO+9I1or8Iwu74MBsQlaFcNLj8FNh0Tf9UkSUoA2hePNwCv2YHtMfF/m
5Da0r/XiVw8VsA0Lj4QIF5fhenk0rLSSm2jIeicggTDXEMSsS6ApvelbmTgQ+lN3dC771Fz5H/Uy
HGuEf54ZHx8YUTW0nhBWiTQhM+jjA5ut3IrjORpfbb+o7hSx5M95o+k4CJso7gMkFJW/0zVt2fTx
AOm6ayrG4n0jnuCmRuejWNyvC45BUTDiYlQEkoH4g5VI96Y3/fFlsGaQmnkgIxPb1CkLm6Epf7ia
Pky7eGy1R8glw4tqXWKu9E5Nl5K8rF1C03QjiVWOAzHU2nOkd7ytufUabTtMVfzDB166sXGjfkqt
HDRrWGRx7Ns8bJAwncb0BWRy9QTnHR7UpCMBrYme6strNMkYpZPvjk++csqbsjRB3MYm2ssuNV7N
qZdr1HGbneV6VqdBt7jG+sGQ9lXD82+CcXo/ssw//TZMF9jNaH9BTakJDvrvrO0JErFl9ArvqoHW
b2Sr+abNhxa4HbEiLC+V7zHXm64JZ9SefNyNnHDsbcbcRbvOUM1qea/iVnwHOJyWI13fQUHFvkYw
8MqaWBMP6NUPLcVrEVWxGmTxxjx6Puvz1ugDl6L7tqqUvDdR4ryz8zp9qI11ctONRvIa6dJ/LgGb
r/GonK/Yyt2cQWqj96G1//PjgxJ0sE3A4GSTMJnCUL5Q+h18ly5erlrrZvbbgu3hEGjMjqOd605m
HOaWbL74cxtRSyy51oRFiwHQjqiyKAsRE/XOmacUAX9apfTlpILjhS5CAVOdCoqG6gKnWKvd6ble
VGFSj1GJJKxvF76ctnswTcP+XnlwVDHEzKfzWjXVlzyv1D6LGUmd06dNX4fUWQsor9Xzs2WwiQew
kHr4u65yu9cq7WsnHEDnpo3WONm3QZnqHgJF2m2MUowXGGKTDpkgMDmvOBYBbX297bekXoDDTlZq
JXdqqgjd7ip/eTeR45wtMD+/sZWX3hcdVV2xpTgxZEC6cP9VVAL77lEmaBPsCeB1kxRefoEcsmIP
H/OE4C1z0c7YVR1q5CQF04QrFuF3rvwm3Uz1LJ4ycCuCNmNc0kP4Ff2jEPj9b9eIRu+CQwWgRviV
qq88twEORaUQjZeEJeTNidmKyb4RFGAk82gpSTqt2fffZJT5dzrRoEDF9eifSpln2mZO3FmGYzGy
zmthzXcK3c6+AwBrgnqo8UOZ0J9Eoefm1b3vxs39zAfUXcZClPc6cStPNQj+F0qsJT9tR8e4NvJG
2lQ8ks1waQ3l7HqqPJ3yIavP1FKayL4n03pT/mjJ7TjG4Ja5idiSMjyL4QqtqUd2FBGCm4LKVASu
4j1tkQOpx73odp3pJWcyFssTK0GrN/igrCN+vfBuW0QPXwxXM17sJpdAhblbgOxH09e+z2eyAfNJ
eyUgJn3Qo1KgfO38AaOXZSZYLIsn3wrdGNA20CTcodM6Lw1MmifANvJ7RX9qeUlnX3V4S90UhnTi
bRoPBKtPSV3cjX2WfzOnDnVQQ9U4v6iiZkGAtI9s4Xrs1JuyZ++j+C2eG7ZsfAT0PvoGl9O9tOPW
vkShUcoANiNyO8+Fq0iog9+oAIvt/odLTD3+iXkO6xb58Foa1l7xPrquS1CbK9qglZE9hAN/7kFr
PONmyPzqalKJA3jeYewdmqqLz9uuJ4An9900fun7ufXPMThu5c60m2wOGlt6z10zFmCzhe8+JwQ8
3IGIwZNLjKq4JVulvXb0YTEeciOWfMuCr5wAVn2Iv4yAH/exJYvbxmyIOsq08pKATw+y44i5QaCI
/cM524gbGVispJwsN8d6hTGTfi9KLV2Jl3BAYUnoxSkc406ely0umOeFm8Sv5lL33pnytWS5cQaj
T1C1Ibil5rQz66E1pCTMhOCJ0B1nVjh0fmMKDAZ1IsgHrb7IwB7ZW5fsCb89637ws/lHV6yEdD9l
fSTsntfoEAe19eUyP2ioy3iTZZK8z52G0JFQUndfTao5dyi4vaCKxWpc72B4bs56++JBN7vToZO+
gX3WL8Y8DiDixNPdsA12CB5pv16hPhDAJFxCV8DV4luVwBUMIstsqpBsC8JjV2gf1unQvFmGku8N
W/oFhnl9GpB2bl4ivLCRcALypYFrRt6FO6rlKeWbagKQk1zjIzLrU+jgxbe5iV1xij4IwqzuI/3C
hjAyX+rO00nFKinjNxm5WjdmR2sYQuaDi1JbnelDbgYrRtI/eA/StrPbuh6nacPxqUhs0FrkOWal
DxdTJuSXph9IgNBVZLQ7qyRV55JifCm3BGeXnARV7V0TRkDGdmHG9VvuDsl7TuJNvXEilBWhrOfW
DePFMRqEP4byt52xdM9RrYxkOzZjkvMSo+GuKZb6ubAi7VpGKksCAFtY2LQd7Rl7qw6PM+07QXFt
es9OUZRPuqhxxmpj99ophzIPxrbO3hSavnq7WKQKBigzJUdMOjtXzM4agjyVzy+WrRdfSTnK+47X
GodkzUDLxZh+iogc9YUid0nEHrB5J26Bx9k5ErEk31hQ3bkudef7aMK4tHKiSoI5Ktw3z219Ipn5
U0HUu/meY9R/kV3SP0GpEHifzdlrE1P4biVM5IiIpVn37voKvjFvcxy+5G3SZ6Gpi9bZCGwgTVZc
MjOdUCkHadNU7r1E8/6y6LF/U3OA1dQtiX9bonqtgibRrXv6YXnhRYxZ1CS6rzHBKGjjegsKlCHa
7smK/HY+SfSmeJSTHMcNtAd2L08v5A+9tO192aCfC2pp9vvOVDnnOjYG8DhmPT+vfXSU28a277GP
7EhjlMnOXJr83KiAbwIXodBXX+ldHiBk9G9EpE0/xrb6gpj43FKkhnDupeM2t534ym8F10ncrIBh
USzvqo3yZ07cZjql+9GLrWV22ps9SPlQToOnB37huGcGIRptgF+k2JWeYBKFIp/4bS0xuxEK0EJ6
eDf6+nfbZm7KnAXIwCfPkworQyixlWNBihYulPRrsZk/EG/dXg9FPoitmUb5LdUA/ihj6t4oXrMK
3Q764hakwHxorJwysaEvv9eHUuy57WwhdrOAD9OVS0GsBKka4Nn2GYDBqF97ce7EOxpsbS+GpEg2
GRtNsmkiOBaxw04XCmfdbxwV8ewG+sdTeHDJnWsPvbXlA/YfYI3YXZBYqj1PYazmYbNEPccnLeMl
WVIoAKXL5obk272c49Hb94VQiHCXdH4C5reLgAA9fY8ngfiymPnyro1lWgGcV94cJLHVJ+jBCk8+
u32qJ3drywtJbuwSi4ySuNLSDduBJ/i4m441MggnDnUzEvtclRZJPDMs7CDSRwInbC2ukzuMCLLT
rnb9/DK3i/I8mytVdoE+ufbZIK2+gy+UV9W2dUsmTY0uonxvJ4vFrS1AOxByMJgS0bPVZOVwlVCJ
0maN/INBhapgCGNjad9mMTndNl9mMwkq1frzRtNH9p2KIY7/oxSZ9J9S9Ix22LlV9+zHTFEvmj52
jR1xqT7GGMhL0c/beqZu5qbIG44sWTlbr4nMawsXIPvrtHjU5o41XDnZSEhzD8Nk3iZU5w0DxJ58
KlGl8qZltzXP7KSF+DYP5tMwLYQCx747hVWP5CBMFDFWANyG+8IGmMK3Y92r086c5nIji9iaTsc8
lvetp8obrElUylGj3Dqo6iku1ydcDg+epubovFzIk2el16V7VrFE7K3jODDJM47tS+VIHq4nq7a4
8NOuys66wSJKkumD9srKqK5gV+IrW/olBBNFECc4QKOK6WQAK6xOrKoqrLCVmPac4MA2ninNyuyT
tI2cW/QQnr+pQRz707psq+SsJkZgvCAc2M35RJgfhU1bNPJCc/pZ3/TdoD30RFIsW2JCYGtgEZ3L
XaO75bwzlWOoLcCXX6M4oCA5q6l37W3E0eOcKAYQbUgSSSYQWc/RF0+O81vmeagU2P+ULrcFI1fr
OlZ1mpx06TQU505TV8ldWhqy2kWrF94Fc+n6puzUzMDSyDfmLGtJvwQ5dE5iAh0SM0ov8oJcMhcZ
/pbNava3UK0qaOvRqJi0RhUmN66NZz+jbkavSo/GHsfKlLyl1hAPDEu0GyVzMpJrjMx+2H6XvkQx
oVgBRKD+vCMd63ZO4P4FkNCTJey8rLuo0jw+LbXJQ1npQd08yWe9e/JbOX5piST1zuy4gXoq/Mlw
6B96FE9ZyXETVlo1nYwMIDltxygOVhuW55aJOq4jkZaTS5iJ4sVJ+okcW+Qe2ZXvxB5JorNef11i
p3mn5ayrXakby32EAkFt/9UqRBJaHA2vkAtiReBtjxkB3Smyln9Fc0IxU5XDKw6D1qkcujfbgCg5
CF1d/6uCxRlXrcOQUMTuXTZFVrRtx3Ly4YN6xZEZ5cEIFuIu+AcZv8zcEPXCqToYXPnWULl10/mv
+jJrp1bvJ5eGP82nTWeQwFGZ2rljuHZQ9Yu9a8gb2AytWz3aUdOeGkzWTrMs1jdjHZm7xqmmHR2m
3NbQNq9aNjMO9ba9MLXK3RZ4vmyxFas3ulE0uzZ1oq2W1d7znLnHwnJ/Ssb/O1xabwqdGWQOn6bK
wTr5ALBYCHTzW87ht0VZ9BNIvjihK3d57jDSaQIp6/4V3TkRKcP/snce23EjW7p+lV49Ry14M7g9
AJCWzKQRRVKaYFEkBe8j4J7+fqmuOkdMqsXWHd/BWXXKUCCAQMTe//5Nn94XsmsfLQNerT8mcw85
OrO37D7yG5SJ8bqrF+V5IFUq8xsyyzl7XPncaVXG3dJff/49RvAjtuHsd4e7g1iOsYbqOPbZ754N
IiUr3qmeWoeLhC1xijJoUNfu2mwoId2eYuYrVdU3y+RFoLIzTPmVmXvlbT6UzZOrls4NPA3YnVFr
Dbd16SwHkUEf9wkhUtAxD5bcDbjePDSmiOmSukblsIsqNWcSryurfMGJ0ofzOkOAUWp9D9KIzIut
KL3HqaIi0sFAHE28bj189lJEH7Ad7eWrMnMo+5yY9kWSp819R2ve+unUpTLwurG+VvSGRs903P6+
r8a+CnC7sYagrNKRAifxkuzGHh0S6+1eIRTGGuz66BIpTtr2OBSPNACLQLtX1XowMUe5FpGnPalD
hB9j1ZfG4Gu5rV86lBF3fMpV7atI9Z9JC5MHa0isq2XUrTyIlmU6ZK4J8cDRZ3HAgbh7ISVaPHZd
Gh3gp6dFkEEG7EOBa3GxcRZ3gCxj04OBqNjdemxcsaL2w6ZRZpV16Vi9lLCtFfE5kdgewle1+q26
ZN5zGvfe2mjy4YHcm5Tk3hnLi67V0ycMjMYsGHI+JEdq5VUhx2Vig7OWj7Lgz9BgPgf8FU7CQ4Np
I6P2c98boVdNJeRQPrm82JdyEsmXuoqrT4aU+jN9eZL6lnCTq75waUll6ahrQJbhiq2cQHGa9psy
crTLMUV0/wFiZ7+dkZxAamBEiCv44GtMS9wztLOfOyWy88h8ckUV16ua2/8c6ViGrcfZ1q56p6/s
Tct3+aVpC+MGBAOXT3Wg2Ks1S25HEckLYkV62u7F1Dl40cdtFDxyr1rJBMGvzabfAQ/YX6YurwdO
dEMAULbDneIl3sZqbQZyWV1QtLGzKXWQMkbU2Ajaet9VxXx9Qqc23AfEgKFNexdaazp9KYuSEiJv
E/s4q03XB8jC4ED3MRVrgpV95gs64jaYiaRCko6T2NFLUv0eMrZgdTlDd+ckqiRc0IC763YSay+3
ba+6JC7KsMPkBYOWnDrDj8Y0P86UPXMguJndoppIKgtbCASGHUNFQAVL3DS0azm9KVvHdmQafl+P
qfyASvZDK/zz3sTYiPRxZsAnTyjYxmfzavLc1UZ4kfaiqrX6LVdHbYOuBZmOI5tdEfft1o2S4mhm
aFkSfK/v29wTm9kuuz2mqfomG5yTXrNfCrYtU0HoIcf1IvC0VLNyulzUzsYFvKwNP3O1ej0OFSUb
exnNkVaHfHzyVLsXK2h02UH0SRtOMqWoahj+WH0r9uwKzYqBgRmOjaVvf781vzsrddzrTj5scI+R
FiOOejuzWJxFVGVrRN/yLPaMVSTj+LrvGR+ss7qZXpt87B4VTCsejdkxcbIZ26oIK63QbulDFDPI
GbIeopJGO4zcKVPXUa6qbSBmrb1RWwehSq30zVVkuslNxvK9VKoSW9tC0b6JAnFUlfbq/nQ29GuQ
L/2DwQM8hjfoNGuYmGLmb2DUDv+DF/P2/nqYxEtmTvLJ9MbsK6h9suec7ZbQAj58GNvZPQ4aBIMg
02UOVRbdA/YOZF9faoOwmcHg9HBn8BWikJyGsfU7yHrXZaa5Xyx++k4TVuQi8aEeW1ezND/TX+ef
bbPO9xJYjbreNOXn2gA58Z1ZzLdWXMutZWSQihQ5r1O3kWu0vnpAN5LEW+EVUiDNKdRnQaE3Efml
tcYdgEeJW0DTjNcUsUiRsk56dxAtJu3gol3o/NyE3/8suc1XcyqN7wrRwQiLpAWTu3CmcasDbmNs
Hc194+eePoywdUv7oh609NrqU6tYLfpEnlHiGAd8sbRH6ZXiIhF9ddu03ny0gI5AoFBPvp7o1CHy
oZwNbOIkUqkbD6laK9fd3JgXuaMjcCiJjXoYxxzleQUUcZlWqBL82Ymb1xS64wt4UvVFzughfTh7
WNbPTU8ZP9B/X4xFnb0aS+cua4KZJm21JE6DMgnSRIcxtz47m2ouKbmNqXXnO7qDcfHnqemgnJqF
FV1auSWvhhw3Tr/F+OxuKSMLjMRJhX4VwVUYbsTJMxBGJxQqdx3TAPQxIg7hVBuZMUCOsaYy6EWi
wvJe9bIb432m1XzLRaaoX1gkHLWwKYa9mctpU0dTNjG5nyp7NdtteaUtc3bXYzM1BxO6nxsHx+DP
aTJl140zqZqP1rfCZ2fSRLEmucLqA7OIMIN3p1HPAnpgLScPJBqOC2SvU88w0Ciyv2DuX2m1W2zY
iTR3I6EgYBE8xO6X0bPqKIjgOGThpLiEHNdz1RaI5cnJZIuzLxwFGHmvp1Vl7pO60ouH0vTw4NJk
UpTrJtOUQ18k2mARjwvJgvDTrL9KrLiBsV6nErzZq9Nvve4CUqajnOcVo7LkCMjjPev2mFxOuPRs
F4Oc1zXkD/fQeLFoNzm+DPnGLIZsWdNqO1uJRvLadgfwysEUUe0nRONFO6tpPDSCM97DQetG2bAi
DL6YV1PdwZuQMZkAgRk5dszAxnZTf6Ql/AY8ld+py2ATMdmBmeViBqRA2WXWax2w5TNLa5m2WX5S
azRGXFwIErsnoKiaqk2xy2g99mPT+ax/5hzdkqPMw4p9uuwsy80vmpEW0haO/onBh0x8Aw+8ddK3
3qe8aurjMmiCeDIjdu/cdoLY4WqxfmvnUGh80acD6EAubmK0rp9cLXH2Wn/q1GTdtJmfCttb/N61
kDfHSLyxlqfRO6p0hSBWhV4esAMxKI41Y6+qoyPWA1tEyO8p97HAf9U3zEm/YQcbqmBIzeFRzxPi
hF3BbzMVzHBOXxSpx03cTMAzOc6Rk1GXx4XBUryJ7KFUQbzG4lgMi/MpSYR+SDOi/z45Zd1cgIct
6iqZAfKA36d0DIeibB68aRmXFeYG7UW7WHWDq0lVvqSqHMYVWhB3CoTe5sIXBaonbUoZqMBq2heQ
F8hzqQs13UZTND7F1egcdYR8JFx6zv3Ytbi9JaWhZ7vFrNORRPAlJzI09pqRPaEQr1BSxK7LPAhi
Rls/JVNT3kea4PAdkr53AZqKrgv1afEwJazt7C5WPKZ7lDfVAcei5FlOdrme4nxE3VmI8SDtuCiC
wiPi10jIMu3dUnm1qa3SVel1qR1Mmpt9Vcvhh+bNanwsg2N65AZV7U3aWG3EiC4qbwatkI+iq8Uq
KYz4dk6lxUqyRXw/nxJLqxZQJpw68k59l+wHY6XmClFUmnTaV4elJUNEcloWVFaieQ9s7KlBqmJW
qht8ygStPxP/8tpUugmEisi/fh25lowPckhsBUPaCCGQkut6TfghGrt1Uo2jDgasNMXWgAdkceba
+nQiPeGKkTeT/mXUkkkwKms9TJuqdHaytdH30VHJqwLePsYPt62AHEpVJ8abvqxYnXnRG59UOA7j
WjeSVmGta8WwNyQHQBtHzhMDhvSy7gF0/TRCa7FiKGosvo3AHGVgomjtJVhVv0e0xWyt0UQGXGN6
ybUhtaa80R2c+F6h5Z1ABDZDuUYW6FQ7jpAl/QYNwEAeXMTZZ8sozZwdvhrGbRvnkx7m+Wh+ldKZ
0qvYyYs7jOeKOizbrkhIyeuz73bWm96xQ+OLaaLGRGtNNwfNYcSp8mgNuW4+Nlme37fQGrM1LmBW
GiSyTYpAlDU8a9J/bchl0RJvC6FC1aImG+3PwA9ttlWnyJkPYz5q+rF0OiXfxVTVc6jx8SCaq0se
aeT20RimRmJtxtZwP6tqP1F9SHuN1W8EwJlZA/JNuLlyPbmRVBgjdBZzKrNuLD9PZYVHpdF+0tJ5
ue3VWYLaxk6rrUDBonyvYKaO7Yk7ydovpjE/wYmpMvmlGItnxxEM2VBm6tdenlpfMKwx+GhIBWgu
xlln5lOD6sy+g2csCZNYONyOrs7AzO2X5hNGjvWtwUZNr1A58709zuWn1InmLmgrw8hDjGptZ6X2
ab7nFamXtVqo1kU5jwyvY32ojLU81c2BqyeL/UAUVgxkUdPJmsVSbBMxin2TLqm+GqwkTR7ILfHM
zVBzSvvs6E3z0NA+f85OlL7AwRy2WkXZMuZhB0HgGjC5e8kt+ih/zC1Gekxbk0c5uCclW2mn0DmS
TDtojZ7sjbnXbqxaxhF7pGl+x91X4JuTK8U+U8r0WVWTvCVmUjF4BVS7vloxKIdwAw0EJzzBvmEY
zQJInXK65o0A/lIbzVt7qd4ipJ6cbGaKGbdfbXzbQfLTEqBYGWqgoaXCyWKoPKXF9lfGnx05ZV8a
tdA+t8Vg34tKb8UF4d72AQlVVGysUZnxkHGaU0w7kxsRmF7eqgE4gDgWommNMCYJ8ugxnr8vrJbR
T58pIlRZDs3KSLTEWqfQXZQ11caAqDjB6pLglAkBfLWYHPpjln32SsvdpAxtlJXnTkByXhJfGqA1
96wNpt28yvrQKDOWOp5dWtyBUSR3bj3KT7GazAcLWw7VHx0lm1Zz35k3SzXO99NcPWQxoyLPRcTv
i8odsQRQZeOE4+iNt8o0Wre4mE1IDMGM0Ah1Q30QpcgqPzI7HjNjAf4xU+j0ToUwtEl7GwZw3UQY
jeOuYK/LsTDdT1m1dOmqiPMh7H4kUhfSuBjUPFlWujQE7xpYa70YTfxCHLU9/jdB7v+z1P8TIs9P
bWT4JJ7+47USqZiPT+Xr//nP61Q8P6Vd9XcaZf9GK3H60X+o6rqJVgIfIVSPJ6b6iUH4j1bCUP/C
GpNQv79DvWBl/YurbvyFwOXknQHBHQ/vk+/EP2R13fpLhQaIoRlEO/haf5RHyW/2E8ER+3ENWyn8
9WyqfFQ750JTNEMtg5FqOVpTraxK8C61w+u7omohf0D5yK/+jKF6uh6QtIFVPdC0hpHAWS/ameWU
al6iH5Wsnn2oy991qzt4BSj4qH9VtaLG9kZkGyW6LstHJW6NE6w2f9AT/7Cf+zfiwa8B3Q2Wog5w
Rp4vlLe3LTH5rbjQ9XV9bDgGiGpm+lwBjmrllFy0/ROnfbQx0gTIz0ycbddZ3+N+/FThGRXSSFvH
yulvZO1VG0qBOzgiqT+Vpnarm9FWZCrzrJohftsZ3WoQmMeIeEh3yxed+HhKjbH+QL+GGuz8NYL1
I3WxIFKcCKvnxFAKMSanU6sfSgrpJJAdjZlvPFvIWtJ+bZ6GcVuzoFHbxWLdkRbe36QUaNdes8sY
9JpbSwns1xqpOyOjTd889S6t8IqSZ8oD7reFA0hq6GGuL7N07WKRTza6gpGIH5uhtYp3dhsaThCb
t6VH1LdPbW9Xa/3Fyv1cWdtwnY7saU21TR60rwX2xA4b2l6bDybuQu2uLoL5yqvubZw6jPq50va2
vZXOzplWRL9H21oGToPTWegNOAVsyEGX7sbo1mUSUj0vTgjdc7LWtM4kH5ZmkKAtTsPmVl538dp2
/eKm+ex8Mb4w6iaB0sGOxlf7IM7WZf+Qu76XhXWEM6CvXA6Ef3yLobmQOulrD/WN8uC5vuoFqr2e
ynWksMk/T2I16FQMh8UIxDOMtTYKwKbKiyaMvrbq1vKoFP2ZoqXcwBSzNF8/ZAdnZ4XOJ+J/DEDl
195Z41XuEmBzEX/jrVmfeu4q284OUyUfSz0fu96NuUk2Gdlbh/Rhgdk7k3hP+rDvXY336+jgXcoL
HNwd37qrL8S6uJwePc03D1UViDgkKz3+hpjJDeZ9t7Z20S1F2JT5OV4jzQEgfpo2xvVA4Oboe3An
/PzK+1JslMvlS/mtOrjWpmxCrNbiNfSozfgd/34Cry/HwLv0dslKDfsBeWvzdd656+meCPggCvAX
CZ1dzjdFzb7KM9oZvy6D5nv23Zv87HsFW0TdDW5g7ZnXrOsLJgR8fMt1djDrkAf6pdrQr+xaETZZ
INdakL/kO5z6s413614uG+8wrMad9zoci6N3A1KvzEFxXJ74bLtVDNLBkJpO9lpbVTfVjZkHngwn
00/zIOMAHgOb+uFvufkfHYJXzWv1SXSvr+Lw1Jzn3OLG/lxjipvGifiv/zE383S9f/1n/X/9+EPi
1/p09Lz5m9WPY+hGvnbz7WsvC/FPFuTpv/zf/su/D7O7ueEwe65lJU5/WpzW1ZuT7JT18S9txPtD
8KmRT/9xysTcyLR6fXr3o38HYlreXyaKTZwMYNl69r/1gtC+/sJvjPrZgDXL/+E4+OcI5N9gEwBZ
GkSWn6II4uz65wzUtL9sdjqkWow98Mcju+ufp/C3goMHyPPk+f399z8rOripnw7Bk+TLAUJCesgf
6LjM596eBqMx4WZOyuRlj00eEL8hlO8V0NgHQPOZDuJ0GQtFGCRrigGb8/btZcpoqZWib9xLBbLB
Zzzrl9DEF/vYAfI/xIpmPtRC0XeGVqoPTCDsD9zd3t+lR6Ia6ekqYgaw/jOSt0IseW9VVnyo1EVs
tNwtw3Iab39aAP+rR+lxviMBpZjgtZ7PfRLVEQX1f3IAL48CIm27oIA0Efz+Km+Pux8avZPu1ELI
x+CLaOG3T1JZ5piRSJocVLx08L+pytXiLthJwnYLf3+pXz01OHiE7GG/CP/8bG3AjmZZw4Q5ZHMm
n73aVeBid8ZHSpNfXYaUYPLhTAsD7HMGvkhca/YkdwSCBogygksVVv6Rl/O5sSVLkARJpoant3Pi
BpyNOlL0X4o2qJD4vJozwKixRTDUk9Wg/jr2EyZHzENXDBBd5nRJHZ7IOSvSlb0/X4tgdkg08U7D
JfjcawLnMTNSRsiESe/IfeJijI+wr/j6+3f3trj9sUyQgCKbx4IemdYpUvdn9Q6D7jKaMNc5kIT8
MjqQfT27ubHgy/uzPtl/vlJI2WGdsFVRoTlnK0XyzLvUszmrpSk5yoEwyx6w+vf39Iulj7xZRbjH
0udLPiugI/RvNlh8djCWKdpM0MbDtpxfR8g2H3xk75bkSW8BffmUwkEcmXm2X5R5p+G0lJUHUeUR
IAGLZwsTUvtgx3j3klAyMaBCjopughy2s10RV+8yd52GHQN+QmjHZf6CzanwbVm6NyD5w5++Jq7n
ki3CC9JYe+fXmzWSj3DYSg/RQo+TnLh2iNPK1e9f0/uHp9tEoPHO0dWg+zlbei1j/9bN8F6bdEvb
wVcZgrrJP4oSef89o6aDvKXSz3BIWud62driDjsnKg+NDXMRdFQNM72dXnC389aJiPUr5jM3jKD7
7w1KqasIMCqoF0hlf3q7Fq6Sjg7P1jntXmdrhcnBDHe9Sg5mYs6rRCovEcFkf/zmuEFaRk0nCoEb
PlspeJDUsk35wLxIyFVUdWk4OzQef3wrb65ydivQ66K+MObkIPTcCxLdZKg1ut0HV3m/6m2MECy8
W1j3mNCeXWVWwAWGpC4P6PHaLSav/dpWlHSHv9kc5pBe/ttO4H8scd5tGxxhHC98Xz9axPMZt1q7
owughBdgCRXPMJIh8kHsxD3AJYTUP32EHGVsg8ihgDDe6X+VvEObpTT1wcbJ7kKICGbeUBRX/w9X
sXh2cFHZOc6hCyOfp0FgRndg4KT4RolmsJ/zj1Ty7x8c9+KcIsYhb6ks8bdniJsQiqxoVn2Aq+A2
waArsmTs0yNImoVI493vb+q0ff8bmODIgoCggchoKCiBJ87TB1CuI2td8ubg9IbmQvFEk1GgpojW
pbu4xxjS0susSPswNQqs7t9f/P2ipAChzlYxRUYdf35xtJZmbUxOe6iFgKOW4y0Z+0XVZV8Sxjpf
k0IlDeP3l3z3eKl2EBWyheHQz2XPHq8ORbtv47I/xJMF2Mug7Hrxsgx7bc36YL386lI/5McY7rKR
nNcchhOnViVrQe2jja9kUKuHdjLGzTQof5t3/O+/NotHyDbFM+QzwMfu7aIZZ8biWlUMh+XE4jZ7
Z9yUEt5uzKDq8fcP8N07o+KgK6GUox+Cv3P2ALGF6EhX6OShc0v4Q7yo/Ti1GNG7itiaKPE/qNx+
8RRBuei6KFQ1G0jz7a1hjErMiNfLg6JzQz2EwbDqqhFIYXI+6JfefQunW8PCA0QLQTFty9tLsfy6
Sc2lPFAFaU8j1PNAibGgmuBzHMG9a4g1HjIEhzifD7bL0x/95jM8XZqCkFBoQFHKubeXXhbmyAKV
KSOtSl23GJF8rYxk+SAb78T5/N1Vzt6d3aZtLD1dHoxS/SLNalrpZuptS6WO7rKsGIMlysY/rR9/
3Bn1NWopLLBPrio/18RGxfhGJ/fsMLq5E5qp8tieHCVwZYs/qAl+uVLwLgSNJKoC/e7bK9n6cnLJ
dOTBa8olqI3U8JlcGAGmch+VH7+8FHu0fQqFMKA8v71UBVlpmF1bHpZxqBG8qOqjGqnLPu3N6oN3
doZgs0Pz4EAK6OGx/+JLOFuVvW4PqFf1Ac5RS3pWY7vZcSEUbY9gPz6octKr7dQ4FoxcAp6hWMel
/goXu7pqu1y76RKr0D/YRH+xWl2+f9JkIK5S1Z79Sg0RdiqH4XCYR0RaSzSae3NIow+Opl9dBdsc
yMv0wWDNZ+9zSRdFLIKrLEMREaMmp3VO+bn64/2Mfh5w5Ef4NvLUt68SfpCQs26NBx0FRpByDG7U
Lmt3Dia8j7Lvsz/ezxgAwFJVT7AF05TT0vrJ4WGcvaRXhLocxgw9LTKSLnDwRwmwAG7CP701Fg3m
WDQF9AT85e2l0PJV9YIB9CFTO7atsu91DUIOOEaotKODhjubyvyDtfF+EzWZtVBMYEUEEfCH9d5P
9xc7ZdSiVvMOppy8+ZBp8Nw2iqiKbgev6jR2H3DNvS48I68PBYCL88Ev8H6TO9EPT6gTdY32ztpf
JkzXUaQqB9vt3P3oNNrVXCr9BhH/yQWmVyYzRMiGLu33T/v9cv3hNIpzAKUhZmSn3+unG8fnKwKl
qqPDAvl1RTo5grw6Sj44o95f5XQ6gGRgVgS2dr4bIIaYJ7t2I4hKYlnPpp6sMNn/CIQCJuS3fXNU
OJTROlZSpzmPB7f67G4axSx40fpVO/DAbiZnUsxV746WexN7+M2sTyApjJcWbd9l7HW6ifN9VTOk
zxqPwUVGkgiUfK3EfX+JFtUmILfD4lsNSmJWiBuQBoCIYY6qsqOg6YzQIiG19rEvmLLQkkN0r9iV
AkwzG+TV5xA29LAblJoXqRFViiihaftQMt2b4PaObhp4GOtaX7tsKeegicrloaj0NL/OZco3pqdN
b19UUZ8iz4invKnhdUgPsWwzGNa6G0qZPaX5MIq1MTBWu04kxtFXOWEw362+0wY/8QoluaxqtzF3
euVJcSOLuCHE2YpLgeAM+ujWEKWa4x8j+8e4XBwnLJHDx5eui9qf8YdBIhW+LcwokgIy3mWqFc2l
qk7FvRBOZ6wyEKr0zp7xR8cKQTWeJuiQ+jHJEXRdJX0xIW+rFvdrD6z0oOgAWJvFy0Wy7jFAiDdL
PkbyocjbXLmEG5k5O2gthLqjeyNb7iYboc4wHSFz7WoxB2Vcq2xVT4Y5I6xPStyed3XVn2y3J+ku
29ZpIHi22Pbi30jEpuMPtWeK3WBm6IArOAPuOtKV6RMmvloRNhhXPXaibFA+IaytV73JUcXsyTDL
MPai9KmBqH5Sp1u4MwmQ3J0i4jwLNajPvd9MJVLJMo/6b9Go27dinAAGKScHLKiFWSerpjEZw4jC
XUiULFDsp4KuYRMlCJjDxVYa86BUgzWu88WBa+V7yN2qVQJQ4VyVhmKLoFUK6XzjPERoq+SOjBHA
wONwV0h6jDSoFa/+Zi9u/83u6kYPMPYv5Nrsxzi/ybtUn6Dkl6r+dQKOS14Xxxv1rQLhA1vnSC36
1TQkjeMnsZ1AgJhQo68dKyvUXaSDXK97C7JS4Hq5g7gFsC5fVq6atNOeqXFv73JhWIrhW4UrmR55
gxjDSrQGIUe5qhRhv0B8Dvpc5OLCJiyWvFOYd+QBw/nu1944Gjje5AbUDLyamnHfw3rpe382rKm6
cK2RaVurWCz3bOjL9AIpYJEfcMwQ2suIp3nVrDI3S5qDnAprDOoe4QDnBXKsnbBIYt9APG+UJ+iL
deU3jlcMYa2rdbFB94TbOOaH9g1ThMRNghTAV/XtqI2tnc3gPV47RVN3m0WiVdulOT/sz8j8oD53
QjLPE2Oi7jkpTUidQ8EcD6wijVajRJljQ1nESH5kuHHVd53IfXtyq+ZrNrUJkB1jh666X7TBjl4W
aInx40yXNGIwX8RTQ5STWiZy1yw50eK+gtV8/9QUrSVuc772+VJp6HI2uVOCe4vGADfAngz7tC5E
vdu/SDKnWBZVVqvsWWu1qno72S+WMW+NfPyO/fq3KQFny7VC6L6QDUIPXXtNNOuL6Jyr2EuK0G6s
T3BfWW8RStO+s9QVKp/yey8n7PoreIgeOLxf4exWKkjbkER1ctOL/rjo+kPVmyylNMayONOvRHqi
0llLjr0bJYqfgqnvpWw2pZ30CBpAmXGGZaAdxc0xarVx7S2m6WftXCMsMCW8LNIktSlpb5ARMPBc
FibVqDDTBqG4hFK0dWVN4HkKXKfMFvnq3Qjd0j5kXYxvdmQpt2Vbm7tC966MKqpWA0Hb20Uzvs3J
MIa5o1waluhX2PA3awska4MbVBwaMyOn2ZgqH97k8GgbYuu4WbN24WXeybG+9KApr6aZbA3S47Mt
Be2AAYN+vZhJhlK10jbzkF8Q7u6c/jEpcyh8N24/91cFaV1UxHGyMu0K/axWfjVKS2PSPt+0SN0D
ZSDMi0jF9gKgI35EOJqH1TQ/9poOzKaro7/QVe/tpKg2XZutF7eEjspkf4yiLaYCUKPJH20npHFd
Cclkq0kDgmtnY2ACz9AQY/2pEXGLA20mZH09lpm3bDGLN4sbnFksL1DaVFP27JOe3CN7HtJtF5eG
Fdj4C+LFhJa1QslcLdM1MmfHClXl5J4VZGpaja8wgevhe57O+nDr5XUsjlj3LKDvICXGpumURH8t
dTIG0G831rLczRX+DAukxrgf9i0Bjd1zUU9qd63WyONClS86W/WNLDyM7CRcFA/a5q3COnc2xYi5
wkbLZEkkbabRsg3ARtZa9EVcfy/bEu1ikHDWZm5Y4qzuycAcJ+Myih3zGXOP1HuK2KThbvdqKwkc
yUiYrisX2huMv1QY2wySDGgjX5TVoEW0dJwLIgdFOa5B9uNQKHK85PRyIAsmWZKHih7nx7qfvG4F
UOWaodMP3j22Oi4HLrbTLx6mXzrMQtQYF17Zk3Yw1XYJi2YaXUIfWqU0t7DrPZWw9KXxAi8pHV4b
0R90S5Vqfq9EhOfUWFq41SGtxdRvLLL0K0c6ji/4arUVul6Z7BOU0fAPWwOahz67cPfbsVCvJ4kT
NqkPEvEVFhuKeWfi7vLclvBnA5xZjPSyxVWMY9DloA6RyUv1KPCQKwK3wpYg5LlQvM3uZDa0AXHz
Akso0sK6lEvjT/HMXAx9vWlfV1O5dFsvnVMc0icFuvc6QlU+b7oIQ4XLbkpUqA11pxnTZSacGFAc
5bcdlnqnKTt3im18RzrDQLk92AQ3LqIl5tsvi8kjDCPLtHjyZZtxgEE6tG7absriINYkQhQPyIeT
Wc3nqwT98RTWrdWbtxJTgu66a4usC6GS2k6YGSN0GLb1vj56DTR8PKNGj6YfdVy7TbVRizajU4/6
3umSQbkpjYZM77JVG0gsln2dFMxZ/Uofew+xP5KsVUGR/5Uq/+RrwSdJQ68bmXiR+OFemoRiIMJP
k0JfNhwWVhYImefD5BtwdwX6zMiqNnCUyPqphyRCKY9fYxEMQ63qPgcwfF5OZtwdjKmnTlfcrEvW
eJbhj1o4RBAnfo9mUb1gNDbOvqcwGll37FzfcRHIUly0uhRHFvw6+q6Z8CcYplMtkXRTkwdukyvk
uE71iSmdWqwaCxMk5bYyWuI6nXnmXIDATeiN32s92wRHS9NfTFXRvFinQnM3wPyt/CxNspNFBNYH
uJHzmY6bttaM+aBB0qzXzVIZyyZieis3ejngCGPiGV4GZVbmyP9GDBB2nlCS+9Qpu1NGVO18qkiN
wX6xJvV+48rIe0lTjdjpvtNxil0EqdJ+1yzxE7BJiwcmNX21LrJc730jFtlHxvnvujUANwSbxB7S
bcAuPGu/wetTV0uH5FgldnxE/waHfNaqKw6yaFXqAmcVU6Io+n2v9g6/+XFVWHkUfwwdz0enFPV5
VxPWcMTJqdp1VpWuyI11wrZWPrrBd3jp6VIwKgEYQBbBFd82UgDomtaIJTkiOMIfRiEsZHZJQPLL
JdKDTq/TD8h57zpELghoYuisR/CFkyP2z32oE2tgcVj8HVGkOY8xpIYvCAbrD2CTX16FSa0Ny9Ti
Bs+6XbWdZDMZDiazi972W8Vq7OjKm3G9+QDV+9WFTvCvivKY0eN5sMJgm/+Xs/NaktvItvYTZQS8
uS3XhmxQJEVSnBuERJHw3uPp/y97/jinC8ApRHF0oZjRiFmZ2Llzm7XX6mtw35FXmXr1pKXNfNan
eE+RcssgSKsZyqROCVvi4tBKhkAhmWoiD8xK8OgCQyDSjPMXyZi7UyfYMgjMwaSFSqGCPsT190nr
iWB9GCLopepPberiJnKJdjS677R3/7rf0GVFm2FM7hb11+vF4iK0a5AekZc3qfFBCQaoJpqxPuqT
tleo3/xQ1LOgUpafawn1yNM8LfQWYgMCwoBHtu795quAWqz/8/aeNhei+EqnA7dBqf56T6kRMcfX
GpHnM6pDqiFs66uuDG77GyYusQIgmCgnozC4WIdXAXbFOEYRNOm+2VDatKdiLtP83pIO5BL0wVA2
plxHK04azJvC0VzlvjZ3GIQdmt0pCFXtMtlO+PneU6OxasOQCmeO/EqLVRCLnnhNq8Rz6nF8n1a9
8j6zIFq8vcr6HsHvTbUIqnRINK2lSkgKu+mouL390jF2dvQByhwJglAugj/x7s9zvdSiQqU0ae+U
02TT0e7UFyR+nQ80p/Kdl2LD2GT7DjAhpVTKtosLBFtPVhn54L6UsbCfqo6JIZ+Ud6fUvT424AX0
QKW6NUQGy9Yys3aom6d14JV9OBynIoMevTEqponSyo2/3v5GG1vSkQCVkvOYHAqo1/Zm97aWdJkb
eCINlPpDDkYwe6HFa1xur7PxtF+ts3giZmvO3FBkoddqPQpwuTirzU9hw5lo++Z8aZxdPuqtYwQW
QuccDVDpHK53xqSNE8kA3EOtPO2OWjJkzzoIj+hxMKfwx+3tbRwjdNyww0A0rQPvlz/mzbWdtCEW
aI2GHnTIqmerbWITJY/lr9vLrPdEuRhIGezLMFUyPnG9DMVP9ImJVr0mSGGGj/rqYnYFuX4q5j0Z
sL21ZFH4zZZiJ3XQ8JsTD1aA+SOYUuNUNApDpinDq7e3tT49WVaGnBjufRAir0o0b5bqqPb5wThG
Xpvp/lcKA+qF/qp9b7MFognZpaNNxXdaNSMyq9SNOspiD6KPxj6rsHl2n2rQbD1Ek7Oj71zjzU3x
qYD2mkBRls5C8dXANjudKGIYqAiMY3Ns1c7acUkyFrkqzaNYQF3e4GWSiC9lYRGarPebHQ+t30cj
ySAwkgqnZPaPteIU7ztniN9DGiU8wyhGqh9q5vg7P2HDUNBbAdTm6LJl7S4MxWxi6kBTFXt2Q8mc
lG1m0rgr4uKbGkhx2Nu2Iv+01YbRi5BdDwI0ZeHp4b8sh1DUsWd0MBOTBdHklCSWUrXu2Yq79l2Q
N9pj7dLxvb3yxgeFQlu2dIhw5X+uL0TUR5ELQ0vsQQvJMEgFDWY3aNOOlW6toioMXVnAl6wVBsd0
xkTJqjb2IjCP32DvCrMT/2MUHG/vRjr25Tkium7JY6TluTQcn1KHb46co9CH+bPVGuXn2A4YovDJ
ukrqv+7OgltmQgDF3UPDAOjj4qXJ7GmYg0FEXtkAuJ0c0V/gvnSfW8bNPt/em/wSq73hhC35ijL1
tQjgGbCMq9jwIy8JGsZ5DScAO/rC6KbytYAm5xRDRP07u5MfjKjKkmjSa+MYqMankYhihplV48IE
V/5si1Ecat1udrzl1g2gm0kAj7occdziBtRRC25jxI91UZt+tsIqfVe1InseWvise9WMTUmH5z43
id2fbx/s5jdkjkBulHKIvWgij5TFDdP1Y29UreY/utvGTAw0MwrPk87g3M5V2DRRdLQVE/OEaGrh
WMIwg1uBNTynQwsNlZryFM5Jcs7hwHxnKbPx/fbuNs3mzXoLs8nKmsIWdS8vGyaDbnz6M+gEU91j
HD/TuMreq1A47CA6tk6UWUuQhHBIkWouTlTP03Bwhaxs+j7SyXHowLYQdrnkJlT2NN9fJ/GWF+Pt
agvToexEdwuKdU+tm9I4jXmFfHDPuGPcwb+Qx3lIT5FC8NQ6nX1obD3/xtjIXmSh6hv3k3YycRJy
ISZjqNeXxfXD2R0idOb7YaDimad2/m+VhNSTWhvWVnqLQZ8ec6ggLFpYxfCxNjX/DxiRg8es1OOn
sVbmcwhL6v9XXPs/oXNbFqAhX8IzJtVV3IWPcpxmsPwYxsQJThbE9uKhueRqQoEYHEOXwOho/8Nj
X+5UaTaNwCCC4t+VyKiF4QFN8P2uoxHemfR6EGz/Ose+cq5SS+z4jq3XhXyMKEvC60EIXp88lN+1
77T4Dn2kOdT7eXyypl653L5IWx6K4hZt29fQZIkXaIsmyZtuir0C4IynhFbzOQ375r1mDNmn2W7d
d7pvtI9q5Qf3wiyJgsiYYJwCdkKqvjhJo04UGFXV2EvcxIQ3eK7Ogdbrz2BOqp1wQP5Ry7sEoAS1
UlOOHK1A1I7oIsLwxIP86WfmYqptU80/m0rXvlP7mx7C0Jm+F06R/aTn2exgBDfvEJKHUGqRV4HW
lab8JmZGk6jin/iJV5MTPAiE4RhlgR0wRB64rD8nZdR+szM4ZA7VoP47Zub3Ke+NS+l0+udaEXR/
Q3OYv9//4ZlCMcGIgNOylvjMZJpqSseESEqhUzytVXW++OXc/q0NU0+pLs3/Q1eh+SRUzdo5kC2b
Y5RH4e21QKssozNUpnq3UIDD2YU/wFseo+B0KGL6ZKc6U9DOErpJ41dFkRl29cx1u52rteU7oDpF
fIpRO9DnC9MTuh+SDDSxp80ohldAK74wXxS/qKMITuj0mQ9u2OvTTtyx9UaC4Wd2hRKivNPXZuBW
8Uj1rYy9NDfgzDILo5DNq1B86KmUP+m5KnYu95azghiAehunTfSxeJWDKRwTOlqxV+tqhT5Fxij6
KR0F4tzIVad70c7WsRoaJVIaAyDJlmjmfvaVzEldnqywdlhnqP5B6V2SZkNWchkgtPgVkml9vW3I
m8fKtKTkrUOO+JUM9s3tYlqmsyKGJL2uH+mnzhAo0jKn5/ogByS7C4w5zZfbS26dq4RtyyowIevy
XEdk7ya0wFly1PMPdhiM0wk+tZ7pbN9IPv7GYiaTabLlQbdyYTZR4MCQmLck92adfjU70IGXYozS
f2o7oYF+e7E1ahWvzGIKouJMXjrL0xzdHMIuh9NsCvIYAaU8vfghONORnY+WCqFYaqgfI6XJT3as
wXE327R/AkjHD2IM95owcm9Lxw0ojxcC1BTFhmXIRTmss6MsoffawQGdta2XFCHFSeIdx9OTsfrQ
dQmcTjp91/emQxNg5+lYT07JA5GKTLIMwade3KGK8aHKFPyEWrKeu2qjQFTZm9Mphnr6Q+mgpXGc
Q6gG1dZ4LyJbPSghbM5Hcxj28sAtvwlCmj4QKRmFWnkT3lg6UmJhhUpQ4sES51woXMGGZsxB9a6D
c/7SQXH+AzrD9KUsCmvPLmSct/wScioYrAQKPqs4sKm7KUhFkno5ajAFco/C+Kt14u4v0ZpxfURW
p3nQ+w5Nj3ko2/KY5tVoAv5lknrHqW15GbIpqhhMg2CoC5uIhwxJxrlLPLWbgPdFNf2lIzTxtKDn
iYr/pU0C/5cQqTLvxH5bK9s06GADQXVr1Vho2ResZjE0AvxfYLQocyU8d6I1PqUd0AQomIYCEgwo
v3dOf8vfMFEsW57wwDiGDBXffHhjdIvJQJLAS80Css2xgt1PyatPvRbZp9sOYGuPzHBiYgRmbHWR
dghrDiOgHLQbALdf/LHNjxS1rCdwv+Jdk4Vf47xXds51e3v/u+Yi0m1MB1hgmSfw+fURNFvBJ7AE
+Tu/KLOn27vbeiuoWtKzhnEYTL78JW8OsgDiVymgDTwf5ZbxMGjJND9UeddBl6XliAMOnah3op3N
NRlGZN6dOTcg8ddrwu7GiNJUJt6Q044/GO0M4SE3nOmpRHfPRW/vPftbfoKAUgZXCNWayxotJN9d
leha4o0RuDWIygxoHnO/etS0xHo3II8BKQuv5Em49V7zbdN+iKgoq8hoW5f//M0Jhz3oLbRsEk8E
9XOh+J6FzNsRmaiPIvKb05Tt1Tk2E2X4Iv5nxcX5orCUqrDpJl6ugZ81CL1OTVn50ACj8mk3bX+a
7fx7po3ug9b280MUdntCplupGtxAtAAZrQDwuLif1GwBw5aYlZbl5kPkQimN2le/U2PZ/KxyMO0V
lUDV8fpo0znU5yprEi/M7eRiUts/NGjIQr/Uh+8hgQsvfTs5JUwnYG9v35vNG/pm6cVXRaqHBMpX
aWbQHRYH10rDL5UD5vGg2BJEfHu1zeOUrAPy0gAgWHxRhET62mjS1JvE7NsHp++JrMpqGPeqG1vb
AignkfKgFNCUvT5RraUgr0YyMXNKtTjEljm2gH/VjIJCDcX1TiyxuRzROD0hw6I4vfA+JdqHEVq1
WKpFxwH517T6Bgi2+SUsv0t3nsmtQyS3k61p2anRF2FjOsahyGeBq+vS8tSA1z/OxRju2OTmlmCK
ljBf2ifLIXkmA5oicKPUa+lpKEcjBBv7gIxv+3lo4Pn/jQyKUJBJeGaYIPZYFKNEQ5fc7erU6wo9
+dwa7fS91t3wL2hZDOfYUEL4jSoTCRvcECqDP+Sqi2DDz9UcZos59Uxb2MT4WfnQuy1YxBRo+rEI
J+OPym+mx9sXYONUXeZcSWYowKO4vbjp0GSnjp4TbBmzLplQbT2leQg+TQqHaTv5xVaE6wItkMk4
pN+M117fAjy2b9VIeVKeyJnb6K3mOTLS9Kma8unBCmoNsUA/ex+DPENRqYYDUzCp+leqNvmONW08
lS5tGywJKmmNPOT6l1iNLxA8N1Mv7o2xfOpqH0ShnylgRWuUjP5s87r5z+2j3niv4BuS5XmmujCr
xZ2scwYW+hliX3Qqm3/UImBmBbGvc6b0+gdGvvwLAHi73/EEG5eTsqWcV+VuKsoyp2tCKck7Knzg
HNmVExpzLRhJWECT8+3tbdWe8HAavo2AlSrfIrZiCBFRg7zOvLGejOSs1i4NOEsr0i9zW5AuA+mP
H+O+Osa9GZ8JG7JTWAVMWMO68uKnUPpb+Sj+uP2rtr6z7JqZ3GJizOXI1Vy7fkUGnXmAn9RzW/VR
ehBqUT0wSKM8MYxafr+94FaQAA2iLP4ZJNKrYUzNH9o+m/FTRED+EclC9ziX2sSkgzLIqQrlCAk6
fGtuByoW0ZP8T0Uk+c62t2wNV0noST+GR2DxrtFfAh7kcq0pq85/RtX8tyPS6VEYvf25BK8PWTZz
oLd3Li/vIm+DNEt26xHoYoR+8cSNSWqgI9+lnpPp06cuUKz5HRq5dX10qSmcICj6ltCSmkD6dAFq
eC40xF9v/4Str004SCmbuUKa+gsfWg4MlpgjtzqZ4sA+WWNuoq9FevjTrvO+fefOnVnsvBQbsRJf
mtoXU5Sk7UsOq7rWQysxrNRrRNp/0WKEYv1Ud56QonxvT315QlBBPIaMBF5ub3brG1MTYtaPIgrE
O4v8aRzNSUfQLfNsrS/ODHGJBwUO3Cc1VSrGT0T8XYr67RjWQuGF+p4DDI1kjV67yZu/nC4U0N+n
rTAzT4+j4hsF3wjQuD18redieFD0oDqio3MGvo+cn+EHJwtWpyNtnfIJncgQcbbCeEDCIt4J5Da9
D8LnFPcJuynjLLyPX4gIv61kXu4wRoBAjnsCmjdERwdcwFGozH75OpNCPaJnJ0NraITC/McUqH8s
KhgRVSWMd97WLWskNSGbJoyAjGbxk6Z4KgdENDOPVrM9HBA7VS1Op5ODiJFS89L0U67uHMTWLZSt
B5lR8/dlzUJtYY22XC3zxFSqFxOm0icX2MwTY/zVZTTBDbiOQIEiG31oJ8th2jOQLbM0eVJp0BNS
rNKyNBrCPKfz7FkGhBOnoaNXd+h1nVECMO3QJU6h+YJxHSumPOGxofhtMYB5wLHUR2i6q+e4qadf
4Qhw6jDWTvGv3wYlg0vakP57+wat30ZuncxyZMdRo+l4HQRADlQbyDZGXlci03ZkYkL9oqe1Me/c
1HWQxbSv7GniHSl0LrsQSTzCqyL7a21F5W7iv5o8hGVXPKupzcji3btiWhCgoDQ7FluYXTV3LiML
FoDe1LCCU4V07PxgBBFk2Pcv5EImBWGtDCCX2A10n1GHjOiMOwn4Td0v0OijJr6zytq/8qLAzotF
M3ZKd/L6IwlNb9gtJQaa4EUEBMwpnRNQkqiDt1YPv2ZI1zBF1wBYOVSKm/R/397l+kKxvkUFRwJw
NUgNrteHM9gEHoYyEmgraFqZXprPudYr6BeLuqQeyfjxj0agYfLObdumOQ+igDH19o9YXyr5rL5i
TFUJA5Y/8k2towrpSkRiSDw7mlJ0HqAKphEfFQk3Rp1APVWIEY5Vqn2/ve7ahfGoAUCQQGruyDJ8
gp8mKAhXSO3qUfNhvA3n4DwiyTA9mBnLnxBAKu9HhbIoaFeDvIvPvkQ/5FBCltrIF6/hov+XkuB8
tHuzR6xEr96TnEd/VahT7HzmjZ0CgKdJR7NFElMtQgchAqvsOgqf6H0jTxwNju4fkzRn9FIf3Yhx
qFRxdr7qhl+QMSnRIpTa4EQXpgVh5DwXjFp5jKyOEOjnJLkPrkvuh76cNuzkH1s7pLEhEZU4PENX
FjZERaDwnYwE0xp0xoVzZpxmZxRfnKYdPCru7Z464sb+6ELCc2iYuFcAXtcrFsAprNL1U0/VWsV6
mlulGs4tLZjyK5wP9d3PLaJAJnhxyDoouS67/LMRd+ak6bmnp3NxUuBZ8Hqk7Y8B5awHg07Fl7vv
BoV5hZwCuBw16kW8O41OkjtOyjRsbKWPc6vrh8zVpp85SpTorTDPuucKN7wA2Amg+RLhpRFjX5+n
QAYojuYu9xiu0MSpHP0PPuQdh8xCEsnsO/edm0IuvmOlG68kJQIcMFUJwr8lLod6RQiAds49HJD2
RTA0909VhdPT7dPcXAXmLUhAQdOvmJXUOjBQeFJyrxiL4ozYTn90xLAXJm7cAc6O8R3OT0LyFhYJ
c2teGdWIRNBITnwxIjBHhyEyY+0ya06oXRptUpOdF2y9KBhYpgKh6SE5YR7l+rPpYYAuZePmHqK1
5ic7nI3POsQDP+fQNz+nRWeZp3vPkiklsj6AohLqvhxVinPJRavohddZljh3JSPift+KnV7K1rag
bqXyTqcO3sCFNeaBYcSh5bBKZjOdqKVMgmeQltsNbOvNrOmX39iVhHIAA5EBx+LbIZ5stw5MAZ4l
Bv0lbBnI1Itp5xlYXzH+fEO+PuRVwM8XTrIVgk5bnVTekObxc+7P6dkP+p53NtOA3DbR+JcfOL66
YyJrTymXpXwCGS7TMct+a+mD1xx1t/QgUek/mEGsPtMehxTAQmJD3G8eQI3gitJBxAAOWRwk4vSt
r6Ey5NVW/6Mrs+5hCu7nuoFFEsuTNw36wJV1VIyHT24/1F7cIUiDZolZ/TU1VP/Ot61iwwoJrV3o
RsGerhnZJj83gpSilqdpjJQhMRw8q472S0vL3BtFuQf3Xi+HB6aOrwG1BVC2dCBTYUC8kcyDFxbB
d1Tu7KNQmo+WCX98m057g4Dr2PfV37/GYNSGl5xvWVvlCvwWo6cWwgKz5ivl0VfiNjnzfLvv8z4L
Xdi8qqw6D7k77LXi15cBZ8kIFf09HlaqOteOy8mB9+dJNXHDIX/Onfpbq85fEXZxj5U5fMhLpbrc
+TV51IA7SqwLBQYSs+sVO1Nn5KJyxUtY24y+j8ZZaFBbhLnD+zar90YMr6vZXDuQDpzvwoOpSsMc
WqmKlyjVlEcStJYxtKidH3nwrfLg4x92Vlzdc4rOBHyviaBGw2lxotHYKUVakXFC5zZbJwRORIsg
smb/WyvhaO7cjdWbymq82zJpYnPE0tenSSMWaT0hJ2j6CWGnsRMfjW7aAx1u7Uny5EN8zoUwll3n
cagDHS8QeQMidKcEdaGTkzniWaT5cG+QwIbk+Bv3XZLiL5+cNDTjHJ7k2KuKsXwGzZOeJ3XQdtro
8iNcFTJZBapNmc8R+KzGVPH2fm/Cx+R1lFf+LACNwuUaxbV1aDPEq/8Z8ihRUsRGAjV41+n+WBzs
pNbcPXa7rYMljqXhxfFB1Se9w5ukLxSKj44auHrKjn5x7rSqaE5QPZj9C3p73W8YCxBN4ln8KGVF
+WverOY2vdnZZk82nwO21tDdjU5tkbftzuuztSteBAmiIxKjLXG9zlBP2QTWBlBNasfzgXav82/k
aPNR9WGv+a3FwI9QgCO1W2Ko/dZXmepgMYCgPVUDNw7OMAbUn+YsQ8nrXuf1OtGFAiX0v3jrReww
wLbTWoOgQ5lVLvNWZt1GEETo8Q8Gx6MPmpXFd98HVuQhootFbUJdhkRZCaEJlavMo5cgp3QGOxcX
tPFg6Lp/a7RBYV7nOWfGfuFJ+jj3Q7OmqlinbV/BJKNmiLSgmj6d7L6MUNepZAXi9qKr5wcrwfoB
sJJCss2F/Vsz+WNUZYEXIFTnRYpQLgIGLHhZ6uxxLpvv6NnqO/Hf6n2nRUcyLh0MNeRVEyumgRGj
fRyiLD1G57Yuje+FWw2f8OnxSfjwMu5scn0dUNuSSh+0Q8EnLwUBSqdwx3GgfZCMVCVObmE3P4QS
TH/WYoK75faJrndHp4L+iAOwDnC6vXh+qkIxQgtUm5eNAgFyTauV8jSUE/p3TmuHEEaZWbWnjLH+
jJALgFeRIGwyoCW9RewaqWVlLeI4s+k/w64MgVc6Ge0njcDu0MZjAFVZF6k7XnxjryApwQ8SNtHt
WrLKWjkwttmm85fY889WD6NfaZ53Xx0jrwBx0nr+fPtsFx+S3ippEGyIEj3LpPbyLs6gCBuBRO0L
fsg/qrLv5cBIdApbe4+hWt62Nw+UXApb0Wj5ABe1mUy5dqEKoCOldKzpJUdL8HMdFRZVyDnaiVW2
VqF5gfYMv5gS1eL6tTP8SjmK6S+K0VBjwGefY0NPd0zSkF5xsRl51aisgulgiHLx7pj+MNZFaKK7
RWCYHHU1rrRz7tZQIEYVVnxy+8Yej3ZlT7+CViuLAxAR631AQoUgK3yG39WgsD8VSluN5yZHqxaG
tNSHSilqUo4fEieBJBgkIYcmA0b6NChQcz0bBcKML02P7R4LVLzTC11bY3jQJr0IL0rqZ9aHrh6q
/qQZoftzyMlIaR7lIaxgk2EHwfvYspvwJSmdJj+7SC0Nx0CpFU7KIOF5VICrTE+5W2VfkiS0UXOr
S328L1yWhiAh8ETKVIUgt198ollTS8iNHOWl6vKGtmPpntUshaPMjSvYyCrtvkEauR6FZmAxtDHI
j5eVDDVLhCGyQX3Rh8o4qnppniUo8NDNerxnF2uzQFWBEIEkVSoOLmycan5vTf6svihJ26IzDVpg
boK9d00e0ML4HMDWdOgwQUhZFwdo2LC6JfWovyD5IWAmrEeUp+1GPQdqIo7a1P1qY9UqLlPP6Nlt
f7FxvThIGZTYgH5W7XJdDH0Wjen4Upl5dspFHnxEK9nesZCF8+WLUQoEq0SxiwYC5btrV8FFUCy0
OtUXGKr+tCLIp0ZHOVR5+DOAjuUw+XvZwHpbhsbNo60mgQe0Pa8XFHk3WHUu1JcYur3HJs6/TEa5
N0q2ucgrEQaFBQxksSu3aLo2ttAWDFqg712ghhf8xXy6/YXWHp16skbVk6qMS/dpEc+1adnqgn7z
C+ABv7j05dyYB0DJ1JRhcd2dwtv4VBSeGCaHtRdA63JTtt1W/uT3xssYuur3Dsa/J51x8me6/MFL
xUj7ZQTWsPNKbuwRHCnLMvIBOGlJcyVMtZkguDNeSCTFv4ZT+1/mIWIwCr2R6j7MFbYIGJrbZkiV
G7o7ixaLOUxqVMeO8QK5FpzgwkxORhkylQV13smnkbVzwxYRwH/Xk00ryUFALUFa0ZuMJsmsIfAp
YrzEfoIYo29mR3ts4F4s+u4AJeP48ba9rD+gjFVftTIQPaBZd71eVEQM3MEx8UKUavdHf9LL9skW
Tl4/qW5jV+8a5lsAuadZYu5EkWs/Zuro+jALYICop5hxvXSrEHwNs2q+RFB5Hv1R8f8BQAzICHzR
w1gH0yeDKcDjqPZ75FsbhyzRmEBayZqZrtSvV47pAgcTusyQeVcDCol+CxHj5B9AaTqIGo/W3R+V
SgOe2qR4L1+HhRHBd12hgUzNJrSDHE3LLHlAiDw86lGa9GgtTv2v21917WtYD65wkkeApwTp1xuc
3Dk00qgVL5y+cWhblCxHp9or2S+hkRgryzB6JDdGr2DF7zPORmInlngxBVquRjKfmr78ezCVX2ar
Bwcnaj9HodOcbGX6MKjmoxOP444RLeoe//0JjHxwSdktfu96p+CtAUoS2XidYXUh6CnfGj4nBWE6
lIuu08Kjyjw+kqBuEvo/O1WFbdFWICHc8bvre0TeRfOCbIiEk87z9e+YDa1CBz4JPLfy3cNUd6VK
bxsFWKtkcLWMmfgzwhE9ztsfen2HpEIgaRHVPdKVJS293xIiWmj2eH3v+O8A1TfT2SizUjk0oWZN
sEIq1t+6NpnmQa1ALu4sv7YzSv8UInXZuOGhXlxh264VOxqAc4UQM700iRojNFsNO9a8vq7UXmSp
HHkijG2JSYpH209SMLZeLjQ0wuPhmV4LcrO9eKbvvpfBb+wJd0jlkVjAII9YXFYcVVvFQZt5yM/k
3xM9N86OGw+Ptz/cayZyHcVJhSIOD2I55ryXdeoQ/m1j1kThRbEzW9qh4vSkajCFxIeuU6OfRW4o
8wlV9hLKTgGR+PAcwCIxnJwchkerVHr7aGUoDX2GE1uEB3MaKAWrLpjdY9ygcX+aVDfQn3A3drwz
8LB1RpRneXqps8ta+7W1Z3FnF3nnZl6sdtaRbrk42gW0uLfPaP3OgwiSsoNM6QDSXVX3RmRdJtfP
PVtoBiKYjnUa/NQ6lmCHL7eXWm2IUjpwJ7CvxJvkdYvgrPNnq8xtv/Ba1Y2OQx+KowO76k73ceUk
WIXLglGRANEwWzirwo+7XE2H0oPNN7qga00cUU+WOPg+CjUHEOT9pbO0cMfWNjYnSSAIlphxZpsL
i9b1IbWg/6i81mrnYyM6RlUNdTzffYQkVyTDiMlSTFxWElMUyZMJ5QBv8NX+2DZtQM5ZRqfbq6xs
AmY36WJpnfGYIjZybXlQoptRFQ3sBd7cx3my4peUuOZEQWavS7deClah10CT4VZmxRbHNs7op/Tu
XHrz0FgPTWfYaEFbzPqJ8O7Xg+iHeQ1mGiiqScjY9a4owyTIpMeV16mj9o1vk0Adgk7fGZbzMTpU
Q+fDFTNr9wa3cllErxA/fIXeLXaotHGuhWVdebGmM4XWTjHc5/783U/C7OJmqbhzxIdRSBaky08c
TaJF9HC9z6itZBkirzzFSctHB2jzQ5gk7blL7Dv7ZK9LcZgSLEmLlWLe9VKjqXZGWqssFanloxLD
b9lERndOKAy9i+E//XjbMNeXDCISIiHKdqR3aKZcr2fYZewKX6888LzWucjM/JKp4k5U5n93RXmQ
KwBOnvrJ9SomlNxR2ruVB2+ncgocNTukgzVfTG0qd4LWzQ1Rg6SvhOYrE2DXS9lqYg3t7FTebKr+
30CThj+adpp3fPzaJXJsb1ZZfCZ6RAgOwFfkMVuBYrllt+NRj7UaMQmAoP8Kc/jRWX385Tc+FlTu
0lfxyZZZXWXnpso0dO3NgRM8D5KmXEcF4v4TxNypsZFEQkyw1Dw2jdYXYW3VXgcfLlc5RoMkjKa7
PSIhicQCS74uZvUWb7EPg31VOxh648fJ0YBz1XOqYHy24fT/4/axbXhEZLfpOMlhXZ6IhY33MCow
7TVXXtC7wee0npWnSQ3fBVPU7zxZmytRUAA/KsGqyzpuRM3OzFu7gvJS6U5OAzGkGsbOcYoo+9/e
1IadSyEp/C7wEol3vrZzwphW77O49toxEMes1PKLFuiffmMRypCylEC7chnCZorVIeKZ154q0/o2
m4dDO6l7l2kVKL9aArGvHK+gArnw53UPOX3Z9RgcN/WpKiHHryZ0PwjWqqcgy/ekmre+kiaRJTKM
lVqQ10dnR5S03G5iV5E/xsSBUycuuYjaD11vFt2OTWx9KKB2wLck8wbVuuvVdOYz/Wyaa2am9fIh
ChSUek0Ec25/qe09/c8qSzCV7zLPBTFp7TVRVJ+o8efHKkbQpQiDn7dX2toP7QOCGAIznab59X4Y
3GtnqpK1V4uof4qH2TgGzeiff2MV0kM+Eua3wggHWl7A3ufWXgkf3KlWpx9qhhTDbywiGWZohRCx
LyP1qK4GEQxJ4/laaJyCoR0ewsm8P0gneObl4+MAqVuBZaHrc9zOKRoPhIHzH1XvTffJQN1Se/iN
3TA1KgfDeMuXWS36Ta01+1kDvSoKvAc3GRXrUOd5tcc3umkB4FBfB7HohEhbfFPsa12zZQIq4tiy
aTqRGtgHVL3uTmjx2cxQytFVhlh5865XSTtzjHoDPjYEovSzXzYoLtlgF+4+NHI0Jq0kfxPAf22x
Sg+Y2KwtWN/SXj3GcSROetnd7+EIRgBgSAlm+ffFKkEfW+humsDs0W/4Q4si5QejY/rHYG6TpxEn
9PftXcl46ipLp6bEfmjyUeuipL54XJ28L+zRAb0826XSPRZhW4nPQzh184s/TEX1ko++b10iG2nr
R/rDbXB3iE7ZkDIwhGCkIGCNr491yDjy0ehLL6kb6rNhEKg/yxQpxiPjVOIvWHm6PQ+4fkXIelhR
kgxjM8uAwnBjBKYmg2tGBNMd81wY2QV4wfygmyiIHGwty/Zqwes1JVmURDlTuiFSWtwEpWO6MgZX
5gWTMoQnV0kr61s6633wRRi10P8ukzjYKWLIP/P6216vKX/Tm9sXNEM/UvBtvbZTtPcqOvYnk2Li
f6aEGPS2Ga0vunQnuHra7SpMd4uv6DhzYwiIET1GnMRprIEdp1VQ7jyQW4eIqUKATrEMPvzFhqJe
bXulqTpv0pOvmdF0B3Sn3nez9tTFxV5wu3V6UiKWBjczu3BgXp9eUahzQj2381Bna55h4foHKPD0
4Mwoet8+vNVK0nth0YD26WnxxFyvJHRKf2U7tp5TlOIUQ7HJBI/eHKJ5qneWWn0n/BYvMvBig3Bm
NayQTVURWYgje34OVVYSu90pbsu9C7axIaJAENOgnyTceOGQm2rs1Qg1MOhCoko7BG3075j4GUrh
Jrrddx8epXELtAJ3mS7nwiYMZKarwdF6sEFWwWh3yXAnukGuWh4r5B73trbyl68QdA0/JfNgasPX
34q4yaybzBg8zRl4BjqwefkRiQmrfkTCy6RnPDWIT9Gn679WpHzdTiCyPloCUUlhyTtEsWsFtpyQ
vOATK56VptG5p9RybFS/exhmc4+kYJW5UiLGMJls427TdF0E22CO5rAaMh1YLMqcCLgVZCdOfEHP
2PC0tLb/SXU/urf1SbcM38ybJPmSSZ2vz9cJxoo2bm17ncMwwQPtn8B8gMhcRfu2F9MeXdH6PlB1
hbMY26FVRgP0erlx6PokaAuHaeBeObahah0Ubdc7rj+aVAqhA89QGXdvmbYIHVIwV49nLw2ZxT7V
Tot12m3j5Mglwra1c8nl9bry+7Cp0rSiEwcGX063Xm+qVGOpajDpHvrdxikswDtZk1NfNHNUkGKu
tGPTRTSTKQI/NpW29xas7AamvlfSaTqBeJklJ4wVAuDIOnv2YEarg4sz1CzR6E2bvqPHVZuocSLj
eJpDRFout53B6nayNIgRgCnUnkmj9OudG2qIKKVfqFB7O2V5iXs9VC9uGYbamZvajyeeXdM5muGY
zudSNMadDDUSLmUwD0tBhC8N88AiYawsoqhC7Q0vnpFsMxPX+UMNiaXCoVE/I2C612VZfWowZwBy
yBX4izbowtO2XeZG82yZDBWJ+lETfmI9mYWZ0qPkjTwneYTa3VDZ4CKMVkMuzCBT1s+3T311ieSP
kErccrzJJjS+PnUBRCKb0sSkwABbDS4pfZ5zU9vpLawuEZh5OJfJV6ixaqAlr1fJmnJ2egdGsSFU
i+dhspNTSd3/1Jm72u2bS8leK1hznKy7uEB0SkhaVMf3TLc1pkuL8Ep2DNDrm49GB4nq4d7zg4eX
KjV/EQZTQr7ema1Xdjb2re2NbhkcrAB+4iqKyp2kbxU8SUY4kj0An1RRVnzSpebSbEoc2+up032w
nVr7YYNieSoHBL3dLFd2JlvXh4hRkC0DuuQg+XDXu0r/H2Xn0Rw3EmzrX4S48OYugTYkJRFNjsxI
G8RIo4H3tvDr7we+xVMDHY3gThGMmeoqlMk8efKcQdLmrred50jYKX0b6Ad4ljNlLyZaZe+98Xid
AN2XUj3kZPLa67Ea1cjwxmyDZ5rPC6TJJdEcpKqpjnKrG3hs4osLT1Kyc/WoSJGZoRivzzvre2O+
FJ8oeS5a6Uvx5vo3JJVhU09h05QIpT+USt8f4ry0j4PVi5f7G+at2frqhscHAjAecgc4JRX51Vim
li3tCWPqN4FSd25EgbQ6J3x4zU/lum+OZsyFe8CDEKORhkihO8lN0+jnahBCeuBGzPSDaYQtrQvj
YqqZaFEiviCKUjQnKYnHwFWLzkw/NLPWDJA2HeO/pq2N0i0xTRC4r2b5MLhmXaHcHKWO1n9tRKwz
CirizSHps747iCwpUTUSnCbdTcOGPkTaoorgc6rrwfggp6Udug0XiuSOitmeBQB14KHFo2vnVO8m
X8lh7r8EjhkEj0kPV+6jMkp180kJ66Y5tE6FAMVUxLr2WKhGmWDNqXc57LlMz7/RECbmU6M3weSJ
ZJ7yz71FN+u5CeUwPCZq184H2SAvcu3MnP5BEKVIPFnjQBzjPEdVr0rodD3aeTjZ7mjPWv2StuqA
N3JjGtIDUrzB4HHOxvDEusr6cU7RuHnpC0p3rasIMTonObba5lvUp2hduxnZmIbmRl13ut9IY/29
53sNX5KhsfMfk9r3+UWKG3DgsArT4PNUYyuGE3swRcGTrcVFfwkmVRavjla2AkJKrISP89golVuh
6VSdYTcZxL9EnuYLrFm7fLi/6bb3B9guWB6kbQqTxDLX+xviaYu9Xp76hJvaj7Gu56+RhjOBVtn5
SZKrYicS3L7lZK8UuDAqpDaDcOb1eMWkzKgXDZVfjpnxQeHFHg4BmuDfAJ+jp5FK7Sd4V8PvdlKm
ncT51tALoshTtfBP1wlZmoU5xqB67Rd0ow0PVZEhKklD/oxph9Cs8ixo2u+eRmWanfMM8L3D6N1G
UBS/SAnx/OYn0G1xPfVA01sxSMv7Y2bqAXui8nMjo6h7LHoJrxy9LRwDzDsZ/r7/ibcPOdA9y41M
FltXWzfCoekQN5gXJb5UJyNexmLU3ciuzWInidluJQofSLAiO08hkQr09fzqMtXlnkfVH9OOO2Ao
1ey/jAbfrxxOOE5NphjV8f7UtrczQzIjpgeyCnP+ekgtUnFlq7XUl9K5VE8qHunZsaDFd/g4y9ls
P9wfbruSZGHIPC7iZguXePX4xSUYki0jdpAjSX3MBqGcgvy9PexEm9AQYPEsES//cFZHspjGcKZ7
MXhONb07V/A2X8t+Hh5kdOyOKRSN/t2RCgPywRYFkKVQsQpvVT3RE5xegmfa4NSzk+BJgcPTO40V
l2nRHgmJhMf0TUrr+lvlIGSFacaJ73DKfW2OTM+SQuvdn8imMsqDTaJJtWVtEzlYMQFTqVV+hDPE
scVL0q3UsN3Zd9uNgNQG7bpgm+wFUs3VXIw2r7I+G32Axf6lyvXhmETqXtX8xijLJMBB4PrBuVr+
/gfSl4XqDGpgjr6uFuIJgejAzQFm3r1ieOYt+TKJzRux63qUIAXEN41s8t+4nXUuxb+nqpr3BDW2
RxXMgbNKyMgeQ+P7epgCzhjtQMPkJ03xIQoky0u7MMFvho6a+6d0rZu2AN7UC8jISV2gBq/RnMo0
Jm7ERPiOIcGR7chj7POgjrN9qdqwkY8EHUZ9mVKzU9yR5pTxHwhOjo5+kz79Soxeso/Y248fjTGU
jH9njGfynQ10YzWWpiLiPHpr+Y2rm0SyslAh0hE+Qc+CPmbyw6R0vW9bRDD3l+PGLkKOnTtyIXAt
xYfrhQ81eehnOtx8ui6sxg1C3SqOkjk27en+QLfmRHBDJoe8DvfxKuHRgrQZUyOZ/SHthycaBnNP
ACUe7NlSdpbvxpwcEsalbx0JGsgy13MKmlQK9S7NfVnIykMXzpEXplm6s3LbB5vHmusKZXhAT7Ks
61GsWNZmKZxyv6+H/kFN9OorPYvGUQICdB3UHg9Z34udysmtqUG1XiTFkfLZZKmLYno4OR2DVjSp
V3GReypw6N4ZufGxIF0AXiEqwru5DgrCZugTKSkKP65ADhxqFmdoR4U3ylp60cVc/ehpks9dmsPG
c9CMT5Osjz/0JMyeMnwMP1Aob45hCaPN1PM95YfNGoBLLuLDCz2Eprs3AcI/Lj6kh4UqrF7xh7wA
DzDs1pUlS328v1+3oyxoOSxQiDzAk+uDQQGORrIQo9pIwM+d41Q52vDrd7bq9jaCHbdEfEvf0UI6
Xe2ihPS2TNWuf87UXJiuoxME/kb+oG8/hrNRy5+Knuz1geqzoPVutuzqnEn2bD/VYRGqXtAnSXfE
qXye3MkcB5CSWeR7omeb7cCPNAix2eXgixA9r7e6qVAP7Jumf1YltcbnXoNSh+CNK6mpurP1tsu+
tBOApsHxBxZe4yIQBsi16KR+pmjSeIMVlWctSZ3Dez/ucmQZYRlkEXq5ntCQD6VtzfWAUoIoDnlC
NoPms/reyGnp8V0oOJCKQQbX5r2ynrYKnHn5eZZM5akc0vwg90La2UKbwPptFLo+gARxb1zTlmt6
1+DDN4xCvuD2ifGz1+aHssaYxQzCPUPT7VYAr2IjUIpY6nFrRM4YE/LMTFOAtZ0gdrWUtg+jrUNA
7Uz7dv8r3RxrKYsvvk3YfqzORhm0tGoiBfksFQnq202ke6XEu+GYYLv3h9puO6a1WM6g6AVjdR27
4yeX9QgUKM9jF5qeIofBIZ7rvYLw5sngU0HzpVEYdQ4u8dVjO6fZ2Kkzi4fnWnkY+0IAxfTSX51G
i06jldVJMeO9Zq+bUwOklZeka5tYTqYdtaCEyvMsRHvSCuC/KO330LiboxBJ0CsClZl3/vpEKX0X
tlGpK8+RZuZe3xb1B60P94wfbo8CWwbx7qVBYwV9m90kphrqJr5PneEFSVI/SlK710l1cxT6ubmF
aJbYEClTI0K+Utjsu8ZC3z7hXq47aY/1cXMz0Ke1tLiQna55h7lIC3MAiHjGZWn21Dz2TTn4nJXa
56SsPg1F8D4rS2I7Nt//H2+N2EdyYuAfwxdKqu5HEWIF0jthdTCKfo/4vSlQLCORY1HeBjTaWNe0
SAv3upCUZ23ErHJQ7Yc4LB6sCCkOrZ6/1HP5I+iDF/wQ3qnh8DZHVpOOV1JxCpjLl/0jNGizxuiS
mP2BInhwVvtBQCd2iocMOOm98SyTXJhU8GjIJMC6r4dKO7bFPLNJot5RPYykbbd0NIDHsdtLWW7t
Ry5cON88I0Qkq3tQBltuqcyq2F46uPY5ufRk0i19vn8F3rptTVC3hfEG0rdmIcWT3huiqdXnJrDs
IzY1vwOYEAc7TPfq6WvDMT4T5B8wbEq4sEeoT1yvHX0bbRX05fxcaGmEtucEzUhUqpeVVnEesXvw
+zmaPvWDMpwqpQtOQJvVQ9GFI4intacytF1e+ODEkQhiIDhKQ9b1r8kLTRj6rM/PkxEKr8gchKjn
Qnt3YEPOCd1qoedQql2b5FDmaUIkONXngmU9hN3ww5jqPRmC7VS4FtmPyN5QK9goRFLdTQFsNfEc
SpV0UsIBnzC703d2yibiQDwE2gWV7aWxnMf5esGCIOqVyIms57g2Pwrb+DTQsulGSFtRad7bLJsp
GRRWkGymExL6D+yL68GcCanNIWmNZ+Sm9MOY69jC5NqeHOWtUWifXNiEFHL4RtejwPEdEmcajGej
MWrXVAfnpKf9Xh/0zVEAQOlPhXkAmeN6FNtu4N3QEvBMO3tMc7Ck4QAfBn/dP8g3Rlk0KJZHkvZ/
amPXo1QwLPSZZtDnUCvnA0bpynHopOlwf5TNdUH1jbYXJGwXavYmhJ6E07WTlNioR7XdX3VGgSjW
0u4X+if9ztG5NRTqSjRj8nkWNub1hOwYseOGH/Kc90PhlrM6nC2demLsJM17C87MCu7S4hBKTET2
ez0UEGSGllNOUVFKowP+pL0rZLS723zeY4Dd+EwYAi0doJTS2XaroeKy7HKppX4Zyhii9oHSf1Ls
Trz31V8mRKMQeDSJDkXZ6wk1EdBerMVMyNG/x9gmP2q9g7yAPb0XKFwEGiAhYbFGrImQwfVARYde
Sxzmoa9JSn+0K/VXiWDbTkZFzx3/m6sqKJkAoDe5G9DdttlKLoilVLO3n8emEeWhUu3wUuPjNnk9
ZTEdRrNaWj6PaZ0dIpGO4ddYlJP9YuGhqD6FoPbjtyyW0+IoihrhMZPwsfKoJ6rPVZMOwTdlHKvZ
jbSOWmepSIPhqgndyI+VIdmNi4g+XSluZ7YThsLo8RZnjEHT9pA7QmRuacuhdFDxkJm81CQiPgVd
1pquoiajfizladROuUNL68lR2jE/h7gHTk/9YJv12bGC/BQj6GUJl1LFpL6KvJzHv+G1UUs168l+
CtNIrx8QKHWix9FJy/8yzuBvAlhNOc1jYocfnSLS49Mivt537qTPcnwYK6grr9NE3P4SpHoUncWo
NGA0Uiyaj+poG1gBAMBSUi7aVNBaXsY/yrxnwxOgOjKt/bgjuHFZ5LjZw/X0pkpXU7dESLf4yFM+
NadaT+ZXOWut76kyZiW/NquiwzRL+g9bBzw42qKY1b/MQTO6hxjDWNWjy0tSXVQgaoR/raAy1aMJ
WaH6t8379AVSiKIg90HodSo6AyvZvMFhyk8UlMaeRFON43lqsSM6pUmh1A8B2SFCD0iTDS9jrAzf
JdF30GJ4C43McyIp0H8DP4ayZ85TJv7DyMxSvQSbjs4rprxqvcxMAut1JsRyTvWgV4NX5MM8nA2l
MJKHzrQm2u7zUozSJ55EWhf1Rg8vJUsU/3SsMUiPMqhZdKrtVPs7Mgpd8+jjy6qjM6a59SKnIqOz
ewii13CUnMyrzLaSkFeS6/owWMkoszH6QT2MUxThtUmftv4hTYdUecrHQMQkisJJLh0NyeJBb4p0
dvkYEhX31qptL6eRX3jU9ZPov1mEne05YZP/CsK2eDVDXLlcg1ir9apwTF57oU3y52zutU9CnjKc
gdlpioMimCknnigMqTxgN1rOj10n5x2S/o4avRizniWHLtKl2Ff0TErOCblleIYQYkbHWSpt9Sii
roeAsXyGb3WltOoJgEA1PDlJxuo0lUkln6GD9KqnpFZUu9S2nelMvTURbhRn8w9k9MxhscPgPLl6
HejZIUZP5seg4OZzaKE/VC4N+pN6sLVaMQ4VlunGsela2fytKHUue5HWqClUDEe91JocmxdFLtsy
dWm+av9OObeKZxppqEIUy5TuVLa6/Ov+y7i92LleIIVRxaVRboNP9nUYA64qFM3H4hU31OiLhCrl
6zsH4RUHRFcAmCwqTGv2C6XcPh7SufAHmapt06JCbqnS6N0fZfPymiBKi2I8XcnQQteAhTLK45hJ
ZeOHQFinzqniByOW1K9Nh9zt/aE2q7YEK9g7wFciTCZ/vH4/cOUwIrVtG9+oOvMhGsbc0wZFO9wf
ZRO6LqMs5SxaunlB1kWzoqPnC4Poxq/Jg54grzc0F5LlwDI/IQr+7/3RtnOCnwSGycoRjxPxXc+p
lpxAzsak951yFOiOmaUrh3J9fOco1BqpndKSSTq6UECvR0G1IKDEMXR+6gy2ccjHUf5gTM70Tqtv
GqBo5AZ5Z+PBCgEGvh5HbbVJVLSpIT1JJ2aVRkPuwq9MvlAb0Y8TZKJTaPbFnhzHkgxev/iU6xAO
gu24WPesm0WyOJqCbiTbqK0heLSsn4ky4hoWtvTvpgUF/agzXbXpUYt477ouVh8UxkhUES1aRzSh
jNzTXJnmc1Ep01lfbNLQTPrr/iDb2RFpkmy/pR0GJMfrRW20WcsXtbFnzQ6kkynp2oeEsuLBqGz9
lKXqhyxGdMZpR+3d8RoxLukuWpYEPcRu1wNrfc1rqXXO81izfiGEsQ8tJmg78fTmvKHkBqhAFrLY
vm3c/cir6no0Jee56YPkxUmt5KTolfSti6i6I3Ewf7m/nNt6yoJ0ovhKk+0idLIm49I7afUh15Zf
jVX7O487HbOUcYA3FCVZ65JelPmxTfM+/1dxxKKjmkoB3Ll0LNuPRZaW0ymr6RD/lFqZ0bv4nQd7
NbztpcpPBETnXVw4VetmTKXifxwFzuhz98rELE1ySAiE3aif9lxVbwxFekdtidifW2hddA1Dvm00
yb2fG2I4oD6XfkEbU/tQlVK/U5m8ORT4MvRE6oX09F/vJymqhTNGeu83cThZHlcCgI4Rhj2RotzU
5mnnQy+3zdW1AISylOYWCxVSD335PX9AfaLKOlkV1uh3fMXcp0dTwjhqzgx0H21Mz7y25z97LIzG
Ut1SG+T6i63jaAuNsUoshLGVOHzAL5x6yahE8R4Ss8lT+Hmws7kx2YSLGev1z7NHqesg4A++JSmx
p40JUStFtI+x6tC/bNT0YU7SXn3hxnsDHEm7D73lwGrq8qP+WJNIQ85DUHb1uUp7xHNQR70ErMnO
2m8/9fKqsaOWfsVtPi4y1DXTfJ58tacg7GlSOfuYlDrxoRezHu5cwzdG+3/tLdbCK96AhSKPZwXk
bPbphBQPcdzDVg2w9KPp5+f9PbX9ZktLJCDrkisjPbW6i50S29dcBJPPuy29oMgYGo8g5uqhyG0t
P6H7UgsvS8cm2gmzbgxMqR0MmYvrTbX2+rtlVgjNBEqqD/hQHQDUJTdSpPHQy07pK3WdPYxLNH9/
tpurGf+TJeQCKl/eOWv5+x+bxZoRxS6HUPhFJpzXeJjDD4VkOIjyxcPHNk/RWr8/4I0PCTRJes4V
gQvqWiNV0fuWvLBgQBb/U2gliJegyf0lCLr4fH+o7UHgaQOl5EOC9DvrKqVZBIo2W7nwW9mOPqhJ
itZgHu95CNxaQd5OGoPRLN0CbaWuhQq5mfD1IBJfLSNuD6FiZGe5T4JDj0L1DkX0xqwWgUgaISgh
QpdafbHWabC+jAvZT6Gf/sW9lruhFddf37122DciZbNImS+0vOt9ATwkikDUsp/1OTJ7WlydnE7d
k2i/MZeFNA9GSbGQa3IdfuRZFhVoTfvG2OmP6eiIT4A4e1oOt0bhEgbJ42EnE1ut2Fi0LXXpRvFb
C5pEmnUT3aNTfri/Ym/2YNdvETMA1kXhlTufquH1ko1WHEq2Fcj+QLFQOwSVBkGuBHFBJbCc5J/S
ZENb72D2vogmqp0T9P42DIGLKsl5EI2spp4aONNXYU1i/kcdi8w6FrLVGx6emaPtN2ohZ55sQiN8
SoOm+WUFsdk9lXU82F9IQisZ/bCYEqVmRFFyEtEgvdM3nbyMssXiXwxjjuVcUyY6FNiyoagVX89j
65mkBkn9tIoX5qGifLu/oMt6rdZzaWjk9C7+1JvYdGpy7o9EVvyslOnNVgyYpy79c9oFhLhpj02W
qOZOpLrdKjyHnCpgsMWYbV0etTskyqapwExFStWzascQmGa93dkqm3B/gbFplWYZl5ZcdbXtU1UZ
ihQhBt8xy+FnZrTDiY2rvRYzgJaYGvObjuH1oyJkfYffvr19Sd8gi5JhozXBy3+9R/tAgysUsUcR
yqg+Zo1QvvYpvJdRgF7e/3w3lpKhKAADTtDitKYv8tZ0UlsyVKBl4yeNrfIUq731eH+U7aNJMAAk
QdcoFwhaX9cTsjpEqfFH13wQ3+ZQGKNxyqfC/jSpTfhXGpvZvw6m6qf7g26nhuQ2ymnwVOnuhN57
PShSyllTFqrmU35xPBwD46+2ExnvjqUXChRfCc136udr2zBRJboo8VPycTqMP2JXy1G3R/OTWVt7
/N7ttgBvgWTKJUk8zb+vJ5RPllNJVD99R45+NrPTPcp9JU5j1O4V8m7ckijOQYqmMIUkIRfm9VCR
qWF1XWuGDwU8lTD6pYkvOaYJ4k6Pio4J4iHWx4oOI5yGlCczmuf2UJt16ctObTdHNZ4q8S2OJwcp
0kFfSluTLicPoTXEl1qkoTiIRqr/xQg5jF8sCCLhg4qMRn40CzmOaEOycUFW+jx2XMgqdUCLU9aK
vShnWbDru4sDTq8dOnDsAVCm61kiwF4Eo11qftPG/5VdrXmW3j9WAU0+atz+I4boUaQNRl/STvR6
Y2sunTpk2kQjCxPsemAza+cRuFv1Nac0P866JP2TGY2ycwDeCHir+VFi5xFAd4Vx1jjdgOpKM9uN
4dP2ZHsA/8ZzZpv9IUy67kWx2taXkek9C6MvvUmM1QVfgfhQmt2eedp25y5evrzpxJPUIZXlfvgj
fiV/62OkBmzfwlfCBaaUvGaqS2D7OT2+99Qv3X3LYeQBXBS1rofqzDLMA4povi7Z8VHDvYJyCDWR
+6PcmBBcYlgr4GsLt2TJeP+YkAjlzo7M3CD9iDpvzgrZLfNYpsxkOjsJx/YZspbyPTHrAhtuCtEI
uKVOX7WGr4SWdBBh330xlXTwwsYG9FDsiK6/SRHJYdKyaqfHa7tPGRt0nIub3Qoeez1NJ28I+ZC4
9SupTA74koZnexRi55PdXEwMC2iuBQtHjPp6FJumKWwnBsMfKwh9SWcFfm8m9akunWTntt6eeCZk
LQzwxYsBytj1UHUjTfiMyoYv4GKiD8ob8erEefstYtseUk3L/82apP87AAgM3TA0nT2V0luTXVxr
8bak3rB5L/RYj4aqklhSzLr/mqRo+ISeYviNzbQH6N04/zy5CPLBMYGCvTEjKRsdOYpANX1Eewbr
oan7NHSrAGMZV7GSxPJKJxq/lm3c5ASvUzacZaeN609mo9jzoYaJVewke7fWn4CZV4zknTh1taH0
VFiofDamr4etAGDP+CWq+Fy19VEvTcNtA+Vn64QnpczeLeYLSZ7eSPgiCggUlPzrTz/jaTIuFjQ+
obPtDbEcQEUPm3PcdP3OLG9940VbhTeU5Yf+fz1US8UEDDWy/KGYVBcyk+lLnYkOSRror/cvoi0/
i2khTsOGIgIB6FmN1Y0YldfhaLGfukE69PMw/k6yGiXGXMrnl1FphXCtuc98MabxdKCTNkhPXdn1
r22Sm9NZS9VoDyS5cW+wtwm8ABBAD9cEqqEIu7YuI9sf5UZ/LuFwf5qgkX2+P/cbo5DjINKI5uni
zrT6omYcVjSP9I5vjf0E2aRoyx+DYYr33/VLAwPNTmTZfKwV38gsI6ufpdzmRclT+EZCvI6GMp6U
yNR3ZrQEHNcPNpASmSnMvkWcew0KWok+W/0g235md8OXwYiCD/DqqNtamezKetB/ffcKIlYDD5i+
Ecqc+urmLaSyVoGzbN+0gsytuozuXbvbcwm/cRwoe3LeFylN3uXVAvZDq4WOnTp+mhf9MbD73lNK
K0d0V252Qp4bW+KtKw020CIfttZVpd2yh6WVOb6ZKcNh0Ck0BfgP7TzJt0YBKqY3EZlL7tXVLRbK
UiPR9cjGS83aM+LY8TRZ79+d5ZKPcYwIY3gaicSvb5FJiQrijzS8zFVvnIty7F1ZC/a6Wm7MBRYV
u4D9tjjHrUIzE81gpDSQfapGLfP62EofU27IHTjszYflamdzTt+EfKkXE5ytXUPtZFSsHJ/Zi57b
/XwQXFrzFyVti8zFyLMOHgPLbKaDHhTGryFXZvMyGrlMj3OpFtULQuXq9IqRJKQLIqwm84jNcaRe
lCSkxDW45b7HMroqbo2vq3PAzsnh32lfSA9ZAFb1ybbHEiKHbBVUVGLDyL80aJVcOq6WGBNas5Nd
px9R2opGoSY/wXyS7lNpoZrgKmGYvRZ92ovPY4EOfuqqZqLrHjPQ2g9VE8AF0kIpRkQBj0vHTVUj
+TWmeG6+xonRlQ+NWqrGUUe8aPwwIVtlubICRvx9bOR4RpZKEeYHSY8Vy4+drKwf41nrAtpPRsSj
ClU4FBbndhYubhdD5UqokKbNIYQnqP9UOrx2fr/zUrCgFL9B69x5WwmtgQgAQRBh+z3v/wFzh/DQ
5SjF3x9lc9Uto9DQQ2fcEp+sI7FWkhSVVijbt8s+uZjYEbn5EOofMm2ajsGYtX/fH2+zzxdZfTBX
C1yFPp/1Le7otVPyV8VP+rg81SqqtFGjG++e1dJnSIwJ7ACoba5Ok0Gzhoy2hOo3odUcSiupTnSi
SR+MapIeDbXeayzeriIp5NLADCtaAYNbZTt5Iku92bSaj7+SfsHfzoncCI721zDQpNCVe0yO76/j
MoPrgwzMwcxQBlgIuGtsSrROV6XaQATX5Ll1MKyq/q2PIqrOZmGE1rk2pMk44aswmTux+5ui32po
2nFgssJnpstoXbaERbh4zjmOn7dTL56rycl+pVaR/q0VxqQcizHWExc/IYp4WTqFEyqODgoqvRP0
v6sub6VHJ8MbytXMTHIObEobwqCmSMWXyLRb9UzC2MyHOKat1hvrqau+a1YeIhbXJ8LwqrTp42MJ
2tMc+tgou78cIun/AnWwvtFVqg1uLFAhdGUoiP8MLVXbnbft7Z1czR+2EsUuGjWWxvvV5lIkRfQm
jfI+Mh+VW1Nq8xNnNHQ3EY7xUxvE18IeDgLt/F9NObTf9cas9u7x9ddfADxiOvAeGN5EdtdvUhPB
5EK9wPGlJI3PY9coDSVjNUw90aXpDgy6yXwpn2jgdosEPADNmhwdjBq5Z9M6vhPCYRxJmlzaVn+Y
E7WOQqrPRaG+hDavwP0dvrkpyAzpr4bAAsWDDrDlzP2R2w9aQwcK8JSvqnl36lpy0jykW+S9owCH
QHwADyW5Nzcr2Vi5bKRxchnjsv97lMrMRbFY/Xp/lE3oZTMKzRIKPAtmsoZ3jXrGtystkks7SOnZ
yhX5I82T6QmIay+/2lxFJO4MBFQAZACctr6KnLHNkVIDeMkcHCPM6fuUhpYX0ILf9UO0cw1tJ0Z7
6wJu8VCpCCusRgujYirDqgovzThU3sCQH6us0p6VvH+35yDwB8RsAHImBaqkXu+HfJpQwsOn4pJM
JUWeuslPQ4byyv0vtd11zAKhRMAJ0EiyxutRJMA6Qp2ap7AJMo/AI3osk9A53x/lxrItGRNvFCVs
4OoV8FhHVmmlY5SybKkWHqrSqX7YM328btIWkXy4P9rmraBowlPLjCx0gKloXM/JCOLRzEeed9kI
Z9fIUU9zaulXUw0fpGQoz1BJ97QVb0yQpxC6OdouyxO8GrLnRjLntEsv8Nurx8DoKH2JTso4XV0w
fL8/vxvfDMUNkCFU4aFXvBHg/7gpImsKdTmsEIYq2/CTgwD150TPy+P7R6H4qvLML9JO61UcVAEk
ldn5BTlY5LPazjkOjtj7VrfmspRf0abkWIFJX3+rKEyUAsWC/KL2dnCiMcX8J8Q5/sd754JglA5D
ahEbBwpejWK2GF9oY5BfzGBKMQ3BJC3tEKG8P8r24WAUg49ClxiSlesTO1vyrJZtUVzKTJvPOe1c
R0ek8wnVpu5RlzCjrdEI/9DVubnHgNlueTK9N9cIUpKlk+N6GYNRqSBOR/mlVKxhfFWb3EyeaYpR
p0uDD1fxWahV/9OsAiN5t5j7m+sCiimoFQJvrXdjW2Wtkoxteckic7S9snJwmsNF9/1HjOo5RSFC
I74gEi3XU8xiEVizHZaXYJgLxAVwiDRyBM6czLTefSkuWgu8X7xcaLOug00tyUuo5115Kaq5P4GO
mJcy6cqdwHKLky6SDvRGIWdD9ALF5npGcZtovSRl5WVI0vHBTPX0FFlScCYZi4/qWJmHPIc2Cz5u
exPmUsfBHvXngjtv53revqG063PUqWsvFYz17uFsZ+CUVnmpsNM5j3VhuvkYFUdNaoKDklJHu39Q
toee8WjWBzYEet8AGWUtjNoIk+oSlHFCj1YtMA0u9gLXW7Miq+XBXrRANoXYQs10rq++utDWE3qz
5iRe4QQ0k6pBdcxnuX24P6sbZ5D+QHjP5CnwG9dJEbnL3IjGqi4cFc3jedKOMeXtk5NBcLRnGQGE
ugv/uT/ojaUkPlgwz6XhCRTveg9xbwcoKS5iRIHqeAGKl4anEsHaO5/sxmICbQFh076FDdOaC6xA
a54MIdeXsivk/2KzKF/z1Cy+ttj4HdUqfjctlR4x+rR4S7E+RH1uFZfYajNyY9vVpSiE9rToZp/U
SadMo+l/31/BTW2AkbhXwCO5vohYV2Bk09RwPkNmBg6jHdswqwePbIcWq1pNUTCJs1z+Ygpatp0h
6h6bpCp3fsGNjQOaTKcaNDRuUGf5+x/vedur9TDPSXvhjiu1I/d1ox41ZezzJ6dUqvoRUQPptShl
o9zJBt4al69yu4U7Q4WUx2MJAdcy6VEUJ5CCeuOS1ZhlWDxQRoVSKrIHVfiEyGcdPzoVzKiPESrm
zX+VNc3WWR7zpP2rsGZ659y0NGfzP8Vsy/qDNGmOOHeTWrdLY5JcPN7/VOtNSOsCW4FvtBAslhTt
eqH6Ear1MCvZZbCK9jDM6VMoBZdCD79RPH5vprQMBgMHsGjJBjdiqqpS9oo1J8UlKlsFT9dswGVV
fm/6wijoM3NJLVwmcqXVlNqsUru86JoLFoWmZxiSc2arfTGcqvSgSnQ7b856sy/DQdkjjyezoEi3
rPAfW63SYW3atmgvcSVZ507njcmcQTnSFjZ4oz1l51aM9rFpzNBTRR3t3CLr24rhacojSCI84h1f
y91kXdV2BF7dRZMwmNEyJTxJJv1197fJdhTO8ZvGA7ciV/Lq7jBbNH61Oewv6NPYn2o63vKHKa/H
vQj5rS7y5+lRaXJXQERQQwAwN9dxgtlmUuH0/XgBH8IqR9WSyT63ziw/ISo7F6fMnpPvuiHVykvU
IDUxH2hcQiMWakCHSpIt920NgqHS3JtVYfw5GTR5PtOcl0yePYyIy4gBnRn6RJ0kcfvUtOdzGOTm
z9SS889xADbh5k2U4KVsh87fAsFXX0iy9EUzWzN5Z1DEZIENyHsXtaIFpLjeOlpKv+JUF9OldKQf
6qBH56hMzJ0TvmnOWEaxuQURD2AojvlqlDpU7TyuBNDsoCjHZjI63a1hvYnDLBXoPTnTBComTZ2D
JG84hcUl0zj958QI7faEk3WCFEsDt86dULWRDlSatPGdqdFisMBO5thS2QVFWWV7VW2PVqrO1WVw
bILtXLGepbyncv+2j//n1/S/4e//Y+9adtvGtuyvCJnce4GWy9TTBm4VYNKSH7Icl6U4nZoIxxJD
UnyKD0nURQM96Y/ocY9q0LMe9ix/0l/Sa5Oio0Mpku1zuuIK2lUI4sjePDyPffZj7bV9eAEA2nvR
L3/H92M/SFH1YMalb395H+jeIA51Pe6z4O/0q08/yv/iL30L4bXI/xyXf4r7JchfP/+cxYz7puPF
Vpz+muhheq9HiRNnD8BI6Sef+2FFz6QM00D/+d3YT6C6IM1A6e+79UdXk5/fIb61caRJ/vrDW+bi
9z4ycE9HFeZNKt0kTjzYRLnYp9/VWRT//K4Kg/UI+UpqzUdwOBQGvqss9PVHJ0c4m6Drzc6l56Pg
kH6jfgQHDRYacO0IEtSoZCvyk/yzxhHcC2o0gWQewldobVFMAbdYXxev4oF+2be8OPr5XeluRVUT
QhAUUQF2Bg40Ko34rYzkeGJZynH8YZqAEVUN665zC15q8AU1l8vk4hRJanW6NAy7g46r80d76rb1
k5qpe0YrYpFrxLfOsu7eA+i5uojaYKDemNL1eDfHx1+m2fAAIQIxAwEPwGhf2sSLJQYenrTiD7Np
fBcoteQayXvgL2x31jhwqnmFvH4UmAVAbQJfBavFz0Q8R/Gz0VzFH9IqOt4ni9DoGMfmIZBNpm6/
qmN6DDrXwEKgAhesY9lDXKxm6HYQu+bDHEnLC6U1a6iuubgD4utYc6Jo1gVpXIAGhPHIHipOenK7
mlX7duj0QnPUVFuK4V0pib3qrFZmc4B6jrBTVU7t82ma2t326N5uz4KePZ8Gl1MjqGtBZI4uzATd
5U9RAn/AI8vyn+V3oWASyr/gvgChxE9ZOmrUw9SNzId2u2pO2olXv1uYqEEH74HXbVnBqWolyvWy
gVwIiJSCi7mz0ozUPj5346bqhcHqwoncUPOSYbMxBxefbVj5or5IO31T53B6aq8Oe5PaCRbDT8XR
36GdbL1yFTlQT7xewm/legkQnCPEAOHi4m9EWPuklrJP6GIDYR2YHMFX866yVk3K6RHMEcA9EKRC
kDTTZWvNhI9g8aJgEaxIiG3SbxWje45iKhmBSDIQCRvkEHQYBmHJ3wgayQjedvN4OFPsGrq3GfdT
98TuKUkEtMeo6nQRx52rcdPv+4GPtLCV9O2m350rbs9EaV+/1fBYo7HyQFGEIgZjGYwRfIqGbjs8
dKR3jxQxGITsoLXLKtQ7ObZ8B/StQzSG/wRS+KbmHqP9pVVv97zI+pTYTSTeZuhZg6K+V1y+P+r2
xjR/e3sPmOuXLlz8/NOFqxyBdB95VARwoHEpXvt04daOkFNHdoQi/KjbedrZdOkibgCjsYXtjfAU
9VTeuHRxPyJHhHAbivcQXXjJ3s7yV5zeRHACOFxUmWao+DJvmDFLqq57slKGNc9KbXC9IIattUer
YBJYI7Njxs2mWjUUAxCPReD42omyGgEhZ9Xs9pU3P54tupYfeOiH2z6NOsZi4a7UyGm17hpNcwVY
xHE9ssEUnNba59Na6g+mq+pv4Tw6nqpebeE/gu8X9CieX48WndGqXr0H384KWCCAL121BpKUoJMc
N82J2wqQBF54HqAjUxNg6a4bO8GdVUfHwVm8mM+0RW2+TMDeO5tVP1XN5ul7C53eQ9VFNuEKbCtt
1GN7tq+iTfrqbmO1d9gFW5c1cqxosAAYM2h9ETkrmS3AvDTBa+koQ+fYQt+NGvgPXPCTn+9/ypb1
gacQNQUYbWEUoBCVv9+c0ImTWWApQ9drRCjQ98Push4l3SpQgR30Ja529z8vw1nyGwOvgkp2JI8J
tFd2tJOa6yGe0UyHreMg7RmeP/+0rJ9U693F6HTWUoMEhoCaxLbVT0KjPrrwlPbCVaN6MNPmS7/R
qQfxaAqS3/qid5qOPNVJozoaTqN3k5rOTtqXTZDttLW4vUCvESP1G4MGmqI5Wi1opB+SdooeHMt6
PfU74Gd2VS9doEYJXZpaiQY71PbPVwTHUe1ksYo1M2gjAttwG9P3kRKdzs4b9SCtQTWPbqtoHa+c
txpB0KuN2rP7ljla/gamekTbq1FSZ02rFX5uuPZ0pk0bQdtVG/NR4uaqkXNL9lqOqFBCUJwoAAEQ
w3zya7dYRkqcLFvLYWx4n0crvwcquZm2ArF81R5Z+cL9v5nxjuD12Pbf1sR9a7JgaeUs9h2HszTy
X3xSye0jKksD1TeCpZvGBtwjfATPiHB2aD0Em+JJJ9dOyA9qZnW2yDygg8uTSsZHcKeIgBFRyfyj
l1gbvD5BWBVwLsT6MTZEGIlPn98ttQSuzNxqGZ9m88BT56HZvFei6W0QrXrgQddnbnwxs31TXRpO
3FWWBniF3E58MgtVxCYXndCrTzYmcYeC48Ot6wEBLQBTCqFUMLPzA1qEcaOapnPjk2sHs27VaDm4
EfCHjRr/86rdPlHd5Phj9swX7eI/mxmMAl9c5tQbHiBNIOWASdyY6C2zWHOsINDD2Pd2GMc7ZRUb
+PgUGw67BH3VEPDfsJarIKQ4IlQylAzKUMgoftrAyjHMZeqJDmgd8mjYYE8bGB8RGQssDriC8DhR
Rv6SDZz5WhtXR3kayhnOUyNCHVHSmF4lMICB9Woruov7vOGlatX0VCW9tdvntQXQpVq6+jAzusde
5xTtrpqdE1NrjsB3r4Kvq4HbAQRv9mV7bEO7H1+dtu5nM2Skb9EtKBipDeeyvfp4ktxM2xOAMjQv
VVQrHs8avyqNm5ExBLONaZwD2qLYmtJkljk4sW+ryW07uJ7VehFSlCc3jendHKF3/Nmrjnor6320
vDg58TRn1FOUUKtZ6Lnuq+10pa3i23bjwgBQ+dh+bHuXo9H94vShab33q7odemrSuA2B/URBueqB
YdXpu9O7xvyqpXTno17TR8HccNlU7bpWm51Xp5c1MEYvWG0+U0McZWUUadPk3k0HZn24Or6q2h8V
EHTZV22zP4ou3fiqhSt4cRFCzqLbgkPtoKXnTUsZgXrjAU2MUOyMOmzffr9ML1pWt9F8b56iy1dn
Cgaa4HJpXtcX/XR+lx6jcuPcNK9XYHPzu07kqcfzbn16h95ho/ple34Zrv75HEV+1eU1/e93V42P
5vLXxB4Gi2O1Ou25bt9r3oaNwSwajJz+1LysNrWp3TFPOpanejPVXp3HU/Qguw6rl+1Ardn9QOnW
gouZmUPcXqQhhr6L/yXG79ZPp7O6FcDLI43r8F4WxBr6r/uh4nDRY7YFrUN3hyKClLnkrsJMUhaN
3CfBYQhaJhMEDeunR8i7whmk2KLje8b634FEPkIRADiY4YBkX7ka25ib7UFvB0Bf9zP7hv41pEmV
OkLv3kC8AVAC9GjBu228e+0IeT3wMwAwsf7avLZ2r9cf++pI/wu+e612hEAroMGwb7IvXAQbU9BG
WAWET3SR5R9jd2Cu39DqEy5EaPWr9cYR7k/0JsB9WezwjSmotvA5laFl2XSahXzO39AckLsmNAf1
1hFRv4FwCCUl2Re3CwBEPQKYjeqe39ryI/Mr+O61xhHWlIJkawUHi3Zj+Zt17A6EQxDuy7/y6OYb
Wn3y/oVWH4biEfAi+CJ2vI13r+LlQdiEL0Cbsq/8UW/o5RESFnz7GhYYICCkcWAl0xcWeHMOkKDG
1Yh+ORkQ+40pP+GlrzWPoNrgrsIdyL+4t4f5f4TcG6pUqGoeX7m2fUMbAL6L4AaAfidyIeLUy2eA
twJO20cAM4I37DQ/CnRG3tYuAMhGcAqap0fE/Q7wK8qS6Ys/A0rjCJU7yECC6iv/enNTQLzrYkoQ
egB9whDredL0/EnI4kSA3yAPm329YBs847g8+RMaaJgnmSdh6dEGnODgDxR+xLaAtRlN6X8MH/XC
3I+Sa5ELz01q+v4XDnuQmXsbHxLkYuNb7mejrR9ev3w2rPWzNv+Je1VuYMUnxT9eWnrIwrGZZh+k
67fKMQ9nziPzLLYZ58O98HWQW2iKp72yV6o38cOQk0pZym9jNJ4nNYnikB8rAXlExaq6Y1iJWwjK
wB7QC8Jigbm3WIYmudTDlW74KL3mpoSysMJP0R0WJlEhKBs85c0Ep1pNHIOV5poYB0Tlnuuey0K7
EETDJViGqNirENPA58UJKiwqthMhrMhvOOq/IipWW+ljsyRWwtx2La88CRQ6FR1tl4V+ATzg9hkx
xwoLD5k31gs5tB0oKCEq9cJ6DJkTs7AQRYIpiy8sGCg1L9LTQlImF/eZsFw9dJnHi5UxDwDw8bNL
9onoYLXQR/SL02TKsQS5l2BgZyE3CQgsiI/3arylHGCNSJAbM4cfLdVeiM7utR6WNhjS1BLEMq/S
Z6nO4SEzHJDogG8Y0K38bmhImN0bKzaTsmmScbaIDnjg+HNml4csYY5vLOj1WPeiWLf4eaY4k+iw
b5Kl7j76gAEUskj7AC9RfLsz1P0sw6rvOxPMSSEok0sc06JD7vseG/uFnFyshCPSJ93OSSVmLdHB
3uqxqYd0g3K3HLC+EmT7IVLqhZxsImRczcg6l6yerKea6EzcAbScGIxL/oPEphj+6/fZvY9bjj94
CA2Iy6UTrZcFE0ZMdCYGmdYMLY/bxDUZXscgYLySAAJcwoDnDA5dOCkk0VZDJWLx7euXbrDQJ/zl
kQVPhCd4YcWr/NQVY8yHLGG3fbBDTDFnXKKIq3jM66fig2fF+qTSszxj4vNuIwFrRKfkAcbVGPtO
Q1VEIS2bE6LEEhUOjYwLSjdCfkPL8GoGevhYOtsEaRAdMRDPesX/DOOFv1KbSk2OYo5NyB7rk7Kn
l3HgiY+/h+KYOTfbgLWAlF2CYfvl30j9r2Ev3KVFZJsUlae6Byp5QxOmQ2+yK7T0lK/cDo3x6dqX
f77eF7SxUT6B/VcEqzbDXeVwGYIaHvbTVqSM/zl/rDPvwM+8idDb5xAHvVgXmglQPRXfFupp/cob
Mdr9cTc4vWPSH4UcEgs6l63lf6HcqHSyMxJn/mi/TGInCf2A0815hLWkL14m9JaqrSpnrl6eWCLA
3dJFL5N9RsFH5pTmAaxZglM7oCqwXWMGPwERGIlM8ns6CfyIgddEE3JUjoLPCrA3aisg9ow7oG9Q
T1h6CpWxNTDr1EoAVG0Axpefknwt0YPqepabgj3DShsRJW5goUfbVYCCQaaMZNQ+T+u5D1LhYFjj
yiBmsc7rVQKUgv6eGuM20VsFVJIS3quvR6hoiZnLTyIxqpyCQALVCUDU1sGHs7WFXzGJfRDZhPpj
MexM7VBfIfxH5RCoQiQ6xOLjQg294kEa4sePj9iAlW94VtRKkahIwFSIHZKRIx587Pe7pUg3P+eO
2pipP8Md5BhQltxtISHueOYZ8EyLxaQttqUkN6bpmadf9eNowfgMiiJDLjxHzrQk0g8dl0Oc7tj9
zx1sEibexCoE0RRQTZCoWM1knGsnw52510HB5EDdwchGBKSiAcPI2atU7CQ68HPd9ccheTaVw8+T
sAM1FHSHPl/9TfRvou+h+a6PcvdCEK0rcasKi4UAGBeVs8wk9J7mqJCcPWffVfPMbamxQK886OGE
s7z2Xs7PlHw+tRCbjLkdT/WnojPTMdIgLsTQNBDJrLDQWcJiH3rPqVwkcCk4VUWFGcIPCC2QJ3Bi
ZfjCndhEGSCvrok1S3S4Qxz7C+aW3HdqECMq+YI98oeQqhiEhZqla2DbBk++WpfP3MDbGwGEMeJj
1b78V6xXJn+5mvtWyJ06oGXExfd0L+W22Q7H7OVzcWM9lq2CjAhUdOFuYOjGJne5IBQiPgsYb2kW
qIWj6Gj7bMIMFo35NLIi4xpBJs6PY347SAnvMYctOB2MuiYZM+GUhEo4xX1cpONydkjCkeizBNrX
4jExKAOUMQ0kuexRgwhGgmh/Rfp3lvB7QgaI5daCiV+MkG5QYFKLb19v4GZS+ZtIodp70UOXq+Gq
akURSwpx2ai3gyEvV2z3X35H8y/+RgILcfGc10/HPTyTCaeIwSglLnagp2NTdxw+CgFEqQTRedxp
KwaJnmUShFOOgU8gooGYBLlAMoascqP7pbwOlfOIbr0BspPl+B5RxQnLTSZ87gKhDnGpQ5/30jIu
A+GhfvkPv4JawC+/Z7jFu/DLf3pji4/TAusrYfQ4hqVQXkbPIfoCQ+atygq6RoxMooI/GFsHXAbK
RU3QiNNjlS6LOLMIJPniYwbC1yrZ9GhjIC63gzgMMjFWIYnUc03GBfvblg8CttriKa9Xzr9Z7iN7
XHBXK0hHxQXnsfvB1vmWARlRrbAyhDHHoTAQrxcf9dljqnNrB7IFJArBOgpy9xbi6DtyGknJn/p+
cVhigxQH4m+OnzYWcPyb/9Sh8F9RRsBFfYtPin/cl41TmUkIhGLFctur+O7121lLgxLiuylBwV2w
FUPGI7SCYoTZeKloR1R3XgHkW0jJhMq4Va+ikOnc4VBkAGgw1hk3VioREp2Aaz8smQBSwAu9ZMEs
LjiW9ZEXHe2NjpKQko0s4wp9D/BXMZfZNpChgn9F+pH3brYTmklJeeWMQ/tO7oAlE6tyFrLy9bk3
vfjMSNMAlKu8q0CM0qKrtkYl0ZgrHddCrL3kNFC9r+hDPupRXFGZxxVwIE0pLvmT7pbgZTLqQm79
CjbdX6JKGScJUIz4mC8IflkZJI8TiwqTxtxRBJuZDLU8TLzHXQgfMONA31GTKNE1PXtMKv0k4nbk
WrqEOfrHfWfQuX/onP9LhTYPyicqW/sfiW4QwddhehArPJEwH7zPdl3We65wiWilDExT3P77wEob
WufPkAj2diGHQG9xaIN9v5UAkdnpj5iS/2wgvwGNwt+WEvygMyBtH5k15QVLUN5nIZQ3f6dJCBDj
njEcNtEjs9iDZDXIKIbpp4zKEDmxMgZsJuVFk3DnqkAS8P4aNZgW1fpIkD/6E37NZAQ0BqFVuYGB
wF0n27DGDeX4TKsJqpbHfsiIkFwC61Dp0R+Ds/tiUnO/R8LKXaEK2tNLYS6FeHdEVw+S+aXL+IxE
pV6zgFcNaFkrPtZeGhrpqqzOEG8QF53jPXt+KdWO1k7isvPYzg7ZEjZGD762bW5PiYRzfcN4dAoA
4OJzAXw887eOCFFqim451CMAKlbayzJilKgRA10h7wKhQaKEESPFmpbPtAxQyq0e8BkThbpiik7w
HQtR3ODsdCFOpMi3t0wVRUap9R3oPMDsCXROVMxCdv3vxaY+8y4ZoHSHBVAbnGTqpCE63UOTWWVf
E72AJAhmU2t7prMGZcJjZhayl8UQcxtLxoiR2iCzsKzm0NaqeNbrY6AfVo/6jumQUQz7YOmxx/i6
Lhmq7j1iBP68chUDGhpUfqp0gEDz42QHa60CziAJC7B+YA+NbCIT2YSfKsVfrV0PRVcWCT7GIEDk
yUl36RtA52XYPqCnnqAkrINWPMU+oj2b5wW+fYChRZ5VZLCetYFp2YDke5i1p79uN99AYQ2Q+Qej
FYcDjriuWMqwQKHl/M+//ntk03cXYQoIEkZwCRSdy4pV4/QhClBAU3zQSz88gqEFZGsVCC0elgTu
7FO03ipm+vUndqDDKbCL7R79dG4xP4W/ZFV+BVKacdlPdEJqo/Wd+EPPfXviYwKHzIYbabmcV4K+
06jikLB4PZZYocXFRKmxagvNIMRf4Y5VHas6Bl9MNYqSQl7uo2TPkLD2KHM2dkiWoINuWBCbJbMm
n5qDl8B3DCxl1WI/XoxPA2yWBynJUF0XIJnZIh6SwRbQ15dWCR9InJWi5s4AKdm4ckdIIj1DufQJ
dgfiykJ0bmZKeNI6JTPYKiNDQ+niYa9XqBomIqsZ2FHuiFthn+f+3LvwqYSrGG2udtBB+eRkn/ue
y/+OBzh7f9EDvDl+Wqb/G4yA7lgr3g+RsTd8WN2V+1IdsAy/uuNUBsyZM/D7bW4K6msjejAvUJSh
A4LHX9IS7mdE+SZUOloMMd/FEg74LSY4ZEbCjVjZe/SeaYXeQVXz1opyenCKNzdsZ41g+YOSYuD2
znTCn+LMnYXJI79kxc54vTY+w3xjI2QXisrCR2DCCqHZfVJ8I/IEI7Ec/nTICFnQaHGc+dNx0Dp7
hkOBoiIgoLCNOdEyQsq3bM6AD9/hxcqI/GosBWhglwcrI7yglfaejPqMc98FHJMnfZDhzBdydxck
yoimwngs26QyMA24SiYw6RIeuSyjguASiCurOMz5RVIvvn392b7GKSmtH5pticvts5CAuuWyEhkl
q8QkFBEaPy6Gmc2GDCzQHVg2Y5/MFy4qUJOB2cmt/54Vx3mj51t9bvH6SUboLX/KTTLmMxto/lVM
1uv3yhB0ZNaETbKrZug/gn2jEJrdNDJYhYeI3ebzo2Ff+tEuZVgD+kLY5ssn6sECCSycMmIzohL0
XCtshf5lFPWpVBsWmZUHKzSsnUoeYCTx9/ow2PuEg6bc4etVBbdiqaK0JsMK12ApI9tXTEG2pWSE
4gaMt7lqbQn6DYmcuNIBMw/qERL+GMsoRst3Jwyk2Pzyu6O76easNOUUNOEF+gxP4NGPQOPLyCnm
L5DfApW/doHDHut/23yJOphXDjpC38+vQPtp1HaLOhU4TF99U56h/3ux7mPLbpFJySCsBCLis+/Y
OyxjdMCswUVDL2TQz52gu+LhSvzvt+4599UPuO6hQTuRBzLJSIqpAFGUWJhl0COqIVvxFUh1CVeX
htQ+F/KSkb/SfMcvM1jISNt2xvAl+GCXjCh0F47P2CT6kRKXhYzasS5zbEIh7DLb2hKstosEAEou
voF8V3GtvN6yHSD7ibAXtzWUvaRnz46mZVE67vpGF2LxEd/pYVJIydyfw0r1sGX3IUwQSeIGW5Nx
Qh5QlL1CpoNbONCvFS/wrYX7ftfALrLCH/BSyBM4KIxgrs8tjgwLU0VriXIwUoKDMyB1+9RzmTO9
ZSA7NZ+8zr/2dKRHPONvuxSZDG8wA5BSTQpMZFLEu54jgwhf8/3CJuOmqikhHnDNQoQwdll8Ehys
rjW1Cv1ACk4GJLELJnEqT5usCTYzdmdrHG5jpfcmGZ+p+9cXLTVo38Jiy8jUqICWhDtm/6RezNu3
9Orhm2A99gyKTLuUrnQkGnKKX4LZ860KZNxoiJxy0DcZ1ZSXOhjp11OUvUN/fI7ohVP8G3ckQAMs
PnGX/mLD/inkZTe0jPDetW+iyQe031nsO3wNsgysJzHLUwbiXtc/c2OXYXz3AFV6RLiEFyxhs2pm
CKwnsj07DoMio3fYHXPcFOwv25MuA05xqy8qGnN28MDLIMe/tUrMTjLoAB+Yh5Q5b4DKiKrdgkGL
lypDEdME/6Yjvc/3aQNPfbEVX68o76x4jGjoznguWKElPIAFSO7SK+zgCZQD83PKfFcS9CDMmgjw
u93w/21S+OQVhfIUgb3UHaTx/qlyFiGMH4FfK89NkD6AGgOEVUs8k7NsQdYtvihD34Y3w+3Umgzj
c4iiFH60MtLKwwS9WUqDlbAzP2J5Yf6RadBNYmC9i3nNIvcysssfYeHs0Ok1GcbrlstTkwHIBUQc
7Za2LwpUDEspRaTCFEpRFvpmc8qbiKi32yA2R8df4HMbzcONnr6jg72Dp1/Uwd58G9Lo+2Fzmz/d
2WTdkViyjx7cW/z2P95b7mqF8Me+Ze7QUHT3qQ9zMYB9ZCsXuo9cLKe3ZFSm3SdRqUwv63j+NRP0
utbGwy//Dcq2VN8882h0UXz7LRtm1z7/Y7B57R09K4plydZqfUj3ZMm2+Cs23+aNnPEdzTJ+vLfc
1TLjjb3l5tbYodDXt8HYQUzgl/8FAAD//w==</cx:binary>
              </cx:geoCache>
            </cx:geography>
          </cx:layoutPr>
        </cx:series>
      </cx:plotAreaRegion>
    </cx:plotArea>
    <cx:legend pos="r" align="min" overlay="0"/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Leaf 1</cx:pt>
          <cx:pt idx="1">Leaf 2</cx:pt>
          <cx:pt idx="2">Leaf 3</cx:pt>
          <cx:pt idx="3">Leaf 4</cx:pt>
          <cx:pt idx="4">Leaf 5</cx:pt>
          <cx:pt idx="5">Leaf 6</cx:pt>
          <cx:pt idx="6">Leaf 7</cx:pt>
          <cx:pt idx="7">Leaf 8</cx:pt>
          <cx:pt idx="8">Leaf 9</cx:pt>
          <cx:pt idx="9">Leaf 10</cx:pt>
          <cx:pt idx="10">Leaf 11</cx:pt>
          <cx:pt idx="11">Leaf 12</cx:pt>
          <cx:pt idx="12">Leaf 13</cx:pt>
          <cx:pt idx="13">Leaf 14</cx:pt>
          <cx:pt idx="14">Leaf 15</cx:pt>
          <cx:pt idx="15">Leaf 16</cx:pt>
        </cx:lvl>
        <cx:lvl ptCount="16">
          <cx:pt idx="0">Stem 1</cx:pt>
          <cx:pt idx="1">Stem 1</cx:pt>
          <cx:pt idx="2">Stem 1</cx:pt>
          <cx:pt idx="3">Stem 2</cx:pt>
          <cx:pt idx="4">Stem 2</cx:pt>
          <cx:pt idx="5">Stem 2</cx:pt>
          <cx:pt idx="6">Stem 2</cx:pt>
          <cx:pt idx="7">Stem 3</cx:pt>
          <cx:pt idx="8">Stem 3</cx:pt>
          <cx:pt idx="9">Stem 4</cx:pt>
          <cx:pt idx="10">Stem 4</cx:pt>
          <cx:pt idx="11">Stem 5</cx:pt>
          <cx:pt idx="12">Stem 5</cx:pt>
          <cx:pt idx="13">Stem 6</cx:pt>
          <cx:pt idx="14">Stem 6</cx:pt>
          <cx:pt idx="15">Stem 6</cx:pt>
        </cx:lvl>
        <cx:lvl ptCount="16">
          <cx:pt idx="0">Branch 1</cx:pt>
          <cx:pt idx="1">Branch 1</cx:pt>
          <cx:pt idx="2">Branch 1</cx:pt>
          <cx:pt idx="3">Branch 1</cx:pt>
          <cx:pt idx="4">Branch 1</cx:pt>
          <cx:pt idx="5">Branch 1</cx:pt>
          <cx:pt idx="6">Branch 1</cx:pt>
          <cx:pt idx="7">Branch 2</cx:pt>
          <cx:pt idx="8">Branch 2</cx:pt>
          <cx:pt idx="9">Branch 2</cx:pt>
          <cx:pt idx="10">Branch 2</cx:pt>
          <cx:pt idx="11">Branch 3</cx:pt>
          <cx:pt idx="12">Branch 3</cx:pt>
          <cx:pt idx="13">Branch 3</cx:pt>
          <cx:pt idx="14">Branch 3</cx:pt>
          <cx:pt idx="15">Branch 3</cx:pt>
        </cx:lvl>
      </cx:strDim>
      <cx:numDim type="size">
        <cx:f>Sheet1!$D$2:$D$17</cx:f>
        <cx:lvl ptCount="16" formatCode="Estándar">
          <cx:pt idx="0">22</cx:pt>
          <cx:pt idx="1">12</cx:pt>
          <cx:pt idx="2">18</cx:pt>
          <cx:pt idx="3">87</cx:pt>
          <cx:pt idx="4">88</cx:pt>
          <cx:pt idx="5">17</cx:pt>
          <cx:pt idx="6">9</cx:pt>
          <cx:pt idx="7">25</cx:pt>
          <cx:pt idx="8">23</cx:pt>
          <cx:pt idx="9">24</cx:pt>
          <cx:pt idx="10">89</cx:pt>
          <cx:pt idx="11">16</cx:pt>
          <cx:pt idx="12">19</cx:pt>
          <cx:pt idx="13">86</cx:pt>
          <cx:pt idx="14">10</cx:pt>
          <cx:pt idx="15">11</cx:pt>
        </cx:lvl>
      </cx:numDim>
    </cx:data>
  </cx:chartData>
  <cx:chart>
    <cx:title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US" sz="1862" b="0" i="0" u="none" strike="noStrike" baseline="0" dirty="0">
            <a:solidFill>
              <a:srgbClr val="F42206">
                <a:lumMod val="65000"/>
                <a:lumOff val="35000"/>
              </a:srgbClr>
            </a:solidFill>
            <a:latin typeface="Aptos" panose="02110004020202020204"/>
          </a:endParaRPr>
        </a:p>
      </cx:txPr>
    </cx:title>
    <cx:plotArea>
      <cx:plotAreaRegion>
        <cx:series layoutId="treemap" uniqueId="{F45FE612-04CF-4395-BC22-6C7940BB0F3D}">
          <cx:tx>
            <cx:txData>
              <cx:f>Sheet1!$D$1</cx:f>
              <cx:v>Series1</cx:v>
            </cx:txData>
          </cx:tx>
          <cx:dataLabels pos="inEnd"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US" sz="1197" b="0" i="0" u="none" strike="noStrike" baseline="0">
            <a:solidFill>
              <a:srgbClr val="F42206">
                <a:lumMod val="65000"/>
                <a:lumOff val="35000"/>
              </a:srgbClr>
            </a:solidFill>
            <a:latin typeface="Aptos" panose="02110004020202020204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31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DFC064-B0F7-48CD-8E64-04307EBF073B}" type="doc">
      <dgm:prSet loTypeId="urn:diagrams.loki3.com/VaryingWidthList" loCatId="list" qsTypeId="urn:microsoft.com/office/officeart/2005/8/quickstyle/simple1" qsCatId="simple" csTypeId="urn:microsoft.com/office/officeart/2005/8/colors/accent2_3" csCatId="accent2" phldr="1"/>
      <dgm:spPr/>
    </dgm:pt>
    <dgm:pt modelId="{765AC142-34AC-497D-8646-BAFFACAF6A6E}">
      <dgm:prSet phldrT="[Text]"/>
      <dgm:spPr/>
      <dgm:t>
        <a:bodyPr/>
        <a:lstStyle/>
        <a:p>
          <a:r>
            <a:rPr lang="en-US" dirty="0"/>
            <a:t>Agua</a:t>
          </a:r>
        </a:p>
      </dgm:t>
    </dgm:pt>
    <dgm:pt modelId="{111C342B-B09A-407F-9AF0-3351FAC2D85E}" type="parTrans" cxnId="{D87CD323-B4B6-41F1-B95C-C8ABADF1AB3D}">
      <dgm:prSet/>
      <dgm:spPr/>
      <dgm:t>
        <a:bodyPr/>
        <a:lstStyle/>
        <a:p>
          <a:endParaRPr lang="en-US"/>
        </a:p>
      </dgm:t>
    </dgm:pt>
    <dgm:pt modelId="{2B6A8831-7701-4E94-AEAD-F7DCCF6AFB2F}" type="sibTrans" cxnId="{D87CD323-B4B6-41F1-B95C-C8ABADF1AB3D}">
      <dgm:prSet/>
      <dgm:spPr/>
      <dgm:t>
        <a:bodyPr/>
        <a:lstStyle/>
        <a:p>
          <a:endParaRPr lang="en-US"/>
        </a:p>
      </dgm:t>
    </dgm:pt>
    <dgm:pt modelId="{934F9137-8187-4BC3-8E58-0DA8F8404491}">
      <dgm:prSet phldrT="[Text]"/>
      <dgm:spPr/>
      <dgm:t>
        <a:bodyPr/>
        <a:lstStyle/>
        <a:p>
          <a:r>
            <a:rPr lang="en-US" dirty="0" err="1"/>
            <a:t>Acero</a:t>
          </a:r>
          <a:endParaRPr lang="en-US" dirty="0"/>
        </a:p>
      </dgm:t>
    </dgm:pt>
    <dgm:pt modelId="{D0E34F04-B617-4997-8771-EC3BC10CB9ED}" type="parTrans" cxnId="{B068841C-E447-4946-BD0F-28D0A58EAA23}">
      <dgm:prSet/>
      <dgm:spPr/>
      <dgm:t>
        <a:bodyPr/>
        <a:lstStyle/>
        <a:p>
          <a:endParaRPr lang="en-US"/>
        </a:p>
      </dgm:t>
    </dgm:pt>
    <dgm:pt modelId="{97F234BE-CD18-4A95-877A-AC7280F6F908}" type="sibTrans" cxnId="{B068841C-E447-4946-BD0F-28D0A58EAA23}">
      <dgm:prSet/>
      <dgm:spPr/>
      <dgm:t>
        <a:bodyPr/>
        <a:lstStyle/>
        <a:p>
          <a:endParaRPr lang="en-US"/>
        </a:p>
      </dgm:t>
    </dgm:pt>
    <dgm:pt modelId="{8E0C857B-28DA-4417-A57C-AE707D0953B9}">
      <dgm:prSet phldrT="[Text]"/>
      <dgm:spPr/>
      <dgm:t>
        <a:bodyPr/>
        <a:lstStyle/>
        <a:p>
          <a:r>
            <a:rPr lang="en-US" dirty="0"/>
            <a:t>Fuego</a:t>
          </a:r>
        </a:p>
      </dgm:t>
    </dgm:pt>
    <dgm:pt modelId="{34444108-3551-4D37-BA32-01BC00881109}" type="parTrans" cxnId="{6E0580A4-1C00-423A-8D0D-26E1F313348C}">
      <dgm:prSet/>
      <dgm:spPr/>
      <dgm:t>
        <a:bodyPr/>
        <a:lstStyle/>
        <a:p>
          <a:endParaRPr lang="en-US"/>
        </a:p>
      </dgm:t>
    </dgm:pt>
    <dgm:pt modelId="{630A14F6-F8A0-4C65-97AE-4D2B91300673}" type="sibTrans" cxnId="{6E0580A4-1C00-423A-8D0D-26E1F313348C}">
      <dgm:prSet/>
      <dgm:spPr/>
      <dgm:t>
        <a:bodyPr/>
        <a:lstStyle/>
        <a:p>
          <a:endParaRPr lang="en-US"/>
        </a:p>
      </dgm:t>
    </dgm:pt>
    <dgm:pt modelId="{98EA0B2C-9841-48DB-B0D7-7CCD08B99506}" type="pres">
      <dgm:prSet presAssocID="{4EDFC064-B0F7-48CD-8E64-04307EBF073B}" presName="Name0" presStyleCnt="0">
        <dgm:presLayoutVars>
          <dgm:resizeHandles/>
        </dgm:presLayoutVars>
      </dgm:prSet>
      <dgm:spPr/>
    </dgm:pt>
    <dgm:pt modelId="{F886E140-D5AB-4E61-9937-1B3190D863AC}" type="pres">
      <dgm:prSet presAssocID="{765AC142-34AC-497D-8646-BAFFACAF6A6E}" presName="text" presStyleLbl="node1" presStyleIdx="0" presStyleCnt="3" custScaleX="197556">
        <dgm:presLayoutVars>
          <dgm:bulletEnabled val="1"/>
        </dgm:presLayoutVars>
      </dgm:prSet>
      <dgm:spPr/>
    </dgm:pt>
    <dgm:pt modelId="{4154D075-124E-461D-8CE6-8E97B97D878C}" type="pres">
      <dgm:prSet presAssocID="{2B6A8831-7701-4E94-AEAD-F7DCCF6AFB2F}" presName="space" presStyleCnt="0"/>
      <dgm:spPr/>
    </dgm:pt>
    <dgm:pt modelId="{49602B63-03AA-4386-9F66-E0883B645B0F}" type="pres">
      <dgm:prSet presAssocID="{934F9137-8187-4BC3-8E58-0DA8F8404491}" presName="text" presStyleLbl="node1" presStyleIdx="1" presStyleCnt="3" custScaleX="197556">
        <dgm:presLayoutVars>
          <dgm:bulletEnabled val="1"/>
        </dgm:presLayoutVars>
      </dgm:prSet>
      <dgm:spPr/>
    </dgm:pt>
    <dgm:pt modelId="{F732AA79-0305-4BAA-8A9D-10E1D6E10526}" type="pres">
      <dgm:prSet presAssocID="{97F234BE-CD18-4A95-877A-AC7280F6F908}" presName="space" presStyleCnt="0"/>
      <dgm:spPr/>
    </dgm:pt>
    <dgm:pt modelId="{435CF45A-68E6-4A64-84D8-890D20C91C5C}" type="pres">
      <dgm:prSet presAssocID="{8E0C857B-28DA-4417-A57C-AE707D0953B9}" presName="text" presStyleLbl="node1" presStyleIdx="2" presStyleCnt="3" custScaleX="198564">
        <dgm:presLayoutVars>
          <dgm:bulletEnabled val="1"/>
        </dgm:presLayoutVars>
      </dgm:prSet>
      <dgm:spPr/>
    </dgm:pt>
  </dgm:ptLst>
  <dgm:cxnLst>
    <dgm:cxn modelId="{B068841C-E447-4946-BD0F-28D0A58EAA23}" srcId="{4EDFC064-B0F7-48CD-8E64-04307EBF073B}" destId="{934F9137-8187-4BC3-8E58-0DA8F8404491}" srcOrd="1" destOrd="0" parTransId="{D0E34F04-B617-4997-8771-EC3BC10CB9ED}" sibTransId="{97F234BE-CD18-4A95-877A-AC7280F6F908}"/>
    <dgm:cxn modelId="{D87CD323-B4B6-41F1-B95C-C8ABADF1AB3D}" srcId="{4EDFC064-B0F7-48CD-8E64-04307EBF073B}" destId="{765AC142-34AC-497D-8646-BAFFACAF6A6E}" srcOrd="0" destOrd="0" parTransId="{111C342B-B09A-407F-9AF0-3351FAC2D85E}" sibTransId="{2B6A8831-7701-4E94-AEAD-F7DCCF6AFB2F}"/>
    <dgm:cxn modelId="{8DDE864F-87EA-431B-9DE9-E0E15539888F}" type="presOf" srcId="{934F9137-8187-4BC3-8E58-0DA8F8404491}" destId="{49602B63-03AA-4386-9F66-E0883B645B0F}" srcOrd="0" destOrd="0" presId="urn:diagrams.loki3.com/VaryingWidthList"/>
    <dgm:cxn modelId="{DB545779-D6F7-46FD-80AB-94B1DCE9A78F}" type="presOf" srcId="{765AC142-34AC-497D-8646-BAFFACAF6A6E}" destId="{F886E140-D5AB-4E61-9937-1B3190D863AC}" srcOrd="0" destOrd="0" presId="urn:diagrams.loki3.com/VaryingWidthList"/>
    <dgm:cxn modelId="{A30A847F-C2AC-4ABC-A5C8-D13890C7B987}" type="presOf" srcId="{8E0C857B-28DA-4417-A57C-AE707D0953B9}" destId="{435CF45A-68E6-4A64-84D8-890D20C91C5C}" srcOrd="0" destOrd="0" presId="urn:diagrams.loki3.com/VaryingWidthList"/>
    <dgm:cxn modelId="{2945518E-999C-452D-A1C5-B184F83A8276}" type="presOf" srcId="{4EDFC064-B0F7-48CD-8E64-04307EBF073B}" destId="{98EA0B2C-9841-48DB-B0D7-7CCD08B99506}" srcOrd="0" destOrd="0" presId="urn:diagrams.loki3.com/VaryingWidthList"/>
    <dgm:cxn modelId="{6E0580A4-1C00-423A-8D0D-26E1F313348C}" srcId="{4EDFC064-B0F7-48CD-8E64-04307EBF073B}" destId="{8E0C857B-28DA-4417-A57C-AE707D0953B9}" srcOrd="2" destOrd="0" parTransId="{34444108-3551-4D37-BA32-01BC00881109}" sibTransId="{630A14F6-F8A0-4C65-97AE-4D2B91300673}"/>
    <dgm:cxn modelId="{89140E9D-F46A-4BFD-9F20-2809ED1F27D4}" type="presParOf" srcId="{98EA0B2C-9841-48DB-B0D7-7CCD08B99506}" destId="{F886E140-D5AB-4E61-9937-1B3190D863AC}" srcOrd="0" destOrd="0" presId="urn:diagrams.loki3.com/VaryingWidthList"/>
    <dgm:cxn modelId="{75414EF2-142F-45B9-B51A-D541382B163A}" type="presParOf" srcId="{98EA0B2C-9841-48DB-B0D7-7CCD08B99506}" destId="{4154D075-124E-461D-8CE6-8E97B97D878C}" srcOrd="1" destOrd="0" presId="urn:diagrams.loki3.com/VaryingWidthList"/>
    <dgm:cxn modelId="{1CF468E7-3196-4850-82BF-546E37F2B9BA}" type="presParOf" srcId="{98EA0B2C-9841-48DB-B0D7-7CCD08B99506}" destId="{49602B63-03AA-4386-9F66-E0883B645B0F}" srcOrd="2" destOrd="0" presId="urn:diagrams.loki3.com/VaryingWidthList"/>
    <dgm:cxn modelId="{B8C27765-2632-402B-A2D9-D46341C35CDB}" type="presParOf" srcId="{98EA0B2C-9841-48DB-B0D7-7CCD08B99506}" destId="{F732AA79-0305-4BAA-8A9D-10E1D6E10526}" srcOrd="3" destOrd="0" presId="urn:diagrams.loki3.com/VaryingWidthList"/>
    <dgm:cxn modelId="{DFAF2FFA-2C4F-4CE1-9D84-1DD780E05781}" type="presParOf" srcId="{98EA0B2C-9841-48DB-B0D7-7CCD08B99506}" destId="{435CF45A-68E6-4A64-84D8-890D20C91C5C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6E140-D5AB-4E61-9937-1B3190D863AC}">
      <dsp:nvSpPr>
        <dsp:cNvPr id="0" name=""/>
        <dsp:cNvSpPr/>
      </dsp:nvSpPr>
      <dsp:spPr>
        <a:xfrm>
          <a:off x="2260607" y="487"/>
          <a:ext cx="1422403" cy="321671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Agua</a:t>
          </a:r>
        </a:p>
      </dsp:txBody>
      <dsp:txXfrm>
        <a:off x="2260607" y="487"/>
        <a:ext cx="1422403" cy="321671"/>
      </dsp:txXfrm>
    </dsp:sp>
    <dsp:sp modelId="{49602B63-03AA-4386-9F66-E0883B645B0F}">
      <dsp:nvSpPr>
        <dsp:cNvPr id="0" name=""/>
        <dsp:cNvSpPr/>
      </dsp:nvSpPr>
      <dsp:spPr>
        <a:xfrm>
          <a:off x="2260607" y="338242"/>
          <a:ext cx="1422403" cy="321671"/>
        </a:xfrm>
        <a:prstGeom prst="rect">
          <a:avLst/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Acero</a:t>
          </a:r>
          <a:endParaRPr lang="en-US" sz="1600" kern="1200" dirty="0"/>
        </a:p>
      </dsp:txBody>
      <dsp:txXfrm>
        <a:off x="2260607" y="338242"/>
        <a:ext cx="1422403" cy="321671"/>
      </dsp:txXfrm>
    </dsp:sp>
    <dsp:sp modelId="{435CF45A-68E6-4A64-84D8-890D20C91C5C}">
      <dsp:nvSpPr>
        <dsp:cNvPr id="0" name=""/>
        <dsp:cNvSpPr/>
      </dsp:nvSpPr>
      <dsp:spPr>
        <a:xfrm>
          <a:off x="2256979" y="675997"/>
          <a:ext cx="1429660" cy="321671"/>
        </a:xfrm>
        <a:prstGeom prst="rect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Fuego</a:t>
          </a:r>
        </a:p>
      </dsp:txBody>
      <dsp:txXfrm>
        <a:off x="2256979" y="675997"/>
        <a:ext cx="1429660" cy="321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07E5-CA2D-5605-EC19-31F4982FD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08F11-6E6A-E8FA-738A-5AF2CA933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B7A1C-6188-0074-B0F4-99B62D4B7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B19E-04F7-4983-AD7B-4DF2FA99ACC8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6E280-D129-C893-A442-A5C4ED18F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6032C-2D2E-8B88-ACC1-FC3F31FCB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2725-DBAA-4E79-B0C4-4A107196E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9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80D-CC32-F81E-B4EE-438327EE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AC5FC-DCC7-D8C3-D382-7179DBE08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BA7D4-C5EC-B614-3811-EEC8B796F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B19E-04F7-4983-AD7B-4DF2FA99ACC8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8F297-1E77-6685-28D1-D4DAAB1D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1796B-E7AD-453D-5EDE-24ACE0D32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2725-DBAA-4E79-B0C4-4A107196E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6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BE5555-E469-2567-9226-39D74BCEAE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CD29B-95E3-BC2F-EE79-6CEE4FE37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77B89-783E-136C-F2A1-91E89FBBE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B19E-04F7-4983-AD7B-4DF2FA99ACC8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82F48-B884-1C45-8D11-40370E9B5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1DDA5-C1D0-F403-B2DE-819BB088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2725-DBAA-4E79-B0C4-4A107196E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8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60C67-9EC9-45D7-DA47-70FED486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CEE8E-584A-B16D-F70C-3BAD53578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62021-229C-5823-D84B-4DC50D450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B19E-04F7-4983-AD7B-4DF2FA99ACC8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11FFA-9B68-7AEC-67AA-B038A7C5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53E91-A749-8B26-8D45-F6C892078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2725-DBAA-4E79-B0C4-4A107196E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5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D0DE-FE8D-3437-CAF3-A840CE0D2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8E0B4-68F1-6959-EA3A-994C6C8FF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22093-8B8F-C1DB-3F89-97476CFD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B19E-04F7-4983-AD7B-4DF2FA99ACC8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615F3-BE72-6512-14C9-48B0D0973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F7A04-4D47-99F3-337F-5BCF43222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2725-DBAA-4E79-B0C4-4A107196E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35D5B-3BC4-7496-AFAB-23AE4461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CA7AE-6922-AA3C-7BC0-CB13791E5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C2883-EFE2-4B14-034A-51F3FE143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250EE-6F35-80E9-A09E-00E00BA5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B19E-04F7-4983-AD7B-4DF2FA99ACC8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A46FB-4F6F-2C25-4151-511FE9F9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BC9F6-4D0A-4E37-A011-9C47C1A63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2725-DBAA-4E79-B0C4-4A107196E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0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98D95-2633-D023-6E2C-C0AC398A0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1BA50-428F-6EA4-5C1F-8665F7926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F4C43-3B7E-218C-F904-AE491AA0C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F5C4B0-666A-6664-60DC-97377D2BF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261BD3-CCE0-B61F-CCB9-908267965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AE4535-2348-260A-D498-CF6E1822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B19E-04F7-4983-AD7B-4DF2FA99ACC8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F64BEF-B0B0-4237-A0CD-E52DB5F2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043532-3518-6E02-0F1D-B0E389827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2725-DBAA-4E79-B0C4-4A107196E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38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0500-0539-0B0C-3990-1E27C281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A37894-182A-C5B1-26E5-7F528D59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B19E-04F7-4983-AD7B-4DF2FA99ACC8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CD200-7D71-1E50-E109-FF8AC418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5CFDB-2CB9-4DB4-DD8F-EE3A1EF5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2725-DBAA-4E79-B0C4-4A107196E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7F0DB1-B6C8-3653-44D8-9527FAA7D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B19E-04F7-4983-AD7B-4DF2FA99ACC8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F64CCA-07E9-311C-64BE-A4635516B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7DA21-7B9B-B945-7A21-4B598BDE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2725-DBAA-4E79-B0C4-4A107196E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C2A7-A85B-DCEC-F0FF-5A7CB974D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0C121-56A2-15BA-421C-70FCE2F88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AF77F-A42D-A156-A558-C13305D2F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67CAF-5E0E-FB1F-2655-93E7B23F6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B19E-04F7-4983-AD7B-4DF2FA99ACC8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E22EC-EE36-98FD-2AA3-A3A1F55FF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AA5FB-696D-7768-1BD2-5B7D5FC3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2725-DBAA-4E79-B0C4-4A107196E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6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E90D-C1E4-967B-02ED-215E8E2FA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C3B5F2-51DC-B80A-3743-E7B69672F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45233-13AC-087E-FCF3-6B9F3B809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8DD8E-C403-B808-6CFB-5E867FA1E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B19E-04F7-4983-AD7B-4DF2FA99ACC8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886BD-CCC5-9E71-B0A6-F5A656B6D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8EA85-0EED-DC6E-5975-A5AAF3C1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2725-DBAA-4E79-B0C4-4A107196E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6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7F5AE5-8760-1BF0-3585-19A3078F3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1046E-B052-85E8-0F04-29ACDB4E7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7F397-4544-2899-FDFC-B961F88FA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72B19E-04F7-4983-AD7B-4DF2FA99ACC8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3107E-8747-00FA-9A24-9181C17EE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270B4-B095-D4E2-0CCA-E0DC190E8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312725-DBAA-4E79-B0C4-4A107196E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13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12" Type="http://schemas.openxmlformats.org/officeDocument/2006/relationships/diagramColors" Target="../diagrams/colors1.xml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6" Type="http://schemas.microsoft.com/office/2014/relationships/chartEx" Target="../charts/chartEx2.xml"/><Relationship Id="rId11" Type="http://schemas.openxmlformats.org/officeDocument/2006/relationships/diagramQuickStyle" Target="../diagrams/quickStyle1.xml"/><Relationship Id="rId5" Type="http://schemas.openxmlformats.org/officeDocument/2006/relationships/chart" Target="../charts/chart3.xml"/><Relationship Id="rId10" Type="http://schemas.openxmlformats.org/officeDocument/2006/relationships/diagramLayout" Target="../diagrams/layout1.xml"/><Relationship Id="rId4" Type="http://schemas.openxmlformats.org/officeDocument/2006/relationships/image" Target="../media/image1.png"/><Relationship Id="rId9" Type="http://schemas.openxmlformats.org/officeDocument/2006/relationships/diagramData" Target="../diagrams/data1.xml"/><Relationship Id="rId1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8F9BB-14E5-2529-AAE7-73FA2BC70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6" y="4748244"/>
            <a:ext cx="4284417" cy="1663496"/>
          </a:xfrm>
        </p:spPr>
        <p:txBody>
          <a:bodyPr anchor="t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SISTEMA DE 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INFORMACIÓN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B270B-96D2-CD08-8FA7-719046B6A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9465" y="4752794"/>
            <a:ext cx="3960246" cy="1461736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KICK-OFF</a:t>
            </a:r>
          </a:p>
          <a:p>
            <a:pPr algn="l"/>
            <a:r>
              <a:rPr lang="en-US" dirty="0"/>
              <a:t>MÁLAGA 06/13/2024</a:t>
            </a:r>
          </a:p>
        </p:txBody>
      </p:sp>
      <p:pic>
        <p:nvPicPr>
          <p:cNvPr id="5" name="Picture 4" descr="A blue and yellow text&#10;&#10;Description automatically generated">
            <a:extLst>
              <a:ext uri="{FF2B5EF4-FFF2-40B4-BE49-F238E27FC236}">
                <a16:creationId xmlns:a16="http://schemas.microsoft.com/office/drawing/2014/main" id="{EE683929-86B7-16BE-0745-EEEA7D6DC3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8" r="-2" b="-2"/>
          <a:stretch/>
        </p:blipFill>
        <p:spPr>
          <a:xfrm>
            <a:off x="1155556" y="637762"/>
            <a:ext cx="9889765" cy="3579308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420" y="454914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vanadeLogoNoTM_AWColor_RGB.png">
            <a:extLst>
              <a:ext uri="{FF2B5EF4-FFF2-40B4-BE49-F238E27FC236}">
                <a16:creationId xmlns:a16="http://schemas.microsoft.com/office/drawing/2014/main" id="{0C98E035-E178-EAB5-3245-62EE866077E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533" y="-102488"/>
            <a:ext cx="2586726" cy="94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24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146E8-B028-B7A1-ADB4-E5B6393DF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4701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Cronograma</a:t>
            </a:r>
            <a:endParaRPr lang="en-US" dirty="0"/>
          </a:p>
        </p:txBody>
      </p:sp>
      <p:pic>
        <p:nvPicPr>
          <p:cNvPr id="19" name="Picture 18" descr="A blue and yellow text&#10;&#10;Description automatically generated">
            <a:extLst>
              <a:ext uri="{FF2B5EF4-FFF2-40B4-BE49-F238E27FC236}">
                <a16:creationId xmlns:a16="http://schemas.microsoft.com/office/drawing/2014/main" id="{267FA9B0-0657-00B5-9E10-E4DCFFF366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8" r="-2" b="-2"/>
          <a:stretch/>
        </p:blipFill>
        <p:spPr>
          <a:xfrm>
            <a:off x="120895" y="68451"/>
            <a:ext cx="1163101" cy="420950"/>
          </a:xfrm>
          <a:prstGeom prst="rect">
            <a:avLst/>
          </a:prstGeom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F3BB277-CC70-5430-0B3C-051EFF5E5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819758"/>
              </p:ext>
            </p:extLst>
          </p:nvPr>
        </p:nvGraphicFramePr>
        <p:xfrm>
          <a:off x="1377742" y="1390624"/>
          <a:ext cx="1386115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6115">
                  <a:extLst>
                    <a:ext uri="{9D8B030D-6E8A-4147-A177-3AD203B41FA5}">
                      <a16:colId xmlns:a16="http://schemas.microsoft.com/office/drawing/2014/main" val="3246032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06/13/2024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526875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6015319-973D-C4CD-DDC3-6FF439B38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471816"/>
              </p:ext>
            </p:extLst>
          </p:nvPr>
        </p:nvGraphicFramePr>
        <p:xfrm>
          <a:off x="5402942" y="1388331"/>
          <a:ext cx="1386115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6115">
                  <a:extLst>
                    <a:ext uri="{9D8B030D-6E8A-4147-A177-3AD203B41FA5}">
                      <a16:colId xmlns:a16="http://schemas.microsoft.com/office/drawing/2014/main" val="324603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06/20/2024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526875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7D99B401-F04B-DBCB-6ADD-5ECFBC4B4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91769"/>
              </p:ext>
            </p:extLst>
          </p:nvPr>
        </p:nvGraphicFramePr>
        <p:xfrm>
          <a:off x="9428143" y="1388331"/>
          <a:ext cx="1386115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6115">
                  <a:extLst>
                    <a:ext uri="{9D8B030D-6E8A-4147-A177-3AD203B41FA5}">
                      <a16:colId xmlns:a16="http://schemas.microsoft.com/office/drawing/2014/main" val="3246032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06/25/2024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526875"/>
                  </a:ext>
                </a:extLst>
              </a:tr>
            </a:tbl>
          </a:graphicData>
        </a:graphic>
      </p:graphicFrame>
      <p:pic>
        <p:nvPicPr>
          <p:cNvPr id="25" name="Picture 24" descr="A group of pixelated objects&#10;&#10;Description automatically generated">
            <a:extLst>
              <a:ext uri="{FF2B5EF4-FFF2-40B4-BE49-F238E27FC236}">
                <a16:creationId xmlns:a16="http://schemas.microsoft.com/office/drawing/2014/main" id="{F835C29F-965D-E665-C715-A78319904E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23" t="17508" r="8093" b="20542"/>
          <a:stretch/>
        </p:blipFill>
        <p:spPr>
          <a:xfrm flipH="1">
            <a:off x="1830348" y="5610465"/>
            <a:ext cx="796160" cy="903679"/>
          </a:xfrm>
          <a:prstGeom prst="rect">
            <a:avLst/>
          </a:prstGeom>
        </p:spPr>
      </p:pic>
      <p:pic>
        <p:nvPicPr>
          <p:cNvPr id="27" name="Picture 26" descr="A group of pixelated objects&#10;&#10;Description automatically generated">
            <a:extLst>
              <a:ext uri="{FF2B5EF4-FFF2-40B4-BE49-F238E27FC236}">
                <a16:creationId xmlns:a16="http://schemas.microsoft.com/office/drawing/2014/main" id="{5C161A70-D784-1C11-EABE-1F6DF88147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3" t="20733" r="67130" b="27380"/>
          <a:stretch/>
        </p:blipFill>
        <p:spPr>
          <a:xfrm flipH="1">
            <a:off x="9865593" y="5805660"/>
            <a:ext cx="761477" cy="756889"/>
          </a:xfrm>
          <a:prstGeom prst="rect">
            <a:avLst/>
          </a:prstGeom>
        </p:spPr>
      </p:pic>
      <p:pic>
        <p:nvPicPr>
          <p:cNvPr id="28" name="Picture 27" descr="A group of pixelated objects&#10;&#10;Description automatically generated">
            <a:extLst>
              <a:ext uri="{FF2B5EF4-FFF2-40B4-BE49-F238E27FC236}">
                <a16:creationId xmlns:a16="http://schemas.microsoft.com/office/drawing/2014/main" id="{108920AB-6B1C-CA24-61EA-10D7FD2245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9" t="22033" r="38477" b="26437"/>
          <a:stretch/>
        </p:blipFill>
        <p:spPr>
          <a:xfrm flipH="1">
            <a:off x="5847971" y="5810868"/>
            <a:ext cx="796159" cy="751681"/>
          </a:xfrm>
          <a:prstGeom prst="rect">
            <a:avLst/>
          </a:prstGeom>
        </p:spPr>
      </p:pic>
      <p:pic>
        <p:nvPicPr>
          <p:cNvPr id="7" name="Content Placeholder 6" descr="A screenshot of a calendar&#10;&#10;Description automatically generated">
            <a:extLst>
              <a:ext uri="{FF2B5EF4-FFF2-40B4-BE49-F238E27FC236}">
                <a16:creationId xmlns:a16="http://schemas.microsoft.com/office/drawing/2014/main" id="{F2DAD130-C0BA-9176-ED95-82CC4CD7D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06"/>
          <a:stretch/>
        </p:blipFill>
        <p:spPr>
          <a:xfrm>
            <a:off x="838200" y="2191089"/>
            <a:ext cx="10515600" cy="323395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C38CC1-97CC-4F0E-7C09-F59C3AAB6314}"/>
              </a:ext>
            </a:extLst>
          </p:cNvPr>
          <p:cNvSpPr txBox="1"/>
          <p:nvPr/>
        </p:nvSpPr>
        <p:spPr>
          <a:xfrm>
            <a:off x="1596952" y="1046967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Kick-off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AE65BB-3995-1FC5-483A-48C524C6B056}"/>
              </a:ext>
            </a:extLst>
          </p:cNvPr>
          <p:cNvSpPr txBox="1"/>
          <p:nvPr/>
        </p:nvSpPr>
        <p:spPr>
          <a:xfrm>
            <a:off x="5379873" y="1047068"/>
            <a:ext cx="143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Seguimiento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A265BD-E3C7-E1C8-A3E1-94BF043C6B7C}"/>
              </a:ext>
            </a:extLst>
          </p:cNvPr>
          <p:cNvSpPr txBox="1"/>
          <p:nvPr/>
        </p:nvSpPr>
        <p:spPr>
          <a:xfrm>
            <a:off x="9405074" y="1046967"/>
            <a:ext cx="143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Seguimiento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423526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27AA-ED2D-5C68-4042-6E233D97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Equipo</a:t>
            </a:r>
            <a:r>
              <a:rPr lang="en-US" dirty="0"/>
              <a:t> Avanade: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A327F-83C5-8168-0F50-5138B5306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Project </a:t>
            </a:r>
            <a:r>
              <a:rPr lang="en-US" dirty="0" err="1">
                <a:solidFill>
                  <a:srgbClr val="0070C0"/>
                </a:solidFill>
              </a:rPr>
              <a:t>manajer</a:t>
            </a:r>
            <a:r>
              <a:rPr lang="en-US" dirty="0">
                <a:solidFill>
                  <a:srgbClr val="0070C0"/>
                </a:solidFill>
              </a:rPr>
              <a:t>: Arturo Gómez Scrum Master</a:t>
            </a:r>
            <a:r>
              <a:rPr lang="en-US" dirty="0">
                <a:solidFill>
                  <a:srgbClr val="306CB4"/>
                </a:solidFill>
              </a:rPr>
              <a:t>(</a:t>
            </a:r>
            <a:r>
              <a:rPr lang="en-US" dirty="0" err="1">
                <a:solidFill>
                  <a:srgbClr val="306CB4"/>
                </a:solidFill>
              </a:rPr>
              <a:t>contribuidor</a:t>
            </a:r>
            <a:r>
              <a:rPr lang="en-US" dirty="0">
                <a:solidFill>
                  <a:srgbClr val="306CB4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Planificacion</a:t>
            </a:r>
            <a:r>
              <a:rPr lang="en-US" dirty="0"/>
              <a:t> y gestion del Proyecto, supervision y </a:t>
            </a:r>
            <a:r>
              <a:rPr lang="en-US" dirty="0" err="1"/>
              <a:t>resolución</a:t>
            </a:r>
            <a:r>
              <a:rPr lang="en-US" dirty="0"/>
              <a:t> de </a:t>
            </a:r>
            <a:r>
              <a:rPr lang="en-US" dirty="0" err="1"/>
              <a:t>problemas</a:t>
            </a:r>
            <a:r>
              <a:rPr lang="en-US" dirty="0"/>
              <a:t>, </a:t>
            </a:r>
            <a:r>
              <a:rPr lang="en-US" dirty="0" err="1"/>
              <a:t>entregas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y </a:t>
            </a:r>
            <a:r>
              <a:rPr lang="en-US" dirty="0" err="1"/>
              <a:t>presupuesto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Comunicacion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cliente</a:t>
            </a:r>
            <a:r>
              <a:rPr lang="en-US" dirty="0"/>
              <a:t>, revisions, feedback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Analista</a:t>
            </a:r>
            <a:r>
              <a:rPr lang="en-US" dirty="0">
                <a:solidFill>
                  <a:srgbClr val="0070C0"/>
                </a:solidFill>
              </a:rPr>
              <a:t> de </a:t>
            </a:r>
            <a:r>
              <a:rPr lang="en-US" dirty="0" err="1">
                <a:solidFill>
                  <a:srgbClr val="0070C0"/>
                </a:solidFill>
              </a:rPr>
              <a:t>datos</a:t>
            </a:r>
            <a:r>
              <a:rPr lang="en-US" dirty="0">
                <a:solidFill>
                  <a:srgbClr val="0070C0"/>
                </a:solidFill>
              </a:rPr>
              <a:t>: Arturo Gómez </a:t>
            </a:r>
            <a:r>
              <a:rPr lang="en-US" dirty="0">
                <a:solidFill>
                  <a:srgbClr val="306CB4"/>
                </a:solidFill>
              </a:rPr>
              <a:t>(lector)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Esquema</a:t>
            </a:r>
            <a:r>
              <a:rPr lang="en-US" dirty="0"/>
              <a:t> Estrella y </a:t>
            </a:r>
            <a:r>
              <a:rPr lang="en-US" dirty="0" err="1"/>
              <a:t>visualización</a:t>
            </a:r>
            <a:r>
              <a:rPr lang="en-US" dirty="0"/>
              <a:t> </a:t>
            </a:r>
            <a:r>
              <a:rPr lang="en-US" dirty="0" err="1"/>
              <a:t>PowerBI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Ingeniero</a:t>
            </a:r>
            <a:r>
              <a:rPr lang="en-US" dirty="0">
                <a:solidFill>
                  <a:srgbClr val="0070C0"/>
                </a:solidFill>
              </a:rPr>
              <a:t> de </a:t>
            </a:r>
            <a:r>
              <a:rPr lang="en-US" dirty="0" err="1">
                <a:solidFill>
                  <a:srgbClr val="0070C0"/>
                </a:solidFill>
              </a:rPr>
              <a:t>datos</a:t>
            </a:r>
            <a:r>
              <a:rPr lang="en-US" dirty="0">
                <a:solidFill>
                  <a:srgbClr val="0070C0"/>
                </a:solidFill>
              </a:rPr>
              <a:t>: Arturo Gomez </a:t>
            </a:r>
            <a:r>
              <a:rPr lang="en-US" dirty="0">
                <a:solidFill>
                  <a:srgbClr val="306CB4"/>
                </a:solidFill>
              </a:rPr>
              <a:t>(</a:t>
            </a:r>
            <a:r>
              <a:rPr lang="en-US" dirty="0" err="1">
                <a:solidFill>
                  <a:srgbClr val="306CB4"/>
                </a:solidFill>
              </a:rPr>
              <a:t>contribuidor</a:t>
            </a:r>
            <a:r>
              <a:rPr lang="en-US" dirty="0">
                <a:solidFill>
                  <a:srgbClr val="306CB4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Optimización</a:t>
            </a:r>
            <a:r>
              <a:rPr lang="en-US" dirty="0"/>
              <a:t> ingesta Data Factory y ETLs Notebooks Databricks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blue and yellow text&#10;&#10;Description automatically generated">
            <a:extLst>
              <a:ext uri="{FF2B5EF4-FFF2-40B4-BE49-F238E27FC236}">
                <a16:creationId xmlns:a16="http://schemas.microsoft.com/office/drawing/2014/main" id="{AD32452C-0C42-2B21-F9D5-2ABF96FE3E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8" r="-2" b="-2"/>
          <a:stretch/>
        </p:blipFill>
        <p:spPr>
          <a:xfrm>
            <a:off x="120895" y="68451"/>
            <a:ext cx="1163101" cy="42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4801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27AA-ED2D-5C68-4042-6E233D977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712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Pokemon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A327F-83C5-8168-0F50-5138B5306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743"/>
            <a:ext cx="10515600" cy="48254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Product Owner: Diego </a:t>
            </a:r>
            <a:r>
              <a:rPr lang="en-US" dirty="0">
                <a:solidFill>
                  <a:srgbClr val="306CB4"/>
                </a:solidFill>
              </a:rPr>
              <a:t>Jesus (</a:t>
            </a:r>
            <a:r>
              <a:rPr lang="en-US" dirty="0" err="1">
                <a:solidFill>
                  <a:srgbClr val="306CB4"/>
                </a:solidFill>
              </a:rPr>
              <a:t>propietario</a:t>
            </a:r>
            <a:r>
              <a:rPr lang="en-US" dirty="0">
                <a:solidFill>
                  <a:srgbClr val="306CB4"/>
                </a:solidFill>
              </a:rPr>
              <a:t>)</a:t>
            </a:r>
          </a:p>
          <a:p>
            <a:pPr lvl="1">
              <a:buFontTx/>
              <a:buChar char="-"/>
            </a:pPr>
            <a:r>
              <a:rPr lang="en-US" dirty="0" err="1"/>
              <a:t>Validación</a:t>
            </a:r>
            <a:r>
              <a:rPr lang="en-US" dirty="0"/>
              <a:t> y </a:t>
            </a:r>
            <a:r>
              <a:rPr lang="en-US" dirty="0" err="1"/>
              <a:t>aceptación</a:t>
            </a:r>
            <a:r>
              <a:rPr lang="en-US" dirty="0"/>
              <a:t> de las </a:t>
            </a:r>
            <a:r>
              <a:rPr lang="en-US" dirty="0" err="1"/>
              <a:t>entregas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err="1"/>
              <a:t>Comunicación</a:t>
            </a:r>
            <a:r>
              <a:rPr lang="en-US" dirty="0"/>
              <a:t> de la </a:t>
            </a:r>
            <a:r>
              <a:rPr lang="en-US" dirty="0" err="1"/>
              <a:t>visión</a:t>
            </a:r>
            <a:r>
              <a:rPr lang="en-US" dirty="0"/>
              <a:t> y </a:t>
            </a:r>
            <a:r>
              <a:rPr lang="en-US" dirty="0" err="1"/>
              <a:t>objetivo</a:t>
            </a:r>
            <a:r>
              <a:rPr lang="en-US" dirty="0"/>
              <a:t> del Proyecto, </a:t>
            </a:r>
            <a:r>
              <a:rPr lang="en-US" dirty="0" err="1"/>
              <a:t>definición</a:t>
            </a:r>
            <a:r>
              <a:rPr lang="en-US" dirty="0"/>
              <a:t> del backlog</a:t>
            </a:r>
          </a:p>
          <a:p>
            <a:r>
              <a:rPr lang="en-US" dirty="0">
                <a:solidFill>
                  <a:srgbClr val="0070C0"/>
                </a:solidFill>
              </a:rPr>
              <a:t>Director de marketing: Diego Jesus</a:t>
            </a:r>
            <a:r>
              <a:rPr lang="en-US" dirty="0">
                <a:solidFill>
                  <a:srgbClr val="306CB4"/>
                </a:solidFill>
              </a:rPr>
              <a:t>(admin)</a:t>
            </a:r>
          </a:p>
          <a:p>
            <a:pPr marL="457200" lvl="1" indent="0">
              <a:buNone/>
            </a:pPr>
            <a:r>
              <a:rPr lang="en-US" dirty="0"/>
              <a:t>-  </a:t>
            </a:r>
            <a:r>
              <a:rPr lang="en-US" dirty="0" err="1"/>
              <a:t>Validación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informes</a:t>
            </a:r>
            <a:r>
              <a:rPr lang="en-US" dirty="0"/>
              <a:t> </a:t>
            </a:r>
            <a:r>
              <a:rPr lang="en-US" dirty="0" err="1"/>
              <a:t>PowerBI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306CB4"/>
                </a:solidFill>
              </a:rPr>
              <a:t>			- </a:t>
            </a:r>
            <a:r>
              <a:rPr lang="en-US" dirty="0" err="1">
                <a:solidFill>
                  <a:srgbClr val="306CB4"/>
                </a:solidFill>
              </a:rPr>
              <a:t>Correo</a:t>
            </a:r>
            <a:r>
              <a:rPr lang="en-US" dirty="0">
                <a:solidFill>
                  <a:srgbClr val="306CB4"/>
                </a:solidFill>
              </a:rPr>
              <a:t> de </a:t>
            </a:r>
            <a:r>
              <a:rPr lang="en-US" dirty="0" err="1">
                <a:solidFill>
                  <a:srgbClr val="306CB4"/>
                </a:solidFill>
              </a:rPr>
              <a:t>contacto</a:t>
            </a:r>
            <a:r>
              <a:rPr lang="en-US" dirty="0">
                <a:solidFill>
                  <a:srgbClr val="306CB4"/>
                </a:solidFill>
              </a:rPr>
              <a:t>:</a:t>
            </a:r>
          </a:p>
          <a:p>
            <a:pPr marL="3200400" lvl="7" indent="0">
              <a:buNone/>
            </a:pPr>
            <a:r>
              <a:rPr lang="en-US" sz="2000" dirty="0"/>
              <a:t>	j.a@avanade.com</a:t>
            </a:r>
          </a:p>
          <a:p>
            <a:pPr marL="0" indent="0">
              <a:buNone/>
            </a:pPr>
            <a:r>
              <a:rPr lang="en-US" dirty="0">
                <a:solidFill>
                  <a:srgbClr val="306CB4"/>
                </a:solidFill>
              </a:rPr>
              <a:t>			- Canal de </a:t>
            </a:r>
            <a:r>
              <a:rPr lang="en-US" dirty="0" err="1">
                <a:solidFill>
                  <a:srgbClr val="306CB4"/>
                </a:solidFill>
              </a:rPr>
              <a:t>comunicación</a:t>
            </a:r>
            <a:r>
              <a:rPr lang="en-US" dirty="0">
                <a:solidFill>
                  <a:srgbClr val="306CB4"/>
                </a:solidFill>
              </a:rPr>
              <a:t>: Microsoft Teams					</a:t>
            </a:r>
            <a:r>
              <a:rPr lang="en-US" sz="2000" dirty="0"/>
              <a:t>Comunicaciones </a:t>
            </a:r>
            <a:r>
              <a:rPr lang="en-US" sz="2000" dirty="0" err="1"/>
              <a:t>semanales</a:t>
            </a:r>
            <a:r>
              <a:rPr lang="en-US" sz="2000" dirty="0"/>
              <a:t> </a:t>
            </a:r>
            <a:r>
              <a:rPr lang="en-US" sz="2000" dirty="0" err="1"/>
              <a:t>dispuestas</a:t>
            </a:r>
            <a:r>
              <a:rPr lang="en-US" sz="2000" dirty="0"/>
              <a:t> </a:t>
            </a:r>
            <a:r>
              <a:rPr lang="en-US" sz="2000" dirty="0" err="1"/>
              <a:t>segun</a:t>
            </a:r>
            <a:r>
              <a:rPr lang="en-US" sz="2000" dirty="0"/>
              <a:t> </a:t>
            </a:r>
            <a:r>
              <a:rPr lang="en-US" sz="2000" dirty="0" err="1"/>
              <a:t>cronograma</a:t>
            </a:r>
            <a:endParaRPr lang="en-US" sz="2000" dirty="0"/>
          </a:p>
        </p:txBody>
      </p:sp>
      <p:pic>
        <p:nvPicPr>
          <p:cNvPr id="6" name="Picture 5" descr="A blue and yellow text&#10;&#10;Description automatically generated">
            <a:extLst>
              <a:ext uri="{FF2B5EF4-FFF2-40B4-BE49-F238E27FC236}">
                <a16:creationId xmlns:a16="http://schemas.microsoft.com/office/drawing/2014/main" id="{AD32452C-0C42-2B21-F9D5-2ABF96FE3E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8" r="-2" b="-2"/>
          <a:stretch/>
        </p:blipFill>
        <p:spPr>
          <a:xfrm>
            <a:off x="120895" y="68451"/>
            <a:ext cx="1163101" cy="42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9404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420" y="454914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3EA1176-7224-38A0-870A-C1EAEB79D383}"/>
              </a:ext>
            </a:extLst>
          </p:cNvPr>
          <p:cNvSpPr txBox="1">
            <a:spLocks/>
          </p:cNvSpPr>
          <p:nvPr/>
        </p:nvSpPr>
        <p:spPr>
          <a:xfrm>
            <a:off x="6521695" y="1001180"/>
            <a:ext cx="5232120" cy="12948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rgbClr val="FF0000"/>
                </a:solidFill>
              </a:rPr>
              <a:t>Introducción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FA21682-B67B-0FAC-5DFE-462FD4F9D34D}"/>
              </a:ext>
            </a:extLst>
          </p:cNvPr>
          <p:cNvSpPr txBox="1">
            <a:spLocks/>
          </p:cNvSpPr>
          <p:nvPr/>
        </p:nvSpPr>
        <p:spPr>
          <a:xfrm>
            <a:off x="7197923" y="2564545"/>
            <a:ext cx="460534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 err="1">
                <a:solidFill>
                  <a:srgbClr val="306CB4"/>
                </a:solidFill>
              </a:rPr>
              <a:t>Compromiso</a:t>
            </a:r>
            <a:r>
              <a:rPr lang="en-US" sz="2000" dirty="0">
                <a:solidFill>
                  <a:srgbClr val="306CB4"/>
                </a:solidFill>
              </a:rPr>
              <a:t> </a:t>
            </a:r>
            <a:r>
              <a:rPr lang="en-US" sz="2000" dirty="0" err="1">
                <a:solidFill>
                  <a:srgbClr val="306CB4"/>
                </a:solidFill>
              </a:rPr>
              <a:t>por</a:t>
            </a:r>
            <a:r>
              <a:rPr lang="en-US" sz="2000" dirty="0">
                <a:solidFill>
                  <a:srgbClr val="306CB4"/>
                </a:solidFill>
              </a:rPr>
              <a:t> ambas partes de </a:t>
            </a:r>
            <a:r>
              <a:rPr lang="en-US" sz="2000" dirty="0" err="1">
                <a:solidFill>
                  <a:srgbClr val="306CB4"/>
                </a:solidFill>
              </a:rPr>
              <a:t>conseguir</a:t>
            </a:r>
            <a:r>
              <a:rPr lang="en-US" sz="2000" dirty="0">
                <a:solidFill>
                  <a:srgbClr val="306CB4"/>
                </a:solidFill>
              </a:rPr>
              <a:t> </a:t>
            </a:r>
            <a:r>
              <a:rPr lang="en-US" sz="2000" dirty="0" err="1">
                <a:solidFill>
                  <a:srgbClr val="306CB4"/>
                </a:solidFill>
              </a:rPr>
              <a:t>generar</a:t>
            </a:r>
            <a:r>
              <a:rPr lang="en-US" sz="2000" dirty="0">
                <a:solidFill>
                  <a:srgbClr val="306CB4"/>
                </a:solidFill>
              </a:rPr>
              <a:t> valor a </a:t>
            </a:r>
            <a:r>
              <a:rPr lang="en-US" sz="2000" dirty="0" err="1">
                <a:solidFill>
                  <a:srgbClr val="306CB4"/>
                </a:solidFill>
              </a:rPr>
              <a:t>partir</a:t>
            </a:r>
            <a:r>
              <a:rPr lang="en-US" sz="2000" dirty="0">
                <a:solidFill>
                  <a:srgbClr val="306CB4"/>
                </a:solidFill>
              </a:rPr>
              <a:t> de </a:t>
            </a:r>
            <a:r>
              <a:rPr lang="en-US" sz="2000" dirty="0" err="1">
                <a:solidFill>
                  <a:srgbClr val="306CB4"/>
                </a:solidFill>
              </a:rPr>
              <a:t>los</a:t>
            </a:r>
            <a:r>
              <a:rPr lang="en-US" sz="2000" dirty="0">
                <a:solidFill>
                  <a:srgbClr val="306CB4"/>
                </a:solidFill>
              </a:rPr>
              <a:t> </a:t>
            </a:r>
            <a:r>
              <a:rPr lang="en-US" sz="2000" dirty="0" err="1">
                <a:solidFill>
                  <a:srgbClr val="306CB4"/>
                </a:solidFill>
              </a:rPr>
              <a:t>datos</a:t>
            </a:r>
            <a:r>
              <a:rPr lang="en-US" sz="2000" dirty="0">
                <a:solidFill>
                  <a:srgbClr val="306CB4"/>
                </a:solidFill>
              </a:rPr>
              <a:t> </a:t>
            </a:r>
            <a:r>
              <a:rPr lang="en-US" sz="2000" dirty="0" err="1">
                <a:solidFill>
                  <a:srgbClr val="306CB4"/>
                </a:solidFill>
              </a:rPr>
              <a:t>estructurados</a:t>
            </a:r>
            <a:r>
              <a:rPr lang="en-US" sz="2000" dirty="0">
                <a:solidFill>
                  <a:srgbClr val="306CB4"/>
                </a:solidFill>
              </a:rPr>
              <a:t> </a:t>
            </a:r>
            <a:r>
              <a:rPr lang="en-US" sz="2000" dirty="0" err="1">
                <a:solidFill>
                  <a:srgbClr val="306CB4"/>
                </a:solidFill>
              </a:rPr>
              <a:t>proporcionados</a:t>
            </a:r>
            <a:r>
              <a:rPr lang="en-US" sz="2000" dirty="0">
                <a:solidFill>
                  <a:srgbClr val="306CB4"/>
                </a:solidFill>
              </a:rPr>
              <a:t>. Se </a:t>
            </a:r>
            <a:r>
              <a:rPr lang="en-US" sz="2000" dirty="0" err="1">
                <a:solidFill>
                  <a:srgbClr val="306CB4"/>
                </a:solidFill>
              </a:rPr>
              <a:t>trabajaran</a:t>
            </a:r>
            <a:r>
              <a:rPr lang="en-US" sz="2000" dirty="0">
                <a:solidFill>
                  <a:srgbClr val="306CB4"/>
                </a:solidFill>
              </a:rPr>
              <a:t> </a:t>
            </a:r>
            <a:r>
              <a:rPr lang="en-US" sz="2000" dirty="0" err="1">
                <a:solidFill>
                  <a:srgbClr val="306CB4"/>
                </a:solidFill>
              </a:rPr>
              <a:t>los</a:t>
            </a:r>
            <a:r>
              <a:rPr lang="en-US" sz="2000" dirty="0">
                <a:solidFill>
                  <a:srgbClr val="306CB4"/>
                </a:solidFill>
              </a:rPr>
              <a:t> </a:t>
            </a:r>
            <a:r>
              <a:rPr lang="en-US" sz="2000" dirty="0" err="1">
                <a:solidFill>
                  <a:srgbClr val="306CB4"/>
                </a:solidFill>
              </a:rPr>
              <a:t>datos</a:t>
            </a:r>
            <a:r>
              <a:rPr lang="en-US" sz="2000" dirty="0">
                <a:solidFill>
                  <a:srgbClr val="306CB4"/>
                </a:solidFill>
              </a:rPr>
              <a:t> de </a:t>
            </a:r>
            <a:r>
              <a:rPr lang="en-US" sz="2000" dirty="0" err="1">
                <a:solidFill>
                  <a:srgbClr val="306CB4"/>
                </a:solidFill>
              </a:rPr>
              <a:t>manera</a:t>
            </a:r>
            <a:r>
              <a:rPr lang="en-US" sz="2000" dirty="0">
                <a:solidFill>
                  <a:srgbClr val="306CB4"/>
                </a:solidFill>
              </a:rPr>
              <a:t> </a:t>
            </a:r>
            <a:r>
              <a:rPr lang="en-US" sz="2000" dirty="0" err="1">
                <a:solidFill>
                  <a:srgbClr val="306CB4"/>
                </a:solidFill>
              </a:rPr>
              <a:t>adecuada</a:t>
            </a:r>
            <a:r>
              <a:rPr lang="en-US" sz="2000" dirty="0">
                <a:solidFill>
                  <a:srgbClr val="306CB4"/>
                </a:solidFill>
              </a:rPr>
              <a:t> para </a:t>
            </a:r>
            <a:r>
              <a:rPr lang="en-US" sz="2000" dirty="0" err="1">
                <a:solidFill>
                  <a:srgbClr val="306CB4"/>
                </a:solidFill>
              </a:rPr>
              <a:t>generar</a:t>
            </a:r>
            <a:r>
              <a:rPr lang="en-US" sz="2000" dirty="0">
                <a:solidFill>
                  <a:srgbClr val="306CB4"/>
                </a:solidFill>
              </a:rPr>
              <a:t> </a:t>
            </a:r>
            <a:r>
              <a:rPr lang="en-US" sz="2000" dirty="0" err="1">
                <a:solidFill>
                  <a:srgbClr val="306CB4"/>
                </a:solidFill>
              </a:rPr>
              <a:t>visualizaciones</a:t>
            </a:r>
            <a:r>
              <a:rPr lang="en-US" sz="2000" dirty="0">
                <a:solidFill>
                  <a:srgbClr val="306CB4"/>
                </a:solidFill>
              </a:rPr>
              <a:t> que </a:t>
            </a:r>
            <a:r>
              <a:rPr lang="en-US" sz="2000" dirty="0" err="1">
                <a:solidFill>
                  <a:srgbClr val="306CB4"/>
                </a:solidFill>
              </a:rPr>
              <a:t>permita</a:t>
            </a:r>
            <a:r>
              <a:rPr lang="en-US" sz="2000" dirty="0">
                <a:solidFill>
                  <a:srgbClr val="306CB4"/>
                </a:solidFill>
              </a:rPr>
              <a:t> </a:t>
            </a:r>
            <a:r>
              <a:rPr lang="en-US" sz="2000" dirty="0" err="1">
                <a:solidFill>
                  <a:srgbClr val="306CB4"/>
                </a:solidFill>
              </a:rPr>
              <a:t>obtener</a:t>
            </a:r>
            <a:r>
              <a:rPr lang="en-US" sz="2000" dirty="0">
                <a:solidFill>
                  <a:srgbClr val="306CB4"/>
                </a:solidFill>
              </a:rPr>
              <a:t> </a:t>
            </a:r>
            <a:r>
              <a:rPr lang="en-US" sz="2000" dirty="0" err="1">
                <a:solidFill>
                  <a:srgbClr val="306CB4"/>
                </a:solidFill>
              </a:rPr>
              <a:t>información</a:t>
            </a:r>
            <a:r>
              <a:rPr lang="en-US" sz="2000" dirty="0">
                <a:solidFill>
                  <a:srgbClr val="306CB4"/>
                </a:solidFill>
              </a:rPr>
              <a:t> </a:t>
            </a:r>
          </a:p>
        </p:txBody>
      </p:sp>
      <p:pic>
        <p:nvPicPr>
          <p:cNvPr id="11" name="Picture 10" descr="AvanadeLogoNoTM_AWColor_RGB.png">
            <a:extLst>
              <a:ext uri="{FF2B5EF4-FFF2-40B4-BE49-F238E27FC236}">
                <a16:creationId xmlns:a16="http://schemas.microsoft.com/office/drawing/2014/main" id="{535AA869-9702-66BD-97F2-15442B506F5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952" y="3821645"/>
            <a:ext cx="4111562" cy="1510369"/>
          </a:xfrm>
          <a:prstGeom prst="rect">
            <a:avLst/>
          </a:prstGeom>
        </p:spPr>
      </p:pic>
      <p:pic>
        <p:nvPicPr>
          <p:cNvPr id="12" name="Picture 11" descr="A blue and yellow text&#10;&#10;Description automatically generated">
            <a:extLst>
              <a:ext uri="{FF2B5EF4-FFF2-40B4-BE49-F238E27FC236}">
                <a16:creationId xmlns:a16="http://schemas.microsoft.com/office/drawing/2014/main" id="{8E4F8F30-3DF0-C1CA-9DFE-621DAE3AB3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8" r="-2" b="-2"/>
          <a:stretch/>
        </p:blipFill>
        <p:spPr>
          <a:xfrm>
            <a:off x="388737" y="1001180"/>
            <a:ext cx="5305991" cy="192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9316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420" y="454914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3EA1176-7224-38A0-870A-C1EAEB79D383}"/>
              </a:ext>
            </a:extLst>
          </p:cNvPr>
          <p:cNvSpPr txBox="1">
            <a:spLocks/>
          </p:cNvSpPr>
          <p:nvPr/>
        </p:nvSpPr>
        <p:spPr>
          <a:xfrm>
            <a:off x="6472184" y="1182457"/>
            <a:ext cx="5232120" cy="12948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FF0000"/>
                </a:solidFill>
              </a:rPr>
              <a:t>Agenda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FA21682-B67B-0FAC-5DFE-462FD4F9D34D}"/>
              </a:ext>
            </a:extLst>
          </p:cNvPr>
          <p:cNvSpPr txBox="1">
            <a:spLocks/>
          </p:cNvSpPr>
          <p:nvPr/>
        </p:nvSpPr>
        <p:spPr>
          <a:xfrm>
            <a:off x="7197923" y="2870512"/>
            <a:ext cx="460534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306CB4"/>
                </a:solidFill>
              </a:rPr>
              <a:t>-     </a:t>
            </a:r>
            <a:r>
              <a:rPr lang="en-US" sz="2000" dirty="0" err="1">
                <a:solidFill>
                  <a:srgbClr val="306CB4"/>
                </a:solidFill>
              </a:rPr>
              <a:t>Objetivos</a:t>
            </a:r>
            <a:endParaRPr lang="en-US" sz="2000" dirty="0">
              <a:solidFill>
                <a:srgbClr val="306CB4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sz="2000" dirty="0" err="1">
                <a:solidFill>
                  <a:srgbClr val="306CB4"/>
                </a:solidFill>
              </a:rPr>
              <a:t>Borrador</a:t>
            </a:r>
            <a:endParaRPr lang="en-US" sz="2000" dirty="0">
              <a:solidFill>
                <a:srgbClr val="306CB4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sz="2000" dirty="0" err="1">
                <a:solidFill>
                  <a:srgbClr val="306CB4"/>
                </a:solidFill>
              </a:rPr>
              <a:t>Planificación</a:t>
            </a:r>
            <a:endParaRPr lang="en-US" sz="2000" dirty="0">
              <a:solidFill>
                <a:srgbClr val="306CB4"/>
              </a:solidFill>
            </a:endParaRPr>
          </a:p>
          <a:p>
            <a:pPr algn="l"/>
            <a:r>
              <a:rPr lang="en-US" sz="2000" dirty="0">
                <a:solidFill>
                  <a:srgbClr val="306CB4"/>
                </a:solidFill>
              </a:rPr>
              <a:t>-     </a:t>
            </a:r>
            <a:r>
              <a:rPr lang="en-US" sz="2000" dirty="0" err="1">
                <a:solidFill>
                  <a:srgbClr val="306CB4"/>
                </a:solidFill>
              </a:rPr>
              <a:t>Equipo</a:t>
            </a:r>
            <a:endParaRPr lang="en-US" sz="2000" dirty="0">
              <a:solidFill>
                <a:srgbClr val="306CB4"/>
              </a:solidFill>
            </a:endParaRPr>
          </a:p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10" descr="AvanadeLogoNoTM_AWColor_RGB.png">
            <a:extLst>
              <a:ext uri="{FF2B5EF4-FFF2-40B4-BE49-F238E27FC236}">
                <a16:creationId xmlns:a16="http://schemas.microsoft.com/office/drawing/2014/main" id="{535AA869-9702-66BD-97F2-15442B506F5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952" y="3821645"/>
            <a:ext cx="4111562" cy="1510369"/>
          </a:xfrm>
          <a:prstGeom prst="rect">
            <a:avLst/>
          </a:prstGeom>
        </p:spPr>
      </p:pic>
      <p:pic>
        <p:nvPicPr>
          <p:cNvPr id="12" name="Picture 11" descr="A blue and yellow text&#10;&#10;Description automatically generated">
            <a:extLst>
              <a:ext uri="{FF2B5EF4-FFF2-40B4-BE49-F238E27FC236}">
                <a16:creationId xmlns:a16="http://schemas.microsoft.com/office/drawing/2014/main" id="{8E4F8F30-3DF0-C1CA-9DFE-621DAE3AB3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8" r="-2" b="-2"/>
          <a:stretch/>
        </p:blipFill>
        <p:spPr>
          <a:xfrm>
            <a:off x="388737" y="1001180"/>
            <a:ext cx="5305991" cy="192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0851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A0FF-F15C-9E4D-A6AE-26F569ED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57" y="747925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Beneficios</a:t>
            </a:r>
            <a:r>
              <a:rPr lang="en-US" dirty="0"/>
              <a:t>                                    </a:t>
            </a:r>
            <a:r>
              <a:rPr lang="en-US" dirty="0" err="1"/>
              <a:t>Objetivos</a:t>
            </a:r>
            <a:r>
              <a:rPr lang="en-US" dirty="0"/>
              <a:t> </a:t>
            </a:r>
          </a:p>
        </p:txBody>
      </p:sp>
      <p:pic>
        <p:nvPicPr>
          <p:cNvPr id="32" name="Picture 31" descr="A blue and yellow text&#10;&#10;Description automatically generated">
            <a:extLst>
              <a:ext uri="{FF2B5EF4-FFF2-40B4-BE49-F238E27FC236}">
                <a16:creationId xmlns:a16="http://schemas.microsoft.com/office/drawing/2014/main" id="{C4026837-3D80-C84F-E38E-951234E9DA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8" r="-2" b="-2"/>
          <a:stretch/>
        </p:blipFill>
        <p:spPr>
          <a:xfrm>
            <a:off x="120895" y="68451"/>
            <a:ext cx="1163101" cy="420950"/>
          </a:xfrm>
          <a:prstGeom prst="rect">
            <a:avLst/>
          </a:prstGeom>
        </p:spPr>
      </p:pic>
      <p:pic>
        <p:nvPicPr>
          <p:cNvPr id="3" name="Content Placeholder 8" descr="A pixelated cartoon of a red and white ball&#10;&#10;Description automatically generated">
            <a:extLst>
              <a:ext uri="{FF2B5EF4-FFF2-40B4-BE49-F238E27FC236}">
                <a16:creationId xmlns:a16="http://schemas.microsoft.com/office/drawing/2014/main" id="{0C300E74-5FBE-FB09-65C5-A2335645B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65" y="2134167"/>
            <a:ext cx="697720" cy="669458"/>
          </a:xfrm>
        </p:spPr>
      </p:pic>
      <p:pic>
        <p:nvPicPr>
          <p:cNvPr id="7" name="Content Placeholder 8" descr="A pixelated cartoon of a red and white ball&#10;&#10;Description automatically generated">
            <a:extLst>
              <a:ext uri="{FF2B5EF4-FFF2-40B4-BE49-F238E27FC236}">
                <a16:creationId xmlns:a16="http://schemas.microsoft.com/office/drawing/2014/main" id="{2D15C432-CF5C-290A-3F7C-CD19572F6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65" y="4216613"/>
            <a:ext cx="697720" cy="669458"/>
          </a:xfrm>
          <a:prstGeom prst="rect">
            <a:avLst/>
          </a:prstGeom>
        </p:spPr>
      </p:pic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16776EA-098D-1437-0514-6806B1D407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3980167"/>
              </p:ext>
            </p:extLst>
          </p:nvPr>
        </p:nvGraphicFramePr>
        <p:xfrm>
          <a:off x="2995256" y="6530583"/>
          <a:ext cx="1752600" cy="1565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3" name="Content Placeholder 8" descr="A pixelated cartoon of a red and white ball&#10;&#10;Description automatically generated">
            <a:extLst>
              <a:ext uri="{FF2B5EF4-FFF2-40B4-BE49-F238E27FC236}">
                <a16:creationId xmlns:a16="http://schemas.microsoft.com/office/drawing/2014/main" id="{27381A97-539E-EE70-CB3D-C32AD898B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315" y="2134167"/>
            <a:ext cx="697720" cy="669458"/>
          </a:xfrm>
          <a:prstGeom prst="rect">
            <a:avLst/>
          </a:prstGeom>
        </p:spPr>
      </p:pic>
      <p:pic>
        <p:nvPicPr>
          <p:cNvPr id="14" name="Content Placeholder 8" descr="A pixelated cartoon of a red and white ball&#10;&#10;Description automatically generated">
            <a:extLst>
              <a:ext uri="{FF2B5EF4-FFF2-40B4-BE49-F238E27FC236}">
                <a16:creationId xmlns:a16="http://schemas.microsoft.com/office/drawing/2014/main" id="{F6B4C5BB-0EC0-8394-1BE3-35B1CAF79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969" y="4216613"/>
            <a:ext cx="697720" cy="66945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3FD3EA0-D59F-30EC-5536-62886373331F}"/>
              </a:ext>
            </a:extLst>
          </p:cNvPr>
          <p:cNvSpPr txBox="1">
            <a:spLocks/>
          </p:cNvSpPr>
          <p:nvPr/>
        </p:nvSpPr>
        <p:spPr>
          <a:xfrm>
            <a:off x="1424342" y="1680184"/>
            <a:ext cx="4247115" cy="4429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endParaRPr lang="en-US" sz="2400" dirty="0">
              <a:solidFill>
                <a:srgbClr val="0070C0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rgbClr val="0070C0"/>
                </a:solidFill>
              </a:rPr>
              <a:t>Visualización</a:t>
            </a:r>
            <a:endParaRPr lang="en-US" sz="2400" dirty="0">
              <a:solidFill>
                <a:srgbClr val="0070C0"/>
              </a:solidFill>
            </a:endParaRPr>
          </a:p>
          <a:p>
            <a:pPr marL="457200" lvl="1" indent="0">
              <a:spcBef>
                <a:spcPts val="1800"/>
              </a:spcBef>
              <a:buNone/>
            </a:pPr>
            <a:r>
              <a:rPr lang="en-US" sz="1600" dirty="0" err="1">
                <a:solidFill>
                  <a:srgbClr val="0070C0"/>
                </a:solidFill>
              </a:rPr>
              <a:t>Realizar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representaciones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gráficas</a:t>
            </a:r>
            <a:r>
              <a:rPr lang="en-US" sz="1600" dirty="0">
                <a:solidFill>
                  <a:srgbClr val="0070C0"/>
                </a:solidFill>
              </a:rPr>
              <a:t> que </a:t>
            </a:r>
            <a:r>
              <a:rPr lang="en-US" sz="1600" dirty="0" err="1">
                <a:solidFill>
                  <a:srgbClr val="0070C0"/>
                </a:solidFill>
              </a:rPr>
              <a:t>representen</a:t>
            </a:r>
            <a:r>
              <a:rPr lang="en-US" sz="1600" dirty="0">
                <a:solidFill>
                  <a:srgbClr val="0070C0"/>
                </a:solidFill>
              </a:rPr>
              <a:t> la </a:t>
            </a:r>
            <a:r>
              <a:rPr lang="en-US" sz="1600" dirty="0" err="1">
                <a:solidFill>
                  <a:srgbClr val="0070C0"/>
                </a:solidFill>
              </a:rPr>
              <a:t>información</a:t>
            </a:r>
            <a:r>
              <a:rPr lang="en-US" sz="1600" dirty="0">
                <a:solidFill>
                  <a:srgbClr val="0070C0"/>
                </a:solidFill>
              </a:rPr>
              <a:t> de </a:t>
            </a:r>
            <a:r>
              <a:rPr lang="en-US" sz="1600" dirty="0" err="1">
                <a:solidFill>
                  <a:srgbClr val="0070C0"/>
                </a:solidFill>
              </a:rPr>
              <a:t>los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datos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permitiendo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filtrar</a:t>
            </a:r>
            <a:r>
              <a:rPr lang="en-US" sz="1600" dirty="0">
                <a:solidFill>
                  <a:srgbClr val="0070C0"/>
                </a:solidFill>
              </a:rPr>
              <a:t> y </a:t>
            </a:r>
            <a:r>
              <a:rPr lang="en-US" sz="1600" dirty="0" err="1">
                <a:solidFill>
                  <a:srgbClr val="0070C0"/>
                </a:solidFill>
              </a:rPr>
              <a:t>aislar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ciertos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valores</a:t>
            </a:r>
            <a:r>
              <a:rPr lang="en-US" sz="1600" dirty="0">
                <a:solidFill>
                  <a:srgbClr val="0070C0"/>
                </a:solidFill>
              </a:rPr>
              <a:t> o </a:t>
            </a:r>
            <a:r>
              <a:rPr lang="en-US" sz="1600" dirty="0" err="1">
                <a:solidFill>
                  <a:srgbClr val="0070C0"/>
                </a:solidFill>
              </a:rPr>
              <a:t>buscar</a:t>
            </a:r>
            <a:r>
              <a:rPr lang="en-US" sz="1600" dirty="0">
                <a:solidFill>
                  <a:srgbClr val="0070C0"/>
                </a:solidFill>
              </a:rPr>
              <a:t> las </a:t>
            </a:r>
            <a:r>
              <a:rPr lang="en-US" sz="1600" dirty="0" err="1">
                <a:solidFill>
                  <a:srgbClr val="0070C0"/>
                </a:solidFill>
              </a:rPr>
              <a:t>relaciones</a:t>
            </a:r>
            <a:r>
              <a:rPr lang="en-US" sz="1600" dirty="0">
                <a:solidFill>
                  <a:srgbClr val="0070C0"/>
                </a:solidFill>
              </a:rPr>
              <a:t> entre variables</a:t>
            </a:r>
          </a:p>
          <a:p>
            <a:pPr marL="457200" lvl="1" indent="0">
              <a:spcBef>
                <a:spcPts val="1800"/>
              </a:spcBef>
              <a:buNone/>
            </a:pPr>
            <a:endParaRPr lang="en-US" sz="1600" dirty="0">
              <a:solidFill>
                <a:srgbClr val="0070C0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rgbClr val="0070C0"/>
                </a:solidFill>
              </a:rPr>
              <a:t>Filtrar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informacion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relevante</a:t>
            </a:r>
            <a:endParaRPr lang="en-US" sz="2400" dirty="0">
              <a:solidFill>
                <a:srgbClr val="0070C0"/>
              </a:solidFill>
            </a:endParaRPr>
          </a:p>
          <a:p>
            <a:pPr marL="457200" lvl="1" indent="0">
              <a:spcBef>
                <a:spcPts val="1800"/>
              </a:spcBef>
              <a:buNone/>
            </a:pPr>
            <a:r>
              <a:rPr lang="en-US" sz="1600" dirty="0" err="1">
                <a:solidFill>
                  <a:srgbClr val="0070C0"/>
                </a:solidFill>
              </a:rPr>
              <a:t>Encontrar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el</a:t>
            </a:r>
            <a:r>
              <a:rPr lang="en-US" sz="1600" dirty="0">
                <a:solidFill>
                  <a:srgbClr val="0070C0"/>
                </a:solidFill>
              </a:rPr>
              <a:t> valor de </a:t>
            </a:r>
            <a:r>
              <a:rPr lang="en-US" sz="1600" dirty="0" err="1">
                <a:solidFill>
                  <a:srgbClr val="0070C0"/>
                </a:solidFill>
              </a:rPr>
              <a:t>los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datos</a:t>
            </a:r>
            <a:r>
              <a:rPr lang="en-US" sz="1600" dirty="0">
                <a:solidFill>
                  <a:srgbClr val="0070C0"/>
                </a:solidFill>
              </a:rPr>
              <a:t> de entre </a:t>
            </a:r>
            <a:r>
              <a:rPr lang="en-US" sz="1600" dirty="0" err="1">
                <a:solidFill>
                  <a:srgbClr val="0070C0"/>
                </a:solidFill>
              </a:rPr>
              <a:t>todas</a:t>
            </a:r>
            <a:r>
              <a:rPr lang="en-US" sz="1600" dirty="0">
                <a:solidFill>
                  <a:srgbClr val="0070C0"/>
                </a:solidFill>
              </a:rPr>
              <a:t> las </a:t>
            </a:r>
            <a:r>
              <a:rPr lang="en-US" sz="1600" dirty="0" err="1">
                <a:solidFill>
                  <a:srgbClr val="0070C0"/>
                </a:solidFill>
              </a:rPr>
              <a:t>caracteristicas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almacenadas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918E42D-E1D3-D103-F85A-565EC8F36EB2}"/>
              </a:ext>
            </a:extLst>
          </p:cNvPr>
          <p:cNvSpPr txBox="1">
            <a:spLocks/>
          </p:cNvSpPr>
          <p:nvPr/>
        </p:nvSpPr>
        <p:spPr>
          <a:xfrm>
            <a:off x="6938619" y="1680184"/>
            <a:ext cx="4889780" cy="4773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rgbClr val="0070C0"/>
                </a:solidFill>
              </a:rPr>
              <a:t>Trabajo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optimizado</a:t>
            </a:r>
            <a:r>
              <a:rPr lang="en-US" sz="2400" dirty="0">
                <a:solidFill>
                  <a:srgbClr val="0070C0"/>
                </a:solidFill>
              </a:rPr>
              <a:t> con </a:t>
            </a:r>
            <a:r>
              <a:rPr lang="en-US" sz="2400" dirty="0" err="1">
                <a:solidFill>
                  <a:srgbClr val="0070C0"/>
                </a:solidFill>
              </a:rPr>
              <a:t>los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datos</a:t>
            </a:r>
            <a:endParaRPr lang="en-US" sz="2400" dirty="0">
              <a:solidFill>
                <a:srgbClr val="0070C0"/>
              </a:solidFill>
            </a:endParaRPr>
          </a:p>
          <a:p>
            <a:pPr marL="457200" lvl="1" indent="0">
              <a:spcBef>
                <a:spcPts val="1800"/>
              </a:spcBef>
              <a:buNone/>
            </a:pPr>
            <a:r>
              <a:rPr lang="en-US" sz="1600" dirty="0" err="1">
                <a:solidFill>
                  <a:srgbClr val="0070C0"/>
                </a:solidFill>
              </a:rPr>
              <a:t>Ordenar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los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procesos</a:t>
            </a:r>
            <a:r>
              <a:rPr lang="en-US" sz="1600" dirty="0">
                <a:solidFill>
                  <a:srgbClr val="0070C0"/>
                </a:solidFill>
              </a:rPr>
              <a:t> de carga de </a:t>
            </a:r>
            <a:r>
              <a:rPr lang="en-US" sz="1600" dirty="0" err="1">
                <a:solidFill>
                  <a:srgbClr val="0070C0"/>
                </a:solidFill>
              </a:rPr>
              <a:t>datos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>
                <a:solidFill>
                  <a:srgbClr val="0070C0"/>
                </a:solidFill>
              </a:rPr>
              <a:t>almacenamiento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en</a:t>
            </a:r>
            <a:r>
              <a:rPr lang="en-US" sz="1600" dirty="0">
                <a:solidFill>
                  <a:srgbClr val="0070C0"/>
                </a:solidFill>
              </a:rPr>
              <a:t> la </a:t>
            </a:r>
            <a:r>
              <a:rPr lang="en-US" sz="1600" dirty="0" err="1">
                <a:solidFill>
                  <a:srgbClr val="0070C0"/>
                </a:solidFill>
              </a:rPr>
              <a:t>nube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usando</a:t>
            </a:r>
            <a:r>
              <a:rPr lang="en-US" sz="1600" dirty="0">
                <a:solidFill>
                  <a:srgbClr val="0070C0"/>
                </a:solidFill>
              </a:rPr>
              <a:t> las </a:t>
            </a:r>
            <a:r>
              <a:rPr lang="en-US" sz="1600" dirty="0" err="1">
                <a:solidFill>
                  <a:srgbClr val="0070C0"/>
                </a:solidFill>
              </a:rPr>
              <a:t>herramientas</a:t>
            </a:r>
            <a:r>
              <a:rPr lang="en-US" sz="1600" dirty="0">
                <a:solidFill>
                  <a:srgbClr val="0070C0"/>
                </a:solidFill>
              </a:rPr>
              <a:t> mas </a:t>
            </a:r>
            <a:r>
              <a:rPr lang="en-US" sz="1600" dirty="0" err="1">
                <a:solidFill>
                  <a:srgbClr val="0070C0"/>
                </a:solidFill>
              </a:rPr>
              <a:t>eficaces</a:t>
            </a:r>
            <a:r>
              <a:rPr lang="en-US" sz="1600" dirty="0">
                <a:solidFill>
                  <a:srgbClr val="0070C0"/>
                </a:solidFill>
              </a:rPr>
              <a:t> y </a:t>
            </a:r>
            <a:r>
              <a:rPr lang="en-US" sz="1600" dirty="0" err="1">
                <a:solidFill>
                  <a:srgbClr val="0070C0"/>
                </a:solidFill>
              </a:rPr>
              <a:t>eficientes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tecnologicamente</a:t>
            </a:r>
            <a:r>
              <a:rPr lang="en-US" sz="1600" dirty="0">
                <a:solidFill>
                  <a:srgbClr val="0070C0"/>
                </a:solidFill>
              </a:rPr>
              <a:t> y </a:t>
            </a:r>
            <a:r>
              <a:rPr lang="en-US" sz="1600" dirty="0" err="1">
                <a:solidFill>
                  <a:srgbClr val="0070C0"/>
                </a:solidFill>
              </a:rPr>
              <a:t>economicamente</a:t>
            </a:r>
            <a:endParaRPr lang="en-US" sz="1600" dirty="0">
              <a:solidFill>
                <a:srgbClr val="0070C0"/>
              </a:solidFill>
            </a:endParaRPr>
          </a:p>
          <a:p>
            <a:pPr marL="457200" lvl="1" indent="0">
              <a:spcBef>
                <a:spcPts val="1800"/>
              </a:spcBef>
              <a:buNone/>
            </a:pPr>
            <a:endParaRPr lang="en-US" sz="1600" dirty="0">
              <a:solidFill>
                <a:srgbClr val="0070C0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rgbClr val="0070C0"/>
                </a:solidFill>
              </a:rPr>
              <a:t>Construir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arquitectura</a:t>
            </a:r>
            <a:endParaRPr lang="en-US" sz="24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70C0"/>
                </a:solidFill>
              </a:rPr>
              <a:t>Construir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arquitectura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usando</a:t>
            </a:r>
            <a:r>
              <a:rPr lang="en-US" sz="1600" dirty="0">
                <a:solidFill>
                  <a:srgbClr val="0070C0"/>
                </a:solidFill>
              </a:rPr>
              <a:t> la </a:t>
            </a:r>
            <a:r>
              <a:rPr lang="en-US" sz="1600" dirty="0" err="1">
                <a:solidFill>
                  <a:srgbClr val="0070C0"/>
                </a:solidFill>
              </a:rPr>
              <a:t>tecnologia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en</a:t>
            </a:r>
            <a:r>
              <a:rPr lang="en-US" sz="1600" dirty="0">
                <a:solidFill>
                  <a:srgbClr val="0070C0"/>
                </a:solidFill>
              </a:rPr>
              <a:t> la </a:t>
            </a:r>
            <a:r>
              <a:rPr lang="en-US" sz="1600" dirty="0" err="1">
                <a:solidFill>
                  <a:srgbClr val="0070C0"/>
                </a:solidFill>
              </a:rPr>
              <a:t>nube</a:t>
            </a:r>
            <a:r>
              <a:rPr lang="en-US" sz="1600" dirty="0">
                <a:solidFill>
                  <a:srgbClr val="0070C0"/>
                </a:solidFill>
              </a:rPr>
              <a:t> de Azure </a:t>
            </a:r>
            <a:r>
              <a:rPr lang="en-US" sz="1600" dirty="0" err="1">
                <a:solidFill>
                  <a:srgbClr val="0070C0"/>
                </a:solidFill>
              </a:rPr>
              <a:t>asegurando</a:t>
            </a:r>
            <a:r>
              <a:rPr lang="en-US" sz="1600" dirty="0">
                <a:solidFill>
                  <a:srgbClr val="0070C0"/>
                </a:solidFill>
              </a:rPr>
              <a:t> la </a:t>
            </a:r>
            <a:r>
              <a:rPr lang="en-US" sz="1600" dirty="0" err="1">
                <a:solidFill>
                  <a:srgbClr val="0070C0"/>
                </a:solidFill>
              </a:rPr>
              <a:t>gobernanza</a:t>
            </a:r>
            <a:r>
              <a:rPr lang="en-US" sz="1600" dirty="0">
                <a:solidFill>
                  <a:srgbClr val="0070C0"/>
                </a:solidFill>
              </a:rPr>
              <a:t> de </a:t>
            </a:r>
            <a:r>
              <a:rPr lang="en-US" sz="1600" dirty="0" err="1">
                <a:solidFill>
                  <a:srgbClr val="0070C0"/>
                </a:solidFill>
              </a:rPr>
              <a:t>los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datos</a:t>
            </a:r>
            <a:r>
              <a:rPr lang="en-US" sz="1600" dirty="0">
                <a:solidFill>
                  <a:srgbClr val="0070C0"/>
                </a:solidFill>
              </a:rPr>
              <a:t> y la </a:t>
            </a:r>
            <a:r>
              <a:rPr lang="en-US" sz="1600" dirty="0" err="1">
                <a:solidFill>
                  <a:srgbClr val="0070C0"/>
                </a:solidFill>
              </a:rPr>
              <a:t>conectividad</a:t>
            </a:r>
            <a:r>
              <a:rPr lang="en-US" sz="1600" dirty="0">
                <a:solidFill>
                  <a:srgbClr val="0070C0"/>
                </a:solidFill>
              </a:rPr>
              <a:t> con las </a:t>
            </a:r>
            <a:r>
              <a:rPr lang="en-US" sz="1600" dirty="0" err="1">
                <a:solidFill>
                  <a:srgbClr val="0070C0"/>
                </a:solidFill>
              </a:rPr>
              <a:t>aplicaciones</a:t>
            </a:r>
            <a:r>
              <a:rPr lang="en-US" sz="1600" dirty="0">
                <a:solidFill>
                  <a:srgbClr val="0070C0"/>
                </a:solidFill>
              </a:rPr>
              <a:t>. 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70C0"/>
                </a:solidFill>
              </a:rPr>
              <a:t>Buscar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eficiencia</a:t>
            </a:r>
            <a:r>
              <a:rPr lang="en-US" sz="1600" dirty="0">
                <a:solidFill>
                  <a:srgbClr val="0070C0"/>
                </a:solidFill>
              </a:rPr>
              <a:t> y </a:t>
            </a:r>
            <a:r>
              <a:rPr lang="en-US" sz="1600" dirty="0" err="1">
                <a:solidFill>
                  <a:srgbClr val="0070C0"/>
                </a:solidFill>
              </a:rPr>
              <a:t>eficacia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tecnologica</a:t>
            </a:r>
            <a:r>
              <a:rPr lang="en-US" sz="1600" dirty="0">
                <a:solidFill>
                  <a:srgbClr val="0070C0"/>
                </a:solidFill>
              </a:rPr>
              <a:t> y </a:t>
            </a:r>
            <a:r>
              <a:rPr lang="en-US" sz="1600" dirty="0" err="1">
                <a:solidFill>
                  <a:srgbClr val="0070C0"/>
                </a:solidFill>
              </a:rPr>
              <a:t>economica</a:t>
            </a:r>
            <a:endParaRPr lang="en-US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78881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A0FF-F15C-9E4D-A6AE-26F569ED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57" y="62507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Alcance</a:t>
            </a:r>
            <a:br>
              <a:rPr lang="en-US" dirty="0"/>
            </a:br>
            <a:endParaRPr lang="en-US" dirty="0"/>
          </a:p>
        </p:txBody>
      </p:sp>
      <p:pic>
        <p:nvPicPr>
          <p:cNvPr id="32" name="Picture 31" descr="A blue and yellow text&#10;&#10;Description automatically generated">
            <a:extLst>
              <a:ext uri="{FF2B5EF4-FFF2-40B4-BE49-F238E27FC236}">
                <a16:creationId xmlns:a16="http://schemas.microsoft.com/office/drawing/2014/main" id="{C4026837-3D80-C84F-E38E-951234E9DA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8" r="-2" b="-2"/>
          <a:stretch/>
        </p:blipFill>
        <p:spPr>
          <a:xfrm>
            <a:off x="120895" y="68451"/>
            <a:ext cx="1163101" cy="420950"/>
          </a:xfrm>
          <a:prstGeom prst="rect">
            <a:avLst/>
          </a:prstGeom>
        </p:spPr>
      </p:pic>
      <p:pic>
        <p:nvPicPr>
          <p:cNvPr id="3" name="Content Placeholder 8" descr="A pixelated cartoon of a red and white ball&#10;&#10;Description automatically generated">
            <a:extLst>
              <a:ext uri="{FF2B5EF4-FFF2-40B4-BE49-F238E27FC236}">
                <a16:creationId xmlns:a16="http://schemas.microsoft.com/office/drawing/2014/main" id="{0C300E74-5FBE-FB09-65C5-A2335645B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37" y="1751589"/>
            <a:ext cx="697720" cy="669458"/>
          </a:xfrm>
        </p:spPr>
      </p:pic>
      <p:pic>
        <p:nvPicPr>
          <p:cNvPr id="7" name="Content Placeholder 8" descr="A pixelated cartoon of a red and white ball&#10;&#10;Description automatically generated">
            <a:extLst>
              <a:ext uri="{FF2B5EF4-FFF2-40B4-BE49-F238E27FC236}">
                <a16:creationId xmlns:a16="http://schemas.microsoft.com/office/drawing/2014/main" id="{2D15C432-CF5C-290A-3F7C-CD19572F6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01" y="3934051"/>
            <a:ext cx="697720" cy="669458"/>
          </a:xfrm>
          <a:prstGeom prst="rect">
            <a:avLst/>
          </a:prstGeom>
        </p:spPr>
      </p:pic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16776EA-098D-1437-0514-6806B1D40712}"/>
              </a:ext>
            </a:extLst>
          </p:cNvPr>
          <p:cNvGraphicFramePr/>
          <p:nvPr/>
        </p:nvGraphicFramePr>
        <p:xfrm>
          <a:off x="2995256" y="6530583"/>
          <a:ext cx="1752600" cy="1565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3" name="Content Placeholder 8" descr="A pixelated cartoon of a red and white ball&#10;&#10;Description automatically generated">
            <a:extLst>
              <a:ext uri="{FF2B5EF4-FFF2-40B4-BE49-F238E27FC236}">
                <a16:creationId xmlns:a16="http://schemas.microsoft.com/office/drawing/2014/main" id="{27381A97-539E-EE70-CB3D-C32AD898B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51589"/>
            <a:ext cx="697720" cy="669458"/>
          </a:xfrm>
          <a:prstGeom prst="rect">
            <a:avLst/>
          </a:prstGeom>
        </p:spPr>
      </p:pic>
      <p:pic>
        <p:nvPicPr>
          <p:cNvPr id="14" name="Content Placeholder 8" descr="A pixelated cartoon of a red and white ball&#10;&#10;Description automatically generated">
            <a:extLst>
              <a:ext uri="{FF2B5EF4-FFF2-40B4-BE49-F238E27FC236}">
                <a16:creationId xmlns:a16="http://schemas.microsoft.com/office/drawing/2014/main" id="{F6B4C5BB-0EC0-8394-1BE3-35B1CAF79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38840"/>
            <a:ext cx="697720" cy="66945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3FD3EA0-D59F-30EC-5536-62886373331F}"/>
              </a:ext>
            </a:extLst>
          </p:cNvPr>
          <p:cNvSpPr txBox="1">
            <a:spLocks/>
          </p:cNvSpPr>
          <p:nvPr/>
        </p:nvSpPr>
        <p:spPr>
          <a:xfrm>
            <a:off x="1424342" y="1304426"/>
            <a:ext cx="4247115" cy="4928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endParaRPr lang="en-US" sz="2400" dirty="0">
              <a:solidFill>
                <a:srgbClr val="0070C0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2000" dirty="0">
                <a:solidFill>
                  <a:srgbClr val="0070C0"/>
                </a:solidFill>
              </a:rPr>
              <a:t>Ingesta y </a:t>
            </a:r>
            <a:r>
              <a:rPr lang="en-US" sz="2000" dirty="0" err="1">
                <a:solidFill>
                  <a:srgbClr val="0070C0"/>
                </a:solidFill>
              </a:rPr>
              <a:t>orquestación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en</a:t>
            </a:r>
            <a:r>
              <a:rPr lang="en-US" sz="2000" dirty="0">
                <a:solidFill>
                  <a:srgbClr val="0070C0"/>
                </a:solidFill>
              </a:rPr>
              <a:t> la </a:t>
            </a:r>
            <a:r>
              <a:rPr lang="en-US" sz="2000" dirty="0" err="1">
                <a:solidFill>
                  <a:srgbClr val="0070C0"/>
                </a:solidFill>
              </a:rPr>
              <a:t>nube</a:t>
            </a:r>
            <a:r>
              <a:rPr lang="en-US" sz="2000" dirty="0">
                <a:solidFill>
                  <a:srgbClr val="0070C0"/>
                </a:solidFill>
              </a:rPr>
              <a:t> de </a:t>
            </a:r>
            <a:r>
              <a:rPr lang="en-US" sz="2000" dirty="0" err="1">
                <a:solidFill>
                  <a:srgbClr val="0070C0"/>
                </a:solidFill>
              </a:rPr>
              <a:t>los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datos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proporcionados</a:t>
            </a:r>
            <a:endParaRPr lang="en-US" sz="2000" dirty="0">
              <a:solidFill>
                <a:srgbClr val="0070C0"/>
              </a:solidFill>
            </a:endParaRPr>
          </a:p>
          <a:p>
            <a:pPr marL="457200" lvl="1" indent="0">
              <a:spcBef>
                <a:spcPts val="1800"/>
              </a:spcBef>
              <a:buNone/>
            </a:pPr>
            <a:r>
              <a:rPr lang="en-US" sz="1600" dirty="0" err="1">
                <a:solidFill>
                  <a:srgbClr val="0070C0"/>
                </a:solidFill>
              </a:rPr>
              <a:t>Almacenamiento</a:t>
            </a:r>
            <a:r>
              <a:rPr lang="en-US" sz="1600" dirty="0">
                <a:solidFill>
                  <a:srgbClr val="0070C0"/>
                </a:solidFill>
              </a:rPr>
              <a:t> de </a:t>
            </a:r>
            <a:r>
              <a:rPr lang="en-US" sz="1600" dirty="0" err="1">
                <a:solidFill>
                  <a:srgbClr val="0070C0"/>
                </a:solidFill>
              </a:rPr>
              <a:t>datos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estructurado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>
                <a:solidFill>
                  <a:srgbClr val="0070C0"/>
                </a:solidFill>
              </a:rPr>
              <a:t>almacenamiento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modelo</a:t>
            </a:r>
            <a:r>
              <a:rPr lang="en-US" sz="1600" dirty="0">
                <a:solidFill>
                  <a:srgbClr val="0070C0"/>
                </a:solidFill>
              </a:rPr>
              <a:t> de </a:t>
            </a:r>
            <a:r>
              <a:rPr lang="en-US" sz="1600" dirty="0" err="1">
                <a:solidFill>
                  <a:srgbClr val="0070C0"/>
                </a:solidFill>
              </a:rPr>
              <a:t>datos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cubo</a:t>
            </a:r>
            <a:r>
              <a:rPr lang="en-US" sz="1600" dirty="0">
                <a:solidFill>
                  <a:srgbClr val="0070C0"/>
                </a:solidFill>
              </a:rPr>
              <a:t> OLAP,</a:t>
            </a:r>
          </a:p>
          <a:p>
            <a:pPr marL="0" indent="0">
              <a:spcBef>
                <a:spcPts val="1800"/>
              </a:spcBef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rgbClr val="0070C0"/>
                </a:solidFill>
              </a:rPr>
              <a:t>Informe </a:t>
            </a:r>
            <a:r>
              <a:rPr lang="en-US" sz="2400" dirty="0" err="1">
                <a:solidFill>
                  <a:srgbClr val="0070C0"/>
                </a:solidFill>
              </a:rPr>
              <a:t>visualización</a:t>
            </a:r>
            <a:r>
              <a:rPr lang="en-US" sz="2400" dirty="0">
                <a:solidFill>
                  <a:srgbClr val="0070C0"/>
                </a:solidFill>
              </a:rPr>
              <a:t> BI</a:t>
            </a:r>
          </a:p>
          <a:p>
            <a:pPr marL="457200" lvl="1" indent="0">
              <a:spcBef>
                <a:spcPts val="1800"/>
              </a:spcBef>
              <a:buNone/>
            </a:pPr>
            <a:r>
              <a:rPr lang="en-US" sz="1700" dirty="0">
                <a:solidFill>
                  <a:srgbClr val="0070C0"/>
                </a:solidFill>
              </a:rPr>
              <a:t>Informe </a:t>
            </a:r>
            <a:r>
              <a:rPr lang="en-US" sz="1700" dirty="0" err="1">
                <a:solidFill>
                  <a:srgbClr val="0070C0"/>
                </a:solidFill>
              </a:rPr>
              <a:t>conformado</a:t>
            </a:r>
            <a:r>
              <a:rPr lang="en-US" sz="1700" dirty="0">
                <a:solidFill>
                  <a:srgbClr val="0070C0"/>
                </a:solidFill>
              </a:rPr>
              <a:t> </a:t>
            </a:r>
            <a:r>
              <a:rPr lang="en-US" sz="1700" dirty="0" err="1">
                <a:solidFill>
                  <a:srgbClr val="0070C0"/>
                </a:solidFill>
              </a:rPr>
              <a:t>por</a:t>
            </a:r>
            <a:r>
              <a:rPr lang="en-US" sz="1700" dirty="0">
                <a:solidFill>
                  <a:srgbClr val="0070C0"/>
                </a:solidFill>
              </a:rPr>
              <a:t> </a:t>
            </a:r>
            <a:r>
              <a:rPr lang="en-US" sz="1700" dirty="0" err="1">
                <a:solidFill>
                  <a:srgbClr val="0070C0"/>
                </a:solidFill>
              </a:rPr>
              <a:t>portada</a:t>
            </a:r>
            <a:r>
              <a:rPr lang="en-US" sz="1700" dirty="0">
                <a:solidFill>
                  <a:srgbClr val="0070C0"/>
                </a:solidFill>
              </a:rPr>
              <a:t> y panel selector con </a:t>
            </a:r>
            <a:r>
              <a:rPr lang="en-US" sz="1700" dirty="0" err="1">
                <a:solidFill>
                  <a:srgbClr val="0070C0"/>
                </a:solidFill>
              </a:rPr>
              <a:t>funcionamiento</a:t>
            </a:r>
            <a:r>
              <a:rPr lang="en-US" sz="1700" dirty="0">
                <a:solidFill>
                  <a:srgbClr val="0070C0"/>
                </a:solidFill>
              </a:rPr>
              <a:t> de dashboard para </a:t>
            </a:r>
            <a:r>
              <a:rPr lang="en-US" sz="1700" dirty="0" err="1">
                <a:solidFill>
                  <a:srgbClr val="0070C0"/>
                </a:solidFill>
              </a:rPr>
              <a:t>navegar</a:t>
            </a:r>
            <a:r>
              <a:rPr lang="en-US" sz="1700" dirty="0">
                <a:solidFill>
                  <a:srgbClr val="0070C0"/>
                </a:solidFill>
              </a:rPr>
              <a:t> </a:t>
            </a:r>
            <a:r>
              <a:rPr lang="en-US" sz="1700" dirty="0" err="1">
                <a:solidFill>
                  <a:srgbClr val="0070C0"/>
                </a:solidFill>
              </a:rPr>
              <a:t>por</a:t>
            </a:r>
            <a:r>
              <a:rPr lang="en-US" sz="1700" dirty="0">
                <a:solidFill>
                  <a:srgbClr val="0070C0"/>
                </a:solidFill>
              </a:rPr>
              <a:t> reports </a:t>
            </a:r>
            <a:r>
              <a:rPr lang="en-US" sz="1700" dirty="0" err="1">
                <a:solidFill>
                  <a:srgbClr val="0070C0"/>
                </a:solidFill>
              </a:rPr>
              <a:t>temáticos</a:t>
            </a:r>
            <a:endParaRPr lang="en-US" sz="1700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918E42D-E1D3-D103-F85A-565EC8F36EB2}"/>
              </a:ext>
            </a:extLst>
          </p:cNvPr>
          <p:cNvSpPr txBox="1">
            <a:spLocks/>
          </p:cNvSpPr>
          <p:nvPr/>
        </p:nvSpPr>
        <p:spPr>
          <a:xfrm>
            <a:off x="6888563" y="1287858"/>
            <a:ext cx="4889780" cy="508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rgbClr val="0070C0"/>
                </a:solidFill>
              </a:rPr>
              <a:t>Agregar</a:t>
            </a:r>
            <a:r>
              <a:rPr lang="en-US" sz="2400" dirty="0">
                <a:solidFill>
                  <a:srgbClr val="0070C0"/>
                </a:solidFill>
              </a:rPr>
              <a:t> valor a </a:t>
            </a:r>
            <a:r>
              <a:rPr lang="en-US" sz="2400" dirty="0" err="1">
                <a:solidFill>
                  <a:srgbClr val="0070C0"/>
                </a:solidFill>
              </a:rPr>
              <a:t>los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datos</a:t>
            </a:r>
            <a:endParaRPr lang="en-US" sz="2400" dirty="0">
              <a:solidFill>
                <a:srgbClr val="0070C0"/>
              </a:solidFill>
            </a:endParaRPr>
          </a:p>
          <a:p>
            <a:pPr marL="457200" lvl="1" indent="0">
              <a:spcBef>
                <a:spcPts val="1800"/>
              </a:spcBef>
              <a:buNone/>
            </a:pPr>
            <a:r>
              <a:rPr lang="en-US" sz="1600" dirty="0" err="1">
                <a:solidFill>
                  <a:srgbClr val="0070C0"/>
                </a:solidFill>
              </a:rPr>
              <a:t>Añadir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metricas</a:t>
            </a:r>
            <a:r>
              <a:rPr lang="en-US" sz="1600" dirty="0">
                <a:solidFill>
                  <a:srgbClr val="0070C0"/>
                </a:solidFill>
              </a:rPr>
              <a:t> y </a:t>
            </a:r>
            <a:r>
              <a:rPr lang="en-US" sz="1600" dirty="0" err="1">
                <a:solidFill>
                  <a:srgbClr val="0070C0"/>
                </a:solidFill>
              </a:rPr>
              <a:t>limpieza</a:t>
            </a:r>
            <a:r>
              <a:rPr lang="en-US" sz="1600" dirty="0">
                <a:solidFill>
                  <a:srgbClr val="0070C0"/>
                </a:solidFill>
              </a:rPr>
              <a:t> de </a:t>
            </a:r>
            <a:r>
              <a:rPr lang="en-US" sz="1600" dirty="0" err="1">
                <a:solidFill>
                  <a:srgbClr val="0070C0"/>
                </a:solidFill>
              </a:rPr>
              <a:t>datos</a:t>
            </a:r>
            <a:r>
              <a:rPr lang="en-US" sz="1600" dirty="0">
                <a:solidFill>
                  <a:srgbClr val="0070C0"/>
                </a:solidFill>
              </a:rPr>
              <a:t> para </a:t>
            </a:r>
            <a:r>
              <a:rPr lang="en-US" sz="1600" dirty="0" err="1">
                <a:solidFill>
                  <a:srgbClr val="0070C0"/>
                </a:solidFill>
              </a:rPr>
              <a:t>conseguir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profundidad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en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analisis</a:t>
            </a:r>
            <a:r>
              <a:rPr lang="en-US" sz="1600" dirty="0">
                <a:solidFill>
                  <a:srgbClr val="0070C0"/>
                </a:solidFill>
              </a:rPr>
              <a:t> de </a:t>
            </a:r>
            <a:r>
              <a:rPr lang="en-US" sz="1600" dirty="0" err="1">
                <a:solidFill>
                  <a:srgbClr val="0070C0"/>
                </a:solidFill>
              </a:rPr>
              <a:t>datos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>
                <a:solidFill>
                  <a:srgbClr val="0070C0"/>
                </a:solidFill>
              </a:rPr>
              <a:t>necesario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conocimiento</a:t>
            </a:r>
            <a:r>
              <a:rPr lang="en-US" sz="1600" dirty="0">
                <a:solidFill>
                  <a:srgbClr val="0070C0"/>
                </a:solidFill>
              </a:rPr>
              <a:t> de </a:t>
            </a:r>
            <a:r>
              <a:rPr lang="en-US" sz="1600" dirty="0" err="1">
                <a:solidFill>
                  <a:srgbClr val="0070C0"/>
                </a:solidFill>
              </a:rPr>
              <a:t>dominio</a:t>
            </a:r>
            <a:endParaRPr lang="en-US" sz="1600" dirty="0">
              <a:solidFill>
                <a:srgbClr val="0070C0"/>
              </a:solidFill>
            </a:endParaRPr>
          </a:p>
          <a:p>
            <a:pPr marL="457200" lvl="1" indent="0">
              <a:spcBef>
                <a:spcPts val="2400"/>
              </a:spcBef>
              <a:buNone/>
            </a:pPr>
            <a:endParaRPr lang="en-US" sz="1600" dirty="0">
              <a:solidFill>
                <a:srgbClr val="0070C0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sz="1600" dirty="0">
              <a:solidFill>
                <a:srgbClr val="0070C0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rgbClr val="0070C0"/>
                </a:solidFill>
              </a:rPr>
              <a:t>Gobernanza</a:t>
            </a:r>
            <a:r>
              <a:rPr lang="en-US" sz="2400" dirty="0">
                <a:solidFill>
                  <a:srgbClr val="0070C0"/>
                </a:solidFill>
              </a:rPr>
              <a:t> de </a:t>
            </a:r>
            <a:r>
              <a:rPr lang="en-US" sz="2400" dirty="0" err="1">
                <a:solidFill>
                  <a:srgbClr val="0070C0"/>
                </a:solidFill>
              </a:rPr>
              <a:t>los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datos</a:t>
            </a:r>
            <a:endParaRPr lang="en-US" sz="2400" dirty="0">
              <a:solidFill>
                <a:srgbClr val="0070C0"/>
              </a:solidFill>
            </a:endParaRPr>
          </a:p>
          <a:p>
            <a:pPr marL="457200" lvl="1" indent="0">
              <a:spcBef>
                <a:spcPts val="1800"/>
              </a:spcBef>
              <a:buNone/>
            </a:pPr>
            <a:r>
              <a:rPr lang="en-US" sz="1600" dirty="0" err="1">
                <a:solidFill>
                  <a:srgbClr val="0070C0"/>
                </a:solidFill>
              </a:rPr>
              <a:t>Asegurar</a:t>
            </a:r>
            <a:r>
              <a:rPr lang="en-US" sz="1600" dirty="0">
                <a:solidFill>
                  <a:srgbClr val="0070C0"/>
                </a:solidFill>
              </a:rPr>
              <a:t> la </a:t>
            </a:r>
            <a:r>
              <a:rPr lang="en-US" sz="1600" dirty="0" err="1">
                <a:solidFill>
                  <a:srgbClr val="0070C0"/>
                </a:solidFill>
              </a:rPr>
              <a:t>seguridad</a:t>
            </a:r>
            <a:r>
              <a:rPr lang="en-US" sz="1600" dirty="0">
                <a:solidFill>
                  <a:srgbClr val="0070C0"/>
                </a:solidFill>
              </a:rPr>
              <a:t> de la </a:t>
            </a:r>
            <a:r>
              <a:rPr lang="en-US" sz="1600" dirty="0" err="1">
                <a:solidFill>
                  <a:srgbClr val="0070C0"/>
                </a:solidFill>
              </a:rPr>
              <a:t>aplicacion</a:t>
            </a:r>
            <a:r>
              <a:rPr lang="en-US" sz="1600" dirty="0">
                <a:solidFill>
                  <a:srgbClr val="0070C0"/>
                </a:solidFill>
              </a:rPr>
              <a:t>, control de </a:t>
            </a:r>
            <a:r>
              <a:rPr lang="en-US" sz="1600" dirty="0" err="1">
                <a:solidFill>
                  <a:srgbClr val="0070C0"/>
                </a:solidFill>
              </a:rPr>
              <a:t>acceso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por</a:t>
            </a:r>
            <a:r>
              <a:rPr lang="en-US" sz="1600" dirty="0">
                <a:solidFill>
                  <a:srgbClr val="0070C0"/>
                </a:solidFill>
              </a:rPr>
              <a:t> roles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78698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A0FF-F15C-9E4D-A6AE-26F569ED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716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Report </a:t>
            </a:r>
            <a:r>
              <a:rPr lang="en-US" dirty="0" err="1"/>
              <a:t>PowerBI</a:t>
            </a:r>
            <a:r>
              <a:rPr lang="en-US" dirty="0"/>
              <a:t>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E1D37A-035E-09BD-1CC0-FEBB1EBA6637}"/>
              </a:ext>
            </a:extLst>
          </p:cNvPr>
          <p:cNvSpPr/>
          <p:nvPr/>
        </p:nvSpPr>
        <p:spPr>
          <a:xfrm>
            <a:off x="500742" y="1239119"/>
            <a:ext cx="5007431" cy="2357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</a:t>
            </a:r>
            <a:r>
              <a:rPr lang="en-US" dirty="0" err="1"/>
              <a:t>Portada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1F5E27-800F-E603-DAD3-1A2A848463BB}"/>
              </a:ext>
            </a:extLst>
          </p:cNvPr>
          <p:cNvSpPr/>
          <p:nvPr/>
        </p:nvSpPr>
        <p:spPr>
          <a:xfrm>
            <a:off x="6705599" y="1238398"/>
            <a:ext cx="5007431" cy="2357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Menu </a:t>
            </a:r>
            <a:r>
              <a:rPr lang="en-US" dirty="0" err="1"/>
              <a:t>Navegación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5A729E-AE30-F7E5-CDA2-0D187B2AA82B}"/>
              </a:ext>
            </a:extLst>
          </p:cNvPr>
          <p:cNvSpPr/>
          <p:nvPr/>
        </p:nvSpPr>
        <p:spPr>
          <a:xfrm>
            <a:off x="500742" y="4019740"/>
            <a:ext cx="5007431" cy="235743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</a:t>
            </a:r>
            <a:r>
              <a:rPr lang="en-US" dirty="0" err="1"/>
              <a:t>Graficas</a:t>
            </a:r>
            <a:r>
              <a:rPr lang="en-US" dirty="0"/>
              <a:t> e </a:t>
            </a:r>
            <a:r>
              <a:rPr lang="en-US" dirty="0" err="1"/>
              <a:t>Indicadores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6D66DF-8CD2-0342-E72B-2C94CA606182}"/>
              </a:ext>
            </a:extLst>
          </p:cNvPr>
          <p:cNvSpPr/>
          <p:nvPr/>
        </p:nvSpPr>
        <p:spPr>
          <a:xfrm>
            <a:off x="6705598" y="4019740"/>
            <a:ext cx="5007431" cy="235743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</a:t>
            </a:r>
            <a:r>
              <a:rPr lang="en-US" dirty="0" err="1"/>
              <a:t>Ubicaciones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17" name="Content Placeholder 13">
                <a:extLst>
                  <a:ext uri="{FF2B5EF4-FFF2-40B4-BE49-F238E27FC236}">
                    <a16:creationId xmlns:a16="http://schemas.microsoft.com/office/drawing/2014/main" id="{3368CEEB-F9F5-68B5-8776-AE6E840DE16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7594646"/>
                  </p:ext>
                </p:extLst>
              </p:nvPr>
            </p:nvGraphicFramePr>
            <p:xfrm>
              <a:off x="8329243" y="4482338"/>
              <a:ext cx="3060231" cy="175989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7" name="Content Placeholder 13">
                <a:extLst>
                  <a:ext uri="{FF2B5EF4-FFF2-40B4-BE49-F238E27FC236}">
                    <a16:creationId xmlns:a16="http://schemas.microsoft.com/office/drawing/2014/main" id="{3368CEEB-F9F5-68B5-8776-AE6E840DE1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29243" y="4482338"/>
                <a:ext cx="3060231" cy="1759897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Picture 18" descr="A blue and yellow text&#10;&#10;Description automatically generated">
            <a:extLst>
              <a:ext uri="{FF2B5EF4-FFF2-40B4-BE49-F238E27FC236}">
                <a16:creationId xmlns:a16="http://schemas.microsoft.com/office/drawing/2014/main" id="{ADB6FDDD-771F-59B9-9647-815BE33504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8" r="-2" b="-2"/>
          <a:stretch/>
        </p:blipFill>
        <p:spPr>
          <a:xfrm>
            <a:off x="3004457" y="1075843"/>
            <a:ext cx="2416667" cy="874641"/>
          </a:xfrm>
          <a:prstGeom prst="rect">
            <a:avLst/>
          </a:prstGeom>
        </p:spPr>
      </p:pic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8DA79AFD-A77B-5BA2-9AD9-C6DD9BA4A7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4089900"/>
              </p:ext>
            </p:extLst>
          </p:nvPr>
        </p:nvGraphicFramePr>
        <p:xfrm>
          <a:off x="3006128" y="4797304"/>
          <a:ext cx="2527743" cy="1649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5" name="Chart 24">
                <a:extLst>
                  <a:ext uri="{FF2B5EF4-FFF2-40B4-BE49-F238E27FC236}">
                    <a16:creationId xmlns:a16="http://schemas.microsoft.com/office/drawing/2014/main" id="{EF19345E-C8FC-50E1-1D04-04225CA21A8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55728690"/>
                  </p:ext>
                </p:extLst>
              </p:nvPr>
            </p:nvGraphicFramePr>
            <p:xfrm>
              <a:off x="9802587" y="1444008"/>
              <a:ext cx="1884185" cy="178727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25" name="Chart 24">
                <a:extLst>
                  <a:ext uri="{FF2B5EF4-FFF2-40B4-BE49-F238E27FC236}">
                    <a16:creationId xmlns:a16="http://schemas.microsoft.com/office/drawing/2014/main" id="{EF19345E-C8FC-50E1-1D04-04225CA21A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02587" y="1444008"/>
                <a:ext cx="1884185" cy="1787271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D16776EA-098D-1437-0514-6806B1D407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8875716"/>
              </p:ext>
            </p:extLst>
          </p:nvPr>
        </p:nvGraphicFramePr>
        <p:xfrm>
          <a:off x="762001" y="4797303"/>
          <a:ext cx="1710104" cy="1565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CAD56AD0-9B12-FEE5-33EF-DAC3260EC2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5856275"/>
              </p:ext>
            </p:extLst>
          </p:nvPr>
        </p:nvGraphicFramePr>
        <p:xfrm>
          <a:off x="5264077" y="2308411"/>
          <a:ext cx="5943619" cy="998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32" name="Picture 31" descr="A blue and yellow text&#10;&#10;Description automatically generated">
            <a:extLst>
              <a:ext uri="{FF2B5EF4-FFF2-40B4-BE49-F238E27FC236}">
                <a16:creationId xmlns:a16="http://schemas.microsoft.com/office/drawing/2014/main" id="{C4026837-3D80-C84F-E38E-951234E9DA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8" r="-2" b="-2"/>
          <a:stretch/>
        </p:blipFill>
        <p:spPr>
          <a:xfrm>
            <a:off x="120895" y="68451"/>
            <a:ext cx="1163101" cy="420950"/>
          </a:xfrm>
          <a:prstGeom prst="rect">
            <a:avLst/>
          </a:prstGeom>
        </p:spPr>
      </p:pic>
      <p:pic>
        <p:nvPicPr>
          <p:cNvPr id="33" name="Content Placeholder 114" descr="A cartoon character of a yellow animal&#10;&#10;Description automatically generated">
            <a:extLst>
              <a:ext uri="{FF2B5EF4-FFF2-40B4-BE49-F238E27FC236}">
                <a16:creationId xmlns:a16="http://schemas.microsoft.com/office/drawing/2014/main" id="{A8F134DF-6CB2-F9F9-E0D0-9F665B6A9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539" y="1617063"/>
            <a:ext cx="1989867" cy="1989867"/>
          </a:xfrm>
        </p:spPr>
      </p:pic>
    </p:spTree>
    <p:extLst>
      <p:ext uri="{BB962C8B-B14F-4D97-AF65-F5344CB8AC3E}">
        <p14:creationId xmlns:p14="http://schemas.microsoft.com/office/powerpoint/2010/main" val="342939449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A0FF-F15C-9E4D-A6AE-26F569ED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02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Report </a:t>
            </a:r>
            <a:r>
              <a:rPr lang="en-US" dirty="0" err="1"/>
              <a:t>PowerBI</a:t>
            </a:r>
            <a:r>
              <a:rPr lang="en-US" dirty="0"/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AFE9F-3513-BAD6-D2C5-660C0DF90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Gama de </a:t>
            </a:r>
            <a:r>
              <a:rPr lang="en-US" dirty="0" err="1">
                <a:solidFill>
                  <a:srgbClr val="0070C0"/>
                </a:solidFill>
              </a:rPr>
              <a:t>colores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acorde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a la </a:t>
            </a:r>
            <a:r>
              <a:rPr lang="en-US" dirty="0" err="1">
                <a:solidFill>
                  <a:srgbClr val="0070C0"/>
                </a:solidFill>
              </a:rPr>
              <a:t>marca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00F608-5CF8-01A1-DB80-23B5FA8FB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31758"/>
            <a:ext cx="2579914" cy="24799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671016-2674-81D6-C065-6BFE9D571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11724"/>
            <a:ext cx="2579914" cy="24990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23C9E1-64E1-8DD6-998C-9888771BD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6386" y="1513812"/>
            <a:ext cx="2579915" cy="24979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179E6F-58A9-347E-F7E1-CAD2D651F6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6386" y="4015469"/>
            <a:ext cx="2579916" cy="24916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B9C6D49-8ACC-D7AF-9893-EEE1963CFD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2310" y="3993778"/>
            <a:ext cx="2581189" cy="2479966"/>
          </a:xfrm>
          <a:prstGeom prst="rect">
            <a:avLst/>
          </a:prstGeom>
        </p:spPr>
      </p:pic>
      <p:pic>
        <p:nvPicPr>
          <p:cNvPr id="4" name="Picture 3" descr="A blue and yellow text&#10;&#10;Description automatically generated">
            <a:extLst>
              <a:ext uri="{FF2B5EF4-FFF2-40B4-BE49-F238E27FC236}">
                <a16:creationId xmlns:a16="http://schemas.microsoft.com/office/drawing/2014/main" id="{12B9E184-C1A4-168C-9DC1-6912755952F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8" r="-2" b="-2"/>
          <a:stretch/>
        </p:blipFill>
        <p:spPr>
          <a:xfrm>
            <a:off x="120895" y="68451"/>
            <a:ext cx="1163101" cy="42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939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6E8D-168E-CED4-739B-4A8FEEAF1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510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Requerimientos</a:t>
            </a:r>
            <a:r>
              <a:rPr lang="en-US" dirty="0"/>
              <a:t> del </a:t>
            </a:r>
            <a:r>
              <a:rPr lang="en-US" dirty="0" err="1"/>
              <a:t>proyecto</a:t>
            </a:r>
            <a:endParaRPr lang="en-US" dirty="0"/>
          </a:p>
        </p:txBody>
      </p:sp>
      <p:pic>
        <p:nvPicPr>
          <p:cNvPr id="9" name="Content Placeholder 8" descr="A pixelated cartoon of a red and white ball&#10;&#10;Description automatically generated">
            <a:extLst>
              <a:ext uri="{FF2B5EF4-FFF2-40B4-BE49-F238E27FC236}">
                <a16:creationId xmlns:a16="http://schemas.microsoft.com/office/drawing/2014/main" id="{A00E92E0-FDB1-8C91-D88A-CEE8F829D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22" y="1500073"/>
            <a:ext cx="697720" cy="669458"/>
          </a:xfrm>
        </p:spPr>
      </p:pic>
      <p:pic>
        <p:nvPicPr>
          <p:cNvPr id="10" name="Content Placeholder 8" descr="A pixelated cartoon of a red and white ball&#10;&#10;Description automatically generated">
            <a:extLst>
              <a:ext uri="{FF2B5EF4-FFF2-40B4-BE49-F238E27FC236}">
                <a16:creationId xmlns:a16="http://schemas.microsoft.com/office/drawing/2014/main" id="{03F7D81D-E6E6-A8EE-E549-43CC5F9D7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22" y="2580909"/>
            <a:ext cx="697720" cy="669458"/>
          </a:xfrm>
          <a:prstGeom prst="rect">
            <a:avLst/>
          </a:prstGeom>
        </p:spPr>
      </p:pic>
      <p:pic>
        <p:nvPicPr>
          <p:cNvPr id="11" name="Content Placeholder 8" descr="A pixelated cartoon of a red and white ball&#10;&#10;Description automatically generated">
            <a:extLst>
              <a:ext uri="{FF2B5EF4-FFF2-40B4-BE49-F238E27FC236}">
                <a16:creationId xmlns:a16="http://schemas.microsoft.com/office/drawing/2014/main" id="{E2B73ACF-375B-E766-5BA2-E266B5CE2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22" y="3661745"/>
            <a:ext cx="697720" cy="669458"/>
          </a:xfrm>
          <a:prstGeom prst="rect">
            <a:avLst/>
          </a:prstGeom>
        </p:spPr>
      </p:pic>
      <p:pic>
        <p:nvPicPr>
          <p:cNvPr id="12" name="Content Placeholder 8" descr="A pixelated cartoon of a red and white ball&#10;&#10;Description automatically generated">
            <a:extLst>
              <a:ext uri="{FF2B5EF4-FFF2-40B4-BE49-F238E27FC236}">
                <a16:creationId xmlns:a16="http://schemas.microsoft.com/office/drawing/2014/main" id="{6A83BDEE-3513-B09A-B34D-A9AC183EE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24" y="4742581"/>
            <a:ext cx="697720" cy="669458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955B049-46BC-900B-D854-5FF91EC9C34A}"/>
              </a:ext>
            </a:extLst>
          </p:cNvPr>
          <p:cNvSpPr txBox="1">
            <a:spLocks/>
          </p:cNvSpPr>
          <p:nvPr/>
        </p:nvSpPr>
        <p:spPr>
          <a:xfrm>
            <a:off x="1903964" y="1624012"/>
            <a:ext cx="6988630" cy="48688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dirty="0">
                <a:solidFill>
                  <a:srgbClr val="0070C0"/>
                </a:solidFill>
              </a:rPr>
              <a:t>Base de </a:t>
            </a:r>
            <a:r>
              <a:rPr lang="en-US" dirty="0" err="1">
                <a:solidFill>
                  <a:srgbClr val="0070C0"/>
                </a:solidFill>
              </a:rPr>
              <a:t>datos</a:t>
            </a:r>
            <a:r>
              <a:rPr lang="en-US" dirty="0">
                <a:solidFill>
                  <a:srgbClr val="0070C0"/>
                </a:solidFill>
              </a:rPr>
              <a:t> SQL Database </a:t>
            </a:r>
            <a:r>
              <a:rPr lang="en-US" dirty="0" err="1">
                <a:solidFill>
                  <a:srgbClr val="0070C0"/>
                </a:solidFill>
              </a:rPr>
              <a:t>en</a:t>
            </a:r>
            <a:r>
              <a:rPr lang="en-US" dirty="0">
                <a:solidFill>
                  <a:srgbClr val="0070C0"/>
                </a:solidFill>
              </a:rPr>
              <a:t> Azure</a:t>
            </a:r>
          </a:p>
          <a:p>
            <a:pPr>
              <a:spcBef>
                <a:spcPts val="1800"/>
              </a:spcBef>
            </a:pPr>
            <a:endParaRPr lang="en-US" dirty="0">
              <a:solidFill>
                <a:srgbClr val="0070C0"/>
              </a:solidFill>
            </a:endParaRPr>
          </a:p>
          <a:p>
            <a:pPr>
              <a:spcBef>
                <a:spcPts val="1800"/>
              </a:spcBef>
            </a:pPr>
            <a:r>
              <a:rPr lang="en-US" dirty="0" err="1">
                <a:solidFill>
                  <a:srgbClr val="0070C0"/>
                </a:solidFill>
              </a:rPr>
              <a:t>Análasis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exploratorio</a:t>
            </a:r>
            <a:r>
              <a:rPr lang="en-US" dirty="0">
                <a:solidFill>
                  <a:srgbClr val="0070C0"/>
                </a:solidFill>
              </a:rPr>
              <a:t> (EDA)</a:t>
            </a:r>
          </a:p>
          <a:p>
            <a:pPr>
              <a:spcBef>
                <a:spcPts val="1800"/>
              </a:spcBef>
            </a:pPr>
            <a:endParaRPr lang="en-US" dirty="0">
              <a:solidFill>
                <a:srgbClr val="0070C0"/>
              </a:solidFill>
            </a:endParaRP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rgbClr val="0070C0"/>
                </a:solidFill>
              </a:rPr>
              <a:t>Ingesta del .txt </a:t>
            </a:r>
            <a:r>
              <a:rPr lang="en-US" dirty="0" err="1">
                <a:solidFill>
                  <a:srgbClr val="0070C0"/>
                </a:solidFill>
              </a:rPr>
              <a:t>mediante</a:t>
            </a:r>
            <a:r>
              <a:rPr lang="en-US" dirty="0">
                <a:solidFill>
                  <a:srgbClr val="0070C0"/>
                </a:solidFill>
              </a:rPr>
              <a:t> Data Factory</a:t>
            </a:r>
          </a:p>
          <a:p>
            <a:pPr>
              <a:spcBef>
                <a:spcPts val="1800"/>
              </a:spcBef>
            </a:pPr>
            <a:endParaRPr lang="en-US" dirty="0">
              <a:solidFill>
                <a:srgbClr val="0070C0"/>
              </a:solidFill>
            </a:endParaRPr>
          </a:p>
          <a:p>
            <a:pPr>
              <a:spcBef>
                <a:spcPts val="1800"/>
              </a:spcBef>
            </a:pPr>
            <a:r>
              <a:rPr lang="en-US" dirty="0" err="1">
                <a:solidFill>
                  <a:srgbClr val="0070C0"/>
                </a:solidFill>
              </a:rPr>
              <a:t>Limpieza</a:t>
            </a:r>
            <a:r>
              <a:rPr lang="en-US" dirty="0">
                <a:solidFill>
                  <a:srgbClr val="0070C0"/>
                </a:solidFill>
              </a:rPr>
              <a:t> de </a:t>
            </a:r>
            <a:r>
              <a:rPr lang="en-US" dirty="0" err="1">
                <a:solidFill>
                  <a:srgbClr val="0070C0"/>
                </a:solidFill>
              </a:rPr>
              <a:t>datos</a:t>
            </a:r>
            <a:r>
              <a:rPr lang="en-US" dirty="0">
                <a:solidFill>
                  <a:srgbClr val="0070C0"/>
                </a:solidFill>
              </a:rPr>
              <a:t> Databricks(ETLs)</a:t>
            </a:r>
          </a:p>
          <a:p>
            <a:pPr>
              <a:spcBef>
                <a:spcPts val="1800"/>
              </a:spcBef>
            </a:pPr>
            <a:endParaRPr lang="en-US" dirty="0">
              <a:solidFill>
                <a:srgbClr val="0070C0"/>
              </a:solidFill>
            </a:endParaRP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rgbClr val="0070C0"/>
                </a:solidFill>
              </a:rPr>
              <a:t>Report </a:t>
            </a:r>
            <a:r>
              <a:rPr lang="en-US" dirty="0" err="1">
                <a:solidFill>
                  <a:srgbClr val="0070C0"/>
                </a:solidFill>
              </a:rPr>
              <a:t>en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PowerBI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sobre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esquema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estrella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8" name="Content Placeholder 8" descr="A pixelated cartoon of a red and white ball&#10;&#10;Description automatically generated">
            <a:extLst>
              <a:ext uri="{FF2B5EF4-FFF2-40B4-BE49-F238E27FC236}">
                <a16:creationId xmlns:a16="http://schemas.microsoft.com/office/drawing/2014/main" id="{8C244D99-A5E8-2F2E-CB2B-7EF4018A9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22" y="5823417"/>
            <a:ext cx="697720" cy="669458"/>
          </a:xfrm>
          <a:prstGeom prst="rect">
            <a:avLst/>
          </a:prstGeom>
        </p:spPr>
      </p:pic>
      <p:pic>
        <p:nvPicPr>
          <p:cNvPr id="19" name="Picture 18" descr="A blue and yellow text&#10;&#10;Description automatically generated">
            <a:extLst>
              <a:ext uri="{FF2B5EF4-FFF2-40B4-BE49-F238E27FC236}">
                <a16:creationId xmlns:a16="http://schemas.microsoft.com/office/drawing/2014/main" id="{DFFB2142-4CC9-ED37-0DB5-209275AAF5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8" r="-2" b="-2"/>
          <a:stretch/>
        </p:blipFill>
        <p:spPr>
          <a:xfrm>
            <a:off x="120895" y="68451"/>
            <a:ext cx="1163101" cy="42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0113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146E8-B028-B7A1-ADB4-E5B6393D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Metodología</a:t>
            </a:r>
            <a:r>
              <a:rPr lang="en-US" dirty="0"/>
              <a:t> de </a:t>
            </a:r>
            <a:r>
              <a:rPr lang="en-US" dirty="0" err="1"/>
              <a:t>trabajo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         AGILE Scrum			</a:t>
            </a:r>
          </a:p>
        </p:txBody>
      </p:sp>
      <p:pic>
        <p:nvPicPr>
          <p:cNvPr id="19" name="Picture 18" descr="A blue and yellow text&#10;&#10;Description automatically generated">
            <a:extLst>
              <a:ext uri="{FF2B5EF4-FFF2-40B4-BE49-F238E27FC236}">
                <a16:creationId xmlns:a16="http://schemas.microsoft.com/office/drawing/2014/main" id="{267FA9B0-0657-00B5-9E10-E4DCFFF366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8" r="-2" b="-2"/>
          <a:stretch/>
        </p:blipFill>
        <p:spPr>
          <a:xfrm>
            <a:off x="120895" y="68451"/>
            <a:ext cx="1163101" cy="420950"/>
          </a:xfrm>
          <a:prstGeom prst="rect">
            <a:avLst/>
          </a:prstGeom>
        </p:spPr>
      </p:pic>
      <p:pic>
        <p:nvPicPr>
          <p:cNvPr id="26" name="Picture 25" descr="A screenshot of a computer&#10;&#10;Description automatically generated">
            <a:extLst>
              <a:ext uri="{FF2B5EF4-FFF2-40B4-BE49-F238E27FC236}">
                <a16:creationId xmlns:a16="http://schemas.microsoft.com/office/drawing/2014/main" id="{546AFB38-02C7-4943-D1CF-B8DA921B8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06" y="2331689"/>
            <a:ext cx="5476409" cy="364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30464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Custom 2">
      <a:dk1>
        <a:srgbClr val="F42206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26E09BE415784A8032A6E5262FA9EB" ma:contentTypeVersion="9" ma:contentTypeDescription="Create a new document." ma:contentTypeScope="" ma:versionID="9537abab9df2687aaaa63c65009f9d8e">
  <xsd:schema xmlns:xsd="http://www.w3.org/2001/XMLSchema" xmlns:xs="http://www.w3.org/2001/XMLSchema" xmlns:p="http://schemas.microsoft.com/office/2006/metadata/properties" xmlns:ns3="fb4f2fc7-d2b3-4418-a614-704eb23ddff6" xmlns:ns4="9aca1e9d-f212-434e-ae78-98d443d3336e" targetNamespace="http://schemas.microsoft.com/office/2006/metadata/properties" ma:root="true" ma:fieldsID="7e81c8f8475758e0cdccd49d4b5dac56" ns3:_="" ns4:_="">
    <xsd:import namespace="fb4f2fc7-d2b3-4418-a614-704eb23ddff6"/>
    <xsd:import namespace="9aca1e9d-f212-434e-ae78-98d443d3336e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4f2fc7-d2b3-4418-a614-704eb23ddff6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ca1e9d-f212-434e-ae78-98d443d3336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b4f2fc7-d2b3-4418-a614-704eb23ddff6" xsi:nil="true"/>
  </documentManagement>
</p:properties>
</file>

<file path=customXml/itemProps1.xml><?xml version="1.0" encoding="utf-8"?>
<ds:datastoreItem xmlns:ds="http://schemas.openxmlformats.org/officeDocument/2006/customXml" ds:itemID="{0885C16E-2616-4EF9-9674-4A486B5FD8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D9AC3F-F865-4BB4-A607-9353D39647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4f2fc7-d2b3-4418-a614-704eb23ddff6"/>
    <ds:schemaRef ds:uri="9aca1e9d-f212-434e-ae78-98d443d333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2FBAF02-76E1-4B73-BBCD-CA4D198456A7}">
  <ds:schemaRefs>
    <ds:schemaRef ds:uri="http://purl.org/dc/dcmitype/"/>
    <ds:schemaRef ds:uri="http://purl.org/dc/elements/1.1/"/>
    <ds:schemaRef ds:uri="http://schemas.microsoft.com/office/2006/metadata/properties"/>
    <ds:schemaRef ds:uri="fb4f2fc7-d2b3-4418-a614-704eb23ddff6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9aca1e9d-f212-434e-ae78-98d443d3336e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464</Words>
  <Application>Microsoft Office PowerPoint</Application>
  <PresentationFormat>Widescreen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SISTEMA DE  INFORMACIÓN</vt:lpstr>
      <vt:lpstr>PowerPoint Presentation</vt:lpstr>
      <vt:lpstr>PowerPoint Presentation</vt:lpstr>
      <vt:lpstr>Beneficios                                    Objetivos </vt:lpstr>
      <vt:lpstr>Alcance </vt:lpstr>
      <vt:lpstr>Report PowerBI: </vt:lpstr>
      <vt:lpstr>Report PowerBI: </vt:lpstr>
      <vt:lpstr>Requerimientos del proyecto</vt:lpstr>
      <vt:lpstr>Metodología de trabajo:                   AGILE Scrum   </vt:lpstr>
      <vt:lpstr>Cronograma</vt:lpstr>
      <vt:lpstr>Equipo Avanade:</vt:lpstr>
      <vt:lpstr>Equipo Pokemon: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 INFORMACIÓN</dc:title>
  <dc:creator>José Arturo Gómez Díaz</dc:creator>
  <cp:lastModifiedBy>José Arturo Gómez Díaz</cp:lastModifiedBy>
  <cp:revision>8</cp:revision>
  <dcterms:created xsi:type="dcterms:W3CDTF">2024-06-11T08:49:08Z</dcterms:created>
  <dcterms:modified xsi:type="dcterms:W3CDTF">2024-06-12T13:08:08Z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0x0101006426E09BE415784A8032A6E5262FA9EB</vt:lpwstr>
  </property>
</Properties>
</file>