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69" r:id="rId7"/>
    <p:sldId id="264" r:id="rId8"/>
    <p:sldId id="265" r:id="rId9"/>
    <p:sldId id="261" r:id="rId10"/>
    <p:sldId id="258" r:id="rId11"/>
    <p:sldId id="257" r:id="rId12"/>
    <p:sldId id="266" r:id="rId13"/>
    <p:sldId id="259" r:id="rId14"/>
    <p:sldId id="26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B3DAE-267E-68A3-2104-19CF750CFA11}" v="1" dt="2024-06-13T06:27:53.495"/>
    <p1510:client id="{94D07AF1-7425-1722-6E69-89270DD8EAF0}" v="20" dt="2024-06-13T06:49:39.506"/>
    <p1510:client id="{B3C20A39-6BB0-AB08-4ACF-77B593F1DBC2}" v="12" dt="2024-06-13T06:51:15.865"/>
    <p1510:client id="{C17E8215-7E61-82DB-A04A-874187C19472}" v="4" dt="2024-06-13T07:09:21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Arturo Gómez Díaz" userId="S::jose.a.gomez.diaz@avanade.com::32ec6a33-2528-4841-bdc2-c9eccd2ffdea" providerId="AD" clId="Web-{718B3DAE-267E-68A3-2104-19CF750CFA11}"/>
    <pc:docChg chg="modSld">
      <pc:chgData name="José Arturo Gómez Díaz" userId="S::jose.a.gomez.diaz@avanade.com::32ec6a33-2528-4841-bdc2-c9eccd2ffdea" providerId="AD" clId="Web-{718B3DAE-267E-68A3-2104-19CF750CFA11}" dt="2024-06-13T06:27:53.495" v="0" actId="20577"/>
      <pc:docMkLst>
        <pc:docMk/>
      </pc:docMkLst>
      <pc:sldChg chg="modSp">
        <pc:chgData name="José Arturo Gómez Díaz" userId="S::jose.a.gomez.diaz@avanade.com::32ec6a33-2528-4841-bdc2-c9eccd2ffdea" providerId="AD" clId="Web-{718B3DAE-267E-68A3-2104-19CF750CFA11}" dt="2024-06-13T06:27:53.495" v="0" actId="20577"/>
        <pc:sldMkLst>
          <pc:docMk/>
          <pc:sldMk cId="1921788817" sldId="264"/>
        </pc:sldMkLst>
        <pc:spChg chg="mod">
          <ac:chgData name="José Arturo Gómez Díaz" userId="S::jose.a.gomez.diaz@avanade.com::32ec6a33-2528-4841-bdc2-c9eccd2ffdea" providerId="AD" clId="Web-{718B3DAE-267E-68A3-2104-19CF750CFA11}" dt="2024-06-13T06:27:53.495" v="0" actId="20577"/>
          <ac:spMkLst>
            <pc:docMk/>
            <pc:sldMk cId="1921788817" sldId="264"/>
            <ac:spMk id="26" creationId="{4918E42D-E1D3-D103-F85A-565EC8F36EB2}"/>
          </ac:spMkLst>
        </pc:spChg>
      </pc:sldChg>
    </pc:docChg>
  </pc:docChgLst>
  <pc:docChgLst>
    <pc:chgData name="José Arturo Gómez Díaz" userId="S::jose.a.gomez.diaz@avanade.com::32ec6a33-2528-4841-bdc2-c9eccd2ffdea" providerId="AD" clId="Web-{B3C20A39-6BB0-AB08-4ACF-77B593F1DBC2}"/>
    <pc:docChg chg="modSld">
      <pc:chgData name="José Arturo Gómez Díaz" userId="S::jose.a.gomez.diaz@avanade.com::32ec6a33-2528-4841-bdc2-c9eccd2ffdea" providerId="AD" clId="Web-{B3C20A39-6BB0-AB08-4ACF-77B593F1DBC2}" dt="2024-06-13T06:51:15.865" v="11" actId="20577"/>
      <pc:docMkLst>
        <pc:docMk/>
      </pc:docMkLst>
      <pc:sldChg chg="modSp">
        <pc:chgData name="José Arturo Gómez Díaz" userId="S::jose.a.gomez.diaz@avanade.com::32ec6a33-2528-4841-bdc2-c9eccd2ffdea" providerId="AD" clId="Web-{B3C20A39-6BB0-AB08-4ACF-77B593F1DBC2}" dt="2024-06-13T06:51:15.865" v="11" actId="20577"/>
        <pc:sldMkLst>
          <pc:docMk/>
          <pc:sldMk cId="2193548012" sldId="260"/>
        </pc:sldMkLst>
        <pc:spChg chg="mod">
          <ac:chgData name="José Arturo Gómez Díaz" userId="S::jose.a.gomez.diaz@avanade.com::32ec6a33-2528-4841-bdc2-c9eccd2ffdea" providerId="AD" clId="Web-{B3C20A39-6BB0-AB08-4ACF-77B593F1DBC2}" dt="2024-06-13T06:51:15.865" v="11" actId="20577"/>
          <ac:spMkLst>
            <pc:docMk/>
            <pc:sldMk cId="2193548012" sldId="260"/>
            <ac:spMk id="3" creationId="{EADA327F-83C5-8168-0F50-5138B5306ECF}"/>
          </ac:spMkLst>
        </pc:spChg>
      </pc:sldChg>
    </pc:docChg>
  </pc:docChgLst>
  <pc:docChgLst>
    <pc:chgData name="José Arturo Gómez Díaz" userId="S::jose.a.gomez.diaz@avanade.com::32ec6a33-2528-4841-bdc2-c9eccd2ffdea" providerId="AD" clId="Web-{C17E8215-7E61-82DB-A04A-874187C19472}"/>
    <pc:docChg chg="modSld">
      <pc:chgData name="José Arturo Gómez Díaz" userId="S::jose.a.gomez.diaz@avanade.com::32ec6a33-2528-4841-bdc2-c9eccd2ffdea" providerId="AD" clId="Web-{C17E8215-7E61-82DB-A04A-874187C19472}" dt="2024-06-13T07:09:21.512" v="3" actId="20577"/>
      <pc:docMkLst>
        <pc:docMk/>
      </pc:docMkLst>
      <pc:sldChg chg="modTransition">
        <pc:chgData name="José Arturo Gómez Díaz" userId="S::jose.a.gomez.diaz@avanade.com::32ec6a33-2528-4841-bdc2-c9eccd2ffdea" providerId="AD" clId="Web-{C17E8215-7E61-82DB-A04A-874187C19472}" dt="2024-06-13T06:53:39.441" v="1"/>
        <pc:sldMkLst>
          <pc:docMk/>
          <pc:sldMk cId="1921788817" sldId="264"/>
        </pc:sldMkLst>
      </pc:sldChg>
      <pc:sldChg chg="modSp">
        <pc:chgData name="José Arturo Gómez Díaz" userId="S::jose.a.gomez.diaz@avanade.com::32ec6a33-2528-4841-bdc2-c9eccd2ffdea" providerId="AD" clId="Web-{C17E8215-7E61-82DB-A04A-874187C19472}" dt="2024-06-13T07:09:21.512" v="3" actId="20577"/>
        <pc:sldMkLst>
          <pc:docMk/>
          <pc:sldMk cId="463493163" sldId="268"/>
        </pc:sldMkLst>
        <pc:spChg chg="mod">
          <ac:chgData name="José Arturo Gómez Díaz" userId="S::jose.a.gomez.diaz@avanade.com::32ec6a33-2528-4841-bdc2-c9eccd2ffdea" providerId="AD" clId="Web-{C17E8215-7E61-82DB-A04A-874187C19472}" dt="2024-06-13T07:09:21.512" v="3" actId="20577"/>
          <ac:spMkLst>
            <pc:docMk/>
            <pc:sldMk cId="463493163" sldId="268"/>
            <ac:spMk id="10" creationId="{DFA21682-B67B-0FAC-5DFE-462FD4F9D34D}"/>
          </ac:spMkLst>
        </pc:spChg>
      </pc:sldChg>
    </pc:docChg>
  </pc:docChgLst>
  <pc:docChgLst>
    <pc:chgData name="José Arturo Gómez Díaz" userId="S::jose.a.gomez.diaz@avanade.com::32ec6a33-2528-4841-bdc2-c9eccd2ffdea" providerId="AD" clId="Web-{94D07AF1-7425-1722-6E69-89270DD8EAF0}"/>
    <pc:docChg chg="modSld">
      <pc:chgData name="José Arturo Gómez Díaz" userId="S::jose.a.gomez.diaz@avanade.com::32ec6a33-2528-4841-bdc2-c9eccd2ffdea" providerId="AD" clId="Web-{94D07AF1-7425-1722-6E69-89270DD8EAF0}" dt="2024-06-13T06:49:32.474" v="15" actId="20577"/>
      <pc:docMkLst>
        <pc:docMk/>
      </pc:docMkLst>
      <pc:sldChg chg="modSp">
        <pc:chgData name="José Arturo Gómez Díaz" userId="S::jose.a.gomez.diaz@avanade.com::32ec6a33-2528-4841-bdc2-c9eccd2ffdea" providerId="AD" clId="Web-{94D07AF1-7425-1722-6E69-89270DD8EAF0}" dt="2024-06-13T06:48:40.550" v="10" actId="20577"/>
        <pc:sldMkLst>
          <pc:docMk/>
          <pc:sldMk cId="2193548012" sldId="260"/>
        </pc:sldMkLst>
        <pc:spChg chg="mod">
          <ac:chgData name="José Arturo Gómez Díaz" userId="S::jose.a.gomez.diaz@avanade.com::32ec6a33-2528-4841-bdc2-c9eccd2ffdea" providerId="AD" clId="Web-{94D07AF1-7425-1722-6E69-89270DD8EAF0}" dt="2024-06-13T06:48:40.550" v="10" actId="20577"/>
          <ac:spMkLst>
            <pc:docMk/>
            <pc:sldMk cId="2193548012" sldId="260"/>
            <ac:spMk id="3" creationId="{EADA327F-83C5-8168-0F50-5138B5306ECF}"/>
          </ac:spMkLst>
        </pc:spChg>
      </pc:sldChg>
      <pc:sldChg chg="modSp">
        <pc:chgData name="José Arturo Gómez Díaz" userId="S::jose.a.gomez.diaz@avanade.com::32ec6a33-2528-4841-bdc2-c9eccd2ffdea" providerId="AD" clId="Web-{94D07AF1-7425-1722-6E69-89270DD8EAF0}" dt="2024-06-13T06:49:32.474" v="15" actId="20577"/>
        <pc:sldMkLst>
          <pc:docMk/>
          <pc:sldMk cId="3429394497" sldId="261"/>
        </pc:sldMkLst>
        <pc:spChg chg="mod">
          <ac:chgData name="José Arturo Gómez Díaz" userId="S::jose.a.gomez.diaz@avanade.com::32ec6a33-2528-4841-bdc2-c9eccd2ffdea" providerId="AD" clId="Web-{94D07AF1-7425-1722-6E69-89270DD8EAF0}" dt="2024-06-13T06:49:32.474" v="15" actId="20577"/>
          <ac:spMkLst>
            <pc:docMk/>
            <pc:sldMk cId="3429394497" sldId="261"/>
            <ac:spMk id="6" creationId="{675A729E-AE30-F7E5-CDA2-0D187B2AA82B}"/>
          </ac:spMkLst>
        </pc:spChg>
      </pc:sldChg>
      <pc:sldChg chg="modSp">
        <pc:chgData name="José Arturo Gómez Díaz" userId="S::jose.a.gomez.diaz@avanade.com::32ec6a33-2528-4841-bdc2-c9eccd2ffdea" providerId="AD" clId="Web-{94D07AF1-7425-1722-6E69-89270DD8EAF0}" dt="2024-06-13T06:49:19.536" v="13" actId="20577"/>
        <pc:sldMkLst>
          <pc:docMk/>
          <pc:sldMk cId="1921788817" sldId="264"/>
        </pc:sldMkLst>
        <pc:spChg chg="mod">
          <ac:chgData name="José Arturo Gómez Díaz" userId="S::jose.a.gomez.diaz@avanade.com::32ec6a33-2528-4841-bdc2-c9eccd2ffdea" providerId="AD" clId="Web-{94D07AF1-7425-1722-6E69-89270DD8EAF0}" dt="2024-06-13T06:49:19.536" v="13" actId="20577"/>
          <ac:spMkLst>
            <pc:docMk/>
            <pc:sldMk cId="1921788817" sldId="264"/>
            <ac:spMk id="24" creationId="{43FD3EA0-D59F-30EC-5536-62886373331F}"/>
          </ac:spMkLst>
        </pc:spChg>
        <pc:spChg chg="mod">
          <ac:chgData name="José Arturo Gómez Díaz" userId="S::jose.a.gomez.diaz@avanade.com::32ec6a33-2528-4841-bdc2-c9eccd2ffdea" providerId="AD" clId="Web-{94D07AF1-7425-1722-6E69-89270DD8EAF0}" dt="2024-06-13T06:39:08.953" v="1" actId="20577"/>
          <ac:spMkLst>
            <pc:docMk/>
            <pc:sldMk cId="1921788817" sldId="264"/>
            <ac:spMk id="26" creationId="{4918E42D-E1D3-D103-F85A-565EC8F36EB2}"/>
          </ac:spMkLst>
        </pc:spChg>
      </pc:sldChg>
      <pc:sldChg chg="modSp">
        <pc:chgData name="José Arturo Gómez Díaz" userId="S::jose.a.gomez.diaz@avanade.com::32ec6a33-2528-4841-bdc2-c9eccd2ffdea" providerId="AD" clId="Web-{94D07AF1-7425-1722-6E69-89270DD8EAF0}" dt="2024-06-13T06:39:11.422" v="2" actId="20577"/>
        <pc:sldMkLst>
          <pc:docMk/>
          <pc:sldMk cId="1517786981" sldId="265"/>
        </pc:sldMkLst>
        <pc:spChg chg="mod">
          <ac:chgData name="José Arturo Gómez Díaz" userId="S::jose.a.gomez.diaz@avanade.com::32ec6a33-2528-4841-bdc2-c9eccd2ffdea" providerId="AD" clId="Web-{94D07AF1-7425-1722-6E69-89270DD8EAF0}" dt="2024-06-13T06:39:11.422" v="2" actId="20577"/>
          <ac:spMkLst>
            <pc:docMk/>
            <pc:sldMk cId="1517786981" sldId="265"/>
            <ac:spMk id="24" creationId="{43FD3EA0-D59F-30EC-5536-62886373331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0-4C32-A0BF-BD608724C1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C0-4C32-A0BF-BD608724C1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C0-4C32-A0BF-BD608724C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2036463"/>
        <c:axId val="1602036943"/>
      </c:barChart>
      <c:catAx>
        <c:axId val="160203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036943"/>
        <c:crosses val="autoZero"/>
        <c:auto val="1"/>
        <c:lblAlgn val="ctr"/>
        <c:lblOffset val="100"/>
        <c:noMultiLvlLbl val="0"/>
      </c:catAx>
      <c:valAx>
        <c:axId val="160203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03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5F-46C0-873C-D080902F8C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5F-46C0-873C-D080902F8C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5F-46C0-873C-D080902F8C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5F-46C0-873C-D080902F8C0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F-48A1-B0EB-CFFA32CE0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United States</cx:pt>
          <cx:pt idx="1">Mexico</cx:pt>
          <cx:pt idx="2">Brazil</cx:pt>
          <cx:pt idx="3">Argentina</cx:pt>
          <cx:pt idx="4">Australia</cx:pt>
          <cx:pt idx="5">China</cx:pt>
          <cx:pt idx="6">Russia</cx:pt>
          <cx:pt idx="7">India</cx:pt>
          <cx:pt idx="8">Sweden</cx:pt>
          <cx:pt idx="9">France</cx:pt>
          <cx:pt idx="10">United Arab Emirates</cx:pt>
          <cx:pt idx="11">Namibia</cx:pt>
        </cx:lvl>
      </cx:strDim>
      <cx:numDim type="colorVal">
        <cx:f>Sheet1!$B$2:$B$13</cx:f>
        <cx:lvl ptCount="12" formatCode="Estándar">
          <cx:pt idx="0">8</cx:pt>
          <cx:pt idx="1">10</cx:pt>
          <cx:pt idx="2">7</cx:pt>
          <cx:pt idx="3">9</cx:pt>
          <cx:pt idx="4">12</cx:pt>
          <cx:pt idx="5">11</cx:pt>
          <cx:pt idx="6">8</cx:pt>
          <cx:pt idx="7">9</cx:pt>
          <cx:pt idx="8">6</cx:pt>
          <cx:pt idx="9">7</cx:pt>
          <cx:pt idx="10">9</cx:pt>
          <cx:pt idx="11">11</cx:pt>
        </cx:lvl>
      </cx:numDim>
    </cx:data>
  </cx:chartData>
  <cx:chart>
    <cx:plotArea>
      <cx:plotAreaRegion>
        <cx:series layoutId="regionMap" uniqueId="{84C89F1F-23FB-40AE-B437-AC9A67A55776}">
          <cx:tx>
            <cx:txData>
              <cx:f>Sheet1!$B$1</cx:f>
              <cx:v>Series1</cx:v>
            </cx:txData>
          </cx:tx>
          <cx:dataId val="0"/>
          <cx:layoutPr>
            <cx:geography cultureLanguage="en-US" cultureRegion="ES" attribution="Powered by Bing">
              <cx:geoCache provider="{E9337A44-BEBE-4D9F-B70C-5C5E7DAFC167}">
                <cx:binary>zHppj902tu1fCfz5yREHkVKjc4FQ0hlqnj18EcpVFYoaSIqiJEq//m7HsTup63vTDx2g+xiGYelQ
IvfeXHutxfP3p/C3p+7l0f0Q+k6Pf3sKP72pvbd/+/HH8al+6R/Ht716cmY0v/i3T6b/0fzyi3p6
+fHZPS5Kyx9xjOiPT/Wj8y/hzX/9HZ4mX8yZeXr0yujr6cWtNy/j1Pnx/7j33Vs/PJlJ+8/DJTzp
pzd5rfTjmx9etFd+vVvty09v/vCNNz/8+Po5/+OdP3QwLT89w1jC3iZJRjjKaPbl8+aHzmj5220U
k7c8IYRm5Os7Lx57GPen0/h1Eo/Pz+5lHH/47d9vw/4w429X1WjyL4vNzee55Re/LubHPwbzv/7+
6gIs79WV38X7dSz+7NbrcN9r5V+ef7j1j/5l/BqCvyDs2dskJgmPE/aHeEdZ9jZGKaEoTr6kg399
6Ze4/9Pz+X78Xw1/lYdXd1/n4/72358P4R431X2Nyb+eiAjFb8mvnxj/MRMJeYvjzx/Ofv3n8/0v
u+5LJv58Jt9Pwddxr2L/9fLroIubf3/Qz1+CejJfl/+vBx2TtxkhSQaF/qXI0z+GHsUYtkfGPv/5
+tYvQf/zmXw/6F/HvQr618uvg37+/t8f9J+d/FxufyXYR4S+zTJGsxTF39Dld2gfMbjPOE4T9FvN
v0L9f2pO38/A74a+SsLv7rzOw8//AcX/8zR699ipv7DpRjh5C1GOaUrQlzxkf9gACPJEsxhxaLy/
Yg/64y74p6b0v6ThH6t5nYZ/3Pkfabj/92+Hm2kc/8ocQKmzlJE4S7+7FTL+ltOExDz70gReo/+f
T+f78f867lXwv15+Hfmb/4DIH/XzXxl4jN+SBCcxY19qO4bi/h0G8ewtYYRxDon59fOqA/zpbL4f
99+GvQr7b1dfR/34H0A8b5eX5xf9dd//6z03yd4yTjOOE/y9novo2wTHaZLy33gnINLv2c6fT+f7
cf867lXgv15+Hfnb8t+PNDv3qJ9evi7/X488ZW8ZpgAzGLj87yodv6VJSj7n5Lce8Crkfz6P74f8
67hXIf96+XXId/8BPfY34fGze/z0Q9kr99eKLUzfApJgyrN/1Pbv8gBEHxJAU/S1FwMb/X3p//9O
7vtZ+f5TXuXo+196nbGf/wM2CdBx9emvbAsRiAIMooBm3/Lwh92C+FuCCQJd/FtfeCXH/okJfT8x
3wa+ysW366/Df/HzX4FR/7tl8c2uKR79Y/mrz/M71+L/vvvrEsF5ejX0t3r+LpZ9KfXj809vMIbK
/+YefX7EH/bB3WOjWjX6x29d6dugl8fR//SGJ29RQjKGUIqguTOcvPlhefl8h0HyCMGcphQR6DIZ
ffODNs7XP72h6G1MkziFzoQYz1gKcxjN9PkWeFOMIygHlsL+RPDEb87alelWafS3YPz2/x/01F8Z
pf0Iq4EH2S9f+zxPlqUUZpAlhFJGSJowKCD79HgD7h18G/0/0tdolRRne93TRQrerv5Ih7k7G7Ql
n/xgEpXH0puyWTYj2tavIh0WXtKlygpWM3xvJhNKycemzEJvj2PcS3ZmfTu3orMqvF8n3LyD7yyX
PJLbYWND/KGBvvBJLg0TiKx9ka3I57NcXEmk7L5s9C/+1/eWiPj/WCRnGUGUYYxRDAIDyNXvF1nh
IeZbE9AeL7w9IDXaewgun04Dryq0q+JNl1XCk7VgFfPzrrPV6cq0LsO2dk+jS3VhpphcT+m27NOQ
8Yes3uQt0OhxEr1eiBN1Uqc7ipW8rk2GDwsm83XaZr0WU5I4VNSe1nSntzBfoTSwT1W1NEXTKTvn
MlRnNt16MVUaAoJHUfW1+8Ro8IfQS7JD0EgfQ4eHTUR+QWg3D1EvHEsSX0yhX5qTrGrElkQJyhnq
9UugqfrFm7HzRy975PbrIp0pRjz119QbJxzPujO7VPIcRc4I7WemRd9ie0mawLzoJjs8Zctmb1vD
CC0mNNRPptXZ+6GRuuTd6ot0RJnMqZeJFTKhkyxD1c6osDTh99Eyj+9pt+Bm13abHXMaNWMvZBXj
fAu8afOl6fuH1SmXuxVnQfR8aUu+9ul5aoI+8rFqypnF2UFOqC5ISnxu3RodWtM2V2vamn01SbXr
47j5JbVLVOqpri7SqnFEUImns2Ti+Bx7EhU8RuEcZZW967iKdssWu0Nbte3VYjpVtOOsd4OZSSOW
JXzwiepisYa5fw5t6N5vlUSnazzR83mW825tyPBApx7tSDLLe181UWHVJrFY45SLgJp4p4DitKJ1
dnjO2JJcVtT5Agpmzm0krRJbbWTRRRM1oondSUQ4vrDTaPZrV4UinbDfKavGR59mhZ3cRRa7ElG6
5bpfzEGTMB5ZGg/X3mJyqdEQil7KPOmsfAYkik46btp82JDc1Tr2pzrq6a62JDo2ukMPaZqOIjHE
741Cc950cf+xpZ5fj3xdf+kVUV1O21Xd2q3WWz6qdcpbRX1h0TqfbcCWpxNt4vUDb/0m4i2VXCif
tUiQxG8lIVW/67UEJNjW40bxkydzdeakNQXshE8DoJNg/drkhFie07kOAkXrVcKi9IWk/rxuXO5R
ZspkDrshqaIyGeVwKee2tBuErBqm5mpJUVuwoJPTIaASSeb2dV2deIlu7EhtrvrtmRl6nEJVWmOn
syYb+53udb7JSGQt9gKtw/xuweikyvCT6xpckFi+ROh2sNHFxtOy76wW61xfh049GDh3cMydVIrc
RbK+bVV/g+vh0EyJyEhfpM2yZ5M6J6wVVRVGUTeyFr2HzdRqDrjm7rR2j1GzPDgeBsFhs4uKJaKV
aN9V92uWFEk7f6oJvatb/HGtV3/OImYuI5dVuUo8uRpx87zWUknhQ7iwPjprV3YyR1agER3oUovN
vfSENqKj0YkliAk/y2LYRpezbryLM10CIuWk0lCE01ALatMzr7pKRI27o2t3ZjIqSBzKehmF3JJD
PCzCKSQgqLXKXe1JWW3kqWOsySPL/PlE6vrYmb496FTf0bZKTlxI7MHXzfBE6kgXTS/bXUBJ0bbr
JfLmfdTU6UuUkejAXHLSLMvdkihaxok3tyiZS6w7+Q6HoRHjnOUEYzF09cncb4I27xbj/Z6hqTQs
3fIWALNr43yzH5NZE7ESmcu2edF4uGl6YnOfAbx7drEunSs3JXuR9Pc8Se/q9KJW9V1DqALg089V
C88PAx6ExdW555OgHkV5My03vE+EZv1exVOOBprmaaJOuhkXUx1/3Ex8GUJ8zq0TazqfLb6Lzme2
zOWq7DUktwguPdQzsbs48Lq09Xjjt1A0Ma/FaMYSs7o0kR/FUm3HiKrzwSVlYlCeqHTIeRZqMQ3b
BQakWhpzjbd0EpHhUuAKkI2p91Kx99jac5pBrpQj7xqfliqD87e6v2wdukZT1hRx2pw45jsRR9lZ
E4113lezEYNdoQKDEnGjLhsSXcKmvo1GKxSHp0nGxlxlR9R2izCaDyINOh833Jd+Ti7ndOyEsvZy
meczG00f7KIvqjTJfSUfPVH5soaQV3XG92usTrd0jMSQjXscJ+do5R7Kld3IaTrtKnuhtzSfmugh
IfoMLZFoarqJup+vW2gWDJmuiPlajrWPhTTkuMhlFn7LRGxxgXgnusqXOoSDT+6xj3TeRdzlKkxZ
mbghiEZm1cEjdxb65DxY1uypfYH9VRdBKpJvJPDTyk86T2TTljUA/FnGanQ2DGm7b+Nx9cLgWF9p
48PdlrLoRDN60yWbFFlPY+E1vGRryFpkfSeh1hcomqjPoKxj6H4calT69NBs8QxpZ1UegFCcqFiv
+znUSIzTWnryaBfWFCudK5FkEcuzbOX5oKr2VKXROZdrBPXSCjOqRu/mdpC3kQJoGXMbtseZTzeV
6R+QZ5cb6clD4F1Iz9YqvU/NmLdpt5sXLhLGT1IKAeqScsyaXc9wJvomnKfkzA8PqW2VmClkZ4zU
VR9/3spYTGa9oLIrFo0eeMTv6Trk29ymeUabD7ivFwC9ut0lvW0ED7q/9J2pxULGj5y5qy1UtdCr
zVfHTuQGjWhDB478QzpUGdRf8zi5DcAKpzs/2ucB1Vpw3s5CLXoQLpkBLy19njW/N2tHhU3sXIy2
+8T7Ls985AvVN0M++nDcIiehjgagVbK7nSQ+2ogd9KCuxtbe1k19343qtIpovvK6EbW+CjzpLrS7
neLx0IWmCH0GPCWIrtZ36zANApnMQIFk+3qpT9qkHqB9DSdNSrAwVXIPM/6QTRCzyhyxi3ft4muI
Tfw+1KFolTlZW/9LU9nzzA8njvb7zGUfQqNubBTBstISNUmyr6S/Iaazeb0MNK+t+lin3SgMnalg
ET+RfD1FkxVjvwBEeSj4NeqrvYnjw1BXLHcbym1cF1sIhexVkZk+yQPXZ2OoXMGjasstFKqgy1GF
eiiHZjhr0mkRMwAXG7JOMGD4YojcFab6k4s9ZItqtZfWTUXUDEzYNZDSh1vpNM7xUll4Idulkz1t
ozhXE8MPMuFYNJO6aWY/Fypd7CGuJMza4Hwel1TgZT7MMW5ErAa6o70BfrzFQP4pk3uDmvuQDLpg
ndtNEyqXZCrRGHf71FR93mA0iiiVRMQjwgfVI5tj4Nhlv9bvPbL7uutOok5f0xqY2AJAIibPP2au
b4QLdcFW0glpM5VHwCqKmalhlxCg20bJT21lE8E6AEiEcJkNQ5zzNH6AXy9cV9t2jmiyFIYPWZ5V
DGI/VC/BJkXUr9dGLU5Yx6N9FzU7vWIIcAAobIoEIKle9ft+VOpkIcC7obZOUbKODz0wtoOU6bFS
Ks5n53axTamojcmnrf4FZU2dS+0e2mi6shw/UJoeZKXzSjpADtzm/nNRsrY/HeqlF03GL0OX5sbU
7XGN/CDAaz6PEpbuSG8/4gCUNsZxlsduBfjotBRNx3phejrl0qQSKtldb149NL4+xIDP8LuLPGFD
rnwPWMvfDVU8ALTNZF/j0BadiQ9jaO/5Fquc2FC2PRQqWv0D69ZzihcxsO3Q8fkdk1ve98kVnrKD
GsL9ElLo49He+OR5ZadSjs1uHlcq5mU73eZwqkj8MozpXMhafaZkp7jyH8gI7Cbb+tON8CUfk6wt
hmE+kDEZH+1UldzBHOYBs3xy60c92EUszfYIc31MF/mejvHFoOoY9jLtBSZRJTo9f0r77pqs9Zkb
k1BEAJlFwxLbipBInyNHIDYcq5NoQ0WVyqOn6EzFsdDNsB/7cKbHWOd0kHearfXeJiqIdmlF7dwg
FrqeN3K2wmaolAT6eaumnPUArpIWI7lJpTtxnBWIqW03NVNNS9YC7MSOAdA3d6T1U960TbEl5Bc4
uRSon8+aUJcMr3dRzNZy4H5PjHpwxN107QB0HiB38m0xjcMsaOR3Sxvm/dSY+q4jMtbF2CXEF4xl
5rBksK9FW0+gE/v0fcb78Yjqqd13qV92ZsbZUSczux6AbZcucNfllUHhGK+VPsY173dYKbn340Ze
rE/wu9TU6yLQwreDNvLAaycAQ7ZaNCEggUJcXTYjbQcgL4OzIoxxdFLTrHpKOkbex8ms/Gd2oTth
baWuQEghmeswgHgd61nmnV65zfs0IXds7kHFzR0Iyiwg8tKCwADMUKgTQBbcLwubPsuIeiGfZTk6
GhoN5WItCrtkcNFlcHP3bJbKnM5GRYcIpbRs52Y5Ln6bDsPmows+MapF0O0oQhW6GzBPyK7iAdii
GTR7r3A650nLIil6tBhwQuJ0p7OR71aeDs8JYP2ZiRudiCjD1T1zw/yEt2o9SX1r3zPMWLF0W9aK
uFvDCcLx3OY15ybnC9IHrHR123iT7lQWkcMUy/oZh82vueKujQSJlj49qLhXAGjZkOZDb8Ivvq2j
y77qsMC8OglhXUqT6X6/0mF1AHeOPVcTDVdAJ6Ysd6amFzLaFOiVMCYnoVWAVgw4sW8ZyQfE/MHj
jD4sQ4QeDYHgB9W/bDrjt5vefInH1nkxBHnhCTl2dfuQqtiKwat4H8bRRvmQGlwSU5vzKFvC3g1T
CsLKzPtmHD97ClF2WJKog6I1LLr1suFZXg3tkiPQlKuQOktOKjvhel9x4u5VltYvyzbPHxsWyNEl
/bxz/QpMmQ7R+Tb10XlcTdAKq8Wf1BkyO5ltSmSg7fdhruvHDhB9ANG1Al/b5o4f5pS3V+3ImyMy
yXiaTTLs1qVOjm5JvJiRDYclrSoB+8a8G2S/PLLRvxsD1L1ZTiVIqL12JFnFJJn6FJMGcNWOWd2C
SJpUL2hcZfnaOraKMHdgkNCpeaK1aU6pocsiLAHSGHNEiwZzLhrSVFcsnrYc/AZ7Mo/zcD5Q1hYp
6HyYdrhrmGZ7h/yw4zJ1+ciSi4GAhDNjLJYehwuvJwbbOlr4YZSzPzVsMbttHLdPEY26AlFUvzcz
CnvoMN31MMvqQ4MTcmQSiD38xTdjhfrzYZpXkMkNr+8zgI+DW1XWCM+GJs5XVq+CriMHycWTi9Au
/SpIRfsdw2CU1YlTucHRLAxX+KVXSfMBlEP6PEm77tZqqc6MpYMYZL2+a1cs76qFh8K0Cb+kfknL
Oo1VaYkfSzq3a75h10WADGgAXiPbk0r36jLmLaB2SMadc6F5RzOvr1oc95dcJjJXtIkvqeHLdTsu
81nNt+1ji6DTsXpKrmuUrnvcovWUztl0mZl1+wj9gQIzTjUrWkOncqlbr6GHdurczkmKBduMfp5G
CxQSOOuZzQZ9lWSW5nok+H5AQOVq7O0pWt16F/MRugwIvHHMMy2jfN4im7OE4t2mqjE38TifgkhR
x4xbdgk6wxa4i7aiT2idp1uM76yuu0NdmWY3xMlYspA1h2lNp2JuhsnkPkb2MZrXtoBWGpcj4ryQ
HB7tja/ybq6qPOVx/25Nq+20R4aUKImqU479pV36WzZwtc+qOQDHAVKBFZg3burp7cbHOcdJDUZo
liQgiI2EV8jNv6+3bRLZnKlTZ7S/tyGmJ6ia0rKZdX27TWlTjpgBgUy5FTzbRvAN2IruqijOBpGZ
rAeytib8Koqj4dpp050RJ9v3rbfztNON4ecT7MudqQcJbN5P0YVRa10f8AD6rwNrHHY3N30ep1ie
9q0b490SXOTPV9OBd+qHdVYiaZthLGKn/V3vTHuvqm6kYs2y7nJIVh1EpT5LQAIbEnMNvvUEwg+E
OwUhmrqU3fV2S8TMKS/qhs6nvKuTyw7YSSIQTDF3BI2jyDIQzKkzQ+HGFvgPC+tQ8sp0JxYP9glt
Fh1J3W2fnU1zyTIMTSFyOZpxe6HbxN/0K0fvUu+nK906gKgKROy5M12ym1jzQXU9qk9bulW37bzp
PfxqdXyP+4g8RSpme+PUekTR4D+Ftq+eFmzxp0nF+NamKjphivk4B+CrO5FGmQZyD7as3Q2dCg88
69VcVBIQGawOBxW+oPR8ohNoSjUsqhEry6KPaSfN49jU3acKgYtZNlXnDnMmzSpW5SvQekumDnXb
ZXddH207H/iornQcMnCUuGS4cHwAuJvXCZRbt+jqSLMeICqWowVSr+RUggYmtykOy36J1uSqbnB6
B4cPQAIGMk1nelJ4t3AgjqJus26ALuuag5tl9sCGlpe+I2i3gS/ORDYNAQDD2vlkS3QPpJbWwwCC
2lS4nMGnOV221B3C1IW8W/WyxyOhHyvf4g80mqc9RFuf0K1JcG7nqgGDka39s0TTeAwaVZeLbehD
BATlMhmRRELB8/PeqPQ4mgZAHllL7scBbONdNmzqznaI7ZdaDSbvt4blXRMlomtQPjAZ7ZFG9KgH
CnC/2sTdDl03l3ByFDdC1+t66TYbnSvNwpMkNQa7ajO3KliTFl2Q+GKyermSa48LvfCxzWXfmtx2
ncN5yCKdCYLb+m6IsugYx910j1cfHdcAiCRScFHfp830LOc1M9BzMzCN16a0S8HOogjnqJmLdNZX
lZT2EMl4KzOzgZxAdtwP00EGGlog0FELznsVX7TM8lMa4k6DuaLc2eAQPq2mMYaMIuwE1ITJ4yHQ
Im7A+AEEe5aTBSfaIHJOkuDuRjvYeyNjcIzqaNlONg8uXM4jFZWoBRMrnXqOhJ/odrnwioO3Vs94
pxez7R1eoLNT4FfaJUBst7YuZvCE70HUVaczm80pCEy3w9rb2yWL0EnoBozA2CDJNbhm5oRYsuZz
S8Opy0YQNJ5+1nO1XnM09lAVBCzJ2g78VppKAueP1HRnDWHvnInYfoI1PSRLog9+CXnfrRMpCDi+
j9VWR9G5WRLenyd1z7d80c37zq26rLPBFXUHJ0+CUpV9JhjpIGbAkKR0asJ7AkZ3eJimgV2CxED6
fIXfrZCi2tatLTdbhV2/AOpcUuXMZRrbiQvS6jbARjfuw2iS5gnsqg6kvK7rU2VH/4CbKL2eOgmW
8Gj109ZY/UuPR7sDKjLdL72FPdFl9MM8TmqG0z/T3Y41M4dAen4cJAIDFjVtdK6x7C7HbpouKmqi
45g0U94pWl+aZCBnwzTWwsUzFm0X20twmaCyfIYfVdpgve/8CiQP08SXrZzne7DFxlZ4JcdS6pbk
6WpoCfqw38loqo8KUOm0Bc5zD/XxPGoGxADcpX3VZP4m8pm/28YZzJdAI3vdA9TUBdoIlELX1/o6
zeC0IQbDskAaCPNs3FyC96+f4fBg2C967QMclaC1jKYI9s44TFksqFv6s06DWV/x6dpN4H6hZOnu
fG3jkuoMn8Bp4LgKn5Ku5KM293U78R2AndvDD0uHQtG1HYvES/kpWVLclVhBe0DzUE4MXCMzePcE
eSUgyax/4QvuCu+j+IplYbvwMcc7VGNc8JVN53qJQTxRPnqwSboEuNpggEwt7qqq2uiqibe7TGV3
rqnCTc9tXyYR80HAVBMJusoOO2mS7b6LEWMgKpZlEirpHXDrhaZO4DmNjtsGB6HRiKoCmdTeOGh+
uXHcFV0q9cdepeNHAJnljLJ1O4+bipzWoGvOlKbbvcTECs+Z/djWDr+HX1CxfIGjv09dY9Cdrsbn
PpNgzpq62lmwVM4whaMzEQ+km3PIxJZPcz+fIlr1l3MTyOM6ycNG0nCCHcy1a83khJzH4QhGdLhi
OqU+70ZwAHPw8doOBHbTn1WgsDYWuqsmiQGBaG9P+5jbBc4EtC+hjdmnSLP5HlAIzA6QqHuQVsCu
8Ha6otQUMZEa7D/y3HZrl4q5xzUcirTE9bkLqzoQ6EU7tqmmFUBWzEPkKHphHIxEbOCALlTdugN5
u5y7bZvLZq2c8P2oT4LDpx1vHJQJe0eo44eIzGS3tqi6UstggfkqWu0HEkU+50ncX0wjnDpgE110
amBPksWPbVrXD5kB38tVCZxYxH6f9GDjgeSCo/U2A6401u9MO41apHKluYkCHDkxSDZY3iv4QRuQ
rtSSuFBD+iAzsDVlu/E8+Cbn83QksXF5u+jzpUMF2P7RzTw6cjq34MeB/F3Ef7P3Jdtx49qyX8S7
0BLg5A7I7NRlSpZkuTzhsmwXO5Bg3339jXR1MsuSXnH8ZqeOtZAkiA3sHTsiEIfn+r2jp7Ipp6ci
RRtlROLlK43XVuiVbrKqwFR39V7Vg3s/suiiBHHXRyN+RiU6BzZON0zlj1FYP1Zm1hepmMgFkozL
iY+fnb49P7tpnbso1SeTlschLbbAbK+5JZ/DorjSFfFHZi5G6n1Ix+IuHeqbOZ1zTAU3B+2Fd1FX
q4+UzyaIiz4MIu2MvlO7FykyT9cnw0iekHbWfucIwD3th8GtSr+XDtnVzviAYgNlvbF7d0BGbZSb
f50BN1/O6cQzn7l1P/gpUsHnZBz0gJ6ypwJnTOy+ETI3vkXiW+6AhU2Xo8PrTTI05dOArW8/x7IM
5kTzJy/J2iCK5zBA6+0MNZXDhxYhnQdZJ9H85CDCoWDMeOQ3U/rQTNobAMWH6fXoDgXAjSG/aK1E
91fr/DN626ipTVPvKi7R++lcNN5HcSSoLfetmcqDh7qt8wvOfk/LES9BbKh8OzvdfuAOdskmNnfg
ZYgjSlKAvbU3FXvqhvOxx164H1V+iQOrf0o7O/sNOvCbOWsB5aMyv2BjHH4klUt37uChYdgKgaIh
I4BdfNYhxDythx1tChxSTt+Ud5Ht7XAgDJ2quqozTJJFT23I6T7V6bwdIYLoNu65LRvQaGgBL5O2
ftSaz0Hbz9nVxJvpGtWi2JYTUNECpbLxnXjoPnloG37LbAx8bKqi9jOZpP1gQj6iVUS7gM/5dAUo
uCAbKa28yGeTSIRFXNwQx6FV0MrmGkf18Gicpr5uwLv54jpdA4wPWYYXSNo236qyHS/H1I2foD9r
rsZJWfR5p0ReeOgx7wsieu43oGBEQZ+UHCkYiRJsFB0qlH7QOG8h2DFdQJB1AGCZBnoP7K1/7Io+
nVFY5y7fNsIrrqeROnYbtSMLL6uIO1XgzKLOd2jfFykSq1neG92nl3pW4kbpIUOvP3MunCnr0FUa
6Qe0DCvACcW8R04aXoGR47hAH6P8MiRJaYKJ0/YUZjJFVTWxZJtlQn+UsZoKH71Ii4gpYvvRzG62
6y024r6qijs6Uir9oWUoEWaP3iBhFBcArp3Y55FlmApLkKDFZKq9XW4Gdwv01oIUJMAdMB6rN26r
1SUp1YMxGgCVjKP0WKMuvUpklexCh6IPheo2mVqBA5aQvRtm6ndWZ8ntbOSA1m5d8hPvEIBBz50O
69E1V6qgCfpFbXVKS+yAaLr1u8QxzsbNEhbgxMb7oZ+Irj9eLxlEf9eHBRrIcVQ5W62G6aGQnX10
wzA6TCBT+NrT7W52ZXgkNCwPYXwXM/uZF8mTrFygEjrWvidJf5/T2R4IctdPYrbs1rCs3SD36j83
scP2bZY612XR9CbIiHWDsvTM7dzGyf3UdOVdr+dnlgC12wLuKwE+ZZIIn9DJcN9JUnS7HLewHyhS
zQ9Fkbm3lcjURiV5pYKIK+/rkEhzkU62R9tbUDQZsIc5FXF+p/iGAZFp/DFHFbrDdsAvolqQIIty
HvuGzzG6otS98Robg3ng9Zdll6N0KWv6XDqh2qCRK68JegaXtu+L45RX+gKtwmgXqeI5Dst7ExKb
+yXqRaCr+I3qvJY6avH+HZfYvnQciFrn25p6vzfZPD+kLGZBp5PvvKyaK0cZs0UFPt3oPElPQI31
Azrm5EOsu+5uQlfnJjEZ4M9wbtHbQGfMj0nm3XNHVcLvVOp9QYGP8qlC9et7be7ejawA5jTPdR0w
lqKwVHoqDvGQ6a2ctPyO5Q+iR9mKj01URAcU+TGgJsfboR49eGkyHzqZU+Fr66pd78zxjnsFmmum
pKFfxWgHybaOQ19PeXwsvDbcACh370h/7mGisJv3Kk9UkGQ8HXxTyS4KaMcA/hkayQuAWPQ2L7S9
7dK4Ow6TsTfpEPMh6D309onS9AI1PjoMQwawylTN7zlJ4qfOkVPiYwZTtDoGR2+tyR9nIF9PQOMA
nVVWXEcoKf1iLqutHcAKMhFgFTQ71XXCTXtKB6fflXVWBrqV3dewEuWmTnTvzywrrvvZhhfGM+hI
shq7rKfaD52ciyOf0mRTtS2YfnlBez9rcHxy8PjEhiGRG+aKgvTn3fFYTJvEM/yDLbPpxikLFQyl
rj6qYVuBkhCEZXvrhsPodyApkLIkQQlK09Z2SrDAuL0HSM3DlCE9Ca+KGShLN5Gx81uukisjenPl
9u206XiSgsFwLpmjFqNyMV7WVVM8AVsEMyZK0Ymz2VXhxfWJqjLZo7LNHueZt6dJDmkwTiT/jaLK
20d2rj6FTayf3MRxv4m8PucTVvggpo2BHiXdFDE1j3VpH4cm34yoI056aqpLkvfq2JHZwRxX4oaJ
dtx1SVddTY119mjJMz83vb0F5o93pXyk3QawEbkArhx+VCkZ91lGyniDLMzZN1Y0X9KiZzP69174
LY5idaC8aiOfu13IUXml96SP0LIE/3C4QRdjOHgtzTss7Xq4ZhEbo8Biw6j9xEv4NwLC3QYQ/43X
5wJ4i4gUmA/Aakp27ps72SQvux7JZdsM6LYMsux8F22uB0pBFhBOse2dOnzO8vG8oZJk/GbB1bnt
UL7rDTXEpL4s02pbTMQH/fF7myP3iOfpoScTGC20v8Tv8KsM+No2jFsGFolrq88NOCv7EDRPAJ+C
xR+ypg08FM1binbxzVgIpjd1buU3mcTo40vkc0dgaumxB9lr62pebXlVX1RGzehsIOlBh1yIscCe
L9CtdzQdAoSJ0/gvOLu/4IhSsqTBKqDshLue4IRpxqCveckQbXMyJtiOkkMXxlEwOHVhL5KUYYNp
0QrbgZBSbwX4BVuLWu1a6y6O/K4GC+/q7QcB5fdnOq6WgkNfTsBJJJ4i5+d8QcdNEhqNlgzuXsYj
D7I4brcJb9L9S/L1n+/7Bw34qy1BooziPzX2f//n/978Jdz/oRP/5/8/q/T/+a9T+b24b+vv39ub
L+XyL89s7b//FD/3J3v7zJH+6T/+Rdd+hZD9hxnAK//4/8bWpuJNtvZ18jx9+UvIcCZA//j7P4ja
kB+CIky5ByoliNf4n38RtSG+8ihEbx5hLv6JSfzGn0Rtzv8HVTRkLICdCadncvefPG3qQa3oIeuV
sBL48a//had9Xn//0LQV40xT7goOnrhwoQQ7r5sX66KZeN7E9YzWdJ8DTm+bsdtqYFK3ikb1vard
8fbthYgH/+kHXYKmo/S0i1eA/oCf//3FD8qmQHezjwUqDJNuaioc0Ied576ow93bv8Tkz4tegZlN
hCcpVxwv54mzqvDlb4GwbVKg4Si/S/SD6NaUbhiT+xIUQbDDA171RQEggzGKVro3knTGtpqTrDZ0
l9cuWnmJn8RtltAgpCnO+ySZvX1YRAxNqMqNwzu0mMsjSDAsCJ0hSjbAyrL7rtXS2Rk9oifudK7h
18D1TXURG29ASUlLcMesg+7J15HWqGukBa61d9Xs4jswMtrqUCSNjNC9oI3Z5FkWthsjNPiyTa5z
cQSWlDe31nUTtm2dcspu0jIav3bg9l7VyVyqL6BdWXGj50jdRjIJb8pJJV/NaPokKCTNB18Cq5vG
TYiOinCDLI2aVvroGxuLmpmEN3YeM+6BrZc12od1B2YQHPZa8twf6GT1tcxVzQOn4WdALAbfbfDn
0a2iw3lRf42inprfCge8zqAeHJCoUOp0ptqMxOXMguwy5fRKx9UInqAcrUauhbpvBgUmYm4Dwjyw
ITHz7Ux1Icb9mQiaAhxKdJakm6or7fCpitOhupGRUxQPerDT4KJOkhLJQFqRniB5GJFwBCUDr9kE
KglRGW71gBqg3XlEWufcwnAK9Jqn0OEx3zW2Gjy+BSmvnsVlmjtxqVCkVm7e3CUOcmazKaUkSMrI
EOaa+LkQU9kCkZBqvlUtkNVsk7QpV/lp7lRHPoRNUeVPUeqlc7OdyphFm3J2huaLKcBW8BBvepru
8ALMA789bToJ7CMXTV0Fsowt6ryKxJBZ+Qw1UvVB8a7Jb/PEEaewxWG1a2jSI7kQc40u8oRFVIHx
kiNTA+qzwXd0iw1POk/6aVLH/cZNDM82c+um+aHP6kkHI1VhdO6H1GcIt5m3bdml/X4mJY8+djhR
ayTiNSN9D8Jy20UnZyQJSlMWQoDgYK7thhVpEfuV0h0IItYDl9MthtaCJxJpBIsnAXkNzZxvSBUB
rStyzUEGRSWP7CzFhBVu0vFvA2DR8hKpkrRH6hpQBk0/VuYqAU+a96jhJ0cFRMzxeJ/ytmkOYVWd
/9SMoNczRAU7uk5GUgCV8eDKrdAyZJvMRa50SKcSjNQkArL4nVgjsoO03RRdNa6KwPlhtH5uuk6C
5AGmzUXSloJclk7Sh0jcAUJGM5JEmM2gt1RnTY2UNfTmrt+FY+u4+c7KUboBZCl5v5dcq2jThnFJ
901DUCu2aKyMPo8BorCpcdEzdMss34SJnCJ0dmPZ+V3pFNYnsmqyXd53JBjqFPi/ptolu6gtRhRJ
yeCRLXfazLvNvNJrDii2hoeMRiy6CRHIei8r1tF71GlYvlvHGJF+tDYc3QNvx3KMA46eRpX+NhYO
ytoA5KEeNHBdQN9BxtlJDlOTAvvpBLN4FhcVUcDT2CmvizQl8YXDtKn29RDG3wou3Bkpm8zRvQY9
KAmYF0fHKaoN3yDHmO/Bl+njnXRL4H2VLqqrbB71iHR/AAm7zzvZA3AsZL7JaNKN91iVg9pMYNSI
x8FB5w68/dZE4I+I0cMW/RtTusyzfV16Ip1/mzwm6IcwprPeFI4eJ/sZKN3E2G/UKaKzMGZIEc1N
tMnLpKiZLyhh1t3aFgzn4VtUAXAHcNAD+rfNcw8hAJiuAZ96RwzfRhY3efX4/7OidjpnOQKn9+sS
tp9ci/768z9yorPnArRTEE5pIHVccGQ+f4jXFIcZCYU0EdkSgT7MhU73z5wI0lGkPPhcxJMMCZbA
ef9XUqQhhvPoWdGm5H/Jh35OGRwMi2IKyrWz0utFWtLOfa4hjItuSTEMO15k6mAHaNJevP+f6fFL
Vdxro0Oa/HJ0qmRYY7eIbkNvsgFQhGRXp7V5J+F5bfRFjZH1cgTnnmqQ8ucsUF2KOjkU5WHdsy8S
NhAVM3AXPXEqQ+r5IJeAxFOrYN3g51d6Me1xDuqLIqNEC9x75FI/QhSmVk463FVejq2B1qNVy8Qp
j+P9yO3VkNHNusdeJJZzzQeAVVycHEIeZIhNFAVv887gi9rxn7W4UBUO1gVBCtvRaSpt9gSaQncJ
2nTx2YPQY2eRVW+NtRxaqAZk5WpKN8q66c26N1vUiXUWubSSSpxgzpYEYSoPc8++rhr7HNkvP0ge
emUTjvggEprNyENLAkVvvO5ru4sAJpkD2ZAc+Kkl5yxsjk6FyYqVgy/iVzlsAlxm2ElO7teymh+R
1H9fNymL4IVyRCkFLPk0R/iSsxxuyoGxdTuDu4hd22HQJIzZqU1BkLDUIQemwQBf9+iL4CUu+v+i
TdnJG9iBDlCo1nrlhC9iF52Z2hSlRrKbO/VmDCOBjljn/QFXvKrgPT/gP8Xv3wG21CZLblwC/aa5
hXoLAgUmbXPbTZBdrnz6RQBLFJa96uv4Np0g2WDJBD5FUz6+Pev0PAe/evpFiDoQ+EnQpqPbQqYP
LKs8tAhzue9tCrQMOVC/G9CA/+56ZxFGKusArQh3O6X5eN9qUHGkU6LR8vbDvDKTchHSCue8GSEL
OKE+3tcxxASsKPOLdYMvQhrgNElmFVfQ/IT3YS+gS5jDlYemXIQ0EufZpm2pT7ICT0NW5TPUUv8J
dPt7fclFTMNgEvr2UpenhCnyKLIEXcIsfOf7vzbli5ju5gSUy3wsT0WC5pQPNp8HdQEHRWvdrC+i
uuIDMJU8L1GkdQmq4C4OgNfwh3WjLwLbqxK3RBfNnsB94X7nieFGjnz69Pbo5zn4RWhI9vMJw4ex
nzXI8hAOgn1mI574Q1fIS1nn8ebtn3ht+hexzcOqj0MUXCcIsLehiNFS4Ws/7SKy+RCH0HYL99S5
XrznHvotDSucddu1WMSqnTirOB3ZqYJ+3Q3hxBBln1dNyhkrfXmyg0nlsZmk9sTSyiUABrrpqQ7L
at1+LRaxqgdjqrqi6sRpeKGdh7FV27cf/JUFIxaRGoqkqNA6VSdQzsQ2zDz3I+tNHHhJRx/f/okf
UP8vFuW5Zno5OZCflyGvG33KlZ5949EGDfn2Hlq7NuA6SdzN6ETFx8SijzdXv89pxPfVCKIVmArM
JxOwhBbqMihX+8K9pEnc4ECscj+Ox+wuappnKEF7Pyzth84mFzoZQa0rRXtRVznzLseEfXz7RV5Z
+WyxfkRWZjwBQRycSZRIEjqvXWLr9J0v8cro59ru5SwR1Ud15YTFqWXzFMAyot0UpAivVz27WGw7
g016NJpndkoglOiH4Trr2d26oRd7Tj9wE0dO5cGFZHjiwMvnufi2bujFXmMK+ApMs/VOHQFjl4EB
Cbx2ZU0qFptNPhXofI0YHNrKK/dqoPk7p9856H+x3vlinYC7zzTMO9RJKUOOskQnLyJ09vF9AVcP
tvqi41IG2qHi9PY8vRLFZzDh5drhrdeBvAKwFi2w6boKTXbpza0MwH6Rm7d/4pXlyZdbkKC9rEjq
nSzCCto7c6N6s67m4otNiBaNzGJTeycX4pkHwP/Vpy6s+926J19sPzlUjinjOBN1Vl1WIKGULH7n
S78274uY5VOdCzAF9KmmJjlKDkTdAWvlKtRd/86hRV/7jUXkZnHZ6QIkzlOfGfUb2s/wjAAVyY+T
pHloC2nv0MjuD3neheAN0XLeZwmsPQZb0AMgbRAmprba5Fa527FMi6/rJnUR9JJwJ4/Aiz2NHOJP
UNZAdyuf1o29iPosccFD4yAvul520KSIghLw/brsji+iHuCt5iEYpKcuq9lOQEq4i3vvnfTrlSD5
4Qn1As2Z6QCpJukpys0mRd+AeE+9jsJ1G+3Z3++nKIdszmFhwk4dwJdtNoFB4gBuXjcxy0Z9EY9M
9TR0T1EGdyP4JD0asB7XHT/nbu7LR0+jTmS1xOA87D+4OfiuSS3XLRe2CEIQNtLBpMAmAPNfpV65
AcX/8PZKpK990EXw9T0M5GwE2UAqBnNVQ/H8LDoV37twHoKFSaq4T12Q54UJI5CeEnVvZ/XVi4r8
oYCzT0DdUT/F1QSR/9tP9NoDLeJOZ90IBYE0J0ZYGftg6+u7BBr/ld9pEXokgqIrBzsKoq6zFIM9
z25HVz76IvJolWnqCdecokKlu6GpoWkiZlw3Ol0eul4IeYhW5pQ4yr3RoOPbSDTrDii6OF+hmG7c
CJX+KS/EvafcfRzlm1UflC6C2nFLqcIWQyMRvoYNg0vl5bqRF6dqJiCLml1qTh4xzzO08A3N1i2T
H2fVi30un/O8adU0nxyHPKPFBMZzO0UrZ+S89F8MbuazWCckmGyHjr4LqzI0tFizXzcri4hujM4M
5zo8hWMZwn7DVtCu0Wnlsy/CE8xxOlGQJE60VN5hNBloHql+rxNxXhO/SCzpMjpjlzDYRWj4nhHo
xfN2O8B49EOlhD3wbuCwFJvni3XztIjWoaS9GJXSp6kroivLohzMctOsG50sotXTFh1amWcnNP4n
3wnbB8i+3tm0z+vkF7NEFsHaRUSqogFA0aWluoDQPt51o+rXbQVkEa9x32XZDFHOyQFDb5+zfkci
St6Zllc+MBwof1r6czNQN4XrxklJmbIgmUx3I7sBhD7bDiT3eZnoc6IFxt6qr0wW5zKR89DxcMLb
uCgK/Y5R+OlNJWuDdeMvYtmDnUspBEtPkB0nMDCsdlPk0O26wRehDHeJbBC8y05TBPGPbGOI0lo5
vrOMXutC/Ys8FYsm5dYB6FIl3TZRRRLMM8320NuGuzxu2suq9yak3OCW2toT31tLkfWte7dFqNdh
yLJQ0PSUg70FZsmBe/UfNuL/FfxfMiEzOPBUZGyzU6QNnNbE9zFsntY8NQyOf16/IAxV0UCb+SRM
5fhQGgcdxO+rpoR6i7iOZ2cUNG/Sk4ayxpcFmOgDeyfwfr1nUG8R1Qyfjg08DI+MiG+OQfVmK7mu
5IC/7M+zMqqxL0dRjCcF704fOeTRHXO9KsKot4hgbPjFSGyaovcd59AGCyV/a0HWXjM89srFszsk
Jengavh4UfYJaoLPWUlXDr148hFKdOjBhDkKeN5kOc76ohZfVixEPPa/9h1WWTtj7NmZ7sCX4n45
2FWxicEX+05F5zFB9Z0dO2WvwgiiDQ1vgN26J19kEIUrbT+1CcSLXQ6xSdd+GZJ6VfWAJ1/sKnoi
fZ3XOj0mEOOA5dS3Pk/KNUkhBl9kDB1N48xGUXZMnOnrQOs2mIds5ZMvMbWq18yhbZ8f05bt+tZ5
bpN+VXObeUv0TMZxNbgjvifYxtBZFvZTE8k1my3GXmwsPaR6pamm7BiNBD5H8CUNQNVK9qsWyxI4
gwMSuL+pzY9TUztwPOgvLe3n+3WDL+KzHOk0wbo6O4ppjg/W0+aizIbwnd38PMq/sjRMzCKIjAc/
ksrw9BgTkWylO9c7CtHfdspsvXJ2FqHElYpmWDdmR151nyW8pmSfrttf+CKQSll0jR775FjR8mGs
s+eps+/kHb88ijAxizAyaT6waqizYzPC1bQH/yvIU3h+rPqoyx7GUCQwWeixYoaxc/1EeJeGdCs3
xiX8BUAdYrRc5kcm7BU0GDHWulx1/LMft1u8LAtJ2DesRBJ8lIlkvgdbD9LBX3PdtCyOOeAetoeh
xlkyruQ1bAZgfwqG+juTfh7lF2t9iX5VNKtUpWR2HHvqO718asOzl07+CF70sPINFifeFAszsVJk
R5gIl9Ct+H2W/LZuchahqjq4G1WlhzhKi8cZfN6gN6TerBt8EaRSOtPsRW12zCvw28Ehh5UQ7GLX
jb5EVyjsmsemUxgdVmAAlR8nJtbNCl0sGbAxGGsgGz5CJvGpqeAgotZtLkt0ZaAsznI4FR7Tsbow
Q/oAzw3yzjI5Z+K/WIo/gM4X4Eo96ga6qzo9sjav4XFZKvUIcVy8sWAFn3KSxjC4cnkjfVXE7Hns
unBN4Qw6/2IVae6MrEnH/NhUwvhdIysf4OLvq1YRXayiSvAm7DyOJeoytbduJmAkB8X+utEXu30O
E9d8kmN2hJnPoa/hL957azObH+Xniy8Cg5FqEB1B2pT1/CFjFtrQpu/fOQNfOWaXQIsb1VBRubE5
ZtXoHWAwF916Ti5/bww2pWDV9CwBFy2akXS2xxvUMNYtOqOQRK3CdZm3xFvQGhS1qJEPlxL35ob6
OMxdtvLBlyGMuxuSBC5Bx2kyRzWW+xR6iXVrZoms9FbPLryH8mMdOSW0qfChUWLlKU4Wm/3QzyVL
cuQItT63HFl0WxXzuvyDLOJUdb0ZhgihNMga9hm84ukXEJ7/VEr+N/QB33MRqVZMSS3SyhxZpiDn
cjs4ZsGjMVq7XhaxKmGN1+SizI+JK+5JMsC/3PXylQtmkZspnLJJlRTI5kuaBYI5hS+j6j3N7K9j
FW5VP+MEqdFd1Z0zPzan2UU8t/PByXK4L2TM2a0JVXgw/PwTvGUyneDFfCSwcvPbs2Mibd9Z8a89
/qLUiZiKI5hdZUdKwF310dOvt1UGf5kkhoPc289/Huvfx5deQikxCU3Vg8x25GQut3qGpWlXUEji
LRbQoNSnLqroO791DqZf/db5PV9szHIa0ODjvTl6EVGnKdY5uEViXXGiz1cUvRwd4srCmByleG/K
vU2/uPW4fXuOXnvuRQDD4sWJwc1L4R4Ll+9eULl3qlUMPQbJ7s+PzeHf6pgBZVvYwlPXZZHejHR8
h07x2pMvYteDWViVQ/R2DBmDH6VqC3hHd5/WTcsiduFrYTyYdqbHUbhf8/JsqTx77J21/8qT60Xo
kqpts9xtAaxYnh+MCNtLYYpVwApukfl5zmvXkaJAj/sI9QAYza2Hu0yax1WzohdBO8GxawBHNz12
uvUuRhi2bCYSj+u2G704YFMDbn8tFTZ7OX6o2ABPRDbYVZsx5OA/T4uqyVxDapsdM/DPLmO3zm+b
2GtWPvoiPqd+isuGuDgGG/sNdppX0J28s7Gc3/4XG4teBGgHfQuBIzGWORh57fmuDfhmzZTMAfpt
DUy+4Srz9tc96+h/+VOLcE3mcSYOvNyOkzm7FyZR6GeK6EPftN2FrFvomaIRbjJnsyhh4OYFp7fG
h7tKc8irLrmuFXN3Y1SxfVinOqCSxLfw1RCbqSPdHdTyMYwuQ3oowZHY2RZkmrBDXRTIBk6xGzbN
wzYKQ5jzeaXZFjAQJLBDbcVBdcNUHVubzFsxT49wyMghCINke0dHC+tEKJXDyu/GAT7XkSnZA1yI
AJlDQpb3mzgPnRsGU5vDbHK+JQQGjJskhYN+DpkHHOLjWWlfx3D2Adma4qoh8C/CT6Kj+b2Yu9YE
4JCyj5o1063yHHahNBId3Mxe3o6pV7zzlV/bEhabWTy7dsozHLUdU0fG5k1RF4d3PusrX3WxlQ0S
/CWH1ubo9Emzc+FO5acgh8GusI8u3v6JV55eLTY08OVq+JZjjTI9T/AZI08Wxl2bdYMvNjRHiVTh
SyHvxr28uLWM2y28rst3yJCvPfpiS8urUOO+giY94nYI7T9CY7lKUMe0WmxnMJs6mw0AUGyyiR9y
+Fv78NUr1+1nkHH+lBGg7aotKERAcPqmCHTtme2gG7suK1Dn2XqRzUR1n5a8LNMjBM64qKqTp4ar
dcWOVosdTTpK4fY2TAx14H/gFbDxpWJdRq/VYg+jzACby2127Kdmx9P+OsnXCZXwRRdBissBQKWT
GVZiNMFZ1SHRo9dH4uHtdf5rpRKGXwQqaXPJywLm1AlshK448uLvGaxIYFhQ4k6jKSQfsxwODW1J
7PnCiRkWvITHuCJggtdiMYwJ/hJ/tW6BLftWEreoEBdWYUfX2vRahOwZev7+nQ3jlUNtqW10ach7
kYTJMXdA5g+YnnD1nkbHCf5X8myOWjnNyjhcSh01zwdYZGTpUcfwvJfxrR7JKpYa0+5i9/Bg58Fq
XD54HCKYkfRtjvLUFnJdFLqLHaQAzkNQgKVH3BIKd2HdCD8pxlW9Jr0UO8bl2MlIqeRYVBycqQg2
rGjg7N5ey6/sqkufnCQecAGbwu6E63HgBlMonKLj8F6t9VqkuIsdRPF59kxdASLHBQj3STrK/VRR
vlWkhf9KDTDvenKj8CYfcUlBkxtzW+gaV4j0JqyDUpoOd48M/J21fN5xf5GgLeWRg8g1rqA412ae
hg2hZZuoLBxApGPzzhn1WrQs9p0eTR7Hi2VybNJ8CuBaBcdc2Ob2MPuU5wtLbMk3677bYguKRhqO
M7zhjrhD4LrHq/nwQHnnLV5ZEwvx46rn+5G5vjiXVGldWHjHiGUXtz05Q4rMLev26wZfBLOE9Xbh
4ZbcYz+ELu6ektNWZc7j24P/miDEcMXvz0dqOrvD2LpOesQlkUOA/BOXg8Z9j0slbMWOkFU1h9qr
YPgGh9EJ13KI+sbJuF6XX8rz4n0xcazrkxyGR9hKJPuSRrhfaGDvlA2vfdfz//9i6IJPEMy6KPKN
6O4UHNgDnuG+gben7bXBF5FuKlw7Ae9WPHczpj5v28fRvgum/6D7/iJ0lwLIeIChY+ggzbETMRy2
1qF73+Be4cRPNS7X8QcIJr4amDqFMO0GnLxJcDVMGWS4Ku0A7YTYyzZ0PuJKVMRJbcINCzm7nCC/
AFe51bh7K6ue65D9N3e6P4WyTItFbkMkHWCN4SRHnXQ73Vrjqyi6XTXRS7KHwqVIyFbn6NjDDdn3
xKR9Z/60buzFrsLBY5hj7v4fZ1fSHDfOLP/QQwQIggRwZbdWqynZlre5MDyez+C+gwt+/cuek4WR
1BG42hHVEIgqVBWyMnNsM+jq9+4LN8TPtIv06DcQeEJxKk/nprLgch/KB3ScxIXS6Y3T52I95LQO
oE1F/ZirNnzCeNT8d12JyjPeOGH9rBgyErOXabyYZ1m23SHcau6XvkXOnkOvGrIHiwbm4DxOHYxJ
BA4zP6d0R2PFjjnkEtVzala2X22MQYNr1BcC5Rt77g7HymDsK/DuYkCqaaBMZ35nNRi9/A6iE+GR
dW4GZHNFCsmCIImlBv0F/ehn24nvZuUAenVIaUEdcAfeYyiu4aXFz7YTvSOmRltC/hhUdr2G0mZw
gCysH2jvX5qgP+M3WOSXTRtVpIuefkLbeAG3dLhcea3cRTTZdo0mfE5yqqP4swZDRaeGT36mnQ2v
qpZB+3WDaXBfHFQIbZYplJ5xxdlxORqwMemYnMARDsW15qbfwKHqt3Dnwgz7CHPf4Qh9YjJA5oRk
oCXoQeznZ925MXNBqw05ElZez8FDBC96Lg3Yy/yss5eXfTQCAA6O2ByNTsjz9kc1FZ4nxYmGlYVk
95CPecrBXTuAs37n699+i3ZiIW+GUC9sBYe03cWRx+A2lpHc/PJaFyTVNYNtaICFVxY1BocI8mEs
uBflEyhx5csNB1chGprgPzyZfKUPKyTVoJ0RZ35poTskWIImgJZLSU5jU2Q3fQXaSlBB+zmoOyOo
hRSznkV2qnT/RFrzYRkg+OX1SV2QVG63XKscYmRLBW0tCMRBTbYf/Q65OyO4GcvibenylMTsNgog
o9lDU8svp2COf8pe46Yv+iLFRFR9VdICrPztnh399sXxTxVCmZOvsD6tj7v6OWe//ew63kkCU+Rj
gHQi1NttHJvTAJ2i902/VRkxxz37RTRBHBCkh9XEP0YtAxU2U/o4dJX8sC7xbw0tmdOQ5UtKDMD2
YI/3fFd15wBn3HQ5UC55unUQzct2SMhAfbH0+xjuIOAet8EGFkudRti0Kd+rpAIn6Pu79kaa5GLV
wAawgvtE5ilkGvtDSOz9BpFez4U7V2vc6nrVhOtUjuc5HEhcQB3Pb93OxQqWJYFGUADTWQxhjdb+
CPPB7+nThavRoTOKgOXzrKvyoIrhNzRDCr9L2wWkmTXOodhhdMqGs8II3Upo947WrxRwEWnl2pCt
4iOsz+uSYCjkqs3M7rl0x3erKq41w1xe2pTgDc5LCNqbmeWeH9Tx3oCwfmw2bIwdm68Zn7+oObd+
K3fxaBpylYD/1UjxgFS/5Vn7Jeei9gvE/wGiBS3UxkD2n1YsxBMjuV+BG/M65C4MrUOCxHoqca1u
eHzIqGXJCoF2z11xvDPSLWZ1IXEGJu09OvQrBPSCfLxE3XF2xFd6Ii4UTQJdK2mtyKkkUOHAk+EI
Vtp6O9oRKvJ+23OOaX90jJq6UyCXZOQ0jxBFWCp9Da1gzxrPRaRBg0/Fc13rtFtAD23D4vMUDH/7
LZy9XDgog/F+XTN1ypHI7OUC1mHl+VFdJw11X3Z4fj8J6BdifkqZ21ms3A8r407xQUhuWat8Vyey
QYuoGQNxHLL9i8+ugJ//5a6IueADHjrxyi6hQlFAyVG0F3blfKT/exiFi0BrWLWPtF/JCaiC9ppP
3XoHEbz5bonn6Ds6VeW1158gnd3HYHeT6WVUJ8inHMm27wnyDr/3TuGOC+7FCiYrlHmnRm/mvuyy
6RbjZV5lExh9X26+1ArqHD2SbFDE06sZumQ3S0vCC/v/b5nx2gdwrmtjhS5qA1dFg7c8Ukq7+2qH
mupaLT+3dUT4oWw79X0E6rjMPAk+PkLxKzvuCizRkDb9BHrx+AZaeMsBz7LAc3T2cxdGNWSEInpj
6vxbDVrMz1Ex3Abz+DiV3QJub6A8I7HkD0HQlEB2ya9eX9lF0a0bxokVZOBOOf4gtg1zMsXDs5/t
8OV3AHUzkzIg8rQXbDhCt+8JQBqvmVAGdriXxm1Zt8VmdlRSvHmQm7BJi+N54Ru/nkkK5Zz9rh1m
VdJQgRldPMxcntHBnpHByQ1mKBqQBuJypxoUwFNSb5T0kL2ZGr8ZIuEi6UCKW445C9Rpqbf5sBr1
F577vYK9cIF0YWDGwIhFnrimOoZAV7EWh6DFiPf7J+bsQq+4lgumC0aOx8IVMbmq9HjIoiK8XSNT
XgWztn7BwUXUMbD0FOMcq9MY01MNKvdkko1fkSBcRN0eFXZfakx8aFDvN8ne5ay43VSvuVdzQkgn
TQA5D4nBya9OkGCA2ArafNctaeWFZ9s3jr2LqxMsMzXPiTpps30aCf0OdXHPhTvuutoFMdL28Ci2
H5v2CvpTPvdUCAKcl4FA6rMOCYi6QS2T3/TKHKzofEoQmHYCWG8hTqAlLx6p2ClUtaCBA7qignia
d/YEepY1pv00KAWhog1xU/XZQNU+ed+VXv2WWLsTwqBJXuXa0u2xr6KvM2QWDufK29O4E8T6nFhQ
pOnt0U7Ib9iOTLUFX/zRa+luBMt7TN/bIAgeIVbL/9lEhXS7XrxuvBDypC/Pi4KUHR8mah/rfPxf
wIZHtV8ihng1fMG085bCOCTqaL/Mj/kO1fnsLBmMLAAabmKdnv32xsltVB0bycUwP4q4Kj+SQUNH
uWn4Nz/r5z/sjypk3DqGOS0xPebA0d2OTY9Iv9aXwst5jf+J7tgex1NzCCcTQYfpUeQt/xmHqj6W
a9nf7DozkHHX1aUX8vN+v/ZDjt/G0KTM5rEbH4eZxknVj+KnaLr+6yZ3/WlGZq6TznDtU7rhz3Lc
WKkQ4N19kmiDRNeFIgdSeN0nMO04cVjGsc3pNjxSA/3FUMrtMETQMvf72o4Xl9UqS90EMq264aEL
PgdD6RPtQ4hqvDxHccdB5o5WXGpLgxmldbuxHKrBXst2hTaKFjrqNm+x7JADcliJJqmhce0XlIXj
w7zN6ghy0SQlUX7oJgz4tH6aD1B5fLkrbag2slJG0lJ0t8ySpxWIdb89cRy3MNlZnA+rjpst6YIg
Udpr3gzf0vFaIplYzWhh2rSfaYfmDQR4fJIx2HYclZbgBe9yStKcROEhzwWBUnl3KQycV/hKGHBx
rzULi3isIoKZEgXh8QrKvlAL8mmsYumOa0Z4DOViMiQNMJGBGg7ikhxFoN/ndDxzWVShu52TtCPr
F0KLg660T9sjBLfiy0PIdJlhMgOfc5DdFeXRXdm0P7xW7aJKYwhVx63Eqqe2ug7mrxOt/fbDxZQu
ARTIFrmTlNIGYrHjNSSW/aKJCyhdZDTuNoPnsJl/XMb4eH6h87TteGVATWUgp0ZStGpO0A8+ywf+
9ttrxys1C+e9UzMBO7LUhyqa68QSL8gjzojjlpEa0JxoYbzjkUzsuj1xZr74LZy9PH/1tgOMNOH8
CSE+mQZPTHoRlyYo3/D4s07mn/lLHIW6iumGEziIxET0FgRJnkfQcUkoF44VK5UCBcXOMBCDYsPw
xV577YoDBP2/qgkHTAutOCkd3hIhowbWUL+Fu/jQqRpDyP3RLJ1FezVCCwC6CT49/TBwFTBwhbEp
gh50mkOeGwkEOqk+lSgsO1flWq3ajNlCgByCuv35GuYSavV+m+24ZbNMiNuTUCkf9i/oOVhIYPi9
RGDljmMCpLqqDmqVj5YZkgQm/BJA2vL4/srPK3zlRoscx1SzbnMd2PGxst3Xoozq613YT4pH5Or9
H3jDgVz05zTOk+q3Bj/QF1tSMHBM5DESLD/rjntGfYDUhMdQNckhUly2QdKCRs/TuOOgUbEGdilE
/1hK4G1biAkme7363ZouvK+SZ4mR0GLlkamvcjXKOy7pJQrb86l+5bO6+L6asnC1DWRqgnID0ZKq
2aGzvbllVRUldQct5gux4I3z48pg9B04Gjjqn0cBPDJSInBlQv41VM9xHMPH3v/Kb/2I47vZUlvQ
pO394zTJ6olbIT7Iovy7LWx0IUc/l+qv7df5l/8oU5u+go43JOVA48qnZGdhLI9Wc/C99Db4NIw1
OQ4qktdbS/0e6aEL7Ph1IfdFkJGc78TwOVMZZHDJ+Ov9HXvD69y5okKUwyqzoX1kUFu+NcBIX88Y
c/IrxlyItIAqJ4ZDMpQdelMf+GjvhnL3IzIOXIx0j+4Sam191krL81PPM/rJBqX1QR2dxZhffmiG
gRUCqdQF3Y7ymS/rj9VEXlQUIcS1X9rWUO9qQlaCs0dUT0Opn5a4l36xyAVJr+1c0rYZp8eIDiwB
huwaytB/eR0WFz46j2zlQ9lMj1SbXxllT0Fde5p2PNcYNDIWVk+Pk+n0A2fDcITGhrnQJ3kjLri6
3d20qCgncnls5dLqBELU3VVBwaAolxnUvH6747hp1wf1Pp6pQntJerDo8A/BZD752XZu3wC4jpnt
w/5IA3FPMvHDxOYfP9Ps5WEkuFGidW5kuk0kTiYTPMRTSI9+xt1rdxjyOFiKHDzme5nwtvoEEUXP
I+N46AyBoAWzQSv4/c1TZbO/xMx6v2/poki3wYDDayMqHfEclwRs+hhJ32aMCyKdC2sK0zcqzQsc
lH1ux2Oh6tBz6U4XCclCOc2Y4H+0sXygcn/IyvHZ62u6ENIWsN2tDUn3KDAklfA9TEK0Oi/c3Wc3
eeVmdTGkw5KReBjU+AjN8B+anx+s0ci79lv5+Uf/uLZDHiFFA20LNCyGpwLN0jK/5JpvZFAughST
v6YKStygdI3/17eBPpgs/mHmKb7thG/DlDleGinodGMmCL8i8PRRzvG1MHz1u6aZ46VtEK9Q/cvK
x7hd5lsVFIeladoLGdNb39Vx07JeJihT9CA5FnF4UxAZJU0e+RHGBy5ktJnCvFyXvHxkuYC+LNjE
D/82Cr2OjQsZbbpO5m03F6BAV89EA6UnqR9Jf+BCRvsogkg6o8XjZosbG2W/LBlWvxjg8htCALEe
7SKLR9bmH4uo/B3tnReXZxi4DIesCvAqJhZM8mZGnFQxtz94HpILN/Ubp8UFjaqmaAjl2JW4JJ9o
s/4zt8slaPNbtp1LVExFRcKiKx67oSe46SgQJ3XB/c65CxqdQgAv85Dmj7Wk3wD7/mrqyYsuB3vu
OKiJZwF970E/VjsEvFZd3PIh036B1yUxpBNkxZfprDlMChBIbjpP4k599fIgFzMKdRRWthFWTout
O8ioWZJy8wPLhIELGq3tnE+LXLJUYaL2MCqprrZq90J2wrpzk4qGdDtpJvTdSvUXk+Z+CJonv21x
0l2iJ1t3ZYc+UBHfYProWdSBZx7qQkaXJd6XHvQpKSkjelVusz52Y1v6nRaXvpDzoqmCvRNoj6lv
6MEd+yX+4rcpjn/2ZsqHjGmRVs3aJbXeSVJUvjvuXKAADSjebSRLu5ZMt0oFN2SvPd9hqeOfPW8h
jzFVMejwN/nXVu7x7y1Gl9kvnLt40a6nQb/mJU/3fpDXo+HBlanUb59dpy5eNMunkqzzFqZ4lP0i
9v6D7RevDJ26eFFmIasarzFL9aj6pDuwMvZL0KmL4jQTLQlkNtaU1Ly9WiBAEJu8ufbbEsc7ra0y
2km9pnyVHwg/X0ShVzePupIPgypbvuhgTaOdqsfRhnS4rjGW5aerQl1I0j5I2UF8ZE4LW4HRoFYf
C4hlep1D6oKSoFNJazuEcxqSqU3C0P5P7dTzGDr+OVTZDHUnNqcEtGEYJ6OJqKRfSKQuImkAv8NC
w2BO1wbEY4Z8Mtml9P/1pIIqJ72NgIPpN/SSQZgT5qAlBBsZMErPXgfxP3CkUPINXFJzqtv2Om7U
d5UTv9dH6oKRimmZNyiyTmlc8ubA4voaQtl+qRZ14UhgkDa20mICjyX/UpnqSSyNX1BxUZTViimF
BqjtNCq5ghbhnOmnulRerOMhdXGUZWFiaLLIs/n8n4ai2Rqvyu/yhCLFyzLUQl9nXYpoSocw3w6R
rMVhsNNnv8PiXJ+BXKoSDcUu3cDAf5Amjw5s1J4u5EKNeDRZ+H/ZpZlakt3UR7RMvTJn6kKNSpnP
YxQUHcAS7NibnwzVrd+WOM5pVNNE8wzLU7zpawD++6MWoZ9xF2mkIsaHudzadFNZ89BUKysPBnyW
l5QH3ogsLtjIKJObxbIW7D97NhxLxqf9BoLa1g+5Q138wVDrRVFqZwxi1/eRNeExV6vn7riEVjsl
81qzoE+pzaIDSJE/Eq3+ef+zvt7OpS6fFYiG9hGlM2xHoOTJ5hCyCUjBuiRcO8+L1AVjWTnRHfzZ
bQqezA+LmdJW0gtQ87c+rJNe4C1nWqI4wsEpwQOe5CIesySISOcXCFwyQrbpsCbR0KRLj8faQzhu
7W9UN+Gn93f/reWf//2PXlpgTQYNxrVLo3rpvpI+i5OFNMwvQXJxWWEzTCoPdJOqZnquouEfw4dv
fgt3Ugw71KLf+9Kkw/5XO9FfnAu/O8lFZNkJPEB1BcvzGhwii4GQ/ZLow1u77YQwvCMaUCsXJl3o
OCQtp4dSj36FBXURWWUs9MrabE4zE7W/0DCyX1AlPXttt4vJwuiijhjFMS8kBOB1uH+ObeQF0qAu
KiuepS5kxtu03wd11Uw1JrpDeknK8Y09d0FIfWhlVfB1TIMx7oskW9bOPhbdFO3f/bbGOYlZA+3f
abRjKjWJ+qTHNl3thIf/+Jl3ytE9BI561Wuf2lg/1gsYdjfIEB38jDsHsjP5LkVpp7QsBoxtkcci
K72AjRgsexlZJOSHTGkb5F5L+ayW8SaKRr+w4kKRorqzeF2sEMZLIg4oHJ+bmPzttSMuFikv52UA
TcKQLpwAW2LDu20a/J5zqAtHskbbnIR6gAhIuH2UGbNgbe71hdTr3Mr676MLdYnoRGRnJkGMm84t
Vd1RdYv8qyvyLU+aGRIPIJipD2UT154phwtRstM2ZMXQDCnZAn7IajxWXYE+bRuP73+Kf5+iXvuD
nCR4LBdJeTaNaQ+JCvHTBgNdTnLO2u94u5bmSxNDjq6CKLEW7Y2xuoCAlsZQ69eVCjbecwEO+EMR
kKm/R5e7bBM058yezH0Fvrs1CO0B43mY6pTVQp6zodLgiB7p8zaNar1bs100HwoyhwZjn/me6EJv
LBlIKLrk/T/wjdDkoqTAR93t/cb6NBf9DUDd38dt+vq+6deZP0Lw1znuB+7lMCf9AA5SY+P7TXVU
/gA/F8of2c2jOpbxPn3pur1a73rTDjUGxSezJms3hVfvr+GNP88VUJt0tYUTgNlplY3XaFr+DaFe
vzvafdLVXS6XKQ6G1FbTUaruOsjXC48Wb+SjLrtbKds1G6Ud0rzCPNLVCC4csN/ZohxQzhDpRdYR
UhcJRrsu6KcqHFJp+VEFrThW8aAueM4bO+8CwQbCGiMrNqQ77c2noBbDVW705PddXfQXi4M2Kqt5
SEFPPzy3TRNeF8RUfomdK3Qai9XWoUJwD/cM0phYNZg9/d5eAEt/6RWrxBTebHBuBjzCJmEm72tB
/M6ki+yyCwTU2Aw2/b3OMF+jljqBTnftV6C62C4aRyYf2m1AhyeaEqajO0G6C1v+xpF3kV0mm5sl
W7IhzWwdHSjaUneiEPlN2GyXyJP+fWV9JZa7AC9W15wyS3FZNKr5WbXT76XJ2luEeMgqW739CGqW
fSAk647bRvdkqhpzaxSdroPB5B+bcMmPc93j5XMrxXSXZ0ze59AsH5MA/3VhI97wG1dNslV9GEw9
/Ebn1e+xrpdDkW3bjVc4dEFosQCPJgXVO2hAi482HPJjtABe7mXcRaE1kE8oV4j2QT2r/l+u97t+
UH75rQtCC8OlsflejymP1JWJqw+Quv/Hb9XipTsKEmVZNHVDyjo5PODgqVszNbNfFHRFWWMbdOgt
IpJP5Xqi4imLiF/R70LQqg3D0yBEGlI1BM/C5PEjEeXuV/GH58P5R0mOac8NOF6NDlq4oV7ZZXvY
6urZb8edlCozOTSqKzTRVAuSZJlLKABKONH71s/f7RUnD9nLpefRNo9E6zGlxgR3kLdbTuVO2/sp
iur7hofdV2RW5sLUwBtRy0Veac2rsYtGFEY1yQ6daapkJx1wvIAK+5VHLoffIGQgxq3vUx6Qe9Sl
N+No/cojF34V5k3bK4rkqBBL9LVCz+HjFvezX6xx8Vc86vK8qvGZs6AkB+iSAAXUefYyXQ6/eqyK
bSXw2mIh3XW97gJkyfLv94/Q+ZS/coRcBBbapLzIs6ZDuS7+4Xotk61vvIgwQ+oCr9ZOZzutUH/F
I9mO2V4VCVTMPOshF3mFqR4ysMp0KSXFB4vRdsx9olz32xenUre0qQ2IQbu0s/n3Hsn0VC9+0cyF
XWXIiVQFAv80Hsh8P3XqgOf10e+cu6gr3WfbigG+LpUhP7a9/Fa19YUa542j4oKubN7h1UjCdAy4
2LGo9a/OKs8XNRd1NazzkJmqR/FC2XzcYv3XZJlnfu7CrsKOCgI1+T7t5qm6ZZw8yaxb/TJFF3U1
jWumGggZpIsR3dUO/NWxKKTn53TuD10GICSqzn1AMv8NncEP7SAuFF5vfU7n8miiEkwz296nIB8N
b1ajw4TJXtx7+Y+LuirIGqt5wwNMUOGOKDS5a4f+wk301sod39yHCkJ8em1T0h9rziNM2IeX5Nnf
sO1irngHbRIZ456gS/urzqe7Yp89a1AXcTXlIw9KhdZiGUJaKssOo/bMR124VV4sFmp5COPQ8f4K
mXA7ZX7pKI1f5hgVEJBL0C44JjFUx4eD4LG6kL68tddOdZj1q277oqhTKWGzn7P6sPIL1eEb2YoL
tZIzq5huY5wRrZCpiNJsv0dTQiRttuuz1xl3+fnUJmgkRqj8ocitr4gsH7doHa78jDvuiT66WpXi
ddqiY0Z4dmey9ZufaadXNea23RnF3SZkdR/u/DoTwz/vm35r2x3XHGeNYcd+79Ie1ebdzNvhUIKA
/I4L67N4plzIVdlRA+HoDAnLOrGrIJL8VPa9F08LrMuXp70DR1+DPnEHgWFzzZsxB3KkLnwiLoyf
0/g/Ko1gJwH6aLqHCFJ0U8XHNveau4Vlx0nNSCpNqgIUulVNk7qdPs+QHXj/k77qpbDteKlp42jB
xEyfguLdJHIQj1NAfK432D7/5h87UsxLyQOwcZ57ON/BTHQqxtEnW4Fp5+acKiZEtNd9Kmvz1ezy
UzQWPjkzTDuuGS4ynLuxOz8RzVAuUj063dGFHTkftP/k47Dt+GbYQ5it6Zs+BZ15f4jDPPwkQGx+
I+NZgeo9W49bRslh0MOlZ4x/m7iv/aTjs9Fim2ISskvrYd6/79OK2d68ycorA/mYD00R4NcXyG70
ZLZ1Mjaq+qQsRfraif5bOcrtU9zO5oBugnmsgqy5qepyf6YNn4+6EJ/CcqwPXdXbw6RU9TBjnj2p
qt4cx6mXN0UPhe1xXeV1uWd/dVNDbui+Ue1zxTDlUqMtNIuCfd6bNIrjj1Df+BVkgc+QI0y7D26R
0ZzQtock89yA0y00ydiOXrkCrDuBSPUFNNpjnLF5QjFJLYgSy9GLLAfGnUC0KMCnqa76NNb6dqvB
LL1DC/DoFS9cjFldtpplomohLh9ciZ2VSaaEF94eK3eCUdctoJQsoOsaNHmZkEg+qbD4n9/CnWAk
ymDF/GTUpDoYvseRut1ZH3ueQydkyGFsKgky4lSU+pcmzd9slVd+y3Yixo55T5UZbEkZRPN1Ja7A
9+8F5sV2O6GhEHOQLZMAsXTHujtGu/ohWNQl8Z03Yp0LAosFWda67pq0ZEF9s697fWsBFuityA+V
4ORIeBuBvjbyYu5jykWFka6t8gXvHem4sCW/MgaDclETIBZ5fQoX92Ry0fS0b1uEBHYTQsIvIT1Y
YP2MO3f8vot4zhqUgktRfCF8nY5DbtWNn3HHr/YMap0jfDXldAyTpaR5UkRe0z3YdsexrMVTA2V5
BWm4nCRZxWqIiomPfit37vmYh+Ncg4cbnEvD92LjLFEzFIv8jDtuOxUg5wGeukvzcslQ1j9YCJhe
OCznYPvKteviniaANRjLdQtwXLbzI51MccA0wXAYxpjd8cZMHzrdeqZDriJrISqzc8zJAJZffM6b
Ox7Tb1575OKgKjx3A745N+m+tlUStvGa0L359L7x8+F+ZZNcHFTQk3ZvBAOibVfXuVLHqJQ3VNU/
AnsJFfBvF+i133Buw7YAX+1sOf6AWdLtao2Lf9qoLZ5IjcFLsuTBs111/AHcsDNPqoVWDyFYHkzS
mHB44pnASvpgLUBdn+Xbr2UK6ku44TeX5vg8qBMCQ4EyS4vATkOy9LhNa531D0ULzpFDEzYdJNQ5
2Gp71Ck3uRjDBy4I+97uRXgvhmq/JWudgwtcxEcAvwafRj1TLkBVMQ1y4oE0qRV7dKxpjWGjyav1
CuNOuJipjXnJcQ8bqKFfRyurD7sCFvP9E3W28trXduIFaD5jMndTByK1Jccc09oeM/C2eVp3AsYw
sjg0bY+2Q4Ap79lqk2yTZ93h0mRxtLlmIOtR+tJVJDGk50Gw6kUehl13rvo2y80eC9qkoV0PXU1/
Z4xYvzDqYtMCVaIp0KArUE8CR6XlZQLatgsV0/mKeuWDuug0uvQjyJVbvL3oMj/YnG2Hdg/lB+gp
esFfmHJBanUL7j3exVXazFIex7m5X3bINL1/IN9av+Pj4OIqYjwHNJjck+udBHXooYICMJx5EH6l
iotUK4oQKXhXNukQR9OXei2eQjK3X99f/xsO5cLSKlA2NRRMxSleIwNA39RXPQNJ4mfc8dYVL+Fb
265Y+XlyQnQPtSRPfqYdV803vowya6DIsm1xUtIyS4Sc/n7f+BuXu/uozKAWyKagrdJ63lp+0H1F
r+MgLL92A0hCjIj3h82EtV8J4L6EZc0kcrZAbj3bTXMY6Pg81cJvm1xJK3Chl7LEVF9q9rw74OJT
hzmaPSOD+xYGxEAb7+UKz+I0/LwqdBQCttYXzv0bX8EF5dUNekDtCNfabXeV1eMHObW3XSivCszK
sTj3S0FdCNvejyqiGTyg0tl3pdWDamcvxDBTLm6tyRRbocJ7tr38j9P8Vqvo+f0z+kZu5aLWlgVP
1hGQiGjsDWjt52Hf3lFAgG7ayqhvmsvq8/s/dO6IvBKhXQBbC/JoQTdVp0pHckxqyETjyXNvb2ZL
17t2HzZg87duTGRGK2CApuXSIMq/BAKv/LT7HKqits1x3TfoovfLaVuhCChmDgKjRbfX80xMAviH
OhRtASLYSJMDa8viOW5F8dBY4vVEyIRbRoPFi3Vh30E8gvPrSEqV9lFwSYz8DQl54ZbRYY28eylL
qBcspjxuhZHXE7PTocm2/p51eXWEHkz9E7LIIMOvxzi7W0VPrgah6puyjisQA0eXXvxfx53BvZy+
VRYHwsR9mJ1ET6f7XlbtvVohLJkUluqrRtYc1ISYwvg6rmPWHAKUm0sSrQuyRxbExT20qYtjFYrB
JCYo9/tG2/n6LDdeJDQvqpugAkTh/WP5+sUr3MIFgnCBycdBnto5bK8yNocPtt3iZ+B4xQUXe/1u
BM8EPOKP/nbDAQqJ11CeCs1/adb/HIbYC27FhDvGkZUNmrBjI0+IyxzELWOULFt8+/7evLVwJymZ
NmsjNVXypDv2JZpYfzC0/+Fn+/w9/tiUWKkZnV8pTnKc4qu8tjcRH6ejl3G3BbOhaAu1kepEOfmg
JnMTRPUnP9POnkCeiAguoKw0WPalHWeAJpfRazwcfuNsSt7AE2w9qVNo+KeqX+8aOKvfus/f+I/9
XuKQjbybIQ+SyaesYT8Xxe78TDvpWVyyKZwCmJ7Yfl9m8jcphadp9nLV25xHKHPgOmHUVodIzGim
oWrzW7fTM82LYeqWWsqTitfqmBlzF21D5ZWNCbfVwsOsgR6IkKdN6jahVWOR/wm/Q+gWxwqjSSHd
IfAQWKgvZOi9HMeIX7ioX88IQCn1cs85KMo2yK1LaKvFy83alDThIrPHerWIMGWgLgwUvZ6Xidj5
tmiSMjZxIzECZcY+WTEJkgPEEfTHOKbVLVVLewhzAKO8vrZbN4OKbrB71YvT0NO/VAuqriC48TPt
VM0S6SXLyShObdn0SRSbRxtVXpm3cKvmGO14UAsG4jRG2+d+0j8x1emDzmHCrZljkc+xLhnupanL
wIeYF18wh+k1dgXr58/+R8CJGVd2A9XVSe7ZckRP5NsQicAvmv1npqtcWJ9lMF4NViYPipfyguXX
nyOEWyWvIc9ZjrHO01CG/ENY8vK+KMvlJsREWlKHQ3FdBYZct1T3F/ztDT9wZy9A25FvckWZX7QR
NDuHIika/Vts4UlApfjI6uXZ65i6NXpdKAnNNVCO7f/P2ZUsy40q0S8iQiBA0lZVdUfJQ9vubvdG
4We3JSQk0Dx8/TvVK1/s64pg44UXXAqRSZKcAcKvbywZ6UmTKPbcTU7aCGM8hVZyiXJoBofnrb82
+Tfidw64pK2j6ee2iGsJN0mtzyWEwS7jcqu9/EqZ414Qa1MNg4yszOdEZXpr7ruh+Oa35E5mEKpa
GrwHyTyMVXI+6uSduZKbvQZ3b4XNPPYHn6WAix6yNdzQqg+DbcobHbVfk9lY5N4MRTAzNjUG2yXh
gUk7SA7+VSUifJNs42dD+/1immO6IFjmtN+W6RnFlt+FFwXVy+Qxx8G44cYrcq5JeZ66sLnjTHO/
s9klJM2LYeV+RCKnexHi0A/42yMw4a0rxSsHqMtJ0qwawKCMZJ4MlcjiXdZnPKHixlIMwfb+gC2y
Z73o8pOqoDiYiAORS8rHP4Qct9MmtL1xQL8SFy5DSZU0aOuay1xUSXwZ0NbbAi/jN2wup/aCTQfd
l2MS+dINT6UNv5Uz90tzLuVHB6rs6cREHoz7fBFsDx9HsXr5m7HI5fw02PJzUO/XJd/mk+EtP8NF
wS/NuayfhYSyb1qOVVnXJoWLJXkM28hLLxNTd4KqHDo7LBS7JaIGzNNmo/cwW/3qlYxc3o9aFGek
TpCMCGi9huVwuPbD70Qu82dODl02FRLdKJsgtcd8B6FIzyzqNmkhT1zZxRwiL0cSnAtdMHRKYj8c
TBQ6p6LoN7MruWHNV/U9WuR6suXupQ2ND+pU0KZoArRuWuxF3dXjKZjYmMqCCy88McZ3ghTiMwmS
o8a6L/sfAbwq04lzz/rQJSrv3TIY2nQiVwEpHqfBfoNs3uSX4X+iKh8CLsudYHky7eNjscTmTg1o
+3rtdZcEFbFGTaxgDHdp+k/Aabb14+ffD3296f/cqoxc8lM9TtLS+GA5bxr2vtuC7tEOxfBQbk3t
l9ZdEhRKhLWHiCGHB7Ulp7aOUqgjeJlfsegnDlTQBFS0hOdwV+nTUpg7UYe3XsJfOZBcDlQ4HHEb
rD0GV+uUJjt7kt3hd89yKVCEoe8C17jrXg8AqlnhLQsqqmeLxOVAqWooKB5tRV7F0b1p9WkbJ8+J
O0E6C4EtI43IgQj9d6jrzw0TN24mr623U70WsKsJB41Zh0389tjq+4Xekkp4ZWj3yWc6iqqzlWJ5
qI04b2tv094QL04Bi9yGvy6qFe6jluWgE3yG5+t5DPj33wfoaxN3DlHItwvRK+BH5wTgMcC7u9SU
/Dj7je50F5eFHc02GJ5PtPsrERq7PKz8cEzRf/iSH27kdobdx4LrbY7ngC1t6hLafzH3jHyXASXi
ya6CLDzHA61NwQ7937G1f/sti3OKHn1UDmOy8ty00Xc2BN/jXnzyG9o5Qwdl4kQtkuZ2AGEurQKu
/+x4vHj1GKWL9t+DAaaL8BHJxxJeWNwEz00y+YWny64aWCwH1EUMJ2hwll0TnGDjcguQ8No+d2Lf
TKsKirILc1HobxxPLlr7RZBLriqX0VAOzn8eHPwdHabnhEKF0utruuQqtqx1UfYrzSd+rJdo0ejr
lnHhd+67/KquT1Sy84HmjdYnvref6tr60EFZ5BKsjATbPKQ9hubi36Ss/mgNv/Nbk2up8UPYdwwP
fX01sFwCr3JCNvzXzp6dz58IVsOwqHDdWU7rKbi0Jr5boD137zdxJ+qhWVHW0AcK86rrPoVHC/PS
evrLb2wn7G04SLJMK64p46bTbZDvLNrQJ7/BnSN5N1s8JLFmeWRk97+wCaoPJa3+9RvcCcyrBh98
9WaWD2TfHsK1eW+mze/VAo9wL/dKUcA5oFwozfee7Hfh2JNzvE43gBi/TinoXL8cnMOEra+BMsgn
231coh4o1MmPEiBd7lNlVYsey0TzpWyGq+MqSQ9aejmrMOmyn8qjaOvJ4lKrG/N9K1dEkJ8bBMa+
rtYP4blMCXw0axbkqm7FfUTa6RTG1q9RLl0CVDlCQKuiNsjbo4OUC8sIr//nsxGlS4CqIJFnWacD
ZMMjr0T859KunjvFCaB1YH2/ieLImw2UzVME2YlP07wVH38/819fsqSrON1OHPT7NQjyeZ2q9hzV
g0ELEz6y/5SQ+7nRy3kFdQJ3iZcfVhuIEXVHGeRhC0vzEw+t/kMHLXhPh9GnGK6V6ca7fU3xMkMZ
YC+gSm0EafQg5f5V2Kq6/P7nvhJ3rpVy0DY26Xl75DG4cPcxkZ/7OV5uJOlX1tKlKJkD1iVzUuy5
rfutP43DHDUp7WgMhFgRd5vXISZdspLdQhmNQXLk3d5t93u/ylPrW3ZLl63U2WKy44j91u7r9wQI
lBNvbskbXUv3n2/00iUrdUuS7NFGjzxKuvINr5n+DFkwdtmDVjzNg6mFV+0jXWnsAOtRKhYd6JKJ
/XOkxHCiCaO3ngOusfer3+GcxvZYehXX6siTMFkuq+3rf1Ufy6+kHqpHCIhV+OxBP1zMctAzzHyT
E48oAVz9qL0UkZl0FbRLNsCsRCOZHfxbhFScDoHy6y1IV0K7pNtk8HgS5HQz4tRCpiBUzXBj9/6H
k/zV4jmH9kpoZKMlPPJ9DMqHQ69DugklsqnazbmoY3UvrCye1q3tTgU/aKphc3BqqAGGHDohqRwh
0TUINsI/aSDhZd813lKrBTBhXu37fW2DsD0X3XDL1fS1nOFm4KU1bNTNlkNNcL6MCd61j2D3K9MB
KH+ZGq2ykq91i9E7eOXgZX65w/vTevbKdy6kKyBDWwSb3q4oGn0adp1Wcell3sSkC+bSrCTJeMRr
vsLH9NzpNaWb8usWSxfER8CebcYdeYhQcGSL+sHgH7/04GLykh1WPyoxR77w/Z9eK52OsXjnteIu
3qrjMl5L2h05QN9flndHU3/1G/iaVH8ojiaTrJCFHJGYuxZUigTOAtDOAh3Lb6u4gCsdHNoKVh05
Z238HK/Wnvgw3yJVvxZE1///YfZzsXTWFvbIJZ9gOy7h4b1DdM3zgzoJGVqQzPQ9Rg+YKFJZ9UG6
iMavAnNxhaQLir3Scs97aFB/rEe6v4PJMPGbuqubb6DX0DIS73lXGX3RuwKBnk+71/VLurwkUmtu
OtovOZRW/sfoUJ+Non7MIelCr8qmBoyu37bctkt9Gldd3AO3WN44KK5XoV+cEy72ChVNCMO5acup
bKK7DfK++pyoIMp0I+ov4iqwu0UlkATJNPn+IvZylxZxuNqFqznfKiSbfpifl2D36phIF3SFZobq
+VjOObAK82MBY7Y70Yx+7/hAhb2cechXLSGGPOVsoGBBqSi6p3ij9iubXeTVaukO+IYc86bjD3r6
sCXWCyojXeDVGCZsOgwf87EpvgXquwJrwy+yXNQVb7doKXAzyztx3AHaP6TT6mUwxKQLuiLLAStX
No1A1T5HzWZTgK9uKR1c2+e/2Pgu7GrvhlqwmY55YofhTth9ugDwET6E4J4/dUvBvkSln40hfoiT
l/VCcSmu8EMgU09T0SbL+20c6xuiQ69kfeHkZZ1MdjumcMgLOx+PwLcv6QQ30D+8TkQXCbVLUypz
tEMOEvu/axHkYpA3SvzXJu7UfGHX0NFEvM8Xtf4pyPaPSojnYeWyY6ZmSSAghS3fjaPJaybt+Zp2
/ELVRUIZmKQXhCxDDvn10yKCIE02tfuFlIuD6mB0CzlKTB25rH6ODkBJNLF+nHvpIp3CsSFbOa1D
TuqjPu/BDCLENr332iwutBBgOYjzgdaf22a6I1AzTMGtavyOWRdFFeGqL8dF9jm0gcnDWCft/a5H
P6ED6YKoQkLLQsISIO869gEkhFO7bV9+vyqvdWZc2NRmS45P2fc5PCTkQ7FFD/264OgwpyI07wgV
lyGJPstyrZ70VNbPvAP4ad/aW+8Ir5zyLrBqrza0fNatz2MYnltQWjS/H/uYfe2qastAGixpuupw
/aL6qvbcCk5wgzvN9yNObN7RccyMGeyl6/jw8fdL+krqcDFX8LMxTYxSN4fQpz4vZPrLas87gIu4
Cta5pqOebD52f25ocKRm7Fa/2HYBV5ER0E3puMnBTTsPdAIz4lbf55UlcdFWO1QVSUMbLMkaf7ij
+MdrqV2g1WCjeK/1inFB+IEAQpNywm9pCb826WuX74cbiw1Hkgi52Rxprr+LIGh5CSkv/DKGC7Vq
hCn+K87zOSpoauGsNlSk9Rw8fDn1pt70rAk1+XpquiBKx73zPLxcnBWwCnCYr0OTD1XQZbIfloyZ
45Pf93QCs2X9WMVKtPmo6OOxTJ/abbnRgn7tazr1MYOqTg1lii6vZfwPaGhl2q/Krw5xEVaNbAug
QXaT85h9XMiW1QI1uNeSuPgqyIfD1RvvcjnhstZpa+sysytRfqnQxVgl28wDDbvGPN7m/qSgU3aC
+L3nsejCq6rY7EXHki7nSfEFftBHCid7v9h30VWsZpWq4lBjr4z0csBE9NxQ5dfEcdFVBk7TID1e
V30IHnBF+XOAIuzvP+g1ffyiunfBVSrkCrpUu87BdJB/m5iIszjwTjAWhfR6QJcuwqrh8R4WhUEm
5+TjEEEiJUyI333NZdYTIC9huX3onG9LfCbRUAIi2k1+icvl1getnGlJyy6Pu2U/RW3/dEAz4EYo
vbLyLs5KTJXcOmJsvko5voeX+HqOirh/1gVQ+14f1wVbXYUBwClUJmcHwukYp/oke1Nd1BYcXpBF
sIdf5nZbLscaTzViSpp82acHyA3d6Li8kiOp02GsDOwbV9Dz8o21Kt/NUsDwO9xurM1rozvnKQxb
NmhxjzZvhfna2CKBWt36p9+6X//mD2d1rMKIQHu/zaugPR7LVcSZtfAOGdrh1qPIK7fy/8jmP/yJ
1SRlsIiizSmxwQeyrlqlYbOOz6qOgTcmtbzsFZM3ssSvF0u4L+FjbcehX6I237v9rVT/g/a310Eo
3FdwOpXQOISkfT4c4s+EmPdhE3oNLf+7Y/ywRMFQMmDTYpOP0agv05AdPfNT4wEf8eUXJjrRO/rS
qDuMidK2Xp4olPg8t6ZTHEwqWHqYlbb5ZKoWJg5Lk5a9n6SrdDFecQSP2k4kJhf0+x4Dbbgo6dk8
djFezbDYka3K5s1eoL2VsOZxnJdb0qvXuP/FUeVivCbA4EdFep3DVIjET5yJqj4BNbl2UJ4R5b9a
WO53rLiYrwFAtWW3nc61Du6jaflgl8KvqAycvLOOMWtCs3Z50zZf0E3725K6PnvlHRfzZVYApK1B
EVIlle5PWkLntRlL0CPr/fAjgElXVbuddVNQihptg9/zKdYHfLCL0O/EDdjLuEIlAhrMznROQ56c
qJzbi40HeWN9XkmagRO1XBGRtNOI8zzp++d1LSBfGZk2vr7G18uJMvjO7a2mNxLQKyd84MQxnHyC
9eiXDm9v1FwiqPABJgcSI9V+kqjCBYXxUlANjiqOSNKkMeuWlInST5dAuKAwM8IAby4w+Go4z1o6
3/eyjr3WRrjo224dk22CFmfeFGy/JFX/DXrE6qlhTN/42K+dWU750CZR2K4jbXPN1tNYRCrlW/vx
94H22thOEE/JuisCZ9Z8keW/sBX8NJL+RkH16z0qXOzW3JPxKPe1zXuxTn9IwCz/6sH2LKHJLIbU
qL57E/DYD0ssXDnrBUZnAx7O8RmEovdy69U5KXjlFc3CRXMtcXdINNyRKurxX8XGB8rl5HVIChfD
tcittsduNTrWFTxgq/CtbKbu4vV9XejU1mmw5hpMXEcsPifSRpcGaite3XzhIqZmlfSaJbPOxVa/
CXFnSZNh+uI3c2fXzxWnFUAsOjebfDSjrNIyKf3uQ8IFTKnuCCJT2CZfOfT7gvWpnWavmz9emV8m
/nmfa5QmtM67vhpT3ZstpeN057co4cvBCXS75iZa69xYOKAC7UNOJT28agXhQp/Qjtum+aAqH7ri
zwb3xENPN4Z+JRe4yCcyFcqOoCfmctoCdKOVLR65HaanNTD0XUkI/bctdPPZb5Wc4yqJEtlBoE7l
Jp6TB7Yf5Qn9zFvGLb8+DIULoKnGUkvRHCqfoT74z7pPw13J6P40VaS7kTpfycoujkYU9V6qbVJ5
pwrQc6Dge9I95Wev5XGRNHA/iYe1LTG62B8Xs1WXrZej3wUrcsIWov6bHVtZgtOxvLVifijGo/fL
lC6ShsptKrgOy7wG4vGkSxmmRHE/ALZwxaMbMGe7JdrLfE3mv5uqvRui6oPfijthG816jhiQf8B2
i09X3+M27P72G9qpMwte2imGRVau1/hh1uYvpslXv6GdInOQByTZYf+Qq3mEPg8/cIWTfvA88RM8
L9x6WxhCskiP57UdHxdq//Kat4vNY2QN0EPD0AVln9ghbVrDPsFvD7rYvB5n9SJrVeYELbvLBkAy
JBcgyew39Wv+/OGmj/fl2SiWkEwE3TvFt7yY/dT74ULxcuiyAzsMPtcki5WN3k67id6Wc+F36Llw
KDavZTvZqsxnEy5v44qvlz6JuVffVbh4qJ1EK92NKIGHolf2uQpSFdAbdcYrR5MLh6oU4qcNMXU1
K1KlCeH9W1h5wFS82Nl0P+NF+0xhwnoj+f76XVa4ilSAXi4xnVeSNT1R4rQRo86mlNP3WE/yDs22
7m63PTkdXFR+KdkFSFGydImKFMn2YzbfSUymMy4UhRf7ULgAKbottNzGGT+I2i9jVb6LIHLmFQ0u
OqoqjGjhSoezRH6XVWPOignm9x1cfBQPR5QiHYyAuhhCTK209u6gU/OkNV6D4FMN1XXQ+p/wVuvX
YBYubEoWM9Rap5Fk3YZdHNcj+LHWj9QrXNxUxZMFuxe9NbrZCyQ639mhvFG7vVKMuLCpIpnCGjjE
JJuX/VO71m+Oeverc1yQFCwyFOlAWch5Aa9Ru+5/TYXw3DzOmRusO6TlOpy5PNifwkh+b5PBD84o
XIAUY5Bal1CfyuZufNR70aaM0sDvhHGlomY+hKso1yJrmvZRj/zzDv6qX0A5hfFYReG0lCHJgJn8
Ru1q7xmd/JRChAuQElXb9sOxJdkUtN8rCrzwgH6a38HoAqS4xt5mxYAjwEKWIdbLP1Ew+70Fi5/w
UYnt1bB2SbbX+2dKqveLXf3KMxcdxacJRuOBKDJ1QCb0CJcv+yDKG6n3v/32cyNZuPAo3QsuSxwk
GcR2unyn0XS3TPH8pqznYH5SuETc96DMp0UXFfdRKcg7pLjucbcH12mjCg6tW3gXzieIGUE7XMVz
mpTFAgeupZm+cfBgPkYmbL7W8uBlCmMV+X6uu6hMu1aikVMm4fxdASD4dxhwgJtI32hAHVd20WWs
TzC5mL9UsT3u8MIAVvDatm+rikIKeaunNQYbbbx6fSXTnFbYM7mR/DjthLGTLOMOgko6WFNeVXid
X4foGciL+vMWkwr6nPEi7iBX3WRlS/Q9gZruo1xXiynBytDv2HTRYZZXI+3DsMhMM6r0qEe85Tee
YzvJaRcjgPpDUmRi3k9mlSadGbLI76P8WtH9alc4VwIbdVUzXyduQXr/PuC296hCMKmitnxTMjM9
/P7PvHIuuPJa42YH0XNZZLQP7otYf1hR09/4Ca+N7SQqJTX0b6CanxUBHnaI3i+C9152zgwssZeV
sG5jeQAzUWRyDjNViE8QKPSrVF2sV7GgQaOTMc40jYs0JB8Ipbe4d6/0HVywV2wiEyB4kqxowIGf
wr28b8eZnrrxmP22pYv7ku0yzm1fFdkkxy6VfIfL+36rb/LKN3UVttYD6NyGyDhDV+aRHjU9mYXW
fueDC/tiC4DQUXPE2SSW/cxBHTz1jfGySMWOccK1NGoi1WGTrB+Lb8rQr9Mm/vh9FEW/DlYX9yWO
CQpVwVRk1cLbsyrZcoEgXP2mjndxSjpyPB6x9AN2i5/EttCX2SCXXmSbrRm6cN070UZ+vWBXawvs
cj5U8P/I9ikZT32yXco18sMMChcJtgg+xp0YMfEi0HewPntTjoWf3J5woWDgprBegr+cLV3MoUUQ
1xch2/j8+w/8yrZ3kWCi3SRkA1AWjaMsTnDrqdPkYNYvUbpIsNFGM3SIRJJxi3c/tQHaffD6k9/U
r5noh24EPMEVwp8kmezmv/QcfFO88EuULhBsrrah2VusCuSMH+L+wUS933XFxYHZclspOWiSxcTk
4NhC0UMMfm0OFwAWkaGb+XqdtQTDOiiaUxQTPw6AcBFgcUOPrq+PJDP9lFaWbCmMMTzbVi4ADNuu
DIuOJ9lmkjddOw/nKqiV3xZ3AWBqD0eICpRRtqnuvqvD5VTHlWfou9CvMa4r3ahSZmpTz2FbPMYw
0fHa3y7ka6vgeypFJbNwLYe0o+s9G5J//MZ22m2WVhTWBrXMmvFPuFO/bcxy48R4JaG4ElsthLSD
qFYy0wrRnjD5GPDund+sr3/zh4hvkZlovFuZJRPJyPJP2Bwf/EZ2jtCtoG0X0OtaExlklNTkYRvQ
b/Mbnb2ct26bah/2VmZo5gkoA6zbqYnpjUL3v338i4LaxUjNrd7g9QDsG9SKEe57NwenrZbl49Ls
KN9F8i0hUZXu8SaeA9HKL4jl9mEfkXuqog9VWjbBepHwVMM7I2FRWuJAe7tZVlE8UuvitNc99Uus
LjIkjOJQrokW2UbT66Ye77xW2IWAyHI2otYYN5ByhZCJCdKuvnGPfW1HO9V+wUZc8FgYIQ6bZ5At
wxS+FatfZejCxFbbJaKiu8zQ7/gqg/bzjGj0W5Nrj/eHaOlM0gOsl4hs74L1rIJhvQvFcatD+cqq
uCixpqrNSMtSZP3CP4jG1ilQP36NIBcWtiUUbj2SiUy1yQn15ddkO/w6Hi4sjMwHMGyEiyzB5Rk6
NAvaNU3seUi6wLAkKVGZjVC1gJ7ev0sMUTfYsvrdflw82KEbCI4vQPkpbgkUc3oD2YibMI9XGGHC
RYRpFg5GL9gtVxRSulydKCIJ36KU4nw7dWUcvisLNnwMCmaHUzElsPieZJ/cd/u0nujU717blrtY
q2Lsl4AkBcviLXpDDpuBWuVF6ecu0koptBeGfebZWIVZa01Gi9Jz6OsF6odgi9U+y87GYRYsALuR
rsvDqb6Fp/t1rHFX2gs5TQVzF7LMqvkcSn1Pj8Ur/3BX12uywo5AR7IML6kXJarnahM3hv51R4D/
BGbmCi8KCVYa9u1disPoeziK/nzA9/jik+G4C2rumer0xAnLUEg/HnR88o027sLDTL3WAVSyWDa1
WBMZvLc68dwqzsM1RSGQbMtOszAu5jQi6pkepVd64y4SLBDKWkvpjvTW1+ekmqMUEjadVwriLhaM
hJaBj1QFmd3Yt33o8TCibkz8lc3iIsHYHPE9mo8jU1WyP9v2usmnpU6XhPtVYdyFgwm9HdVs2ZEZ
2bdpUhSfbZ3cukf/uqvJXf2sYRg6Vcb9geczu3zseFm/12tffRabKh94Xw9+twLuYsMONB8RxfuG
14DkAwiWAItOXoUOd7FhBWsBiFzFmsWLhmFyacwpmiM/IgiPnRI7SPCKQQ1GT8LoPMVjf6dV4Get
DsLdy/Q7RfsBY8gRqzK36MqbKkq7jt640ry2N52APfTcDAcukZlCsjm1tNMPo4rLexhHshu58pUM
7zojgrw/J3EH6nNpAGaBstdpMOzW7fqV+buQMBIQzewerFm0R+WbiNo2g6yKersU3HrV39yFhBVV
08OFY1yzsOr7h5UfIJ+Fux+ukLuQMKjLGGhkY3VC4BFSzdjnMJq9ak3uIsJ6bWp4fekNrJUaqgZJ
lA7wbfK6+HEXElazuR/g27NlgTDLXQgLnPugBXHZ6/hzIWFtkNDYNvGSybg7D2p4u3bjjXT8yn6M
nGBd+jApbDsvWUf2d7Gu4hMr59Fvs7tqjGjXjRO3wZDpiZzn7iuMYbxe1aGu9zINMC7koo9tzHhC
YffZmcu6NH4vyNzFhC09nza2kyHjxJQnXsbvSV0dfqWMiwrrI97GdWDGrEo+NUE749rTeK63Cwoj
yRKAwYCxZ24+q3L8A/TWs9cWdEWydGObXlf1CGAHUSn0PPtw0n7B40LCqjZE+0uUI26YgEdULDgR
2cd+pYwLCYObdlsOy3Xi1XKcrCme5BQyz495jaofLgNbYyAMAlufDC5jeRNEX/ak/uC34E5gHj30
Ujfw7bIC+i5pHU7vVOJ5/rvgr7mfcYzG7ZDNbfBvsciPgV4/+03bCUx0jodmnTB0MWq4c98H0+h3
XXQBXrMoKpswNWQVncuztoqeYNpw67H6lTzoYrz0zkVv4aWajXgFy8OOyrtrC98vEbooLzTpjIbZ
ss32ZPvIOppXtvnoteAunIsHNTw2TGkzucvjTrfBN3JEfmwWJNWX+/s4bN/UoAFmU7n9D1aw70tY
MvpFvYvniook6Y5dmWwFamKYt8u+bl5Nb+7iuWpRNRDe37pshsfhcyKT5TGgrfBqTnNX9MoC7zFz
gJYylLbqBPrhmW9w6vP7nOzliodaKcrQqM86SCNfLDfzJYp76jl1JzqLVcOiYWN9tu/JoxBZuMgb
Jcq1/fFzb5q7olfdwlmNN4wuS4qGTJd+MYD2jMFsvkZwtn1Plyp+iFZ9WL+IclFeUZPA05NOWCcu
g0sRzcmpGYcvXh/BRXkx0ULIV0Y6iwbyte+iNo37ovU7M1yUVwHiKD1I0mblYD5ROBSrhPoVcy7K
S5bB0SuYv2ckmsOHeRRnXRyJX+XvgrzErhJWTFObjQKg5ImAJRwH6Bj6LblzkiI/xtbMdZuJNrBn
swygX0Kf33P08GVULZutWohqd9lRRl9as2fFDLnA38/8vxfdX2x9V+IK+KM4AQu1y7A684MsbNWl
fTfs55m37RtIe6k70dPj3bBGcz7V435pqaGPoiN1tkXRBEMwpdvzNRkm6cp1MZ6gxdg/F/W80IsY
gPpifbtjtSFHfdIc5YCpyyWH5awf3p+7GKpghmNTrxC94R59Wzi97+fdr9fgymVVLKp3Cvu2bOyL
1Fi4a4qZ+7XhuQuhavmx9bRGH0mzAhZc/dui8TQoh63oyz2jwngJkcv258W0DxpGuN+r1VTffr9p
rtv6F3vGBVElR7MuM62PZ6KWb+2YnFeW+GExuIuemnnRo0vdHM9VEEJ3io4QtQI9yc9zkrsqEGZr
4i1WhXwGCOENcJRrWpv6T59lYS5FQE0LPCJKNKcBy3oj17+bOPzkN7LztpcAEXTsZK2fC1meFzp/
hjCP3/2FubWjacDTKARpnvtt+JBUBRCrhddhAYPTl5uwiQjTRcyqZ1vDJXOKh/oeuDjjldKZWzu2
bIs6q61+Pkgf5ltkNqQmTzwTc4vHEGatSVEl6lnW0RsZBKcZaBWvr+nWjpA8D1uNMve5Tab/FWT4
dFDu1SZibu1oFzCriFLqGUv/LiJBk0bt5sc2A4Lv5edsa2U4EILquVS1SfdWdJCGq70QR6CgvBy8
4jWFpcpKnnhN/mmmcARoefDTLmAuG6CcWrKXx0Sewl39xUrzzPX84PcxndBUuoJcm6nZ0zSMNWTy
1WPfhtKr4kVD7+WijGTXsoqX6nkl45ugg0BtPVq/Kwxz60RoOQDEz2353LFqO8+2AxihPLyAjMyt
E8MOHhdABtMnTVVxiSa9n9q2u1Gu//r8YW6l2IXAehMry+dWk+1iWBGncIX84PVB3UrxmGx8bIii
p76S06OIj+PcDswPYstcPPxu4lXPFY2f4mWssqmb1segTfwwZMzVS22rHW84APA+DRBAO8GxJEzn
aiF+CdctFTsz0GZF6+VppElzGulxNY/38z9ibhG3l9FII7nHT8RAeL/m0T/CTn5KBcwt48YB4lcg
2MVPioTVm4KE/xA59X670S3j4onqPg726ElW9YfChOtFi+OWYLJApP9cajG3josrPeBRp5BPJILP
XAThvyer8DwN6YLF77O61VxvKWm2KpBP0zbTM+3Z/jHZhuT/nH1Jk5241u0vIkIgkGBKc7rs0125
JkRW2pYESEJCtL/+rbxvcsNx66uImjp9sgE1e6+9mn8oiv6mwUh+L+jocTgK41x+83xK+J9pzPmn
dShIOcyJeBlJN5est+G8WLjm18gv+LTLdHkJkG/9CGBZDKc0A2TWDgNFRO20vvKkJU+py/kJTFry
JdZFf0a+SlHNGLtcCzh/lu0Bxde/Og5+Z2RnconTxfXZLaN6fEQHQB8my3L1D/3X3xxlv/P5MfRK
TNSy7Jau7R8usp/g7P3vaoHf2fxxhNXyUcbcogHGCkfutkqwwvxDU/p3C/O3YsDkBbo/ZH/dHGOa
ldoh4SZhPn6N1WL+XU3wO60f0fCgq24z0peC2L/nc743fJDTP1xR/xv0SX7n8VsCwYABWfOmqC5e
eye2KyIjNlG5uZhoReCsMUC+kfwT6MP+91b+nX4/9TA/s4fLbmuRF7XFSzlLGvU1tL/qZFChvP/D
iv0oPf7HmfE7FZ/ERx+61bBbMszx8smmeeer0Zu4zgevK4vRXrnTzH4SOiNpDRkGUg2G2M54g5MH
BUCj7a2VT7sXKufwWWWb+Nz3e/FiIzPZMnULxX7U5JHC7vGWb9B1f9SzLzkZ5FMXInHuhmn9PGQ7
v84GWVD/Ecjd8U1/ObpUNFba/qwXsfuhzOmCdHsYCZ4djcyXgdro3g4srGXGaVfaQU3fRAKdyz88
nL95Nh+L4b9mHgbKvUG59riZ2QCeiM3WcPVPFoN/94Y//v2/vjn1i1dIvme3Drv6nKqpO2U6tY3u
/fg6qb37h5rzP7aO/+sNf2zK//pBcp86Z4oRtwJAf3Id9erAomk/3MjB62tUGMw35ib3TjaXNX0i
f8ZJn5axRsSS8mo8T3LP/xVEkvzO/+5SF/dCyfg22ePHFHtethqP9l+9rt9NPyNn912nPrmlM/tz
0+UwhX841//mXf1OAKcRAmLYgLqdRAauh0b5ipAVBnBHmlceAXb/bsH9nrYM+TFTcesSvKqeVlEb
zobH/84aMvldAMJgLAI8n8c37CX+C4bj7cljBPTX//3wP9r0/7XKfjvi53mPhZrj9JYNRfGVk7Dd
aMf0fdpx20xC2NM65vvtIxDsX407k9+lIZ4sO1t6l966PiW3FEu1hlCh/Xfd1O/akFi6XR5BpzdX
pP6mwLwpvYqLT//30/qbm/x3cchuGSU7VG83c2zIpPcIdKjEmidf/u9vT/9/EOH/eB+/K0SOcRoH
lShys4RJkVayA+jqq3UMnNCywFx+fj1WBOH8UHD0LEyJoIrtGMqkWxEpgQhxxE/58oADczeW4Iub
jj2LwtMF2WtTPC8SYmNk+U3lYac97it4swzp1/CfLViGbRfkl5hdIbaSTPl8PHasz8S7GI8eqNQm
wMaAV/yhO/OYqHVo/F4kZ4HRZNRMxOKy2JZZXfTKeN5IirFBaJ0/p4W/T/q9A7/fQCW5jCYjVapl
Vq8ZH9A+SlzARYBlwgU2n9n90NH5JUbkdVqTQ8m1nNtenjCF+CVUdPxoFw7niTkgH4kU4VvLt/bR
wmvqu4ab+JOThpwkx6hx/UiK/bVPu7flsLGhffJwXftD5zmJztJmw/DE5wnLo5xQ/elbQtVQlKlA
zp/I+VFPmnSlxiSkEnsPr2k/ZxptLnX3KlYS8kaH1B02fBr7I70v8DdgCoO4qGqY4rZmUd9VfTfr
F+43aB4S7/hpxOt8Joqw5bEY2g0RF5nJnjB4bZ8i2BVehlnHUTljwFb1B2D2CwLok/FTZCMIn6Uu
/kC+oytzLlgCZ5LkCzImyXubJr/Y3tvb2Cn/FaaOwpYqHYiqogOlR7ENWa2RqFn7NMynLhdT3+Qq
atWFcwQW+GUav47TkIBYM0hIh7wskvmySvi+PxXR1rdn2E+49dL5dqNfnB0dbyJr8Pl5z7atAi/S
9NXCmb44xeIrXoDFb2k6Tu11XEUewbACwE8oFfju3VdkgK/JHZ/6YpcNjk3bhSoyQ27u4xwfLalC
bszhBXlWWpAUnqYmObXCfkROz2s6R3WYViuuoR+UfDLb7E8K6/1+2CErmOk4gTeOgMfaTIqWGfoR
g2RA7ccX3ucDOWUT4iVOpkAXc+qyrfBtPeoDcEAZOnhzPxkezflD5lonv859XJi/PKqr5b1F4Ugq
I03vevwibojOgA2Tw1TKrH16Y6mZh1MCXy9/SiKoyN6WsKjjOWoNuFaK6Wj8I1n2fgXb1tJkdSXg
mmOBtcmymPskIQO93/ZxVO/qELG6j9WE/6rxSLIXMMNIhNCTvs1OUmWGIQ0aodaX1bQ+rxAPBy+D
ciRgplXLtBf5A3wMCvGdp4L6U3tk1DzlFh+oD20jYcp1S0P7Al4Fp6eeb2w9STem6mfPzNR1JXqz
RTyNFOvwnM/Lwm7Wjh2Y06NWQBpGMc/dQ4Boa3nu81k0nY/atS2dgGF0ORXryr4NlNLxu9shx3hB
vlyGgoXA4f8pneORXg6T8u0XbByj5QWKH+UwJN0icaV6woqNZdfJa2ByDD9pgayHh5zAvPt774st
v1CaqeiL0OmI+tFOfMsbiHRpWuV8Hduv+JSZn0eXwbiwXGmUm0fFyTSfu7CzuUn1RMzngafb/MBj
LOs7PuuINy5h+/iNxehE0GgOEssY1JPiPPZz4R4OKoK8FF2n3R/kyBO4YqfjJOJq8Y7MSHIAY4dd
eReC+eHbbk1MZeM1OXfxkNnLsOld3I3GHvGFyQKFe+nybTiuW6GXVVR9lsHbKJAt/ThcZ9gQfYOL
pg2ncXYjvU8K1e9ZY5Vtu1uv/NB+W1LG+i+amYIlYJeuMDcrk+Fw7eOAo0JfN/xN3YuXwdqmLdop
u3amzYbvMPub+E1CunFSXmbDeVjx/zHYO2zbMGR0uJc2Ae1zKLu4T+wFVQx8SevMLGS4kKJTmzkd
RY4x5T7gxTxGLFUhQLU1a3bGPcS3+7hQKlxXO6/mJ4dyhl0SOybwoVo0Ii8mz7yvx6kf4h+HX6L5
rOMibF3pPV925CZmUS2mGE6rFdHWzW824Rt5NoPpDeTAKZjNEdoY4gQAKuQ3/Tkhm5UciBe3uJ+K
TKv2L8HUGr1yF8fzzTgmt3OqB57fx3285O+dhQPNl9An8I/qoDRr/6CxX5MHjayt8Jp2WKS/liRa
+FUOeN0EvhtJnP6VkiT4C4U3CbmbzLKZMtvx5Z98WZZdlnSBaAWurXQlpwUOKfFDHwjb7ldH0RuV
wyLy/m0Oc1s8ImZokt83bIRFlilfp/ZLvqs2OnXtmrBTwvdN3CtqdVQ5useZrDVAwDsQFNfo3PvZ
ZXci6RP6XIA9O7IyXmEOMNUt3NAw8Ca4S8g72OVE1fhBuu/rj80x7UiyxRBoLROTeMIbTLay/l4l
kNKq6hCCLT8O7ab+rTNZF97CoSKO7gw+L19ym/fyM7XL2v+cB0URkuuRWz1nJ6YokKQmhDHO73uJ
Q/YlgYPcJC+aEJmvlU1CcJdZuo2Ky1i0av+ph9XgdlAZTdtmP2yhFVxq2JhtJTuQzc1qLhXJ0jIk
Y4Rol9yptjRwqOW4bNt2Gn3JfPBZ3KhiZ/lUS2oym575vIT5+6TIumVneDArxFjuKfHqz27OHOIs
2by4udF7S9K5zHcjFlYyE8MhpQyx2s4we7RTf24pYyKuFSvyyNwAzM/0JVk0TFMquhXMvXXazOMI
5/1YqpuVgdq9SlU86KMc8pX3t2xbxoPV+RIMl1VRzIacOxOBn1hGmnYZfAqivb/wyMTLr4yMjJ/X
REXjWQJ5ypHFwTzci7nuUC9tapKZOsWWt2LAOAbOiw3rlmM/D2ztk+9RK83UbHOe/uoObuKfXC+0
v4xbjFlckibVEOBdkERbRoDAxV16hjJR5HeFSMh2maIs3/ZLdsT0loMUsOO6XnV/an20kC+G9uJo
WBG1WXcWydbDF22Klvg91wm5YESfducc2q+uEUZN2VIVC5jvD0qSOIEX7b5NQwWQLqnZ4tb2WWhh
8k+xXhb3Nm10v0azN7A+mFk1jDMpbosS4VygivJ/zgYGdjeYdes8PWd76oF0S7MVvMlp3hWhPEA1
MNcVhSVODdUp2PFs0/aSZ7ivXYmiak3Nee9DkrzGMCQW0Yly4rabZlZ1L1E8ZfFdmsFkeauwdeGZ
V3FqCvmXiKjzl1zxW5yn9ioT2O3ghC3s93UsovnOTUev6o7vSX7N4snn+NpkoglGOxC8/AUT/HZr
jkVG8obCmtE/gsfN9dTZXievCJ8l/RW+Q1iAbOs/Rhqhy4I+Q9/r8JvkfXrMF7y/rX85WAYN0aTV
D4ybcBl27XERkCz84nyS81Sui1nGZ8paM9/zUe7dE92jLnvaN8C6n3a6j/tlnDetZLkMMqN3fKD7
fgLNYbI/iziOstMgAsm/pzOf10/ZXOj8Uyu0b987/K6BlT3nh/yzDRwy5GrTh2RPhy46a4HXDIHg
LyPMlJIM6k7RKd2xf/20bHEFwBZxf5akXFxzINunbrMu12W7jOqc9AufcFZsffeE1BMRoaCE4b5j
0VipQvugmiXPIe6Df55b4gqZ4j76NFunxrXBSKLNxsuH89y54Dmu6oD8lEJWHv4fFMXZkfEfrVlz
6ioGayryyJY1U9dkOzJbJuuynQ+ddp94pwWEiz1HG3eynU1VXq4EBobIT/JmhNywWzL7xBEC1ZNy
ZhDU4X6OfDLhxUWiQwLyFMvZVt247yX+PVpoNWRyfplwQeD4c+vW+q0UkzI13RFY+CNr9+gF5lBo
3jXh051BlR4OnGiJPwDXpZH4jFUbp/jRI1uvMPGwviSL3skjBI05xrBtkRXiHhnYUPRU/QJvmAbf
eLj0GzbxZ8nHYt0eHC4F97xauMTVSOAayAsKBUWaY+/3IE453lz7etCwoAL2bM5ffDHK9TwhA+w+
zcOEcXUmzii5RD+WKekRI+gVypKnA2UgjPkTrCvbeILcWHfFM8pGh4L6A96T8RLBGbJzy69p7QL/
a4275OvKkvwnelMcZqdi15aVS9Jucz2mPvuxg/ZYKQwRT2Eiyd5WPm9FaiocPnTZm261qnfndAaQ
4a4CIknXoL8v+rxOZ/gyfpbw0VxDjVlscKKO0iOn6pTOPpmfs2Jak2cIxKLvyq15C1gcjUFe0d2o
Pv+KxjgPd3M/gpdf7Sv0XrzqIs/guKWBrKZZLVMTTLmFIiAmiZK3icLGboSYPeqStk6WESHyCAHJ
fPoH/IajtUYMtpl7yHjXdnlw29qBBBVaVLIzBl1IuGqmTbTjn/AUzdemx47IXnP8EfOtcHzNhgrD
nlB3btznEhYuFlZeEfugg5sg4wTd7jgsb5ZmcXze8w+WW8W3yEdfcchq5oHPRP3eHBJUoxXW4smW
ZqWDs+F8Zr3M5MO+eUovK5Q9M8TARhhZBqExbZkODCayT2DM9f5eG5Bpiiv0FbhJW+AN3MONoQyA
CG5s+FACpWSMm3yds9pQQZPa92T7rtY8OnMgV09m3qOojuA9dgb0Tn86DTffU+hc94C1wu7g01Fg
/BT2qArLSK+a7stnpDnZTzPPevh4eEAatQGOGcoYQY97SWjMbfEZkZQbphBm/Em7ia5A1kE2cX47
yk0U7CVf0GKhJBmrOEZXeFY4adtaH7Btm9b+eaIeJ/zWHvSmrPZ32F0TTJVATwPOXRzXPie6YuEI
qL7X5ZKRgAJl8xDP7rmu2kj4czcuoo6zY7pMNPuwiGvXW6dwQOXxYqtR2+whjoHXxHLsULDtsDZI
W38HqxLSIJwzLt3Q9VWOArGCjsCelyUdv0/LhEPLDkmNZLi4YS2O3UgbXtJ8/eZD0aMtS1E4BXTc
xzCRRnY4M+aEH1UfYC6QW8iDdgq8AwLfr1QuAUuObhUOiraJAJ8keAZRewo98eiYbLju0fYOwctH
1SjQsGmO30fZfqvibWrx/OHPPVUaaeZ3UIwn6ALS+ZdzLP4yInvzhDSN5ftgp7VyqWfPzI/dl452
7RUChvbW5c7gPHET7Lwcq3QXi2ZX9EAhyrRoTLehbJKFiy6rCnO9uw4lHWMm/DnvXV4ij6m768AQ
QcC5wnyCUZxXEAJe+hFFYNnp7UirLNLtHbpq1HZgHZ3dEthdwgs7lhmOhrOwC4NmjdIAq+42zfWd
mTPwwp1HAYzmNn2G15XC2ce38WefOXKZ0mh/TWU7nK3gS18xA1sCWH5ntegcaQbqxnezrPndjMiu
T4gtSrDyE4VZCgOQLLEYTi4TG9hPY3rJOqGbo6BY6F6by6D8Dp++IqwnDcc/WRLXyp9i0OqpK6j4
w649K5Ml0rqhMrZfB9Nu+6nX3cRuitj+pHRgcx2ng/mUCTG+jOmQvbXxqH6BIx2BrslQmBV5/uWA
PzR9AMwonxZ40l/XRBZRuUE6XA8pUurKvZ/tWWEG9BZwDroLO2js6k6K9txlLVQE6TgQWcHtbb+0
RSxkY0kUrSUnfRfXo4W/bJlPy+6BHHWzqXtcXw2c4fb4+6Q33MulGnZyF6f8CF+TLKz8rsiWSDVI
PYymBt06lPzTUchHenDxQJGoPkMQxQdgSHp/J2TX3xFFIR9YxIcD7w4tItrKBXgC7smoCTz3n8KR
WFr6mU7Dr1Z1/VgR1FDwcEw2VgsoInFx98f0LGKUmOHo5ts+J2DRmjh34hHDsLF/PFD+iqYPqXhK
kQuI8HYBXRx+e9QXVY6r/o2xjV/B8LOnhEX+VxuIPwB5ru0NmvoPMSdq1azC6uhENQCO7aokUekT
5Su20bp8kIN5nA2mHHy0wnxxy2Du5XlR5NU88VHXjnbUXQeO26/RmjpoupNRoYLU2YtEACVD5l/I
fxCujKwY6KKujCEM/E7GlGMVYwBAGlBhPsoUvFXbDPke/kSNN30Dlbr9aZ2nWRnnkYA95Ioo+VLO
Zklu84Yus9oR/Txjs0zkD2XX+RGHQvzmnVx/ekzlntd83ouSIIJNN9F6hId1LdhtlUK+syFkf6Fk
498M0Rw9mTBLdLev0v6CdwsCpZIx3btaoE56XI5JHlW60eIuFlOCwzxMyWsPz1pEGmD9y/JYBnGX
oAKRletMMp0QzHaYk5jSxV5ZbPXNxR8QCMcPK0p8CxNQd2qAGoOTQ0URp8m/QfmaDrXI5gACcjb1
WTWv4PU/hgzJt7qEgVt/PE8bx8mWpzj/no9jbqM/tsHGt8xvoelnObH6IBsA17wIfdGA2hE+JWMH
6wGSbnlWtrQVxcuBUesFiAd6MxyKpAUwlA/23gVCXMXNHl1463BeSOtY8k2KsXg6ks1+trFCB37w
0Poq5RLYR3Dw+Z9xHWyT+zTAyPM9hG6+bCSf0ibatXmlkPb+iSg5frY+D+pudhTlHxwk++myr0p9
hSkjXWqEU7uX1Qnxszv6ob+AXHfMld8A7Z2Y1rDLQKiS/j7AFPypmBbzOPJW5U2bWekbYBZsqQx6
EHETAOXnCz5R3BKQi8yZ8ph1dcq8xXsiyolqywkiihlLhryShEv0HGB7hDr4lL58JOPIEt9bupJL
czwRHfMJuTXR0p6Q3ocry6Y2N3er6JCinE0wM3X7kCYlc2l+JqkPAFD2HUV4Oq1p/BU5LCsHNitk
LaFyPBpFN2Fv6hiwU3swNZIrnptgTQZji6sqMOBbTYjJNcGje4vmFcj7gMLkoaAEdWdLxmm/8r63
6dUUKf/Dz3bpnzlTkDXP/WGwIXCzMXcFeCD7BmkGy3I5om1hVTrr/K6V207AcOe4hgxblvgJtdce
yr5bgqzyZSMKLVy3rDU8jD7u36S1RXERQfTfUkXk+FKEWEYvfI+TvUKBbrdzBM+jcOp3Hj/Pi+ne
+nCgkc7UDjjToEzCaCVO4/dBclQgNM8m0cRhdKYi3tMZVs1pFtDTLmSrlVP8aeyi5S8fZkUvWW+L
Bh0egBWyLuNQ4oUNb9nS0ZofcwfX2HxfZG0YKgOPxsye8mKVZw/TMw6v2yx6PxbOH4BI5Oy8U7df
P8Qg3TsdPXldvNDohXyr70cCC8xnLim5AoJ8lsNKn2IIPG4x2m5T2t0uIxTMLQfYaDTiS820gaxq
1Cy+j8WwdyWJ6XKFQW6XVonaxPlIVomW+dBZQ9zkUeDb9X5MuxRd+roZV2dbJsg54khAcMidK2pU
vd42htp5PMOSpseVPKMxK8c+yRsLoLIotY07/orQuPEBll1dKCdUlhpuODq8SgNhGk6XVZ9tPBw/
JJ0xFB5ksaaPY7L40BQFTFRumcPRD5Q3R3WRKQQEoH6KUKyRxKXclSFTqawRSmqXBgTPorv0jOSs
AjpK9alPpV5rQ5gqqlUQuG5NK8PIY2e7LRnMZpcyJitOVJqa4jHLo62KEPf0vtG+X9BjIBvw1BFv
OZQWG2oesosTS0zRwXSHUiDN4yhIKaTV4XqYcXe1sbvMy2GALqDWDuS15kMde4Xkhj0Bt87qDtkg
j3mbYp0kin9lIQFelaPNLQuiWv1VRGHKyn4rBpR6XRH7arNp19cZpo0ffwo4ICXCP4Qr15iGMzWI
CSr1RIdmyzL9vZ1lgOvwjKZfIuLk1C2Ff5293f/MyJxlNdcYIFSrR8ndzErhJEhyaPafpdjY5+E4
+glhtGP/GiFbJ310+bDtaNZXQWuL0QQsbttoAzoKcvJ4tpAu0gobj5tyGlsVlZik7a9WuH2ugenj
Hkhm4H9lgBlmuBIx8DdRyN78Oui4diXaS6AFZLR4SAbas7vW0y6pEMeOaLWuldHx7Jho+7O30eJQ
IYfiHix9hJPPopUNMyrPawXOWqg3XvRH5VsnXrfuSJdqP3j7GYM1/3OM+Z43qKW6SzbE3Rn3PG4m
4fRNAxfbThRd48dkYZFPasWaKr3Yh+xOulVOt13B/gjzNOAMlxn6xq1BSvLw5gB2N8LC92RN2fKd
6nj/saOxuQGAx6qj+/Z5G+KEolTNj/zUty59mtHaXLG11FrvNHVDZXxOU3Q3A6e3AVSl6XNs08DO
TNthvH6Q45FuZNv10aSgBdxhgGWKP/ftiDGM86i+cWB4/XMc/f7uD5mI00qW+HMnMB0TysVXEBfY
3bzGLUQ7Yzadt+MjlAKTkv1nYB6rQOQbkvI0HTnmwsyh722hfsrYlF+XdlKf83V9StosrXWW9ssF
BYItu2SHt3Xswo/CbtPyAAWTSRrDxHHXpyy55o76+7Dq7CxJDkEfYDmZAfPlaIggk9uuFi8aAKmN
0YLyCRccqjk1lXpLPWAHwKXVoCCROINYn/yQMGaIyiXCcCaobvkFx+9Y4ahHRqcVqv26D27jWF4T
t7WI/IKDZ3XhIYs29UunBYrgrCM8KzHLxJSFC7U+jME4e7Eh7z9tkcSMk6b5lw1XGy7j6VAAMLcU
c2CXG+QqFPHrHlH7w8iINMuY2CYmmJV1OGNw0FFUhjSXvKEJEbdjnM1ppfjxMQnyNCkLzK/occlo
DHlKw3N5AiwMv72VL8rVM5C1174v0ImJA2Zhgyftw6gsSt6l38Lb0vWubn2W4VaJBl2OeXKcWjVN
d5hZiRbGxEVyWblZvvJtnuFkDrV5Ca0Jf1g1Hy8U6dspZjuKPaEDw7gbQ7PKDJkHCNAK+n1C6Nop
aCFeQBzI68D4Wm9jtn6bo2mvE0ycXx2PhiedQcYHmNNeJG+jr9jtYIuSHGx2oGHxeW49adYJAALu
QnEeKKK/QPto0ZbkgieV1gr7Uh8GJdwOpQdb5VscO3MH/NuidVPzo9ege+Yt6t4qxmjrkkzAAJAn
i/AqapISkOiGljNMCHDzqS9hdKhq+EzRetfudQEppE4oQqizjWcXbdvtksJgBqfIvt+j2dhPG3bE
85JF6gJGUnYdhg9n6kgfZybMcB+GrGigTH83IONV+GhAmeBb2BjYHvKl3aq9tsVWPPddRr6uyqIL
jen2VAAbexyVjt+x2Gl9pNJWlC5tW2+WYMqBONzSUknga3+0Tdsv3RsVwAypJgLGMbGsuTiQFbpG
0RvYZi0ATfUGC0B9Zmubn5YcdCysi/QHJ208S4ScAx6sOwhPXyRX4QREGmPRdttq6vmM2NSdR6Vq
l7/mJQI0083H1dn0Bwrun06s7NVlDKJDZsjj1mFmtQKn/0wE4WeMfZNaRVtxzQsfPU6re2OjHZve
SUxXRFuc0gmjPbQgHW7LjqefgSxMZ4BW/Q2hAfIEzqHDRb53P5M02AtwSPYy+PB54oP6OhCWDtWM
GgDapKktj7bv74IK+StyOXl9eOARp4gVuuylL5LS2h0JTmDc1K2J3zlIOXieS1Yfhdegr8id8cYc
vvcViCymLNZsWSsJ8oTEZQ/RQu16sJrcFsQzvCi+J5328RtCa+nW32JODEsbwW1UzfKAtcR5DTMu
wp5FmMc8u70j4l7PU0Kj084gqgIqFYI4MmwAnS3flqPYzAVl2759ApTaWQyrdp8WX+S0pO9Zv1v5
BC947hoLh1L/C6azR+jLbe2zsZaTdMnDURx5eMuVI/aGx90N71kCJgHG3H6UT4nrGb0/vO7rVCw6
+bbT+HC3BFadgytpWKV7LSAm87j2lhi3JEHk2vqlmP3/4+jMluNUlij6RUQwFcMrdNOD1C1ZkmVZ
L4SPB2YoiqEovv4u3TfHsY5tqaEqM/faO8vxb2TpYDRJT/iBgublN6g27L7SyQycU6aLXxfMdI0T
fy5zSw1NgE9xR/5snKNa+5wHf23roxvO81upl6pLWJ+rrGO+jrVJGeqGlJYsi9B0kv3c8ecKObjl
LzM2PppXTihYe6+KfHynoZTUSC3HTZdW7W7e7c2y1be4inSZeVyNdhq3o7wxVHHBGZq8kf9W4L3+
TdbC9C8Oe+ZVGldc/NtBhVqRK8nLWj8Okxy7NHb8vaLvRMbyE67lvn9ia83OT7rYmdYmjWFgnbba
UUgNHkEt/TWOPZ88NMymxcdsDSZ6otqyq3ejxS6T/cuz/171Iw+T6yI9OUfPaPcnwmvkPEOiNMW/
Mpr7f0sIiH30Bjj16rAKtjtfxcCE4ULWh+MR517u1jOlz1wcp6i03mLNU1Ilym/K0QZMqMImx4oq
BIZUa6n6LGL5BnNjEuE3v0ujMlq217lEnDlUE9ATEY+EQxhQ2mHeOmRfO7eXf46WAHxH9LyBDMut
LYslIbgb9IF7f1bHOCeD/6MRVq//xoyUIjchsWbD/eouLCve0pFrnZky11OF+MeWhOKHV1so4ulc
eJF16WQ5Rd2hltBm19aFOGr+vwQjv8VGdM4Z3EeZy6SsqRsO4dRF7X3a1BafwrKO5HjRoVNQFhUs
Mfj016UrUm173QCDxjpOCmPWxervJaMt79u22OySOmxTuAR5MpODTfkbOLu4WxV1LqK1C6Fh+/yE
1kTkAAMysaxie5wcL/S6B3pSut2kd3tT/BFGCDFl3hpUO/hPOTCyeMi9sBhUtlUrM7DFLoL2NqKH
tb8RsPr9x8SBJf7VzmwjTAZVqyv7bGMA9TtqhRBUDm2rYQHIYWZBSOQcdyfoe3qncrZmXYA/WEwb
Th0fZtFeOE9o4M59P7j7h12soTx4E7vvmhfEAqOHe2S7YWcfor0a9/8Cpwi2Xy3x6A0Ktwna/zYm
AsuYVZ5XlJmMKhbQpZMr9vFW7AjYiaIJtg8b44HutBdr7L3I3aM0hXeaxxQ9tKAz2vkWsIPW2BMS
DVH2j3l/Ex55+9poPUSzUTegdJaxOILWbMi4S8OoTfJF0J8Yj3OCn3TXyv94mWv/Zs9uNSaj9rSf
OfVc8vY3o1emqzNFyTbN8b+itKtfK/XPNmcWbGE0pWzdjrviJP1ib1/yYOK63u1OPXOYBPUFcasT
r01ULfmTttt1vlkSOPVa13LOHFaudAeQdXHEvS2oTdYx+lPGdRMnm1ePvKIFZQUl4zhb7x1n9nDk
+2+XYwUZ3R7AkryjE9j7cs99Bjq/RMF+vU+IL/fP6G17xGgBAZWxto78R4FITc+BtOGd8kABXDlD
3L5EsoqtLtkCYjcPa2u76saosf0ogWyWp5j2wqQIo+F4K4cqqjLj8f4eZYwInHjLtks3HbG3i3c9
zNo7xo69TQn9w/5khkHvQ7Li79jTumb++mxBvYgMiXntktozwlCQbOPD6I7LluaEL5fnYWeEldil
YfU0Lw8+zsHdXsbC0v4PWwf29svuI9c5mIWGnOHoat4311nZCy+F6n+uTjycZg2x5hVBeIm9mbGf
AC1N3aYVpN+6Nq8Sg4yaF70KmWCT2c1uB+6x/TAMMcic2MtwPvc8AO5b3gimRLK12nTM6/Z58qMx
eJqodilaypm8FkCy7to0VbhfCONSF+j14LeIN7s8AmzYH24Qrq8Fnyx5Bno0j0y5A2DQ0FYvCkYg
/BMwm/8vz3lbzsQn6P6AG5fJYGhTCl5C1Hf/CpSwfvMr3zDk73p2mSzCXu+6sermoW7KgWrD65Zf
voy97W5vsfxEy9v+dHnYNWks89JPhsX3UfUKbCIW8Gqq43yN0nqty46LQ4Rnxoz8cqESRmriwyqS
arfam2yj4NgX3Xpi4fBWH8ZKM4awv17kwY1RQ4xUn6WeSWidkNO5K1ZZhIxC3ebdndbhb4tQ+GfQ
xbC/skVv/DQWroNvdduM+YNSjaUebGOtcZajkKsj3OQuD3E/dRQm2iv7O4kbmse2YoiS4faqrZcA
voOA1b1R/yHJfWHGX+P6Kdm2YWGiv5USya4pbJWjxBS1l+qKjYipMF48JJETeQ0XqrDzJwa4WL0S
cNdm+ufM5CgdS1AWii07XuLmwEbWzjlZUlnuhz3kw/jOWxXqL/sDAy492k37FDPGVgkfXBf+nWLZ
/Fc5w+jwDO1LmbHEVwYPMGRc1dWE7SuImzFMd8txzwBK9YSrksHCPA3y2xq4I8NNBapQPbMYyC9e
GFQFL4xgm+JPMNFT2Eu9fgz9bH3DXLr1qRNwPuCYWibOfouNTC8FZ9c3P9+KMA3DVUTHYCsbqNNw
tPzqQbfSa380vuw5LovSEmfi4rbwHEeMjLIwYDySQXgRulvYGkSlM5HwL6IYYXzCtrbN68jvbirR
ZvA5l0K/j8x0ZDWQUAevKEb3rdsY7m6n1u1279Bg2Xsu5sGOjz5UEs/V3ukuLU1sGM+S9QC4koiV
VTpPpWnK/LMVbU1UdavXPEoDmUc+y/+KfTx6YxCKW1RQGj91jVaXbqg8HxFajZxLSx1P1zky+k2y
3rZMLOFO7I4cO1SHAYnz1JmluIQdJ/15NcukE8amQYXAwTn0IM20uw/go3bzOnArwbT3vuHbKySD
yg/Bmkb/qGPp889Y9aoOeq/4LoKqiy/Bkvev8abDN5t8pR/uyJOczo62rX+GtBV+Lfr8rzt76jOy
13DINhSslRx6uRXHdmd0nFqUZcFvl7OP/P2FCFvrJdKB2I9rV07ju7+j/Gft1s/5H1Kpg/DHLsX6
TRVu+2BR6rxMMhphUBrF59XmwqAxLMTg2pZfTwyOQzPx1C8t+6+f/bFv7afVgUN9bHN2CsgOooWb
szd3aVFWAWfXTXMf5xJNBfITv1VXtu1RhFZJAkA77wK13Cm8tx5u7jI4c1A8950qU02XkEia6TXR
IojPqofvXHtr/PDsdoqTtnDLJ+m0lv0sOBXLw17Pw086kwIAYPSpugaGOOyL71rVHvtBYzCa66Yu
UzvyNw6x3o3zhHbU5YyKyv1nQJwKuJaYSIYiye65nSa7+MZmRDW8RuFQ1hdVtqzuQOWXW7Ibj/GS
WT3xsgVzBXrtAvidSqr/bk5C0ohgX5hVvtKRxMNxVO56991e3AqZj5eYegHQIrZc7wWiZfMPNFvT
9L63LnhlqIOufWOHtt0fq2KD2HHQYJgI6nwq7rYX20+NY/cChYFl7xm7BLvo3MtVVI9AfDUD4nWc
839ICvX8c4xbObzl3o4qRCE18wns3XTLGcj6GQj8HDF6XBd+c5qH8aTg5FnFzoYxWuRhXvWlhex9
qRfgzUy6Mm8PSMOmeHb2HKm7tIAx7x1imDw1nUNvnniDa+uX3Vp47NmJPM+YJLj5xA2Bm2+ir1xA
xZq3Co+8mIKkz/d5vHnrVnZnv9nLHYFlhuVkRr6fpsHqshbG5zJqjoqkxm6xphSq832ypuWqoinI
+mEovsXhNFzn1Q1GdrwG0ECWgZ5SaC3iKErl3Qr0r3RYLF8/jCr3vA8qChOkoeUP3sXfxf6vlrxF
b3pvq1u7ueMnEWTMzOtBr0VKu67NbZ7jAL6Cq2NOEWIh/4iFdeqHBXVIH7vRmi5aVRAI8ziEzyLf
LSruxVvuhly9/1QcyBOxXTb2pNnb7DMEv1BZrPewTuE43C7tv6Y8V2aZxO7YebmffGcq1r9RzL7R
1F+106dLNbPijzzAl3Gw/JJ60/gmPoiBqysFA9Pl87rsUAi8iTOtWmj/A53o0m4e3ObIXz76yA1j
4D14oyXjy8Rax/aAG6wI0ryhB//NU718FruZj3BeuBFYAjeoo3Q6enu/7dw1c4tJUhBa25MY1yir
i5rIpHVZSJeaHQ6rwzDa82ncp+EPFVZzXEWjH4XvdKxSr5fDRnn3uBTMNQc8B586HmoeSNlcl3yX
w8Gf5u7ZqclPPbUE7jwhjXRn9q10T+zU9Y6cZS6a42bWTFELJXW8x2cha/PMT3lejpSErYQmCew5
pcOFLvVkkS0FesE3yWWj+ACd2H+1t3J98GO5HEAqpoQ7bgFW9VUM0T00oWIsuGvui2ny0UQGdfPF
XvwU0t/c77VyZsc/aUxE7odSdaUf4lq3j+5ki1e3DKIfOeQbIaeClyuJ2GCYhfFeTInqavcvyW3O
ntjxqm+lGPS59RogmG5HoO3V19igabuHtlsi1h8EyvvtDU0wZIireAeQt9suXft2LS/FDj/ROW4h
z3YuYo+SwJ2pYAv/kU+MMmBTOWAVew+ueWz79zyqGJEG0rfmTGDOedpKM9/4Qz7Atog0IYJgf8V6
iKe1iVTjpHm52OddQBsdi7axhlTBy+2n0OGuiPapuBSaPUaS9utcOd70OjSKlaBlG6zmJYx6Bg17
UHhD0qjQMneAWbhwij7re7B6yOFarV93/T6cHCJ65hNCl9mOPVei/de2F5fNlpBOTcpgAsZQe167
H2b6XPPEXBhYjYNlFPLIOqhO37vF4a7Y8fUMp83ufeswoo6WL4hL1fS4WDGNRYK4N1JY1nZsxde8
LnMF7NPSHcUQR+IhnBcU0q89ymeOQcCsuZdsgfL0sD7Tz/u/YjkFOI78lbWFreUX7wFw29UOrfFZ
LNbsH/1dDc6dcnPJD84AIv/DrhqLsaBtRcdQb1TLPLTReeSZoG6jwC5TQfuILOZsI+4tcG+TdGEw
qOe912XOMG9juxMDpSKH6ICtfaVSWRf+36rAktEO/VsZT6F11ZKO7zjFzvjd94ftwIFSvKkVnw6j
waWi/K72OEjHHkmqTOC0OQgYJ3KK24gAdy9yKLpQ5dcjn7Hzy6YxOZaLL0TGVQmrUIANoXk1VNKJ
0g3kCTt4u/22UrAGKbcpscE9UEWdOUAg5tlZxslBNOmWOPs6h6M9QZa0o0S0UAwpXhKnPBbsUAqe
9YY1PJGB3IKnuBPh/gTIV+oLXASZZsbmrbrVvKrddQ3F5J9NISt6P3vT/ikecqf862I5YOUdsV8U
QwiuOrGbPPoZD5EfPEfOMPm81Fbp4jQa2uIQlPa2pMuWN0E6cyj0qZIzNpNkhH0bv5mZu5ejv2iB
sNK243lKJy4QxIgln6E5U+PVUfcYL6MSQLQMs63vfO3qXzZcx8lie9Fjp4YhvznKa/MjWZzFu7f0
5S/cYYy7/VLo8KCUEYxvY9+PlnfUWL9/6HSI6MOYEmwTnHWEy/bGKZM2HXSyYplymavCABwa6HiG
RdP03cW0I7NuCiv71Efh+rcg0DUrg32S59mjX0gKnBRZCPVZoM4sy30c5qXL9tVE6qXfl8YCeqmK
Mk6IglXlcY375reFiD/d+7KIpqPvx+YUhJY2iR7a0krqL5cB9XJXZCavqgw6zerTYAuiP3Bm/suY
y+qxHEIU0Kh06WwjNkGfw32fTaYoJbYUl4wt39Bt+dFbRWgzhe96t06KlnS48zLILr971m5/mT3n
3gMot6HFbv6uTf9z0FP11Pd9aJLFBOJNSG159Oh2VD+6rCkIbnpCnPhbNCE+r70vw1f1hXEh0KEh
s+Ria7rMrcWOHGVt+40HyaGSbvR+niaRP7c7aOVrR8P+7HPpwhBgqzvkYtr2R7eumjCLkLk/KbZm
J3V7TtEqgXPef9hs/L4MOW7Q3y45LsuLWCDXMxuWo3iKmqhr7/sg1+oSYvD7rptYvNpTH86Mn+ih
T2tX1c9uEYeoinWzVlja4iov0qIpQvNkWbLH7heCRKd6mzrnhz/6cmW+r+f2b6wrWf8nYc+iswjA
igMGzhVf2ne6eUVgFdtHUW+aIRdzqukAcjt5f4j3K5/dzp1AoCwGa9kOCYpXyVuk84Ytd++f6c/0
9oIitnZZTdrbv4j5HVrSiEnuMu6RFE3aKPdzBXA/hKX2IhbQzcEbmDoP2eQ2nGqMUFv5Oi3DPLxt
0VSvjxTh+XoBVas1YSkC80RTy3vs9aF3bOMe6Y4wgMGcojyyrCM3Iy5F40T2LZKz+zuf62G8hswo
APdlX/41pbZvFcj5dPKFXYzPFjj0yBqZELlw7qaNhkIX06Xe9+lDdyul/zqqNf+GdjsNADtWdcet
WPzbPDZpsBveEVc6J8R4nB17cIGwX/OPnbVmzWEGxEHyGqINZ7PA4BIXdd6wY37wmGl2mDPvqzeu
1nGbQNEPsrGhJxptmvrFIpuQctgfzW2Ye+pRV7WsW+YLJicT6zi2z7WrJ/W9oAD0qWzqqk6HKMdr
2sYiYHBkL7vL4u1cI0roEsSEVCW+0TUQ861ZQG6ObldKeY1yDEZJCA5zWfI86hhCir6FjHQkQK+1
dk+aH9eaclNMQzpbxrz19mZEFo3YFGZ0TWDR/6vFuXQVcJVZnN9FUIu/FM8QG2btpoxsS+FmcGyW
ucbY5g659Lw/fRj23AFIDDwYzD2O5da6+J+WRf6wsJiaQ0TykwSlDTk30MkGBiRkbsic/7SKhGGe
TxAq9lTMoy6NuKf7hjkR9/4EJcvOLAxoS575W77egT1IwCJ4p69Tf6qZd6CfBYjnRTR8j1ZsVUd3
0eapmNlsfZxk77wGdun9arBA/bctPurzFqNV3G1w/fpXxR47Kl0DSBhTXv+zgVGOvlra/W9FWE02
zf4SPUWrg/Q8W+3yqArQ3OtiW/b7NNHJHEthj1AiswzrS1kgQw7MDYq5OeRTjUxbse5QnTDnRd0r
ZvzYOU6mHG7AZNZ3VzKnyOLeH8tsCBE50gYkpsjgzcUfWebBcDIjMHVSRhuHdaXczn5vnCBwTmrt
aLZNS6GJ5XpddxUAhvCE3bfFyq+TWbd4TOVMV4Z1QDg5e+0wO46PgBiGH3asIO7pOHCQgIXz4FOm
4KPL8C17NSUjSuyWqXkWFys0o/vZodmkc5s76wvmvnB+0zoqyss+uNr/RvjOviXNaLX2kfveewjN
/wnEKTdP0AFR+9jlFi858728nu5iGuttplVz9gwvN9Tgpio/OliSl2jIPBGMBzhFt2aWFdpS8qXF
YBb7YMrQ1j/hN78myhRDFlS6HCKM78QIPLYkNHnvxD23MSdZ2wygQW1jfsiSJr26yWDykL36UTtH
uyNnypym3fDSMblvCJ33HFenNAAj+EwMt7m+bHPDTdmwGf25y21fbmnN3lp1Y9IaRQDJnVAFqEEI
oJGIolf7g1w40F52zjj3yQ5s+MAUR8qunr2I0g4QToj4ze5tNSfb6i/bIw2Z+SWGGL0wAaVesqFk
FB4nKod4uDttKII14QwJh7MfOPrgThaaTrdPzmtMHNct2CIQXnrIzYOiHcLv9KvRD8MJdmKePF69
djDf1OZB7G71GQK0eVpU6KdjKPz/RvSRzwLI+bqMvn80fkjlKBHeUWMgpgOVW0dsoTqpcOc8O51T
shsRIEVECsVSz0F3FF0jSbyr8wWlOW5vppTR21r48cmXswBPYd+L43JIV9CkHwVHIplGwuIA6wRN
R4hf++q72/YP9ctJa/WlpE5576KQBO1zv0bl8y6t8GFthj4LWhDIaSJHnX47b/0DyrX7bHbL3GgW
GyiuL0tKUul6+qnyEDW5lKL85U0Sx2Bfbdm+zeZQdIF830YbRNRftx+IqOp74GKHSlrRO59sudPn
2NNItn1QLYTMw0Bi9ldbysRt49kYtL67kRk+Bg/zCXd1GGceG/EeqnFp3/1W6s+GQAuVlrwVHjIM
f9WO3fVxDxWUitN176zIogktg1aiwS/hN4xMzm+r2vYDhhz/bXer7msLQl0kndyWH50BDYTnHk6C
Qoy4dPrfaYSnSwwY+If03Ppl1EYBiFJaZT7HATNpPIRJI8ryzWb7xmdfaqdN7WnxD42zlYc29pxX
aU9f11ZEspkqLBjt3hufmqrhsDEYYH/6Ww2eXQV78cpNO15hB/fD2m/BH9diQ8ZXdxWl5CRxP4yT
d9XMXm+T47ofnt9uz30IxGZDlj8qQjYdEMc5R9cE4f1WKDxMWGbq4xKoGme+WzzH/BPvU7hP/7Dn
YMrxsEorY6iNauZBmTMXxUMgCRVKvNLaPqhG1X2mG2JS0C8HLNH1+wxT+71YneBAvpXJgqIgZZ8y
wLcTFQmljq3lBt0Bt9B0J6W5Ce4gqzXzG8thcvPi6tn9rDWrZxCkUJYPuCuVnRlr2FOn2Zy3rmFk
rHlOtsxmyLD+ZMgeOGcXzVpm+I/nDzrAD7wZYEEezpQxCbjK7vj9yujQ9EOwHm2vxpFuIzUVt9KS
4Zrm9TgeJlP3e8rWc7qEvuxk1ntAiKdlV/pEWiiDioUErS8dLY4/g6iwysyiDOSNdM36JQ34w352
7HWCCMEgf5cEWp39voyywYZmuebWjDsOJf6FpAYob+NJm2c5rNb9Og+9l8XTgiJSsRH5xkvaps04
LxzRy3x0lohsjG7umrPSX6jNl0M7U10b0BzFfrOknGvLYWVEdZaTXv+rDEjyJmakdIa2nsNDHdON
jbivNw3tmRAuN4IkebX+D9GTYBOXlgFrAYL0V95iPabOqDs4xLAxeJ3yUuGKV7VDo94DyHTMOKxV
5c0zWRL7eZQrwFm9WVf+XaBCq/nicG1cbjTSkkj7vL0EEGdXwjX0g1dindpKgJzJ3rgPXKMQm2o5
lPYRqRgMLo838RtmRE/YlObx+0oH/KflOvqv9Kr42Lle96T2ePyhmpCXx2iTMolgUbIdYvihqrX6
g2kL67UWsfxrOrc7QmMypF4tNaRuyJwm3CMoLGgq5WOWylmutlj9nw7r/Pc9DxFMxByMlCU7bFwu
oA2b0lHHMlrhAXLXQhIPPqY1H85dGzl3Uq8aiMVanCZmaBn3Uf48hcZ8jwe/Z6RX19/p2KO3pcN8
gLpYdV22Tvz80BCZvlaIRy+S9B3edMD+v9rjDLEmH8gDM9fvXTQ7EEM0yDSEqUm6wmHUAHfI8LJX
RZ2u9WpdbbSJg9K2ZlCvXOeBzZes/FEFVoLIBcs62R46/4XJNXy0u3lWxahlYADKQIrdOmsI7XBZ
HdWdyQpsv3mVH6akv9QpXkvQ5VhCp2xWwdLUJXL2XxTFCOwx6mJFA3GuZ5f4gp2B2ROXs/lRGaFe
rBGXL5aUoUl7iuAz2xDr7USyW+xkzJb34tKQIlDyZCvnRtP+JSAy2HsU3Hvv2JtnlcllKmfG4kH3
Yeto/6o1dzK59kK5wzc00ehRxNVcvxdy9ohS8OpUtYN3Vp4vw58U2nvHuYPXIq2qQZ73AGMjsTmY
XrVgi3CzD8v2QivBj67sbHc/eLutprPoIWcAN5yITr60Z5/BVju9tYZYf2g8lznkPO6kKZFzFBan
wO7XPcHG3XbfiZ9e63SqCvXFQsR18bvVecWT3I+KEXZIWEr+uhrc9XZqjKy8zPH6bsSnFm+dT3gH
XfnvtarH7t/chaipDFGb9mK+/vTrGBnbOhtYme4ASbvRPEe0SV+JND1LnoKY5bmfuETDkFcv7IV8
iXu79Et6jsas19bXOjwVkYy71McggvjCNRuk5eyEoMWVDtUZm3f/wgQ7flHSWd9mzd7EowoNkANF
7tbdrLlb9AOGu/pbH2v1Y18D06ZBBIqSeUGn86wlIOQ8SF8+VH3D3MvpiY1A/YU43ng1UxavRe/V
rCD9fRCj35Wbm/zqDZTsP2uCWAKIdNIe4aOM+WXoqMdUKD39ArIluWpdXN99ECrOwxODPpEfRxDB
W9E41S92C+6vnmX8HzMNBcIkmAHdqCgr/7pgZjeJIkGA6BnjqOiVqa0eX+t8SBHh22zpOIxkFD/Q
u43HqKZ1ziJw+O1ItBUUNbL+/DIwNsvcebfvBjP4DQFHoMCjLs8nTCssz23zfP6OcFxzDTRFTl1S
6n8SXeIUDI6o0m4Ry6XOHbEkWhOlhKm3+rMEhbAZpEb6F9O/+hUnr36KmQw1h1Foeg1iLeje3EGc
c8djhT0doXxfyH86rWEZPHQ5lv028sS/RTLoOxWO1hzTFrJHx593j+codE/tPk93B6ByO24BdEId
M4Q4ljktGtJKjXcwBrXt487LInBDcYUC4Gs5jQb7QJ5cKJEi0QeTiK4cMIJwlpM39+KwjLCz5IBQ
vPJqe6QuyI4jKh43eOiZmex/5Y5HIcHBup3UGNoIE7u5bA1TX8ZJRX7NFYIuya7rrzFkK00qmznW
lyU2YaZo3zKh6v6JLpWsE0iC9soCvP4REUXfWVQ+XoM8L+/9UOcwC7P3Pewsp7nWbYd9dmEMfI9m
lv56dUxmjCXeHHswFz/3BQpI3sTXhsqEtA6jz2G9TcFzP+bxdGMcQCGDlbwO3eEwmo34ntgqwxTA
CaZ9lPkzZoz9ZiZezHmJhmyanI40JrRh0i66K9ZAn/6uB+ItCfK4VQzcEUnmwPkklZnaOK/K7m8O
Dop6u6nPwp/bNP4KDUn7sQ1/0gc4RyaF+wGz9vQ0lsoAKTg5q0Qca16cY+HV9px4Xtk8amit0+AS
2GWPYvrYMBHbl5rLlFpykYdFOuLs60VJCN52jg5D2FgEXrTBEUL+Rysw/AXO+KNzpXN3CNchHmLX
pz7exdtS2dPvbovUswqI0uDdGF79ffdey5L0Ja5NOzBJaxhAJ+Nmufi7m5p/Z4vyySw7UgJGsfuN
bdw8eNOmidmk1Ul4mRxOVeO5a4pNjlQmQxDCHWBqDVM4vejarePG9IT0OUq/aFNvsbt1GeUQowbZ
6Om/gfiXR6IByPqYtXkVDkmh6SS50dZwXk9Ts8vLtPnx6271wRPBAuKVht56ZOzsPziQ4dg++KD7
qz3DbY6e7JsTrvSQMOKtaR96QGUn3RitVI9+28pfo1LO2YctoOUstvVUE/lywtvEzW8U5kDPw663
V7M+l8ySHqI+14eIQ++3IG36LQr6jZFIj0PcY6R8iIpqTstu5UbWBodbXcdnt4YlsBF8gerZVf6T
1cNQ0COGjETAZp6Einj7cjuU5sge3bU4R0MzvoXKbb7bmF2BgHorcy2JLWrCz3tQcAcyWSfGn8OE
83Lv7emF1DnxGDn/F521OzLUYiSYoH259LWz3d/ryJuBeFgDS3YyWG5Zr+SWsKUATs/P54etRqHs
pRdfW+ItvrNFlggKF4XjqZCB87gtof6YRvuP2b3qwwmc8iWcy+YpCMrxULj0fnaztGeU3uCGHjVl
UTQEJM9GuTzL2ictLSdKBeVq/Dq3GH0DkxWfeWm783GmryYAsAZUh1T6Gq3zUiLl/bQdI37oabEy
a/PrG+MFjKfO0h5DD5StGKKV4CsSZ/5w8Ya/Awsw2/CkPjHUcEDmxaLvpaXMr8Xaiodln+sjxnsH
L8HAUGM8k37JODHtKgIo/UvrEuljsv9xdma7dSNptn6VRt6zmsHg2Oisiz1pa1OjJVmybwh54jzP
fPrz7ew6p9NRlnVAoJBAlp0UFeQfjIh/rW95wOYTTOsxqOkvSVIa1VXCxyrC3TFadUvqB5LlbDOm
dT5ygqg5VnCjR2nJ+UHWeU7/AdFabCZb8BJ59uyy7WE6pJw9zg71CPoS1YXCIr9jF7VYcDGCqMOI
xO55aW9oe6YZM4HBruCW7ytu0U1pZ2jWrmlXBol2WEA2hKx+lzA9uAvqoQ8akp3y++8RlG8QLoUS
59GFI6IGJxQnIzBuPCRqNf7gdZdWUKP44nNnnCvjxOB8qtvpVDT65bpLK8ESbNKEk2WFOGE5w2Jz
0YI5WUmnVQLJNEG3P00b68QRx317bga0+litvLgSLBFqAQeFTWqcwra/Za/7zHfuHX7wGw9SV2Il
ZrKZDGROxom9D+bX8EFLEdCuGm5deUnsUaf3biA7L/Pgi9nNnx1e9ZXXVuDNdJHQDZCpy5EIEBRZ
istYW0nx11V2s8TmZiABPEVolHcyNiRID7dZ9zB162dgM3JkF3cO1nKWiphG0gNiknWQdP38kP/G
giZTHqN7bFVsrcEvvcjkvXiq8739AjerKzVJCrYe6YlTnWx62RonTk2OHAFRQwyPc2Viha5Upwn1
00L1wQ8R6Q9Z5bd4K3fr3kSlOqe0d5NWFNUp89zPaVPeoZn5se7Sam3WsktzzklOfFNvSwAlaWAe
1lxaeEptTnUP0EzG80kH7O1Od9acrgJ1C0+pTCheMdbTcD6FHt5fU5yDKrxwXPWGC0+pTacSes1B
+UTdu/KW9nN9iYStX/UshadUZ9Qi1mzdfjzZ4+C3IrzQy+R+3YArpcmjXOoGldCpYLFBEs6n1lmX
VIva6efSdElgazvRDqegTes9ygVr79Tzuvhe4Sn1GQ8C+zBqiJOYk+Cmmdi7ggGPV302hacUZoob
vrYk4r/2bLytevt7EFgr3xWlMhOOPfDngOC0ItwrnlayOcjNdNVXQnhKcTZaXrGaXDowffT8R5Qk
KKzEuiJylfJ0vTZKwUDm5Gk4qJ/Dq8YsX1e9iK5Sn1rYuukQNvWpxlWzl1nqbAheXDfR8qv//C6a
4WTB9IUEzQyO614Ln5IpGVd9gzgi+/niMcJXw0r76hQIcfb3OKxmU9g06wZGqVBXOBaXLMtTWCxM
tdNwQ8eq3K67uFKjBVCZRLBhPqGuT3E+BweBa3DlxZUS7bM2Jp2er1usZ4/gMthGFn3yzrBYfyWV
/PsXWrhKjeKJ0eWcWAwMpsNHQ0suSrP/SM8dVUFFZJ0QWnlWgDqXlbOcppIORFssV5br5csBg374
EYdYeplY9M2coPXY7JwPy9npbDuv/WZN+gQTtkVhMCDUXFxxHzRIIjC9P4EsxKzXzIi8emRb1mxY
p3oGlz0OX52JwwTsYBs2/+7dWHjpbaYjB0MKNN0gb49PDnSeTRRpl1lvPsSNd5uQ+NOPw/M0R5xU
LSlCJfZ6S8GPrZxCGx/dokgPna2H+27xvEPaeOdz4eo+Ra+/z8JeXC9aNFwKxDCWLTfAqGd/mpzw
sLDRa58Aqh9l1ozlBp+M9g2mqgPl3hpOyHNOLvG/G+Rd8qIC7XeFta/kyCmBzBnFt14dBLcABvd6
2A6fktnAMtbZu9kJ5B6BtC/c5mVB3HBp9tmtVgztgfN6jQ16Ob1OHqe7tu7nHDPUelA5R6FBOMGk
xgGRG5/RqY4YcMpPA4o2rZ1QyhcSYD/odxwP5iaPgqs47FHAlb6oskt2rsXD5AbBhaWhZbHRBd/A
gsIrNKOZGkCsmcbdYMm7wbXGA7vAHBeeM2GPwWG7LehH7en/9Fs78bLnJDbjXdxpF8LSp7sUYhBQ
q5vKg0uZl8nTkuXuluVZMR/oBh8BQDxW2jxyPIInjQXnzsvcdN4BrL0zsTVsUdlBj2mm+YgRGzZ4
GrlXYO7GfSLmKw3zGmYiayvCINi6PP1ak5ZDI9aeLgJQjUdbClTbhXPAMdx+5Ewx3lQDLVHEUb3A
BMJB9yPapxhDGDSjbez0qPG0JXW3WBUx99hG47uydSZa2WYNspamdiehW1f13BFD392UvIxn2ufe
9eCeXbgNqyzAJKO1zYf5yCHT1RgWT2M3X4jU7Yt9SbPFNj07+9Cia7maLf06Ae23b8GvbiPHwwMi
YBEOgDt97CLdtqv1J2GA0yDTCnVhlnDmbrl5ioQK6YKDUNl2sU6a4QUE8guat2cVhMuAVv0Pj172
LncwuDocQl32eEx2NW3OTWijBGMUAK32+vfFXO67jhifOy90WrjQbQOsRUxXNHxnALkFJUx/1QC3
uxHzdD0TLgVcYq4XDGf0yug2doM8hVNmvZh9j62scfUHfP72lTWWNDyBgebPI/gMBsEct7Q/vfkB
Gsi1xcGG8RSUPeT48jKVtn4Vw8jk1KfVD73h3dVaQrdlTK5gJKF7E5e2RAXjTcOhPSsz8AuJfW01
m95MEx7BjOosDgGOYADHgM47vT17JTAVTPcpaJVDPsanLpU+Z+xfnHBwb2CGgsMhbnj256VaXpY4
y/CZx7F1AUvd2JajftabRadcl/YPcPEznn2YoVD7PRS5tuXEy6EeYnllGXT5d0Y/AeTOomuLbGh3
B8wZjRh4oz0apEDbFXN1Xll9jiJCApDqZVuL7v53EZB8DACj/hjHenoUbUGPEAPd1bAEH7PYPhtu
FoRfJmc/ByMvTyhWqA1opl5/PsgqzQlNk4A6VuOsigPziGz7FceZ+Ohp7OLQABOuSZe83mkQoGIo
QEnGvw/6rQU5YD+Ns4ZqpQr686SMas/FXvAUYT/Zu23j7Ny0AT7ihA3PIsKtNMd6cdXO2S3cqeAa
Dv6txhReFZwCSqmhdjVCTIQ4o66A/O8ETOZPwq6ORdocecG02xAPxCFwIiiyAc2AqZLbssnR0lg1
WCKcU5RzUC/fqsIsD2kr04cBSfSGtXr4IuiWPyS6ab+Qtqtd66Un2+3Yd3TTM6/sv2pIRxowJUX9
GDT9dzfvNV/nrNZvZx4l/ZH+FGowvmae6K7unOUDi4rlgJCjWnYakssNAvrh62A2bKgHm3wrDUW/
nmOpmM3ss5i7mXTIIcWNVBl7b0EJEnlNAQK7uetGnE1pR3SZNLsQVVYz8WTM0vZgLXufOVcMj3pX
x8+ZLrvyNGjmMHNUL9ur3HHLR2F31iv/eG5ajeBp6MynIR9D55S27kyvxu5ee6gO28LrFoRMpvWI
xxNNVYeri+ZyvoMZgU0H8CuSergeQrggDGDlHD3kHRdLWoZXQzZeDpZoTkNhOzuTY5v71NHznZNm
7aVW6FctuSJ7abW9s53z8I7DR0JfFrMf0SwlMjrYBCkMpWc7vgaKuf7sEPewTacmvLAqB0aS1zwO
USaedR4r+ugcCwse/9KsrOoJIM7S79wxDqYLFzrUJhs82mi1rrs3db4cgdzOR9NCLTfB1L+o0XxK
OLvpa5hGqD2A5xW0R+UPWAXuh7KhNdpl8Tep04fb5hAtX/q50P1q8MKXoenyfY1pcpcxKWPeLyMn
2bCuybZR3Hdo6WNgAkkmhlutRzfQBznIH6dzJf0k4xHbi7gMgXHh3XOiJ6euUPEmOf3awspBLZqT
2HsGzh6Zd/SVIKjdJt2w3Jn6wuaDnheTWgiHLkN4cqjazEmIBkDxROPWmOptrmcNn61SiitsLh6a
3Kpo/TCaYAARdtPfjzjJHksOzK+QhRdPOFD6fWfJ8GPKiphFQl+N3YGklfmIwmgqT6kgWUUXMrJI
8GnpyfVRwTyUZOVmrNhAa4uJKt6MNGQH3j4OagDl9ix3Y2lej9BHabmj9U7H7MlsgxH+e3BPU0UT
OEKa7MLga8raDgCI7PkJaJEQucX1U8BibIv6sribw4QnlzvaqpxBU40w1MvJpBeZLz7SzHo7ZWN2
0Tpkx61Zn5tqiiGsGc31gm72nX4y/MDMk80cGf2qjYsplQU6U4XrVrll+VNfLJdCJjHyuWVedWph
SmV9noC5iGykar5mDY9A1pGae4G2am8BZ/vnPZejY2uJrND24wSm52jPAANCa3xnc3He/vz71sJU
Yy+hp+hNbfez38ixPozseg9jUK17Y9QkxIakn6x1hPSRLXwiIACAD3rTVe+LGn6IdJuwAot1A3PO
YfaeipV546ah7KDFgo3XhmHgS4/Ie2gHcksf7HbdbSs76IFWnli82fC1pPeDvobP6Ah95ZgoG+ik
QFksS9vwcbvOu9ZzcMLKfuXDVDbQrgtiOapbw1/qv1iAhGYGslsXC2z+lSr7t9NttxDRwhZp8ksz
yl5ywx3bY7RwMH2xatyFUkW4p2OBbhL1dHTlwsnY5Hq67tzCFMpBVOQQUo1CkGG3SSYRI9N+lJnr
blzt4ZA6ddbcVJMPx3PalFGLEmxJx3WTixrENw3GOOVRYwApD9FMhQSxudaHVUOuxvCFY1MmC5pQ
PyhjxAlVe6z14WndtZUh99g0S9uVhg//xTwUmj5uBi9eFx5qqgF87iixCgTd5IMoJIXN6C4DjXXC
qltXu6tFvNgLqxvDJ/MEoejG5ihwXf0LZebKe7SimHsMP5zMoz5Y1zLN1522mmpCp4e/xE1r2/az
3nscO6i+g+hX3rcybw15RXOygBcuIokUZXmwSNleN9rKrMWeI0Nf5E1+o4X01JvEIBPIw+SdrXyc
8ufPsy1mIRD9U0GyvEZ4/Jz02fOqe1dbrHoGRCkO+BA5gQc1oyM5I9PgYqy7uvKyJJw3wFQtJx/W
QnwI9Xa8i6epX9V6NtU2a1IZYGlLVnKl1uAzqtzDhMx+3Z0rr0uYgV8AV2D4/TT4AlHOvCwrZ1vl
dakXy4Z+MhjsTMvpoJm9d1u7tLrXvehqq5WUs3bSBGNezYj0ykAmj64DNmvduBg/v4o16oqWgIOJ
nDAy/VyWvPs0n7J1laQrX1DBETciuHr2sdvTx4lDPBzoVFaOjDKhI3JNDI5hJz+3x+RMw29gl+Xh
65qRkWqztTOdLgNSL30iyW44fz7N5/jQdddW2jleo+MSsLXRtwbdw+Y4D0dbTOti6aXabs2HuLIx
Vo9+gheSc7Ioe3LMxtqtu3dlNUons+LgM+HwbXJRzOl7MzHeSV0/V8y/byxggv78Mrajw7Fzm88+
WUZYR0FVbiM37FZNXlLtuLJrsWtcHdL3Gkjwnjvn+6BCsr9uWJQ5XdYW4m6TQSfjKL6ka9T4Qb5o
74zMeQR+NTJKmToD3KiMHRyTAPh3gdflW+bZ+YOc++adX+D8/H71I5Ra1bsm05wSjGDjFO5tCKhi
l9mYGKfcxY6sEQW6bqCUqvUQ+mf16Agfos8nKOh3QSCfVl1abcBm2qC1NWBfn5gw/Va6soAKZdur
2rtS7cEOhsm2Lj5ffXTuwVfgEWn0L+vuXPmwNmh0vKYbJzSxNQGdWTTejo4M3tspneeVXzxbtQeL
dVgHdDmOPmGy80MF0abn5L+mO0aeJVJV2IZxE06k50RR/vH3v9L51n/xM22lIKKJT5VDkpTP4ZmF
kpata6xpB70S4vksXr7rRI117Pc/7I2Zw1Vmjvmcppg2gIUsa/iAR/zV8eJV3zDpqp93Oxqts1nR
Jx9u25ftF0KtV34HXGWMIAAAEFjkwLFBBpOyGu5izx3WzXdqB5iEbH2a8HP7Rmr3hHNpw569Zr1d
N+LKdCFMEx9Y7w4+Zh3QPSMnlK27tpCVOUJmdFBJUBx9YnAlfD/+EU7vvJdvvCqOotKwDBBTWi24
cTFqu4l8VCC9ebNuWBzlyw6w3QMvzlufh6VzOwJ37fVxul815o46S4CBQMlf9njmzOQYO/Tv+rl2
r39/9Tc+AM75///bcQqJcFXnYoD3hyCuHjsjcZ1NlnA4D0bR9SdU1sW6anWUatWAHQQW3iA/XoxP
HQTPYAB6+Pvf4q3Hq5Qr3aExLQDNkvYFi7cDEL6BS/my7uJKvVallTmQfQc+AaRhYya4nvpp3XfR
MX4e/oFaAoNY977nTODyiLTjiNL5tu7GlWrNezKQ9AGjVgOJ5qKtJpd2k1in2ZKOUq7EFI62I8nE
JlXI3tInReKDu3fdPGYrBVsGA/nYoIl96Cj9Jm1twhZxAB5+PzLnd+5XnymlYPu29wjSSyafA1zz
oDMjX4WkDh1nO0jXfUFspWz7ZcHiSkCDDyPnBjrPjxF86LrX3VaKthBhYiOUYJIHO0g/SZ83lmWH
62YzWynULvcw3CJL9jVzLm+MqhiOaQdY9vdD/0ap2kqpel6k85FaRn9uqnIzGd5DElsP666tVNP5
g00sYjL4o4nzKf+M+nFdndpKKblmik9DN0YfoCUkjw4azCJxaqy7b6WUkIFD1BkZExibeNOxO+5M
S9oXq65uKaUk0gHan8fES2xqQsZh1PpxI9a1V6SllNLYS/K7hpSrz/Ql46VttkAKXtfdulJEXuql
YPjjwa9d8TTm4Y2z6OveQ0upIV7xHrwNY479udiTeH9X6Nr8zvzyxktuKSVE8nw+JsgE/DiGdwbB
uKBn/c6135i7LKWActhWGhI64qXPEq68osU7dW26Q6C27kxOWsoXzzKRQ4V4bv1EQhJuOXW9iPEH
rnvbLaVKiQLUQe4RqdtN+nIVLNOzGIry8vdvzFujoxTqMki2tI4++ZyIpukRUkp2n4IGumxxnb33
Q956vEq9On1ZVLYpOt9I4IsL83l2ovvf3/8blzaVYu3n3MxKfen8UjQSbZPWbFJ9fufi55r8xWfP
VGqVlPtYt4yI+TG2nKupGbz9iFPvMJnkeRPEVmwN0sEApE/v7UHf+nWUAu5Mw6iAVg1+UwE26G09
Qza5UsIsTaWGjZGcicTQG588pqvJcu9kUnz6/XN44z0ylQoG+1cZOjwu3y4M81Iba23XY44Emz40
76wQ3voRSiHrwO66zKFhB6tv+l7qXrJHChWjCSq895ZR53H+1RNXKpmYyr40OvaxXp30X/sEvEbf
ynKXxDMSGVhMR2vWs5ffj9kbD1ttb2r4zo0MjSlqPAKoSMnaw4LVdqsubiqzBk5XV3ObavBz6T6H
1UhESdisnJJMZdaIAs8DRmi1dAmt73IkeKfIfqy7b2WuKBEyj8Do+YTVLlAyWQzZl7oFq7BuNpXK
hJHacSQq8hV8IzOyW1LmSJ0aylWtfNI3ft6egFCPrT4gwAvo3rgU8bcmC/SvqwZGKlODQ6zLAKO0
4XiqxHQe3zclqNJ111YmBtkuIcqAufTBfBAPGFqXdWq8cyL4xiSqqpuijqBk+LclcBXRbWXkG2fB
6lClAs7TeBujqTtY2bqOp1TVTkFhc7RssmTLCRDaSgGlFMxGfFw3Tsr0QDxCnqXW3PtIXcvPHIjo
x0HI8J2zhTfmA1XtJNG4lqLgKbSO0dwGcxpcCHjj70wI52f5i6lNlTtNutkPmid6n8Q0WMfl6EL0
kWjKEVacZc+Ooa18m5QSNq3WHfNcb/2hG118AdjpoZUU298/gzc+A6r2ybZzDa7aQnyGPQcPMWpE
P4OXeCAHwZ3e+RnnyeAXY6VqoLRSK/rFDaFlQ//dzg5QoBmk2vVo9Mku9RAIlpw8b9wR5sgmYNe6
buRUhRR2C71LbZgvFiHd+2VGGq1N6/QR0lCKHMSyAfFwECctjCSUAgiGHTrI3z+VN95dQ/n+j5AT
bMPi4lkE2m8JiHtx130RjPOP/NuRG2Rxu5KCS3t2SSZhR74ssuKV961UdDEvRGw5xuB7ZCoBBgFF
6tepM61rSakyoDmO7dAx7dqHg94Hm7oto6sQ9pMPHES+s0p9a+iVj3GqGZU+5ZyPoyP+Qa9oG3fg
UX7/WP+Scf2qEpRajgjXK8ywbfxIjJhJuvoMuj73DiL8hnsTLtIxCNPmcpyTnGixKj/oMD7JT8vz
77+/hTd+PVUzhFYbdhJPybeIFwPL+WoH9eu6Syuf6xSEY1fM7eBjJ7h2vQ+JE76zVn3rppWPdVIv
gP3MjlVMnt5Nzg0k9HVLDFUuNJL1FBceDQvL0u45+3w1Se5dNxxKDedQ0QkbaqgFPf5hQ72lWZF+
WXft80D9rYgLsG8txVb7GDVe2+ne0EC1r7u0UsIZyMce5ok45V7Ogm7aSwJq1l3a+Pmu4UZNGalz
TD05sgYHlrw5Fs/rrq2WrdcukRlw7bCP0R+2BZ4oqEirLq6KG5fQSaQo49Tvi4LwYsuPJeng666t
VI2EIlwFjqef4O8+eKb25PTvOezfWKPoStnEJeBJYp70Uyjr/qidc0nMqnJxeMCmroEFPa77FZRP
IW2zgri1QD+ZAPiCNLjRjOBp3aWVImo5eidpkMcaeMV3rJq7Hs7pypFXiijRIF/bo6ufpnT+rjvO
y9wEK9tNqoJKCyrCcuG94hGu8KcYBImzhNivGxSljihP3kODG6/z6i5262yPPdZeN22p+qkmCMqk
Diz9BFnvNpQ94CHvYt19K18/L8i83E25tDvFW1Bxr6GtN6sepqFKp8rGHCoTxusJcdkm8MqvBJ+v
06saKqkilRWoLFfqJ9tNH4us+uiWxTsrmvO79u8LAkPVTUGSGwoiGvSTXMTlEHsXpHmu2v8YKqOi
GaQGB/88ItFr2cAGKexV06GhaqZ0MhuGTDAeRplCPttOeXxY84YYql5KAo2qWfmeZ5IURteymav5
nY3zWyOtfNeMuTA9COP6qUnC2yJLN7HMVu1jDZVNEc44m8wKHE2rA8J0iZjaLRHhCuvGRPmyLaZj
j+QkGKeUZJfobHkWC57LdRdXSjKKjFHqhFedvD74lAzeJzedVn2RDVUZ1bs1QPLhXDV1cFOM8dYu
9HWvtiqLykuyb4aR1yTo2c91YYyPOHDWjbdKpoBBk84hHDSfLIr4GLqF3PWJfG8v/MZrqMqiMiTv
upYLCt7rPw1Zs5+qflr3MFVFkovzPCnTJUVtSJKtzM0v1TitWrsBcvl57QYf2w60MBdIUgFqgh1c
xnzlpZXKLJIpiN1BS3wyOG0zISL306qXW1Ujwc/KySfiwpg6mGBLyKfuqnUJ/LCfh8Ny7Txw6x6X
rTVIMOvN5EcQGdZ9FVylKmFYpoElvMQf+uRakHle2/U6EZWhapE6c0mdOEgKnwJCQKUjpZWbOfG6
dU9TVSNl+H/GFPYjuP5oORIElu/sYeWRjqHKkaYwbT0A1qXvAE3cyMS6cww4Y6veF1WNlGlBTupT
sZyyGtrHbAw6wEZz1aKNJOOf35ilLgcjcfLllMtqZ+bBE5jF984V3phUHKU4azfXG7Tdha/J9FOw
EMjX5ta6fazhKOWpw3cuiQ0xTn03TVAHGmi0Gz0Z5HbdqBs/D0wwxMxWosnInrU+a0B1QZCuW+Ib
jlKmE0GhjQidglZyUF0uVXtmTHvv+WnPj+4XizdVgzS2Ohwtyyv9uarK15GI+Q8NmWsP55zxVUtm
QxUiuZUryeGWhU8E1ucsyQnV1leJSgxb2Xg2BggYgc/YB78WXwMr1y8JFerfed3/OpP7xeCoCiSA
OckE6b/ws7iHETDl9UGW5nwIAfUCMDaHbViXYBVE3EGrtt3lYuQdfh21sXuhLxC+GHzgg13eZ8FF
OkT269RwxmGLhsisdDqT87VEBHtDJ78ujAkEXVprJapPVTjJiFQ/j3EnmrIlxgqUeYOzf90sowqc
ZjAvljlake/2C5nqRKiSJ/b7Uvqrt/GrQVcmgmQx584TZenHGnMwOA/p7LSw7J1jgk4G5oHmuNZW
T+rmdpza+IjmVau2mhZMW8gH5r5NTY4FrS7RdgapAoD2p6B9lJnQ/SAc4osoHPRdmiAOcrCSv5Dr
49zgUsdJTiRFQ67JzIMR52VNIU3xcSS24WAZVnPdwKHf53E7XTqE8vhBXb/XwHhj7rPV6aON06Ru
GU47/9aMnq/3/craUyY+Z6m8vqjaknWJqd/XQwd9Cmju/5w8/ufX6b/C7+Xd/zyV9p//zb9/LUnc
IFKvU/71nxffy5vX/Hv73+f/6v/9rZ//m38+ljn/U//KT/8F1/3Xz929dq8//cu+oHc/3/ffm/nD
97bPur+uzh2e/+b/7x/+x/e/rvI4V9///ONr2Rfd+WphXBZ//OuPLr/9+cd57/2ff7/8v/7s/Cv+
+cdF/9p9z1+zV/U/+f7adn/+obnuPwgv8PBpkwZHXOt5Dzh+/+uPPOMfhmHZuuvyT84Hzn9UkLwd
/fmHcP7hCpqREPSZO/gLzGZt2f/1R/IfjnSdc1qui+nZRkzxf2/up6fzv0/rP4o+vyvjomv//MP6
SxT7v7VlCXDetkHELPdmmoQ8KR/ydMzTQS4gtMx6ivdFJWrCy4j6yovuTo/dfI/INd+Sn/LDTUTx
qEPFOXSDdj8FVGEyNzsjqlpyzIBqFL0xXwZWGl4aqTMSd986xMBGF2NRA/+ZQ/LBEed9MZaJNBGO
7pBej59LoFN4TIi6KKwek7gZbyzgPlugCfepO7wUOUwKLxhfRTXqmxCG3w+HdJ99Pc/R1hjrHxbU
9T0azggglb1dnCq9GKrsoXA060DoI3EJbU8ia+O2oPGj3ig2reyIIRVZBIgHEM2B0MXHUJDFImNH
7mDLu8+dR/jvLoNvFF9gZSWfxxHp17mruqtZzETL1Lp9bQzTfF8lFXgTSYTTMYhlCyEoN224iCVJ
MnF848B/nxjLa6z1xcGMqxMBF/GFdGtjlxBaY3NCEG4kS3q/t7TY2RRRXV5EsrE+10Evd43eAcYS
zU2ViCe+cNCq09S+WAot/OFZWjNsKs+7KcMo3PYzyTM7LzHY9WYtya1tssGJXG1iIObHMa0rrObj
S3j+PLbNcjBJMnia8/mJtblxrEc9vC6iPr9soTBwxFLAlAPuZe7iyYo+Z2NXkjmykP8zpkNLDzL7
RCzy/M1y6vYKhY992Qp7finJj/4C6fdVp0FpbtLKjIgSx9vF4hP06kW6zGwQpUNg9GbMCRNLCEq7
HC3Nu8XAITdoAQhFJH5yYxOrgoaeVJXKbjVmZLLWKiN7AQiWX7qpIJ4nKaGStaP9LWzcfkMIefot
Jm8roRNFqMV9ZBdSu+7GGmFZNxkd+V7plF8FY0fagmVF6WkZrMTaDoTwNdupybKdZ+kBkaphDSGu
5NjzOSB1LeHQ0Cg+RCGEtI0xEWB8zikgOMzprpbQkld90X8QljHtrWGIiJBxhk2zRO5Wb9xne8xu
PBQf5D+BO6+yZ6Mby10+Vx9bWPk72cwPGvz+h5QA5bOhi3hMUae5vuvbGQqVHpF681zpQMJeBuh6
1xaw42PXDEiVi759njRSQmIRO19dcigq+s8EdthtGpzymAeImnx+1oOxPUxj3j0kY1dc5bkVPOps
Ji8SzaGx0CD28o2GpPEeAv/BsWrjQ1o22S2f1PxFzpRs1pf6FUyURO7jfk7KW2MeSVIuchkfMPVo
z2VuT3d9ASmfjQYsqY1L2FDEM4SaOJCacays9r5pph96MBDTMpYEpfHxQX7RZ7tFCEH8juxPsatD
cYnyW0I/XlJ92mmDox+18bYuHSK3LTO9xFAXH+sm/97j5djahNNBHdMPOdG6m7zI+p0sMCwUUnhb
szCnR5HNxLMTIAPUf4+39dAnofYhiMMbI2m/kXbWfe+ipjr0sSeibEOuS6ANvingJz5xXO9GMfmI
Wpa1N5WZxta8D8d2SeY9EB7IZkACA8Mrd+1Y9R91YgKXwCbruknTb8S52S9WWdh3QRuZp5pI3a7p
7pZFs7Z9SGS919nTRnOX7FjXZn6sFgRf0Opt5x4R99euQ2yTTKDVsNtcFBHywswkYDgIo+FjGwXo
4LUPZzsmiee2wx6M+fG6JyBkkxVJcuVBCPzENji4lYRFXwdE9l73fZHVe0MWwSFqNJvGSdvV+1aT
B6tcyLGKr7rAYR3XICWfii/GLC8RtUSboSXcsq/6rRFP8WUQNA9TmAlIJ/o9zEk/qArSf6pu2Uqr
TrctC+WDltbpqaw/1YSWxtIaNkTwdX6B1eYO1VO876NquPUSOAlaLpOPuaP3myrTi5Z8jzraVCLR
OZfpGuugpyLdlPoEejBwnPxCsB4k0Cofd0uzfM0s834izxrkkxyHyyqvjF0RR/LH4Fh7si3JHOqH
+f48Z0JbtK85fhyO1iI4Q+nl1rD18jJG6A5uDWNEMEXlo53WBye2xa2bacWxANL5DfhqBqSHIBOP
EEFw9PFDS5owLMG5fJR2kG3Lfuy2lW6R59g445600fCYD1pIjjsZLyI2gM0Unf6QNVr5YWixCQKh
fSFOO/O7OnH2Thh+Y546TOR1bmvoVV/KiQgJB6o0JIyoXh464X20MEQdiiI6sDpId8uQId0j0680
LZDqdjdvJ31u7kJj4n2keb3NjGXTNMGVFYfz527JYzIyQk7Sgkw/2KSR0LYsdiXpNoEYs32Ue+Mt
mo/tOfzCzAY4igXxvU1dTwck+y5pLH346HThEwTIhsfcknqSOg/DCCyQQ5KHoU3IAjTH4SqDvnY0
h5Yot6mPDj2ZLTvWIPPWMsOtbJILERflTTj1N61HlJioDZfo+crbmPE0XyKdnf3INcQx68dmGxCJ
ylvh8ouOMzEZnkNUDmHFrQODlVvUN3Gt3bt6D2W1Q0gkk+A2DcRN6rD8KPt2OKTmOcfGGRqfUz9U
3hMTU7MwU3Vp8NhPyyHpzZdlybcyHrS6/hBNfRvzAWoNKzFPcojMISKgz3KJhZxFFe2B9enORy0L
0wtNuoOxM8Bxdq8tuT+3s1feFsI4GCwx0qz4yNRtbUzbAPo6dGI/xVqxJ6kpOZiBceyKwXxGK2xd
wIA6Tp53bTj1fVkknIoP8zU7zIYEbYCCtn1dpsw28bwjoGyXwEYg1+0ybIpmU8ZusXVFcUhG3Lrx
M5/V12EI94kxAd3wUs5+eC3ciSjQuW7Oft79rHc3hFlUzIzsNLz5sohgH0K6aIfma1+F0TWb/un/
MHdu23Xi2tZ+IlaTQEhwy5xMbMdxTk4lqRtaJVURIATiIE5Pv/ustf72x6o43ktX+7JSiSwLHYaG
+vj6B7AM3yIUfQ8YdnWpBOU3gYJzEVxxGIIonHZgym0wsMScx86VlOrb0FewYJzVRbTXOK1qbBau
ZfwxXk11jku4r+D6ln5YQ42xXNO/YtxJXlsKp8plY982uItd+k2M74LRLjhEytm8MaqBD1dC4N1n
If8MqzPoljVcFmEawnJjEzjLwRy+qo/XI0ipFr4n8Ed7YFMUxbATnnTZZFEMDsZtkM7rmlU16Lq3
bIcJyycFx+n0275Pe1j++z78X12Efn7HeXIpel1/G+FO/H12b0JP/tZzN6r/g9clSnGxfP6+dNv9
WT+5K/399/99WUrFvxjCpBTnZIiY828S87/vSjz5F/4bUH1ciQjAy1d94n+uSlH8r5gAWU9EzEAk
+Psf/eeqxP8lcKmJUlhxCaBzUrxk/RdXpZ/eyOk/nmJToGv41G4C1MGrs9RxIB6rQr75POSheSdv
1YhA7SvIvHk1wg/p/coPIh/ldvQvCOR+qppA++JpPhIsauB2VcmvkMbpeGeoTklWIdVMkSwn8AVi
0QCu0A/f9D/XzB+vlc+N1bUTPwh5Jk54g7pOIA8msAOyhEQS+9POk99/3f610///0nq1AxRM4Jdx
LqsC1y7TpDvPLTXsNRwnmP6wkobw+x3Sv60IxMGBkNwH8/7XP/C5X+j65z/8QiYhZhHXH7i0KCq9
66HTs/Dottguf/0DkFT46W/kZGWS+lixs0VxvqpJwIBhj+CBbdQUVvexqprwNbUKhPABVIZdZAQh
4HAhiAZfYlb8XU/wsyF1Ek5G6EnF0x7nVsJ78YRURAF/8u9GoRpVZYNcUYpqdxHcQwxMVW7Dvk+6
LJBJqH2eh/BRnax2K3e9tPGKIUCiBOFB/13Eq5coG407b089Vuqa7HOcY5MXn+FTB0AsnqF8ks4w
fb5+1R+mR5s0Nco+xjhXUV3/RbDR33dBDfvYX0+OZ2af+zDcB+AmDFUc50ALLb/RFc7eW3kIv53H
fRmG119jTAjXjLkPjiMnGwxoz9z0vfDsvrMbhJsEdrdtsBsAnN+crsbOLBsGLKXzr8fnmb3NfcvR
6bLGDahuhYanWPleaD3Y33DfgfxsDqpUvNsBluU+L4H41s7eEzZg8veTCYqu3wV/O9XwUf1Nz3Pw
/de/zHMf29lqJkSw4BzEoBP3VOe7ZKhW22qFEtBft3/t508WukvKSHvFWiToyqLHnVNf4BBilrxd
d1qjDqtiqeePcfaTiPUI1eFvXqDgPERBH+87kh8dbbfcwMpv8xGp4Gs4mwaeH4cyAlinMKE6HtW4
VwCR8/TRb6ycXWNVW0LhmZ0WYYCkaAvyd4Sa9r0fPqkYkpIXhuqZL+6+XQPMZBT8P5NibNl+G+iD
vEklng7/HYkiQPx5jve55p3Ioi/rnWBweGHFEG544wQeix+9l4Ma/cfbNeLzXiSE82Jp8QXmVuqc
2UAYz947m4eto25v9yYpGAqi8Q1QvxHAAG6vvcqa0H9nPSNRFg/phtFPwVfrbmHo2a05XoOP9e2v
J9Fz43/98x8OB4H8yUSDjRdwtal/E8k0vd3A5N89B8hZaDAQjlKC8v/CALFe38xHtKVZpfTqVdSN
AXKW2FbvA4cJtSjUJA27nXS4wMrcsvGls/k6EX+yI7kPziBlSxBq8ImHcjfjuZGREG/hOrHwO/h9
apVvEjq3z3DKiH63nVy7F3by52Ie9xm63WQp+mPFVtgmrbmrggkI/uxA7U59tT6FNh/ZmuZYTnXF
UbSgNkimz5ytUf9hITP3qgyn/3iy3uGdCrpnUCIREyBvCbdosODb6IX58fPqDDTvRP4xXvjqIbz6
9JJj7PODltekcQmX7RsDn7/9jYQt7HcTsBXJGri3xw9bFIUdUhBJ0nxOVBjHL3TlmZXgVtlHZomR
E9iPYi5DdlojgTJCDS9Qr3XmFtgnXXgkixiOIpjD6qQiu2RcCS88CEbR2YeSroFh0VqzwsDDJzrx
I/3LQAngpV9C884u1KJ+CU4ijSjGwKyFnCmDB3qUyD+9xsYFhFg68qQBVa+QANZ8iXEyP0wQ7OV+
rUdPdzi86nUN/H3TIm5xCztZmujrq9e4Ty+c8s/sEO5r+FQPsL3ZxqSY97UMbxM2ghe3GYrdogor
KKU6eEvpq3+Lkd+MPqbQb065iJJo7WC/E4684EmpkZqG+R7sxy0LPE8f7kQYcJpRg+WjyO0Q05zv
izwfvPeq78YTsnMvgQszQcn4dhRI2c54LIThAx9N88L++dxydgILTkkVbAizC2B99SmcaXMu997L
eA99d7Yt3Nj6hNb9UYS488K2l37qJNKgXjPWBZVQDiOVrZUHrKH2+fXVJAOhxVBRrzJKdN5Zzsh3
zgZPetiLStQZ4YFYnUsA8Qq/3jtHPt5ERrKW01EMtG4vU9rJ0wLj98uvW7/28SfHceyc910ZV8dB
g7VYg/gvXDvVcmGzMl0xr4J7ngTOtI8WeHg0qlyLCJP/fYry75yyXvldx13exwwLbbYefIVRW8xv
IaGw52bvPJesC/ygs27L5GhsIWEF/qputXhtttaz686sx0FdKkWjuRj6pqSnMQ6nkwCE86UC72fW
rEv3iEs5qeBAmufKdbpTs5zvbVm2fhPTBXwgPxqAS97Ml9HiefRDtJKkfQNzdYgyfj03n+v+9c9/
iKUVrZdBLnhh36Q9TsrEXwCMfgkC9FzjzjEWN4GCBqeEpqStIAIB4zob0tQLOkBDl7URwYEdruZQ
rJgu+IIn3usT1lae/cbFWbMKj8ZBMPH/dJ2FQ5jhVca36+5qjRPwKSu65OmKpHF4bX3yHph/wDZQ
XVK2E1rfmrQ62UTZjHO/cjgaurSNisVJT0KC1ln41wCBykXW0jOz5eI2oCKBwaBE43Aj0kUr4FtU
wWvP73yNnJBzmyNRtrta8ngu12yjS5hRAwc8rynjIjfg7hV2fURs3i1Hl61V/ZdtDi9EEUbdWafT
Mc6mr1aba1UxlD/EX4Jl8pKaonFnnZIyHqO9gsuigK0dnrjrPyZ7eNEV0Lhztg7wQG4QTdq84ZA8
8KZuAScOhd/+5fI1RARL2Brvj7lILX094XnkbSng++H3SZ11ulkWdgwtFwfFYyOUdAmPz2CEJpPf
nHGxGkBDpBrPwkuxM40X5yAycWHWcP7m1X+XqEHrMoShp8bJWk7tXQpf8fOkoLHxa905Wu1Ymkju
sS3mNPodiKt3E/OiK1BIGJ4eSxtg6Hrfg7moq+AB2+OXPfQj3KNtJ5RM61oL2om5aNYqgeNb/Nir
0ss6F40767RTUzCmCbTFQT3DlKsR9wICer/J7roK4fkWcsYtCfKu3f4EG+tTGGsfwAH67azSpF5l
gPN6L9DsNGdHOFWQN0yR9Nt6XfecRca2UmycizRNyWdY0UL6OdUHfSHEfibSCJ2Faoc2JC0M8Qrd
jwekN+JrBdMov2F3WRhlUg8C1Se2iPcRUkNt0HX10svrMz13/XPSjkO7Gui5gIA5fZ1Mkr5GgZH5
5LVEXQudcA4hjRtrTMeqhNRGr59F4mW1TkOXiXGwPm3KStlivNa20WT70kKF5tdvZ42ylUE1F6Ht
oJkemd1fx2zyKQpFt50V2q9lKecI1g2kDIJT0MCq+CCed+yrZOPHcJpSA8vqIAzAlEvf6F18Scbd
y5oHHXeWaICiCuzmGJO26t71sr+UuvLbyf/OdP5wC2AGArANOfW8P5abcQ1fsdjvBHVpe2aPZ94b
3O24lvdJvxXdWPo9s7q0jbqdt8padNroj8diT434zWvyuUZFbQqy+AH3gZxV6uu4pe+S4yWk8zOr
3UVt2GFR277yudinhj4e+xwWjYW43a/jzqkJ/enWNXU6F1MAKUHYqZu0TD/7te2sSNWCWQ5rvyCP
a0S3AeF/oATA82AjzprExB6GluBIrmpId+OJBec0FYtfkOVCNpJpETOLlyAf+IexPyfIBPuNibMi
K1kNbKj2ubgC0rM1mq4Sc/7o17hzAwUnV+57V045RTnF2uJtf4ia2XOmOOflaC1RsIue8qSN30bW
fKvZ7oXYoNRFbEBKtpMhSad81NFb2Mh+2+zi27aTIaUrCkmijSL1Gkbk3iayuRvY5sU0Qc+dgLaa
2NIinsVEiQ+eHaT52PLKK8CCru7pybCllq0qxcrfon1uToSVvD+HiIC8mBjovLNAzapZifeOuZDM
/BGsyyck8D/6TEXYKD3t+xKB/cAjjAus10EEsgplO0kovEJDmjpn5lgtAjldqKXlhlKHHpydZfBb
oSi3edrzBvp3JqpoKhIVvW4hOMwTIUKvoJO6+iorR2gj7TIXxLTvWNCemrHyClKoq64a4wAALHjB
F7i+hKdVw6KUsua71+d0xVU7svJToucJAgP+RU7bXS282PaUusIq1N6WKgmDsdhpu2ZtL4ZLpxs/
ZQR1hVV9DKL4AvlOgWeY49wd/YOIJr9nf+oSN6yB+hq4vbHoIX9ps8mOwatgIft7v0F3lif8FbAr
Mosvuux/Tojgtin56te0szxnHDyV4f1UKC7fb8bcEq395qGrbVrKRPGmZWNxLEOVL6sMz0HbeWUn
qMvdqFFwNqFgeirSypwU2x908lLYeR3Vfz65UFfFtAbIBy9GjEWll/iqo+fN64Eb8IGb0O5ecQV1
8Rux6rZO9fFYtHX0e1uxT4FRXoc/dRVMGxSPLRfliPW/TDfLNNKMLszvuYu67A0ZVjFgCiE6zugn
lNN0GQvMb16T0SVvVNtg1EiqqYjBxFhz+E/ssFdM2kp5hS7UpW+wSsrEJi2m5Ba8q3X4WA9+d3Hq
KpfaOh5wYUbT5Z6+m0n9poy41zMUddEbbbKXelj2sYhKHRZBEs7vqERhmN+gO0doKBYSLzVmYonq
0GwfhyJinoIx6rr/6K0MYPRZjUW3GJKRRVyG1Q/UQqmrhZpHZi1LMeTYHl8tMBJv481zDTkxbrrK
1jaDHAtRwhFJHDt4R7XfuxnO+aeBRYpZQrZQjQXtl7cRHe5RT+zX738AN2q8TvA1GAoUSX6q6fjO
0ySKUle5VMJCQUnTjAXHyGQpROjZsOvEbz90FT1z1AxB06cD3m2q4YRqt3c2SP1CUFfOQwjuWV1M
hkLWEerWVyQqciAxudftFh5HTz9n06RQpTU71k2661NiOX/f1uTw/KLO8lyamJfQ2g3FkcJfgk7s
ASep3+s5daU8NuiSPt56TJc+ZcCNdsmuUPaVpIuXSRSlrn5BKB1CsDiaQrD5Qy2nd6uaP3htXLGz
RmW5r1HbyqEQXfp71680qxh7Sah3/Xg/CQJcrRFkxSSVW4c5I+GLeeqQ9CtK1Fj6vX8AK/F00uzK
2mTUKCKGfbMaTstq9HcLkwPPy64rNqI6JGxNA1OM1T6dteTADkxV7Hd7cS2RhNi2hCzEFLbl4Ylw
6OEj3Nozvw/rXKXnFuq7KepMMTEh5wx8A/WH2q8wC7/2+dOx3+qRj+uGsemrps/qWX8EM97vrHa1
Rm3YrzoQFuPeAbS9A990gYdkdePXc2erWcA63GFlaIqmjI9PpC/lDROJ8eIEY7E6e02E/T0Od3zW
tCuH6SIsyFBZXPZwLfbrf/h05PGIqGAstGDko2m9HcfkYzW0fm8K4Ls8bXxAyjwJLGBHKGZOfhd4
VLixSi9+Q+8KjWYClO8RxX2BGZ9mHNKXLAC2KfcaGOZM+XEP8EYPV9AiXnabxdTcqe4lFdPf0u2f
7GWuzGioN0h9k7AvFq5kmeG1uMGiFfWmTlIDRXmjzb5+sHpqb6MpCngxV9UQP6LEDTbGLI2n8UMq
NL9ReJfsbxrVMZ6JtkYyXm5DQtbsYKA9fVyHMAAbYx869UcPUsNw4ggswzONkWvPBRiU9twC3LSf
OF6pt1s7BElThChIZrcAAq/7iRJkEz4HUMfuFxo1kzhHYkOba1vPx0UOaQUUAQro7UWHIQio06Kj
7vdNMFa+nRkPmq8TBTSgSI4wXQqQTbg6A4EQ5w1Z4uTUiZCqE9+FtDeS9jK950mHujAyHOEH1JGt
2RLy8dbUALEUpIeV9mXV7cLOy8hknC9iZUhht9XCTrI1gFiRJQVxIBnrSGS6h+Xcq2mQ03Rp6SzI
qwOjvZ7iSC234EvohxFl8ezMyLKAyVWO5fGhpU0v/KIQV1ozarkscNrtC5VI+9uYDAdyqF3iZYKH
8mBngg5dPUOdn/ZFilxeFofNfXVIv5ob6mprCEYOwCXTF3tvSn3uydoU2wDQkV9w6apraFfTI4ga
U3Cp4y0PJ3iFZEARqeHstXxdhc2sh7UM4JtT4H3g+2rYXQzHbs/OO5uyAW5hGWBoUlTAfjBYv8JH
9RSBKOSX0XM1Nks8wKkZxl9FO6RHkol+iPC0mYT/r/j+vyx5oq4OUW/McmWjvuBx1SMfGWShjFK/
E4U5J2LEyh1XnNYUFdd/lUx9KEXtt6KYM/AL3gi3NkS/YRBVTGl7B16qX9ralR/GCzRTFLnNApXt
QKgEqcrSlnoxRil1vb5GIiOu8JxcyBCUy00N33kzPnrNdObErQ0Kr5dOkL6wuzUPKB2sb/po1n6H
rKs+rHhNwCviUyFHxe4Zblao67DzF6++u3qv1XSADG4SAQKhLLNiBbMEjoGefXdGxoi1bACe6pGN
mMcTFGX8ZIKVFF59d8VeK0GpdAxACwpd2/aORwv4GnwYuZ9GHrWbT4OnqekkhEw9JntnxV3VReR3
3Gl3v1Sw65J0JXMeekLch1TWdluy0haCzF40bcD5nHg+jFqb1tc9oAFQ6TStg8zsrL18kq7ov6cj
Q0cATDfck4tg76K/KqjN/zq01X7KT0iRnzYfg/zUVI0yRczFEtyqtKMnsMHW+IW3w2fq6iCifPoD
UG5alrxNuuIAT398NKpe+lMpOlg9rlMfPKLg7CEI0rY5I4pT6UmmuNRdqiCOe7+v76pmVgG4Y6fH
rqjHLfiqmzX6NsI6wS90dtVnqALmxDaIbtd9AN4t0I0EbQLIttbvsuvKzziJDiQxrgdwOdPyla4l
KsN2UPiI3wnvCtAOUJJQTxt2RRRRcBe3tVlZ1ii2eB6SrgiNg+AzdiF+wG5DiKIP+wm1Ad+8NiZX
g9bOGjhYe3SFGYGt22T0/Zhj3447UaccDjpNCoAxRM6XNlR3YTj5XdRdBZoOAiJX8EmKGUyskwoY
HjLW473foDh7xly1o6Tr0hWlHRNw1UKZ6bj2jAhdodjUsK5nHdUFgv4HsRyv2kG+wHK57jo/uSq6
OjG54Z2Rj31XTFtY3dF2TACv6le/Q8yViq2w8kwWFekiUkkvsyZJhrtK2K7yW0iuYIylWx/BAUIX
Iu6a05AmN4oB4e71TV3J2Gg6Kcu07oqUVev9NGoGtFmzvPt169eZ8ZOBd3Vj6ar2ZaU439uDDQis
yCTBFiTg6uUcsXPnF+y7GrJk52XC4YRZEBvNJquAYb5OfgJa4q9/j2cmEHHOYh3U07CkNeZmHH6w
M3kvAdD2a9pZVIBLzAkZ0XdkqeJzPSKVf1jq5aZEqSsj6zAZAwVVYE7FWL5f9sB86KrYr5qJujKy
tu6oJeHUXnfJ5J3RUVzMdZx4DrqTVjPILpASnE08hiMr0Q/Ju4DJ2nPeO1oyu8Nwz+51C4UAEE4n
FB8OX4427b3sfTHwTtwMIE1ZGliaF8coviJ39FqL6pPPjCGumowtBK/VqBBE4WcP4Nww2eWvNQJy
1695J2aukUeAAd912E1SIuE4Jbeaxy/R7X++kogrKOvDBhTEEZ0HXBRpJxrC9kdtfmcIcSVlKT/E
Hk/Iv9F1puAX1tAjnJquaxavKy5xJWXJsgJB2lRtAYj7DsYlIW971PO99xv666D9IDreeY08wgrL
cknl1t81hJIHGLHH9oXe/50a+ud+TFxhGWdRuHFuMXW4jfWbgdLO3tRqGcYLLmI2vIAczqfzELdb
fx/suBXcG9EM+ktII3axPDxuBQv2OEsPEKORdAyUeqO7eAtPehj2+nTIqjy+9uVe20tncOaeLNwM
vsFRh71aTDPf7XW1XKLSrmgCDIwqI7pmx2NFUd/yTl05FY9dnZjpjAsbO/B/x/VUESg/HxpTBccZ
f3uqX0dh2S9eoR5xBXHQNQ7htSA5hy9087CkKr0P61D6HbDElcT1gYp7ZEdVEW7kLx4O71Iq3/pN
F2ePwV1z1wFfVREd0Nm28LsP++klkMb1aPvJVHElcdYGWh7TporBgNVxO05HuwKHCdXDeUUML295
ytvKK4cBTP3TiU+HNOZsicE4NQHPmVrby2Fa+dFrnFyRXAW4Ne6IEWDtPavOQXl8mpvwpXH6eYhD
XJEcJbK2arSq4C0MTKCqZm+SSm5/bA0NXsjBPPcjnBCBlKmQoRlUPm2R4udqHkb4Di/g7R639YqK
thcu1c99cmf7gTxB2oW3Mpf1rNTFxhuFOixo81ofSXiCotsvqwQI59PvLSvkTsqxxaCB4w2hG/+E
jcjzAHNFdAGgHUgEwGaA4gV9jtbLHNEXNujnvoQTNYgIWs4DNbhnJQcx36btFF/6JMX7OZdLS7wq
RMg/VHRom9e1CIC6AEgQte7yczrAOshrNbhCumlPh7reQUYWIp4v0FwnWVlRv8sKcYV0S41UZGRp
VdQsYRez7PqcpLXXPQ7Gok+nDeGGtq1oyzNd6jtSRhnrvZwZKXE1dHtE2qmf0fRxsLxMh4uuQ6/7
IeCxT3u9A4RWT6kqz6oOX4kYvt7cL4tHXA0dZIUYJF6XZ9Osw10zTXMRxNEHv4niLNIyFtWyRwEm
O5VTbszIsj1t2cWv9fDpqJBUjfBKDepC1JN5BdXrp0HufnBY4mroJBcyWEILQ409bC82nbsbMrR+
UlTiwsSCfcPDnh7rom6AITdVch+Iccq9xsWV0W0NGewU9el51kCUX8Jw/WjA+PdL+xFXSlf16Ty0
rEvP3TI8qLYvmrH3O8RdKd1ebZvUEoFUO9saDi0dOR1t/MLO+8y9wVXSLVDnH6jwwyKalj6Dagyg
chCF/cbcWaEHgGHTMpsaVUt6P3XS9ENWjl3qJ0iDkc7TuZ7qHTUXKk5RaNUfYZa05fiq31TtVwdJ
uLNSLe/KTgxRetawOtnUO6gAXhiZv7PZPwkDXS0d4wdKMTpZFRSuIssrUusYBUYSLM9H0Ib6oo7T
I8rEsOg458iuradhVvECQqbh+2WwKRnyw1AZ/qFFHC5FmcD5xisDT1wV3hFX6zDbZcq7jrcnsHDB
mGClH0cBhgpPP1qbztERJfGU12IbL3E5g1gcKL8KauLKeqI1jI5WzVMerRo+LmJ+RMGml50pkj5O
OG3XARAesU/5LmDjoYiCX4Hy3P1cUU+sLA+iAaN+aAAg1nn/Tka4mfitRCfA2oKBAqUyX2/A4yxv
64gkNq9gZu5lUEeJq1Ds6nrmCa3EeRsrjjNnb2x3qmJOo29ev4ErURxnZY+lNDa3fWVynbD1bFLm
ld4nrkIRUXgcmUjbnF5xaGs8oPieCS/JPHCeTye8EQubyhmNLxY47nZiQ9a3cJb1GxcnhcoqC8AB
3IvysKHmFCnYSyHJ9NWvcWcD71WSEBKVc76Elc6SIEBNHuyC/UIVlykpIR8mLIjmvIdYKuvVKB9a
Ec2/+fXd2bzZakxE+TDnQYqnJqYOCc+R2HNgwqfftB5X2uNtfc6BHQ3fdnpTXzk5hF9k60rwgsPo
oWwjm0tUz5zTtapOWLx+j/fEVdgcKIMo6wWBlTDh10lHH3QV+pVXw47u6bhUGinl3jCb12Qk2WbC
Mi9LyOh+/Umv0+4nh6arsWmpGkLVR8kFhj3x8hZOZ7W+7DxsxwsbDU7BX/+YZ2IiV29TLlHJaINf
Ig6T4LyEsTx1m/XT2xBXb2OqUswzR+tSdrDzgdjmlPb7n35ddw5X1eDwhp5xzM1m9lOth+YM9xS/
XdLV26SGkVnH8Zgvyi4XDX+fDADjw2+bdCWJu444P8Z1zOfqaC90Uh8P2sR+n9QVJB6VZkePXE9u
kkqcdAuTdkhS/eTzxFUkdmIXs0hKkwc6GE/NYbosMrsfuQleQ0/XVMlYO9KGm7yeh+p0xLo9JSDX
n71mjCtGtHRHynmUyaVpuuPxIGb7rSHdSyj5Z5aSy/sqo3WlFmLlPB4p6lGup5MJ6Us5wudad3Zh
RinS1XuaXliA1PkSfOvb7tFvWJyASYGKUsI/Q1zA+SrbbDkgk52rbfrs17yzTmnbR/1BxvQSG91B
5thsvLrntO0Sv7XqKsDMlFiEfCa9pBPNmjS8a4nnse2KvwDiGuY9RNOaIVi9KhY6P2UscZVf8Geo
y0oM6eW4oo/UStmJVbAN8xp0V/nVkLaaj71n8Dwrb7rRvCXcjyZIXNkXbjm41GjNzhzyh6YL7uE6
+s6v19fJ/8PjVQyMUDVGHTuH3GpaMNOi7rpatf3o174TJ13tYhuYQ4oL6yls1Q42wekQpXov8QSv
Ye5PDm1XcQXfZ8OSteQXbYLpZi6XRT/A+E1KOAAOoryV+lir1/NR/i8u139fVX/2Q53lK2AG1i3N
AEu8aVu77UTbug1NrhRWXXupyk212dBr2NXAZ3LA2b7BB7cTt31reKUvuFg3SmftoZb9toLZWPlH
FK2Q3XUE2mqVRc1+rGuGIMcM94rTxLxepnKl/HYLmBjgzn20MqgzEqU1fHPHWRgEQj3Hp8vidOjl
H2astKUZU6LWt9GhgEw+77jQC3nehwWeeWqPmu0DEHIrHPxiBYsfoLL3epu6jKY24CxLd6Dh1Q01
igN9r5GznDWc5MbWooOT6LuPJtSIehvRJN+10fjj0Q5sOXPozqPMYoTUaYEdW11cHV3huqRINHV/
9EjaCpttIyV0zeKEy+pLVzOVftPSwugHhZxHP2pYYdbN/vkqo4Pxpd63rAM0ajqtaz1RdRYonCzz
A082YR6E5TadygQzLT0tfN1jfQ6XIyavaLLw9FLH9tCorxr6/QYuAd1JcLPw1w2xdXImdbRGp0rw
AVFYopNzogHAzbZBclh2T2vTV/I8p7gcihMyJJvs0bOhG+E9B6A+6kbgEl4ygbARewnX9g5fC1Zz
2QjXP5waNGj12eou/H2YNT+v+7GJb7Y+4BBsxj5WD/D0TPhv1QD7jAe4DkfR/VFWiZXn9kCNCruk
q4VPb3FwYdvXqNBI8L1MXRt0TpIjlfZCQDVGNKZJf6ibnUfb+nVIdN3LU78gGXwrUIGUPlL4Y077
qe0YnMRkElwxkK1tuzVAFcsB0RYIOsIuNt/xLfv+NoyRSAtvueqSKlP8ai2oqu7Uc9jEjrh678G0
XCPLZYID+aTydcQe9cB7aZvHbQtlBycI2fXh7RIfETvBf5iFoMRWe3tGFqJKviRz1PWv0u1AmqaK
id3GDBahSOZnaQKTakRQ8xxF0QkucFHzjqpk5BcAVtT2qgtXiqw2mcFWO/DMPC8S5ZZkn/gMrSUH
ZI209mvYBqiZGRfBzAcRa5qcq3KKm6+4+yQtFo1m/XKemrifHpQlkj9CnjXoS7MLlAmlPenjuyMO
QnVPq1Udf9Zd21tUzMCfkz0MWLQVrLCrPYSjKG2GT1WgExJie1OSx5nQLDUPZJ4V/QpryTLZ4cqa
alms67LEd2SsWf+5gTlyfAI3nqAaXa7wowXaOebtt3JepZIZDFKTr3HEB/MJ1eVHdcLrEs4uqOn7
/TV0rFOCf9wH7FvfjMtxq0Oz74/qIJSeTIWV9K1hmOY3UoXHw5wSeSHhkDRvktEKnpOkNtX7QVXb
8XaFjD4M8BINbkByvpKIYdUMH+Duu8LLTfWq4UO0F33ftGUxwJ1rfGWHVISnhkUMVtI8ZOmfdFXl
A0rIgzs8Ix3fUECgs2aF7agEICg4b/WRrHfwkFiOG8CDos9tWrP0bFpUDL4Te9V2D1SWNb1de9gH
57C8brabdB8JLwTfFPlEeKnK99WQSnMy+xyAidiQdEKpgubTcrccUzy+nsgxk9vIcNN+hHFH2b+x
cSqqC6lUL87z1izYO9c4GasL9NN0fD2kC//WggnQwSIXhj5vqo2M2EqqfltzHvcznDQJXquWV6oB
4PhSSmtQxBCIRT5WyZSyW22M4dlcBiP/WlWwKD3JblJzkyUdLQm8h1i03U6tnubzvIYkOM/T/zD3
LVty29qSv+LlOXxBgACBte45A5KZlVmV9S6VHhMuPUp8kyAAPn+nRz3orzg/1pGyu69VPrb6etTL
nkglpTKZeOwdETuiY0HcNdts3nOEiOspFTQPYGe44F2UJHcWob7EdbvubMkTw9Buq2+GGYNpO2Hs
/IHRdUZoLdo7+HIiTkFeo1zKXzJsYWRlNwVrE9nOon+7DlwIGBy1LSzPYl5vG2K0PaZNn1bk09ks
LgYfLTjvNzP3fVx5XNNzDMR7cp/rwPv8YSo2fYUsC4tboYZljX5o8FLnb9P40e6ElqA7dx2yOkWM
QcpOXDQ60PUO2aIcocp54NV2NS8uB9C4IF5KH2i2olDEOFtRHB2i1ki82bIkj1LUlqVFKEeSOjoF
Oo3WbaueLd14dZj8NuuLsUXedjrMLFtPHAledzRwVfkIsJetdVw2jdd7WMfn/lLXaGNuVoAoao9I
Zlx6PsvEADl2WCynNqdVnfSbDXwSGhsRDC9YlyEnl2IZBQ+eIqA9HrvQ+7tyoRE79OCNq5sednfl
EE8rcqQLmIvHw2x1cAy4dv5WuIF0HxF/rJqTbLjDQuuKtim+8EZtWA5IUgf22ueqnPb4ZAvixds6
dG9kPRXZpcvLClHKlZPN9WgZgrd2OJMamSIviWcvG/ySYWzuikocXF/mOSTIGHbBQlEwU7osKr+a
g6laDmkvg9SX7pxB9GE8Ie2WPXZEq8upbfSzYjXQQdikI94b+dUN+Qqp/eNZ9HqAlQpb9x7hxI+Q
fy5fezfQOQ0ILsBkqrr6q8GU13OLMQxxkDieg3jSQ70egrl7W9uwSmGHXD6gq4FH0kYJAgkbu7VR
oheGpd9ShB7cTGaZEuNQrN3VDLThPveEpXNVpgyunvcy6qb5utnYikT5snLisdWDIvuiJyYplp7F
SGSgWAbt3CR0FJv7YCuGtkxVMFJJPHrB68pj7vOuCOGmmELmlF3N+I3rLUfQeYnaCdgCq/mSVqFd
39UIg/VJiwGi9QRLQP6xQPx4HFbyumhrepwccq8vMGdr+HGAAuugIxU+bkELM5hCY9c/0QB7MdaM
TFgPjUgYw71PdVV2KU4dN9xsZFS7SSGXHgHHJ1OR9g08e6fbaMQRn4qm5Wk59J83Wgzx2mblB+ST
VKdwXuF2jrhfVx9qadcQFYdf+jWlVnD/dghyjI+i0NoE7As9HAfPcfBYB0g/JuETQ94KS8vZBN1n
NXGc9wQTUlemchCVVxAN51ea+2X6Cn2NL2MNlnVLKWGTuFKR35YvUdfO+3zykC7HBQz6b9XgZZEM
CynMfdHgMPzA+zaLrSOGF0lbryMcVbI8bPq4tpHJLzcWeJtCc+RHpBbL9npuUQx+7Xx0xxEyHaRd
FeQtHlWB0fRGkyG7Y8Zkyx7CyK57gGbNVwiNNvJU0DKbLtphXdebCC4IJrULiPljCKucKW5HNrOY
L8NQvBsRekw/lAWfbivOhjtj7VbEMyzY3QTEelvk5z4oh+DRI5CRvOOgwsjbUOIkhW2T9wJTtGEj
BSK7SzuxJDdIoL1EYrBNkPsdgZ2S45gl0SamvfJjVV2gOdnM9QxNzJ3GZRvZeEKscqpzccN02yVr
hMREm0GWh/N7jEk1ZpAfF4hIt1u0W6Quj2tbJtncvW+RKBZHSzkfZ+joqr57CzXemqwId05YEdYS
5iYz4hJsrxtcXxjoUlVGYdI2Iiy5CQ0qe2cQBTjp4FR2nqxpYQt6EDP0t2sGUjTspN8FmPtNmsYO
MeLWYcBgZfcGVe8HWYvbMUAwQ+CxRcP1rMRu2YL6U77LS309cZ30Q4CdAb3sRVE3U5dsVQWqgdDw
MWjn4QhSorZxUDX8og6NTkYMEt452qhLUkWdTWje36DP8NMFa5CxPuE7o+1wY4qhwPh6ACvYvdFV
01/z1swEdwWcCq60zHla9YNf9iIow+k26KiFoTOIe/0Uqm4u9lOD+KK7gRX8nXKI3kldmAFbUiXx
8mbtTBbtqa1mdgtCk3cPzsvtVoRNE1yYpu/JErszfNGFOHExEwENpLqYAoPeZOtyfZXhyDRLosIw
v0MQeE2SRWL3PrhtHjBw3/CAIYR7QGGSRDoozW3tgGHi4eXNsOMr5rabPWZxg53KeNellmbsnPRe
NMF1OJpzUrB05+JaQbpb5IlWk2BpOw40GPEimBnvWh/tKtXAmiveWgwgPhmM8vLn3Mn+ZLsRZX1S
5BVJggrWg1i6apniaJY4JNgIj4pDLmeDojJaKHrB3IPJhU+AnZFTxEPijyXeDL0fe2zMhAk5pPVa
jN1FveA+eS+onac9i+omQB6XhbleEJZcpWvUFJ/1JHLkewfbflTj8q5DSDhDyyOyyt2MUOvhxLMo
6ctLXpoZ3H+23qr1HLy72Y1fOaVqulNIH1pQvqHUTe0WcvE8NxPJj7XshH8amyyYHjo7BgmInIF9
WJtsnhKBdPTU1MUbvYxjPBnysiJYPenBy8Z2qYpD4Q0MUkLM9aPY48m2eW3iCA35ANlv/egtZQdW
s/liQcr4bm4jflVzrd82KKiSZa0+5TCyvg0Aad0VGO7LEVPgH8U8XfY9boZLNefrl8BUwfPQCVUc
WFlgvGCr3KavB8LsHZ3hPwz7e3EN59AxVnKFG8lItwuULcNzDsjJ3k3EQGDulygZCSQXGRHPSnUu
Xnt1Dc4KHgPI3OU2djS/whE3HVer2Buc7vmuZpWs47ZdPLQ3CDthYiZJPiMBIq2xdfB8xhlnRlYe
yjHKd1gYCN2S+Xq5SfVFqdzfhywMLyWtseB4Y5OSyvtG2PZNsDXLrZKmus+pcRBSjU1dD/FCSz27
OEf/tu5X5CGuBzmx/FkGi7n01ap0WnWDTNpt3JZ9ZytxuUKQG76ZiYoe82bmCBpgvovIIWujCSnw
GfaKgvHDWtAvpc9W/0YIKdd4KttFQZwcTPOalmeHi2OzLhuMgJQNVoOs6GFwWGVLyfsqzeUUkMsp
CDHFjYn9mV7aIsj0jSOL8/sJzhX0eZMNk4lew8lfjaER+Qf0Yu2A0AxG2MGUpgxP1TI1iC/OuwlH
a2CseuZjY+jtwEdudvAKWjuYbDhZHHsy6eY9wc5EkJlYS1Gms5r7MV4BnGc77ceoTGyDqnuOM044
b+JVrGP5eVGCD6dp6aftE6LKZhT4hUcmfQeyVvbCxBWG1KodfKEydmFVU1b3SwA0a9d3IW/3PsLB
l6JHz6PjcBaU7oaoZfwWg1yVuIIinAdpoBehjwFG9ZavJW7R9nZ0XhmarDqfiks3OE5lDKsZhfpv
q1iz3gPsiRhwHYiQtyvnGoeTqOgi1FCmxdZ/rAG/zO9rUetj2EOiwV07R+8Dx2vyoQW/DOBn6QVi
PUGrFAlWByr/OBunGgkwdlzSqc2teivhUuGf1VxQ9c65QbMqFdFAUKxknSDTo5y3asljwljEUeVk
tk10xht24za1rF/DrNLNF1tignKnKmRjPqxNsWhYaIje3iG1XNTLrpu4g0tMSVh/J7E/cQZTbs8F
AuKRIsDfRQfHiEPFaTEfeF3UtE3DzS62jxspZY5ggx4dNdqXakhWFKkorFH3+Pm+8igR5wtd57V9
bhzpp31fEa+PzulR4Bvb9GzTgTXL9KHWAvOksqi1++Dnepj2JqctSXQ9BlflkGcyGaAD8Ke1qsIc
X0lUYrzVgTdKrJkGdFiDhNHQ87iFWsF7YshOfc6Gizlb1MPA2epd7MW2mdu1aZrYIoA2xiBiPnKk
zqmq36+zQvmi0LHMh4oucsfkFpK40GMUOz+jiI796Gd3HwVzVHydkNijdltNaZHKGZ5efZw7RKcc
NtmKTyvyH8sq5j3R2SVSxkMZJq7ZKoIOa6XkYtmwjC8iJoLo0uN6qT7qrSzStYP7yW3PnN2VZNhG
CHtIRo7o2LhPKOBxHI0KuyWBaxh/wycPWeU0F7k56uJ8R+GR+QCmxX1fJrgITfsswEzRfVUUnU8N
EeW8mxbM5wDLIBjs3KIiKG9UNVPgQOVa32C8YTw2WSm7eBTZeNlT4HfXmuWeHVF0Nx9UVfTzTVfP
7tIPUdcUqVrXJRECpwcQxjz7ADcXdCR5iyO1rGx97T3VmJCAvc58bCJVJGZbEbeDoSZ6KCPLm+vB
c9dc22x0V6MxffWR2UXVu17V9glYCt+1hKMUw/uR6rhuUWiTZgnnZwGPnRfLJKVxAVeZEisZ1U7c
zFG75whTH5MBDWufKPD1E1IT1QLSAoenQ01ql6QZAYQk8GDSS4JBrjWPgwIreFhr1iQG+i8oz2Gb
w6573Xmghp5sur2M5kkU75Z5GrbTFuLGewP3mp6dWlmOpUs8n0x51Suow+AMuCwplRXOuGwKbxnS
LdOpj5YKvhwZQqE7VBbRfVBwYDKZQ7MfS6QiXm5VRhaoZodmS2sw6SgVMo/ZuM9Zh8SZI6uBI8YZ
vE/US++BreE+Q/eC1MaFQva0eZxx10Tp3j+Cc2P2NMPNAMXvjCTUm3CEWVOilDXzbQtK9FO4ob39
0OXCF2+LPsfIXO2NaaAGbMOnlmm0OMgFRidQIykFQBBSFXEATuZtUQL6ANDs9rUb1yDGQbFkZbwB
kBZpHcmiaK7WOQJ6EmPKLPhgnel40gNfmW5Xk2/zPTUDid7N2dCNt+NU6vJSFRp9za4ds7o8Tnmx
BAUOXSa+1jMK2w/1ms/ttNu0gVd23Q/bG9AHLfRSE3CmdokX3PP2sFRuxvZmwzPjBd+D6QmuYLGA
20QJGJ3H3SzH6A32w9zsdOELdC4q6JbTrMaufj+3gGRiNLJjeB0QJrsXU2ldp3WfWfZE2NZONytV
1XST9ch5u1fAVdk3NGm8MY7z7qvonI4OS5A3NAlD2GWfcJvluLHzRbA5zWS0KJMgKQvi32QLIFh7
nOBtRC8lfJrolYA5SXOJimkxCO6jS3etDVDWWBo+w+3cFPaFCl4WN2zLOmgAM1p3B9jOE3aHqcdI
9gkynLYZ7E23mj2SYGe7h6jJtAk4ETF+6ubWEcQbbl4dSQMc5B1t2gFdhET5mAZWmwoNDIra9mYE
+lcnmI7wboxh6ROwKyqZQOkuPOkOBHmqxafO1HrBp5KZv5jzUs2pFcbUu4ZzNaQMeTK+jgfbrsUe
1VSDtiCECRmkk8053AtZZ31aFaVeLjMPWX2CKY9cixQ+CtTBFT1rwUaDyOzzSzktfEuAiZnwgHOy
B9c+4B6LgaIGdYxxz61Kh7Ybm324jMHwEpWibgjqpCD0HImv8ML5auq2wTRWDX7Lu2RqcSeGCWms
vpDMsHU51oHi6nm0yGE5ndfcYvDBy7AKkypYeH8rorJZ3hJ8Go2rAR1fP+7PXtQo8ie1TeHNeO5P
rjLS1wsuGqhdYQ+1Znl+u7aBQ2FmRzgcTCCWADZFCZgSMfuYulZ3n8sVRzZkXGvU0hfrJzLsR1jT
ojjENgcAgKyZ3l463Y/qVhTVlONaVNX2pS7AJXyoqrmv92EedgTN8GB4hyRlacv7EKUNrgamo1Ds
DY724aUwoZhV7GHwvt7MUTiqpwDAWonwFqD3/pOGGWv9bMjYk7s+B11zP+lqcHAEWFXDkmga4EqM
oTdjm2PRgrXCIgkN39sIRZ7cIQVxHK4wv5eLOdnAAPUtPNZsVEYpFdKrq9mABzqhklDyVI9h6B67
pqrtZZTzuT+SEUnnHzil6NFlt0iM5PQtGeMmYjM59RQOPvdkdGP5jmxIFUw0qoBut46tsjel8xhT
aQWNpqetgXotUdSBoil508EgxubEf1bSmeyJAyBKWId0gmraLsmG8G2bcrj7NcfZ5HyNUWtUWxJE
ix8Pa99pfrDAyOeLppYbfQ4KL8RlWYPHSwxtQd/vMA1MLRq8DjA9wHu3CLIfLGNjwmVbkRh77loa
d8ajOgH7iT0NIIwe9iUJwNbIDgTNGjcISFPxOixGpLaIRHjwy6i3gwkXQjsYsrF51HHNcySdoQML
qpMIrHPPwsET/SXKw7E9USDb0b4Rxagf5xnEStrkwPgwWwg52V3ZdY28yvKmqx9nhQdztTJVu0s6
IhAHaAX05cgjXzdxV41Rm18uldX1GxS1gJIAG8q1HAArqBZ4cwiHtZImIzazIQm8NeRqUrB4kdL7
GtLbswFx9B6WodQFidawgWx3LYgcNx6jdrZ4sD6qjL1bLB4aGE+sBESSs0ivjxyPHaNRWhT19gbc
B9CtCTt5r7ctOgl0XeSKkQwwYiwpvOfYmYRT7IJWUpqLuooGcdqaHnPTAVt7/34uRw38rh5hzbH3
iGpeiziYAcSCoWSQTNHBqQkWd7Z1H9opVOyuh2mCY/uzUWuA/m0RiGZXdtNTleh2nut0be05D847
eSNsFnbHEHO482HozMjTfFpNd2IOLjPxktU0OIabEfxEXBCQPbhFX6aNyjWKazM4A3iMtyX/uERI
f7/KtrxaHoAqhx5weZHZ7QvvBM8/mbqnzZFyjCgeaTmvwzWm/a1/amAlXbzpOxEupyAkbv26DqIy
p3Ia22i3jUIBANHgqGMQdSM4kRK+djIbfHg90tbNiV8R+Hm0eAtVOm6M1Qk07RJcdxieNZST2mvI
V2+aCenib+hc5+7a+i3oLiPE1aEiAOydYUZB+xWJ7i4Kq09ATgjgJ6GIcYAIUYIlrsM6b3cgk2qg
DThCz83MfK5ENLETT1ZCAottogaLMQcjzs9OG/TqeQzkVt+6aGoIbALKqPwynm/GL9EIsA0z4CI/
Dr1GEUJx0jWP3Frmsety0Q4+NsphGhqNNAKeIgCiNOVMEMhieD5kN6yI/LzHAQoPw6npyunFV4tZ
Tv0WteItygAZLnE1VOPlCkRyeaui1ky3uK9zfnAoVOIWNjJDjBCffEk7DoQety2IxzuUxTq6dAUm
BG7AbbQYVEdswYYGfqjRmwsETobCfxxHMqgYA0FsBqhpasAWkJI+DLThRTpN3EwPFRSJuBGRjQHP
RT2pTD9HBhO3JukoeCjgXJkdeh+XmNML416B/+cJOGs7vqBdzgGKoS2l/iN6sq0ksfRQQFSxwPnq
tzhvekxpxDCXN3O+XzDWiVCfbgll8R6T0YCm43FG+Mxw0aLZKKsEo4DZAiaygL9RkFpeQIKR/j2l
yyvRlVzDru071+yofleFT3L6ezrm14Y5ouHT4tCh73j5oND0lOJvDqC8tsvp4SinszKK9rimKBpW
PdFrh9PyR+Hsf2L3RF+ntqHtZh56LhTeBLtgKPrSX7Uz6eHT5qBtASg2VTDVj/TA7hYHmChBGC6h
CbBZNB1//bWcler/Rqvz2lsnX4C0lcRG+x5ZoE1aYn7gGtK7IUG9BN4OnJv6wZz+n0iRgldKSju4
1YWcyz3G6Yfo0a99NqYmL2WI2Wu0YsDBC9KgKlzW7gczxn8iUXztZlVBXYXTnIm9VEi08DBt2Q3A
tX7wgf7s1V9ptwzy8FxUaAHdRfuptsHzrEz2A7H1n732K3ElyuShNXkm9iC7ULDb9ViODf+bL/5K
n+WDwHf9KMUeeNcOskeArAEAjr9eUH/2zl/t82wBkyF0Kfc5JQ536pSh8cbt+7de/bWzD6sNh7YG
zwWtGpxtvUZG49Y//vWL/8kKfW3sIy3oGrNUWC5FpNkX15XtDMfslSGVR7HWxGaElvmAeRJh/la4
HQZbv9cXFiqfIzieiD3CRMXbcLDupgoAz/z1B/q2t/7N7n5t8RNVK5fTmof7VukCQJfu1hlALv57
WQMvn0NUvvidLgw6eVGa6qnayqcAK00cMleOBXqFvNgh2/DLMvHCsNhHKIl+fXf/8Z3bqPvnf+LX
n3uz2jIv/Ktf/vOpb/H/f57/zv/9M9//jX9evPQ3H9sX9/oPffd38Lq//bvpR//xu1/sUBf79X58
sevDixsb/+3185f+/Cf/X3/408u3V3lazcs/fv4MZNefXw2+Wt3Pv/3o+OUfP7Oz1Po/fv/6v/3w
/AH+8fPjv/5H/xM+7r/+508fuy8/3dl//S/0f+blDy/x8tH5f/wc/RJKhmwYKWmko+BbANX8cv6J
xE9gwYs+OuAUOiKKY6JDgGjxj5+DX6RGa6yhFgqFYPT8I9eP5x8R+gtUTlzgr+kzZhAKhjGU//Nu
735dN79+QXg6v/36p25s73rwow4f77yn/2t5RZxyHYZSKKawD0L2OsYKRFNuQQTHYg0jnwQia47L
KMqrOmOkTGZ0WmCZmjFDX6BEGPOt4JdTQaYGZjbgxAiZhp3uS35mAbG8RlNHTQIlJibmtOqfEE4O
J8qsPGO0DUt/9+j/zZv/ZoP63ZsHM6swNMfODK0MxPlm/J3EtwCjTZfofcdaTPoUZb5WME5yIHo4
6iicXN19yDNYCbQ2y28bJYevijF+zRseXnLHlufZhl22Q5tCTrMMETxIafeuROkexhPUknj7nIa7
FpEtO4TNyBMcPQMSqxK+fpgWn19oOZkH6GTB5I58+lSFU3lN8izaTbCvlkCruuq09mzfTOdENorE
emg0t9ptsYKZyVdRZyoxZS9OvCEiEeQsRPzrZ/T9gagg4ok4Vp4IhdRA+NSrq9szDfVj9H4SkU85
1TfFOJRJbftwxyK/xkEAkOzbv/jfOhOuy8+QWfZf/esd/90hcWteOhCTLy/++qN5/Sf/PzwbzhlV
f3407D/a/uUnSN5wMLjfnwfnv/brcUDkL6Cb4ZkfSaWYxvbG1/XreUCiX6QMJRhZ/BQ6UIVL+bfz
QLJfuOYM3x0EX1DEnz0sfjsPZIAfhRTWNlEgMXuK6c7/xmHwreD+r/2ENQLbaMzJaKYipAP+wYQV
Ao0iCNHdJujk3L2rIAILbf6UKV9C+rZmR8TzQOvlF/6BB+N0tWloIKpq9Jcl/Or3gZ1TBR34o1pV
cWEC90XNkT9R4msQf9Hd757uv9v9351cv75ZQHEasHWA4vO1Yagts3VwyDVPonEbH+A+vt5IAK+/
rubvLrjfH5DfxqdePxM8/QinOPy72Gv/g3NhWPUECPmSBe4ZI6IB0MHeqifDe+hX+tBIeCzqI2MQ
G4IWGoeHYrIAvYGgBEdfoqPf4Q6A/rbg6sDR9MRN0fg+BsJaFTGyWgEbYYDj5axOuKFD628qyPtj
s4Z1EbOw2u4LyUg69pt4hANabpNQE342t2/Pyj+WfQlbaGxjztviARc9WFhf3QHKxliP1pVP2GCm
D7qGdf4Pns23Nur7Z4OvATSOUiEAL1xo35+/AOq3EK08A0wxJ0vTB28zB0oX6GPkD8VMcSgbNL9o
fWd+LHPW0tjZYn5oJq+QWyDD+ggl8Q3Ech3dddKw+3LodBvDFbcFxMF/FIjBcJf/7rY7rxmB/cNC
OPzgSNSvR4rl1KOPXxQwYeBJn03VN1AHBZCGl5u74R2UIlm4YugKYse3jYDyJNCQucw91H9xaai5
6u26fmF0slBKgiqEVoHcVtl8CwkIORecUfnkPZtMDI5PoYZWK5wnssLYH1x93662V49ehBJPXWCo
IMDy/P7RYzzSKYedkViek0ff4d6GsJt99vAgBstbiuKSMpO9KQUYpLgfNxnLLbd74Fg5Hn0+gEyZ
OV2f6YDJ4QxqXxCTGdhDSH5d8TAZt9wv0ziCgduA3ywrcLOkYStKTrPY7F1dnfGjVq/9zg4mPA71
DH1s26j+i58gQIdKJYQQgM6dSmBuCHG8WxZzv83e7zJigExHZK2XFIztU9TN2Tuw/RBkYojkARip
+ThSvO1KgNJPQSuNh24B65QsrSLvCzbawxoo98UB3Yz90hR4731r13TapL7mIiJ3s47Mbd+uDZSA
PvjRTNH5CP/DQlIajAD+O58NrxwNyNDC7YqSs4JoKC8AspXIL6ugA4IqNith0GslJgcYEt1JJ9Wu
C3KNoJcxfIAtMwSVhODrcDSZQjvdlVEVhTsFu/SnYUJXHzcgrW9zXCAugeSpEDHEOdW1Xg2DXm7L
bLGDoGO9HrP+YIrOglQz5RljC4EDL27MkzmYTmuGsMxENAi1jQcCRfUAMfqugMztY9eR8bmZ+s3v
Mdij4h465uvONtAV5rKuHqF84Aro6FnhQ6usjt2U90AekXaMgfCZrKfzqA5gMkjGVYYVADqP7jh1
4KQca69I3rrraITkf88wPQS16EJTDzr8sp9nkKzl4ps6BQswnKAkhnZslCXgbyZviVMA6zCVXxyG
+p59o130Bp27WXP492XRW7m2AhBpL4pHqxbbpFFJriiGM1oUr+a2AlD7Xg7Ncgpb3jywTasfxWec
v9rXO0/j3kHRTGGv9npCEMEotaSBZ8kIzXgM5yp6gtBK3gxS04sNsqAUdKb71G8F/YGvyDfQ4w//
tNIqwHWnNXvdcgJdVlmLfMzEMdPvBDHL+0rx6AousNCeTc0x9ONwIQSirulcJFCgGoAyY3FN9BDu
NET28exo9wN7tlc9xLdTVSLNGGVmhE/OX/sRBEvY48BcwSTMJd8VYTRdVAbXEBC4EZz0vO1hEiET
KOGbWEykhjbUgKhZMWQN/hfCZ5vxFGkV9JKUkUyKOstPM20WDJJ1/DNKJnD/TvzQjET/8YuUeNNa
oX7SFKwnfv677mEd4ZlUFzpIMsh2ThL6j2WXgZXoDlkdPOLUBhNZgWN5Z1oDfx9M/CIDlW2rjEW+
AFLA8QV+sxrV+gkSpvnJhuCid+U4YfwDzmAn7O26i6HXgQUEgcXHdZUt0BaoFgFAVZg9iKZZbtqu
xPqB2jrEkRH3MLSG8mndSExmra7Qu4VVgtKi3MNFdDvYGudFyN36jnlVPDZZFbxry4AtccmKaUqI
3PhDWLs+iaxYjg3e7In68g0cvvzHaEVCOTK/JCZhIL+G3r8oth+0G99Ax1dLNMJCl4zy6Fw2vcKQ
oPhiwRpgUidy5faE/KzssA3tkmKgb7xoN5DGUYdPB8vA9kouZN1hAEDsMMIOV1egiHHVRDTelhES
tcgEO4mBvYu/rhv59y3vt+UawYVMID2cCSh40V7//nt3oID4WFCc3VNbvx0Grq4IaWOehwFEQFLu
GxiVXlDZB/AUl3mC/vj9MNXzpVZIzGFbqeOGhhynFi9TSMijC5j+DFdboOLO5dU+UEX4Blg/1BZw
GbnOHGlxTldkp20s3tdTX91gYq64aKOxPVgykB99B+ee7rvvAM0ebiUWSPSj0L6eq6DfLWxSlpk6
63NxD9TsLse6BIcYAqXtobIIbGSPfejLU9APCy4NcKsYeVjKnZRg0rpRYGZrlF8oLpYfbbngD9fm
uQ3V56sMoAfGxl51o0ZBL09lGyRBF1Z3IeYidmS1I8jc6ViroDmUcLmKvXonKe6qILyE6lP/gG34
N08ngr+RCsHEYNe/dhzDAIZfBgAyYLLmz6IM5WHSU7BvWb796GD8wwmDBg/9N1oHRvW5p/r+i8BY
YkUaCgmCy5fmbmojEESru60a1t4YaNOQM9QJc+dY5z70Ec+fA6j2bJqB4IwnAQkZ42Hp4whDZ5/q
fjxoaIjKGH5pk4y3lUIz3jb/m70zWZLb2LLtv7zxg8wBh6OZAog++0ZJcgIjk0z0vaP9+loh3XpX
5LUnWc1LZuRAJDMQEYC7n332Xmc75Fcce9BMiB4HZ2q3R68p8xfR5UjaGBO+1pzGy4CpXx19fH/x
djbhib9/pv4YuPfLLeehZlkMkHKuD+svtxw15SSyuhMhtGAd1QsjOulB1zczVI1X5gvbu6lZu6d1
seRpy5NcB8Ns3zeT7VZRO86yCo05fR5yV5H9IYyDs0qk7Xvc03Emq0ASs29eGK8wkO1k/JYiVeL1
Xzsa+r+zUaPjGwmNNrMkzxSqaQzAX2b2rnOGkURaZ4eLXW6hMWX98zI1+ivU5+1Hw7ynz0njeJ/K
ufAu0rDcb7O2zZ6XcIrbZALWHJh6FjfuqAgbDGlxwp1TdkEFu0/RD31xNCbxdjFrHEvNK5XchAM/
HZoDHJR7CS58p1KsvX/ewf+rsPwf60rv+v9LLK/btx8FTpGvP0u213/0L71V/maZtuvgmHEE9dEV
3PunvqLUbyw8VH+2icRx3aD+n75iq98U/4Mog+O5yKvXDeFf+op0f0NgVGgMjkTqu0ov/wN9hcv6
y7rssALYvDIvJZXkCn+lXeshdbxUlumRRFQX4LftDgDG5gNOs2JXD5b1Midy/AeZ5Oc16PqiDm+a
o5mtyMxRLf68Bkk9+W5uu9kRCoKzRR1Zmi7aCIysQWMW9KVJNpb0Da2E7GWZDg7GhnIx/6Fe/fnQ
/OdVWBKJVpr48N1fjwVyXuauKUV+7NLqlDUyiC3RBslG0EQ7FdbU7YUD7/tfbo6HP5efv2o3pvPH
R/rvden6uq4lXfLqUGtNZYpfNpyMkY+roXggDaXn11ENN6u3yvVpUna38T3I5ZFnOC4vsdOr71nT
DnbUrQ3nJ3PEiVLky/re62W2v0x9a70xk6adj1m+SeeVVGuudr5UYxuZjqr7Y6owoD+rwhmtGxP7
/UF3Wx1JSCVgvPsr/VP6pOyN0XlwpbrrBtxC9O/EYkWNBa/iEmeFDo11lG+1LdpQtavXsKj5PUF7
p8tPdUW0IcwX7Pk4+zcCUnWT20XQCJ2YIaGA4tXx0/pHgZ2OyLaBg3JwTiQk1Kke5+SH74g4cCiM
jsZcqChvE5/zTPHQ+uMDCfa3YtV25JbaeFwXGV/jJfoZq2x3Wk2rvRdbIQOHyR8fpVER6pjqZ6+f
nWfyZWQgWguliYRPNMW8COwELDob0GO3W8v9sGz3TofNMUqN8bPZ9d+6OP5k0KwiqeJYoP2liAw3
wWOxFm7oaeODNZldizw/BvLJquiAMUbyrGTpfNOrd8aO6kddyluECIkXFJXw3ZtaXE5EAMXTlNhv
lZv3O6Syy6LaMd/PBjLqLuuWwg/qzMmO9Mrq6nYc6+aeCbg45KupO5idsf7YulYPp9l3sJik4wSV
YfXbpHwYiS8XoSi0dZ+Pk/po8DlnfO7YNkh12fP9LDWSTJySqgqa1bE/LenqSVoRY+6efXec3ftU
YU+iTVEsY9A2tWF/7ikjCmSXseqerGyb+2fyx2I5lsWUfBt9cAS3XecOawC4wDo7hQ3X3vbrSXNE
5r4Pl3qtMKwuMzKJqi33Fo9BnoQqA7NwSYhBvsRYE5/SIq9wUhubGkIjHtOTyUi5ZAfDjHPpAr+P
mISXM77ITelIBHAY3CerSB15dBvt16eFXdnYF31nvvuLO76WW72KfVIZfht6CKKE8+dJidCcxnJO
dk3emfVt3JnOvT17K24IzjK+Drwq5WRs20xi+TZ2ZWVx8h6rcjcWFEpB3Y1qH1uF5hgwK4zAa9q0
T4Um5ALHJa+/uKyvebjkbWlcdaQcsEuWrk8jLlfjVDa12b5MWqwl6e7VmSBWkdxE/tJ0yhFXLI/C
yJMqnAZjxTrqpU69X3TekCganaE547BKX5jofD2FjgajwKuKlSUqbSexTnaekT1upF90DNnOyfnK
tpckJ5wOu5guUVpKFLDxrJOkEiehSf3x+CbGvdskk80FDFBAtkp68c4TuXXFA3q6CPH/2OvnnGJj
uJmnxn/FWinL52XzfWwdueW9dHU8/64bRz77SizdXV6PSxlBUCj4oNMMJ9Fc9xkm6QJv5A4wgkre
JqCY/T5bjTS/qq6ef6wKWd/mdYkkkuTWyrE/xSTyLOd4yr5r6fBPBTwS98wWKfudXVpjdfGFPZwm
y13sIEGoI2FiNVhsmYccWy9Yr9f3bB7a9NL3tlEydaGsGfpJZRgHzO5CcDBTf9vn5TxfYKSkT2oh
wr9n+CzxOdvwMR8r7JnvsEev8zFgaIPg0Bj2A7q34+uaKzhJVW6Nzz7GipEtK9/qU+9bBczqrcrr
C0+ujG9m5uQWO0Y7bE/2gi5NwCAprsGg1I0jv58UTS/VTOZuUzEcgck3xh++qBQhF+JV93GHaHIw
7FJt5ACT/l1MGG0hq8z+FxNh4KtbxxmSP92dOzqO0xSINi4OreN3j12pe1RTR87ubo5tn9pFzSZj
zP3eDBehiSau4xBfHDd2liOG+XqLOKjiHl4wFL+7svQfG9PlZOswenTBetwRm8CM/pVMa6uDdSjT
nVFkV8sh2nbgup7xohjX/WDUYmkYx56ml8KrwLY2Mt9EgM3CJQyfZU4E7WE4ion4JvFvjINnRfKs
P/TYGMfHsmehuAWDM29kPOKmD+w2SbPjgNGGrJ0zZPfuSu7hYDCWrQ9rIFNFODiShOyqc9u+K/oW
z6LK6/WhUGV7b+im6oKmbWV5UpRf7BbCKebAWriRonQeMIIbjSUZa5mN8xJqtXTzju04vk9z0d/0
E/rHg16zeNs1to2uyoV8YTFN7n2iVXWQdVt6VBVhB9BAwyfgxaduqVBMm4RNjeSvrj+1jG+5woJ0
d3Gm3kF2mrLmJU8AywVWbOQnuDPqLktr4z6brKk/6tLsuC/cYesPyWh6T3pshyRYWO9LKW4sy+zv
KkGU6Y1psBgWrb410r32mvG1qBPjoSUlREYz0c4DRt3C5I5PPXGYbbJdERWIsA/GvKJjW8a6MlN2
RTfE6raOd2yynIaKwrXGGzJEudgzs8Swd3MCSO5gF+ApoqmNkWVjbBxIubMbleVW1Uwx7BqDNKiX
ZKdemIICiZxlesacvPKHegpnr7CiQoCKuevMdXnyuzHrL+RLinQ/T1pq+BHURGeUgObQrDaEvLw0
+/62KZttI3bTe/EF80I5nIbFijks2HbzfcRNd+PlEMePYz9D+NjMTt2yjc/+rhtG92tb6JTY9rAB
0zBLcxN3k87iH8QgRHUZM3TCaOjMq4Lbj6LbF7mfYIr3MbXk65TkN6WAaHCcJkaMR9bIqTZYUxPW
R9vhhwzsvkxCUuM/yBNVwTSM0zvZ3/u0NY0L5vt+Z8nW++IPFhY4803bcucrQ59FS4g9s0Z6EH6P
5g1FJfRMfZ7jKj2aegCu13XFEjhuuYhwwGiNsdWo1USnrs2xKw/eV49HOJgZy/xhpdfk2JzWJxp+
9pF0gT7Xus2jppvbwDC0SSep0D8ct4IVMHXxKyyK4nNiOhONws6Ul7aLiRi4DGG5sQklfNdp1Z0N
6SznlrkKtwboq70FbeGL2yrxmissBuRkGX5dLMa+ijk4IPA/bf5wxym13ndtSZJFfmnsPt+V1fWJ
M9r+NBV6iMbRt475mjRhbg867DKdHOjinLthEscxSdxodXCZ0pBbj/CGsourzXxnOEYVur6BMd8z
yrvSq+45GzUgXnKIocJ7girMsWBgmXMSWC0WGWHfJWziFWdlErQm+LZfsTpHXkkGpnKPNIMu9rgU
Ee2ITx7zhO8a8idB3cRtiGidMS59yHdy6f3bal7HvTm505Hl4WOErnJQbv+FSW2RTvL4iNOGplXF
dPg135EPbu6LeKh2MNjO/J34vGLAfE+s4lOToEfgi8E1v6YXeuvHPh32g189cmpuwtoQj3E/Xbup
6kjHQmSBY7NtpWZ+3lYizpYWV14Cxg21VjvNRTBvNnPOcTMSL67yh9aEH8Y8auOWbzAOO8fMn9JN
Ivp2loKYYczxLZNdisjO+rslTe3IKOo6dJjwvcuVeYQDUz/6s8sDjvTZXuw0Ee9V0/vHrW6tD4sY
zddWFN4tsZ6vOZ3RR9ma5mXh4dj7fs2cRlU+0ohroomQ69uSu3cNTLhwMabp6ySb5HXQ8XPirOLJ
1jRogdMcRuBEiXldiM3mNtVGwHYUKDVHcpFB3oBszfzkx5zHkdNbB8TRKYvGdmsPOp/vABZZd5JS
Y8nHeyhV51m491ImL9rzGKJURmXbfKvc4tCX3nyMnTT5XBnpsTXHl7Z32NpQ43Fe0wFw7eoOvZF+
sGe+cXZZoTTN3G8QgZ1Pund/z2fP3C2lCFQbM1G8ThZwiQx80EhD1ciNveoLDXg6zBYddQlx5Mmu
quZiefYjScQnmaqr3mw5dw4tyG9qtjgjMZR+zzTEC3fl+OL0xY0r5E0LrP4mzYxwnfPbWtrVzi9a
OHKiIpxUqPU06MI5qbSTOzklT6Ux7UeNt7rf5j0SI/nHlFBsE5YJ7mu/PyDZPxnWemACbH0c7DG5
CNm57+tapZ+8Gb5SIgF+ydYvP621a92lTBpvd/Pq2ndpCoojA3FHctAxH0vDLXZGvJh0ZklYZXkG
IMMc6gM5Hvk9lln2e5VxmsIb7t2M9RRHBtnIfbzNdPeqbdeSwjirrbyGRbknmXL12PbMHZ7T7UX4
hncUDSmQxZR14BCUCFq3cYlqukxhqdaz3ZF43mTJ33dm89K1DOVStn7Aeu9/NGtafd1a8bx2s/0y
Sra32UNBgLwSExtzXnrXBLOUz/jwAWsEm+WWUSz0EtYyg9hXxL/nVn9h+ny2Xytkv6CpZwU4wkYb
WFftfE4sJ77dWLAv0quowBgrHUiyiLfV2Gd7Y5QQWDg7i7lZgubaf3SdMWpoKkVFasDsSBsRbbI2
77HjsLQ3oIpgisWHDIYSJbhNJDQ25UiwaqvP5hrjoKhqY/rq+rAE8qSV9+RGQc/Ymkg/OcGLvebd
HtTWhaozi9S6GC8xDzDMwLFW31x3efQz7X+1VbulVJgjyZ67OW0xOmQcfKdo7MaT6YhzY6bwOfpS
nxZfiFD0nXqD42DeTq6Rh42r69uUBnkFhB8HwSKTas+sg/HQeU4RkqjQL3Ve3sy1iSWlKOFRmIUd
bZDnztsWF0890xfODkQ+hwmFb32LdhFMyAc8pzDTKrH64UpILaiMuL6kafamu0V/DMRpI6sYxS7d
4i1jVZtvZCMtWG3ZcFtlzvvosDZOjTi52j7WQpJ4zPcLaKoaQlbvM6Nma8+ZaiCm1tysA1wf8Dv1
tffjlnSxg2u3xX9OIQ0yHGwBQ7PQycKoMZyMOE5zalAhB+cJmEriZ3CYt9RemTfP2jBEJs0xYwfB
zEqqYIDd0ZEc6xTqro591dHxrlaiXMEWZxyXd3NppSZd87Xtvnk+2X0nWI1S2Um0LDploJexOa23
xwrlCDbvoZnJozLWSDTrOw7bxH+wh+5Vz/Uw7TIrg80ByoC/5d3OQoyWtxPMlh8f/da8dutLf0hX
6qSsmdxPyZJbVf+1GPNa1celdWH3MZdp7CFim3Q3AG+3joKddtg2ZU7xgRg1zsqgG+U6bfsimbNN
ntzFaIttiqptEhgwqRIXCS+KksK7za25c/YNKNwvCXm5IO5say9JmTcM8ui9/dbkJjCxWIWDnQxh
G/cHv8IYMmY6ZP50/9x3OaHpxpfmzs6Mde9CG4RiRh5Y+c1HA+9sX8FcCwe3ezVrqFeewtjkNPf9
aJzzThi7nJllod0RQZq23IYp2GwsL7kVxHyHn/HX9Ltu4dbsgIcGQnXjkTQ5NIrcnMwpHOXcBfQQ
P9HJr848iv0+SQv3MZOVcTtvAzXjWObHZhbQNxKHOGQjRAIfyOgiXzsXmCoZaf5O8DytW4XxiH1E
O/oxY1ANb2dY2jdvy5stjIkfy2AgNLOL245aaTGN/B4ndfHZNGLMojEZxg7GZYeJxXDwGy0ZjCth
mdyvQAPyMjKQLbcAOQlFAmQn9e+GvWQJUB05O5h+a53mlH1VZVYyRe3qSgLY2IWiRBXp2eKrjeDP
Jdewqk8BPZevosndIEv75aYbZgca0Xq3DFcn1Nj/6HDG56s1EBWe9nZla/AY3i5d1u4k62EGuJOn
Ybw126O9zfE1a5LcEzLSr0YqQqNnGBL8vfSuMKkyAo6nH6axJvg3Zmu4Ibhq3hiG8ZRlUh4MGvrR
wDK0n8v0dvYqAycULl5T1Gf8aUzbnDjK0pAu3SgbFXqW0czuE6WtCkRHfDMRw/rcycX5ahgJJS5s
uNMwgVe158Q81I4xnofMemul357M6wAHtNhXp9puVzU4W0CYrScU2D1KHAkBHFN5I7bpQ2P+CCH0
NSftknAgnzacbHs95rW5PEIO8EJGUq73adY5p6zwLUrwdmVUQQO+8+hKadyOw0g4ZUbIeIhxHzLL
hLviDYkm3klTdEejqqswtYUbgXDyQmm78Qtnw/zkOMAsQstoHrrJenJsUtCA86vHBjPIyQR9ey5j
g4ygbDIVKadqIyNxqn0mswQvkyoDL2dM9xlHdJIgc9Lvd1JcVZytt/hswfI9lLY/rzvSiC7wizG7
SYrB2FVJjq/PAooaiiHn/TFHj6BXM2tgV9Nn+tft7zhO3IPKfUi/DFBhBIyai9vGcNVDNXL+7f2p
e7ZNZDzYX37oZ2mxR9W4NrKQ5WDUtfnBTqEV5LN5bXRCc3e6fe9r/W0U9hrMKLbHHJRxtBrVFqkl
Bv9ESfg9p6S4YBirI+xY6UHDpbyzTagOo47LvcHETJKb6/hGha4K7wqIUk6O+5v1PDLrehDHojCd
/lO2pJInBtB77LbD3UpJfeNz/S9oGctOUdF/0Q7KZIix4ndVFz6M0FFTE3Vlsk+Whb0wTbudAUj8
aCJHT2BSz7GqlzgEpmX8vop649N1m91QGjjLmJl2GJauO5tx1YTatsdXDeTjLIvM/G5t/UcyeNUR
ybhWEUyZ6blN1NMqsFbqrVgjAoW07RvW4VkDI84djhJY1JD1cCFltix3kE4+0XWAC7d12Lzpb+5N
ZABOcezAXha7AE8n0BOD3o5gTrzIqjUppq1uTn0plj2zh8Z7BtM5gfSAdiHU+b+vSZbdYdv4MS5x
/SAzu4QQanIMSZfsvZ00+UVp9HdTCbuCDP62c+t2CZQWydGiJfI4x/oTkWBIZJhFoYIFykuIA0Jo
FeME3qDuT9xb9ZMayvoEQcAwdyb+Ohwq89rvKXOARKiWx7sGZPKk8WzhXXHr3ZJ16XEoKs2b1Z8J
Yy8nv/LSGzRS8sttKk+rKtoHgXuQ4L+vNvCbbrE3qhHSsjsXIWORKJ0LtwV4NPbyG6QC41D1Jm6P
Bpx7EZC2Hb4jPW3vRaGcc+9OJs6fcuXcgzkMXOC4A2OA0ZIQO2gEo7gTyFVVgLCB39ei1RBu6TUm
2483lVlVFzRG0IKVfcx07aH1zLc9BqYQWs/RTY31pLthecjjLD3WIADePM4a+a5vvDKFgWK2U8BQ
WvdxBYDBYbRkKYUGnB2WbjhVrKHdYpHediGr5v0rbkp3n9Z8MrO13K2jGI8FHqy+rmlC2OpxETN3
c6o2mF1jKYZbcCztNya8pgxCcsxUhbK2hmJPezLf88/FF9SCYfoCoWMrDxxA2iMiP4AkAYk1NPyq
DVfO6SaeN0eenSavk5NyE9P6VPhztLmqCY2uTb5zqFi/golgvxLXNpOvrGoXa2dXjsvblNOe18sN
gseAlwwaWFCTSm5wJ+9IeeDrHBSHYDh9yI9LWYr7tOEIvHf9NOqU6VLcWB2uBgPC/2aJb1aS1fvY
1+6PVVYD+3CzRAiY9V0nEkRiEt5nyJDUTfmVvYNFQD3Gg7eFBQiQoENVA/GHLSYgXghes5p6zCA8
lKpNU2zN+fpMOdxyy2zmY6MWgs8uueQwa2JJ+lWWXCRgxSfbwIUWJdns344618di2mYz8Gd6WrjP
gWMAvH1YjLJ5M9nbAqvlSaSV33NAH1NYNrgcdxr/e1hrmb6gtYz7kvNbOEMqvWQrxddQpc0bxgT3
lo6Sf15Ly3paa6GerurQI1qOOlv50J1XVUJsLmtnPLqZ9A+l59uPEzvaCw4cuhxVnxdHjqpt5Lcu
k3IZY/Bk+daXwQF04ngWcL55mDxMG971Y8HZan7ZyBWgC2c1WwpXRKGi1fpFT/32BkLaCcwJwz0H
xr56Z24zzbfJ87g/KEy9baRvkw/ySHXtdSDPMvtMyNq4MduSKY2mPd0UuYzf4qUcQ2omoFyNcCma
8mJ6gf7VHPx8yMMYufLIvQjdqQJtFBRMH0MKdjdsobvKkWvyVWXNbdN4+FvXHn4VVGdqjAITF0wO
tibeeiPtVqNt4kg+ZNBU5zehBVNFADUkcdhTJH+Mi6awCTlJo7N5wtOXRXg2g1NkW8Cm3SzDvFQx
bNIcf+hl9XufxgMNNae+cCNW9Q52YvuM5r4dS3+MUX2UvU966eb4Rt0SfG5Xf5Gt5dBeRFwrqLE6
SIqF+Ebvzb1i3hu595feukOY5egvXA6GLGm9/Nx1Zfr7bPRrb9N3AQhm5GYflUAtzgnnGR03htjp
dtE/vBrw0xO0YSTcrtpe4N5whM2vOjoZg2i2xcFvumdcM9woDlzbNb3Lp2st5T+1IIh9AGFRutUv
We9+8fuvmy/bWz13Ry+NRwWPTOeRXuwL62KIxag4QyIJ1BVDCxL06droPXhon6h4+Xmm80CePIbQ
RfvZSRT17njhDQeqtFTk2Oljb3XrPhdrsweVoHFTwyJyrp2cBl5+Xj8obMwkIAQCTHrHPMI9U9NZ
JsdFHqfRelqgPsGScbA7jwCrBqyMzpB/rlCposJhm8iUDNRG+xGV4uih7ydVejGmFkiLX/Ln/PJb
JG16ySerZ5CqYR6y1KfuYAJbUGXxvANw5j67VIC7PF3uhZEAxgfH6POMRFMxRfbc3mVivINnT7xq
HD78un7YqCJCi5P8o0GruJ9G8O/5bTmBAweXgUoO/7VdimO/Cvchmb2LWY5TBM/ysynKb9ID6LJa
qJHOXQyMB9Ki+yFznAsj02SfiqxKHpmlCFhueS8TJoNfsyDMnXCCVrqHiszpDlgiYxazOj2XbE07
GGgFhDiqXW062SVTthlStWNuLpkBR084vU38FF9eB+hkqOc2knEHbRPuXLKNNyjTGY6JRL5vCpm9
MG6LOn+sJMpL33N6BUrVBBmH+TBJRBVaTd/CVBze+HyO65RezF6+SWLJaWjbHb5hlpADp72YPYVO
U74s2a039/MbD4IP4r/OSrzf3KGbvdDL0A6OQL8DKbuk5sKjCCiDR3mV99SuJkkge0VYRJL1raDF
F5dEbsHEeJtDDfqu6Qfw93PsFHXNjTDGX422snZXbSKgx/0Fh6L8uK5fIeiL4j2m29Kfi9bwqaU2
zmAPaZ72+jamCbYgKSJKnXp7pqibO8ux791yhSRMhDV9tgvhrxzsRgcWr0sGZjgPNXTpG/pBjKlL
1CQ+CESYwf/VlVgybxyzY9pyiPpsWfW0B6it209/b0X5Y0bKT0YUj7QJgoJ5NUDSyLt6g/7iycyL
zu8bkSZHqf30sbRL/TSbRMUpjx0kksWrhUsab+IT71e03R1lyzaElfbjz/XYWPeYFWwDqzIDhw8L
udH5qaYrPoQ4MDAC4gvEMdkDVMh3EzxDk1q+zkasCEt3gz2QH7JCoKH2nrCHJHFv7lq+/f/N/ulM
r3/kgq2/daa9pF+za/Dvr7k/6/pP/vSlYTz6zcFqiuFUcOPbVyfon7403/2NGCC5MhJJ/+1Y+1fu
zxJkhCU4O2xn+IGk+rcvjZ9GmUUezRWWchV0y/+JL828Op7/fXO6HsZNhxwh4VUMsS4S+c83p2jH
1t8WEIlFnq0PyprGW4OCjuAsDT8Z0dA1koNWmNNCD/8BT7M9qQrnhaQ8SrDjyGjutfdPIaefrWvX
y8Jzh2vWtDEcEHb65Zmhqkgn1kUuC55LfAFJu5mRM6ZA+CwOCjetrgHqwYQdkG9k8VBbYu52f//g
/uwW5oNXwhJ45+B5YWkHifzzR+M20+hOnGcPicGgtUMik8ENmGXBSWRtocMEf/9yvwBFrq+nJM5o
PCh8w3gZr0a6v6wThe+vVt2l7sFeYuqeyZWfCgvcHluoKb7MYA3uyxh0QlvjFGGESDGR7GfESHn8
hwu5Onb/ek9wIddQH5FhSciFD+HnC2kBrrH1CSYfJLoZo9xdrAdbrMn3WMfmHZu2XYUyTwqo22Jb
vgijrZ9LuSXGbiQCgJ/XnxKaSGQZs3/wEl4/8p+uzLHIw3oWhj5fmDg2f76ypLOVBYJyOtieP8d7
7A+Ofezzvv6nWbi/3n8ulSiOZuzbLNqkEX/57k2/lo7dduPBLHnBHe1EEgK69ay3rZvVh1UsaTDm
mpE2DCsBHB8Tw+v/4f77Ge7C/cAKADzA8okrYB51f4m4W52fxXqpp0OzkarFNGrlO7daVvotHdG/
GzEz1OXvv/rrY/Xz58uiQ3RA4JLHrvpH9u0vtyBtmN4iHzEeMvJ1n/O5rLKocpeCSqKhjcuvK1w0
lf3y5e9f+D/fKyuZwzdqUQ9JrJs/f7FrVm0gSIHuS/bliSa2YMEpDAdElSyp+IMEZ8j0D0/cf75b
vlxLXp3BFiux+OU+rxt3swlC9vRXkAfoN13nu5D2+F77ffsdjYfwUVFM/0Qmuj7HP3/IyiVDRj6D
/3ySKD+/18TxyZ1SpR4SalcZxnS1Plwa/OmBQzpRGRf2GJ0aukj13ne15Rz+/rO2TPHzc+TZmG+u
W4dlc3M5DkMefr6EdO5iVrxmOqzXMrxGPjKnpD9Lmjx0htVLO3d7d2s4gmYw9pa8S+CAxleE7KoW
/F4cXgil15GVL/LR7lFHEsCFx85fyhcQguZ9j3xzGObiHSdmspN0/o5UNPPOcnQVAoWgYKENRlM8
be7JFsbgo0n3nQ1MAXnk6a07UjSCVJ0EvoigokdLGYSPf8I1lHRb92F1zM6Yze1SL9I9DWaynpn4
AxSuSLIjs2VjUnGGFzW6rj6l7ZKerEV+dFtj3rhygxBR8ETpPPeeC+Fse6dT6X258Mbpxj8kUt2P
PI+nDBrcORsmGr3CoHI0C/+TXhhZNySOdVO0ROAhlzLKzxoEwQM5XZpu1EfaTkyKcivqFG8WHhB7
6LVrwLCRZw5pyBFWJiY8Ls38adkyQHcso1Gpxmy/uOwAe2Ob6uwZYwnOVG8AUR9u7qTaKkBjVcTR
5hrMb0ofaM6LNfTr6+SKyZ5N/0K4evP3q9eN1JOlV5QzEFEO0mzVOU9WTvyrBhgTZjUQTHs39oPt
PzA3a11htmGJ1NRjCo536LjdxuUoi/P7EnftZ8aX1u2NsGdckoGnc8+4LWHgdF0g/KTeHppqYQFs
GzUVbyvNDZsCvKjSqLHX5QHvo+kwXSLl99ltcwCYiiLoYAEnXl5LExP+OUttWJmZs7DRW5iG8pwP
lLZaj5Ns09n1RVc+786rc1B+f+zIi8kQsoPqZ2F/4ILmx5pOY09PaPX8kM1f2s8JKB3y8aNrjyIw
K4WzSVEzs6cmA+tMHufCjErCGwUG75brJZDD770gqIKYSSIhNLiHiiiuPC7Pr2fBhaFt0OQKhqSH
yLrVE6xgjxE6DKBwMnR8zH5ufV7MbrI/4yhSlH0Wwb0om5rm2HhsGzf2SrSMtLyhvDu7GfnRs1GI
Bjal6OmN28RoLvNWZIx7i20+qRJU7+duJCh1In/WzaHkeeOD4rjQ0PWubxAdR5BneTKHLsxd+qbm
Cn9KMcDiyawWWUY+Zhf3pgKuHu9nVWJkNhMGoDxjnCmzx8webb1f+6ICemOYP7YM61DIjDj7O5XJ
4t8uxX9RdybLkStZkv2V/AGkwDBj64DPpDtnMmIDIRlBmGEGDPPX9/HKFOnuRUlVLWuZ8d7LIN0x
XNOrepSMLftL0JkT0R3M5GvSc76FT8yK1V3Mb8PuzbvRbtK4dbT86TWfFYjcRaWxCyvBBVTZre5T
gY2zPhjpAnG3ROzzN9TVJR+lVQtKi7B1dk5pwX2csfkSpcNg2bTu7XkkPVN/Dilh/LOoO385APic
X6Aac+acvXBMdp3pEvVpezYfMEoD/xSUGkmTYxawV1j1ilhpKFZ1IArPw0y7CdH3rKReYMgKBAkX
vz1r04D6thokIGfefZaEXC19iB8UFKUiYN83btAA/h+dB5sld7PL7aElbBuay++1TldcT3lrpHGe
T7zDGnvgvZXh040aZzKRvF0K1rw94n14i+SqkEqMklkG7rufnFN/xaIc4smkQELTLtf5LGT3deBr
NxazItO0UteDSpvfU3FRHW4qUnVXcl7YCSNInvLQNHahW1dXoJbeaZxRGHFbivKnKoCrtnCTr5Z2
pjvKpnSw4daVf0ZisuK1bjh3x2woE0DTyoArSm+IilTf60PtNekVPKm0Y+qpwiQawEJvvUkVfPeF
wj9q+EkIFFdP9q6VjvuFe/R2M+EBAA9aLnisE+c6I4ifi6pzNqWrjnRpdxczQySdm9VWG8tIjRtT
FSNMPgPSKR1pvw423u+Na62PvEj1IXDIYeJ/byGP0vd9NHPp0lcWoGKba3YIvco4FRi/IjgsNV0q
03TUebt8YRS/YadDdc6CKr2vxfpuUo1d0hVEBlHZlZ9uXL0u+xXA8DN2BRbaCwcnOPtYV/bB2OM3
wKC/M0TG6KeZjGhRwc84Rr0x4pBPurza5pPHXiboTecvzGG8JtrzP8nXvJvaGy9Os7ZH1gFBjBwW
HueWIqWVZX8b687pjc/CQGQTYO3PuhS13AYUHTi7IrXD5KIcI3iujNZ9yNOVZ7qTN9tgTCh/Apng
DWecWbxCi7x4QBSlJbHMsvCjK+ubNaQuqIfUC7dWVIUYLacJ9//9HOjwe4En+bdh7mK9nFKoRjlL
sG0Aou5YgORHt89Q8HTWtLy8iuVY1kJ7kW2ME+n3AM8OomfzOA1Ze+AlIe4Wuzkl8K5uBCYzu6h5
7K904KCj0kwWTWPmPvAZIuqUlJAMuuBNTbHUM7Qc5DFz8E4LYPyvm6UURgrccWfDzGBQPFWIB7vq
679TYy1bjJW4pLCpO8U2V1VpkXafsmNO/egzCx/W2tQA3qu07Y8wVPIIY3/IINEX2aao9V2YY+vf
8pwK/hKoYHPdasEzWxM56eZCX/NuAAgKtNRA02spHyO+CBZnkM1rzhrukPYh9waVJQ+dRUHANtGO
fDNxLJDAmCmQa7N072oGBWe1Yyn1n2nF8L5yd+Kby+brGFiPrkd4hGKoaY+HmSRRAiDLLBNcM5zG
qy3qe3WB62AcfacqYm8qzW+mQX03M/WwkOWRFyUDDsRuGe2rCLqT9DVWJkvylVjtSowWTi+KJe4S
mOq1jdI55m8O+3f2y6Gskbfz/DrVU2Xdgudjz2ihp121SEgei1O0FmENFYcyEce5smm0IyHDk09x
LK0oMu/ZXlMCKjfjmF8dnM/vZO/E1mjnF6toXotiwhdIMrUk0kBD1worXdNUeaFlYD2RYrBPrpm8
cX7/ycZwyz7wjz+hT/vSIpTjo8nyYMSAutzPo/x007Xm4JOVaA/pq5oMdzOuDfcr+VKvHa4UR5Wx
2ZrckF1DPsKx7jWtRhE+i8PohsU9LcAvTqPkLkXxAdw9xvUSkO+cU8qApqH4GXJ4WDf9rF17SbOB
xCDmQ+jxO6vaOoa/W+TNyiMpH0l81HAn61aw1t60y0KMphIrzJtTBj/9EGDKLopfUGyME4aGuMKa
BFIJSXUc5XthVp/gGKyNAkrA4nLSsReW09tcF188gu95qj+UdmvGGTUgm4HO2kiFC+b1sXJ3+PH+
ymV8V8WY7dwKbjmv+fs1YzueW7lPbmBcNiXDBc2jmEHytUOfSfddhxDMc0gdVjV/N0lfR7ARqZLg
+ReHmCq3gZ8ldMNyEqE9Lbb1Sq2klODXmYI2mHLSy8wZ5VCbxDT8MHkuh8aLDBUeplpcRsNcN1XD
jOqg6R6SgbBS0Gb5X7pLsIYsDY0evg1d23TWj1zDhg/gb95Dkp4PyBCP85I0Zx6exAILV5PrGM0X
nomv2eIkW5nBTglyCDImjF1KDsgwvyLRssnQRY8i6uECcApWSB59nIsozWju/U/0Vjem1+M4542J
KM+Ssav9b4tEvFsZz+6CH6Iml8WXzyozzJI3OZrQ2HMKv+h/8R78aT7YVHTgHp8OLNewkFca25vR
Nbtggfo6p41xtNnCLkwlBwEj+GiAqqKTxHvVi3kYU176Fh1uh0WCRdiEiRnGNejeOBd1eFyT5gL+
NwG/sjDSrmbpbKANz5x0mmXcVJVcDvbqX7EmP0MsgIi8wkNv2t5hPcPrPltH/M+D3ew6z32jumn5
M9pTdzQ6037yeQs8Afg3TnkmxQ45hY18MFPu2VbVc5VR4ZYWlv0xNln3rcy69jeGiXnHTcf1HaKA
udelz4ThVF/LTOaLV4ebfpaV91byZrnO5upshFV6kVkG47ks5vQ+I6AXmatlQYVP8zgdakpnKZHo
WQylH4tL0hsVwYmaDsI9wKs69jx6FOVEo1vORnbLBu3Dmgr7UpWiodPMLGJct3unatlr1mX27o9s
fTbw4NmAWhiI0YCqayWGXY8h6ZK3FfadAStybEqTRukpm6gFHgK87x2DvykUZIlSPCY0GzhsBq9h
kHVxb+Y/1ITHGA23Eza0dGP7fnHl3BxSB2KZrcZpKBABcGtsOZ9rJn87lSxhcjZuLD2xIOB6FXWE
88h6kdglnalsd7qpl1M/VCrqO/aeAfaccy9T7zKboXOuVaaf00nzOmrwblIUBNjmRJtr+kUFoBP3
QxiUEeLZPEQGTpptsnb+MUvRQSPKiaD9BEvtRb1eeUBjKoZJIjm+FavCjeTkmMW5iENnX+DIOow4
aH4XbCF1BKWFqtGwFcSiOoMPAeHW0P3JRZhsdySPLCqG++Rk5N3EhYi56XF0J5+x11HWNqd+4oUk
R1btKb6hKo5CZ8a4WWKNrwI9uXtW1+6D0dxWPxCoiR6JDot2XWNCZZlWXZNhbh5yc3boEZRuyAGC
q3rLScoBBZVg8BscZpfdMnpvU5EzY5JRhYDfee3HMhLZjeYxbXeUg1f2Hnx07UaJ3UAM6UsKmQuY
WNM+WWer2SRdM/G33YqS3ZaOET/M/btFmulnIMbuMyQbeYImRWwFa5LRsP7c8Pxaz8noBXcgO/Ij
Yx0fQZ6XW8WY/tMTYYyTJaSnJK/VkZMgh7ZlEVPskRozjp3qAFhxi2UZv4k57RpjDP66tLSerFmV
v4K0+9NoX3/yawVHRip2tUFahpHovMPtUuUiD3BMGdJyIy5E89oLgcHL6P07DHv+R1BkLW92Xj1X
hhd55Gzu3BP4s/hJDWPvI6Q/di6/5yafkUc3ebUGww4CFih2b9C8MLuSInlpUI4Rz0VSvJFhnHe1
NWe/VjOZt7yX511LrNi9Ga1pLbECehHoaiPSNaavoiSesRnoA/2oMy3uyqQheJA1wxO+i+kPPrDm
k2Pk1UHYemx1NR4qD9PTOBbscw0Bgw4Qw0tO2/KzsJz1FAy2+0qH7fJisv3aTgPV8hN7LDrnLaIC
zNhbbVrlc1jP5om6t4zm2hLsHbURVkQ3LhUWLfIRqT9Lw9mi8WbdN6OljqzaXBilJr3YHUUbsbEy
d3pUH3d0EUgW0f4tXhHzzJJxAyeMN2sJhr9zv6cxeFJWQ0g0F9amMOhpweP20BQLYUO7Rvp0KKrs
2SIigI4w4VLlP8/TTNaxM9svrLaccluVeWcRjtOjS8zxVPIM2cDv+lR9t27scgzw8POj6C5ZSjxF
Lif2kFrrbbWs3lWuTAlgUW4krp68g7Is84VwIk2za0st+eAb/T60dfKHHlZ9TRofa41vfvWd8P3Y
8ma5o9iH3BO7fMzEWh3GjP0i6eRbzYtNoNVLlnErguCt0c2hH9wxKkjs4AYtDnjUaB2Vffjuinyb
ZtPDxAP3Ms/QcJzhbjT8CLL6Q8fwQ4cTBRh9/3upMS7ac2WdkW4neISOh2nd5dsioqsjPNMpDiSn
osArc4dXGYhDhpfpS0PG43PJxMtI/3NWqjmCGkTusA6IgO1bNSsyKXrx9YX+U/LujonqdcA/gI+Y
3rq+5yiqE1ZRBVUL0UTST0T5ypUQ1yuS+YPSjNxY/vsQow5I7oQ8mkmRMlusXO5rcxLj0ZkZIfA2
QS6L6X/zyzM+siE/0rYQ/KS9HKdTjRsvwgGN1plg9QtzHa/4zAC3+OfBpRFxUjkBFkfFihhRCQEL
1og+O439lYtV9jiKW3OM4sEu7ySiFQSU0zxT9ajmnXL9NyPLj/k6feh19M7O6jhRfqMUQNedaHUh
17jpR0iySpRXzL4fbDyKDbQ3/y7rkxQ8Wy/jJORIHGTh1pfL36UHgGclZy79t0oWe6hrd11Nhskw
qmSXaNAGJNAZoOenpLWh0RaUf1vdM76tbsNq4zMvM/gQwnsA+b9Ezuw8UwGJ/zWrtmRWsN2Dk2HE
ofVtTSiEV7z+mdOLiyy9r7oJ9tmMa1qGTraHQPPUtsZLj9cxN/ObyZjijQb8lxeu77QCHn020ZEW
6lTq6s/idTVKixzualpKOCCxZ8uExaheUJFk0tTXa95oLSEfzQOHNICNBXDoUs4IDPLYhyzGiuXD
CNJg47Res0tp4ix2VeVp2E3AfpSg6yFD8DW3SswNL+WA5omi806ksch431qDFUJPYvKBWliefZ85
uhHvkFCf0ya19laSWrSUOhH+Ye+eouL+iSqe7DzCySMSxrOlcr38sykblW5WGRhe7AJoGKLCtUMD
KnA100mYqewddbtefkRutuHrkmTJd22TzYsZVrW8TLiB6O8dcGadO2TagbNzyCdOPZfGFUn5y5/M
aNSKdb+uhwenUn7/WdhkDmK3WgvjTFUgasVm7Oq53xtdxgeQukIaUU/7jbdpIdPUW5OJuznm4/za
adwE0ngQwfCGjh/VXSYOTtHlsZikxA8r+Nnd4EU2JCnw11B7MGTNB8NPACt+emNEzHe6Q2qkRe3J
x2S+bR2zuy8MfSfH1H3wpoUK3XTtceqT1zBoSeM1h2thKB+7lCEcA5EIt4M1me9ouNxxVjg5kUik
l5HNS7q7jHrbY2v7JtE7O82eyKLffj9p/U75KKnwyEP2oR6ooyfY/vWtiM8JT5apDZzHNGUdTdz8
hFAypk1NrWFPzbNqD07pvffW4i3nIU+kdQpxjb5SqPMX1ZkmMZ8wfNJAvIvIGFjtTqTpUG2xJXI2
JCeOmGtOH4F585DxMHzy7WHYpXbfHGFkunxH2JeRZ7LLWvjjk0/p61M2te5Og/UGJdd9E30ajl5h
yF8Jz3vWilR38b0TZN7oxkSbNnM32JtlCL666U9t0S3ouy26ftbr3KP1uC4vKqUfanKBkXAzlodh
0MQbTGvd+4PARL5OVSx0UccQH3/xfJxPBmekQ8kba0M6IM242/v0zkpGyyMYz4ZhYE12rdI0jDol
xCmUJJqxkpdVXI6LOq3h0OzG0naPCSlvFKcUA1G5+N5rhf791g5VtgNUS6ZCMviKomToCDRpEIGI
2fMLsUckHJJZtYpHBX8kzkIN0QOf8MnmDRdbWF12EugSZ0qfrZBRFlW1Sek6rLaZmmn8tRsyrmr0
7txkLH/NMHSf23b+JOJBFoDuhcfBDhcmoCV9mSdFi+eQPRXVXNzZazU/ZUWZYQxtepfwlMlRZy7t
P9M8FydbErAfkd/vV1pVIpBZNLXN4XgqoFvtBgrqfwgvyHNT1c2nwbtvI+txpjxo+CZl3j0mJFhy
vzobhGTzTdjnDIN1OMgnh4f0zmQbEkMLKA5ByVkpp34Jf3FtYQElrlaLeBbZWyrgpCCaZvY2u9mz
Ct6lF9hk/lsP4n0ztnkT+9QZo4oFWEMDpHh+a/UxAwOg5FOaSBch1u4i/1vKUmyVS8Wro6eXZZ3N
Q+N13qOCu7C3+jX8M1Gi/W6FjXE23CrZwzMJozL0bBQJRNOmIZHGNWLNZ7+zvS/DS+dHP8dRlyaG
emW14O7kWPN91HUfBUSZkUct0GRq6J7CBKspL0DnB29hsA1kS3OxdsHNWcZ0ZDwK4pJR5c1dx+ZC
5321CZpijvD8OXtQhiruG++2Zehz6IUjuNGqGz/kaK/7MZzr2C6dKQoaWd77rcS/Krr8aSnaZwuE
7H7oiSG48Fi3Hu7hjcGA97uyy+zKtz09wYG3XyadwYg3rGB8HdnkOMDxLMO/dIGrti0oDcAj1IE1
9cgBvaxwxvJaXzl52Fb97eU0jyIDFIQqIUv0saeKjvMfB+XYoUoP1yT8ToqUnA6rvj3qb5PN0S2g
k3iXqWlndJrGaL7IdBXvlRWqC6+oCl1e4t1tLYschwitp2asSazh+BYlxfIzseLBbbLjMCKZss9L
t+4yEdXMW9hk5phcC/ThbWIxK7lCG8cw9+oh8gOlfo0Wradno00pXJtYnpTxVDj5rphb77HJcfKl
tg+LilH1XvF7l8epTb0zyYphn6+1T8ijCoZ9tYj0ldeUESuoEJvSZvm6uG37xkZjeRJ0vcWmQW4a
SaB/zeopP5reYNy7tpPtMm/AbNaqIdjZRKcA+Wqft+nytVjQbHqfdGaF6nkHk2/e2NNi792igxsa
aBjMDdBha3LWDQe0GohDXR/zgjkqAOaB8MjKlGov8az50KO8NPwrWrKz9bOx37H7VAdiNzhKSWTH
KS76LXewHw9d+T4Hmfo2ucpVtNycknJqHJ6Sfh5P9NEey6RIH4Cd4ImlO0+QmjuwpUNgrBJo1nY6
HFBrvHhmIIo4VaOKjqGiNK4I6CTMxo+mq4Z7TznmCWbDvEdQMOASFG4cGnl+UCFnOABJnOFSH4Fr
TIJHrFDk6vxR3bE5kPcuqPi4SMblXUuz3s+Bp28SalB/+KMX8tkP38xV+PCVV39krqbyvQj6a0CG
4cLx0v3JYGdEsI7I4QsicxgvuAi9IfgcRL3wyB7esskn8gsGBxslV8K+SOiznZzgpQhMpNig/GWX
viDLP5d7tXh/WGRV8cQxj8Cg11BBjT+Y0xG+MEO+AHy+rZnaYN9Bx/gYoB7uWjbD58JiLF57Xjis
97IXac+gjYGNkUct7PJHZAEZ3oJDrKYC6qgzk6HDnScy1UJUwGIaO8qDmn5Dp+6G40xu/rVAJoFm
JsqUY6bXgnFIlocFJKeAGNGPWHudTG+dBoF6S8qC5ccKljyJQLKSfoF3/XvusfNHPQ4ctfV78x44
4JoxvuJtj25S2105rNgi5gmYEbPTR+kM+thr7TMlDmlyVTfwud0Ny6OL8HM0G92/NSRo2exjoV63
HMhwzrIA8DYl9dZm7KUc8n+yLA3SQzgEbrqfAtpso66mhPamaDlRP0IBG2xbnvsgnf8Ukw4Rntrc
PtJ1adbR5K0lXcLDwltpDn6IRS6vtQRuYw+uIO0kbgtr8k5Hcp3kb1ojMz96XHHJtidK9VkDgd/C
IrKuleObj9Iuk23Xh3l9XuhNA6/QrFjHp7XfYA0jFCoa6XFbaG1tyrDwecBqVvG2mrhZbA2keeYS
/SA7Lr9z7Ndbi/U4ZWrjp/Tl9+ILtOglldmD72Yk/QFcoK+mg8EzcUg3KjPm09QFPYc05bZ7a5ms
c5rn4Sts0AQCG13zv+A5BQ+ypwrv3MjGOQGtpoavAJ+tZOl/2WWFSEvs7DAb2cJxfhz6+4knTA66
wxnOVttZBzIo3p4MJksKm+w2X0/tvfst+G2GiSmNxkInz6L1+xebDvAHM5+LfWelObGSqrw1d9Gc
c9Qy7YnX0BZP7qEaREQvOAddndkHQSwJcZXUFP8C/z7V0sMxLbAFIOPRq0oGT9KfTmYtchi13lWW
BA3LFL+8wouF8b0sxF68fOlS2mkpr+XODqezwMkfJ34QVxb5UY1yuQ9A/ToABuwSgzVbXZuaa8MG
LEWC6M2HZl9F6W3bx7nGP8DzRnr1rPHAnG7oyAwsvjZv8SzmoXGoKXfy1oAEPYvOvTNkV5Oi6W1R
YadP0qDYOrQdonHL5jkIQiZcI6hoMdZtGTyuYTqkFxQw46x90Y0Irq79DGFO7a2ypCowwYgfDeVQ
vmgSq8nGdxy5Q4acY7rKOoIQTdr4G97I4XrFIMCNrno6NjH0ragUftvuGmWCjzeWfn4dlW+PHGzc
ZWFN0aqTb9nFsqdLl9CWX6XVqU/YMmJ0XyBj6yJ8JkzE5qe1EKk7wSMqDlZeag0PGx2bmnQHy3mW
IqlVH6mi9zri01UgnkgyDF8GIK3HbPb8JeZk6N+GwB48wTLZ6lor5iHKXtetwdYA+5IxsijvkgqM
4dL2cDzasZFbIMg24y3LgnnW6xOwvPnghcYMK6lI+fTHpZpw35jwNbLFI+/QLRPhPtokQLm2MWYh
7rICPiS4FBBtnNEHddH0mpO8Vcleg0OjR9ks7oXfv+fT5BK0mMleLKTtdtrAZM6osp5lWKY0HRdy
9eKMIAvg9bDquRNQTVJ7tT5WAUFlpRAnIPaJasjlk0+uurScaDiJ8i5B9Bh9Cn46d0BhY7yPtGc/
eUQK4orf5Y1gSbHLWQ2Q/sowncBfeKQtR+7Wyf4DNaBH+yVKzcZSx82s5W7g6rRl8JwFIjnMy4h+
Y2PHakDRt3337c8mp4GmfHZpM32lPT5/zGxWcqawhyfLCdjVEyfymQbL1lD7NS2m5cSBl1WFQS3a
fCpTtkiEz2sUvs1Y9DOuQW908GB0oD2cQzi7OJQK2eFdKYJRiVhRtjHhxVf8iRu0vnMECGhMr/PU
Lfn7v/6klAtyl9C5Wb2modmOkAtCpy42M+Mm+mFbYCCyzJz/a2PU+FCNQt2si/kcdlu2Wd5f4SQN
z4wE0hofZIlsfmxupiih2qwmL8b9uAFMiMnHXHgqbwbttPNv7m27/TLkjDXI843mV2DlRreVRinn
V5rEKa24sfZvabGqcc/NqHnSrXbjJed/+UmKkGqBgwbgImJ/bnFjjCY0oxsrP6uAALDQ8nhZ5Bwc
nwQZBSbPiraXyP4PN5I5e2O1L9NG4l67+fPoMQiwkZXE7/gKwnkZjgaL5fZK4d1gXRPDl+zShoz4
zECc/hi0PR8D/iQTDTooZy7b1bop42mF1Vx7JvCCDtZ777rfNQM5moeYw0NqU5NUU6Tr87/9iz01
oB0IqAzbbtXIf9gWrUsydOaT9HhDYhGT05FDQiVAmLTptyj66YXT5H3PVoVF0JBn07brPAufnOz1
HhCd+dEoK3zSU68udNekMaGP4KVWdX50XCZcqE7yIvSsIkMyXgeNKv42swOnsVWiHzdUOrPYToVJ
prZZdrgBnE+4YvlXzWT7OpSwXzZwKm5Hz4r1CHux1fmC3J89JGNSwJt0Uka+JTvn4Bwu3lgurOv7
+T2dKqqgA0Hk1OH22LD8rA7tYDzJOn9YDY91vy+y9sh5Z0W5TfvmzRLioy8Rh5VD1uOWMjzNdKdc
e2BnW5KDKENZ90H4INn7Yxm8TPYIiMgf85dlmrw3lt3WlkOngyPFbw6KqfL3QLRhW3hMLn0j3Drm
yanvrD7Aw2R56qSUUd+DXctjVYdPxLJMdgdY0IK5736h0H4WA+DANi/yu4I7+5cs5WPAZHeHR/VD
J+mabh1mvEivVhET1sECNeOP8xQJ9HVlSDOHm3odNmevyEQc4tHeuWNh3WWgNSJJCh1YKE2ad/9h
if0fYZVf/usyu/9et9X/oso7B+v/f85cfvrbDF+F+v5H/fOPXv79R1RXaf3/xlxu//m/Uy7BPz0H
KyXJFIwKhJ0wNf8r5SLEPwXUXyzsAcNX6DtYv/+dcrH/6ZsBgSgWoI6wLPtWevFv+rLh/tN0CEFg
TbZ9jkf/s3Yr1h4Ymv+v55pQBbErrPR0vOFv96Aw//+GZ8vwhJexvfe8hUKCtF7S+9BabBtHzdpW
pMMMk4j6qnMIMrSOzKfZmrsP5kgMoB4H/5b9ixE4EYuO5bbkG4ZbNA0r6aYaa6+OB+RnTqBhXT7j
Y6bQdgYZVAOxWNSbBb0v5IbFur+trUmWMWuI5Kdyc5N1pxicF+2bbOEHdK/73q4ZgFfTXu3DQLDM
3nPyYW0D2hJ9KvPXdIrnEFZCq/ywRBHQYnkP/K5dTmLpjS4ejTr1Yh5VzsESWL+i0b2ZYaigpbHC
WrvkN2L32sSTpNKdTU3JZMiWjDcaFJuUYKeLdrSRlavuQ2NhEPOsoek2DAx0N4yDkUP5svzfpjdy
opwBTqKrd0H4hmFUfbTdUC1gG8L+kgeUtmyCsBA/dU9uhBGlqyfsGrV3BAnds1pUdfEgaxHQIkME
DyAHOrsiJ2nUyzadRG9uVK2SOcIy17yobO46fiW1ODG4FgOhv8/X5wnWpRlVlZsweLh1vZ06fplY
CA4KWxvDJBpqQ65AVXb/W6vbCgmToP/gQX2+VJCN6HHQKx0Q89CFbNHxrA9I/I3DuoNH0GcXdt1T
DeqOTCaDan2b5iGA+atv31X2uA572CUpvgwBbS6mMxWVwCY/IHad6bfl3gINR4Q48LLsae7G3nta
6WdQB+TjUR+XwfCbo8ZAp6LSwVq9TYeVAKNidBXbEh8o/rOGt1ukG52zysQw3EXjaM3N3kVfWLZA
oVYDxLUy+7ucpX5/p7zMKHfSw4oYQ+BgFxqgqrYnnVvGR4tpO/sKYFLqreTnYOsOxBc+lvAgYbYi
H+UBqzj1LLyyQa5UrY35quhb0UelbZsDQWL8tugOdhtu2LFQmdU23dwBV5lqCDxjBgZzbBivgs0K
t9V4wQFAaW0KbJR2SEq9s1OXT8Y7Z+h+3klFEGnTeQQf7lRjC/9JDdAkX0knZzKem36ZfpUqA30g
ARWqF/TyKSP5mujTPPFOOytF59aFjoVwunKe7ZkGplkHu2alSYjrNcda3Fth7qCIhAZx9kXhDtZc
QGjxbDdU7NdW3Ty60wifLzUXkP3olXRizMvkUnXM4U8dkSkQx7taDmtcektbXNyu9IMrXtYVIbia
DftEAKoOY1puTbGX4eL++C7eO15yikinCeikiMxbFH/bqbLA6Y1aKba5OwGinO3ezNjtFvIW2S/n
7j4l60pBejI05cWiUqrZJanorT9AH0CcssMZ+odQKJjLwzxXkHRbHOtbhBCfFY8JDJkkNjvPY230
ntw21e2fQl/N1YFRuC3vLfSF7DCZna4vluDJczt+FvKocbY2hwJmshtZXEfJqUORDfYVHkZxE3Ep
VGC30FEsz17SiF1bSsHJzsEfUNTIkM9ONjAfNUwkQIbmJXgj9syPw7fPf1T5qP0JmaY2RsvKfuWW
3/20S+L+3Bp1YJrrpX43p9vfXmqbPzDk2C3gwZj7uMXKzokCxumE55vJPx09i8eNVH3ON+G0ODqS
oCh20CD6q0XCYNxAJvMv+PPMP41DkcOhXAD88fwmT7wBaqT+Cqv1L/nC57qBeVy/I4d1P72JK+Kg
Haf7gfWGmGYJqNCorfgYK9ROblYJSwIgX2BFLm2Yf5La4vIpQApgh0GOpw41abqM0lRXAdRel1/h
ZFYMdbVnLhH3LwNxhmEEyLO7NnBa7CEIjtZg4pYhMd9hI2SvO+xW9GdEVke2d6JU+UvT1zLfT2Qe
jOPYqRnEjY0Hl6i4Y3+4ppvfDKpWTQkBRXACqFxJgvhuWHKTrCDbRDRGgiBYFs1yfC1FYP9VE2MY
ov+wPI2+5hgAyIsQQZoM5ouUrnv0Egt/UApALzxQPZfcj5Zj/+kgfRebRUDi5KDd4yvtk2xeKNEb
6hrUQ9HfWTWUnUiES1ntpA7qyzANFhuDwO1fmrIMVTTaVh9uuANobLaVHC431/R4Y3dl15tpg1vU
KOw5KmTVe1CIifpggrft6twmIR5gmK3WS8tfzwRZVi5nz2Gxzkk6j5BlxYApB+ITogrIDqyMhlVX
xxCECwYF3HZy4wgVnBNw6rcq7cb8DVhrpXwIAfCr4ZFZR4nlGDnSMx1ulJT4DfvEWqZvqwk/0pMK
Y50/ruIXbSfWXaE4529D1hTnIJu6d6NP9XtVGNaHyQMww4AcyjdArC58hDrEwo//+9YWm6TU6Fqq
K19F32bwLEVu85YJSl/HeWLIY5dldWvsncUw4Rj8H+rOYzlyZNuyv9I/gGuAC4gehqLWSWaSExhF
FrRyaHx9LyT57BVZzzK7etZ3cGnFJBkIhMPFOXuvrYbUzjfCazj0D7WYo329FLSwM5f9+bahwP4m
wrKyD9PoDjeDV7bf6lSXyCEs6nwbuFToaFN/9K/YBnTm2G7jAdRp2bDAYXzA3MOBNgTlLnrvsp8q
BbJkSsxtR+39Jet95HKEzfsszVI22Rb8FHoPzP0g1RRGUbIvnQQ1MFzP1xxwdrVVRiXXrnKt7Ag3
aQuAu0om2qXKhh3DST8H7LhGYyUIUOspqYc9h1shj2TgVJdVLqOLsW1iaggiI3kAWrd58hM7eFl6
nX8TUaXPgCrKhwrQHrRVkijfCOYhbbLIgUjQxYHwwRKKFAOtTV7BGjVafW+YiUE6lBG9GlA8znFF
48/C1SDaYifWpYM6Ps2bxPMwTQj0dMnWpksxUZuB2H4MAqIhF9hVkIk90JZ3VpLXlITpLg47IsWG
60YMNCIctjQ/te5xp+U06B7LaOypV1CNh9bBXoqt4Dz7ICU7kNubHm3X6+o2A8JoLHXdjQgGN14E
H3MTWFgR0QDTuNg4gyLbE60M3Fx8XDRGFpaj06pG6LEhCwCHgYPThL5FHarjkErAdVV3nL7zhocW
3SYL6sYmfojoALccHzmfuWcc3SVxgoGFHMcsc0olf2xUvbW8CqlYVgxInWQYgTzCuQfYVuo6J/C4
pD7hqGq8JZbAg9mfZeF1kQcxyaflgoDfr9y2YR+S4I5itY1+gIyTfxk7ntBs25TcGZgplzNh6bpn
6zdelWwMBkpt3XwRkEtOUNIsMe6IUK7l0bghMKgZlpJkiTqhnBUXlDg3tRlLbPp9U5yoXo7Njsou
3bCGlJCnOpzUQ1qlVJ9RAtC+AoWCNHvC/czzWlb5rojybNy2iEx8JrNp/omKerykQY8VJXeT+bYi
1u9V5tTQaNpOww+PUivM9IBq7HYOEqpSbJvZqSbuKuKd6j6tdl7rFtemtZJX/NL60fFTyupIa30F
7MNed9qRndb7KSQnaMPwV4KI0cDcREUBphQdKSKzXvo2AgRJsw4mofcoZhpNLPBu/AYJ3SMGIx2W
e8eOSSBqoxGVotHo1u14FVoj8qjfUNn1+Z5tFMsQMgmEdlMekUuREjUyIOHJ5qe08Ghnxn5J17N0
EpfkIl0Wt6h4W3y3tk2HggNKdjkFknmssWO0iPBeYCP6c8GWPowi9Yr4s+pxEVTDDxBbMtzMqVO/
jp2hiT9ipYo2phNUTw1LnEM+SQ8Cum18QAPzRErKNjQzMxqIAev7yl11b1vdxi8mKIaneRmja9x/
2YJvYo1RKBeqF5sYGDO4Mzvo2bDrrryZAyA8mOXLtdxmG2K+MP6G54YYeCbuHv5qq/0hOwqxaVjc
2sX0O1+L6IasT60R6pGdtXXGMX1NALv/jGnYtUT1Tm4EqTGazjurX1Nss5GuKRpYaky45/ODK7P2
LqVo+co6wbFkDvPxwa1N/52efvMihgniVMr6/FD19MOpcHTZXVvlcDQRv85Ya0iY+44pjiORhaYy
pYoWBzeYlcTljLLzscjcqd3KQDiIbKnEPHpyBvQ9VfR1dosVJaQDNGxdmmaZwCvXMn4JKk4NyCR6
Da1xDjTLD/ze56JNEmqKMn1p26D7EWUG3mtuObQCeho1544BwY6FFlRc4Wc1jfMhH5D3jv2VNqr9
EaTklwHEC3g0fvRDEnUsAxzgNqEmFHWDEz67p/Dp3tvUUV/Q7EuMkTT2fizCj4AVoeMYoIpB6DxE
5OPdok7DSVSy4bmYx6L4a6G19R2Z7/LiTW0e7jnTtz/7WDfjgYFVnHplSSW9wQBBmEhKGiqkTuWl
1EDt4UfeBNWTvUIzth57P0reTkzP2XcKMhsMiYvsmyeWWxonpXvf4R8aL6mR0spErhj4p33RJe1u
hp7612hNcYQt13LeOImBjF9kpNKbeEnQQYqK9ioTWDGs8Dd2hBS7+UaJ3JHDp8gdeN/EsoBf6qrv
SqN63tROGERIWmX02maDAyiaQLErtsVCXK48RbY8fWLLfZh11XKnRs5TG1jETc7s0xlGiJhbGL1M
2zB/gcSyj3RrAv3qil3OGYsqkNNmQXEDfs2rd9TKUTEQrFSFF9iJWomXsVP+LXlXK4IMJKP9OIku
ZTeFfMXCwxZ1hAugpPRJsZTLEonvK/n2Oqr9Ga2W0VlX/D9U3P7vymlX/59FxdOs/V1R7b5Mup9v
/+uue+5+tn8vpv36vfdqmuW6/wlAlrqa8hc4AGVTNPsop3niP9rBTEoEsf6IOfsop3nOf5CjedhO
oLkIKlwftTTH/w/aFCASwRoWjU3S+zfEGPmZDqJcnz+OndSRwoPS4osv7IDcAbfhID7/SR8Hr8Ie
vimt9q3NmX95YK9TZ8/KMuQ8MLm1FGs6MWmyTbD22y8R3s/S2iI8zwhFiknC2GUk7jTHY0CdGdh9
UVuEk2WTrl8YdClqH+5VnjKLeZ5yfnpTNfe3eTx5+bPvw4d/lfil3MvIRa4lN4WTcGDYqprt0FXs
2GCcd1Gu0Tpy2NNFcQ6/sOGSWWKd+UwUskz/gj9V8Tt/+0iv3wuLf48f+0yWUBCMA0HGuAvQlY9P
/OIv/I2j4XFWI9In9n+GY1XijkRamOOIV0NrvGNW6g6U15LUefJXboeJCA+/f/kvVB9eH8m/JzmH
+cQPO1zM53LnkqKegQGRvKWcJjJUNvAdZcxiJqwmPRha36bbmbhjFmbWtpa6vB6VZJLZOogWRnlK
1aBsaehXjTQgX+iF8W+/v8jPeB3OogEgXWkDN2KD7aC1+HyNmRs3DA1ruIxbOtlra2z03Ke61WV/
M1t+r95nnNfpf0c/q//hM/mfXo8F31tL1DY14C+0D84mtQN+p79cCqNJ5qG/3aSoazPI5asiNHr+
d+/PYzr1fd6fL8GpOO7K4PjbGCBaCQXLkKSXYRoN1l2ZpbMtwKLlniTxr8Ek8wecyXrD/rvGzRsj
pxBoD7swRwXrc/75BScgGSI20npzQWTyUggHI685gOvpJHVq07nuU4bvsjv5/Rv9MtjX11WB8gSJ
uoKA16+vW/dz5VWW9N+imYcYlbCN/J/aeSiAvY0piU6AqmNEsps4riCO/uFtf0b1rG/bU3CiaBIo
TX3/6zgC6ZZYNpThN8vLPQ6RGiuufmZmsih/LQnUR9bxyrmQ+MD7OyyINKmRUiUk/PzhSj6PMK5E
Q5vztfZdqF4CmNPnD6BzEzudqU0CsFtKbY6qpi7CmRiHokV1OfuGcsXu9/f+n2/eB5alXE2Dw6bx
/GVQI7YJc8aVeVMufcmJdgKZeBlHtLFvFaLgULlPpueuk2EKZct9qux5ANmPZNWuxz8MBOfL0sAN
CKBP/Jr5JOuT/+VqooDtENpa6yVO4BZYxxD31xmmmCqCUbf9mOJyQCvfAofZTJB5uCoK13F/V9Ru
Om9LyzG4wSkHGZCDujLithhwXr78/p595u8ozyGBWClbacBetKW+PpgkNfkIoJfpZTKdYRDYfWZz
s+xplNraTJD0rDuqDc360Kzmab4kNLn/7c1yHJdmmLRJqlQrB+7L/OCj3OlI5K5eyhzEprXuQjHH
b4bZ7mZ9JkNqic9t1JvsuaCAwxJl6NU4+ti3UgtRLIpR+WspxWE6coVLPpwpPARV8Yd52vk6xpz1
JoG0pg/HJ+x+TU2e5Ejlo1zkSxsK1yrQJrd13l/jlU7qcjtyhOHi0GEM/BtJvwUsRj9bZuturOvw
BKxSTiRhsSz2fFbgQSVUoyQoNQQ1ymkvR1ISRKD86R1OrDFUA2anPLWh/fBXIVOPTfOHx/RLFDUz
lev4AVgvpCMrMEd/WXkYmauOfqifQCajnd/WNsdAHI3QiqHrOAvyM9x2iPzX2TPvFf9GmBLTCft4
n3+ie0X+3qEf5Z8f6LUd+mkWF2zfAh4kxxHQ1/4xLLIpawtqn/UTWTCJafayzXx1IZxYzmcI72Zu
RxAO+fKAEARaOV1D6jQIi2wxuregkULr2BQqXR6M1bfupZ+4645rUgNVmSMMRuvHU7US4s1mHjw9
3FKmzpaHJSc8KsMll6+7gIS7zwdUwQrgm3Lm0PGAiGPis5M6nfnSLnYELajWrSTRy+vXzy6bIirS
u+bXywec+BDv+tWU8idA/9hceWJxMITYW+sie55a/AzY7AbjDHdogZbu3BiENMRqFIakPtT8xXQc
KXYrjyXKW/VAz8xhkHl+xMZtaFDiyz+Mja9TOHefPjFLtyRKWMNf+zyFy3AuIyeo8ycgK5iuUPnY
Xo3Ti9So/ATOy8hE8e9mI4EAjkY367bDvu0fr9gaKrBjIcdHSUWTwTj2ap3+ROtlDD93aLT7FKZo
thp0on3XRhceEwvj9PeXsZ4PPo076a3B8SxcwA6RU8kv75xDZd9YgVs8YPwuOknyRq+tn1VDM0wD
cm5LZ29Cr0quh9aPmHHqWBOdGfm030gf8Yi3ABAhouYsD333bpIm92mZjo473Ha+ZSfbRi9TdcYg
smOcnCpMCCYM2RrysMc247AaYnYXJ2GadeuTD0FdXgnWe7ojMjNyGv6AQfs6r/mSBYrtBu+ad4v4
4MtqleELLcem9e6HHnhSsNfGCE4Fw7KOW8UmSx3HzkiWwCrPknyJ0OiuU51br0Na9ukowrtwctdv
iiZhX3mc0DhYp8hmaW3nQKWibtGq6TnjqQup6TFgndkveDo9p+Ex+sOHuPIP/7YF9NkB0cwVzGp8
go5jfzmb4eoryIApxb3fxZJnC4TYegGdJSkzfDzHwP9mrg030PqIM1euU4qpGxYaK4YadeZMev1W
1WRt9vwuI0tGDAO0seexAofcTPxUEsv1Lc6wXNpDZnmkoda+GWRLmFaJAf4PGx0OqV/fWuBIJRwe
FWCp7Pc+P5ndhB4s76v5XkYg+gjNNci+bhds79VrZ/sZSIu5q5rlAYTauj4WVkW/8HhyizyaUeK5
OJ0OgaTweM8u1XA7Ri+VjD6a+MwmJc4Yhpii/bnOboS9ESEg6pFprWNHwgsmHeZAgYVydrgVRYSQ
4bLrCBXotjrvUx4JGuMoN7fv92edCrN/daSgqeBKdlee0D7nePsfW11nXBSqNnyVQ0FeV3N4396K
GMV/tuWoHqN1/8OI+rIcrS+pJBt7m2UJCsTXkywCXbaQ9eR9a+n6Zs/d3HUMKNb+tQuS1qrS+3C0
KhqepMDM3PB8CEu2LEx63CUqWXl37bkt6TWHkBoUkwEP5HBraFGzAhQWDz6MSxaqj48takbKuxSp
kY/IDU/R+nFE2bR+EBYhvHwJ5jQYbu0KulFypLOMtQk/1Xrw//17p1z/dcy56yLAJOE4il3Q15MN
28HWiuxpphE6u3m46ZAT1NsQckd6Cb1AmRmGgHFhnAQCZgRlcdMkzamd9xJSLji5xjozxCSrC0yP
HhQeEsuiVzvJ7WMkRMrdYRir8jeV5ou5LSqX9KhxcfLxSg2OPS07Py0DXW8b9o8tuPSR8vWlacij
Qdla2IVzDrzSCXZlaQKa8zBVDEgROP8LVoByMIqw3ykD0QMvx2DD3NDLTnHkUEnu1Z2bd7OKtvbk
0Jc9qgkBd0L2b2HUnXTo+ridxFCMy0KdgKFYA1OZQ3wFbZ26hyHwIrnThTUt34iHEslDr3KYr1J1
wtnOnE+rGdo8DZVdkAiCQCIkw8eIt7tdg/8a1kJQ4r4jcCsWBxTqPt61OqswYKKHjTLrPqjsafo2
kX3VXQCpKK1bVgyvf9OYvc09OEQaT5Q/CVRrb4KJCOGjMKFcRAKW8qE1IjmQqK09RKON/+IUQL/e
YoGla6JR2s3NT4QyI2Y2AIlEgB53YdmAheccQCfsCCdf5l4GjodX52hwa0EK70/aI7LjLk+O9I26
AAkABOCwOIYA5LWB0AHyL0uFo+ikD4gXyc9LPSE136dD1I3D+agBbBFeV6kqcW91Z0x14qbEPuKK
mjQ9hE2NSoFlnb4VMRabCDd9g4UzxJkyn4wR2u7kCAYwqw0ysxFN2G4AxwSQgUx5TWL5qEcL6+tq
5nYu+5pdFznWs/Qn9yoXRNS5V4QTrN+0kmTFQpLRS2ThdkG70dBMbQIxnKauQYJ17NCx8LztnGrc
bkdTmTpFvtFqWNdFW1sJbwdEJovK8wQkzQ62qY4DHV3NYz3WHukqFuTYg4cWQWAy7ufAH67cVGpi
sODPrbtqz3Q6xrcQhaG1nCmVt9wpa26Ysi+YtZtYn5G8YTx0owlStvw6TcFThnvSMsaW3OvEkVw7
U9Z6SfNg5bbYQ+6c0TPhyEWPtis7G1/jDxGJktcr0jwICGzxm2aLst/jzgq/J0mKHC+XWBj6q8AB
TL5pQJhySFdxy7vf1rEDB/iQAhXjjqFpyPhC66+jnAPYlHlKDV3ke1uSRhB27BcK+vhNAlPwc/X7
WwWnunD7mtTjf6wlbcir5THUmzuabevH49QKR/R3J5/W+1yqIKU4Z/UWJoVjq4TFrX42DQea5mCS
hJ0W0QXO7BFd4scaQhRDvm/6h45g8KTkflnxUh0hVFLOdOGneDaDTcInXS93LiOLV5D8U/MSWtM6
wFCUrZ+8ni2+lwfFemsGaJ1+whLrNyPXMJQtL7v9eD/G0Ph/oYIZ8z091ZV7l2k8rnKrRqQeIAo8
MJ/2/mP0hEsb8Cc95If8W9iR2sbNoBnH5/exxyU3aKWagsjU2YW0E2Pdfdxq6/3H/+smv/8clQKR
XXiiLrgAp0Qh9JIlbp380vjNvGnMHxMvEgkJGf+OAzi6rI1+/6AqzL0MNU7eeFFOSsQptJCdLB5m
9yoo+oq7NIg1Ao+yNjU2QjcDGdJyzcBf83FHhRZ8M/cimB/YOtY7WNU8Qcxr7+8pFglntG1dle7o
HM9wEvk1+/2jfR8ebpitqR9QdfiNvfYw3prtBKSDcRrRgePnyfV2+eZcNbYX3y9WonqyCmncrbf3
fSAtwKS4St7k+leIF2z5Pak9yehqu3i99PcbaiFq4T9QUlTK21tYa7L0ZKFLhoQwWita9n6kbcQz
HfyqU9btyOebDJ5oXhw3Khk+tE2L9c2bgc3uVUtzYP2D+B/4oobI50uOwowfKRZgbVQjejeKx3sE
pnmEQzPyGew07p1IHqOI9ZzuTL6PFVBISP2PPm55kA6Gy5kSCRZjwwpQ8eJpnWSs8wPeaNe+Z+eW
4lKqGwuJ2tZuI3IRt7S8K45MXQ7d7CSnYEDJho8p7k8wba2Pc8/6yvfg1Lipf8jYLE7zqQyAAVTH
narsotjmcMRoLYdtxDkftGrPz8drJxtqgSTi7bJoEJxczr+K1JoeNqWihuZIfjlkXUhRYDQpr+7E
UTU8ELowcQoI52Ud+2PAVA7nQDaCGcY3MWAqwppZYov9BJojaE90wFI1PdrulDLfkHddYRP9qM+T
IRib9NDHOefd11m1SsrjOsXaYx/JX89MQ3wVN6wNxyxcHvDYkCB338gxHl0izn+9dSTDLbdI1kj3
eUdkTbZ67y62wyzXGbyVgAKoj3MzqVetQ/y9furT7eYOOOi2eL9dkgi+4Hts+PkGAiT/leQLdWUS
BjIkcpQsZre4IKuYJLudOzvrGXbQIIjuPoosi4O7F9pp2ZhQnES0Lfkby3vpLeRYTtWwgZxEvTR0
Mo6+OLtW+SD9yZxzKK3w9XnqFOiVZBtlfsdUKeHasOa1MzNNeuCst968PpFrqQCSMJjm6zQvIVef
mTnnXT6ObM9Ciwzw1pjkMgBlT5Gy6lnuLrwslG53oyhjzSHajNQCnuOONfqPHaULqvwbjyKQ+6Qi
iXSQxXQM+PAXS6Gshs9QrMtGgdGIu2YEiAGi336VjtJuzR+SCazb4XRcUIt4N9nSjxaZnEtHVWGp
m8B9Yr6lSGuh4eEOpMpe30NYlxaT/0fbIk/Yr7KzDpBe1E9ugCLGeUH35OakKjf1DBVfVG1n/TUm
oErDPSuazPEO59S/rS2Rc555oCI5Zt03O4JVSXKMnmU83Y4ee5vmLRiSoRHQInxKE0cm6wdAVZZA
Gv+wqF6gEelZHfDcdQ5OYgzvng56B5gYogCEwQPfxGGy8VCAAfb6eCfvn2VTryTIrdaSsMH9e1sk
J5CH4RbM0TqbsPtfH96kLdafKH9V78NUrN/TDg5z5sRoXn8wxPXKT3ByX3sbSR7WPMoRu8Xwculm
pwYrNK4dFq5q/ZePIcuekpko0HTPaAH8qoev0ymcbgMzGc2kI9BLXyOHjUiRQ7BJ9VzNSxiQ9Nlg
/UZvYC1rObCl6cMXQlaZLZrFZnwrm/7DJXXL9crpKfGrHy+kUfVYd5jW+LDfT2xlki5etknxrqub
7H3Cyt4LjY3vrMVoK4drxzUa1yiFPqloMG3GDab6uz7RNe+5G2mLDqdkj67buBgBrnXnDfl6Wf2v
B86qMtYRpBnoINnKiLVvS5bhtI5JL1zEGm4et2VRgFnMeRoP7zeEOvA66ZErtm6xVIuI9CzGdQkY
9vfHqy8Hemo5zA+MYMHkhvvia1k57lw2p1kt7uBfuFy1F0XQqM2I1uqysdT6BOUDhRd0jjjluPbf
v/xaXv9bqWR9eXdtnNiB1g6v/6X8btA2WmPrUap6nxpTasBcBecAnqTfv9SXAjpPk03XkdeiZMX/
u2vp7W+dwNHPGj9kK/lfYwSbMSymVZynrryAnhUzMsJMvvQJKrW7Cs0kH9nH5Pj7a/lc5tO2zfjx
HZqSLvoCxrn4fC3hgJYEpW50h1OHaSzRzrofb1tiaPZLxdb5T/f5ny8oSD1CweAHguJi8KWumEGj
ggNjh7fNhFv/ieDToDvx5oxp7uPJ/v0b/BKjsr5Dardko9LMFbjKvhYypzxVUdnlHLLeZwwiz9ei
/UxKndaHSbX+cEhroIo3/Sgx8xTA+nnMpWFqsNpFsR794Yo+j3SuiKOUH7B4kSaiKNF9KTTOILlH
b5bNbf7+UI3s63jGMSeGzOsYMBM+ArxGa384kCwObC0sINrIxmrZoNlG3sXzqcFuaBulIUWgLVN9
w4/zfBDJksxSSLgH7/2s+n2a/f2b+Py4UE4M6Jbg40KUQpeR//48bkYQMkASdHbslThA9dYrCk8+
uYbP908j5p8vhS7Ap0vjKw6m3tcnswgFeIrIjUDUrU2XQXOY523DEufL79/Vl1YQfx2FRkDvmBY9
21Ymgs9vqwSihmy9Dl7tlKrqxygQbrbubAx0AU4/oz8QGwyi1YAl8wwcBITn7JxapPfl5N2no80z
+4frepeI/Pf8pCm5cQsChDu/+ttk8Xy+MtumvYGJtD0yi0DPuRd6Wpv6va2wKfzVLkTEr7z1iBIl
vJlw4dC1Iaepc4ozFj2kQdG2ymoKKOeCBLfUvi5CHUXV8cwSq6vLcEow3M5I3OncPLZNA6hib1IB
cnVf5EQ0IzCubOSWO99oKlbnEoOIdK/JdV0njMxlTy+vQnitzXSRRfEAT5S9gpuQ9QYce5TH7Nc9
cDM5mkaGyMc671n8GhyF99WZja7PnOv+mg3ed+zZr7uJSU4wA3LCWlfTcRAW+8JK+Gy3S9Fzu9mp
uAjUZZuvnTvrfYtQ02Pkc7NrWCrJJmu7AmpB2Rri0HZu7eUp1tqPygGBdlzGx37g17mHBtXI/V0a
f10LvWaQzQlb9MwV+xqkiXVHQsu64NoU/QGt5ph9OZZQFs/T/F6yewzkpQuCT9UQPm24Q6e6HQzl
yvn9OEP+M66jXZz1BdVLChkexfpNSuQGxDILbu5ow7STqJrEddAQDroGnbhKN9/0HAxL9Y2y/doY
YitlC/eyIl6hcr8RhuBCCmKc05U/xKZxVtODw97tr5kTHG4b7U6jeHL0NHdQS0kaqG9KcvEysU/L
1sJLUKOWmbqt6WJa0vuymvlsd+OEVRBbisUBf1gJxQ7srlnN4XieBQillw1d3THhUBr4COenJLbb
IwU/dnxxifCDxxHi0wHdVXhlYX6UFDCsHhKuu3auPnayDW3lyD0HNO6xb4dY6AK0+tiuUD9et1tz
2a1z9/vQQCbKpgqVecbJxwQIS+rNYGy3cJDvRJXHZYBwJhUms4bgG3Nh5d/VJQmhhyLREUrxKBqB
Pyc6JQByDI8SNchjZJfgfsw0HFMQqG49rOLbKdDxJQSX3Kb0OphvIYP6WKFtbjc8ffELRtL8R4Rd
EiemQw6un8vuiDMjlRlR6jMfK0lF+PWGDEf3nJAEqF0qxlTZ2JY5YJIAelkl/dVCaLi9Z3Pb7f3Z
ljkj1i1e47q/IxysPjPKis6Koe32GnvVFj1HdDxUPdGgwejfeHXc0B6vk7ekbcJdHgNEn1UJBTAM
GvBIojjMIZlUsJW04k/7c4lBo/QOI3/yxOdY82Kmqge9EodvTZDlRxiwkHTPQQrZK7Wru1pR4t7k
VDrajSWr6H6cFp+QghIhuQTvMfqYNW3R2acKa0uyqSxLniuqXQeDHehnS5DEDTU4QDhxJ4M3cD2K
Y4FTO7cD3r7kUM+ltXfaorttB8W5nalg186weWULfmGjixEqP7zx2P+RDCKYT2jk968tSH9nX/V1
x2khgc6wGaT2f/qdBjJtEZR8WpB+oXfK6dKbaZBkUNPyPtNtB8g59OPq2U7b+nzylH3WuiSVM3fq
tRUZQfyc2BVe2F42nFBEtk6TTMZi5zP7vSELJ1Z7WeC5cPqsrcexbsafMPumrUic5bltU5BYAVDW
02BZWkZunNc57FuoRbt6GbPp1O0j0gSwrSWXs+MxEXMy2Q6jzOWp8u28PjVTYw6i7gURNcW0oWD6
oMf5lXTtkOh1Hp+h7YHBeo1NnM9UDN5Oz5XcK8Azl3WszONcT2xtbLrEEf4zEBQZcvAk0jXRrFI9
0+CtNlLk5VHFeXsj7KK7mZwyu2lhRWXbrOuie9CczQ+DIh9iFxGv29AxuENTro/GpU/pigdvinGR
Tf54HYg2zrclMPJnHJrEXUR28UDaZgOxYXBuwLn5J7Uw/hZeQ3iKjUo9t747gS8HHEP1nrxlaicd
ibYkt89wZc5d38L8kpOz9Gws9tRImWtEejptG0CSbnZgonddYu4X77gjI+MauQsSiTE295i76qOh
n5yjFFTls5Hh/chx834Bfu0fNbWaN2lTRD+Jo9FHcef1/Z7d1HzXmUCHG6MaGp8ZgnYbv+OJG2T1
UcN2Drua1wb3GD+CFznV8ltq8EENWMR+9gzw3YB79ELRnz+yWSl2zdR0d2zTrI0ey+HcMm32tNhV
eSRzJ0TgRFX2Mp5txVo2MSPZaeJTVtGZe+zR39jWbZkeZbo390ikJNc/iFPHLiUMNdk+Ut5qroMy
BoU7Q7qBtrOcRW3a7CePKZfTZAFNTtndqenVeF22ofmGiVC9ymxgchDNTATJDBYQTed45ciuP5uM
N54k4wSfv+p9yN4u2VacMlF+Uj2AUw+27jwMY3ODgD++9xFOPqIz776x4EfHPGzeBbkWHVIgNznk
QajPaRQ7ctuBjAK8M+O7sJF0HYgGrK4zKtnX0VTVeOnJ3z6YMW0eIXuoiDPqspybAGoTeh9C4a2i
+gamJsCHjmt+L73MP3ZonW2HelFX/hBJCtzGerNCgZTrfNZqSUhMKybOBDuvpzLsn2daDl63tyuT
kRKeB3V4Plp1dE2xIr+01Fw+gGN85ncALHWJ89AW7GDS3kvxuaSoGHUNnDaoavHUA3gb8SCO9gWK
mf4+EcPQHMUilwqoiOOdqbAy/iGwizI4he9S72iHgqwbaBvvMLMVHgkYYEI2hQzLy8qibX42W43H
vXbtsTPnTTDQL3Em44wn2FiLKzkp68YjrabeupOJq30c1OYWj/RQ7OmczvEZAn8QmpaBjHQ0h6ED
BHxoAQ6Ra2H6+Gjdetiw3gmWqDLuWjVG2WnG0dbkW8dj57LV5GoOFxQdUqwlvRN9G8l7IxzDzt1z
VG+hsxuJG8rOOs6z3YPGl+kDCoB8iIGRjVNUos45xs7unWox2WX6bZFzKFZ3R4Mj51Qw2dknvqKw
ftTkBHft4oGsmbvAimAvjiIiaWljLCKFMrjRwXSXSMQnGxGr/KaaHWs5GjmvpVvba4R9PgbpVG6F
oRx+4cEVGQnwAAFXUSA6TUWXbF3HIwbbmoFyXeWz5QaL5Pbjwy1wwokiW8VOtdDFVdep1O92hOG4
uaBO3WKzr3y6hNvemUWxV06fx+cZLknQbSXVUth1wHPgVc30T7ye8PYywUkMn0CPF8BzJIClKYFE
FinH37k+CfFUllLjnGSRAZ1V99ojwGOkiQwSvbu0dDB52wI/ULvxVCapaFH6IsPBMm8DRp2dNPUs
jqoqdOQ+GmLR4zCG7W3h9G1XRRfO1ti9nS1VeWzMelja+ZaZtOMHKkJJJ+xmjsavvpdh+0NHDVSd
fQbIz8MGjpFR6wvHGtz+npZoEQLk9tVzNAxPyxJH9xC/nqKgxi7EKaG4G1FI7EM/NEc2awdJGr1r
aCJ5y1k+i/zSyKQ/DLEJtnVTA9z2EDuumdO6uDNl7u6MgetFIopieh264rWLQrDFVU7/J5rCC/p0
gDGdqcWtt7DWqOugjeWdhwzHQNelYsJwYLwg1E7GN6eqs5u6KVt/33pedN5WZXXXN21HkBA5LuEJ
tdcINGcxBcQUYe4kSA8+VRNqlNe2sw+6uDrLQm1diIzsdFHT+qsiQHBZwKloJ2DgPpe91x8tkxCw
MDzW4B0Opqbd145bXaLCGxEAmjHcBASbTSRDRlhe3XaoScsmk35bISvsT1oig6b9TKn4bglN8hbS
PW6OUrpUO8MzOW6WOTOXLPKs/Ymb4f9O2V5wCeEti05y6EmO3PZlHT+kSeQ8Ub+aDkhfArDlQXHw
ai+9huwHA6Jw4x92Wdzn4HTodany4IkwfaxG0VUbLavqUWIAPO2FDCciESZy6fBHKpjGcDsyaJgH
BTltyxlcXqWcSk4HQFivWSy9pwzWwI/MkeP5QP9zp+umOgEkNz9Qwsb5yZSGp4ks9ObCDUPJtpW5
cR2D6lVl6xkddt66aE+ifakGqFHwhBLaiZRkYX+UusQV3Jpk6ujYLBCWGg8WPN5ZppGNayWpvsjr
VrzEcYyvW+RcwybNvRhqLn93SxGJMUHiBblfbi/WrBrkkJjPWL1Pi7rqvtcc2uJtVktpP7Hujnip
LH8cjoGquaBlU+s4abS4X7vvB2cZsn6TzFZ9pfWUvvSDX7M6cPA8VH2IpqgKtTynAWbO6hlpxsZE
7GjOJ7haL5nogES1FOswUg759Nr9H+7ObMlOJFvTr9J27kljdjA7VWa95xg1SyHdYJJCYgYHHGd4
+v5IZVcpyFTGKfquLytL4ZvN9uXDWv/6fgUo60xMck3rJbnAR03tBwhBpvWxyrRzTao3RniUjjNn
ecSX34CJ4VtXikTduBPXt53BaURB/mwM72g0JcpZ+CLee9XhKiQA/+3zDpJdYRqNST+9sN5Qo4KZ
TmF1aYJXA9z3gTPVNYsfdptjkyS0bI4hJ0+0EEZ9Dy8LY6s+WvRsU2l68tjCF4l36DqYRHsXYBPU
cn2KET40YZnvs5wzWntcbrG0qU1NanOkdqpofqi6vspf2NhQ4l+huyhnRQv9epb71upjMH0GTmCV
+8LvnSgA59WkzucC8SWEL40hTRadKDvRCnuHCSgt8Xsu26Mrd/2clB30WvZbbzokVIGCYtejiXan
Axi6qMxvpgBDRXPf9dy/5MtCk7RyADLGOCad2l426UMc524dHwZChWIETUIOzn0aGJ2vwJbnPiDQ
pDfK75h/jdo7JqiIyuroNVSs3kSmTQXjLJEbqerQTq5hZi+zXub8DrBpurSnMbcnk04Lb8vX/wZ1
GQ5WK7usmg4YOozeg9d6dvLmR8rTkEvaXhXhkmC0rWiUN+HivkvhkmWc9AVxOIvH2I2grp1RJ8/E
W2N1Yfqxl0NiJDs6MBf6DuW9bPDZIViO1fs+IZ8Q3CrOkyM2eqGJS1kfd32Tn2dqRPxa7Hi0PX9x
gr7S5cErVD9VN07P15sh66BVgG3kdTDn3jjKkynIZOSeqXNt9n0z1ah5UsURh6tDDJRR0nhuI3bD
bhItz52NJIqTuwxZMemA5gwVuOdUiRLLJ3KZmnxkCgljwUS4R0Bobloc5YBuJSR1UNXB7czJLzhG
RuFH1JJ0FMp+Z7lNCL13mh0XDGdbvpdBX7wz0KgspFB64nYAmUb4qn5SPpoAdGdqHWbS5sfa70II
d/h1iXE32w0lvNnvp9+16tdhGuuXNCSBw2z69LY2I6Cytt/fZdY0lUfplEiedEg5VRrFmyyELHPV
cIIDU1nJyd2N1ZBX51aZaAHHQA6LLa3OHyWQEKw9savEy4Z9tD8oZ55ed6kxjJwPjAILb8UFMcqk
551b31XlYiM6fjHmaJwAf8fYT70O8jT3DkNaVV9bIFa4g2SgEc1qNgDVm9D4gUq2yIwu9MHm+jHG
cYWECwdqG65tnsQn2sd0ZJzK3gqQuNgQrfeRiTnA0Z3M7mJ1tfhY6AJyx15E8BJo7rdTrPsmMXX3
JXiu/mCbXq+woRgQH6AERau2RxnR0GjdWzbqHHJb9zEXbwzYGo7hdyNlq3E34JpxFLlfXBsxjeId
8mVaFFCoyRIBhD31HYAFL6SwY6jkjPqfH0bQ5r+DYdBcGlk0dDqTL/syU/ZnbkThq94wa77nDKfL
kiNM33Q8uNDEw2OGQuGbgQSI3GEm41uDZbj7xN1ySF6JrGyXQ5djpxdOMP51C8I2/cIS6YAKhZXw
uh6c6A6xYfwYAwWFRzjMI6KvqCcxMmOLBq7GHN4Fo9e/HNoi4SvQXUeNVZQ1q6nA5w730/C1RfZQ
HMKsHq4schbpYUBh8mFwXNobvbxzL9BrM0R+rfemieL6pGxgg37bAZwXqPkSsKzo3Lt5oZ16071F
S1V6sPtO0xpVVMjMw1SH+ir2IYojuJ4RVcYRUOxgwIMUgQGX4b2sxGSfqLNQrTQd+h0PsXY0Sy+s
HpIwCmp+v8Opnh79uJq6O6eX/W1sWxprLC+W4oScQL4dRqHQ7qqKb0lNXXxy2wQPzZLz94vGWA68
XeDirMGRekp3fh6FiDryBu8bNvQM/RLZkpdzSQJgN/tS4o6FBd50cEBLHOdm5G9iD1Ea4osSSo8j
vw9dUh3taOFVKm/6KFgt9M2oqlYeikYHdPu3i8MmvnmLj0xKEgg/2Dusv+0b4PK5QGyDZ86upZH6
xsAn6Quuo/n1aMjuJYo32vZT/EvoLcGioepEOO1Tr8vavRjcdDr0MNs6wB+Bio492JaC9bd1ipvM
ssHYK3/w3htRIsd7ElcY0SGHgMlYyNL6CDU1xlQPOcN9jU7DPIrBm7gThDa9AXhoe+WxtLLkbe6N
7YD5Fvuz5nh+SJy2CZb35r8YHFyqSbvU0X1QlM5Dg1Yh3um++Oh0Zf3QKnA5SVqRekSXiNwo1kz5
ov0YGwP2S3k3GnuDk8dd29Mk05F2+VTFPZ5TGUF9gFYvXqhe1dfKa+iYaEV+S1pAXLASDd6TME4F
0yD2v0h7do6ja3avdTvZV3lXK3uf6WBYTmtmiQClIsMjqANeOoi4Pu7JBgenMg3Hc+XZunhNE296
gHbVHVqmurtvHK8/cnyxbqqpTlDYDdZDEk3jQxgpYJxdby6APNrQgyL6jjjXPLieq95hFdacQaJa
X4DN5Q8mf+LtjJEXh3D+gc6V4G5c+K5SK6Iu6D8j81UvZW9OwOQUHoTEwfwyjA1gNq3lgiYf5xY8
ftA5h0Ag8eCvb4fGbj9k5DrgUnJRaTCEnXdjYtXvjaBw32QJhqN7gO4GPgcVlMsdesXccb5OPcn/
9ggiym3aL2xQYE8OVJLpBXrgQluX8nXrdrXrvVDYLrLKd/CRUfi0DW3ZlNqB/pUNpQbKdvULHMKW
tj/cBxcJklObo0quzD4ps/kKOfSk3oEuHryvHtyN/JLVQancPZYhpjIOgfagALB45WhCKLVRBsvA
ffnmAfmaNXNsDEzg+W3ut+Z41U8jSUxAfaN3cl1ABJ/8qlIsKg3ULXyqB+Elpgchu6LafzAmP46R
hbgolRD1coxHmzTRok3QIAbHAgxSjay/mY2BBdOB0i5yt2MnhynHC2ROwUOog4yjRYrNHGyogsRZ
PJvNK+0EiitM6ox+276vgyHSsBJnTLfnE4036ZjdwzLq8ODDIDzwraMpnb5rvvT5rC2cCLIYe6P9
AP6UHXCWCSvDJaLNOgthzE/LN3H92AyLcxKPsIk/9EY8gydIowCAMfixSvjjjaE67ss32dRFhb8H
oBMIffr76tzTkjZFQ0FVmU5P6IvU6CjJPC3Npd5EI02cise8lks9o/whUyjzsOAHN2qqUs/UKZ9W
kJdPpIubWuXS6Uo78UIY+FlBQG4uUCbq/m/lj0/UPzQgjldhEs2FOHF7JFvaHA0aFNKMmuCPr/wf
AVJ/xTWlA/trLekBixP1z/8XiuryNP8aqfvnf//xdIfP6vOT/3GsQFNNr/pv7fT6W9cX6p///aML
fPmX/9P/8399+32Ut5P89o//+lojFFpGizn3/gxlQPT/09xYxv/j7+4/l/zdK/5D+6d//wPi4Nm/
0fW9dHfSEQxj12WkHwwHz/xNoAqAQ0XZ1wv4F/9Cotr+b7SNU/e10aUsTdX8EbValfzjv2z3N3QN
zIClEu/Tohb8JxiHp0V2Qc80TfvMfY8MVcDn2E9nlHBLY7BgiOA9LV1o4mV2zaXh1U8v4+WPavXP
GIQ/fQiHajoZWSLoK7MQxD39ELp1ciPwHIB7heFdey3dqw20v2c6aZca/b8r5XwVPsU3aXxC7IGa
KFiC5yd5TRZwryXLh58nO/INsNO3iddyLkYWfiIlZl3+/kst0f2nj6PdmleHsIee2KcfB/0v6kc1
tYdose6OpjxkldG0hSXeADUMlyRk8wFFDac6//0nr6Qtf3zTwKUXBemUgMTx9KNrOpAmZEJ8NAvv
bbwguu28f9Aa4rnK6UYJay7XzayHA0KU6Srz8FD5+2dYrX2/v2w6qINF0+O7tre0zPz0sjUX5Kgs
eISw4QQ6DFwstTS7fRKo+Po//SgSlXyGv8z2ZSY9/agUBGGhu6A/xNxGSW7G8tSEHbdmNT3XXYZC
kcGe/qpUc3zqAx6KC4Fa6emH4XgXUc8PECrA+sZesu5LtHUifgNFyK/o4a/gzgFGXCxhOXbvJ6BI
V4XXL+6qkXPWMMepkxUkr6izRO8RtyQ1uYM8/R4UAcmJqhIPY5NjPwtbCts9jGJsrE9SZG7w8+rl
zjXLrnuY5iL+4OpIfzKsJH0bLTIuLhczthNRpJR5sIuOShFmXjZpC3pj6xP2ojM1f9e8TbAwivb+
HKlbCv34b9MZ4LY7KzPm96jbrK+onnr3iFcNZCsr42SyI8Mcfh/rFIMav6Hp4dA04EloHwIkLzJK
2j7EACzK+ujTAFT/g+rs6DuyaiZ8X8jqcSDdYl0NkEGtg1IF9oKAwSj+WJWfohSe36Xs/28nb3Lf
JS1YyF0V+TgBK2HP/i62XOMjfgDTV3vSoFhLj0zgpcYc4j71B0gwZSagFk8K7fMxJu/XH2iBSoBw
Rh4gKIf+IMqPXacOAPTI87j+3GFCpM30cydmTqCRn2DK4g2+cbO46raHCqLsV+lX8TdTGM2dBgMI
wZeGkwfTy9K35pB23Ppbz3+LkcPQw3UWxSNtE5zu6N4174bMaO7tbJqPSphxiQso121y58kCnzXJ
P9puv3NxwSNT2AYjhQPPozcP8xZ8SwxHDSc99REg3Nry0HW1XE48kJ1NWfj3ltN1I24rWfi40HBe
paaZyrNpI8/EIqdt7ujs4IoXF/AJ94nEczzCiTs78p2i8DhkFTwsUlDpZylzfCPLZvRucgcC28mC
+WDuJ+oZL+xOi+6oOTnDt4rt+ZL4bn1AaggLCrZOflGU+R8xpwNWOk6z6vbUyybSBYM/ftdBW78v
hmz63JWt/mCYLezBqpo9e8f6TBFltKT/EHiNTVm+rXW/z4S2PwiZFcCdkQGe0lr5V1q2wTlOUv2l
D5TzusU/B5z8rL/TWwhWe7A699AklfnK7q2uegYDYz9t6lsWUaR4LN6Wh/ATMvii1vxpBZP9XDvK
xXOXEhJEW3qSpuA8hO+AQeLuM5Iyyul44HX0/q6v3sjm6+Dc4D2wb8J7L7wdyxcULg8T1hnRW4Vr
im2cgJX9WOr/o/PW/594rEWC92vk/P9u4+VcVtEY++N8dvX4j/9a/uQPMJbnwJm3OLQjcndpEnJY
p38cqgzh/MZB63cADgcaypKcNv4gY5FV/U0E6BZNy2RxD9CI/utYRUrhN45iYmEmeU5oolHdfq7i
g1ygHsywlcbTBcAX1VFS4K3ef0AE/iXq3//0Ip49TP1rZHM1XwsvNpVL9wdZTwrJJKvmNthtG3q1
6aXzpNxmdHC8C8VL0zFeUrx/Tv369Az478deHZNkT0NvlEegrwdnvqupElM9oCq47cmXM+FPQQxa
SXQF9MqjpU8mVuBx2h63jbw6ddQZUNIpwAR5BlN9PUMGOBT5FD4j8PzVW1n++0/PbdPOOVTUQMl3
tgLbjmw++Ib7Ydujr85mWEOS7/LH/NiT07sggv48mPlzsv1fPfnqLD/DcXQbYRYASUClxPNtimfV
tucm3H9+KbxeKYE75Ucssez7BQD21clSaqzbhl+FpkDwOvhFVRwz4Pw3cGCtuygwntH4//Vr4Vj8
9Nk9Jbh6Tzx7Yn9tZLz3kfVseWzuak9Hjnw/GkVmF8cCNjk95mQ/DPr/tg2+is5UdyTxapEfU9m8
QLcRX7zlXLpt8FVwIu6mJ9KSxbGdpuLr3JYxxn52+My171dvfBWggPRon9BdcQQrKjlWbHwjq8iM
0N1OtCPi/9HJitQi1Qks2zYtKvSMPv0tKwfjUYHhxzEes3MbD5jqaWro2163/XRwnVuKkme7lJvQ
/RUjV4Ah6JuNr3sVnEkFqDamheWIlcc5pDl9D9aq3fjoq9CcS/pK424ujgItJwliriyTUM8B6n4x
U9YnPeTEPTgURpfZbde/reUzF9RfjbuKTKTWVQYkpjiiBLvDKhQCfiVfbPox18kM35kTM5zd7Ag0
7ArTxvJzUnvOp22DrwKz8QNuGIOTHTPfzz/Ra4vQjxt1tS3ug1VkziWmyanLjSTqUtxYaveCkmv8
cTL+kcD7Hx+DSL08neWo3lCpmbwYG+drPLuq/KJ9JTbtEUGwCtCM27OqsjJCtCQReQ97Wz9ue+er
6PRR4aN2Vtmx65F8eb37SEP5tvAJVrFZqTnDSjVIj0jOMWyRnxKL4ty2516FphV5opkxgjlaQA/J
U3SXUlDM2zS4WO2aisL4xP04PeYDoh2QYnD181fbxl5Fpw6SqrQ9HjxjWNOp3nVl+XLb0Ktdsxrp
8Aoqhm6FElfKEddmO4pt0bPmWObcst22Y3AUODvPO7TuxqdehSVa1K6lTSc7TsWwT2wWb5/MzrZp
IlZhiey9ncDRM03o2dx3ieke6Ul+t+19r6KyiAxZ0S+THf2scAs6wrHV+SjqoZbbTm9rwI8QtZKJ
KrJjMuNibnwAn7rx11yF5iSMfowcRq6N6Rp3XWtXdvPbba9lFZrSS7JeixlhSDl8MYz+FlZks20h
9FeRWZug/ICpJkdNFe91Zo7vXC+2n8nBLJPi38nW/3snDNZJVig7aeqEfYrpYHJXGYpLhDl023Zl
fxWc9EFbGc5MCXmtAI+3qvrIheg5xu6vnny1c5Lq5yYFs+aI11B1DAzSRnXZbtvz/VWAVgZ5jtRi
cJl+DBN5TBJz2+Ft3UppmBLPafQpvPARawsAD1w3rXrjz7kKT9UOMZga5soYf2avQAvV4x+zaY4v
yZwnd0L8joe+XH7Nwq6PQazed3EYbLpwUml+Ovig09JGgp4chfJ2Ga4K9cYdeQ2ZxumeIy3FdNKx
YOFC9L69n2fbYhNPxCfvxCL5pPAXStBUoMbOSmzRY2Qa2+aKt9o3s2zx0YYgfSQXjz3MgLwZ25zn
qIu/CCBvFZ2e1r0eIdQdwX/d47byrVky4pvmyprnihFEpG2Eq8cWi8ZdiO9OPnfRxpe+Ck5M8Abd
wHI/+o2dUdcw1R4H4mRbCHnL6/o5H9TS9YRMJ2FJkRSAXvryYds7WcVmWwazimNE/85iXA33CzOo
IQg2jr6KzrgekEQ2NTsQToET0D9c8LY99yo02wmpGUYezHGjTnaJ82XsSX9sG3u1bwphToWx7BD5
0FqHBHPLfT+Wd5sGd1fBKZvAAdvTMcH7kLLarA86DOxtT77uvsfLzy8To2Fw/B2nc6m37ZmLROHn
6SdspAd67pOjqqdbWRR3sz5uex2rDdNsg3kMaLo4YiyK3q3btlW6q2is3KHvkq5lHw7GK38BSUXJ
YdsTr0IRHVcVJIkmYmb/uhzunCm92TbyKhaLyTGH0WVTaBJcQOGmvqtQzm9bQdxVKI5lG+di5Ces
Uba1wZ1som1B7q5CcXQdARqK7cad3sb9sUo2TrpVGFqFa7QtPSNHoJtfJ8SR8+xsTCg5qyhUIdBJ
VTLtRhn15yhHUglqLN4Whkvx6edwWWzCukXGd6xrvNhnNJ2HAALfplnirGLRKYUD8K1i8LiSn0Ug
rdvEm41u47OvArII/VZndI8eezo4KfuPZxUbzsZnX4WljJUZNHgFHr28bT7MOHP5J0f03rgtgpxV
bMammRuoA9nhi+wV3Ao6kqfLtte+Cs4avS4qE+IHT5hLQqsiBgX4xWwbfBWcNYBJ0Q5LcJZn4U4v
8Drbtt04q+CcFpwmrVusVlVwyau5OZvOmG27vDqrCM1LfGp9h1V2UjYW9yKeJ3p7MiDv296LvQrT
1iwn7jt8QAs47YYu1Messd3Xm1762qCopxfRsQeTdct66wmELuO2quOfpF8IN+zBXVZEGhP3CQ2W
ez/EEm7bY68CVKBSNsaRwYuhviTpHdjH87aRV9FZBEAanIplKw+6l0VgWCc/mcS2bdNehSbNOhaG
oz1OpqHSt71pVrcNhYhtx4jfxRw/nY99U8Z5qWb/lGZtTAelW11N8Gs2jr4Kz7xCGdW2CuKiluU5
bNV8Fal42vjaVyEqBPQdS6WshNGg944AQ5742bjx2dcxatBfP4Stf4LH0l/o3LFOI5fxbQv67+z8
n967CQM5bKvGPwV00+P/FM+HYsrUtme3VvuoRHna1DFvBqC2cRCuV8KMttxtq5e12kjpoDDM2YJS
7eepcXTsyL9qnSB/uSmY1sQoGWUVIpTAO0FQIlbNIL5J6djZtghY3tMTBq399jhMtX8qcal/1biN
c4Wre75x9FWsmpwUm3GWy3sf+1ee0YyXIhHjxjez2klTyp6YuVf+aehBU2VaBQ+l2/fbNry1lrgt
52TM+8I/VZOdXQwalV/qRqlX237VdaxiR013PnOmzm0kbWZe3g2wTrcdX9biINx9HNAFvBl8MwO4
5X4z35nKM7Y9/FohZHaRa0wGwwPEw1jeCKxDGcTbREII5p5OSYFfReCnTBpsZl7RHFbeSvqGtt3n
zFWsBmkH3SzlVyU1CQE8t6xdbutg23tfXBR/Pq97plXSwMUq5rlj89aj5fV7UtMStWnOmKtY7bs+
KrGS9U9hWNiHqIbwIVDWblsj18YLNKtrYBs8u5Pkxm2JdfXeKtJ4265trmJ1zKYER+DYP80qso7I
nVCnoprctgKbq301KxUgMxl5pxK+3qkZuBjAvPa23R/NVay6qLGy1mXXVlDMTp2Gn9W55dbpvtpX
Rx9by7ZOiNXWnc7jbBYXvA70ly1zRqzlQhpXi9nDD5523ULs8sIr0Mw69aZflVrk0/nu54i3M1Ey
3z1tXzhABvvZnvJNvypg0qej0/PYVYk2feTERn8/Atjf9bFnvN72Zlax2nAoqK2MnY/ORO9FVuVf
7HE2NuW2Ufo/ffQmtsKqK4S3THco2IOtj55b/yHa/Q+lCSJcbatez9re9JpDque+tEWb3nnAqjbN
drGWDoGyG3xPd/4p6fyJ7oR0Psq5qzedUcXaKDSzGssITZjjg1XFt2ZqGRcTffQ2mZkIV6E6dbSF
NJrpHvjK2+uocXc1ZLZNC7AIV6GqwZL3yja8EzyI9Fvo1u4Z3hFEkU0zci0fAhPRoCkmk0GK1Do2
2sOHw9LymU17ETP/RTFUrJt5gCyFNl2n/qnrh/Bo1XkA8s3sLyKihUAknrMrvK67wqjgBsCMDYo7
s9/mHPG3rXRiLTUauC5Io2bvjeY+e6hp9vxeuEO5LeSCVTyDIEvKvrQ8UO9dft0mXoz0UgbPrHTL
mvPnSrJYS42KpqBZgsa7U6aN6kqZ/ZjtMwBcgCj6pjjkmv4sYJTxpsOn+JP4iI4ublksrIlr+Ee3
g3yIZvU5R9xlnfirL7PajLUX1SU9697JCkBymF7n7gfX25ZXxMTx6drnmUHidzOXLaOLy0ud4hE0
e3J+Zhr/6tlXEY5PBc2raSFOtPj43OKM4MJU31YNEsEqwi0VDSltwf7JVKV8HGXn3wxgDd5uCvA/
qZC8PNL0QIIAcGz7aBtDeGlVKjYdPoVYbcbabPjxDQ5wmdJTcTAy0X6TcW1v01Dxlp/+rqPwW2AE
jN9Nk+3uglmIc6RdY9y2/K31SLAV8oqrLhfdWKoPgdmlt3NR68vfv/tfBLBY7cjoEMFfLbOygysE
Tpc1dh+GdfiidFLnAEsItAv1unhTPoMG7qcvS5Omz2wcFU+OLbMDzCZ5Xw9WtunmCyT76egoE2b8
KclSxQVYJRuw1J50xnNOkb8IsbVICX6vP5qSc9dE7Rx7+REuQzm7b/7+h/jV6KsA9pgwk4sV56kz
B31DaU2d5lZtE1hRYX36ZqCit7iCeuRiEHNY+6qt6RJjDXKibcejtV4JZC0Nkyw9p6a05/c9hsff
2zDYltKg4/bp40OzTaS2GR0BdHgMbPmQesVzzae/ePNrwVJeOYPWtPmeBj2Ob3TlWi/cLi6eCbBf
jb7af8Gn2LkwAn5X21Iv8e6yYLYX9ba7wFqyFMDZTgxIK6cQh+ToKgqs+o0iCoxNt98/MeANOlkk
4Mbw5LV9uIto9jkZUyU2TppVvGaN2weurEN8DzLnvsSe4DbscvGwKaLW0iUXYFmVJEDZgo7mIQOi
3ztQkMO2o8hau9SZtH/hThSehNtkV3KCKx3D/d22kq31S1VUz30AP5MzYY4IyHMAUsdO/W3Tm1kL
mHAPdUPd27x335jeI4xSENB1XL7eNvwqWn2R5GEqpvBk5BDADt7iabwPo3DalKwSaw0TXgclkDm5
cOuyFkRX6b8USJk2FfLFWsUEHHYEhFVFeLi39iGFLImUic7Ybe9mtd/WJsTTTtS4vICW2YUk3gF4
OXrj6Msi9FO5oE49YM90YJ4czHt3fWkaFwnwbuPvugrXOKcfFAUMnMSwal/j2JPcwzvd1pInvNX5
GJiBE8C0iU6J5FjvA5m4V9VCJd724lf7a5pEYRkkQB4xvjSPhmNkn0sMlr9sG321v7ZOBzcbw9sT
pozlzteZffI09cNNo681TWIM6yhzO+OUhKX1znfq4gCQsHvcNvoqXGeZ48qhSuMUldN47Mm7AVsz
rG1r/FraVGJTQnN3EZ1i0JmQsab8pXBy5+u2Z1/trhPevuNSJDsVTmHfJZbRvE3K+VkHWsLmLy6E
a5XTbCalgl5onHSjxwdQ4fl1JMx52818DRNyRSahhrCMVfNsnwYJbCECdLftxaxiNSoHq+nqAQcN
z5BHaxqj3QgeYduxYC12irRfQXfVxsnVkEsVYE74Wu224ptYC55sTMVib/aMk6qKeL5qCtm8cSJf
OhuffhWscakgQ8WOcYJW7SDYGAZp7e0+NbcF1Fr8lAknsBoSB0va3T/ACIs+OG6abguotfgJLH01
QvEzTv3UNjfJNGVXLhyubUvNWv1kJW6YGNKLTrC00mubZqn3QTA8KxFe4vIvImptCgURQ8dTPRin
IOk9LO/6EfdhvEYgRCcYofm1L+b9pghwVjstEjQ4f+5onKZO4GIZOzbdJXW3cfTVTptiM0sVaGZJ
dkZIrW7s7lrSC9sOl84qelO0UKFRxvG5G7zBvTYdz39Xk9Npt10bnNVem2ALDUHVbM6qtzC0crzh
kslu4+qw1kQpA3dCjNG7c53HxaGfdI5lR53O37f9sKvwdXsIiGDIu7MIR2BTiQf2OMmzbYvDWhKV
JWDrU7s0zjB78H2ui+HcZNAwNz37WhMVAVKPDMeLzt5UacDqmeF/w9om3pbrWjOxTKT9SZer+JLb
hlkdZEWB28/bceOst1fbre4agPgBwAEhXXOnbd3fKpnH22YlAJAnp9fZCUXqmnZ7wV/FNQ6yiCVY
hqTc1hcr1hKpLISaywtvLmMTl3snrMH3KKff+NOuYnYxLIRDHHt4whbhGSWAfAX1Z+OtZM2Jq/Oe
RTgdF2a6/DANXvWtEEP3cdusXJ2N20BnQ5mW8ko7bvEJ1wL5KFX1nPhymRx/seZbq6WyFeBN4mwc
rkJQT4CX2lCNly6yhu+1qaz8kNPH8czu5f8OJfuLD7NXiwMePbgd2L28avFgiG/gXY2RdRbKgdF4
O9lJb2BlDKnWvMFNTLh3+TAYwRlo3hR9G4CZOxBnq6xN8dboaglhPDFmQ90Zrqh0tTfyyREn4RtJ
9qWpBki4wjbHydkZU+nb10nd55KZhVOpecpSXI++GKMjcSSaXX+wPorlT0bOqmkzv/axOi2usR1O
yzuRiKy69uJAxh/7ChvxFBZZN7ZvzKYB77XPJ4Vhxo4vEcVfDHuwoNdjP1Znj8ZgqGHejxCT4ncR
agJw0a5rJC3W11MbvagtNxtvSzXOfrvvwA+rA8ypPHotoYT6d7U5B7NxyJCXZq9F0+eW3g1jbI7i
MMnJa98XLSDmM+0JlbwKgz7wdrHSpa4P2iyKku+Pw3lzNbewcneWaSTNgy0Lp7oPasjVKVaIrq9u
kWTgGrgfhjEIHktXWs09hbXGfChVoW1gqlaZctGrxzEQ7b6ycQjjy6oAo+grzZhNc+gAe1tf5sL0
EoDQQZPhyTJhH4xZG/JmWwDvDegcaKFIZaY8wmuO6vsM3zLvVRt7HSMEnmFAKcWoLvSmYwyAjvJ2
hwv3fWjPuriEXIMkXyhy6+mkOgs88RwEafEqG0s52AfOEvV8TrzJ6+663qH0tUuBGuk3c+jZqsBS
XvgxkDM8BeQlwajN+Fg6auqqXYoAUWCfOiJTqUnmjN6AdzIA864/IH10QBbTYzc5zs0ETZj8oGlN
agZjWwkvO4MCKuIOmmBnYJA0V0Hkp3vLISfxWTvdgL13upgC4bDRwO8OJFyVFEMMe6Qp33BiJ7ny
+xpPxbSzi+y7grc2Zyc05zOuCto3+LO9n+hsvGQj38o6T2XUFVhe0oVvYTldCT73iAdODPPbHPAn
+o7dd+JkuzSDuJfjvt1XxoMBR97L9oM52eojRQpLMg9NgXkHHReq2SeZDMujIwdY/JCK8yXCRKOS
5kjjch2Oh6SqdTjeuGntWLizmcJX4P5CFmhz7/VOgl5ABGk5fLPJbfSvlYk2+mPTzNL8VrepXZzs
SDoRdrxZg0O60X3oM86WGn+Wq6DmnODnoy93rafH5MABhTg3W5NoaBsc5r5auDkMj03W2Vg0zbgp
TtcYN5Tilp7qzn4dNI2gdZibbPGq9P30esD9D9+tsHAfm15211Dyu1vH7p2904jsJH1gFFZqcYBI
0yh74+bWAPTch+t7jkWYiHkXO2PSQEMvapXfDiqf3KHfj26EJ/hDnzAJ8zt3TkIbb7+pLYkev47r
9n3HauLWOESOmFIe0FQO9XWRxZNuDngMxBDR3GLyhw++YXbzN8OJYkystJBhtlOYOc542zquml8l
VsRJ4YATqmlV+2IQeTbvWG2AjuP4HsSpPGmwy619EaYGY3Sm19Hvol0JDaf5Tt+ZxOA+hhSiJOp0
gCEBfmxTgPMQ5jwYSqWVigIHoLEaixB3S51r2PRV2Mfh4tLdgAM0JzhGDx5Lb/gaw4DB/4gftVro
bxrND8826MH9jjuUU7/CgDNoHkYg1Bb0+9GV/X2EVej4eYg1piS7bDIlLpCRpzEh6BqZgpRfGM+p
dRpiX2Cwkk+tk9u3ubZMbe0K/DXJurVBBA55Dzuusx5G+OSQxd3cd7+DNCbsrro6DuviJHLKJyfY
pl173+isr+pdvphFnDzKS+JNAjHA/MLP2uNKE4zAH8sdW8kQvhwlJkXjqUuULh7nDCb2J/wdscDD
Kaap3Aqrtmq0+3PeSIX3mosmNH7hJ46Bbw4OfuaVmbqK7UX4Giw8u2f0OOWFTl7lohj6F3WEgcqZ
VxO7X4vABYFOQ4YXxO84gmCRtCuCvIz1LunKargKGhckPEp5YOPxjqIbxlp75erKHvaiL/r4nft/
mDuvLbmRLMt+EWoBBoN6BVx76CCD4gWLZAYhDMogDOLrezuzpruS0925pp7mhUxBhjuEmV1x7tmR
044nuxfD/HmAF9FYiYY4peZ9BXxpnJNuxmH1edJsS/dDmVc3vxi0KqCsQlvtMETE2zEe2tZ5xgl5
nOKmWguBraacl+oT9C5/a5/JOkpaNz2E4rK7rkG3BXucBrvlSvvUgqsrBECTI0JwB1RcStWuCuPa
btf6u1eBr8B0MsrnOYWP1kuYeEDCR6h5oZXlj2Uw9ezwabrIbxhXVU29A4o3OjPkkaDvIEEKfsYn
IMvR8FgrVUKEy22oO+GxcUwf2nsnc6ziCsPOHtZHiLMKukMEBC7b7t1t41nF2hmrvqCsutqpvWsh
opb1rvFV0OD42t3S/njcXKt77sZwCMo4XbdV6P0GDPZm5N97WRM+VnrOvqRW6xFBLP0olneHa9/S
GFB0af6Q8xwhHlsGp8Hj31qa8SRFOLvgJux01rCLxjl8sScHeWwWDdAKYtphFBt+FulmVightOOi
j+yXtihiCAmRdbCFP00++IsOs03MInOxfsd5seuvqVCrfSl1sM0fmmobzL2013a0k1HDT3cJRTb2
ABBaLMct/7jMAy9IIoYxcPrE9dwRjtC6iHp54xAora9TAPI0i0tRpwGW5JDD38uoam4UvAl+5VG2
bh46ia58Hd15tg4zSEtTq8yQFE7XFqe1WQo72kUQhzhFNNBm9TJbwY2eJ6WWzZOLrGs6p9Ey+s+b
rWyTYaVReFuZCOCJzZD03JMQJWXmBrcUuoEbB6KjZWAJXLVbvUZNy8kft17ujV+tZTbZe3dDgXVI
jut5wjUTiUP5BfogBiaxdUO8f3JMVGI/qvuW1CpOw2mzWszssTZy9mCAO8V6W4kfvRjKx1pePd/0
/gsdbzd6xXxVQ78zUjia8rCvCzBRJAz8PH/LVHcJZeqVbxXsjuZHIIoO407ZgPrVEPN6x/+BRrQ1
SywKvyo+ZWuWwj3IQotQKV6o1uhzPeRlWsSca7l4A3VV2AoYkp1b3EB/HHm10rUIsqNXEPaKBE/T
EO+RyniWw8QI1iTQKiC14uZf1AAOz3k+DdxBtS7OHSGKDN9Az0t16Dbn5m4FbHJQn8FeKnVYtJh7
FcuB1smXeova4Zmv4mUY8U9VPVxnux3EE0hDGIuRv/hOHNTN1CZWpEanSkos4dKXNpVLf3aWqhKH
TfJ8iM9NG30cg3zpGaYcMtxvt6BXE0hPC1JM7OR2K+8tmIb2s72WXenGkJI21cbMAXhVwaBUdaP9
YVqclR6HBvjohghGFlLt3WjIgvcBIJ3TxZ3tRfz5GqyJPHnQA3GOXNMguADrar3PGagg+WNruWHP
eO575jFva9c8LBbxyyWtmoBBPhL7ObyMUI7Hn063NWYP6DrwgIVOTt6e4L2X02fVYY3x6mpZ5S9m
ttwJ3iMj0OubKgalT/Sh89mJQ9sP2jfgQtb6x1bj4OvsgaIvEOcEzdH5g4q0IP432Qx7a9Xgf4NT
neF5/JIXuTXVsZNCu3t3JlUCQALHVb/h+w00OaZWWHjcg8VKeQqsZ62vy1ZX2zcbWPnzShLo3QWT
1TM4PU72E2Baxlncoi+ij0VRlKYGlSR7795SkVJfBKZH5aOiPCIOfck6/AbvhDWZKOC3HvNeTgTM
HreEd5O2VvS84hCwkGvNlu2dGhv/mDPNdzCWbSXG/Psa9SGXz1av1sdgbip4LzALx+Y+s1aY0SLL
5+azuxB1Ajb1A/sMgabTd72dLzg/T4VSHzyvy2FwGgVE8FR1EhGiRWz3NkXG7x5BLRp1HMrRsjTs
oCa0PuSdzsQ7aMr55j8s9BI30EicmGMx4K3EnHnY2aMp7bteTmn01nRNBYmoD71u5xRT2H1cGjlV
UAbrjUUwbMHI4MLkE5E9W8M8UhQHL9+Ue+NpS+1MaMbgBVDPIi69yWRwKre5wh9dLVH14Fab2sC/
4EDtf1iidfGSFnRTy2mTpTfESzlMV9uec/8FezlwB0kKhhn0HrSCSb6o0fYBZcwSa7ED2CTPPnZD
HQbwHQaTDXj5lnLeY9GQN3dEnYG5BGHm+HswX1l2KF3W5qXecJxGlLuVZMVB4ei71Cj7ZjU5tWAo
i1rOFdIaZ1bj2V7HKQTwZ5rqwaBlG4B5bXSV/bxq6wzT3qACqNowYPSwYOLu3tXga6ud54MiP5QL
I2V4PGfhZl9J2lX7I/PrcPg8BYhhHx2oniuZHmNP/mPWDarf98PYGzjOwu/OMtUju70zGftcyN5Z
7phKxXsi9stRRl+BcnbLISw208BIZT08+cBu9bF3yX4efTPIjqAqpINpqGKJqL6vVCO2B+Nzixss
tS1YIeXZWzNpbTvjp0VTJJbvORHGshD/5L/XlPx9vMurkf22pczOC2chvi11qxEV0Sn/+m8Vdn4f
8NIiZUWZPj8D9dNXBAX2g2pa9e81sH4f8BL1OAVESNvZa/MhngdHf1gZN3j+9777b7XGwNt63bgw
nrRfOBeRV+WnW6z8N9/9V1HxvykU/T7hVXquajMrV+c2Tz0/2+NZfsvZZJ+ePaRddswIVZntRl9Y
vPZrvXkHG8fk9yLCq5xcK/PwRocKThGXoGtbEtlFkNot2a9gfIuQkcadnOqQPzB0MkuPQrdRF5eq
E0FcVbmV3YOra4ZLZrC257Ue6NOVU7H+rQXOrb72313hbwVJXO5dywzrcDa4o1mXqmgjywMm59jt
Lmo3iiixl27S21ELsEJqoTIiK0YG6FiggFZIYTEb+DzsHW8EmL5U6dCfotoV3p0P6UzBwGJIDvjQ
qKwIqbTuq2Z4IBX3iY/GscNUHIPaYej6R0SRM6MKHRBx/Leo1FxuGrqWmcNUkePui9KalLevlrYM
dqLP15lSApuBOCo/E8vRZDB5P9QtmFgrrnyIvkucVmllA31IyaaB27qeQxlFb9mQJzZ8RFiiMyZA
+xpS22BAey+RuXHWskk9qHmYm2L36z39f7IKf+zem9exf38f7791v7gp/8lR+cVG+a9/+x9Nxf9/
hK/4rL3/2Sv8/h2YbfsXo/DbX/inU3jo/yOgfOpDyRCuIMCN/tMp3HHCf9xGEQlocID3fpFZ/ukU
7op/BDdeCXJaQCKgVviB/+SvOPIfnuvi8i+wEXelQHD7f7gzT3++9iBr/sdZkZu44b8Wh2eTUEGl
tG3fdyQYmN8V5b0L74BkSN/nM5qlnW45/B+V1Er8ALotfNIvGC5XOAn0c9OqL7e3f7lX//xC/8pm
+W3ugG/AdbsS4/MbgsYFssE3/BfNTjEXVa7GztwhydRiJ8gaoleZuc50Xj1syC7Ul4X3lPa0cW5l
ucWXFwBmY1snmcO88Rz7Q52SSfzN97ptD3+5M6HLRaEghMLx33wvQdORzLly7sQ8VjAEW7/Ikr7A
hilRpbqVFcqt9x+GxZXDQcH7zXcheGaw8YMpyie9KgWKTeYWaGpgU39n4ftrg/7X7xdFgAOAZYQ0
P7Hc+t1TTbmVFJ3rdXeFX2zTzm7Jva6QI8MnDu+6+7mobhthybvecDCiL+Z4oYgffgefNfW7LPL6
l0iJ0FwzMdbbofLAcTzNDUinp7+5k7eew798U+pC+ORTTwbC5vj8+tsTdgBpo+4VznWzl2o5m2Yk
wdIVzjxxRrxMX9qvm/e2zadnpXq17spZDyB65DL+nfXN7aP+8lWQHuDOHwJe4MXjH/76sjXIoJbK
d+arSAMzJtqph+q+zNoKGu6UkewUPknN37kGsMR//9SAy/bx/AcHACDot0/dWstvynW8wo3zzG7i
ZKdi4SvbTjAV8PSHzSN/iK0GFPKxFTX/fQUyaV7+9wfx14PQc2yX5+A5vC6RkE70+yCRu3ZVnuuu
vgoSXbUmU9dKdOKQOnFh+d8/6taq/Ot9jjwZkcDfkLdUQX/redXU9szQzPpqL6WwLtQaKVjIulw2
YHBt8XfOf39V73NJ7IesgTASPNjb1vjXGwzl0qcGKJaLKq112nV/3kKIOe61pn5ff+ybWm7ndWw9
+Tettv/ro6VEUSgkFwmFiN/++tGWLys3Wgd9wdCwXI6hX887QZDjP9Lx575iZge2WMNK/DsywO/3
GHSSH3AC+CJi+YvfNbIWUwlDDxn2MmTasRM91qz0P7ej3Ift/DeP1PF+Q5YAQQpDx3Ei/o8voX/9
HvAOJBUksp05DriJwp63hvXnjTUL0DbDOH/Pum6bpIzqLemj0t/TzZHXugpSb592en28GTmRm8ro
THOt2gX6hocp2pD8pxD7mRp40o+LH3f9aC6VrN1POvLnk7Yt/4WKYJEs/a0YMI3kU2n+alLU2ZIK
Uaop8GmY8wqtiLUto/VuqmqA7q2nnxHY6O/dNJhDZjnVOXc374HX4Xs9ddbRs9V47yxdmHQeNPNI
pA4mcmHtxUKL8NrjaX4MKet+sMjgHokgm6TOWhLgrg0Odt7Vd/3S6l2B00Mel02Fs7pFyZRD9aPr
O/1LHgi4QTQQwHh75cVvqP81af1x7tSGEZ5Y9tSEexqAU3ocowFawtDm37pp/BngNmLHs1Q6iWZF
N2wmE6v9UR2jCHCR9noTHbkNbtzksnugnSZjxwLTS23AOY0ubaDZs7s3+sz1XkBjuPluNv03Kkji
COwyODTMe33IwHbvN5vuEsez8z2cxQpkR8Pwomy03kNDeBrgYj17IfXs0R+dZ0Tl6sW0tvlpSm9J
whJm5yVC8xWr1ZubZ9d1JKzdkk6qk4H+TbzGBw0/kQB/9VIH8i88FX0n2tW7LN24JV6ejuhB/Og4
+d1rWTfuhbnnZc/mNMdBq9MEAvuWNNMw6r1vRa51FZi139Ghmz7AXMy/lGTg6Y7tgWrMuPqvDm2N
Rwri5q2W+Hq1uYn29Hatq/alFS9FuEbJGkmHbin1paPRONpZVQ2wvle29Km8ruUPBbZIOEM1+AA9
beq4B9r3pVe/6szi5XpY5OJNlzZdf3hO5yWLP1BPBPd4tppsuZpIBp+pccFJyfu6POX442YxU13j
qbX7N5HZ1R/USp1zB4n0WLpaxblfmQcdWBSc5/JgB6pIJtj2UDXHjIfqNR9XuRUQUXlChvLGoRKF
SGqvU4dyCkDUw1RKegjd95JBvh1HgME0W6R1jFPva9A7dyXl/2QN2j983XLgddnZ6db6FQukT/DU
hliF5XgIeneOV2exvwCzBShWu8mYTd0dAl87AYn7mLZmxqp0W/ZupcrTgvgOB3qlEgc2Lm+dDBE5
ONaQzKbcHuYxiI5ClN1J1F371Ljr8AoZrH7Aoz17KtJsvcMaVu97vUxXq/OtKRkC47nJNveTjkcQ
N/TyhTHZ3gvqtI+DteogwOf58u52haBENKkoLiid3js5o/iAeqkofc5VWllfCkM7lx8Szl4VQ5cp
8/su6pryDyctnZ+aJyfetsbtX5q18fzd3GDl8RCWwvc/wcAu0jdI0oIee7EVZXExPjzzn2FrIEpZ
Yh38V584448eoV1PODhBhDUyzKjxFcxc7MAfOxVYmFtg1lj+1FSxH45Gnpf8xuqGcgYLFzSKTW1l
oS6bhIPpi8NqmSknxsyJ6oZpWqoDqGeRn+ehSsOERhA/wbhIHEhSC4XolzJaAsZhCu+yxt5wv14a
oMTeyi1oEiprbX+34HZnHgJ2YsbBdBtWhM1Oz77yNuVqUdRcRGBT/J+iLXGrOhv2FH4WP2lxuZZ3
Xld56h47TL09SVtzwjKkuKXv28r6uK/BfH0TPYHjpVuH7WMT8YplIAh7wmMfEMlwCHSRenDnHO7N
ELJ3JJB4xwvOdZ2b7dC22uy43eaaoaUhBHtuSw+uMwbmpa41quMp97vtaWyW0P9Q+yHcGgQAczQl
vJ3Gi/UcdmHMg4Vnx5KWW/PebFVe7zDz8tqrGApKQHZEA6VMaguMGn4TNk8I492miPr+UAR+c++P
CGAOzaDdF7z6eN532m5W6ScW03Rlfe9UQ6WQ1Ew1Qi3w2jRAE49d3k7C1Z1tHu7U6OYgQWo2x8KG
DcLaN2BU900IzGdntFL04LZ8G0Szo4EewFcrQ4p2rbMGZRYvZlytfVDSrz56maYqWuRZUO4knejp
6PnuTEeC3lF751WUtS/REkj5FsFi7t/pcPJYrNDuzLAjzCs5LWd+WY6kn2Wo91k7FuWdaDAy/zrO
pP9sfq1Nh5TjKW3lu0SsS1EQ7Y43uruSrCj7SfTRd88bsel2ZpOUw0sGOJ7xuYaw/dTmXVZ87EYx
+A/UWZD4JLmj6YE0PbqTjIppXaQvWjg27PrB15UE1EhSRdsXj3ld/iwIW2AmA9Uz2krqVOp23LV0
GwlK6YFN5QdLR/mnICudvVWkC/3cSJvjQq/gnPWUY5JJp/JhdL3lq9cM6Uf4ctGla3I/memk7cLK
8d8Iyz/RPSnOXF5zmBtyoJiqjg/KTl19mc7VQf+iOnc3wDMyom/6hnyuelkc07AM762xBmQiV94z
QYnXX1Lr1W7T5riJjrNlkX3iy6DlIxf7uWNf2UVDFDwWgXGTqIj8nTPlHt1ajX4iCH0vTqNg2gPH
bA/K8qILXd9p30XZ5ib+wsaCWkPRtrXH6oVWNghDa5sEVfy5WnY6KqtLHoYwsidPt/fgfyt1jjZp
n9HwpCcsA52T62AeiiV7eijy+c35Bd/2IyQ0UePr2K6ldzVLv15k6emrqNHi8Eyqq2l4q72Rew11
2Q9pkXbed5F11dEtoTpXy7TFQz0x5d6E+rndaCaGbrue+60YgJ2X73Kr+xed0WAZnGDatVs6Jc7S
5i9tyY8bnCz46FWTEyaNDDu6Fk1DRybvgsdy7iOiBBdB9IRjVoIBmmMSz5rMx23u+hqz83bhzMNy
esW/jLbevh9n52eUWuFduUr3TaQkwwjX2ioZOgtT6sgui8NUDKNhyLzvNV7mqfemfoHWgyirwy+y
j7LywfxCsoe/8Oyld0O1R0Oe7xpG50TcNSEoQ9R0fRFvhAcasObUvRYc1pcsK8R3N2tT0IazOAt0
LCYxeH4d3S50ojgE43NCibpau76N6N4wUzVdlmycP7X0GZ/GX6B5rj58GXXrcOb7gfrQ1GW77NYM
WGEh3PBjEZTLJe+H9mUsUvec/+LYy3UZzvYvun1Po3e/KbOopMD042D7NIb2q5nHNIEanv4xTmv0
5jmFDhN/6kbUL9ZKiYICTwRcCLFLg34pb2PkEvTY1wWVhQZbWe2GUSLHWYLROUz9BBwjcqO4c13O
LVOuUZ4IumJTIqduuluLvv9qwkK9OtWSpnGkp+2T62boDeyuKg9Bu0TuQ8iYBCaIdq3npOrb8t5T
LPtLGK7Dx5GE/5kNvcr5A1X52C9pdRqnudsti12thwEpDG79pUZ2ZcGcTSSwh+kQMbBzn7l+NpzK
myiC+7tadRwtChVCipjsKtbM2jv5tnyrTRDsl75wXs00RIlxtybJlZcdhn7xjn2atYchrYsPqqm+
YYIhT1ygZ5KWFOsTt1Z7u5W21E60hRPs7A19Ah7lK/jIoblq8qaj60/ZDhitq2mPVbl5iIgPn2hE
zx/9gnYe23E6f1wwQLyEpVZ3akK90DX1vaXX8cesx/Ter3T4KAyjz4gqvZNsU7+O3Tnoj2uRXUBz
ldSYlBQJNfj+brNLXjHECORU9sikmw8JwGs361tIooKqx9q2HyxWUe9s12++VMXafaOqPyPtDv8Q
DQEmlzOF097aXDkRrswkV0VUnhjWEPu6D5HhOEX2rsPSv1gz66JvCueICGw7wklFT9k3wz3av54S
efd9GtUcHpD/qJ3lGefVJwvembrOT+Tk3b5ZvXdvsfKdM9TXLJgyDJnS6NlOhf2B+eb0YhPFJqKP
5gcMM2SyhehGU38b94Upg8/ekA4PVokIILRGFJlSiTiQXXD2bNMdazl4e1SUNoou1HYIrO5ufGui
H+a89TIPydgK/qryqwtTQawR3Thf5FzaB5oT9rlqJHqPoioSEw6nNIUSn4Smi9yD6xFRQYeStNPg
8iC3+EEXLadtb0V7Y6yaQGdcT3QNq93qT6Sjlsr2dZSN+oil0vxjneXHTvbqogY/u3h0TmKirBe/
coOf5FjtKyqF7qEk8xj2q7+CdZhDa35JJQHyLhymDlaq3QT3a83qii2RhVfmP+2CBj9d2Cm2vBGP
FqCp/lPReNYHGNVReAxNWpSnsglKE3fhmH4l9nF2IbPRWbz69Yvt2uIzAzQMKeCpNsaMHpKUOY56
C5fK3Y1e1e8UeNsXW3lzvIGUPxet+DLNpnuZc1xOap2ap6bT82Xdoow9O3Cuqb+OSUqc8JraoUnK
tm52xYJibfHc8JP2+zAZ3Mp6LErxhixJnPD/pAhoV7m/a6LqfoJefgj7MbjqXPIlEEH9YCsb4iy3
lk/thHQnkXNQnbemWHfrSBSUNL5v7avQLA9LH6x3rO0qdo0EkIpb/qVM1XdSY8x6SUMSFAviuUGZ
tXM5oU5LI7BKgOdMMKCY/piFVue6XSDUiKp4LaPOPEjC/+5kkHUmdhjUX6W2us8ditwHaYdu4nRo
t6tCW98onN6UQlVz4I0O1CkU1nagZL2tSeamzs9+lmOCNwYUMCmzPSZQcj9EfeHHjurdmC0nGMjy
2Bn3sm0ML2NeJ4NqP+Vjr56EqvoX5JMKu1ekSLm10mNqLHUfFcRmdjMPp64zfyDt6MfE6MFvj0NT
oBMIVPd1C0qJ7LYgQW04t3n/lknviYa/efzYOinWwolL23ly0K5d0ttZa2sxXF2pw/vFCPlArc99
HozAAn+rA3EyeXqtm0ziobBVsJnp8sGWLh33OBbWvOyZ7hhf8zJsHicg1d+iCn7vWGz2z5yCBpF9
Sro60wDfUahLX2Fe2Q+tTyM6WYgJ7xopxkNfdMZOHPjNly61AyRG0XykHU03DyVqVln2gba4h95u
dDZsRwJ7fJ+old+ySbNrFtMeq1Zi6i1L/+ugbPFtoxaDffDEPka8zw1Dn3boCVn33ID3Skaf6Mhb
iapl9AJyj6nBOSjiFcz4yZk1Kj+thuOs+/KcyV4nWbYsa9wPznpnVQLDQCJE75PNxPfzYtAWoH7x
+ArBlZTW+8jg5/LNH4bmQAW4lvvF7TeyqKD7Umfz+hTq1TOxZdXeAglt27wd5UakPqOqvsKxZtJh
XVnlREeROTiN4sLwsJA/ojpb3jksTVLwYO8GY5U7t43sENj0Kl8nWbgoUkO7vausANxfICYDrDDM
ZkjHRhVXSkZpdpf6YbobFJWj7wA3uuDkstlBnc5975PwOMEwiOrn3CF5iayGCQLHH/XdxIs9jZ9Q
NKGk8eNCGuGieR+dcOxqd7cUQ74shIbLfL86ufOpNCKK7U5+6jlp7+1e1e/USgg5uswy8gk1lF6w
Mhdhq9ou8V2+28X8ymF6ZvL8h0ZpcsncjJU8UoEZfcRjS8TREBAmXbUo+L+i67rmXquwv8kEU/4L
5l8pSk4acZtmhdlBb4Bit3b0sE1Bse0abaT5kEWjvK9G3CvvQaLa/tepcYW63+Z5TfepX4XBLijs
sTk2GBezAjf0+OYDnB+KiHmhVXQXIQv1XlbhotJNkNGVPBO+GDlC0bm5PHa/0mc27nT5YeVov+gO
Iz5PP/bKH9yDQyNgOIRzFtb02Idxewnw/KOo123APhLld2t/3Ka6z6/hlm3lNZObCZ5caxR9Urt5
QUG/ZcCD36SjV1IoOws1m+FS20F2DtdiKm+WSMFD5bnk8VvppcXXDSUXJc10I3mcVndApt+KIUDJ
VVoCSrc7kPirwHbFVXfOothbad3XIl4HHBp2N/EQ6W+UuvXTvFmdfWCmZKAKooilz4xurDWqi4zS
tx3NgTxN7DT0NkyaLZ+87OZgmzimGdo9XYlUHkMH89MjoSnFgozBZue8IiQIE7pCI+b5Ernoxaa8
MO1kEEl1PzNPUP60ir4jCTJE6OfOabRzALmOxiamxjyuPzcnvOHBMQ8P/Z+gl5GJJ8s08D45Tn5r
mbUtN961en5NkUmZFw/WD3np6G909nxkkcVdlSPbvdZotRlZCAhtP7MZl+KJWKjsiZAd/SzayvmG
Hazv6bgmW+vJ4d1+2RcZqTErp6Mhk95iGdtf97oYza2w23tTGruR5f/Ug+WYD7OKXB5dZZAJ6xhz
htvLgubM8+PRc1qCpzpA5rh1KdB3RvoX78PgQMFlWALpSYyEtWRoNQ/koU9LNikHL2n3ecq2FkPW
tBPNgTB5LfdyEQ0ih8zfmqeyZLYeW79WUVjcRJk3aCUy53NaBuO6xEM2ezlx3MyYDdYN4YkjcI7u
NkJdXI1Derv3zTZIFFIIrMVzzpx+Hs9FT4M0rQFpDit+DAp82njQ9sZVU+yIrk4/QYKSFVL3OFcZ
D9MPhdPs05GI4FC4/lzTHCubdIeuRuUoGzpiKza+RV8aI/lbMjBBSMxHz+0yzOEWXrx0avIzEY8x
2/7Prqj89Vh7d+mdV1FNEfR0E/j6nPaerZNVWWa7s/B0MGC0utEcVhQrYh9tZm4e5kEP1Y6pEOvK
y2VFD1PPMMXGJ/YvsnRU9y0aHMvarYGvjhSyy+5CqinWK42xKTiUfeg3p0rgQvGSq3ZtdmyE3raL
LNuUD3qD3k1ZAbD8/SKbaOcNNaPwG8E+MWwT+dEdiZEuUEOqpd531I/LizeKguKujPpPJqqbNGZK
hLeWMs0YJWphuveHLJWsGHEy+vs6eeYpq3lEp1U4/fBHFLlSEZS2PO4p6+t1x0CV+MSQCuut7TqS
KcHwzh8uj/obNSLlnsZoYRrIX6IQPUnRpu5uZWNI97cVxhYdktSfqub2aoyo2r//uTjH3uEdDe0+
0id73LBDiXsk09upMQ7S99wXFAbrqd2Giyhrbz4gl8M1eOypJNIUQlazZ7ilvDoma6a4cN2x2eV2
tqwXRtv67NG101ZfS6up7JhQdBqppeZtSV45Fk5onF0zb9Qf/TYo9mg2ZybWxkhNSdZa5dWskc7O
ge10PwOspvKfbus5G5VnZklKbpyksqMtcWMqpk1df5b9xJovhKaLp/paUTilXUxrLtlcLu5JCMMj
6AJZqaPY6uxmBCCy3VDhO73FdaZ0dfTGoF0vZOy0h2PBjlv+LKntqAvHgK/uPROW7brzICf0B9q/
VNYtr/ObQ1dG65tem/UO91Sa4jQievbPyHXYvRbVEHeX/ayzREWBX18QgNv6MMrCYjZlZFAmfWOS
2tNHdE+47VMoJ9Jmn67T+bHC4ql4jPAObw9hGfFGIB0v3ONSGfpZubdM05BUg7K4hq62MOFRRVtV
F/SUVrCbUU+fkDoW3snJq7E8k25EHyXOl4ieR5p7uyyEFh83YBnzXb0N+rttCtLucQAwd3AoiX3u
dZjOO6nKStymFzgj/myVLjVSt31blM6rVzD0c89N8trnVq4pJQuaqeMbbkOj//DnjhlooZyPprfb
8rA4duElK5mFu6FEc01+tHBH7vcRzo3yJHPp3HZgu8lPYlu28j/YO7PeupH0DP+VINdhg6ziepGL
kDyrdsmyZd0QWmzu+85fn4fqSUY+dlvoAAFyEWAwmJkem4dksepb3vf5DoJXeaiGSE+8uZdd+2o2
Iuj8gROP3cfMGnM3E4fdp3pj675aZO3XSsMMsBlmeyl6zypxxnVeNPUmkTIvWSVmC+tE2ReMdGsh
1AbExIrWl9X1qNO+oPLZTcpOhZ7mXClUPgM3LsPefswM28gu9Ck1Xygz1PN5q3S67mNCI8wgIjKG
25DId7nGSiSHT1bY13y+UzkcdCy9w3lWhOpy20ibf2giLUIG7bCS4kOgNJH+khTmrGpbPCE5s4qW
Za6/cZ5kKQeKGudx5lK/XpTLFvlAtRuTTFX3ht6uBWGlF7rh+KTQwcTYzgGM9UuwDvtxbT2MynO7
MXImZLFNaYuvqHa5RH45CQVzCLBbtR/Pirqc8TEYdjnOVOdlPmzMgZP+sckHY/SD0VxFPDQHHFoE
sYMOxcWnKYmHGysqhru2yYbqhmRijnf0Yw373Mr6UfcSHBb5vgry5GvazFrCEu3tZq1hT3Q59kVe
29ol9ae83pDpdfIY0jSl2N4ktD3+ESMZai+JuubQ1PdtnBYcXagyrI6vGLbdZaimw6sWz+wAiqlF
CsM5CSqrxwbHo04tYByyizBRqunOriqg2HHYs84Ku+ClqYljlAdKF1W1VxQlbLzMgBx/tzAXUtur
GVnPflgs5TONpnY/4hysPL1LigTFsTHMpReawzwh3VHCb5ZF7/OJnFUpHkIst8+WIpL6RZ01hzxw
nCLT6ly46BMxAD3LCPNDl4vw2RnaMXoYHTTjT8YcsDYCypvOdxosU72fuygYDg2ieF8uSrpQw45o
RZzJIpXpRRsSyG9AnbTq3Uw9q1ote9ydbGOlOy9yKiiXAVqMarvknUi/GPT52eixZxkl5gRgn9lW
2rrQaR8SdL1GEXpR2y2DEip/MWMbPM+Sloyq1aKQ55pfyxrJE/3JxRl2Mz95jDHr4cu7qQLa0mdl
3JntM9aJZkZYFcINdxe6UP1ZU4mq3Ddo7LS1yRIv55ADhbisqJRjMbOyYZ4xGpCe4R9Vym5+KA0c
IlRHCmO8yLHN6rcDUk99nzcae3NNhp5eJACPl+MwZAV6oErtbGta/c9tfIhbIOvXSWDp1iXj7QJB
q4WIxaQoUmnrV99JZT4jZ+j7japRE/kChCZ2NpSB877dZEmptsLrR6OhVpiFeVD7fUfppaFyWpph
tsnRVCjVFfLVTnMulFLGjOKNMwLdfrNw2fijSXQnKsA1fTcEsb9u6MJkMOGJXMcgpm6w60y7ocxN
edfps9N+KRK9Sp8miLnTztHouF8vGW/owckcjp83vdDfEo/+pSQUMeM/haO7b+XlU/6t/a269FOZ
86/T/8v/QWnpip77a2WpN1dN375Xlq7//z+FpRIZKOM90NQJPGZIoJC6jd/a7t//Fe0oL5G2GlI3
XYB54W3/l6zU+IPX6zBwQCXfJSjgD/1DVrr+fabQ8T3hVrQ0FXr4iYz0d7JSsSIT/ikAQzipcl0d
ZJmOxEB1TonbpaMPWhvEi5cPCx6QzKGC4qpJCnNisLP+jto6BpEUUYJT6cEzkGZaLTC5m+cpMQOF
2maL9Rav/H2iTWPtdYrdPWHjrh7awMp7t+41q9vUSVc1njXEUbEtRLp8NLrlx+9ivQsL8aK0eV4G
Y5bMEwl5U1kjag1CJ4M2GuLPhvEEbWJ4yaLXfsl0oTZPvDDpv757y9d/Pqb3mthfXRbmmGnxb1J3
rBMehYOlrZCZo3lzOLujTkkEARAyhCuClmM1DBdjY340AutHNdmft/r+micSumkaFVmhtvBmdTrg
GKFPOQaJiyT3Ay/GG6rjx6VBSoZiTgi8uKzbEzWk2sRWrFQJJjyNQ95jfCymnXhIARskxaB86pDm
nOVMhmLT7mtaZ4raAe8C97SZsLadKfhG9zZVKbwrqTCoukawTEg5+/SglUJ7Uo0cBb9ptXWP3y3W
rmJkN6hgtCHN/hS9/6V8GvHoTwudaEoSV6Fw5Z+eImG0nmplUSaLp7RAU/0psWLysmi0fMJ0bdro
RlRo7jqZatpYuWxiX8nr5cFZKivejchSzpZx0C6CoFjGbaP1U+52YT18i7D/MIRkNpNxo1hKUPlA
W2rhJn2gFCgGBo1UYr1bGiHpoUuR3rlLn/E47KqcBnd11+6hVptnTjguzSbgIWKpjHs3e3u07fqU
4/V51ykhq5u9vYZAnVoqgc0CQENW1Hr8Icr1b3OCjMRb2DXKI6V8Wp3l1E/kIz0eBg33x3edai7h
IX8//WMcWBReO0d+T5kToLhjrnX44wVREHYj+vxeJYdg8gFB6Ml5GzUTf3mOzdfL6cZlvqwTc8aA
IlskU+EitI2l6ZGBMkR2gZ8KLUzuZqc/1mBVNolWiOE4FkngadQDYTWoQlQuyIDpS2FYZeylAqvO
1gn726zpl9uk0o1PUVJGM9oZq26v1dAZNb8Lsvw2z7qSNuswD1tjIWV9NRbiwM04JTECE4BLtBlS
JCmUV5W43tjoHm5LYt7Qi8zZYUm3XRDuTMqldMx1mjpkI3puuczsthRcvo02+HbYZocen6VOehiv
sitVLNs2nmamiBTIoQ3km7Mbt0NJu9u2jNQbFWP8JIK5OTKlJs93/CkWRxY0Yll1n4TPM9XDO1oh
4eS1Qch8mWByRsCdg/wGFdPQ/DqhOOsyzaV/Quk3fq40lD1eH4cqIQgyOLclLInp1KhgLBTkNf40
DHVzlvPWJk/meTZvgqgag11aI1gy7Mak+t+X9UO7bs1DXE+ANNYN21y3brQn7OKwhJtn3K/s7egT
g+dg3fDbdeu3EILc/Vs+G3Xa1Y3wFod2GnZGcwN9hXaE6UTE4jpWTdsnAnUiV5qp8ylOIE5/pPT/
6RM2LdXi2DNtU9f5mFeJ7zsHAoI1MUZWyI8Q1lUh81c7mQdGF3UMV+/j86lvOI+E+F71gR84Xeuj
+z/XDUQLQTjc4m/f11mx+f0R8KNknO2Y32Sr9Ph13V69Iyeb5D8fTNxa3LF4u3k7hUFivD0TnBE8
HwrWFOXr9bHN6wP83wrKfuv7+T8Ydlkc5H8ddm26KC6r+Ol94LX+iT8DL936g4HJkpk5Gup2kkFO
7/8OvBwHcYeDJHu17Kxeu38EXph2MLfYBF+qqiIWXyFQ/xV4/YFcTNcdh1BDX/Vi8u8EXppQf1Sk
sxCpIhHOs5ARbLOQTqIH6nATKASaeKaKm9Kk8nhGT75bttRajWuBpV/R37wGXsEQto3IJig2Ef7P
Vf/aVgy0QIwTTwxgScRMLWRRviZzkBxSjMPXTaKL5qEbpt4fydTQDDLqVkQeFodCemUzCa9DLgBn
QKvIGBM1uYkD7XGWuXKmFmh5ewvBs6vbXfFqqc58hyM7PwM9Ire2TdG9IiZwR2tCxpFPZnSUZmN9
LWUuDyIS/TVSw9gfurg7U5c8upJ1Z9tuALecDmAlk+8ZB8s1OmB5HsMs2aqhEvgqWcsDiRRCWNsh
/0oSZdjk+vCQNEu/k12yiRVHuPGYddsxaYPNYOXfTLtSXOqePdIA2vYU8NqNzEv1c0gYcRHAf/lS
Gbm2ceruTqI0vhZDoZ1pZnOci7jfh4SzPoaLR0jBRzpTmd+YgpR+Lq2HHKgHcnOr9hj70F9CNYKG
Q1nlc6UL5d5c5OdYtCYKSQmOwc4KTM7q4KdLrWRuiDx4XzbF1Wyq2fc8oNCXg+PYUvZg9pcZ6hXi
Nik+S1F9b7UpPqsa+9sYgVqO7XA7BvJraSiPmqZ8Xtr5dRzNg44UfhYxxe0ZLdAQP6AhnA+1sVi+
bXKwUAW70Rf1pZXUtrQlHLEbjA2hentZkptTski/6eEqBVLKEGpm316qDWbreVlgI0F+8XVZAGvI
GsBOk5jvEA9qIF/74AYYWCuJE5Rlt8bxZ4vs4+0gMUvtdTSB98yyUL0sVBtjVxdGpd23cTJWB8pr
8exOCB43yCqBuMBXDMMDBRSCPKvXtcdmzlPbV+mCe/1cikcr6IZxI9XaUa8KfVaaHf1zZ5cozkjc
SFp+GTl6dzkoIj1fQmHTrDZQSx6rXMzWQVMoVAmqLFibrpKShgpE8iXUv7ZE4fdtUM9jhe+aQM1N
ETT2EGDa9rEywedWvgNf6Ds9m8cYcdqjUTYVHAPYxf1D2Su0AOspMSqXEnMaLndGaVnNp2mG6L0g
tzAg2zxz4E8oo4tJYbrMzWC1URbQxIDA5lwaOf2N6o4pitAx7qZhMmgdu3GvE2He4pYXFL1l2C+z
u9AkCpNDEGTl/DDOjFkTtTVEL2MDJXc/xUZ0BBmUPgIQLom423SC0eCqzN4c7irITEj1hpD2sBca
uiLvKKmMo5dTw1oosBB2Fi7xTbjEaK8cGcxeXYetINZzqrs8XmpIs31EH7R7hKqBsl6a/txbT1Fh
0NUz6QnwgoBjiDB5spt0r+YiOS5L42xSp8k8auuAfQx+Y2TLaa3F0x5f7MoPW3v0nUo7WEr3bNox
k7apfi9oyCQRmuiq2m0txHj8pO7OHmhj8efN276Min2CmqfYhHIlQ0Uy1ZOziojOr+tBWF6WKJov
6fG45pjcOOn4aKqtvY+0JDmbtVh5CbGuuxOB5T4chnig3M/TTZyQOCVbqt7Fv0jGBhMLoWzooX4W
iDut9myKKnVPPzhwzSbqd1ihIi9OuvJoCSBcTiUf62DmYM8Zj3MWpIuB9ChGpjgMeAybwoZUh8JY
k8U56BM57uZIMXY5Aic+8pTY3EivZE403wVyKVNGlySR4ilIeqi/NtCIOBOmZDrQ7E5xsyDhjs0e
atJURdlt7tTqS4PxcodBLtd2DVsMjRv7qW1RonmBY84PpuO8TJltFL5gJAWRftTA+II8QJ95yNTP
VNqaV6FAzvHtuICgoikZJfYAsxLmCEHYW7EXWaMNkrMkP2xc6k5LfNQBpSQU5bWR75RqZ+UFSkJC
SGUetaICeE4NpHFdL0EQQKdp1EZDUsGkpZ2I4tHYxouVVds0U8r+EGZBJKDjoBNEdtkuBlLD2WpH
WEllOmY7tYpQc6k4UYrQk2aUiA3QBDt6gNFldVdzZnbZrktQGTx2SwhXC7gQ7Lxtbc59d1M6tN9v
uyktA9LxYZQXRmOnw2VU52EArqIzype4CL4OqiRa1GkTuHqNOSZmc94lmX6p0zM8Q8qUuTqZw7GA
sc33bH8KNQwfYsz36Gj2nOz8OQmZsLLPaMXIi35M7p1BHnIHDJCKzmKvdflmquSFxri9S0tQ+o0c
9brr2pva7mdf0+Tk9jQ9r2d76HdRJjufguvEXqXSNneVpFX3UCSoRcdTcWAeQrfNWvkFiODkze3w
VQdpxAqyjmBD4vNIi30dLCyH6dUYd7tZma6QKdRb9GHnIXOurtTCGPaG0V2FdbMNE3GH0HaLDtd+
Rd3/yMznBnZirBGv0vHA7aIi/63mDRpZhM4wA0ZC6t0InnCno0y0lhwrzRSer06zwkk3yxRdF53+
dUhKzvEsdS00/wgrBQCe5knLp0fhFLd4WW4sQ/i6U/ohhFDf1Jj34rALHgWlXA9+yZZif+8CPfLp
BE/HuNbLJ6YzhL5laZXuwXbbZUt8USa03QzzyHwR25dGs1UK48XuzP2UVbT8aSIB70BdV3am49OG
Q7oqYVEXmq1DF5nbJ2tMjQs10LzMrkZ/nLqnQIkAR1VqtdOoZ/lhFfY3oZVjNNDBclbgkzadoSau
UyAjyxl/t+v1aFgXUN5CT2Lw2ugW+WCGrkaLaMeZEdWII+gz+9UspnPpJOplG7CdWtEeHBpQq8VC
U7U2g/TeuTZNs3pGdzE7G0rP4eXClIGL0cQlUoyt4cc9z0sgvvQrQCq7YGndNlM3fO0Xs5HuoEh9
Xwb7zqD5zkmVuM2EDsfOHtU2uQ8nU1yMHJrXwnHO59nODw4jil24gcvGlO3ooy1rKI+kwb7QjOa6
osd4NeBE2dKU7He2gvIJtEyIRG0wN21QgZOSNMDsEWtaZr6AQ4jQ/TXKNWhAtPjoVic/7IqnVleZ
mVDAPVImtrIetJ0byDLx8UMmx9JE4teM2VWJxxg9lQ62F0f0N0VPv4wtgs4xVG7aFIGMUuKa05/t
tAfHpc18IHhsaBsIVO/RVTwUbJMLFj5IPXTlztuifY0q27xtEmuvyeGB8UIWUroFQV/Wf4ohi7oG
hslwK5aq3ClA+i/jdswuqQrwefRZfaHbgXLo6FsfVb6+V/D0BaeLbh8Lu6zPzaSf3LRe+ucctssm
KRSbDztQPTUJtJe5nVXXbOkqjXXVArqk8BPhXrg0y+FbL9q9iQTKpQdxlitt5DpN+nmaYuGT61+C
+nhVs/AGz8iy0ZtQYyeqI98SienVzBx2IYEqWwU+sGuY9Fpi88+76DyVDJlKx6rQLtL4MOGHBB+l
Ld2+GYv2nBLla18VwQZWkO5nTv+1RSzOFC1W8rwI6RqSIQ5zFbA9EvGgSaR7ZSTYWiDGHvMJd5dN
GO8pRQ1WK4jnTaEHA9W0Xp4brWHtlbayj5Y5nS8R+4jFl3eOf2k8t5BNHYxCY5F2LASaTjezpX1a
Qar0tNKZYzxfUG3nQVR+QRLC2mI5eeQ3fLqOUfvqrG5bNP8eiTfRHBLAB1kJRlyCwGVrLO/qqLvS
qMjsxorGmG/Ad3SbfizOTRFdKwqTpYZ06jzAtvNW9m2NTkzV4FPSFLT0JD9bnHhwZ9V+xvMEyVCx
kOLXTexFmRrfFall+FWdYt1qRZKQI4nENwj1zkWcf80slMX49/czyegW3RbNvY7cIM3VHuHzEJzb
1PU8PGjIrbs2+bLoDioqsJ6XXUbSQ0jOPg4d9HpygnaHa5ee/mB/A707PeAwODNUzlGjW/o7GmyX
UkeOaiQ5dSFT3Ku9kN/DMIqPSZbeB7HO6RMoyvMKg3qaUB2fh5n9UtSJ40mUCh4FsejQppmAklBa
FZ3cudiBkxi2ZGX5FpeA9snK2aDpKvVeoTnEhZgRKqQoaXrL+fic1ohUtLHSfFRy4V0A4AvjzWwc
qokioq70wcbq5+AQQzHyGC4gN4Exl0jgISFJ6xpDIbrkgs9B6RnjpuSQmLReUGstq9qLSajyzQxA
jpZ/WInevtKTpCzvTab2YKXIu26Pr4tr62rrp2VNoFq35NKL2TpdiVd1aRfb0ynZEEspVvnJQGO9
SQt909i1N3TJXaKVcehGZQolR2su58CBPaNH5HhNASYInXR6P9jm6Hyx1ET9EqfCPvYqdVRF6hr5
QjRR7nfyXVew5OpFKBfJMHf7ZG4wWnqWGacU35TmQRvwT0priQ4Q282bOHHiDvtaZEdfMG4mgDgp
aipZ/6qBiv2agXz+Qh25ZnxYPzYPydy/gl1ovzNbbzgUMCU7crQeUQ+n96vW96+mxTTFbEmibeGo
1tckRMxMPdopD2KcGV5H2GvdaZYGxIx+6AEM3XCfcgBEdFybCoarknZE7Xp6D7M1vG7i8tnESXJd
KsOr4hjKF5GJ9W/k29mbiyOuqJeE19QYgsBLakNJPKMiRDlH640yPlRGmgCNTk9YWWgrZTK8dkzl
88pyReO8+MwiwAWJzRA2lhZeclz0sV+kqbyoBY7leaUQlcOGQYhYpmsmv/X3I4fiXZMGzUMB2BGJ
pPF9jCGFEpImfmCL5Yttre++crpXs25MPzGHVzxt/E+BzNS9ok2mvzA8dcBYML+ajBo9lDWIMasa
6RERiF9nhLTARi2VJ95WjbY1+wWmJidDbaTfIzzuO/QVFmeGJsqDBNlztYxV4cqqZh/GDnZPTWm4
sc1SJLFnRaPJOdrDQ0Ru5OudEm4oa2afrbSdW3fooz78pERMPLlU406vn3l+Ce4eUQKO9VMQi6q+
oaujCAAgcWBv0AtelHMwz699kkXjGcJbM2E0EwZCj+nFjzr+5U2MWofB2Z1VXeLGbg6Kw8Qs127I
CRZlhj1pt1pZ74SZKS95Y3KMT33l5ZFunKfTGH1CZNu9AUcqeW41mfG1yKop2s7NsvTu0ozOd14M
DEjVXpZtNyOrsfP2WxNLLPULFZzbADcCD19plouy70JogiXPz9WridHVaE/7TQuEAloTS6Bw00oF
g23qVY2tyXQmxc0jS/s6abV9XOxs/kwlg8KAvpha7o8Do0IPhe3AMNWW8aBljUUNoZ8/d/n4PIh6
daoyb8+z0zrwAYneDEy21u6XCa91DJLeA91quWJuyoNCsf2GfUE7YsWzPRjKi4cwuSVPNUR/lKCk
cCBQSBtrfb7F9SH3PA6amoWybyetcPPVCICEoMDKPQws4Uw5IDGM6A1gJrF6EH2N6FE9o8/whqqZ
YGgS59hRF9wEkepQwl+sPdW94UgzBhB61CgVgUAdeW3iUIPHvk5ToF/6aGf3aot9AbOXaxc9FaiJ
21f4EOK29nEZ9piWgCYeFIHdFhdT2F+1WWmWF61UdPM2CS38VwN+YdZDisdnU7WcPV/HxXDEIaZ1
Unhr40N6UdHY3R7UUXjEU66pF12eJ/JME+aEx5ke3aEtZAr31okh8qFgNUm6BeTzr6WaGCY+MzOF
38ZWCzk97hW3NA17Pkt6TMa7dgoiyJUZdUAqRVYRdBD1FuTlq4AwupVIxPoNwWAon+bZ7KzzWQn7
60WE13qSZcQ5K3p1rF40gbtU0fszu8a1KXqdD6zrnW2zTFm+ZdGQA2JDHQ4A3w6iDcVtNAdtSZZh
ZYtPSkTWgFF3zBwbpq8xED+5jrOQggIwQPTPgPKiuQKUqV6OQ2xvRqeMzfMatOleVZWHpem/Vxlk
8M8o/6N9Hala98JeljceBvnoPtBZebvUnserXIPLx/zsRb0NsbsTnEYp7sEIqMHkUbh8aEQCBURP
dJ9enoH1PVDPiwwKRR4n9m62m3GPAOdishX1AjvnksN6LTiqqgljRot6vF3yT6JuMIXXYTZ/wrz3
BOK+CHC9taHcsfGGwzF26GJtscr06XWI5ax/bMD8ZM/g3Uhzg8luX4rIwKZlVdMV4x5pS6VdiQOG
QktJX1cTxufK4gAnk2fW8JyqC6dFqJjUd9Cw66AHhb7p0RNCEsGO0FRYlHAM7EdRKmdw1+bHJFK/
xzY5ipWx0XDAsh+aQASbGDQ+I10v5Zg8TrPixK5YamI6avNekCCubHVm0RuWiZMiMZI7Q1b5U4px
1wvU2gR2blLi88NUDtt0EvEzs20MtFtsnVA+HkxjfimNfvBYpLTHpyLc5kGs+bo53feRrDwVt2Sl
TqEP31e9xPUMqk1M8lVagN+7lP9GQfkVeaezI53BvKTzXjdpm3+yRT1+ahGyTpwPqn5dAKYiihYP
GOoXMhuDhF5WkX6Gsi+kPC9wB04WOSXi9qhDD9fnGxNd/p7Em3McLAoQOetete0j8PcL+KGq37U4
M0wlZ/EXWp/4JlJ8Yliq8//fO+rmw+u//6tY56b8dfOIwbfdt9d/+Y/m6flfNpTpnrpv7ftG0tsf
/7OTZJh/IC2RyG0ETBR6P3Rq/uwkGRqMN4ODnxYgAnq0Ov/dSRLmH7x21FqGhTAEGM8/O0lC/LH2
fCgw0EwCboVY6G9IePh73it4uCZsOIBddJPQa7y1ud53RU0H9EImEiJ1IGHbFCbxIWbpftB8Pelz
vl1FR+Oi0wSDzfVGh3vXe7Ulyrmq6eG+qUbjKeUoHxVg2PuoU+NzzbIUehJm4y8YzD5nY1Jev3s3
v1Da8BxPb1JHhgHKCEaZFKdKG+o8OSbbWfdHOn0bBc66V+EK8dlwPhpvfyLqWe+USzELnstAv39T
TL27UwnzUghlIi+una2eL59GMzOwOIDoXawWTLmC2B2B/wdaol+8Rp4vjD1eIv/hdJRWMzSKkeUK
dwgge2WrKlvy7+EDONSPXDXr7ebA93GDApiheSr3SoU0FzswDJ8RKPH5PGXFI0kxI1EA5p6ruD9e
fv/e3tbFOxHRekG+F5yshmnrln4KcnOI7rR+tKTv0Iv0IHTmByUxtNBbAkGdqcvA7XtmmlvbXgjz
O6L3R5AcSOoLrbr/4LfQCj5dRPwWHbYjoYdunC6iNp6pHFJT9vMBlawwmR0zxVeYX/wwGALG4eAB
LYP2AmKDdrCl5vaMT3sMEwptitp/NFrrF0v6h19zIuQidlZjhyaNbyg4v5GFPKlBqB6BkENh+v2d
/2JtgTzTHMSCuoNW4aTTTBOBYiFJGV9P6xwArt5lVSs+mOX1y/vhqegUrJFXnY6nzqwZjVUheNN8
qUepSulNtDX26RJUH6zijy61fsLvPlE96OzJTHAeqxYJUGhFDrlAddGFbbr5Hzw5FMVg1PhaoKn9
eCWphnjL2JH8amqbTWlBJx5lb3u/v8rP9wN0lK+DfQ0Jo3E6HTtNhg6HPNYdMGHqociX+YAELj8E
dBT+B5fSWfyqIy3mZMh1qbx7dBGvKYCtUvn5mHef8yRU9mDUxOewDZq/NRRw3WvQvbLiOJlW9dPp
XtP1REiNo1b+PFrVLipxmuHUmD54QycqCq7Cq5GOEG9HA2fDjzcEjmxSZblSZMC7fjNbiVBtMR1P
RY2EO8DUnhMBceXvvrAfL7ruNO+eYj9ZNb1isBdmoNmf4S8QZiYq2n4tc8wPFvvPH+/6qpAIswwN
8RaWvL9WWdcTDReT4YFjwPSmyamPtd4FH0yR/vlgAAwCRZXVh2dN0050TJIxUjl+hpb0WtHwDuAt
VjlHoFrkPEZNMf4Ukv+lIPMXr83QVtEzXFxaRaeLw8iYNCWRUfp4jgDRF0s5eoE1VWeTU2DBSsx+
48D6+GAj/PlD4xtG0LpGbJpE2Prje7NKhpM7edT72DcNzyya/JiVdEbttQL4+yXyiwdq0mVlYaI0
UsWpMCyK6mElrnGDaj9clUbT36lLbPtlNdVbPXLs6YN7+8VRyykL2l0jbhG8yJOba8MUWj8VMz9V
E+ky94TxP8Kssblmo7TcIK6ZcWOWjfGECy5FJt3RJnWwzN/ETg0G4vf3v17tx4Of4JZnzJZmScBK
Jztn3FEsR6XZ+EYmA9udgEAUG61jgJQbFWF92yYzessZU/pCRqQlH6kFf7HA2JdZzECBeSDGyb6A
W1loI0wGvwcsuZWFUjGoqaW12mpPPRQaXM9j98E9/7S84MoRQuDQYFMS5moCeP+pjvZIi6VjWhoO
2WQDXpgqV2kr3lwW337/dH9+2VwK4T7cOu6NjfzkUlXHQAJ4yqi7Cq3JfGAPwc5WA4eiaCdVf6xH
fTczjXuzzC3YOQF9/AA+qT8ykAleye9/zS/uG1m1BbYW6w7r/eRQYQQGU9WYTUUrrzFgSlr1LeSz
6FNN2euDQ+Wnz4p2s0bCQ+K0LvM39Om7nZexcnOgGHlH67OMNk2cWF6FmPY+QEi7Defefvj9rf20
+3I9wamCuhOlIDS1H1+pqWAMawJ2jCZCUoF3V9s6XaMcfn+Vtyf0w9fCZSTnpQ6tlV3+9HUmQ4AH
wxi5rSoNzrTWYcgwRd7M75RYaEeGmeBqxQ3vJpOkJIugemOlE/PdYMZcY/tESjL1oX6+2F28+f1v
+9UTMHRCR9MSpLL2yVlnimyAiiz5kGHRHAcpp+1SZtEH0eO6Xk8eABvzGgJxCVh86xJ7915j1PJh
hpTbn9O4ivAvLul5vKRhQL8NEKpkdPdFy5YKCSlQ9kbsOMoHixj95i9+AqIV3sO6bZ/CicNaS7Uy
GFo/jFKx1usDvw4KzHalMM7oA3dIvaskcVW6kw+sUee6ZRzixk6ZTycWSoQVkuwPjuVfPhaD4WwO
oAQMQSefeYhzwEohqqJ6h/+z0SuVXGEeVWYmcpihwIpVoHeDmiFnVJf9OBml/sGm9tNGirjA5Kgm
LzWJHE+n0TaoiJTJWpdmotVXFU/DNdM5PfS2ikERzRJrdNE++MzfEMU/rgdpIGGn0gCHdk3Ff1wP
Zo96GtMvtlNLftGby6LsLmjD+wWaWFMqnqabB4Bi3hRRY0YyW6QHab0OrePjpHSNEItCuFz9/kv4
+UlIE72wwVZnWxZ1oB9/U+RoU6QyttU36EqdM5xBXLaVVl8vOiGEAmX+ioli1fPvL/rzhseShHFL
LKFJFXnQjxfFvTn2tJVUv2BK29n8PQX5OVX5hqMt/yCC+MX9cWQaGr1Y09TZ7H68VM4kvd5mso9v
JHFzI/Ok38iiKO6ADxn7IIvtc/hj4oPx8L84yTg3JGUyah4cIHJ9AO++fAwjQVHbPNUYopQfiSI5
hkvb7rtsnJgBhZR+j5uk2b4NTAL4ETwiWJgvO6iOH+zCPx9j/ACd0IkjBlj/aa0Cdb6RdNhSfbXp
gRmTM58FtAW+jk0mPrjUz5uqJDY0TcFL5Vm/PZR3N10l1RqZLbM/ZUbwCiIi/lz08uvvl87P94OK
nToPH6KB88k5eZ8VpPyQsUWzP6p9c1fDftsoZSRf0oYe0+8v9fMq5VLkA6qqU4Aj3vvxJY4z3iAt
QkOi9U12MFsd9pOixezebUZvKZ4d+28fS+tZqeLLXU8NLLEnV+S+4CR0qFZsTaXxUCsXAuvwB5vf
z+9pvcpb4qVj9Hhzlb17T6MaNr1E8EWRJp182hC195/UnVdzHLfWrv/Q6a86h9uensgkBiXedEmW
3Tnn/vXfA+5dZU5zznRJVefieG/bkkUSA2BhAVh4wxyjEn599C62wknZEeYeQh//vC9z10cDKkyT
l2LhtgNhad50cTCuxNyFOVLYR2SyiSjPWIuFlnRyT53N5siojuqxADNxzCS/esL7QsgLKNrK2F0I
PwUtGIVaoy6K5IujExz6GJ822svsSDppsQR2rgYwbsEYGNc2ykudg8MKlVtGm9WxF7HepC31Z14R
PclvQ483p32MMK4sx5+InjUa9oX54obFnUKkLLFLnc+XEghS1YQpb1VXDrenFu58WHWH61FxYfzE
WlIgqMD0Btxz3krR9RQrJaPzYj34m7crPP8i7XtLStr/SUNc17ipUqpdBrnU1TVKJVrn9V2VP1UD
cFsCf7715zXC7KUuwYNGW4kd3aRYeN4lyc54VfVlXFAcpfyEoosmOJPl81iO2kpGUsXwnJ8gRJX7
37bU87ZmPUSC0eICXpVWcNvXSPYhLjZjoxvliv/IW7YZb4c89E2vd2pURhEJGcFj5RZHQA3dLGdj
oZfVIOhUoCA9ISDSAoTCGQ9OQz3mL4OUl3/Dj1ZR2UqyyUI/BXFA7/rcvBVelt3AxoHlo3IgQu/m
vBuogsRhLxW9h8mbjDyu1tx1Y9t+Q7mv3hpO5mwtHww2ULhZukVB2z9MyG3+QSiKwQSmhfoAT13n
H6KbuNpOat17ML+rfYC/I/cvs0NuQDFWmrqwkMWJjzOPLTK7sYj6CT0c+O+Afqu0Su5yHJZ86NUS
QsRIIAsKcWWu5KmLLfK4YHB5hcm3rCAaOZZHfdL2aNw0I9g0szugOaxD4ul85U5LyvDT9Tm9kD50
WZd56eG4xMvdMn3MDQRHdRq80CkKz3ZAxQUqokbXW7nQLaQteUuy3w4BSzcfYPE+AsP6AKO0lLHq
SeHhIkd7QNekfgBb2K20dylSdYXSB4VYLkfG8kyTxeBS1aIF7TsNvRugHLKDpJPveoB7QoFP+pHx
1C95GEwMj1HtOD/tjkPQyrpXLvWbR0iTnQ59BM0Qo/9uy5Z7QFY1TGVvAvtouJoedreCJfOggaC7
QXkPtVmzQKcN33UIu5A2ZXBWd2C0Oi+AZ3xELwe74nw0qO624Y5be7dykbiQBsUjlMxVQoZZ/5a6
3n3EiUuLnBTS4JXI/UHNM6URw7pBAQ85DH9dD4NLwUZws3odjZOtvUiDDrhpYKPZ6MlhDSLTjP5K
+nze/kEjLFubBz7ZhJd8PuaDBNlCLfOR6nHpH8AwFqfS6cOVCBM/ZZEKyYNIZnD7MnhWX6SGaFbS
ocRPwGumCTm8Jhkyz0LQ6q/YGsa9WffZUzWOPh7Kce+s1CfE+eFD2xzUOV3oKkIeIureTRnMKx3p
cIaRQgUGRWWU3aZBjfsfhLKbYYpOHZyEn9dH9WKYQK7EDIrakyLABe/brBzVwFoYofGsTb7WnY20
rYzVSuDM2Z/M37uWFr1rKFLGckFLeKTWXo4i912ImulKMeNyfwR1G+KrbS63skzVc8q9Nf0BcO/W
QScMO9oZ7JWVyt+uj93FsEfOm+IFb7148J2PHfSFDvlDklEyJMpuKmQabORypUeXWhGVTxRHRMF9
eeqsrJFEbzSjpw8YTCpT2AFrHKff36C4Vf3bymJ1QVZsKkUrGTfuX88dGmPe6GvYL02OdSwDBZmV
64N34U6u65qotBJ4DgO4GL0BS3s5DtqBUOgGL9DtHppF3gynPsjsr9gAKKdRs+tvYymnn1VU3G/9
totu9GyyzZVFf/mzWDprwJZ5TBRSOO9XQY+ohyPpEFMmFRfuQRqjbSaHX0cFufXQzP/pNfDD6COc
ohbAvIn0yG6yo5UpuDjR1HwcDiY2cJbF9QIxj1Ae53Hw0EosDwayaG5RNdnKDU0RyXiZZXieghLO
tk1xezHuVqnjel4w5E0dWDeoFCaPCQfPezbKBgdj32xPEYbg2xj58Z/IOWQbH5WgbyqVuR/IGitr
h+hLK/b951kcPtGVsgZ9HAbP9hFJ7GoGgGeJclugc7ASc5dGGBgmctqc+8AqLEY4SThT8KIxeAri
Ie7g65OHzOSaw9+lLQTEligtclU0HO08mGCCQC8dwgF+pg5POpqzRHcH8YT0qMsJMui9k5a38tRA
etN81FT+II54rlEp5nL6Yzc5b5+n18CaA9T0itDJTlUf45mUZPXT9fV7adpIsbIo5KErsDQQrBO7
xDQsGD2ny5UjdZsaJW4tsT+h2Yqq3x80Bv6Nu75mINmy6FLfxwECLHRppnS3ww1A3hShpR5D1DpW
Ru9iLjBBgVGk4683dYb3uUCtwqRrbSoxtTaFP1LVCAQBsUMbp4rSyUUgBCtyI3FA/geAnqvj3CrS
10EVsreYhzvRSv6/dCoQpqMgEFC2ARh3Pp0VEitj0suwBlVZw9we9qyMkdan2bazg1kgsKfrmfFy
fcAvHXDF6Rb6sM6dZfmyGQQdLl4ZyXkq0mgbhc2nDnPuTWca36Erfrne2KVliYgmsDROdzxPLbKv
ColhlCfWPQ/Y6kmr7BZ1MKNbGcdLXWIAyXwq/zT1xbKc8nCQqSKx3xRh+zVTjeTFLyBkmxAnT6Mi
93/SK03HOZY8AMpPLKB3p7leSfAow/EDZU5zCzkx+zS3ff18fegu5RrLVMXbIXADR18ER6RPKVcM
3kcAvSNsHSuZtA0GpK1yqW5ffUl3trGvNXjgDMqfjCcwDse0EC5gQM/7xwsl7FtAUniFSEgeYat1
qkpJCbeZmeA8mMlZ8vl6Zy/GiWVSbKaOD1plsVNUBYL1FlgcbxgcRJIh6nsS9rq7661cSmz0CCih
QZWP6u95v6IQmjtCYaPn+5lyrzWjc+ItqsUzCtmr601dmj0b4BeZjcoYCNvzpvCVMiVDweTWDrTh
PnFU/bNvtflhrHGqyZh3mFTR8C1Xfe0PhpJKsyyqwRw49MWSK2Xw9gYIVC/TxugLCjjaJkOEauUO
emnCKOVQhuNWiJ78YslhIm9GfQqMv0aT2cucIdNcQPvOn+x4tgX8GR4S04Zc4dlSKzm+5Gjij/gh
jsiwDM60N6ey8q7P1uXe/NvKYkEHQYFPS0ArstkqW1vOcJ6bnfoPLoG8DXPaByjF1CxmpgqI+1qn
tGDgR3bXRX6KGUmHcEWNAofpIWciweZIhxUo0cXKisNxgaYB1ZEjF2OIS1uLEDaLq9NlbMDyCv4k
1PXP5HzzgKxOf2xA2u7nIu4fBifMP6VztSIHeHHvdThCUrSiTEb16vxD4LSBq/3I2ksHX92lGFzs
8Vksf6DEE8EazvVfyKNp33PVgT6F60OEqlBrfArSeP6Do+L7T7JIrGgkm2WCVxRcjrK7UfJQ3UGb
qlYm+0JIAc1ny6NKw7vJ8qhmlC1yOUbB9WdG8xBZFW1GPCMtlZXZvdAOdwpuNxyguN8s39dLmEIl
sgGKh4xMdjvGRb9HyTJaGTOH2VncLHhLV3l15NDAu6P4FO92vHAoDB3vUMVL4Eu6XRsaD11ihTtH
VaD8qDCqOyFbV6FDvkk0DTnx6wv0QuY+a3+xQOGtV5OshWi+l0brDVWnnyTeqU5hrEX7P2iKlxnI
GkDhrDdD9nddrcM6TCCUw9FVOvlTxu10GxWF/Ay17Z8/aIkyI+d4PitRcj6otoPOEvbowK0aqG6V
jlvPnFTYDmrt2nZ0IUpAIdnseuyvSJQtmoqGGEm/COHkCeieO1omAhVF6HvXOyR+yjJKuE4DXkGZ
DFDtYmWhEe7XtQG9OagsUGKO2YRfVfzp+kNet+0rao9w0wK8KfOV3fYCAIrT2LuWRfy+mzQTXyez
dRA+QN2oo4qCVs2+19V2O0eOj4xlpud7rcMiWZfgIrqzPSp7xzf1L2ok3dh+ixA9vO5AD5q/rg/J
xYGHOC3goiL1LT7YkPdzXFDx9kaNdtMkDbZ1jNbF9VZU5+MC4foAwId7IfgDrqbnAyBDG3Wkhhp0
Ls3WcLCmufo2a6qLMfJ3DcJ+kqK4tDd6m8fGHM+sFyh7ReJBO3UAV3d+fh9IvE7hn+Zr0qGeldZ4
6aJaCh7IPnhXdEiCcYPvsfLuK1T/T1UmuOSTjVfrMdAw/t1hD2gFiJMFUbmDFu+8+mOJ/WhWw+N1
W2kybgBjjNMBPvBEkaVt1OA2C0NEu/kMOJAM+YQpclZLU7LPfIBqnjUFsIUiGOmOJ6OwrnsKltBA
hxpUUcfabhzMm1KhBJXrqb11JjyOJqOcPw/FjJxAkM+0P2KPA4+514dgi4Wq354SiO1oOMBcQYgu
TCSfn1K0qasOsCA9uUsGzNM6P1O9ykmK7zX6ceohN7Qo3zUKpc5NWMYGVlU10gooFUxo7qEK0sdw
qUOUfOmSb+36Ibb2mNMO2UktKxsLhEDT4m0dolFz02lV70AttNDxikE7wCY0I2HPKCEOVFNQgP9q
O9GwmU0svTdoc+rVF0HxwZYvhjc4KImpkoub+VE1hqkGOD7OGjIislTtwi5CV7TgoRaCYdaxBKkG
QbrS+uquEL5mhtEgnKVaNUa+0Cv4aVFZbNIh1J5zaksJPIIJy0ap58CETVU3HxD1NPAOCyYHfSfF
t3EQRey9v8H2JLBcJBqap8aAS+spdoIaV9DyXL9HZiBBK933rdvYtGqGyp9VjIGjUf6qBlk88TSa
aPcY5yB77iAuVR2pzMXaxmpVhNORNkyr2wrqlrrLoE9kHhTw6gaRL3CMSZhiQOB0FuUCxe+t6oCV
Ttk9qFYuffHLvv9WTzgvbqwBlZYbu8tNfFLm4Ad6S8MD6u/ljZ0hRU/dEOEXLlSyuUv6eHiR9QyN
4Vivh5NV2DBpwDIp7QYRqRaZ0GnMRqzC7MC+l9vGkRDedYLxe2fbreHGeELN7tAKibOhTbPYS3tZ
+2fMdfRlJFmL971US/8UaBnpLhSmeNgNVU4I4zcxPZE4U2c753P2FcnYFE3VgGrWhrJt+BqjDnXU
oij7G5vK6NOgjH384AeW/jWJkMZGdRt1btTmQoiftq4hr1LYGYjozGk1uKHo0DbHzJoa9LmNKfqa
9zBswaEMfvFpVHEEQN+X9zW0WaP6l2GFReEmKbawrm+V/SsGdUOJgJSdJVvci42voZQO/R5iN2Jn
PNJpD0k4OgbPyJD9Q9BK0rZNHfi6IQcGkgXmKt1WT5xS3lq1lQYE8+w8JDi72a7k80EiKGABIrdC
KktyJuVXzY3qPne0/mdQy5K0UQcDzz0DR8yvEawJhAgQG0KEL4yjxBtB+OBLCWnJPjpIUcgenGVO
dDlmS9qmaebok8riRpwNUUZEyX0oHRvbH3PJVeI0Pzp6pKOaWOaasq3rDtkTFByFMfBYOb2LUl3a
PHaYgFveGKK456HXkJfeYLPc70zssQ0c2WrHdG2MupGwdvoaa9VGC2tEuMz8mzrIjeN2fVbE+8mp
WZ2qHNoZ8PreT1DTMTv8mVU0+TxeTmDrICnWAqBztPxxHG3jGdZvpe6qdMa/bxrMAYOpMIkGD4MB
PF19sM4oXgiktwsbQnpUDKTP9qNZTwgsVbhqnrK+yZXYw43VAVvdGY2VJSgoSb7S/ASOiN7go4zJ
tzm7raxFUvoZW2LbhGs/+moTbv5PXsFnRLpW9/omyoVDoIN+YRu/GGotUe+snGZrRthtxhXqfYGC
cIeK/Mimriz184SSHn/sNPVny88RCkWXUMpXzmsfgLeIn6o858HKoGYJPGlxFUURxO7z0UFEygye
Ga4M6BjqcUktp17RI6Wr5nWF+3jyi20q2XQxCiIFwGfEskg2Zdd8ftuM/x+YHPz/pqcrsA3/d0q0
W/+Yo/Q9CVp8/X840JJq/w9lLBDAJohCKKomB5T/kKAlS0NpF6Yst3s01qnP8Ef/1dM1hMUBc8vT
mOYAIROswP/q6Uqa9j8WKAGqOBSGZBwQrN+hQZ+fn6hyw1/iI3BupQaNnwKf/P0BUpOCPFaDGuca
owVyOIdtW+87VN8L4KTgOn+rEiWaE8dwUYiCUElpclEK8Mt4tNIaor+c1JX/OqbY6qQuOE5Jf5bM
1qzWEJbn59C3BpEuoI7IhYZWhWbx+/7JUZ7UE9oTbiXJ+VPLCf6lisx4bS2+gXz/vQLAJmF+gcD/
lyHMmfe8nay1tTgLlcfdw/HlYbf553CM3N1+5x28w93u+OB5z3d3O3673W74h3s63G3Eb72H3Yv3
cny6874V7tHdu99ufu74Abuj+7B39y+fepdv2Lq7p+N+u3nenjabbelu73/E7un5sDl5nup6j97u
7tVxP2/vPRrx3IO3fdy47unO87yVC8cbWPtaPxc1FeAXI5anyqN3d7hzv+28Xe/yub/vd+6Tu3Nd
8WkPG8+72Xg3Oz7E9sZbOfK/wequfYJFxM4Ea24w0je714dg6x737nH3wHjtdne7J/5iFPmVu91u
A3dzOpz+OZSbwf3HOxwO/wzu4/NKvWMBnPk484s0rMt978d8Hu+b97LbMwDbw0qXV5sQQf7ultdi
EcXeTHB5j99+PgTug7v9fr+R3ZV2qIzxg66N7WK1zNY0TPigPu6+7Y67OwLs7rh74Rfeg7e5OR7v
mNxX93h35G+PuScmt5XLL3eE8+HOO+xe3Z33jbjfvXrHhwfigXl5eApc9yuztCPc3d1xe3Ld3Tf3
aXNy3zpz3B8fjk9/HwP37yfxQ3++PLxG7svs/gzcI709Pj09PPHbv/9mtnfu5rC5fz5tnvn34+F5
+3z4Z3N4Phye3Zen43F03cDd328PX2/v77/enw7bz8fT4dfz42a73zxuvLvNdvvsuT9ut5vD4fHG
ez4dDu72dLrdPHunA1HtEbBvEUzP/yGS77wNLR42dO/4sLu72Ry295uD9/aFX575zyxCvvfm8ds3
1vjm17uN5NN/Rv69U8qievgxuJb5UmmrGDHAxzvv9eVIaG2erzfwBsC5NuOitPEutOzALyQrFut5
d8PfrKP9nXcUmWjrbryTt9nw/81KoP2HnXCt2UXFpFFLC9VV+sUyviFviMUr/se/H153dwTKHTH2
erd7vXuoXPLb3esrkeje7o/u0/Fpf9zv99v9/tZlqpmAG/Lq9vvtLTHhurfu5v5wOBGrTOTB2zze
MIXuYXt63Nzc0Bum/PogUlBeWTfiz9+NIsK6Vl8wigwh4XP3QD4i64tB3JC7K5eE7v4kJbl0hBR9
dPlCstXuiVFmpYnEya+e+Iaje+/yR/xKfO/xuL/n34dn+uidNo+sMo9kd7fbiP55m3s2kSNbCl9y
OrE3iKy7E2v2YSc6GroHRpLvYRx3HiN1I8LeO3y7exCD8+DxPdeH4g1qcWVil1CMpmrK0BIZhCn9
xsqlr5tbNi1Wyg2La7NZSb9vFdhrDS42pCyuG11m6O92D68iWZH5Nz/E8DyvBC0QpOuzvES8mjyx
8xjILJMJHpgIEbc3YlcnPsXEkCvIDCQMUiGZ44a+k6+YTn7LTs2fHUgyd972xC/56t2Rg8GBPyXe
+TWpbUMseGwi/Eh+vPiSXcH3H184VrAoSaZvgSJaPO42r3wJH8EVMSa+nN9sXZEfD7TL1/ITP+0f
+PHkNH4Uufl43IoovLv75rG+ji8uOYXvYfGIGSKi+HB8Pz9P/LDNrQhYesInIrey1bLWvmxP4ku3
pyMDff+WHej1YV/QeRafu9semG8R/yK2+Wx7vvNp84OfShbdnO6fydVimBgo8d0shIwthMy24T9f
j8bzCeO5CQibLVC1Jqok+E8sjgr9PDuB3OWNa6tS74GRRmBS09vt9VZEDv43Av/bisbxDxgvdf+l
ggfSJ6VvC8S7n8fO1u8wZ6rzMX0NxrnyosSRfuvlQ7THywo4DvGYBnJ0yQZIlZky6Ij8bVc7+i6y
h3EXpr3iXu/Vx7GDmMorP7gtgSxaeuYpnR3FtUxNJYYR8FWOquzYluO8MkMfx45WqMiJIi7H8yVO
oq5SOWwth2olEmdo7+LHSxW7NoyOQt5UNK5SIbF4vWfnV5638YMoi6wT2EAuUvoiYzi5hh03it5A
0XL1ROXQ4I6fxHcyhMGV7l1oSpA/0bEC6cJlfXEr4IVKLrIuoSk8Pl0wIWj6dbaBkmGWrhACL4wk
OitvZGDDtgj38y1IGOraUo52NUa08bGLYmRHub/d6gW2DkNdWCub3oX4OGtvsYNPbTEXJpYrxLoy
l4cMTzUJO2IzWmnn0hAiVgeBlLsykb84AQFIRfDSnCp3MEoXz/oQ69hovqfCrq9c4i71CCV2MAji
YRGu/PkIKrhg5E2nVq7TWomHjcvkOVbir+yQF/vzbyvLDdLPYODhfUEraRX2G9+QownPL2l61YK+
+oPBA8qLBpupCve2xSRls9YW4Ogr6m7WvPWzwbw3kSh1h7ILvl1fVSK+zrMg76PvmlqMHlavZd0o
jJ4xFw8hflN7RGOrL5OtJLfoZeFaYncrTV4ayndNLoeyNGJNbjWlQp0jwvS+V+tNazXBdhq1v693
7lJoACsBSckNnyqO+CTvznegBMJ6ptLplpHTfUqKEg8xVKl/C1vylpjEEzMGSzpkAHPJNPQNrONC
x6rcoskiF/djcxf1xZowzqVEAYcMTJoMXBTm2nlf0JuM6qgyK1eqgehthNfAKTUz/5+sbMIXND3L
9k+i0Kbow8FZM6EhnLcYYwRdR6aGbQeVsn3ad98xMP6pVqq1/f1pAnUn8AciXyyZyE6UcRnvSbdK
3qbmY97oYXMMtS5rVnp0KR5AEgr0Jv1Rls/KpiGHwWCwiEOfouqQgTLWU8DN17uzuP2JgOBICQJO
A7tlwZ+3zwculPB8SQ3kfiut1lyEZIeNMYcxsu1lsM+HQnPhXu99P0n2mtEOQkwQkb1ZRlZ05ZNo
tHS+ujHuMjnkIIOGWM4ykYxNYIfKiLNVGIXJSUb/fFdVpfZS9PVdAA/nVKOCva2TQnE1xnszTkm4
YWhapXWO3SRVK2egj9mGtx1FRDGFPYpv4vO+W5A55u9JY7WVmwSO+VTYU7U1AwRdelVXeclM459t
VM+766PwcdbFgxJMFqILeOISRsc715hhnYBmiFbYm7qgqI6n09qb/sWuvWtlcTyZ+tKZg4qcTSGm
97oA//ih8iWk8Hmddb4X8fB7KDARZvSLueUw+WbLt0jdVE11PZDGys3QlEcJ2Mg2kjOuCWKIYD0P
IVoBw42oEUmAYuz5lA0TzUs9rZSyPQCaC5wMmybUAjSI9oGwtKzD6HUo/fix6Vq8Wa5P3qVhJXhh
j0Fyk1FXOm/e7IKxqgoAzWmW1zfxUBTHMuzmu7iT6hvOZPoGHXllJSGtNbpYwHmNoy2+mZXLSdsc
eDWypRvVl/EDR8fwTu0np/WKGSuIlc5+zPHU2VkWSMsIRYZlNXosbcRN65zlESnGt1bqxm6rOn28
HxC7x0gnl9qv14dX7ICL2RWPEprQXAMcvIQGd1ow5EYTVG7vN7lnVlXtoYTRQ38Zf//kyWma84x4
s4A194HyoGO9NiCA7k5Dl27lZO52IxLqv32eBkOKvj/PI4wfChfn8ZLDZC5gm5bI/ZfDHmAuThOx
9ShXCdantbySWi4sDjCKcBuYNJ3HikV06m0eIUo/ly5v5w0+YFK2L/JMPhWZYW9LtJxfMDCWULmm
PDusBMuFIHWAqoOt4doAUGqRcBBEQr2EF3N3llrnOa0M9QEkY7cpVaM6FrWJNnMZ+sbK0rgQMNDL
uMJy3BaoqcX4cltAcQsVNSABfufCT0xxWsFdIZJ7aWX3utTBt1ssKn0wAJYBY5e4B+hByYknLPob
s6u6Y6a1xikiWx0QBhDP3lWzxga7MKUUH6gIsIGLOsRiSuuwUlE1o1WtM1Ue+iNU7IaoaE5GoXX3
o45HFcL8De5p/dry/7BRvT3p6aCv4csimbxItYbwb6wqFnoQY5ulyrm2o0rSr4gNXWyFnr3FLITy
xQwOgWo2o0nilqMUGygtshJz46v1PP1uqNAdTj+OONNxHlrieLO5gf3Ysjii3MQFWemSJ3wD8HKK
w+Txehq71CeSC+dQSNACNni+6rHf1CMgrLjPODlWYlUnza/4JqbWSkh+iH7RJcCWhAa1AU555+1E
M9AW5GVKoh+sfFNO+o2cdtmxQqxsJbVcagpwnI68jFC7Xl5rG7nNokHP8EVTWn3bJIW2Hwu7vQ0g
eq40dWn0OBqx1hRw+P+p+r87lVWYDkWjCt6h1uVoC06ic7HQq1bC4UIrYpthS36jTS8lbCDyhU6F
Cj6onpmHZMCWWK5la+Kyl1rhGkZJzwbn/4GfxXJVbKz28G3DFGbDc730s+8crD5/O+CQB6cvgrHA
Y7x6Hgh5MVX+PMX4mpr9F9vKtS3UiHJlXi6EwFkji9OypWZVKAVJiRVR5+/apG0AK4PbQ1BvpRxv
8nHPjgHg7alOCkVNkru6pM0r7VhlhSIVroL21m0Vj9Uz6gXF0cFYc8ZtbBz318dPEQP0oUUF3TlI
J6i9yosBnIHfIM1IizqOALu2UkJvBGmLn2Ovpm5ooIOVjz1Fgchw9rlcqf9Ik3RqjLwEtTUkT9c/
zqWoYSIRagH7Lm4L59MZ5GnW2T5RYzn97EmlFG8pFPz9+41YqHnAxORqyHCfN2JWw4ykHiy5MarV
CHxUbLYeJuLl70l8cDFgNpE9oqqD5Cyb52IL8/Ukl7WJuMnjfNzEoNzg6Uk7BSPEHGDrSk68NHYg
qggeS4gmLnUKurExoVkWpWu1hn+T9FN1LEmh3u8PHsQaIeYE9hwtgPPBw/UJEmRAOoybrL4tuhCX
SSCuK6fHC31h2IT6JVcO7pyLvTHJCylxolCcUa3wPh0cfaPgQvu7BSPwPzLlAXiU3GsAuZz3xZ57
qZVE7CeRlt1l06h6pZ+vSYZ9LEOIZgTdj6u2oG0u4g233sKQMwt8aOdHGFba2k6p0lMxGA5mm/29
PRhPpST72yq0/BvK3SfTKde0dD4c4vgQ8IRwjOcCKjgf532dK8x42iAtsSrrVWWb+CWm2XGQZfK9
0Q0DqumDk0bHuodythKYF5IaNwGh4AMvGBHDRf8RfzPkTuBjJ6x9kk0oo7o3lNGthnXKpmt8/vnb
McrGA49dYPvFFeS8r51qjdksk0WQGIvcodHqnUUtd2UlfNwVkHlBGRGi5Zts36JbAIQRt7eYVjOM
Alw8reI45bOFwZgTbq936OMI0hQvVchXEUS4yJ93CPl2U64NRrBIjEgSDNzKxmQ6VD47jWb8CgdE
uld6J8bofF/g/IHSGMLVpK8PwLYwqYwxqPBdLXPoZbpTGV+QLp5/Vh1+g4qSqz+piIw3KCMVB6wF
mxXe18dwpSrINcmk9u6gB7HocZZXctAPlFPktBZeOdYvrLdeDayv3crJM7dDXfj6GH9MOaJFId1D
fUXoUZ6PcYORcqQquILlksqFteq6A0slX5lJ8bkXwwq7EjizQXyy92jnrahxCwiuaAu3FoZlGzuP
om/VPGW6V5e+/gknRFyyEzy7coyL0mZtj7gQszwBcZbl/Mdr0HKPqOcSXVewFq6U+tXOCGCxbhwf
zWQQ4lq8MqIXEh+KWqLCQO2fJbLU79JUKdGHVmbhm80nilvJi+I7idfrdYojUhMaz4mWcR9HPKdp
dyrmzZYrNU31Oax1cOTX5/fCyPMcK7SCOFpTfVxElAo3sJ4rHN0xPGO59l37czAnpF3l0XHTyU/u
GvuLUgXhb29lDAKv6KJqxvJd8sLkzEmNqhSFwUlPi00b4L29d3ol+j2PBXHaAKIJnZ2Lg8Z9b3lN
z/I8xrkB9fWg6fzP/RRr1nZSHP+mjfTOWjk3XgokBzakbVLgEZWk8zhuSRihJMxUZ4wYTqVSdPdD
bklebxbDy/WJu5D8IHjTDORrluZSUUzxdWOycvplxZb/K26V6bPdWv0+ydP0EAPv+nq9vQtdo1IP
6ph3EB65l1eKFFfDrJtgM5iFZeMyyp25RjXIxZB8baO60BTKr7yWiq7xnL447kZmVgZNi2O1g9Q2
Xvdj1/k8AObaUeEtdY3tdSGn2pypdJHlBPt6keHiMTfToJNyV8Fjb+MXYYO8DubwHPbtRv3VTnUv
7yv2mpVLzaV2KTUKRVMOQB+STtdCplHxN3MVXICx1u4i/V6dZKwA8iiEc6UXt3YfSiuHu0tjKx59
SHWwhgFMn0dob/V6hroaqQ7xf88H6e+WSVVssI9fc6m6EKFABhAHEDRlYXFy3tSsDRj/DVnh+s2M
92g3q/vJ7O1DV/u4/uWBtKKzcKlrNo5UlDrRJ+Ioft5eNVhBNdpOzkMnetQQY1QvC4ziabajdCWH
X9gVIelrgiABnB5lpvOmdLNScWD3UUQOIsyp63hGF9QId9eX3MVWRNVbNYTMwlJsSUZyJzMNskkV
p9W28mX7JoTCslJwuzhsplAdoFJsgJ8/70sT8gCHCACtpMaIOYFsptNBj3ld8ybEqKr99U5digrK
U+Iew6GC94Tz5mR5xtA2Im9Jbfvct/NjViCjZnKecq0qXvN1utSaeLOFz0ItmlfG89bKHPlerWRx
18j0n3IcbHf4lltHecTdZB7mbqV3F6aMjGyKvCw4NB9wJZZaDiOcAHfoy5JH01BWey8ohE/i9WG8
MGs0IYpiFIIZzMUwjqWOkWXEOh57DCy9DASBZ+FvEblR5K+Jp1wYRQaRugNBiPL58hDoIzSA6oGd
u6YTGjjLy071V17rho+rNdVinhf0NQsC8fkXJ0J2bHAEEFlIkMs69wznbgxHxIJjLD03iRR4Or7g
6AZBINf9enTHURm83x9ThTOoqHMLeYdFbgzbWCoxfeOM2aQnlbfgbZppgZvo6loV/9LsvWtpKelm
lqDCatiTbtm1UQ9RM4lMOM2OOm0RbjLXqo6XBtMiWSGXwSs79eHzVZC1tZ2GDRa57Ti3+3kypE+z
6TteZTTVVhqd6QTB3P96fTQvNmqKtMJy0JnK80ZrVEyw1NZytxkYxAhAyOdsMj+jElfvZLPSdkMT
6ittXriecQ0UAtcoAHLAXMxgY89FE2s1rsB5hcpWmJ+ccky/Tn4Y/1VkWvZqZDLeGZJcH9VhzFbW
5MeztHh6wgqFEzW8q+Xil/XCGrUUn5nOGpXHTs2h94Z18ANd7+5utmFGN37V3Ells7Lzfcw6NMx1
1BCmEJyXFt2eVIjVkDAJXKlPPc3u+k9Ooucv1yf0YxYQrpvUIQGyiVL5Yn/tLYT9IhVnbA7U4Wsw
h2iKtkWDP2Bs6dXrlBrqr+stfhxQcc8Vb/smeyBiC+chFLaZhMcDJ4isjdAb7i2le5msqUzdmjeV
XdQ4wUYPZAGCHLRoTUP3UuviFE/CQy+HOtF56+g8y5GC864rl2WYekhjOx14wSIcNg48eYWHI39G
NnaUSyx2K0n5+3rvPyYJyqQEMrsktQa2yvP2TV4jOCaTJNQx0Y78/SMp9WGvhra9++2WOF1QGRLE
T0J40RJ3B9WZU3ZJKPhW7o0TpzmOpU1rbM3emELvenMfV6mwoEObmAZBFCztRJpYSuKxxeAZO5vq
FxsIuqBx4imJr2xbjLL2QTZV30thVBdPmv7leusiaM53FlqnlA7qk8M+qiTnw9p2ppl0wl4a/Fh8
o5SmDC09V397SYpWcBIUirGcRRetsEJsQNoDJ0T0eE/xpN/39rjmVHSxKxB2WfXgSylBnnelAfEn
ARljIIe5/AQmHaJuJMv9GlDrwsqnuA3E7s0QiGE7bwf5OyMb8i53AwRWPaeC6egoWXAE9TeeoOtL
v30kBT2ExBJvZDxecSc7bw+r8AlBT6ZIkmJtm/Z2em9Q99pmwah/uh4Nl2KRB1nxqETB8gPCJIsj
mfvWROq0huYox5W+oZiQeSiCp8eyqZHm4FH/0ajj8jsUlHJlKVzIMRzjuK9Qzwe+tFzjRpr0wD44
fPtjIKluRUXxk26nFnXM0apfVFUyetfQo+pFR9mhXun8xy2a5EZ5RLwZY1/2Rk1597JaSHPJZ0p5
V5sL+TuTEZlurrIYN10YpA04xCR5AsNl/EHCoWFADEwyj2zLJ6A2ipoq6LkETErVbCQ+4bG3Z2Hk
1CXP1yd4sUbolWOCLRQufORwZ7mHKEFZ+rM2/S9l57Fct84t4SdCFXOYktx7K1rBsix5gnJkzmAA
nv5++9QdHMuuo/pnHliiSILAWt29uvHPmYr82Jz9qagLgsN/X+UtqPf/lwE7BEWM8KQ9f0L/epQd
B5RVurjfVnAUKm7OWYqWc4gWD3mv5anHKKoVZmvbp8LS+jjCdj7IRb23nN+spz/+jDdfjjdYmwK2
LjPsY3Am8rHlXdSIH7dv/KySGhfHGZGujzbunSfwt+cc8LmipcDMlcTG3x9AYNxQ+yRKZEsclwfl
Nljk7nP/v51U/9zfv6/y5jFPfYkoO1xKjADz5cofA32w8mU99uX6HpHxZtP751IEVPI6AaTpRd7c
kLZn3Iz2/Ez89os5NmVtPXeyaqa7yXV6Pla0Fvq9i/7lKWJfBMPHeDnTOG9FKa72xsnv4zzbZJHf
ql2orIu99/Duv9zauR0AnIFH5MR/s0oGv3WltzmUb2oLvW/ArkV3Ui65hRd2P3fmetBz+N4n8set
8aWz9JAloHh3/H/Gkf/1hUyrCj1B3G3qjyq/sCap0wAJ6js1+B+3dgaxOQohMM9e1G9L4aUpGR/p
HTvNS52vqXab/g6PH6yNdAF/4Zj8nT30vAz+VU6c09hQWaB0Oxc0lBVvVmRhvMaRYsC9pfZWwj1N
lIEgVqkd4tT835vMXy7lA2SDY9PC0RK/KUgHppqmmhCrVFJ6H+TYGXpG5ZOfOk7vPMa/XeqcUg1F
gUoRhu33rzmuekvWVeumNsmO9v0kmmW5s4FJcVtBKjOrd4itN8fw+SkiPThbOyOlww/6zVOs6mC0
92XjKc5Wf00I2XAS0rTY24T5o1oh1uW2VGnV7u7N5vrbOy/xL6uGoGcQZ5LWkGW+rdYcEccUnoRR
sDSjkzAKq69gAg22hMuh3FsP//0m//wWyGeA+D2bVUABvUVvhnyvZSUJU3Ga2rvAH2g9jGWh3nmJ
f97V71c5Hxb/+uKI1Y3FWLsyhUYPUyJKsaXabU77In5YV9dP/vum/nY5INGzGprRgj/mCvwOwLKM
gjwrQ4arquPgTbokPZLM2WZJVASr6fIZ+vZ7Ssy/PU2YSRoX6m3Mc94snm1Fst8H/Frt7PJjZMOd
OYvj/W+MFUuU3ZJNmY2TphCn1t+fZtPrpiDdzUs19/MaW32XwR0M77ACf94LwAH5EueRiPMMwpur
VKZZ8AqPq4ycpBalYK5OAjHSO4MOf73KGZmBiATCflt/zb27FQPea1lk6GDrwC9OpTW/tyD+3EQ4
XJAtEQADMgGd8/sTAyCXGpPqKnPWWlyXjfGPa6nWlHRr+/jfa+9NJcvLOTvbnBffOZUJzOD3S039
ebS1xMFqnFX+3dRL++T7+XgcK3/P5qgXVznQ5TsL/m9PEf0BHp6Aokg736y7yfCA0TtWWS61vkGk
FR/z0ntPxP23pxi4Z/fhc4PArMzvtwZROnrrAmUSm3H6bKTtX/akgF42Wyf/5xuC6KfwOQ8zEIj4
ViFimbHUwxKRJ7WZ/hTPza/JDd7j+v98avgScawQ4Ms5jb7u9/uRAfkfxEyWmWuv5kIEJsyWUfbv
7LB/Lojfr/Jm7c2uXSuPedVs8EL9aemNyRSZODcbgNKtVQzNbWfE9B7l9ee74psFsuKIDqk+/nF0
+NeO24dW29mqqBgWMnI59dswO0dTTXV7MbaOUpf/66r/1+V4om82C3/XJQ6nNB2BVReP/eT4JI8N
zjXhj5I0l026F16h5Nf/vurfXiBHJU0rFvFwEG+uupt5EGLfaXWCYM+CxalvcIp7DyT661XAqyHu
kZo7b4ec/WqhBJI+kQLOuh5d7DWRh9nvQbZ/nlln4RDuqvSgXOOtFkOuxa46TJYyd5y6Q16P5qHz
yybLaVC3BD1y8c7O+5d1CcKG1eMZoz7PLP2++gvleWINN3ZefBkTpWz4oVD00QXKBUU61xDdrOE8
v5cp9JeFyS6MwIWrnnuLNx+dEj6ZOSRcEKoVhUe/q8ylLJfOT3BTdd6bT//LQz3bx+H8hT2WB9H8
+z3GnaXDOB+rbFYq79MVTYGbnpn+IC2xrysuaq8v/7e8XA59DksAcAC3M7BAi/H7RXsZSpJNvTJr
d6uSaEuHpTRpaObNnpJ6D/c4VVGxbqecXMX3fNX/8nj/yfag6AFLYTzi94t71PrzvCxt1sF6poBI
8inYlHth3H79/j9/fTBUbC9YK55Vg28WEC22VwiHS3H2YKNQCTsT8/5eCOpfbwh1Lqc2YlYKxd9v
CH9z4hp71WZInbcDXrbqKAZEQJMNOPTfN/THpXhjnJ/QfEA0YCdvzredZhEuseozvxbjQwPKnlnz
tJ0KDC8///el/vj4+OQoT2FKkJKfRZe/3xXODJpksGrMJBoseVkazRBv1ksc4zOqhS0qUm8bxvoL
5VntvHO4Qpa6/P7fekWaRMp9qvKz5gNe4/frw1DXTHrW40H7bNhTIozbOM392pg5r9Og9eaW0KSy
NQ3uqNE0V01iRa0V1KkNSSfHQ1xadmt/NO05caWsUV14l1sTDeK5CLtwUJ+lrquuuoAHmsWPrq2E
jFJBLDmZlCVRc3V1sLbckqQA624drUytELvVScXV5D6t+xCLPg2KYjv//8KM7ise5K36ZStr2D4b
xwTuh6kNp/bHWHtqSZ1Fl/ahEj3OqWRqqKq9WoaqvLLCKqigwapVv+xFp6DCaV6tOjxi8CuXFPPz
dYvZX52I07jRTp1VbtFEz+BGjncd5Ots/YhnRqk+1fygWyU9U1Z2l5bR6uSHueMlN9kQyza+Lhgt
a1K/qsX20dIEiY4JjppSZi10eJ1WWsXTp91zp+pu6n3hXjRxLGc/4156/3Vs9OLiEerH8OgXQ7kx
QH6AtnBb4AksWEbrYipmsZ1Ui6gqCRr+gDBjBqUsw7SNx7hNtB6kRYaQdPUjSJHd/WiGLnDKk8IS
8PM407OvWTP1g/iAMraXH1QZG2TNiz2XdEfrzJ8aoCF5sZfcYvjYNV1nPg4BHuMZ0ZeRPuyzNap0
Cf2mepjPhjNtJlyxxJ+xFg7nLwMxz8WSsu13y8e5r4BXcYoFqSron2VsXxSuo/bHoNxVTeeSm2WE
maws4VUJGd6L+Rzgn5h/Kv1oHcURx4BtbS6bZV2Kh7BYhpVQuAJY52HD0rnZEtXkmwbhoK/VfVJq
DEg+T6HnWTR73RCrZ6PdTe44GftGPETYIzffPQ5wJ09bIaJ8zsw2VU4Et2/5y8c+KCz/p2OMl9fA
z/NYWGmRr2FVnF/3ZM+pXsaeOPI87jd8sxXzEPETYGaLOn0ZgsiccLbuulfltHZdJxXrduNka5Zw
+9Ipb3WsRC1ebe5HYvua+STmWM9u4lTd5OdpWWGWPFxXMpiZSRBa29ZL5GkzM5bu7WZa07wSo34d
itjYV5szeOaTh71s/tGNpeqe8OHcm8yPpdhSth8TJpGlJGaufamt2xYvNEbtQdrNc4NTrMVo7nL2
qZ22Mbzpi36cninjSufYRwVofIqmbsZ5eJa9nYuLUTcLfr7d6Gn92nkt3+axtTRbTxLWlkH/0VWi
m6xrl0TWIU6NxHBzO3WF8MMmxRxXYgxsnBqg/3oRzILGqb22i/nhFwKKKpPFjMQnsXtt9d4R/U8X
9clsC6MxqLZMt70inxRVnjA9Lrsbx8HXnIm5akJznOg+yuuv/jjhTJ6GuWWsx6AgPiFiJEdLbMKN
Qv+yJOyp/vIdi+qqwLvZyeNpSTtd43N9Fdp0N+pD3Vt+M11OqimG5TTtzPzO6UoDEgbZ4AbSv+nc
KmgXfInKoisuVQUahADajhmqc/Gn8VPHE2LA/3jZosG5NG7LjvVJYtG8LI9d7Y51zLYRh5v96eyg
7oUU5Ni1VGfCUYS3DALu+3WEImh2DkNuvC0hHGWxD/OsUUNmsdiq6b6tRj1ejFh2lBVyQdXXWG37
zhb/iFoHQuOoKh38Uuwi4bVt1bP1JSyduX9qQybvkfShREJVyChq/8Nx2YYTZ6VCSIkbX9drK8C9
7okI0nl5tlQ/NaemyQPnesZve07ZsaxvoWoxLyoXPVxO0jSnzZc29gwbWShJkG/5LS7SxV3MWMHR
aeL6DtJs4Lxuw3j2n6LSx3QaWGvawa6Hoi/ugmHdGP8d3NETL4476+E791S6LyqoZqS5CynhJ/4s
+ASbsC+dqr1r3BNaaqu5nnUnSWXdKNTJ+GQc/cVdnEhYiWjbcbgRJH81j05dYjtuV70v70ev3PUN
W9zwYjzg2Oe8i0f5nRToqH1g+47CBzVaJn5B6DP2x7kXZZgV9rDqE8WxVsm6dyhCD6No5c+eWc3p
Hk1q2WIXX+7xN5Zsz5ojg28sH7Cd7rofsfSqgInBiedw6M06uT9Lb6U+TATNEquaNWLtD7W3+93n
tqnq6mOH1b+5KkTlzTXKU9nUzzKPlNVdeNsczOHR8qd8ty92eju5p2aLqunXGunN+rnW3thtSaFs
bxHprITnfHOmfV9cRuMJ2zRkUlvr3KS4HOX5nsRxUfoMYvTFWXKKlf24z2mgu7H7GS6tZTUYj4/z
ebA+d1T8dfQqa3gOS6/Foh9vmmUjO4qTJHDSutcu7vuLvbSqY++M9ukURWvDcHlsx+NtKXy8EVDB
LF4S9TtbOLqCeXltEX1OCQNS5cJuSCBJWiPyQEBp90Il/t6XaIbQJnnR857Dij7LTbQ/8m6oIlDR
Zq1TfxnsZ1sAyaQuaxG3+TGf2u+43EePqLeWLotxod8fgm7bL3K+L3lTF27Rpew+40tkw+oms7vW
rzOKncdG99WPoPRVezH0u/swbFvwUPRWTr4AJ8FrHjGyy3zhHFx121gsHykOIs7+gujt00jgznbC
o4X8CSuU3p66PS7dF/BwaFbQ8rbPvR3ysrQRl9OkLTsDgy2spBiwMkhR2eEz4I9NUx2rwJc3tFO6
TYa2MV9LwZF9OShn9A5DMW/oq5VqD9No18cg0rZ39KwuP9HtYDBBCsBgoViTY5ENbYel/ooiPJvg
RpbTxn28uggtm3SUnDHk4628lFI3mP+sSFZVqqdtqS/ncsWM3CNhojlQhsQ5JkE7Qdylptq/wn+O
hL2q6sILAgvJN2HUhTgSS3AMJfb5UunSOzWCDnuRXjrZfSAyd3d2GwVdXjyy3TmfZ7fvMGXX8fzJ
q8L8k5/v8hf25PGDPeGUwRMRwjoWZY/Oxwoni++hr+ItiaOZ+hQvnCG4GWS71w99b7r55HhzNVzu
PQM4x8VVzv6pZlZ9zLwxJImi8ueNRqxnaQZz3HoHqSOrTyt+5u78HkDcdd0TmSGl46SUJX2YeYby
A9GhJlSVP7Fdk6BbnK/x5rfXuYvFRYZsueQerF25p1KYkbl0U1Zfel5NmZZbI45uOWNN1WGFcASl
HDo0fW3tpPQ37bHyGv4J2kvZnddRVyRuZefPU11V8sLL5eYkIcUJ+ooqivs0tpvhrm6CqDiGToVt
DWkOgTq6/WzB18emjpPezL1OixXZbkK+ROHx6beWfzBLOzxu4dz6H9s6r+x0C0SlknYPh3P8AknJ
t36YDyIbchdRU5dvoZ31vM/hw2gs56LPqxbcz8VInh8SHgVluNgmcRn7WRMVKjYz3Pm95ti1q7hz
0E313+y+1okg0txLxmBf8qwgScbO3DqM68NKwdtcBmHp58jAu/A6bpBxnaKGPZxqPe7qn7Vx9+1n
gCfOS9sMnCdVUZZuRspCPB2VyS3uxZ67lGqJgPZuQ8txJffJf3Z8PUdXnQTWSQt3zR9NmHdWMiCr
v95XST25bht13WqG2MmC3sv3FFeeGEvFYi/v9eg4X2YvLm5KUp69RFluTsRrFFdl2smVjXEztvdp
ciz9RfQ1sSFi9Ur70VkUpgc++oX2pZ7GcxZtPauFMJZ21wYjxZ2TL5ClJe4LStknsiq9IbN6p7zu
bX+J0x5Xb5MwzF7nWZ4XkXvBq/LXo1mKbWapdvHjyixJdZB7qWSS04wXF+UmRvIu0OHUycqMUniU
SoI6GyHbIin63X7xNnFWOzGqWR2BIucDcQzrkJLxIE/GIdcCWVmetydBCT18JrRjg1wOCS8hgoa9
CwYlJGeIIJOhvZgYZr0HfXOaDJ5qtS/HUJEMMQraFL6voBTrCUvEvbrovGgarqlVaNRqXkt1AbDA
77GqxZ+zefeYc2c6pfgMo97+dIhP+lEM/fYDX5fi65bXzU3nI7w7uvTk96Za6qdOioZIFxbUy+J2
1nyyard7mmphsWe2tnGP4R40FAWWjAW5g7N2T4G92/Wl27Tzkyypt01Kd9+q1KjOfSTA19cHxouG
rJBVwFmAgLFN0ejiTCUbLyopBjt6UsLxgntXV9hbEOpUxEcE+NZ0FOEU7p+qLo7qS+XVlMNqtcKD
acgw4YMoO1cdhrjNyyQQonitcibWk3PYcvtULXqbs7UdpXtiK+5vQ0hx5nddEzBTsxBC4ZkKEwCU
EvEva3L2X5YS8S/SAGlm10qOOl2sxYeMjWbOM9RzTUk+UOscpE9HjqjlbAa52+34dds2xljywiUs
Yo6N+x16ibZHxXZNiSymT5EM+28tgT3ulcvo+cm2AkKTwbimETcPEOcjYyn1kFa+RFhSFKP9vPZy
5XPpTf4l6IbtQ2A8+TVWWjwsrrM8xCLe6tNAxbMmUvmMDIct3NahrKrxiG/DXB5ie49kQryNvt3G
ZreOjbft30iWqOrEJ4bne+VigIBXTOcGmdwd8ncsRmGAaXLzdbY8AkbgkLr9Yq1n99u2MU3FwI7u
vw5sHuYQLlF161SO9QuwavuwinVgKY1z8HUlhe6p8PG/YF6xma+WIKdE8uFs1kQjzV4vGhS2Ohu3
sv21j5b41s175bC/af2x7BXGLnNvmuKuKkcPerZdu592M0863XRc1wctvAZwYCeqRrT7MNEg6PFX
Hnjyi3aH/GHhCL8PmkK9FsqHz155at/DUU3Xezva1Pod7zzBxWW306YW1IFNU5xncr0Z4NAiSXSH
Qi2WD/FE551Ue63oqnRxbhMiv7y3nXbvjoNV+gZ9E1ZFx3XW65JUY+mHJxhS+zVQ4BQJ8/bizpt8
PneHmcowI26uq7KdmfUp8cI9BFNBsRBBagkdHzZ3Zz6j3vf+ysAte8fNoZc/OKM606ueUqew4llj
NNmqIO0X0oSSZQ5ZZHL1vDs5RsUz2GfztDkL0A+N3zIn7hCPViKxVwiSNoj2RzK1/J9rHze320y8
9dVeCNc7xBFFzHHa20ilRILBq1jSzi/tMWzUcd/j+IkzvS+z1S+764rxbXU59U3wpV9dcbtXAurP
joric07BulyF+RQ/FrEkporHywDB7O6+THUxjofI3sP6YrS9riJBbPB+RCPJmwfVyebaM5N59raF
vKnJn4MOXxgtNtKlvPnUwqtux3UtzAsEqt5v2C38lki92jm0XqS2dPSHlXJ2yGnuJDfP0yGB6WWB
zXkiOin/WE9M8SalAlBKckENkDm1tn41ZdVeM8t33sIBrILjtJZDmDIio+5DRdJ3wiu0eQBmC1KD
uuEO/zZ3J9fKBF2yRiIYD/CCrZ+KxrMu/XXjNmMmHLB7bLcwTPieve8QifKTNXjzZw+t/JfOG/V1
3izVnqqiiT9H29r/APxr7onVab9VvnEve25zSmHjaX93GCmsMBD0+5m9xfLS7WZCvHKaRVaUkGo7
SMtdncT25MiTZc/IiRr058cGjxCafQf1BbtnON6vdKlbgklvZSMEEv6XVc/+bRhU01dEUN5nNxRe
kcxeo77VM/Y85DACeaZz2wdYvPlV4yTTMkdfZb5RJC9FnN8Yf9ynRPMQb+VSWyVzU/tyg10oRYpl
LwTpybDpmdkaRUAuVF++Cr8oX6My8Pi7nYF5DwQi/ckbKlknep12WiBmRmn+TdmPJ9mK7VZG59SP
AMZXJWPhhHlKmGq0HKiaiGzzZlO9oMGX984SbGvS0h+ZtM3PVRsEa3/RBdgOJusQhH2au0zjX0WT
nr46q/aeAhN77N3CdA99p6LP5HXZ+jKu8/ppYFDxu0I/fYs3RK+PZVDGe9JjcfFi7WCnicMJzGR/
OdqPDflNfI0F7phssUH4sHdW+HlxB1o5JMLec7GuHB1brxnpCaZ6b66UVbnXDT6rHGGd2y+Z29ni
pYx67N/oGYhGY3AHO6iZquWmNZ2ak8FrxjXhEw++CbERkVeMW3PhVnTEaZPX9V3n0k+AA0Fdn5pR
VjeTwQXhJEVsX0ZzHf7MCfi7QpxOFdOslBg26cVPgMnhmKExllu6RyIqssgfUMc3AGIYVTIUf1vC
bn3fGhUHR6V65+gHKxV9pypTps40za/WuMX3AUJBhPQdfiNJ7bfNlMZYPF7DY5JsB1dafszbWg3p
oDqnQeS/UntFWE+5iXLz9uMSi3BL221wTao8e7/xolzHHIWqfIwqPYZJO6gyPDIGYR95x4OhcmOO
uXVm8Ypoill2JtqdOfMbf75pGH3bLmpoqadQbFNxRdYOh2NBWV0k7EXiIi6sfT1Z+RCG2eRHjKD7
OZuMB1h2Je3G3M2qGQkb24v6Wnd68mnAfO0msdDzXbkFnGpdmENkNsvUXZQh5BDBlH7x4svBfB3j
3Roz3mF9s+zKISdzm1ncTS3bz0rUw7e4bTxUm1Qo3+EV9G0VbqrI6Jm7D2rXorm38FlQ+WM8gPtm
e+8qYnckYYOvtqtbyg5ytpYPnnTyIIu6aNTfaiOsOelqxVcgIsVbsCjV6Qxnt3ZPaxmHzC+XU/w9
8EtI0XGazfa6ycX+GMFUXujVKvhwzLq89O0Wf2+XvimOkd11zxije5+XXlRTurmifbVKTt3EouP+
ZEQV46gUxP3RngJWaRwsW3MQ8xJHh32RQ3kxAW/PxEsRsniTNzE1i6Et/hh4M/CivTuM/btg1k1W
DnW0Jziw9vshiqq+BuZw24/1jisC1uiGNLJ9KvZX5VWUoU5od+GhbfhjCLAaufQejeGcWUbvtxTP
I72sbvSYtiB65YHR+xbhDTTQV6HXIMq/N+YMKWhrHB+iSkTRwcGLh2JjGzWRgqXfgUyFi7JSoXei
xUHnpiHtYbV/OTq0kP/yHkrnwo+34csoF8xMZbiMbgrGTFujQ3cB6RFBP1zNniMa7DhdooywD2A7
mqahaNPOGP9+qbb6ZiVejAENtdEK5cQZ0l/tEybxxaSG7eg41BgkJuYureXQTmDhTO49VtPiWPz3
tf9gkzPIFSpjtUcD6uulQVcGD22DbiDZ9TKAuNVt+AFjOzdM1BAsP5h235cEMMQasoDXPGTtJMgY
nIY4v181rjcJQEltnVYUwETT75inpn4bRxNLx/FuGynnR5I2W3p73Xf2eftuvpa7t7BN4xXEj5dU
08TX2euTY7z4bmh3tZ/Q4lf3c5fbTuZjAPGgYpwZ8bdWOLp3webAUNnFQiVgzY4tjksMZPTcFlVu
MlPlq532fVea29qradV8jsE2idTi74fBCAwyRWO25rqcIvtiGga1JgOSjaeCVaWSXTRRAVbh9Tmb
cckHVeL/lyd7P9c0ooGfn5bcjUyG//AAcSkrRY4eJtwyDRa5f/W6Rlmngi71EkzVvevDLfhVuLG3
sG/lSqczCyhM/KYx1rE2eW2ySTrr0+aLliQ9u9QzxhdeE8K7lGGbDu2AmltjfLVHyC5cg3b3DrVt
/WHDHM1Puy3eRqr9LbqFF5o+SaR4hBdyaPCQps2A+tkKIqDcRoNKTs72vWOXnE2N7TXfRFEaQEkv
rp8kkoCBQHWSA1NBf3Af7xWVE6NDU5FY1mzAmXVTX0rXQR6hdpiYBM9zZkJDKtcpXaD1CIyTpqcB
2D3iRv1q8D7Gk01fbTNR+QjLYwNhjPZCIbQsdaLqCBpKh2q4X0pK3qy2x/qyrQtqjDUX65itW7F+
c6S2Guq9bbip6raxLx0lxdNkPPcBZbFpE1/JGITV6qbp0ELw3ZreBwArcl99+odkSOI1Hn46y7Tf
CXIBn4Xsx+ZAVHX103drjtNh3c23TYvpjojX4ufY489Bc+DKu0F3AVuQ7J3ntfHw5l1Bny5Cp3e+
y4Utj1tljUGFmiVb9m76Qm4mwLwxK3ZaS1Q0zBvj04JPWuUfOOe8O0iz+ZFW1Qypm/v6BZmC+NLB
THCQxcU+E15qi+oWK1L4pFyN68dBR4U+hS5B6slA2ujPycKQhWo9+CmwgrRSmtHog+NsFUgvGa+f
xN5SWRdqsW5J/Wan2YtCPnQcnyrdlL1eQ44wWotMOhSJLGc7uN194wVQM23zsNuaepdLdnfOLgJM
C1fOuyhc2awmRIWPY9RV4/UsQ2eHYGpXP8vDBpgSA+vIuVhGDx8sH/sUP1N2p3/xhM6bFaVmnQ7A
qc/2VgCW1pjfkaHuAXvk+I74FxyCNrh2i9AeKK/tH+qzjcAx7hx9w7bnkr2LwZBOgkj0v6RovXMA
bzHSCq9u/1jtMTGfUOTlfIy9DkcXZy/th4kSxEoDhFn3M+X/xHYQFZBPa4GX4Ln3xeK9yHf/WMp2
WJOavY7Zo7UM9aXHuN/PyK8qAkDtxWtTFol+WYk9fMrtaiK/VE/T166WoLUrZi91suzrcB9gcPp9
4uS5A2m27zEB7p37ETWKBLJra6I1zqTwXnX29FmC/FmnytXLfWvZc3stA0WS7cjnFRyZNIT/q8TZ
j3qHFj+080wt70ZlXCIfIrUgRcpbfOtqsNlkZD/j+5vqGpqIWPZ7h1HX5TCpdTrkcobV373a5flq
h6JiaqzgoYYyxcnf5NQKveP036waLvrQzWzFqa52VmzUW+Ev5Vr60dPLOl8PUcCRo61tttNw9fev
4OChl86InU8BnrbFZekhvj8fc7hdDkPvUv71ObgdHjOOTIF1zUu1r/arJkjZTlYHeSgT7f3PINwA
nvHgxrK1gvX9vDThGqIdaKHt/Twk03YW/OZ2WkdKWi9s/HSsI/8XvIcP24Fw4MwPtwxUdd5Mm4U3
vPUd7ARYvGNTW9Ma+tC50VNrfWqIAXYOgkDCMt1KiH1wZAn/HhbgvxlGcf1jvbn6246Pxis3RAIL
zUbTHUJdxUHqjeusTmTTBlcAPtaW9Cyhj1RLHfIxVwor7SMj3JO2lftq+V35jBi2+LKAzb5i1GkX
J6jp9nmsSv/nZPpiTyh6LDB/uLlvQz96t3scjdt08EkO/o5AfTCJIysm/Im18OpLq262zx3Bdf6V
U3RyyhQCEBYyLsy/+B73EfRwhCcu10ZT4qGzwc28FsVA1HLpXc9YSUA3Eaj7U7oEoMIBRzIrJmJR
j2FpFgPP6FuCjqEnCfs296uWe4YZEOnOetXHflncJm15d1ed3VtwyUxb/qyHTT0MnaGoFXKWfqqB
q92D3/l7lQ5W41rXRjaTTHAd8l+Fs8MIdXnkqGNFA/sY1sIe0tgXQl+WU+E8kfLC2L9lF9QGYY9B
S69s0Jn8XAckuZTDXdO5Q8PmvnUfxQQ9xildYS5s7CF8sOZgzY+bUO2XcKA6IhEWsDppRO5znjnN
8KTG3f+BizH4TFcvfZhMioEb78XDptC+dbV2zE09eaVI3FqCNq25H94hCR7I+eUcNlmhopFNSfgL
s3Mr1g/HnHCW5iSb/yPtvJbjRpY0/ESIgDe3ANrQG1EUyRsEKWrgTcEDT78fdLNqsKM7uDsnYi6O
YlQNoCorM3+TwkquGAs/0HmORKtsdKeOn5I0nGj3GIMUb8oSCQbtPJW2ctWas6dOHSRlJZ3TZ02m
cnBzzCpC/vN69s1CnVuXKxKMo+Om+dNgw6v7ID7KpTnkAcN7C8e8NFNbGmnoD+OPiFf5XM0zCuIx
ceLSk1Jin9cvs6Fx0C5FtaUlFN430WK+kQ2m8izJUfcLHQvHr+gCOCdTXo2NH+l2o3shDDCQw8BW
L5qE8/cOT4AAqVsFQJeqEWxT0iwOZ6HWlavEtBhwLoEfhSliQxEbm6Jl7k+uaLusRXLCbWAFG32k
iHB17FC3Rd9KybUxDQETgEd5jN2wx3bIywoaqnt7Mo0/lSGiX8y+LSNegtVdlAopkW9De9If5zTr
riddLuNrsjPzeqhkq2BIe9HHnmHk8GjIHOjWKEqv1D5zWZg9Ls0hmycyjPK1nzoeRGhx+JBTdP0a
qQkQEEkl7gWzXQU/UzusJqSSswXzh6sj2QD11ldVRZqyzempp15WTXWHNlarb5VuKH9LmWTEV6Nq
Gnuk1d1vs8+MjaxGnbildQ/m1aJ4nAhKwvzP6fP4cwJb/ZPRfX3WKxPqRFBh1+NpaUj21gpScz/u
K/2uhe4BKQwMFpOkfhqBHHo9Rf+AvziOmkP9biUlQbCL6JZzk7RMLE/SuOFTDBZbv7WrQneLqNGf
HdhG71GmjM+ysOzOzdVifC+wmVb8JOqlB/KJ+blNBD/esvOfut7Vz+lYyo5LrFYSFFbwTiCL6TVJ
yxRWMcJxs5ip3eamdWPcXWg1YA1Pm6uyattVulF/N5RW/6nJVvegSxSobmP3zW9VDgvyEYqgyg+A
NS9yHpCULui0q5iU1PQyZqOXcFZwvsbJU8Pftq8gWXD082rHXRh9WPpgtBhUT8xvl4TAVUOHCRP7
AS9Q8eABW5zVgH3gxaoWQ1zGEAz8vIKj5S4xGXEMH1h3a0ZGXRc27U4QubR6xj0q+0zHvi79hGz5
rsjIPDdTH1bAWsC7ue8kvT5uxwRYW4xmLrzJSnWeLCjlZDMHXDBg4/b4VqVy+k5BgEg7zqX5SVUm
uWPgtRie9HBKHtWpZ+SHqgygcFwfZeXB1wCZzuy2vOvbQNzmuqr9rAsq/QfaTpruCchWbxPc1tew
nPIfjZmSYsMBT6CBxYH2HBlTibx+irVbCZg72pdFKN6jvlxIh9QgqTvg0dbuOrlIJbfvHO4LaeoS
4CTAxCfThNSSRExHcRmx3v7p0XW8mZSgzOaONc6nRpIQ0oFU5smN7FGHbuWknempUWM8xNZsUD/l
yDbcrlOVh1EbxoecYWMV7Uo9eYc4R+Extf3nCH05d6Nm2blNo8flfq7S4qUEBGYTO9kYexLNANkF
L4gcl0YT7afZTKObCG6/5dW6yrCOcOA/2opI7yJGQEQ0xDNZmrK9ngeQhZpwbB/CJoBWkSxEflfX
h2iCdtZJL9Tj2Z1m0N7mbSfSXVW34T1UUNxwA6XQL1Slpe9bL7QkDplh4PiYlp3tWzTSnmkkVq9y
OKgMb5czerF9HSu3UCML02OIHM0qajQTJDpRrMkjtkLYIN0qHiZEdbEvCY2PHLXAxz7bXhm8EGLe
ixQxs97XokneDxKQO3E7HN/tygieDDIX3pMpdR+KNoPso3CPGeqiGBPFuTREz0oQG8ElHqvDXSGw
gNmy/QlmMPC4H0sD8jaoay9CsnWtpseUVybXw1TW15JOPHGtNmxTv810MbuSOQV36Dn6x161249e
b/V6r2ACclVkwO9ka2UAFKkb7/TuBkKeVYf7UkMyT/81LnfyIGDzjLpUXfGoDXQGS40ij0FOcHLM
AUqLFIyYM8m5+V+lR5m5keq+eF9CApUZOAfG3GQPF1Yw5vgUgpG+CntQUDlEWlhwK0k2LRn6ErdZ
jaQASowZ3M5WxoS+meYb/INoLnvfCcqwIg3S48vZKOhaVwFkeJoWMD62QprS29QpuTBzkQ8q26fW
LlMDnAkTG7nMqJvM9FFux+T3UM7WWwTvG95lpMm/mllQCBkZNjr6GMGwCVUZ/WLYyQGpuNlrv9iF
yTV8/99j0GTC04qKDM+Kycmt2VaxeCwyeZ+oFRymcQbYJEgnItokNmm62zOEHeMVIDoIRs6gXkDE
iewN1nXQXc1C0t4LCHBEKI2rNyl6eR8x0h6QIhDOfaNW2n1F17nwg0EbXoXKTcnm04cPtRBgIhCf
zKu+ge/lFk4ZPw8TEBl9qMG4QcM9sMPhUEabDjJfjdlTpVPBWynIhVkr8iUfroafkY7SU+qMIeS1
hXRYGgxO2vWijwmyQfFaG2znQWvK20KOR22fZJW8LaSx1XcEVJF6Vlu2kQ5TgjYgU37oIWT9ZVqA
eSoLegiPznYt1LH9fnSMHIwhj83GqyWVBi/TVlBT4HwPpN1rKeeJjxDUcJdawwTs6O2bdIiZYN9o
tMRv0KvRMSjG1LQY9VNDw6UVQYeCuyJqN31lZdqWaTK0sZNOq1/KRB3+oLaKTCy2QJn9pJ3ED4Zg
Sdk1fN74KiFa5J41LJUUuDI/AopMHLoW+dYLxqLSFYpIoGtrHpJ3PdKHP+B6rFqnTer49Koy+67W
c5rATCycqQEwtAVpLWyj/oXErjKuIqOMf0I0aFuSrL7qoMnEEjyREcVR6tUVrKt9SButuUYa3Nz0
8Mk7dHYkqHsmHlZxdAe+OqpPsCrmD5KtHtr7aOlB89yGKXqTTY2nlnUhAd+/Y9s9vIyhNnbYBtR2
6TtUwvAqOgm7R2pqGtqhNUuvDh5n+HDZpnMbdakTwQCLbBLqsvzRAN1DppJj+UOCElH4c5wawQZC
iAMdinI09/UGXhDo9nIA9G7CfVAt7F54di01Jlm1BbsMdM95akthP8ydNsgAlDOPidpa7GDXDjdz
38y03GYigw8Y0j2GcKM7MCElFfQx7fQ5LoGm/K4sa2x8YP6RWKb5RH+4MQg5tZJS6NuQQRRoYm3b
wkWRohRYQWLbgNniy5hWsxXsBf3kGNchklqvlFVgQmC3wtyi16vCTYI3mr2lW59yN2kqcJwOWxwT
uJohE15R9ypAlSaFP0gYh34TYYl6iTuMQldFLiSJgrhh+w6jjImBSPIpcNOJ8A52SJPnAptvCmhI
JhZ8rjlR3o1UTdEmF/hiYp/ap6Ofa73+Gc0FMVCKGS3jSlpOX9ZJ4P26HcH6sc5E9hMyolbhzSCP
z30Y5dGFRLINnhFX2oMVqlhmjUrFjmzNolVAChXlZiCheRdJb//A/9eBcMTIo2CTOTNq0VlT29va
jtW3qFQt/CWSUb6YjbCs7mqnrB8GRqrL8DVsiOrlks7ngZbWni53MMHIwiVU3YXZ/CqijNo2weeT
IA9xM/DphusPhANwI5Rl0HC1IpOkRe3S3ROm5t7TkhReY5VI7XYQf+8BvXV6t5TL9obQCDYMdyh4
QXCR7SesUkcfkgOQINQe8Tqhimt8AclNXDJtRf4vHBGB7WSJvp5Ha0DhKpHNZPIJLpK9UQaNkhN3
kfYzD9VmIIlOw2dMc/uHKap7bpjKDN8jEc//KQFoyTatnfTD4ZKuNyYHC/RBJLbAUyax4IJOpJke
Ox6AGykP5waxAske5Xb6m7588V5WVoz4DK/3Z5Bb+jJD0043ZTk475i5wOABJTYEnf85gaasSfZn
luTzR0w9xVMpeJy4XW71upfEidEuEJ7Re3JsZW8xZq2M+1FmrAN0unMgnfEi3Wh6B4JoUc45hBNZ
5uOHQHWXzTCprStbKnT6tNKlCGZREtYbu3KgWnO3MB/JDvUZEn0pxC1TxeTJt2RTvjbCgukBsTJk
5Y6cMf0lSqIySRx0o06tCP2QHPPfUEyTe7WwWriFsZpLG1jgwX1LfIo8UnuF0iwuux8q/PCfFXjN
k8GgyXed2/E6LzPtMck0vXgQydDhnePE/bRX7X780URNg6/pXGv4+lRZG+ymUkseu0pr6DYNE9qU
SZ7pMJK74II6q3Zqb6iMJHMT6yUl4tgIs/bVllOzCdt4JD46Q11cFPqodlgyD0xbop9qEB8MreWP
I1Q7v6t4riQP87QSd4ZEmZIPu4QssUOY1gc3PXUNJC4mlD+OcOX+6JQDfGpFHhjKFNJfD/QICtkE
6wVKQytnH0M9Bk8B2f0nLk9La3UaB51AQA64QXGjvSL7gN2RowJ6FfHIRV63irMT2ZCCrCIEyvcj
nM5H6pOKQcWJ2kCZN9AADcosFK/JkDu6qapmGawSGiN+EKCGIY+0rHv60WSbBkqAq6SGcufHTI60
AQw6ricINdqzOon4Y7Rh83pZZpHlIjGshSdkO7gvEh1uUTmkJLlArVG6LbXc/CHlKuSdDqnefSMp
7ewJO+gGl4k5MJgqSy6f1Niq36CazdJ2tKZ6F6HRnX07FMElW0rPNmmNAI4GjlY8KHZrPzIqsXwd
SLOk7Yyl7H+dEo8ffQTcRJMl0W+bWUofm2ngPQ3sh/cKcH2k3hzERY3Oqt8oGLq3Hr9LftJnp9qP
UhJAiKF5+tmkcfg6VWHylreT9jOn6P3sxJjHwLHsOVfVcmlyQ3jZNJMMvDmYwOuov7IMdEZJ84Ae
bt7PAPKWXe3g2gvVo0YKS25DcDhSZsj5bqdhh7YJ69a6bRNDGgngmWLQBUySl7pK4ycnSJ17AER6
L0MQzNLS6hpL1zYldC1jrFMETMS7d1IJChAVvqXLeFa+I6qq4MOMaFpsG0ckuj/BinBgfLXTpT6b
Oe4a8nLvJLLI4o3eRzRoM7gdmDTktnW3VKAGoaabL5qyCWsv6Hq6fNg0qddNP+s/w5TY5uJjGTNl
iGJla9cVSQ4ezfV/AzK8a6Y7t6rf1zLIeWyjL3BxJhp7z2hFmLn9PEkvqA/58uOE87kdz8qTNlpY
wggYmCrfj8SNQTmligQnLZyHNg1mw6Vsj0glAkXhmMiq9HOItflnEPedAjV86TgzBKF715NGE948
0JHxZgZNBBSrxQT0RvfoPuerShBpKbDdSbOUG7Ri9a3thFCPLSUn3w91q519EKNhJP4D1KvNBOg7
j+kQbKGM6uE+UxrnQSoifDscB+z+SusHcA2A8cYP2mlqEFuQAVyoie5IbtMyMbktcFLxwxYAfkMJ
WyRoEJOyfFAnBYIA7LEGOU3AdgIm6buNGKOp8mt5VHTPnpFDe6Pcde+9NkjDZuhqJdk6kZNy0iLH
JP+CijpDpAvDxFdoDsafY0iLZtPNktJ7eYkgnnRtSiFfOEKNL7EZc/KboY/teyNOM+Fr/Zyh0Sph
290h/gHe7lAs8DKEln8qaaE02ymag9GfRppX+GiRLvsKb7H2Z0I7GUcCXsWLzSpJoT+kBo+xsMgw
BBMuJCifPanJxBH+kxUjY9NjFCCPZTvhYSNw+7/BIaR9gT2rA0eWjXkjDBBoT5unCpKxXSVYLuqB
AgeXeEbJriaPrZKYJM30VOHkDRC0/Qwl0WcZVNPPMlOSOx1+urxQB+ki05e1KE/L6j876CkJ6fDS
NaSPSB6WGEA3rZXJb+SBQ+tRuBQkpn1t3ymVJpRdoNvzWygN8g3mBr18hZJM+xwMRVvaNBlETVw6
wgtaxNEMUioXd8gMNAU2v9ZFAO7MMfCgA3GirDGRHyJmG6Reqct8sF6WjaeuqQGYRWcC9KZy41xM
UtgOu4Hv/WPmXh/3Oj2Oi6SOQMK1nm6SYtPuhBrB3VnCQ7klZ+ASyeSm7N25obWxs2NRQ79wojJ8
yjsH2AmCvQpzqkjtBzMvocVyCYV3IoNT7Pa85V9w1fu7pfyDlCNnKMMkqWzuEUkGv9OKXrLXayN1
hz7aGYQRJqe8OtHEYQ6raLJgamU0MfIE/9wNpnf674y2GwawahU9RXrRUg/LjnjFScnMaLcV2e9Q
ETV8iCClueQ4NORhpxfVk1LCBSDSwsTQDayN3bhh9LjPKZ7enMmce7J7DVbIQNPWgI9DMgljWs8e
9RhVgwceZX4Ydm09cDM12rYMQhBvtm69kduwJvGvK63ylug8bdWEls8mGVsa2oY9Q5GM7PxuYaNO
fjSK8YZ8pmjMfQi2PW0iXAnETimFdNP03KX7tCy1C5tOiera+MhT2Jdjpdw1yAI/60Ce78zYzlp3
gGLR7fVytuMru4oLhfZ82FrXc2tm1TMVgvQsObRFAYEqGXa+mZDvtkOlvGbFTEdNIa9Pfjth0ksu
hRgMxUBBMrWrBJzxXxZDSB0AF6cwCAwaTTJYtiEteOg/8fQTbmnPKA0H4dJWq1DyuGU3MXH2tLp6
7eHEXABcPbFrQI2l8hpW6uYMax9HQPsBDtbVN4a+Bm6Xim5npcN4L0kZPq5SEPK52s7P0k7ZnV5+
bX23LG/i42jg/IWlzdpTCdFq3UJayV2EVxRGGUTmbi/DEdQwrK3uQCgcdzb08KoeM0jBpxdX1nYV
f1dXZRnMkWEMNJIPpd2QiwNR5zx8WOpEOuBCPwkd1SNHeRakoBxtcOca5dcmawfDLxJ72hUFlbc6
hNCwJ0p9uBvOud+lriTnq9+lr7wYGE1mGgCKhZsGXP+bWgk41DljCDcpdU8M2Yo+X4hEHFQ/puZD
ubpJCzgw5Fm04YXZvpx+U2u5/98fxHBC7AuW4c/qyr9AjETlTqc4LvKQxivKuRBaR0ZfMm1Ks/RP
r7a2olhWw+GDDeEs00as1eNXg14MINwFEdiwP/TY0iDHIZay3Hg0xo+A5OKMncGxbYgBomIa2L/i
X77aCNAjmzJtQOERA6r3JiQTEl4FJm4rjxdw55xdVSDWLjXzzGSHrwvrJjxjc9mBkBSd1fGbTAmZ
SFUhAyzkYfEvnW4m0LMr2BEazG3R+sIW4tExsnB7+iV//aSHKy9//o/rjV2ifIR3A8yIvR9SL1rQ
cfUz12u1v6AbBaR+er2vZ431MJ8x8Ctevu7KxqGZjFKJdc4aw4/kyxBmK5dtVV6cXuXr1mEV5v/Z
KmkHgoPlZP3zVCwda47g5GiD0l4aC/HNzpVLIPnhhwXb+sy+OfYSmdS7TO8EDsTH6nA5JqIGTi6x
U+uWG6ylSezRe/yFtEbZn36wY6+PQK3LGI3h6rsOlAOTEHRATUJC3ZHAc2HCqZQrCJZn9sWxN0ix
yHBzUCWTEc6Hj4RirK7HmEsoEKq4ID1C8oVKOfbgkSJ+rukgn3HXOboi49tlhPa461mrM6BQ1Iu8
I7hUkTT8DiZ6a06bLM3LOkrvsZy0z9i1HV1QhwCy2Fijul8cP/7ZJIMFfzaNeMQW5B7qetTMlzhZ
dIj8B+MWjkV3//2PtxjD4c2i6wZI3+GCMdx10hYWnIUloFa3DhSnUZz5csc2oyM7cAdIxSz9y21W
1kY42cuXU3rnYShwVPDGMLSkTZeRyJw5z2tbFq5snB9xX8JudVlstU9Kp8vIe9Ed10qYv8dAe7BD
U4grc3VtN8Uy0lhq++fTL/JIuCR0YHemQEtB8bU63qYpjcooSo63U4lNUSE1ayY6r1qebEUW2HgS
xMb1Yir3cXrhI0/LwlxGjP3D/3h9Iwdw1MeWsVQ0+Xv5BWVQCvCQBvEdm0f5IMWBlzmgOgzOHPtj
66oKmQnOU6y+fsv4x4RJsRx7NYQM7SF9BRQOlSxxNkq75PdKg2ApUjr+j9NPfOSQYGr7vyuvXnWv
xmVkC0JbE3T2q4rOPCEdUvo9g9e6bYgc/MyCRyIcGajKmBlN4Q5ez5hpBqeFUpgB48GG9Q0MQ7ed
pH3XmI9ta/H36xiHEbWxnT08ijVydwt1Kauk1Xgp2s7yIOsZMPH17kyYOfLtcBjU2C/LpEwe6XAp
kcnqPBg5ewbdny/V0MpGo0Z0GwMkPVRQlF9SxTk3VuJIFHAW03cGAxkMX1ZWD4hYGi/nniMSszV8
uYaKhKwl2IUyCoXTW+TIF3PgeziMz2CeDbaohw+YIDing8QDBvj/+E4Lh2kQxjm3t6+rLKMUGF5g
LzNeSNMPV5F7m/EcggEvEuYBd+mQwuWLkv5MInZklcUZj/8ROxcH6cNVOrQqeWE4gNIW/NBKKQyY
OtF37ZRtLDVJFJhYyE2gYZ51uMooR/1IOcEkSggj+V2Nl07pl7XURmfixtddYOCuZsgaLtgMNFg/
Tj6kqHOQ40OlbiEle/E8iuwFSf9YTD6veso+vrsXWJAQKVsyVxzc8sMnA8rSw8JgGsU84LYa52rt
wY48Yzj8NSYtFpcEf8xKSCKd1UdSSVuGsaCPqspGetm3CVMowgx4NalwPl7k3NX0+u3nskjjyA0N
XA2/FKiMmWeeR0aarGkVlVhkV9tqGkf/9CpHHsyysfDUZe5SU12XAQOetGGdCip/R4BVZhEuQ9bY
bG2ri7xqDM+N+Tmy21nPXIZHqkwQWe/D0lSDPl1G7kiwz1zoG8q2IX/5dkRnNAl/OfeIKZumuQqA
I1fGUOYUN5GwaJnRcAsRR6j4Ju1Ov76vkRaLNvzrdSaUOOjkl8f9J6GLBrVwBiZGu4FWzDsDwtJb
JgHWXUsq9ep9gKBVcUsR0dQ8vfCR94jfEK0+QyPiQgg6XNhpTPT7CCrcLpODe3tEzNUk6XTGxPhr
1kNzTUe6x1QdW+EhD1cJzAj3rMUcVGMmHyx0HGdQBA0/yM3FNWra3tPreBELJX14ZiLKkY1JMon/
ocHQFSrx1ZvtYzkWgkkrbmnq4QvyJuNl7hy92WYlliSumUKd2n7/nRK7sEnkTlGJ/YdPy9xMvL1w
MXT7qJVuE0PHvLyqhvvTqxwJkHAcsBRU0XQ5nITDVcpqxC7AhmfmZHaxQzoZtIsdgAWkmGW5ceYk
HPuCJmZrDEdxZBsnusPVOo2RWlBhKX7tMd4lpg59L4slbPUDK7kp6nC6MegM7jQy+KfTD3psi1q4
QTKtxMb6dN26sWKa4qFpIDCAO3WvYCu1KTFp9E6vcmyfMMKKxJwrTiNJPnxAbKUqTZX4VLmZWm4D
P+JNG3EqheIrQOfM5vv3m73U6/j24p1vGcvv+efEzzi2lKgQURDlkQH9Ug+BQE3QYKhlmHGdOeZH
n45+wpLo8O91TYwDFvRTnCBwignQKjBeGDimKZ0x26e5ITePMwqjc13AI4suk1aosHijCjY3q0dU
oUNXM3qeibFvIGBIxSb49iX+OYw6909/vy+jUPhsTEExVVJHWeEjrnbomDtRaAJDuA4nId/EfSvf
DCO+YU7cFvvABiZSYtGA7YJ7w88FinLDyQL8y3HGO7ObjuzZJYzbuFmb2GasDX6jAW4mA59K2DV1
uGE2LiS+UD1XcBx/5n+WWX7GP5soMduslwMG2gTzPJpu3S2WWkx/1A0v15z2jr0lXcgDWJqdYYxb
ZTgOSf1kM2gnkb8faB2dgQoyFRAWvMYqMyyxkAssnUdGN4ahKXzVP1otUkhhcnjZN8p4Zksfe8U0
vWXiH6NSvhSWujkzIwL/RdcyNIHbGroha8qHM091JMqSOvH3Y3mrLSaqh28YbrCejR0VAsZ54jVI
QjBDoYbvzNI+d0kefSCqLRJELmKsyg+XwoQZaoDCVVwzF9wPajiBADTRmav46CpISQgDaCT4YIer
oGYKKpVJqEz+DWN7izmR3vnUWOieTx/IY2+O6o29T8OdiSir/VCTZdtIWVlIauWtBB/dt8reeqjQ
Cf/4vyzFKAYHc10Lm57DZ8qbsWkdiY9UjW11ZwdtBJppQ+SFTzQkP/8Pi9Etov6RKVDM1WfCxCYi
ASYn7AE4th1zjjbYE+FB0mb59vRSx74VyQt3EsbLNu47h88Fi0k3m5wOBjszf8DAwr417f7cmM5j
YRojZE4sN5GsrSfxFllvTvHMvisamJNuB1v0guA4PEd0prZVh8bn9GMd2xk0+SApMjaSrbg89j9R
S2uRiucmkBkuWoWXzIji6oS5X4yyis58rK/PRplFvknHxKKHYazfIANXswZW9aKhhtYTiIfSri/x
oTP3ch33Zx7syGo2Y6jox/6dKOOsV+s0iQHiQOnGIJmXYe5IT4mDDoPu1nyPMV9wJgX8uj9wqVYY
A8StTshdN+9j2YSyL5VI2cHTX6tFCJFr6vB4+nMdXQVogGO8ODvbq4tVknpznPFkgtOG76reh/Ut
JM5zXuZH3t2SmQCw0Lsn11udYbrnaKJsmPVFP/X3ihIs9Ai0vpd6Ppi/VBFk/337sZYBiTJQhGbg
kL1aUDOzOg4jsnR8xcifc/UzLqxvjp3WOb1LrGVqAXAOKdAqWKgSFhPF3FP4lBreuQ2OMXSV9cKD
doEsTeabfTvzIK4blK34apHwKct7/udwib5Cd9M7MPoy0V1bcxLcyN2gDd+O7ogqZKZNsATRfZ2U
2zncHsgeKX4YbbnJ0/zPvNDKajM5N1rry/ZjCgm1qQVqpKgMI1ndI/j71lInIz9UxBS/5qVUbdI2
OteXP7YKhxYAn2uJrGL5839eW0bqv4hs4QnVGayUuNaiaz028jO37xIB/rVixyAcWFhW6dRpbPI1
cAPjFFq5xTJ1OmjCTQsbn51hGlLtpu8qeIFJ48DLQ4RPjMFGU3wfhuM6YWIYMDhBkQ2yilFYlUMJ
WBp4iMFsGmnDnwKa8f6bZ2tZBFoCMDg5Boqew7eZ0FwfzYhFsHcKrtDAwJORwuDMvM4l8By8TNp8
y9gTmnbkTBAwDlep46Kp28Z869AfV6X0YMb7XLa2paK6DO0hjUJQxvCJMzv/S6tmWRVRE21jOhoM
DD1cFXYiTsCj+TZ2l05kX+f9Ri0DLzMTf55fTr/G9VL0pil3KbYXZgcjoFa5Woxnxew4E4pjcwxv
cVIJvG7I+ysJ+/aNnQfQ07iz/dOLLt/m37f6d1HHJudVOQ/cZIfPB/gcYgLMohFCpwHShrT0RPFO
8lCTnyNKrI/derHVsQsnxbKxqkMayvis66hAzDr3Wrb59iMtzWr0bnRAyXxXIaQuS0atMVSFhkwA
jR7J4IOtQK5jCktw5oAfeaCDpVZvzzCDwJoFS6F7HBBL5MEO45bvJoa8NvgHjBqnkl9a1at+Wtcp
EQx/nB9pMRu7ge45yNZsbU+/tq/PwpWF2gI0ZmkzGavtR0GCE8BI8YgNaODilvUqp8rr/2+N1adB
PTEnhonQMoirinq8iTbQKc/dIV/3NC0IbF9t3hXBT13FozGTWjWcsWkrm978VEa8IjLEv4tnhXVu
GNNffOrwAC2LcVEtyQWxabUFBvwX9KkHJQMyx6GGzFRCCG4117WUi1vovOW2Nbtuj7Gs6o1xol7g
wJt9MwITDrmWl3JctvGyk1c/Ihe4t+eR9eLEKA0EFo7eaKbncrYvG2RZBIoFCKEKtLCee59jKYNF
cfiaTiJ3NprQjMui0Cdnd3qP/G3m//NGIdzwz9K9hczBKE97tRExl+kBmiTItx1sRuh+yjVWa92t
0YUGh1hqkUKNBspFBE9DynAR1MRdeGFgbuLx287tptVjL/wfjh0CHYoyMlZnlWLVhV0MVTUO7gwH
+boeU6yQGq0903k4ugppPXNnwTicdWdeC6w4LcjmXTNH497wrv0uk5Tvxau/zwLotIAOC46yjiRz
ySQItYiIihEDRmqE39eaPJ/DJlfn7+8qlMrwRuB2MHVntRtju1Bx5sOBAhVE5jZ6ml2NuCRsY+Rz
Z5KCv7nF4WahAuNh+EYMe9PMVWzUdRz1rYn3FiX1U4d+CEcubTcH6R4n5L1R1m9dPLx1CoN49OBH
YXQvI+D2RFop2vQCu/tzjZAlDVn9IDI+S4MzRnFDJD28UBFtIPy1cd6XldrR/uTYyqaXRQOAej8I
hkJt03jO1Ues5uLfc4zJ9Rl20pGNBHTFt1UBuBndtAp+VU1D2+k4PSVGexcpX+kaWw7r6fQhPfKJ
D1ZZHYqgntUO79LehdmGAbFZlj6U58oXUZL5p5c6/kCOQ6eRC4oM8PCF1ihngyJjz3ZzGG1VZ5S2
lYqF1fdXIZAzEN6UAT7W8+YchjdkOLqxj8okeUN43dxKvWQ+nl5leS3rzWGBOyzoHzfUmhUHlyOs
+hzhdhorya7CPxm7MTkDeFC7qrrU+qT/eXrFY9uRroEMnYtrgVrg8O0h2i6UIUe0qNH0uxkVY3hn
yoJ0gYjcuM/xqMOIzTTvTeQz3umVv343yPfUcZx/xowCehyuLA2gOFKd4AZi6+ImSYtyHznNOWDl
6/MBT2lARcBUMqXc8iv+qeQiWfSmXOWTi+DvUTaN9163n4LZvOzxg8EBtt1bev09ogzxjTWNBWCH
3WGD4R6uiYZpoJwvJlfUVh7+jjGd7L1K0WLTw7C2iny1AwLaNwVeOWc+59cNBKBKKclWpZwkWztc
GjpO5DgpS9smRGptDJJNWUViw7AkBBNtfa6jceT1sp4OxEJxBw1p1Q2alDnQQxV3HSyVU48h5ebe
yTvJH6u02iMjfcI6sNrjbuzsT++erwGG0AX8SBuemU6auqq7ohlp1bw4NmKRJHmpXEp+qjfOtsKx
60yAOboUHCskptQ/kE8O3ynGRIOVS7juFBlguCdhvZHeBdh5vxftYiNy+sG+HIuF3qLopr7Qb7ns
V5tHGhFm2wZCDmPEGESqMcyqUoavnV7lyzMt5HeWWNAFIGl7FZ+1DFGfzbwCD1Fn5St6+iexlNbP
RdafWenLjvy7EoUxmRH8VGN12TsBpOYZ+ywkbfjWbsjo8KDOzMj4RMxmY+NWJfr29MN9eYV/mf0G
T2ZDGaKZvfpg8xTJeCxhTjqJ7gIjlNxDYlT4312FlgmYO4gm++8LqIdNaZ9YAgm0kzbGRkQ9EtHA
nM9ku0sU/PdGIGuBb2Lhg8GoF1wsV/scgZfCECl4Jl0QyEwywo7TJIFhbh4h23G0R0m1ziSBX5ak
t0u1QiYPgZkm7+qLZYqljVqDWiRuasUfMUQ3PKdspXsFq6Y7x24XA7yp3Zx+netIolCNyWQbf480
cXq178eswLqgYLKU/hDsBArwZxi3l8GZVZRVl4iQcbjMauO3tlY5UcIyvU8q6MLy3fya3d8/byP3
vvHfySJcXP/OnIEvWeh61dVdN6lFmjUxq9L63cZ7xX/Kvdn9E7iVK7vlVnWjM8957m0uf/7PtYdC
PsmkZU7XvGVEh4d/n1d41ZkT8KUSWz/WKvo7TFVke7LK4H3wRt3fhXv5n/fj+fTOWOPa62+2bpuT
2nemyFim8t+eC5/5K+7n5f376VXObIx1IpSNQ9fLKYu029jtvGFT7rQb1T/3YZZtfHCeD/ffGhfX
JabIRMBPrlLgytwH8NjLurvsU6s7k7H+TaBOLbU6x3lTNBaWn40rNrheeTRVPGYDebZv+u+718b/
iT/Q/3NHGKvQq8W1oifLp7oRm4/Ue/pj7N6ff2hnHu1IhPo3VqzRIdtKGrtYVrGNly7Yxzj4Vsv4
zSLFLOMcIPq3HD31HlchQ8P2Q82Wwzt5H/NW3jFXa9Nso9v4InCz3dnPdm4jrmLF/1B3Xs1xI1na
/isTfb3ohTcbO3NRAAplWEVvpBsEKVHwLuHx678HUs9uk+oQZ+6+jehQBLtYhEtknjznPe+T2pJq
4MC1zlCYGlwCK/CsLSA09z7xEu8b/eYbPIU23z488Hodv7rOd3PGGBUY6jccWLtVD+1DdW4O2kt4
RV5MzJv6eb4rD8mldmXc/frFe58h++n1fjeLZDrNp/Rl/rjgwmWx3mCU6uJp99HoXBfLX1zh+2I9
OctcF+uRpJ3uji6NQJsv1sk6fLTp+OjVey+riLopMav1QBpPER8FRsywgwXmhhvLrX0g357t2u5H
cuyPhqqpvp32aUXIZ2Udqo2PVt7FPGXzgDvwJQzqewyH979+ct+Dj1/dz3czzGS2MW3yHE4NEMmx
mEq+csYpzQMb5ho+2pXNUWwOUGc28+Ovj/2Xaw+1RjoD1gY81F5vLxXDmDk3Ro7deaNvPuTbeDtu
Zy/btnt191GO7y/Dhj8d7f3IaTO7KOV12gab7Cu8mJrnsE7ornMsXAiE1+0VhtyBCPQL54O7/FeT
HUUEjQ0ssjlSq28vNMX5Op1F3W4EdvKyQuMs3lf6/NqXwkuXD3Yf75cngnEyjOiNEH5QlpTfzXVm
l6hhnOuLK2mdtsV8CZtmRSRA2+blg7dxPe8/Dx4OhY4TDQFCbLSP77OAua2akzqA4gppdj9WTlki
wtXyf3OpWI+iI59iN0BKmhLd27unQ7oGMImXUkej7yUultZBDHnryrNaXKZ1UdzTeqlc/Xpw/sVd
RDq8CrgJ2UmKr5//Kfqq8FsQbQ38EYJl7WP0ykqvd8U1/vf5B6Pjfc83pQKVPZxCYZCDKWyx3h4L
vI9YHEuaXascSsfFQqO9x1kOgyZhkOK7y5Whw0G2sDDCJYfcgmqtqNcHAs+oYd8UpnqNPKUBVSSS
2t7UMvilX9+N97Eo1VVGLn2CDj3x9Ii8G1MSHksJLPfJhYqQ4Q2sqRv4EcUnktg4CIz1YB/mWmXK
T4bJ//Whf34QGrcFbZnDiEYK+m5Jw3xVGmd6LFzR2Z8blBf3Hd5BlxhmfiTx/IsjqRQUTRO9AHvd
94mXqF0pdY664Ia3moHEtCh51Zxi9kn55/XXV/Xzm0N6UHXQtpEh5Lm/m/oiS56KCicq18Kzxu/E
BJOpiT7YBf60LPPYvu/YFdtelY4/rWGUSrR06Qc3lOJwMwEB3aRFpG3yaC4OSb9UvpWHua/KqX4i
bZK/GsWsfDBHvA9Jvp8DohmTqYJUmv5u6MzLMEZVw/i1sV82/agKpVs9kxH0OR2mNXsch/Fc+bfv
7tqqj4CKws4qkn77Qk2zE5tpBh9exvzTbaQ22TmtrH5wZX/xDB2UyWsiHtEbQsW3R4nGgTrLnA74
sYDgxLIIY2D41x8c5ef7R26MC1FIXZE8eF9syGYtszpUHW4y1uUp11vFSyRsYkbMP72in8Ltr+/d
T1s1bhkXZK/lYYSX9CK8vSwd7E7ZWRbYW2UYoBRJjBZCR1yuY29qIUNjHG8MU7qFiTw8C3wNv0St
E9megrJg2aa1Zn7kivHznV7lGSgm1mZsgoX18z9NxuostzlIW2zmlyQ6pJW07EPQLh9s8X+e5Lhm
DEe40Wj+IMm8PQrtw5TMZrt16UkrPVnGPCfHG2gn24aEOMMYMZud2mEfSu0fGq///DL9V/RaXf1Y
M9t//Dc/f6lwilp1aO9+/Mcp+SKqtvrW/ff6tf/5tbdf+sdl/VreduL1tTs91+9/880X+ft/HN97
7p7f/OCXXdLN1/2rmG9e2z7vvh+EM11/81/98G+v3//K3Vy//v23L1Vfdutfi5Kq/O2Pj/Zf//4b
Ks0/jb/17//x4fm54Hvn1y5+xWqv/Nr+9K3X57b7+2/W71T+SC6jmlkdAOhc/e1v4+v6ifY7th8o
8GRmbeIPHPx/+1tZiS7++2+G9jvZ89WWgHoIbghr6NlW/feP5N/RjyNfVjRbYVqkse2fV//mOf3v
c/sbReirKgF59vffvovV/jcEWmsf+toYhJrCJKlLKPR20Cj20tKKIRwaghrpDsCdCkOxQ5SFyVrT
4vOKB+aGtHbnt1YcB6kup4WP7yAev6OqbVR56v04HdWDbYYOPIepfATim4+Ym0k4LS9lnJm4Ijnh
na71Yu/UMiC02Zo/eOvX03x3GfSrEYKjqOAV+75N+NMbBowSPKKNrbqdQl+ttaHrqazo7H6iLvTa
vGjAhuD4PUoOxIhFlj94974X3346AUSVqyEHr/h7ud6so0cV42zT250Dkkvl7NSNCctw13TA2MPV
/aqNhvAAs0vaWT0iiDiSbnMzavdlPfvDIixXc5YdZ9leLkPW4DI9tcEoGpxS7FbsKUIoug99MYWl
XEv3KKdpQqX+8ynt20U/6digYdZqZcvWGJER/bjV8Mk+uNR3O8vvQwazXXzqqA9i0vE+TVqy+A9W
1uBqlGT1TYbX37mdZKPdLmCMzW0Mj/o8oiUxN9kEfd3tEcGzQ9FDzc2B+jzi25c/WyJkmpUnzWmR
xkcjsMTI6A3JG9OUEfend/KPUf/nUa7Ib2Oj9ZzNNU++FsPQJSNRejvMRw1MqwJpF3+KJj8ryvTa
MfH7mPzB9FSz4VhUY3jonOlWhQe8swpcdvGyMl7mYiguMfsCZlKV2Nsr2MgEWJnm9Rnn2v6Id9p4
v8SJzSJSk5GuFiiHuJ0Vzb2+AtiwFRgPOM73W80s5SsbrU2KO0zAY2y2EoBSr6xbutiTrHnJpk6c
kO+Ix0zV5m+V5kg3DajLg4X11xbGh3qupRabXKyVfGuYIB/gnHxkUrcu7bm0fcw2ylvLGByM35Z7
keHiVUE6faxioHSSlZter6CQNaO8OSYsej77nhnuRZnPbsLECIK7mA7Fkprneq7bEzhzwD0q3TMi
xLkb2EJ4YSjLhM9fdmMNFKDDLhkzr7KKGrPXfLzF3TfNvFjCA31a+/QX/tjGGubxZFnSBatkt4/g
c5+ntL0ccmcLjhlDeB1X2V7+pNYYM1KLBTaQTtJEl72kdr4ODeYaFBidplM5mME0QeouJjs9RWvh
yKSh0g2dincbdNxa8ISDZ2f1o41p8nYwh+4Kyl3mZ3J/aLJGWeGtlf/B+Ho//bBd1SwkpjZ1LAUB
0ruADdvbZMJrEtKmPYxiY0416DekXU2Ax6v4huO0vJs7RfKkNJkvRzkTp9m0ABuqUuGJbCC7NYH8
VCiDDaln4k4ByaVKdsP69qtW0Xoze9gP9DzvIiVCP6artcxBnMRW8SepDTbTSESg2rtFLckegQ/e
cyOm3fDEnd3ECLKKZHhV6M8L8kjRfBk1nOdg7f7p17fvbXrhx3mstUZ6prBz+UnqPGlSFUPyxeoW
bd+ds5LYKWux4+9nZauKxrzTa+WjYs9P09hqz4Zal9ItOQSqW+/iRALjCDX8iEvjrMaYUQ9j84RT
QfSlzzTMDM0iKsfASJfyPssqJwhlA38LmpT68NPQgJLv4tVutm9piWbXuakp3x7ZxHqZXGB9+Os7
ZH4fQX9eX/BmISJYu4HR8GEJ8G4CEzjslMTNJlXuoXSN3rrk5F+wxUTFn6lWGCD99RTRzNqmTowq
6Aac7GM1qtwJhp/btoniSqX6XOt6hctlLs6ZilOhKdQkwDBL8UY9FC+lJu0SqUoORM7CzY3yUZsb
PFLQpoIMasNb01SLvdkUcmDlkOelaFS8BexMMIhe82Knc25FGDteNUb4IiojqFUszPuzLfODu6rp
N0or6YET5RdTjKkyDa4WwEV7xshn6B9b+DnYo8fOFc1VEf2DIQZJUWja20Ve4s8wOedDRfk6gIAu
fML2cAt8VixuZFfGVhob87adK3mHsUUYZAV8BSMxhe/IJSszLIxPRjwasYtTOjCbVDGRWkmoMBsU
NSS0svGCNlt86yyzPYhRFVeG0bTXnVQOX/UoUbZMZ9lZrtUo9EJ9WA5F3GMBktYo1cBD0UY6Ndop
NtTrqk3HoFa1+gm1Fe7S+P2djbZPrtDRq4coLEM/JfjbT2ke+lMFi3Kq1GyjZkV8aEmnHERuDgEt
k9ElJDbQ2ybgVZrxxwpz2toyqh3VYP0Fe2bF7yJzsTcSrB8fgeFQbXssIQO6h2mrpTMIoqHU7qYW
7o+dZEnolaWonxXcyb1O61wbr6g9ZPj+jD4YNGoSThdpZ+9Rb3TbIjSegIFpR4hdD2aUShtVOBDI
h+Rkz0SKTYGNpjyW7RnAT3Wx+rcHmbE4LwWrTVCajY2fZl51uTdFACK1oec5G5V96mxxD9U0PLVV
Z1/aw+K4YVoNn0KlNoLWkq/kVvoct8l0M8ME20iQa8dNPQxUwxp24W2YCka7GqQKiq42DZ+iTKuu
x9G0LyHZsrskDLpHm6E8rFLRfRXR1SBH2V7TFjuAUd65sZ3Nd4gNJBenyfqmm6fsiPnz7Nap+VjC
C3ZNSR+vhFnPV4MjJQcJZ+jdAlLxLq9ssFbD6NZ9Z1veYIPQxm+/UDbxYJcMLqeFjlOOXtRO3Wce
33ibG93nsM6Tg9NN6tUwYKlkFG11YIWznprM0AFPm9XWNIvQK2Bue8BQX2dploKi6qGdO5MG/y2l
DHTAYbbdFvGE4X+Kmato4tdK71ToFYWVbNF+TpyMcoc6hGx/tDSnXiYw3QqVhgQgB+Ia1+vspayi
E2KayRe6qL4QhsnAHzC52fa2aR80Hf2fHsOtXGzRP5SNepvWkX6AHYxtYq4VWAwbjGE4cCnCsBr7
Wyxd5x3wLPtcSrGOQbtmP0pmV+wqpp17EAxYT7Zq9USUGvuLls4XrRZlBMWZZKWBmSLD7MZ8LCHu
JfG4NaCGRRvsSNDuwVQIn6TONLcA6ZJXYQmt8GipLE8JrKNNUunjPseyOGB4NS/S1HxBakFxQ1CI
kyy8jnNsgQMF4tjRiqLumOQJtGJVGEfLmOQNfNBHhFHfKl72bWq2Aauis41ktXCVNL1S856KkDM5
XpgrZtA7lv48JCY8iVx15XoSOwKZzHqwHJzvN4NTOsRmC92Klto3mgekI/cMPVeabSJl3eXYVNGX
mfSfr+lOvKlbjJ03SzksoFQRVAijDX2n7sKdk85xskYB5zhGzsmNGqXziB3vbZwiVNiYdZsEOWED
oTX9MuGC84JmQncdlI5uWnueXuY+so9NXZUnKTGymhSWnfrdMOVfExPj+lYsxaMNSAdAg6m/9OHc
38a9xJw/6z6URPvZGfTxlJqNgAreKDBhascfLYcnMxi4xHst/Cx0bMDzcKa2+pWnTn8q7sSTCANr
zLNoo5p69WluZpaH2RzFQWEKS12UlBJvAK89TasUFqhuTjs5lIvLBCJk6teGEjr+AF919jHYUaf7
BLPAbS2XRedNRi+Dg6cl4etIElC5REiX1D+OlI6peYo0LaKCt74Gs21Hh6KZZQPqkkJPMSvIqF6L
xDSrr70T5m7FGZ+xk9IKfIi1HKiHKS8XxOiz1/Ou+XAmbSDJBmtvmg4JtpX9dDWWc2u7jVlhPTEt
yhlnc9tbhKztU4N5ty9WW/ERZ7Wr0qpU5mC6pw2/riNRb7E30bUtdtPN6Mk54cmxSvqc8dqhWSc2
TIIxKZNgKmz7giXceeDgeXMjZ5CsXkJsbbQr3WzU3tWJQzICYKUGD47HLsVExa57XLCL7utQy6tS
u1XOdZqI3fdTzeBS76E5JQFyZOWulguxM9BPnMnDQTESkXLGUnDcOArrMPs2YXszubs9miL7QkEn
bAJ05+qTaXR8jJvnG0GvIuG2WlX31bLgealG2AvTXDhMV53B3ZI6+M03k1QoZ8BDUJ2JJPXnFAxC
tFGmGa9nGCOhsk3ZSyLigE4TtJi7ryzuXOzaSTgXhoFf/6Jp+ac6dDiPAXnyxpJF/cnpRde4orLr
G7V28AFU8qizXWdIGbBVrO/7pOdC2nLhabR1anWeKlkmZde6poEkJRPnqjYPKRdshhCzj5E/Q43b
iVY1LitCREjxilPErJlOdQSQSnrZMiTnwYkqbt2UpcumFmr7Va8s52FG9dW48kLnPsHEZDznoSI/
Ks4Ab24F9OFzVOnDFV0s4bfFBmurw1jaGirSqqp2GKDx5NlqcahF2MAQjg3nqnQWyS/RWnojSLfK
zzBY2DqJFPstyOltLJfXMvDf55yix8mYBTykUvFbPC6uHVzTD5G0jFBp4kHx8KpX3Hyywjstz8Tk
66kBERQA4WZkI3XQ8nzeOQJdIW4x9XWP/9hpceTOowmR73WaOIy5kvij46ybtNZxPJ0gAj+l0HpR
WryzNxpQgV3T5vURIz3Vs8Ik/9paBByNGmSx7KQX2mwTpNR9saO3ovxWztV0Akcm39Ux6Bw3XkwN
W+5OKMm2bOr+09LhhN1pAOk2Y6WwgoRZYgBRaxQV6ko5B6LRdiRUdAaeVbfCBd2R7wDchjMrqJYc
1YZlGqKSsocZhRWZWSuCu62EPeGEqYQ7eSqtIyWp6VW309bTc1XZC8AwByUdlJtUFyqKWTb9uwq8
x0nHDhv83jA/hKr+SHh5a8XRNXzOlUtTi2M7y0qQ990NVcBhY2jzlryPeImq1crUqgz8ja3osp6I
oWajkK4pDRGg24kIcEm/jkfZcVcfcVcyjdlvNSoA+cBC36nGdBl1Q3+sqrS6bItlQrqb2p+xDFSv
is6pXJmOzcuVv+MjL1CgOSS4gs8iOqEUDc/m1LfXwAzT+0HSHutK1ndaa1dnreyfpSGsHoRRIw0G
iooaLU0SL587ag5gkah9mJ/6SXLQDUfiK8TUhLZCu2UcIOWFOjfaxIS2HqhSvcXUW2fN7LrrLi5l
ysWVTXaQZtqg6lWdp6/R0mzcO+p8WjoYg1Uu/P9IqqgaEWBjiN3a4CBNoB4jhAuC0PuSiDOZ5Us5
GyY4VWzWNEW8tGZ3Y/fGFzVTHsuBOb2R6xsR9reZlEIuB0WRJc9qLN9/34T9kWR+kzz9n+z1+yT3
XVXw3/u89Zt897+WBw9eqzWD3L7/U/8fpsBXZe5//jPH/FMG/C5+/VvwXLwkiN1+ZNTXtPn6nR/5
b0nRfsdmixI0HQsqpo1rA/iPBLikmL+vhhz8fwTjKmVqShp/ZMD5Ftkgmxw4iUZCqrX290cGnI/Y
/8pr9RGLCBObnX8nA07v0pvcMfU9RKY4P+BIp5CDwMDgbW6wbieFJqD8GkT2CDFq5r0qC2Fca4VF
QyNWXWFZX+pK0jl31uC08AvaxrmThTF+Xep8bvH0sNPDUtvwatrczomfqGB7Up1SgGkr7XEIsRIL
tEbG0RHG/E1lUhsndIS4eGiERGKssQo53Y1zn9z3ndx8FspoD8ECFbjbGiJsQTxJsQxUqwAs4AoU
/x0WlMO1SZFQ9aamsT87iY21yZBEY+MieNe6jd1Xg7JJBxAnrp6MBeWnQqPlSR1G9sXAQ3TfdCgb
rKgxQYjSDwkiGdthR1ovpehYZ+yFnU2jAQcTja1vAGCHX9olt4gYVXp42ELrceRHcI9DL9V6B+sC
WyGZN+kzcy1NeMOWl5UgK4xGaJJGRkrMBaBl1W43DGnpS7BEiUM6/YxtKLzRplkM5ud+0B3M450Y
/3VDkLIEgToBhOxwMSIRHs++JNtzt9E6p3jM0s7CJrPQm0eQl7nmKk4DVdicSBe6tUgTxV/Q5pWe
pgF53FjwEM6JtKDzUEO03+xfQ3nazVaaqe48xgZRrC2yaSflVQyhcsC9ftAX9auhxHoETr2eQJck
AnxOo1XsYAargqo+16PUwm3KaPSy6fqOoLf0Se7ZE3DTbk5ZGR5aNU60TV9nA99ajKwj5tLZQbf5
THv40KjhIce4sNtaYZFF4FidYvRVtdDPsp21B3yxvoM9ogm4cOwsts/umbSZPmUtUmn4g8mPvNO/
NeX9a/PZ/7W6Hr2Fv5rVbsekW34U9v48rX3/1o95TZF/h5+5GjZjqfd9hvrntGb87lCDpkdeJY1H
398qGfhjVtOt31FmUGVDSmDSXbVatv8xq+kGEx46A5tWQep7+Ib9O7MazhZvZrXvdX3cLzkLtMlr
1fFdSlpLoJ4riapuVH2JnzLdyVxZTSNzgzqWpVdu2C442QLoVO3YzsVW4ymjZF2REgn38dLIfh07
8oYYrz07bVffxhrQ3rav9l3YK5fFVDnHjNr6hTOXwymCypt7aptWJ9KU9SZZTP00OIi+EQ/t68gx
F3xU2uEwJQu5pSxqfVOq5ZTJSBmPhib1QR+a2QED3G6rtNXyabJSlP+DYbf7yqnmYzRoxlFJp9uV
zHma+Db7dLF6UgyjtokAMz11oTH5ax10S9b9GgvikpkIiZoF+Y1MQBFHAZu/1M9bWIhAiZMcWamj
bEScGEGjasxQRZJP11ifAoPA69ONnAo2td7ogUYb5sECiUMqvNS2hWoNX0aMuLZC01/p/1N9eNug
7lkFXTVz0oOZ0/E1SnnnS5oYTgrFv4MC37PGREOx9ogvrMIfY3vAR4QiJWnaNn6Sy1l6UaUFmhCu
8Rv68MCqUvs4TG2hdxtLmaRPi1DUF8zdrV3XaaCNK7NxPkVKlx2oPNW3ba9F3ky5a0faMP82RWq0
y8phO4Uk+1pS6jucjMt9XOELwLZGCzohlzu7qOv7EWaf22N5zgZ6sY5tbDQIR5mzdxUguWWjJrlx
rKxKWbeGyz7PHOmsYWfpsM+sAmc11JqrdEX4aUVJflVKTGhAIMoriklebxjfqqghLS0IvpewWq6X
QTeu1XJVZNSFva96zQnsRhKBQxfekSQKeyItW2HuQ74lEi53sLbtDZRCca+yW/PCVsm2qwNx0NC/
ijW7DcPWDrFE0yTlDr+sXPX0hom+gEJqGgvdDpMVzCKG+qYt5XmEl912mfUyWha/BYieW5fL5HGt
R0ctmu3YmZWbWSF9emljHfRo1E/kwQ1XltmT5FZSsM0hZ4BnobUv7KXYx0XT7djNpRtzdIJiGOQH
hIf2nW6GIBqhxmDFL4exn5u57Xe9SeWhSvWnKu/jneikCFwovnxHEDZxupHbuYdDZS+Vq7ep8hTn
8RIg2Rm+RIPO2gRkEye9UVW9tp6Uvd2CFGPnnMRBBECQf4zOH0sr8dVFq3DJtgwE+DOkd03NNL+v
cHjZzDzLYTObKpnkaTQh+eXTZ1UsstvSJvBSqrFxNyzj50xSKAkouXZWxHDMo6FwTURogSYZyqWj
i9BnGZOC0cSAhIY/oLYFt4h4Xjk1FAPdEjj5zpycmL2caMlStkYcW5t6zvuHBqRmtglV2fZD+p/J
Gy736iAAr5CA2rZVsZWnqdqVEuohVRKyayrZU2W3sj/qVvjIq9pfpKmdX5MXfbBCx9pRStZ8U11H
41II7XLS05uc3BJEwSnZSkmWXYWUcjw96yC0ZuPUnxuEr73vVOmQgYBssgcTosBOs8cezvxgvbKf
Vo6z3etuoZit5qZqB/O7CcfYVSa5uyh0eZL8MZLUk9p3KGSLaGwbbzKd8hxnTXqM48IIYfGKoKLY
sgn75UUaxXyK62r52lgV0aZemHNAQix2J92ctq0tAcAkoUwVLpc8h78XSNncHcq8GI9q1oEAVLBE
y7P7TNKN2kvGlP2tIfXFeLD7ZHAuk2qGuS01ffbY8KqfK4rlqZtK5XJNZvZkR0L3NDtS9yxliOzU
CWMrd2xBN+aWXt5NuNTWexn+NGZlWVt7iIF91hvSroV0UK1opD0r6TYd0rtNjtnT4iWDmlNqkB7Y
CJtHQt30Tu3NbeGM9kU0CmljiUr1OpWhm1VxGkwm1RTQVK03SE60hnf9RTSAqI0oVlFA7Qibs+GL
1iCgQuNU7LV+draKQv2BzjBrE09G5sK3ouSa56mbiHQ5JWY6+APg5apoE2K28ouZiU84r+0tZ3iy
8vwMLurWlBInwc877bdmaZokERSld4doqnfIA55JP84naa4iit7rINE0sZOTvPV7lMm1G9GlvIMF
Zh1TKuGz02tPUqgQDud6cYhxGFibX+u7LLHmz0lTYIM7m9MaFeZu0w9EbCALP6l58+QM8zkbnUsY
GtBABvGVnbXYdmrfV0yMPrPFuE0zazovkk6ilce6z4322K0l01m3r7VcibaqNL6UoxQ+di3tvdDD
Ei8ql4Vl2ynddkxS0INOz2QW9/o+TFkbJWSBN1GoRpc5zeBeP0BDy/OEQlmfXfQZIgHXYAEGsSiN
xU5PHPm2RvjxXCxrtSy3IwuzkCTcD2PZBG1iTMx2ff44h9l0ELayBDY7AFemN94Nbat66klE616q
9CoVrMrcK2pNc4dS11vybORvl06zjgYSpK9VnKuXTl7I16KOrRT4mmZf6lE2U5RpD6qdzofRisIH
soxGeoS5ml9NYfhFGcf8wG5pcc1quo7Y7t1KOAoF47RU26jtjE1j1dbeyZLRszsj/oR/l+FsmlqT
PmVSVO9Lg/SqL5fG3kK16zEv2/xjGAEDkwJ5ZUxHQ53My2yWYQJGuVJfR9NiwRzPrwYK28OWsGqh
DETj04lHDLK9s+byalzm/kHLoKNXvFGT3QKKpSxm49cRAcqO8m0lwCcrRa/dq4A8d1QCqFKWhJ6A
uXW58Rrk3FhWOVATjbw2n+oEUFxUa+IIxyo8mRDjzjGWJDeCmtNeaVfus9QsiK7tGfdzVLSb1Zbg
C+eY6xtFnmzWlcG2zlETKscotqWtE7GhanUYoIZQfS0qwoslNrUgBjKqsN/Ls4lKTBG7fRMuW6eP
A6mty101gE60QRJmVu7gq6pblSvRf87OE5fdTdbrmW91MXC+QWShP4a9/rmjbZZipy2R1EmVzCVn
YH0tVTHt7NKZz1AL42CJ7OUwCUXcAV3uWUKUWaW0YU/uqMjN1dBIdbfLqZd7NLqkxi5OTTiXCSnX
zzYcWwBy9lpxlgo7qJIoYktlS7dZjLNTUoXmypQz64dFpM0nQdJCvsjtMXzNtaaHSAdSmlRdbS3b
Ko+00F0S6zPmjBSKFUCj6raMEsltKTIFBnYz93rVfhOa9K3qTO12dELgoIXZghDRbJwXu7p4drS6
k0n2pw3l0c45C93qiUAK+2ExF6p9fCod8HwPFDvOiUji6lbX8YfE9svYNpBRboyUodLABuXEBzfF
YWwrzyK1ibWiDqKjCkncYOfY8cAvDcl8hEQ1bydDDrdFZFFxm6b01S4Wy0M5q+1xcieTjQHPTu7j
2udJ4Ck9LMt9OS2Q34vPja6CaAxL4ONW+oreOr3AKuBgouchVDUCpfhkleB1rSS50I3lNhImGuJO
Gp7TzjinWSeuyDxGe+KUa6E329ysz0LEr9hi+GiVbhrZeS3z5QbCzRctUwPsWK0dnhbqBYXDu9Gm
opdbV2FeK/40K/tpKdoNNnWgZRuJmTM29yIyWXumaPKZCGG/G8T0o+zlehyoc768TGkYM22OMyEa
8KN0C7e+vZmnRnF2YVKN9T7tK3KwldUZ1rWUJV8sIthrlbaTO0tBrbiJOwDJpTpH11LUNi5d3KNb
WWruLZNW3IYF7NrFmRavbzr7kLV55I+A5i8dY57ljekIfK2XJDSP9mJKJqteFHkG5MzrUe6jeevk
suThmpXeRD2/Qn3bEcp8ksda2rVOmuzsemG3EOesroWMQZQU5dKVtSB/cJGKLmc9H5JXWSfHWyZV
5SaGqM5xGMEEtzDO0FUhfKtO8K+clEVmMtYoXhLlTMkU5HlrcT9zMhZx3xRkI3oRU5DMmYWLOt4B
dy39PKTcRUtEcmEA0NRYe7XmmHbq6Cp2RN6+00mXJE8gyrkRbTlJ+5KKPrG2GZCMRX/dF7BExZwq
V/XM4pqq9k2+dKVX9k9A71wWk/62SBbZt0Ce7EwtFFsbwUAUGdaBOt94iDWtQwGZD9dxo17kenNl
4irmt2bUPCKN124aOgQ2vUrivkTEczKbJfb1sSldK82LQKQWnkuqhOOZ7Cz+TAh+aSW2eoqxttnS
d6IHRo7T14za6DotGN6LOo77viWRN83Tif79a9R0yoXejdIe+G1+Ah6IualcOqlvwi7Ntl0yFDdL
N33t00rZjT3IuVmRVFjEWhQTcfdSudY5rXETtq3hJvGU3MMR55WNIudGwWjxsZ9IGvldOES6P45y
eydsh0ycWTgr2IabeBElOv9AYb5OQrVcnbPK2p+Fs3ixwowgLZjPw7EXLnDRp4i68lmRdEbbEEnD
hVEmduvh6PX0/8g7s+a4jSxt/6GBA4kdl1OojWRRFCVRC28QlERh33f8+u8B3dOugtCFsOfum4hu
X1i2T2Ui82TmOe9COT7cJagRTSBV+dYS2Xg7tiMP1njqouTp+6ItIScFofd+7Oi/kuGSDzB56r1f
yrhUG7npJKnRfy9bMW7DWmLZDXJe/KSdln3Rax3ZmLonD208Sgxaht+R0+mu+rkvLHHIYKV8pGUp
08vS9X09lvFNb47RfRBqn1gMXH6wZJZvR6kqkl2ZazRke6m4qRs32JnykHE+gx3Q/KLC1pLEMo3F
x0uz7x+SobY+ll7OnVAJKutrwsK4qzqrpt6R5/cNNWBHLYfhkzXquWPS0Pjujm8uyFXwS9SG9dWg
8HsTyVX/6b8yPSnGGsj0JqDmN+2uyvFzV0XoqwMHZcovwgq7u/9qzHAMKXToG7D/7VEuaDANnt3T
cTXehUHjgiMCwBMNwSPPzvCdoND8J83rbxXo/i/2JJDruVa++9SUCLymQVW/XKD53/61P+t3hvEH
BlKGgkeMkCd+HpjOP9sSuvIHoAT4TXQZNG5tU8Pif+p3ytTLMCaBOQvi51vD4l/1O1X/AzVYBPbB
6U2I+r/VlCDCOZwdoozJlduGssbvmJD+ly2Jlod9ikO9vVPystp3mtY4PoLz5NsOdUVMm1agoJct
EEZDPHotjAwRcSSKZvEUowK2kugWurnojW2k2kVJBH1UZQXHOGN0/SsQvAXA6cDb0Kq7HJgSggiT
uJ/tYrkfkmMIfjI+FFqA6bsXmOKejryNrbxJ4W2DebErbqky8dbiHNWylR8zw4SjsSxo9rx53+E4
g4bQ5W/RNI4CfJfcnS+P0dEqhPeJ21x6lwxjEq3EmibwDL45xUKZaLIrNKFzIHp2GasvzaZo6K3s
mr6XNm1ayMAjgvqmbmlgiLr071J/BB2otNWPs4W/hH2fFYLfQrNiIZGgOGrQR70MHcp+BAK4tXe5
KboTj3r/sRZGeW90FCs3opXTfsMFvL9t3bZ6oCuUHWLLDT9VvK2SrZwb6OXmWfJnM/WCMHQByVcW
ZoR7NS08eL4QYGacKJGnCChSRd/pWZHvrcg3jynwAAdcYeLYbi87vdrbe7X0AlppTX+oRym9U/PC
oETn8ri+Pk2/7Tg+EGJgbPpJCIytdzlLaaJ7nV7zgTKOBWiGUQFMJAhLEErY5HYgCD2u/9dj/rbr
ppjsPZSx2YDQsC5j1klC1W2UiIkr7SnmqbE10nhNEOO3pYcdpwy9yEAeEibSGw76jBqT2BlVJFx+
sXjLS/VdI9raf8Rbe/KZ9KXkRy8lkX0DF9DMjxmQ2WJFigwc1uxTk1RsdIBYfpNAMQzyy3GGFDWV
0hXVPu8R04JqFAnOViS2ZcWBwNC8tEjyPPejoj8Xog2eoFeKkr6CjQaPW+XZSzqo8WvsuTHwIWpo
6S6XYX/ufVSsQOXhiR5vXGiUgvK95CsPqWLED11YdP7Oi7ThU+wlcvE0cBl4VLpBMzcJgmG/tNTu
6wepShou60apeU9hCUYn3GAjKhc7K20G/Uluh1LnlVPH5XiU/AgeTgusMNqaRYuzC5wbhec1tP1T
kJsJtf4maqSp0kwtT6mN+n0YBQFTPHC3w4Fa41GvyGp3yBR0Cxr8Buj8HqsCUu9Dwe37s5qZwckc
er7Phpp/AZIWtV4aNHKWqrRwylwy0/egK+xym8lRB8i6Ejwtc6HQT93kqdB+uTKD/tiWrV4fR5iH
1Xu/EOOvBIZztpVwYPlRyB4Shaqva/KuAhQoqCEHHeoXalILINlkM8AjtfJMdZX+dur643MAf1Ha
6GMj9XsSCSWAssvrbzSWsHXxXZDQTJwcfutGqde2mYZ1wqZAhJJmBN6ptKEsRQIgH1Q0k7u8oONR
FCTDTVKogX0nB2pZ3ynexBqKJXso9+GomMBPJbnStpWvFsnBoBgsHXMu9HvE8ZvhvjapxitJpQCJ
9nMQ3Y1rogpdArSlMoAQJy40elKCsaxdf6OCYcZXsfV992bIKhjZbma0v8rM9uUPFWnRuJUTPaM/
UBax/7k0o1L9pqhuT0UemIv/3tflTN6pcZnoHyqBexEYVAod30e7pC7jdGWWfhzygHoK2rrCvuep
aAfmgc/TTwXXJuq+NMxef/B0XHIOAO0qa8I1kRukTRZwe7wbO0+txGY0SULVboAcmNOtqrnq6hkP
IqfADjmjITUpylqhSacr07uYJxDsqh9mS1n7NgISClyuRZJ7K3Paw2OS7JAqSdVaMc1vBRY8V1+b
RomthGjzVXlNtUWPeb+XVSzcu4rXre2EAoCyU2ph8EmYjXafDEPWbRuIxNG20FWKf1kA2ytO8Ig6
uEVvia1lxHVEH8yQSyew+yimYR8X7zK99VLoA35zQyqVGItmI4U2FLFWU3oe45dArSh720VUhvsR
KIb8UAo/k7eKCJW7yhgtdqhcD68hf3mJXBUVcK4IQvnKcjXq0wC9SdzVqTRm26ixp9ZTZ47xgYRR
tc+Bmios8NbsvO+AJ7vKoZbi6sdRZEZ6aK0u+gYyJIJGblS9dOBB74c7LcnBsQ4a8Fzeo1kvA1nu
5P6Q1V7XT3msO3VR2NJiAWs6buWkwzK3N71eOaLwYux1PQ5LGkepr24p1uTwNuq00DZpQf15U2G2
CQKCHoXglc3MOmlEDcRMUJ9wjNYKTPpmHfU2WQcctYkD2fo6ekHwLlaarHDyPACkGfvW0G4Dg07a
thgK8TN2NeWmC0a/4PjSxCkb/fLZDylbH+LRKnDxU2vpl5S1GE8ZvIW6d4UX2tT8pNLr3nmeGPR9
F6rtKY64H3zFmKeQj2Phuv42SDwqXc5Ye3pkbYYgsaizqxW0BUUvoo+p4UkvVQL4HuBq2zs8SEGr
R6ico2IV2GG9LTMt+ExNWK92LiRZEpkb5dnHGLoTztu+68Z3w2jVk+y6ABrO871Obu2uyz6NsV7q
J/pXuYaRE2C1bdqJOHDyIKdaobo54NeqH/k2VtrSBqKlaPUHyTAxnrIjlXtPhdsVOLFYGbbJULYQ
gr3OPMSDKr2Slm36Ea4HeC33FfWnjTCu6nBVNqo9iB8xAu5R269cvkFkmqmmpjvSsABDnqqpeyz7
sZSOo4ba8s1oJn52S7261DcSQAK12Jijr0WHTtLhduL/XeaO0iiSsokMPDigvWV4Oqi5VL96Mrbq
H0a17kxHAkn9WBp2Tse8VoPmZFSFcZ9biKpvYs31YcXwl49WHjfKIdELud7YShr+kvQ8rh2Xtv+D
bea6dRe4dmndy9QORmmvAOIW+aZp4zq/68sxqPZ60Ld3XZQXwGvqXEfSuR3UH4k8SrRd4wZKTkD2
qzdR7Bo9tLzcPLZdHoAUsitattA0GSIubvZNOoJa3tRpppwy7hs2RxfNcArmGPY8mGaey3eDW+gB
hLe4zE6FlkjxuwzD8IgWpY01cWfHLRwWVnuVKg+x1HfjVsvJk/g0BSKJjlqtdiBO/bIGz0Tnwqfl
WSdaaVaO23cKlW6XSoa3w3eJfek0mZ6X7AID/CAwauBOQBQHfVtaetntNdGYqtNFLNIdVbnBdiSp
HrwTHKyOHZQbkD87nC1DYK9tjLRPPErlLh1cHVqjmuPsmdOOV7Yi0ijxDXnf+idAEYG+0+Eds7bV
wqJIiORAu6tKNt0WsLkAISVNB6EuaFo7aj9g9hj4Imq2ULMD46bTs1o+NNR0ta9xXvfVzh5o6m1z
VLK9g4+uWXID8ionlUaeVWzjzAD2BENyVDZ94g8IAXWKcWNEtOw2ahVE/hY0ln1Li1EI/gl98G6G
yE/NLT8+9/aq1EEO6gqMPRzdyElRmBIUlJFtowRqYAyaDsnJyFIHPAuFo1xw3MJhkPL4pkYenOK6
WfXJDQVVveGXJTRL6iGW1a2iKqJ8B8nCpiIlWZV1TBIp/dE3qMY61FH8ZicydQT9bgRJ7HjJYIU3
wNqN6k4NYqrjwtCb93HDDeDBj/XA3pshp8wdpNbI3Nq2p5n3Er7l2QfyTO++Byhmph8DA0DZgWug
HO37TIZmo8L7nCxt9AJZpsByg6esTSP3i0VnLUdiEWxEuE0qgNA3ae3WzVcgIWCd07yV92jLw2cR
mNfYe8QqPXTWqP8pkAik7F0a2ir/Zqv66HhxvDDMXrTU4i0QgwBNBKABnhp0iq0K6v1t3VhkrwIs
TLixi0RX78CMmT+CPpZJMJHI5U1spzkKm5lnUSR01TDbj3FZpoeu9rJ2x3xY0qGPrF7dln3iuk4q
+2PiKFXvW5uaqwFiV4adcMAHEudfanTU6UXShvaj20RZ7+ham7x6ielmm7DGRhtDkjE6+U3bPUtj
FDT7oGuaJwlOQvIOzHn/XQqUsqFIqkbR3h/6RN6W0hA9ma7Lb7ArtbccFayERdygynYGz3p/Z4rY
QB1qqJuHkLqKsjHcpCHTGJ1R8I8nDDGXgKvRXCndV1kPvXgb9ZV9wicPOKFc9HID4g9cDygGNzkO
ehRGh0BLIlJSkqhfWzShTYgWmvrslZX0jQSs1bu0dynNw+IsFUBzQftsavi2Yg9id5ATqsAenH6M
Suonpp6Yu6EPpfzW9iC8nCIoTIOjebkBqMcejQ9prcXhYYjDSkOffGhLDEVjDiZKg0LsBsWuvW0u
F+YPmcZ65Ug5PhGHgN40Ygh23JOjvRELB4WE/lMPMvukuabN96I/0cGLGBuuVnmgwFrLK/PRDKjx
Hwe7toJNZ4r6C8sAE7waUBVvH/a84aiJnn/LOtpPO6/JxGtNF5VuWirTzM360A6PSl1itKUDmpBv
a/iL3yh4qdrRDSFj+bVv/tKVkBGIAv8ZJwxt8b7Rc1nZWbAB4R5puXFigUb9fqQV7t+A5xp+iUpG
uAF9pJ6wXmEHB1XrlS+1bfZT8xTi7E7W2yreBiJig4dmlIhbrD6h+Rid6Iz7oPZjIDG11YfbGgEJ
YAOZXKmGgxBXRG9eA9+/wfcMNis42OGuGOWi3oCM1xO6JuiEv1GMwEEQ9yBMIQV7peg6aRfwLAQJ
KyL/C4UA39pJEx9oE2cea6egTaeBJqi8FzUE5Y8iO0DVQ5027bc2jGTVSbt2/I5CUmtvWZSRvRmG
ENxkUSnjRPMZffUw1DL1L7ycm+oIOqmIfya64aU/ZKxm4xtDL2XajYXmS1PTUXFRtuZuuU911dce
aLsZraPzN4xtXUdt5rzVDP5Wwff/T0TmpHHyn2Hm/91UdfkSX6LMp3/lX2hM3f4DQjceiCo1dap5
/Mmf1VxwIH8gvUWaNQFBTnro/67mSvw7FH6pSlCgMCl/mn/BMVF++MPET5G/Tz2Ik1+x/hYe86IE
QuiplkyxBznjSZ1LnVW7vIQuo+13ysl8wCA05eSnj/0VCm4a7c6mZaHeN1Ut/6o0/h5pVmwZPdTI
aVopp4hnfSDvvAAo4makSPGuLO54268UsS4LZ7/Hm/78rLxEb9GTY5V4tflAg/qmjbduv2ZxtRQE
sRHKVyBnMSSfgVnBAYW6BJv3BJd/G8bPSvIDHunBz9ZkXafZmc8eOn3I8uh8dBxCLkeTmCXOxK2n
nNLKuikCKJOQ56M1FdCFKJQfuAGYCC9QEJ4pNWGRq/Kez7QTSO7uUz24uRPLgblFOE89Xl8OlzXG
t88zVTroIaBDzlKehTL7MkzBAmqnooMNC8px3KIws2Z8tvB9gBkrOuqeQtZQoLuctjZTckGNUzul
HboNaqt/ajyqb3Ai8vuh5SS9Pqg3BfrZZ5pEkBBUmgRo8FGaxbM8qaCLoJ2QtWgUblxm8pTBEKN4
F/RewGyqFDvoiNPAtrpWvo0ir3xpyqSPtlVmI5ZOtZeOu6TRhHRaUEEvTdhxKRbIFvkYFofhp4zD
iUeuHP7yi7JD+DZV2m80KZTmPXom9jHMo0jfRT1/uDK8mTDHnx+NvhN6D3hi0DaYrcKm6mTNGxsY
U4Hs72pRvNNo/oLogYEuj8CuXOkh0Zrn3K3H27iS0ASF6b/SE5r1at5+Bao55FOwrJRw5zYARu4W
Rt0yyQpg2q0CU1qz6/vQwsSuGsK9RJFUz+Gh2PKNXyLzcv0bL00CopJsEcQl8a6y5+0ZgIpurY76
SaNS4KhePjym4kMFRnmn1XV8omu8RbC02NoGjVvQAA+62RtrEoSTCsjlSptMO2z4QWQeFtvsV9SW
EqKq2FCBEFHx1Wh49FNs/0axNTqCru92vHii+2YYm4NUoLQp3EBAW42lm+vT8ds+futQ8XihjK1M
vKfLFZ+jk6R29M7ujGgwDqjB9B9HvXO316P8/s0Jg4smqQkfa4Ey4GUY7DwqtVIa6a70ADYDwDJz
aiISjF5DdvwQrl1H73u6Zt17H6/HXhohoh5TR8TiOFZnM91nIupKb5TuLHFbCszKjOfrAX5LUtPY
/gowt7MeRq+UYedId4rymAy33OwbG9Trit3TlHouFoxORwceGVKRCFaSeC9nMItN0diwY+/qVhWO
CPSPmlRCz+apiRtRdPSseE3QfWFgFyFna6OyyjKpoGPdmQ9x8U2gthA9VerT9dn77cyajWu2MrrI
99o2M+w7T37u0hdd3HTx4/UQC+Pg8qYo0FboVdKyvJw6fI8Qg9AC/yRJI0qtELmpH/beY6u2++uR
FtbaRaTZR+qqMBXK6PunRriU0K1DE/RfrodYWAfTTXQSWAJRJyvTYM/uRYXVKn1ShP6py4FKtmPx
J+sl9Yy7yM2H+8oP5JWUuTQqDnsEOtB/RJd1Nqo2HvD+ppp/6rzyUAzdt9Iw/8Sb/Me27VqI2VJr
qZYVqKH6pxISBS28En6gvnalnHb6bAuZJj+fHASTCsW2y6nD0Kcpc7fxT2xU8Gy3lD4GjvOaZZDa
d1bxsbbU7fWvtbT0TB2fNuQWTDAhs+TTyEMBCIqQnnIve7gggvnrHuFQ/ZNP9Fec+RKH1ROard75
J+DoB60TLYzwZE0+9rLjy8FNx2i6V+Jsp9LUnrvPy7FbBnpLEPFgpLtM2zRDjEbGcACOKtGEuD51
i1/rLNpsoSdRZE41FP+UeMlBaZJbUco/qUduMlvdugCDS5g5emfurod9O3l/WyVncWd3QDEYrRS5
xC39D5QODpXdbL3ilgYuxeGv4My2kadvhCjB0AF2ju78+NXzjwkE3kB67sr7JPjRtdpm9Op7tHBp
xO0AqFEEig6Vqh/6rN6mFiIV0tErh3+Q6c6/0AwOUstmYSWx7J/yzt8L7hRM4baX1I2evFyfpqU0
dB5ptrDBNBgI87AW/OaxlPN3ICR/euUXL0DEQWqqP6sT/zE9zORE/7X0TAuJMnBVCvJql1uXBoxE
6422BtjJzWgd0Yu1q2cxlhsg8N/U1vrk8SDti6+AnhN948aQ7dKNXw7bDGhyk96GkJrDAQiru7HM
vaevYS4WjjFo43/9wNnMu2Hjy+AryfwZ8oMyF8x3TS/DoUW7Y2WFLuVK2J4IK/P04k052xiB3Bsi
b4R/itE5gP6mGZsGM8ib6x94KXOdR5nN+NAavlvrPdsgeKma8r6TnuthUmpKVvb54nDQskVAXeFB
ML+Ph3GlRzyO/VMkf4KxtG0hLl8fytK3sf4dgZrJ5eIJ5HDsypah0CaCalBurPLxn9xjaHIDhgFY
p02CBJdBmqwexpIm6ckVj96gHjMZRrqarzy7F4eiT1d1HsVczmZDyYI8BfLvkoJZ+lL7OR+fu3zl
bbIYA7wMNRHYwmIu8Y9eGP2T0PBPYXrvguKNqkOoFysH4+/PsAkbeBZlNl90txlh4QenXkllGoX0
vcBf+zej6+U7vILvDTWHjoKmjqd/06s62Xlq2a/8iqUsdv4jZoscxU+V5jZDHfvJPQApl+3QQ6UP
UNmBnuQBOujWijSLMUFl4UpJqUF+m5izC5yL7ghcLT7hTTK0mzYDJTdqjqY8DB+uL/vFHXwWSLlc
kXpvNGWLetipaUEEqS86dSEOqXHoVmZxLdDsCh9Or5a2t/xTZn+s4R1PJCBdvbXyfCXzLa5ME72P
t7cqT8PLEXG2IfhOIQU1xScvNHflQGdp7QKwOBrkQ0zUMPlAc1xboxQqZMIwOIXKL9MbN1H4zqbt
qtX+yqH2BkWc3zRwRMTadaoCwCa+HE7fpAheV/AgWhVC81BD7zkU3X36PUKfIk2PvQORfbS3crqv
4BNKK59tYTYtqmoo6KvciqmFXIaPujgMzH4aqP1Uq08+76+1VLL07r+IMVsaSinXcJ6IYWjSgVuw
eWsMwS7f09A9DkV1kOKfwHZXlonGD5/NKw6a5GIcBi2qDrPU0phKx0XVC06W2z2Ghb4VsuFvrm+u
xcnjGkwYoEmUsi4nzzWbWqrSJDi5jQ5T/ElSox3yWitLZHEkZ1FmL6/GkMK6V9Pg5LvxpjGLjU2V
7vpAlkJQhQKPbvB/zq7LgWRF6/cylhOn0brHd2fvtcZKhIUNxUOV6rpBnRi86GwN2K2Pehrqi6dS
/hwo9x39dV+5V+V4pbC49ElIDYhmWKoQ7ODLkQAqqfwYNMgpNF615IPUPdUAO6/P1sKjZEK9/jvG
bM9kFd0PFL/gpvljc4s4aAEmRMsPlPRv6UJ/Ce0qepSt4rELgVldj702vtk80oUtJARsglNlvbfb
z6H+rbZ/XQ8xc9l6u2dfjG+2GhDaQk+uMoKTdFchSqkfDYRV243rhRsMvSFFmeKgIbPA0wtU2coA
lxbK+eROE3B2MtaK2jV+pwYnqMybId0V+pcgkUFb/bg+ysU4XJ8xMZp87eegeS1vLIxWdC5RX43+
pWt3WvFJlj/8gyA0enRYFgZhZjOJK4ARatOhqJpHwFqBI0yE/v7JjJ0Fmc2YkQrJR1KDA3Gwu51e
BR+MUhk2VRmpDgzINb/AxYkzIKNQDQJaP3d/NiNNSgqFxGpCQasmkfT6NgZyGYCUvT57C5ckOgTY
W2AkPxWdZum117SiKU3ODQCbG27UStg5RtBsEQDdJM0KknzpIL6INsscYnDdAk93ciCiLl8SqdyU
8SMYPRpMfnXXhGhf909dRvo1QX57tPa1lRy5mFfooskqDwjYRMrl0k8xlXaFSY7sPeoFCs0TpxmQ
wCtlYAelsIEJFeBBS6SkD9CYq5XFuphazsLPUotdKKIW03QDkcZ+AYCz9LRahn27z8zPZU1GRXva
5PB8Zx91TKCDy005JWgEuqWHokVJuL8Pk68Bx5tdfjGfRHbDrQgZ/mjlUbNQuwK1D1nFpo+IStJs
pzQy6JHWb4LTZzDaGz8A/YpAfRbdmb26V6EoXF+/SxN6Hm7aSWepDCEDJNVKwsl9DCTqMS5fx/Dz
/y7G7PHiaVJvKj0x8vY2y16C5nHQV2ZtaRueD2NW1bAk3y+QTyfEVlPuU2VXSEdreK3EyvJfvCdq
oG1sKjyY0Giz+XJd0arWwPpHScjhSgyN9YOXA/VspJ8QyU9yOoJ1am/qKHp3fRaXQyusSwW+DDeg
Wei8i1WRTUd6knvqjTEmiCN3TQ8AKbcOcLMR7kU29UB9T2AkV3UHJHi9lXlePHd519AJtGgKQpq7
XC+hFAcFfELGj8a7gZlH1BSA7dWfSVDeIyB1UvF2msqGai7vYunQdjdBKq+0mBYX7dmPmNX05LqE
FKX1wakQ93aJi0r1uNosW9yHGgbcONbx8pkXqi29QnOpzrhAlaBVU9c2biYMFCK5o34T5Y0GsXu4
k/VcWzn0F5cyLhpCo/LPjX12HhudliCHT+A6h6MsWg2NdzE6FrCqrenp1jZACXClhrb8WXUa7gDj
gNO+lTXP0kCTD20IE5y0rkv3TfEUtUdF3WWTFhmqO9QjG+uzG2m7QMQ7qkq79tv1xT0N6reMC+0B
d8Lpeg/W6CINdbXlNkY7vVJC995E8Ib21MrWXVw0ZyFmi8YKA0hOHU8UOfs85oUzyvcqWM3r41hc
NX8FmZe9St+XFdMniJTgfMABEn3szWaDBs9jG/yI45W1Mm3536bNEKiFQDrDgHJ+ULmuhoBbzpiS
Wxgzmzi+pdrsJyun7uKShNKrAiADjjEHBcF1twoXqe9TDyYeGJdj6s94Y2xFsL7vFoeE0gfWdRMz
Up5dMAS0kSHuiRUCsA0CxamzXzki6Hq3lsoWF4TJk1jhg5HSZxvN7gCZ5xWpPIurTe/+9Ie90uwt
/W6MXefGtnKHZhuslY1mwCrQNgYict3w8/qCWfsR05+fbTyM+jhMBBsvDF/8MnDq4HYMvl+Psbgo
qRJNRQAAeHP6YWIhRgaEIzjZXM9069hjdOgX7z1/b+Z7d1yJtjyiv6LNjinPjUa9QGL9pMN/K0vw
5QJ22uP1IS3mi7Mhza8UqRZHCFGRJJXCMdxnL/9HO/kswiwjTRrgONEzaWnj1MYH1IB2vj9OInyO
/bkcvZXs9PYRftvKZ/Fm6QmPC9iXbkuNLXQdpX+IIlhM1UMW3EytoCa4zXt8nXT5Q6gnEJmarZ8h
8cOKRB7wfzW386QSGaILg4SR+4iJheaj666RwReXCNxyYDZvtmSznYdOvu2b8UCWDJpfFbq3N6Oh
f017NVu5My0mk7NAs91VdIXe4yND4opeYNE4MQ5ffoKNTFttrk/aWqTZqhduqYGRI1I66sdCyW5p
3QBz2KbZy/VAiyv/bEizlW+laYO2cUfCGL1uExivUVCurf217zNb+4OWdBkalTwzzafEV3Ek+S6i
ZHd9IGtBZgt+kvZSfZllZk22ay5Cnf/wMLF0m+ox9woUHi6zK7a4UH2Q5zslIj50KcSp5Ncg96c6
WFloy4P5K9Ds8+NXhhmWx4yZ6Hsm6qs1AMvHjfH6lC2ewwhsaEBnNV15u8WdHRZ53ZnZoHD57lEI
AsWFOBrIbwgtQt+VcSDuLE+EK4lpeWR/xZzt1SwugI/qxGzaF1lgRmK85n2+EmTxhALlCMQZyWAM
5C6/E9Rl9I3EyKsi+4WA9cZokdt7bWWnNPZ9Kt9cn8alIekKBz7Qd5Qx56sircMmxM6GWr+fyoci
mzhmLnZVVZStWoMvfTIaiBo67nRdAehfjgwlwbLRwEQCSRpRtYKHy6EF17bys0OWH+x6Pz0iu6ja
Re2wNcdHHU2outFuK7l2IgkW/FgPh+vjX8pVOsIqAM0UoOT6bHsrk9tUFvGbggDHLv1ZYERRSzi7
7a7HWUpVOhhvHdT6hGecbYouHGDxWbiBxt6HwftFE+z6f39p1Zz/92epMMTkorMkhNmyFGQPnD8R
4aT5JUcytuSATKPt9XiLL3Cw3cAzBYodSHdcfkx0RDR0kaYB2V2xL4tI24+RoUKky8wj2kuIsyEB
iEwUrJrc65OvsMy1lR+xtHgnfBvQMMqOKPhc/gYVQ1oMexi08D4rnuzQCpOMz9cHuvThsBUQ9sQk
Ic1Mf36WZ6J0RF5NyVC8i5Onitf+BnhY/g+SGSnZwBJbMTEzUC+DFEEBoX5Iw1NR4Z7UyH7ryKCB
tm2e/6jylsPaRi30+sCWVgwtWURgaM5SRpytSOrC5QBtLTwN8r1XPbV67ETZN+Hib5XcD0juXA83
fYv5nc6ckNsIoSMlMWdtQOWkR+E34Qmpgs85/LjmW6gcUXEOIG2K/D3vz5XVsRjR0NBcV4GQ8lS7
nNRMRZ5Vio3w1FY77jyZlfJuGWqMnTxKpubGK/qvhW7tr49T/D6vuGdOKjYWOZXa5TzL6Tmieb1H
o+KHudfibZHcidhpvruvVGh6gXvbqRgOWufARGij29FATwx4i7dajv995U42njA9QW8z3/PyFDy6
JM69wkc85dTIW5GuLKCF0jABoMeg3KPw7NZmq3bw5QLdFnCSERoemxovmKNUuu8RegVJ/dT1r0Oa
o4QB2VNy3w2NsbKiFieazqQQNq09dU5JKHJoyf5Y+TjJQgGMyk1HR75Fl7re1do3+oor8X4/vqCA
cY8gfyP1r7wp25xlgtjMU1iAiY9BR4Vk6zMq207b/UDgwU/ClWNpKRZCTICGJs8TsAaXazfOEajP
PGAgapvvlOTj+EkyR6DQqNX87fohwkOT3BGwNABQcwgU0q2mj6Up7w/tVxRyiYpvRRSsLJXftyLi
O2RPABMIOpCrL4eTiFoKxoRSUI2icJk8FYig2C+D8SKlr8oXu1t5ES+sDMLplM441ae+8mW4MlF6
vcK4/pR1iAFJ0lZ1v2juXoluLPQIjPbnypZX+O9d5rZpeH/Fm/78bGVIIFIwROWZL4x4n7vCaXP9
JvbNgyXazyq4Ya//NdbP0s0k37lW0VioV15Gn01u6Vt9Zw2UTSRIqKbVb7LR3btmflsFt2Hk3tuN
vqty6+jiH6PI2TZvdUTL15p/CxcCfsbUIIKrJGt85ctJgKBjZfpUWTHs/kapFUeTn4fw8xBj4hZX
jqp+w4EQVaG1s/P3SwCbEk8hKtNTW3hO/3ITWSAQF5PmMFi3EFShhUOfe20JLxQlgNEDdpwICdQX
52uYcm2gD5C/T+PwUz74yCxhCBMh4uRrYjMkmyf9xjiMLbr0m6xaaXYupAPSLMV3Eww3C3pa8GcL
bEoQxYDmy8k2f4i+wkj8U1m+2uH7MPyxspanzDJbyxehZncqC6ECJL4JVXQv4fCa6e+CBOVx74M5
HjTj1rX2WfZlJebC/jmPOa+yaKMpcpop7NcI4ZF3vn4MsrvQPfTf6/IDwlQb/qehzV0eVgIvDZYW
Emggip48smfz6rkl092zdfz4pLWvcvESvVbwwr2owYHxk2Z5+0Rae+xPF6v5DE+SknxKGJI8Bi4/
ppuJshl63sd9uZsKu65lQ8gdHSVdSYMLLXJwkGeRZndXK6pG3IkpxCRjA9f/k1R9SZHz5sml2nBm
HSwYkWy983P/PcZCB9/+4A793wb48BsmnBJMFPbpW9o4W7o9Bo6hPI22lSThlFKXb1wTgIiBrIWz
8jmXUgFvkonYTTKGbnM5swNq734ihgAqLZoban2M8wf0jXTzWGjIJGjWZ6HBrsWF0NSS3dQlRMj8
5IfjDjP7p+s/ZuHIY9x//ZbZ3BtKiwdWRl8upWSYp/bGtV8iEzt4lMgmd9bQDxCy/H496NoETH9+
Ntk2tKzpOU8OFtGTjQspfh97q3u9HmVxaAiewssCRser5TJKlaNAMsQ223UUx9I64PW1rWvsorXy
NcT5FNebsJGP14Mu3GZ5GtHegfnFVXPe8c3StjFkFI5PTQxNos0x5k5UdLmvR1nam+dRZocYtsio
6XQUXxQpPtS+cmyKRxXdkFUcwGIgQeKGmUz3XJ7+/OxLJb3eNm4jsTwopO2A8+WHTDd/aWxALI88
a+WWtzh7VB206S1gUO+5DFePuoXXsAaLagAhMz4OWbP9BzM3MQ+5HmM0NS8kRU0FklIih6NT6Kj6
vZCzneTdrlYXl+4ZytQN+59As5lrBtxK+imQ8PUTMlu7wlecsG//H2ln2hs3rnThXyRA+/JVre72
0k7iTOIk/iI4M4n2fdevfx/54k66ab0tJBcJgsEYcIlkkSxWnTrnliqBpzQ97GrzeEBg9G/SDt/+
t0EK7jFqRlDDTcv+mm/i+YDURFnErhJMG264ulyL+iB0FGw0Q7Bjl/QK+lCInIindjTraNm8vz6S
lRCZ7g06EZfHEzxIwjUPceGQ0ipC54OaexRJfSJlU/mattEB+sidNW5ctWsnE90iCuvGP/AlXTqg
htgV/5vOgbjdTyaQWERVNiZty4TgGJOk9TFtnNFpaj/G/eg1AYx001Yr+urGPRuIsDSakcuqVNAJ
MCDxkLiW9Ug7x1y+XF+e5beIMcL5dAmBSUmwC+MAYxlVJM/Tal+N98n4bow7JOk3XGFrRIIrZE5O
QRhY+akrm4dFTqUIf4zVFzWuP14f1KoheFTIsoIZkkXofJdIqJHL7J5Knjy9elIm7aGRvTGoNwKB
VU84MyRcUMC40C1bnpuNUhKbK8sL0DGe/bwyNm6l1XWiPxUYlLN0ii4b+ewYr7NScfKEdYIXYDdp
d9DNxZ/amLKaXoQ/r0/f6pY9syVsIXRxlHGOwYVYejO/H3JfPkKW9r61lB91Y0XHPJu+o1ZebOzc
1VWD9WZRQyXXKmauUf/OEGEChGDJbbG3AnpFitz/K9dRNavCeNzYxatHn0M6wjLp/ddFzF8zy5Ne
GZhLLXKtBpqah54Wvg2fX/MQMtc2b1XogfiPy3WboYWFiTD9D9SPPdxqj9un+JYRYWNFiY2qzoKy
SZS71qjpgX0wiy1+kLX5WhonyPSRwiEwuhyJX1Zg8x1yHY2lVX8pPTTJhhQXGw/Q1wYa8UA6NyM4
Xxx0ejvlI7eu46C9FlcaWLv0Oa3j7JCmEMiarTJ5QT13+9HpTIg9E9nrfQm1dHjm9z3KX+6QmtqN
EiIRGIdzcAd1zGbryhLHXPvMxZnP9iMkfpCZLiAgyN8KcwA10O7HAKIKzbix9bvOv1+Ik3nttZs5
rvXVBrSFWACU9iKyREEqzXGgnz6hZpkja3PIP1/f/2tnDZm6fw0IY9MMiGyimSwTAc89EEN7X+v5
HnqnjPRO+F6fo42dvxpqLfGpDTPwa6b3cjaHiZJdMBENG2UJZTxsh142yIUr5UOyT9Q6casONt/c
5lFXtkX5rTZgiLw+6tVp5SQg4tNfT4XLb0jjwexCX+V2Up7pnXSgiA2T79dtrJ2sZOtpzwRkbNmG
sIfyACYQFTX5E7RLsnpXaY0n8fLPn0EsoHh63dhr9vGNj55ZE7aS4sCJnGucPZEqo0S1kycUjIPp
kSLQvm/Lg1Q/I81MUNbtbbW5vW599bhAdFYjGwu3gS0M1VGiMsx1zqS8P9b2Ds7t/+33C4Pze1hG
ZYnfP/qZpyB9M0dbwfFybL6Zv7MhCPtAGmdpsgZuCB0qz0SFClC5RxrzJpY/FdoTejObwevqzjuz
uPz87FRpjSGWUAgleNX/TkfJdp0w8WB88pop/BErh+tTuOrxZ9aEuymTJdUeoOE8xYCX56p+v1wa
XVD/QWKGOx0OPFQveBWKK6XYvRy/di8kL1X8PY7v/qQjROf4WJJQYOAoiIlljNRJunriyJpDjxLc
p9z2quYTvJjXZ2x1S/FSAhC+pIEJHC4XqANGkYYyia407u5bhIji7NNsAthF8geRC9fWBugUQlIU
UXdEBm8rOby2ZCTyqN5qHPy6LCyZYqJaUgy85g31ZwrSiSIKcpcbo1w5pfjtLBVRC3U1sd6laVkk
5wVGanTTNa1xy+6YxjDsFpJXILE05BtnxcpGwyBvNdAo3ABikARsZLJ8hao0ELhd7MfwWXKjqtAI
Ts6TYUR3HRSjSEVfX8xl+wrbG6QrXfkA6lWo6oQTqpbMuurMKj7VzsJNbkqfoC9+aKUKsm/ZSn//
euEwBNIOIBT+EENIjBR6MqZw0L7iMlJKlKWCgOHj9RGtHB8XNtRL7zTinCYAP45PLQVKaErvEmty
w/Fh6J7qyN6YvlUvWeoUsKVRDBGrlP5AqKgFfXzS59c6fta6FVITB9WXUZaUhxepCgre9+aP64Nc
2QLgaX/ZFZat1W145aUyPkktDLoPsv3SbBGKrJlgWCZHCYmLNy8RRA8i2UmH+IR47EPgIxGRP/bj
byM+dV4EcJ7RAUCqURbG0Zh9JzsBRiwVlM6PwtrqIF/zb5oLaHhdpGUI2i+9YVQagwZJKz4tUSIU
DdHBBIGZ+x+vr8ea052bEW7JBkZ6Hm6gH6IU+pr0oNq36g204Z4ef71uac3jzi0JtyNptwo1NQZk
TQepr3M3leWvo1FR7FPcHHUn7fdbGlmjsylcvujsPs51qgiyrMcnzXkxrAcz2vdV6NJo878NbDkf
z8w41tQ2RIvxKVBu9QHmJKk4Lcme5CmpaijA643zdtW/fw1LLJXEiNq3FnTfJwftihKd8V2zcDx2
2c/r41q7Lpk/Cok0LpGOE4F4c2I4SS75IGNyEFpW9g2S9lt5qN/FRft31R96+Uf9wwhJCc4FpOTX
ra+6C8gGMKjQoQE6uJzV2u9R5dUkkGo2ID9UYz1TyWnDjxFusWhWm+Fw+vt/MynkgyDa8uchw+Sg
KO/RVvdGJBORlkB8o7lFaWcfBsUfnPkLfuO/oxSOEfg6YY5Xk+SE7MCuDM3gUGda4RaDIqG0lN5k
Q59smFx1H6I5Qi7QRyCGLycWRvpGqxcQMYrbHWX2mPRkY24UElaN0IO9NEfR4ytyo43I/NKoQhlG
717AbIbd582y5aqD8Oxc+p8gTBL159IyjCHF5cUXDTC4TzSXyd/9klcnsEb1RvU3IoD13XBmT9jm
iVQgGVNhr4zix6BCp7W8s+cHJTr0aoPgtupm2m2Sfiu33terc/nLsNhW50iVDJGDRsJauc11ehRN
e0/x/8N151+3ArRwuTLZb8JhabeZ30SjCfaGfLhV3NVpDfXU8bqRxZ3FoA2qRnnpVOLqFBvnoe+z
ojbDSGwop6RO73vdf7luYm0cC6COZCu0JzBoX7q3qYYDWRdMJGDkp/xFdz7DyvcHNiBQoqeAL35T
rM6NrOiMKCLibe8kOv2QiHFjsu/XraxFAOCN/7WiXI7EDnq4asyAc75+zLV5PyLppWR3hmRsXCiv
rYJvluXMknDWmmPqwzbeclGGQX0rpdDpjwDJbtouHPd1VNZeoLXWoyzBqIgQi/khVtPHZhi+WYOF
mGowI3KkBJFb6nbhhVNUufLcze4YytAq1/YX2wxosy/orG+0wLmt0DlFdi0Nj9bYdqcW6D7UnTyE
+kUy+fokrroD8e0Ck6feL2JG/FKDiob882mO452VtkiSPETW1mX1ih56M4O01/J+pcUZ7N/lWmn+
zHssAOZspAfgzneONu1sPVv6QEwEIOLPavqXqi+oZ1Be9WNoxk9KXO1684OWf++QBZuH4rYZ3sGL
nNmPgOoPsvo5kNQdwnVt+k6C58zFqQ/XJ2ctXastQSwkxZTKiSkuPzuLYZiQQ6Jxs7yPh+wRhfld
Mhe3Rhh78jSfpjh8aDMw4nkVOm4fQqNcdMeqaVw05zyU2u6mSN376PP+ybKdfZiwixPNjMvGALJt
Igo9xqUb3TW6f3N9+Ku+cWZk+fl54IYQhpZqYLabRYHlqRp/5PZG9mT1wKMzGbT2QlckNkxWiGzh
LzWx4fgR2Y2dLG8cd6uHxJkBYQxhUzWTFGFgSD2oT3EvVf0rCZ6uz9TaK0E9s7J8xdlMFXFf5E3M
Y3u0b/P+bhjv4HRI38XthkOu3enndoQ3Qo0ILM7EQaQa7yzJG0FfQwhaSw51g3/wwOujWktcgweG
GADYERtAXJ1utpE9qPAyQiFNnXeDRf/siIS09LFpvLhW7nnk99LWg2E5DN4cFmdmhTUrfAkVbaSi
iGD3NjSWOgGtW87jTgktt9GcnTkqbqdUW9j61VU8syusYjREdposSQzNfy+DfGJgCg1x6KnWRNTX
53bVFh3WSxPPQv8oXF4T+mzTZLCSvXWHwp/vJgpd+Wl/0/gRCd8t+t9lyt5M6Zk54QaLLQMNlxoH
dYIX6koQDXwuso1bfzUCpBECakOwnWg9CIe8U2c6Wo/0Jqj+aO6UMryb7Z0yv/h0XGewuATtscyk
J0hz8zr+/Cfz+a9t8R7L5yrrxwHbQ/rBn5qbVm92IIHc0v7hRH+S7TobqCosXthLdVFa9HxIvIJ4
lqTFsQM2+5gnc/YHuFw0OuBSWjqeqLQKV5COaGNdDCSi7tHc2qkljMPyuFFLWXXGMxvCbTJ3sAtm
g8JBj9xP29q7KXsx69gboKWn3Hd9pVZd8czY8vOzs5LtMBUQacenzCq/IEG09w3rH2S0vetm1g8v
up/hVIFlQLaF3Wx26KGGNS1ppVa7k5G+L33jvszu+qK4lZL5XZnflc4u+75hdln7NzuN/lATqU+Z
p4Kw08ZOzq1sxmzlN14RW7us/AzHVtt/GsvU1frC1SgBHudqC3O3epVSJSDBzLuSdrLLeZUIYGKk
lth9SmbtrGgcbwdfbo7Xx7dlRRier9DnXKuLFfhqd5JVTp6fcHxdt7LqIyBBFppUtAvESiKozy4d
ay4eFC+dbu8sZNPzRi1+Wf83C3VmQ/BDvaK7IRt5pGhxqC65eWM3ox2HSC8CWfQk/Y9DEtyxJc9m
mg1D0vw7e3hRvCTZanldHxFEWlSaye6ayzY/21lJNxohgnDxSUbORPtpQFTWforz7A9cYEnEg6ej
pm3ZgqNNpm5Fw8BdkrYzUIXbKdT3v7/85xYEJ1ODWEtUteG1YP1dNCAe/PdVtRndrLkyiFFQVGBk
4F4Wriv0u6VUQtnyVDd3dCKPgWfHiUdp19N5jSFvlz4o2Y0k14c8+Jjl73K/3vCJtXOXFjeKQ9CQ
QpSzfOHZgk3J3KPywoLpODgM9vCPdfq+Mw0vj0xvNpLPfzCvZ/ZEl0+d1kEhnXsrs2/pXd9pXfkg
FdPGu2GtlYbWPZSUEVZRCBuFemUVpFGajTwcur70auvBGSa3rO5IqsEE2EOkiMBixvtNyz1phJ78
Ewp3fzLSX18g+GgUy2WfT3yBnT91tXGYUV+24y1O3lUPOhun4KdFEiWj1WLFNA4Qx9nyxr28rId4
RJ3Po3D3a+VcAzNY5rF+R/c/d+Qg5Rs+uD4GMGnQZhikUwQf7NVeMpKWJ67ta9/DwLR3YanMf7Qc
v4wIjhfDypD7S2MuCaGoUu9s4+/Wzzfcbn22fhkRTtjEaHJtmJcYNypv/MD2ylG52UScr1p5RYlB
zwgfwvJEO9uzdl/FhS0T+xVmBetHB4Uems2jO0tSdrjuxKvHA031i3AH8HVb2EalUpRTEGMqVMy9
9RWpUHcsbowh2Ot/NHcArnDmRZ5PpPRNw8IgrTUvNWp5lwfPC+y8yTaS3mv304Lq+q8RYVNqemtw
eRH5OWpkuso8oDY3TNZB07McbjBtC5G7On8GVUigE0CfRAawyLJr5MBkXNuUFBKQbbyjgyY8SEpS
e7mjUzKJhmwjM7PWuKzRKf2vVeFa0cOsnNua8tPc1HdqM+9MRT5OCtRWRb6fe+fWQmJcfdF75zBG
zj90h7yzjOBkxh/mJL7TpMcFrbQwylx3plW/pQeWegP4U0XMXwMFqNQZzeFTRvYN+c5aD3Y2FdP/
zYoweCNtmsmoHG40mbcelVLnM6LHGwHIqh+BM3jVpqQNVjAyBLmcEekmp0K1PdgffRnqNfRo537D
Ydfn7L+GEC273Ot+QWfSJEnxa6486fU72WpdRAb/5HT8dzzAUi7N8IiU46ZnPKUzemrg3Jh64qWb
FMNryaMFnvGfaaPZ/NKM3sTSAnyBHcFXDxRkP9A278TRrmsfloZBej7+4PqCVhK+B9gKaGUVrq/M
T2JZStjvofxu/KhkjOkP3O3cgnB5lcMQonHLsRUOf4Xzj6l/6KKt3PWaE9A9sgjm0Y5Dufdy2tSi
TGzIrglG8/gmLPQb+qxjI9zwgbXFAZtJ9zOB+0LucGlFkqwm6BBmPkXN5MJDvU9AAFDNUKR8J1Wz
G8cbi7N2OBqLiuXSi2sZ+jLss3tMo9tXm/02of+ni9y8m/x/gjmydnbV27vSQVpA9ZU/OZHBdaFH
srTjwFV+adQfU8fuhyw56frXMj9wmR6lJyPcRXW5cUaszueZJcEzjCGvxzyok5PfD4elBzX0D7Xd
Q1/BmedUQ3Aja1veuG6T5xedaDToiyQ4fTWoiwR7cuoqMNMUZotj2Wrp7ewkaFIlo7zn8b6Pktjc
yKKv5jqgrfnXsnAiToWPhj30oqepnmjxVQIQxdND1ylIC+5Ah4XoaHdeHX8H2b1x361tD4KTJYcJ
MRSN65dLmqe0xqqFkaBykHwZ82m61afkazSZwcZhvDpI+u4ciFaQJAYLeWlpqkK7SCMiVW0o94VP
yB3u+qQ4GN+RwL7vy6dscLzG/uf6jba2T86sihQS6uTbfaYTuhbKQ9je56UE0vivMbgDqLkxlWv3
2rkp4R7IBhUyzKWKkAEZaYC0VfVDEwUUBT9fH9Or2Kn4sDi3JFwFEmOSkwWdVRduHqX7KgJgNGY/
ALglyJdrVn9I5NTVJ+qQ/vC1y47xeFcML3PRvxu2tuqyFd98DDgaaA/gVwH2cLmunRVkVliQujXr
0kPfaszKw/XxrvkoSiP/WhAmNqI0BpkMFuAc9brE2jOxmw+Ddf+kD5AyIbHmmyYm2beIKaORGDo0
jikd6YVMMxExp+97w9y7hTaqbtt191K61bK96qRnpoVNaNdKVPgzL4U6PSic38HoOlkNeXy7G8xN
ap5lQd4u2K+BCneVbWUGoTxxdeh8Br+6M4Po0DYJ2oWqfGz04zBCaOnI79tY2rjvV12FZksqpxqK
fG8Awn5sqYGxQLuCF9v/GQQbG2N1B579fuGIKSNUaZIaRBz6N2Vdv7fyoxEWe9ihNwaybmiRsgTt
SeVduAjjKXHGdCLjrqvFfkxnBOuU45wfJPD4131/1TWIwGCMWtjiRLyHocdElgv6rs3k3VLIRX17
HzX2vtIMr95qAVndaWfWBEcMtSahQMkESs6Db4P8gEvffP69EaE+z4tuUe1ZoHdgmy7Pi6nKqqqb
S4IICISm6ielukb/MGdePtTedVOiv4mmBE/nSV+NzZhjSpU9G/qnrdB/cajzrSQaWFbvLArLmyQi
+C+4PQftixIiBmbS+VXrt1Za7kJZv7X9EUUwCA+uD0z0P9GuENT69LqNQc7AUMX6p7VggY3Gf2ZT
up9lZF2u23pz27wao/VIp7Zj0x0kHPA14acV2Bjr270ePspoO5kf8ozw733OPkZhHJyYBVKmNB8C
+WuQcVZKA/nXLToo0TvFDxHuAaN01EEf+BAgajuEi1Sobsr5eH24qz5DP/gSEakwTwlL6qCsPQQ9
7qkE6D1noRumW7Wt1dU7MyGs3jT3kyn1eE3QhO9q0sVIaR1CS/8na7YEjFan7MyUcCL6sB0M/TKa
qPkpl/SnhT/KLdWxdRsGYvcW70QUsi83AXz3yiAPPEVqOd/Z0o/aLtzodxvgXtceiNN/jQhrT+o7
Kzv228meHyW4ROT+oZ+2BKXEw1Y0IsRVQ4Y6SoQM0kkl3wyus5Q+KbTRzH2xK4Jv1/1sfdZoPUPG
hxeVKIWpyv0UtDVOUCPHWtWfSxp06i1+ylUjC38Cf3n7vskORwBsw7JLTlbjD25uDP2NPRb+oS0T
Z+Os3TK1/PzsKByKVFF8RKZOfv4EP5w3VI9TsoWDWN2crzKqEPpRGBaMQGaWdz5MJKemtj4Ps/1D
QhXw+rq8Ybh6dQKU7ReGK55kmnC3E8yaetZMCQXuoHOTsH+n6Nl9nqVe0HaHKGs/tGxTiG0epDLZ
VT19rkG0b6LQS7TgNJj+xsNpdWLPvmeZk7OJVZWk90NzXMaMgPDw2Bg/yuTp+qBXTiSSxsR3cMrY
JDSFQ6/Oe8bZ4Sd5192Msh0fTRU90zClRWeQs43S7ZsCE1N8YU44AEvVKfpgZBmzcjjkPGKi4bsy
y59teYCaCbXi9DaxbqVGc7Us2+eA46Mt2Rbxsf/6CQutIC1PZIZEmLg0+rqZTz1JSFppZYqUhgRH
rDzvQzX5EI+P4Rb1x4rrApD7ZVBYxsQM5cmp5wR+es1yx8qa9rqf2xu318oJdmFF2CCNlqV6rjOs
qfhpx155UIzjYKJInuyve8wb2ktxAheXOnNL4owubgvWcOo+huYjcqdepz3MN4nxIWGv6IXr1w9t
7o1dvxH8/D+mSdJT95Wplgs7VJdTW04ajUvN/Cvhdg7KgwUhbXJMlIhmomlnFP6DPX0cTfUdEeCG
+ZX9yBTDg0tJA8JNsayTj7E85YmanOY+85L2jrq9K6Ufr0/vSmBJ3xUwm6W6jXcK97Zdpgv/HU/e
6Cd4//rR1+9T1BPS+aQS7WVbbWvqqnf+svem5NsUQS33wJTC7EAHJWSmN+Fjl3rd8F6mwT0NaSd+
btRPU566SrEPdMg2/lGM9366yw0PlF057pX30lFRNs6KzS8TLn5a1ZU2MZgJkz4c1dW++UeusugG
psO/yk+gsruj/aiEe8lx5WqXljS47mX5Qw6D703uBt+c2+srszpTCEstqhkyXaHC9yDK0Dr9Ah4r
9Z+j+VzYP67//tUdDJk7uUQVQLeY2JXgDFM4K3hajsp9ODxF0LOFXmD8RHzp/XVTb2pdr3uYit5C
HU3HsJjhL9VAadWIx6WiuIn0ZaBXXX9S29md6oaj95OqKV6qWye7CMByH/LxfWgcqrrzJMJ/03we
P/zJB5EJheOAJCEAhMtDJeJDw9Hhg+ipdfqjWXrJu6JE2VN97vKPaXpfWeC0bS8vj5H+WfXK7nnW
b8I0Jl+yReW5utAknejXhs0DRoTLb7HkMJmniOLEaBY7w/jmRBuX7uoePzMg3IJzrSm5M+JJfvPU
2dNxqMZbzb4zqr9r3f42ak8phMjXJ3j17DozKRwrSowflD0m8/SzHt0Fce9G6RZ4400m7dWtaKij
TACxDOxulzPHmVkocUatMi/jYg/MyNwn8KVBuxpy1zpISPkRyguBPCZepEv+sVeifuMiXJ1c+n7R
r6TD1DSFbZqZQzWEIdWyqHzRvuBFe96tOeT5jYZylvV4fV5Xown2EYxvJn1foh5xL2t0mPiMeNKN
95xW3oj0UjPcGH1+l3wY5fZ30YL/meJfBoWN4stFWGujA/64fQhmHhCbTLarE7ggJAwaFBeJyctF
TKJSMRI7SpBvSyi+v2TdTml2+Xcz2fsQWkvGVmy/bpD2c4iYQV6KCtlxGfNQ0tj7FhWltNSRe6If
I073QSbtYsNDYyyk6H194d6Anl8nkucRMA0GijTB5TCrNiaxHFC8DVtaDKpMiegKL02vU1P/mHWj
47Yz6pVSSsndcOIb1Zrqj5MT/G4X3PIdCkSoIE9po0Cd5PI7tBwd46TjOzJoMt1gp365PtDX96SQ
qrowIGzKQJMGBREtUlVHzctegv1wVL5mN9Yh/LuV3eMn2CLm/XQyjuFHA14Ft9on72Jk7dzmfboB
IV49IM4HK8SOKBM2KcyfySIIZR6VQt4r2s/eGA5Z/Vh3z4oPE+3GYbsaNJ7bFBZ6nHsp9xUm+GGi
xfbrA3qp07zPI2/gPcexEC5/r8/52g2iUEDn6U0uifLz5ZoOvtPqowy3Kn0Yblj9VM1v1w28obb9
j9f8siBs0qKWNBPeNUqWu/Aw3nZem+yQeowO0V104+w12hHcaIo2xrVhFnT25cDaSe5qu6Gtt+zd
WM9f1GE/3std/y0v+tuxfQ+JfzA+BfnnAB21WZb3jblx4K4vJwLmskYfJFk64RP0quGKIY1xMtvy
R9LnpWtNyiGFTVdqx/eplR7R+DVgl5WCmyZQ79RcvdmY/OUKebOjiNNsjQoANX/Bo6Y4HcugsUiW
K+FTHsPSEXM2zjCymjTo1vJOVkfXyOtdF0uHUf+T8xJBh3/NC95FczATYHMFQFyy0/1yVxmVq/6j
hPoO7ma59jQr9q4PeS18ODcpuJsSx0Y1lsul2r3ksEQVJOIC+XeZjV6dmgPZUVS0pxUxfIjytpAn
xaepbAYBLfd7ovt6+KoFz3JxyowKwFm9kWNZPZEoSdGyS2masFY4fpPESYywkTmRLLi3ta/t6HhJ
/DXKfG8GaMtT1h/mx6wfNu6ftSPilWiDcq5G465g1wp7tZosi1RwYrr2SFS79VxdzlLRS4EWkG+B
MQelCmGj9IMyNYnEIVQ6D/AN0Jj61I2VOwY/r/vG4u3X7IgBV6i2oRSQnM/10UtbP9otzYc7Q+24
VrhheU8kW6x/a2HX+dhU4Ryay1q2S3Koc3Kwq6fxH7t47jy1HlBI3qJdWVspwgMoh6gOkzYS5jGA
uADsI4iUrvgp+ZVrGht1sbXNxbuHP0DIHGSmLweDMExNUzJp9PmvuHmQwLNH7Ra+77WP6s0qgblb
aAXgUBIxlbGcB4GTkrxooxZ4HzU+b4qKFjhlL+0aSVNupiGQ9mMeQV/cp51nDS185UZluKpdl88p
fA2JA2wv8P1daA1LtDTV+7GARc1vpGznpIG2sUfWJoagiJiQr1bIu1xOTNJpIbBWidCoHXdJc2vb
iFds0UqtGllCsEXInMyvcLRJjqH3UVKlp5k+74yn7rPefri+Q9Y8iAuLPajKxASasEOizgdkF0bp
KSXjr/Q/82KL+3dtP/CK5ySBrwoXFW6ksWlKHTkaLBBCS7w9sgb4ifnAcd0hRVUOG8fm6qSd2ROu
ID3n/WqTEjoF6iPdg4e+GHabuem1QRH504pA7Ucn+X+5/KHRG7lqNSlFfXijEo4UZd4b8rh3aO3o
ivhGb4qb31+pc5PCShm91NATXKenMnghT+3J9hbiYzV+OTchOLUjp0ZbQzcN2Ky3jsgQq7tIDod7
p6qCY87LblcX7XwsZbgqpKgk+aLhLlmYKo9VCyh6Y4+t+eb552iXk5zOqdRZBiMOee0lduJu0n8t
G0g8eSySZjrnznKxL750li+GeV2vrKKFc7R45PrxPSV+ME/FSTJ2/gY2cs0tCQmhWAT1CbWf8Lxo
TdtPs75MT0aPJOKj0oGfkz5fd5G1a9VCr3SRXoeGSaQ8TkKjrn1lWb/C2fU5jHDabac43uYeW503
Lp2FU4RihXj6dbWGEjfitie2yG4ekR+Rn2PjOcyNOz8sPCin9mGylftadU+uCdQAiRuQDhPiEnRt
JKlUrPSkNqkrD8ZjkQ+7KNXvCu3T0M97bfqSWcnOiqmThoPnOzBPXZ/gtXgCwC59LTyf6J4QDmSu
od5XZn8ZdzhDnTEOrjnn8a4d7bvJyvdSk3vXLa4cNHAmynAL0i6PapJwms36UBTqCLq1luZdld5b
pdfr76c52Znpc7R13a+MD0YKbptFO8KEyuVyP/h5V0EtxbrSvagmX/Lx7/qlLN5Bq3V9VGt2LBm5
SdS6FKhGhFEleWL1UWampyG/132ImIz3U9N8NiAwMVXl5bqxtXQKgQVCkiB7Fj0HYZcnTmRb/WKt
sTLVnXul9MpmKoFDxw7lbedT6mQQLKQWAnQOKtpyCONPktbS8fqHrGxPk+2JLBoILcIcYdRVqdSy
0mXZSUJ4rS//njvPJhpFceS6nZXdCRPxwpEHPIuClOClrVIk+TiW2anWSXIOrdvYt9UtHAfK7Or6
jzzZCudXl/OXQfHdOxQNXCXKYhDOvGJPhX3+Ird3Srq/PrC12oCJ13DE0XNCiVS4A9nrC0UZM9jE
N3nkAqj74OteG+5s1U0/BqQavszH8acJO/nuJo29rVrA6gqe2RcuyJKO3jEysB+bvB3kv6QSYgWn
d9t4q0Ngbd/b1PHI9DPiN7JSWqAMVo7w46nw95IcH5JYzV3DDA9D4Swc3xk5a3VroywXqnAdQrVA
Kn7hzEd5Qjhg1VwKA9tvs5OFtva7sZHRnDQBTzg+PCBDWpQ7u0yyg5/axrsumMujao/55zHJQ8+J
h3lfagqP7+trvnJvoh4K1nAhkH0rGKcPfq7afpKd8qDP6LlMu10UciBZvboF51lzY4LU18MPKIeI
sqqTso7D2ElP1vzDrKc7VCAHj8fcsYcM5fqo1vBr3CFQ4ioGADZHFzy5VLRI6aM8Oyl1PbzrQ8vf
+zT1gj0Mg72hKtFNkRf2PgIRsJuUAcwHt8QeNopynw51s1eGvAcKIQ/345yjqdL8NnMJkS36lJzQ
sPcCaxHvglbLM+iv64zqa1Eck6LUjgby0YekMNP9bOjRB933t3ht1zbY0jQKsA/O3jcpD4T6NISE
qwxJ7+5dYGkfpulrbcJrLgMhv74EizOLzs5dbgGUXdTjHOFWUBA1C4YcZy/rO8N8TIutLbwyFiiI
6L5RFtUrgqXLyzTXArudA5a4ND720UfJp3FC2VX6zfVxrHjtohULXyPrZeEFl2baKCCRokysE9z5
g/0utWfXGCV3Utvbavz7urGVSUMjhqiOIrAGhaLgtkqeOYEZKuzG/H3cPmS5/PurAjMWDexEH9Ra
RQTa2ORJCv0jJ3xR2vtEg5OxbVrr929irIDcU5c3L1WWyzmD+DE3eh8rzyDpnMwNYjfdUkBeW5dz
G8Lym3kZIWO7jAS0ECmuZJ/luwYcQPr7D96LwSwfcvaImXDjKe0w1FEy0MZ5p4yfSWBuLMzWcITg
RW76KfMLrEjdcSzv6sDV7du52EXFRiFmy5AQvfiqWUmDjqFhOs7yTvtZPg+TZ27tzjVPZm9CEEaE
RFpi+fnZrPWQhCEYZGcnR6dSX/NI3FNFUzdmbe0MMDgBXrkgkEkQBtNkI/Isc1yc5MZ/cfwPfmgd
hsS+CdKtjpeVexJYDtlUnglQnIg8661WR1o166xPWVn3td40UCLo2U2kB9r++iGwMqhFlnY52dB+
oGficuqq2h7DXHKyky2l3lR9LrOfWhO7fb2RfFx78FHsRRKNSoYGd7ywhYwsL62kVLPTknf8KOlP
nfm9ntFlk91Burd3s7Yb2g9S610f31riHW4yqM41OgoZo3DKhaO/RBdadpKL9mYKk73ef3Ty4X6g
Cc4cgwe/VHa2/GCZ0obltZkF3w14neMPym71cmaDzvEpYeGUywu31TU3KL6hAwEv4fURrtqxOP3o
K1JQ4RY2cynV5lgprGBQxe6ALC1sJfVDvoXHW/NJpAXoSOEkf3s1BQ3Q7LKL8lOq/qyGB2d8VsKN
02LdxMJjhZSBQSPA5YxBJ+e3spXlp1F6zq3nEFzYkD5en62Vo2Khu+fCQ2uFMrjghmE22mFsFq/D
MCgjNtmfLMeZAeEEL0p5rM24yuHVfwDhPc+ot9QPm9WQtVVfKljsKUAo6EZdzlUZKGUea2V+Qu0c
zK5mebzQ/K2DaM0KOQR0tzRwA2/k5HJ56mtTifOT0t+XduTqyfc++BoVX68vyqoZ0rzk4MkqgxW7
HIw0qXJddV1+Aj18RGYnYM7UdudUGyf4G75O4mCot/419HpYnF0Uk5UktVT0eFjnuJrd7jF4SJPo
kaCx6aHwnPfRULmp8SlOYYyfA/NkN87dPLYusrXOp98eNnCe1/AYHBOB2OWwjVkppzakcpbnz3r/
zTc/SuaHyDhet7Kyqy6sCOdDUHZDoeQUslNnuHP2RjLBvCxvHHZrxyxcT7RPgGfHK0WxUmhD1MjS
qV6BuCgmyx2OzGUlyzs/vTOM4wyhh6rlG71rq0OjaLOcfKCiVMFvYmThqlgFjByhFF1Wbix9UNqN
i2vFN5fmfrIUCr33pHyERbIay6L7fWlJn7x+CHZTURwWhVk/2erxXz5XeMVcmBLOP6cGnl7ZmJrk
BzPu76O0JZi5Jee1Q8A9bP6PtCvbjRxHtl8kQPvySkrK3btdLr8IrsXa911ffw/dM7cyaSGJrpke
oBswkCEGg8FgxIkTxTZUvOvGsRKgXYhkqz87EIFWyO3UAftvT8+1W5QHkFGS1lhcZRYRFYpWx1k7
iKww0dGCqMrwgpe5Lu8S81D0b415V6ffA6cSmSRzgbw6kWBGpROWgek73AWMQxE0swJA/NLeJ7JK
Gikic1V7GJzrzlFE9JiMJVUtPBjy2v73JQK0sP4RzsVVeKPmilphL9XiYwRZnKLdm/2v65u3FlNd
COFs0+oiI7JttkLkzzAb7h2jn60QySxiR8SRySyRItvUoLm8Lpj97jXNcoaKR3I4jwUWpwylO1S9
G5q1QH/MK10TwRnm3C1BKAfAS7QRHTcAIJq0ddudqMAvWglnlJZiAicWKulx3Pv/dsQJLhvsDuIl
vIAxJoAvMKCDsi0DB1pCjlY9ii6Ptbvs/OcdLldQtuagBKzSnu3mZ32T/873Ds0egWC5bbx9KdHZ
c3YdFSXW1jX2/6vih1oked9Wo45MotQ17U0bBq0XKJK1u25hq/fJmfL4w5s7bdZkOVYHnDjp3Ilk
BIy7JPNEXK1rbonhdw0Mc0AuTucsQCrkTglT8FMEJxR8pEMkAQLgovyP7Au9viiRKO4mRplGK5oe
osADQjRnpGFku0rD+Hxf226X9g+gpBMcVZFM9vczBy/Jc9O0NWSWqGU3ow9QG2kSnw1yK5xDL/92
pN31Va4ayB+F8jmsUI0k+EUdq1Q2abdBo+71319LtwIGjUADDxEwVfEPHvCKtkERoDvH0qhzfKgO
6V7yrB/lpiU/tZp0D/JW92P3utS1UONcKKdHuxilfrAgFFz+3kMnWNPaNYwGfKQu2dQF9EFf7pIa
4+Us6Q7Ahup3pTxhAsTWzJ/x+MkSAUZkLZw5l8TZYGBFihIlwLpgoFgZT+RHDd+qi5jpVq3ubD2c
tvDAGnA1BOximug4VnQyDkt7CFOMMVHQt8VwFqKk1le7Qy6Txfd43+EtyrPrFGoY25IB9EsLwIOv
KOP92MgiM1ipPzIpjDEYU/CAs+HeXeac1ZOWZRnKYxOG3kl+MlAwJWxUDGFqw59zjy7YKT4ML4Fo
ysTXnYNkpNE/k6mAsHM6RXxt9nYB7M2gOMRXUTHREjcS5B8FQniabLOtYsTTQDbo6mnMMK0CDDPa
c6ALxKz0wF4shi/+ZVMsZ4sKYE9Wy9syfE36Co9LTDsFrLTpvqn1s4KsiTMd56ck3wyFBfyDUm1n
qRK0f61aDTJ6qMnL6LX60gcnNZqJ8dLZ0cxvNBQfjeX5uuMQCOAb37Tcaao6K4HjsGoSFG+JqO9z
5aqELmGMOoN4srL4pfNIba3PGwu6VCN9m7aGX7V3hXwairsE/DxNsc8mmYTCCe1fIzSIZbhzpN1x
c/JueDYcFoFMEJt5eII1v1TpLo9zr5NtV4hdXNWiiYQHICPs+HHHbkqUIh0mJgwU/5Z0h8e04KL8
6uCxHFZ8QaMaG4nIBexJYKjREkFCGpmIoEG1iz7IshSlIERi2ELP7mMk0ADzZGJyQKwYYUJbnGaj
/6vFMOQqY3RECvJSCiYvqEYfLKgh5Rg1Mt6jnVIKBdm6lSZrcDDD5AyW3QT0g9dYhrKnLqdYyo2e
EzQ9OC2ejTdJv9HVN6PVKGYH0mhOwU8SAqouOFerLuRcPKfJFMDjOMhxsEAjgzf6TW4+qjHoa+ST
lCkkH1ypAl1K/2Ynhtep9dYqI5JL6DcxhZQeX69vxkaNjD0yWIzIkLu+7ba0A3CAwWtu6uZnGDdo
J/+N6fSYNyxSOovqL99Fl6K4+3sKM4wdr7HqpCk2Qe1H4c0cp345gksndks7J8pIi5//3oedr4/z
MFVgdsM85xlLzFr6czmI7m72A19XZaPLAdEP7nBuVXUjl7K8AB0oY+KRDf6t+AHcTaG+NTfTsyRi
iVrzXCDgg7930HaG9ufL05EtclXoM6TF4RD5SgX2jWCWZghu053ZWxkZejToW1bmXtejQDCPrbEa
rTDsEIJzVu/YhqObKT8nY2OkjxFQoNeFMfv/otM/q+Rdpt2oVWJiRthxjH/Z+SmYBb+/avRnv69e
ahHzuuqwzVk8UtrE0J9DIyQBXhfRvVL415ey7mow4pghtFGB4PELFvhrLHkasuOMPOLYfeRhd1NF
p/ZnKe1V7aekbVQt8OS4ooO2N0Vo3dVtw5wnMDkgF4680eVKGW4v73v4bA3drOEO6RTloXU7Wo+/
r69zVaVngjg/MiSSXqUGMJ/N9HvQqXlMCq/tMRhF1GAlEsSdtySfp37psKLke+SDVn52Y7ShCB41
a1cd4BhInKKU6Vj8DHS1tpJKq7CaKX9DI3vcnoro47rC1sJVDWVLBqrHFcQTNdhlNFVOriLm9ySS
U4Umgot0VVFnAtghO7uuB8Bl0kmFgGqnuAPaJmMqCyLQzwaZLwf1TAZ3WUuYtjyVGmSUe5M86yTd
A6q9v3O8avsb809pQHrSeg39VeB9S6lNXzW/9j70rST4ktUNO/sQzs7Bk4s51zM+RDN2SXcjj75c
P17fsM9XyrXFciYO8qsmaUvIaI4qOpgP9SF9j35qH+1EMCrPq/yBGg2pHqRHe1u7vYCQ4JNb55p4
zvD71I5yZYH43rN82D1dSL4HLUFe0eWgE4lYtPSBmQtJ8lJ5DYlxMBpXuY19ZVO8Ly/qj/yH4ik7
FX+5rplVJwMQDiMCAIiBZwPoc1AI95IGd/2uuQZAj0dla+6sePu/ieEUYCZyqIY1xKTZPo9O2vjR
gCym2Gr1L+Bq/8YDnK2Ju2iXqbGXgEHLjSkkXUAGMLKOmqBAs2q1FvrwMQbGAKMSZ7V64GSS3UOI
FT2jcY+Y0kvbDP51ta2k2hF3nUnh7FbJ0bidqMCrY1IWiXu3D7aafhyN74P1huJrjaFIIMZLAVyN
RGWhVSfnyDYm3gNiDbKBSx+klUERSwG2LFb6aRMumk5mMHq6St7UBaltTQQBXmm/xWJRhMd7+PO+
5byebofdCMZXvM71xe1r9BKRzE1719BOY9UTxJ+0Qbhv3KchyjcpcBS6wHJWT8PZF3A+UQFNWij1
+AKZjsa3JsV5LDbZHvANS0gauq7fP6vlDMgxoxFviQAuaQFLSfR7Sh+lACwgyct1G1oLckH1oTBa
H4YI4U8DWPwlzBjIj8ZrVO9Ky22tb0U83xnhrdp1nlpL/nWBKy35YA/FrcgSVSCd5TkqJtUAU1IW
AYLiNPq+HcFo3Wld4sXDMIJQLM3BEGUuPh758a6fy8hD+560dbq2vx3TSqNKOVT7sQukp9IJ3jG3
qkfBHDlro57B1IDOUlKA2sEb8h4dRkVv79Oo0YFSmpyTrcTOAUDWcHd9TWubheFKICwCrFn9whWZ
haXUAkSaHSW79ZGPJVUX005Ovcb+91wm0B6GGH12+eCdywW4gxGPqZmh1cDA5aQ2XljURJIFe7Sa
vWHYSNbno4ETkrMK1hYYtBEcy/Szf0N3PTjBa29ChLm8WK3AVa4q748snlkKE2r1OFVxqpCaL+q9
Ue4NZScbouTe2hsVIFnEZHjRsXHIlw5L1hfTChmyfgkxRnoZ59Ct7OG7XiwxdcASnaQ9aIibjOp6
DkrKYfau28hqkvbsA76ssxo6dIYAZ15hCitBB8yTSp1vw49wINLoYsDQdXlrNxDIjWw2ERy7yGdb
VLvWy1DGevNsCwzq7GMi5HUJ61YCFDUoYNBYi8LYpUpj3azaepTgozCZxN4shy73M/0Uaff2t7Qg
w/fr8tbCXgba/q847rZLpiwGohsuEWX6X032jKlum1CtPDNP3K4TBGXMHPiYDH1u6OoBJ4v5heZg
6rqqcSzsliZRRnH8M2unm8TeGXZyC5zqt6k0BIdudXlolEXFDegmRLyX2pwDqx7aaMiPad65YX0w
ezSYoQkE9b8oFdxkq8YByBGajUDQIX+msc5eEE2fqrOSAgVf1o1fS5Unl86+rER39vqS/ojhDMRa
kJfKk56JQY9QGW0GMJ0AW+SqwbKPF7sT2PzqGWOYJdY2aLGi1aUO5SgA26eFPiG1fJm6bQIKy6Zo
tnoIxLpMm6LcoHwV1a9dqwtEr8UG55KZxs80qmYRiqhmmR+H0G2NzJVz1winTddKe5gdxfiN64dh
bQcxe01FfRgBkfqZnDiTp2RSotY6mieU9r4wY1rEp7gUkSCv7d+5EE6d5sTm9QUwk8zCEBFMI0pK
d+ypk276XITqW10Qrk8d3XroNeD7VRSzKfU+MoD5NXOdDspc0EUCASbmPomWtSrKxLzXT17KLwRw
1tIqVo+JHsdSG8xDoiyzW8r2TgVkX3CmmYHzXgSNDKwHES8BlGovraLUZnOZqwA4X7siUj+5ffQi
g4QsFQ11W1sSjB5rgS3Aa2mXgqoii3r0NuXHOd2XoNSVd6Kx4qtLOZPA2ULXF509a4BKRy0m73hD
Q/NgV4hSyWvH6HwdbJ1nZp2k8gBySKwjNnxpSd1xeJB1Uj/bQeHZ/fB0/RCJ1sT+fiYtAl17bzFI
O56Ck7fEGlole4yhrKzIx7zI3r0ubmVxsAMF9Vm094LXnhNnJiOm8ei4U9poIvOyH80foLlUu31R
3+SpwEGsrA1pfyA4AaVD8pqnYXLKvqzGnjmkeju3R3SER2ZAB9u7vqYVw0MtB7c/EJaf3uhShSka
IMICuLKjjH5ow6Z1vzck0YFd8UMXQjjFobwwGRrrB0gLr28oJiaBbLuoQboi8OJrglBpM0H9BgI/
sJJcrkabjWV2UpxX1A6jUPek6c2UMtKbb8AbC6xhbYMAswXkG+U9QKY5U1fVOZeSQEIbirIJUi8p
96B4FE4DE0nhVGdVRqq0C6Tkyt4oQCxE1Po+EQWbK/AXdJCCuxJYf+SJ8EC/VFwv1WBLadLimKso
62pPto2MVa/j1rfKo9PqR639kAA5k1HNDnX7I5X1TbQJUNSIlINWiMoAa5kRsMkAcQF6IUa7oF5+
T1fMXaGjhREVKS+aIsw1ApBUak5KGZIovNMzqjluP7yGTkGCTPl9/VB8Espwfh/igcwF/Bgd2Qbn
LHWpm6ewBaS7SONNFezHcVdLhyaSUPQb7nHr+GE7Iz/T0gazl6lRPI9yjfkBJ4wgH4qDIf0OLL9P
N2N/UwDVOyr7QftdIKkhqYdY3eTdzhYx/ayQ5IDQgcEN0BspA1XMqazJZamPlhbgfcvNYlRPzHCb
OTpFi09ErV+5Qapw9iRloZY0EHzVIJMyvknHkzIlpF2sDZ6rt2MrevEyXX3Rpaqhoo/GbJBFcaYl
T+aANy9g2pJaht6EIHlT6XUnqGGunHxbRr4ezewaa/Vgfz+7CsJJbyKnigFJy/YyqI21d7yXHOtO
VARf6TAH0h+JM/aOYQzcnKBeCVrdaMC34DxG436IflrF9wLUOKWW0Ex2m3E5TG1467wnze8u/x3F
w2OvNgR3nyWnWzSnC54CKw6CFULQlAz4EBq7uO8ZYQoWwOSMkT+lXdZ/9Iu6WRLrYaxEbnxNFDge
0RGLkpkGJVzqeAjiJajZNIM8Tl072qlGQsopoU4hwk2sS8LDBi072NIvtFX6Ett6BeD/a+dsxvqm
Ml9nEfRprWoAzs4/QrjgDkVcqRj7GkB/THTMAodK2Q/JLqgRGjfW9KvdJAayCfPg21r3GGGwehRs
O23wQ+SDsZ3AgknH7t9D6TDHifW1orTFGle47UwkGwOpFkACl+ZVCfx43JvV90nUwLZyJi+kcGey
kCujQ5cgmgI21VZgkOwLufNuoyEcMazJGtj5JnlDGdqlCwCy7do9WkHzveEcGvvwcd1Fr8QtcHPo
/8YjEf25fP56BsESqvugoEMd0F4qAjQXCR7+QgauQwfVQBtYay4oNxtg/TGxBjly9clYjnmIPmBR
Q8GapbP+0v/K4G6aWc7yoG4gA8ldQCZ1mqQ+zjr4Lx33+mrW9hxmhegVmC4gqzjLgqMYKjMCHDQu
b/QYDOShiH9nJT7GNOc/EjirChwg+PMcEuZlK0+AVDk+eKDQOIDWCMMQLGdVcWjMBmEL2lrRSXPp
jLSpgeIGAIXiByP2Zh3J1H3kXVfZmimDZwC/z7LdoPi9lAFcT4NRfJChvFr2j/rB6p/rED2fgqh1
VW9nYrjUplXg6Wn1DGv3JgHvScwAfPDyk2w9tKIoYSUthhgBo48Y8gaoT87cSrUI7aUAcrvI2ltL
bx+dUL7JTNRf7MR8UiR5g+59tLDkk+C8rmzXhWAuWsb0uQpjFOFx1HByW11Ffh/TX02D6HIjcEBr
a0QYq7IpBABz85niUF+sUBrAcLogZlyUnTP+qm4xVkJ51uSWZqbqX7eSlaYJsF/8Eci/OpokRQFR
Q8ud2mnHpp+WbZ8qaJUIMPApNVDyaJ0aHQdLlO/Dxp5JXJUDXUJ73saDbFC7s8bUlRyM7fPxp59L
GGtbUJRPO8F3siPBeeaL7+SPDHhXNTsE96qda2yMXlTHd0kAwt3gEDukRdEmyUO3n2ZiG/fXZa9t
P/M5sGTgsb5MhkjRlJiqEaImA0/ATpnJoPywZdRVTUngtFXmlb+sEoEm41CHX+AHNQdFUVuViihF
a8EuXHt20pHJsF3wpG619qDlh9BKCIqBtLWLTRIRxfKL+mcRb7vAceVq45i0nJA3Bj/53JHEqV61
XnTk1x44bLzRf77yCzFnN7dhFpQ9WlFyb2i/I1VG5vl20HpfAj8uMODfonF5LZodBiRrfXp3fTtW
PA7g7JhoB9wR6Lt5zJi6VFIdpYivMkYadm8GmPdbUWWYSRhoLhCt/6M8zvKyakylZcSedPER7UVE
G/Vd6OyqLicDqn7SX4kDEA/k6Cjef752zx4DsRTZU2pBuWAnJZL9LGktMa2RSJj3IalPfdgKLqNP
aPkXo/vkPGGd+bjQL2+KCl6sMGbMlTFGlHuHFN2ISUwirds3kulWYNrTiu1cPDdJs81G2Y8DNvR4
ec7nYBcoD/lyrDQNfMjJbVf6peOHmv1yfcvXTqCGfBLuZ1QnMFbr8gttsw6tJkYHjToMAGZI6OlX
rc6v1NkzF20WdNqt+WConqkfMTbAJ5fSosrq1RKTEo5pWXp6pmGKFw472sm08K5uDdK26u+lMLfX
17gSFLI9BzYZGTNWRLiU2nUFiJgADgZn0pNkFWSZttbyel3Gqh7RsctauwCL5zMlpVyjFb9G4Gkl
711nsmYGxlIai4YzrMnBCwBscAwgApTg5VqCPGz+4Y9Vk33lzETWQlr0vhmK8ljsh3jTPRfEtvLs
sEhqqxWhiQi0jXo/r8Onyb7H8JJB7zZTE3haG26ua3AlqgKdFRB8aFNn2HvONoBqKYfuE/gbPE+h
fir0kzzQyrb2uSpiuluVBQJWlMLBsQTessvFlfI4hJ2CTgw71kHvPvZeCabSyrnp0niLoV0iquK1
ChbLPvy/QM4Em6DL5twElDrOfy2Sn0X6syL/wLAGt+zpFN4vie4GOOYgIv4LrZqoPTImCswv4R4r
ReYM7dSjO0ovXAxR1ugcubnoDbGGmXXw7EIWB+12oCrl9g4szEab6MB4NpYTbgeJIeLbenGtpddR
V7KlTWEG2aFI6/BgmvXkJfZwH2Hs+2Ncq8ZJAS2CwPWunXkDE2YZ9QZorvlMYWsNkVNnI2DymGHf
Ox92cz+FopBydVtRp2NZLPwLvW6XdlR3ljn0mgLokD7ejJhFWE6Wawz5XglN/LvbqDHGgEv63ujv
027xr+/tutpBpMNaL+BN+X7SYtEKaxotvBDCDEPfAnVw6xkjtOUqwqtxrAcK19dRPS0CN+knG+1O
U0E7Ey/Woa+ko7yog8DeVvUO8BqSSyaS3/xzUs4nzEU3GICsz0iaWGSZ39JeRHC9dn6xs7YCrkE2
5487v7ZTtH05Mr7RtnYXoD48OakcEsR9sqn7/KbN76+rek0gsluwI8bgipv8cqMdEzzFw4BWvDYx
T/n4XZHR9XzSl2ZvxqkgIGcfz3vec1mcUS2OGUwL67FqIzYTVg0kL5x1S3AprtouRkLiDYKHP57L
7KY5c/ClbmdjiMnPx8SpKx9cNYkXRXbggw4OQ1zncdoacj972qQUnpktjkKKImiOs52bm+vKXbtq
WDcUZoSh3IT9vPwSrWxmc0AL9lFfKlDwDkAahuDE9ocwnWimRR2mFzhPY9wNAiexdpkiDAT3Fdpg
LbxCLgUXYR3pSQBND9pHg0y9o5/aPnHtvwA7I/HlQAySEuaXIRCVmraTHmCBwAohyLH1dIsCQe12
cyh6ya8uCSk2ExhDGQSRnL+fB1wCbYWbzdCA6226U6ph6m/6gXe/wPusnXRkSYFBYpOp4PUvladX
ejC2rFMhbx7Qn09iDPhS8/kv/AlmNmkg/YVlIMl8KQXd5OCIHVBcLRGln/BceO60yNouThgI0i1r
mkOMiCS2+onF4464WkZOaNiorCbMndfEKm+m7KcR/XvgO9K3f8Rwp3teiiHObLA7onSrxh/haBBH
VG5fXQpL/6PqgxkDfNMREP5p9wlcdJr7KKhcMO5ZGCkX5e/XD+6qCfyRw78XUaUrGrvA9Re3DZth
HWHuR5UKvMOaO8STHfVbxoBu8AR1cExViosE7lDRwJKUuwGM7fo61vX1RwT7+5krHGepkLoC6Msq
2BSB7erqHXoI5b9Aj+Nh8EcMZ8s24r9GbbCSDBAL5bl3dk3w+/pKRMriXOnUNH0ZopnsqEQ2keqa
hrIlcJrrm/5nFdy5DwBJkfSasWIrFmgcm8i10WcGyvi/cTAOghtcuSa6HfnxHoCdO6EVQFCvp76m
vmspGmPsj+sKW9t6ROagNgOZI9IeTKFnW1+aURGmI7BQOI6O9dYaEkGfjzslncCMmVr4W50RjuHx
6wAizbvL2KzmYHHADWgiMszu4+EdrfUlhoxE0rdmCj1l+tchCwDggEIBMYf/fwEi1CngHdaIw5lO
6O2Y7xa7JXIIEL+a7sbm+79VIzrWQOgPPj2Ngb85u0unGlwjBYACbYEZlx9zeazGtxA0WdfFfI0U
wOaMVAWjFlawW5zzlDJ1WdQGCSp1E3swbq/yFJoJztDXnYIQhPPof8D4Gp0nFZFLK3ecBlCREdQe
puzacu43Q4ULbgbjkUlxg2DA8ry9vrSVeIwxVYPEEfSyFtLG3LkytHEe8wg5eLDWJvHG0D60MUgI
UG1UAvtNqqdkikuaLvNRDv71mYZsJB5xqqFaNGxfnoI4k5EFylCiweW6qzQwRI8TukZFZ+DrYbsU
w/lZvYw73a7YYxSJ7yT3OyT7TeXBtP3rumSO9PKsXcrhHK1p1EqxoP/6aI+5l9bA3Y6nUevoND+N
smhC6Fd/yISxQYcwGMQOXMSl1EuSSGOEiKu4zbJbpe1AgCAgn1s1SeAXgNpEXOfwWbo8AK0Cxk4h
Qi5v1IUxD0vvieSVOZ2fdFGVfX1Bf4RxhjjLzVLZSojbMJEftNohdlef1FGUHBWsiR+Fkzd2aesl
1hQYBBzaCyjERoB2KCjSmpKOocB1CFZlcuFdPUhBLstYlYmHadaeKuXetH5dt7s1+8Z9hclOOkB6
CL8vj1FvWvIYgWr+KCdb+b19c/oQBIW//zch3PZ07agPmQYhOVqEzfFByTHTQ0+psDLMt2bZjOwQ
LSl4ugDxBBJ9ztsCdp1US1pNT8Fv7bbEbOr8t+PZbuBL95lXnfajYIv4fMYXgdxRKvOqDc0cAgff
IrflqduGG21/MxNnd1B219XImd8XWdzFL6fyqPQhZDlbdIVSDDf0jvqriJZcJIVZ5Vl4YcRoMbeC
cnpST1JPHBIS+dE62aT8dw78czUwOtArg5iFOaJLOaPStZo+p/NTJw8amG2Cxh3iuNwM1eiIdom7
hP8jCzws6GkAgIu/qApjGTIZ5LZPFgkPw111CzrFxNWJtVG8MiABMf2IHGyMVHsTDXXge1N42Xw3
BcaWYNh4Btl+dhvdBtHd4PXfZMe1vaD0rhvIqvkjgfjfdfIjzgxzjlungqy+POjLWxaQLHbnfpd5
duCm8p2JqnG6a121dgF7/B+Fc2evC5AAAi/d9FR+BKeDa4KYMETDcIbOZSTgPUcQLPJIzy+K5Y7e
LCfZoOeQ17gIRl9jT6LyzrgvDllAG+97SD/KgIrIDnhelX+kAsoFPBcYcVCkuTTb2mYZuwzHo384
+TGmzNAHk8QDVd3Hxw8RSfa68ZxJ48KPGEMbcTtDGtjHb6qUtptwE5D9MgtAh6t+jCHU/rssLv5o
yjBJTbOYnlxMW248lahku/0IPPNGiDtkdnAW6nzRIHfwKxn8O3GLNb0WR4ukN/q7lrs2GTyRgTAD
uCaIu3ZSM47gZSDo4Ed0+GYd4l33tnUDCowIvW78a07zTH08jRWmOoIRdoao8CWsSXuUXFeoN5EM
LhyY2yiLsxEyXkb6ekhv3jTXj9z42fDyitDHx568XF/Up7u4okCdO9EAdphZP8CdHG5bmno/ftRk
d/LftMh70t1k9voj6B4eQ3dLpxPdFvTe2P0STcYTHTidO+YBsBZaoLBdPFV+GtJwB1gH3W5D/9d2
EJFy8E8a3jj5NH1TN1rTL1jyTF8tkt2arkkYb4bliipQou3kHIkRZJ1c15CUEje+0d1wZ5NfmuDm
4/Hf/6zHMsExwh6HOt8ZaY9VltWNgnOtv3e3mer134cfaPU4jsR+0Ijpbd3H9vaRjoeIpKB8GAn0
Ksgfrm/h2UdwzqWbGqUEsyIs1z01x+hO8f3+vSbD7uFbntNQVEhbd2Zn8jgPk5YDCHESyKvcl1cU
mGj984bSe9G6VqMKwIcRP+PpgdLd5VWQz3OrVbkB3SKw8MZdRKgoc7WuujMZnOqqNInnEl0nT5gZ
n1vegKnipntUnvc9OZzKhIrGfn0a+JczfyaQ053TOc0kxxAov71ZRN2noR+Sh4eHhSB5sc83t7un
yK3RsryvHz+29+WP+23k0WfqTR+DF9LnLX28h+8TGTJb57XP4nx5ltrI39U6Lg1wXh3m3XVPx4OY
/jkmf1b9eQ+fBb1ZVBpWXuHnAXAPN/rjfr+9v78XRLyrJ/5MCOfA88FSMFAEQty8proLjggKq7y+
EvYG4PWEQaKoB6DBC3UBTk9yowDiZS4w/ehBSxW3SlXBVce9GD9VhZl0AFoASYrYnbP6sEwrPZny
+akYEx/s+dSoQdVrAoMgvPHWNt1SLUgD/BrQaM4WE3QS2tkgYdMPbzKwbMAeefTecT8qZNDc7by5
rrvV++5cHqe8QNbKdtACbNDr7KG2hpfBy3jK3N3D7sGid9637xauHoNm2323mUlekG14u7W9X4Lv
YO0HXzYRoyJZax5GT/FUGGUa1GZhj/PT62tJXhdXc1v6tGxTzG0FjRM5Eu89IZhCs3msaLX5CN3Q
HclBYEmfD5MrX8EnFcFf0bemga84/dDMTUysjuS/H5D99R1Pv9tsqPcof/to3tKftNkk3geGxmDi
pPdLcGo+G16ufQd3bPouGvp6QCLs1T2VpCa36R4cMzrBp0gyJRvakEdQ1+Ofj+w0kmnwRKpYeWqY
gOZjlAg6fxAi8zHIiBmIgx504xM48gFd2A9HcIMkpDrEx85z8LgBbGILsKngqH11GJdi2WE/80qB
2QzLaECsQQJsgL07Ak/piQKRzxkNlwqGGPglE0AzrJEHginolNKCfh6fzA3GDQX7sPAcUjzC7jLq
EOdHggkErk6rY+G4JpiK3sOfRUialuj1aXhJRMTwK8748nu4Yyh1Swf62wQPydQxBre0amen9Mb4
UcmVDkpQxZpK0ih1/VSnpn1TmLkVY0hur8Yk0Eug5UY9L0QXEI+Nht9jX2UCMwTHykZdXG5GbiVq
gL6t8UkjJZEc8JA16Ae4UW9b9+ajoM/D6TE5ld+uu4KvIcalUC74lTV06AUYUfmkburn1g9uHxGI
bq/LWLOyz7GAoAxn3p15ozMrc1R7lIADZFY2e6kXucYGYzyIyMxWQmvzn/GD/5HDneMs7+K2riCn
p50fvyx+8025yXcV6agoLaez4Jk36fM1cZulpDNGI5eQNe6L4xOSz7c1LRHEgyFJ273CfewPITHA
Htdjtlbnmns1d2evfNhtwshN3hdP9xfqxUfHSwLXuh+PMwHCxIXPPbnCDNHXO/tSMdwm91OqZzPs
G5aV7Wrv9GS7lqfuTLKvNgEVuNM1izrXDOdTGnkxMoAj2G6zm+X0XlDhgph2r2mfe9oESb84kg7t
s30GlRKqXt3WotJJ2ldUBBcUmS8Xj9QW5oiO46f2SnLbHQLfA/GF4AnzNei53CIWqZydEdzHJeqx
EFKflA21dqIeoPVFWBgchuykhV+6/P0sHLsRXdjjEyw1/O29f7SHl7855X8kcGrq20ma0wkSLJzy
xK22NskRNwjdJDPWr3v/Rw6nqRkVhUayA9iXf/uaUQQwvv19eMl94dOI+YtrkrjoMAwwA37KPld0
G28SN6eIxwo6boUpiPUD+mdN3IXUynKiORjV+NR6yVNN8BQaif5oElrRZBO69UHUS7eS92P29v8S
+aQxxsJWRuJAiy/tfU1/L/Qmvw1dQXixetGeS+E8chLp6eCY4QRfsPg/Ilf+HhwV+hxjr1LBRSZc
EeeRY7OI5IDtVk56z0ef268bye23f6c5RvaOcI2x0nDO1JSlsDXUmL3938J73M8VAawEyW9iCSqc
K29zbNKZKM6VjsVk1anyKQq5Ir+k0TeAVn3pJtzRYpO3tBbc1OtX6JlEzk20JtgpqyKanpLd5P5I
T9N+oREyNveip9eqPzoTxHkLK2iLVk+RW6+9V/Q/ktQFT8HuukdinuDL+T2TwXsKaWjixEmnJ6Qz
M5ymbC9Ql2gRnIMwSiCXggo57UO2W7YDSXeoy4loRz7bF64tg3MOirYYvdRDVcVr48/0LXo8tXRA
lGC5mFy+l6myw0wZtyTVbiHqL/27RU2i+7bvfTd7/Efrznfpbm/shPVjtr4rX8YnNXrFjMq6hrWc
9P2CtAajMRYN7flMKFwTwvkQZ+r6Ltch5GUoyOktoBliFgOssCebDayfqEwi72b/QBwv3shPbvE7
2wgPvWCnPx3d2fXcWHGQpc6nI3OIfDqhagkY8vZ7vrt5piUYiMwHUWS+IpLxqaJ3gPFqfGW1yaYW
ZLH9+PS6+CgvdNvWLR8FUceah2EVS/wPI/xYfz92+GxdFlq240DDNQDeeh/JHH844C6g0ibzIvIR
0F/XTyRPJMDeOGC2gDCgidgIX24z67TQpbmALR9ak+Z4cp78kgwuAtIQXX2+QnO32NgPeUfkh+ui
P1m1ODu6EM0tVVKL2Ch0ONP6A50YSDZOR3S6si94jU7w5TWNiXRTE/xH9H+kfVdz20jT9S9iFZEI
4HYQGSUGS5RuULYCiJyJ8Ou/M3z3saAxzPlqt1yu8l4sGz3T3dPxtKkarS0+ysfO+Bkdu528Noxs
s9KXVPJ8O3bUR473xIJl/HEyzLMiKtcSkI04mblRGAJCByCg7BSrDUljH7WdtfN2ypJX8GeH8f6h
iklT9Eaj65sd+kmVChi2ASyYBIrAZEa1zI6xYQkIHaqB8vXqiH06q5kJRBREbDxpmHB7cCVf1JnX
RkkQaJceKhRzR3S2oiW48OKtbpUT9TV1sueMJ+70jlkZwHpTNG/AC6YNSt/FPfLya+PJYFchJQDF
GwdxA1FWsxV943hxg0jfsD+oYWaUIg/iIVcYw13GTXeNVBSWEHKpa9uWbHGlkvChXAdGuJs5uWW5
+9S5EMt46QnQk8l9kZ/Ubjq0+s8HsOzCqcwuNa1s1Yg9BXgOiYNtXdhXS3YA4sJoKUH19V/4fHTx
CYYoMLMLvEVGxbthkVxySUOOU1xhVMK2kdjbPaKm7L/dZ2+i9LT4RonR6Ap9g2FAs6mR26ETJ8YT
ONgFEpiSTwLDP6UkehyMx8CyZq+h4ZuiTxISGq56Eh65nRFTojVmm9FfpZ/3qXwt+5MiXBK7k9Of
xVVRn+SokIlS9Z0jqOomnguAb9Yrz77Ok9KR81x2vTYaOHfAAhzd1Hr8MYzjiHGd4OoXuAPpGOrL
GPNNV4KFBle7UcxYsT2kmQ2NNLGRPyWmjqEkG1Pfcxi36/L+HU0a/PGXMCreiJIaN42K+lVhzjZy
Z2SSo2YuerMW5rxbbcOL0fc71V8G9To2RGdu9L9UyeR8xYQn+E1SGG+zrEXMWwk6HBVIpLkwrxbZ
eNgncDUWa3gSe16Ra+rtHnPNeJ5pUsqhhjk0KF4Gz+j55YpsPo+pCe/rG1OM95kib4voAExJIsHY
sCjkpL1awbJSDSwDSpKIyMOjoD83+nt4tRfBIahP87lZ1PtE4QH7T+TQv+siY+siNP4pcUq1fsjI
NiFDY7wGu3C5TZfhsnz3LdXKVTNYqk5jpuQFC9tMS0sMk5fnmBZ91HIwgQiIK+WPdmisMPeUwO9P
T935Vdu+ooNB/xk7O5PAK6aecYBSxr8RrxFNRvdzL1Sv6EXtT/O9AgMjHLeBK1tA+368mLXb4np2
JdJSvLTBlGssqyO6jJrP2v4fsVYBL6VW7kx31aOavgIJSgYAZ2krsX29OjMb7ZBFvNZSW9JIKf6Q
hNUsJFLyvMDgfWXrLZkPazWvSFFv62iZl4Z/vH9EkwpIZzKxqEynYGDfH95qvkCFpQj6k2TLxszQ
VztetoZHgdGGIa9Qx2sv/SlxQxOLWHeG/n6fh6nnHCA6v3lgRFzA5J8+LykPRPpldA5PjCaNxu/f
R+/X9zPywnkm1j04MAccUv5QkxfD+3Wfh5tDx/gkmIGjBVzMOALZhrHHcYEaDQKC/lStREe2FFA6
AKDN+FigSfG657ogE9fyjR5jeQe5VmRxBnr6kWblkSWvDGxKXvpOa+sOgPTsOZpSTve5nLCMwBwA
Pj06pvAW3ioto6gmEoBuWfYo6DXiPp1VJNZ3cimQpnZTH3n2nAPrPnFx38gxoldUfqbXIchJUMOZ
phI53aOwbIRCRvTk2dMbIw+e7rM4lVr7RpSRRl8oFhc03vRIQ2VPjdNsE4SIb9VG+hGg8/M+MWpH
WKEZnefN5o7Os5/ViR5HKNRe/PIUZRez7C/ufyPBeI1y04vYfAMSSQOE5/JXGC//BQEBSGuYAUXe
kx1L19Ws8hsqE1oEh1TNANJt3qdAVeePUxpRYF4BbRaoQeD1/QkN7s7FbDmqy/t5ekmjS4glrZE6
CQwEwL4SI1PHQxuoPIWd0ldhxARjH6pZk/sqvQclxtBvkxLRA1Ziqhs65j4rDvK8NClYI2qMdYiF
WA2GROhP6/X2VnpH7vsUv50ygyzJ2+ZqbaINeWnNnZFaq2O5TY10+47cMecB5x0t8zp5M7HLwgCf
MR+upJLeWizYqwtePMhjljETVaykiyKeYzpF0FAZ9Fu7W4gcIbktxbgnhIxZCPUAi0QQi6CZcWu3
hwCLY3yi7zoSHg8HqUJctEnJihyDlCQPx0/t8LnWT+9rXqfLVDZe+ZKjP0Cb1FmNfaEJpHW+vzx2
y+RwfRDc5N1HspwHEDV5rgB0pR2IgM+5HclIMeQgaeaiiNvzypRo0vul4Tpakw/KiASj2kqoBYuk
Bwm4VCjObx+G5Sm1T90aOUDHsTatmaOfuUYof9SXn+8cWz8pniPqjOZfMIuphCruVC/PSvGcplZS
Ofdt1ySDOD0kAtF3haUx341L14dKF1yD4QSs5jcxDMxG7wy/q96bYl5bQgTUWw8rLu8TneQLG/0W
yFHQ0SBG7eQC7XZDEA2nsth60a6sHwUgif03GgxjTVYLQVbFwynUfmXNlejiaoZpqv9GhFE6WY+9
eK6HMF3l1ZCk5TUXrALu/30qk74bQHsxuQpgE8AYiN8vaVDzoRGGbLhV09aaMyMCmRmenZKZk5mA
dOEQnEpg0YVeNzAMRFIsSBQSE72qdfkAj3d7RToHS5k25Ul8+vWQ7W1SmBu1JC/lIXksSb88poa7
v8/xVIbn2wcw74OsdHWRxNVwWp+7gPjw5B57a/srt+3EOARGYVqNmRdG+tNaiWaJSlXwgOIsL7dz
K47/YVRH58AIaiUP/kICds/p6Wmbb14r8qvPDJ84M8MhwOV43IlolYvMC5qbQ4QFHPWf1M0RdUaE
tWE2A3J2OZyu+V72jy3Q4Of5D0/JLfEKp9YTLM6p01O9xy4jzt1c9/p5DXbXaOHordcH3f5VbTuy
/AgMxwqRiy6N7Hjcz8w97yWWJm3CF7MsfILSRE0i6pT2+qw5r+H7q/xjgD+1JI51tVrzZfXzuGrd
z9WcGC9Xy/oREl5RZPI9uaHhYTUN3az9Xc1qufUvSZ/ivMWPbHYo5dP98+X9Pj2C0XvlB608w85b
mKTkNdJ+LHjIKlO/L2LnNLUUGCBiayxlKFZCVy+Gk7rIztKlPOtZ9y8sNwb2KYwGmvoAUfOdhTa6
DkNxmQ8nrwiI3i8b5SnrzfvHNNUPh/P/IkL5HJ3TIOtVGCoDtE6xF8Y8JgujPJ6eE9H0H2urtdGV
2SREPXHI0m9npZ+i/6G8L+sYOmeUfa6GiZg1eOvbsJuFRqujC9/wfb3OAB8lFx5R5zlgA+RMi2SS
tHEfOote17dBKGBzcd2hj5M0QR7b2DqPhXb3v06kNp75OmDzYDMgXUCA1THM1wWLtkzRUCHgDZiJ
xgUNXXaxTbanAXWF2Q8UYEOy0lclKVeu27hP7n3yU1EnGrKx2APwYfgHi9ggaUGS+OEgoIF5K2NL
KmBjrdXnnmPxptoQxmRY+PRCi0pNGcBlYSUEHT7JK9a/vfD7bqgl++M0v9hhVcVT4kuftKAzc+HV
bR9+dQR92INjwcSR497lvSRTTzgaR9DUQZ81gLsyiiP5ftFfC0U4oYk0I5eHpQOTupnb1oqjoX8+
GiqkA3Oa6NHHXog5ozwasHuLoMHwq2lXpH/ZGAPP6Zlw8b+TYOyYp/Vp15YxXPzVsCbWZrU79hxx
nxCE7zQYB8AvgmEGBEnM8KJOXBhLsulNi3NUE0L9nQijU2IAJ+MCMMLTekbklx0aCgwTDS+8t417
YMxDPpujZRG+KFLTWwkzQ+lhzTGZvEtnHm6vr7O8KemlV/v+fFwc/tvv3xgcWWQd+ymGIcPvVwgo
U2LUzpFjX6j8f1fIb1dxk4cRhUC6oj/gCgoKuRjAeDYuruu+826Cc05s14OfDwmKc7iI6Kf+M7A/
eXM4E4XX72xQNkdsXEIgEw/oEUYUrriZg6NaQap6snc5NzLRWv+dEqPnSpghKy2D0vCwPTfG+fx6
MdyHzPj1sLVzDFZ1mHx9gK/G8cx5OsPmkee5X1YKVX7h/Pp4JWRjWSH5wdHMP80zZQ4zEcC4ogtE
GIVJw0UdeGWGARG0ZsAwI8wgw8t9kWNBsJEf/k6EUZpBL8RZJaQ3S/nj8HAKzc49HPxtU5uHzT4a
TD0ndAAGuV0OZQ57MpPwv1wpJoEIypdNc0AHzKYqyMUOnNrVcKTCYUOerWyJUekf6DpVXz59LAPG
CIjE1YeJotm3M2A30uUzUdXLOQ76SfvxtMWLYS/Jo2psSuvZ2hk8of2LIfx9r+zYb6VVun9JQa4o
UONAQW69NzmKMa3iXyQYDezkBaYMaXrcLEiUGc9GaoS8FVoTxe3vx8Yon15j8VmLBUynrWnb9of4
6DxuLDpyFxpPCad3hXtHzHPbqRdV7XMcGjJ7g/1gC7gkp3RTd4PKTY5+UM3ijQf9GYx95495fa/z
uGxzVFJOw7qxDf10X/7/YiW/7oh5d5VrinVYSQWOztFuiwnwEwq05OLmO5PblfJnTPudFcaUROi0
C8UMp2duOyBzhDZGIAxiHQP0m+km7wGYKId/J8cYlSyUK28uQzLW64SYW1zXcvl4NZyP2j3Au1xh
2FvHuAfvYfuLv/T7SNlRm35eYTJpBjYT31BeVxBFDW1jlcsRRo52sT0+GfZLKRiZRz40I/Pl4sF0
W157g0grPn+6Al+s0Eho9Ib2SR+U+oXKu3m2KwO9rci4LExiWcYxdzA9yws6eEwxJkPpL23UF0V/
WvxQEGvay8T4kE0HI3EvGD/mHSH3qhjjIS2EWs0UiEiakdD0t9V5BaSD/Z5zVRONhd9EkQV0FS5S
7vuUDsQQNgPVAPTJOpZhufoSi+F42Sree6owRiNUi0GfxznekgTture35PRB3pAlR0xluL5pvnPs
CH0n70kKY0f0iywHCx8UI7I1221l4015MDlEOI81CzcWekjINjmk42yio+1Elsj8Y7wac9xrzeLp
8UTm9fulMfajiiqxFTSwtAa5V9C72Afy4dmOlaJbEHr9uX9/n3M2EUyae1HUsJNhDpjwW/A60jiM
VFXw7yEpakOys0c43ty0Ro9+n3nB8rZPPeyiog0UT5hneH19WCKtJxO0BGk4StflaTTV2D8EY0SQ
EcUOCA4C0v9QMRTBVOOZBvaGrVm8dd1UVe/RYQQwVoBEfm1wcIorm+0zR/Lo/33v15mnK1+UiYql
QPTYTO0nBqM3wkoyVq7+2BKuKzhpBEdHxgheo/bVAlj1KGLHSBugVMhLTEzboy8KbDOB3/izTA3B
To4c0gPM+gc1R0geAN6FZ/smLcOIFtNVcJV6tEJ6uBjdDh9yFzXPC9m/85wLjt7ccnYjvanj/12/
dARGpXP/+idqIDAFIx6YZ8mv5tcmps7y0/r/+ltfI9c+Fc7SQTp+Mxitae12iZnYLqI8HmsT+cbv
1JlXStX6uhZ1nOAaLczDMhYwk15iFN6uDaP65RmV++4ef8zX3AEhjtSzA4tJXGJDIw2OwsaIvZea
lNj5I9oXiWP0OAJ/s8Sjy9PTWRr5GSyt+oCV98iacmRw2m8f3R9ldESgFIZZVGf0BE1UNODlPiC2
qlHOaE1j1bu86sVE2vz7jTHmorymcz+KQK8GYODWtv/PyJqWYqzMf5UFGPHGWAtFT2U11ShUB2YG
VENwXozVfl+/3FeB6Xjxiww7rFgCHDaP6BEGWKsLUQAmpoGJeFHlROQTuD7fzo6Ft2v14h+hW5tz
S3G91UNx/nF9xVAT94WfdG9HPDHubRcImZAUVCwS8lSQemMrG3gVKtLBANuyovOKG3bTn7zzkLDJ
5z6uPcBK47aQlSJmRbp1edSxUIYu0uPcGL34e6QYs1EVYpMoIbQK0Q8Nfj6ALAfnxTLcz/Wehy8w
nQQbnSXjWMy1cBAVD4yZqBVs7cRCA9HyUJnOy8pa9eToIjxZv99ncdrPRVYKACqyhv2dzNsiXrtF
nQuIXiVgWD7kx9MS8Ym4JBauz8WQ8Odne8v4cchOPzZfZBm5yS/SLNfEG9nz+QGYNYYIWCSiG8qO
OvXGJ7p5c3Sbz12UZXilxYn6BVWQL+rMYxSglT8WyxrFMaPehKfX7ZJ0BuifdjseUtpf3MUvWowM
hQDs95UBtNZP69qk/WEBsQ9OjVIDbKcFx/v+0U6nc0bMMWJU+HIxL2nwTCNOmM1HDaMCDvJf+8WO
Q4srPYxrKiV6Bcxs+qrPnTMm/LbUGfbsZ8fa/bTgDVumy+GO/uKfKvl1nMw7dNWuYdhR7xsvOUkg
MmjgcH6Wjss1bdN25osS8wIVyRzbNmYwbU/1m0okaMfSSd0Bnv7zBtU1Q7YB4cVh7y/P7BdR5ilS
L9U/ydTKqs31BX0q2oY4mHxtDONdWe598/2J1xfGUQdU27+/7XV9ka869WVL0zzPja3qPqCbujI7
p+Hw95dn/X/8qew6KfGiJklCY5lX/cEzl0RGzt24RdS8djNp2nh/kWJMTB20AD640ODTtM0H6qIf
EscO1q9IciIDA/42G8sVDOPomsC8cwNzH//gpdCms4O/tVFl5+xh0tWkVOkDCd23TwFBPoYMK+QP
uGc7/RZ/McxYmutMnUlqSQUWOAUYu0xdBNjajvNi3OC0/66BmA/6Li2a5Ett2YKMFhH9glm0c29I
bwmpsYQe/0UHYTG+VpFlquEzlm+Os3lZrRAXHS2LLC+2Z769PWOM5YyuWH2fbYx3D0HzamUhfMba
TU64Pp2gGl0AY6JmC68KPZrdNgFxmC8x8zyD28BzIadDtK+zZ8xSgJnMzqNJhwwDuMbsdW4be5cH
8UUtzr2TZyySKqSZ5tMQelgWpkco7ux96zqdsBkdFmN+rr5Yi1UHNiKC5OH+jI4VimN4wKwZqaGq
O8sIHgHzedyvuYjB02mO30fIlmXDXME+aRohbkG1MnRr/mas/Jrj0/0lFPwiwzg8kVZFIRbPQEuQ
SYSPBW/VuVKsOKs0joCI4JVwOCYd27C+60vWd4h8Q6Tc1q8FHcyGg3V4XADPSSSfK5GsjqFz/xZ5
In+LD0axWpN3aGq61QIXK68lwh52QGkRb5j/kRBjcerLPO9rGlZnjveC595tXffIFYz7vqLKFmlD
bBXVpA6C8bTOgYii7+YvwTE29jff8D5Ht3j8jordEO5GR3ediX6gzKh0PG23Ap78BPjxTmSkLmrD
R8OVXlSegHDeKbYXKlK0VtBTHOL6gsZeozL9055nnu57TX/sNffjMKyjBGxtzcBF6uMhOX8Wz7F1
REjBhSKWqLG7d4iMFbnUUpsKKSS+s83XNaYntw+n5SHYfpzihwN6k3qJfHwQYlRoNAeumL5ZH6Nj
77q8k+W4wthT/131wgrRaUpVrzTX59cH+/R4TXCPSDGpy9jgOMM8tbtFAiPZ6aVgiAvK9sy18wvx
XKBwUpxgzmVyXgE2T6cEIVbo0So3YImvprzVcjLE5pyn2zwyTIwUNt4/BRfbVlwU0nXjQIyfK9Tw
oXs8F5SjA7fQeHR0g/8/Q7LeotLtPQI+7r5i8xxPNhF3rZHlqRbQst4xkVB6WIZ2vX6D1afjDryO
b47FYrNxXZwrg9ZBEoLVBwbG3zm88K6GcTaUHEuVC1pDN9HETZ8TNJE7Fr0ZVN6eOMQ4ynxL7I6u
5tLFLV5L8AJcgtcT8qbeZnMrc6yTX7yY6y+Zq9+PMwvL2+d6IOVUtpvEnCsE+6JDxY27TawfpQKy
XshOWh96jL3xtityzpRNzqXXSJhfBbC5bj/Fl3L3ydHaiSnncc5BZZNyTRPEYUrd5uTnFj3okeEs
7a3s2BDFg++g/Ex2FsaZWvKJBiuO9HOJMz5IPkMHdFmBu8w6o1xxerXNtbwVCrM1htzymr32YPTP
5t79PMbbEDt6yPo/Wkc2bVc34WLQ0ClB6z8AyIaXjHaPGH84vP4lzfpbhm7TeiOBLVNJ6CqZ3mTw
E21kqiGe0bXGocITFyYIQlQXZtjZhd6fzMjdBclOPa9znGMTJSZw6S+qFswjtK0gKg9WquPyrBQv
7r+946OTElI9VPwKFM7bZDc3XkmOnBTA2Z3ZkmNEOAaRbYFrJLluFhRWpDWwhWTjk8g5OI+78oDK
PYcU9d/vOB+3tMCIKT9qorbFc3IyzXZBBvSQk5/IZF44TjZHAGTGtYhnRVMHAzhCMJkB5BbBisyp
6XCya4BU/u6+SDO06Mc9kqStAZgb8+GCKR3ygXiaYJZ0F97aEKpneHAcXZ0OWSQJPYsKRun+WKIu
+oKn+tQM6+6THVmnhfmBRI2Fqj3NlvB7iifd0xE9Rpu8bnapwhR3ppB15+o/ol/3hWI66BsRYHSp
xoBEjDlzSDpmgezXXwj6UHWMCXnZoVa2X/87KRwRZJ7oVFIjrfHoCZLl0vFsdE0Rz+oP9/maVKsR
FSqkI1nX8iTtsoC69YMJ1DiOGExb0tHPs368H8dYtU5VabEPnJjcSgIcQ8qTNdZHx3aPf4KF8xqY
XbQ5/gPh+MYoDfeIzBCPp8kswxdPrJPeDpJ2aWl2/LL5hatRS6NcL4DoopvCS8WrxE2a8BEx5tlV
5noqiv9HzNzG9vzNNXn8TJq7EQnGTY8Xka4HtyynbAiHZ2T5EaDy3PNb2PuHUR1Rkb8LWhNfqySQ
cGqx+YrVSh8dwLAIQHrQwuPn1n2h5hJjrEHht30vaSBmns/lJiHr1pDRGWrLL3PtoVi6VWNzKNLP
v8ceax6KVASoHihGwM3PHILsMEHBxFWWPGnnXRdjF7CTDK40behFER2DOmiJchSUnDcoliAs1Zct
xl+f7nPHE0LGSMzQPJJmNdViuSSzCLMn3JIT7/wYQyEFen7VqRCmy2DbrXWjQ//wJ3XuQvzliPx0
juZLGFlXvRm6RaHroPa0RV4fRwhEWfMAGCz8QeWJ4ixgyUBD5ihJ3z/K6RLtiDTzIkdiNAt7HYJS
ArSUwpZiXyxpDf2YP/ikf3xr7etqWElbP4IL7br3qU9PK4yos+YkKrJrQvtV16/JR2UrkNC9Zj3x
wDOmExkjOoxNkYfeF7MBBywRDwD3u6TFIqSVewx4ydjpBM2IEmNXArHW21Cmsrml7YHAlY+gCyvU
1bAuhHN6kx7biBZjVuRESpT5BT5AaZ4bC2UuPMw1wWIKjMmhBMShxtG6P7z3zL/oMjX9Jloff/lw
3JYHFELQOpAba659niw/jHhjzIqyULxZ3YNaY2wL4luCg2VDHL2bLmWNiDCGRAVDTUEz580KK3FJ
/ymtlYT4WJ64wz6jT64PxWOKsSpd483ngQp6txnq2NRfZ4/3b4nnF7Je/BBJlCmQsB8SC0muK3lD
i69Gdkj17l3pdJ8cRyZYfx6osqkmeZQhLMsRdilZHLgZFCrFd54ydiilCdperOmhocuOHD7oKIKF
bmVrX3IeTR4hxkhkC71S1RyEtjOyWAYcTB3erzOGIQ8lUdJownq9ALpptbx/ETxLetuLMXKcY1HP
00rEzzdGuzI7M67J27Aqlsaa56JPW50FIilZx8Zd9j4CBR1SRYgYTvtoTCMzsdmBt/2SKvefV/5F
grkJb7YQMy0FCVtYi48xEbnmhccEcxvVgHnfxIPXgpbn7bZ5DU0JsA3PPUkdbMVDNxTyRZwbmnaU
vphirLWmRW0p9SApvsamvNw8Wi8rw71PZDr2kLGgC9iygNFl50yEQbsI17yhfl9CemMLfwz9MjXB
/BPmAPEMcfyHSQMwose4D0IrJTUddTwNbzEGd6QV7OZ9lqZf1BEJxkeQymtQXPUrvSqgCqCN7AGz
EktkG5Fvw8Ma8aoR094Ytv1IuqQDeplFJAMorJwNFCS0MRISVGRwKagI9cpeL6YWrL231REzGoGd
bqVwvec1sE2K5og8I/z9wkuvzQXkH/w9XBQs+bp/oNNJmBEBRvZnl4V2FTyKT0oum+3FeLBDs/mx
JIf5OzoBO+eI4av4By8FMx17j8gy8o/DVv1+WHSnzhxI8iNw0Gdb1fBqOfxNiuSIzuJ7ZJfq3Wye
aNhj+PSk4tY0s38onu8fIZcXxjuhLYa1WoCXtekBtwjtLyh7Ky/vHDL0Jv6wgyNWqKiMjDp25ZYX
me6ALA4BVrccbj2MKFkdex5DVInuUaKHOqKEclUbqwkYCq9AJqsrg9jRh+/4ypIXWt1KRX8nJbK9
WaKiXYrFAPFboyl08RGJQL+WA6f0kT3PLgR7XCjm98We797NvRpiNnutcERk2vH7fbAi27SVBnVV
9QIO1jTjnBA0+KUkPRyP3OU7HEkR54z1yoHIEukeVj+u8+salbMEtsNVl3uOpEx6FyOGGKPRhnE7
i4ANdgpj2099Ul1jEgLM97qU50QQVoEpLdZeff4xGx5ryW41nv9xX1T/xLWQ6suQhvRWt3Mjf6mC
XQz8kV5FjtCz1JwXt05XP0cMM9ZkQMGwFHScqxwstXlKhMhoHPGtfGokYy6TABsTnZX43q0HS7mc
F7w4b9JDGZFnjIzeqt6ilQGrnHwGEQkeVz7vKZ9+90YkGBvjY2e3WoWQUcwVA+wpWuMpJ1hpo65+
StbR5A5l8VhijE2kpP5cjekNmu1P7Hum6fHW7KySuAbHsIk8Woy5ufpYoaMFoPVk0q0PmYVNMGa2
2742g6EdSbbcbHKrsRcPSgnwgsjkJR449G9aOzJ3QbkA1HYF6UnN+tfOwjN0Xx95DN4SEiMCTVLk
rR7RR+h89lbLwIL9tsUlCnc0xWFm7tpdLWzXMLmpDip5d8wr25zVAfI6yKhimNv8fdmRU/PhEzt3
PdkAwLarnO5zOh14fIkp25qlRSE6jLobvYy01gVbMqLNwk6RJuNQuv+wi7fi3+hM80DBDl1q46hf
1htYB7zJ3beY0I7b3c8My8hNjnc7nTcaMcdYmSxbZLkcQM0z60n+rFd5TFbcWa77Dp94yx6P+Ir1
oGrkAQ4fJuBnb7LRrZIrdnTfPz3OA3GzpyMi3VUb8pBqt334vP/L0y0Oo0NiDEfetHGR06UGpdmo
Zh8Y0UGVndKzrgXJn/QtmqIaN+Oh4XEFj7EhWjHL0muNY7tc4OQRB+YKvV9I7PGGZjgaxdZzGqns
uojeT/QzPA4/3fvHxzFFbPlGSheBNO9xMVvPsVU74ZhajnCxvVWaGhWBTE8JfX8RCvsvgGa7zwBH
sm7hxkiylH4m+HkGBrwlpj+q1f1f50RjgEH97pkK1+baqy3VjvO2XdFu7HqTBnYVG4CVRKvp/mgY
1svu4OQKz+BMRuxfgs12WGEpkagrNTU4q7O2R6SUt+Y7bxZ2OmQfUaHiNzo/Ob9i/CsBg8BaFuxX
CnDgAFoZ5RNsvzG4HYT0vO68D7eXa0QO0CFBG0T0PGOzrIkhEpwjssUoTHLdbN4BMpZBmPmYw5rB
MjQlwUbr5Ji74dPgHS+8mI9nqNk2q2i2qMuGmrfSrrYekh2lwweimEzfft0UW6YRhczzJbozpcfa
pediW1yJseeT4ags21eVdpWoNSJisXa1XRjaY2RcUb/DPFdv4uTW0iO3v5UXD7EItvNImseJDJKq
i4yxRTDN4Bq+/c5r2+K9FWzPlK7MQ6GiKtUqZoalurvju/KOghqtE/7HmIhtm1JaaT4UNaQvQkEr
eLpiR9/VvGKxWA+Mt5Jo9cqa2/et1c0HuaNdNxjVkXZFQZT5XgyaEvYJmYeYvNWAagL0EOfV4Bhd
thiTNZIoz0KsWNJrEnik4hn1v8RX6CLBvhZNl9kpnyK4XlNRx+oUoIWYqT07RNsXA1vgVsfANrn4
i9NlC0B7/o8cY+UbNdMa7HunhQQ6UbiP1idtKb8FWFyom+4qJO7R3XOexr9c1hdRxrtr8rmgJ3Q1
yfCwtpf2zBgOWG3/ybXwNPj+Uyi+6DAWvuqTq3Sd0bNcA5zzYemZaBmniFQldrcBR49LkCYV7hGk
PsdICmtAWeYXDwRLtEPS+TcMaFIATeop413Bs4JxepMj+tOOzBeXjLGfYyapkTSI5NMaJO1t22Lz
5qN3FM05QPWNfbHm7RH9i9X/Ism4gMW8qC/tHBcIgJmKaI8bCnUHkC8OZ9NP5m8ybLR4AaLeUNLA
4ynebHtjsJEvyrZ9QJcOc8dBOcJy43l0d3o1kxQxnNEVYbb9mp7kn1FEPPtn1lgcvnhKx4aKfjSv
U5kuqsLckL9WbBuj5+6SrNBrcPyxa5YSPANee8+0M/11lpT9EXuzXPBkLYOUJKrpYRn1JeBwxbNc
bJioelhErV6pKcHmVZGcZQeV3adWcxY20ukm55XhyQZjQzI98lsU32CI1xj1C57vi97trb+jyWxs
ePUkP42Um4kyz+IKO7WxcvQXhdzqMHESGDXGyzfJEr09MeC3zNjB3Of9T+CeJ2NM8lrOg6gDh/km
2f1KTdiQarN53uA5cHlttZMhvqpq2HmpYe0p6+wXWLoq5nmI/tAK+GXYp2AD0gQZ4PssTTpYIyrM
ncVdKyetCIzMWW3EilVkloJVYOEyzNdJzRHHyUZ1ZSGpdOcRdq2xWP1AIigui55Oy5uwUddfmQH4
Mth/ffexMB/Rnuzbzdq3F7t3H4CnmsW5vil9G5Nn3p5UKTTUuUAeG1UzdGZdPu6f5WQ1aUyAEQ/B
C3pAjqMCuN7av+yPxbJ2aUMvSpsphPH9aWbfJziZUR8TZN4ZQU3SRZugHgicorVs5W7w6K6f7hOZ
kpAxDeZh6bpa1ucBaJzPttkBnyosOFHzZPpiRIIF1I/qsg0lejHrbX4Mn4s39Gf4lfHOXZE89S6P
CdEgbWRxr41w1QIK14AxBW/lmY9oEIrJhvqk7sLiHBwVJ9ZejYlRz2RETOuaTgo6EKssjGtbvNdj
MlBRJUUB/L+A+jabLRH8RgDs9Jy2OaiYyBZqogF4rQQv+1lOMHrB4WdKEMb0GH6uItq42wD0pICE
zzG57FPgot4XtkkVGhNh3kRfKNvuKoJIaZ/X8NYa6zV9CSzxpdJJsKwVJP1b8PbpenMjdAouMMTt
FWFvbfwB9JEb3Vrr18FCmQ0wEhHyK9tfhUMQBgoOGSzXFTgtStw7ZMxv1c4UFDbALohZWxPY7osT
Td714JJj/SZdfFUWUVsWFqokajSkH3EmicJsKFp6f2DsLPxjBMMd6Z95NuMW/v9xiiNajKL1GDBI
vAq0ntYqsV/zR9UNHzrU4swScG3m0bPQBHg0FjZwAvGocfPI0wc7+gBGWKMIE3StgA8wz68ecBAR
YbjwhlWezzOl5ONDZeR14SeZlOSgswb2S/7sH+/rw6TOjdhgpDGLZp3Xlfj5GHHSfNmYlltyMZ6n
cjljHhghbC5ZBjANAWeFbq/XJQmcqyGbm+cU07RGQ4Rly3EUJ1MfY4r0VEeiOPhZVngZKNJ0xNm2
Z1Zlk+OROwPF44x5kLtAbkXsiaEQT5j31kHFWMmH+1c0+XqNmWEeYVntOyFG3pp6NRjZxHp6mYjP
HMM46XqOqTDPcJsLg48GAlDJ0Z08QBwSI1071o+V69s8U0G14w/1hY+GpilNw5gQQ2yRpZizUiQQ
q+kSDUtA4dOFQeScHBWsO2TYJKLu6aE8F2SQof1M585UdzJBdzlqc//q+L44YhOJVRcrnjaolCN7
m5qohZfGo0EucKnfu/+PvvxpazsiyBgg/yJGouKLdLwLI2TnX5IpmzE6Tz95rE22rasjSowJSuJ5
qEcRThGqhGzD5bECqsGAFpL14xyVa9jX4Dhfg+77wuIpMkdQ2LxipuWV5hULQOyb3uPgbI4r91NZ
agbv+uh7cU9SGBMFBHo9Gq6gs25Xuo2RgOdhLxh7BS2L92Vy2gEZnSZjmoJAjKpCx2k+RcjTo8HO
7jDPqBuO4+yga597l4dgzhUVxkrlizrrigiiYpamcmvs62zJFJfpk2iueCc5aRJH/DHWSrqIvnap
oQj/j7Uva25UWbb+RUQwD6/FKMmyrMG27Bei3W6DADEJEPDr7yrde7bpao7qi97fftkPHeFUFlmr
clzpdJTHQHksjoIGlOc2ePMuN4Mh6qhXeWIC40UkHbqF8JitLj8fv67IXVbcLTm8z6Yyzk0nSGVy
7nGG1bvyirkvVSGNS55dv4SD34AKIzBVf4tEO6Cm4maIZ5/p70Nle7/LPlFPUg3pLxcXi8WjR2/d
+sqZYPPUuH0TX7cvvM7j+VdnIpLBlxCUoLmIJcK0dQyguXsDan5hDcQL90Ny7rjK4Et2xqxoddFw
tC6ldy0bIrjqa/B5/+LNhWYTFFPV310CtEQKRXjFvasU/9T4AuYpF+Kr1azvi5n119CvjbVj2Oeo
icz1hmNsmqNsovPYHx8D/mjo/GF9/33mLqeNKOudjr9fuQ74o+myjNYbHMyh3tdj3sGdKMLc4xNI
KLrQgiA0udtOuouW0XoUbb0l9XqLyv+jdug5bfv/Bai+lWOutNHVWSIpkKmBfJuILtY5owj90yTL
uCKfn1xWgVmb0BWYsSjh3EzmMFWsc+5Cank1PNOPfHN+1jBX0SAV2zyXdgQaa/7IJdXhj5dGt0wT
Hf3Ivd0I0iauqYyxhMYKsWUUZArg/xaIFsSSLS/6GgtyBpJ6wTazZdHmfE5q3vfEMtc5rsfOOsnJ
CE8Vd0xK7NdnO2hXgcIFZo3e13uimPusNNjFIycQ5ejvBVG83MHyEW+HIYnXXyiwPrmvb4Mn2SF5
Xi6X6Dg90tAGLgyqX5+f4HKzH98QS20BNJy3d96+JmfPYECEhH9qFvhlayXQgGiPWKMIugxp8S8P
m/EmWhE0ayL9xlBtXaxlhUQLu7S/lKdipbscYbPv4EQpBnGuaqdXcgal4HkesfUIyYRHCQeY2bz0
9CwpIla2/WO7zH0Jx7gz9YGKAguO6R8V7KSIUjd8CCizTxDYILdtiH7FoD9G/alfiMVSGO9oV4jH
ufmpWaid/BoWoYw40jIRq3OPzvu4UlrPsm/Pf/ysRoQ7sXRzNe+ZNQNOjWA0kqxAHK3Sjk7sLXaL
eGPmNrJip8QJAIqhbcpBCVYKmPF+STdObV94HvGsK/CtNZvLFK9KLKUn2BY+wdV9v2BDWPig+Jiu
R32T7vH6/LswaiKSOs8TyBoviTlkAzQPU+JVSzEhAnwQ3z1hW0egvbXcbgLOlzUYsIrCGOM2AgSu
VB/Oh3RGzWUprk7YQAW+ik9eNmk+XTBRkEEsNcG+0LGj8tAmn+yHTRCAzJODPhzgNxjwSctTX2gG
hKCAegaFKMq03PwzB3oNBniQqpeTtonosuKVZ3maaLt4yMD7yuPE4EGpwaBOK+DtFC7Q5gX+KHaq
9CQCDz8deucc2y3NfOfesRuyz1ejQ3dvSDsHrnbyYGAuCaiDjK30KIK6+7L42qKUE9q6y/VMOY+m
wSCMFrYXUahxnCmWdTinrbKjc5cYP7Fzgfw7GDcYeElUPcLFprJqsjqu5dwWP0uU2LHClGjO38WE
3ybPJmvLPG+MPKWP9PvFT5+jNQgY96BvuhLhgZftmXez/nk2TAY/Tnl8Lq8FIGsNzPI+ckS8+Qoc
p6d9sPpLD3miGQMemMkdUgHsOrSJMd6MCKlxgrzBMZ79mwxk9L0lm0VEYdhJt72BuggaJB3kC3jb
J7iSGNxor7IptzXsHyNWtzQj+I8eUCxYcXGensydm2Yy6GGkUaokajyioITeGVBTURJu+C28nhke
3poMeMh5mQmJAltfHS/rjuRBScBHJHPnmWe7LiYOC+vgh2qR5+cOZzf4cUHgjJ1cwTUsO3zIG1IO
TlkTnVwe4C19ruLTo9XZ92/1rZnv3pEyCCIYVhEmA8wEyR6MiOq2ssI+5cw5uaBRW4SVHYLs2Lui
MVQ+uZFtBnhRI/gSNN7hMyVxbYkBmVaSz6le4dYPS8+rbGvAwnhwKwsLVEiwVfG+8vMp5e+byG4w
TkdpLBQR9oQE5RoLoxZgeF7vXk2C3WXW4pMjjRoNe9SmijUYumJiG/ctoJ14KVUra91oZHAHFadY
KxgU9IPTJrc/k/UnwhyOtLm7MpXGmPCIJF7RWZCGqRqSOyf7dYB3wo1Q5/KSUzGMxz1mRYeulPPN
aRBICj7IYPjg1ZhmzWIqhbHSPM5P+VW7+T9o8D+Bww3k9KhmcQvksw3YU0mMAQ5VIqVdCH1qlAeb
ESvfMNdu00ZHxA9fiFksrBvlfau5CGki9PajJpaRaXk4xBr9VkenE6HfQ0x5EhEgffKMkCeKeeo0
c8xBsQJRNLl7dCykL67kclTPkPbymR3/nRWyEweGhOxFTT9c6Md7ZST6GXVdWm1IePwds91R00Nk
HrwaLOiReYFmg19hhGzlYbLYxOYL9DpGRLOcCl30trii4o2FgRbj8Jb05fLLzPqD0x/CvIdpLHdx
Q2+es3aahkA61pTjvy/kDJCA/XzhOKCzTTCmalqI7jQd3XTM7YjPgnYSygucakxQw1r/w7TE+Zb0
d/+JX99imKsRWU0rmF0O/MJsFwbuQZf3TMs5PG+MI4e9Dao0So1JryDikGgbYV3RCWSHBAd3X6HZ
x3dybrcPObl2RoyGgEiBQnh3Pcq01Ac9eOCRzaNvDtICK16Od3aOcyqSovZEZKlhj5WZQSQam0Fl
875WvPNSW7cLEZW4E95V576Os12xU4HMrVC6TjCvV6pjtqlAoxxsB58jgve96L9PdLoO6pi1bQmd
juNDWhFrm8Bbon2jzidvi5A0/4j+Y4TsGE6m6qkodrD1lyMgy9HREQB6owDMCxytqDXfsfbb5PpE
K80UI10+VTR+dER7E9tFRepAPRjLr73xRvfC/j9shuVpx7ymgibr4HGC0HHzgn0ONMWcOOUqfUgP
4FXhtT7ObvmbGgcDHFFTnPJMotZ49Lp9Ejpw87CyCzXh18+vLy5x/7xL8v3tGAARLxEq0CrEUT6S
owNfMzDs64ELILM+ianIYES34G+JjEEOl3Ov16qJVDLYy65bzdWWdiJ7mc+Nv2c1mkhiApJWTtXI
hFI4QO01wQAVhqeEBXgKOFA1V+zS0AErqQba3Eysqvz9jsnxOW/CRsU1Vv1D+WHtrm91hbahVfRx
3+7n6oi/SWIchL7WBSE3NUhaHTfex6F53Vnur58EkT5I7DP7SjSuZzxz1zBJJYmSaem0uMJ8sFCM
i6qIrPGgI1fzIpDCrq62CTJdt3Ke9+W69P9vlvOTB15z/h5qYCAHkA1FFdFI+PvBnobhLKVqIQKQ
vXB5oOutydvgPP7AFhAut99tookBld+kMfAflXmdDX0r3lK0BVaS4Yb/sLwL+YhI4u3AY5Pddg6+
/agfTQ8jf6UN/pVghVDr/meeC310GYrLYKGQDP1mBhN4O3Va2ebXWET1bLWW3UpFIRxetQiJwZe1
oIuYOBIpmDC6/yaR+ciNOJz6Hqs7DtkTCsOGAb5VpIPR8zS8buFXv/ATLTO+7m8Smds5dEISjWEi
0lLkWnHCA2U+Q7qFu9x4zpP4TRLF9clp5tl5BMlvCivqkJ/djKMjf74GdhtYh0+8gzIlGLTRLcp7
pdSZB0OXJdlCdRgUTzDh3wXXhawgzMtgUBrpvQ5GPD6ATsfFqnuD4IVMbFodRVYGkwKVb76Z6Ar4
yF4t3056+7oKsOwGlNh2/FLu7PNm73S8tOFcy/tvv5D5CF18vtZYiYVf2C5RmMCqijXsbaz9xgVX
II7GJrb5cFaJRndtmh9gZOx4fe9z8Pnbj2C+T5Wq6TkWcUygs9YIhndRk/BMknDdLXrefxj55Hsw
D3iSRFZRWzm0RdTd7eW388F9/qo+eOH9XKXrN42Yp/s6jnDtYmjULh0nsBoQj6NaG27XK40oJMZg
Y+mlawtTBfBofaxwXmNPCQxCeDHSwOZWjeeCnt9+D/O2yyleYr2jn9lxPtS38UN3wMMCtsuGdBh5
pDmjVWhxEjhzMd9UKtv0IlxC+ZJJVOpqPTyetnIFWsDYeVIXfvTQI02AzVyxOxAsjkD73mX1GTnD
qv3gQdss0Hx/dbb7JTGiuLdM/IwBRURkQfw6CL0eW1YtrF7jwCh12O9YGMu4d42KzNKzSsT7jOse
Jk63C5CY4A66zWPaRCkmcpDbWK2F9ibIQ1o8U4gUIS3e2wLGOTDQYUO5KOfuGrsd1j0FGUhLQcYk
Fl0JBQsyuOmysMcgIh8bLy6JhtabxywjhQMntfT3y963H8HZZLcn0GFRhKVBPUr2pp2+/k3x6jdr
Y6CsvBSjFeu4c8DTI6pXmPHCbj3+u8UBkRvoT14TI0kjsEzg5MPtIJXkHEbEDL/OTpR4cfHjGpJo
dISEYJ2GtRzUd46Bzfi0v2nJQFhRWmonhjh/JKNEWzh56qd6QpfoWHi8e8N5vVQGxDBwmOWSQT+1
QxeHuhGm9R9oONcGsc+DTPq7/7ArRdFFy5RkzWAbn4RWaC9XA6eaDZ5FsuujHv4QV4bh/s35TeQw
52f0UojTg5wXzwkTgiyJiN5hapccQbNIMBHEnN5V6a9WfKnp6dEHPl223luM1+C+mLnuWriH3+fG
IDsyho0WhhDT2o3jDY/KKgS54wP5ucDLkpOgWd8yF9mamyyZtcRvyeyobaKaUde1kNxjLdrrr9CL
PhMy9nYGAOKuYZu9dBNhTCDQ6uDCkCwKd7J7sU94t0LADJYn7bnV/Jn4dHqiN29lcr+zsouxXgV6
KWS9ktDIrrlvtc9LYPBOj8FvzQg1TS0hRdjAu3rDNDT6XdB+Yd+3j7mU1m/asHht1WCApfauG7Yj
/wod8GmrJaaU24XgBJ+01eW02W45Umef3MnnYrDYlPMqu57oGXZ2tjEfWk8+No9O+fwlOJ+xz11f
PVeC+E1NxoU8m2epLg0IBCmB5FzWbUv2X+0HsIq7dlyaxcWJcgyEXC65aJ41KgtLqd4r4i0ikoHr
bc/ND84RMP6mFgMi4phgCOEMUaXTeHTL6amyMVhsEd1OXWF3Pq1Gu95+jc/BPve/DNo6xHkFqIQ7
uHyzr8ltwJah2LKo/dA4tLD1ny+8DrS5IH+q5O3fJyJMsHCcqwYiWvu2ARjRtjBitP0rAH+m/cmj
upl3nZB3MhFZi5JkMlfinGrC5YpZlYO+rEtyXRe/0vX5+WccLJvU2bcbxLwrWtDknORcS6wuT+Qy
l6I32kQqG8iNH1bH+oCElLJEIsPeo4mQcwFnUja/iWKugxj19ekiQFRKsoP0iHL//pNzxWcReaIN
cwvSMKpL04SI0llvulfDxajcPsh8Xr5wPkSdCGLugFmJmdaqAzyDOkBi8kzSL1SFMLdHewhltzaJ
tKvd1kkPrltiBt0TtleE+eSZ19M8dxUUSRexPg0FJKRmcFUmdnoyYjHU9JEmo8rUViri8Jyg2byP
IsuIxiT8T2WXYl3SNLqIjUlvm7cLOzdEU2/t21/bK5pQMALM+YZzTtdUHHO0ilYkw1BAXEqc9/eR
bHywT2fk8TngdgzNhqBTWYyjIgwCHvELVQ0x8Pq4OXigu/bDQAXDCZLnXP9r9mt9HyUbfGZI/Jpa
9r9Hqdv9Gc4QIu1D5PcuKFY/tzEvl3KL7VionGjIxpmZEo6IDQzc7xNRPtJxKUjuCbval+Zq6foY
7/tFHkLyuCSUZUjXl1sHqbxPfQdatB8R2EkcztedA4Hp76EuyMReZbMWKomeuHh268vK93cx+Ht/
vtkDWiG/7Eb2/mqIV5/KZNwaYVASLbvgDFbHY4wkMXl9XMpB+Mhxn3iqMRBuKsK5rjKIwe1vJay2
OvXbRv4RCbZY+5bxcP8kebbLMvYbih5F6LDDzT9EhC5Cc63EXvg+QQs4Qr3cTn4BwysuT8+cp6HI
aEiRJJoM1pnT7FCLxN6QEMGKAGZlcgTpHKYdi570lY3SDM9g5nzSqTjmVM8dXqfLBeLgRHUPfWIn
gb0NMca2uH+e81fzWy3mIQyNougu1DCN3R4NipgYvf/3Z1/aqSLM8yeH2QmEWwIUcXrZjveSrx+X
6gf23gfRhjvcNetjT8UxT2HUyHpiUqjBUtzMcUo1GLzIdgfvrVosm/eAOz4+x7SIa/Z9ggxwn5Or
iREJKIhCde5g/Q92EFHKSP+J7g6waXX8Sky3JbrLO9u58GgqmsHxQU4j2cxi6fAy+HiOsbwxvRKd
Z/ocE2Hb1OvCvChFiSNt9lcH5BRoMOBAyGzkPFHEoIpO4LG6XMthxJoXODCUqhIE5zYdptyZDyCP
wG6+H3usav7kfru5mv/027Hd6Up3GvrCjHCATusK+HLI2vk8t32uePybFAY68lHW6i6Hhbw471lC
sKc5ehLJs0jQOxE5dDsWz72lf/HP5+8fm2TLhL3Zl0pt4TzbmkgkXIxn2quBCgJqrl+cjzdbMlCw
NwN1FRWdNSxVTzLWetVrZ+nQDrYjPku0XvVYPNmmx6Pvm+s21aeiGDDpmkbudCuT6JPmiNHihKFJ
t90sB8nltprNIvBELQZJTDlrsD8jh20cndStA8V2wFvGCQ5mvb6JEAY89Gt/lS8thDhmRcSferA/
v3IAmL4Uf9jCRAQDEp1ajlla4/NcYQtB5B4upLLNhfEu2ctG51K/zFv7tzwWLqpSlOuriW+Eepqy
koLyqTzbZVW6guXE51U/ut2V1J6VOiDWl0tMbiqJW7RP99W+ued31GYhJc+xM0NB0vSwurgYdS87
oAqdmG4j8hL6mHEg+cduh2Kyk3ga6KX0w+mIGbLF0q0WekHaBbx8bk/OLGBPzoZxA/VzXrbakEiH
0iTpNRhHG6mmgXzpZ86zzrspBoM5VqXhqgj4CrnsxBbGSoN4Gyyfl1VJuNx71ILuHTXjq2hZa5xP
A46a5kXW60UCsrOO+A8Pb8sll6VxrodvigHsYMxJGM9I5ULauj8R7LpMbPUYvvIo5GYzE4pmKMhN
gNtCZ9ed623UKG1S4NrY0aPiVH64UHZ50O9UunS3RlCLehnqJ8pnSvTn+8Y7/x5OhDN39pR0eqjm
lQQvBvTG641ub+Dt7hrktmq3t2l1PnDU3V89G99iWZKNMpOqBtuwpINWBnnwaPeRra7QVkGXi/xV
AXhywLeK5eTN70OpUUIJB4xGlnXnFQTrt6zOQf5/xSU/m7VQXUWSCfx4aNphzlNTQD4RDjV9NzzZ
1W0EvLufBOvElvsvEKXe/3rzD+K3NPYYT3JYtufhIiG5RIty0bL/oCOqaemgj4Aja/YBmchiPCfr
bJWjpkCz9TqJHP3qqjKaaCvvuXnfp1gL4/NerPm8yEQig2FJHebaWEM7hXReLtsPS9Dbur0rWyje
OJ/j/r6GnE+nMECW1GVYjMpVOnhXPw9Uby9ytmtzPxcDX6dzOgrZFRJqwRmeGvDLptigs1jxpgbn
MXlyckyslceJqrQ5Ts5Bmu7kokiMMUh0y/PJ0Wdd9okkxk9qLuAu0C69hGTS0aGR6kEih+q5sBfm
g//DttNNsM/cPbxPXp/NPG5ORLNuU6tdU/naQMnV+/rdOwwVwSZFYmdBTETaq78NeLDFuwOMEzWm
5zJUG2iLc9UkW6zI6Tlf0en//dCQfbJsP4qP+1Y5W3gAK8R/EIXdLh9LRqyUFmSKPiJ0tKdd3dPa
qm3Bty/lMrP5SbRZf/RbIptEa5VrbsQazPQF5D2xjX750a8Wlw+TF1bertQf7/lEEoMpSf2f89QK
sFKgwuFRdH7p3tCVtM49a6ftfu0O2CrZPveBEKNBqFjoV1SvePEtNdN7P4SBGrlo1LqXqC2B1aHe
ZF4OSr/j7aNSilP0cnC+KufesPwlRlTXRZbghjbo3Pfem4VFLkjbr67wNLyl/oEqHUfibKQ2OWsG
fLK6PVlK39KbKm2w4Hq4taCph7HmRtkK7zgZ/JEvsSWaI2RVbu3RpRDH/GGwTXAzFwRDdJIPEre3
3nVffRWUQpitwUJclH4sx1nxDppnzAxAabKq63GE65M/UBv7uNj6psaF5UaMVKd7JsTAkYQW+HNo
QWcQ2as+aBPBupa8lngjc9f+t/bKAFETSlKuGBCWZPZ65X1Uml2WvvnooCs1sU9/w7CtT0BIZdya
gnI36iLMdQXvEHHdiVg2XsggRLbpvp3e3N0758huyCwvg6oVJ/qivDjFMt5cEkx9LRab3KlsQSON
b8NJXGV2vAbjZrb+5HbF3jZs3PsFDCpF5zDR9XbAM+2tV9j6st5c7I8TSZcLSgrvZsGyJLL39rzn
Tp1xXBCNgaHo3Jt5FwGG1g76cS+vvAdsjmZl+h1v/z5xhcNOwupWqcN37Lw1etUUr/SK56vlWi46
pxC17a8fuW13/hItoP7Pzn7aPZ39Fh2pzzE4fMDQ4Y++uHnsXGw8z+zgpb/6PSegns2sYg2rTqMh
NPKzXUGnS2MI1SBSpBICDDBni965pI528oSMXBfWy7LGuvXVlpdfmq1JTwUzV7jvYquRoptgcauR
/EQw8HFciwPIF5btm1itMVrPS0nOeoVTqcxdrqLMkiqQDR2QGTxu1uddGtnSGd10KudqzbqFU0nM
LT6fGh1MSVSShT531c4bu8NZLhVXWhtv9+/xbB/oRBjbKQRe7VYtUghbYQQpqrz0Pd7oh3PstAu7
MPDmVG6AlWBn59F9VOxl7ga42LpBeO8eLdCyt3n6O5jbLMYIvIuaKl3HjrDLBmKXS8pidF/f2Uh6
Koe5u1KUV/3ZGqEvxsg2m8reYeuVb9guWeJto/PZic0rHc/hxVQmE7K0TdHF1Qjd+tb+8BIUA9Cw
veRypPNM9NaIM4GNSk3/z0RXzV7x30A5uDVt3ktNHZB7H4pxGs7JGOn4WDhAa7Nep5jFRsdubNG2
1k9+zZJ+jnvSGL8g6YpKj0NIC2uC6frlsvN/lMstx/rm3LzpB2IQxTp1Td5EknSQ04WwQz16jO1Q
4E18zw0I6VMxDIRorSV3uUlt7wWtSRu0Ji125OnVBbUSGIVWfEJq3rdikGTspeSSZPRbrRrH0UD8
8Iz+6k3lxRr6b7lZlTnfdaIf24TRX7MME+AQBxYly8tXGJHAvhk0R9y/w7MlRF3H1JOuqbKksb6H
NGqxpIDB8FCMgUHTuIk9flxj53mJEn4C34ObwZnzlKcSGXRqpEKIC0mB17iq0UQsoGEBwSQyYdut
wCloz9riRDkWoMp4bNsrNRKcoprbGg7x5f4BzuLRRASDR7XeCdg2IEsHoSXVWnsF405rn7Dw9q9e
sokgap8TQMpHMUtOHXS52k72VNh1Tegc7YrLyjbn1U+/DwNKTRQbXXjC91l1IYGXvXzEdud0s91T
9iBuJWjWzidqMaAkKEKT9IKKt8r4Wb5JWAhxlpxUdJA84fIm8iyPgaY47hrVuJnDynvfjKSCOaCC
DHoDbvTAU4uBp0osLBAc4BBLByxFo1P4xrOwBEzwCoT0tvwB6pPzY2BJBEF0YTYazRiuu4O0W8rO
M31571v5bOZpYhQ60xNWlKfaPOUQg4Sy6h/X7++bBcYwsOr0wUVF8tlexf59kTxkYhkgu1TIOzGF
ZYABcl0jlJXduPaSx1WZEARD//IgdQYrrmbdKpYIcS9HgagLdBegY+O+Shw4YttcYqPqGymBiDgh
118iuibsTuZZxPzLiIqxQWeqDc1iECkasEgmBeMvIqrQx9u48Ba/nk62j4cR5Es2FpLy82ezHudE
JgNO2OCoNnGk4xZj/Ou9exgeBVD883y/m9P1p7F/q8ZAU9/0clxdqBiMboLWbySlh+XayFWFNq+5
hoLBPVkMMJ3ra2eeET0cQMYv7UKy5AZ98+bwrQ0DRye51qS4Mij0ITY5rit33ccg9VXW6vG8Kf2v
gO/FzIP7t0wGl7DjqAZ/PbRCuvFYy6SJieFmP6KS7JGv5ryN83j7LYzBplFu9LjJoCAVtj4t7t+m
2TSx/o/R6SKDSX17TZJUgS6G94FW6t1ukQc0G46+vwL73WyOuFn3eSKO8VtKU72GowZxAryJ49Ut
99mqfgGXi8MRNAfpBoqjlBxZRfMmYxfiNc6zAd0YGON1wrens4PEPuYWOVLmXqipFMYSekwRpOcW
UlBKsJDUV4mruNiHx9FmtqdwKocxgiSrrspQQc5tjwzIRg4L9MNi3vfHDyxS5zWDzjanTsSxD1Uq
j6DhP0McuHccL4I/cfA2BmnRw7IetmhWMMiGjjKQ3eVteCo18uQODzWWpmIkOMjX2+oVfEf3j3o2
yTL9TYzlnLESuoov9IP2zvqACXuCdbBoGgIig4z003rg3Dt1DrumApm3TOuNVEGNXYb3IfvpQNR3
eAfnL1QYru56Q07rXWFn3mGx24FOv7eTF+T4NBsM7WcLjayu5Lo5ebRRO+Ox9M0hwvSHMW9TqfWC
XBf4YS812kAsPt/gHL5NBTAP0ZC3RduX9Ki99cXORKL4/8tsKL3xXqPZ9MdUFvMadVafX0R6T9G0
isFBZEByZ3EA4a349jN51UmxKDFu/1KFvBY03inSf5+EAmpz7bWO2riCnfPWY+bet9fZbORUMQaA
5HMWX4bbV1od32Msf94Z7gOsNcGmeW5aYu4VNAzLki1sowN7AHOKRiOJQw+X5VC3S/A5yV5DP5qZ
PpgGx4md9Sinophz68S2GXKMxBxW4Bh8f88dsNq4ln92MLnMgVeeVswRgno47rUcokT/Zf2hHlKP
g6uzrTpTZRj8HrUGY+cZJJT7zsVkASWU4NjB/BPx/WkY6LYoQb8RQYRDcQMLWxdo0OH3wM4GFxNV
2K62fixVJbE6as+eN6wP8eYX+Uk7nDCz+jUEQeLzPs9/geR/VGM72EZwAPXi2OJVOq49cC4CC/0n
uMh0cI+X8Zit70z1Y+A4lM1O7yXoB2KMQ7GNSLTMYjTXE9QCfaxbtPdlRb5AfC480W7mT44tzuYy
p/IZ1KVTPskoQ/7go2MBoIhmVUQBvLeXmgPrMU/FMNhraI0Rjg3MBXMvFxKtG1ov4djkfwHd7w/H
wEVmgm0iqaAL0iDYmk3SFqSSCTl7Tuk39vILY3TbrxO2A3Duwpz3N1WOwY4SvnrdFpALcwHGm29d
IH5cPnhieGfI4MbQ/wd6V465PVpk3f5oArVBV1qCrwbmYZ92z3B0m4veproxUHKW+jiTT9ANSw/W
WPZXkPgHTzHe+TFYouthWpb0sSxI9qSiAnIbXONZx7zj8491sHTNWl2nranABGHnmrf4SJeYGhgf
4O5ZNq53vHtc2u1KXckrzEhwTpGjIUvfrOeaAMQHpKw8aRUtLbvyTt4KVIscOfOv/7eODJqgVCy3
0oiTXKGS2TfkKtAmCge5LFBofpwbVMP5+xhnJzEmNsISOY9WL4pWC+0oaxp6j25Ehdh9hnGMn0/+
w5sbu7dhjAs3UOFcCXaMVSy1AaVpeq796HgLtBaCdWMvPNH+fjBWc6vxvO/IIEx6HQejUHC+aM3A
/lglwB72i40u/ze6qyHy0NmFHdT3PyrvPWKpnjPZKJHdgJKYDQYNJN7awy8flDkPLkbyeUc6K82U
RFNTVAkRra4yDqSVnIUwpSquRw8pInQbkMp51fwlNETbLeFoN3ekU3l/HGljqhkNgMCEt0Ty8EIO
aA13BoVo9qPoLW0MKlpohOHlcOa8MEw/G7KmUOdSk37XU87KuBuw0xlG67XvBhrUS961n7POqQjm
NmpJdZKUiwTrdJzNx9Xbc8B51jmaCmAf79GKZC2DAOS8aJCBtgzEz5h/cjFzgn1GHHlzCDoVx5iG
UHRVI5xwZGZNugi95r84AmZ7XKcSGGNotbjH+AckoGqMyt0HOVMPCCSC942OK4d5sUFH1oVtBzmI
7I9gzoztg29s4fqAv4Ajiv5k1vOZqsS82vFpyJDmuqnkABgzT/LBmoerxMuozYZmU0nMU93WVYy9
siMFJ3QLShdQtKsNRf6YLMHs6/DZ7uecg6lE5uE2ja6okVTB56qIeoBDx3/RONeUzdkUTRmn2hUi
WtqgB98R3jgy1q/okdh+vdz/Vhz7ZqsKeVkpiXHqcYCDG588U+IvhJ5Hu39Qh60kFML5UpxDfCOt
ccX6JU18oyexYNcnu5LAJmlkjuyU/eG+YhwgYosLRT1Y+ZUeItg6EtBSLQObt81hNpc3sQX23chy
TCPjXtGMx/Go2ypoKgFFD+7p8IitzFxrny1lTOUxUKG2aWp2FIyco3QUvwpSLzboVD376tUeMV4U
LAuJPFcx2e4/uVeN9xkZ/NAuozpeByrcuWJ3E2Vs5OHGnCs31Y/Fjb4aMlmEpWB04rK72HSt2vnp
McAqWXQ5cyyfB4g6gx3dEA5yFlMLOa57UDN6B9PZ+aT3nz857sxscmKqGAMalzLH1loFtwzs7kpw
+am9fd639ll/dCKBzRmMHVYmYLc0lFnj3VWCE8Fw8H5HJ0/QtoDOPX9/xbLVFa+yy4F6NnGQa/04
SgkO8eRvuc2QPHhnZ2YlpUsrscVff3G0n6t4gXw1qpHdQdXsLAPdHdI83Kraf/EG/8ErdpwtzkJT
E6Lbm4K8GFaagAj2I3LfwNnyw7UvC97LzIFgdoBWAfV4byTUo6mfTk97Hp80D6XYIbZUMuoMjTrU
zgv4F6l7Di5kTU4RUSKiduCLb1M4AbzbzD1HBjDKNO0VUEJQk8SW6zGIHbq4+weWDQdbdO78y+vM
LnwSu/6sjyVuAPybtSc5hwr7hjVsCl8Aqj55UMV5o9kdT6F21apEvt03zVu/x5/RNn1KD8UCWPX/
4SIwAFLqcnSueirOgZN4XL+I/tHyEsmOChLuUBA7YevkfUjhXT42eWDU4QiK2BsaI/PibXa+evDd
5fI2oMdleuM8L2y6oDJPypAb0PCKpprjeh2izFy4gZW4W97+C45rYDIxSnVumlFVbt8ufCoekB7g
1XVmK/MTOGbTA51ZoOWAhkFgi0ewDEb1N9S29igX8N6W2WzqVBQToaTnqhzUHNcMPV0gJkNsjvRt
hCWoT+YDIQ9v2JOCbT3Y1UMXA/GohHjgwi5/QjdxHMkSFAUhhJc5deD7tosOKUQwtLOCE8TcmJPv
RBZsXqDTkk5LB4hrbSSqkRrHhuieYMTyySevD/kP+F374XWfbUvKzM+dOJslcZgeNuOhZGdD7w0D
8lOSowNHdcIT+UIQwNGT5zCYjG8C1pmTICgUO1FbP7sxeu156WmujTKYMuiCgS1L1EYRYoyB4j+j
c8ThPuI814Td5yQh1XmSKsipvSOaRxB3HjJUokNnt2iI6hAUV23XDlLB5iUjeOZiMQmPDpyjY6pA
9JH24XgfCyxBw6vQB3SzrN9vQ8/XSY+dKQ/2IwYfyGUlPHxmV8LN+MyVjiZ2YzGQA066tM66m90g
n9UtMIa0ONAkE/gr3h41zCJRc+UAOCdUZTufBEUqLbmA0HjROM5pWX8tQVp/XwjHZbcY9OlNXU0U
eiGc99fg/p+erdNMD40Jd6TGOKUhTfV4636xidCDhnat0OWI4UGYxfgpnSCHF0uDmJe1hpTSpkcQ
9/PpASRP6DB2OOfFy19ZDII04VjXBv0oKwRx3vv6utssdphaFfzHxu59MC9xzIB7/xgsGcxUT6tb
xgzTufVidFDDRs8JKQMXvcadq9jPIBignGSc70dv1x2wthiAGVVxSMWa2kbndK8jjPzKp8q8L8Rg
u55C/T/arbIHvIDeAbcbrBC7p5+vg2fbwhv3wZ31VDCNC5w3kS5m8xnmpW9BQyMAVBoUMC9kswML
k49AqyR0PTX43V547e/zNjqRyWQ92+Gah2ESyod8IY7+4/DwBl4Gt3AuG+qO7ffg9+F1cs/HxxOZ
zNU+ZddesVrIdOLFuuzskaif0rIA2y9dNkiZMjn2MotXE4HMfQ+vLQ59tKgLGKlERuE5xBo++76U
2YB1IoS57UmkgENLhhDVFp/C3V9FIZM/z1xvo9DzxNTx5ym7lJOCgObQfwzJA2XIfLbrZ7pT475C
syQ45kQkc7+V61k4NQpEYrY2I+14/Gnb+dpYgIPFrktvy7VGqsMf93oikLnXqdXWsXyKFGxq/wy+
Xv6q436iEJvLMMah/h/OvmxHUpxp+4osmdVwCuRKZq1d1dV1gqY3wGbf4er/h5pfX2e6eBP1TGtG
Go0mA4fDsT4RodMYgufDXaixUTR3d99UDynkvbcmDsvu85/DyAmMSoQUCyDxmoXTu1h0A9jSPfKt
JkDCD/BL/vkHZI/znrM1qP/am5aTGxGJao0ooOy/AQc344oOD87Jcr6FaLJcGwy2HI1fnFPSIOjF
qweD4tIwhRZDP7ELGUv4HswvuwbtcFhkGn5fZe2iar4gKSmQqtIw8I+aOKCPpv777jnx6l3kqdxR
ELFiPomYC4ge4Cz/yeRdUJY0SWXlWoI6n4opQa/nc/RwFvstXE7gdbzdie1OruKq2GG6X0sLrLwM
JimXUAgzFyme4vcvcwKuOd9+6quXKGkXPW6qJJtNzxnQye0WYxF2D85c+sIawzVPZdn9umCipFeY
lcZh1kNi/Pf60XbzB2wqXZtJ8D8eAbxETHOzdfqBUbvA7k0xV7imCA0nekf8OEEoDw+wpUeOnUeP
2M245oovhz36H4rSHSk1pneMM0U/Obx3B7RBwfHqznN1ai0NsOzsXdCS7quKW8wdaEALbSLeO3JS
2ydolh8YIJps0Dz++HPF5VqcRIY+h/9jp3Rnga5kYWlyqGbve/uEnp609ULMYCsHrGA5OOrBOTnD
5p/47bh/Rtn+d+Qkj3PosZ8ehAMbtRLHzuQ+W4o/nyNZCrsvdEXUOL8n9mPvpIf02VvL5vwPOf0/
Ih+P5kKEmjILACnGmXOxL74a1dbZoz31FViI269v5TAfonxBB+u0WTPlOIzxHYv/5tURxoreWmzP
vri+D3m6IFHoVZiGaaQh331v8rmT9+j1zh5D7FYEZTmR8UdQPkpNF5TSJIumIgPTgDnAH+D3EWMp
veeteSfL3vKf29EhIheEOmyM51EBQj55jp6DFrOt9+HzY0ydtQ0O/8OU/yElaf1iSFQR81n4zx/A
9tHFsZASo5v39CXxwy/ICvXoh0juAF3ha7p5PsgNWVclvdK3VhrQOp6f3tv2fXvA0Jo5knQA7T/O
o/fm0axr8rLszP45saRfOhbWE5tptu6reayBIzvCXSEP/s/VVpn/YXv+0JJUSz62JRcFZNOf4cJb
AmzqYYfRexsEkNiBsHK0tccmaY6+7MuR26DmRYGjPDav+99rDtia4pBnpxmK1aohpgN88WccDjC9
2DNY+AnGtehrumOVlpSJMnI6DYMyv+zz1nQrjnXA4ZZ8WYuh1uzpx2b5i+c2NoFZmB+3hMXx5u78
/t35gj7wb996D7O41m5p9ViSV2mPWRqZYhZ6BS6ehdgQ2KUZFHFb9S4OZLlQjB+JvotjtXaUZPTD
kLydi8P7d+IgxodDh26tHTpHUJrDdJLCnSd+reWcF306w8IGTGpQzGeUjmho0MeanmsIEOrNBEjJ
ilmZJfmT3rj4fUlBmtqgpfWYwDG3EYFg5kjj0J/jWt/Rckb5goykHHXo4MCYj/EKZ5idkShHcH37
lhYbCqwLGpIK7Kw4qIWNo2BlyXaunQK41/lWjB0N/BztCm+1Z3BRAV5QlBTgIMIAe+6z+XLUXeOh
TmULJHQ/mlXXLNl8EbcuSlKAcdtgB5idashjV958U8OpSrAJdY8xNGucnDl1i5ak/qwpTHtdBydb
0PG2kWeidIowbc1mrgjfh9RcvCsV+zcmHduNv/DCq788A7K6trp2TfA+PJELEkaRsb5IQeIVpfTy
pXOS0S2t7ao2X7meD1V1QUcVZW/xEHTGnf9m7t7TIxmcDOCRco1p0uVAD+jAT6KTEklhrGr9lNdU
7azuULI/6fy5oZ6mvfP4yF9uPybpZiQimpzXtCgzo4JY/GSH/5DqrI2jo5obPvxSwn5PNO4kQ7GW
gJNY+C9NE6kiDMRRmSJ3WvIgi6peC/ipHb70xgPRKs/GXAVmWVttAuDeoABuVazYGLnG3Khx06zc
FFZWH4t0bWPbIpMZZZjzPbeZU0lfBYQrAi09/BSnsdNM8TlPuTsEjSusNaO5eOwLUvOnXEhOMfat
aIXNT5xGu5pWTq0ou9u3KRmRfzk7r3NQbUWxqVz/Ge0i6s0hEietPquR5Zlp6pTm5GJhgUPM1/9A
zFbANAuWSf2IgC/OY1ttR2YM4amqo9fBPGKy4ZaE7Y6Ig1W0/YrUSCr436PZuqWbkEkV04uvuadp
rGuEDWokfQyYcKvsmEzaStZ28YpsS7VUNgOn5UJe1Re1MFAOOqUNeTc4Gx8oS6P723xbEjkcRzF0
plrMkIvLURSXhtAKcaJT5vD0zAyKPalhhImF7QqpJaahKkZV02Sm/nnhjz0FBeeVOOlHJXCz9/zr
7aMsydvl70u2qjfSgvC+FCemeHTSdlkSeVYyHguab/qEb29TWz6NZdmWiW3oKpWcW7tMOiNroasG
ajppPjloX3O7LF2RNNmUfIgaii7/R0cStYyOIRGKzk9JchJ57US0cVn9tQxjRwnSLZr5naH4VYs1
xbgoGKgJzEOBDNOgkjXukiQtmgi6KOuOdV+7Ufk1Sn8mE/du83FJytkfOrI1rjqSN0YIRZSl91V8
X0eb27+/eE8aapm6bkK9K/M5LxSDhS1FQR1zcSoVrLKqNnZyjGyycohF0bsgMv/3CyJdlItYLfFU
ReYF4mdkJ8+KMGunJce+oWtR99qRJEEPUoB823HWdeM2I5kTGbUzT8/7VtQ7M1dP42TdJ/TZTCY3
7B+jBmi+ujwU9maKVC8O39PqMW0PzHJtxa2TJ4o2bMoaLNoxnm7zfsmeM0NTDUszYSgtiS1xpgRm
rYP3WeLa5F01ycZofpKeOYQcau0lFCsx0yJnLghKnLH6Wo9NIIZPtAq8xi483gC0Mh5vH2vxti+o
SE+DRRYbYgoqTfsrC7MNEXtqfzG4lxT9imAtvg4DEy50LGHUsPz0WrC0aIzJMEI9dyz4YYt9Vw8/
bh9mmWV/KMxfcCG62B2kNFZZi1Nf5JuiSrmnBYXLGyPe3Ca0qFBMDYdRLZ2q2vwhF4SitLbiWm3E
yebvAY9d0R/7oHXXclJyCfdfhXlBR3rwNI/70CAwM2lyHLrezTp/iH2rL3dF1W3GxA2S75H60raZ
Ow4+0rVnxsPHpqj32QiYTF6vMHhRWi6+R3oEVWmoSmOCwYPHIr7vDfacE+wIKdtd2MThir1YvE7M
EKUqNgtbcGuvuSy6KjBJl+PJ2YlTlMeqm5y+WHkA8zO6iNT+ZbEN/1SnDC6QJT2ADJO5+2mYxMlg
/VsZ6Y9aXG9zfjJzry3NLZormhVfSE66fJC0qM5s/KFUN6SXPQkLzlgHkqGluT3Zd+kxKN8IQ6xY
+maee7reulYNrwXTNL/9veTCDbN0zFNCGVuOffLeHlOSZKBNHsjUHey82QxJ62a0XcmLLL2RP5Q+
BUCmTmpSUdyeMpXHKCNbq3rsbeMBkcuKnKxRktwXa+QNM1G4O9lJ42v2eJ+EzZmkrUtjMaxc3pJM
Xp5KkklbiDSOSCJO8YRJtuS9sh6G7J//cEfYxodROfPWSirTwLz4PE3xypp+p+uRH9ZnkZduMtUr
GllOy/0riReUtOsXZlSEhFTt8J5Hy9XjAbPp2cYOPFKlnlKbP8N+PCcDVvOl6cPIVTdl2SNL8oeI
Txtlovv6n7pNXgTvtmGojI7CdqL/FvXTfqQ1toHrwyEizeQoFiYzTXTNrVt+SJqNQJdRAA4MST32
WZikbYzPz/rphRua08a7avyhWFhhaLg1EX5r6HdGavlRiKycoq14L4uCxzRDYbNDZshYMMxmKXpV
Z3hMaSB2CoAjhy5PtVdtUsq7ihTFitlZFD5m2uhzValh2/N/vzA7imkOXDV0CF9S155OW3PbZOiQ
7otS3d+WwUVf3bI0a+41RdQmoxs6c9Q0TkArDx46UuwmZgHIkRTPzGRHao0vVlhtzKDbIvv5cJv2
kqNwSVqSyiZqhmIsFXFKFDt3mdExd+jUYnebyiIzLYbhYHOMrckOnTpFHL6eAcVflPNLbpszxcju
20SWJAQZAw1/kOWEgbm+sSmg8EfyAO5t1hwmlh0iUe1F29YOgJMr00GX2GYD0mYZmH6K4YaS94PK
Zl2yjCCQV8UzGyxXzWu+cp4lpl3SkCRQbUhmRv18nhA49eHcTJm36pMuMm12rSymU82WMelWmaqp
kdjQSs2wTcL3oiBuFLdbztcsxyLLLihJ1zPauAojsEBJ+21lmUO737fvf5FfFwQkh6ko9UBEIfgV
0x3ScY6IqbvqwqzxS/In2ojxgDGcoiFnLUGSqDqP3Val2fY/HAZblE0KPwn+i0TH6POmoQUOY1eP
eYr1UuPLxF9v01i8kQsakjsWhJYYkwhCnJGXro5dKIMVEV7kFptnEZumYjF5G0tXN0llpSI5lSLH
ft1m12iPpWg2obkWJcj1lNm8ItbRbA1ZUGpTOV7X0fVTZnYLFVPHvaNGcOgIEb2nGJ2tOCheCr8L
A+pGCdYJ6Vhxp43BuU145RudiL2cknTDDGzAs4j5+zafFwTz6tMkwWRkGPhYI8qnXeX2w7FJTKe3
VkLYZQYYiqLMWT8K/Xet/kjYpe3QEn6iSuiFub7n4Qvme5RoXMuD12p0zOFIWOfoYeHGJvILPu+p
E6nTyp0vnRaLeFWUhFXFhKtw/R0xUzrKcmQZWEW2DdnYQnW1/OXvWXpJRL0mMmahpfMOREakttAN
tYkt4TSMrljmBfnVUb3QYZsozPLHsLwLJyCJhthiZgo1z5nXZmjIGDwCUdbSNa4tUbJV5DuQioZ/
Q6XbC1KjBk4alPAdm5JEXtQWW4X5Rr/myc3SJgVhuq0piIc0DIiksmYJsWeuIQ3iaWTEY09t9CPL
utyZSP0NybDc7eIi3Pz9bV2SlBSNXZgpxgwjGzHmgKoF41OioyLNFe82mUUemipDD5WhUU12o0SF
rQKTMuK2erV3ui5q92W3j9p7w0j0v49NENah3IIyhYqkxPwtF5IRjL1Vhhz6WR9fmn1ifFmraS0o
Z4MqcECxLEZHnCYRULIuaY0mTE5JZGZOZqiGO9jVWny88FivqEiqiSZFSZUsTuAzbQd0hwmozWbI
V8LTRSq4FU1F7KCacrHAKKtSUSaenAIFacXpqazOVlOueLKzRZTkGhsE/xCRjoL29Di1whS2JmcY
79uLZ9pXhhfxxnJiPU82DWktj098JYJcPhxy3RZ8d4XKu6l41LZTZyPLTpUh9mhZb/Km7z3W/n0A
hPP9oSNpiITYYWx2YGJW8L2dvUasd+x8cFm3ovQWFAQIWciWmIZhY67itWj3ValPcVUlJ4wO3wdp
AyWh36mJuu+IojijiA63n+0iAzXk2QFvnidPS/TQN1FFrMqSU5OqWwTGHml/1wlbEY+l/J5BocqR
nqDIieqSR4V5PpOa1DhWP4RQ4gogx0myYYKeI0U4Yxvc9db3nrO3sAncZjpGZrcVPHHEF1vZkLp4
sbK1ky8orKtPkk5u2JERIH+SnIZq0yEkEtl+tmNdG6+EK4tX+ufsnzY15J01jl2dnLrgZQj0vVL3
SHflbjZs0/Zv25NnV8yghqHbKkJ1hBaS6orUugFri+SUj6R5bdOEH8peidxO0VWXpGn2aBVW+5Rp
YbeZuOAeWg//0XudP5ZdZr/9B+kyVazj0mwd9SLp2ZipkuR8gnSpBmaPUMztLxj1MhGuGJ8PB1PW
PwoF5gnpAh02QbpMa1KbySbgcTChKxLJsBaKx8gqRy8eKzXYUl7vAr3ddbrmBnSni98pisDiWSSP
Q7Qi7EtP6uJbZLSeNnUiGVQIFq8R1QGWEA35Jk9XXM4lqbqkInl6BirQ+Zjhnqn4SnJH151O32nG
t7WquQxD/xCoS0KSt5cPaYTcfIlCptNWblPtfhW1O6qOljjjMyucNvB+BytqfeltXtKUEiO6Vqe1
ZkFd0ELbpKgCpLx2y/QFBc4Vh3kptQa/HeoW48QQ68kec8NNOyQUt9WVj6z2UDOFQpqMo8IPau1F
5JmwjVBc3j3ffhpLeacrwhJfC0w7VJS4B1+HYEu6Y99uJs3Jh63ZfBQEKdJ8XZmsvJRF4bw4rsTZ
oq2SMLJaqAduOqSrnSBAP9FaPLRIxUBaF5k6hWnyGuOwxqbfboLMJFPuhbXl2P0L6f/LC0ChGxgn
irCTSW++qytSmQJvvlXeI63aCUQ66A8viDMkZE1M5uckKxgDCVi4GBhHh6retV1WTT0lnZ6lJ0tv
N42qHICS2YfTtjGfbXoI+m4TlhujfOfNf7gwk8K90VUNtE3Js4rhv4csrtNTUNz1IUpvveUka0SW
lMlMgQE0MANKJCJGpaRmzez0VDHzZ9vTL3XRbYcUzYHAbw3xmkv6iRwUNdBbugp8DNWo3MicCR6Z
Jg9RyCvuCVW2fY218uIcajqavNoVBn7SJSCGc8HCUBWVLzm4s0gjAPfsez9QWfezpJjmpURR6NVF
FEeOsPp8TVaoLCszRQsH0yxQtuVcaBxWGXa7gOJo2iUsEgaLOTzu60NDrFdzHH4WPbGPE626u7YL
sm9Yj/n1tnJZYjCUmWbgPuEGGNIr77N6bBsSDX7aakjAvmeZ4SR2ubMLn6Kyf5vYAoN1IJ0MxM4W
bLzcWV9h0EURCjb4bLjTOr4RunEGAmYfZ+ZKKPPZzMMaKQAnAJeGKPNTYi7JwkiMDKSaN/3Yn4nL
3PglfBFn/YHfkWP1kn+vv49Pf30+EEWKFkkVpIQ/2XMyDWnFrMEfAfAb+9y1LbFRCeapRmuQlAVW
wuvXdRvGCK9dDmzHqbbaPG1GfxCdY5fHBGs+CuWcidfbR9I/S6hhogw0b8VA0kqedMHS3FRG3o6+
yr+G5RtfA1t8Nm64KAAVkeNAEpV+Upc2ammpJiws9KjibRJEjp7Frj2Y91aSeVGmbMzpK7Hppjet
3e2jfTI9EmVJ9KMoN9hognLwqD7HJ+3n7Z9f4pyNv+DNIl2EDMG1HWAq77VWgTAEdaA4dlxOXk/0
Na9kQQ5MYElRbjPnBIfsN6PxL65EA6QDsTGTkhXforHalVEeOxXyYLdP9Cl0Z9SkcwEIYqdoSBZf
n0hVp2wq63D0+4pQj5Wm7sUGibdt1HSvRGu5j38NTmqlrXUdLlzVnGFHlAIsng3A0TXlaGLxOKbG
4BdJ50RKM4t6aa5E7otEGEpSFBBTHTrjmgjVSK4kajT6VAROPS8fVs6quuKvLhKxgbOGiYE3Ioe3
2ZQb9aDFo18A1KAgzLF7t2gK9/ZNLWh1JNhQwUM7HPSsnJXK1VCv2pKOfmL+YGRroMKWJEfdjl2r
W4OkzHJ85e9AKlAvn6NIhs22cgU2KmBPGx5PvqaSbTQaX7spPY7ab0zQc1XVVaqX1l7DHi9JvWYA
0ooyJfA1H/MDLtJ6FerzU6Xagx/VRyM4V9ZTFyDNIlae8BIZqHLGoGYRKMtP2AaACS+J4bKAtlHM
FAj1sbhrC+b3Sba5fWUL6mKuUGJis2UhsSxPCMipjsnm1TT5pp5kBxTYm+e85OzvLZTJAM+dIRQa
7mx2Xi8YVw+JmXPdGP04QmtdYdr0sdIM7b4TMCO50qjvt0+1JIgWbD3+Rq0BxYZreiEfKjQb6ZOP
AoY3kHtedD+7yqmY2LZx+Xqb2JItQUp+Tu5RoBE1ecdyzVubCT2ifi8aj1ebSJk2mQAYS3s1610S
7Ufuos618tgWpARUGdDptoFV9HKXZNPymqQcVNU23dR2spmbNMpfWvn3vGQK4iSUjRR4GPIalXFi
SIeZLYVBUQonGLn+nucs2hZmZO1Ioif3dArKFSO5oPPnggoA0Lpmzdurry9wNI24zpg6+fHwaNXt
Nkh8oRiOHWCuEFaZpdn+9h0uMfOSniQwBaJ53ci0yTdiJ91MwabZ8TU7tiCUV2dSpTONiVUFOYSy
Mw4seeybfmOrOzM5F02ywr4FdQ88xVwpAsabIcl2TSozDJblYzr6QGTtSA18ctptqj64+2uuIRiD
LpwBdDMQ+ppMM5RNNurF6I/YYevEQfU40A1vO78p1qqkCxdkWYpOkTmErgLC6JpUKkQVoz1t9NvC
FY14IXpKHaNWPcsIV8KFJeZdkpo/5UJZ5RidCA8KpBLjSRGYtwlQ4LSiEBdkAcg/FPQM3BKgjhIN
A7EgxXrS0TexKl7R7/UfbQdkBXOKtczjgoKHZkfpAYpChbGUpC7FCSJDQPUGheYQYFXV6ddtKVjS
f4g7kENFCPKBpLxmGGkiVRl0BYcJi8c8fgjCvdV8Keih6uNNhyHKMTsK+uU21aVbQnsVdB/kDjpX
8nMhk1OaRipMikFGh8QYu6cJjAoJ28f/QEhHwQP3hSlV8lviGtfCnuF0EIcwKKHgE9fAMM3bVJaZ
aIDEHBWDjvRkLbOvMEcQ91Tk2F9Afovgn34b32eYutqRu3ENb7OgYFG8gXMLyZitskRu3qMdM5JM
PrASXkgBe00dItiOq8dqHI+RRlYOuPCAQRAhg0XRvQVE0bWQBDSfoqQuJl8fDMB68/wljgC9CIDW
2BaT+mOFnXMUJbmHNrBylqnADcXtSeRsFcuG26Ge/LLU+6PGejSzov7oMtH3e/iOpjPqHPspqsjy
RTxoe43G2b3JErNy4tFufJFO2YrFXniKKOLDCQKAGusx5P4uVZnIqGJiqp+1EYWHanO3K4vKuX30
hYcBKvM8NcQUKEFLphOJ6CwMy3by+yN9HH8GKz+/4HfbcOHmATMA3Gtyuq+hVqjTvJ98JWA7DLZ1
tCcr+ZEwcegDLIASYSMO2pCvvPYFfWkDZYGSN3KA1JSrgKSFKjHZCNaZgxPUmdeNT2kGU1BPXjt9
v81BeaTH7AZfUpMLYn3VqnqadZDVI3srX4fYybaWN75ZrZsf1BVq8qCB/08N/oUG8wZbIFnRYCgh
wzU4WrHGL1S6Ry/ivgzML2P7I0nujeAF/VFnrfbY5JWFX9KN2vNTmW4bO3RT46mL22lbFvuA8k2s
rXUDL71b5EIZwJkwH1CC1+82mswJLboQJ0170tUz77mjT3c8XeHCAs8VOHtzVycAWoZmqNd0QqvS
gKiFQjL7F91+ZgABlMk5r34jJHnlse5a9n1gHknw94EkCKP+p+N8pobOS4lwOrWCGSUuu/5e2p0T
wsu1Otc0flXvkeFE9RoS9fMLAioEfgyMpaIiaT4/4Av/YqTmkIiygq9JszuoSlR0W1xkcWpV9G/0
B15gekxijCva57NemMnOkJTZH0CZ+5psb099xhpoRDP5SrRdYz9P8YrW/WxUZrwLVC5liFs/9WJW
bYKGtQgk8mwzjrE39pqj26/2OAHPmW+DvwYOz6tP4HegWxKJLl32P1uW1MTQoRVooqr7XEcpGYFM
9K4U8UqS5jM+4IOUbWtIVlMkPyWHrRknfYBFmfziR1Zmu5S0XqvXp6oZnKaMvL4T2zrM0LEV+UN9
1zflYzqdEFO7eRt2wA/0rp4oKze6JEgQWAvvBag+/HV9owIJJSVKYVKV9BuaWJxx26LIqu7r8NS4
PP9rtxgRLp4oYO0zjkZOyU5haZncpJMf5Hc9+Y2Ox3atKvfZQF6TkA6Eek4VYC87mNwjnfNd+/uw
CN1FaPNBMRWtg6omOQVNappZOYfMgLRvDU3D04vaV8Liv+1kgrCgdAqlibQleu4lXda06PEWYUx9
7GaJzF0L4MqhqO6GXWiuOKef7eI1Je1aBCaLQZeWoKRGqsOVdmvbsYdmJn8MIy+wVwRu6X1fnkuy
BbpoY2XE2hSfk+MvtXFDzTXGTUF2t+3vkqYCYg3tz0hvqKgpXh+qGo3UaKxZDDLuBUnhFagnDmOw
cprPlfX5mtDbg/TJXLHRJY04FAamY+ZIMhCoDDN2kDjHgpsxc4ao9ProZ2ZXz8pQ3Pci3GmYnxnb
zu2DylPKYPqvv0ASeLzdLIBXA1PQ8C2mWJ5mrWmH9nEUWwQzCW1ek7jYxoGnJhuBqcZ0DcO6yGtN
wdI/HVguRQ5Eg7bW+64BD2hxZwG8kBsn0vxti/58Sh3I0TlhCxsrhWoG6ZKi6ZD4MPt/sukJTVSr
SfQlzYF7BDwC8oKqjvQOepo1DewEvBSv21cvt6/pswuE77/4cUnsU12tw8nCjzfkKPKnIjpPJhpA
N7epLD5lYNyQaYMPhLzAtdSrIcqhRRzAxa32Qe4axEfhl1du229vE1oyGwhjcedzAzAwvteE6MgC
pSlACLWdM4mm+yQQvzAs4FVT90HQfVER5DssX0kjLgkash141tAgc83omionSSd6KqhfiNrl1Zmo
9xkA9//haBdEJB4alAOYY3DqD539WoTtJh+6LWYduIWlupZQNxVj2zQXKwprSS8inJsrowCx4nTX
Z4vHGgn7voS+r76Y7MEsW0fT78FZzhE2VF9vH3KJk+gDQ40F5T2UtSWlgd2DI4QV1OxmeKtJ6JOh
PqWEH26TWZL6SzLSoTI7asoyKqgfZxujc1Pu8wxp7dfbVJaEESCEj7YM2EpZB4c2lgpYWkX9cJ8o
d2rpmOO22wTEy3aYqnmb1iLj5qgV1VEA6WWIzFjqZtmrMF+GihRyFG4U/tWGeblNZZFvmIhLAW1A
BVaGqthtVtbotaCY1rUf0fbVafcMBbdOrCRfl06D+TeY6oOskY2+y2uhqwIt5FXdwZmBktCjzFHA
MIV///vTXFKRhK3KtLRsox61jce2/qWwNzLu1L9uBIKBgGeN8B4JUcwMl55tDDxol+SU+qN6HMdd
Q92g3cXtCsOWFCwEDBUaNAGiEDoz9CLuIrj9Yhw1ilbUuwxn0NvaHULX7sbNenly/uTr/JOCET7A
K+GfCuo0kquZDSryXAPp/GmCy9wMgjs8q4bn27cjbySYHQgQgLTBdM+wDIlz+HZa8THo/DL1S/bW
Z9sg97PiZKnfiPJalV7Aj+Mv/aHnuzTzY8wOScaT9RyTY7TP0ekknMDVv2utVycrVmYhoXn9aRK7
6VjXwFPg0/J/ukPiPU27cfuNnoxvt1mw5ENdsWB+jxfXikFyWWBFoNNg9MF07kPuaLnH7E2mHaLa
sb/14lHX9tHLqj75cFw+X/If7kuWVODqtb4D6So/xPSgBTsjQwbaUZWjUe9T/lUHlOuNRMwZg22Q
uvGXnDwUW8y+qUji2E+TiaRreBL7Sd+o9q9G3VXmqZrOIf5n7MTZRi/8qQgxx7Dc1+SYWegGn5wg
W1FYHwmHW8eQZNVifVdpnd35NRrpsdyEv1iAjqj9S6OYWINeuIw5HGmnNtpOvRuNv/JznebbkDzF
fCcASef5wRrejCI66L4RvinlQ5Z5hp45TaGjxc5LJuEarZNZL5z8rvvQiTGmYm1I+kch8tYxZlNz
IQhmNDC7HMLe17MH1AiHwps00zHD/TzNZnI6N3+JfqTY9MgCb4K+bDNH3Bu5a+IWSj/BDLZoH7M7
4orw62h5nX1ousgT/DWnbmn6zX38OBzCo7rRUZC32w2Y5uBaqqOSPufb/IEMrjre64+W/ZjyF0Hu
BrornP55eC0VJxb33Z0pnFx1BvQRqica3Nuph/E5drTiBC2l0tBMjVzFPLdqbt++ZkQxWqQekHLw
MYIr9KIxrTdmVU6HtMxD1xoy1ed5kjqhZt4nY9p/SesWA+GwE21/+2l+zJG5vhFVQfyJVLQO19yU
p+ApSVe2XR/3/gRxAajTVYzuS4e0NxKs7lQ1vvWrZLpTmdzJS2WT2OZGowd7fBeG7QDHtBkMZ0SO
pXFIErtJj4V7DdnPOd8kEk5JnbIlbrNrzWpvzQl+NN5aqd/U5p6aK+7r6lkkpqptrpaFHfVzEDBG
Lnsz9gTPIr/X/FBshtACqHczDHu79eIUs7siJI1RocwPQrnn9xpzdLKPN3G3y4UbqF6X/8y30REJ
RqY95i0WYGHF3l97cGA/0G1wdlBzgTG6loOoyLteM9Pef9cPD9rD7ctd0LvXvy4xJNYiBJUJfj1o
JtxFtU0xN9QCED5356IGUe7sbto0Y/qt1U51ESJoitZytx+d9J8kDO06DO2KEDXZ/lm84jRteQ9g
yQikLnnAgDEn76OHXBjHLJ6cQq2AhoYay1E3GFWPlm4QJLtctZ9aa3rGFu8fyN+do8rKnKSrz10Z
7FG8eQrCFJfqYgW3F6IZkmztQdlnU79ptK1m+ax96jPgq5nphmTl/X52IMFYoMHQh6nagOZIBq2g
WpcmVtb7FU+BseRennaoeWwClD5u36E8VR/uwzUpSUKKStHLKqx6+A7mUxVm6AIGdCU3HzFm5EUz
MIA4IwCSM49q47nrk7dOFF721ES/sHTdwfiafWdRp9X+6aujluquagw7NV1RIx/u36dLnoEGcHJQ
HzUkJycIsQSwjqbeD5OYbUfSbbNMqb00NE0vIw0/5SS4AwgdOl/om5YYpdfoHfdIPdpOmWSKO9VE
x8Nr2/9H2pf2uI0rXf8iARK1kV8lW956kzudTvJF6CQd7fuuX/8eZt47Y7MFE8kzuBjMRQMukSwW
azl1yquBK/EM8FrcRWEBNoupKLZxTR1YyRx5lsVCyNhZXkuM7nx7s8XpMv9sNnxpwPNhnkFCcX0d
0UkBig/WjqcSLJI2AYtkD+JRpTQPxjLsWvNA6W6a3wzFZdF9zRKPMqfQRkySng8VPJkxfSNAc97+
Ki5U2FuAbFDLQxEETYrirE+A+DS+teNppMG5YLuu9LXQ8Po23wP5Wg+naOkkniE/ro8i0VjKK5Rw
Wcn1Pkw1GphZqkJk2rhLcgQf5d8sSufmCbA2xBb6tYSqs0ely6bxVMABiKJdRx5skrntsMtQeu6P
5SzBfX8MLQhwlf8JFDQUPZeFWZYQOE5bPXYoehLM3WxuB9mNXXnbuST2m/cBVTkR690wZRqzCZun
2fukTPbwse7Nh1B9aH80n4cs8EJNYiS4Hf9wXBcShQgwyGiQLyEkxskeI4R+AM9+6OO/EQKXBSBb
1F7RGnZ9Yn1opNQqtfFEq8DJ528sULw4P+vRcOjzb4OsELCq9RfiBAUpjHypyghryg7jvWq59LE9
KIlTHFuJYqzYcnBd/rcuQTFmYsx1OkPQkLyQMoc3+tNW7sD6JblTK9EW9OJCkBBt9W1m5TaFjdS/
5Lv+Pfiau/ovAw2jTispbqyr4IUo4X3KyNKhKR2ikqfmSVcdZdt7+cbymiMeEFtylWUbKLxQC/Ku
lT1B2OzmZ/ACjI+gpbhtAtc8mau9EzyZREdtwW743j1GT0PndN+H134THVWvPwDX1r9K5PEb8+FG
XWyg8BCkkdm0JXyJU+eh+aB+yXf6Tr3DtImDmThAVNwW9zFPdKUZYt2uqCdWGvY8osawH/qHdoIu
ykACa2/b5RaKGIZ46DsWq7i/febUsZvvi8gpls1yIoULvYic6KTsqKc6G3vYRt8kt2x1idA51HKA
BkdX8bX1UKa4KJQA5hcdCceshaWfNKeQdSau68mFGEEXWZLnmCWLyxyeFn1TvnflZkKmYfCG0WNR
6M41LH+0BWGWK3GBZAsUNNRWiJYk/Mk00i1NdpG5o8ss0ZOV3iUoCjLKqIaBuQpd1de7WOV9mHQD
QbhQHIxdcqefMATPcpPHpnOs3ikP2VYdHMU3GonDu25ReD+ayrvCwXByLbkDXUsKQhKoKLIhA1n2
/Rdmllu7ONF0BI0supqqryBhc0cjkNiXFfQNAQQO6EhL5x0mYoyaLV1bdRhCforryDeyXWu92tmw
M4q7RX00dbDYht8bwzES0GuRey2ON0Z46tvd2Hya+cexryrzQmP/56yzNsfbANwI6CGHiApWIojL
AZyzGZpP4nM1/lKWb/P4+bZp+MgKdCXjA1YsIXHUAXcznZI709qDrM/LTtEDBvnuwV/lW8/OeNB3
t2WuqTKw8uiOQw8Z0qPCi6gqhR1WGpY1T28teZjKnWH7t0WseSyXIvgnXCSCbH0gdY8Or1PwYmBi
eOewh+kYyVyxNR/iUoqgtCZYqhB8pBNM3rONWRlWouyWDIAXa9eoh7bbS9nFxDnyPILA9QA8FLqO
jMpvXb5YGKnGvABNxYQBrYhT9uEW5QX7ob43j8xt9sNxOtpP8ffFs3bho364val8OeKjdSlbsA52
XlBzWYrpZO0GVE/Q/Xe0Xm6L+NjJz9eHqj9HEBEw9QgyciSANKOFjGYD2PWeHuJdt093tlvtjLPi
5R6VlAS4sn1Y1IVAwQ/M1dSYugoCR8yyllEpre7YxY8Lmt7q+WgnXY4dy0f0zNeP2vQ9UoYHnKDk
Tv1GH91ah6DxUxPMwTRgHcqzV5+rT+02fANp02Fw6GHZx8d6kx6tQ32YdtmefEke7K/Bw3xqnySu
4erdBqwGPC3gS0XH3vXFI0lgdCTFik3QhT9kiuloVSF7pviZfFirjocKQwyAfhLL1xR4xErnZ8a8
+KV7No50CwbrfXzXPLSHfvAkOskf9VvihKdXT6y0LItqOrW/2j177nDzdC/eaqdqPz6NX6KH7O0Z
+V/Jg7+qOxeLFIx/WixZbDGumOD/H7eAS7p5/SntJUk8iZjfUcWFQcnVqegxZxcuId0rzfOwPC7G
A7qVbu/hWpoJsIx/j+z3+38hBszxaPOxS4ip93m+obvqYNWOU2wwvmOjHdtnw1nAyPhkbmtX94ej
dqT/t/0UfZs5LMHV1tfYT+uLOu2iSHPSZgIvrsSdWL0Bvzlh0RIDwAnf8IuVomNUZSXmYp7qZQcQ
KerYs7q9vZurNutChOCF5jYYfQMk+E8TS4BOfdCwlbclrACjYIcvRAg6X8bVkMwUq8j9sXaKryZx
suK+GM5Azb1bKppHAZyXCBWn4v3zuF0IFVTeskNLyzqsC9nz0NG/L3fzG901e9Dqefa9+gMOr/Uj
2R/1rwgnlMqRcT5IVg2w+fXZGV0/paxt8AHzY+tgCKBr/TQqpx2RzHHQWf/WyxjPb2sLMmLXEue2
GdS4wj6DFp8quzjetp3khVs3X1BFDPzGJWPCUeahYhmNCfNF0dhhfc7D5/oJ5MWOtIa/6sTjFv8r
STg/NajHNmhxxdLP4xH0uh45AJO+r1wQn/yVUYbzhcnxgO4hy3e9cUG7RKrV9zAoZPOoD85SOvqX
8WF5ZaFj3dnH8afVu8GPcoNItwgl5mw1DgQPz7/ShUseBlFhKDY0NcldTIUpfzGk/A7he0ocZBnp
c/2zLaTFnNVA5VKqcO/jpiL1AMgPcOqobLLwTtU3entIHidddSlmLdLZL9ghzF4j6zuLIvQle8F4
iLsfaVi8hsVLMg0P3azvZ1kvET/ZD0/kxX4IOlaDzas0Kn4azatBFBAvbRfbIT+K2A8zN/27SPVy
KwRVK2OQfC/aAFULtnq90fAq1+4BZXg8l6j0OMX+rso38Sd2+BvD+N9KxVyKFhjJsgRYaVIfsqdm
DtFR92o1Xjh8arSfdfZt0OByUb+TYg3WfeML0YKt6BWGfqkEx6/6wb3lty7o4d0Kg22pU2+mY+MQ
ieVYfWcuBArOeMdMTI4f1ekU0lLb1MqE5sRA0SWpm1UP5EKK4IHHRMtmUFZgWcm+IY6G2IKlR0Ma
6a7l3C5URiwUmnOZpmHPTW29GQ5k+Jqrj71mOEng6JXFy/Kl8qjPg+RV46p/42qILAXweQx1zrA8
EDGlLnsIPLqfO6d+va2Yaw8JWrMxbwVFFQuNJdf2MA+aKMm6ZTqVc+xa026o4DXKaGZWhaBdBT18
oMyCpGshk6KVRdLqiNzJkVWaW3c+MWXNMTIhgpWLStC1mAFBiKt/DnvqqNahK863d2tNs82LhQj2
KqmMIWwJZNDgOUi+K5gcd1vAmkG8FCAcx9iM6JPQIAD4Kjq7PYb5VFurPqBRZCrRsyZ5kFbXg9wV
+hxRBEfv4vXBJFWr9VoJcdVBcWUEEasHcvHjwoFMkZmkZY8fT/coCX5RJBHIagqKNwv97+OFw+DZ
yGmq8fvkPnf86XHCvCOn9pM3zQ8/de4v/B/v9umsmtJLkeLxUErHztYQQcYv4BkCMC84dnbt9rm5
oS0YqNp38KcV83NVN4AIqqBrbXpnDr9KvoNvnWAc0IbCF44kH0PL9/W5NUFodIlt4EJlcW67g6lX
b5TG0TEhcxZujcy0ZiceVYDKtEzNn4OoMkBikWjadEgbm+0HtCtnG8Wo1RQ8bzk9mmYx3XUm60PA
xCoZjn/te3lrKU4LtuZDDxRNaKZ0I1frFt3CRZ8rP8q6znYkZLNbBGZ0shdd1gyyKpRbG4ypQpOT
WPCcyKTGoJBHRDW8kPGNtYe6MhD3/KyM59vnsaLpvJ0cIQjS4IBd8L9fxG4Dhr1kYwZJ6aQbG6OO
rH1CmtJFYMAkWr+yKHCDgYYdDLqIfcWTD/VK6Q0VqFoMk1HrFG2dyx2mfAXK/Wzln24va+UJAtgV
YBKkSngbg6DtM2uMoDUCAO8H9RWZV0Ct2ANvydPLBzVZNuDTkORfV950tFhhtiAnn9CZyLQ9oFKE
LndNRScDC718SdmGYlreoV/YvsXAlN3tBa6K4xuJhDK6Z8XYPipoUY4F0MMMHJw6iiRKZ+xSlb6H
diN7nlYODn1JvJdFRyf7BxrXmOYY0jZm2skoA7ARN240LW6KhnbLWD41nazktHZ2Gkj6ABgB0hft
+tcqWVeRbXUAtINQafHied+1DdvEibKloX1s7eJLbWnvf76bnOcFOwlcORhHr0UOdqiqQU7VU/pL
z/VfeVdjfsUPjZi//kIOjgygEw0t8WKut4sbGyNye+2UY95BOr+hX73TnLatJY/jyq2G6UDkC6Zh
jaMhr9ejkdos0m7QTmEZfbFZ5Y2LuQGfqkQJ1wrw6B5Gey2oG3REpcJRlW3aWgAkaSeiVItvmnm3
yRGFedqkTVvKBns7T137TlmigHd3CA+DSafN7T1d0U4+c5gzYmFg1QeOhZ6kUxijVniigKd26eBl
tPJoGN53jGwjGU3VWsR/JU6wLJoRlQbmYWgnO1HdCkXJyq43xvQdJpRl6c7CA2QZoTsVlhdhsumf
O1mQjsEBgDgC22gIAdE0a0FdgOD1VGqlYwd48pZgNzIKuPR9Ve0y1fiZKZWkCXblQuK9BuUN77vB
hB9BKDX0tsXuQ2uL6BNG9BavxaAfFPVTaWaeblUS1OnagZrANYLHAgJN8f5TrYgCNgCw2wErXCQA
lwfVXVynXt6GmNBqBpIE/try4Liiy5dPLVJFWlySLkQtrZycwshdVFRCAQcM6/shBBV1c5cAwPLn
Cos+W9x+tOWg/ChoUDfPvVWi5nwql97hTMrszszifQ5Udk5iiSVYeSfQkfOvMDHZbS3jRGu7Jad+
QO/PoNVoaEJQm8dx9NQNfzigkYLXh9Od4JlDDRchGbm2O01DtaYH66gfFj0BoYDpD1rjItkOshoE
HWYcfrm9l8LyfgtENwhn6cJ83Q+ob3MxUitNctuv0CeyUTC4ybVr84TmPoDvZ1nf6Ko0pPSRfgPr
D/ndL3/hLHXp2JZlC2lzZ0a5i4AKAzsmM5t6dyIL/Q7CsEg2ulrQzn9WiJHS8CjQU01NQVv6HqNc
jEXTfaW+19F7vKB7ojgkBX0oA6AUwsa7vaPC0/GPPKA10csN/cQg6+sjrHPA0PPW1P0AhAxW+ZZH
k7tMsuhtdScvpPBVX+xkoXdLXZdM94F70AfgVmDJxhI5TRnnqWw5wvYl6pSaCXp0fc1YgNjSyjdr
RKxlB7W0A0GwW//snI1MgY4Wbh2Z0us11foYlX0SGn7RTTtj8ZU5fqrDAXjMDNzQD0xHp0Tp1Jho
0NDhNJuP+rhRQjeK9ksOdqW61iWGhq/tItT654NA9w0CDGApQLR5/UEFyRs1qALdXxgew+DXnBE3
fkBv/hL4VZuDkX8M97e1Z+1cYblhvhErAe4rnOtUlyS18sr0M/AM2BgBNqTP+fweITd8W9DKuaJH
kvO9MjALwdW/XltbzLbagWncn5UHCngOOLcsybO3spYrEfwTLnQ0WeYKmZ/O8qNliXe0sA6pmg5o
LstMB9ZGRlDNv1g4LcxJoKDEwWB4tI0LWxcOY5QQGhg+KePwxOYqd/QiKLd/vm+/eTx5KZlTfV8v
is6YyNINqemHXeKESAINTQzORpmfsnIXMGIZRBA8cwZzKYhprXSJ56Ew/cjYJja6XACNWzAQoTde
VAz0vL2mFT2HMD6WBX3WBI3w12sCaVEPRsbG9OE27Mqwc8dh0zXfi/mlzSJPxVCE9PNfSEQPKiox
IINCkelaImb2hoNRQuIckhc9itJjn+svbdPZQOFh9qedxdFhmBVls4BZT+Lw8uV8UBRwN2BwJCYt
Gqqgl8WchkGclKZvGZ4ZvOkbxVX7/dgfExlofe0GAJ2P5AeOEsN6hWXWVNMDVelwmxXdycm3qY+c
LGjdlPm393NVXVA7BiAf4ToItq7302LjhFgyMH0g2Led+t7pb3Zz7sACMMqS4muiYDOQ7tJ1G2zR
guFgLRhMYKIsH8Xw+yV0JtdikgMSwyJuePnYvX9lCCfUUTvJtLSwfDrMXjLWL6GFnszmvSxyEBBH
GA077doweEpimclfOzGkqpFr4LEz+BSvN7IvpjEs2WL5uQVy+UW3N2QMXLNjj1SLf90+NDGl+HuZ
l8IE9ejCuFmKZLZ8iwRlvEPKSlW3GJ1Z3dmDxn5oy2jtYz22nlg6HAegz++Vtk+/zYNCvUij8H4D
6Hjotilhr7e/bXUfDBO8aQz/Rqrxeh+SaNTg+GaWH9Tlj7n7RkJ0Yob5tzyQTlnkPyVeR+72glcd
EQR42gRRQV3/80xgtI8DtjJF2wSFve86xV00Jypqpy/b927KPaK93V7l2pOBAXRIJSB9B04oYZVG
XMwW2DMsH02Cu2yUPBVre3j564IzbwamolkZfh3NvWhQTzEBepe93F4Bvwni5iGwVDXcRND2WUKi
oqNLO1OwFvq0fAjRKTeRI7Ul8eTaLoHIzcbPc2v5AexqZl1WqKXtB/mpxFowaff2ItY2CrQUYHnh
lHF4VK81IJ6n0Nbq2vabiJNGzOEebObSTv61rcJLQ6HPmL2MLOq1lNkKyrSdJ8tvrF0EBP2zdD7M
qt26FCGo8qwVOZ0GiFCVcGdTlHtZvA0omoOTLalDt5nUQ9yMLsjaJDH42haCuBKhHEbG4BIJ/sKY
BUsHJhvLL4NtkzBM/7YdjGEk/SCxzWuP54UgMR5m2aCkQ09gs9BcVgxozr1TNOroSuOoOUYH6JKC
8uqpgW8UMTjMA/jhr0+t15uZahWz/KoyHcCkvJAGQGHJWDYlYsSCgdYt+pgsEBNhJsZj3mrjfhqn
H5iwKvG11i4T6LWAdsT8RXCXCCZHwdSpWu8y2+/s0Mm7xB0bGYnCmi5QDL5DBMpAFizOn58XtKY0
SwiboFQuGVt3IX5OEqeTDllYkQR1w5UFmS4OR8QJzdUUISmqWL6tfh7hby/NCRwAmIwmCVZWfI4r
OYISBN209HmCFWXow6dn9Es4vZ1vbOLP9h+Ob+CP8n+ygOcSPAA29sFYcIVTO90hwLRT8LAb+z+2
eLy7GtEK8gRIuQoLWuZoYGqCpwGGwtiUelGBQ2xpXK2ZW6chtgyct6J1ILAB/x6oD+HaiMQirNNo
QAkSL3X3A8Vyt9Ceby9o5f5cCRAWlIRgLAkMCIi1r2n20Oro5AkPt2WsahtDeQHpKvjtIn4rzbuw
rebC9s3uoJm/UP2KK79Fnei2GP6pwpOKpfwnhn/GRdhqDLqmND2WkllxsDUbED+hsXlwilKL3bad
3/qyNw+1VbLnKKsk5k5Mj/9WP0TNYMxH6Q2gdkH9MLkyCgCYp76JuhQZ5n2B8crLCyJOB4xH+yh6
JvlbD/5Wo5dcMhHK+EG0YJpIrdRLbEO0Dpma3h2bZtlpUbqxYaV+FKClDINpG+rGvmDZYxtkEjdg
fe0Y8KxqBJ35gKVc7/yYYgxHPaRAQoH5oZ/CI0aJH5EEAR/AHZp4TsSKTklVgRSHlucy/XL73Nfu
CB4ZTooJ2DFYx66l15mRDiVeG59gcLmTZSR1Y1WVubsr7ydAsgw1R6gwMhXc1F1o17KUWZnXDfXh
GTpT8xWkGt5onBMQIIyxN/a/bi9qLcYAXRvIfuAjcnyucDFNINGVKVApGrQ30/Sc0k1ZgilrX6nB
HiMCN53VbBb6SRmml6p2GhaBwkQ2dGLNfPMp6qaF8QJ8b6/XXLU9tLXLmX8fdl6g7jGynCqbTFb3
XBMD3hBUPpBSQCFS8IVTVOntcE4sXxmt7ciGPYqS2z7cVpZ1CInESqwZI0wwQFAPiRYAVNdrsvsa
Q/pGw/KzqUK3faH1aBPXzUNOKssjNJc9gWsGFjkEG6B9QClMXdCbeVZCJY11BKYMKGrVrHQHOX3Q
0ySyMSirK+M0cchfo/4v8lhTkGqZbMDK5qFD7dhGL+ZYak4d3kWxJXkHRfz2b5tjXggTrrzZYdxi
C4/Wx2wo9LGOc2btK7MEPZCCsRcb0GANzlAb7UYP43KrTfnWJAlwux35VAalinbRcvZGPSLuGNja
E4A49XbKav2IqKjYK3OCjsRY1sy8Zin41oC3D93TlkjJHsWlqTaghfXrcn5Bh/8BuyV5B9ZFwLHC
aDY4CmIhKI3qYqaIlf04s94rrf42q7MMPL92XzC3WOfUinxMgXBfSJi2U9eZ2HtzdLNA29G+P000
cEOtAftB9Gegzd9HjZw2D1LAv4xw7/rGzFmax2BQsfwlH7V7U+dkQjMbdwbGWH3Ppmnwb5u+NT1G
2AqYD3QYVUJheayfW2tgcE4j8DmYM6AQbem0YKFihXdb0tph4b6AURkLg0snKHGuACE0ltwNHuzY
mxmupWXVspbs1fXAqddB34fQQXw5qhZwVKviLlYx7lJSgmgKfEgVorBMBlleXdCFKP6IXTxS1Ixj
bbJQhgRya9jEQdw5NLdkMNc1kwZnFMyrJrFQ8hBcHZLEAwYuxLbPgoo4itW1TmQvAxhMAllIJBMl
nNA4ZgOqqtypL63dmFvU6WPA/7NpkfjBaykAzGYBnhI1LCDeROxugMaM1DISBF/FUzL8UuxuY2W7
bPJiOwWxU7pl8VMo60deVQ3k74F7hN+qi9HrrIHwhyUQalblMe+Np4aWT0YEXjWrPf+FrsOb4D2X
HJIlqEZUB+M8ZMjVqEb2oEcoCap/2Mb221AgOuYdnXyKnlix7bLQalg+2f5Qd4eRNV4ShJ+rSL0D
R/f326tZM4EXokRvOxtpWi8UolIDw9ms91h/JX3tcaCbdFjB2iFx1nX8j/PLiKSl8BMGJGmo7Y/l
NgSfZA4SyW0mQz7KpAiavmgqmv/gePoacarlXE0b5K+r0ru9b2tSgKDBvD7Eyshx8r9fGAisUau0
HBYPY8Tu4vhIQt2Zp9pVVOrclrRiilCUgsVDkMw7/YX1DDbwArOOVN3UFGezj0F5Mc+FJLJcUQM4
jkgLInkHxROTTAEL9VlvIuZPbbwrFgbHA4fozkrpTmn/nutBJnF81paFRj8ouY7MN2Y6XW9gAbRs
3U8l800re6/jHOwXkyJjXl+JZAH/gRuIFYE1iQp71+aNmY9jx/ymd0kGDkMoBCjBltqpvpXV9vZB
rZhYE/9wViiwQMBluV5RrsGZoHHPfC1ZKkdNSOi0VvypMszdbUFrh4X8mYFwglfJxWcjYFG9RHrD
/ER7b4sjaxTPgrCsJK6tv96Wtboo0KlxYeDwEGdTwhOvAIWdmR/25744F9p9KiOYXblKPDz7VwRf
7sVVwtDoGJzbA/aNGS7qI14Ilkk1LDbxGEnu0trOIQbiYQvSqfCsr0WRKc7rscZqBvv7kOjH8qVB
B9jC8eOyOtqa6gGegrIyxicDzis8E1lTWmxAEcsfYgzycqN6+5AcaQdiSxSSbp/RWtoArMn/yRJC
sTmlTTg3KnYwc/Pj8h0jV9k5PsSDs1XAfCKjcFg7sP/EgX/4ehfHcC5LBdTEvo3u8fZE6rvp1VJ/
3l7U+v5xdkJgT1CmJtdCABdVWjobzB/Hb238WTNecrYZWwwUDx+JkW4mGTH0qm6Av+V/AgWDNJij
SUOyMADBQodaYG3RvqTLU6neDXUrMX5rt8rCRBRu/vB+/G6VvFD5clC1GdUxhgK8346fhvJprDv3
9gaunRI8cn5pwXyGwsH1Bi7WNLc5qM18cNO4WuGb5bQJjF9/OiOXOysACEEKkGXIBohVpQLI9E5r
oehB1KWbkvXVmTVqfl+QYvcXKwKoExEGqmQok12vCCOymmIxAuid/hlAeaeMz0ipRH9RcOEGAqUD
hN2oKwqPRmV05cjUJvCbYJOabs+c3P50eyUiJck/m4ZyJRK5qLp+fCvyzkBviopZ1qaZeNjd9kC1
rnUbo0hcMGsWd1qWvBJCmy1SaIs7gprvWJR2setzDYNZZ23YGEu07PJIV7f6kAKSpavzPYnQnt+h
5217+4O5tRJSwr/xG8hhYTgswIvXW1+DCWvqbBb43aLeB034VCh3RfCcDcPOREVqZl9vy1u7jBwv
8j95gkULkigsB/BT+mAGZODwRHW6Dd9CGen8WrByuS7RJVUV7JdmBoEfmeQnCzRMcEjyTYOECRAt
YB/WELEEXtKmTmPI0gFrRgC4M17TQ9L1w8WhS5bOKbDxfjy+gb/GUbrvtJKlONasAMgzIQahBJIp
glNigz1Tj7sk8PPZBu2oMqY7LdW/drUBwjbFkpG3rJwbYOUcLQzCeNCr88+5MGzaSFjQRTA6pnkm
8S/wGPNbamEwTCEb/bjyQCAI49AMqCP694RXiFULwMBVpvgphkoZJei98tnVhruZTyxOXCMN3KWU
veorZ4ZUJ9ilGA//8LRfry8oaDZnlc3vwQxQmBMpoSNTyjUZ6Ebks18484BoUOtGmRJlNhQ/Gclu
AMt2UBCPpZIb/VEKRwgiV8yHw2L8hrB9oVajgbCCYhDcrzAyHB1D3Ijxx8iJaykfbGmgMQB4At8q
Rjcwyk0km//yUcG5BFR7TbQCgsxf0LhA5WjEsQj8DNRR+pdgjDZKd58PT7cN0vp2/SeGK/6FYvej
mgd6XOIeFUpzipmxHLWg2JcFk1E3frxC1wsSTG08tQYmE2JBNtgQ2k20MXdsN/1hzwseIBSYUH1F
mkbHZHbRr8/jFg7IQJhPx7c8oK6qejaAVAmosVJd4u2s+Ke8nw2yNI5wQk7oevMafepyraqgBZ2X
94/qPLimcTePuatknpU+ZeRTOCpexkoJKGTlneWSLc7Qa3Jgp3BsiFyqtjKxmWX7XUteGt0pbLBb
5xjDvSP6eYm8tgawLqaPwVPReKqyBTs5mx7VKP1iBPRTk6ub24r00Wzhi7AZqg5YpI5q0PVeYOKC
qcdI7ftN8q0A0W1suUN5xOMzvZA+cv9wjjE/Z9Ry0cOIxkLQg4klIeQUmw4edgBKCRjFZlCiTVJW
hsTXXLkd3E3nbOkI5jEa7HpRo6KGIENusc0zzFW6hUvo1NPnP945NPvibYFvZ8IvE3autON0VBQY
/KWePNa62fAZjWLcEazmzTz/yO2ftwWueAd8TDcodgygFFCzFJaFKRVGV3SN4iMHMzXbWtHQB6oQ
laA/femm79bQJMRBm0f+SUE9qndroHY7dON17M/xC1yBmY0nHFNkAby+3mGzHWqFFqbia7mJmnxd
v03GIGv1ESlauLagw5tPC6fIRqMH51oKEpsTm0sdC6aZQ0h+MGxMpIAnpM/UZZ2XFaDauad6+ohO
Ba9XHDb8OWYQn8ABvJhuBFZjMTQyC9sKUc9V/JEck+YVE21o64If/fbRrinspRRhO6tmTs2A2Yqv
VF9a+qRjel21SGR89JmxEp4JgoOCQpV4KXqla7QmTMMzUidxttvZ40tSbubn0pJYuZUnEJVdAEh5
cy1y74KaLmgHHRctD89JuANmeJNW92xJ3D79+uebdilHeGrt1urbzsrCc5QA7zbXx7pptrSSvBYr
79/VagSTHS91G5oWti1JFtREjuWwD0zLKSK0+suOaFXhbcJwuQ1gnS1V0IN6qqteo214Xsqvmb4F
sVmi0b2uaE+mcYiqDGPLn8ysdia/JfWhn2oZ7E6kj/195S6/QDg8CwO1qrDtwvPn2HIAQNAda9zk
fn+KbSdK3SpG6shtAvcOTHYSvVnbabzKPD8A4toPXZk1yfgAoCE883lG8zZp//8IqWmW3IS12wZ+
YYQ6SIsiXyAE7gt6a9HwqofnrHmsqi3td9Eo0c21O3ApQsjejIpJymAxwjNPIip641j6g51FO+nI
xJX3G5caqEK84byTlf/9whFkIPS0I8w/P3dPc3xs4/epOXVV7cbhW988BmoswwRxm3sdetuXAsU4
p1gwbrNRu+hcWJYzLO+1kmBGExYY8GbTu1KLHAKq2yxpndvXfc1+oc8cQCwDSSoEkNcr5eVWTO6F
4LSpvJSacJNeR1SPZwOlvHvay+hf1o7wUp6gJWWX49202+jMenS0z/6SBg5nApT1b/xushR3FC4R
skh41fEfwsJqtPJObTFGZ5Luzfm1ak+R9WOkpdPYd0CawRUuw3uCoV/FWVu+TcVzq3h1Puzi+i/u
xeWHCCu240hF3wqJzs1wysJvLfkcTRL1Wbt6fJSuhVwTHlRxelvGkmmJiB6dK+hJFxBXBdFXN8iK
VGu6glIYRTsy2kYwhvNaV6ae6AmzwhgzTjZa+W2q6s9avk/Ond29pfTTbcVcU5RLYcJdp5HRpGNH
I7jvYPGajFOqPUWNQ9pu+38TJL4OuQbAUWtH5zhON9X8rmWFa7QaEidEIkncPzSe4f3mzQVI+GC2
h/i0drjNepCMfl1sWaJ6rbaparBj6Jto2bJA8sR+CMhEccIb22sgZIvndARztwH/ziXFRou+L/aP
0DpjUPmGzj/n2DNjCQBGfHAAFdJV9OSjJwdZS5AxX2sJqczYNANd9Zem9jIFA8EMOp6bScldEEEc
ulj9dfsA1wQi2kKOiBdp0VF1LTDXmmaw0lwDYBYjbQprn6mf7Q6vnRm7Qywbq7QmDcEWkmyoV6GT
QzhEMpZ2PeqV5k9pXLhma38PCtULGvqlH2Y/Dg1ZUCC+RXxcGe9fJYgHgLARcQI0r8q2QueDv6ip
aw/mXaEvn1WlPCKv7YZZ/6TXwbarqSQXwo/p0n4KYkXMwByDc3ROIRaOxS8GJ4Wp7efbBycTIZjo
RG+gSGaE/G9KjnnWeSh4Sq6caBk56gH4cyTYcY0wflY4raYKo6q34/DMwtxbbLbDc7GPm9fbC/l4
RNdSuM5cuAuGxeIhyOCbq1OGyWalW+jMzbXnLEsxZhGVOnaPQuTzbaGypXFrcyEUtFgBGToI1Xu0
soYAgJZbVmuS28w36FoNsDRAP0EyBagkShnXUubUWKrJhBSjaB29qV27HV00kWaJDI0lkyRoQ8Dm
QknnIjxjiByyC5O6Bf99Kiurr+4aRjhYOjQCyWthPaNZ9FNbQYqJMRUF8+uh3kjf4w85BagdEpUc
1INri8y/IKVWKpUaE3zhcbKBpg8xIN1Gz3H21HpFGv1udU7RNLcBVYR/Wys+3ik+1R5DXDFcFy6l
WOsosgIk8T3DeUUkh3OTgFYvMWzvtpSVXUSWAl4jfA2QTojZa6swwjbAa3ZmpDiAOsHptPCQWpLZ
6CsacSWF//1CwzH0m6TgeInOGqXbqHiprGPUVZ5SSzr4PwSI/LgQvyNAROoJaSe+3AtBk14lupHD
sdGDt7QHlX5EN2bhV9OvunnI22+9qjmzeRgndGNgGlnebG9v5/8j7cua6+SZbn8RVQxiugX2iEec
2HlyQzkTgxiEQAj49Wfh53zf683mbCrvuUhy4ZQbTa1W9+q1lnfKh30khIFiwaSiu+3SPjD0wL8m
VYZbUgtSSMtVw9fxBcD8reh7bd1m4P98M4OJyVycMT0pndZN8ZLI4+lQ9aCO7pWjTTaujrV1Q//h
rEYH7A/enpfDGZCtdIp0yCLNzEDoYvt6/NiqgD1vcUSvGnIgloZgHpAcdeECO6vitnDGLDKdA0Se
TvAZqQpJ1iHeSH2unSrwtSGLDmIz1MCXI0qahFbgo45iI/0O+UPqaWpCg9u74CpgQ4peBWYOWxGz
h124WB1wE0CNtWI0KsXXcnwWNriMte5UkL1D6z3gH/4EsWw8YbZ6ga7aJ2bLeO+iegiBsflEX66Y
LkbVSQwjjxR79ExIVU3OQbXQi/44KNOxsbODzXyRhcRu92rXBLz4xvMtfvjrSQZucObhBmgHQK6l
UhHP4pgpWUyj+rmKtvhqrlIwGCL63ZGdQC3+Y1teDrEikim5nRRRUqKF4eRCfDSOBiHusp4eXXVH
K9/KHmzKDk56gLrAowsVaKY/w+NsbKbrQ4hGT1SD8erGIpMPvahP3oaTDJw6/VhGY/HTYL8Aj2zk
hkdbM4GdBJgfwKUm6qeXg810MEC7gJ5H/FsjHrX7v0anYTZB+/MfA/MHfBpDmhZmDf7HMopN01Oa
kHnaiID7Pkei/vapWB0KmAvRCIeLFKp+l5bGPO5KIZsykmI4yfho1dVDQZTTbSvXnsSZpwrhPHAn
wDQvLmw+dbwVRCujdLTOBPUNvfgB1vancvx129BKaABLOGNzZgKP6GXCxc6YmoyxjqUpWj8D85v4
1lXgV6HnGprrGgQmLIIgMt5Cxa0dgAvDi9f7lFjOqOQwbLEolY3X118zcmYDORQl82mvBAz/UB8K
wgYuHjH+QehqIV3oRrenYPkMnvcO5B9Q/AYjwcwWebmi4KICdhvy3lHTCy/JEy+RX2p5suB6iD2T
fG7soFV7H/E/MMlA8i4GDuZSx0ZSBOdNG78S1oEntmAVR6p1sE7S0HJ/0qpin9ekP94e6fW9Pndx
wqGjvIQQY4kiL+peGUCgU0UpEWerwEvADhw1yBzyNijDhrE1J67PD24QwSLlZS0ljZvC5BCsnSqc
lBLBCmAnjyRnWSBYHOSKZH7ZZd3eLEkXoAFOOdSOXdxBmYCftBry3kk30gAK2MVGj8/a9KM4i3MF
jwEGpoWrkOh3rMaGwaW71R2Jza+lVZyMIj6NLH5oqkeeA754e95X9zp4AQEtmgtcqEhfbjETuq2D
yKwqsrWH4VsqD70B9z40BxR+m+TQN6lX90+Wfda11ptBMvS1ODN9f/szVi40lPHQcwR8B4gllujn
ugEuJ4mrGurB6GObjMbZaRAP2bhO1lwXdHPBb44iMO6URdTQaaTU8XaqIwey8eK1gCDxxgquueDP
FhYHyDBHrk8qLKQIQTL9Vzo9kw0TH5vz8p2J5ZrbfdDfAbS4Oe+iTxdKKztdIr1TRZPqeqjOEOVb
vNPlT3JwwAlfsYBAezpVPVntuHUuindQo83y2n5a/hnrb9UDWBmmYSe7g8SLy9T3QkWV5fZ6rswD
pljDAUOKC0CrxTx0igApooamXCsfD2M30yxr3IM89oadqxZleEhUo9HGCsylMwuLXU7GVJpCq0hf
4WlPSs9mDnhtVSgfNzthntUfLHtlqI4z06dxoGyCF1Y21IX1+eeflsKtpklWKfLiKmiqnIdJPija
mWbv/8Vkzq8dFzlRFMgWWTsoONERAEe4hVjBQ4d6Hbie83TrxbOU/3I+5nJ+h+OFMPcjL46HWkEu
V0nhCpLp2DKo4ySPPXL/retNgFvJ/J6zQz5JvGBr33WiKtsDgwj2Mx9iXV7mnPOvWfaYDPtu8DUm
PHBgHyrnTov5WZEbpboVf4GXEbLDYLlBhGgvzkDWSVBO6XYVFTXYn0wHrZCC0S1Q0NryAgsGHiJ3
1kNYggyYO0xDb5EqauR7MqiHLD519eSlzp/bC3ydFENNfGb3RHMTKNCW7dCqVlCHdkUdNfaLC8Br
1v5xYuqPAKK5P2TxLGNr49ysXLcXFhdePx+6Ik9R+ogc0Mg1VdBAl5LRP3pTBr2ypcq8ekjB5gR0
N4DXAEIuNrCWggJ6IrKOxtHPa6hdstfafnLbNuC885PMeqXixHuCnAV5brKN3MjaYxERxcyFhPsF
4PmljyiAuEMaBrFczbxKDp6apfex0+8bW3mSbPxe1YlHRP+lHFoI57bTxrWztllxqpAFB4sZQpzF
Zk3HLO5TwCSjSoUedds11dvYKupGKmHFCmTs8DoFkA3ImCWRsWulRV40lEVD09o76UzDqcy5dvzr
rYqsCIInvOzn3rXFXLaK1bh2T1gkyLcieYB25SFWtaOWaXsoLPu2BBKi/37b5trI8NidO0PxSgNL
wqWX5U1tcShTNFFJO8e3tNrw+55ssY2uHAkYwO4AQQ6SdR8KE598eTGlVaIobROBF+WLWuyypD/a
ifQz6/cm0mDlerywtbg3GMmdpkZ2IDJHlB8nEqbteDZdubHzr/0KNj3UPmcEERIFS1CjWZVq1jYV
j1SyF2IwjkRvyJ4P+TnP2YOe8e9dp+p720m3OjbnLX0Zo8AyuG7nUMtGhmKxTQochBHyLzway3Od
44nkPiATpOQ0MNxIjbc6flYHCgYlFAtnjNQVbKVpyho4Cx7JV9DlAKs1oR0AWsOpl9Nd+vdlJjyy
Z7ZipCZQ11r2XXN8heYWVRdpsgkBhXt02u80g7A9Mk+W873OdsZmoHN9Btx57yNzB3w+wr6FD5Fc
6iCdzjtMHjP3o8x1XxGAat4+adcXnos2fGNuQ0S+5aoG1Fu8KrTCEhG3f7quAg3u0i/oa6VvpSpW
FgziPyATJDMLM67wyyPtStpkNjNFlBtaoGYK4laanntobp9BSP+HsgTYoy2Fh5XkNWDqLpk5XZBP
wJ9Lq5B3sFpKuy4yS+Ox7lyAF42T2yceakFNat5NWeZRmn8TNA2sOAv6/CEv2g0/vZLWmL9i1pyb
K7947Fx+RQlNzjwWdRdxC3r3ww73pieKXTv+Q4wHTVG9uu79Bi0Ct9d2KZGD8O7S7uIWVqjTSDk0
XST+SCdwiEeViIG6ZwrMh/QVwgLpDrLnueG5lW9vvVpWLuEL60tBiDKZTNzBsK5m6jvvf0l5SBLi
DVq7g1Mf2yMotcCEExDcwbcHfu3Y57KSBk5EYA5n/cLL+R6Q7bTznsNy9cs0T7o8UYYCp/Cmtt3d
NrUUsP+Y48+29EtboASlFA8C7LCZmenA4seOvFYSZAZQugE/9NgoHvvxjyEfqzZBguOudH+iJsnl
btjYZlujXqSOyIgyf5v0XaSn/cl0wQkB1V7zvdSdu5FkG8ZW3qTzHCMzDt+E+Vy+STuD26A6LLuI
WYX+yzGkekb6yB0hqajyP2ISkvvZGHfTjoLiQXjgjO3ZXuSyf6WcV/We9FLspjgv2VPToWyVlCb5
0VY5K7xsKOyXuqx0Bo4GKs3dZOnZM8m53gZgq6fKQVMLVh7S2hTqaWit3AgdpUofM0NWW+TxS/3E
f1dYnyuWBO8lPA4uV7gVLh10c8QKe+quPgzH/NE42sf4rO6gm+VluifFwQpf6h9WAvXGwN7IV686
MeSH/vcDFts548bAzWrqou4by/fES571XUnDYfg5qce8EZ594hBq1jaC2JWrATllHVAV9CuggWC5
s5nMqUgxbpGJwmdWHHtCr8rjYMf9m13GSbRxlOaJXIQQFwaXG5hWNXfBOBTlQwN1heaoA5tj6ydq
10GHTGQ5vJZk8iHhetvwyk2LsgcaEfA3sq5LHiccVsidaHoXZaVu+DSh0jP7KdnftnIdAeJBAM4b
cCWikATa68ttpJgd71S7EFFThl32T6z/1o2N6G8ltXdpY3HR2HFiq0kHG5b5Te2jpjj3fCd3dXMn
QWPQhgDHtF8tT4R6e8+b9wSg7NuDXHX6n0e5uHIqXU6JkFQgcj+nibjnrRFQ/jul6JPedaFjdCGX
4ktHtzgb1xYROSFs17mPHpRJl9PL0lZ3Fd6ISJkc9aXOzdpDt0D89fb4Vq0gzYDsPApHyKFeWgFd
TdIwnYvINGv1VOi8OZnoLt6ALK48n5HpQ1ALUgigNFFyuTQT8z6PGTVEhH6+PYGaseXXPmRxXw2/
e6jIxv7X54O1PHifzS3mLjX6TrBMF5HM0IZrZgMFgewgvhNppcHEcnHHuDI9or0QbfyGVoWGFSM3
pDnCB3dPtpumpAuQ51Af0NKdo6pdOqdiqPq9mk5y3yrozSV63Lw21C0eanUC03qSbbUVXUdZAP/P
GHZUFIAWuKLlH/EcIm3m9FGpsPSX0RSpX0muPdUy0e6mlsXozTYKsB1AtgFcPGzqzhqIZX/e3iFX
xxxfgafXR/s0SPeWLzBh2H075oUEpNw4ZWXp8TQ5dd0WcdLVRpzNYBsibwchI/xzuUOUdAR4SxcS
J90sviVOZw2geJHof7g9nKtL4MMOUs6gfp4TVgufbCgVTeTIZdSgMh0URvmn6kEOSIrR9OKsDm5b
W5088Nv9j7V51J9e5HrumFWCqCmChH3su1ah7KYChO8cyZO/dccfA0Ppae48RhvtYgIr2vAhbloZ
oQzhNXp8Lso+sLNp4/JeX6f/mFlcog2AQLkBCq0odcwvaHePz3rvpht+f3XaQAoATmF9jvkXXilT
hWRZ2mPacn6oIBtmNfwsHW13e3VW98J/zCyBW8Il1OnRahp1+u+uP0uIN/b5S6MPG3Y2hrMUk7Lp
xEzFxNI46F62UeHIW+FZnb7h9mavduH1kFvCGUKKEogfNCQunCxzqZ7ReJCRmjfpP7Udg9w05XHv
SdXqdwS48SDO9DEgBd3Cya6MEMxZqPiBngKQpuXbvmAQNLDLYoiE0kKCG69Bi+80dFLfXrC1EYJL
FZ4CQhcgWZs/49NxSrUMs6bVAxJcO0YivYUqaDFoPk8xNOEAOl5udfOs7JGZRR/dnYBwIGZdTKrO
WtAJ6tMAJIlReg0XkFhT899ZWqNfY+jG4+0Rbplb3FwON4w+t+QQSSn3rj21XgdOAY/F5RCYsbNx
L68cZjS9Y8MA3IE+3itIVafzykjVIaqK8kjU/oCC199CSrEpP5tYHGUidAnqOH2IrOKNtDJolXtK
3uN4SylndQf+Zygfl+mnrVFxAaS2bgwRLd6gT7LTaANJkvHvHRP8KwIZDbUHaL8ulscVuWO3nY0N
CEUZo/ultV/jKbq9BdZG8tnGYsaYSAdZ1coQDe2ITjHqC45scfx628q8b5fOAtTZH+goFBaWzqJS
GODePB0jvGjVl7SDLA0iwPzYMK3cKTzTH6x4lBtp8LXzC/4DpKZRBgQqcXF+G7cTAq2qA2rLBD1x
KNaVOLNpM477KSP8p2ln5K2uB2hTpkrcnm4PeS2gAiIEAEKA5dFAY86H79MeaZRpUkoFMyuRO3am
o2JAZA/Jqv7U95Mn9TwS5tGV/m2zazONkhEKGh/1hmWyzDJBcZPLfIyIiIhS7AToDMR3aZ1l+uW2
pTXngZKGhZYdIOrQa3s5voyicpS66RDZLmJFJ+Z7yENYnl2Xqm/EZKtCvraaID+G9iTC1DkbeWnO
LukoK8UYozEx2sht5ZB5Zs6tfu+m41R4PXeMAWrRI+ROYqtOtopSaxOLGwdEUmgEwaouIh5STFSr
en2KJsbvZJMFTukewUvwu1CGf+BHt1zMlT3kDSBnCjUuAE0ACFhMb68StIwBxhSlOoZlSg8MnD7v
fyjpz6p6/8ulnG0hvwrVL1RzEBRfzq1mTECMKQ4evpncVwCrpAMk9yCWqusb23NxByCFjKOI0pSB
fDm6lZY4hxTZLmqTRg8rZtM9JOdB/pN2U3B7POtWUBcGx/0MC1ocPZW2sbAp10NgP4aDnll/rCor
D7eNLPPD/44Faf/ZAki4lpf1QPNJdLhywhpqeszjXT49VSofn0jL2l1aa3Qfl+YuYQ7HldrSO6Uu
pJcP+bRLB3DTpwlYlpk6WR6Uf4eNiV4mM/7v180aULMEEWDsl2vqZAOapHSph2k6oTFR9/TUPVDL
PUmtCsoijE2w4GcibPmz6hyqxvaS6ZWXB0dHPt3euPoXm/njYwBJnSm+oISNIsblxyiKmpcKAEZQ
v/FF++6WucfrQzyOnkU3TK2tvQVoFCoFIDy4qhakyJu3ta5oYauY4kix11CRGdjG1fyhXPjpRvsY
EehAAKeeheQRI16OqKg4K3uRYIuVhX6sJ50cZZz2R3PA9GZOpUYTVOaD2kne6hjrbKZSPUhDnEhM
v1jEEifh4B3NR0jTaV3T7CHfCXkb2Rs+wW/2ch6DV6TiSuB0hY4CFri821grdo5TK4FrTNaxNyHo
UlWNFnRSeTUNWp7SXosxreq3Vgxkj36DdHd70y+88MewAWXVcKcBfX9FQd3YNe3lRPSwAcXWUThq
HBLG6E+Stv/IsneOlsadYCi48ee/MIzkogZAAprNl61qKXWNuktcPZwUa89j9lCl1Z61/NFWx6OR
jOe62FLkWNtJYMkEWTT6GSDRsni8K5ngQ0oKI0xRnoJS4Rkh0lYRfZnx+5hQBETovwNaFQXS5QsX
/JioYhpQx60OY7tvDulr+487eVnsyV/WD7ole7pMh18ZXIwKBWxN6DEM5rguk3Kn/VCoV7xbLzTz
jPfkKTECEXtbdLfrZnHJaLjSMNxlwoAwamu8t/VQxk99GhSP9N6668leFZ72AIaiV/HEu41rYAlb
/XesgLnB69ggMl8SmLcVGQYVzcZhK4SfTPd5FtRyZ6pvTo7SXe7VrmfUr7mqeEX+ZxMcvOqCwRSM
kAVdMQDOLkofQx1D2VnGeqgoDpj2cgI6EhA/Tz5xkvJU1pA96FVr2k2O1v7kidLsm8Suz3VC0CPk
Ni+VoiWepXXAkmUVv2v58HL7UM1OaunE5rZPcDmhQgE/dunEMldBqVlB+UdjzhTVZSt2utGZh9qQ
W6ntNcfxH1PI4V+aAiCvQtdAYoSTsbOyFEj0k6ujJFLUJwQFd/pWLmyZBP537f93bGC5vTQo6Whx
nWJsgrDz2PT3Y6nupdI8gBNun/PaZ3qoGcVesfDukaDI2AqqVkeM4vucYoQYq7o4aCj69UCZZEZI
WvTVdE37jalqoNvTd2ZRZGWm5FBldCNnsbbngEXAuAFkAd5oid2y1HhQktxRw8w408E5xGbik1F/
cKdf3VsC9SIjMIb7xGYhQILBhA9pbHkYUdPfPn4r2wvnHZcwYhB3TkteLkGcuHGVTgWE6styn5lf
4lYJG/BVZbuifxiBotWZelbZY2IdOXoHqvgpcb6rcbJxdawEH4g6AUDBGoAT8iqPYydtYRCphXH9
gJWG+4l34xQDrvmbutmWz1k8i+Z9B2sO2j+B4nHBS3w5aMhfNpLFuhY6CfdMbdiX1XhwGH2Tlumh
lm7ELMigMVrowhvM0LaToCoTkHO3T1nV7ZRxK9e9dsXMaU080RAMowK7WIZ+tNKyVmwt5GrzOulf
UwJejKJ8cXtogYxgtR6Qw3WT4dQZb3q1hVxZm/05oQ83iBQ4dsLlfAhqWcIdEI/1irIvx7PW0l0l
Cw+0HNpW+8ccRi78GdLf/2Pr6s1k8Dp1QLelhVp7Hl+7ypPEc9+sO6s7Z38LjvlYaHADoBkWf83t
SpcDy7H0TsEonjLJO4GySj/6Lli0U/tnDfCCtJJ7qxv9EXBbjjas+HmE/NNt970SoKDPcgY54VWq
g1Pm8gtcS+SUCBfnCxWMQKksJP3tYqvyuqxvfQwU5XMUSpDuR5SycN06GTK08GUYaB8ftASdJuYX
g7e+xeudbaTnGgw2fRz0HT2pTeXFQ9iIac8Y+5OO2sGFAypkBn6bXzXUDoepPGksRZ+EeoJS+cbp
u/a5cwxlg3sXkC+8AhZOvyAMkri01cOOC4lH165JvmbdrjVOahxkif379gKsmEMoCro6VKrQK7pk
LTGsXNH4gDcWS3rXlyNY27h55GbtZz00mDs+4v6WW5CKlVgKzhTU7ShcmVj1ZWCquWkFT6fp4Hxx
d5X1o4zRgOMGrpnfCzQD2a/59LNofpFkp81pZNpt4bz/H18wi9uiAxAy3ot5Bu2Tq0hl1MMhkzna
uupTzuI7oULh3flRan9SJX9JpHmylfY3qgC45iu/H/rD7em/Pu7zPDh4jyAFBQKqhWsZ0qJKZl6u
0PpamvYuJZC3LwGS0cG5bB4b+gyE1m2LK7700uR85X1K6lW8Tsq+xPvHVIQIMmo0e3uajEjvcrlz
RkgqkpxUv1qCVm9eGIXflZnjKYKpx9tfcn23Xn7I4pqpc8fK4NP10FVyZT8UafM0ulOxJ7xXn2+b
WnEAsAXuH+Cxcfyx4peDtpS87WukqEKekn1O0DdikewVGqlVb/pK+5hBhMHw6mHYsbj2rfqhULzp
tbN8K34sh70z/LSFN2qAsqMQRT1oU20ty/Wle/mFi9lIkpQCH6LrYVLHv0iaeZBJAx/tbhy8OB7O
rHhB9+4+U99i51SWd4j+Eu0hwzNLbFX5lmlfeMvLT1ncthMH0eyEyQwF0N0vUN/WVL83TrI/Fo1f
soDnGzWPJUfpvxbRNoTWXkQ44AW9XB6wzLmg1nb0UDVapAnloyW9Sd5x5ni5qZ1051eTs6MG7BVQ
HVW359qXEVRUXQqB22Y/JqGgvpNsfNWH5PDlXQwENaS79Ll0hgasxVc1OmtqheH1DO264os+Zu2u
SvohUMfpnseG8jiZeTZTjdtR3rfgNHErdZd02rMW2+COJNY/tujmrL3l+E2dFkHmOv0xddt3/KfQ
xav5Cfo637TOpufOLqrnmurlgwB8JxiA1/XJVI6nXrTaf+F0ZiW+OZJE98my9DPf+FbfKx8ZENl7
SA+Oz7XmQpCP1IpfO9aT4Sag3q1VzfXAqeP8/RWHsHLmF5l1mK/ALcQpO90AI15o9SRoOBAlluew
DDLfnjJaHnR/tuqgS5DmvMGAUkQzCNYSCKEP//DJ6Vm2YseglDfC0hIQMe9V/jL0Th2IrEh/gnBz
vDNIP+Ze1tLqiLoOWAcn4y6hGgcGLRvRtJK475J1GlpXmuK3W0NGtyqa9E5p4i1WnhVPgKsfSZtZ
ABS9sYubiQ5JkTdab4RglD00RO+9tBF6IKBC4+tZvIU1ug7BkC/H7obYPYhREGRfnr1q6LVcdD0J
le6bTjKv3qJ4W7nj4DBQAkSvCjqM3YU7AckUJ0khSRiDJCevm6BB4dmwnqGsOjM0HQvqtW+3/f38
KxcnFwTl0Jaw0dMGPoPFmOqy7m3W5SScUGQ6loaa3xeoCnpG6mi+KvJ8x4TF9reNrvlNXOUo3iKU
QqFwSX6lpBVa6YrMDMlofovd3PWExFGOX+yWvhktDVw12QlieVO+xXG/EsbhnYoeAbwRkfBYpokG
t3Ibs3dI6HLdPXXQRdjltQnhAAiR7zOKFh4PTV6/eZXwDWcyO8HFVM/36qz2hMAUT+XL7RPblnBA
I2uGRe96tC6xWV/5uHF/r+zRuVMRxHqIiEHCsQiTAM5EIgp1jJByUD8moN/yXKX5y/rc7CQAWwC3
PdhZ0DKw9PdDqaBvZTTNUO36UBLDt9P3IT6lSbpjY4xU7aZQ3Dw5y8nDmxJ5Nbwt0RmxGFevaJbo
mGOGQxIk0VxkgeNRvSnxuhHYDJ9//1NupU9XzgZCIHSbOwZ6KeFpLhcM10IrWF1aoZt9rcq9Sg8Z
aHvGpPQrOmzUGNZsIXUJrQA0qLnGxw37ye3qQ5MIFJGs0Bb6IbOAMmg09JEqB6MqPTf99vcH8CPA
gwIektGQzLkcmtDaRukARQg75R7s9Ga3q7JDXUOHWqfPvXDuXBKU9Zay7fXZA100ZhSNfnPT6EcK
99MgeeNkqTnGdljGcpdUWu/3Jh4MrgWJ1kEGllHmvsuHLRHh6zPxIVuAU4Gtg17VxcEDU9FU48Hq
hDqn455p+ZHTfEtue6VCeGll8UAfFZBC1aRyQtGk34yEepMGIiYlD2Kn3httHEAw+km+GWjecdOw
jRWvT3/1ebZjW3zV13sJXwKnjtBB1dD0NS/Dp2m2lSZXVJE4IWvUXZndI+XNRuHpbooy5EZa4voK
vrS1KPbFbtv0Fi6LsErzJ2gD4h1u7YzikRXTltNZuTVmW0ivIiJCR/sSIlMMkjQm506ozVOq9Nl7
Bk1WkJQyGoiEUx+geP2clBYgW8Cw3VsNlW+3D87aVvrgdYF9VFqX6ZGB1mPcy9YJlRS0qGrXSc9g
hBxuW1kdKWBhAD9guwJDvdhLrUyIOlXCCZP8ZWDMS0vTK4zHEozSg1oe8riB53OCPPt52/DaasKz
I5mGhIOJCs7lztHtfhAswQzXTdmcJjkMz2ai3tvpoN4bllRPf28ODFUObkO00+FCuTRHFYjL9nRy
Pm5ERXmU/HuW4vWibWVR1pbts6GFB3AHox6bZnTCHhQ1eDOjw9S7PZQtC4sVgwTsKGQJCyoJdfd1
TDe2xDzzl/cfSDlQW0D+ETfRlRLEgB4honSqE4JIy4t/xYgLpwNI7MytrNp1DApDCHNnDQ7c7MtS
SlVSsxyE4oRu/U9ceYikRRIU486vBk+af8dUgDgCMRigQ4g/gZ66aifJHI45KywnLCkoOEgdcx/q
zeaGj7oOvAAiQu0e9Dko7qJ983Kb9Z0lBs5bO6yUr/Wg+qNT+8W4MZQtI4u9zChkeNWss8NcT722
Vz2m3f9/G1nuY0NUTgwi0rAqEl9nD8CjBaDXvr2VV0aCSAsvwFk+Al3l888/XR+uhqe7PqZqOGbJ
EYSxYQakYEN4cNvMSjCAVxQ8DRK4UCpdRqpcl9LMwDoSWlkWuEn9yJI7SkAJR96mAsT27bCBL19x
bsByQd0FekzwOMu267GaygkOWw2ZfbDML7ZfG9xztzI0a7MHtSdg1xA0ootp/opPs1epySDGclJD
hM790cmKgCqVDZDVVqlnzRBQL878lgEx0NUtnyiq2umYP/TvfOdW41ep+9RzueF4Vs2gogrwC/zu
Vd4V9U4LZPkwY6AZP7Xv0/xFmF//fivMD4oPnRs86Gfn+mnOUkZVRtxWDcum80a+r/p+17PfffUG
Dcyt4vSKJ4Vjg+44qHdm/cZ5wJ+MVXgTOSiDqmHy0MX3XVMHjWUhWXcWG1mxlSsB/YAoDs5uB/mU
xU6ApOuk5nanhor1g8R/wIZ/e9a2fv880E8DaTWdklTi90/jg1O//3e/H2HWnBBC1P4RpHz6/cag
5YXV9NBedpoWThPcOtTlx9uDWNteyG9BAHRGPaOH63IQjVmmnOWaGtL6d2E0PpgUoT+5EdasLvkn
IwvfHJuaAjSPjpH0GQjS+0fs48RM3w31OzqeNiKBNTfzeUQLH623SUL7TlXDrm8Phv5eDcKjFg3M
Le3qNQcKFw3ltxn9C6r0y6kzRqDfeyxdCEWO2ovb12GKQAtgWPtyK3WxutXgZXArILkLoppLU3GX
4N3auvDVM/fcBL2MLSzD2qwBkTorNs0EBMtGFmJKbcILXw3RKP2udyRSIRlj5F6R0P3tHbdqCR4a
dw+wSfABl2NJFXOyUxQ+Q8vYl8QzG7xGAdTeaqxfW53ZO6MaDw0TFKYuzTiAzqUlIp/QFMhuPXTa
TkGOWOttqKelqFVvhNJr5wjFcEA/8bQGQfnCq7GMprWBDEJox1D8RKEa/2dXb4n6rABtPvC8uG0Q
GgJesPDUZQ4UEaD0c4G/ua+SIcyoOXp55ew782y5wuuyxNPQ9NnVyd2gFkE8bRyvtXkF4zYouCCB
gJhx4TBiPXEzrlEtHLvOI+K1dp5cClPjgVtBXTzf3ixb1habZbKYhWbIEgDTMvU4Ybs2USUkmj0n
2U/KuGs6o96IVtecFTIyEIyZEzNAsl1uHLWiBdcgwxay+EBAoOnI/qC7v3Ne+D0Zfvz9+NCfg/c0
9gMgRIuDrTY57dGqpoZgegJa2Q0FUjBOMgZ54wGC6ZlZsbF+q8ODmC1YYtDMhWfm5fCsPDG0ocZG
1YEL1sF70wPDb5RHZJ0RZG6hJtaOBRC78JC4iBHNLtbPsfIJpcJWCxlUb6yzHt+b+Qbl4EqZGOHE
JxuLk15OWe2aFHUqiLN4gHvh+BG/c75ITQtGAsm36oh6WJ/97LaYfdbmco79EM+YaJRf3tC4UYXe
om93zuJN4ESpk5/SUnxIMiHc3HCbazMJlh0oNyNknx+Gl+umpb0hxgS2LMhExNR8rRrmd225sfvX
zZjIDYISfiZ4vTSDKwisT5pA0a9+NkCFgQ0iiy3m5LUrAJsBlUqAmpEPnOf1U2SDNGSjoA6jhTJp
fIjcJsrocedpGjbehCvXJsG6QBsauXgDL91LO5XFWoXMb4GhoJM3oFx31Ot2Sw5mZTSzm5hzRUgY
kWXSZiLaONTVoIaOKIddYpB2Z0ya1ydDkDhM2fCIKwuEtw1yi6D8m6V7F7u9lrVppBKxFMlfcvt+
aqNNLbx1EzMDEJwgqgyLQxvjwSRigRsaZEuupybWfTW2PRrW2o312TK0GMvgtJQ1GGxosT9gJWfp
82huBOmrJlCImbmgZ4qCxYWJDk9Nz+axjFPlOeMZ95dXbSnTre4ztNrNXNA4IMt9ViqZkqUy1UJD
iyFnO7rkhKrp2+2rYnWb4ZmOggHcAMj0LjezRHuLSTWmhQWRXcBik/oKMeNjN6Xtr8wFsva2vTW/
OkebkOsFVdp1+8HUutKsRaWF6tSIE9Q8p4CYTe4j1aMiV6SkOzsrTShUN9jofY6uCk1nYGiUWwio
tZHP6WYVmTG0My63fOdmiHmUHCFHnXuJft+68WtfBZYioo0hz8HLIsuHp4MDWAceXQ50HC7nWEc7
9QiSYy2c9hw8DOfOOKaFd6BfEDJ2Gztz5fJAG9iMKJuzffDpl7bQj+v2toQtIL88kx3jEQEGNMxt
xvaEfL09spU4akYUAL0IQRG0ki8GxkCMMKgt1rIuw7IKFQeIXOv7JFjgGK/C2fBR69ZQ24J314EN
nH/+yb9rKFk3KcfQ+P8h7cp64+aR7S8SoH151dabvLYdx34R4tjWQu279OvvoWfmSzdbt4nMJEAQ
wIBLRRaLxVrOwQ2ce4C4bR31o25ciQcVumYauKT+kcR4+K5L4fxzSBpAyW68V/nbqI2OXnD2as2L
nIhhg95stBIgbyNoas0X4NA5YvwrtziLRj+Vtb1TGYzXjSYgbLcDtQfb3JTVpje8225x+o8x42iz
ZnkIOQE5CkhiHCpmexbLrAdSTggllEp2F8xveZqeo22KRptFXkV3IBLk3ZIX6qFHEtEmemfRS4Mq
MmPuLZCPjRQ9EAd5WWw5jHZjNPzsen+yrN2gVnayfIwk/nHd7C/2DWkm6pYRY6BlDj3654YoNok6
NIMsHIS8vBPqXSrmj5bW8iLQC7dBxaAXlnaO0Acn+2QAwJdgqaFwyPLalawn/QPsYTXGpDB5F/l9
Uu+mgpNMXdEMVwHquJhXwlQN+14vyIKZBlWMA4IWJEoGijFna+SYJE8Ic+XMcP5DTeQ4SMRdnHhg
SlHMn3+9Q2d6MEsXgtZcyTWIiPUWLJlfI04wj17m4nqmD+WTtWJMT6gtPOrGOQ70feE3f31n4Lej
pwSnCSlnOqx3bmNDkuHXG9iJsbhFTt/WXizjNZv8aNp35VeUz445/L1Z07w9Za5DnRkJqHORta5W
IOBcYrCyo/vZaoCrbjjTwHETF76VKoa8Eh0rwYeLjG8doxiloE6PA8TYjiAStHy0tpTv5+Hrug1c
+KNzQewzSixMXWhBexkASgqP35c8CUJ9g7lDR+R1eF1aNDJBFNYMiSfodHHphoICvF4tDxIcmxoV
vCyyk7++LfCLT4Uw2zO0KhIkC4QIMZD3LEgQWj/P//pwQgqGYWlYC0gAtiE7nLV0GFI1DxbzF3Ap
nSLbFzFnZy6bKqgqJ0IYVbohJkgXKnlgROiXykdvyA23qcjP2RxurBRg/WPY2HKvevGMLkSlwYRh
VQfoU3SmpsIsEi99sbaBOn3/qhRuDNN+56Yfx105DUWSBFYcVJqBMtWm5k20c2Sw3GvqMqtpLMVJ
MFlvjWg59AzXPS9PzZPC3Pcqia2ybaBJoz9rbWWDZ7CXed12PCGMBx+Ldq4SKgRMcgkotaS5c7Uk
4rzjvnElz2IXSnSFTgm0+OBwITd4viutnCRlk4t50A6ZTcx4O4eRTVSAtztmT27EvvJKwOsAGCCQ
yheAVitZ4w9tjn5t4pDsE8azFVt1JyeVvTSje92/XDoyvM9RdsYXIn+usPtpifFYoY2rDCq1Reuw
IRC/l/TcSUBi7M1Kn2yuy7u8b87lMTsL7qlIIkZcBmB/dtWlBYDR/yiB2VaS9fHSjaQMJhI5uv6Z
8N4Ll9HauQrMtTyI4RxrGlRAPXPoG7tJIUf4lPSHptRdpEU9feJcpLxVY25pYB/jSVllZaCUmitp
N4MhclZt5TCc2QH9+cmzxBrLpuzDtAx6aTMt1mHR9hrhAfqvCjHwfAQGDnJPBrM1s5bEUTZVJYBs
8RJB4fbnUMGHhEXz+fdWRu9/PNFx4FBVP9eGJGKJ+da6DPIY6MUYmU/UW0yH8XqhVg4PykEIbpAJ
ArUiO7YstejjFjA5HORgVTQc8+fYYtSSR5mxJgVBBlAOKEcpYITOlWm7zOoTRDUBEby8Eh8AQP8F
fEf0rPOaUVbMDDtDQZ4QswEEngYjJ0ZQjJhDHvSiDKylKA+hHsu+lbQ/ru/NihHQcidQpFBBQHMN
szegkjIrNVfLIBWjdjdJTfQuTGNqd0jf8Vz82tKdymKWbjSJjNQwZCXLs1g3O017nXAnqwUPZPey
Kw6PRmRsaRoGUeEFunA3zMicDDpOqCH4GSICZyH9pmoaR1EydxBBDF1Hd1ms79ru/vqCrvijM9HM
giKplFNgCJwqVMVt2L7sZghF49Lrsg8LTeqGkAV9MvOqXauLC8x5zKkjWATJzbm1SCRsJdKUZdDa
k/kARKk43hrD7rpyq9byRwj7SgU+BKBEBpxkEdDnYfXcp6BKL4yBV9laM32kSpDWx2Qw8vvMIqJN
FIxN/Qyr7GJ1rwCNy52zerKva0MPEBMLIIUG7BA6GgKya+aAyWajETWMKkRPqAsK+WEy+ltkwn4n
GGu1LVXmvL5XVw/DILBHMF8CIOh8i5SyVwsQm5SBmZSFR+al9ISsMf1SjHkwjGsLCMRWWoShSIWs
L2xJr+mNQqrAqsNNK7cYew21Hj0y11dwTSO0FcF5oAMVIxKs0fVSji8oq6A172cdvMZ4CbX54F2X
sqIMkge09Qt9UvDvzD51SWaCyqyrAlXcAJ4eEv6LuAuJEYSE4L0Aogt7FcZdKmRxM9QBSap7s8wO
Zbx8qnL8qRXK5royl0sGYA0M0eBlAMwTVG/PjaDPclJIVpIHafpLKF/wKlCNh/9NBBPjUvbKfijT
PECxbxoSGzMWUvF8Xcalm4MaGHdAohZ9pjCBczWWGGQ8jQ4Z2VDvQh28D8/1eGNGj0q2EQFPI3Is
jS7L+Vk9l8csG3DSUTaTIc9CvkK8mR1SPI/mTuQR065tD6IhcH8ip45UDP35yaUrE/xBBj8PKvB1
FZF+yJIbFdgM11fvUgrCIUB5Ih8GIBgIOpdipmWkC8WUB9OketP8OKiFy00mXW4RhJgKitkKoiJE
EedC6hrOs9bxuB/rxSknw1ZHjBoMX0kMFLcbAG21ZcbR6/ISOhfJ+O1uljujH/DSTzXBkcYfBrr0
YBAjL22/un7ATkaqFOketCOcq4bGokSfRBlyRtXLMSBlAWmA20O7og06DyhG8zdKBcvGMFe4hIhu
5IFcZY4RSniV5UgaiEfuVl16OHjpE0mMH52XXKw6DZKs/iWZbqyRx0h6KQAdWSBJQXCAehxaMc8X
TDYFCQmlOTzU+bYgrT8nvPa8ywNKp5Fo8ydiLzR/Mpcbaaq+akhpHayjgPGRJfGNabaNDFBS+fvf
nh5ajgdPEaYQwVWoML5gLEa1VcQ6PABJw1/GYbYVOfk9g8rx7+Xg0YKUPNDcwHrCqJSVhdQuoPY+
zJXQ7YWuMFwQOiv7Qu55cCiXZxWgcRQDC9Vf9FFajEOImxSNraSDSkq3qUykGUji6HHxSy4wT5HP
G4wxPzTyy3UFV6wCy0irDhbaTnW2wXUEdlqLd4twqJTBXbIJDo+XO1oxC6Ra0KUH+mEQo36Xbk/8
6VQC4XzskDGt1dC39MmGt4tmy5/jt175dV2dS6+A+RBa2KD9ADqegOdGbmpNrVRDlASAYHzPjLdC
eiCF9uO6kBWFgAWOmw/1QuwT61XlrK+XGWlg9LXdAP/kVmlvU/VBygeQOHPsnN7T53ce3peoJYOi
ESxPKNif6yPn4AmJQwEpMXNw87jdIQ0cKq0PxnEnq75qnZNGv1w/yMP4Ol0/WDsLEtvHCE6X2ErA
mTtv1XgJtEo4WICs+LsVpHlgJAIwH01RsPDfc7USdVqMhPRIJyb5cKhboUaxJi98sRQQpQKg08Eh
47F4sLphxg0pDvTyo8MG/7IU0HkaZSree2nQFntBeqbFm+7rul7saYIIDJ1SNmQKhXhRwmvDxChk
kpAgNjAIU07RMdJy3kA0a35UCB23p7yBMkqFVM+T85SMZgoa044EIZrFTHQxhIbszcP4uwQ0YArK
5es6rSwbHCzqN8hFosmQvTcSsBiLGgDTAqNFMhQsFCmmSF6vy2B937dKICG1kL2hbKSMPRi9maSN
NZGgKCpnrtD8Uv7Sp3ugBthT/5Q39tC8/b1EjNDCryPAwzOJyRkuuZzklUkyMHBIv5s+We5BxT3e
mXohunXbpLs41OfNVI/thtQtz9ezx5rqCxcP7CQkCoDNwegrTkCDbcQ0C1QLSBFpZ26rXvvZmaPb
j9NGWfbc8GJthdGNBweP0w3QSuZ2mZpOTUC2lAXmArInjNYqTjh2virWhp0JJHW0TCm9vBFDOwfq
Bue8X4DPQWG8eNEFDDeGrBnbpyr0Qm9OWlYES28iLEzqZqNJgC1WQTXlGu1YbcSuqj0iV/1WqkAR
YEdTau2KaeoVu9CL2QO7/fBYdmF2SPKmfMxAyMhJ26wcXgzCg2QRwSTtvmJ87RBpIM1SpCwASxbx
MkFt3jJNaDgZgAuEpO+loAS1gApB1yI78wPArsKUahMs6M9l9ZXeobOw3OhPQDwMb4jsVOAb+VSE
7XVzX/EZtIEd7YWILXDEmODPUkDFuUjY/kr6aobP+FYW9vkxfb4uZcWsz6Qw0ZLaA+IblZUsIMUh
au2BVLZkPAF5qtYyW+QB6ujM3fivhfyjE3OENaUzoipVsqDLtckZ5SYCSowmemGmLF7UdpF7XbsV
R4iuDABt4OgCXoWFKh4iQijSThbMJWARcd/vc5Vz/a5tE9QCphJFKMFvO3ftWkb6FicoC8q+Ahmz
mFo3eH7E+0LKjPtSzha7alIOmMDapqEdBM4QIS7lzTiXiVxN0pEc9tiH97MHhmpbWn7H9Vf6eX35
VjwQuDmQYcHbQEWmiJEzm3EtGg0evO0gYHwTlIWPoARtb6qwqL15FLQdEpvx7VwK7+hP5RWhVqVT
yFX6OgWUB2MsAsEYOABo8qCeiB9nI7gs6lejRid04w1Cc1za+K0gHItZs1CEvcj0WUhKYdjifGlH
dazRMarjjR8Sm1YZp/ghbI6md31l1wwTNzSqHgizgWdJf34SEBSJ1hkjKDCDrNu3gH1RopuKV1xf
s0wMKX6XTDHbxxbwR0Xrx1mkMhLb2KJNAHQnRmOPPLrb76GQ04iXnmrQ0KPpir4Y0Kd8rgyIwNTR
yqsimKv7BCyiRSQ6wLpO2wdFtMUCyHaln/eo3r81YWcL1V1puaFgeY0e2SP4ceNQQTtzZ2AEOblr
x59SvAVn9L5aeOx2a6t++qF0xU5Wva/w+UPaFoECtFqUhu1F8ReSc/b20oQwfQqEJUqSi0wbO/Uu
9vU8zgQdWfLwTB4VGTyQUrYFBjjvWrpUB2lwCheJblLAirBuoKt79A1WYhFMeWlLQEcSpPe6T21x
KR0KvqGN6Nzp4meJHE1RcKqOoA90sYde82Ph47pBr4QL4FxCKykuSeRiL55xxYixq1kP0fnS+H3h
hbeZtemWjyTfI0Dw427c5osMcGrQU04flZY81ErjzPrXmPjXv+SiWQDH9uxLGK+16HUlyCBeC3TD
VWcPvUV3vTf4g5/t4ntzP+yUx3KwyWC3mV+VtwuxMelw/RsuSlnsNzDXaqWg8wIg0Ejmuj9HL3aI
Z/c/u1ve0ftuRzk/eue6Mj4yacC+kncWfKTXe5I/BN1O9aQnyy/3uOv25CHZL4fh0G0N7x4wrb6w
ATzvBmdrE919bfNjY2MAaTtsSrfwAOvrGxx3enlT4fvw3sFZoO83nfFz9dSkNSBHi6AmpPGJsuD8
m0bjSFnfb0QtVbw21kOvKDreFqycQkim2QsZbwbQYZyfdWXJUl1O0yIgi2B31abunSaz2253fafX
xAAmCe3rdMIKqcVzMbmAsECc6iIQtSzDywf0DGp504BEJeElStbWUsfrA5R6eLCCiPRclAVfbloV
vNfUAEtLQ1tmPwRKeABmGTpf6leN8BwM/XjWumj0RFFpMRXAzh0sZjajWSkuggzcjmLtC+OnAcXS
txDj4qGE0e0MeKxRoEnbkTNcfTEdQE/QiWw2Y4Oxw7BD/2kRNMtvK960ElLF0WtWd2Ais+vyoZ9+
l4Mf9ZwXBVcu4z1CcDyStIRc8OT4xmi5eXtfxjtpb8GOSsVZeiAtzm8lSDiuW9KaNweZFop/tGaG
hOz59qZyuRTD3OCoCE3qxKRIUfJGzkhqS141a82SUAileCMIrSyTsaRYnUeMJqpFkGgA1LXiWNj0
gKOxjXBc/NLqUi/VjR7Af0XNOS7fISNrUieiLSbbN+b1kqFjvAgiXXMUoj5b+ls3+pKV+oPa7aQO
lKyqtwDR8mjNLt6X47RP5JepyW5CvdnM3T1S4lv5Xq/xyry+ARfDr9TkTr+N2XpDTRQDCB/Yemsv
G24rbaMYAyEUNMuP5nvLA5HOiOvL4twW3+Wpy0WhM2QAfABzCiN41LvaqgssSv6IRMruDmDj4Q+9
dD4bW3KQWbE7J/Nku7JfXkEr4hAXAx1O5SR+5NP/A07Pxcyed305qBFcfBRyR0ht0/ZjjfFsXdPp
lkBGONBi0yelU853S+6XWbGJ7RqIfs3Cw2O7PAGYyaObgJ5QpPzYujRIUya5B0xakGaLZhtNdAiB
E2gLcb29rtql0z4VhFQ6c9QapZVV0qGBbjAPITFeIuBmNarpNCJnEdWLRaSSaEMwhZLFqNm5JHAB
jciioCXC6uN3ZJd6Z8jymHPJrhjuuRTGftpe7+NOH9BDZVgIAjtHrj6tunbwonPmcrFjDZSKPVgE
BA/8Ba1daSonN7e6dch6IxBFWfkCP11Tx0WY6Ioa1jMStY10I8rP1zft0mlBSdQ74K8UZBDYmzap
zbYIxbEMxgej29dOpdlL7IQ/SczxA5fvpnNBdE9PXgmmXBepgc73oLMwgO4K1WbQfe1JbDjHflXO
93mnGW5odC5nJopap72INes0nKYXKT1abe8kzd4E5Oz1xVu1+BNZdP9OdIrDrjarCLI64PAo3izF
TlR73GTIpc/A0p2IoZ9xIibtG0ENzQltVIYT6TaGlNFpFHmjG3XeJPvXdeKtH/OaMyOzyfNZKgM9
+TLjFInJxwz5P0HnQsrw1GKu5rkneVFlMhqo+hJzU8VNakyNLYPLTUZf8VD44SzdzUrEmcHhKUg/
62Q12xHEVJkOBZtFvclCdWukg6uNW+QobBQ0r6/muo5wuoZBc+wsUGwrTRE6lTUIm77C5EOTO1vL
bRijlCeOcT9JI8ck17X7I5DZvmJBg8VcY1El7T0N7dasnXYXqnf643XF1r0jcEz/oxmze/qA0CoG
QlyQJkH/QxPMp7nzxvRtbobNMm4txO0W6Xd4p2MYiWOj3wMf57coPRF/hDN7qGdWJuENXgVoEi/s
pGqJLWgEmfwGDY52pM8/DWlGsQLdjoaXEguokUqdYMSnSV0wDRV7sxOApSkAM5uzLPTqufgyHRCH
eCUhi6AyZzWPrEEIR/S15bfJoXYEwxaeyX1/lHN7uf9vZNHpaMrdhM5vxtVpSt5ayYzrITY3ifpT
KW0lnBz92I5OJ77KJmKcavNfybSQxkN2ig4inp8eK8Mt0mrwRZ0/i5oXWj+H+iiDP155FMbnaPmc
as4NRbVgVxR4amhjRuoQg1rMNVxJUhsOOZzsUhX3sWXddNLsXddq7ZSi/oUuCppzvkBpGMUMSIGF
CVs2th3cwJgf4n50RvE+DzM77t5qlZNrXj0+pyKZc6osAN5O8xDr2P8Uu8mRmhAvBQmcQxboQsAP
Kietq1pAo08ezfYxnsO/RZIDeBRFRPxHaeYAW1GddIkqoK9e9XH1E6LFQFxqbWLkB+Qe3YWHvMSm
b0yAkCIDjH5cHVPSyGgx12VJxsFolWZAurv39PEGPKwbNZz8PvzIjMqO+sru4+Sp1wWOU2T2lwqW
JeQOAV4GHgzU3c6N1shB40xGE1TsVeRMybsZ75MYfQMgp34dQm3DpTigp/zEZqlADDejGQu2hLZ1
nYnyM0TyS1kk4mODRilQuoRx9SBPKeL8geME1iUh4422FRSmWdXMOGnQaZSKj3LyUskYX92kEd40
Aq93ZWUJ0RMPSH3g+dO3LbOEkZRMU7xY4iNpjNtK7jw9TwNMl9XIfXdpGlRT+l7mnCrQmnKnQuXz
fZOiWEt6FCkfozZx2ngnRh9K+zgr79eP/6oYoKZgJg5tiBfDEilukr6eoVv8IYJsT05/6HLtzMru
uhgm1IZR0CkmihpA539BuXyuTdVF7SiRVnqs4vhVnlXMFbi5Kt2q8RCg3tnHOsetsVkXKhHzkjTz
Af9JUePPJUaDFInKpKqPOI3+AqolDOlszMxyCjmzUxAkTCaAgPvqWIsEPDW/r+vLJq8hHk8WNGZg
VWmPi0xt6iTSGppQKDV9MR+7tgeXxm1Rkk3RoLCWe6V4tJKvanpNl4diUyvbNCGerr8J6DjmrAL1
KudnEbhbIMSkGBQ00cecRWsulCLM9PAxE5qYltCFw4jLBmsh8RprmOCLKozX6HftiVJ5szA8iTln
UqbL8TEXVVsJLOGubsG3XDkheeasLf1qRivU7nDvoxKLSRW2iDgidsmNuU+OSptp+yiqf45jIt2S
uZB9rRDyFyuTAeMggl+nzcRlV0v6XUvGdk+K7qDogvx3T1XasYcWMMrjqGBUAW/u873WKiUxKgnf
M5h37fCEvkSPGIrP0friCEEKqA9o4pvWnlmtCVrspfhb68jNv4y7wX2ftulX4oyvJfgqK8e0M89w
rdSe7rkYapf317d0uHU0cKCLmO20rWQpBKH9kBwnk9j98mTkx7h/6MwE7RpfZdV4MqpFM4+ug4l/
vlcW3BmoFAMzFHcnY7+iDMJLdNolR1JHnjYDJEsreFEr9d5n1kQ1O5HBRJLQCknSmO7eT3CGy07q
Wl5S2sNXZVfPBucBtr6OJ9IYWxGSrJAHsUuOvTeOXio4utu7kSP1rpG6vJowb/kYr6tqAiYUewgT
ptQOlY8ktjjRBTtu/e8dApoZKpOo032Xzk78nBJaeR+NsAvkgHbkED1Y3rBHxXDwRLe5GbfCE8Z3
eVXXC19Dt0xB5zzyuqAm/WZfPhGalJ2hExl6pbiJHYC3uDEajO26Mx/bhLzlMu/dfHFLMgKZXcuy
GA/cCDYSFZGdW9E+ld8b/adeDRz7oL/owhgRyiCDiIMOQO1zV9ImTUZkbUqOiaQiW68D8z9DxOiM
pshDS+KJYuzeiDMZGCMQNWfHWQA0vRXaBsDTOG5r9XihVxH90/QKYoM0PY/ItMghjpf4GZXSRo+7
hzZXbpJpn2XVTvk1yvVOyIRbYvAANdkuq38Z54lsJobKQqXBIIKVHFXDWTInMd3Kl1C1C99r4aaW
bYPsogE0m3bN4/lcMRi8MYCtiSwcnV5j9jFqtESXBhwL0Sh3pJ4fLXWy7AydyErfpZw1XtlJ9O5Q
dE2kS9G0xgjLyg5Z9QQ72YBC1xkL4VFAl91mMBWOr1w5d7RsB14/AwhbuI3OrbMYzQwfgr2U7rT+
WKteoiCf4+V/CWdA942mD9A+i5gFHchM7JZpgFstgFB2RES+Faxnkt2mpsR5hl5E9VQIRl3hRoDv
jT7ac2VQFmjivsnSI8BwlzRIusYVpMdU2oCAzp6qzlUEThDMpm7+pdeJSMaNECWWoxm0F8fyCx26
cWn/LFzz9VP+kAxHt8Eirm9b3sQH+9r+t1CEZ+hIxqiExhwCqVgQIsZ5elwUJ/8qb/M31Rs3y053
KrLLB8fk1FnX1/WPPMYa21Sr0WAJeUO/t16q7CEWAVjiqDW6Nze8JhGeMGYTi2YWulSpACwYW6AX
xOsvMh1jcg3hmFu7cTLxtOARmFw+Lb4t54+GzDYOWpP2WQoNo3BEbfGpFu2JuJUyOpkyeST8jEa/
aQHbNHJuB+5eMhd6pmeKOM2wWel32ae7QTK3wnMdzce0CwbwHA1gtjOH2LHS277lDf3StWTuJhyY
P2ozaRsVE35iDujt46wKhZdVw4I4qS48zoXBZBH/Za+0BVGjrNAoY5yfyyav5nJIi/RYBPARtmxs
QAKeyHYbe41gj8uBlzZetaETgYxXy1GrBFA1tlN3lm0a2+CotNFzPr98XNeMrVRfaMacxDoEnZos
QVDyY/6qjsbB/Mx/AaVl9LI7Kbd/Z7ayfwXXub1MTvEoOdLz9Q9YN58TTdmjKapTOncwn3K2o0ew
Xyo3ow/ac7d+6jbGzuWIo+fgwmBOxLGHEw1cyzBB3OSCfPVN/rxX7ypPiZ1pE1j3bvqpcSTydpI5
mFXcaTmgQNNjE94MKnpnjyNSDRItsseP5VOa8jrD1q55sMJRLESA3iPxfW6rgjSUaBHHjo7V7YSe
g+Ire2tK//o6ri/jHyHMoa+VKJ2jsk2PYS2Dv3bR32O5kZxknniUNGsBE60tG3jNo2IOkef6FCQt
WhAmpcdOS9G1vZ/9cKcEffus6fso/V032/kJTFjAfRad60r+P4fjj2hGS6OVMWMNXsGjOd2F2Wer
H5TOacGJWkf2LB5a2W3q3/pT/yvtHbX9EamxHf7OgEHd1g+a9aKafopOh+sftb69f76J8Xh5PtaA
8sRyRKkQulpNej8H/40L6LyjsIzedWncJWDCHuSI86Q0Slxmbew331O62WBn1nukDfddh6LZtNcz
p6r201ecSrvR3E6Sn5Lt0qPtMHHkBRftg6Ls+ozXELB+sv6sBP35yYsL+GAASaC7I+YHea87U74b
bOs5uhd5A97UKVw6jX8ksdBHWmdMml7SRdAayZ7nJnFbteCBRv8/rvCPGMbpl6oVm9UIhSzrWTY8
EgyNTRQ7d82XdB9/Xt9ZliL1X54fcJI0D48iJAvKIcS90EXdgCsm90TrFsCpm3J4omwys+zX1nO2
S5vnsXUO1YfZHubez4QdSnjS6/XvWLewP9/B3q26RaZeVOFKCn1bLo6GvtqNutxk+ozTfpfrt3rq
dlVry5o7ASx/KltnGSJPNQLSPgjhthd+6bmtPnI+ayW1hW7yf5aHfVekw1IpGaqqx2GIXwXTL9rt
HIMQ+Q6PtTYrH9S+dgCsv2+qLbF+y+lrPtiJ9IiE/6ykXtGraPjeVrNf1G6mJbtMvony0l0a46CM
dmbOoLTjlVXWXeXJNzOX+YgxQlKgrnFUn8u37Ege6pt8M3njk/oSP5CjwOslW70FTuQxd3dGyTvA
Opwe6zBa/LkFcZ5ag/0KXf9cYsK10w7vD3INC/cAYMjPT3uWAwFfMnA4CgU9oSVwx/JoJw6PiuWC
qbyLFyTOn5TF1ztnMQc7zJ9mcDjMtpo7LYJ9o7PziGO6a4kzeiP9802ML64wuCZUXY31BsVlu7yq
Aj4rTdxSWHyl+00y066GN9Qw/OvGubrRp4IZrzwq8qLWHc5MHB3K4qgAIlVJ7owaoNx3ZeJjfi3E
pJ5bGQE4d6/LXntvn4pmvG411oqRLhBdiQJoIDF1GQV5JdnxT1Pmjams+d0TWd/rf+Lh9aqx0g5/
j00p2aqY2BPvyKzdpqcSGJerqqnUotiUHnN53mazvMvrdruUsiMaMaf1ZPWJhm5UoM1ighlcVIys
KNHnShahTVt4uBU94ZfhVJvKmW6Gm5kTJayb5okwxhUsi9E19TBCmAgiSwe8xINRHSovBDgi6bfC
8nPWeQylq7mEUw0ZfyDoytK0CnymPOT2XDlat21kp3my7oAZX0aJjUyG2YMb/cEQfgC38Lplrnmj
U+lsaD+1mSG38H5hbZabCDkh15pU3Fsjwvvrolav6lNZ9FtOLDOuiqYogYxwjMqDvji5eCOJDaA9
b8zeFqZgGBMnau5K3+SFIqtu8GRfGTcoTca0kBmCY2M7KV81UhiWM9mAZ9gkxofxdF3PtUvwVE3G
wRHB0poKL99jUtw2YuGl6MLAgFM4IFMULYiG3evy1rWjgE2o1NNZvPNlHSaMtETdDCe/0yhzJ7ql
nWrc5J1rHpWGm4ulJ46N6wCq9I84xl4jhQCuyYR6FuZPKy+6kR4NB0xAiCfAHIwsNO9tturQkEFE
iRBQg8iln+vXNEWfN6EJgbFg2cqYLPaiIYlwfRXXCiASBaP6jxjmepCTAu1CCe7lNLuLFYxN+kZ9
h2lXHFBbpQSYnwC8QJusXtjlHAOhxDF0Xlpo1bOefANzT0yVhfbmFN8wgr13oxwkyRY/y8Kp2pfm
Q7mvXJ3cZtKTWe1boUDpnZdjZOf1vuPbP4uAYZLztY7iIRGyXsLlLKLIuo+eh8LWzOeeuGa+qcEO
QLYdeSRjYD6UL6TaWMI+yTAnNKfOIKeb3AA4lXyf1K+j+ZgC5eR/2iNQHJ9/XoHRICRf8Hm5uMkw
FtDfxt2m794X4hcAPDf9JXwQSNCJw04EZ0S6DLYJMu3rX7F6vv/ZpAvUtyWc1GGUdaTPNlbs5qBO
eDjycPJX7z3wJYABGBZJOY/PNc1kua/FSE6O1oGkqHjIs6cmH7kRFN1b2vR2X0luY3ra8HpduVUn
fSqYOQbLSIC/OM7JMSQ/+vgrf7pF1+xe7Oxo/hBSu39/uC5wzeSBfwEQD5QjKKLRuaJVN8fgNm7h
N7QUMxx3Yv7cRhhhSHlx95obORXEKJZkSycqZo1a4zTaVTI6mvnjuiprhnEqgTm94VBrRtdCFaJV
jgz63GUMSHY3pu914WsDjwV0VRzaJoGdhIwVYL/PVy6X0Pim0Z3qpNqpq8INSWbn7QwEES11gE0o
uUra+Nd1vOyHQc6cDspCMGAvUK06l5pKglGBzg5S3e63cASQoxa693liD9vaJR+K58iDs/3bNtFv
x3Qilp2WIFO1iEsNsT1y83ZzF70pj6K/vIkvwn8T3p6KYpyMlOTFqI8ojqVZ6OjDQTHcLnrQLU6Y
sBptgj4MmWLabIJH3/lKovNFHWbw3h910ot4gQiTm8hJ+Yzx0EDWi+ahmcls53VtBcCx6O5VoqW7
67tJTYS9y08/gR7Ok4jMak1FyPs0PRqSqzadHfe7oZhtMNkLKie4Xjt+6GD8bnvByAubkezRH1qI
NdJBkVmb+7xqNBupL8G9rtBqgsbAawGmiXFIDE+ca2S0Q4mLHG8TYz4O0X6sf+DcKctX/VmgZRO4
Tj2xk49F89P3UHRHaxtWHoBi3q9/xpqyp1/BHJJylnqhbfHeiyJR3+hlNfqFCLz/61JWfTX6UNEC
S/G+MEZ7ruzS60PYpgjes9gDMC54GGQP4F9CeY9JC9zbTm3eiMHQfUzc7N73OWdN51Q2YzrdMo1G
YyEM1Kc7gOLvw07Y92W+y6dnWdwPIq1Kps7UvsrV72TInFnyyRDMAurMu6F9nzV3SLeatGtLH/bv
RuEvoUp3REq3apID917YpRPxkmHzX60ZHgPo3sX4Grtmuo7JiW5GtDzmABh5L8WbZdG2gq0aob38
iMkuQT60qXyDcznQvbhcL0xxqphhk9BZd75X3WKB5Rgx0rGNVbTYZBam3ZW43swCWFuv67hqfUBM
+48o5kGgZ+OSDeOCco3V9V7cVcsWDehP14VQE76mD/MMGMwQPZudiGdrJW3JPm5mR4+IHUfhMYx+
haPpGdH/kfZdS5LjyLJfRDMKUL1SpWLJLNkvtFINglqrr7/O6nOnM1E8SZs5tjOzs9a2GQQQCAAR
Hu5rMKjFWxEYfv8Z2Tzyk3jVlQGASykWz5DojoKgW80iW1fwXG2ZQ5XcCYGO1CZ/qC0xGp3LI15a
QXCdzDgl4KHBOnJuHO02WdeDrutIwGPkyrmaeUIcCk4cadl/iMsz66KIGxH49Hg6UQHKO+i1NedU
VWo1qL+zzgGZjSt2mkuzlRvY4rhAETc34kOpgA+ZyLCW2hiF8VEJQgjhhIDYsr5mTptNa4/HNVNc
XCTZCEBLmsbHskm0TYznsBvHlHliaqwlcxYD1Mwc+D/D0rinTFiRRFECkhzDuFCp1xhVk1jUrPXW
q1g3lVfBJPXpuBdU5LJssVegBNWzPgDNyCSpboxrEHMLTWbKVomCWNqlhd6Da65POsmRWUTbA1Uy
6Fa3vS6kdzrNWfVbEsMSeURNHjZjoEa5pWaVNh6MXgb7LNWGutxWYgEpiK4T68ZCB31u2AEFHl1d
OxwWosDMmT9Dl5AVAKfvubuaY5qwUlZi3JhK932ySuertpn1gXZWK0Kj8OXNsXTw4laIJxnA54Br
87zz5RSja8lokmNlfEpatddxJgUkCIGoEI9C/lUXYHMRkHpOJr8ds6ueuSR+yPrA65WvQTgG6ifI
8D8vf9XCFVlBKgZ9N0C6ghKJC7qZ2SfNUND0SMLKkgXRysTM0xIQIxUeOq6ton+9bHApQsHid7/E
nOXmtVJxcSzqUWDpsfEaycqgSWhbX8rb9NgeISP8H4ypoGKDCBeo73AtP1/iqE31HDwv4OrYdcd0
05ZW95Ts7fQm2pcrYKCFnQsMx19Ts7edRN48hC25m8eV4HgODf0rLMI3VUrXQt+iI51amr/kxJLa
BwF0gWBp3PfxFl2VqEQE4yM448EMtM2Fq8yF+jJB2xZ6EJ8M8Rltj2h+jIrHldldch5EQxNUnTMN
JH9ipwakrYq0TI9DdTXIbjzYiTi4JlhpHuWX6r4s3eyOZrNcciqOVsLuM9kKh42a31/+kIVL+gyf
+ec7uHOn0sspKoU8PaZpY4H5QCohZDdDS+gaZ8xSyDi1xPmTVmRaj7a/9Jh57C5fK8J/s5BwV4az
gXA+pFM2jlmACWWjredOVG2i+CEC98wh+yrf89DqviZAEmzxedxmj8Z1j4VfuzMvVU7njgNwh4Jf
axYZO3evJiEhhCQauFdwW+0047po7cERawsK5tVr1dlS/9E8QUEtq6xagXbQbdlZ0kav8NjMVjHr
i9sKgD6ot82UGya3tmk2dYlc4mva/QCt4yl47YRDaqAQNRbbRjgAExCqr0S7GdrGS7sa7I5sr4b/
ks1lfl0r8DBw7QJECWYzLk42UzwIktKlxyeJvEGcxDIM6Fp0bqKCP9KRu20gHYnwGpO3XtFXotji
ikCIGbcqaBuA14VbkaEMysowBvj3fXtP3B3ZTe/lhm3SnX7XuY/girLFd9MRQZFUH9qVuLbk8n+N
/0h4imFXZQWZ0iPoQ4FUqA+puAqtnxeR9/v5LQq6TmCYoc9z7nJqMtbgxxXhctNeK+yEeDWKHZAd
tNWn6tGEvqvuVmtiM98ZkUtWufSQiiZFsJLOI3M6p3czh4Fiy2tuiB2M1mC1Tnwr7BX3ddfcqP7w
sMnuu+vhOtyqv3MHFeB79n45jH3nMy59EPc0D9H9Wxs5Pki15H39VnjvoV3b0edViY6Dzmld9Whu
oVv0VW7v8oOJb6wOwv1H7egu3ZiPhgOswK7Z0qvEelXcZiPh/zdZ+qZ9iKw18XieKex7R5yuGeeU
TV42VO7wsWDIQ59Zesc0Ozk2tuDIz650r7rtNrgWn9tdY28vz9PPYwdIZlz+Z2Q2ip58jluuSz0i
ZKyOiQCufTDRmaGHknGL8IQsW4Ck72V780jOlwUtT/BOIIpnsBhfXimUOOvKqmiOxiMG2u0+ANGs
nlJnLf+6kO+a+QZniQkwQUJTmQsyak+MFB1yMMR2IQAG7b0p+31PLH0oHCHela01qivY8Hlr8YPT
wdwzZyvBVStyJ1ptdrTM87w5kkg9SBE6ds3ws+oUr5OL35fn8WckgbSSCC0Y6LCDKuj7XnNybwmG
lDAD0KojrUUffed4Sa2pu/28CZyb4JzSiPqs0MayOer94CV1gRrftiwdZkjAyKycCSvD4fuBsjHW
WpXB1tCQe5rEnhKsoaDXTHAOIRZalEvtPJwRul5UtSL6fHlNfu4lLD6e6qDTxD9/qCSEdZCXnZpg
TYoxsGQ0Z9Wh4Uwsd9Qkd6Oy/22K1Uq/75pN7kgH3oaIQZA2xzSIbEUrd6MB3ff0FvHEajtgbchK
wFiaRhMdVGgbQSs8GDrOj5dIifSMZJhGdRo1d9QjUMZo4svlmVzINc5T+dcKd5z0FO/pUoJ7l1b9
CN4gJ/af0e0/7W2VOcPtZWvLc/jX2PznJ3uJNVk+qWbWHEd7HC32Zv5qRvBaPV228vPydT4kbjul
ZgV67QBWBi98CJ/WTuCl3fp3xjS+lir1WAXaIPaoNXGF6aiaHS54R3RqtMS+PJKlMHdqittJfVwA
cDbNMbz+KMDSAfrKR+Hf8ibiTJznSwfuEXoJCHNcMJVIGdaMwco0CE5abJikeJUSvTetsXInXB7P
X0uzy5+sv2mG0ZDLTXPMMzOzAhkKolJ2AO7oSSjzlRvgohegyRyXX0C/0f17bkttmiGO1BG+VlIn
C4HGk94nXMour9Dy/sHNGqTJQGT/IArvgaEvpAlmwuqK1gBly5UrmNmuMEDBG7qyTq9BdmvnVHkB
E6s70OH18hcsjnO+XqPZGhohvDgaoym4KjOxOSbxa25imIlPwzV48ZoRbuNqLSSO01DCKE3BC/vw
kAj9bSqwlRi78JSEsgru0+AhgB+i1nO+aAE1hVYnARwk/QqQWRINUAYmNijh0gpah3FqJdOX3IPM
VYHCz+BGXeq2OeoReXSjxjmISaCryx6KKdxenuWFi+P5l3EzALRKydpKx5GDR6QjVE5wXwHo/juY
3PRa3/YSUMGO/qhfq52nfRpHI6gtlRzX3jU/gw8+AzV1vHFlEGXzDQ1tQzIjGDo098WmHcq3gyxB
In4/ppaqrRbd5iPt/JY1Z6rxmgYoei5ocmMWBEEda1K0Mxp5YtaY7qr4LTdd9Rct3/DGtYD0FNIv
IRVW9u7Pow8wJIj5aHhXyRAk4CK4UQwgCdHRwhjqv1TtUMXvl1dzIZ0HAzM/AUE5D23K88hPAlHV
kilPSNQdm7rvNKuqqPE8GpVebbsY5X4/bQ2TbfDv5rskGK3ikNSYIA0dl/pWFgDWci5/0M/9hQ53
FPzmhwFaRPkyuBhPNDaCcDgiUy0xB1Qc4jYaNbFwoKu1RjrxMwrDmAxVg/llMFPPnA++FVKJgvFu
OApJsiPpWNuFhMAxRNCBGrK1+/Pi0BRohoB1RkFBk9/Sw5S3Rl0MR2BdxD34orXrAbSYO1kXo5Xr
xaIpQNgMhA5IofAo/oBpYpyRDgMbzd5Gg2qyldVcAXEtOg4vL9jiHM7iEHjxzC+Q+VNOHchgXRkG
8nCMclZbVN7O1Qh0Qwxuq46Te9nYApbUxOmCVCXwIHNLBDeHKL/3uFIX41EcBPPWpFrdWblKQTkM
ViFzsqk+FvEtNnNix5RWnp42erVnpZ68F22Hh5+eB1CNypuieYxZKgaPlz/w52zg+1Cbx4NzFufg
8eiKRJNpGPB92qg2VifIJnD+femGij7ZhSCsQU4X7CExTkS4sQFgpMGd7fpEdaFUhPFYor/rgKb8
ca/Byq7Ja/YggixvBcD3Mx7N/HigyAEkB13V3KPp8lz9dNLz3+LudMgXyYFGCebqTnmPd9rz5Z9f
CG3nv8+FNjC8UEhR4fdlcJD/ig/hcWeCOCsCWUYKJfW13vbvI/n8kDi3x62FmkZKC17LETBOSBsc
knojPUfar6HaDICOGuR+EFypscRdEYW2WECNYLirws+SrLX0LzQCnH8JF9emQlNpMShotqWu0h60
N624kpGdK98iD7LxYqaCJtJsb95WZnyuOF6aAS4WmDIRJpRyxmNrvhSlU8XbevLSwEPp+pl+JJvL
5pZ8H42MM5xVmvMR3NmodJCxSOtsOrJYRjE+ZyOg1sGNycrA6uR8jbJ00Z8U7GxcxkDKBt2B80jH
IKQNSvB8OraK7GjsKwYX90Owe52kbdsZYClmhnd5hEu7TQPlC6iRgajAm+Tc4mhCIVzpxQmvBK32
IjEqvFFv1vJW86/wq3ZqhZvHMjHDYOi76WhUuV1JwSYvNu0VKACs4GCY0crNdo7QP6xBZERU8ZLH
Sc/tyqRJsgiSSdPRNGh6LeLZYCWNXu4koVY2NcmPXRTlu/8wjyc2uZXrpKrvEa5hU+wiYIaKYZOW
ubH9L1ZQkUd+DMDWHy1ruHo3esNQDJZJcwUF4Jce0KUVI0tOj2cMhCtxrkPNnRvKEEMUuhVRcZab
gV5RSffkQLlPdCNzRqaSlYlbCtGI9oBf4UGnot323AGRzRTyoEjF4wSxSas32uYD05xdq1lbupdn
byF7Cn4zJBZx1cX5Dq8/t0U7MpE6MKYjUJDKbhgySArEdW6DL360s1ikT12DMqTeQ7eirCCdqvem
tnJvWpxdlNIV3GPwX/y9ae5TkfQeqYwJadR9FEN+mint6MRIpNjhZHxeHvPi/oauO56rUDbQTW4x
p1hOBz0Ay5reDbU3pZJoGVUh2P/eCtoKwLeiA7kA/rzziVVTQS7VPhSPud7fZXFcWq3Z3v/fbPAx
xGwFnSXw/TgVJIt1DbU7c620uVA5B6QNtxwVEREJb40biR7rmaGkA6wgob9H82190I3R3AXD2Ny3
IvJ0sVFDW4eCCjwhFeCmdNQsKaCjWwL37apMML2+hjSMVI6T0woae6AFSewwGdlKY9fS1gElDEoc
6AQ0kFo6n3VU1svMTGURcNAgcGIcT8euAf9TGyXx8fLkL5uCVBrwTRKQGZwpIZIzWsemeKyFdrTl
JOwe89ogljoCGHLZ1JLHoogJrsJZHhV0/eejGlSVsaRW4EtiS6+nKJpcIjfif/GmEytcKGiqFGIE
iNigrAXtadgW+U5LWrJyf1icNgi9Qo4ZL2wkjs7HYsjJ0MUalY4gugAhZwcoYTHJ0TUyVNrKFlzo
vYHn/rXFE/IWBJicSDDEY4oEAwpCRpV1vgRy/H5LlUls/W5kymgJ9dRVjmKW6bhVmCnWFoSja1Tw
E7VFxiwhmiUytaZWU6nohM5JhL6Fyyu8PCs6mFhFHUk8/pUKTvZWaKRARL9cXOylRldfRrGv74I2
N1cqMPME81cBaBcC14f3CwDTnN8CIacXjRlLADvKj8OkvlelfB+qRyqhHwS35xlq0qxcqZaGB+6p
+YyBbBSEa84XvQrJVA41bPZVEYKOGtI4hRCGHrAUdMXU0k3HALeWiooFWC35o3rEdaCT8kI6hhHY
rw+N5gyBC63Kql+5EyxtylND85+fPMGDIIjlyMhnR85u05DZCU1X8lALByOOJ+A4kP4Cu6zMLVVP
5kf37BW0pvusqTcRyD4stU+Bc3m87IBL92wUbBEyQayj6PCO8+GMXRWaQ4fhiC1032XaOVoTEo8N
1XBtkEqwG5b3flMRFPpV40prjfE5FZRiZVYXGkGQOEFJAHdV+IrE55OLBK3UkPWUgJrQLJonVwNB
q778VBkgTZclu9yTBnw/VHb6Ijyko3ZdJ63bJt1Nmuc7IaPDytZc2C9nH8Qdf0WVm0Ivz/sltDXC
PDnJDwFmoR17K4ZEYDn6ZA0TvOBbsAl+OB3hAG8sbr8YQwEhIlbDJk0dEt2K2Vrr+PKo/lpQzpd7
wJPLbCpYIFUYeAkKfOZwbHv2WHUVkhnsrhgCvzT7lXfIUirpbGScm03I8hZJ1UjHMfvU4mfhGqTw
Vj6ND5FINnnEkCRyipHZplK6aLC9jnOLmSt8rAtFE0wudG5lQKAB2SLcBTubMtypBcQIgLQUwFYK
obdjXbWzXgJ2M0uRhgz2kdZ4gTRoVhYpvjKsCZPObsOF4bNv4NxKr3GimCPOwaqP2zdREPHyy7qu
fR463JQmcH/7fdzJzpRma0K7i2HlZPjcEaz1Riaxefg6mhME4wO3V5vo71OyllZeDip/LfEHcFmV
EQWCGTHymEB2GrrQ10hjR0/lQ39D3tdoVBZOGUwpSLJQjVJwWeJ2TRUwFnZRJR21xifKUag9Mq5k
4hZOlzMT3LbpOjlJxr5EdNI+MCKQDsrpG+0NHGe7ywF5eZH+DobbKE3aq72mYaOkkw3A0FY1UivX
8ptkWLmQLd3vz8bEnTK4c44QakEoaJGpLeNdlXpaTWyFfMkoWwph70iSLUTKLYQrvcHYFB0WjzkV
Gb2x055JqnypTPy8PPzF+HSylvP0nJyuEt5mUqpiog3pNWSOGBQWgeI1+1ULN5l0o4QrV+ylhzDK
0EixaqBpnpW3zw1mbcQi5Chwb+isCr6qgDThTftMZcsAcKm4r9dQsctR6MQiF4XSfBLHYZ73Ogzc
ooTCymRuCggojnRDhLc89vtW3hS5mFt196Q2K6F48Yw5Mc8FoDYtRwghtjMC04RAoyFFVk3LyL28
jkt3cMwrIEwgx5/hsZwf6/kA/rwMZjTDlh93BLt/AmOXL1vI1oBrw157xixu0RODnDtDvIShZoaN
Q7rJGpPKag3ZFaTXtAidZnq5PLzFkHNijPMa2jYFm0ysYZEXv+o2yWwjkiQrTZJ45TGzuCFOLHHe
0uuj3o8DLE1q46bqXWy4lbKtNd8c7aKYbCSjViwuRqATi5yDmGmfRr0Oi3qXbYxgO3YvdYoeus67
PIfz7/w4CU/scMcRqWQpUb8XrEqt8NhHG7EhFiXUilnpSGm7cqFbWTM+Y4g++yhuVIxr0HY1JBpI
kFmTuHJ1XzPCPdlTKWfByOCFcm+6AObE5mQF4uPlmftfQsg/m4vP3slCOEb9fJsS7+q3zCk398Fn
tf2IrsvYDu4vG1twB9T+FXnOm+Hlzj9G0t5U2gDiDce8qlTfRDvFfZCr4nsIxVWH9qb677OCM+QB
jVZ4+5hAsp8HZBIpRgM1cOnY6ZtRPQygHRLkzBsFfXt5YEuh/8wSd2/oTTGvkH6UQCDjasmuNNFh
A8Uth5SvdXID3Bvy2Cs+uLCbkYHUVUh6zu9hnp6AaKY05MqIuJFN/U6siuQeiPHMM/GqdZtWnO7V
CNlWKyVk2NKBrOltLN3MQNAMAQrM7azoPvvvyfkqQ2eyQboJ14un6LOsreFBve5f0lvRb66ztSfU
wmY4M8ZFSaFLGi2HtWPNCiDhKzdpYiDwGndlIdfscDEyNfW8UHLYAajCUUN605aGQ41pXyr7opHs
GExwaqoKFrp1b4re3BlxvBfDeBPjOSmNa03Bi4t8MsdcAE1DFKbDXsWw6fRAyV7KpysWQz1FUg4s
IXadia4Q1SuzwE0C0MizdhHg0MiAgiCX73sgYgPMagD1JJKgQhbYYboNDPnfnQ3fRsD7BmQ32PXR
2qGcu88wZZkxdFHuD+qnMhyCnIKAz6LqZmVF501+cjb8sTMPBDwGKPDw2ECxoyEoliDjZdLEMeQX
006k3JZUS7JNeSO/d/mxCdnK5uRzEN9WYQ99FehfQZsWdyKJIykq1FRznz4Jwj7yQbodPYial6JT
R9mM0mCVnwHzynJTjvZAnHqVVI67xPzPFwDxjYTvnHLnQpI4kSJQBB3Sk/ub0jKt+W/FM62X3PJk
INH2xRt7KZ8vzzZ3EP8xqgOuiG4SBCX+Cqy0g9JLOpTjErxFm+SGYbskRW6nbCMrVwVd66VdsocH
DlSs0UwLZ+KcKO1rtROoUvjG0Dzm1SPJ2VWWvGRIEeqCuR3q5u7yAJe2Bm68kMdDlQkFQ25WpUIt
cjMPS1+ujO66l8d2l/T6PqlGaeVM+Zaz4R0XdcJZzRbJViDFzzeIFKPsVums9Od1o9tmR7d0W+16
SKbT2go2QGjujD09NLt4i4zatgqvaOKLDhgi/XCNJIM/4b5X9vRruJmWqinOjCQqfSV/zYXIDoyX
KLiKAn1Ta4JXlOoeQk9WtyZPt7iRTu1yl/+aGFMAAp7SH4bBI6nTpYYNsq1geMQaS7FtlIJj0hea
eNJ9h07//Kaijd2ubaeF3YRWSyBnJBSwQGwx+8XJYddpUZAVPT4jNnsn0q+iarCkobUUldokXylB
fVf2uKWXAAwC1gxi1woUec6tmVRviKAVpX/Q5537BOp1B9h5L9+q+N+/3iVrxrlTN/T+/Ce2v4Dg
ttGB6QYWtVVbdCR7cEfoLIuWsnKr4q+MsysoqL6YKI/hOYar4/nXxWMHxN2AuSDtZEH9FZJT7HVS
h9tan3ZiJKD56QqQw10fj+6oJtum1FcmaGE1FCTmZ60BNEz+KPfGJMlSo09rv+0h9wUdSqsad6F0
EyHxdnm/LwQY7HPEF/Q9AYnGUyswEopTj/ZGvzeuG/DgKMlVLTZ2Nu2rATSlu8vWuAvy98wC8A1e
erRLIFvPbbJI7+Wi66barxNL3kzI3FnpmrLNz50MH8ZdyoCGpg4X07mrlFrnYVzjKesn9JecdE68
NQzbTFonkXULz6WuKK6DNWJ47iIDURYYBbocUHYVJSqVOw+ZEGem2vShDwhE7E6dnPkCKAZcvavi
qyyVc7sGI4DdKjV0tCa28pT64S/Q+phV0qUZjzvXj849NkwCbcqHKfTHBLp6PUAEdkzSwDWhr7en
PVR/47FNncuLyWVH5iGjtQvXKAA+0L753XV4EjIiZOCNJFNCP5dFuwyk16EGA/RlGz/cc7YhA9cE
h4GT8udtQOp2kHXYCEM3U1305OmmF3gk+UXXyioLc3hmav7zk+EosWFMRqGFPlzlyJTS0sZbtbsX
SnIrZfeXh7Vmi1uvXG7TVlFJ6GedRYuj/EI/gw6qsiuzt7QVZpknNL/OTdd4RJ2PqWvF0VAzCX4R
PVetBjXma73cJAcaO8khbabtUHxdHhkP8fvjFScmufMMrZuCkqqzVxTDPbCahwTHFRtURxsb26CQ
0mYNJDuHO3GgFrQ2JvKVxvHm8lcszu/JR3DnS1c3oPUQMO5cd/Lai7fplS6g6faylflXzk6x2Tnn
JDo4hdDoyNcDuzqailGGx9QhWAiQhGb63RRPa4sor5jhBjPGTZYBfQLHrDdAD27YlFumImwkdsec
K3TWZfl9NVmrJBc/gjU3PC6O5nLaC2YAu6H8FRqTOw3E7hnaPJqV6PXzwP22pMszox7qqny93ZzQ
rZVNjPmxQajLCoJOBmlAhWvKj1IkMTuNs1fUeT/yBhQYIOgp7DHMHhT0vKyc/UtjBsIKNUWC0wkI
jPMNE1fhkI0lxhzLxV5lrmF04J2YLGHFzlLshB4f2rpQSMa1i5vb1iyZVudG6KtxUW/aXH7We1Ku
BOil4HlqhItoUZpLkTKqGEwVf2m9nX8UJLapBJ4HBkLToo3syxticfZAMTdDRaCVy9/o2zpW2CBj
VKZ4G4+vpl6AqdVu5ONlM3xm5jvGyDJuZ6BNwi1J5A5bQ6WaEYEOxM87yNZtpEazowjMZ2hjBkgP
ggC2cAvKlJWNuDSdMtoWTHQv4FnPeyklLMvUaoCXittw8Fhu6+9VYKP20OdrMiJL/nFqi/OPvg0D
dAHAFnAadp/i72IleK1Z4JyDBoM8DiMsgNQVrOiVlbT/rnryZ5UUtO8QNLOA6YHLThq47MlJPTEf
vfPOWu1vKfaiL+afH5+D5slpnXRjBIAdXEAsK3vQfqkg/szqXyuONm93PsKfWuHOT0NSw0zr5iGg
3vzM3G77YXiJq1nby4bWRjMv1sloRLlSBVHAYoT0EUoNm1IsLUNZq6cvL/nfOeMOkiQwk2wkI/On
WLVYe5eS/+OKc14bEC03ohzThb5ROwvvailZ2YNrQ+C8VqkawLRHDKGFesAIodaGrWC/lmIYEvi4
cuo403GtPl8KQZJCoPaxFCUU5UqQ/2aR4Zr1r7JwL6/5YjiZs2dI4KNrhUdYdGpXkzLNsMUNslMj
9mQqN7Vyj7MJr3vpqovHFSdbPGblE4vzF5142SSTUi0oLIa3ArIqJLGKY3IYHVW3JBvk2l2+ch4s
uvWJQW4uexEt8RpSVr6kP9I4dUvImWprRngWm+84gxwC8LegfphxpufDiqusrspaZL58pwFUexAT
izxSV9u0bnxIf6l3xEus/iF60/cRtXZl5GkrPsNXcP98gkygrDHnM9AXef4JdSmkg1xrzE9Gr7+b
PlJHKw9msJ+KOzUh/qg81chi3QgfNCws/V9qSv6wzk1AHSa0HwFM9cX6TUHDB2tEWyyvjP4rHf/L
wYS0Od6a6GM20W1yPlIzzEM1C8i8xTXTmvWWHHAsraFilrY5bl/IsYoa3J9nEFSDmVgOmtA+0GRb
04z2I8gILm+/pX0OOD2aTAHwnLP05wMBVLAFws5AaAdDK8k9+qKNT8Owkk6dPZw/QFSQ0QECDaYX
QK7PrfSGwuSGBrAC8ovMwvXSa0hrN+gtAf3KNHa2Eq4x6Cy++k6NckOLFWxzosFoOv4ycTsJRKva
qM+a9KXR0dPacBd0T5dnc2mcEJgGFTYgDORHt24DlkYtiEzm49YlIJlL3ck3bsvU+0+Dm/OTKAoC
toyr5vmMxmpg5HkdRr4+DHgKbYAn0EdmacjHC+FdOChWxKAHuJYf5SFA35sMhUDoICBHikwPd/Lk
dV1qEE1mvoJTh5EaEt4phAhUEE1Su6TX47Mg3YBQay8Hd1DZlt8h71V61VekPejKGsUk3+v+52u+
61cgXNYI34UvGGZSo9GU+aM7HMlTdme8T157T+/6e21HPH2LiQFPSHdXQdnjHQWKy8stz9cr3q/R
jYKy0x/73FHCDABxBAX2k9wKrlRH/Rhu0dVg9XcNIMW/pM10MF3BTXurC66pDZ65XbLVHi9/xaLT
nXwEd7zINRjfxRJ+LvePpYYeRsWwqsmu0q2seyFqCAlocS+bXDq0Z7o0hCaQWuIRcO59BY1iCFVE
kZ9Myl6T7VZvrzqgCkLTo7fp+2Vjs0v9nOS/xrjrlMl6M6QxjI17to2OrYyttRYGF99SGjoNADmd
p5K/hjCpbYUcWqx+N+OmUzCjac1vGkCJnqAiHJe387VUMeMrGrwyAPwvD3F5W6GAiKI9SrL4x/mE
5gWtghp6iP5oIz7Gd3nkZMfoZWqsftPfVtRjN6JtvuZH4VV47U1nxfyP4inOETxYZ/w4aPCQlD43
r8utNFE0yPra3bBjsRM8xbFVvgS3gVVmL58r1hZ3DfbuXFwA0ZjKvYjCuoiFARQkftUMW7G/66+M
D9Zacm5YQv/YVLbqPK7RUSxuEjgqBGpQtwQFCTdCpJ2LDGzhfvumb9vH2AY+ktnoT1qZysWdcWKH
GxuaKrOii/rIV9Unc0K1znAy0yfkTdh11bASfxaPuPkN/v9HNc/0yVVWk+G0LIO1xvmNtNRD4LT+
dI2C5WoKdfaAH5tQn+Ht8I7ZS84tpVNjBrGA+cuhNzKEXgl8hF2GW2a42q57GpRNElv5U61fySiT
BmsJ8KVrCpo0/jHPHTsZNDKDIsZAveFd2TQI5pd9ctk9/v4+F8hj3QwmleH35SsyWuYsJZRd6foD
Xjxo1rbKFXP/y8L9tcfF7GgwwJwBWISf1cpXFOmbrEh3jXEb5BqaJtAwd00V0P6tPbZWVpEv6XXS
IMpaCrOKF/t7zb08icvH4d9V4gn28oxFQV1iFjtvdIO3xiPo5NvVT8KL6Rgbug8TKxGt8SN41X8R
yRKvRg8En3K5ufwda6PkdoXcdcXU1fgMihZwUfjVdTdVuZYTmW+PPzYErs0oOUnIXvJTKUQhQua8
9SaH7l/17Wirh+aZ2cGhumPH0o1WBrUYWE7scYFFJLlogL828uMcvXD7vEf2u75X+it1vMlBp3F5
CpfPwxNz3ByqQtWhvgZz6Kixog78k2QzFU7p67GtFrfVarvH/AS4NJ/zn5+EsqI10ddBMZ+9nbrj
HS4S+9r/BGOINbj17l82tfy5OJ4Mb17dE2u5onU4I76tFb5sE4ixdb9V+/flWVyMWidWZkc9saK0
OgVXzxD56da4HR1yWEWGr1mY//zEAmiXsixUYKF9Gw64i18Nh9Qt3Ajgo9iDMpUDGvh7SJBfHtc3
ovLSYnHhGJ0meBYDUeqTjdSBvIOAaLx2QN4BXEK8N926APXC6ITOs7ARt8praJebfCsekIrYqg6I
C+zR+5co9R9LyoXwqS+1LDGwpAFJYUcFXhflxTWgwNK2x50FqIjvexJf4K6LEMinUIh8Bk6bMCiQ
YVjZ6IuTC1SVCcQlipboGT5fU6R4UJ9gJp52XgeZ+g3Z9/ty030mm8QfjvSQ+SYyObVdbWu/2DS/
85d6kz6AkNZtd61TXNOPYrOa2pn3O7/ipx/FHVhKIDOaDPgo4abyZLdwahu99y4Y2O3CJt5l/1qs
np5Y41mmRpkVdYKXNA4SYjOIBpTWR2aldgZeFHThrtzZlKXYc2qOi62TjPKllmJwLViK++3w8il5
IRw6vOnflBvRhb7bc+Wme3UjbYObAsdWdIXrjmyhO3jTPBrWsBU2KWA7l6fhm9/qwqTzhSQ07LdK
IOK7HPFKuBF2aLXZKa0Ndpwqt6YHBtmT8UnZZm949O21A/Ax+l3oQp/0SyusGs/QB/qh2CKgupEV
XIcrjsp36H3vuNNp40J2PQEgm8dYJQVopady/ku3XydLsvdfq/IOKw7Ic4EZtEhKEsGYuDctZikb
7wXqslbkvq29BZeuD6fD4qK2qlLAMOb9l5CvNrlVit/pWqryJ9wND65TG1zcbgUxIuBRg4MjaoY3
gtVZUKfwRo86A6QxkL3ZPP2+7E2Lb8xTm1zQhka4oJo1bFJj9Iq2sFkGqFmQbBo6botg2gttvWV9
czfE7Y1hhtcdtDGKBByC0/j/SPuuJrlxpdk/9DGC3ryCZPtxGqfRC0NmRAM6EPS//ibn3LPqxjAa
sTq7Cr0ooosACkChKitza2gsjDX3ee7uFFk1Qzobwok3Tl3m8Qlf5j1SAOCm0Nh1kJ/MSeUrfh8q
wfS1PNSSXb8ag5/Ph3CkdcPAkmHGOqvb9Mu8AyTjwQyKDQtaSay49rg4MyRW00EeFNlqh+ENoXWa
jybxtlk4kOTh+gKv+i2Y11BPX8hRxXIwp1ydlCKmJ5o2QaNBC7PyM1kP4Mft8+lM+mPlY1bPIg4T
gl9WpST0pDX7NPutjcnOcXceXk3j1N+PaU0S24MEX+1nZef3xrBLNL+IJr8FxC2fi6dBcUjZtVsj
qjZgjEWRz9xRpoRx1oStY9wthMgRyx89CpooLqOxWTaW8PlA3oFOAvl0VJzEPECtDUD1Fm1yMtEJ
Vbfo6YHMsB4/l4NkNdbcC8KIyOkgOwhsvVgiKNoRMk3UARSuZbvKze94s0lp6KlbnT6DqJH3MbhA
ZPmHFSdA6OBAiNd2Icn2KT5BGxteeDw9xQC/NT2Y221Ez5VMDlFiRsxXTbFJeVe0SHy2B3TSBpOW
+K2aS7bomhVAGBcCTBAOAaB5GQlhIaEEayLxxuE/Yae+S0u1K+4AhOQfC8sXnHkzU7yqNTkKqflc
HofKOhTuuGma6WXu1M317bkcYoLnudiXkFFBqRPoxOVTzkxFzczmSUdVWM9D2qeBi+aOMB9Bc5OF
o83zbZ+4EkTRcqJ/NmkZOjqjgEx0hKRXOvQZHq+Yv2EMSx1yBnSAGLRNcq/cAe/gXx/g6mpB7Oi/
1oQoSnP46GgVsAjmELT2dxr9iGQRkWxAwqsUWE6Xd4qenlpnHrcReIQCpQCrtVWM752VoGHcNGVJ
/lWbaBJfeh3ArmEJTqglDVeUHKU+DTIgyc2mc7Zs3pSyiuLKJYG62B8zgify2qz1uELtlDX6l3IA
40kc+Uqr7MZZC1mtpAu2RxllyuSrG8BcqEPQ3QVOD2HRch3K1ha3AIbIhp+jNW89PQkGmlc+RRvL
dQdZ3QHIcAOthNMXUi+XOwB0UPrAWgwx1fbMN4CWNXwIaLBNVG//N0vCqBTTngxeoi5joXkgfm5i
ohunLJzaYymxtOodZ2MSPBJtCW3VaaifwhItQ54e3NKP6PMQ/c1ZeGZICLbBCdmYLl0MZeo2qw6Q
zAkLJkFDrWEjXOiU/bNEgrMPrPcUOmOJErPbprq1qb4n/dZ2T5rxLS+2pYNymp2QmE8+byRTufz2
p9PKRgc4uJQ/GGQF9zAzxbYYihDG/D7HD6Osx0T2+4JTOEbE2x6dyqc4/W2p36R3ydrvgyYFpNcO
JHZ0e3GVswO+d7njTW2B26oG6XRizIdR92Qt0Gv79dyIECq3VpFXVp197CHgvSg6gDLz3u1+X99A
a2c5WgIXcCESEJ/KYebUDqmt0fTUeDeUvje6TON4bd8ggQjeO9TLbcsUxjFZLoeYOiYLuSu7mbZq
rBCcDkQrDgoUua6PZu2limjojzUh1E+og4ZkCgROlgwDBeMcuGOmJEYbTd56hHZ6HxYqbZ+qjD/M
DjS4sK+H264rLTBcFzwYyuHZpXMuORBXPebPZ4mkJ+7cVE4yLNinNFb8wVTNDW1UmWL26loiYQVW
KAC6kFS69MuGs6ntbQbApjH6OArli7l2d6E97x8Lws7qu3Js2w4WgFl+rCDVoowRSfWB2JBzNk1S
6+ah/ZdaNEv2ATSUBqr+xgc7qmBUaxNtKc3j5rJBOdXTI+f1fdepvtYuvUJJvLvuRCvTeGFPOOkd
txgZY7AHPyJQ7UI70s3E/uI+vrAiHPNJkuOBosFK7d2Y403e/c7Tm86WvEhXx4JTFi2VYK8FXOzS
JcCLY1AVxMYncPTvcqh6o4HsX5Lj/md9QHloOToYNNGfemHj+tyvJQQ9sAD+82PC5HcAvtnUxL3E
sy7blHG650oS3/O2CqcsBaMlLatN5VS/aU/pKbMZcGdG/Do1xrznY9cEku9ZOb7wPc6i6OMsLJKX
g/s/O7ZSs8hxG8defixtdlDj7zWNXtOUbrzEJnaNBLyB1s2ZZNAVRMaFuPmmovrWofSYm8Obmtk/
rn/U6jcBEQb6FAutZR/5n7P7x4i9tsgNzJGiBOkcWkfWPyFzlchScTI7wmGaRawG0SuCq6SuDlAP
3KlzT1hi7bVKOzZZtb0+rJUbD+mGf4YlvtjV3C6soQPiCIrigNn1URBFB8YljxeZFWFBuQOlzSnB
ghZEje6/UuclMiQHyLoJE9qsaIxb8K4XG+L/tMxqo7HBvOkgLxvGwxDkxlejf/ib6fpjZVm9My9g
iZPQPoeV1CEj9HZPHg2lp9TKxYU1wZtyod7DW1Y0wk0z62agz5jrdiQbLcef6CiDdy2nkBAQXlgR
TingZNzS1JUlCDk47uCbYKCO5nuuZsSC9HYro4Rdd+w/oxIc23B4hnxAiqK81R4zu36m+bc6v1dt
DhS3jK786uBAryncyoXWgE15gVBlhk40h5I0z4n6tavuKPjwpemo1RPfQvv80iCJ1kxhLpEscpAa
wtiG2sc9yd+G7Pm645nLFvm0XOixQwQMJTCgNS49rzfdsQKNG7K4bZyGWeEwMGoklT8xqpCpL7On
rlQtYnY0D1nG6CZ22dfR4APxIANAtJpHPqKXjJgt+w0Co5hAHsjw57QvfOwdz5/H4buV8460WvmS
JBMNnCKLQDGsuYQnRgwaoAkcfd6cTi9eV0d+D1aNu3mItaCq0HVas9wlJeubEEkREFeP9njSElBG
mGrphFo8KKQ0GxtUDYaxuT4569P/Z26E6U9cRuc6i7NTDZK0OukDJZY83VZPFzSOAdyETrxPrJw4
ddwOaVlks60HLT4Z0y5Xe2LJoq61tCbulz92lpGenS92lztZpcKOfSi8EMx2iuVHJmLlQ/pT2RuV
ZOJWT5ozc8KhWc0ZKhEOnCq5J52Eok82ZYLDggG/1SMNv10BMWreNYf57fqqywwIq273bWNXE+Yq
ziJwcD03g+PHkELKXv43O8LBVUJnvm4Z7ET5oW22LhDB/EbVJRtcMhpPOLG6qlO1wsB0Rc/drXuf
Po2SvpnVI/HPWgsR4/85CjRSGJCeKMNqKeEq+mR3yY+hDT3ZhK2e9GeWhHAS2AVDnwtY0vIN2kg7
MKTFBO2Wqqyben3f/7NbRAZ5PTYmlM5hCAprzpiSPrnB5iHXl391NChlWB/EedChutySJh86rP6y
/M0XDwArxe6wK13ivNsyyorV8SzPdfyHPIcYw3AlLqtyLAH8ULcIf4kxFoTJcGSr43FAbr3k/C1U
ay7Hk4PNQEktlp3cITDQ+FdyhxROQtD8x2xJuLTqc0h+ImsN2no8MC5teQxKmVWFpBAvwiwNx34D
BF5VoLE2rGUYp9Wz7MzWssHOjk6k44dM6WAL2tZApiWSG0D288Jxps99EZkDIMxdh6wQp6YTdLFM
QGnVAc7GIBxpEDMqGkfFGMrxtrXerepQpzLRpNX1B+HIQufm6oCXX85TjBIDXq1IDCHjnsxoOcw1
0uQJqdTTkEvWf/U+0yGvZpsABkNoTFiUuO6UbkbYctJRLAmnfr51BqZuY15qQTx1qY/mtBvTncxg
6saajK5WS07vtSldSrZoGAbcB0n4y+FC83shLagwpfOvLH4a/6JHFMp4f35fuB1sN6lL2gBuzeI2
KKlNnPIHM56vn0FrvV8QNcJqGUjsa9hKl6MwGLhaEgMVwXo45ipjPrLVp7a9HzuIV+uMlE4KLnIg
WLCgtHjIOnczQIJrtO6dVCb1tDajiBTRevUhdKkKMwqdRTsaE3yLBlWuADkh5ld5ftdz2VN41dBC
sgLIPqj5RF4qXnmR7kKb4tTP+vsclV5opEoXpNh34fX5XRZJDK6hgWDoIOWB2ItY102rdkxqp0PD
WUWf+7o71dNdqe6TWfc5/1qhlXEuJE/itaMRMwhOcYj94YQUZtEaOzo2fMRLksabYtdACDXJ/CnW
od8ek0hGf7AWXpybE9w0KdpKbzQN+bXU2Wte8ZTXBUAGGiONmu7/Yjb/DE1EZEB9CowAPYbmVi9o
1yfJ0JASvJvjF0N/MJI5UGX9B2uAWpCP4HGE6heoaUSfLFuWZnOK9sxy3FgaPVZgS8q/uJAGdT2I
hWZBcrTTO5YOkuBg7VZw0O5qgcTcWlgCLvdlqel2b5tIbCQsjX8jHw8J+aHS/uIMO7cihCBq5s24
3TA6q892tYEnTraZ23pzfdnWXOTcihC2Fbk3qV0OK44+fdM5QRB3AC2Zn5oymMvaxkY3DoivEH8g
zSfcpRzOkZgqnsvgMVV3ILP9gUZl1U+T8S9qAOC3wrMN/Z0IbEQF0ZG5RR8tbwR7dkHXO9MkyDmT
aYitesEfKyISQJ+gQ2iYSNgoxruJNzloYSR+JsrrfeR7gTwBcQnwLi44hC4drS3R/Gi0qExZLPSA
9m831bOq3LKYQNjSa9+7cT/9Qje8NX3N4tLPZ7+o9jq/v+4ia7GDi55I9JqiZRYo3cuvMGalax1W
owmY7tMh3iTVnqW3vT1tjETWnrvmjovGDjTnDOBTxKVTnKZp6waIjj4qtj3334o89lOotF4f0to5
fGZGXLtEc4vaURdcxXNHiT0Q95f6FmV3VNbks3bHnBsSNvHYGxbrO9xm9HfzBlN0JF9mJbSjQNZe
sLa9UGbGqWSrqAx8NJKcRcIuBCsQCuGsv2seQSD372Ev3vmvCzWUBhiDPLLw6wUwLrN6gkQObVCv
sd6aaHd9bdYGAvI+C/lpBKto+r10t0IpwLK2dGiXY/PFZtaXpGp3lvL+F1ZQaUDLnGWZ4Nu8tDIl
+NUWBECnos1AnUrM4dGZeombrdZYUPMF2goM7KAyFe77bqAqH3OAa8YmZChaGKwLLO+Jgo69KCHY
Ne28YmsnW7CckNI4KKqzuT7Mtf0EmmMbfwwgEETOCao2md5PmEynyTo0iXubGtisgBZlQ2IlTv51
+gdpV3Sjf/Two6tNmNW5U6Ki9vCUaUfm9y2IHtmwWxInVi0JNz4PDJZwccEpXR0qfYsXnbn73HlO
zBq0XeEBmIJhBjQzatqEEMxB6mx7fRI/e+SlLcEjZ651vM5gq3ixczJjGXWJhfXRILxe2s/BkSoc
9IWr1CW38DyjA9CemWZku7IqOOnt1COuQ93/0Z6wnWdoMFi874ALUdDh4v02yt/YYVLGk/WJQ3Ic
ZFR4DjqC+7cNi6venPA6V+rvwK7elzy/VeJcxp+0grGBgjaq1h8Km6jTLVfYmTdEpVu4ZYzxaHlJ
QK/tO4VKbLxNWJwhjG+J7WW7nKO1hH/v6n1bO+F1F1lbwPMPEEaqFPpgzzMehJn3rFk3VLkxwkEG
1VsJeDFMvIpQ/0VPMdRWLoepltxUOB7VpzwN26YmKIEmA/jfWYGTBS1AZuL3VklMFloy7O3aUp6Z
FmNeCMRB1H7pJSvRi5dvAd7QZMmWlfcuyto6oraFtBfSS8IugBhnodZji0nslNBqdu5bjT54VDpA
DBIk089xCpjV+7EZGFjRjoJsDEpBhf56fS1XUP2X3yHsDjuvB9ZwfAd9eee+fWgC6/Qjeks29Yt3
YBvlYN8Xj85THEjsLqfj5YP00q7w3mds0iarhBPFL3EZlqa/4DzqRT1ZP6htiJ6zUpbnXMnVwCby
QSC9WEhhVcGm6hXVEEF/5RSXLbrwwYsOMfiRhgsWzo4OXc+I0Z2SWfIQXulPuLS7+NvZjrWbFro6
Gua4IkpF7np7mwTmPXsGGhPRXvuFucSOSULJ8Dr9kMzz4kef5hnslciH2WBoEfte6pSChkPBaWsq
FlGbn16XhEkybnVv3HRJdZO15X0OrTGtx8Dzb1Y5ycLC5Tz69AWQy0Vwv2B7RaqRpu4jliUq8kfT
cKs2aP/y+A/EWK+MKze8N98kI171LCRjAUOE/jBklS9nu5sLNnt0Bj2AWgVAuh9SZYAOTO1+sZ7d
zOfqazPuLXC6EqpKZnvtZIRv2QsPAu4BkQ2ncRiK2p2OEuYdfLm8M8owlxQ5VmfzzITgSw7imChy
NJz+SeAWlJQN+KdsoqSdz2Rgwc+vPvjtmS0hFijs2Ygnx0Ryu3N/tp5JoHfz5fpqLYvxyTmgpmcA
cYL1EnP1U9n0SHbBOaBATIxWCVF8qnrwqmnvqXLjKh2pZDfL2uluYIVsqEOCHEnM2Br2PKnJbCOa
srD97W/geNL0TnK+rS7TmZHl38+2fNZUNZj1HTyYC68KM8+Ow95TycwXfXqnTUjDikRic9X70Cny
wYuBpJtwLzeZi/ujsLLTqL+UakJc+uKM3yqAEK+v2drYQNCMJxY0rBY2h8uxpSCOq/UGG2zESALg
JvvTFFl9YM596usD/QW2B01ic/XsXgrT4EFbYo9PMXCU9FPh4U4e7CN7Had7G5JhTRr7Run5Y35w
2UPhSPba2oSawACCVB9uAu+8HCgts743XGznBHRMih9lSEEr99DKlFwQqxN6Zkdwlpnao5XbsNOP
zQ+1euQ02XqvIK+EBk3kkeurZ67sOJDsAm25pIMRgFwOis11RZU2pSfnVQO9gow3fHEycUOf/7zg
HEat62M5FPTE5m9DHJEaDPi18tgpB71N/Gl8vz6atc18bk5YohrRE8CvJdrJBotUw4MLqjYpyefa
IXVuRFgf7kEeKG8WYGDvgafqPhryQBsfrDHw3JDGgHxJgfRLWvXaNAp7uVTacWwg5n2Kq23Z7LL4
BaS6pEeOWWleoc+qWV+z2Xy4Ppmr/n7mGsLNWYPacizanCLxAT4u7Qs6coim3c3I5Vw3tBoRIXHj
OCZUk/FUF7LKHddp1M4QnkvVbWODd6zNCZSdID7SJXeTkm5Tyw7HofIbuu/VaKMVc1g9WqAKm9Xq
qEadZAeuuREoIaEdtzRYoZZ7uSlGLW8txWroaVJvHPMZT0Rp+8Da5H6kFFFKg1iwOGRo35npmFv0
hJwE0frfC9N1zG2ia7LZXXNXlNKQAIOaDd4Wwg5X9dJT2GzTUwUKx2Qf99qxLeNjvvR9lwdjpk99
IwEErx0qqA8gN4EELti8hVdE7xiTyg2TnhpjJBnepFIA2goGf6G/XUIFgNBwHAsHS9N40ZAyFAXd
+A7d9n6m3CxdokMwFN/mo1aju8pAaQIvUjXkw6az/3V5HPYRN3yoAyxNf5cuwhJlrIvlUUg7t9wk
tfJcetG/T2xeGhF2oJlAkhH8eHgVRuXGaChpnNGX87+uufvZWD4u27PoJObMa10DD6Gc6/t4fEBu
cif3w1UrAFkuhOToaBFju7r2BndB/JyyGY0apQYALiu174rXyeid1i4dpJLQLAuS5KXR7nJtaq9D
4dNF5FMruT/k3hYK05DxBO0wwSm07XisQiAgubt+iq3uaDCtg8YT7mipgtU4tVCiUpfwoNlDLO7I
0PzRYbnYXw1vEW8AHSXEyz4yQmfLZWC5mnIZHkD3u8xwduDQsjI8blJjU1QT9Ahk4dbq0p1ZFPaz
irbZpLIQIzM67Q227SZItliS8Gp11Rw8MNBsDtENkaXDapgRtT38g9pf0TvDN1a014YXVuPyaSR1
ndUDaqksGchQuzgWLz2kTfKmQNkHKR1naO/jQlfuqoJ14XWPWB2RC+g8np1wRjElbNmVA5QWYqsO
Wcal/gHl7tuOg0Pnup3V5Tmzo1+ORuUOTScXTfR6+KYSyV246tZoIlloSHFNiTC63oq7iiUu8to6
uiz12W9HEzJZ91UhCTeMtYsKXL8GyvZL+48tehl27azj0XJy+eC+tQq1gikaPcjVId8WLc2q2Rwj
bRDPp4xlug9ijYSYZmcf614JkXu3AzUvzB0btedE0SCCVOr5pvayfK9NBnrlo3oOeJPx17QdrQ14
KlTipsiQVjNUEItmIA7tkIpJ9Pquz/Ad8dhpECyp092YD6lf2YDcqZU9hUD/0G1fFckxxi8TIwM4
CopHtmTqlxNDjPoW7Sg8u0GRh7jocl1B8szcyprpaVTo49Saj0hl2A85NfKA1XHyliiNJTG5eq8C
4QyYBh5XkC4Srpwmtms7NUbEJRNpAg2kKL73qj05r/Rd/Vn80pwga3wg6K578PpI/7EqFiXTQqOq
kcFqHVQeP4zOW9y8K0a8H6zn65bWdj5I3j20VKKIAkKFyzmlFvq9eYU5NRkAh41Kn5qIySZxLVxH
2fiDCgDEEGL8iBxXo3XKRNEQpe/G9pV6zb0KeJI3bpm3K8qBqDkjXfp0fWwrNTfca2d2hcVL8atK
7yHuSiqlJoNKn2ctZXe1FanHYozLh7iMM7S9DFMwuJayj3TtaxlrRjBORb0HZCCRrOvqO/3si0Re
OxcoOKagPQwaSqQ+OT9ibaP/7L+rpKsCl0usrR1VqL/paAZfZLBEVJPCudZ2CYzFGVr2mn1eoPm3
CDvM9fWJXjcExA+SAChFiDWrNDEn6uHUPUFqR0X1QWtb4nyXycqvbgpgFkH3AfkryEFeuiqfONg/
G5xDDvkBQjn/kG+vD2N9s59Z0C8tTF3T9SWAWajuGdCgeWh3YDHZGeGvhEyBErjgD/ofLQpnfG45
NOuHHiTKzs8mRJIvN7s3pWx3WrIDdBqpy8m9sfqKGNAHcHLSlzLln5VbBjg9QDSXvurlXr4cM9oY
o3k2cFlWReQds8lzfaOAkhKjBY74bmi2jcfdfaWzQNEaWfZ7LSRYcKj/XVPhSM/jzprGZU1BnRGA
zHVPt+lTIvPPj6T2p5vjzMwSMZyFiJPCiijjMDPiDCcWdB+hvLVNSfwNBQay4Se0i6XBK7KQIYoQ
AdvHd334/D6HMqDh2niR8kM5HOEUmkaE8fZGD7oUPcKdzmY/A2dPAy7zmr1MZlhwG+/CSrI112Ih
BOBI0YGHHm9eIbJDkjI1tSLL0QQNPQ5PTX+hvfO2oLIk3aodC1EKkOVozhfv5qkBiAHwFtjhD2N9
MN09yF2vb5YVEwupMWbNXpIRYo7T4XOes2qAOmdovebHRMb3u3K+aHg/WNDTRUs+7sJLJ0HBravT
asyXrIsJzMKO9VCo9PXo3y/JhR1hSbjZO6Xt9fmpqH8D4Q0yBikWfuVABpgFHfkYCPqQRbneOKXU
VewpP9W5s5n6m6VplqvvUnz36pLY3gKt9gDlE1vsk9hT1Lyz89OgbS1+M2QhYEB/sepnJoRTP3Zz
F8LmMAHcDC8PMAEG/usm1jADC8IMoBx9Ia8SWzyQYW6VvAMCKNpax2iTbRAskNafdr+eZdmntZjk
wpZwxyCJ3xsJh60se3aGgzGAkxwQVc+oiJoEpR2AOLupwiH/YuQ/ZQkUY9UxzkYq3Ddp3JUKW0aq
JMT76eZkOsa3/Ul9njdIEPv58Ye2a4Px2Ibppgu6x8zPdyyonrstFJeP08bcNSHKGOlCG/sInjvp
Sb0SKl5Mj3BAlnZTG8UyPS9aoIYjmfc6rDm+TRo/Cl6rexUkMy8eScLrPrDqyWcTI2x+SP7MWY3o
8JQP0baxwkHVt+68uW5k9YQ5MyLs/LGDerZdw4hVPyG4L5Qv6viq+ZMncegPLJdw313MonCpj6lb
mdYyGi3oCLvtDtrG3du+gddL5Sd+ttd29LbezIFztAPma7ff+KHZJ+AD3BoBiNsDNTA3IJDzu0co
j+mb/EGDMm6ym4iNmTcIDdKNnJFzWVvxq5dC55L4xv0o5jBrL5qYvsBooWLe7KY5uD77a5gZAAlx
6SLJaYGAWNh6SaR2Tq5AyqEGnYBB5mITUfQ9ty88D2NG6pw4dnFXOJJ7a23PnZsV9pxuKzy3UgzL
yZxNO6LVho76SbO773afyPRSVwIMjBFa3kvtYKGTv7zEbLhxbFgYI9Xtfca3yPFpZbzJd5614c72
+oyu+TNexkgpIsKAVIVwNptpFFn10hXLm8bP1PKIzHrIq4dUHbdSAqDVkZ0ZE1avyKEbEfUAjRvJ
dGs5/Cbu3mynD9KGEVWjm8GUSZmtLhx0qkHYsSAzXOFMcGNkHOsSLV8ZB7Bwqhkon210S5WNqZEM
nSm769O5bg/pYAtSGWgnEHatl4EIzevRLBVr+2/7LEO8Ntayt/jibeImQwIFpRxUiZHGEs4gNR1j
nS/9ULX2otb1pkfSSE8fdfY1MfdDt4/1hORoPHboOzN3RfN6fYxr5+y5eWGMU5lOcx7VUHCIbICG
K+TOovkxZs2X63ZWnzUATHwkvZFrEjZdDealGLheNJ4Zb6ZqHY2s3TXFo+5+Z9p9nhVh38pILtaH
9seksPViYJUBPwFmC90aPADB27vZAmFY2EwytrVth0LIP2MT/DI2CmXWCizhlDXb1vaCeuofWrdO
fMNmRIHCwfW5XDuXz+0JLjOnSoSWtMUvwaOUml8699d1A7KZE5xCHTpPixYD9ZPVJX5dPZqW5BCW
+cNyupy9AFmGBpGewe/KDuJoOchoO9xy6j1o/wyaQ9XpN97A5PqwVtdJQ4MLtrIKrVJhnSbkVhXd
AAS6vh8RxcQ+HXbUIG39/bqd1elDehLJaLyMPnEoRkyl0bwA6DLu/JiinvqRFt2Mo4wwdNUPDLwn
Fgq5pSP6cg4tlltu2S5gufHZ7naK9fgX4wC5xZKLcBfR78vfT5OuQkIOaKcBRFeFBdwMUK1qLyM9
WCuvoy/rj53FV858IVInqtgDKiuKBlPRpqDguQR1wG8kAbeDowO0w0w/b9w39Ha1pOT3FgWmXB9P
BRYzRm/u9XGvnfs6DmPktPUF8y2M21BGNtFhqc8hU2ntUUyYKXFlMkTrVhB9Qj4NJICiCpECRWPF
mjFq4JJ5/aPFk9Ac7k0qiT1XnRHEdv81IxwWRWwPLUidULYCXyPklemIbqRcljeSWRFODGc0pzKp
MBgDIq1BqtgPXQqZcylTnzBpSDLg7gAiASRUno3WDcFVIMRVQkLZ0h6HvNu0dryJojSgpb5p+ym8
7gXCkERTYtV5VKrMcwZNe2xBzzCY81eH386mI3thiQ/QT3aEoK2HfhKqxBiSWvwunK99kx86zSWz
VoVppROWK7ukNYlqz5tKMQkAw75NZVI5wnH86SOEYM7iVV/Fvak9KsiBpYN1wCP/1szso9X2gcW6
fZ6Dr9qQzbH40v//dhfeI/AbIdW2LMLZ1o8ZNRUnVbTH+m1skacmPZn9Q78tH2rgi0n/dn1NxSfH
J3vCbmAZqAGRcsCiJu6uhr5knRphVfT+WKMDwcSrClneAgRPIwhbuZduJPZXnQr96VAa/+ijFubZ
86jVst7VHssO5bwpuxkmCHMb/e2MbGPvDVtrwiNvso98BvIGVbUMgpHpzlZm0hkSQMDqmp99ixCS
NaPWjqDp0h6NfDOogBqDlShwphAVmBkJBSqpaa9uXdAxYXYBZsUz5XKpQXnJcrSvao/T+AYq3GHe
aBBSkelPf3QinMXT/1nhMzPCqNBqx8vBqfTHMgcFOaAcIFGrG0BYTTWDwEhXoyPLzwbuEc6zyC8s
QC94Ww+h4VZewN2ZHnQ+RtukU8aw16e31BnZ0YGUwAH6KmY466jIOrSaA0Dy+9u4qLP9dScRrvWP
EYBpDI9FFaoomlgmGmIP15wZ6480YndtUz3GnSvrX13zQ5SHwNu6ZCSh33m5GKmbdT1g2Zgle5p2
qRE7e5dr6JSNIEt3fTirBxzud2+JVKDcbgnXaTVMJhJItf7oUOMbzeyNnW8H/VY3QGwGCYRUD3L1
e8JSP6c8tEYkG8rKC69/hBD6IX5BeRsFFcR9+IPtdzleZ6znKHU4f0K7G0KY3MdbOYiM37UdB7H+
5bqxZUAXLgjmczTA4T2HINZCve/SmJIqk6kpPX/qaf2oMP0hHSE1W7cdqdV5r8w1/F4d1O11q2KP
zjJGHCpLg+6Sa0Cr2qXZGCSuc2GM/InP08Zt+22dnxr6gI2m8HnTTl8b5J/Vp7gNe63fDnw/Q23H
aoPrnyHKy3x8BuoCaPtHzKEBaHT5GZSDdXZyPf40p8/zXWn4QCXk/dbpSIReznDaxkrolMCcVEub
wzG1N4UWdg91HSbWoZ0gkUjYKdG2qUFQIIoqkOQG3XiEqnin3PFH2aNArEX953t1AzRfAIcjshDO
pcRhBqcs4k/13vlRvEPv3WcQ5Zp3UdAe1fsmNHAf8V2zaTfDrjtBGedxOLbBfKfeTrtM4qfap0N5
Yc0/+xrh+FIqkypuitnToWSN5I3fhTFR/CzAPeBH5Of7FGTkdxzsrq/ayv7QQaOJxnzwwkBgUYjf
im5msVeq7ZOWBiPUujv9dVG51SqcmDg7rxv7fCKA+x3io4j5wQ4JpxVchPFpiNoWnpr19c4pm6eS
vnlNvaVJC3mW+FRRLZg1cIzbw+9Wee/c1yGXYcY+hx7LR5gLpgOpJPwv7NIsavVeqW3+REGpX9kN
gGPZQ/xgVUFm6v7UBpUSE+b1YcSGpflG+yqZhZU5xyMR3AEoooER0RXmPErLVHXLtH0ys9cIGpbK
WDxz48azOXHqu5om+/GFN/uhvqnzeNckrc+NwIq/phrI/XRTEg2IxfZlHxgaUkEmHgtoNhG58ZVB
tzpWGO2TwUFAZJyqxlfi7YhIdMxI5VnB2P1Ox62d3TN1JOjSD6mhS3rZlzkXTk70uCzJMHBu4S/h
WrKHsikj3E1PccWQ0vMAXnIHXVZY/BwFYqjIkNqowBoqNOSFme+bZALZZ989oSuTx35BQ+q+pMat
wzb58BRVAVqxuu6XZL2Xg+RycIsuygIvBaMYDkbRqgfMlpol1qM775Drnm6n0TdHsBZaR28iiAaQ
zB/H3Sx9yXzeb6gIoh/bBWkPHpqAalweyQooS3WH6e5joOw2+x9piCZCovm+fZQcI58Pf8GSsKly
3WotrYGlaVufmn0ZjOS9JJBBR6XD9EFD7m80KD+1ux7Viz5Mt25gQwNKC9MgORQb9Rhv5ntZB9BH
1+DFzAtftURDZ6+MyjI6y8IZ8Nj5kz8G2S/3UO5LyK2BgZ0YR22Xb/Kg8t+BPUBRMwBIGwUXe6Ns
9Y2z1ckEHTa6qbe5BKP96awXPkt4jMy5ofKl8eVx8MHZ6TthSWqgHWQiOWLTLBRyLpdfcDwNxE1V
lX3YqV4grIxBl8FTTH6+fm9IRPgpIiqReLsoVv4fo0h/IYMCCBIK35dz7qnKUFil5T7OmwFzbuys
3bxLfe2Q3U5BEaA+4S9CYMEB87q9vtOW8QjLvXCkI/5AIRxIGsF0qbNWH9Pee0yqJ1e/YZDwypq3
tL7JUTa4bmplCZG9Qc+VjnsTu2v59zPPGoz/R9p17TiOJNsvIkBvXpNOtiSqVKbrheiq7qJ3Sc+v
v4e1C6yU0hUxu6jBYLp70MF0kZERJ87p1JDG6BiKRlJUJjCgAXokSsQskNW2+CUVr/nLmZFdmmPJ
7SchnLCVK+5ZQ1Wgij+z+h9P3Vw/ArU9uIAkPNKYqVOqQRIoMDBnqSmJpNRELx0065oIHkwhWOpj
uV2oGegIZsVZIAVSGMwBkDnIYiP5AWtA9vkSuHN+iW9yvR2XdCzvGvrRpsIpx86Y//ximVJ57Iq8
kaKzqFeoM9rZudTRm7+qooVb9HY/YM4A3ARXBG/A3TIXWDsUgMpyUXzWnlMVtVk5tQu/IRVnpgWJ
eNEG+cbjHXj74AUcWZ25NgTgCpWbJdOTpCjjJIjPDWSI2/2nvBnNb47Eh8xEl5KbQFLuF281bomf
0F7KYrIISpxzmAdpGqDqYMiEo7meWl1u+GaQ0visvlTmZEFDb1U7Zvu2MMqbBytjhrnCeqGKaRxm
8TkDWEwBZGy0KxKanxMR19QOXJmET61FgRpLUVb/9VKagbV0j4g3KQzmI5jTkSJg0eoIH1G+ByuO
QMPD7EgL1z1Bo1G2Bvs4QbYTlMekdHUC54rGhwNP8oUlv7ebL6ecuc7UOBMClceUa2QUDpJmylBT
LLcJfX486TfvWAx3ljNAD4eGaIx1BrU8qmqeNPFZQVJQz0OosMq8SDTB69cQBH1s7OddeO3brq0x
o6raNgLfQR2f69+JnZqdYxBsJ1O3RVM0NQcVQtI6pS2QwZqszxOwoK4K1GnkFjtovwEj0ZD6l0ra
NU+oC9k5tzW/KYlXnBWbCTGswWosbq0vrAWL4PnZ/9pMvcWjqQZ3HfPZYRx3NBHl+Nw5ktVt1xMJ
VhppvQm6sSLQi6PJbxqrXFdu7ATeqXV6RyXFmnekFHfv78zKN8NAniOLOy5Jlt5dP9xO8A6aDPQZ
czSHvsFtEc2f1hqoj6+adrKaSlipiDNiiWT86fES3jses84gDy5KtEfIjD1RT4yM66oEzTHqOp9S
s/DXKqftuKUk320Aj515aYnxBrSt8KAbYIkfieQElVO1jq9t08qVLQ55hXe+WP9vY2OOfkiNUuLy
EmNrIXIRHtvhqYsGsiTrzNbCsJ0AD58vXzCjgmyPLXBEWZIL6HiOz6Jm0XabpecAwei0BmycSMCm
tjLi0WnbcaveTZ4FtOf/rZd8+u064hsgczCTYCCOYnE//NSHisBFyVkdV1Q7+NHWr/ai8Pl4Ru8O
FboQP9hxlDANJnYaxAGvbj5JzoNjHKRflZ19l8fYEteJrblAB9hQCChItZCGXjB7k3zo0VUSgKY8
OTe71pW9wqut1jHsadM6vFNuNAue5yAuDPbWZSNAxCmcc3TI7bIA0DQN+jQRh+Qcco6/l5/qZDX6
SC8IC6VLVrB03j+IPHD6VBU8jjddjHyEd28Z8Ol52tXeu0YqgkAf+gQO6D7JyT3udm/u3+Pfv/57
f0gOXEm6JTraO0NFXhm83Mhdg0Plp43qItbKoCwNTpsqP/sfucP9FmyI3FoLW+c2zEIFEL1xqHlL
6Bhmw+6xFCq/o0N+Hjfya/sRHoKP8BnFkxV3Gv80dv/sv8Gx7hOeFKUVLzQC3nlOw/pMmYIeDnCM
sslz2ktNVoVSfi6tYYeKwDZwgRqE2AJu+nS/hEL6ydteX4zX5hi3KoxQOEkUFebW2SrzBgjMmvza
eKJbdQ2BupVkVS/KU+2AOd5t3Og5fzHOvs2v2jctJvoT9yt9WVyA2cE++ibGAfNGFHOlMX8TUKGl
o0LxPnSA0rREq3D8pyXdwbvrfTHjjPctyy6iUaHlZ45ryKR7UrpXxoPcmgZ9kXoTfLKPN9httHk9
5cylXnKdNoCaMD/z/pPYpZZUbSP5H7KUzkcVTZdoxFVQWEQmlFnXSA1GSaN8eK5BoyG8lUtprjuD
QB8zwjaoDOIRLDGD6HIDDG+iEJ4V7c/QHLncjfyWPJ6oO4cdUT9YBdEyjTiRZVEclMwYZLWIzwfJ
ku2TSOqFB9VtVQNvi0sLzC2BtGTO+SUsCMEJzQBEj49CuudHt1D+6KJTnOVgC9oYszsZUE5BBffx
AO8kTy7t31wXqEdlojjCvvwRVGb/mvxVnGmbfvZWsCfSaoxteR2V6/JFIuqSxuydixjzKoIjB9sE
fJtMnlzOc6mVaIVHT0Z6PHdW1FOXkBvz0bk8ybMA0Nwjgs0IpQNINV2/3+qpj2q1CIpzMHIkUZ50
5EQXppA9vawJ5vTmra81QQYT+a7/5r4wnNfqVfydbcLnCK8lZQPt6+k7fcqO/ZlfyEjepPn/ZRxt
MJhJjJHNMXS0p4U+xjB+lrblW2iGz+outbkjjkNIlu4G9syx1ubzcnH5JcVQlcNsDT271tDsMn8i
abSQJWfj+tkIol8BwjTION0gh2LwqlStzBdwvrrqVC9JZg4TOgeWmGVv3vasoXl/Xoym6pssK6up
OEsEktTBtnhJt8KmfNJXS5fcoilm4tSJL3URbClnbuvvy3V6CNxgF55issRIdm+FLidvntzLMRkJ
HK8KQ5qCN7v/pwIsO3EXdvzsutlDhcIOmkdmGjkoLVwbEVROSnxBKM79RgZ/Hek+yzfjBTyXL9pR
iUm2sCFu3kNYKKQ7oUKFVCRSdzKzUBR3TTkHJWfpIKakP9WefkCsuZW+o8OSU7qz+65sMSvVgHM6
CLm0OifbaNMQf1U57dsS69n8lzATeGWEWaVQ1QeQb8NIuE6P0oo/iLulLXd3HKB/gT4dXpMoe12v
UQRcppiUVXWevvrf0lP4KVEivvm/H2+Fn14lZiS45FHShUgVWuXYcrioJCnQm0V1Tt9Dc9ieXMcZ
tgSx4pNP3kxvFZN29djknbmDRV3g4e3mai5z74N2LGkDvq7O2SmoiHhoXGy7BTbhO6dopqbHWwab
bW4PuZ68IOeSquA4euaFfZwahAdeMwgWLo57RlCgA80RsBs8RNuujYBHIBO6MqzPUNCOgQ0Dz5gO
GMHj2bq9//BgmvP3KAfizcSCXJXUoFVZ5UCGaCVKjikI9os2Te3/zQozFL7l0EoKklhUHJ85sSDF
MC6M4yZQwjRhIAZ8AIofeBIxF7lS6FFc+zDRCptJ/s1zhqOKpqoiIXUsRzI6jdkVphFsOAnENus8
X9gSdydSBjU49h4eRmzVRUjURJGCrD4PHVSGoYeXmS0dhaVh3jcDflCQo6CayqJclLD1xzEAuIai
IU0Bz65ZTGbemRBIAEBSfOeTj276AJgcsnPCEv0EG5DNcwyMzezY0ZkI2OL1jpy4DMA+H+iMcqQr
hX/zVcisi6+QaV0Y5u3WvzbEhEwCAGxj3Gv1GVRYZob2lq4E6Nl9vClv6qLscOavuLgLOUUo1LAA
BEIh6OF36v3wGfzNwau7zlfAKKEqGFmlu9J6MjjU8kSyCUlLFGvOvwdItT+3+OXjb7q3vBB8AT/C
zLd9U6oOp0LJMtBjnWstCk+CwRvWNIX1gou8KZr8jByYdlwioAAzWK+sTeMU6jrXoJygb4RtdrIc
3swdYash9wQEarpSt6j6ipZprBcu6x/41/WNgLW9sM34zrbqeIBhYRut7W97lKPN0qJrddMdagc5
YadY/y6czHrlQXCQ2s9/Hk/wj8bXI/Pi9aKnXSkJbRC0ZwAwHd0tDwqSRLxbrv2UIMvuKO6w0sze
QRnjJO6Gp3yzVPe+QQmws88eoz4bel7CDAS6WTSf2ttQb3ztvQkd7S2WTSHEM692korUgptzk5s1
kBqy+PzPKIEvsdiB4U/VCij1cFZRx2jPNVXOygz87nRqA7cY/ioQDOjBUF2sDN55PIF3QlUkB4BB
x6UEWlFUPq8nUOljNYxaoEeC0ozKXR3YKrflVvVbvjd2S5f5vfOAmw8cLUh4zb7n2ljZCjytOL49
8+3vToaYex9Zj8dzz6chLEHpAsgbdKwwsWMUR7I2xEl7RqtUuhmaIl+DvouafGsYBAD4asHenWAV
wC8gcID9kqElzQLu6jFB12eatXi+KGQfPyv71TMAbd+Ph/VTbWD3+aUZdpNpqZZzMcyMLrrONsqz
8iVsHWcvWOqRrvydq3wQl5BTR05rw45/29za83gSfngtEB/PpTmS74WhS/PZevRN82pfOFye1pNi
tPgmdSSJvo01AMtOfOgYqGOgnohcope9oK5VnifFad/BKQ7OEeCxNatajaB+qu3mRYq3wncjrGvx
07BEhdCdP1rhUgbsptY5n9HL6WPuBprVTd7UaXsWoTXf7aXSRLfxd+DkpmGZPem3+BU47klsxzZ1
TfFkeamwcNR+8AyP5ovZm+LQ8ZzoF+25z9wxcQFLL/hPILYCahorzvBqZWNkXtYfqnIiUr9Ny3XE
f5ZqaqYaQcUky0yJe590M9lr1DJUazROHdDuiS3jwSxvetHJetAwfpdr2qMxlwicS5NDkdiDbkJK
WmifwvJp8I9xDZ7WGlJg6HvvSQr5h79J5rY7vbQn1ZHW0VccRFs9AKKZBMMiQ8VtBkXUwPWJf1BW
m8vs1/umNuoOHNBtfX7/OHwCNsORZg2RuSNHPiEdiuLzXIBGfp9Dh34A5pb5pzDx3/hNDrCip6eN
veHJ5ne6epFsEJXhan8GszpgVyOS1v/66Ve5iTPw+BjeO+3QC0AjnIywFFRhjLdsKc2yQRsRFmrr
lOe/IrXdy2/xb41bqYaT0+ast69xTJe2zu1JQ2FAnBv90FqO99D1jElFlPrI2jXnXukmUk/Vhxwb
73wc7I1o4hfO9b0rAcyAoHpG8QgJXbYILMU0ylt1Ru1K6TYbz7VSWyUvWxpy0+p7LB2yjtTVUm7y
XiRxZZY5HpVU8VScwcLGARQM5VGuSPqcbIIX1eqBXJNswRQJt+YtAWk2bl2DqqFahf+0HAJPgYLO
nGKeETY3nP29FpUyB0K6s8hvImLojhgHVvMyPoN5apAAUbDxQDzI5UL0OvtKxjegniZCkQIIIigw
MiucjXEmUx5xDKfsCzEgtbiEGrop9PyM7MIEM79cWCEnNfjNuRLcEkuJ5v1ODN0ucBJuU5pFifC3
/+zcoH99fGruZA0wpxeWmeSEWsaikYUYHB4xDl2DIxYn+W9Hvr6AcMByCibFJRVYBn6WkBg3FVJ2
2EzMIcpBPrVhCHjsXt50z2UOnxJsQvgUoOHFd3RmgSfOGZdI9m4gg6xd5pHcaz4NdA7TXdsUYI3Q
VE0BoMFkpwADL2V4kPikcHIvsQxAX8SF0ukNAJoxz74JjMwPugIcn0hBljvuSXsyTsOb9qTtB7f9
NI7hfilt9/+sMlK4M++xiETKtZOigdipwYCT4w8ke01O5XPoTCvDLL5CDD4kGYjcf0nn59rmA5JZ
/pNuP95nd7Lj8z77zxcwS81LwBRkMpa6lGwtNX0XKkDZKgEdX0x8kfgHvrL5/s+C1XvXGVpUUD2d
e+1AVnQ9bp3j/VyqEQYJX8NaVQFqJ/IHb8uSEwVrdEvzR2Hc6XhcPsvpua2BiRXNJllY79k/3PqP
/3wEE4v1tZLyoYrJ19O2t0MBvrqPJBSS1PLt8XjveqpZMhVvBR3EsYwlIxgMsSgVNFdMf8Viz9PG
fGxgXqWboVwYYFyhIZUtuEz45jzsuHdlpeAhtJ1e1IUJu3vL/Ui//nscjDsUJpprUi805+Rb+uLe
k7/Gi76Tn6tDXiwM6P6+vBgRczKmMS+nSIKpqSXiB3S9sn0amhUAw1t+N+wN0EH9ejyHwvxXspMI
Ag6UwSDpi0wt4300HhwOoKVrziV4N38BufQr2ygKiOiGV6hg1FvtnL0FOaSrFjIed2+ZC8OsfpNc
8xzCCgN9IHiE053qGu/GFiofeBJ8Z050XJLxved25hQWLk3ERdiUzDrGOXpQcxEvvqba41EdqtRV
4hcqv9BqWjWDXaCyBG77FLDVkQz8SpZNmksEQpptsaGZb+ZJvipyp1hi7Lg3FVdfxiw72A0lwR/x
6JDjlVhtFfSfdMdQ/JUnkOt48jmn+tXsp00afz5e/BuHJKBrDjDkWdMQsepPbvXiXUb1sG9ahFMe
utEMQP1VE5fgqR2PlU9tofdNiIgsLfuN/wGqcmYBxQroILRhqUejoJZROi9rL+QOwej5BmcN8iFv
gNmhm/EtBD2UuitaRwIbq2HFo8u3fx+P+jYLhk8AMAB9bzOpDuBe1364KPUwjIym9loNTceEA8Ua
/5GKjR0WvCMonKlqeGs9ReM6rdZaaFXZUeS+p3FE41Z1MCD18CfgQIVpttzCgtx4tPnL0IM0MyPg
EmKr0pPStBRdo7Un1aHVybuK+27qcz++g15lJeG6fDwT99YCmugg3AVOEuh35pHSFBkHxsa+9tQg
AT/51gBRglovIc/ma+3Kw8yDurAiMtOt6Fk6qkPt9dm31nSkaUDL3FVWzSODxJ+SxInFVe5nZtWu
8ukF1NwLbvX+gl98wfyFF/ucb0NFCdD87LWVGYe5q3GNHVc5dGLGdT0VlhCZclKSCSXK5NevodrJ
yUfTvDRKbfuh5RcbWauJER/RfSYE+eq/WAQkY7EheRBKsvFXIeZ8pMYTaOkBQWiD1eDXZtqt/7kR
JLvQ9gW4PNRYmZd0q+sRbTS/9jqd+6zriK4SbUpd1NSXiB1us5xYbrD847k+Hy6AqK8nu5baEHxD
QuN1fPOhRr4dDPspAk5ZdsWgNsElMfceSas8s2rp1LUnadgo7So6VtvYR/9U1uym9DkUHTCDhB+R
Gds9umEz/9BV66JzC430gplUZlUtITbu7pM5NJshoCA8Z5lligEyqJOhNV7CCVtQodhc35ExHE8R
2ltk6Npn+pGrv2dVw7BGaKp94h1O6ujYR8AWQ7kjSR3xvcX7pCmtVOYtiI8u7OXbEAHTa0DwS0Ob
DyoxPwmsi70sj2NcZUrfeFVvQVEgwY20Qw+5b3eUVM/aH4A4R+vx5rlzTVyZZPxlI8SBolKYhJhj
tm+BN+KgoT56HR4q+e9+sWNw3oysw5jxwKhPo9Qqs7WuCA4SGaeg9drvpkFrvEqMU+afxmM/UII4
dRUpCy1pdxwhuBOgcICGkrkRk3kPDBJwqrnSDx6yOZOVlT06RgIxgQydtqQpOUcZzOBm744cOhqP
0WfARMV8YdBQGKfBA+bKKkWozBiBWVSrNligmro7pgtD859fbBShEwNaNvzgdY2rpSVp4k07igs3
yE2MjwDicjRMTKXXNe7YGqPpk7cg/iz918db7zaPxhhg9t7oC2oUBzCgCETQVl1rhqODxgiUPUEZ
OT11r91CvH+7QGAxmD0YL6IyjsFdz5sstmmi+eHgFUVUuKFSJtum50dLn8YC2HRxiXz79s5HeQMt
NEjYofsXkpfX9iZfiQHJoIMXRNqqOaRyQHy/trOxtaYEGz6Il3rAbxcNAAZgM0SYRfqO7cDuZGkU
UIwbvFQ3kDaN0PCd5NqSlduXBXgQfh4W0EKG02IvgjEFiZoeKZjIrtLWNM10BzgG0ez5MrFampWr
geOSVUrxtqjH/LvT29GOBq0jAVjxbT5MAoImk84BRC+w9WRIXSmgS0nmeXqvzyO+EhqA0pzJ09Ga
fz39UadERgUuR88oe2IYkckDdSj0uqX3TmwscQDcm/pLa8xi14ZRK+KIuLerCiuolZVc5wvQ0XsD
EkU0n6K1fSbbZvYvZP/ktpeT0ZMA9vJfIgXbaK9Kr7xwenw2xdvADt4ZB0VGLz9iF1bKMEn9SJGz
dvTCsnDC9IOnDmSVSdyYw4EetQANDvpbqPcWpD9wbD+i+JQFbmxswXNQovu4+1J+5ZFG9JmRY/h8
/HW37g8sHD/VdAWZcJQRrte1h3SvMVb96FVJsIsUQEGMaiRVmC+RGd9bUuDhdTwskZLFEb42pBat
JvZcM3qT3jwFMl2JWfjyeCx3TaCDEtOMegIMXZvQOLAEyj3GEgohniy5AErOil9UwJ0DcfYozFhY
XEpzKywLDRsLVaioqoxe4YPf34dfcANNaCyqFI0Ztvr4pkR1t8q5kJrZONY2FBGzTUNpbUKzXrQe
D/reAuJ9BmFpvNhxMOevvbi/0rQvShoLo6fU2kHBxknb7AByI/exmTvuflbJFFRwcaGyzUK60lTD
3lD50Yv68JSDEyOZcpvS3+MS19i9c6lC4gSXy1xEZ+P8SalVsZKSyau7+C9NDCvHvwjqRJY4Geeq
qZfKM7dhG970FwaZE9A0YiDpfQCDbeP2QmwK5Zecn1MewG0i6l9SZz+eyjuxKSyi+gRGFeDu4fSv
l2yKJT3LAFTysngjtJIlChtfTcFn1pAAz+pA/jO2sjNOwUHj43WdBwtPqXvnBO2IBn6QOUKcfG2/
j4VKKiidPGAoJ5NKQemC+XKJo/s2YY+LTQPeDI7P0PCiYo7jSEMuqyINyQstWQmlBeo/GhGxsfxM
JfGzpLloWwYHl1tyhlu2lSVN4ha8PjVKs1Hy0aurOKs2tJGeF+b/NnDGh6EzByJ/oAnGSb4efybW
Dc0VfNjAHVTAWETJDDlbrA7Ci1Q6kfLRL+V47x1STAQARYBmo/eJeVeKMkrliSxNOD2BzfmSA0zF
Ok+XXiD3DunckwsNKgm00mzRS4RY4pDy0+QNQ5eivTwGf4VeUaKGoE/qwz+P5/FORIbgG0xOyFBh
I7OKV01YJsbQBLwnFA3vFlHyoqecYvKBBGR7HmduRgXN7uRhqXXlzomFYWiAQ8cU2Vg2FgHcWZfH
OoThZ3FDz70r9uaUb5pvof31eIh31u3KEhOHZHwmCWWMIRpZvq4UkH6AWDIcteNjM/cGhGLHTIM2
d1SyDkHO0slo8mL09H1q4oxUr6dCMaXQLHjy2NK9Nbu0xNwWYw7qG7+AJZo4hvoXMEKT8l6CDm5e
P9dLmtv3xgXUEDY9gOe3vGpBWPJ9bNDR0/jU1sIAQCzBknRr1CEzy5/yEgVS//zPR4hHyQzFBCnO
Td8UtJyhvZqJGCE6EmRvRFM3eONy0FM6XbwA1rs3m5e2mIRZGui6nxq4e3mTfyqA4wdRhbgtFqzc
c6RoFQCWWuRBpgCWoGt/JTeFlumVPHqjAQBiWxyKPreUIXb8WF0n6S7mbAoESn9Uot7Np+aVQ8bB
/2OoT7wCBmiTeqP+p52+Hk/0HWdz9VXMi2DghJ7jIoRBQ4CeZ71bizGoccAOloAK/bGpu/N8MQHM
MfR1HEK+RSolEOWU1DmqPmIANTe8RLBz4x5LvCRTeScMQckVitJokIeTYeOdMQ+SOJ0ieOyG9/zA
LX3eNsJ1l35CzPfx6O45mZlmcRaOh+9mEW++MCUdlYrJA7iuXfW+PjqcjKdgLE3V+rGpWxg4nrPQ
bIAhNP/BfTI7thhV+M2pnLwkfabia5b8TbWv5qDHVjQ9NfQ15d7ycttkFjCV4LGL3cf27w0VgQeQ
iuiQBS6DuQd5nav7MB0xq/KQuFlef0HCMLChJJ8ubJl7rudHUgdXhI77kNmdIoj7jFHAjdsPZnaS
novxIG0nMQLFgROESxv07rhmAZ9/W2M2KB2mMuAKdfKUCrXHDiBhPbKrNlh4s97C7uZsBC52tFTg
RYkOjmtP0IwI0AOZmzy5syC5zCPdXnqG8SunJclqAL1KO1ZWHUfNPv5Da8tHdiQ5+hKJk01Vrysx
JqDETktTnJ6U4RyVOkl6ba/mC4+SewcW2Vcg0tC8ig4QZp39oZIHXfEnD4htnkhUOrZxgg6DhAqm
EUadVWc8NQu9+S+yROgxQMYGeVGICbBp32qsy1oDc56nvYMEXBZrSw8AEV9n1WBlb/94MyPKQskb
sSSw6GzvYIJOpxGPP94LQSNoC2EmkLIpIpu2abl6bOonG8G8OVHmgmQuHkVIuqnzhF+88uLY6HtV
6wVP14KzmvKZVfiInNNBgIr4SKGxxaEReaAcWvknFfyUyiQ4LeWzVQBHdqLRkEOZNqJkatVkqyP6
dbSu6x0pigJCU6Pdx6KcW3oqUPCaF7qd0xYKK5PqC+9SN7Q2ss2SDSxEdkxHPjwNYaBDBrIrrBT9
Xgte6s7NAnaL+UGLlBNKYswuL9umisM2l7yi3WUN3WfjUa9RMtD1hW16zx1eWmL9URZGRTV1qeRl
mgP8AgCkEyIhaod5sRKiJy0FNxgElJKQFHLgxB+jv23zkWgD9+vxAstYP2Z9Zw5avAmhN46s1Pzn
F+vbovZHDQMfwgu5VctIsC8B4m5xWzgWlyZmH3ZhouGyaTDyRPISZasWTxpFgwFiib4VXW3YDfWT
BiQgkqrpuGvU0RTBTxTbElA/8em/GSueQ7jRcemxPVVCUid1o1aSp/DcTuI6EwLAS0+8+Ql9O5//
scFsoZi2vNA0peSNZi5ZqepmZpGamks3CbUr30rf/6cxsRtJ7NBelWYYU4TUuwJkFiDYjy3c4muA
DUJLCo4ECHvQisYMSRpoOek5J3v1sB7U71p+a4g8/m2hiPBViTbnPLZ3e6XBHFrGUH6ZvQ7PXKB1
I040BEWfh53pRPlhyFZ8Wi8Yud32EDrkNcgEwkWi8Mo8R6D6VKsJeDy9PkTr+pg34ORGVWnhmM8z
c70ZQD4A5znXkvAvlcm3cHWmBQWnKl7jqBVI5KcdZ3KRR5X3FyFewkfemTe0VaIHBB3YyHZqTCiQ
Jl1QJ1GgeGqV7SpAxzgrl7p/jKqFiJOG5NGsTotbjt1vdND4XtJqDMkvqQPlWHpS4gY8sFDL2OVD
GNmqPOlOlfTCqi81kL21WvikSU3hVmJQrHoliRfWch4YO8voukNCCZc+rkTmiqJTDG6irlS82ta1
d44nlfzVA27GuY835rzxru2gvw47Q0UODWR6NzxSzaSCkLwWvCm0FF4ixZc6OMq41OJwu44yEOJ4
c83qA+itYYYTzgRIY6YKeEFWqQtCNSirUcmwkU+jq8cjuiGZRoEJtuZzLaEOCKgNhnzhmg1cobxS
K4InTG9lD1nV1KLhsJaG2J4+udZJEt7qa7vTIrOtzl150gUHDYyNPgGE5eZdaRngrkxBpiOTolhH
3J9IeBorm8pWElpc+FothD4/7CDsIoB1AiTxM04C3UfXX1ypoIOPUNXyehBsNT7J6LbnCofDF+nZ
V1m9y6ZGI1egw6prBLNCdjMH8BAs6yYYaIk4oVHlEPZ/huhvHWBUDm0PtHoTY2QEoj/Qf3bV8ana
VYCblFK0Tco96pBmWBi/QWr1ePZvvQPgVTLmHc4VhQPWBwld31MwJ4qewG20rCD9WEBExtRp6BTT
68CRcly4LG6b7LDeCBx5YCiwwXArX8/e0Ae5EONPvOxUcr9mKagstXIFEKrpxZj4T6Rkyu6U97sE
rzIewCs+1kn3JJzyV6WGsl85rMPe5pXY9DttXYxmHFtBu4QE/Ek7XS8yKJTARTy3l4EHmT1pelUk
XT+GstdT37BFLcmcyhewomNVe4Vc8qQsOB+4NLkjvl6oKw7YcHS89t334yW6kzHHl8CxQPEcVJJQ
Z7qesITWmRpwkexpwkCU0Na4Xw16vWs9JgLYitMnTNG2ghKoZj+2fLs5rg0zcRnfJJpUy5iCxCjB
XzkW6K3J8GY2M2PDJcc6XHjh3R0pEmZISs+auTybNPd1TgDciqpeuCvCczv2IBp3OS9GspPDGWpy
ovSkNiSHLxfAHXfSTKCfhmOFsMTcO83irhMp87mga1VP0iISZRIx5I/eB1wG3ocPISOagtLSoaUt
1ST40mpSULuEVKFfrkZ5H8XrIEhtQx8Wvuv2Xpk/C9cKOFqguMQiQUQ9avJY7lWPU8SVVK/LAPTb
k2DlheL4/xxuKygShNFlNP3L2Gosh24XCnIvKaPmtWi2rXYUnKxz3jIenTh+HoE0PtB+X8jrMB63
mrAUtt7ebYoEQA+PHA3W/yYR3PY5ijFGp3mNZPeg1FT95w4SUO1z2v1Jq5P2OoCaOx9id5o7zt6A
ERuHhUb9+V5jDv3VJzAhGY+ObzpEveappSlwjpi8AuWKNO1eb7Yx+Mgfn6/bW/Z6wMzBlnRhyjlu
0jw8tFWzL1PcG+UI1IpeLKUGbuHDWFqUohBxIp5F2pYJA/u8mcImkzVvCNG+Wb6GKPKpW2ECalwu
mjXyIDEgHpqV+vukPT4e592FvbDNzCo0hGIw4UqaZ2huVB4L/xRAhnnBefycUGbtgCGRcExA0Ige
8nm2L+IIgCWUvE6l+CRzPHZIlfpyZAWa34FxIa/jCmGCgJJ1U0lAj0QNuIH3VS0Mb1EZlBWJ0XPt
rwa+jn5XEMZ54wwD6jUo5+RPcTaAN6IrRmgiGfifAyvnU3SAdFGY+6smiXndLKd00iHKAdSw1QW9
9hdN0FFpghm4yMxoEOiLrvTZuxyO3O9imvMOOAWT5sZShuhA6SdN3YCaBOGOLJdISAoR0Icml8vz
XwrFZ7NPmvR3M9XQQAK3CIhRJR9yTCkF5EkNk+Gt51u/t/JI7dAQKgmZmccS+oKKptJyM1Gz4j3W
hhZvP6Xgjhmow8BHhlKsYo6RP+rHgeKV8Bd06BI2QT8gVwKs+fhJs77OyZD5Sv40wde9tXWbgrAe
DSK7RIDGuVlSP7PActaDyrDV0wFkXA23m3gpgEgVcnm1pWJuEqtXpv5TVcM6M+usQ5mnFcXCcLlJ
kYPfmVHC4/CtUlROVMjg8hyzopNexlpOd6MPLNxCVeHOydMR9EBHaCbXRE7peq/gBqpDMYujE9iC
jzHSlUHym9OGP4/3/f+Rdl07cuPA9osEKIdXqdVp1BPsGacXwV6PFUjlrK+/h7N31900r4iduwZ2
FzDQJaZiserUOX8+8KAyb+H3oXhjA7nLnbnCKhqPJF7+QbGsz2jeunenzJb4EMHZQtkMwBobXeo4
2uzvr3Z9bGhjYs4KslxFHozpXTGdXW/etePz9liEdmAJIlUglkBr5a0dBc1foHil5EOfI9WWpHs3
uzNjQN8zydIIJ+3KEPfSn2eEhxBdRe93/yMuX9b2ZXsgkt83ufBzzGrwviwV+eA55Aeo+H3PHiSo
yj/b5YDaBNPoP5PF109qa6nAi1+QD9BGvLTQc8Af7S7d2xPYKQFVtQLo1cqorwU5klurnJuNG4sq
hoKR2d/m/fIaP5onEg1R/Hn9uj2FgtNzMzzu9CS2Mto4meTDDCoKleLZ02fDfvagfbJtiFsrwAEB
F2CSIHjuM/AAd4DIUpA4aZw8GiPvB4AR27/OXfZvvw49FWST8BJhueXbLZ2nOomNYs0jSpewdfpT
ZvXBhDpwUT/r3aGyJduCm7Y/7HHT5s2J2zgK7DlwsqZC0CRb+dKOOi5i/MMKm9Mrh1DVnVYqmgZe
B3sGXZN3WTvvwe778+jVx5xIrnbRCgE+hMoPAkY8H9mYr6wx+rAFWjR51JqrGlRFMgfGrK277ZXi
t/bfgwKxEJIrQMACgX1rpq6qokeHfB41VrU31aMClK0etO50WFG+WSjdgbBh1+WyPCDn9f6wy3nX
uk4NxbCxZHZx742Hvuj2Xv041LIBCqfxanxsUa+m0aJE06uGycnO/vJxOm5Pn3DjXf0677s9RH8j
mz29Q0pf+a4mKqCyMvopoRVghZm8GnSjVO44TbWVN7Ol4LB69WHSO98uTMTp/+1B9PeKXFnhD5Fn
pWhHTND4rH2y4zrodcQZVA2r5bUzXrbnTXiUPBelTeQZAffmriJF7WYT5SUSoV5j+YYFLk6DZOpO
b5P8AFVrKC3URCYzIppGsMWCyoKJgCErc7sVkjLWsM0yEmnmaw+FaZSZ0Hj0tD0yoREEJMhwgyHg
j7bbGMMtarck0Wxq96Ol3ie9dT+DAWTbjGgCIWoJvUb0GCCTwi3WWBTjopOGRM6yJ+13x4zKBLws
xo7I2iPFA/ptifN604jeKUWHKDH23SllAjD77aEIDQD1CogQUODY39yyTMY81D0MNGoRuvNBXdCg
lkg2t8jdoHL7rxHuCNkUbEbqUJGoRlMZCavk7JSHVZY/Fw4FVyoS9ZB7wR64HYoBbP9K1AmL34Zq
g+dNGaSFrJ9ONBS8MlmPItIXiE9vjZC1ikHHbpGoTUMTXclx4CGPpIfbq8Knbd7cwbUZ7oiqeCF0
jpHRSG3BxUDHdQraVfuqLRXgAWtsx5DLRnoRKds0nOMB7Zi9A3YKUxl8tYdsabXUgeEs5QFJFiXs
WxscNdmc7EZjHQNrHiHKuBjr8/ZXixbg6qP5NEur1TVAzZibaYy05mCsoWZL7mVRbMO6NxARspzW
H1iJMc+TsYXOemLfDcNLY2YPejf6yK5AV/Z1MlrJQgiHBEivh7c30vl8c1SjJlU1aFMeFV6f78be
Uu+MFhxNXptbh+3ZE92VTI/xH1Pckretmc95PuRRFzqhjCpSPA4gSAE2c0F+x134K50GrWXzRkEr
gdIZ0s1r4E0S9ys8HKhm/mOFu+5bY0lWasJKpwN2QOqztdDAG76Dx+jj9mQJx4NtgCYlXCq4x26P
YYe+lnoBA03UZ98t52lNnib6nsEA58jKmOjl4RFcNh2ahfYIAdEov0ym76xgAvCepOEzW9er/M7f
R/3KDue2TK8jir4iFisGI7RqtOMqaPBUlqADIRVUCwNPA4tsKplAYeiJhgrA/x1Aqhw+A7ugmglN
TgRPi1UHKX1AveQAdrt5nCAWkwVp/JeeOIHboUl8e+mE+xzvEkB9ga9BBeJ26epKz2djQiBA8zxo
4l9eJWs0Em6OKwvs76+jTjSStGmX4iKIX6b5jOqGPw2ftkchdEQM64C+Zcs2eOrVNLPtyc7xhHPL
g5oFMXritdDr9jnUBmUAO1G48Yar+F9b3Ix100iASYItUgNaX4Ga03wAetEx271uyTB2wuVheXlA
l1EC5JM7qb1m6NFCCOUmqgqS3/KxqqgkHc1L3r7tefw0azhFtIaM1e0KOTNrqW1zEqGk7rmdj2R0
l533s/td0cO++mR+BCekSj+DiiGHTmZn+CCjm+ddPRGf6OV+ey1F88sIdIHSZH1j/IN5UPp1mWlB
olEtw7J40oGAWkAt6RYAGnrBtjHR5gTbBKTTGBEEsp23Q69i1CgyFbEjPVVq4Tfepfiv1c+/pxcH
m0nOg+aaf70umlfHMwRvoqFXznlegEmJhnWr+mTUWgwL6hZF71eW8p7EBvBOADwBHY4GNC7Q623S
a41q5JE6lR9LrNk0k9P2/AkX68oE5y7JYNqDEtsw4YKrwvyoWZfcaPdlMwSzY0gWS2aMO3kF60RH
kjOPDLonE+RNQUrVZntkJqPRdCXGRC7levI4t6UMswZ5ehgj9fJg0XVnZ6ZPpyJ04vuOliHVpWGm
cDMaaBlCKMUI1biYo2AN2XrdkajokOfwS6Snh6AD5XEdqKkO2LBdtuDjd4sSzMCDBsKEXOsgk7xU
+g+z6J3Gz9IGaG2EocNfRet0j8VCsjy0piXbs9oB9MDa6TXxWqCnnC5Wn9PZyWLfHkj8OFDNjXG4
kTW/KITOklBRPDYPrxrUPcE8yoU8mjsTMiDhCmgs8kOan/RHEBlJLjOhEbQlAvyMf9BQfHua42RN
1AXpvEiJCQAQB7T7+qr5fXvLi1wyqKQ0dF2w181bWvbqPisUWuLFQfAInCDMlYHJOKxm9K1sW2Hz
wcch8PeYLRctZJDmvB1K7q5D60KILEJv0TChnwt407MU8SYcCyD4jgOcOooI3IlK567sHAfuD8Se
XjA8b49BuBysLQ01RlDo8giq3IXUQ+fi1y3vheT3Ttr6ffpp24ZwBFc2OAeumhBsLzO8mDuo3Z7i
qlT8JnO73bYVPtf+tw/HajNcIAAsfGpw7ZUYeF/2Zl73C/W/uJfFHxNgvI8oMiFHbR1VVEbU4WC9
bFsW+TwgOFEnx4MHBI/cCs0LSD9sauOCyool7JIBlCxOuZ6Uca3ulEmNdKv0wm2bonW7tsn+/mqH
a4Na5l1vYu+V0x66IBew5oRdO0smVTw0qCJaSIsjB8+7hKzr2mlySJSaxg6i47smN3e6Wj56g8rQ
TtuD4qE2b0sIUKeF6xCb/Q/UYKlOo1knI/Y69JfH+xSqXee2BPHPebAP/Zej97xtUDSLyCQD6sAa
NKE6fjuLzlwCrNEjadBUj9TWkRIFi0tehdtWRJMISV3ASNGBgXiJs1JnRmkVo4K1spYdaAqWDjSN
3t2oFlFdle/wr6y5EpzbgM6gWHI7JJSU8ZRcDRLFOWgxm0M/QWhT1qsjHNGVES5qUWw7RrZFR7hU
zUE+AiOd7VdjDuLY3RnD0/b0CRfJBJISvQzsYHN7sFrKfGxS7MFRbf1qemI16VEGr5EZYSO+Ok95
5ZFJLWGEoP6cr/EBVA/AVWaS8yQzw73CPYOiDq/g2PaDP6cHolxkxT+ZBe5SGot16ZKWpZSAi6tH
iD9A/zpzJMhb5tL4qw96Zv+sCZ+4WhJrTowG0+VaXTCCfbJd31EjYwEWklaoIsD73C6INcVWFTvs
0OS273g/8pzsSnAMvmNv2RADYQ28jJj41opWNr1nKBiHpf4q20uSDWD0eNeRvDLCLUmd0SF2qUui
rAOBj4VGDhD0y8ohomAEHV7/jISvZpM6m5qUeWpXOzffaXyn0VCGHRLacEALxjQnmOLa7WzlwNG4
XREj+E0/G8Ov0jhMadSYkpWXWeE8mLa4WYo2bThl7VLuQOqAcPpxHCVeRWwFbaRMpIA1pd+OpR3x
gtXznEadVR719Ex6D2rDB6/6vr3D2OL+cVKgR/+PHW4fJ24GlZca7akA6Xi6F6h1hyfK4rvQncyM
H3RUA2nAJRsbF2NXAyrdPSmQC/+Wey/DvQPKHhAFbQ+Mx2i+XdZI6CMoAEqGYdBvZxAYMlyXmIuo
XB9XVz/OBni0uxPtA6PHe0X1O/O1Xp+bFdhJwwy3rYvcHHr8cW+jmYGxQ94aN9cSr3RvJlEFFXEw
LbcXJ/u0bUKY8GPt9TpSLuDH4RuObaJqnZej6lebcRroKj2Y2XLvjKBboh+M5WEAJW9JczzI/mPj
IJtaHaUl5APY/yCgvR0dVJAMNJTB+a3VVwVY7Ma36LlXA5S3f20PUrBVoA+rIS8HU+hQ5LbnCo6Y
ZZ4bdE+jSQGpP3No9pQcS1lGTmwHI3Gh22w6vFxysyp13mgtjVxTeZnN7vs4OadySc4VnqOSnSnY
GxjTb1vsW67u8kStGihE9zRy+rOVhRhVOkp8lCAAujHBLZDeECB7HAxnbHABFhmIKnUjf2wpeQLz
1NGDrtP2OgkuXPR6QBnAZHVHYFVux1QYRtNVJvaimn5egfl2ZWVNgZ+6McCNiLq0M+YeceOqIGAM
G305JMXJfUwqoJXa7vBfqen/3uOMFQWgNdQLeF7vuu0tjUL5LZoS+1XRrUfVMCXhvXDTMYEO9KYC
3cdHKbO3Osq8YEz9EJQ/6/4u8Y5JLQnphCsDnClI0qBdB/zQ7crMnRpDewYOvkRv2Oha+3T+78EW
rqjfFtgXXO3nVU28uMkozk4KxBhQ0XH9nhNzZYGdqCsLyM0bxbLCgq0/NYDv0PYniqnvMIKqELiZ
TJSgsI1vjVi5o1UJxX1ROHf1j8E7xZI7QbQS1wa4UdhTvZikhAGj8tHsPRHJGRQdEdS10NCGCpcK
ys/bAaitOpooE2MA6lj7ppWg59g7UjTyOGA+NqcnbVE/Wnp63D76ol18bZY7mfPS06msSxql8UXt
XhUT+W90MCeyMpPovsO78ff4uDt1Rgoqt3WML6duFsWlrgR9P9EdSO8eqfVAF+1hybxv5WTaKKbH
MqZ/9vNcpHRjnguTE20cTL2G+TZ+WOkzGpKg2DKAWWuxqqCLJbkG8ayioICMDco2b3R1V1s+G7uU
1gasQS8qBUpcN3cKPZeWjOFWaEc3mIU3MXZu1+OlrKWmh9UDxmIdzlZ1LukZqjnbe4Rt7T/mDrx1
gPC8JWq4pVMcM2+TFdc4TMTTE0YiLVXLTHDLQ1OnA0kfTJjmgPuHOJ/RovDglrIObfGE/TsUns+V
OB7IBFxcraRk0BdID63N3nuXM0I/LCIevGORjubOcg0QYdOONOrdFzdxd3BHU91IHIbQIbGMoIur
FcvPBVfaorSx0mPKDEUpd0WDYoiSW/+RKu7tIsXthijYwQlFqu52KEtf6pVWw0qn2TssPpQhGg0U
9ONO1yTbTDQgXEWo4YCCGgxN3B5At0DpFL1GI6+uIBXlUDVA/nuRTJtopzEWGNiBXNAfsCRl1a0R
vQjwQxnaCIz4KyMsoZ4qq3qLdhpeLziWDDIP7pnbiavH3q0samBHA+9zIJPvGkHmSN6ZwsEgNfxW
jWBh9q0RqlVtn+g6TibCkPETePvcTuLKRMEowNH/mOBpRhaD2mmvY1UK6E63+XEZL3Zy0FQH6lyy
XKZoBxgM4YFeUTRIqfxwjIw0qzUWUdckezy8WNp525UJLSBPirXXgQtzuWcl1RW8mVPEIoZCfAVM
nOU7wHVonf5tgXv6F/U4W8bb87j73pHiXA6/VPqSOFRycQsv1GtD3PlPEycDnQiGArBjnJzRnG08
WS/IMy/j3gQN4PSOCOvaHreh88HwppaFcWzqGI6jBaOH5OUjOjSgb4WmI9gDcUK55XHJsAzExuNK
j42D0to+6aDH03+LKxn3lNASGGyA9sf5RIPw7clpiqp1Bg0u2lA/Vc2jh6xCZqAGVsg0lURH1AS0
Aq8r1AuRqbk1lHp9DKKh+e292GXGCZuBSK810ba+NsIdHHgBUuc9nFpiW8ganMH98Y7VBx25xuqq
ePE4bJhXEU1uDvE4jLAwFR2a2wAQsV5VS/IWEc7VlRHu3jQSTbH1AnNlZsXOG36xAwpSnt22D5BZ
4ULeyRwT0mWwUpdoc6Wj6wSz20BaEAxAksuGzTsfOYG1Ed7TQ1stki63s9YsZgmyWvjn8Yv9i34s
V+IfFUjZtJ9lxSaRmwZLPdh8AH/Cm5RbH6pCvaRc8yLyWrCRr2U7/ewSUE+lqao8LWX5fbQHGeO6
8AxhT0O+Crh1dPHdjk5LJtdUKSlwlcYofc5BSzrfKMedPb1uL5nIkmUjU68BZYp4iluyTEmVpipp
EWlW1NXlrk6fwKPtK62ku1O0NQDtYgwbUKGxeJ2oeWrr0UvKIhrCuAl+tDIyJNnvczNWl6PitgXG
oTp3QxUBdp2Mj9tTJdpy10PgzhAdl7msoeDMcjnzdEe+V9MdMLrBYLyiNID23/O2PZHrAacGgJkQ
8kLHHnffaSgJlSBALXBmF3BZmf7wDmwfokGWKgUyBpEIdynoXdvNCTQsI9LEaFNtwtL+kn1twfDt
VEFBZJqOwosVwB8GwQHSHx7vdlsXKyLPuqhgL+4euyJ9qlAiSFS0Zue24s/0R1L+mrK9Fq+SpRPt
8mvD3FS2Y6xrRQfDXdqiZRWK8dm4j4snKgMGi7YhqDtZcpuRI/NMWH1mWeXiYZsrw8GpzvFweE/J
k7GD/muC2+mFWq9zh36q6G2ysmAZzmPya3vryYbBbXXQW+XJDI78CCpFUx7S7OLMh/+fCc7x2DSN
vRZM0mym0CeBmTIryQESj4KhY5ApZ/Rzt9vNsHJw27V9EelGsu7xDIOypOH8shYtCbcHI3INeCci
XYCbAqVPLkrIk7LWyhGW3LkHtUmjjXjIWUAUe+2sQoEo6S9DbDfHtem1b+uoywr7wpH+ts/DgWoK
cSHLgauw1W9Yr5i8vG+9XPBu4vjCafBnt08UyuqYOEJuHbgVhMnXwJS1BgjP6ZUR7pwq7oQr2HGL
KEumQ5LMu2l8ylz9sZ7eEQ8Bm/XvaLgQn8aeai/o72bZCtaBhsyL00lCblHgAEpk4L9BlYNgmLdB
wOnVWHERGakKCvhL57Z+iX7lUBJ1sTiXD4VwR7ByqIpn8R8psRJqRp1ivI1F0X0I5aYf3ecxvUhv
JNGIri1xQZfV213pjiZuQAikpOVL3Pwy6bjvu9ivR9krjK31H8NiKpoWgOegROZO7wTENwTNYIz8
qsDliFaLO2P36A7BEvv0my0VxBWdIefKHje4scjGTMuxJYx1iJzRnqFVVwVuaft2n4YL2geAKJ4P
k/cKCsB9OunnfrC+ePocNMSWeC7hRCPDwchSoSzNS8Sp8QhiQ4iYRYN6nlJjP3Rx4JR3vfUxnszT
tu8S2MLDgPUrIaWGrBQ3bmi3LC46V7NIqT37oVlU2zcSyKMoExqynK6oIE9YUYnD5HVjWPbLYJB4
FgaAF4nnrbIKp88g9JJFaG4J4k9gwwGt/uz5jf6w1E3oGdmjll+oMoKn89s8IaOsfdaqIezTX0Y5
7LenQOB28DEs0auCUULnwVf25CmDNdZZpHv9vtxbHbhrlEPWVJKnntgOyybhisAVzsU/pWWlaqkP
Gfo18maPrpvON81sDtGPNR3R5tZIPANbOu4IQV9QZX8Q4KNb6fYCVMBXzJTOMMkDOtVXEpe7Ybb+
o4bH30t5ZYVz2hDhzRwjhxUDnc9lu0+zfWlTyS4VnE7k+5BZBHoJXY98EQcsgF1qtlMWQfzg4OiP
Ra2c4uw963NlhB2Vq6d4XZR43rsjiijoDc2fY+MV1KmG5FoQbgI2aXjtIx3DZ5cJmExrkH9n0agb
Z6KGr+sCujYiSS6+vQ7+WPsrM5z7zBZr0dd4zqKEpAHRzsR+yEzlAGqLYOrNj+B+9PXkSStfFvXk
dXbgdfMubrqdqd/3eEy3oTdHTv4dlDmOe2yNI85ypJDuVE1gYdYerBPQs+FQK2HcXVxZ5CbySQCS
ooXPAFDE5bsfR31qqlQzsgi8ha1y15zI1/G1fgeKDKf+Xyt8yrKAsvrYm7CCEBSxXUBAQDj0piRT
IRwL8hRAd6IVRuXTvHOhocrMrJRGEKPAs65B8hj3oL963vZiQkOgqkGsgU5tBDC3u1ebHWXoB5QA
LcCpH6mb/Gz7TN+tcaEcrGRBBrvGNbJtU3QscUX9a5M7MWuqTLQbMDhcGYFdfJ+1czZI7grRgUE3
PVqokLe00OpzOy6rn0F2RLM8QvEH/HWXzvlROYdkvz0SU+Qs0a+EGwB5OMYtdGtGy2mtJwXMNKF5
GCPlCK6FchefwHcVQJgg90Gs5Gt+FVC/2Kd7En59+dwGxvllDK1j8tgGne5PJ+cAtia/DciJ7D6V
fhnkB3oaXyXfik/hz/b1p3KZz3EZUnBRpnmUlYiFuh+pcdg2IAKJGdcWuAeNMo8d1WNMhmGTA+px
e3sG9az6TPUmnEGu5+bn1mI87o4DvklZgzvP9vx2pVyZf+sav3LE8USS0hwwQB1U6ODzG1a/+wb4
JURaHsbv8Zf++3zfpH76hJTf9sjFuwDc3YCOCYhTIe01qjmtwPHSQBCb0rLepY5mSY6NJojZ8fZA
NgxXGRpRPO7OtOOywYXdgh1P2Vv5t3jKQsfOj/XgE5BzZT6kiXwUBMtl18/0gzkdUYO0oZKHDs8E
DGWLtOghch7XH8QdMq+AIm2SoKPZSUu/Rd8D1NxmHXynMXJPs+QyFw+fUVfgpIGh2eZclZWmhQqO
dGyvbgnqmOxWPfVJ/CUFo/9wMS7lj1mvfGPc62O+ny/aB3XZJ9pjhYwNhEm3V1w48qtv4c59k0N4
sAIBWmTbO2f9a1JAXlYdK9uviax6Lep1QdcjGMVQ8TVYGHjrYyh0UjxrQpd9rD6VYEXt094n2kVp
zvHi7OMk8+N+53iQaQ9nxksJQZZplGRihaH39Ufwe6/OUA3Q0FKOF/x0N8JrBWt3Sfys8pPn/hfI
x7Rvub+g4eG5e5b1/okujGvj3D5LgX8xCwPN/0tS7Gb7G0pWgVTujXmnP/wjsueMZRqTzAeLXtYu
zbxihO2JIvDV9XNXnqfih2pE4/gd0I533FDoQwHWFFTjYP9gTuXKXVlrXXpQlsXh6c9NhsokUJ9Z
hbyPDJkgyqBCr9SAABiStngWGLeWkryOFUDw8qgkY1CmHxrNCVg1LwZXoTeiiQNeGo/ED9tHRNTg
A9UGkM0wUQMkNrl9Wxgkd4oU7a5z7e2blQYr3cftz6n1tYjk3sVbX0DNeM4loTJPevn3PYBIBsBn
xGmohtwOV1PT2qCTnkee/leuzygkVqFlZf5U3ZVpApppE1iuxe+h3EzX1bez7og3liQTIYo/sIv+
/QjOWc1xmeWdBQIB1fkMxF0wgaYALZ+n/D/S9b6NFlsIMDUgRTWs8e1ojbmwXEjPEox25/b79XtP
/WQMsr9cnEXJ+0B0z6GkgFYQ4OI8m6/7aLNdKNDawFMns16hwThBRC53JK5VdMs56DVHkx2SGOhD
ux1QR6a1wJ2CbWOFUKJNm9D4XqXRAE5MWTFY5MWvTXF+BQA41GlrmJqC6pMW0Y81UKP+O47BtRHu
9JlVuhIywYij774NE9TA/THIV18HlTXgaE/b5oSzBzk4FdRLOoTWOWtOXrm5m8Ba7KinxWTlZx8C
wrMGhg5QVneSbS7yzA4YKFm3Fo46/xpyoAHBMEJwmpORBWUTXzxKf8VtLLv8RUsFGSDIfqOqCv/M
7QqIficeUcE30hvt0dKgBVTcrf1haAItvYN+R9KUfmbf694nSHG10z5Bu7GnndL1OdFkmCXRMXBB
qguwMf4DXafbHTpXk9qC/QqcZ0ZNTq7T52GWdJrksInuIxwyIGhBRY6uC86DlNVqLPVs5tE6xoeU
KmGZAa6fdjtvhtZGee6a8Sl3aslFL1pQNPvoYHxAXIF/3Y4NVDho/kARJEpHNwDbgwNFZulVK5rA
ayPc1adplalNwNBHa/tUr5/MdJUcOl20Xa4tcEsUr0jYWBUmL/UeKnvYxWjUt4rqrIJUonRWv0jY
s7oYlHNaPOTkoiBiJZafN+RQF/2EFjfTxys/nGgGGKdzn09hQte9aRw6zS+19tjreyeT9cvLvppb
crK0Cpqn2ZKTaKnCZHahTfMtowE42SUzJF5nR0PjLa4OnKrbdQZJhEUqD5ckmACAV8p8BSlFqu23
vZFwoQGWR9UEUQAaGm6tQE5FH0kMK2nrAmieBSCQ37YgHMeVBW6hlU5b57nHlFUagKqTHbhgkS9l
8CSxFQcYOORhmYDq7TiGxKTF0OFUOLOzG1H6YTmseTlsj0Xku6Gl8a8VbixFFjcpyAfAdbRe9Nja
edMrin5jSxGMgn06+W9y9m+Rg6ejIRrIOwNZfG63VdMym4UHrpCsvEc+r5jJZQDLJpB6yXs2G2BV
SF/r6Ci0uIFlbUzKLp7/pqJcEDF404uuyZhd2ffyATyaDf61wo0HQ12hGrlisw11SAdIi0JnSUnO
ayd774tcM0sxQooFfcrA/N5uB8cmbe/EWChqZ3AnVdBYgUW/oFWjNkmojSEypNtbQ+gZriyyrXP1
WMhKJ1HSDAepq8ZdrOv7xWsS3x2TY9Wnn9tYVmoRbkULyDKmO4PuJ37FKlI0ZMUISdl66F5ureNs
d6eyhDpJQ5NsN2E/QYstlz1W2A//sYhXhrlFTMGEOWcl7nmbtZgPF918RaPVe/Yj5KBNQOgYT6HO
zSZAc/Eagy039owDEKEEWZTOlkRiwiUDcxhquPB+YAK/NZLEYD3PevgMFED9wchP82dvBGmyWR08
MkiC5jeee27eoEqDcg0jxGD9zbfWzDIeu16BH3TrzE+19Qi+Sg8vrREVcegiV0F6Uc+FHw6UHhw7
dJoP2xtUcPiAFAWEGyPFC5pPvqWJoWgWpQS5KaTfIenwpUnBE19NThAnlSRIERpjRO6QrUBKxOUu
L2doZ0oUUL5M6lJCApCOQdUXxg5M6yREQCojbhLacwFPZqQfqJbzp4G41mRNPSgQZgMNrqN2LpYu
UCEHr2fpX9sTKTgAQFpDBwNyV7g3+Yxy0bh6reLwoVyO7oGEzkgroTl+Z9ZxLtk0MlOcU+mWKk8V
UOdEWowMQDb42pz7LdRltkckSsxiZ8KXMEpdMM9yZ3pKsnpBeQG9tfYHyKwE1Y48k5Pqxw9VVAfj
3jorQXVSTttmBefvxirnpBEW5EqhskgKPOyO/+ocZGpB7EzxZ47RDiEoQK+r9xaEXjllhS5jMTjo
02ynEfQzKsTH0unr9igEVw2uNHQHmx7eWR7/Gk6hm+TUFjonzSadoVjt3KkJCdcKijRaWGXFVya8
p/zaNiraGECGmKB8QMc86s63zmSZaF5Vhos4FH1ZpP1GkcdXZOsjuGJQ3EIHGrI0aJjgwbiF3Tp5
jwdU1CddQDx9ryYfrHPqBKryImW/FW0GIH7hLMB8BDUU7vlYLIMNfRAYq8pPhWfts29GHvtTXgQA
9L1j8tAFBMQ842H9g+WtrlsV9CIYV14ZfhIr6gEgrCKo22XZbZsSjurKFPdYU1boepg1DnAGUIDa
f5umD4v70CJP0tSyi1m02dF4AmeLrBaKF1w2bxjrgRYThuUlH0ZIXheVKbmVRXlKXF1g18KQsO/4
jqOcTKkzGbhD0EXsJ16DmHcBnmYJCGSYsm49ZMVPC8lvT31HTyzjWsRT3nTR3MtveEOxyZTkaB6u
Db/7OjYBnvTbSyW6QiCtBIeOzQe9GnbkrnwFavdpjowaeLEW+kyHGaJ11TnLvTCTlcFFh/faEudt
xzRbBiitgdmtb6FnlNmQC49nPXAtqkr2n8wU52KN1c3nqgIPSZP+qotfY/vNNSWgJvG8wZHj6CI5
b3MHt7ULj1YORqOaeVApRQCAbFkl+2yQXBfisQA0xl7E6Pjl93dT07WtMZZpDsfqyERuJIlp8VB+
W+CG4hp10pnYaZG7BD+AGYrv3tPdAkTSbxNcYBuvAxS4GX1SrH9Na78dv6+yS082T5zPAZVKmYLL
ENwB9cncW1CHPG6fFJFTA0EdIymH5vcfZQO7XlJvycD2AVWJdqghSXYh8Wlyn35u2xE5tGs73HK0
BoFAdwk7I4QEwK+q5MXhv1sAKTYSLB6yo3Brt2fejS2vcmYwZ7XaDniYxfi0/ftvIE0+ALk2wAVw
Xj0pekwYrQL1O6ML9bCqAhTokqOzfpyyX2t5ylF+L9ZwGuug/gwpPXuFMuW3pfD8/Jwnp3oHfmFF
RgAi2iMgnkbbKOI9gMm4gS+L0redi+9yXDDSKq9z8iQF44qWD9UsFNBAMoK7lnNzU2PMzuh4uPug
Tl2j7cC0JOdVVHBG5PXbBDeMONELr1KgWtYX+THRL0s+Bfa8A1L/Ic6BPjdi1dcAepyb5751/eYj
qXbQ0TtUGtkZ6Qcru2trGa5FFDUxTAu2FVAAeGzd7qnFqEcyDvimxKkuuv0xXX5qeXOnl8Z9a5gn
CLbIYOpslH9sMsBb2LuH9ZpxE03VVYd8Ejgv7OpR05p97fwcWEa6uLOLl+0NLcKfQWmK9QECt4fd
w6Lhq1uyhrpZVetgz3Iv9rmM1KN7MXb93robj/rOeiJBEdofs0v/sP4ATeHO9KFqt1MA6+kDc1fs
nYPqy1XEhTvt90fx9fdZKTQ7IfioWMchMvMjwu5g9MxjproHsnS7HiSU5nCZFzNws+yp7OZHt3c/
A+m7354fERTgen74KggqI33cmbhClIfiqBzJfXGO99rn+AjeySg/DCeZqjhbXH7xsepoyERXO9iS
OSdpxqTWZ3ZnDehmTSdfnz+PNWjDJdkD0a6+NsPdWwV2uq6kmOJ5/Kg3QVaFuITJEf6pl1gSVaVN
FDdALY28HeIk5ruutpjWmqORO6hhDo350bPan17S35nU6v01e3ahHkzCErCGuHV2WmtL7jaRY8TT
Hg8RvOg03Aq3xrtBKfQGHL8RMQ7x6gRNn+7nSoZKF51YQLMBZQAQEilKbjYTYzGsBvp2EVyFb+eN
AjRmiWZatEjUo/lX2imSUpXQIOq1IO5+U/nlnBIgB30/25jT9OSerGxfBO1TKUsjCOfuygg3d5o+
JSBqNoEaRK1mBA1h433TXckJE511tBr+OxJud6zpCAC2bWXR3pcs/Rs1A3+Urn+a86ND3TmkZj+9
hHRX+OTOOOQ1EGrmro/U1+6pfFzvtC/GPj+ZAV6Lj2BDOGjzS5+dXRn0xGALsvUt3M3mqS0eOx6+
xUt3yV36Mw2sL9YeqClUwmkYn41I2+NiK/dTlPZ38wGYIvJo3hVf57B6iP8qHvp7sif+/OIBbLDb
dnLCqOZ6opizuDqhY7qqcZpgN8G9hWCFhT8IE7DahUsWFEh6n+uvXu+72NDBcspOs3I//ezDDHrI
R0fyKJBtbO4+cvRFz1a2sQukqOinbJefUklTkcjD/h4t7tnb0Spq3adQocK23g0Xe99eJNO5vaNR
g7v9/cyilWopWGo1DJNge6m2pwf9Are/XZrxVFlspRBV/lXt1kDdyfpZt089xO1vTXgKiRHg4fNt
+04tzpN91FxJCVE2Q+zvr/abYq/DRBkcWRnPOKN+p8lUI2Tz9IdXiVNUcNg8UX80wAsK9YSfBOw9
yG9sr4io8A3C9X8cGHzV7WA0XHvJ6MLULq7u9eAXgLZf8x2518Pn5G56yRr/FRyN+p486ncLXtMH
8mV8oUdZ165sTjkHk6uxaRJAQqLVvVQzorRUFpyzfft/uzAED7cDXTU1aZsB14EJvLXhk532qT+g
gvkAzXDnoTxsz6tsG3KOYIKamtFSXNxltP8f0r6sx3FcafYXCdC+vJKSvLvKS239IlRXd2nfd/36
G6oPOGPTPibmXGAwDfQMnCKZTCaTkRHDW8t5z7j7enOxamzxQYFCbuXPg2n+jHuBDqd4kaASNRKZ
Fidc7sJlVez7fDfyUoW7tflLy0x4kIMqH6USA8tJYVv41zbqiL+UP+pVueoX1h6tbD0E4zh+Os/X
g9X7gZJf7Dm1C9Aa6sFNJ3AjmyQP3VojnZ2N34p5CnjSrDxrTBApjUEQQPgcbisbXZvv3TJe+VSi
gfP/5SQs2mEIBHUI5TmQCHYZFG6sJE6pc86Lu2OBegh6gPDQhzaKa79PjNYqUHjDWHB0B2ugyRQn
GGj6Nm54tGn33fLCFuMcVZAFuh9h3kQBSJRBJtYkk2EwFp0FuEw1QiTlXcpJkKSHsDUAhE4Wuqkt
TD3tSBPzAOB3Y8rF1zCnjTnIQTOaOAqMsIvoNBhHtVC4aOv5V24888IK4yuGOvaeOHumt0vsyTWW
oqtszS3SjdDtXF5D+92T4cIac/aYozLoqBbj9A9Jip6PldHbhfG/JLUXRpjjJ+9jyRrEeY9nkjOW
L2MqcDyftzTMqdOqWlOmFixY2a+03+QiD3Fx/9p2MQbmQEEXUqD1LSwIymvUqo4XrcaoddPYAZYk
7NdS0Nk5JB9MVAwf72rehmMOmjzRI7GeHSL9DtfponCkjfCiovKzemznv+y2H4zjDK9lY2IVDtVg
+S3QqHIM/t+s1XSZhm3chrQY0kyyTTEfNVzo4rEnoaD3h0gyISgcF6WG5iZRem5lKQsXXpbqaIZt
QpyGVqbwmNTm8d5ukH8+k9kgQYdHXhQpEIA8Vx2QjlcFcXz5eeg5E3I3MwaNySxYgm4h9sVJlybo
q8/tRFXsUTTYQJze9frS7oS/nJm/u+cvLDFxTuxCxfRHH2DtOqGRjq4ZaxcJ5+HYoJHxRYU+hY6A
Bq0tRTo9Nn13jAZKpCpu6uBKZdxaq61EyJQUio1ySsJIkUhnWo7uKWssMy9dv7tyF8YYT1YmMe/a
AU0rQTj9GntfWRnZML+uBSItO3RKjZA3c82x4tWD724hyOVC2hav2GjAvz6zIH5aaUEKlHDj/bZQ
HA37p1He+r1b+U8RwETApDye1rsjvTA4f9BFepFokuAFHQyOdb8A2THgSvsBZDiBhEckTbODifNM
NYfQm01hossCWB+0WbHrOJUQ/gCyB3v3O1Ky9SjVr7qEdqDHw7p7WkBWVVFBcTxz8l0PKw+hq2cO
dbR1DUjqDQtIXkUq8Xk0hncfYoHVmBcMjfbQ+L620wMuOBo5RpOB0GBC46L8lYeLUUiIVD2jL5Xk
JZC0PEjqD8kbO4lQnoF/oO8VL3DM8MI2yDvopcwNfMN2XOrrYNHv/F/90ehJe0gP+gqH8G9ZINOm
WGaH0c1R/W1PZUuqF1TeF7zL1N2IfPlBzDw0fWTG/vxBIzVcy4kdg+aLahO58Yvqxk/KR3SYuCfd
HD8fzQJzlgbJqPSeB6Mixh89//bsyhEWE5W2X+kz715zz6MuR8jEHwNEN0Yl/Ex55v5FbxnJnMc+
+6MP+Gg8zOafalULwx4m8Na0tyDSvLdqukWhdSM/V8dyWdB2iSDkSmvvw19V63Ylvj3+hPv+fOFY
bDhIIRyrt/iEZKXZ6iJeN6QiHi69vBvAvXB+MZ3sPc6rZC+NLRgCi0/VHIpiDRps6IW9Ph7QvWhz
aYY5r4ArnCB2hvCGOrlIFMpDmyoct2BTkc6fKlPPMA7lqVy2zoA3GI8WH+qaGPt8r658Z1oPC+Wk
0d4d7XCRZER1st+RO+1He9gH2/4Nf65lEv8OlhnVOJnBvRYvYAz/EynYLpdoigKUMPF9Y/ZaAfe3
U2kRkDCB4hIN95ktGr89a6PjlvJ44u+moZeGmRA11L6egkYLIYr2VCQRNTYqMe10JROTs3HunWGX
ppjgM2VdmabF7EuOtqqeURVw5oInZ0A8V2Kija82CqSWYGU3/HmOVwOpSed08Km/UNlYWU8pp9TB
GxUTcDqpGcswgL3G1h3Lbe15XDxRCN42ZEKOKhZmaHUwMklE2E/rGDYez9sPnvVBVGOxShpofzAM
NCOjexNF6QJs6TRfy45ua6/Fk7hqO9rtsv3wmiN8t38+oQDz+AvujhE9nfOrLFBLCuMe1hSKkTHh
jLaqA1pireFXrbwYLafacDcQgD0F3YXoigWRynUmMKLPyffSBrhzjZRZS6HOFln25FOuoPT9wxb9
AeigR8YBROW1qRxEklmqoElAORkgvzfdHo0vZvg6SJLbmTLFCyxp0XphtCpohtA7t9PSzxQEJI/n
9e4bK/r10LyJ/jkotc6XhYvcMRJTfYg8DFlqaF/88XW3LJwOohLvofirApOSPg3EilIn1baTsubB
Iu+xKEDHEhBu5HjSTC11bR/BPTG1YQanFypt4y91HIgKqsisX/bfaeT2UCLtV9KwHqw/nKHfXW1Q
j819g4CasoTPohloahEARC6bHUFcHfKPEIwJaEUS1GXeim6TLvAGPff2I22kjXoQm5JMY0FmcRSe
lNZ8Kt9sMQAOIAsGgmgwbFxPRAYBNa1I5la0ODNJUgmnNrdOYQM5PQsdlU6URAHpAf4Gw1b8wZmK
+Qh9ZJw5YuOmqCqhQMMFdMjsoJLOqvLR+Vs0n6ymSN3XLQjTUt/Jv4P/QURABdQXD7iAm2vg2Lwe
Noocft60aMuB8ktj7kJz2xdPA4+s8d7kzv0r5kyFix3HeHmWh5Xe6BZOl6rb+GG2losWIyvPZSDj
ttR8TpX0Dn64r8fzes/DLs0yxQOvntBeNMGsvGjQl+AXqSN4GfGMcteMLWcr3zvbgNmHJ1tgqwWY
/nomR10RimbCTMbFN7QEc7TbcoWj7p1noD0C0+q8Z2X2alurSRAIqHfBM3yaKx/I+tQ8s+PIGVuQ
A+USJ+zfLdiDjx1P7Sj/olGACZOiXOb/15lTaHgYrT/9Etz/ZU2y6mAt20RwiwCPTGiaFi08IITL
UkbdtpkcszA/i0DkvJ3dnWI00oB3BaIHAIpcT3EriIkqBFhPRa2IIL3EChpyDV773d20C2Q+GgpB
4EXE/fraTD9GhRybAvYEaF2UVdvERIwNtEV2dhc54FxRCxpmFE8/j9317vBAtzKT6QKm/vNUfXEW
eNOkpUETQQSvM2e5BW3Q7d7juOnd0YFwQoOiEPwIgPvr0clSIydK0QKcHob5xsxEhcZKHTiWJ0ar
ZpIbF+VPZTMW+Kvc/FD6Ut+0KLZzalH3OD4AvgLQdkbuASbP5IJN1UWWgILjthuf/diuwp5ANJEo
2tIwnHxyNEHZQSeqnGrbz4IPWV166k5AESKfpawbf/nvJ//ycxhPhzS2VqHfBkhTI1q24HyZhpdM
4PnWvUAIGkx0sIOsAS3zTKCHknDW9yVOmbQ2HMP6NQ7VJjfQG6yDw7H294ZckjL/H0iUcVT8Y5UJ
v0miJ2MM1c5tYXynckdNtDBNr8agkDSdIGPMYz6/ly2iARLvwmDsxrHCnKVjPZhQpjCQLcYvYCB2
o2htlgFtzcP/sGbQikBj/E+fLLNmflh7vjkiHgjqdyBAagV5byPznhvubUsL8C10x0NaCunv9Ybx
8bTcdA16EfI62WntX7xRuf709/FQGMdAHwDaN2YM1UzECkg44xiojAFs11XxMUoo0PMRkdEWnhJ1
my34RR9mRDfGGH/oAi3DpRbGCvMp/ez3gk/qEjoodkYgM06HXYbqlt3+ux12Y5U5jf1QHeVeKONj
qxbbcUItBvA0kCnx2BuYQ/LHjqRbOIjhFzOG9Hq9vLLQg8IzzEPiyc8Tcniv0BDH9fXYHJr0I+S2
As8OcJG9/RiE5jzOSbQ2o1GQGVgYgeMMoorWQelPkrkeIar42DnuGphzUxVS8CiHMvtJFrtaBxGg
daitrWo+TT7vendvynDwoJ4M8QA0nDNnQgsCu6QyPO+QNzL1pKeZfzysUxc4FcCu1FLkXPTY4P8z
Zbh2ydhW/wdZv14jqYCQtFwGwgGayOlI9ES12/C16l+LblyleKUv7bY9WTneB17FkORqSjzL1cqC
RvnL48m93QxAdONRAE3p2IIgJrz+lDzv4rwsBuGAFl6qVIOTQnLNijjt72wRCSOGOiW69lDpRo8u
8uBrM4lQGqWXRf5x83s8Ru+avp4WGgBuq/BL9WhdcOvJtxFFh2gXBoTbDEbFVq3wtJypgZaER71B
+ROxpJwW2XPyHYSS62duyCuDsHVPjBDEyzjWZvAuxApZ7JchiMOA+0t4zBWN1kG6UK0360sLbE2i
rZSsJyPYTeiterx898yCzwpoYdxh0T3IIsYjQ8nBudGFxxpXAVs38YKQWp3heErVH6O0zFaG1eMO
XfTBKg5L6cXCBc99/BG3PoR8HLryBi5Q+qwbcL24QpdCdaqewmMRjiaF7DO2T5MLq0LzeIS5c/S6
DjZQW5hZvMCtZVg3JOdGN/adJEbZ0Tj5NXGHdXSst49Hc2dKr20ww1FazUuybrYhEVNwmhYky+D2
MQ/TlGwSfylkKHry9J9u/RUsNsjqUYsBvgrB+3oOOz9MzVBMsmMFaimfTBbJlK1v2XlLO1UlOu8B
iGePiXmKlklKrMGeioqqOJGgcGTNmeL1jJdLzvKRM6m3PnI1PrZn3UuKKYxD2BMkajafekW0dhOg
q7splmlOO7w6h6umzBGDVBocGsBPeXpuP/27jPNAkFrGOQWGADQ8zN94ccNI60TsYsPLjnrZEG1b
jftO+PT8ndSe03zTFl918dtKifk9SIcmN52iwXPCR1yKVBnCTZznJPHT9VSJnP1z5zyAiCquzej7
gGQrKCCuP6wF60KIxiZ8WGoL/lY3t+mH9KnQwCDib/9Up6RaaLt+VbsyZGQ5IeSOJ8A4ki/QxuDy
zspBRU0CTJoe5UeptXB5tVscAYuhQOKAXsNkZ3C2F5MdI05irGCxmm9fQBv8XNAuFiFr8TxUKUJ2
DNTsHB9lE8lQ+uIX8YLjcXdCxdzGDYYXcMViaEziWtdVM0Zykh/75lNVe2J5m97Gzkqdj29ANr5D
gI7Mc63hnpsDcLApOUD9W3dDfy3ocCG0h1XFVZP5gLFVxFCvRfVYOsU23ycr9aAf5HW08tfmajpY
v4Jjf9YWQHbYFbVWPMkJ9qpr4jy4ss94lWZCfzpF6euYgRSjq09hGYKtzga3Nf54hoQa4C1P1og+
tY6nGPtDmHW11RjbsxdcrHJV+NmAOK4eZZqtgM4DmKfZZMtmCdz7ZliGC3+lu2j0Ak21fFCeYzd3
5aW8SBY8FeHbaD5/CSpSIF4CvZfItvH0pQgOZB+zoEs7tfhU5bUC5W9FXGnCQsmPjeb24Pji+J6M
4bHDR+82upxnEiO0SlwPv9SLYijDUjtqRP4GwSVEKnf+Foowzx7Jn3gIjNuVRrqBbBJpDnIdFSKC
1+bE0dTrVhb043vy5P9SM9pGRH8qduZEpsgWOcnczcYCSgjZIlg7AVmYu16urcV4LYz9JLaOsuW0
3SoB/bdKRyIoGm8a71pCf/osWYnRsTuo7sq6avPEOnbLbtO9ZadyJ394aJQwl/FTtKidYJv9VWuO
WZ5VZt/EY4IHCw9Wx+DbOwj9NySYSLMwgooX9+dfunKTeSYvxsfskrSt/HqoMZNFBQj5my+AqLrU
SXusRMCAqTW+ysEvvBPAXZct2lgyXoXz5uaDCzeUJX4ed9G7xN67vQLvWoBFesdWA+5Z2cTU9xd7
/eXxdrgzzCsr8265CAZS4hVpP/XeMSXuG33827f7mxkCc/0021wQReBIj+0egD3j6dw/ey0pCAqx
C46p+aeY5YKwLUK5BqomHNfMOMoEDKdCr3hH8SCiAvtludnJ+xBXcPwopN6b9cyTxWIr0Ci54DYB
ZlcQ74B4DWQa11PnjaKvtprkn4Slvwk7e9hYYH5ep+6pXYq/q525z980W7M5I523MDNSHf4AxSSQ
koioUF6b1VCkmwI1CE6p6uLOUlNoCiggUFcgO1C6PJ3VO14IxmFUfud6GehJmA1XVqZV9lkYnCCn
sjBS0gOO/+SlROT0MdykHlg5pFm4fQI2hsDF5Lx6HmfhBCojXB3QT/Un705oniZjw0Nt3t52QYRr
woQx17FnGqPr6atySEn5dZCc8OxiLvS/lUiCt+BNwGmwDd3gr/Zn+HdP/UCBXltkFmyQPR8wVz85
SV9ZQbo3SFbUeE4jHa9KfxMcGUOMQ6r9UPqij6GFPhmIdjSg8K0sH7vfTbxgbLCJk9wZiYQj5tQ9
Ww4S0ce/zl0dxt3AYGiWkYKfD875vqaRbexjfdm+26mtCcgECR6jOSbnL77aT8yImEDfoX3dryeY
7J3f/UsiU0AXDo7ZrD365wC918fmbjJ6xtq8hhfx1hK7yajmAZZwv4R4zwBvI9ubdtazysO737Nl
IVKAlEnGkwoLX5Tk1iqlWsZa5QTwKwGFlq+xpeZybg3ivVLfTiMACzACmgCgPy1WmSUYlHjq/bg/
mUIQPbVRX+M5zuAxrdxaQWgAzzseonBXwe3hevqEHnrsI+QN8PydUNF88urz4/W59W8YwD0PxwjS
tRupTVUbkyQSWvUEZg+pwSubQEPz47GN25wQKOdLI4yX42lDLct+UE/v8Sf8IDwGbvKWvepf3Wf8
9tjW7U3nxxaYgtE0gKVhA3gGdAeeKCb11LhD/Ev9lXUEd2pL+Uq95zheacVAknjTQ4AEJW/pMJNe
Vq91tbKAsG9JvU14lIq3UWoe/D8fxCxhr01SNCaSeipf09HJIUwTqSDuAO+VsuKMfY6s11sbpgAe
wYPiXHFkK5tKMbW1CCW506an7xbauX6pzgQRksAO6UA/6vPn5/dITi3hdc/cnJrzpF8YnnfmxS73
Sz2Lm0CBUtBLrAMXF336Kx6zOguQwblyaQQsv9dGRDWbDGOSYWRXnIrVb28VLyzgcKwFeJjdx1PJ
opJujDHHJh4AUJ1FunvqqqWImtCTcVR8siDNGt2cxH/u9rpnC7x5vL9T/jORNwyVST5ZkxhhIuNX
5SxTFS3Q0sHYCTvUU53HQ5z97r87C96hr6fTKspEihAVTnZ5WHWvAqe2cpsuMss1h7YLnzCkoY0b
D34vH9KSRrIdPI+p3YKlhhhOjV2Z2uh2+JpGR+XeeefVYcaGU8AC+SA6D1DEYvyxUIR+wFO1dqq2
IEHYeNvG8Z7gJ4t6wyPvvbdkl7Z+LgUX44ysPC11zVNP4mLYRjb5etZo5eTb4fnxerG0NLNLXhli
XLJG94YqhAZC9ak6u0pDmo34oT5nm9pubRPQzeoFQIGCCM+1/+/zlGvbTE7XlYMCKQ5LPVWB42+8
52cyLYRf2mL6VqgfEK7BOwHlaqyMc4IP2Y/jCpOqkckVnW5pLSr0+nJm9M7pemWFcdG0yMe0HAT1
1NNolT2XO78kgN1jQhXavQTr9q3mpJN3DoMri8xJCFRnlYHtWTuZi5xsB4ezp28GhD5/3AUhSKSi
LCIp87Re+KIaNwOQlCrogdDPLhVv4AviTNnNETNbMCSAVWaQIv65thBaSTpfDY1T8S5+G8ATYDML
NRndBDm4E9sBL0W+8QSImkPmAhcyFCigusgMqQpzLQ0VyT+D/0Y6o2sZikPY3NAzMSLXrKqOagBA
HDsr4AXjmwA5W0aSB1AoKsQG23UTKKHfTengn418ZeKKWyJn7ds/nAm9ud7+WEFNGIRTuN+yeaTn
+QGUKDA+rQxcJXQqdJw2NXAHC7WeVroR28lCavzFY7P3ZhVdPniQRBEBLHvMMipNVjTQwPbPkLWl
k77DoxktIFuWBwsp+lKSiTy2d2cu50d5kO9joAoID6/dplKUoFJGOTjLC9Hx14CS8t6x78wjkixR
njnBQF3NPvylwhBaYacG52ClroftsNFX9VZ1gcdbPh7K7cE2s6ZfWGLmzlPK0YhVLThXrgAyJlAv
r8tdtYxp4aC35BCupDUEz3jAgNv0hzHLhMQYqqttP8Fsvw6ew6VKs2fp8BHty5XpcsHIvNlkImMW
tJMg5HpwjvdnHypjJ+g3u9GuXOa82Zxn6+qoZobFRMRSFn0v9jAsYWkuAOdZe380R1tLjrgMdoL7
eO1uwi9jjHHDPjWVIMkwrHD/JL1ln7n7/z2e+RMuQrDeDRY2rhKcgfHaNlt97S+HJVifnoRDuYo4
7Ye3OQEGhGcyIGzma++N16Pin+uxXoXn3JlcmU52YoM0baPb8WqiCsWGtkMXXXTL18cTeVvqRO8B
ILYQ8Z5JwqDMdj1MILJ1wwNO+mcTgMAXzyjJt7FQNzyyaq4lZs3UQar8pIOlxu5WE/HcwnlTnHrD
e/VmGwBMoG2uhsSsXNDnoTfNQ1Jwddr/6p6/XNPWdqMbHP0PvIrxjtLbPXZtjznZijGagFOGvRHx
SqCG06ItBuVUboP5XUNgGAKCVkdDB4tVDpNULUHhHp1R08Trui3tzSfJQUfeST0+dguW7Or/5vDC
FJN45+FkJEDdROfSqbaJW9LE/tW5KUmXEKlb9gUZn+Un86lcaT+sTeNx+PqDBgKe0ijvO/R5Si52
YZTiZC8bfEe/TlYSdkazNQ94/BLp6GSu7/iLcNW77Xu8Sl6jvbVQaINWRGPFdarZO6/DGxb5nwlh
eWwDszSRZeJDCruxazLVVDg2b18fIFzfVYvQ9RzPiXhn4W2Ym4kUUQKDWKQMDQJmy8SpnHcalNDO
nQtwg7IN6LSZPGra4lO5bT7XNDoUu/JN4lEm8OwyOyhNMrS1QFzm7H+qa2kjS3hMFjkuNnsQO6GX
Y2N2zVAEIaBWP7sGDcHkt257p9TlHRRz+LqxAokPFBEhwYSM9tp/BDlsxhryMudM29bR86j98UZe
ZssSnv1sFmBy/2OEOWQLTyqqdoQRcaGuvQXU238e5Gs3BLqiXXiLelEtpfXkGAvdze3c7Ze8ktHt
hQEqUzPZ7kyKqMkq4ymj1fgKSMSTsw421UHpSBzTxyFhXg92Ji8tMD6RtFFURnKVnDv0cY3FPjUz
2o2OEEOx86g0PNX0Oyci5H/BUz57Poi92eeiCGBnKPao8blWDkNLGwFoO8fvj4ICxijJ0YA/8FJx
lbfyogL1HbiWIB5r52imK7Z6ACKk3H08AfdcCbcISMTiu/BSx7hSJacttqKMKfaK1kaNdbJTCGY4
cVd9PrZ0W4rACTbzSeByBmlQxIBrr+0n08z1vkjP7Xe9lzYp3fqr8kt6iXbSM8fUPccBABbQebwL
gnqaSYKLOGqKJizT85RMo0zH3C/+qn0bCrRFX8xfo2lyA2K4zbRFA039PsrDqNPE9/qdLjU5umYF
K8JlpxaSr1rT23LB+b55qKzbXX4fMxWhHo2+XzbpOc43QzZuLRAnBBM6mMXQlpM/Oc4EVcsgXFra
ykswAIXRHx5/wt0Z0kHZC5QwaEdZqLAmhkKfTkl6LkxtbYHgVKhBp/ivbYAtd5Zrg54NLpDMMVek
aeujFpyeTbEAbjWSfWrlncXx4HuZEehYjBk/hKClsa8QIuB0qjal2bmyO3uyJWS05kq3VaDUrTVe
u5c6B9Zx+y6GqAjxOwj14MUZkgpMeplJqSqA1CY7g+5zpoFEC/Sz81kslsYzL8G8s04wZaDNCOgo
HJjzf79IFTSjK4vGywEAo8+8Guv9mbv4cWYcljcY2VgV2dmr2/7JEir5XRuj6iAUbUuDeWWJJHa6
CYJdo4BPFrUEGV9gYxU66KgLLBozlRKAkpMZDh5YdcBZ29v3ErR9ABGBkg0wWoDpM1/YeMboF6bR
ncWCmgCXBGj/oeV0KP2/DZpOgYWyjn23iuTwhIYvUrYQlK7PfhvQERpDnq0IjqUA5FBuKx5J1o/7
Xm9ifBsqWXgqBxARj2DXSyNOYpnoQtWfhXJZ+pJbeL9bESE6OvoBOoGn5ZjVTqyVJDXcUAhXXgfQ
FnT60pIIUKp4H6z3RtgCs5Inrq45QbpMgu8WirDmkwkuKfzfbbUDk0rYAWc+FQR8avrYkLxwBFS1
RLzoFe+CCoq6XVnUtuh9ZcDaBvvwb9otqvi3Hr1bPamBiH+8q2+PTA0UwT+QcbTTyGxsRRBtok7S
+nMKKALJ9E53xDYRXTUKv2u1BEWybP7pWoHHtPtz2jPzjTKvgt4DlIRQ22POaikE3VUjmkACDm+e
NqwG0c39VZ4dx/wohs+KAX7kV2t4DQXkywEpLMkpnpTf+koW1ulWPEWGHZkmjfZgFyp8qklPQQ0Y
50rdqKar6ba0G0PQKw8HY3QKJ3yWLRdaMKSoyLDL9UUX0lJ5sf7Klv14Qtmu/TloWYCFY4+jYR4l
KCZpzLS6N7xK6M9iHADfC+IY9QlE3rVODXURTLu2LKAHbBsHjeobzT/pxq6sBmJEC3OfQjo+5gFd
lTmxYqf68osY1x4qdYjHwOvPXZgRye1LNy6fY4vWfkMLK12MOkSvbbyM5Ft9pQef3asXkEp41kSa
Nu9CZ0N9zjOXcMbdGDiTYcvpLgMlhWBLwC17yzgp4Tl0bDa+3QS80//mfQUIeyj0QqwBOssAbTHn
TtzHxTDJQ3zWiO2Nzjjg5uqcRqI982hyb7InxhLz6BHLRqgWWR+fI0/QVgMUp2k1DabdS6B1euwl
NzeL2RRAVehAsdD/z/a0lp7ZJeU0QaOK2MbodhQYGXAd8u7IN+fNbEZDPFNwnOqgIr8OarXZRgng
1zBjAVCPDKmlstnwTrWfG8qVg8EMQgeWadYjAvvXtRk5iVIll+r8PGtYfqHjK45IIYZevJBKPddo
Phpo50katVpMSdtWNFGT0KR9PMYV+ohFAJ+EKTQLmkEdaKSZN0IkzINQDyR4G8EIFqGeCaWrBkqD
bM4TgoAM6N2RiKJ48qksFAsOCumZjqb6WCekaKEgQsUg7hFrK89CWSrQ+8/EEiLPbacsUOiUCd2v
MAdxOQ0sM+B1D94expgSBcBUVKsAYUNr7/WUiGqV9aklJefBbVblXrHrReCGeKyL9p/qMhlIy/Go
2zSGscistd613dT5yP0bt9juQmWd9jRcIcxNUC4QbO/IhRjf5L3zgYneyJmPDJQMLC6wHau4UICJ
wm1j37h97QJgDDGv1q07p8le1U39J0A/A7Lhx5vntkwHwwaKSzLUFUFxrzKTKxWmN0phmp5rxyDq
ehdQfdU445kTyucjiHHrKzPMjCZGMKYNFKnOLU1fPk7fPEwZdxzMGVhb6KP3CxjwFsamIdu94kSE
/ntUIzNdzIkkGt1UFPU8DqckEYKNSfYBoBmUsyz3/OFyWZhzRgsnr7ZSLAvgMC6G5Lo+UVcm8amx
jsi/5UmCMDa8ADcePAECgQJx8Ost1lWiWYXKbM7unWYl/61t0r1WRH/783hgNzkSY4hxt2CYorEv
wvT8DiKSjU8iJ3U5rnb74jLbwNUNoRrldXj19WCQKeGhZ8xhw33CtK228fZ04FZn767QhRX52kpk
liWay2AFxQeJuNISjZ4Amby8FPSbcyW9N2lAEcz0weB6AZXntalBMuNECv3sLATkPR/AAh75ZLl8
vDJ3jlHU+NDlIuLp1ELyfm0kryylVJUW9yni/VKeslVHxGZBa97Tx5xjsJHg0s48rxf3thYJsCBk
sPM+ecTaEf/cJGR9MnkioPcm7dIO49J5ogyKFcKOd5BpTfUnPKs4HFe7yQbhaZc2GG+GxmPbFnqT
nTeeRtDa9WfgEf7d1oYYE0xcE2oDhYG2xnQlKzzCUsERfin0xGk0unfGXo1kns2LVRGnRtFCCSOJ
VvrarbZzs+LKqI5qRk7BC6+Eeu80uJw3xqElqZOsscag0JDwGYeEfnMWZp74B07GagAlKBnqlY77
e7NS7WjN+fV7+cHlbLENQUUGQgXow2VnfQ0Rac3Ryb6iyz8jVUj59nhb8hyALYwale53VVBm55Ei
7SSzskVpp1sJ7TLc6iBnb1rM3gTrdNflXTWvCxIBV45I7IauYHO8jbM12dJN1OuDUE1wtsYeThD9
XlQ0tHm6JLdQwOudw1ZI8mQY+zHGxJXfkauu/lqbFTozNSc+jUt5I+OC9fp4qXjDYnKcPhI0vxhh
0A6Pf9PteskbEmfbsKy1uZeIniLCwLtKpaX6lVDeuwLPAhMG+qIU2knExjR3m8kdCK7cvL3POWfY
wyxQ/SmJNSx+D5qOclE5a1zUCefEvJsD/BNh0ER3Hc9GMCvJRt3NnjzSbguu5D+9u16aVFj9ebzq
nGAAItxrU5U/qWmlYNPYAY2sw9Z5EUXSE/WtDkhGeY0udxPdy5Ex53Sr1L4kCnNoc20NUgy0+Ezt
ZF1Q3hTeS3AuDTHBwJd9yfOLn2Awaz2YtHInW1tWGxBsN5QmlDOP8zz995iNRp7refRrU80rZd4+
MfmlbCJbt7cv8RNvEz0+s9HZe22m8cqob0bMH4qH6qqGrvWSM5DHUVRlNV2gJjzIYQXfw0W1OZnP
wYY61OR133MdYd7LF0d2VtRNL4AH5Cx+E1K7E6Wg/iO8o+5xRDBUJiJ0mSJlo440qqd47DQpsMBP
AQ2pSrrPDPdT47vdCovM4V3o7tudUYuoV6EdgAmmsV8NviAEiN5OZe9qAt1sTri+H4j+scDMX6qF
vSjmSXaWTvlRoM1awXMtj0qdNwxm+qRS6ysRXBDIqn+hIO8ulefH3sYzwKRSoj6EqJrAQDqRhGTE
/IpeHlv4L472n4liQRlWi46ZcYSJXW/aOp32jpI5azry0MrzXNwGgH/sMIEUDPDIq7I4Q41AfI1s
8+klcTh7k7PmOhM8Z2UdFSJ+szdbRECT2+Csix3HyH9J2f4ZCBM5o6LTRqilI8S45iIFElog8aK2
o32y5G3P+YMfzRkTNJO+SpW0wdUw2m5APOyaCunox7TL6JJXFbsfOP8ZFRM4pbLp+kgL8ba3fg+J
fuIM5Rb785Ov/fP7zI7PrDqUqhZrI9Vrg0iyLWlE2gt7vOCQ1K2IkwADdTzGf0NqDERGdsUJCPcd
XUEJeeYSA6aXiQiy1mlF0M5PihByGlYSMZaAHIFGjPLOutkDbpbtwhITFtDw2SaFhpdZ+W/p0wol
nYD8P9Kua7lxJNn+0EUEPIjXKgAErRxFSf2CkFoSvCfs198D3RvTUAnLip1+2YkNzTBRWekqzUnT
2vWHgrqcYHv5aTejxVgII82SNGxxqgEDMEAC3r9SO3G3n2cFUYrMkf3Fh9cfYixqAXJjHdLBIBZs
ggdaOtdN0aKxm/06YyFWpZl7MBDZ6fxrDMh9+vvh+u8vmgekQifUhSkFz1xLiQ5hgEAg/LV6y0rd
4TFKCSKr60SmH/lx9zMizH0URVkVUo84Z7WGI10/Yvrj7ygoTPBbCRhGCnyE2MHzSLBFA2PsossJ
Dxcv+s8p2E2zwL/8/6j3fn3HkdjFW579NGOk5SFEN2cNBsnnbq0BlV51OffMo6DgimahU3EpzBjz
rTBl6LC72A/e/V8egTHLHnrd0CkDAsltSzvL5j6hl23VjEmMNQZUWjcEBkQVWDv3bzm97SxxX1HO
OTiyyha9ErMC3pQKKsPd85v5igjz/a+UgTW5gSlcpEYGgeA0uvF6nzvV+jqFRbc1YxSj08NwSXMN
JaRTsvEfRWwF4/itZW8/I8Do8yovhDKZ3knq+lxZym4VTDYDu0c5Ws05CGtaDbUbo7iEWpRHbFc9
ZZT3Ml+4bDQdadhTg9YnEX2F37UiLT08KC5KjrAFL3Msa3FI5vMkaold36hMx5zrHqbKzaICldpW
nDeJbLDFAKWagRfeL+j4NzrT32d0pLzMenE6Dd7/m4lhA092Fy5EQ4sTGumBnTPBp36nEKsK9u3p
Wo6XuCMnaGrtS86VL+WwvpFgmAWodgCuCCDh/Wrs7nxTOPVjYYuWdKbxe0A42r7g/r5RY1hmFrk0
Xgo9Pz17B0csqQoQDQDL0+rjukry6DAqWcmr7pLUEx10mmNv8pF6R97Di0eD0Ur4EEHTW3BuoPra
u0Om0UIHfUXK0/WzTJfMePM5z9hMc3wxOiOe6FhVS/KWm0xYyIpoEnp9p/ZQNNWxe1PNSydJwghe
hefOrskKG5SJgniRr/5LiaxvpBiWeUIHCDcZpDTMwxp4tDgBNltDAgJ7IOITL+GzeEN/Tvbl4WYK
WkdKE0fTyTRiOgJtKXZUf3Lcy7K1mRFhIkZZ9fum6UEkJtFmN9jjEXmSR04sxKXCRCyDdjGNQASV
0lbXh3hXUv9R+nwcnjiEeCxj4pa+GGO0SXyxrHmVXP3Bzn59Xpfnnz1XwIFB/7WIkc3VBBKvfrdq
eSd1VWeo0xPZO8THYjNs06O3PnlWeAgPaIXYv/TnYZ9b6IOwr9P++m1Gmb7RZiyqj6ZlEXvfkMwI
aPJeWaFVY5eHVQXr1PZVtwHUd4mZ/qrbthYawrFMpFWoaA8UsCH9S55OcCHhDsMa6me6NexyqzhJ
TlYVSQ+rg7yNsXzto4xJFZH0rVKwpoNEz90+8y3fcxs/pcohSbE90BVfvdUa69PUp1VMg/4VvYdh
dbqM6zbDGovNRSetz6mLLjhf4FtoGHrHXAE6f5iYvc2yAkkDCa9fySp2o0YeQ4sTqfBIMLrQGnja
KmY35cRl6uj71wfe+MVSVPrtFIwiKIKsD/JFzE55RZ5LW6aKTzINfLzjTfkuWatvpBhdaLC+b6VX
OE1tR5sioc8ARKxomdCp7mJsUo5vXLDz38gxamEGstT6KcjtxA+0Qkkv10V/yYR8+31G9NWVmlxG
9I2exhtU+Q30dQU0I+45d+X766QWAqNvlJiYokTnguJLoDSsZXqo16vf7t8RYMIINdaqSNHHqYgk
0jf9tuIcYMEKfjsAEz706I7LsgiqgtTwRrWrhLy6n5zr5unK9A0z51R2odw1MQQ5xOSdMzT2oLi8
fNP1i0Dv4HcaWJNa6dgDiyfc5yFfq1Zx9jj9+Nc5BZTu7xRiZbysPBE34T3mpD11JqG5RTk+lncM
Rue9UseK2RLH2LVI1D92/y0s2YSf8Y9h/DGHk0h1r5Qiqik5OYQksu6x2JE3j8E7AqPcgNPP/L4e
kPcRUZRMLCyt5cz2LbwVvp2CUW9PyPROSibzEW7RLexgfex1peMYEJ2tOvVxWMueBwrCTtwepqoJ
0LR659G3eBOw13VDFxn9FpGjH2sDN1KWZEWoj06E0uXa90n6mVjgG8cYLS9yYF3HF9zJM95WMry8
Qcu9cd5yQqrrdl1nIWcwiJYrmYrDnDYXwnuEcDjFhriQatWMEvy42FrOSNKP8HApuclkDqe+JGNm
q/I0VesugD3sqOL8mqYrdRLeRrznLseYfJXcZ2Q81Qg0L4eAacRxxAf6ntsco7tIAdufAPyhYlfD
j7eOvgJWQqtASQx0U+Uj0e5I986Jgr6QOX4I1owKY9rrTBlD35ShKK5BrDpxS2QfHGxStYCZnRMP
xe12LaKpOEdgER/1tXvBQH7z9Gm/ijdbXh510fT8+RpWRBCLh4og4swxyX+V1gv6qzlcXRTCGQXG
CeRynvulBwqXCzGpcLvroK7Xjc+idZuRYFwARiKLTM5A4oxr00El9zjmjXcIJtqLUBwS1AtkPKks
JySrfaCTgnJEgyN/X5WUmYQnTVDKXQciGglaUuPlYd44GI7JT9fZxaPDOAO1WdVheQG7BvqrGh0T
oxHU1h6vE+FxjAnzqn4V1jpu5bSr9g56E63qXHHSUzzZZRxB2HZ9nHcgYdw47S5yeZaNJ1bTEWf3
UetGbpY17gPjxthpC3zhh+s84hFgTIGZjahrw/6fxodn7b5xuH3Vi6b5j2J8PbZnJ1CjPojTCaUe
8PsbkzzHx56grJlsfef6SThX8TUuOCPU9ArGegUQyn7n5AaaHr5zdPxrReoVu/m1OHpGohaaRm8k
3HZpXyzJEamGuhKWuKHQHGKytK2ocWdX5OGd1wzPkWR2q5umBs00CTkxUbLqiDxtO6K9X+cfRyVZ
mHAsUyqGogSNaNPZq/NvaW2sx4+/sy9fFfAZB/tVYxaZASId1XIAcFkSfamOf0mE0XvFK4cE4CvQ
+/IMA3ZMNxi9orz2nKWqMmYc//HV7Mwh/nQZ2kngrN5cYyi2pZvLqXyOHfVtp7o8cj8xF6ZXwIwc
Ywqi2mu7tobwPbd7SbfD/eGEWcTbuMeMcb9VzpT2vYVzSrH9iRnSf5nZmH0AYyqixk80wAFMQnjw
XUBhPazIg2Gt/s2L7Q8ZtnSrtn2XBZOzfhbXu+GrSQXzhPnbdWlfztPMyDAxwRgYWVF6uL0ergF9
cO+vHs3WHJ1aql7ML43FSBNhLAYjAM/QS9rZ2GPkYSsjME0BzSMfMNYG68FDkOGejAkUQi80MCIH
BlqXjOQReUUeLXRc7D/5Sxaq351T0EXloIZgIV6l6WO4fnrNqHHLy6hxbB9bk0tEwTNSSftq+e2J
v2ltHjALl2OMwcBQZZ9qPUgcUtdxovesdmjyfJ1bi8fAOOPUWYPVwOwgL9Z7l32VrxApANf5Jd9I
tu6G/8bwzWgwGlrEoS5ICWhg/RE2iFNpqz4PO14SddFR/KHyw6OXmoaCtT7FbtGLcoc+/KnZ1+Cc
Zfk1PyPDKKi+AgaFgfjtZA00uDUJtjcTaXs5utfv5auj5YdTn9FhIncsb1j5lxx04mKNfZq/PDJh
jxFqA01zsz3Wp120EZzVtiYGXkQFIHsxV815gi+ncmcfwehsDtRQvcBc6smS851/hx1C+gN8yFNA
hHVq8XzJssDPyDGaOwYeBl4HCMruIGNm1pLaqUlGXvOOtRj8zegwYX6Y5l2a18b0tENlgjy3lr8d
Pz+v3yBHs7626Mxiiiptk9AXQQRjaOV5J3cELyMMo1ynMtmAa2LCRvq9GXiAcUZLDuCGSIdtNP8q
1p8xazrn7BxDlgZD2U6CqBPVwojz+9+dgLEOoXzBeFOH3+8xC3LMuG0Nk6Jc4RDruDEKPgyxBg59
lWmdN98ON/Q1snmYCEuTDQB7+MeUso1XQScjKybgIFNfg0xvRoKuX+x84/b/cySL9d5tr3u55+NE
KQEENG1IcHduMCQs3AS3xaYS1y2qwhjbMU7Xb4pjYdkJeGHVZVMZenqFmw/CTXsCaoCjBxZHpBeP
B8ixqdcPTeYsHzF/VsG+mjA6zfmyizePscW14osWYEaDsa5DF8ZC14HGTl9ne3ErWT0ZFPr6796Z
K8zvmhOmzw8MBIBnxaGPbdS4q3NyAvTy2SchkFPgmq5fzuI7c0aIsWl6mzZ1KUYTIQMrXTAdyGsz
XhbwGQkmHvEzaZSSMZ7akCREp4Nd04+ewpdbAeFlmRdlbUaLsWv9pR+wZgt8a2N6BLYfXhChZfJi
hmWPMyPDGDdzXI2FEYHM82iN+1v9ptnf5Zw03zLfsL4TU/yQZiwu+G5B63YcsBIim1odWid/7V4R
l9LaGnKiOrLFFbkpAvlh8P6QMybZnxnsOsLGMEEscjxmR2c4A6uQ3I7Ue5Zsjodb5t6MEhMLlWZm
tpEGSiIN6E1gqaQgKQ7EE4ZF2Z7RYbQVu1cbQcH+yJOFJQwC/JzAqfEvnsRAhwb2j0wj6myRv+nU
Nu7SCuIGTEmdTnHHlG7md7Iv+es5IYZlmef1eupdJjWNjyGWZrWVddm/9aS05N+QiHpfni7031zU
nCrDQFG4eOo4gIEKGZ9TvCsvgJtvkRPiEZp+iJW9OSEmYOylVuiHtMlPBvKCyYtKa3KfkdGujsWW
kyJcVKs5LSZaTCLRzy4l7uziIIIbbGnSKqe2ClgL3vqKJXM0p8VYV21oIIQ6rq2dMHNdTHLkFoD7
res2XOJJx/T3meoatWJiwzfIFKh3TtjDQDe9wc4KiHxLLzYWkfkwg1xwOB5ZxtiiR1YyLmY9GajR
qTaAOrTUV9VG7/LFTo79L+msuxnlnHVJqecsZUxvnKB9OQaqITRhzElzHmzDMRzzuXsNqI9CmbGi
omant9xRI67gMPY4bJV+pVU4bgUuY4CNFjtAyABBtlhzwSgmIfzPCvFjx4qSJrqcqJPgOPKEor53
pL1OU80mwwNPepaCmj8cBeTSd+nBMzsSLhiTgZAm77Ltk9+d1Wy83R3n5qbfuXYmxpp0XdFd9AR0
gEL0ltqB83Gxs6OMdRLcmJp3JMaemGNc+F0OUqOjovyPVUMobGfoevxXwc2ceYw10QRVFoMSF2Ws
IqJ1raMoH4N6Z6L4mIlWhbi6snz5wWxey6L9r5GrkUTFwlT1C0oN+MaMRCZGGFZBPUwdlwYKQgo8
qV3guc9TumWd+4fOlxuc2ReE25rgN1906l+dI9nZ+l80jwI5EyBZwFBfAQeSOYqwUoVLYvSTEGLw
cbow4aC98rcYLgkhdr4aKNSLMmbCGPPhd6ZQ+4C7BVSBSJ0MonGrrR9j550j7EsebU6HOY8m1UPQ
GqADQP3fWLVLws3gmGsJlWff4jX6f10Aq1ozauwF9aGqpp4MalgqTN763e/xvOVBJX2VTK4RYezE
6HVVGUw2qcOKupQov/GWs/SBAMjIurkfLQdP11t/o6p2/xm5W3PDW9qyWKOYH5OxIEkoymkr4gvG
dqvlu8fdnX9siEiO3QYx14rjapbc25waY0S8sYkNYQQ1DZADyGI0z5fX61KypFdzCozx6NWhh5DC
o/ivaKxrA2psrhP4uXMZFmJOgQlADHkQL1qNM1SWPCHajFaGJnCDaJuUPB/8u5AmpHNuVd/qH23r
dZvRT56JXHqXzz+BCU4awTBHX5viLYANxMjiyuSTB+/Oo8FEIkaYYqXLFGc1501hX+xX3+IdYzGp
OT8HYznKOrsMK+1LHAxsPz2hhdj2rBatJo/izry9fnG8AzHmI0hEKU8n86HcOBOZng6oelynMf3G
FX1mM98XP/fq4QIniSyQ/KqSFBvcsF6BE15wZJwtZMvDKId9CCodxA74zmNAj59/dxDGLGRqX68E
AcyyQkS6JKYjjdEuxWsqXLQHgIxc6cAtxBId5k7MqJDyvBXz0y/FGTfxrepeP4a0yKo/BNgXeCFg
mXNYjjhHFtiOvtVpDwSIiMg5qeDVj1lFuVvTJhPzQwhmNBmjHimJHxkl/C5A4WlOdExqT6GtbrVU
dGh587dnZO5KLvOiilMwEcG7SgXsRpQfEyem+qmlr4EtbMRpurVdc6Rw2UMCX1+WocOKwgp72xUK
8DYl5BzWrRW91DQQSX7aRj23+LEUewLd9h9KDEcFFcZoUEBJkyHxF0cjhz63xnUjc2eJeKQYZnaG
nvdSIE8eyoms+LDfAkWfX4KdfuanjPw5EeMIgegbrlIFd1bHLnLF2P2sEvW3ZNNudHjywaPFuEQE
tFkRJTjS6LQAHY8C4MkptL65CzGfwksQLRa053fFuMe607IUMJqY8wH8kmKne7NCFuCynp4k6Bfc
5S5qZTRYX1f0RcM7kxDGIwKStc/FFlSV1bquz0Vzu7qstUcxeRQbJxXJdWqLpUfkKlUUarH8Vf+K
62bRe1wYoiDGCp4oNxsHvXbdYd+jdezflGvnZBheYhNeAVxDdXqYm6RRibQrfulvPD2etOenLP45
DMO7+AL0eMnHYdDQV5LgeZoE3XvEOAPa8Drflm/pDyUmpmjEizDWJh49op3aHwnZT+9HXozJvZwp
EJhdTmUWjV9Ol2Ml+0NmAWQfnl6xeWq17Lv+HIbxXYFnqIIegEx2azm91dj1Y7kRH/rXjkS0shpO
7nr66iu3xBbPhARbJ3IPWvw8ZqQ4FmjtzLgAU182+wcVFTvMAXU6rZmezOOMd5IA5NGghMRNOHqS
8xxa9NyENHYVN3DkE9ryN+19Yns8IVyUjBldxsKj90HViwR0K5QzfpWPt+Xt3XXZW+TfjAJj2Au0
MEZaDQo774DJQwq7zrkh3hkYmz5g6T1qZaCAxSup6x97D9hwN13t+t2/Gd1FfvzPPTE2XcsqfyhF
0ML0niXdiyRb3/FGDSfr8l0WgOOtYkBcwpYn48e4nar6lyQ31eZkbXhudvq8az/9/bqvX+zPEO/7
ZzIXq43NEPij0gBOpXbSQ+dQXrWVxwjmYjvgP3e+Cka83d/ymlJ5v81cpN5fUr0x8Nsp5a4KW3hf
fWcN6z98U2iApN2cFOu+toDVY+99ON+H94fz9TtYGBj4TonxIQUsodBOLIrJBpDFHdnBYDzoFnHo
w3223v2yoG+2ZWPu0Oa0A35Voa8JE+NVPIxTxlULATg4v7rH8HFlp/QDyNMHq725Dyxsfd9QN3yw
aWM9uMfU8qjvmJv36xzg3SPjdLA8NhLbCh/h3CMxyvGbP13Nd+4yrqZpV4M4rPDjPfngaflCDn7+
4z9G7FaNptW+rzWnc2wLx3RdvCUEAO7RoyXwlqhdV3t21u5vGI6dpd89lSx5Y6XJE8NvOVfJ+0pG
3Uuh9rywhCz/9S9PlGfetR0bxfQmUwXgaF5X53UB1FnMxkEQ07Ab8NUaIYSTFV/IU36XEUa9szi9
hOYkI4C+v69NW84f75L7i4OUsrV/3zcADR12e+V80ahxCN6CnkT7iIfD/9U9/58V/cdQXSd5g7Ga
dAw7ralCYixedPZTXrsmmVs6z48DWbv251+KA6PZg2FkrSCCsT2hnJ9WeKLGKHZfoOsz1vHbeJTF
JYnv8vXWvtkP5J5adw3Zu6/0/aHZ0bU1AbttlcgqeXEs5xOYPPd1nfy5cWn1TU6+QvOZgIeBhFmO
EefZ/WoIytuR5Ry8TUVkYn9gBcB1ali1dzWM0L9M24xcJ5uj0SUQy5JsLJNsekt4i8l7jHpp7Qpk
UzmYKUxJXhJVteLjAd0x2kawN4Gz2wxIb8s+Ud5utOPzJaONvDv1QPTH2tzUPmhE9Elp+4Xtjm6z
fq7XNyvRVn7rdxJWgqxV7PJdm3sFK/VIsCIh9k/22xKwFmR1kO4BCUL8AD2pyaZJyOVW/5TQQrkB
9gL+hdEKdz2WdWL71zrZP30qEerzq2NlSQ91ZkW3rYf9HffZvrjY+dlwcnrB5wq/V69a9NUOEWWk
WysO1ovWNN97SC6lawnLPg63+QSW9nEQNxdnXTgfJtEw3rpBuYyK29I+dCAaxm5vRQ0K2khpaG+i
Pe76m5K0DzcrO6BIZGMZmU4Dq3CiFXnelASbpuHNctrfoIHXES5k42hrSKqZUjxHKTCDFfK6X7sA
grg31qFtGzYy0gfzzt8VGcoYd6ttagPXs3MK1M2TNw1L9EYyWL1EzQ9jJ2/UC9FSlHuPt4GV92Sj
h1PTlL5Dgu7ugg2bnWe9axjNWJGyo/tX8S1db5/K3bG0tPON3NotecAGtcxKAfakbATrztsWj8ZJ
KwjgVoFnjL1BtoDQeA20YQl1Df3Ydtbgivam2T7mb2lNtXVg0VUD0JjQMY7wffaFGgVgvDDUhv4M
yAg2CcQjsnfexi7ch44oAMTNPt87S75x3x+7J00hJNha+nbYrO4xbYEd4IFLqg+9I+utDuEfBXI5
UJIh8qAqTNdvbGk6GQpxKuytiD4Mam6iI/pcboj9UJHELq3YAsxXizXHTy1tscppG1ufjQQMKLci
m61yoOPdMXREIt1XjwEs4AmBL+6jPR43+I+djhQ9mIbMVYtvsXwK7rv6+1FDWxBd4UfBCYE+B1b2
Nq4dQLNn+L+SvUuJg3VLTwIq/e+enb91wLdO0Jmrks4KC9tM7KP7RJMPdX2T744NxUmBJmGgHrwO
sRzlVKzNW0naJaSx4scPeLkBkr/39kCOLQ7vmBIlakHeRVcmtTsaznadbHNyb777GQk+Q2t49pxH
4xa7q4vHBjXXbY55YwuKJpLeRr7eJcp6uxEyy/MhlYHd0OyAaveaau+vMQV0rHI/Yf5sG6uuKXET
Atb+RiZU2ByTCxlu6l1iVzEh7sYugRBvWhiY9m35VkC8E98UxB2oB958wlYBjJRcdo/vz+nNOXX6
u+AQvVpZ74yuCGVoksNWx/mvGzSeKf4eePzdb020ZqaxV3I5agtYYuvevf7LP5+5320886gI/Fqq
sLlqCjRMEtvaUQM6eUd428ZlHh0m5gDOUi7UCeg8O0CNIuRwI9Bfh5NvQ6WJi40y550tkoezywOR
40RSXzWFGev8uC6ldIrSkLTnRWk8j89OeRirvuiEKUw771rHCaxThHp5Rp5OMLTOPXHtjbbengNC
gYf9PtCtb/HaAr6WfV0Jo9i+AE+Vk/LS43zPlnW4f7+5cUvyAhfq7HKS2ugUcxzAtOcUy9Y9C/t0
AHLlE2tEEYh+ru96aj/YW3X3ABUgt6F1/wmjtNl+uB9HEZr4pJDDIYCrcVf2dbn7Gpe78t1svUEw
2xpT6fD2knPjWYfNwerwqb8cza0RHmEiJ3UUsseytvyGV6nkaOZX3DMTiWiUsHd3et6m1OaJm/qz
5PBNodihUb0Lsr6cgibr5JPDZuL0mtpvJ5T+AwJ3lFmNZb2HiHkHvF0nr6RZFC5EJwgROTmsL6zy
a0z+boP+Ryn0RIhlfAzA5a3N8/2Tf6duntcHa1PS1e2F2O6akgf8E+MBKJ/qto0PpGv3AfsEgQXg
8qSVo4xspl0IjJXeTpcO2LjzdYFaDB9NpDkV7IVEX7jKnFUOBj+9pNgPisCskmDuu+eVi1k4wap3
vFtesmZzWow91gL0zwC3q4XVDO3W/e2Rh+kuOSf6mcrXsJX3z4kY2zx4YRr3ugYYG3qI799Smryi
ZZsLc70w5/ydDmObzWRV56YGOgYC287+pbxV2HsASM8M6MwC+o6x0JHYj5+Vc/2APC4yqZ6mjlDJ
Sr64KNr+LwO+58HoCK/5h0eGefIFkTmMYYHjWYlHlJR4v1MIRQINvH6cxRctphGwLlE2v1aZfffS
WmDEudev2tPzQcKECvxB5QqIrAM0QVSIllLLx2Z0Y5N8TGPkJUfZlzKnc+qM/EuFUgxhOVFv7u/r
TWa/Xz/eYmppToAR+iGpK6lWQEBKnXSwcsOWPfrib8TaNs+DZ+HqeNtZ/gNNgOAZMlalG6yDFUcv
FgYTSn0wgcGibyMkAC/2aNPs8V+d7g+lSYpmTkHAYspGiXA6yztHo1VbCNJjq3FFXJjAycD8B1v1
DzHW+QEnOavaEMcqLI10WKwnEW8jYhwDOOUGoFd4Fc4lpzQNUP0/G1mPF6v96KcSDpe8jK52XFMZ
Badg6z9cZ+JiZmlOh0njSV5Qe2potic8GHNXtZTWEexih5KxvEuxhSg5eIgr8H7ZRqgV6sfSIDyj
stDIMFmzP2dl9CDAios6mC5ywMM4ti/uai/ZD+XbXzOV0QcvEgSM4OISBywKQZM89oU4j6vjvxhX
/n4gxg1Eslya7fB1oAmqK8U0eedghdCae6LJErLhwpx1jCMI9ZU6JD1ONC1FNIEP1GIGFyNCx2lE
yEOsFOE9FmJqjEuZJ6CMK8hEoTJNadJzB/h8t7olrH1QlG6vC+iyK/gjG4wriNQgEwLfx8JqNMbH
6wTAsq8ht2tCnkTsGh8ZW9IoKxN7ZXBj6l2HzBEWm1KgpKKQUiCwNannhMBTXLewntvkIGz8m9rl
9S1xrpItMCdCncqeCt860PqxaQCMofuFpQd2633+1zwFiCfWgMsIvIDkyVxd2g1FlQs4bOs810BC
qtBh/cDzrQsTHBgzn1Fhbk5vzHH0sfj4dDZJQOOe9ICl9Ak2n6MZILFDx38Y3rhUFy7yG1XmItU0
UdRUhVi2zldMibeqZCPn4my56wUWLmxG6sdAQ+3JoV9OupcSEQOAmi1bD7xWQ4VH5Hul9n8kXS99
H0h2aCI3d9lL5oTbi6va5Z15P94lq2lOE309tECgkruf1Z3s7mG9M7J9RC7IsjBnZwGiwxJdk9tM
vBSFfmMA6zvydMiy6YbBa3FFS2qiZ+HN299+FLunAp1ORHcHImwGD9WC6yK85DM0CU1vpoohAWy6
ZmhnmujHUQS7MFAMPHn7/WvBDQ8XFl1DhGdEGMeUdlGHvjcQKe30aB7Vm+bR3+qbcq3Z4V2MwcXJ
Jx4z2931SPl9Nmg8+czuBKQKyYCGcl7yYqGz5vv3MP7LjLW+rA18T+UcZFtUybq32+MFjSi8GVou
fxkXlgpG0eg1SFnelG+OAfT6+GC+8F5MC+b9G4cZ/yWirzDRApA5vPnb2xVEpiO6fV1WFlVodouM
uZObUizVATSKW29f2apzhzc8J5TnnYMxdrEuRb548eANo9vQ/i2sKzzB/o3P/cYtxrhhXEGOKhEn
Ke3azu3GRrMp3HvK3xq7FMbPSbGNu4kv9Rocb3fCICYxdsrOR2nhmDuXx+LAO9dS0uMbMcbImSN6
PlUB3JNupGcRhuSwMVDlkSwHE1W/1O1w8LeJpcOeWC/NhmavmptTge5tRSUwbR6h5WYbHBTk25Hs
tz3nuHXbl+tStJT++vaRrMUJWrlIJo6sejRlP4UKkvwY6DQ6J2/dQF83CskVK8TOe41E0k04kFGj
wUgrkSap7UVIkqNBeCjsKLCicVsVd3W5FosHzmdOn8FEMt8+k7FZETipXy5Ci0lkb6s9+bv+q8Kz
tsUdUFBdLBwHg97eS6A+hM6ZQ3xZ1XRDQTM5lsWvmIvsdX3Q8gAXOdDu9Rk1mY5cUBjMrHDbHZIV
6hgjLUZihyf1Bp6rwV9j0u1Mi7es/ut99IMNWHSpI8xZyT92AoqyoPgC1uchMI5aJMollPtQpfoo
N7e9G2Jk4wU1hoeIqDtM+1i84Y1lS42WekNVVGCFioylzpTKM4MWzyqlofEHtiumGyjpg3Wd34tW
Z0aFMdJ+XOhS5oPdIq3eBRq/ICvPA/9c9gQzIoyJToB7I68iEEEkcdYxjBDiNdidRHJ3/TAL2RAN
KyT+YRljphuxFCu1AB0Aq97LDwpegO51CstGbUaCsdJjla7SyySecGrtzcdL4uYWJ7bmsoux0YqG
EcYqA40B6wEkt9i12/qdRmse2Puiqv05y9d3zLIfftAiVviSMEh3vxHudadFjuo6x5bSA/NL+ZLz
GRU9iAxBCHGa3lEcFMN78is8DphPTqxLSlY3ujNtRTY3KF5uQ2j7+1/SZ4yuNNZKlajQo/MvKaXS
LjydEAGjiO3Azt/mmwK9ZMqticaC7MAxZjwd/koJzc+eBpGYrUC7HMivkwlQ75B6BH37PLGcNOiH
rZpdJWMsRNE3gI4Mk/1shfYBSyCUY/mMkE6zgFfJf7lPRvgaOdZqrC7JqFe406IgTy/SOSI7yUFJ
mHes6Xd+0lFMSUR6X/+Z3i/aQG49OEyTYP41Ex30DABZOr8F9FOE9TDlLXeh0n/Qvj80GVbGZdSk
/go0UUHLApiqR6y5cj47ztmWgwHNUFQdiWMVtQucfSYboSqGWVPEHcoJABbxzmZMlR16RfDcXDmJ
S1+mPIWM7iwV2TPtXK3freuasfz4mn0Bc4tqkPiXUQm603OfEeAI+tt2Z6JzYRqri4i4yw6rI0Ao
sXY5W3Nf2YtBxow44xMGU1GFPgbxvsGQ9iYj3t4mrW1zgpmltlb0Pxu6pmLrqWmqzCHDKGiUQKs6
+B4VnQptCFsHJA3aZ1jEdghddVsSbbQuT01E6hNWCO6KEu5cjIAUqT/FD/hft+B1jS163dlHMYdH
CdQY9aTFewILm5KYqqdHoP3XT5wLXkiwAYRQUjDgIqmK9LWIZiZiWDSThQm2h5yG7YgK6wt95Bbg
FjV0hfBIFHVMG7B7zj1sROgDr59Okj3rv3bqXXKjb/r7PiUZFvX+uuM10i7l2TSMxCu4TiR8VYO5
0Bzz65rgJd0p/IzP09LZqeIS0r3z9PuI6qZPjIN0N6Lv5iFYFxHhsHSKfVmLBERR1OdWsq4pChNi
DLmY95GYdggxBsxXVKfYBmDlXsTm1n79wJtUliYjcI3c5MJnNxjmUhGu4rID1gwWQ5RHpwd+v4fu
KyqsNR4W2mLEK8tYqqAZBtSFBe7xs6orsxXkpbJ6JzpdUuobVAe1xLXp/uVlxCMpfxExEf3OYeuS
GM0pM1H/xRu9PGzr7v8w8dFRtZ8yfth/+y47MimR+eaEiksaOCfIRAX+oHi50OCogUcOyj4hWkJE
58ILfpasHETVVAxjkhqdEZc2HsekAno4utlWRMEuwDKjtXqXFlhgLL72K0cXTIpRO2oC6Ck/eslL
KriD8RoFMmmLbS6hvTFrW6LnrhRgmF/kfODCrJ+GFus/H8gIWC3noVJM2gRVMpx46xP/8OEBMuPF
p6KblHzMz+nIP0R6RpGJbvUoa5WVD84rgL0rt0kNq1wrUxei4D3r+uY4HkwUSgPa4u0LPAoupO1S
8CLDJoqmrpuabjAfEISCYgwRPkADWOX+3sRQQU+PAjdKWrZUfwitJvM8U95VVw3jZZKxM2DdMRT1
HBPVNp3sQQJw+VaFJFjHV3lX0CYj0da8vRx4ud+l6jSu95+zsq9ppZXbWCzxCbsJzLzddB/loXjK
duM63bxiihS77V07st1o7R15CdZJdH5ctKrrmK78X9K+rDlOpOn6FxFRQFUBt0CvoiVrs2XdEF4k
9n3n178Hz/dY3WW+rhhPTMzcKKaTzMrKyvWkamh/oOHOqa+laTkh1VQt2WT0+kn7vFaGw6G+ZzSE
s6RmamlqARqn9lOeOEuO8QjHZfeMfL2N1jLFlaUC12/MB0mxjOurVTlMwzygQYPdZMhOLM2ym09A
aw9Piqsequ/Sgvjqo3NGUrCOvp+Ukx/jkXWXnWbNPdZ1A3AMo8bQGjkYzCo1pmNDKuPUoqYgUzKn
PVaUUDzph21EnNwF9hG/G7z2NT5OkqTnaoSEGtL/iIlPjt9lwE9pQOyzgRwkeiZU7G7SgEqUyjzB
1WrSOSlBijxKEwDVasOTv2t/Aj0qvNWMQ1Ns8U+1CVGmHp/ZbkY6fugkFchfcd4fV+GMS+G1sbp0
4kMG0u3WsO9ibdO2NvqH0vsWvUroCpc5SatBzDmvyxmfmZ4sr7IEy0qW3GusIvUOAweMNVtBoPY3
LzfjyzY/3TQ0LriyCXIVU2axxQEElAnaDJcYYnR+aO4+3Mj7bVYTMHBRqLaUBhljgnbqCVcUINDA
qow6GoHNTulnm9TJfMczLEC2+66wWrfMDCCQ9n4VVXab1mqNLYhmxzd+p7XvumKoP66LQV/I/nHC
GLk1lxXJlvarFfZM4GROlEIdkvEpRchGHbV7mbRjqttjN9hWWGxNYMqkrwToqyoma8yHeP7RJXal
36conaYv7JuVoqedVd9T9V7LbW36gpT2pqlPhf6eaZWTIgjVvielnRA0httJ7vB6NzUHQDUYXNKp
smq4AZADLxuYUJbIS8FiYgx6PD5h32DM3/rHvAAm6bfkUX++LrX1w/ygJBasK0MNak0DpfhgAfsb
kxjB92k8JliEhdN7jcJdjGzvcJCQXYuLULX+H4O/xhHPDmvx1gIgk40YdVTRe4r6te4cW2kFbM3T
WXYmo4XJwnJWQ/Ct4lGfiYLeiqcIW0zn2+aTLEf8K9oQte6cgnAZTF0pEozPjE9GgT5uxbf5tJk2
dY5xkOg4e6Nl94f8rqQOe9HCQxru/BJzLdjMEtnduAc2W+Noukt07BUdTgR55hjaOjtTeTCDnXLE
Bsie36am25V7SxpKrfnGsIk60amKTkMmGkV9IElW4iGt3ez91CsOP5RYtrJxyrf+JHf71rT6nJxg
EuecDrVCh8UGL5Hb6SkHJJix+bLUC83N+yOKCdIkx5oGnNMUcjyTz8YGebkBS9ORX78DGliB5S78
kAG8w0vcwoXvt2cySJ5Vx/OcrBAi52WXRfMMsgWArIEHcQcIBZgimw7w7qm7eEZkP6DRt7opbmo3
PhUbVP8l6aU1i7gkXdAbyQ3sDhd0s2Cdn5kNWdpuvqeusZmdb+lONm+xmsM6oyLmsPMYQVxQ6QOu
cmV/v1NslBYd7Olr7fYx8eIbo5IllFcdwHOSgh9RtFoKiCgwNm3o2/zkbl/d3qNu8Knf0X3yI9xI
rNWaP3ZOT7gno5ITdDiD3qnEcqWodN7m2wRbvlGoXOKzn7KywFoszoDkpKq4mARbuS99h1ZJymzq
4ZLR3k/d0ECEOkZt6igzsBuv87auIx+khPB4mHyiqZ2JUtBOf2mYXRmugSEtBUi+2namEmqrzw0D
xCE1gBxtorXskrOg5ZEfUnDmwrVtHoqj7+J5eeA3sbRvdl2IH6QE29/1k6IOMdyiCas2x8NU2b6L
rhuUHPKN2zwqBzTTyBRlLbA9Z0+4caSaxwiN/0tgS5zuNtj86NwZLUW5tK2FLjogPjxnpMQgqK6G
Rld0kEoz6EXrqDR0U+6o6E+cj0nnlnm6SX+O2akoIqfr3HYzzC+xOdsDMMjyo05P1uAOPjKEx6g5
sCCAKjt1t/U7x3rtrKe0uPH5pk9/tOFLU56s8OcMAJN8PyXbEBhjwaZA5FX7zBvoHWlu43Hvp5Jd
pqtO+xJdmrpmmgZU5lJbWNOZhRX7iJ3RTxDY3W2IKSZtG2Bqrb4fd+/Xr8LaWNHyCP4mJ1zzlswk
5xXIDQvi2GifOMb20Ie50R31M/E22tfbGnsNa9vxDGfzvJQk7GybuOgSuv4lv/qr/zjcsy8RXsqi
KHI2THCxT6bhvppvyb21BRLKg1HeOM/v7bfJw2ilrINDSlV4K620a/usBFU3eMDEb7NfACa1TQhn
5t3WY0frgZASngyJs7v+WJ5xu9zkM2ewT1ldEcCDPE3POlDWlAM/KpGdmM6ItBt5KT6NgB/62n5u
36spcDDcGm2tp5l+iW95irapOv5+XfyrNvHsewTzi3JpmDQN5AAw0dzeka2J+kMp2+RBF3FeO2TB
FjYW4U1fg0zvJrOTH8jR6OzgFqW8b/1m2XfA7gb0NTws1mu2Dcd4jXbZSXu5JdvdV+sbEMF2aJpx
+neyHdzbr2SrO/cycNXVMHaJ8YD1zzXGuaCJfpolSU6CxVHvUY4DlvWmRw46kEKCSikJ2hf5WGJT
TqA0b12EI5hGSz61TrKVhcurNvqMI0HbDIqFlX4cjU9dbb/2h/KG2k1kY+xgL5uAkbIkKJI+NV3J
UrDET8ltd9ud5ltrh55KeGH2dZX9Ze7/VKaPcxKUqeY8s+IaXJWuwja+Qew+6O1RO6gGxqwfx3Cf
V3Z5zDJnrO0Kg+D8APj1+hjEW6PYSj5mXcQYCUPmk6OBSPgYK4dnoy0ZgtI7mTPQFJsHFZ06p0/G
ZBfbd3OP9iUEzjf1adjLPIxVX4190BaefT53xKAVBDHWrvlt7G7qTzV1KqDnbfhTcc+2bbilWv9X
ZLlmWKqmEo2IVakx4XrfJPCjkmTfBPdG+xj/zAJ9p2ebvEdvscfCH3rqUFYehvvr4l4Nq85ICxyb
ZR7VdFqeLetWwdozYCFMrsVuptJVYwmf67S4hrEgkxJktS9NNQuQrxh7nGy77Y5A9G/t6pC5P/+G
oQ8iwrNPLR/rUmowpC0AERiER39DJmFk/W7yDyLCY590RcHnxfoiRYe3bUyc9o5OuzY7TpNnFM9m
ILmiy2X/44aeERQs6WzVwLnrwFW1KX/qR9XRZd7nWlIFJvr34dDLw2lnS6vTFhSY7VYPaN2GDcXI
/y6R3O/1+OuMkGBC/VJvaKqDkLljGkYxJyB/5M5XDfNFndt9WaJ5aT51+fg/xYeCEUBhDeTEhfPK
AIeZYN3I4pxht5//ziI7/JpsPqXf8vImc6XJ6sVGXaMnHNcUksTvQ9Br2U9uDM/laz47/bPVVo/X
tX3dy+UfnAnHFlpUT/I+HJ9evgejjS0V1EVT27Bv9qMkCy7jSTg3K0cvhhlbcPDYlwgbyB98p/n3
q2fgLpxxI755wNOj7eIwkPfkOcS2c+zu6m4CV/kpEdvqI3NGSHhksrjW2nmC2KL3FxjZ7aFCYy4K
FzeuhNDqtTKw8Eoli+IZAkcTJtv83C+WpzW5DfZ3hvMle8JA8HUyq6V/aPZvMgI/vR7QNjZBpmO2
GTosRWNFseNPX5Kf7SZ7aRSbe96SD0Ra8N0K7erGl4DArfq9Z18gPCT9XGtBzfAFMcIflP6brboz
bWCWX+d0teJ0zqkQJWPio2zNqlwEGjrx1v9kuvTwNb0f9qpE4SUcic8VcF9j3W9AqdgEt6Hz4O8T
ACnJwjUZFeG9mos0jrsaVPTH8Imjhla5ZCtdwChQwbotSjgG3C3EwQZj4qB91XGj7NMi9YYMO52S
w2jarH8bVHY0FLYtMwwpZrJXUniz/qHJDEaWEjb+I6i+WnNjnPsy9YyY2Kl/KM1gG/Wx23BJqL9Y
njNr+wchQfl1PmiDljWpZzapk5BjEf0kXJco3ioRTlFbQErNQEf55ftosRkInQsRLQwhrLdW21mB
xP6t0ICZ0DW2DDTphAm6gEHtLiYNyTyDxtu8Ok4WlnJimOD6FVo5F/iZFGNNZOn6EjsX6yFKJ2bR
zMsH5Z4DxttsTMdgX+Nxd50Q/fNcQMhgfBmdpNQSXkG/N7scixIyr+3GhZ3KKCUUlpMVTh5FLpWQ
pdCtWWL7mum3dTyUauapzX0ylA4aU5w0OlVWsG3Y63Vu1g7nN61FdJcKME486WOCw8lTazPEm5ZS
txz+vSovVTsK9xi0VHGTcpCGag8PKfMabrRerhcw5HVPPNr0/xL3dLk1qkZxO5dGRpWKnZVxTnJF
69Pci8iubTO3sw5RXUt0bU1oKBFpqPciqvpjQjIymam3eZx7QXSP/WS2isq5oerOvz8ahrEBSA6h
jCku46RBxkOzrXLPVZr9dzU5/MXPI4WPSUOVUC42OfTWUHclsmpeHW5UdjLyHS3+4ubDLP8mIdz8
1ojplMTgYJg3dH7J06PZvf8FF4id4QQzNJUSwUomsUJIiQY2LyoRVRNYFsqxVUyiwGvGBX0nQAPV
se+Im4IbEOdq5qc9qDQqd4cIXWHaPWNfsVfyb84cczVY7YVGQDSvXl5Hntal0QRq7k3FxqLLofT5
t+sSW7Mu7IOEmCU3+qaiaaLlnhU8MPrc6OgvibhNCEZalXJzndia4BapISyGmqF9+pKfFLiaqlFb
uTdG+SEGRh3uo1rkbjj32+uU1szyOaXlzp5lTDtVKeeg47mn2l9lU6MyLpa/n/12xIE9GZZG7rFo
o9BTE26a7DTWElmtHAzah6HCBuJVTnSBSqxiKCMsldSb09dp7A5qvp9JtM/SZe5OkvJb4eiClnBt
yMRNJVRAazjSKXJb4EZ6qSrT5jUqeMcY+txVNFcygaNaa5RC6fPMI20O2EslwFrK6seMFg/XIJkM
cVhM+C22f3nKfpMTmJqnOEywZwPkXpuwsZvmocnqLQ2w57Pe0eqJjT9ZbetAUY+3ZuDRHQci0+BZ
euDAjLhk2isyCay8FBefJBiOLCjiLLYggbC/6XJvHu5CLomSVhQfJDCQh2lx+AyW4MKhlVfHktsy
87QJG0eDB7V+vn6z1nn4ICA4PEXasyFcCBgGEij6Ia8/Ddb2v9EQ7ERl1MgMK3XmdeZjHzwPJgaS
MokRF/vW/59+fDCyMHp2jdWO9jEQ3SEpxjtHU6P20Wws0+VsDJyxqNo7vQyKLYaew82cJoWtKUTd
RrRNDu1opdhwojFkdfrk4TrzshMUrkmAyR4jWQRsmo/59FPpv/+33xfuRUTaifoBhMvTeWOx5qYL
E0nBalVHMHCBLX3IbrNf2IBnop2VJuEdgUc0YiPQo6Ie7/+CBbQrwetGrEKYcHT9mBiBkuD3VSwD
0sLj2Mhu6uohnFEQDqHXo9zwpyj3iq52MrSYGrLAYVVG8ObJP2GQ6AXreJ4CrsyZp8TfovFI8tcm
l9iC5SOFyAFdfh8kBCYmfeT5VINEhyGTDH082pY8TmYj8X/XZIUOKR09NIRbGOW5vEiUNH1cdQhQ
ou4baV8bfZQQWBPVGYFf0IZn6jT53aCSCMGcRcudMnSnjJNTHCTv17VKRkbwTxueBPHAQYb2WP+E
EZ1QkWLnSWRFtUtZTQPVlXHWwErQ2ar5pJk/rzOxdua6qnOKKAFL6EUPOO87RvpFVvmg7VGzfOPK
bWkEs93OsunzVV40RPDoHuS46UKwqObUCEMsdvSa8vPYc7tgsvrg8h6KCoyNX78pCCeilMwajRDM
+HP1nhsJpuiHQ1E1TwZ9GZPTjDK0RNVkPAnnU2dAzze0hac0sbHXKe1kz87yzX/ypFtowsWGR9MS
LmWXxSp6wYzM64O0d2s1fENRwp0TzJfo3EmAVUdMICewl4JMB+Kb2+v6seZW6pqhm+gC1g3ExJcK
mE/lPI3UzOBWloPth+Gx6unRyD/PA93VZJTNVq8L9IOeYKqDuUT8xPHK9uw5RtdkL3kKVvX9jB9B
nI3WzQVX8Ptb7Z2+fJX8+qpJgMCRrQDCICb5LqXFupbqyFhl3qhsmRnZE7lJC5nOrR7Jkp1Alylh
UIxLInqAgKswgtzLpvh7lc72HIwb3uxTjbrGz+vHL7aw/PJ6dLYk6dFfBgdZMNZq0gVDGyEjMqQ9
em2BGGP3UzDvZ3PqHRVTiw5JGH80W7T8oxwXb+Omui/j+GtvKq1TlzN1+iAIXNWKrX3itwBnqkps
b7S6URbDrQofPcnIevHFkReEn/Gy7qo2QZzVM7t5i0kHyfz7tAcq8Bj8oRpSN5YleORjWlCjznJ4
EoHvqLPlFKA1xp+vS31VSc+oCEK32k7PNAoqZeC2wy6it3P9bP64TmRdXP+wgv0qYu4uxmzflCKa
9oz22FrbaHhsYwmJa3wsJAR7THg8JMEirSTfjOUxp6eydKQpCRkj4n1AHlQJQlCpuu9T+dzXt129
+2+yEoIYFmO+bhgWRrT7YrYt9TjPm78ggZ3YOpakoOvBEmRF86KIzbDOPd/E3NqEaqyhYEUm8l/u
dUKrh2Ih2DNxIhQ+96X5CHy9wkowhJMDrbfqGNl5qNqcA1h/lLj1i5qKT9cSumOoGWVF5O8vKZG4
1YjawnYY2GShYMfT4Jr+T2X6MZjxPsy+TYYv4W3t9TinKFzP1MQUW9lkuWcSxU6szz5KmNelJ+NJ
uJpmXw51poCCMoz7uv9UlcRu+bEysTyg9mi7SeKv1ymumftf1gYVPhUhjCBFrG0leWLhno4E8Ys9
FQ6mF/JX6j9dp7OmF0iyI8MOVAr1DwXUh2I2ygoKOKM7L75Lb7p5myQSImsHhKy0ZhHsq8ZYuyC+
KcvirJspLJvxpscYbYr/4hohAYbxfTzyHCvmL3Wu6VQeGyUexzHMs69Gij4lbmShF/fY8HFdYGLH
y6+3kTO0JqFkRIHVKjBj6K2P1ZGwCmxG+bi4b4DmEcTRhmheSTCwj2aemr1lmJO6TnjN4C3gftxC
7h0YCMvfz+KbKi6MsgkH3Ktq2pRx6FjRG7Cz/jURHdASqLxpBM666K0bYTyMWjgmnsFS/liXAbBu
Rn08lm3vy3zcFb8dDi4m4Ja8NUWJ55KhMqq7ITCnxCsif1uF0Z0ejttea9252o3GEa0CcDUI5lL1
Z23E3hGrv+d9B3Ab08IsXKJihNSKArvAYsPrQli5ExcftqjzmaT50LcksfrEU1Xra2j1GFXA9pko
3seynl2xaWVRpgtSwqG2U26ErOsSL+mmbU7sKjxG83NnWrau36n63i89PgLuLdqMSYznJ3L/hlWM
+3EMkWu4PZesFqwnqY9MCd7qxp6Cdw1TeQU7aOnLdTorygs+P+gIFxT1wslqOEs8AK76d+2QZQcW
TU9Nn7eS+7lKCUg0qkZwQw0iUDLZrLChnBNPD3KXsdcwxHLtkW+v8yPO4P5zcGdkBCvQV9xPS01L
PA6EDsOKHGQb7Dn3t7Paf096ChtQbZK2PvUBYG+KYWtY7Y5qY2lnZN6YQeeQQQaysco6ri7MuIUn
gwrfhObVuTIGXKgIyMfaAdPWdiwp/a48SzB5nKPxF6Ah8Fsu9WVOlWJCpRt3lpjRvs5rN2XjM6+r
+4x0n0dzlA3WrBLEDuelJRRlDku4i6M/VCEit8QLlC9hwVwy28XXLhncZHy/fqSr5uiMknAVdQbf
mFegNE1PmvqkxJipxJgxN5Hsn7bocLxObi2zrCPrhn+RFDFgdS9FGSdWHFaxknhDTGaHVFm8YeWA
6ROdBE47Au1/rBKAHQCUxk66FPOPfVDtaZmr9hwm3/2yHd2wBhrH9e9aVSKAwqA0qlOGxa6Xn2UO
2tgzgs9q8iPqzHY117bWPf43IqKsp64LVaDje8DTBEaHN6iSx3LFhFM4ugYKY/AJGBPc3dxM+zJW
DQzOTbXl0um+WzJpQXkPgPVpc52ZRSKCwwtaFJYcDR5wsAUbmvsgP5awbSzXX+u63Ydd8+k6CREe
YjE3oGHAGYQXhUdTiBPiou+JkUNg7VwdchNrIHoE3dy2GiBFaOj1qT4XABHKCnSkp1+1IXaCcXQN
FCAGYLLkE8pWreybVjTl4pu0S02pNIZCnWkmnpXoL3M071M0TdAscirdHsbHTGN2rvZu397WdQNl
Jt9irXilsJUJjSTOxIqZuPgWwS61fqxNJAhSLwhTeuB9atgkmUqMgpRAJ5gVrM3K5mF3/VRWDx6D
5cjGwOD+gfCZR2E5tAMOpWJx45QhegsTlcyH61RWxXxGRRAzekBLswssuGThzorvOJZj+J+vk1jz
aSlaU35zIohviBqsUSkhvgxLa+FTafC9SP1uBu8+wKzrqXFCQ98rlazlb/WaauYyNQ2cVGBvXapQ
0ml13qELy6Nkx7Nj2H9rn0kjsQVrlhbcfVARLk9ZhNU80zn1lAh91oo2tps0jZJ9XbZq6ka9Ot8Y
3Kq/xENcH8puVG6R3cIUulIFjqoArdaMm84uYt+XhMrrCvTxYcLRpk0R5kMRp16z6T8pkvdsXW8+
flw4U941kw8jmHqE5HbDKnca3yLj/rrmyA5QeC0GmuhNbUJxugBYLoFhd9N7E2IbmymbBZdRWtg9
c8pJ3lrL+gN0OozbQDvN+37e1/q/D38uNGX5iDMibZMMXRxAH8fuWC0bB/yDCVS76zJbtVUI4NCB
T1GaFGFpkq5CrptAZm2MxZfdFuYybr5bACcsvl2ntKpfH5TEdi0ta2ccPt5y1RiOc/cQR/xvjNMZ
BeFq8QB5+0mDcXJzcqv2nwr+fJ2FxWf943E9IyBckSDr47iNISx1YLCux6wK7cz4FJOnxTEJgJMy
ySKI9fNhhBtMQ1eomGnnherH4YT+1rnPmt3c+MF9k/m7wPLtDMYKXnwXS7hcvasMUTBKIL/gPC71
roAZhEIgmqjo18S6aXhsM0XWgSgOiP7jRJxREWQ5c3Mas5HjJRlCj45OEbsDsA1HCiQWDciZM21s
ZW4eOzigg1ljk2LSAKAFMUuPPK6VAfWNYeEPw+LQenR1tGS1zM07H7mW7tFQc1nWbcUjR6ljKd9j
/I1jKO9SKv3YL91A+N6oDG3eTO6A4S/9mJKX9sQNWSi8egYYzgSCE3IRQO2+pBa1MVjpFn/crE8E
z9Ku7TSnooMl6aOSEVr+fmZkemMkbVbAb0LrgMMMDLkh0ggm+/rFWb37Z+wIpizU4JylHOwkZJ84
vJP4PuL0wT/KhENBoG2i9KoJXCgNOs/iGlxU+VEFGKCaH5K8c9oMJZinPOJu0G4eDSnQwjpbFkXb
CJpoUW+7FF6RZmUDvzPxNO2eGsHJ6C3Jo7yqdUiy/Y+CkEBIDWMcaI83oLMKe9QNW4vIaxTcKGWV
YqLEG6nMkV70+A8bd0ZRiNun3I/KSYWNS0NlX/IQoBH9xsAoWK5hR0xo7flwiFXizmH6palkGeDr
EmV/VISwgpMkBviteX7Q2mxfVJJXdfXp/s0fEwtCddzA9RvBXzXodjcHn8yI3rWU2zSWzSbImBFM
XBd2o5UsooxQrznJwlbZrwsuVacA2yAdIarqOO721+/r+oXCOAUHQjSGKkQp9ZFSDHOCTy+qDsP4
/a4vuBtO8yGf1Zeo0AcHhdTH2uoewzr0wk7W1b/KnIXWHKBvW9wQ89rmoBiKugzGNNiVZ2sYV3nI
q3r8fp3NtYZL5K/RHQGwaOTofg1Fnlk/SwszPY3z1EPm05lRLR8z1Z0ZosZAc4ryBi107YRdBEdg
ckTtvEl6svXTcN8muo2Gru2kVoc6VrdjFXlDyP/CYzr/OsFqlm2eYaYdX0ea1A4a0y6Tz9cFsObQ
IJonFrVUE46eYMD0ztCTssIsUJYegrrZxFG17QFQgEXU1EA83+9zKhs3XvNozmkKJi3hZl4oxiLz
4FvcUydIOicrn3yIM2ner/O3qsfqApZEUNfEMyFckp6mdWyocJ8M/XOGBsKssg5FMH5NAIM65/xE
AfhYB5sxZK9RgqXaEvLr8v0gv6j5mX6ZRRxmZjClnt7bQLlLdijd28VU7fqKnNr2IVBCd+Ro3K1v
KlSI8iHEekskD9wudMOu3qKJc2vB95r92aG5bHfi2tuPmX14/ebSeCwWcdSwHcKMQTjqtC2i2+wp
aSTexWosr+ogAu5MdIqIMTVG6OvCQrRbYB166gN+FrABrHCygDw0purUvr8xG2AT9TLRLycrvmPn
lAV/TU2xBqzXCIzvMNtRg82rw23evo3lWzW+6TrQDXN0mFU3CtxK1aebRmZc/j+8Y7qPGJiDQK37
8vCJFphFb9R4u0npGNV9YQKBUCFOP83OrKFn3cqOQXtTR73Eeq/eMGSAKPa9oM9NzIu3GRv6Phgg
dF/zMoa5mEZ3uqK2DbPZVZHlXtfyVTU6IycoORo40joKR3gMwUMyVDslvLekcyUyngQPb45qrha0
Q9pEB9ZFZWGH3Dc1O2ZWeVCTbHOdo1VimMHCSCHyzlQESDGLocKUHHRHqy0nGjY1w75G8loikTdH
kjdIRkuQXtFXZl4v+aAo38QN4rnm+6TYHaIfTqtScivWnB/1jDFBimUy4k1ZiIUZ1okaR1PVtmj3
dVLchesiXLe8Z6SEx0uPehIQRUNigX/P6uIm0W58pmyCuHAm4ztc1z5Gr3zllWUv8fBW9ZGaWHSE
Lk/tjwHXWeE1t3IYXRUj1+3wXkeVM5QSIquWHdGZhrI0sM/EnkggJBdq20GSamjuzODYxJmb9DDm
/rbtn5BKtFtVBiu+enpnNBdVOntNDHSX8WQATas+ZNprTlM71bOdyYyH64e3SgiiW2aTUQv/ZdnO
CGHozcz7tsITnY7TrpgAld6iC9NtSGDZbVdIYo7VAzORE/2n/GwKj3TYBnXVDniH0iCzVe25j2qb
y5KDIsDFrxgRuyo4fFoKn/aPyTQS90VbwioOAIVtzaY7+AbKsaxUnawz7Yanz3VMCnv+ETfprkQ7
Ra9uwyzZz1hDNZmy0taqjC08jRpGvyFj4TDrlqRdZ0FL6+62arCHxSw6m9J5o8dwAq6f55qANRXz
NQANB3KqOPIdMB8gJRqFF4SOU5Dq++deeuMXQyU+uOdEBIaoRtomGlnq8bB06/yYoafrOhtrpvKc
guA5Avlv0NqQ4wSL1NG6n2q/46Fut6jzahj+u05s7XwAG0ewxBd1R7TSXl62yUKkHcB9Q/NJ4VR5
fCzH6dCEt3qH23Cd1OrxYJuTvkA964hGLkmVaCGBE2CmXsJjpwayYIPuKtkIoIyIcMkyo52ykEN4
zHrO+8aOok2apf+RE+Exo746GJFupB6MuqmoDs9PSi27OauKdiYu4WTyBMNAZQ1xkcEx95Vsk8Gi
RX/oMRrdAb5N4bcxgYe5i2NmzZgs7Hn1hPSqU88J1v7S46iRXVOUP4LQkohtVbHRq00YQm2CDrtL
BcA6ASXREYt6UVR5jKO1Rj9EJSqH6HRGkvO6tq2Kj6N9WDVQWcdzckms1KlfNW2C4XzS4i0GKPXO
jPXSuU5lVd04OiUwDIp5J1Gn+0zPQ2XMMDeYYO9ErFXUobxT8R4P+e46qdWbyk3Mp+OxwrS2kLEa
ldhiNcGIojXQbUk/12GwHQEDbsQSLJV1nn4TEuv4LTpWDb/AmFvZWXbdjxtreE46LjkfCTsi2kTV
NoiZ5irzmOHbQ2Z+r81PYYpFtzzYXBfcmiYAQRgtdsgvAt9HCFCSqUgbyoPMw8IqdFxx2iU/MJkg
U7g17aZ42uGSIdVCRLGlvU67juP1Gab+ZlLwxJZB+RZ26gOtURnP/MfrbK0JEBZbt5ZRd3QZCwpu
DlkQVARTtFVdO7n5FmvInijNNh/urxNareWeUxJMBdDwg3kgTeYB48d0tClEx7TVsPuGmnwbEDNx
yqluDzRIesxhWG8d9wOn04niDIHlxUrFnSbTg7+4D+dfJVgTJYqjfhxxH0r9s2H+VAlQ8I9hJgOJ
XrsNJoMzAQ8boxm/oDDPnERtyLMQzYmwI0m54e1xeU2GVoawtmaNAVGBPl30eS093JfWiqemqY8a
BgK1ogmwl8ANuuLVaKtjoymbuENOOlIl12JNf3AnMC3ATLRCiQi1NQvaHHXEDIOUs26H/SdNN7F6
ICVYOyAzkzJa2iV7aChrTbaMi6Hb5iWPNl0auwESAr4/u9eVde0WIs2HqXw07GhYHnNJCZ5TAdh8
lnm6NnoxUz0/VjZq0+7SlG/LNJH0wKzFR+glA8ovmqDR0S0YZarWtMxaNEFjjUVm847fNuOL3lk3
IbvR0QKE/+tojVxioUUs6l9OPvrYNI75JwOwI8Ldx/I9PiohxmxZiKxS2N77UXOXI0mQmcBtZMjY
zrmTFfGJVMMNn307Gpq/MD8Wlh1gmQZGgCzR3GlTHE2agTlca6qOQ2V8yWLdKZN+b1Sy6tCq9iBz
jaZlHC1avi7PFDqZFCrDdEM+T1hLMNwaaA7sJ3Yypb73CilUY4AXhKV3HGG9cJ55m3PLwlZ5z8w/
mzWWJ3ejW+UG+gWer+vpKiFEgnCE+IKEI9hUTS1ZXhk4wUo9MZN9yrP3fDoq3Pj3QScjmDQAkIiK
bX7iDAprzARpMUxRUIUcArQ1ZqTZ/c3I9AUV4dZVdAwbs8fkRIm0VWzcRyyw4+IvXNYLKoIV0ec2
LMNlCqDvlbsePZlcedQU7LxESrmNXN+QbWBbu2eguMD6WL/eAOGUsH9qYFG5TPAYHJsmgdlsJfec
fZ44XvRyU9SFXQCrtiJfgiGwMaBzuK4lK48PFtXAbVlQZnDfBc0vrFzph4LgntPRLrN3BBp/A/5z
QUMINxuOyojWgUZGSxulcd2kNsu+/QUjqPFjkaSBN0fs74jSFLXIEmA2sfZu5EhF1PexJWu2WLtT
Gpa9wiBjYxiGoS7tRDdXpK+KtPDmiBa7buKl7Wf6W0mqOyBq1ZKXZpUaVhwA5QAVRJATqMV0ZFZi
YjYkmA8AdLSDqnrEulA3z2UQySuPGrZWLqYW3TGYEBUUn7B0xJR9UHih9Vz79pwdYn5jDHtdtlbl
/0j7suXIcR3KL1KE9uWVlJSbMr2lXbZfFK6qtvZ919fPke/MbSdTkZyq290PHVHdCZEEQBA4OFjT
Nxn3GLI1SCFZbCtKJcplqftC7ulV4eR+u0d++Jj0yuOfa8N3MYy7GGPdQkE2KbxmxktpY2TEGjj9
JItlMs9btFH/uxJmy2SzGXNNiQtv6FMi9Z8d5sj9zSLAXmYCKYMX4KIf3wLDrgnFwuiwCL16gQDd
ehb7z9siVqKLpRf8vyIYhTbG1pwjdMJ6EhqQSTT1NbHaGfAEJ4kwfmZUbaEqD0Kmv9yWuxbxI+eL
HiEJpRUNqaHLtZU5gsPW0ECyUdTKxiqzclNGSkciH5N+M9GE60WgtRlHWXsZFAMtyKVBkzxWHDM2
1B1KnzEVy6njhclrNodWbAOob3Q6AmzOfFc9hIOFrK0nV9NGsww8RmZ3Uo7FzMuLraG/MXsGHHhL
WIcrejGVb8c7Sn2DBwFMQYq13WRW7pzslMp0jMGiZktFlFKHyNqC6YcG91arub4x2FMR3Q/mSOX6
SVd5YKk1lQYxAWZqYfnIpDJWU09gjwiiovDySquIWasYJqH6Pb199msu4LsUxnDqYZCLXoHOjWMD
vtGs1qgcggnS9KfSvS1q9XrF/YomQgUTVZCpudxjpSjkSJrzAsmgT6OS6ACYWRktRcpBBIPRoZS2
o3yYcgC9LWOnV+NfuHBg88yF8gyNJl8t+d/OuAyyWM/yukDpco+Ja9l7U5aEY8Nr+4l3nYGniGIh
pGRObRowTa/tKpxaI9hRuplr3w5HzjOEJ4Q5NG3MQB1hYCEF4G2Iv0yMjJF55HqrQpBswFUE2k68
QS5PyxL9RkmNEULCB+QEQEx/zPvhL44EeBiAQFFtwn4xnscasrlAyFOiIb8piJEeyz7+R9bQkZj+
TbgAhJSuoodVMVEwuFxPE4OGrm2r0ovrZhPnws9J/iVl0QHGe1vPV65v3BCqArNCFQ3DYC4FTbEY
gXepLcCS0/rEKgVXaIO9aeBpEQ+2lv24LW7lnC7ELX7km1YbrZ8hD9YUntlNxC8+pAR1pqL6cz+B
jtyvQpOJwO6LE/qbFH/MKjH0Reg1MMF522yCbaQlnFt8rVdTN9HDuJyPio7JZa3fpYghNHosS68R
zM1gqfdh8Fx20RGzmNy5Ke2i+ACUluZxTRo/2wA8QpO05VjXiuNFOQ0ssl8sogB4XH4EGinyNOqa
0jOLclfU9T7nUe+uaAga/JATB7Rz8UaMaaFq0aVdnJZevcyx8k+hugkwXlfJQuKPvKttZTlIViOs
QJ1MMUy2AcTQg9w00qlEakRSZhvaX71rYYgn2209XFsUquqY7In+LIDOGKc0qJ0/z5MMf2G1qZtV
cr7Thzx2+1yViF+iz8+cQ5WjliuLQyyOChNWp6top748qwx1v6EHSZunpaWTzJ1Km1j+i9Z3bJ2K
o1raI0HacymklUxNsEarRAeGZW7aUkj2UWgJe7UYG44FrGzickq6vDTTGJisdikqr8UOSV3USyL8
B+6o9cperbqI6LOuuHkeWcQoWoWTNFjbRAhEFs1AcQh8qpdCx9bqhMzPKy/16w8hXCDqlr+5rR0r
Xgpdgmh4R6YOnY8sHWLka2I9hmrlhc3RBPVGbZVgruAxYa1JQY7M/AJYAp/FmG6i+XFeGHHtKWDP
NeZnlIRrwfnzlXyXwRhvHIxyo8RJ7aWFQjcV+v+khAPDWDsQIAfwqkW0ZOlsBqztJ7kxh6jGrRhv
zbn+J4v/pokb1FPoCQNMDmfCPjKVVtLqTilrdDLrm8DANOoqcLrO397erUV3Lh9mWIS4ZLlVPC1A
aHypW3lRNzOYPPFI1wOvVt91CdOgspb0EY9wkyeJtdK4THG7hwVaL56M+C3z0WOn3yXC2+0FXZ8N
FgQ/gKPBY+3qbJrY0NtJ6XG7/5Qm0vKe5LyfZ9IMJXidgg4RkYfBxbZm2Hmi2//bApiQS630KAg7
LGBwGtrtbv/4tQHiqQK+e4RXuHTAlnt53AAsTG2p4/Nrf2NYOWnbFzPk+MhVGcjVImugQLFYFLdY
5UgMBwZOoH4woxdQF4vy8+1lrJ0CfMh/RTB3mSbXTVCNOrTWnEjev4CA7raAa2UFCxUc7mIWuDBZ
s1BzMZxSVSq8pMGUq1AXO6+WSlTlyxITfoRh5tyTXyHFpR1eCmSsoxwHtCWBisare2pOm7K0m+e+
curAFfZRfpR6jiLwFsjocZDn6iiiXunpha9QU6383ZgJb7kIYKpSZzXHYy5Ke708sECgh9tAiL8c
6LfAMfOFMO+UGcsTlMHOW7RaqYgDpKF25P53pbT2KBUC8aeB49+uL+xlX5eZtQivNLSPXwru/Tky
FB+vJMB2stLN8sDGTAC/CWmUPNzWmbU1LvWDhVMdDVQs2zlax+IulxFgWUbtZWC/MzCUFLMbzMyV
/ZgUpkF0XlB3bQjoLgSlEG4JXNq6wexrkRQKghyx8RTln3ah2OZAqVe27+L3me3L5dgYEgW/P4wR
Eg8nn8TBXbGMVORs3oo+4qLDtiECAVaMpYJYKDotZZYbBPW/h/QEXdDQk5dxE0mrC1rEgFwbcQ47
+yTLGs2YR7/xQl3blgZ4Uc6dUNC56vepxqkLLpvDKD2ucAhCoIC3Eot0KCa8nmUxanG3RqQArY2K
WTv+222tWxWCOSRL3nPhemFCqroQ5sBUISTAfhXxS9+5afNyW8aKZi9TU/8rgwmpBAmcUl2QtiCU
EamZxvsK4NYRYyKmSHTC8h9lSMjYyhHnxbKq3KaBkBexFiyLUb66V319mrIW7COPef4wDLyc8arS
4TWr4OeRydMYJ5iaBZrpiqb1xOo+xVRUWRtteKRRlp3bG7iyEtSHDZRll0yhcrWSvBKVaRg7LwKF
g6MMVb9r2sjiXSLL7c0oHHA1eLOi8g0EFHtrtUIb+landt6ECWOplb4UoXnsJckdkpbo2fA4ddmj
Oud7LdroyV4yX/T+/fZKr1UFsCvAexY2Wrz7WEeP+xGVTUwwBHeKnzshkAVuLMjICsuDT2o5SZ0w
QGkeo0122jhlu9vSrw8U0pE41DDUArkk1rrbEmFhW5m9h4Y72lszSTGM2kRvr855kl27kUtBjN+V
ejP3A9/ovSTe5qk7lO6A1p7gKOi8M13s9/JMUWnHxYVqI7iKEaRfXmBN5Ndmo/eD1w5xlYDEO632
opKbTg7iXBrNYLC0rMynQJ/XpBwDyRXEptjc3tdrJ4OPQDcNHrx4jaBuePkRkZTpcQsN9rLZt8cA
DBLxSIRa5Rj8yvEhLwt0DwwFRUM2AT36fj5pA+gYzcGJ75tgaZX0wjLniLnW0eXtDgJQTI3A40db
PuNbMNKgdpIaSQ1WQa0SD6XSzcdQQK+T0qcfrQFWbn0Sm62aTk8AoiucgISdzoZELWha0Z0DijmA
wg12keXcz+ZYGJKngbhoUjEMaz6X6TH9PcR2crDmx0mOiYjJ6Z2rJfv2ET+0mfxz/5mrT4m/E/WI
8jjYrvfdXNqYwbKIvkRk/pcN+7YhmZxr6CgOZS8am9KZarE2Hqw87iuqhVqBxrwSFR2OS1xpVAK5
Hoh8loYJHDVbHu47Oe3bdMY4I6MnClrPMqtDe6NJQGpK1Mqyi9Rwpjl2av3P3TGKtpgZgtZDJMLQ
pXe53kCK06JJJclTMsEiZqJrXhO11fm20azsKsBAQHLh+QBuUzZXVKV1D/x7gF3NI2kn9nqNMXxo
xyOdgof2ACoCjlO6tlLcYYgHASJbuEfZPFgVz6NplJPsobsSE7YjHVxaP9Naq7NjPBaRydHklTcL
ql/WF18YKvxX5b+iRl0jLhrJE3U7q6hqYJobKRUb9PkY8GadMrThjH/s4S9lMqGIGPtaPZiF9EWG
UQ73nV1oFQUH+e2zW3ERYImFVgKLB5YSU77UkKTCowKZPskzMrWv6ay1UkbTos7xbkmTqqDA62Ju
iFm2sx2EM1rQMgHUjbc/4vqSQez9n+YRcEBc8TpjcJkpjEKPjxAkeYMck2mP4Dxzpbg2dtocuUOn
RhyzXJO5xOAgZUP+BNW4y4WDKH8eQa8neeNkepMeHidUAEmhWDVGfYheYMWcRa7tNNAaKPgZgM+B
4u5SYCpgAmwLLkMvz4dfYYhmRbBNyhkglqCd3OZxQoWiIVVSc7R3xVhwC8D8cbsCBsPidaU6lDHk
Gj4PKEHBMceh/SjkzKJt3PQT5xJf8QQg8MAljv4fYGRZdnQryxBoYpoBOJ6Cx7ZHG3tSOZ0OLiLE
Jrd15jrSxK2G+inSLugjuCLNTQahrHsQwmESgBp+VHrdu7JQi5zNW5eCRDFAnbB7FpcXaFExS/BA
HnDVEcmmstsm5cBDiq8dEV7v+CGoBQqDy7Z+u5aGoS2G1IgVz0yz2ROV7lMNg5ZWQFJyvMq6pKVV
GNBblEYWq/gmqYSlJXGSKp6faj/HQXuatPYk9P4/tw9nVQxufQQfCNHBmXYpBuVolE/TTAHQRgaB
zxhYmyVbsi0rceYk4ZYr7DJsxJxF8ACDywVjxK7Uew5FTWgCXQYnfLoHMIoq1Y+qFmnW3yuCsME/
f7w0VOTgNSR0LRkqu7TKMOQQ89Jlrxvf8jklFprbZB5tzLXaoQoNjQMCE7lLw2T2T1TTSANBuA4S
ZRUt6uX0Fusjbyb1qhAgrlBoWUYZmIxDKqIa+jwGEKI2nWhXVYGy32CWZsTxfKuCQA4OI9dQTWJb
YqwuKYtcq/SFXLOicp4h7gnmvP39pyeD40e9FKNO4NbR93epdOJcqzGGfOoYiNpkotNYRl9t+wkh
EOnySoof/1wc9E5ELQ6VETysL8V1rV+D0y00vNSoO9Ib/ZMamlv9z6k6gLv5T/CxdIsqjJi5qwaQ
UEeGFwqVt0gBCdsfp28sYD2RWcO0HoASWHofK830IhUCw+vb6BmPFh9VPuN3lZq8Trzr62ERBNba
ryQlnPbllqkxyr++mRgoKr43iXAuMOIoU91I4iUI1gRpqGfjZlAxbYqdkFoPneiXISic9cKiwQCG
3gBt7SKYnXnHc1vS1ajPARBNsRNxPKDNcuT2XTFLe+jAhmny7tbrgAWByn/XhAGQl5sXtpWFBykk
Kf5RKuoTuJhKoTlJQYVHKicbur4qOAWM2gNdN/sWHyqY8Vxh/+Q4CmkeyKFbl9F9kRX5ITcbjuGu
+AeAy4CzAMoUMB92ZR2I27tMHBA1hKjME0EKXgwgnX/dttdVKUulDNgRRGBs13WUyJqfy5UMZqK4
rEiuyPVGQvD3x1cfaOK/YNvYPsSWjI5XpdQGZQaC+NZIUzu20LaTCqJCK10anb9YEVpAQL2CPhBg
7S81oohkKR+aFpGdGvUUHME9+D8Mk1PRWN23r+HPcA9w4MuffwsZQLs7m2bYg+oizqxHdFjGrp6H
pn17LVfaDeZeOG00sBkiEogswlIYQMQXgPTI67KA1L76iIFxdqPgOjfUJ6VoOFt3FYxDHBBRiBrw
/8MbMV5VDTEAsi7q1ktTV6u271Oy8beg8RhUJ0r/NCiGLDyOMUYAzRCIiJjLXCvmdpz8tgM7m0BS
+Dort2iGuZM8D3F1UgDrLzzIFrCjXw28lyflj0COxpLcYfJ0/wK2/QwJM4E3dZh9DKP+AuuBT9UA
QAfAhn1PWGadFb6WKufjERPOS4cOZCDVNiGCe1slWPqoK0mM5qW+UIE6AJIq59W+c92RPOaHXylx
nvdbengpOLE+m7C6ksccFNgfQeheZspZIRl5tY/u7vHRoPctuffetik1Ke/xzQJRryQyziKp5rH1
ESefoxdd2IzU2W4frHP2A6kTwtnM5Xr4FidfiWIi/yINghg4SuWcEI28GgSr220eVVLZxKH77fbw
cFsgO1fqSuASuH/zG1XhR5OgQyDoft8Pxzt315L51Pyi28+Hh7/YSQSWcE54CyxXFttv1PsW8iVq
q5wPC6WEaxD1IazsXt6jeGP+4CyN8R5Y2qUw5ioeULDppaRSzi+H19fRtpvNbrOxHuhpi784VzEL
CL8SxrgqS+grELwswiYK+gyM4yahvSPOCTzFe8oVx1z9V+IU5tgate7nAeIw7Ka1JyrvKwKGBts4
eiiMYkau4xPKcf48mYyhB2qOMeBRrZyRHclypwBObxCfkBnlnBtzyVytjTHwMI+ydMSwvbP9WpB3
AOojp5ncfe48bbezQHgnx1Q0rsQx1i3FgiUNHZZ1eD2KOsk/RA+GdntNPFVkzDqv+ygYgDg4V4Pt
voZUvRdBzEk5VxjbmHG1FMaYp3osMAsPSxnoQUTHhVMEJKPTndrRTiJ8LVy07NJbXVoYE9oYZtzq
QgN5tnJ3rM+JQObj9uGB66U4mqcsR/jNSU0z0pG1/HVE2T/1M0/hlm25sQz2SVrKqjjrFU4nmcgr
lAAGjGFyv157W3Wy8NHgyOPoNxvVCJYlYzgWVnN8iT5Cd7jPeU6dcy4K4x36IGmADsKCpofXQ3xW
B1sX3PSlJJQeOJrNMgqxOsfOhhe0yMhmE7JejrZAjsTf9TQm9GkgD5x9Y0s0V6IYx2CEcqubPjYO
VZK4Jd19CDn2y21T/UJL3tIGxh+EWaG2hQkpL8fX7uV9ciwyl/vOrnVCI/vJoTp5Swk5CW+H40G4
Ox5sWt3R7UC29v96X7LITj0qQCUzLoof6aTb/IMmIwRWW5u7tTyNYTxHIqZmN0+4mAeaEXuIdwZF
/1SuE5vanGPk+EJ27HAnxUHTBr1y1sjBLnuCvP6v5Inn1TlGxs4enhs0mw7DopYaOdrmxiLv73dn
stlgREdIODrDMwKVCTXy2g8T9JAq59cxcDRSe7ZFAiCWHe2hD49b+/dtHeU5enYccSMXtRyiEet8
tO/Cau9RmhvUlu4tuyOc4/rKkN2wBxbEIFZyI6bLTuJS8d8RchfEvduRx02wi3ZeSd64tyV3eeql
vzc6vw2qAcuz4Y7vjiQ7DjvKDX15KsK4k6CpTL+dIaWjwz6biKuDK5sQ4VnbwFOmG65ATqTBFhCa
abLAAwMtme9ezIcqsLfd9oGn+Iuq3TouJtSow6L1h6FZAvpXe3ZBmG37m2MSOrdVkLd5jMOYQYTd
DtbiJTMyH3LOr/Nc/RUEoAxrse+xiuyl0Im5j0ramDsVuDXXerN4dxjnYFi2irxpJrAnfe1Zb4sv
liv/7mQib5ttTG9vG0+12Ya/2EzRMoLZxGf7iOBWsl3x2LjVG24yniZ8pXxuaALbYdNNdYTKBUTp
R1itju5g/H2XbKeG7IK9+FRjGOymgvl+cp9DPKfBFhOqXG+UqcR9oryK9OjKTkh3EV5E2dFwrE3X
EyqTZ9rR0s6PHGfMuV9Y6jI5T7okW66ytHXUmZ6FZU6nNvNeQ9yTZNyH5CMk7WrImRZDC208v1L3
5CDnseWs6KvX8NZJMiGJ1MxTpoylci7tlyPgat2jdprfKd0GNsKsA08cJxhgBzjLPar81fIAOxzc
Y/nTJE+LFIWT6+CuinEhQFpmmahBzEBfXo0715adoXMIcWbH2bYaz/KWn7u1icxjpZaLKdGXJ/OL
JiG+P8wlETcDBdLbQTWfkphst4Zt8sRy/DFLmhCkaob+nGUzwWhZ+pSKJLE/A5cXwq07ZKQwgbVB
0o9NzSbFGNdDMiE47ihYmoQHtaF/d7f8K4MJc3pL6ibwZS/O6zD+cJDiIJ/2A8dDrtvvv0KYTEpl
ZvU4+xDyar+HtKG7jO7uySmgdJ9vtn/5fvlX3GIM396WRjIATz4hCjgcX4/ZkTY2fUIakbN1izO4
Vr5/pTARja7nCkZBYlEvmFOMViOeyS6bcuv3GWfUt7KZSDV+PyEvR8WWTie8wba/OWK+yiK3xDCO
qCr60R/HLwVoPix3Phxd/PXa2u1vi+anKiKDR6ctbjPTpZ/xM0c11u/pf3eRiW0mI/NVjKhVzu6d
S3YbB2grTijwVUW9tULGKUV5pYeqtqzwFRf0bOPRcN7t7oONQ96wp0/7T8v+5CgH28f8n4ctUOUL
RvmLTPlSB4VEHUCoMeNJhEHjXnJK38R/1LtulzuYveA/xVtp9+c7iYIhCOuWdkE0FjPLHLXMCvx+
Fs+T38zgQFWCtyBpMdQnLkWLDHMke4VpTdvIkkH8C9jNCTHSH1a0l2UvxV90EwKAgqlCjKXXaS5p
giCL57J5iNOAKLljFj9ur3QxLOY8wTOIIhLG6QL4yHbXG5E/iUVTyecxOeuSTiL0/N6W8FVmvRax
FGH/U5hnlmFqI8DDVS0jrE/Ia7pD1v49qOldes5IcLrbSYdHgW7yrfdDJ4NdEqxUdjuv8U7Oc795
4ijT6oLBJwHW3qXFiCUeSkCaoeVdKZ/VECkDpbK1hoeLXru5NRGtAYANgzETIOxLfU0zYMuCNkB0
19JX9IiHxDLIUJJkIEjU7rfDdoxt/cSbTbjiRNFkt/AkKIoB6hnmBg9MOVC7WoZYVSFFv+1HdCRy
I/TF4TPHiZZNkHKgTwYDC64GB4x9GlSFBQ9wV733P3xP2O8/waWk3du3FWfN7C8kMZdCog3BXIaQ
VLsHg8Rny0kkO7G3h45gxKN7W9racwC0V5jZhWNDGZqdJlOklYoAAZ4tIQk5VrnTy2QOkBhRXJTQ
eqoSDCWcT8Jx1Em/eUaJy+ao5lqRBDB3cYEEL71O7AFOmIBaq76AkHkvn36O2zYi0RYBuiFush2N
3Jza8x2v5W6lfIdxWOhJA1EP+pYBtL/U1lgT23kSM/Ws1LvY2naDTkU0UtL4sdxYutdNtMNIKR4d
3UoFFihS6A/a5A3gQNi6vzgAg2v4knVGYtzpD/Ku2oVE/vHA8+XySsC0QKqWVh50DwAzeLm+TIj1
fKwUCLKnidrVh4j2J1q/pORO3wVkJgLJPnr8m3KUQvoDUykqW9mLZCJb9ABK97w7dKWmiJV/+yDG
PWBqc96mgmydGyc4HVM32jf0PdgKxDilKelPsVOE5EHjmNPyq4zdXkhlvIM/hL4WoLp/TiNiPWLK
mr192t62oZUY+5sIVPEvd1rq0KSaggfkPPV2HoKv5zAe1F2kccKsNf96IYfRWLOzmkYKIOcQ7zpn
smg/uNZJJc2ZOmluAzxJ9hghcXtxt9VIF5lrLG7VLOgApzxD5uyg+aEX7cL/aEeKmZjn27I4KnLV
+J0HiaZWpb7orLwfPhR7aEjsZlTTyWmvUEd/LWxumva2hujsPMFwSIV4zrCtdr0TnJGechpwlHDF
GEHECHAj+pM0sPqwxBVC0whpMfjWWbEVkm/Amzja82amwbNw1+76H9qmeY7x8tSIoR0DjAHM3SSh
GD7f7ebH8j0ldUuS9BxoGx7a93r1aCAXQRCILhNAhNgctdiOQQYkpH+eK1tvAHzKdoVqgf3Opx3w
NQaPOIAdbonoboFJw/Mu+FjwVDIvq7geBWFMNe2cN3b1QkYivlnU8zrbQfJnT4zNDyrCRsOHmceK
sGJAl6KZm9WMh0BPQ4guf8nOWIPBfqcj7Op8nMlgy2/mm2VR0T8kiFzSfYH8Bke/rz2FBSpL3HBY
ObjY2LBTtHIsfA6NM5LlEbk7vhSPwUOYkufn4UcIvfh9W9617eJswZIGVPrSMqUz77IxF0G4VyX+
+VV0zueQokr0yguM9GXTLh3spRDmntGLqbPKGkJeXu/+cd2DSQ/IK7qSLfUEMwo3R9c+HG0XxQH7
eAy24d39237vhKeP0+mk7LN7ZD4ewOpD9vvIpfv9E/3gJcq+Sqe3PnGxgW+P+SCaA93X8Il2Rl5+
/rRQqejtgrwOx4qcN6e9Q+m830t0draAZYAhj3fui5O8+gCgtDEydjl7NsKZowBkEJjnhcrr7GJG
hradt8NbOZF0W9wJbzy80OqR/CuOTS5laJ5L5tryz6pZ0lh/1SoO6HjNkhbaif+3IJYxOwAXQjH0
kFC7+S5qyHtFRKfaV9Si4Sl4K8n4UlOZc8+u5BmArEeIjyBfxcON7XeKqtIc8yJXz4cFA1IRld5F
xH0kG2C8PKjTM9BJPOVZAbIhXkPcvwDtgen/KvJ9V54m9eMmGtQzHnCSvYttQKEq2787fQykcDrH
QNz89HHbcL/K44zCXAhlLBcYTV9SWwitbVhNQ1xwuf/j2zv3+Hr4bdm/fxdbe+i3VQGz2eeUPuig
Qy3Jw5+HHJeLZ4wbc0p6oa3wHSqSbm6xxxT2h+DBv9+R6TV39B/qT+F8e+kr99HFyhlblUVTm+Kq
UzGalryXCtF3YBfhvThW7PFCCBMUBrHcpIUGIbZ1967/84hWkHGDgiUnabnm7r+pDotrC5vcGGu5
V8/mJrx7vFf2AsfB85STJdSbotLwRQsS5jvxvUXSTbHPM3JgRLW9cT+8poQ+826xr1zBlXJi+ing
8QsolqXzSKYMdA7phN07Su67uwucc3M8E4EGZDw8bgy6oRp9Eg8TiXLy+aDsbmvIV5/TLflMVlNQ
R8yD0cbFODKAPZeKmVvRMwLF4y6h9z+IU5LT81O4Dx1UKDhn+vVAuyWdMU1Ew3kUY87OuX+NPvQ9
LHPcAtwKp+7c//CK3emk0ZAH+VhzfQsj0n/3nDFE5FXwx8ueJwTFCfdO2553uoDo6dFwHAB49p/T
z2XHA9vmVgxXreWbbMYklanRkTqCbEBfApRdX9KnHZkfHCe7/1C9GOl+av0N9gSu55tUxkbB6N8b
M+iK8Vx0c/sM57dRAXd9M3j6vJJ/gCSkO0Hgj+wV2r8uwwPdiuI8wAS2cw/z+SkddpuUeDOlDmo/
kT0RHtJrNQT+LpAJgYsoMFpphsCDfXxH2RU69Gjaj7q9AZxXXt4HFMkebmVt1bV+W+cSNny7yQpA
Q3wNqVckIO1j6UrqLj3J3m/jfHhI30vKh2atBV4XO8tYqjFnhWGNkNjRg+0mWwx33Y4/Cmo9/gOk
1qZFVe/j+bk+Jthla/eg3Rk700kd9cRx+Ovm823pjNFiNJomhRk+JAG66Oj2O/CoBPCTked5yr4k
+8IGikv8/6h5r4VKF3vAWG4FtmBJSyC6cl6AHTwmiInrCQGvuH0A8P62b1yJ+C+EMaaq+ko/9o24
rDO+7/NzV2BwPalFJ9Hv9ISTGljJVF4aDmOisqAIRVku0mba5/CD4tPbvgGk9GGpQNu3l8bbSJZD
CCQPQoDZL7CaI54XJulRzYzJc0knMgBeelvaSj/BxdrYBkuzxiQPpYbTM4/VntATIRuyi93d5hds
NHci2+BcayvglkuJjBsqwiSJkhYSNRTr3t1NstveXhPP0ZmM32nmNjPTARJK29W2mD1xcpzTHs8d
RD68xPL6PfmvyZmMt4kUrVa0HMfV2+Yec8qpff6KD+5NeyNs0m3mCrZg87g714OTb2IZlxNaWSxL
CcRm5HA8HlWKeMjdmTYhv4g3IMmAfonA/b098EKxxYVcxQXfBDMuJgUtajoVEPzyekBI4roSPEzx
LDhk88tz8KrcPwl2TlMaU56uLud2SzTjYuI2bQZ1gOiChPc6lQi6Q3CZeICkOh8OfUJa9cH8iyfg
d1fDEsllE9IpmLiqAlHW2q8423NGH3cb392cZCDYOKrLWyLjauIwSS21g6s5HPSB1ijGL1X/v2lF
uTBClg2t1WozCUEYdQ7fwif5t456tfA2kMMDT1G/oKY3Do2llBgtSdDFRIG+hJ52l5wG53jsXmpP
sn/uFt4y8viI+9E7yWR0TjpBOO85xuYN/FQRpfR38vN/22E2RRkHgzR3i73KjkRwnCShG89RaOio
j7dFrcDALjeZ8UNtrkn62GGTYaECET/c3UgIiSjU9XncPENdP3kmco0RuBTJeKMe2LpUzDW8WUo3
vQNvgrgDdmRLBduyh8NTugFoynoTvIZX8PkaynTrnBmHFMeBVqctFgtGdRsTgGgr2I8uEsHdpvIJ
sNTAiC+1NyCSYUcH+/C0faJvbz8Qmsz07QQ41+3dX0ElX24F46hAn1yHpYhbQD9Wzk8BL5edtOkd
iuxJRzhekRcBslUoUyybcGqw78knOvkdJNzchtztoo2UEfnXG9zx1vCQzLC39AO5dzjK26tddvfW
7jMBkR4mXT7FKi7Vn78SHkXXSjHvcisZr9QohTIEA842htmSXxtcpx/O7QVwHgtgAruM2se5jUZx
hufTgoNbkQR0cfchRQuPgBKtQIZug0dY+xgTp7K2IsmfOaaz7NDVDqKrVxfBfIPOa+lSvuh3QRSD
0O98wESpn+ovmh85ElbTJN8kMIFPPSkt8BeQkIQPGC3Yd/YkUE0gL7d3cj2A/CaHcTtgSjFCZYYu
ihS1Xmdz/+OHRBegK2JVXiC+rhrfhDEOJ2sxp2R5bp1bzEMt78zPPnvG2BIy5k5zng4dwMs8Vp3V
COSbSMbTWObU5w2m4Z2jz9cGtIrCvuMRoK6HkN9kMM6jDuPGlzITVXPyitTLHaKr8fH5GaAyXu6R
p3dMUCOObaA3EzbwEOX2fFDt2bRtbpTK0z3GP+RyEoPl0VjCxVf0dY0iSX+Ozj4kkf05bC07sF+4
2M91mRg2IIPiWjW/ioXf3uFibOEqUkMN/XF2egdHiIvoczjgEbP9zQVXLMZzbb7/FcY2ydVaLxRD
Emt4VdhHOwVxnW0SmquEK2n1igU/1v9dFtsvV5mTJAdBhOoa4MjodCletzw06/qL85sMxlVMNUaz
aLL/lcJ470MCoMoGVcOtYKcbnrvg7RzjLtD5L5mTD1nW9mgrwMC58m50srdTx4NWK+uW++/WMc4C
8Btwr8oCPCAOaSlNvd8dO6fc2Q11z4+PjxuLlo638d467/QRk/3n50NKuT096y/Qb7vLOJDR8sPA
r6GYlpsvHfv+zu128oEH2FxBU+La/CaHcSJJhKHHsR/AAA69DQYUPNCQjCH5Afkg1I729CmnDw82
byrveuTzTS7jUiSMdfOVCet7eT2+Gm53nB9Oz4v6UO7raM17LZAqzIBZhp2y/Y9911eKP6Taudmj
HFqArBPpEeEl2qmvCLQQbP4+2Levt0VHWEMHMx2owVBTB9kQYxqBWJV1nSnaWdULcARHZORBppZo
hpUA+m4gMlF/A3ESox5aHviFIS5rIqVEakI/pH94d9hquPNdCKMbfRemAqaCauACIPZ785GcRPp6
yD6PrxhboiDVY0/elvIcy+qT5LtYRjVUtdD9cl7EHlsbs6pBstCgw9w/t6SxNzQ9OS3dQyl/3z60
1SzJd7nM/aNijrIwTNniNP8PZ9e14zqSLL+IAL15rSIpUrbVktq9EN3ndNN7z6+/wb7ArkTxindm
HGZ2ASXLZWVlRkYoGC/ySw35fnraGhe6nB2c25TXxibhKpuqVVXEmXQeaqrm+9hZD59etNL0JfaP
2ZP2X0t3QWtVSo0DknlM5xtw58JruF03l5/lVtjZNN21oUl02sSh5NWjoRCVIL3RTeTTTTR0PqFj
hDclai2cstm47trg5JgFolqJ9bhgITGjEVFPf/4uM34sTuDk8oGwTROVeLDCTKG/qSsF5W4FkLls
4z27AdH1pYD1t8H2/z7d3BQGNUDZDPKOsIhc/dtOQqr6jbHYnAyaLv+huvWS6THp1/h7dURX8+Wy
Ngb6mkQAwNPLaTGTPXvVX0/0xNsIQt41vYDvQdXJjA0IRz43hiW0i8+CcYtMBw6tBxDioAIEgMFk
RYuID+submGISchOe+MZUpou6gOnpcM+F/hdW5osqtgwqhbUsDScED4zEVWIZjbwNIDcwp2OiWyC
zbTgYuZO/bXV8eK4Cjc1vo+VLu+kc6CRPtTjFVshdTY8od7jkQz1Jsv6u1RvGX/zbk6vQF7TYwkJ
oKrogbR6e+PeEAoCXEo44pmSpmdWXugOMSRkYo+0tmJHt/72q4VBL33AZFFByo8wkRelM7Cvzic0
NfhzY7EedeNPSL8By5yia6PPV4K/YHm2On2N8ZpMdxyjn6NWgPHaBBliRo+jst4QB42A2SvgzMjJ
9uZ23RJtKz2FQJB4qx6tX5bwLzrbNEAOoRLOgzZ7jAxu191t2VBK2UE5R+hbYkXiKcfWlNbVmO/v
rfbreBQHAjDJ0trP7Lcbu5MrLS4Uz0F3m4InYkuRCZfecrS0nr8GrP+zaIvnPwkxjPXwsa52FmP/
KIu9YktfMLnncjD19gmPL3At6RVtyF/oaT2+vInrt025/guhe+vvwnabCeDHzgAF/MfgykTPzu1c
9xl4NWJAl85t+OSfeR1Fhn4Tm2Nq4VhuvJX0/tjgL1fH5IDdGJwMsY8S340aBrsM2G6wPnv00Om+
xTYGc4ntz/XJ2Z/WBvFefmseKGSjjF3pwQqarHThU0ZHPPkUqN2CTVVGbyaI4CafUoItvNPakjmr
rhl2MRGVs/pVMKvCf5LQp8Rl61Z4TweFSO1PnJphfYSApa91xGczkvGfebaTAijA41hG61K0wmDb
gq43OTQqbTqbiWrKq+eC2XuDkXskgo7ZwhBmegGweP8dwm+u/spF9lk6Ck4VzJk7lT9CZfOaR2K7
1nYOZ2RHxs4d2tTnx/M2F7rcGJ34yH6QuVaNc+bMsHqB+9wM/jKcIW0GXLEmJeqBcjv2fGGBrzgu
IQTnnno3xif+MfJixYs0jDipATY+hRGru0+y8NxDHjOHRAPzzCcLqdgZdPftLE+uv1xQc7FTM+Ys
8TQvTUelHA8K3u9m8yUHhvCdF3b9xyF/FIkMInxiHnBLd+HCXhUnznmIGHS+8ZhzgacBT7+fD2O5
LDM6xkAbaUtO1sIij/N4czhwKtCXpIKcHYpBd9Rmaq2yDDQLnbOrUnOX7rOTaASmopAINay9QRsD
KBMaHxZ29O+OfWR3srmKTA0kj4fdkrOr12ID0l5iP5dUsPC41887FkWeyCSr0lydE91cuasAIV3g
2afI0GQACpNVRIWnx7NxHzz/zga6bTARIGeaukmJTTtZdnjnnL9oPlHLkDRfKIh85TGkHE8MWxM5
W7iP73f6xObEPalN5SSeKAD8q/wRNtpRouvLEvHafZnj1shdli3VIii4wAgSN7GFS08hb5tMbzxD
fgpXaLZRnxTHkCBSAVogEzcwCk8/oJHgh3+8w8cvAdwb6h0QkMJ/3N5EWt43EZ/IGK7goAh9+Dqw
CDODUk8cdNisvW5hp91nhCcGJ/PL5lLhxY3knLvCqioAgJu/9U7ZDUax38dnuGzTR8aKtxbs3sdZ
t3anKp1JkyUOZtw5b8KfzVu4T0lsgJg//HDM19AfAVyofI8RtfZ0PEXH03FhL8+e7P9OtDI5YWqU
RpxQqs45lQhbkoollcEc4ydENXDYj43d94+Mg0W/KjjzITkOcvbbVa3dWqtY0WPOG3HlHIOnZOsY
PQkM4GyouGaND2AfO4J+5AH9QO9xM9aM0ct1+nn8HfcllMl3TGJK6BRAjYpjHNAJrMIcQiEGv6Wh
7uu++RMYVU5+NrLx2OZ9I+3E5mRHqx7DQZrBZc46yMB1s9ua0Z+z6YfkbO9I+yEK5FM2LX6z7l+P
lhUZyudnr39eEOUuRbbjVp46VagLAfIKRljg+Ce3h+bmbun0iHTQz/DiIjE1nJuD9xbvRRquITW9
azmyjowSzxvR0tbVR7Au6DrniL7U1Tbr1a4/ZfI67oWuYJwan1JGllS9diyVhE17cjkCzaN2y9iP
F4EbhzYZugZqTrxdxrEDfH+7ATO1rYRWxSlHnFLv4UeNbo1jDa4HFC3+PjY2bqI7W7gtFYh/wug0
oIxZJU41GZtMqmgPfrpkw6johdpr58d27pNvkOZELhO6A5ATxqpOBlX5QV3kSoCAhOjxc/3RhEj5
yQfp55PXI6O5WEhDK4tkAveZjVuzUyBbE0J9uYhBoZ4hjYO5FAOyzU3ZRNBOXx4Pcc5xjBIpeJDh
HzwCkNt1C7tWS4MUtpoRb3BsLFOw2kv4cR79BQHAJCOccRJf0wNqKIB6fOHYtJuaLmFe567+mw+Z
BH+pmit1muBDcpmI+0Bby47B00491sqfisY1ydoFBfb7jNY4z1djnxzXMOvZbghh8mWz6/Tsr2l+
fOw2m42Vgc2uPCQ4xTI99N/nMif1xYjP3NiJlb/jek6WE4ezJwglHlESoD+B7pnbleC4NERRQGLO
ERSSM/BXbVj3kFUQkDFrbaVGVO72/rvW0bZZlZr5eB/cx97jXOAKQQoPhXz0H0+sZ5ro1XULJ6oQ
Z5egb8anbqC3Jg9O378pmv1ItxDtzQ4YZmU0/fLQY5tMfxIwYZjWCpQCuEODqWXTZCkGuCs54uch
CYYxQW8JpAPTOc0ct+vr2rvw6h6FbxoHthAeM+ZNFkF+m5gMjQ0ZdACO+5II7+pGGCgmuM/WEr+R
AmNYFCifPW/oJ4cgtggWDSjp3M4zJIKK1AfO4DIwR6+yu/wotpeuey2RccqomlI+f+H7igjlW8Pr
waAYzUCGl6D9VBTaoEdZcVNdGEgWfTMt9TWfDqnZyjtF0KHIU/jVUrw4Rg5TZzsKsECORwSB+xTe
4SqZA8GSxr0IpuLonBm9iQoCxiohQ01ESEgJRlKscpf2eKLFT5G7EFL8BqTTDwChggRdGchz3Ukr
KVUbl1EueZc4QV3pSY0Bg0Icl9jtZyXq7ecA5mm9fBmyHZe/VxmIMmSKNtmvNKWAUwR5oEtmDJYC
U61oLYz9pKKRMp/Dc36BUBLnElZ+FjXiG01vsJIRKyYI/bmVs9VUqpldaMuv2UCHvW/XDvRPCQdN
t7Unmw461P86SEScq51DXdR/YyIwpPZ177N19cD5+/iIzrorTdBEFTCbcVdPYiuvrCFv78jehQmo
d8hJ8MZTde3RSDfjNejK8HYwgJFLyNNB1CMr1I3seR2an8qnBaEtvTI1q3UX0zszlyTkKFmwmIxv
NnCZTBx3zHui4vYiztiw4zLiDzR7qhWWSIVr5fmu2fkxZSKSntRUTxhLck5FR5rnSqa1uPCWuyer
0EbFdMjEIAxG+/A0DO5ReYFqd+BfKnQmZ3bP6dEnVjj/lgKzDzuShefCpTynM9J6jINaUgYN6ZHm
dn2Dj0zG1iSahAbXvLbMUnR474zQ1Is/cJYQt6BCenv04wzKl2kb+xfPZt48M3WeysBif0o8vfdO
TjI0VackZP4M33H4EbA7LQCAnbX4fwzMxSRBOUUDiQiE2SB/dfsdadfJRdUW/iXqn7QTjo+0jS9I
fdf9kal9sPiYxbeMrudBZ9VVflKahXt35mUGohm0dnPjNSeyv/HPVTbNZ+Kh4DwmuOQoeje0HGiq
0PS7dF5Tg+k3bQ5GkW1DinqPcJUpnrvUzF2jVUn65R5CaecwCPvMMjgEz1VBpYVrafTAt/7m9usm
11LReeUgjF9XoYXUo4GPiwkueNhp6bPDkqbSH5/rmQeyghsBXd/CqL2AvsPb9ciLoe6rwYsvAb/N
PF3+ZB2jDnSIeqY7xzHhYvwzW1icQLxLGkDkmbhLVfX7BCdUTSDPAmIeFlUZbhoGOkkRsI0QJpd6
laRIRjjvgB3Bu+rta21HF/YfKn6jMfjW3vQsyBA0cQLYS9gfDdcd0HyPZ3XcxJNVxICglDFGUjLE
Wm4ntYsTTnG1JLmAvdIlGRLtX/+PjqkxKnpkZbJXOAedfrJbJJdGtetjtxHMaqOtkax2CyvVxQ1T
L5ydcS9MDQoQeYYIAlAW/DSpAAxCxQiCl16c4qfyzK56adLt45mbeTqCS/TKxiQUTH1Bq50cNjL7
reIJG2zkM7NiN0WPqtRjW3OrJOJxBXetQEl2qpfuaLHLV02VXhBL1L2BbFcC3vHS4F6Yxe62ubW6
tjU5ZlmTB5E0lOlF+dMW8DuE3XgelI9fmOogv5U1LRszSo3HA5zJsyLwHLVy0Y2OW+mXHeHK1wV1
LiSar2QXD/o9AwII5S1M7IYxs4Z6wrYp9Tg02CfhJ48Ggnx2FZ7d2mKOrrZlpA+fCwjPkdy1VECE
WiIFOg8Fz8RSlLeKealLeygNtbQbH9mWdY/IBG1jPeLEgKb1yVnKld7vPuQocXmNxwrh9PQ9nCVC
4/kQML94vi5JH2myE+uFh8i994UJ5BCQQZB5vLjHcPRqvqKkdBhHG/IL2L5J150KlL79Z7aVrN5O
jvLz4+WZefaoIHiDbBSuQl5F5uLWHBBaQs+yZX5BMrSpicLRxvaKlVfvZbvUi2fuWUKzsBaGiDf/
yvmKWTpsox+6PdD4AJxmDdk7xCtTKoYgiNuY8zuMtwMADJRoLtL/QLO2pNk5JdWeaisTF26cmTDp
1ugkNal0LQtEIYzuujN/+TK/glM06NGGA+PMukKzgWlQZQXijZNk06CxHk/63BJr42sC5x4iQ9ND
n5WNI3BtlV+kQc8c0nbqKuyAdNU0Pfn0KyqVLH1s8ZeJ+W6WZR4zDVKKUTX7dpkjTaicvO7zS6ML
nZmirpgkHOF4Q/3JX2pQFeVEMxKGOqweJQbnm3VKWpEOz8B+EH/TyzRB5e0zD5DD5XsdkVmE9pcC
okEeLSJIptPyqftOMtoBxlDbGdhvfQpB7s6zitiSv3jouDNWnhkZ3iaLzFn32gN4SI6kcxgYFNa5
6SbiOt5Xh0YqLp5A2CqiUfEaxNTNzSLsqdB++OmKdV40zwzfe+m5E3WxPQnfKDJJEkj7aaKBwc0U
VEOLrQDlnRIg4MJuAO3hdRZPUZTCFEvrdE/Z1Jyeaib+Rwn57MeL9NsQNlmkm1FMdiWXRxkkyuTi
gjZrX9MVgGCUnQBWrmFb/gxfQEugBOSsku80Iu77oNpBYHLKyumpolplQMNhzbOrXu9lPaisNllp
w1MEYW7GSDOzcKj3LAmH9En58J+FzPCFV7eFHh0Ky73hHsQ/lWMo6TYqiPPaMZtiJchrWTsqeNR9
58GqiHXGfwm1VRkeQs4cGMsJTUjXF/sUb+5s3weZEUJqXPTIsAJ438OveGtGIoFMBZjflrnBFibX
0L598r4gFJ5rPFI5+OupBR7Tkxam876lebIpxvvwypP6VSnIhSoWF34d2Dvm7VCv4pxEyKWtWB3k
nR6REdqS4TujkYHXq5GsipVvLpX/pXHZpssqA8iO6BLkHNzva+DqO/KG8UBMphYX4dD+KH/Sfb6v
bM/kQEzgnuOtmUBr5tDTwQz3LlF20irYs2SD9PwlIq8UbJeQJGKhQYb+N5a+hECWWdKKN/1DsPB6
nElBqtz1l04eRn2RCmHJKMWFVUqalD9jC7F8Sp6lFVY1NL0le/fRz629SS4ozzpBKFzMDHcozBL1
GoGgsg2qClX3oD3umNxePERWtKoXPPBMmebG8rQcKSSsHMNnYG8cwxd300jPw7u4a1ValkSu34fe
RtyR6kG4TiVsDf70+KjzM7fe9UxPWwHaUHaw/THTmsVT36Udks5AA725OAnEN1GT0wU73SRUendo
uU6NdCPYIzjl8Xf8H3sTmswyGpRAzDdZAQmV0DaOx+/Y5J/ysaTdJtGLweRlvD43OC4ssk1mZGcJ
qX/Y1+ypy/UciZZ99ZcNqPZHseI4JtI6X6WNEYTEIUxJtJwyYNupzXHXhIf2zHCrdtg6tNJjvdm7
PKm/gmMDJ7IOdUdZGNNM+I61VQRgCoCmGMUjb8891/aRFit+eelb3esQPP6MOqlqElk1v2XZnAY5
sy+Uf/xqhlXEUMgpQJEVuYVbqyrbxJIvOdjLouFEpH7pOo8oH97GbU7yEqPrTLVptKYgTa3i0az8
+r5rnyLygOQwQXnxkN0pv72KN+VqV6SvAAaJmTUEf6TGJ5Ww8qFYUNMk4hciitmje/UBk1xc4NVe
y6ZheRFDOwJwEWG3XYW2Wm66BS8xk/a7HevEK8lDUniCirGy6x1zCM6DyX4eQGcj09iqxvYqZPyq
sZWcvtagl4ltvNVIRBNaGZ8Zyc2fyLagnICrirrm0qtq5kVwsxCTA4QuNqGPxfHjQpvLrDgQidw9
Pz6l9yRGuMkUpBfxIEC/xN0plRMZac/K/d3RQfmeS+dIsqRDHIJ/VbnI/SavV0xmKmC3YYCY2OUV
8rRG1b134EXsV6y/oEo+k7EZP0jBmw6fg4rNmOm73n6qG/WNjNVXcIXX3r4zW8R9iJqqBnqw2wES
PhJLVQ0gHsI4TxGV/kbrZAnAObcH8bQEKyNYNxFJT5IPQNDKWS5V2IPg7K9z0/FehvSPUwJg4HQL
75Q5W+jtVCDzPda1p7nLPAvDtpW96gKMcPUHgQyDDDeShag/IPP9eL1nklGAQ43IVIBUFAS1kzeg
p5RNlw55dRHajcq9qT8MOIcVBYQ0JHRXglRS1TXyMlzz4UJ6Ze49eGN6cq45OYszP8mqS/GH+woF
gQq9Lko0rVQQGvm0JLWopydZWnX7UvRpApRBWmzUpYf2TAn4dgomhz5N2jRwpLK6ZHpnn4OTBDf3
rqxOKpLFB0XnF47YrEO9nvLJOW7EzM1YDvYcdg2xwZDf5QzS5QEqLseqtdWaciFhOao0lnLWmgVv
Oht5aZwwEn7+XiCTFdeEwUmZqq4udYyCSrbJREPMqdPtskoyCi2gJQdoek4c+byw18Zfnkan15Yn
C94ntcyVaHu5BGULJXkExUpM48FwWVQCv8NSH6rPJP8T96ey3vCa7favcUW798efcc9KMpYCESFD
cx4HGhrqtx4l5LxOihRMQI8g+Aks6KLOJzTf9QHRLtnHj7o/Sqjh+CZHL5Idb1QjMGpSWpLNLx2B
ccR3M4Iym4hM8MikOIkfvNCvhTyFS2/Cj37X5AbSjOqYGelbiGkOn0y6CUVb8aj/xh3UVk8z6/Fk
/EZ/d18AJkwkCCBHDJ9zOxm8HPoCX8blhXtLDempRUKw4iMisgbrb/BOAcSpXAEvXHZmvwHfxcqJ
UJIPviu8ttZFgTqY/wbB3Z3nUqmjir8CfLBpj4+/cs4jIqf3n4+cnNDMyXktkDBNRUr6nPq4XeNN
nqFM61JEjY+N3bf7jPsDBXqw4rLYrtO8r8TF0DctC1yBFKRNMrEH9Avgoan3b+G5tz0Dqb+FetXs
ybgyOdkHtZKEYFQqy0sVIpuIh6vn7JNAD5TTwthG33K33FeGJnu/qINUi4XfsWmgv8i2NVq1BB1Z
ewN9ETbYNLcCyLciIwGl9GPbs4s4Inp/26xBVni706IkapSsbsqLuuYOrRvRYoCVoD5EysIFOl7G
94P8r6VJfMwNbaZFHixVCYjk24SRTLfMXx8PZ/bmBADwP+OZrJkrBFwjguDrgpTahfmSf4LcSoDh
ELZyQtjU9nals5BMnIkAwVUvcpzMaRIP5ubbKaxb3xWVRgI9deUZAXxjmL1LwsIe+X2QTqbvxsrE
JdROp/ogbiov7bqnolF/5yMXdqbXVm5UevTkboSvDkk5jrJmQ338E3LvdmOwdofezG4fnpYQ8jNb
B7sGJLNjtUxFX9jtuLVCQuY2YMpL1L76CqS2m2ODVknfFPCGbpvu30zzlbnJ/ml9L8oHxikvefJd
pxBXUb+y0F84DrNrKaIhaFxOGUzct2NCBB4MFaR5L7VGQ+cnFtBNES4BgueMcNCZF9BPhwT/VCYs
47qa6YOgvriO4YpQzK1Adr5E5T27YQD7AYU2yi+8Or1DmEIWGUSK9aXQI7vTOV389sCLOaBVskDr
nqHaPo1t9RDaeDJ6z2C+BuUeFQ6AVhiixesF+Xl8NmeQP4D4I8/PItWAKu80D6a1jqrlaVpfuITk
q/zCfbG17hoaLc0KOS6FIimNJliRBbWELm03aLxSTJFuGjSGdSTfREsX/dwOvv6gyWor4aDViZjU
F4V79mWaRhumXfuhr6sBcUWXAI6GdIYZq4QX2vXwxq9kiG28yP2Ca5xBkGBmBA3U5yiAyHcPmY7r
CrVpivqyiVFoB5+V3RwGS3nuDz06dJFcj4yYNFs9W3O7YuEan/HLN7bH3Xr1lHOEXG1CFqvSoag+
cLuqSxfu7pl4iodk0gh0g3qJokx8cj+IZRYPdX0RYgDNul2VbZzaison0TEXttjoBK69pDbicMAb
jxoHUHz4l9vB+A2nKrXothe31as3wJkAyVoBWJGAkHAHHoN+64IhRaWtbqGw+Nj4Xd4J9QcRfRtA
JgFFqipT1OrQpeKQRXlzTgP7bcARq76cAwio2226cBtMN+6vJRlVQoiyIAc0VflsotpJo4Cvz3VE
+DZeZy278wIoiXnVMehtIGcXJna6Sf7XILj7RtgMmvcmt4/ss3xQFWp9Znjkg9E32Ijlgn+fNTHi
xlF6ByZnCsqBlHiUhJrfnKMYlV7eQ/PLP3Tuv4NA8yHgR5KGQvjkiSdrHpPEftGcuUE2Ge0pF0Li
uvnCOO7KDqMZQEiwNGOfI6sJt3uwlmuuGUYzhS6viq26Utfqun1R167F6YnOGIrhQ9MmtzmqrVI7
29e2Z/Gkhb9b2JDTi2b8EqDlRFZEWQxM1JMBc4NaDgiWmjMKLb6FF5WKFnkSM5BL2nisxW751K6/
0k2J6sc/N61qyMtAWAGJGXzHZBLYKFALLezOMioJvtHvUqjDB/v6ORRPUnkWa7vhdzL/JCVGsAf7
24L9qcvByEcRIaRHBVzi0C6amNcyLw/SvDv7vkdzBrhH9YJqVCnapbLwchXG9bz1OaMtgORV4DiA
D52st9qKTOu6NWwpLMHVqgVHsdmJKNYx6GmGP0f1S2liPcALTlZWsejRpvrrlIYsFKQvXr1yHWYv
bbmJ0H8tbEJulSaGE5CsojK3Bgz3xFVrOTW4EGjHXFy6e+5d5u3nT1ZKKpyWKRRMVaXYPHpgOYKK
n/scaj9RSDSBRBqNPv7N7uAAqhUBpsAGnWxM3xOd0POa7hyqelVapSHUm2zTrHnRyF5T7tSDu0ez
m3AvvddAB/4b61CZweMakYg2DVyhr1Ip7FB157p4FruaFug/7h2C40wcwB4FjvCZlagF8jA2Exhc
StP2hVO7he8YJ/Z232johcaVCC+BaFOc7FEZiBk8LDv2zGYhQzNejBFr9smCExhfHzdWgOAA0Bos
9Cz6RFCFvD0JjBsKmcKo7DkYTNGIvUz3u5J4zPPjSb3r1cVpu7EzuXmxjZzQR4n+3B20U1qQct3Z
JUU5+OxsVYYULmnW8Xb73tr9xlv73IJvvzvwv+YVXLwAUo0p09thNkoDZb0U5qWt2+2KEgBbDsVE
boTjDsbjsd4VD3/HKiKGhXeVROA3b431tdzhLQJjXHbOOUvJrTIxYgEqTAHxS4VWQ2Z5kFAu42wX
1PWnn5efUL+iQb/Kl5z87PoCNSnL2EZ49k6OkjCEScqN39IVoNPtotUQ7ArmKRQWR30XdGCKAY4U
ZB5ddnDukykepFxE2dTnzu0PQkSxPyZnMaEq8xw/82N938Mbpuh1tz6AUUHkXkoXxKFpuxn+KbJx
nH50IwFAwyNhAU6B2+lvojCqhzDizn280WoGlPSNApx79Sconvh2CY91l5kczWF2VTSGgP9evrvK
0j4JO0dhQYAHng7ysnkb2ccO9tluQJm8fa11AL7JyUMjpXV8ebzV5lb32vZkzmOh5DXXw+mNun1d
vhSbHMD/alg9tnKH0fsdoioB2oYAb6wz3c5oHcR+WykJd95hbG/Ava7w1oHEHTFTugIJ/WoVgrnY
PnMkNAYClrWLYOCvz7Hzvic/i9Q2d4/X//0gxFFgm8FKTxFSjeIEUS477FlvQPWb0vPH7uPtbRfS
gdZmu8r1aF+sNtbptN8fwQL1+ng+7ooPo3n4SyiTairkD+86Z1sAkruw5M5KaZSXuINnlgsqIAcf
JDkkDwXCI4o8NsN7rCRr7WnB/LiqU5+tAJWHixEkYnfcUHHfuAgvC+4sIK0ZAeJdWIUXAbN01JqP
ro3RrHzpeMmoJAgWhrrQnvN4VEN7/Bmj57j7CrRC8fBxgghwwO2mUNCaFHpix5152UwjI29R2f7M
XvjQbNqLj4DmsbnfsvzUHuD4cGVoo0RFb+LJilpSyyzkuLOc7kMOSqgr0BvRvNlAI75q0QUwSJYQ
6Z1jao5eZpfgRZRkIoerTj4LMZHdrSzRDqI4wWCwDYVGXFx8Ad8V2Wm3G8qE9LGRLYn/3dWNxq2C
ABOLBYeENzx/O0t9V4Hdo8DRQbzgvQ0bH4Ux0eLA/HT6AUPf4zma2RgKqoHAJo8KwHckKsC+hRED
Xdqz8AZ0OriRvx///syS3/z+ZAkG2c0Twa/A7f0XKRAJ/bp2s1GllfXYzMxlfW1mGpNoKK8ETY9h
fOAdovd6vXB+F6ZpCq6Jld7Ncwa/z+mOru2498eff1esw5rffP9kzSupb1i5we+PvIUK/m734rqx
iefTdMHWzAVwY2ryuNCENlMyDaac3ZdvSLvg+HgsS1M1BqlX2Z/MdyShH3+f//FM1OsXe22WDIz/
/5UBvw/rWhq3VEjQk0aGrYqWI73eovf+Z+QeWGYrW9jEv1SiVxYHx0ta4NdEyOKUUB/TyIEjeIUB
IPIHeDqjN7u99bMEpJoJjm7WadzyV0bRpigUcYxhQlRBpsynpT7/fbxSc5cSfAxSTEgR4tU0fWeG
jFyG3SjqtGN3yYmj6boh9VMAcbNNu1D5mjmgN6YmuyLw/U4Rkx4SY+/hRjFEn/CbJQLQJRuTjaE1
yFh4AmywOS0p8fb10oSNF9TkQlHxwsKjAN0veJdPzo4XKWzFRNy49YCqowAOrECd2pMlO3cv6LGN
7MrOZLagUMCLDK7Rs4vStfhpu7awCp8Ao90vMT2Mv/RoRJM5Y8LMKRIfIwJLvLPwHJ1dj6tRTGJA
PJOkNAzw23FJgI9tt4s5oaV5mpwRMZWKrBx1fs7Qdn0GfFw0BfQWJM9Lh3HGA9wsyHhYrw6jDGh7
MXgwtHGfza+QCkarLwRHM+f9xsT4CVcmXAkdCwEDznl5vXM3jt4Yrc0uXJMzvv/axhRkFYC1Uw5A
0Xf2n+tV9KLpS3KRswYQYoNuCDG2Mg1zlcDlHYCrEE4QTncBfn7ssZZ+fvJMhpZOlooxfr78CZ7S
1dBDHv2xhbnoC/iz/45gchOrDsdXDhzA2LSfEuyq5458r7XVyYoWFnxpMBNnovRp0nTIdp51qTfb
mqbnhaHMng4In6L6iJ6Qu0RNFMZeU3PgWQe3aEp88l3qPPkXAeSYAP+PkcmSVEmfN1ELI56eGdo/
TiWOjvDq1yerwSq5lPc1fj3FS5mnJih3JIgnLQ3irsiP+OvGzmQt3MBvwjIB77gOtdrjS2JLJmdx
7SJJ76wfuRrPxLG3g9DCaWE8Y+wSQxX+nK30hWWfdbtXNiYuHevBpn6Asby8IDUP9AfiFeh5Vy7h
t8fjcQmueofvm87duM+vHJcm+5XT4XY/+5a9U57p5QTtns3bXt9efh4PbdZFXo1s4u7TIStaP9QQ
Wh4jU7S3A3jcloazNHsTTy96YRqoFUYT2CXxt+uf4+MxzIX6N1tt4ud7tCZD3hXLs9u4+8Q+n58r
cD6QBTPzG00DARroIXlg8W8XZQjVpKgkaVTMTNAh+Y3mmEu6xLQ3Z4STkDnDJQ9muSnCrgHTSKCm
HghfqbrqDQ4vIzABkGIhjphzlNdmpocmQ5dZX4OpX135Ft7qK3cBfDy3r64NTE6MU7oKUw0wACTM
T37h3/4E637pWM5542sjk2PipG3VdyyMsBF0AksiHFNbPnBrVy+t9F/c89e2JgclyMF3JHewxa+4
rWOl9lI4P78kqAMqqIcBfTHx+uA+AttwB92JQUMvKRHtYEBMtHBS5rYXyC8kZBCRwdF+W/SuHEsl
N0FYOIKAF9CboBevyQbZGJpR5EThxTaQ63z5NxaRc1GBP0cSfprzH1i3r1LQ/Z99ku6Iu067Vbdu
9tQC+vAo6X8Zs6bdYWm17rQZRg8Ktp7/mJ1sjT51AocJVAEaCbrEkuCUoP0NDHf6zxEcbz8/6D7E
n+X/cPZlvZHjTJC/SIAuUtKrjjpcKp9lt7tfhD5s3aJOitKv32DvYj+XqlBCD3oGBqYxTvFKJjMj
I3Y28KkEvGZr0e3fbOzyFfD1Axb7BZL1CbcYPgAzPW9wBb699X5+tAL38fH5Wbt/+UyCJPjc/bk9
37q8vi/sSpgK2nVl58niZFc8Gku1zuR1CMvoryxfKXhza9Az3917gYbljk4ZanbAEburo772mvsL
VPl/1hfHnnA9zXod1t/eYP2w0XIv2tN9vP1+h1a5F/Depn61XQO5XY01vppdrDbUFrSedjAbgRrM
/lPdQUhTKovcnturh+fL1C6WVKS1qcYtrKjUf5BMpMLFM1JLVoLYqzmEr6NZ3JdW1w9KwWGnuwMv
InOP4/NwJIUPfNXTnxUfal67nL8aW9xqeZ/3CilgzDzKRNlYuMYuenSef4Fl7McYZN8iH+G67PoW
GDE/lPSRaZKHufbSGuJCvas8Vh+gAY39l8+715+vKDWsXLxEhooXexo1WJSCUeAhdOEa+2ikJLfH
/xvivb8XewtJKsu1t5ITVOzkUpz2e/Nx0gBDV728DNzfv3MQlkOett3VQQ/IZedngY3tf7f78ykT
WvGm8j7r7efnn1Wfd935IPkPWAMBqmMJxDH0uGBTiSRQF+hPdSgg0nJi22STfGv3m27bufE++l1t
De8ufQDHos98tG3vb2/WCyz2Xw/45SMWuygTJcvnAh9hPBShgYbW4qU85q/OsYG1eJMcmsc1ekXp
Wy7WCUAFVB7R8YYn0nmE1IxWa9TNjJRuzWtPkkN5CKTqlWN4NdwzNENFDAaZJFACnpupR5uhka+B
otE7GmD38340AdHwAbAKVnbe1UD8q6mFY9FHxaClxcwTYGrznnyr9omnNVvnx6eVAYipu6Da+bQ3
sU9X6I+uxU9fDS98DbdBymrMtXlqwzTA6fMomgbWHNolGA76RbikdADUHBV4qMUbre2yFPgjaz7V
XeOS6VvWv0zZtjHJ9psoAE/WWtes1kpWV4aGrilUwQHCw88lfLcS5pTxnqung0OCbhv9BnUQe1hj
6b5yE51ZWfi1wuxrruPddsrIZ/xTGTwO9ZF5U4g/058elBVWslplurx6cdplPwqYiwnRrcWJy0te
WAaeo6caMhhRYWyc+a1LUG9Hy11ceTVvXwC47kwvIq+Jvlk575cDPre+GHDdN4NouDaeVO7P6IBo
emMTsdStzX3dmx61dm2uH0DLtGL38gKBXZuAzswAI6NqLgKOsZgGe7IZoEnTpuB3itW5M5uB3KwD
M79Pps/W2WQxKMTEgZAOfALWM+C82555Ef/TDyv32ZVQAJ8DIkDZVQws69+75EuEa8axbuVOK07W
7858mtunZt4x5Qf/pBzUCy+4Q4fdGkXkFTdxbnQxB6mJuFczAc9S1D6wtS5oB5eLsLEgmpjtpuld
6UEVtLfZ+Iv5U/YwaqAmVFJ3rn5O5rGvXlfWRF6I5474/HsWHlJt+Jhi94vT3PhTdbByXIwsoBUa
Pp9i7XFy9Yz5q1ipv7HlpVkQ1YBCASmmZfvlXIys0fgoTuqdHnuW+Wx1YhvrZNvVPzL7u2FtGlre
ZwV4+V8c9CQKdqy7fT7vDX40Cq9sHoU2un1yMqYtNR/stFkJreS4b33gYp14gra2TgUKMBuN99pR
km06JAel0ueV03jRDAx0LLbh/6ZisQJWPiUKKD3FKW7f8ujFAuczsqDoxc/rjUJPFhoIJ98A+AlT
UN61jadHR6V7zrSntnjR9I0af1/ZE9e8kwUoH5omUAxH09r5rUnSubaNWBMnp0htEVRlnXuxmZs/
ncmeNxVpPnrgwx9a0kSBqomDkgEpiTL2z7Gwy5UkpJzn5TpYpuyZwzYByG/hKTNHEVXWzeJU5BVW
m1Tm3o5pseILLi8aYn61svCIaAwrUqPAiMl7Nm55dBg1VzUAbv2pjO8rs3ttZ32xtSwD0Kw1SqWD
rVwJlfK7XX7M0Q/6Q6/C1PBiNFwn+S67Z+JFn+6BtSIrQ73yZsBYkTBCWAQFE3Ronq9uktqNMVdE
nHxQUWmzX/LAdVqX7LPj5Jr25u32eK88M8/tLU5SRSsrxREQJ3Nb9C+gSOJwcxvE09UWMP7tuJt+
4d9dCpGaCeo4xdZfK7NdgaKcf8JiQ3PMB+2ILk62+r2wH3q1cZH+D1i2gyDDmB0siBWOWvow5L3f
su+0/zlBpmiu9siPgML2kCcfrAlouTHFoa/RjD8/z9U278i9rUS7zh69Wnns+mbfA+E7mqM3rRRw
r4TocgR/ewMcWd5ZjACd8RSsvxbYrRJP9aKt/NPucW3jZ+KJdiP0bXK3slWu3ddQQQYIGi1HKqD8
5zulnhySE10RJwGuEdOvWYOHUTyhfDzWfQamj2k+DjPi6f+yY77Ylf7py8UsmrinZk7FqdMhp8P9
FB1/pDY8M3q0Ci83882ofNPqbcyPgBWPcekC6ZDq4JMjfkLfy5y5MQGXMPxkdWArX3flTYGlsACq
A3gQ+NS/1Fxfvq6w4elmjqVoQWNO0z9FfY8XN3Rm9WyvA5A/Ah17FxVrF9IVRC7sSrJcQH9R8Fk2
gBWKOZIsxmqQhG8yCl4bah9ohOe1XfmRA66IuPCNIlCiQ1ujtf1Y1yeoYGipJDZGE/psHCw8Zenj
xPD++Q9PLSLbZTT0vSJhiJa780XjdIQGR42Wklbco5HQrdNn7FUBToGcV2AdOMW1O07h2uPVka75
ywWBXjh0BtkUP3BlSYKFc7uDJE6Jh24OW8IU7lFjKtBfVXHzVxEVde+TTKmMewGJzeKQoUvv2TES
29nmnBbWkUUMDXt2a9izazoQVkTMLegfo69JHUTESn/YJNNOLFI1EKoJpwc7STeY98Y45oPfKFrz
XLYV+vj7mjlvTCTGJ5tY85v0+vyAlon8VOV6+1T0kxIUcQQdJ9My6heuC264g8EK5tfzMD5n01A+
oPsS3LWZ5ShDwI2x+a1XLP9VTlF6yqKkqFxS1ewpymez8OqZ0KNRq00STBx0Kl7Tpsl7kutwbREH
XgaEIeO00eeOO1ugfwtQRnOWpyeTVQlzjcKZjq3ZKuYmSXXlDuhD4xeNMhXs7Kw3VDBPp8UTL5W5
uq9SBXJbszrFfZCgdAIulnJUTrGa5u+zxdmP0eqsfaY20zuivbxweV2CqtqYFOAsUwyx9LuScVAU
o8kpDQo+DC9xo3MVXfho7/VLojWZ1/cVXiBF0nel2ww6fQVnrRiCrsoYoPxoJf+ZpIzku0FMaIyK
BrCNt7WSwNpA086PSWu1Qd5kTuSCOG78nlYxm/cDJo+6hI+QuJpEXK7B1M1F4CB3Hxr6pewttOLB
M7vY9ameJZ0+ijEEJ3wlPG3irENBiY7JRp2dsfAjxEbPQ8tAhFgWTvrSs95Kg640IEjNB4a10BqH
Q6Zo0sqfUV0Ix7Vy8Obq0IICAF0Djy1mhZjU12tq86AAsXju1TQtgefNrf5o5xby4+mEC9+LDEsy
tiHmPoLAswzaem5+D9HcNr6jzf2HUsdV7lfcTmMw5UWEBErba6ciGbot7cbho2XaoOy0oSiHDUhL
WrHtnXZA+FkUonKBWLeeRTeqqq9MJIZghJgnhl/VxXPtghjUAoFI29rTSoZDHuHFEUcjJSppshcQ
NJqLiCWbeJ1UdBrDkdZeP26pkWx486EUa80Vy9hILicon1B80EAXaxrLdJytABQwqLEI7SzWnmeF
CtdxOroBGZ6KOLhB+8Eg+sxtKhsJRfDA+UNkKRtmTQ3atx1wOptNttb8JAOkxfDBnSLVoxAB4KG6
CE6FIXLam6UIDVTiPMOCjGZB6eftS3dx12PkyMJhetHyjnZLsBKeu1ExDB0bUnMOqUU2kCP2Equ/
GzqKTO/0AZnslefVNXOyjwzOmyKgWfbszDPlJptjNWTohXgYIhMSYTV2cNlO/JGVs+UZqVCD22O8
3EfgT5YlWWRd0Gy5vCoKu7PGTihzmNaZE5BhKHddy4Y7XOjMZ2gAdG/bW0T6f+cUBP8U0RGAHujc
Pp9T3gmGRU3UMMlSy4tjsz46XOFAnHBlJYl16YckNTSYVuCo0Rmoyj30JSixRhQjWj1TQ5VE057Q
6qfe2+NWpKCaMaN5vq+o1nuFpjSb22O8cmSk7INtSXlsWSmUyaYvllUFuoxMN+ZQiMZzGj1Qbb4b
B+cJLBjeZILfV5x4D6S/sU8Z+njSGVKDdbQGfF1W0eRkS6pxVNWBcEJNa/EdeF93Du8rLYQciepx
Bk4axGKUQx6oAuWLplkQIWmpB38JQYw5RdY542gGT4cc/4uI3XLkH01qmd6g9dWhHFTlqKrz/NqP
HQgnkrL1UXgt9lUrnF3VJPULwDe9O1VTtKnKrLm3Y9a/3J7cy5OPMUnKO8NBaIN268Xc1qled/qg
hoaY7mu9+dbXhvnvm5Ri7ziYNqRiUFQ+t1FPaTsgrhHhHPf9UYeCno/9nP6y9MHZ3R7O5XkAylXG
iMC6I4O8lAopDZ6yxKj1kOWN6Tqkn3ZdOZeeKXqxch6umUJ0jsIB+AJxYyxnrqIsEwghQiSO6eh1
0RYh6e3RXAaemDJZOQYDguwsWbhly3QSmdcxwlZNm4Ped2hP54Q+V+jyOSAsQC/DQEH+K2jsOfPE
V/GXMrY4vxfkB6AVWP4D5jbpY7+cvNYpWmKgQh9qYkPycXIjB/o2+S/FNH1nCjqQeJkz+K7UccNj
5lXT/vYELBOoOHL4AMhSoICDQo5jLe4Mu7QNp6RyBszSH0QcQFbaK9TmzjLnN019bbRmX1lGmCn2
gzp2Lk+7FY9+ZZkRfyFVBfsWHMDC7TUD7E9cg9tjJX9tNZPdZVZhm6D2iVCRuD3eKwsuowO0Bsvj
YvxN7X6Z79Gwsj4zezUsVaNlCNRnqBxy09xYeTe+jUoaBZ3O801loZZuzEij3rZ/eX2BhsAwEEdI
iTB01Jyvt50IJcJuUsGxrjkHMqU8wC7vENjS4kdVKf/ISiCXV/9LYAZpdNzUy0RRpCnq3DhEDdMq
oztLq6q7OLKLjR3r/LHIo/JeiUbkXpnVrBXT5FAWWxslLZAvmCg6IROw2Fl6EdmjzTHUAm/IiDlP
Uza9MUltPIzoynSeEpacugxcGuZaleLyJsXSotSER6W80JY3Kch/EmGD7TBs1EoGBag9fGdZaNLc
ReuGl3bb26u6rKzJaT4zKPf4l21lpBH6pwYYdJrRVZrvuZ1vOqN8gG6sCyLKuzRJ76oGEiKjpa3Y
vnJ8wLyFHCDGidBBlR7mi2k0XRoJVRo9pKVd+noea6iIc6RTOMlXTF1eZUhZmBRsExJSpC4l7iY0
7qNNqNLDDaSeVoLJZQpdTuHXX768w9IaHbx49+uhYAxPcbcSw51d0eMcFX/UtLvv0Yat5M2+btLn
cU4C/dc48m+Z04EVTwmiHH2PKlpKsk+9AXX2SB9vL/GVgyuTd4jKZNCJK/B8mu2JWnUmej0kBrgC
KPPS5kdWjV4OarfblqTLX5ybM0uLvTTMcRlVIyxZSVAroDYD5CIpDq+3rayNZ3E6AXClEEEd9TDP
ua/yY0/7TUT2tbOmoXflLAIf4EA7Ac3ummkuEpBsbAproq0eGm2glzk4opirxj8J3pyQV7OUtSTW
VXsQ8sGFCvGai368vjFFNky2Hg7lByEfpYNimED+MQkMYwzmfoU34dqZwDMT7zogVtDPsngfOJEF
njEzNkKS9dUutspXxBRr4gRXbmnIjGFQyN+CjRGaiOe7T0OjkRYXuRYaXRR7oz2M+67Q4tltqT64
LCVzQCEZt2ttKTAFWfdgQkgK7mynf3VMi6+ksi8HjVK+9OrA6OAOXca0faKYPGlzNew6fXZ5N3db
FN9z//YWvfRskGWHqAxeepDBAKns+aDz3MJNKoQWljzbzzQ69v2wj+lKlHm5XxDMwm0aEK5BhmLJ
/NVPpZKryayFuQ5GR0i9NzVBXm8+TKr4CT7FJ2ONPPny6AEugLMAeQ/kguFLz8dVms7ocNTtQrOq
5icN0hN+XkX0zqbDHCojXeM2u7JaQCUZCPKA/cAoF0GuinvB6JEfDc0cJDMtdF8epgLFqxW/dWkG
UFYE0wDfA+uBFTsfVqG0OU86YYaJWQJhKZB3YUNpr9wTl5sCViTbL+R5JNnS4iTMVllFojfM0BZR
E+KBB8YyhJZPTdetwWcvHTE2GKwhG0fR4LeMnbpSm9OsyEiooFKyJXWJe0Wt1F1Z6MYWoJbpLVGG
tTv22vhkLzFuQ2TEQeN3PosgNYjKivUkTFsT/dzJkGXQ30Y22HTNjsXkPywakhto6Zf9eHiCnJtj
1TTU89iQcC4blMn4PGyGrl+jqro2KCnfhAcjXvWA6Z5bceqczw1KYqEVVyi8PTg5eJcyfcVfXFsv
vLFB+YNNrutLCpDSBC+v3pc0TO0U0ibcLPa0MMadHbFk5/RI3INWLQ7+1UkBS4XAAGrOiDTBTXA+
NGZSwZ3BJGFOa+7bSQLcS47KzKQ5/YqpK1GmtAUSXIxOEhstFsuYSN6akUPCxraKLSsn5QB+Lrqj
WjuEg9XG+wpp4N2kUNTZRj07lGLSVlFk8oSdxyfQN5bVRBPpRnAmLk5gKnis8qiioaNWiN3FXW/G
gVl9pwX4PDWXaeB9p6gyuEb5Yq2G9le2kqSsA5UbqFWQHZB//yXcrVtHjaNZJWGSW6AV6BLhmwm0
EhEh1yvzfdUUXsQ6AHOAojoLU7FQLGUYbBraFHQfB2J0YnzMprTQQSPFhfFvKAkEwBCZQtoaBX3U
Ja0lOq8siqQxIY8SKgz68G1hdR+1iNSVGP5yUNIK7m2CgAzRxCLu62aqwLuqNNRbu/2pc8fYFAZK
U26ad2vorMsb4f/KZulgdIILXcovMAtQ40IBa63TJyMYkI1uhCwsVLLNlUvhqiGQ7RgyQwudicUh
1BqbVB3HSuEard6KyCp3qqLWK9yUy+qtXCFJrYz9h9wBjuAilO0y1GYYTaOQxA57d+rScSGBoDy0
Y8vvhpGoh1jM2l0llCnIoIaxyTO13HZlOTw3WrE3s6zw1DyC2HvWRFtb4eYPFYDsb1k91Q9WMlKf
t33+x0IZcMXNX1l1aPuiUR1LATrGpUqrNbZ4oKddFFplHHksRtKTluSFFKtNOpevfhzOvyqnAHDj
9b+IhwdLoFpK9CjscX1BzUpNkneKuxpEyZWS/m4YbU4QdW6geUV5Av3bfGRvPCfa2pCXcAu5Wggd
EahiRwB6uiy5sEIHq2eW2GFkZ5lfZyqq/Uri9L4d55sms6Id18AGl5cIuFrwrQX9FN2npdM+jMmY
H4vcfjPbzDgUcPwrj8kry4HwBQVvsAZgwy51IFVt4E4/xHZoD3Q60RgVRFbG9dOMlMjK0bi8FCF7
Au1ZaIoDeYW24nN/2Q8yF1XV+XF0So+Wvw10MbYDuu+h7PqvUnyYcgfAARCnWXgoQyZBfswX5zwZ
cTcQZpVHZt9T4JG0Gex6Kw+uy7mThQHk8JDrhp9apmwxFNTAcogsAP8EOhmh/THB7ejRGJml21f7
RZwOggJUEdGchXMDZpeFqzRypzKSmBXHCJfpQ5GnMkGaWF4RkewOR4dvbtu7yE3i/Yi6FkIxFDLQ
rLUI/RLVKtnQ9OxYlar5MiEZ4nNzAD9HMgJe1hNvNPvZ1xLDedZVUa1Ylz7y7FqHdQTuyAbDP6CG
sBjt0ES90facHXkem8esAkVbrQux7ZL+I1eS9IElauslTq693B72xQ6VhhHoSqwiEv3LCpsxlEY8
lw47As/szK5hxNAWVKIohroCeJDEppz79iOrxfSvpxCG4aBw7eIVhurMwlWlkOrhlZbUwD9VwIQg
ogywnVLXLsZ+5da9DN2kLXBLAzgND4xekfOTkZEKVJMGuOdIM0Z+1dZO2AuEaRrTtMc5UZNPGy1A
d1EvgJe14lR/1BxR7W7P9BK4jJgCXyE1YlDqk/qfi/M52nEC1EFdH2etpS+mAoiJSoQEGljQINeh
DZiNU7VRQT38UpKBjG4K+sOnifWFOzs5vUPzkLXpI+eXHs/VZnZA3EJbKBTmff3z9rdeHPO/n4q6
AMojSIctvXedcuLUaVsf8ygzg0K37ytE2du6so1fty1dBA+wBD+MmiOQzKiMyxvti9NCcSbXqAJk
7uxoqd9QDtZtVZQrflgen/PjJU+X7CYGeF4W686tpHYXNSlt8AgnUZ/7Da905GhbWj71nZqNHq16
Iva3R3Y5h+CkAUOeDGBlwmHh+/EWnwqcaho25hzPL1WTQ/6qAhaoeagFg8Lgv5ozUbxVsbNwni/J
CMlgjHM/FHaYjwNAURZqq/YRXPUqcVM1ibt/xlRIqBhOFH4DONnIMgtVm23XKJNthbGeQ5ExUu2M
AxvnJPFKZH45j6ARk7xvAFDKLoPF4cWWmdu8Su1QgGvMQwNYkrqAdeUvY5SQNbr7y+14bmxxCyC3
lpAKZHPhABSOixcVmJdFZv+zt8fTDYA7QJqAkUG7wvl2tDuWzCVXrDBtuL415haC89hF3E1NtLCM
I/RmKOnRVd8aNF+BAl06fIShyEWhPiPxDn/76b4cuC7KpnYkiRPOtvBrALVTkaKG351mrm0b5XR7
V16ZT4CkQdgIGQjALpdZxLif2JghQgyHppgsdyJqoXi9TXNnJVy42CXg48MbB+hOdEPIlNH5lJp2
o+ENUrNQpfkutXBf64OmBA7wpLdHtGZocVPTxjaiijDIglIOQZ5PNj5ZdbpyV1xMG0aDF6JKwIKr
oQdzsUGiaOqSNBIM4J4+22SMnSp1KFdyr1eN/AVFIaUNqgX59192QpsohRLZEDgdeArQIYmH9F6N
q6pacb5X7YBVWyJv8YZbIq+JUyBl5NgsFHEa7ccSAmGo/q5xmS/3NW517GmEMYBeoTNqWYlL+tKW
hInkQCevRiv0MGRulAWtNW1F/I+uHbYApgOwW5dKEug2Op+5kU4WqYH+OxTqo90Lr/Gtvvdv77Ol
BIIkZZepCJTlHCRAAPY4NzIVk/xrhx5iA7BkNcniwGBOFMymVb1xvIvumsmJ33s8WO9mwOm2sTGn
nm105jd1oPETFW2xrUYbgr0Z0FlEWIonSvM3Y44B6HNmxnQlalgGsfKL0QyGF/pfpZDlOxePvCiz
5wpf/GbVwYZstYAf+ffb87Js+JXzgkw3YhMLyXsEU4t5qQ3g5e2ysA/A4ZVeZFYMbeGO4qEk025R
vBN+NbWQgBGN7Wd2mt/TDp1RSk+rGHnBIbpjut0EkcWSe6vroqOlpOzUq6x/drjgO1hW9/OcRJnf
drHq973mDC6dBtIFptXp1E00IHBXvMoyQMGgQKxqAQUGeCaSpwuvAjR0OYsZcHSzmPA63Gp6t1eG
HzmSHLenb83QIgit1QkQjM6yD3w+AIUAKWjDLdOHnL/9Bzu4S5EmRGobcPbz3TvrVd+nJuxYZHKV
mQZOlf6ozSYQs7W5berKyccb8X+mFq5/ogNTy8S2D70zPEYlfbOaTT8de6K6uj6uOM01Y4uFUiyw
N+ogOD3kGFbsH5X2edevkfhcWyQHtyI4UPBcQK7qfPL0YkgNDpQ2CPDnyhuNstp3rLV39jTcm9ak
razV0kHLzQekBjpUsFQIsRbmVG4kkcZgbmwd4ea0GtDYhKaH28t0eXBRgJBAb81Cuy4YdxZbIkfi
K3OsJglHPa0hj0biCHJeSc+/dTH4qqEoPuo/u7GTDnUqEuGJDl19nir0fvJy5gynwVarxG9jqAu4
SK4bseFOLDcN14in+VetJ+w0Mj3TgxnNaKpHm3mOgpJpRX0YzNL46PU6LRVfn9BOvwHJFGTMb4/x
wgNSDcUxMBHAL0kk5+J0lYYpZpIR5QDcffPKLZfuoJCoZFCnW5nNizctogLEuhBykF0bFhIX53uk
7mhW2fYQh6DZ7TfNfeNWv2RjfvlQr91EF/sD4Fv0GutImuEZfgGf1qYhjSxNxKGTAUPD7SfA8Hdm
CxlotVLcXvvBG6hPGRlqZOW3Gf8pw5k3Bx5MyhrW8uL4nX+KtRh1icSNxtIxDnvlroTesj402wLM
3CPkCJVqe3s1rxtD9yYBqBtiIQtjY88mkvRTHKbFt9RQAj598uRUQBWJi/fbppZRJVbTUmUJC31R
hmzFOV9Npc8NwMfnONSyxtejO4HmhClZ4Ym6cCvolkf+A3cMXsIyuDw34hDGdZVZadiW9nGI3iIt
344JyM2HlTfGBZwIw4EljAW0AHBg9sJLcseJogQSXqGpKQdisTEw8OLoG4O9jA0ajnPBRFBoJN7Q
WMsfRWJ3mymx0UqY2HyLLhr9SR0BM2caguzGjLvHCAH+w1AZz4yjqR2A4nFVBePK9Dio0KOwLUNu
hMTn02NGaPhIxzQLE/TLmHstDgXZo/JbPjp3Wu6Tn92fKPI30VP1gW++vf7yd39NUMAgbOMtDSeM
xVnmVWkVJZ2GEgVwM8i+eR0L5ydQvzig/B4h9HXb2AWg5dzaBZ36lAJy3hiw1mR/krjZp/Xk67O5
hZvZWA7ah6YDhxBJ9a0sngprXhnrVfMoE8sOWgwbmZnziW7Qs9NOKslCreSu2TCAyCIUMgl30V/k
NqrA3UAeCfket9+GzvSTDIi621Nw5WgDFPW/T1gcBablOTozKeZ7+hlnb9bUu5Hi8171DG1ltq/c
CZLHDtgMVPzkg/98tImwTPD+YbTRtBubTxGBeJn/KDvD0+NXkg8rV9DlLgajGWZW1gIQPvzlIPry
qhsroy9afUhCLQ25Tb3WBgsUMNyk/HV7Cq/cQLCk4yEE+BWg9csHih2lsZ4hjA75hoDcsjkWbuMl
FBKM3coUXnpH5M+kVgvALbhbl/nbUalVm5lGgtyWLjskoNj0Wq4ZWbalIs0JK/DCMiuDdN2yOJtp
3YxaYpyGYyDC6I56z9QMYl/xWz9buVmuLdJXU3J7flmkrKj6gRcw1bAPRfHip8o59O3Kc+yisUQO
CABgUNzpCLyMZfWJZlOXsqpLQ33bPBvvaoAWOre1Nk/Nr0JIKqnX2zvi2jJ9tbeII/NmIno2wB7T
Oq+o/SJBEWpaS3ReusrzUS3OU06mDhqbsJLOQRpsgHbSgvbJ+VjVgboMe4CHx1sTHtlCKncZhStW
bFgRJSl6R75ZRvmoxmzLrOTZbvNNPTteWnVea747MXhO7L59mCfls0H3qDLsbs/rFYeJZxReh3hf
A6CA4Z9vlwaxdG2VZRZaD9oDfbP/UP8389UdBIbx57axa1vzqy25yF+25iym2pHAq7Cr7modDUjW
r7YZ3FGs8ddd2y04z4gQ8OrAi1f6zS+GirRJmsIes5AqmVdBcnMgYD3LVmKei0K0PARobUDqHwwY
8vlxbkYCA+Kqm7MQpeen7JHeAbdZQqGHn7QQeuI+y6GDsRtWPNa1WZSqS4D/owCA5Oe51cRkSjKb
ZhbG6uBCDc1Fk7KLRA03V0Ktq15LIv+kKgv4uZZBqoXHvIZtmobvZAMShvkwPqK7Mej2RrAWD1/d
h19tLW7Nes6EViiwNYKU13F/dO43RAkgTO29ceWCvnb4vppaBMRdC1JH5InTsAtI8J9+OSBUqC0D
i4Pb63x1VI3rSRyhJ6HLejDslaMrAzP/3w8ScLP/38hiBHgdanQWLcJJEru07h9qg7m58xS3a8IB
V+cK+XzLwTMN6bfFZtNBhuQ4+ZCFmVWCAUvJHlQFXIG3h3P1ugcMC0EFRP2Q0F9YEQ2r27bAeZ10
LrZtouGadGbitwDxolBh/54UQ0X1lBRBXwkniEZnTVD0MmpDjAywnwkoBZg81MVZNvVIUFQS4QdT
kviKYx9a9I4HiWp8Tl1NfGHibXF72Ne8lAPvgY5ecHwCU3O+VaLZbEWUy4OcOVtkbOYdHr+5l4Fx
e2WCr7gMRDcAPADZh97pZUGc1urQjFWchxr5ZJg/hARG3nqy8fWfh3RmaLGQcTIMtZkpWUj0IgCO
/C4aSVhoTnDbzJV7Wr410a4CBiTZsng+czFa63mZ5nmYjk4T1FEVj+40O79oBtFblCUTNwNbvdtX
9hj7ej2ugqGuLN3ZByyWblbSFo8bloedpr7rirodVPJQTMouUunoCtu8z6jxrYmb3SQ1FVHsBJIy
a8CNlYFuWhQlZJeBUfZvT8u1r0KiDW4HBW/02i6+qmJA5YGSIQ+TFvIvIguK+dmqyUqa8tpmQuEN
9Wfk9pAkWrxlm8xIBqDZ5Ni7Y9P8TIwHTU93DhI1/z4c6DUiFQWMJhz24kimyEOlqlNgOOgw0Uy0
81q/uuafizsQC/lqZemwB8Mao67MwyGgQEMk1avWfTD0RL/eHo3ck+fPcCm09ZeuBw0W6Js737Oj
wZ1sbOciVHSn8lpegwenHIPbRq7tgK9GFoOZSF+bMVOLMClAOq1X7n843xbSdUiFoWcb4c/5IMq4
hd48qXEddO968Zbpuzb7vD2Ea9sLNSm8McHfBNqDxftFa8oIBBANTMT3ZfQs8v0Q+bTc37ZybTUA
h8VlA3gBFMUWE9UMEWkFgUc0QJ3/gWazziMEfckrjvfaOwkQ2f/ZWdzUbVczZdSSPKzfwZHmKokb
QZA94hFapXqvbdRtVBZ3Rd248xQWVnJfaebKeb12u559w2LRWFcMtaXiG5AEq/6gdEU/7O/1obX9
BERaT7cn9so9KtVNZNsxkPPIz53vELwK046MWR4yJZzS8kEUUNbtdmMOmux6rX3qynZHAhWpAoq8
OCqmC2NDm5qxlWl5WIrZ7elnDOG5wiIrh+rKjkSbDXC0qP4jg6YtdiRXmmSM2glraP8f0q5sN3Jc
WX6RAO3LK7XW5irb8voi2O229n3X19+Q59yZKpZOCT2ngZ5pwIBTJJNkMjMy4pOFejLjWyCPwSKu
IVsXh4NkMDq4gF27EuWLfLUt64HHNd1WhM99fZq2Y7aGflxw/bmSOncozX2PAjWcvszCOlIUHKuq
DG/0dbau/sWMYelRvQaKRwTO/tIJkr6O/KaW431Z/Qqn+64DSyIYS+Pq8bazLa0MmufQ5gxXQ+BG
XUUQ7IGopaRhKIiDhT4AuY+vC4ktcGvtNEtLg4NiRnHiwQc6i8sRSb4AIePWT/YSBNNb8UVDl6MS
/fnLbj4qZkTvTExCo93jruy8tKthRA6Jr5qaf+SCQ5ms4UwWwieUkmZM11xMAtaWGgz6S4Y6hZ06
9kgYxmZVhZtYLiEPve9yfxu06hYtEfbtxVp64sEeelzgFrjRr/rI0rYap57D5bTn79E70BLWzo4q
2FCM9quLAc5bOX3n7U9duRcGKfco2AitVvFs0OXNxGCeJjMzhZWbZMnIjFMDLg6PJLT+XU5mLE1s
mnZjsp+4UzwQRecLIP+sL7F4WZm/OUKgh4NbEflDIP6R76V2VQRBEYAYhQRtKyQ1VUh5WVANV56n
35DfHNdqFkt769wa5fEZW5QM8qZwxs4HvvxT9MGFy9b6enJ0/k23xjUfWGfZmin3uUBiRMxgu5uU
xBnecTVmvdnIeh7rXbwLI6sujLbcxtbtKZ2PuluW511/ZrmQBSEdNB79TYci2A9m/VW3RP3834xQ
u63zpyn0FSzbUNvv0Uf8NoEy+eG2jaXjCc3KeDoj+AduhbbBVkGrjUm6r5voK0cbTj2hr0mujf/N
DHV1MDU7BCOTpvuilpwsCzZTMr4rYrQWNi0NByHgD2wdrwz6IATozROyKU73PTqVSYtGGyvu/bnQ
IK1l05ZuQ9wfgDsB3IcdTG0qQEcAheKydK8JkaxzHvhSZGWtJLSwlwC+x4sMiFIkhugIYvArTesn
nBHILeuBhMb/mtdRGgU6jtxeoZ+nL+XSMlCRQFygeI8iDbVtFbVUk1Ydkn3Ubts6IFJzxycvZW63
BeAXv9huO4afqf+B0nPJSfrYrIUXi2OdSXeQzJl5b6jIOvKqXBh6uHvOOgoebUVo9V6o+2vB0o9P
X40UNRWEf4CwoXvycvMGNRgZ8TfdgzHREvXJ+Ey3EKQj4OnVM1PSY5RX/s3knpmknGWK/TEW+zBF
1aOz2G1vsmZIgoacuG25GcCYu8YHvLARZHC7IobBYwiYD+po5Lhc0joWR6OXpHYO/i5Up5jgdHtY
C6cg+FTAmfrXetFMQa1coAOk8ZI9xDXRxGtPCadXwn3jPTP1Ssp84bJEWAumDRGdKOBlog7cBqzx
pRRjt2UgqyFd6keg8ItSOx3FYVO0eE+m6MY8hOjFXFm7pZmcleXn7oM5oUBd00jW8HyKP3tF3Hfd
73YfdX8OIEHjGZDrqPHjKAHR2aVDCp2XF4EfBPu2+SwAyGclNEW22xRNrBoK0bcXbWE8yMgCOAIQ
3NxoRu1zcI7VMjON4X4KCj0rt7Uvkmpcecwt7GVEhwihAeXFc5zOy4KZM+VjSUQ9TLxPp9ZgpW9Z
Q03jz9Ejc8fXP3YotwiVAIGhiHKYIj3InmK0zEeUPwDevXI6Lng6znjU3eajET5IBYQqJw0VyGbD
PXhKTRUPBiOUOJTmOQSfafw+dQW3skyLM/i3RaCHL31CrDmhQAdCuC9Ajizi+c9HD1kJAXVInf0L
hzizRB+HSRFlXOahpFh7gFL1LAYofwytsvJIWXS8MzvUGai15TBT/IX7tEQFT4gMKcUzco28Y6m2
hkgG+RkRAEJk6KjNhFY2L5bULNpPSJs0pXrHAb3axqEFqXE9DlKzy0bA+kCuig6RWv7WCuA/veFr
8IenalwLfBYcB18DICMafABipJcx7muJ7SPkvVCvrcd70F++jvU9eiCOzar8wsIZeWGLWsjO9+M2
4WArZmszET+ErNIrVnEY7gDWAwPPQf225ywZxOsZlfyftABNr9BqERqIZRismEmHPKaZgVsByCi8
10sSaImhldMfO6sw39gAQ80wD0zr5bYAwY83cCnuAaZQ9TyISdN8Dmv1letxzUZABzfTAAPpThnp
aiWeWuTa93nhWYkm3UXCUyiLu2AYjkHagJZFcW7P5PVuR6MALhnUg3Gg4Vy+HFblMaIGMHi6R8s3
6XCZDSdfdbvojw+VSzPUFhRbLWmYNk/36EfgGlNp76biTl5D2q0NhrphwsJrgiorcFfLZpJIIQlr
ZCnTMiGV9vv2vF1vLwxoLk6hAqig1EwNiNeYRI3YPgWq6OiFxXOTV6QYagwLYNxAXgkFlvwCxAVI
ws/yjGhzuFwlj20ZFBsQjQcR0AEhEmzM8FyKjV5WzTe6p9YTO1dn5nxyoOyGiHhueaQZ8xhfaQZ2
Ktq9mESVUQPmaYCdK3eEdljjBFowhfgDPBDAPuARQD81FOCz8jHgun0cepCCG5LXAcrT1qRIrX17
0eYT+CL+RlgAaMVMGDI3RrHUZVp5Ms+UZdftUZY1GKUwgmQltTL/hhsWaHxF6iVyXRUYC3YrQ9qW
bU1YrKwpixsHAMBIZ9iKt0Sp1owhHrin2wO8TljNI0SYgNorwLNQI7p0lEDNuQyBbLfvfon8vahv
OAWSbxlwomDL1Cu9XhnvlWP+2EPSBe82FIjorik1zeW4VDHeodbz3wEQVWCgbw3ojNwe2NV2o+xQ
4+pKL0ADKQ87g+VLUEXgXd+ohDt+tbC/6I3KPyOitprQihHvaRgRPL58BpnsJvytmQ2pzFB/+maN
2FpZs7WhzT8/y+j4fhhALAwGD9OvU2BAQ3blsrw6Fee5A+M3sqeoPOMKuzSAqN+v+xJzN/3KQ33S
c94wb6/OmgXqMMwLZC3T2QtqeZeAytSrJdCZghX5120716kCaijUAY9e8JYvJQHbK3yAFkVYnUSR
NM7e60gB6v5n/2UQ7FiCtOv/aJiK7Qqp9KfEh2HpyGtQw9B7Kyj1l94SWEfavlUfBVmZ00U/PFu1
+ednbjE1ZcwFHFatYZ9j4SD6z4mwQiKzZoJy9dwL2TGMRMymcOqGz1495ML7ysRdZYCpFaO8G9jH
KU1n50MAbIBETAt08bWoSWygwyyzPX7loFg64sF8iPZ2hOB411JjAjN6JIBvtduz4UBYD5exsMbq
uDRt5yaoIdUBmrMjP+z3/ED6jbwLVy77tSHMZ+7ZykOFIYMNDKGJ3vnmGHUPK2uyZoC6BgOBY+pS
DPq9hwxGsUHzQRncCR+92x3UO3b3FB4jPbm/bXRl0mha96TxAb9V/H6fZKWRc6WeA+OYySv4v0Ur
YO8AoeGcsVHnn59NXRGCySDJsDTeoPMEYIJq5Sxduu9AWfW3Acq9QMnTJ3UT9/vsC/gPPZLcOrW7
zqxCG6+P21O2eNrh8QZBEBUFQ1DNXI4myBKPBy9Rvx+5d3amHreQ5SIBgYS0qovvWKSV0S1FL38b
nDuuKYNdPDSVMhvUIY/Ehrry2YDzpYeoDLJsK26+PJX/GR2MXV1LbdyrUd4jGTp+a4QM3x9/7g2g
VcLrFz0dCI/pGF1tlR5dcfC5orrPIsiSHMbIvb1GC4O4MEFdSHleFEoMUtM9z73lyRe2a5kfa7AJ
nLh8ZdvOrkWFlhem5l195tt8W7SMCm2XfZrUSJZ8COrbANUQbu0NumwHBWOUc390LS7tzIdb3wnY
Q3ABrVf1TEUyEJIworbmAQuRD0b0jyXqoJv5NLhRwWZq8kiPIdQjZowZCzrjDURemb2FMw9E0Sqy
MhAJhtwVfzkqnx35US2SHjj5lmTiRHpk0G77wuLEQbTn5xkNdkTq8JE4YWriAg7ds9u09C0QMBJR
dsQhdW4bWpo3wJhRlUYnDWr7lCeo5SD1YtIOoBBoSThskuJFzd7mHB3X/nl8jxQ7SvyzZsSMJbmc
tiSP+jAU8gFY+86tGZJxZlHqwKzEfwxvAi3fuSVqUJAF9XtWrIc9VA7AayVEgd5W2dpD+hpZNJsB
XAF/UX1EYHw5IJBH+YoUQiG1EfRiz5pebrOMM8hkSuxyk6+1+S6dD+fmKLfrVUg4MwOWKhDinfzF
8L4Rji+8b3KcDaTyH5LD4L13MThqtUbkNrUhxuCkLjLSnCUpVOlb47b3rU4htVLVMPTaKDQDaBvv
0KAm64qmd3dseghqwnQms5K9/Xn/0wff+RxS+6r3OLnvJcxhbnZWrUfH/Em5Kw2PNIQDGD4gX+Cm
PWgrm2zhLsRcIvkxC8EgMUbNZcUBRFA31bAfy13oVQQ8OEQt35BfFLwvqBaI7Vp5cGFbowaD+ggI
68BrT7dLT2UVJ23WwzWN8lCQj+3a9T4vDDWRFwao8xZ8nh3DhMOw74VDDsRx5a3MGTUCYCBBKYJE
DugoAYREV/vl5kqUMoMoEtO5E/tcc7k9yXadl9aQpabQ67fdkFqf/9gCAxK4DtAERNcZNS0FUlpU
O1ccjoUYkK5/jhlL5pGQ2wFqL67cH7TX/2Vvhp+hGg4CK5onsROZTJo4oXPHuM0fh8HnzQJ20SEq
6iy6DEwBw78PoYT4yPu9sk2ybE3mmzpM/voEJIXRl4cs4JXedSEmCV+FWuc+qAGP5JJIWPRgMV/J
VOnJWlPeT7nizFt+rM38ezPvOQtOOmqbJ5PWMlkq924sj9ndJErMQ6I0DMTKYl8GDUOTb4cWcpFC
UY2G34C2NUPZMBu11gzHid8zkwpNNVkY9dEDWw9uxsJqlUjV26Zsd22oPsV8IBgKP8r6pIA6uPOK
TC81KIEqCgiLhUr9qLi6sJk24Cymh9afODYiacGrY4nsiCxQ3Qp+SiShnFbOnCVHBnoSTAJIfwIP
SDnyELClH6YxXkRJ9gIi53uR+VT6+668q4Wn235Mp+z+mmfA9PBHRl8b7ViJ2vTgd8h7V/RMTdxA
n3CjcZDXCQpS9N8d2MsAJnkZ615PFQagxLUqHI1K+M8H4EbkMOD5vLvctUXX+pPClL1bipY3qHZb
Btas+1jkBljUdtW0ycJtikKgLP5i28e8BVNqKYNy4jWL/JXC/pKLyyCGhTQdBw6TnxrbWZArZZPU
iVLRu4z3Xra/Ru0YF6SSiZLfrd7NSycIuJagHo+HIgrgVCgA1qK0D7K2d/km+gSKi8SKDJrQ8Cj/
6phCh+xny6+ACZYX+8wmNdd+NfBFzne9K3jML0G1I8/OC+jP+ts8qW1Ux42xHawQhPheNhl8swq2
mS/Lq10NGDxuNiA0QEd7udhT0YAWj2t6NxV3YrQp272UHOL2CInOxgwHPQfIvyp2XIQjdDKyw7TG
5rK4wmcfQG2tqk1LcZy9TQgYU0pSMkiZ5Z1EsBC3oCdSMvH19gZbG/H8QWcuBf1bOYpkLHM0cncD
V2/KVNtL7VrqgW49/GsbnQ1sdrczO0wPxSQtwsyOTO1wcWmwCMgLeRMyA4FqFR5qs7xTYEUSSSX7
9hj/i1/9vax0esUbeKUfRQyySayDLOuFiUSb+mpOT4+1sxIALq8ghNB+CEsxYmqgXoX8Wg1bSvpW
sk4TP2aAh40PgvesrZhantSZwUyYraHN7dJWGPgDH7JV7/bZ7z48yKC89RC4Zwa6X/AMzj3rO2++
/81kopEDxLczyzb9VuzyJmObDpu0xd2lgq3DkqA1XkBfVWc00kmO2jabtnGC37cN/3CeXm3OM8NU
zFmUmprkUo/NOYHF6wGcd08Ti0pzgTMQ52Awy5XmEWFDaFf54Nvf9P2haFRHg6pV30Q6VAg3kegG
5alkH3mvBY+qjWcuQAak5TsSi476h8xWf3n92SdTUUJd9s3Q5pgrUJMkGxWPa793Gmat5WlpavCi
Bl3eTM6HcI86t4Khz9sJrPdupB0kKzCzVhfqgqTPnmTLPiRtjQRtxaAwTT7rJ61ymQy46ckj4Ig7
8cwhHx7l/MBywrZC2fk0THYvOEOz1rW4sDVQumfRQwCyZlBBUF+JRsaAK5h5Nux02g7evSRsoHxs
jOKxlNZY0paNgeEcvKW4LWkYtxdOQ8ykEvZhBiZVxxd6UJwTOf7FooU366KVgHv+dso5MbZ/zFHn
GxCnHDihxd7VSLX3bEsZyW33XxkPXTuNBkmCvjDbu0VS6yUrm2P24W99W5rQItOvMVzPjnljOHRV
rGSKXqxHDGcnkW5lqugn67wrzueKDqnEQmhiSIYjtIgePWBieKW2k0bcZH5pVGJj1M2RaYjSbFTs
FG9g8YwWUcSvjpVXbfmwOcTjWnZq6QGDb0KbDkBBaGWgu/lA5Mr7aH+Bb7L5SVO84i4Yk1k1uuEV
Xe3H+K3jpN8I7pWtFNUV5MHb7A9xm3/NC9qs8AEAz0FU5vI478Si1QIBLluU9wH/gDIalIBl39dF
fnPbmZZuxJkb4m9TVJwRlUOuVYKM3VEqxzJzmtcSqZAxrPcssw1/VZIRHTzQOHhros+LjoWXw0zw
iY4oWvBPiD2vqjgGhttcJYzWQ5p0iJo1F1sIa+Zn799m5p+fhRv1kBXRqHq9y46OGo5WV+9yfSgq
0r75rV21x3YHEXowmyQjCOyyD25lgn96X6420NkHUGvZFFxUJVIwuMlmsDoXPP4hic3WrvXmdJQs
wXpnyGQcIpaMxl2XOI0O9W8dr4jcWaktLW83UUSzKihVgVihogTfG9MWieTB5ZO7AbLEKD+zICSs
jKR6jSIb8R+pxYfytakbIky6N91p7UOjt97bbaf7QZdezcnZh1BPijLO8ykN88GVjl1OXjH/3EOd
Oo0ClnM7hZBgghV5UCK9w7uV74EUfOAqq5n0Om6NprRAIBAfAzS4ZX/IRvPXzgOaHw88oEOQnqHc
BSGwpobh4Apd/hpq5dfY7IL04/b45z11NXy0c8zc1KCepR8XqtCMEhdhHbKBY0iegYDVY0NDrjIz
9xoQ5q1Bhxb32lxDAOoSFy691zIkO/u0jQYXXAHRVqin+GMMomylHXVxq51ZoeZu0AQvUbgScxe3
4h4apf6uEILAyqVGe7w9gz+aJFdTCGYFBDsaFI1phgW1ZbMqbDCFiKc6q7HGLW/zNnpunxgrsItX
eIs1/DKiDbutzXE85ra/f4k3o6W9t5a/KczW4uzeyr6DD0nR63aD/3bmY2gl+lpAsBSca3io//2t
1AkAekcUEwucABEfQNadDByyAt4B4iExzyNZ6nj+Q3P4N5m4C7PUye6hnT+UG7gyUxxC9j33Hjth
o2ZHCQiQ9FRwOGVuL8ri+p+Ncw5czo7aPFa5OFCTwVW6cNzmw1CZedtVG1kN15o2l5IxGBxSWLPM
G/YpNbgKTLGpH1aDm5v9trF4OztxBvNLfpxXF/zae9nK7Nq5PcDFfXtmlBpgxwwzqDnD+cn03g7S
QqFeVLm4r+pAIkEuAFcbg77zttHlG/rMKhVQpiDjUrMAQ+X73BwcqZmAajxWDoSZquwA4hTeQ1bX
ZNK1U2N5Pf+eY/pRybWIND0UtVxWao483g1jbqpMv3IY/pft8Y8Z+jJIIDnVNsXgqtppzE+xpuod
uw09witf/luXBUThHpm12JNWhvrrpEeKGlR06LyUaKxo6vEx14KFyw1Zx081XUHOtAkhihkaOIw3
0jDpjWcBmWhXmW8AfGCI3KnO3rT6o1Q2zIfPfPPDDpRNuiyuPVlojPzVx1HuzVVMl8UCtlLqmX5k
1+19E7mqaIz9JgUqWIdWMci5413UqqQBQ4r254ldFP7+mRzK05lQg5wtg6UvMl8PwYa7jxWzKSpd
KdZKf4vvJQxYgNYVCFxo9SlGyCD7V+HW8MRXfnTk9k1mQNZh395F/2W5/zFDPcA92c+muW7qRowl
ossbpRBRfWzSI/D/ZoleB4Q8PKrEqpHA1yQ4hAqkSo74I1UcNj8OUL1Nwh0Xdzofcit7fG0OqJsz
ZMRS5btmcEExpYtxoGeeJTH5fYvA+/Y8LB+cZ9NNXUaDlysQbm9xK8S5FYX7WLsry+it0E5a5GR+
sZvYN2F6SNlt1Dhe2xqgzdsy6r7U1rCqS4NGtzMujFnT7koWNFSDZpDyEceLUg4fYtjNdsTBGAqZ
23dpKq3N8uy0dMxwblC4vJ/qRhOjoJQG17+r5ZPANgQ8mm1ohfk25dfKBUt3hYiTBZywM8kaTWCg
jo3AD7mHHfzh5591sGHBNtyWit1/3l7RJUOAUiDZw8/FULrhwmMksPWDCMkdytKYChxiTPtUVL0z
5eFRFddO6/mNQE8iKOpQ60XJB0I11Mkwxnife50wulOu2HH71A8p1J46XW23grbTCm4rhN9a9odN
cT8H4rlZ6hL0uUaIpUAZ3RAEAxBnL1/jtZbxJfc4M0GLCk3SMOYZA3G3rn7tu2NVDRDussJEJGrs
VvHa7bq0bsiacujoRQcoWogvvZEJvVJgcmZ0mwBpnBjPPuWebx21b50AlcI/dRL07YI5CucfKIMh
2XVpzFerIQoCyOmJozNWVsd/CO85T5R45d643tOXdugtpsZREvqww2jbRnmflNcCrWQPtwdz/Zq5
NEId5U2XQMkt4hH7i3yp86LHbpl8ZK3bVhYe7jADFaa5+oNsKp3ehmrayHZAybrSwOmD+onoZ+BB
aWlOjOEDwjF1m/yVD7+Y8TmVdsr4NSKDUASMIfkF8lSREzS/gvC36O2qcZuphcOLGz43fNw0fduD
rX5lWq799/J7qbkHUDSUlH7CiZOfxum+cWqjkwlQ7LK/Ahhcs0QtQOpLPZDysFQpm0DdxFJpxv4L
WnJ0NmIh57QC1/khlbk8czAyXBBIh6G1DE2el96LQTFBPGgYWZwchC5w6sKsusdBGEjZt48ZyEZU
q69Z0scT0UYSiayOXjsSenbDbtpO57KPKAOdWY+S0oZf63G9jpNlHPOof4BCSEV5mPq8vgPL4lDz
I+ognGeqVTmSuAA9aRdHv1d8cmF/zVeKgiZ8UMte0eIIOafWCrhDXbHCFT3oHNo8clMZHzXpAXIZ
RXns5IDEzGPlS2iAIlJ+XzD3DU/k8DuSdlEQ/UrVLwUtLxD/bV+hZse0vpU3Kw6y8pm0zIDPFTjC
PJF3OzHmLTBamo1ShlskXONTMDZrSPCfluhLB8H9B4DLzISIS4lWdwGDU5LGgLG5u5wgnVaSo6x/
fn6K+udp//Ly8vb2dnf3sX1Cio189yTRv/54WWAfeRy09sw0HXQXWBHIcg+WR8kN9sBZENkeLAkQ
rPTg26Hd7ATbs4SH1J4cecOZ+VE2WVuJSLKNnlZZf6/v51nOSJnpm8Haf9XPGmq+KicQT3IlABOI
1UC0xgc3DvNWO7J5e9gLqXI0GuM+AYHBjBKkkVhcEClh1Sqyy26DN82aHHBC3GWmDIrhFUvz9U4v
8MzWAXY6wNWv0nIjK0TC2Gqym5PjqINYWH89+uS3SErjtH/bBqQnz7dN/mBXrkyiQwIUFHP8RnMa
KUBFF6Ayll1jd6hO7tF6tw5Goo+6FpJPa3NE1yRxLYJj5aE+OY6jO1vTtEmEwRv3u5V7deFBiKk+
+xoq/gkmlM3ZvJBdhYRm3hn1kxiR0I0cXS/3wzZBNmm7Bm1aMypQ+WJ4NBQtB0wBHpzP+vv4WSam
8CLspzuoInXPDSRpH/3HlXmfr6kb804TxLNhhCd4UGLejYPxfjhax2NmWMdAZ8h7ST7nSbdSKFaR
fFPdGZj3x4joHzzJj869dGqJs+IItCwFQs956sErgVeKNlNrXd4+VZbI/jjUsusd2oeDVe2T0Nq/
8JZm2oD869zv+0SPv8etstZAs+j0Z4bnU/YsnwYREaSHeRieOIPX84P2WHV2GeP9bzXC6+1pX8gy
YZTgl/lpiRTRDXBpbED3fx6yDXZYSqZ9pz31E3r/T4N/8F6UUI8eAogXrUztdQisioir0CyO8Bco
9vnnZwMEjynThwP6qAusqGQ+FXburAzr+m6+NDGHMmcmshCSrL3nKS5ri1sNeyeyQpPRO/Lygmqa
IzqrUIw1i9ROBRChFRKfUdzB6Ixe9x3mrtrFT9wDb+QWHNTJDt7K8fhTlaD2DHggASrVoFWKdmvK
RWWuHHk/qTFKUGx3u0DXzFL/DAzQHesJQfnfyq2MPJR2uS3t+gA0hDXPQWr7hLUeEiN0ImMgJ8mu
SGRG9yDZJTGZv77Fvwo7NBLC6C+AL+r9TtokB2bT6L7l6cGmBLL4kbHUlREtesbZgChvlNMqDRml
UlyjsPz7p/y4hvH9KRBQUwbNPxXsbuAXnKUtLx1DQZm+STtFcRtD1IWdd2IeCiuyMGPm5MTvgTE5
/ra2uZfaqoi6y61gF5DGbuwYi+g98JgHcAM73l2/fq8uHIGo1eD1AmzlQqd3pHZhpiah6kKpymzN
92qjWNOeN4nvJqHuvdzeIwupMWAjzsxRewTm0mTKItVtTbSm2oFuKSbyQEQzP3IjtCI7MBFTE8W4
bZfu25oP1gu71E7xvToQKwHDlG1122zyu5AMpEMH8Uu56ezuzjNvG1w4T3/Q1ho472ewOnWdTRUU
faNkUF3PjgzBaXZYWIt1ypUzZ80Mlc8WoDmErCnMIAx0ho1/r9mRU+jK2+3RLFRzIe0A8Pj/D4d6
diTQilXKvlfd12zTkcCK74GIffAP8n6yWxDsK7gikdR849YMz7+Y3jogroIA84z8xzJebh0ZoXye
SKPqNvtyK3/I28SoTNFQ7PEx/iWdbg9zdj7aGJjbkb0QgflVaOINNvJKru8CzRVKMxQJTigU0fwM
3XbktqGlaBbZ538sUfPpN0IALa1Ic7XA7HUpAK51XwtG3D7KZs/p/EpINx9h1wOTQY4PYhEc27Mb
nd1MNdRkminNNDfbR4/yI2+sKSYtz9zfBuhqP3TIuNGbDcgHxgEy/MHfs5a44uzLs4aHBqR2JJDC
0el7gFI0pZNLzRUP7Ee55b+qb/AgmfwDv/KmXLSEKGEG56A/DUmsywlrU09slabXXHTOlw/RLwXq
SxaKmSCHnT6UFbdbPJzOrVE5jiaWu1DyWg3puRkuxpckv/fvuUO1U+7YWK/eoVwHOfC1F/7CxTeH
Qn8PkrrJI/QuejwHs9oRLc2P4hf3u10jT106oM5tUJerlhcKF8adhoA26Ej/Id2px+o7t5qVvvmF
WgOU2FHUmV+j4uzklyvGhR5EXNLMc424Jsmpf9rwp9HQJb3ec+Y2PCZPt7fwQqIIBmcBTORi0F9I
k9AlbJcxagOD7FYhpR3gSSrtWtyfAarCoKkmvJUCAyDo0DvU213/uUqAsDi3Z19AzS30S31o4eAL
KgMs8PdEMQNL+KxtefNyxxvo639LniJ7TZvt+iwBDmIungFTAtIWWhttVKuUAw+M5yrsZHn8pqy4
7fTNNL11e4KX7KAVAHMLorWZYf1yQSu5rOu2qBmX1Yot4tBf5eQrDtieOrPgB3YlQJh/28UJKSK5
AHFuJLs4ENEo1PNgFGKoBBQx7yYMDuG4rzIjB7m7yQutsBJvilfrhjQ82KpQjoL4zoygvRwZHwAe
M06C5DLTHVdu2WKnRptCIwoUTT3mxfO+QgghRAcWMBP/cRpOUk4k/glRmq4I9vDF+h+to3iPRaJP
Txwq2Pj/7+ojzx1NfewrnUXPk78bBwgWeZbnG21tNGhekKG8AiqwlLQvENNuOlMuEZinqIE9DfFO
8FcQOldXAkaJKxRx5ayLdnXniFB3SLP5RZkFqmeW9QidRAVpxAg902YSRqUT8IVvlu3orXjOkmVV
nInDIWEBrtTZs85uO1EaQAzGVLIrDwxaOgfQU/sCX2zqAZMcSlpqK3Wc3UvauFboX1rauUMJiVmE
Sii2UPdGz1SlDwJ2GfAb4CQ4wnig6I+3UvYkcKQ4pIHV5lvwLMvRYfK3kXrMtFgvuQPb6yznBIw+
gWv1Uxt302TVFfHlE9cCjVm8874Tq6YAptfaYvLn5DssD2nj6Ug7t8mbn+qdBF47Xd3xr9lWEu9Z
dbJC6Iv3VqXuBfzr9ua8juN/PBiERhJSf2gupAYqi6A8bCak46CEecL7qQL2GLRybVn4TlE3o1FB
ANyIK6HblFJ93yQyaHrG8tGX09bgOU/VJc0z+jT7TucRQm4i1xshVULCC6lASlBhkS5Ths3t774G
gMxYOw3INMSzGAIdTwoB38uTryZPQq0mG7B7pXc8I2+CBPToIQDs3QDBLcEbLK3AXkNIXFhSGv2p
Nu4sPSpJUDnFY3DOJNOHW5cDKB9Vk+cWEZjgGy6/j7BlxaqHtDYKOljJWG5OgfIcciunz3XyBaZV
vNzBVAxOfXS1UrvDk4WSrVj/Kc1tr9cFp+esjrX7xgif+mYLOKbk/RZXu6xmh7g8YGEWY4bqBt7B
kMu4NCvHucDGdeY/Ra2mmiyDclHvsZ455l1g1yEHTc+urh3ImotbPmA6C30lpI2mwlAh/mxqfdms
hZPzOUt9Et69mgRpSMgLIOq//CSxa0DbHNX+UxWLyLRFtS6zsaTPWrtWJeSj1QJSaMSgjbQ1n50g
qVRnVhNG0UYd+TWEwnWSAHLx4KpGWR26Fzg6qPvOj9iwQHe9/8Q9qoGexofxmwUnz6SjoTTCO0s0
+t7MQlPwjpxo1r4FaE4uloRNj0n+i9/zgi4WTgq5noREqI59jZ0tRdtcMhVuJwmGpj0rT76oK8za
PM6hFT2PSFaiNwf3NHhxKY9KJbRl52kPj3r2ID7v470r7NP7Fh3hokbq5jXvf4+7aLJTeY0B8idD
e2Ubr09UqPBfkAhcruEo9Dyo0Qv/iVfvcHh4hv8wMoDGkaDYtqrOd04snhrJYj2DN6qP5J596J9F
cxwMKdpxumKKPBFOkpuqRu8ZHWNqoO9eO3TmCbj1kfSF1JaSEpS5/wSmNO3I1PYgmIKy9Q8S6obN
kTPFHWSpXwXfUe4ZnPqVwemstLJMP4Uh6itA7I5dOINYZ/zG5VQJ6Az9P9K+q8lxnMn2FzGC3rwC
NDJUSWVU7oXR3VVN7z1//R7W7O5IEK8Y393omZie6ZhKAAQSicyT5/Stovvnuo+t/HEsXzOQnfqO
l1PV+244tyucsv3IpohIshuMfyreVAVHAy5oUIiQOcgxdBbk1SDMS/jCSjpT5pxpRGvCQ5JYkXcC
z75cWVy8aQ0iJJbyKH2hQuo9G09NtK1qdE0huct9y+pjEEP/Qji0u6n50AwyQCUy3IbP8Qg1hwxC
u2sYzh/W5HuTZ/IIMpd2cgqdl7N6qFUbzY6kHp5C/2B0NN6F0VsJdfJNGr+hpQmXNujGP7JTlG9i
xZwC129sVXkTB3P8Uv2tzz3JQIbnO200W3hsoz6qXkKk6gnehmTDGW3o49w9QsP+pKk26LC1T0/e
at05ibdldgTKEJrW5eiqmi1Ph6zYJ8CVhqTjtr5OCxSO89esMgvNKod95YTaY/GOJpX7N+HCDY5C
kwqAPkI05FYUNuLV6sbnOdU/N7GtlhTY+NLfgki7MwHWSogYOnpDx0PeoF3NQvtbTTP0c+1Unarj
QV6jxl26lq6Gw9wPSQYtlL72/PN4SGW0/dp1bPYoogc8yYPXZqSybMl8bOpitbISC6fzyjLjvtpE
HKZU5vwzl5E0TUBxUlCj1oii2iBVqbKUoON8xebtkx+xMaJ/OPuZPhTMNNeHEe3dklxVfnBu+AcO
N080DYfA10ldAE+RzQxpVlyPBKQpOwFBc6fjOAbj1tBXGa1u3lkYifRPc9ScX2NbrtOoEEu5lYJz
ris9+LlC40FpxcEpO02g/Vhnbq0l+ksu9Ce/4Zt9ZviDmacj+IACQXzP1dagI5/EplgK+VfBeWtQ
79unPUYIXUOQlIvgvwLz1vVaoR9JC9M6CM+tJ22qMDINraKAsteaU9R20HZWzW2zqIMQ1VPEvSaV
a1R2rAGu/Pv+mbktUqLYDdIdhIX4cDp0469HohaQb1TTPD6rTgxIk/Cm2eMBziqWqehtRWWDjOFH
fFS20fm+5VuA0GwZYqASblhAGBUmVumAxRBrI0jOavmQGXbl7zV1k8cnzTtL6p9IO6Q18dBuwT80
qlXrtZl5/HshvgxgDAiymYk/B9D0veeBrE48qhfhDqYgJdZQSfkKdMfvgpUH4E16iRnyHDZcPMME
OZE5xF3xGar10nmAG7Kjvq6B4kmgQFBFGZWHPFi5axd2M4pwiERAz48kLpud4DJgfEO+Ss4VIBFu
na+c23mrMdfI1Y9nrpFQ7Cvg1PHjhfFBG1/7L03aFQ+dTtcS+z81oWtLyEKgXwdgJOS+kWO6Xj2t
Sr1cCuLkPCbTzo8O8rgTKu3gtW55LifZ6vOPYtx0FLGFycney/39dpsARXoHCBdwuUCzTICw87X5
VOTk1gu84FwJZiWSqCfxiI5Pu0sOWRWRtHL4td6V2/1ybZI5XMmoc57QGcF51iKIxZYkkoAGrI9p
Ur45JJnuz3CeALO+SO5qqHlBSQJsWsyBGtJ8AEmdFp6loE/MoJ1qwuc85Xotpvct3Rb1sZZQlQOy
z5DgNdjIPi9rfxC0KDrn2X5UH/1uogNaS0XxGxkd5ReoCpPMKm0hIr2r6kejsacD+HlIW5NM3Mdr
FVzh9sJDjhRCMrO7F2bds+tvqzVFFIlcEp0b7tDP9BIiTbkn5dGzuYkU2TY96ihJjqQ+SWdDPVXD
xi+Q5oMqVbayNLd1JSwNFOCRmlUg93fzHC/4Ia3yoonOlfxVFC9d9VhzJymFokxg+SFRPTT1R2dl
MCXUiuWdB7UvhJdiK0LYzrr/mZa23+wwgL9E7QeXzfWqxHk59ALo+c+tJCEcMtrMqaSoAS43nzaR
ViYmgoS198uSUZAzgdMH3wI3C2NUietASIMwPieBrm/krua3ffshNN0eKKQJT7zIWMncLGRAfvgT
8OWhT4ypMsdsLD3w9I9Y1Un+I4/bURNAx473hlyT9HlAMF6HltBa+hoseOnAKeDtQQs+P2fHmDBL
7NsiwiM8OmtqNx0EMJzEKXpdmmpa8V3zvcKebA0EVAISLKDjY5ttpLbnR00PYiQ4oJ4CXYeoX7lk
lpwzNLn/NTF/1ourzYNvRpd/FJ+DWiCCHpN2Qtz+JQG68MpnH6MEmXhSx240kGGlNLW0Yy5NM8GQ
6ksGwqEyPuuFooGaZeBolAiAJBUanrtaroN2Kk2d//xsaHjho3dJBeKRjcCmIBAm3qjjczNGaJh9
8aTSDCSfRkOB85iubdHbW3bWVpER8CjACeEmZ5Y37+JgyjFHtKsKdt7rIkSYh3I3CdMTNJNnEnct
Nn3EqhuhLYAMi9CqKwdtaDZcBSoEfcqsGBh7u63VLy0aJVBbceE+ncTVlvb5wr/ZbCg3IdGNDiYw
+FwPtQExRpFOAj5Hum8VpF3Rqkd06aGGnNS0Q2sqXzvxGl/P4v7DEoFSGQJIyHwwHpzPlVGSRyU+
G2ltgsUXssnPUN1IsxfkuqXKbvFCH/R9zZvo+eX9tSho6QJBD91cGzVAqsGyzTS8JxaTWCRnPu/C
A5fraKHWk+QUycE5BoP1MZsgAKXoXkrHov/4j/ci8heouwGhCXHqnxj94uwpkh8XQ9EkZ1ATodt2
LylmX1oy5F2Kz/uWblvHsQUvTTGukhsyyMdIdXIWD+i53L5rid141lv7HlIQCFiJjSbMXRFTDUph
6TGC/M/GP6qr1ejbmBaIXx3ODEp2sx4uc+Sh5ilNcZikZ6SnazMXBTCOxVCo/c8vwCszjIMu9TxJ
oz5Oz+kUoUt5B66pQNyDPWZYy3UuvKOuZsQGt2LpB3yrw5T0LDpTTrQ3/QPaqzoEIGhjIQUW2kNP
UPt6XvmitylfGJ4VYxCJzUKsTPwOCu+oq8IiPQNuZiHh/ms814fI/o6ONbEjUwe4pDfrk7qHduS4
x/2xFnwtXE5XA5gHeLl7RzUETDFLzxWfGWRUjcTy4zGz789zIZtyPU8mrvDlHMj9Ik/Phal6p7Y3
QR0nQuyTFLrNiZv6Rax2arZZsbpwN11NjnGGql5XEDvA5LTjV/UnJahNxab8PlBkgrcVlXbUGn8/
3je6cFfAJlhwQU2HB99PouViQXlf9MFh0KRnLsaLcij937g0QGLfdjENu5Bz2l4cqJzla4DSn0CJ
cf14jgNTA2AZcqqsbDQqOD4KRW1yTsDOd4yaoRBwFftyS3kIcECQgG+QTOzbMRZp20Vy/jLn4V59
Ph4bMiR5pbhFnjc5Dcc4fZWiHjnIUuzGaDvi1VJV1AM3xBayKMVEpa7lQNVh6FWAtpJSDolRoN2B
1ng9cgCMgPYAGhwTWEZCiIWrKFX0xh8OuqSKPcS5nCPhaCiWkAzBb2kI/dBsh6iKD1AJHjKaZyru
C1lpst68/3EWD/pMEYY7HNcjSk7X213MO0UpizI5I8/QcJ2p10TwQZ7gPYKgtncVlLN1Gofgiuop
un/R93p/AOLCVQX5pn8HwBx4WeazCGo5eEZHm1bhATBtQ+jexrsaUs8SjSFb8gfclYOtA3yKwokN
wlxlz7V24TR/K+49eMVaJ81T42Pdserpc6keUIv5/xgmgNDQ9wElNfI7jIvHp4/GIpoScIt9h7/4
TeRygUxCsbLD1ux6W61IpxM8oWjpt7RS3jnvIQVOu6NGldABoXu89TwLRUxsiiredsO2ChEPkFIj
/BrB+i3xF+5FGcV1IICB5cS77fqrtkifc9MgJOd83JTqvi1jEgc2socSOp0j6bvtQ6tB5r+LBNLF
7yOoqb1dCGmGGM1BKG+WW116NUaq9uh1exujpxHgh9SsSo70ayX5Jf+AFxae+Xjtzw+767FyQRX2
Y2QkZ9T8O9Nv1cIs09EjBpbcQrFVJUmS5puq4ta4sxYePDOOEKxKc7sOpC+uLUN0xStjVcYqqby/
qQepBgxhnB6UtCxWru6lCAFlSWgSIDYHoxkTMBda6SvVFMLdS4JMh6odrcjIX1EE2vFxuVZMWbxd
EPJCIhgIfvxiDhWH6DNswfJy5lM0QQmGHbWkAWlW86KONqoF4Vs8mWOwdqnNzoJ1uJdmmbvT04PQ
i8o2PZcqUcuTphxafq/bOKBcvC8GZ6xWnj23GC9sdFD7Iu+MkizgZcwnHJSyFgJoeZ3HDhkK4I4g
o/NbBJS9Jq34hlKJfgoQK0UWN5pdTTWbxz0LyL8RbcXprzDuPHllSEv+DGgakOBqANZADOB6U/Gl
wIUtxyFyCoxuB5ZaAEsa5VnkauUAhdtgL+SlT3kuDWkLPO/K43MpeSDBRRl4lqFwDiata/Ox5gWx
IsbZGWolRI3etRG1P3nDaTtJcrKhcRL/sdJrK1zTgFqMxWFUlGeCeGQmGQ8pCykwRh0s9woZysea
z0wDigFeZMVdSis+p7X61jUuOv2Jn9qKWsM14qVYWGjCnwSU+QKo94F17GEIX/XE5D0Kjr77bnzh
GELaEQE6EofIaLHHkBsbJRJSITtDBpdy0tavOzBmHIw19M1C9Qj4JrzHjTl5qQJCcv0ZyrJV9SKW
snPiVs/cNiU1haoOeXoSnv5URFxjelzKGF7ZY3ZdP2VdUwWwl5NDYMt/55aOp+/p4RS7KnkrIJZ8
riGjtnp7L5z4K7vMRZNlQq1PkZiduz94JcTyPgt+ZZqj5AUINSDvUunEUw5g8OKH55rbexhOYSax
NaCxqN3nhZUnKzjThfN3NaJ5C1yEm9wkqx4epdkZJfS5h6AwOz7Frh+IEHzXwyqVyKI9ANl4sFei
5ZPlHhrHJNTqAvbGAc2VG6RiyTZ3gucB3xy4e8oTWhzmHhqrKynd9MT8SvdeTV7v7+wfHAXje+fY
5H/HwRy/tENDcmBgB+xBUkIMIqFcTED2in333X44telmALwWZHd+7n8/Pq4lZ5cSxVf2mWu8zjqp
FMp53QnArmAorFy8afLIGXa5h+kHeDKG5qP/+/68l+ogl3ZZXqJwbMFBEWLeLR0VghZ8PMFp4lnB
5JjS9r6xhefTlS32WoUmeKIHmKOu7TtwxEbNyRtfB/97FTazlEC6MsVcpakey/koYVrSMUXzDfI0
6Bvu9nWPhy+p5IfosweA8eCt5buXPde/+4gtuyi+j6AiwIkehU1ekjan/IF/5add/A3czgS1dZCy
5Fb5LKor2ZxF53xhmfFh2D59n0xYXV56VAUA7SJ7gCLVanC86LPmRDcoYAGrYLk2ql7lZNUH4lPh
9jMiUrFTAa0Q4MffchAk1ebKT2xXv8Q3XsFTUbeN6AHZyxQlRKNa4zaft8ztsf13MIy7ylohCQYB
3zkqDl1gDXjXcBSaDGiST4Dq2acmt5Y1W97F/5qc//zCQ85PYlDPYJ0lxRUiuwFrqvwO1LGwSjSy
ENpjE/9rifFJojhVkZFhL9mZiaZHnnpHOq3pZyxV70BiCVj4XL0D0IxZwp5PCiEu5Oz8auckOgYm
hOUH0qSE7ma3A46TTb95piD6XauOLUB0cM1fmGaW0uA030+02emadvuNmhx6SjN7pizfZptsovRv
csh/94Xl23FNzfveaPnSv7DOLK/a9n2cNZh49ae2ipAECi7VFyq98uYOghKV/diTR6ThzTUy82Un
gQo+UKLI7dywmYcSF6Rhj+dMIv0Bt/Yg5aZa4pKb0Af/pOuvNVgXmwRtU1t4qSoBv2q0cnAW8BbQ
vUWnEfBRIsrvLFhOk5N+zPgqPQ8diXQHUJymPvgWkF04vnT8TmN7jEw+diZ5azjxATTBJc0c2Vb1
beYK31NqIc3W7KNwk621qS15MnATIOsEdzbL4VyfsD7yO7GP+fRsCA16SHPkL8oxg+moAA9IswZf
XHjHypAbwTmD2jHoc5kDMFaCXIK/GHnhYdxM0PIjQC49ooXdub/hpHncrLPCquNIwxZAtowhaUSm
qlOb7AxOde13V5CcO6U+MVCcfBU+vJLw33Ux0LonRbGLt1VgA3Y+hbT5MwwOX5haZOJmnlIzkXc+
SkPiLn4TXZDMiieQ7c3yg3/91MIdE/SP94e+eJ9eDp35JF4vxU0btLi6VRMsVbTsqZoDL3HgK/T+
cNE2K0m+6Y/5SmOfuLQXoBCu8RoyMvAVzK0WxqPm+Rp8oAfNJ9cQCCpAZtiZp5zKVAEDqNMQpLTK
r9Cpz15Exs4SgfCmf8DUX7uhvG3XdA+WHs3y5ZCYoB0xbBB0A4bU2OZoAWv7bW/Vk5Oh3fZP8Vfe
oD81tXmw7rVUfLr/HZhoGQAC5UpNiYkSJVSieLmFXJMaD1YfR7QtCChJYkUiiaghTCz8YsVNMqeD
NfkTQF5cdwO4ieKWg0mhhDafckA+AAo9Kw9Ldn/dWGFCw9FPPCR8oSIGaLAtvUt289tVduN7Y3ko
UeRv95eRjfb/2xzyDBDtRJWPVblswIeeyj3kvXoanHqn20LmkshEcWpbcWQzROmkdsC46j5MAyTb
ODSop2Ac+Lo/DDb4ZoZhsNmGCP5ZLyBu7sbRtht9MkkqLdHD1LUqieF9/ZZoyI3z6ut9w0xgcWOX
Xe2Er2K/w/STbfHSW95H6xZP/Oa+EfaWu7HCxOBgXYqm1IC6nl5DN8MUWiL24azo/lm271KYWzxg
17nxW44VHFudoArex2uZw+Xt+z9f+gb14oG+GyoImOrLia4xi65sI2SLry8qL88qUN/jh/uiTDho
GaNkYarBocFUI47WeL5PmumlT2VggftsyuwaAkslSdC+AKXv1ulKO++8rRwXdJoctDQ1xkMNIZ77
X4K5d/77QyB5jqqyCqgdc++gaaUbGwNHuOWdGthWcDEYABxYnmD93wwxt0SlRnoF9kScYrvnyHbX
bpSVJ+T/Y1P9OxcmaOMGCBnFAY5MAxqXCKdWsDUimMGvDjynjyY0wOn9OS0fUqRIUZGXUMFgy2C6
4LeyF/GDGwrALUOSpWoqknTfLVBcGjgWvIeosdtwDcfEXHz/fLQLs4yrn8CTo6QB1nLgnw0fd+2b
L3uE89dO6eIB+V87NxnPwFB1vpJhRzJ+6YmTnLjOGc/oMZ53cPDR+Z+1WXQSmRoR/wzpGlXA4pUG
3DNwg0jv8zel8kLxIzTPwUuEPBr5OKsv/kKYx56gUiGGnc0NZ85b20Vz/vAiEvtncS+MMg4wafsG
qEgYhXbzo84BOhygcTPfAeCkKHsfDJziq6wlWx7nNciQDFmNa5hX9D8jgHtHzhqRDbiQrl2HAKG6
XpwEuH4lzRypeWml2Gq8+lMobZnvrFYbt2VfoqJiBuCzzKCPFQvPHTooxSDfxj4k0j4149Am3i71
V64HNgt+M7h5z1zc+X0V+RzIL+HXVMVWvNRsjJPXOtJgetWhx5I8CeO28P5DJZt/zM4EkXDKiHPY
XFSW5qk39bNZz6eT7zQSTVL/UHHGr2lQLF3n/sN0/41FZh9IYyBWUwuLyjO3efFOwm7YiafSNLbh
Ssix7LguJsfehmmYBOUAU3VqCfaLZ6qm4jxYEIF1kgd3jZ5l2WtdmGMy6FkZZhF6IQaXE8xxosJk
qi73l0vN4jGja1lctoPhZh2Z3RzoRhyCg2Nwi0zZTlO78UvA7kWiuCoYb4JDLQv4o1cJVYwMiT+f
g7bUtptwHVWSed9fL/qzuSkaTHoGlLiZT6pCVjAvfBFDaR2xOyjiSyGtbJvb8ElFey2UunQkwdDd
yrjmHI80yc+F0X0HXsqCR1wLLG59IgwAvoPSB34DEMb1+ZvGWgrHAgY0P3vhKlqDmRJpzFC2yjKH
kvSHWHRf95dtcU6zACJ8MDpG2XyAB3rWZkL51pXee4A6Iwotk1M7Y77u2/lpOr12vZjShSHm+4h8
Ax3NEYZwukXa/EZlQdqMr5IpkHCnWYMVbmv7u7Kgi1iiO8k0Tv3v5zXhvOXZol0X9X1cJj8F4AsH
hy4hdVAqLLCoUp9WVN5z5hoS6vYCx0QhTTsTBODnsWQuhlfWmZqoo5vq1IMMkF5aQmTWqyzki3O5
sMOcvRh6mVMlK6MbvfAqySqHS0n1VvGPrZivxEJsNyrO+fWcmIuBE5KwaHhtdAc7JrrV2CD8cmLS
73Q6PpAJvHPG/ItWFiiTaOwU8G+7jOwqOlNeeasR+O1hvx4PE9mWsZHHQqpjPHgqJZHtqTVkO1dm
vWwEvLMIGMC8wgLKy6FLJL+HEVW2G6A7xglfsVlxWwsOe57Kv1aY2NkAHrhQOViRo7dMe+qdLLVl
xECJ9Nn7lqGlVBqUlZndPgzQUqziGphVyQEiYc6iHOgjBLpgU4vtyPjTR47WPBQGNcBQcP/YL2xS
VNVx2PAeEnkUdq892iikslTU5eB6MalekKdJ9t6x2hmn+2YWPhV4F9WZKx7vemjHX5tpBH004jqe
3CLisWbtsTDcKSyt+1YW4iPAoQH5mu8YGGEvgLZomqGfosnV8mP+VLkFZpUWG6klwAYPUJGA6kGC
f1sxe/u5ZroRsNJgEwrqDQpGQ8CoxRlmpx84csy2jc1buTXhEcRZ360tBXQEF9Aau9/tp7u2Ov/5
ha9EO+DUFwqs1rJCxXyfAUo3UEV68aOINuFmZZJzYHJ9P1ybY3aKPPeKKQ3MTbHtBQe5AilV9dL1
O+8pTpxW4yxZsriZej2Axmn3+/9mnt1BfqxCVLVJJ7f5o597AA1zgD9sCIlVjm+DZSZEAL5WNFz5
rizjclOiISzPssnNwoLK/Hupvo3vPHJBff/3/vSWLUHzGQl/QMZ0xl/KdZvgtuCwTdrniDvz3mdQ
/ZW873yNFmshoYfPiHZ80PEr2Kw/St8Xu0Y3ujYsxmByo1Yzyyi04jIkuHA5JBLrzi5zWngJ+Ajc
UeAei8+uqVeIzoXb+3ceAbTqRGVuXGDbZKYECP6xSSY32OYW6gh5sAGAtbK85+DJ2Hn0GWTnj8F3
/HZ/iW9jt9ns3AiHPiCQsDBLLKZ8wxs+9u8IEJcKGJUjTBBJIQ0KOqW2W8sIL9wb1/bmT36x0GLa
NmmlwxeN/IGbnutfOUX+FMwGoU6KaYt8ycqlsbywWFBIVgD+d0PmDN6YNNeKHMS2NlhMLJSGgESe
f21l4pGvCJgNf+V2XPRBFyYZp6C30lD7fTG5PBX2YEfcKVuNrGUi2MQ+9gqW8l8rLEVzpflxF0yw
0lrZUaQvEwnotDk+/e7Ihw/KCrzTaeKAxtOU6Er4vbhZL0wzN7GGBvMm5uECmqmkoQzoyVSBKeiI
lvj725NFLN9MUmT2i6E2gpLDkgwWX9E31XQylcmO+Zc8eQfXWhEo0ANwRN6nRSFs8VKgY71t2hVH
O0elN27+YsLzNXCxbas60+vBwCYyvI/Q+B0PT/fnuejpLn7+bP/i5+sTWhuDoJy/ZVo86d5rIh3F
0ozltbcvWz//WVAJfSv4G9TmeHdeW8oqxauTCrtmsMHz9DptBlJsmk1iavYxI9JOoHAENkir0DH3
tmp96bq8tM6sY++3dcdFsK7uFBvVA5pS6Kwcqo1mhXSgGAD1aGXKhwhEw/IeKXayUqJj6+j/LIAI
JQU0eapQemU8EDgJhdyvsdSNXVvcEVBz1OsVEzX1rTgiNwsUdKMRpJzFxIZIcE5Xkx1L7gEklui1
hfIVqqvMIqD8NdZd0E1u/tq0NH6qXrKT+EvrzOyhfxP3oACAHiEEi/f9cY28QV38ABe2mY2mKYme
yXw7uaVVkhHQ/2pbnYat9xf0v49Iu8gm4IOOT399FPRVwSuopV9gALbOzsP5rJOQGvQpIb98+uG8
1GQL/jPCAe5o/XJ9OljuQ/Ug2gptnOdzv1ef1mLKJb9zuXJzQH1xTNop0cQ8xcpBasFt9qkLhZ77
B/HnLc2edKDEAXQAyS0ekEz8WNRZMib1BN/tJwclD1LwoNX6huP5BIDjiTukPRrBpazuaK6CdUfL
y21atRHKQ75k3x/MktdBwyxeIACVouWMuZwbvhPGMhQnNyz/aMExS1a8663XwSRBxQxsFMDqPBtz
JMD1enKg6G4jU2BHWzeDmsD9KbBIQRw3dAOJYG3Fdkf2iQ0wQrGWE62PPFc/l688KDGBDKaJPVDe
FrejqRJQcyZW/3bf7IKbg1kQgqLNRRBmIYfrnaIE4AOtxcpz7SKwpre0JNvut/yCkArK2U5Bxq38
hr4f8FCBX4k7DSsvu4XLGfZVRFY44HAzLEyJS32pb8EI6O6NhKo78ZV7iD+zr4GIW+PTOPRm/lKe
GrBD1xuFSif+YQ2tdOtkQE8CfQ5Z52fkDItUBXDR8wpR9Vw/BUsPhFHGk8KdkCBDQrMXV56YP2nK
61NzbY05NUJTCEauaB4q1DnhjuEvjszcWqLTW4odPoEC1o4d1RwI0oLk5Uk1fXJ6eANY+UGg6anf
DhZvinbn8AAFTBbUqcz7++H2JEEAHqkzED8AqA+c9vV2MIIp1vLY99wAyA8ZLAZrCkwLgcq1BWbD
ga008ZqBM1zZ4WzlvXbyc2HV5+7NOFcP+XPmCKdgLTu5EE1fG2Uucy9F5ztUFDy3fmr2E8jaJyuj
McnoGqxiwVMgHQKeRuCBoCHMXpp6XwTpoOP9M4igMS0fUkuKH2Uhhqe//6GWDq7BQ9QXxvCdxJ9w
/sLFe3nTN1ogcG4KqrJDcOq20j55zg8FT+Qtv/U2wcPoKmd57x+9B85do9NlJ4qK4sw2gb56Y8aa
sZzjQqp2Q1lInMshReeHX1nRkQTCvZVU07xcmeySMQQByNJhrkhlM3vG40dRzafIPzT1Njvhdtmk
PuCEGbr5pxV+FdYdzPO6NMXslGasKnSIx/5B8rwtpC5B3FFydlkjUedD6DJCloD3154o7OOSNcoE
OsPoF+Drwvyql6MemeFB3cbwttiiv+/vmpug7h9LAMShCQpcKiwoDqlIKYP+GvYDFI5dkRZ2YkZm
tUdKN0HQAtFlqyK5nR6N05oy8M0hZG3PX/lix6p1K0ctmoBcA6Jkrf+iTk7fb/xDuB2Kv/4Eotnw
6/50F9cV4TuaTVDPASPDtcUxFz2t5rCuQuOIilkOPOHfo9wnmvc0brXwPw2Zf2YIp4mKN3worpVr
e3nci8kUY/NMYfKcDLlZdhkRah9pta10DtJnMTz73kxxUObHKHlMtILWkHGYmfXQdlh8i4CK3l+C
m7iCGRPLLJUIQwXNHqyBERAkGI/erj3E57GHl4jd3EUf1EO7ndWvCbe2HEtnCdAclOsQIM051evl
CJo+a4O4AF8kUNSH6E/x5n0Ux9bRqA89pkmy64BwrnQebW67JszEgpBxe8HyhXHm2ws9GJr1AsZL
yIOk1rBvjukvleY0PoSuElAE5+O+s/jnB+7UoYFzjQ2EDcFhXxaBBJi5RwzEx0wInstwjy303Q9+
5qTtsQ4eB+8kCmvdmmtmmNBXyvpRKFuYqf92u4mueEM2HPiZBPiwwdkxMzj8vJIujiyvCGGGAAmO
V+8+vLDa+m28ktD7Sb9chkSzDUkBvTFKCKD0Y7syA4gf4Z3dBQfw0zqFre8mM93VB2Vz4Cz1qz7k
aGTeGeZ0KB5BDH30kKXZbFBuQJEqORio6f/nB+ZqPMwNkGQ62tRA7nyoq9dO/0QdkOTgzQSR4Yde
nsfaxOapoCVefdVu3JIOBMzpWUFu5/44Fg7P1TCYO0E3Qo0LRSxLAi5uAx0thvQoc5Da2EmxEykr
1m7qt/gKCgoskPCapePw7L8+q1UaoBk3H8JDkEM5LqbCW5ORcSQg9oakyJQS6NZZ8nGwkHD4O+55
MyhJjo4turk/7ZsizD8DQXoXUGqkX1jgUK8loxSofXgwhmdRIZn00PvQ1EbvQrCJj0h+HpS1J8BP
EyazBRWEUJAHmNtfkPO5nrwwAMw/GGMINkJXs8sBzB52pe0i2Q4fh2wjGbZcgpACykJfvp2SQHfx
Hsr1lW9wk1yfp345jPk0Xpw2DgKNva9O4UHyf/VCTQvgRb36mJ48MCAO+7Z4EQuzgHgguBo45e3+
wi/clWj4Rnf0LCWAGhvjL4cqAEGNr0WHWH3TwWHtgVFa8Ej8mUOGMYRoZ1asUmvdxHXAJcC1oBNf
RIb2pksQcmdlESflcEhJjgQJiKxpTVQqWt1JpdM7/vPn79PHaIJWnE7krSLAwBOoAFsFcAwTopXv
H5myiU4UgOJNSwyzx8OImjyC+71vFkiUgZ0OQl3312r23Vf7ZR43sgGg2UHJBcz51x9qKoy4bQGB
PXTFS8j5BKLvSrByEG5c72wDEf5M0wFqN7ZxOAEY3ffybji0WkF6MLrG6Fa/Pw2B7U5GX9BPbo83
0CkuYR7MR28brk+MIBgPI/087DtzQ98rc/oDjpkNsp4i/T2Qt5B8pljBd9kiR3QsQaYDuF56fDmC
LJmQ7efL9g+klcy3WZXq+fFRIubO7ejH35TselsmKjkhNYQHbEI3M6jmQXDw28r829Fff1srJgrE
Rnv6Vz3K6MSU8K9fna3g/6WV/ayTgeok3ibkAUk25YgUveNKzltvfmTk7CbEaun9Nbk5BsyKMCGc
XvFAoo4+VsSZ6heFM/k/Q4atyYO4aGtkK/kAaV5gdichufo/H4CtS3Jd3reyBnP7w+eBp2ZMXnOy
PXx9bp2ng3k4bisLf7nWbvfLcb8r532taelHjPzeCJi3VRoOUdoLGIH62ZiVq9Lt59H+tu2TZVrw
+eTZ6oijEodYG+vBpa8b1yLkRHbE+WXqdG1LLnmEy/UQr0+WOsqyr00YTUxK612jq3zNK9+XFYDo
AjWMjB4GGijeAK+AS+5v+839UVsLzdcZNv12suq9fEzCRzSG82b2Lvtr525tloyjr3UdwgElBpEX
Jx7gXGCdxblvliBGh7h68MV5+xy0LegN94H9Qek4zkAJsBbcrQ2DCVGzzvP8TMYw7NcMh/rwfswJ
T/cxOYDiib4QHD6KPfBu208N7n/XsU47x31+kyjdnx9xAr/WPv/tTfxfhH1Jc6W61uwvUoToxRTY
je1yudyUXVUTolokQBICoYZf/3IP7/1exJ2cM3DZ3hZCWitzZSZyFpDvALoBwDLsIv7r+ffO1XER
cGuVKeZj7rbt66ZVZ34I9YGoBb2NnaSf4AOk4qPvW7ph2n6DxK2BEKEe5//xnLLbvf9f7waSbW8h
C5g8hOP1f70bFalGX5BjfvxGEPXY2bvhQXXk8/wUOsWaAomQSEHpkst6ZXdYIHuBzXWPw7KDGX5n
zv/GR/tV/a+x///PGkHOhggPIN3wf0WS9X++I8Aj1JYoDj2n0hhihnHGIy6jqeuXnl7qtLentBjM
JYnBnmBTaX/nKq3vYFQuP0/VPHdzVPysWApRZh3lxW+aPNKqHE6HoP9LLfJ/b0p81hyCyBu8CrTq
v3Z6SPOj0um4PS76+54hbV2+juF/+Tz830P09kvwpG7u1iValf9cEFPV3Lgav6S8obZv8Nc44E7F
mvJ/GQjCM+QGgP7nlgC/gD1RZhh8xfX5X/dD0Kk22UrCG6oaWB3NGNE7kFckEBe+D8nPIXfj74OH
mSKUI4cSnRD7N0bkTV8gTeoRwhyl+rR6mCh3AolUP1Zlks8xEvFPz1N5C6T2NVrjDJLneUE57mvd
Px2A+t5X5RcY9/kCbkR5nJevs++Nu+9noS+epEO4JPuh3jhMFIt2LHlAHE0/Y86mQNzqJR7YSk0f
NEnu5sLNH8Z5Bmf8bA1QqPrc/jFhZO+rNjy7W2BHvbewc4VpeVrNxzs127bBMNBIHZdPxbLBsKyB
ySUd//EMSj544LEeIXeYMN38cdZ5ofSd2GsZz2JiPoXieN/HX3EnBWq5LFttNxbuQCEhIiy2ysEe
cW3ilAkYRi1TDrutkpemmzcxFp9zzbS822oFPVyyCDhnKoCSoAYw1Jeged+RA1BhIRFmYCYmL+lR
7uKKD4G5GzJo+8cO2DYYT8411Lf9hgCHmWIWjlX4kXB7Ku2HZn3A21xYUT7kniDdQMJC5w6uBuHF
zNMKCbEulk98Lq3r3JJsz0HS4eMYpf215jKlrYbF9mM6TrXF+NLBXk2V1uYyUqpJM8fc+i6JrugK
PcHhbVi2EXEaC5tgRrr79W+A9V/SFZVe5w5pcQY3UxbH8RxFBmHktNPibrEy/WsQP0QuKlcExLMi
8CzSLBxnVd0edMj2qmjYLC2HESKxwwVqVfnWVxRCpN0W0M6XEy0vlVqTuoMOZTuaDeQL3N6malRn
kw3J47zdzPr9Oi1PSvH5Fd+l52aAmYQ4y3XpbXPEeX3WvUjGhwPppPjDFm4vwi990mpC03itTG0f
fKAxgVFWMvydSi3IXaZhQHsnVptuZw3dCVSdmhZ/Rr1WyBLyeq5PKcnmrFkDvA7WDCY5LXdFH647
EtT3ZjUbTbo6n/hvLdn+u84c5Egj2SwMGYoAMY1WzL6TLXEQX5cHHtow2J22Q5mu8Dxhh5OneYFn
dlfmrgZOnU/r12lKK4rgphqxGERuIuvWuhxcszvRQxjkd/PsQ5Z+KzaTX0ZO+b8CQkl4Fa2xuCwj
T5K20Jv6KOK64TUQeCznJbead1kFI3nYqSZ7vPcIgSeP1Yoe9HEjUK6dEiU0MIziyNMWXIz7Gfxa
v4Wels8eS/m8U1tfZjyp2CIjIPxx8EtFnKIASN4m9AAbJ7TN3o9cjF8lQcrAUJS8b9JQA83a3YA1
0D32WlOFvfyg0ld4qkhD/Qt1hEKXtMLndRgF3n6L+29qMgs1Eeb37YZYth4Gf7ArWuq5qbZZQzUU
/PSe7JOdWqDV66+gQrhLiIwCrkUFf1AVr81pYW6o25ta7epH5LY0HoKcAWnwPRqyqoCgd4ikTz+n
1sO0TirFkCTcS36iSOPD9a4L8hjHBMgDTJbN12Up5P7JsXTGQk2C3PK1Uvlntt7AJmrf8RnFUc6s
tYVMBHx8RIrAak1h4WaREfmGsQ4DNqSHcgDWuwUaNbhYFH+KtfcwofG8xt9blhKTiP2afK2gXYwd
8Ify11pZFH3HphFjxKmY3pSQ4efizcRbJmJWXPM4MvM41wKEZDUuMLLzMBq67TEcCnVq13vSQ4LS
TKrEcWXTuVCnozpodh0h0vy1I9Ktguqrp8UpS8wgPmH6dYPpWexB3KAZ9I2n2ZQgPSTiGThf+/KU
JGMsEEJWezTJ+WGXlsJi9VuZWJ0jKGHXrqnXSOuTCkMKL1Kxsed9VCgwx2nY71TJx3cuTUUu1a7k
R60yst6xetOXg4Z9ucCgUSfN2B9kOs9a1uyR81qMz8h8GtKObBLe9mBh/EPYh/EGDkHHBRuDcn7c
DqPLyxGIfa2XiXwGHjzNrx7uXjAEpLtOMCaY32LJsgEaO5z538BG+9hkyWF/bXtV2xPwAfEzYCb1
Nepxy5rUseIZfsnWtExV69thZ1Ai2RKKooWkOIN4qZLUXRgqxuM01zvgZDGEXd7leb/Ba4sNi7oQ
MZcwQhiMflsnsO7XpNxJedmK2D+FBPdMW04OfzTJZfUrbMpMT0dhnG3lDIHBKy1WUBV51pvlMWwL
e1xKBJ/hIKrwetMVE3PtuvUJMkR8McQHhElyBIrTBCFhW8yUOqnBwgZg7vHp2wT7c2lLjC9hGcdx
hr9pQOg6ygwE7iHJujgeJDfIJ8nXnCG0ILXD0iYpIOSWZ+v2HVPQ1YsWnn9Hw+ZHXM8JTMKLWoT1
04ZSYL9OkoTnCROa49kIigJoLmoNSueI5ETpjsAc+Ox5BCNwluL1nlhxlw52QZhaOtL6HTqRgzRs
QDJVV6h1dw0j9vgxFBSL0GOh4clIfP4zcwvJWgWDZ2SjLjI9cwUQt+kT2oe7wqzIJgI3KATK8z0O
r8Dg66mT+wavTMfhP4YTSZfz/RCnoXp2osYuWiStbOsW6nBE3EazOxznBSacaMUVpHrY3G1fb8s7
G0qKlIUtEMxHz4MdL7mFycmJDuvwLxRTWE5yLKonTBPdYJOs8lM3ezLbZiu9wQsqMCrW9UBC1454
ne6Ifq8IRVR7ht9y2QeDYYeUoKAJ68rtPZ4FfSLlGPuHLdklvyJjhgyX0NeuvLhE27dKMDW2rl82
ejalnMzDIAR5IP2w/FFjMb/EwiG2y/IZMwUHhwTotB06ywAp6ny7q488l580iWw+54OCvSg8AIB7
6ix1yRkBDO55zq0bXnU2mfWJLRsf3gpr06/SagbXexBn20Np0+iOZo0weIPEzlDxrmyggHLzHhwT
qg8cNzaY6JF9hRK1jfawmOqwy/6hER/w73DzomAVlaf+ugzlhJts5Ut67q2ZUemhAMUYj8wcR4us
S3fep0Qg7wpmwCddGbZAd2x9cR1SeCS/HKpOeccWo9CoTfDyee1DnwwdjT3CG2ilfTfQfs4/Va46
xu7Y9mW4HHzVGP+E8Wl9h24GHXASJqd+9pmX/JUYCeswQjAT1vmdeYoqa0INhWKBVT6+6km79LPC
p9Kdq0L2YbE7fqR9mSzn/sB/PLeDfNYC/WVTY5b3W5aQwNsMapqXjQzH78JSxk9IeJTPErThvXYM
jYoT8/Q69MUII+Bd0pcsMDDAt/sWpeWcsj9AE/gPsFwxvsh+YsNZycEgMXhfC36mXB1Ly/eEIzBj
0cPYCuXgCKPJRh+RzRd+57NjrPFiMzUS+0SPSbsS5wo2fg03fuRy5vhqOsg/HBkj5iz1vv6Ts+6/
msol28ngaISPaj4T7FrWHyVKeYvY0n3Bpzi5Q4LjjcrBV3DN6NaKsRo+jxg1SuA+AHsR3CHl3Ews
qu86xuiarXZuuEbh8R6F6UCYhhywyg3zgtdoPmYX/ya2Gp+TqT+g9LPyd41T7ZaT6nAwIh0Vdzyq
jPojVUWJ+5+UaoeuIIuPtdg4vLlodrOYGXEbLJbXz3uo5PsSkv4yqRR0DqmLy3RQ9jHAn/+TI8o9
I/Sx79s57xEfmLk1+VFzCtiG72bE47As7+hY5NMVeYsVHqjeS36pBmrsiZs9qPt0p4s7iQKxjU2g
x46CJ6553m25Xf1nLBFqcMFWYOoznBdBNZmF3A8FuuJTESbz3qc7EHDOUOo3x4xYkobwADHdZlMW
TjZMdXWaVs3R2xn4zaEY6XPRFbumukMrc8DkaT/AEgFNh4RrrvjCWzJWtfkbfYU1z7aBwxt3FHK8
uLHeLI4tXD+PaL70elnHQt4Vwyqma0ZcnnYpXZftucJgJjxmFO6s+ZIPxI0dxN7ujMyrbG4VhbOQ
djlwFDrcKo00m1Ge0YAMWHRK6KIbnTAE7eLuLL/tShUfmR3RdCy5R4o3YaNBj2Wd/0z2tcZzXbEI
p4IbtEvoYsLaRo0w0kYPy3EqcFIj+n0F245orUKh1POIjmlgULQ/DAXk1hKdBrCt3OtP6S5kjcoq
YfdG7AFjkiWmbJuDkeVoJloHMI2i+jakAk59m4o7pm5DRM5Hkav6CY5K+dLMZijBSu3FVDb5JifE
x843l17QIvE3XGVm2mSunseO29JpSD0W9aynifyhbK8AsNVOwvbUrrNq4UcJO3OH/aRRpQr4ExZr
/rzNeIlO+bZWcKAhQxiaVabVI+F1IdqYgyVpoNgGOWKsQCXqMcP+bwVvAxOI3OUPBl9D/KUr5icI
zNCzy2ySf2/eR5+TiQ/qxJYVr+RYKibaGVXT0M5iyiokQ1QFBBSjwmcqche/UMrH9UxTHDQ4UUz1
hp3HX53nDEAd5QPpknqG2/us0vUpBD2sp/mAHBlWdFgA/Aztv8ghp+NpMJNAB+UYsraOdJpbWi4K
Zj9+V5/3EszCkIwwQkbhdgxoZYNDcIDzFKm+ECJ82GweXxC0UQJkEiiHqZ6Q7ilv0UEIrKQGgW94
GxBjmSdYLJku099Rrgk958WAY5A7VsdTXR78d9y348UKn8cu64Fv4FvG8QEru8LXOin1Z1mgccWq
V+Q1pnP+M9GZpie6jiVElsmUlV2KgYOhSRCf+Y7TOshuGsbJXvuKx7JjaOy+s7nPKRIfS/kkxRHK
U01m/j2iWQUmtBe2aMyCcgju3TN7gipXwY5gjjh105WI+sUXe6YvuZg47FaBEO0nvxcCiZs4gq8S
NCrG6lc9J02as+F7kudO3aOZ0EmHwwegpWAE3SqmKg/Em/Sz0acqJkNyGrJyui5+jNUJln78t5md
/KIBRvNraqbMXI3czPK61DBPQ/04iamt3VKjYjZSDkiyU6s4M37YvGN6ku7OJnL9Bp90hptxK2DR
LiU8129XaNXkB13QBSMbnLeDzJfkeszBTBekg9vsnHDUu0zAC7vVcIw5GpTmCTLnSZI8lcOIkzso
uj2taaJRXE8khSEH8uPgYKlJyj/pNVn3h2Ld0StCHwhyBNOxNWp9oPfX0ts+tn5aw+2kTCGRXXgO
k3RuZbY0JbYgcPYw9liuNF9ct/GQs3YV6AM6AMPv+HHhAqUN8CY+FPtHviUmIC/MoBmDr47jT5LQ
DSiMBRjV1AHSjvusSIJARWVX1iH/poKgCzshbZM1HxIk2kCU0FTViHSTAZ2zwQm1peqhHNOedpr6
+XNWy3pp0BzhtDuoyrPWZ0M+tlk1YNh92gZdnXp9TDBYkcpgOBNRRAmOPpGdfDJOx6vyGrWkuila
mpj1xLTbXIJAALwO1p6hPflLD02+H6awyblEdW1xaU55huh0SNsbVe62flr4UPdA+qfqaVkHXwMj
DPDnc/2EPwO5arAj0euQsuucFfJHnZjjPSVphNzDkfAvlUdAL5Pt6EjyHA71rI/9S20IdrxPJ9x/
VTbgGt8xTvBBRubQXxQTzvQasJXBm6zieWE4opsa7jc49Q6ILM/opxdMhs35Vj7uSeGQjhDnCpFB
qcAZu094oqd5JMgM4rHat9aPgbJ27GH+0fJQ2u/ZpmCNycdhzRu01wB7uN+Pn8zv2R8VsxLojSrS
V2fihtzMDbURLI5zvMy64jpD2ISecIfWmfztprJWbXmr8AENrhIH+DZkt1kMvavW2gRSgLmecY55
geapl5EQ9F2ugrwnnfRT7yM7ToyGZegQN5RlT0nog20nHAd/52WqaeNyqh/1qjLAg0JvH2lSzLCI
pod9ZMxo0UUNiKYRHE7Oj/U0lfxaVm5Lzmn0WXoeiQMZzCep8JIlfebOIHo8jEiKzIZPBw5Wf/EC
MBX8d/n4pS7GmXSpKGE8nZGqEq05Ci2eBl/JeL8Fl/8Vs1tZOxz7MSEII5dZG81uf2fcJktXLFSy
U51iGLRdEikY7HTz9BeDyBWP5piMQ0rDmqen0YixPDFdi78YMzeoGSu5wchsMOsPspMadeu2F3uX
IjMUBMaKXdZuyVJ+88UNgAwYgLzTNdH+btGUm3aJSaZPRO3Fta76MXYSaoCkUYNMrtWO1uNU17MU
FxWlZA0YHzgv+oGwz8YShKEZjnpKNy7gUOiQNZpBFhpxVZMIZGYf1vnFyGkGVOx1WV1GCw/fdkRJ
xRoXWViB8ussnCOlQiNUBi9Dm8iBAlSWIFTPtVkhxzfoyDiiX+FOeoxlbtsERxLcm5aBftlyU63X
YegPBNpOAS9Xj8sBM+5AMjEmV8kV/9yEynS7SsOPEftLt26eJ5S7CxNAPGu+dN6l4z3QZ0kwI0My
wC9YREQ0TLj7UGDlywMSoQDiBKCknxGj4FcEtA7HdS2zdENcbaAemLfUnyzfKT5CsWOOAN4RcOU5
tPjNONs/wIXSd8A5U+wSWN+iVFLQeqKIMXCYrKGytIjwRL0GjMiyf4moy7Uh2m30ki4VLtUxYsK/
g3cHVVeUIFK3CXbnb4fHhXog5ry6VDEb+bc9W/ufqMUib/kYBJfNYpZ0u+qQCAFEl0pyPybK+PPh
8L8GBBKoN5btJoWpD1Cpm80NAyAU91h1GOpn67lQW/k6mWS698NcQl285KZAUi2kse+DC9PyTGY3
JLTxBxVpw8YaOVBhwty0CSFGMFV7jwBu4CktkJWsaOis3dGtUw8D6wrY8LcoAmojrUf/MpSy/1bw
o/ht+vFQ3yaFAvPLpnUo3lJc1/Hu6KeEf8GnDPAkpVuBSw32dOkDLfq0/+H1euCBKbN8ShYvXavq
edAtXi0HT7OsMvAMhUHI9xV6KWyGXLE34xlUAj11EmUJDb16jcvkcaBJCU9tFEVxYL6drZbwTGBb
CQC+pyzXTz4Pm74bUqsT+Fvp0qjXOZIEz2JxpXiaxnEkXYECF0961eJlnrXA8BX6JPdnVqNlQMZB
FaDBx2iBLD+tmUJsGONulWeXyaVsaEVY2uX7IdSJCHuwy+6KYb+3I6lSnNqKk46gZPX3MAhJvgIh
t4+mQhd3mVBKIMVwdWPxGA+//hpmtkZIwlVuP2czhU9CxqMEgo2WEf13rRl4evwkeScn58zVliHM
3b5Vwd078FU4q28OEyjfkv1Rbmtc3rdYzgLwgy4h4AUKD+3ntuTXOexUXq3TmFBuyK44ss9TDzBe
ZoTgXy47QzcJ0wSO+KoDz293hH5H2VuOcDudYFqZM1l4xH9nx+2T5Xh+w8TREYHmKKsHwHbbdur3
8YjdMLFbmjaQVcSQIXktaSfryuVlRac0nwTDcdohs6s3Z5jjD/0FEpHsa16hVsG6MUE6Yef4gyPp
GJXkvvS9Ox0YI0PstHfzeGfrLVcPIWF72fERKZpdOVkpPvyB4/Fu7FHk9ED6YsITAOGZLf5mtKQY
rDuS8s4OuS2bWmfsO4S+yTdJtiX+EXao+t/A60L1jEsWF0EOr1cMJ64SpRJPEDSXa12BxRIzalkF
vAYFPifXLc814K6Vazgb9wC4QAtgXjEGQGRrXh9XnForbY8aaUP/VqcP+UAKLv2ZL5V62kRixGNf
Rk9Rx0ygbfJhT0By8DWdW2EWdbxMqEneyYhir41lOb+BTQerA8dmHcl9LWrHPpY5hSWSOVBXHHDI
mu/igefTLozKpRs2qqtLKb0unmqfCJiKLNP2KxFZidHc6OepWRDzV14ZfM2fKr+NZRM3m5zKEUnk
fSpUelp6lH+nTMvjIWi6ls3Q12PR5Mh9/ZPyiVaPTpuddkcEinwGrUqecQJt/D4DqrC+FDoNYDu0
pBBajhPq3mGSOdDpwCTATss4upIU6gqn5HGXGja+8ZvH/WkmJcZAd4e0HbPr+OJQaIs7jDYAaVC4
LEvYvmo0R7yn6TtWlH1BsxEeJ+vLH67GE2t0zt2lEkfPmqqU2/ejqG3WyGJG9cVNmcFLFiAbhvUX
YYGV+rV8TgBpSkAHZQX1hzEsNMADIkJNfEneJqDvpME0Z4/zXyF7BPzegE66XiLiakBo5Cs+jYYq
pcKljbfIpPFU4fh+83FRP1cgeV9GZ1GSEbrCkBVJtndiBgx1WiKaPlykFp9J5PNqEC7q6D8lk8w2
+WKSbzMn+ueQTmRvFhfkS45aK+929N/htKUw4PVwIUHYH8I0P/ZZoWpbmCpOB48o8vWt1gSVUU7v
vDzQn8uSg/UpU96/TzOiQoS6YfYWPfgpYPhBoKw1o+94cMJ3bppLZHrn+fpag4wGXGVFxEQhMBXV
bnypv0WOCcu7GX3A5wNiwtdBODB5fWIQ3dZ7F59msgKNTiJ3P4e+QuXPxYwBjgQg2v2mxqk8+0SN
d/3mYQ8OodQBrwqgmniO6OmxRUleX8EGFahwRll+iYAD3nFbZL8x7wOSiIEWB9PWH/kbGXHdo3na
l/cMC4koCIlLviGrRCZLoUT6s9w39nmbzQIyI0H30xJmHU7aLF3fbU375ySHDwOzR/0WWT9RsDwO
XvSJWIH5z/sM8C6IZH2GvK0YTzgdUabIYSg+9tRzcTEVUh94XlDRrKCkPgWvkM5HpoiE7VBbEDU6
H93alg5yylDnUjcHiJo/QwU6pAEOKr+WQ6KAiQE/fIElhPInSAC2up10pLC3S4B1t8WMehrthOvx
pHnM7itYv42NCcL95hQ23S1uaWC2SeGNv6KodDnwejDbLVTzEvzZkofxvGw9/WJ6Q6vGB0BeLdMB
z3fPqbeXdUFaV2MFtEHBp/LmFTyHr5Prx39+qY1qB2UrEEqjLd8UUTqDVVum30H+I7C+9miHW7XN
TF/wV6efB54LsOJe1JcxQwkBOqKHAFoK8bKaI93uzGSxqXKEn2n0i3B/w0se9XUxI7LkkdA0vXKz
wcw54XVQp2KHWVRLs8h+H2MGAdoue/+CeYHpi8THfNqHwmNHbDeCA/2x/aaJ1Z+AEQx/ouMbukiU
cT+tyY5HOaVAc1gs72Vy07A4WxevGecFlBtqLv+pcKT1yY17qV5DBtYNezAud7vFtlqhVfhAm3FD
z12FWTM3KP1gdg475YOlGwokmt7xOfbVacuKiIm0cuI/6znYZ8RW4k+1aJzjGVBl6Nvgs/CT5Eqp
c9zX5RuGJlAGsaEQZYc6kyA6ANDAvU8jrDU97m9YjFOB+KxJRr+cR9TArxXPDvMdo6c7AqxWMOjy
khHM0rayIuZMwrCah32rwTeXWbztstG4A9hCyvMrqIuUgzSnUt7ti0MMYSgDgny4JUd6Hedafox4
1XKAtmuR/QIsa5OvENdm63cUmwOGLTzcfAAz4zuPcRpDi4M7+Q4sXpUXGzZBT7P2Fgu4hpKgpcKv
Bq5fYchs3xM4OGAU2hZfqKsE6kPRL+a+OFDadimygr+XCgR51+OMoic1TzmGJ0DyY6Qc7Yi4okfr
fcuC7+vzcVg4NOUTkKpLPSazgc4sGuAVldd/WQ0uCiDcaN8rdGkMu73EQjoMME4tXgj7e2ZMSgyJ
H5A11bsnyb1Bsb+eM7kDD2/kaNRXNYCv+c3w5ephEZSIdl2QD3xCnCPbwUwMMusOJEsS0USwIFW3
HviBn3Cm5fXD0m8jUgIBpeM86asvRSzzf7uJtD9ZliwJ2HxR/WBIuwEsQXcKYhik/LksRuKvI4de
BGPRaE4x1ERhhRy33CF0d7Ua6AGCjsl2KnzAIRsIkMozZMrldsK2A0AA2jrHPN0RFYT1juBFVZHI
L5mehHjaCg2YtASQgnmIHMM296hecxiFCd3DuFXkGCXqceXKdi5yodpsTSPqV8OKV5rUB7Lnloje
EgMdE3mcZWU8ur+aA1XL6DSfs8lDLR9zzB6BAK3UBMyQJV+nNLlRHjO8du5C9H3VaObKBOd2Xdh2
5jW6oR0lPmtIBbTU16B7WyDz7Bfe42CbcdktyMlgt6GDWwmLX9NpxY3PpLfkhBmqZbxfBR1Zww8O
hsxhmKI8uRJtbIsDtdqhlhpihpKeo+nd4yh1N8k0CwALtgRk7wqq7jiRdBuPG/8T+ZewDiXcjTaQ
UV+KDAOAHOepq/YvHsCa71ShD36vFyenp7WknF5cPqf+rl49kHu5jZR8OcYQ+FWUc12h/wzqkW16
sDDVJrUbvwLLmxw6n2XVL9kaBY0gf/JFvCV9MdV3TFfgX/aZFAVWGIjzx8CXxFxUIgHX1wf1bxn6
tbLhCNm4mfDybe5CrH281L2uAOWNBCp0TZbwB0NjQMaQLl65M2D9av0+UcApn1xG9v2ckF7pTmkW
Q0uOFTk7PtcYzIv4HLhlzWyuIF1RJUF7j87Awb4Vt5LyfXjA2J1FjgwrARjxwgGVoMCgAF1Kr+p2
R7YGa1F1eKiQZAqVnLQHRH3MrsvyMkgOqB7Xqz9OyVRANWFEfRssor6Ml8kw+x0dzvBchQGESFqJ
DdGXGGRAYCaH+dbJTso9riD6j7MkZhhgoYBy4puaeg0Mq+SSnPFoMQenZtC/CEtcBtstftE1xirS
oz5jPq03n+oRUewNMuH8eBJBYwtJmwWwCg61IlpiWWElMB63v+PdXsyzu7Gx53zPM/N1r0VEIlVV
iOOyczRRXRjr9OhwtGTIOwyzdE8rpAOPBtls9iNJD7fAc6k0eNMcLt62NwIGskOywc52GeBPWjc9
MiHFq5Qgato+h8QAltngeIFt8aN/jErnYI2qaoLqMfBS3WFeMuT3asOo7Qm4tQjnZa+hBwX4HZIz
qlNWnoDoKMgMpuno76IY1icCLktfIyQt4+teM1e9U7bw9F7h2uF/dlUx+5BESJebsaJFuEY/lZ8S
XVl+Gfogj1bxmMCptMQ8ymMfZui0MVkJv6r9OOjQccIONN/gFsRX8v9IO48lSZFtXT8RZo6DI6ah
I1WkqsqqnGAl0eA4yuHp7xf7Tnpnt3XZOWdWPeiMCHCx1q+WCL3+TiJTix+G2InGr772uDUcP53l
zUqNQ+hr4jP61PBj6906zAWsJLqRkWyoyuXGKpMwukMvEsbH0UIznqpqiEsg04BKbjv07J0jhHA/
brxa+u6BKMti2XeeSmLW2hCiy1C9n9000czanJFZ2WPXiqD55XaCWRJr4iF3G3Qc11BjfWudT5Ff
1mpfjE5SHBFr2HLnqMnVF07k6lHXLldg64Z6fqz4efGpMbZKPjfMa52eBRnvfHWuquS+nBNKW1tP
6Q/XwZt955Yhp3IAVO3cQiIyqqAC9kWNqTO3+DnbQHa3fAPP7FPb+pCowPHJuciBBhBurBZiikPb
VvvVzpV7EJzLw6sDszNc2RtoP2rNCGUiWHWSnUcG5f4Ai5gbZ4P2xlt2jVmSYDNB5VXnMSM5HBaz
NvLgNLEzH5RQxLAvsojSm8BpB3lUjF9/DZskJ8Kn5Gsflc0knh2WzhuBdL3djzjPK8gSrux2AzAD
vovyhUaDBnnEahU6etxBkKPId6Yh4OqIuajRqBl5VZT04XBy2tExt2x29AzRWvvl96aiF9sssnPV
fo4nGez8aVRgRq7UAdFptilugzacbuOuoP1bBodopsFffcsU1IJBT6L2nfzgLCW6EU+1vr+VvSI7
lRuSK1XohZbAJNTRXQkZe2zRH9tNTcFjNmKKBmeHvo7g6zGRSPByYB/YDHRauGxiGNB90XRB8bVs
B/He+N3UATqYZN0hv4BxMnMYfoUo9hlaF7XuC70ROUdLV/gcgEXf5Q9wJ/V8tA2Mz7lovOteHoRl
7xe1DTbDGFiuaOOjzO1KYxhNuwox0LThAr9xUkeyCFZV5LdSlcW60f61tzKj9BbkK43LMBpMAMvJ
WdsCZrZOKcYcX3nX6qGnD8WCreJdk6CeoAWsIn2W45oyeVb3/e+6ZYhlGhQA3jUUy9PaBsA18dgI
rMBJuH7m5MBt1NGDPnkxnOixS3r7aXYyTP5x2/TP4Pr6EkddntD+9MtLTqjHfMy7xqyHisZ+RVTY
eb+aQmZqA85DVZO73uLDnK4BHGMwu4iM4mj4rZx+8U9pMLr8eHI/SuChJSe7I1TON7iUIUd8p4Pn
foFw245xYept0gySV5uK6Z6cjIkEFqoT9+QucUxe4bAsTMu1Q/Ym8lh+pTPTD1ON0HszzrEotxPC
Y/dk3FH9dKRfaMTjQW22YlFluoN+7fEVhkV3T9BxardRVuQpq7QdPoXoAdtTuCAV+m7AvkcUgiHL
FhF5nd8AUfgd6Zf1JDajbSPEZSlrfo90bB6o/iQLrjSdAFnoA/srnKqVmaIMdXYOQzohrrBZ765H
BGXibmL3lLsmVjPlK+8CAkp5FK6mz+WRENAYhUAT1XLfeIBruxHhLveM7y35KRGtaYEeyqE5Nm1O
/h/bFXd1GAzFFkVbJs6rFzm420OvmohsiNStEDFyRaMZRsJdwKWF0MBm6SEYi0huJ0nBwQbrG70f
hESVaAN4XNqrq4wwkKPFntZyYUIxzO7C9I6EBZ5MC80OdZGwp74upocM0XgDFkcdQSBWQRqGAWee
95TFxcmJY1ffw6THrzEygGof+qODWL6vA7UdnWr1zgWqVHsDjcBucFbE1XtGSVERzF7XIGctgIS2
QZ52KA51aD9FAb3RFoSTsdRzUEHll31s8r0Jap+5Q+skIPvqsXs2BZN0NyqMmq9zoDTK2mVKgpMc
I76zsf2DN5TRL9UWzgvKnPBxSgySA90j+rvhy4B92UJW1VYH84TwvIvIc6IFWH4MYaeaL9ZooTdh
s8h+UwZFqh5hLryMML3aqWW561PflecKqo5lB8fsIshHbbw3olfrpywCumV4OIrQjTN4JJ2Wvh6r
Qx+s6sHl7cTbVpm8u7tKar6Bj9fVtl67vN96TZs+J4Whmq9ZWTewJqx9T9FPHpq871+yVmHPUAuc
4nEYUqDepRfJlyBt1uhA+bkmu5rcH8CPnh2+DdemFPdN6C0nb+1TJLfL0FBm5wPQMr+8dL6E4Wro
Ossc48w0e37yPkALna6DJBR6DZbwclSi7pH7m9K+OI4/LNspAu54bwbP0KvojhA+smwdlwR+TmJg
jHJ5qpOlQeoVGGZQhBpvycFzpbE3NUfcK6RM9MMoRI7nKurH9w4pRbbrlM/uksiM51NuwhqbdNgv
01Pb42O+k9nSZ2+hP2fzgWfbcAwOnvN56rsw2Bcp5/C2qwZlb+Y2TUyIxMP37mYsHROaLONhc8xV
GG9AENbpEJZJHBymvGyvkEwZv4fajb43o7TMuVob79WpTf/F7xwG23awVMW+CZJx2Y75Gj31uiwy
ZJI0xIcqKFwHE3tKzhQ6Dg1L20Sllzygy8z73TBFxJVRdqjuBWolIGevxVazDeeAWHmhNZD2sNTi
ffSn7LHoM8/ddN4CzFhVtGoPMl612ek0t4hiZqcjYbwZYECupo8O9MKaz3JuJEaRbEle5zmBPTVZ
nqdcCRxke7ri+rYOh4hLzU8BoKmr8GKAJFdvjdDDT+w+pb1vSwNeE87TGO0dI9vsnPMWfg1Kl+W7
L3CGgEdx8uymcQap8IzhCo01Y8d3vUqzYR9kfVp+4wVmKLTpTsedxQZPAi63cb0LPL/8prkeL2IW
9h0pbqm20aqQMXXupPrt2ovg22i9Th0GTs6cpjDonE9ueXXKwUBzSzdtEi/fPZwMl1IjOftuTGGd
c484WuyQ7eXdbUG24PqypvCa2zwoQBQ2HkRvsTe8hPwMkpz0PymDfHEYosAykMzaRl8c1xjONbvO
1xZqhiBRxnguggc3Kb3bYVF9skMnOEI/pcPkPyttfaI9Cg6BE9LXgAEcKez3jdRyyo5m7efykPl9
V51Un9bhzcQV7ZzBh2FDGQgNHc9gw8HdcTtm4pBKBU2e0pKBd0Tp8Jz3MZ26UH73ec50sGx0EEH/
ukinXoJ4yN0dl2FFcKrE2o7CIoMbHeqo43BfA/2gFwdJeQD7NB1QYrt862RBHc8kDovObvU4NGDG
p+bYGaf171iOYbq3Az38NnUBwTcdXgv/yDm4jtsaD61zioWLmG9AHMbjLfW4TcXsvBPk0L3Q4Y3M
2zDgU+gFzfiW8AkkujVJ9jO1fuJt0sHL83sbLg44DJas7E6SiPwdQCP+PrUhnW9phYqeK5p8gdgE
TVt5LOHKEBnDGI4vyYRtcF9ldU/lqZRlG65hIg59PiwMHVQIgDmiRDYjXve65VDNfZTcCZFQD8s5
kvqR6ShZvhtNf1XwFUHYR+++Q5vA+qyWt9KvR3vUK9XrLkp07N5NwQrnYxtIlfvERwJzcEO5UmOk
wP50zqVjAJC3kNM52vIYirSlMM0be63D80VpZ29aV4MG+Cok4xFmjg90UBs3dew79xHdb/c8g2uJ
hn52voIhHgrzc+v4Tn/ohVT6EFr63IMZIq+6VfjfxD7qvPxTN9BZbwKk+YBbrgFuz9m4/l0VJ1m3
W5ZYr5DITCFBHhXhmbHCpKfSZkVwnsRE1e34M4tiZq+OT16aU8SUxSBiSnBHOu3tIMqSA6pK9ZvB
9wZtNIn266rt9GrEMnrPsU0ZBgVr2XyRph59bpkFgTdscx9/ZraARj6aI+ndyMzWfNI6d4CIBaWU
3M5WLdHBi4jCwKsTru3BLr29lb6h+UGrtmaXGYzK3UexJdporJ05/+HrFch4iNqhYhoV/F+97+do
/bxkcfRYY1YyVMuyCO+B6dL6RjitTe8SZxHDgaveX298YZr0yXrN6hmKpzivETVQXC2oKFsbPS3o
nKdPcOTu117ADe2lH7KGswHBC4d0FnLNrgH5WGkzkhzSuCp7JW+unE6Ti9Qagsfa+uIl8mq6wXw3
0/4xLWOfVA53RlJlxQ84dgGwh36A3RIY4uJeqojIyC2LkdsFjXX0deiL+rUMYXew09Q1gCzdq3vo
yzhgJSXZILeoYYe7dg7pXfvWrx8QQV/N1baX80a6i/pqQrHWj9Cf1E6WqOV0F7p9/Q5ixTnYQEIi
ABpVi33CBXKfgoJx6GrNA4wTzVXlLHJ3ju6QJkCyVWPY5yA7zRXqGEzdnx2sAd+ZPqQAEQF+0/SM
oTRoD3mAXomaA7U9Z9jgsg4duKH7hIG37j6n3kUPE1UTyshKePV8SakX8/McFut4ZA+Y90LTxe+C
1Vsmun534u8XWffLKhu8Z6LTnBSNW2yLKSof22SOvrj4Qd5DpzCoEVMXl6EbRr3aNWOLQ9S4bflu
5tFxb3PlYpZAz54zazGN+3M5D4pB5Qjm1J03zPn4pWATJRu2b8hUD6wFZhcGOTLn0XeQAOvYI5O/
aCoPKryz0RtFNZODA5wJ5DwlKb40ZP+IIuNksbyhcEzs1bixZBsePdUWQ0BVt8UAPghKdMXgXd3X
7vx17D2AwapmtZ4iX/vYRuOr8w4aiXJ+60AeZRghl1rij4vMkzKTdw9WMYygq9Xwo7FRiOlGgYEC
NuGlWX9RLdnPFpptPKRaU4we0hARbbOhk5p3Msgqct7o7rgY/dKOuL4SBlD0XdvIXZIZvBaNn9Uv
bRxkGhVJHZjtMBUdwf3u5LRIN5LmCQMniy2Wk7ihTE+inXC67IUZB75zu8raNbvCjsny0AP0Ufka
Hfu7GHg/pQAL+nrDpkDnYYw7vDFMqw+2YwjXlxBWM8HNRfYtycdsflvtCgxtZJCP28lcl+mclv4v
wBreQ4EHMzkJRhtTebOteUt29eQW2lDxJv2JuSI+Iq1d2PkOaRvzFd5I1muh1KUeZt0+hs9EVZ+L
2yWPMbfLOvdfu7TrmOAYSTQ5QZr2oGmp44yMJBrHVyjfBnlOZTh3NfRIsgulmW8ZEFNwevMkL/Tm
5SUYEnxF4FBtvVUIZ8d9tBYC42V/9UkrR0Dm5lg+/Q2EprwFGRnfp9Kd5o2diuW+puXLuQOTxB6b
6arbhH8WT1bwUB6mAa7iDKE2aWIC++YHCnpNk65U88AD5PpaBwSuECC5Zw5uXLYwDJPv4jJC24hR
ol3NY++MutqlVUu/78R8ib3yTfTN80Y8BwChSNFrX44U4inxs8zuXHF9sx3qDlnCVd85OzXNo4ga
gY8XpeAWUDN+C8I4+N6IouW/wbPfhkqIO5rYfN228E2f04SCeevPa4t/YEzKpx4nm7uJkC6C9ALN
bdCUg65ElUL4q4Gaf3D6dukBOT2+QV6J9Q42T6y7UV61sN/TmDBwaqUxvM9XMTymubM8ZtJtxA5y
uu6OQR3b33WHLWVTqAHmMKJB/QSDoT/hQ+Ka4mYt1cntkeLfGjjLH3WZYF1YS29S+yzIymeCVfE4
6M4bH5SGoL8KAUbojr6rX3xrKrknJw35ZLraAs/6OGPLawTJLoFWIZe36yVNwxGc6/ieM9hBB5Yo
idwHUj3X7z56JDJwsPr0xbe8aFK0i6yI+sb1nW7eGaVi3CMpExeecFyP0aPfNZG54eyafpM74Hd3
tFljduxq1bxZ5qAppF5F278W2m+dQ95U0UMOOsndmgteLD8Efd0kAEYIE/AQIejCh8qjSR38Wxdj
ZIfnqbL+vK8bcMzPa63Sx9lC6d0BdIrnUkSVuS3iAEx78LSXP8xhr8xt0nhXdfYYu9m+stTuuJHK
9Qc2YpgjupwEAbf2oJyhiNOvUT+TswVErH57IajuxhEVjoOI/6cCCkN/eDLrHMXbppLJhXipfNxP
Nu6fZofx6WcFT+x+SUzivfpD0X9bfXfukCmNOtv4laZhRaoQDyHSibp0ss1YxkwiDEPEPmcjKrHe
Yolpoyc81suL15RIIWzRjfMOpjwdbnodZpbXWOH1w/IBj2arInJ2hTYdWsp89pK9FDWXBTqq5ARR
MH0aZOO9AbwUTA4ah4Jo9T6I0LdmqXlfo8iznKNiERucH/k3s8bD17gpHTag9fGkWHSoPyUVEgRi
D4qzRSNtp7fZKUdIvJFT8QAH5Pl3vWvpijEWDXcVDlh8cnHKcUQLX+7ipbX+Jo1qdNMTMETLnbBC
Do6eL7BOkI8ZHHxBlf8Uz3McP4ZYhxD8hXP67IAZThcbzDHxDB6NTQPm7iC7xdWZEEzlNMhpapyq
w1Z0rfFOvpehQSvpKMLdAqUXbzs/7V+bUk2Y6Ea8QnC+YbKffIZUnru+1QQCZLBb2jh9f5zqCkNr
No7VzjV5EHB6J02HRJ+JgpRb4qtm2hpMdKNb4NbCq08uaO/Vy2bqPbiE6tk/dq23UyHp4kZfZqe5
4rC4wROfIHLPS2f+QrVTE7wE4ZU/lEhnhl80cQ0xGlVCPNAGhLQKudez5UFjJfg8y6HGlD5QS2w8
KefuZfFjHz3firyUrxup6nMeh2N+Jt1r+llmuJQ2SJU6zgcdel9V4ywPpVhYhG3e6vIwdaP+ZAtb
v4R5tQJIzN3yPnJZ/5wQqARXt9T42GS5o3ekdC8Sib9A4BtGVr2oZEFDqEzkvVWZvh4FTJautzjv
GkTO6FKxImhklpu8G8jSGXz0YLuY7xluFs6iz4q4CbRWJk8/D0lW5i8eSi6Yf87V6qWTNvtU1pFd
0CoO4yPYsNEsxRVHzZiKaDpBBwHDq3So1UG4eHY3GvjxV7hQZ+56by0ehiXBpruOWY/WBX/ca0UK
XYJcVxLewrDRBafNklfvw6qjdNPODspVrsZvgu1tduhJm/cQ9J38KQyJ0w5HB1kGzSzCLeT0/EZG
3OJjSCyKC4n9MeP3IuGI40CJeY8qIntDh4SsXum1IGCV9I43fF6TORBSnHbHBL1Tily8L7tvK/c4
NZgovRdazSjb1q2Oi1/IlFL+Hcy2OQdkyrR3a1WPp241hqUBi5SzYP0AITRcwBuB/Tz3sB+mh3Jt
/XcjUZpuQkYek51rZtBtJ8bKg34oQCQFGty/+vTlP6K2rYdjnRj3N6kdndxbRj4tpwVKnmGZU3p9
BaPM0dYTpbWOkHpiVdhEtIbf7bRsvW1Y6oXU9NprnIfQrO1nMDF5Jfvm5o2TtnmwFAJiCzQbUSL1
+Wg2oZ/lP9j2o7vBDmbju4W4Crx4sohvgIjx+aN/rctnnzyAiZ/ZAgCacYioDeNyvg99xFicc5rw
0LyjjtrkZcUpM1WqDz5NxLFl3xxI+OzYBFNxh1rKi4EUCTRipSLF0GCU9gSe0kFPZyNZCqpAMrkN
ZHEdee6LUG5XHc64AlQT/7wKqu4niANxXPtoVlTp3WJur/Dxt1wyqxFFQuh9KpWMgcstLrFL6859
9wxBhbusjq6hBk5euuah8pqh3I9ho74MRbqQNUxJdqETLCng0Tl90e6CnWWSzZqeJidfGiYbL8Tr
xFM5Afq3adXsC3uVagC8sxBY/x3mRjEZivywW9yHpl/TC4E9xd3oBjiwN5xqpnypMezFD0E4Ny6l
2VDg+d4KXziueCCChd7h0BadSqIt+hTVf19rxvCZHYAtEtlNHfnhbA+MeSX05Qk5vtu5j9Ey4qw6
upnMa9w8OAHr9DleyFbobiMPITDtIU2Wl+4DvPQqxJqCLzw/M8QvchjXrNzKoTg1Wfct0MEqaPsQ
Oe3KfNJY0psgTA55wtScZtcaKUkjLSJKboKfJtH81n3aIcSEqJ7ne6eN/fgFjfoa7WU7z5RbIidA
wWuHEFeP5y6/PJJb2ps1ocqAVfB18zrnSa1vMo4/uniGTrzHZDbhUIDIv/q0Odmjn85Uz+mjDJcY
siaSZUwwpc2r8Vw6cPvHxpsZ+3wNEdH7Zk7r9Nu6BKY+L3rOvNMAzJnex7MUwQ1hfxyUsl+zejeL
IrQvA3ua+cNNGAR4M8hC+NyNslhv+6hUyT3eIpxWkq4U/xY06MywJ3b/IDfo70xLF8TuUhSrWEj2
wB3GeW7Sq2nHlnC2Nw7JmnYjCH9h96ykExBfVKHFSYd44c/Cnk8b2u35iu11jMGc6wYFXOy6j2T3
lijrR+uumIhjmAEEF8UnNZngm3RRgXCizfGzq9eGOcYSlHOBU8QmVNUF5QyXTYOfIk7UpgyT5dFP
8FNe4KS4uNiR/qfei5i8mbLHHyZnmog64HXHN44y8Q+bden3kgew7jPE4AJ0AThnP5qg/1FnMzXj
7Odgn2ENcZRgT1+2ebLOeOZ8uX7Va+okJ1lqx5zg7eznqQnnQxMEsj8OfWKnh8Ya8lYihAQvUwzA
h14CD/DJJhq/Kdk/M2slLAk9nViBD2vLtXqbheh90EpyOhAXVCR7GG5zWut16Pbt0LXPy/KfS85z
7afOg31DOJ9BX2KgaYJtxueG22yOXQs4rkq8Jt3o21PSltkbcSM5rcJYx3cYWck6mf2q3Ve+q8IN
EgukqblCgL4Bsx3bE8e75szyJ2J/1ix7AuFyzYZeXRGxIGi7rmiV6+17PJgvcPdw0l5XOZcly8Bq
TVpjWk+mePw9z8FAT8oG0vsCIQX9ORBxCyqII+0hxRyaEPnQuuPZApzcRuuAUtoymp25qYT3yNvR
0xHa6rRHNCHgZDs2VG2Lfebpnp+WJsN6J0NAUGzpJpm2cw8cvUFOv9KF9KQOP1bGs/kx6qPsatDq
OnEnJ8wEcAYOYJ02drI7UdNmbWl6BaKJpUCAFbY9hpJ0ImIBKq7YpL302p0s0/kXUhsavgSVKdmY
WTj6x7YPU4wkXNLHlkTRdU8omHrGSE0e1DW+60nMEdz2mCR0S4jyWGcVIrdPQ9L5sMRx3+9CH5AZ
vZwwT0S/5IBYpDSYu5B8sc9LO9vkoWXY7FskFrMrpRynr4sH1w2AvsQFxS5E/aaN0WqfMyT8646u
Tp0arx463AAAj3tUJihaPVIFkFjQiLmYNI1609cmZ5cocoH5qoGuz7G/Jp+MCDE6Q9Wql1CLZYeb
fLp0k6kOK7LWFNV8MPzEt49aBzcIiDu5fLQWKzCv2NOziwsJM/HVogwzugFvLDGp49p29w72JtI6
UB2jGEQlgZ9Ur1DrsjbVW1nPVXIbVZVjUXRXYlcXAQkBsRvx71grYs1mNa/3HS36jxZPAe50Zy6e
s9UouTdzAqaA3nj0YCZREh8KF06fBRb3t61wE8mkk9g0z9pPQU0a0fS/G3fS31tZgcQADEW05OAD
y/dJ1SYEde3spQbImjd5k3jxr0A4kEYebPwxdcuYcU2LO7yQGxHozZRFNT3QoLHWBUHn3VjfwJr0
jcrScxv00bqLIZ30Pholc3QiNPa37jVbaL+02XThRJ3KPdQS6jOXc8A5Xie1eQ+6Hpf5Ft0/7oiZ
0BH33OVYw2JaaFR/ou+/jxz6490IF5o8tr2TK7qSVe4EHEC1QcdJVNyGmDOnOAX1iAcs98PsG/6A
Av1vH8/DJUtt0PN6LOKuoh+Dw6A7014IdpfzvZgSC0WCeyUvDygXIlbsXOIIdLH9/shBfL8RnDN+
JwKwL/dUElNIMlCMyZF/y/Y+xMjgnOlRJokheGirfQfv1BICgWsGCCKf0BYlFFHONmamWHkwFW0S
WyqHB9zmxnPkLqiSKLnheCO5U3nOVTZEmB4BNNM6j4/I7wkuR8arI1JM0hWl37BVAPneJe2dBtEK
FuJ85jbLcGKYrcspXT+D+KyYMhk1pg7zEKftKVYlvkTotdE7rGRx+rfLDM12xX0lT4d7d0cjumbb
vHKHn/PYeY+1T451tY1HMJ17UH+P9KkmEAlnZboM3S2ymtr/4g4ygvZVjjM/AUhlBvSnyAtEIjqy
0a5A4IL+RUIIggQSpdJ8zsMp+FFxwqD38BbzGq6TD80zB4Q9ImILq91sEJ2j/YZqPdS6HJJzNSOY
PBLPY/pjPFOpcBOi2oi3ojClRtkcxCRoWlOMN21TY0PGR+bdW5uKNAaTzlzv+9r45k42YPlfQiRc
7uOA5FBszboM0XOhhy65i/FIglVoxyEXHWnmfOxw2jpfXL+fWub38tdeqhB0/xR3Bvoer4tEcIcv
HFppJ5O0exqcoZHnESQhInVJypdC5inR70JSVXfljJbHuTohOzcdxI2DqqY8W2za6YGTGCnAYFya
ytgMxAvUYZS900/a/khO5vg4ybDr9/kcjBOq5MFJz7iJU7HVU7vg4MJz4Dq3EVg9QV1JnCVPSanl
j0I7aXfWUacjhOgx/Qem3uCdM2UgU2iApCPBKY2mEmwh9CJIsx4VTPelXbn6NKa5OitvsqwQw3sk
qLSBAvC+79t86bwHRSBddmoLxAdMpCAxaqPA7ZgIXBVp+UY4y5wekeQq8dx2vW4vDP1lpoTx/L5/
7OMOhdvKOxNnbEEp1bp0lNe9+qMOYKXHHoxjmovc7uo+8+tHUHJrb7wApY8zeQHC/9BvE6xr4+RT
I1o135Myvf70o0nlqHCH4vu/Jyu7f0+0lkQXIhxRQnLxyg9pquVUuxFip+EemfCYv8iq3tfI7vhA
9Exiszrpa7pWh7F1z9Fp2G55U3+IW3b/KY40kiiKBNNAGAvy4St0QRNqG/MVGGO3kG+d7gkP2SEF
ua/PTKjYpoc/jhO4prF+DAxlPjITlRgKgjfxQwKqw8+aqjAd7+eqW/aTYeSJQXW1pz9gniC2AXQU
jOQ8lrYbD04Qfm0iPZ/FlMlLiiMh+UOm7d/mRbgyRkDKgPtQkJn6MbpcjSToZG073sN27KflVNS/
4vQL0Vx/eNl/zxa+fg7p7jxs8n6iD096nd1RYkUa76MnO7y228Wew3vl7Idt6L7mzb3ZeemxJoJh
2zK+8VL/afbIP7zp//r8DyG54B2ZJFcBw+k3emk9MMJU7XHvLT/V/XxASX6CKMncQxb/4QG7//jL
wSxjxmFLfvvHXx7mzN4Tw8jAFb1dx4eVpAzanFQcSR2IuSmVxkDwm4YTlHmvryrj4bx4v+XsHHRb
/mHJ//05gLcJcX3d19HS/xn9/peZAmbA1DmRVnYPmXNJuwOM2X3RPf/72/7HD3GZ1sD6DgP346KC
kvVshV/h3vXrJ+R7t974XPgv/4sPoUkF9ac0kx9njZdN6g2Bn0z3xNd+jgP3F671pyjz/pCK/fG3
sC2oQXD/hTEwooo+7NfAiXsRKU1+Uv5m3GcZfoq6P3zExxXCR7gCPUnguoqi0f0wZM3VU8wocVlc
kJ7qYW9wjwYnU52Gcffvj+zjZv/4QR+WIjW0GiLKskuhn4byuUx+y/i7GS///in/8MT+6+d82Go5
QwrWyrjFpTffZf4zii/rn6Zy/emJfUh4VllZQU3yxCp/248Xj8tr2aP5Dswfzo0//ZYPb187Nsls
7hWXMP+UqIfE/+m3fxjs8KeXcv0Kf9mRxK9ZP554XHPyqNIHXooonpf+f7hbPr76D/NcssnDUyX4
FNIDt5XbkvDzxQ+e/m9v/vra/vJTcqwBFF+quHh4TkrnV4RCnpf07x9yfeR/vUD//y+hsvRcIdk5
H34JcgDtaBEUl4Z4yA082Y0Y8N3++4f840uJ4N4Vl2KAsO2/fwmdHBJmJqBcMn2JSJEtiBl1859m
1n/4oL9dD9efIxUHjBcCoXjeh90STo0rsqWsLvlwB66R93eY6vekvOxW/XVR4HXQWiRjHlZ5ScIv
JZHeXh1tLURMhtySvKM/rJSP6ekfv9CHvWWH1SeUly+UrXJfEXyWKwmzm+6Mo3HQMT3l7X/+rP/6
BD7sMWZeJEEPHHSZ4qP81pApWUfQmH980h+j2j/+sA8bbQ074NIurS4lyaU1MmWMdYiBCHqLjwTp
xTgtS3sIsTv8++/7z4r8uGIjL+TW81yU3R9X7BiVrsAKUl3ixrngk0RJ90isHuJ/Ivucl/I5/E6r
ON3VN8FdTVATAPifBov803qO/AgK7lrs+cGHZ1x4mRoXNHsXvcvGfeYwPAUjv2r+9FOvN8jffqpy
A4mpQMnQ+/CMFzdKEBsO1aUbngF7N+SkVXRp7tdkEz75B6K00N5W2z884I9DPELJqCbKmQB5H58d
fDgSShRdBoRpeZRMZxI0sj0ZEExkLqbnYH5121sgwQLEZgyPkfxuu+rx+i7QuywEg+kTEONBTfUf
vtXf7qgPX+rDYTjk+WIJe1seR3yWi33NyT2ICRUbgS/c9vDvj+Bvh+L1w6itPYJ1YsmwjP8+r/4f
aV/W3LjNRPuLWEWC+ys37bJkS17mhTW2x9z3nb/+Hiq3vkgQr3CTJJVMVVxxE0CjN3SfkwP3U05c
7IDqPaP0Y5Tln38uQMHvn7igAMBEZ0ooVqKjSM6HQ4f3O1FECZH7eCzhEubc6A7WcC2CWgPX9rKG
1Hw4IB4yFG3rS99Y816K7A6A3XgFXwHwoy10xjn9P+QiE1NVGQGYTt0NVHuBepgCXjFK923+ASBE
i5sm9fQnTgMM0mffAGiSRed2dyGxWGyjCkpAMJsghL09sArTKwWe8McDBxjpOsE0BO4kGlV2ks+4
k3OSwIUtINsEJwaYQm4laYXrlp1X8AfJI8juS9MNV0AMR18Ug7KaJYjeRz3tI8mL+UMDMIE9Zko5
1CuBmYuLG6/qQdesxwozK08lqMxfkhmN8tEDigvIiHv+QKrIiGuAfBxkQOIXyeqxnDuHSJSpRiAR
okD1CaGOSvbQioQ2Fx7z7upTLUeLujh5RWlqlYSHGXJoM/7lsURybzsgUkVsg6oEkg7aoCUYZa+k
buAPagZE1VjiPitX0c7JiEeeBHhfG1kSs3WFB7u1VI3CN8p9BTDo8d4JlNhqn4R4zBpRNARAoxcm
m75GYzvQ2+Q1gEOMps5/1RhywSS2XC9b4FAYNR49TK7j9okmhyugefofmCj3GTdtbiNFDL4AEAsa
T2RKE9E7k2HmhPAHoXtJP0LAWQrm2Fp1uc8Zqjhzp5HbAh0SdRaYQ4FmXkX5j8uqXMf1Al54lAtO
rih2MK5FrTdzgOn0GMvpRmA5jYP9+Ozuj24yIyAx12AkVQR2t9ctqyICuo5+PKgK5wDsAGAfnNMm
ax/tapX467GwC/vhrc28lUZtKab6BXi+djyUX+hDrz/Gb+GFX+tO6LiWtCKr1gP2oYGW9q13ak75
unQef8CF3+buAwjSb+StsqxcGOWuQn6JA1IPek/HQ7f2niUTbcOSwe3lZ8UaF/nrPjgkIHPVV9Uy
3KEBiyH8LtogWL0karKuy/gXmSzElfAIKEhoCFbHg1cBqwnjVBtfARdDmLwLCV59gfAMbLj6M8Nw
NMbErFoc3//NF+gotEKviYgiwe0X9ERG8ztgRg5VxeFyla+o267c3upCeYXZ9F+YjEbrvaJFRoO4
9rHwOU1DxAOubVmY8Fgpu9QE3hhWeO8/iGl10taVaupp+pKMP1q++E+SLlp4tc8+3tvrslEuOp0Z
Esbk8RK/TsZ4xXUYatLS18fy7i37VDZCToBCpwz3SJ1rKqLLSY+Ay4gVrhvFdQD/DAiI/FlrGZJm
DQXKvxjxhTOG86dEoejsjxKfwCY9FUqGUc2vsDqBCC7EfBvn5kYR83aRqSz7NLvCK7GU3gBbUEyi
EmI5tXLKdhHUpckp+S4O3ZPrErSQ275X7cADbmvonUaBnOvWgR7ZOarzJYtvfIrK6UsMb4MKpSoD
ik2hNKknWZsBmZU/YGAhWOht/wOaoQ7j8cAEeHyyczqLDEjmdQEERjKtSQlJZTSvYt0SHuCiEdDM
S/RJ5t1ZxsDyY1GXUia9qmtZVLVrLPu8kOKIP3RygxEvsMmYeH9eSlx6RjvFviMiZ4YSUFiL8ohX
rU0ySi9JPG5DgFcB7DQK7SpB77MMYH1D1QEbkgoi5rf4Jw8A0f5YH71AAGghV45Whgoi4CzwMOMK
374mLwi6Gc2CuLbSdujBJhXD8N89noCCWYUTVdDaS1D91KnFqQWeBb20RFBCZGAZi/W+iZo3Xh5D
M4lT0DuJ6SdAkFdZIf3C4+Au0Px1XGYEQ8PiEm3YI8O33ycg+B4RHgDFUrAG61QwhtATFXC34Q81
Ygmjk0loopVWYkiZua4aAgRZQwcD0j3UKm/tbd7o4NmKOOGQGUB0XXeLrLPDJ7T/hoUDjLvHGnR/
SW+FUclsibF9ThQ9ctBKjEvkZJuo+xGkamjU5pePRc0vDGQBCt6FRJ7olEEQAfwo5pjfOWAMpFOc
0FJ/+XvgbmE6/tz/q4XJok4Ij+BZ56mFof95DBpUpHEzkI8CO9EHcio6DTB583hZ94YFO4gQFpZc
x4sXHfEBQygelQGCxqYCRAspxkUNMquFl4keI0qfFaXwUEIdGCkKmYLPKx/FCUOSN0iADiUewH8w
IRaYXtClX0qgfD1e1L0Nw6KmdABNfkTnNfqoAEUt6x4kpejIQM8G5hDXygFgnuAvixlPA8IUwN0a
MQjTNVnTFRA84rrfLiuKpagCVQk55Hg9woAvOj7OIJRaSuqpVn8l6CIIgldgvgJfdRlhslP0GXzs
9xcbTaIKshCYaw1PhJSupD4GBosO5CDagM51hDiJlfKJ8i8UBVmcKiGUEdC1SUkBlpmAp+mOHBDU
82iNkdBJSFKTPD8+urkbfS2G8vZSiel7cDWTQxbDCK654AgMV3SBPZYi3Mel2LMphMGKoPf0G29e
jTnnAnvuEIp/BnRFctGpBnxqmiyj+A86lgwpAZ06WrqPjwXP3YFrudQuDjnq76I6kIOHB1wpkTZq
txTy2nksRSAzOnkthtpFUcnFbkwEckgzwBhorgjmRbSyVSWq/1M/KFg86naFLKjcA8Y7WANpMtlF
ahRsB+ARML5mEkZdEHDU65IE3wO3oFC3UapTzPh3nnoY0LqDWgMyX0DqGF6pijYQhxv78eKn+0aJ
01Xk5jrcD06WFufiGUWJJKD9teEvEXjiqJWZXn8kOTS2xiCP12z8omLcwXuhOo/pelnSFJT3kGbc
GgFMzrSYWovUQ1AISy41xpdYPHSDsI3CZ01Z6wpD3swJA55C0hEKikhk4ddvBYpu2KObstMPRGjs
AnAfVXAsohUg3IE9VxpFi7aT5iyJgqlixBfGg7HLM3kt2pM1TGBOlg9x6aSCV9Zcx8SMFkqDf0ya
37L+hAlVQ0IbFHriInA/tEu/B9withzMBlxyxCz4OOxUDEkB/akAUlijJOCi/NblglFzmtsZVUNW
oouipiDnpXQ/A6IjWnkE9xBhwga9VHyF+HGNlnRMtfM+uFRRGMJs8bviBCx+5rtulckRAA5cmDJt
xFM0O3s7ijV6bj3v2DXkNS9XeWTWjYMCI/Dvd2rT2zqQWEsOiFP6uMiSnRwcBG7pBRXjys04JTRw
IIhHcoaQBZHo7elg2AYzUULkHTEiaYnyKz+iqlK+ZF8EvRs7tO7ymWcCWMfq8g/VY7jf+yrSrXDK
0eepXLcAyvCOUao5xZA4LhAWdOkX4N7NHG1/gsui+Z20/fbOY7MBsy/CP/G6pFC3IRh4tMXKoncE
XhPmDAO0tQE3Ul8CIYX1TjNz06fgAtcOrYWSSr/TiGgyH9RB9Y7KDiiSUrBK+73a6UasRHZWfHAa
46Kx5FFLk8K+BFKv7h3zZnqMApRMum1AzofhfQuYoY9t531ZU0TjCXqNUKxBvo0o91Zv0MxHFICe
hMdx2HvLWFoN3k4Kf1ocYBSeGgmv7EDEz51B8fZxhxKyKfRfoQUgJs4k3ELnNhXQj10AphY5Zxbd
AoOBPvDL4zBgJRp3Z377qSKVz4BGEcj8URMes1f/AweuHYo/xRnYcKt4jW60s4smdcb23EValEjK
ynfgigVjYRceq+5DBId38+fx9t95Sur3UzYVSHJqpbj4/VLrWp1WmJgLLoLfbfPxz+VoREGVV4F/
FOmQVWvLOh3GITzW3ZtUVnsth0lKlOEYeB3HOKe7WBxr0iTcFwSO8Ms8dUxpIXc1F7lYk5qkC77P
YmCNFsiBxzxbVkPTrjDmyYiy7nM1Ee1AiDZgDmCNUaK/VWN+QGIKtLhx15hgMbG7BbRzhamHgNm2
dnc9IQnFVXFKqFGgocPiRMZcYtB6/A4Va6tfcXvM+jr8MmB4tXvNuBVDObVBV/0k5MBy3ax7K1qi
eZWw8tt75Z5E6HjUQFfFFD/d7pkeqAnPSQG/q1eoTlsYWzIq68s7mGvgS22//6kG3gijX4ZQrwRX
3ohti5a+pZtkK6weC7hXu1sB1FWNp/ho4C/n0tm+qW3RPsA4E3JvgW5lUNe14HXgIXU+v1NfMBGS
YJwFkzfP/Rbb9+Y+BaaLlXVWcEDRe9996UfX6FaYPnHUbcO4ZHce96KF/zs7Tbw9uxp0v0XShfyu
snW8K+imvg4slbHe+6SJkjJp0FXI12GupgKqKDTE6mxA1DmaJX0ZxEAti7Ge+Vv193oopweUs6Rp
Q6wHk2eb0OJM9UiWnMUSM2snrnReo64VsIoxXJziBCsb3TwWCoKwE+nvdsFSR4F1QpRFAgwG4INb
SHKP+rKxp0uMAZNjdM43+p6sRLNwyBv4vnRLZDgt1k2gojEQ1wM0jUAyMX0z34i2x95H1uoo2zEW
bQS6V5zX6OhO0i/FT4TfZrqRDMEENqmp7PUD0Fn1xvKY65tXS1Q0EZChmRVRy61aFmkoBbIfT2rZ
2O46tsiqsNBH4oD1iWFV7pOL6QpcyaLMCiEuyAfBzLCbDnGwo6W6dK106S9FO7Ni+7ENm7UvV8Io
+5LKmjhOk1O71fOS5SGn//cmYqYWQlmMEkWrQkQrwK6FJgZ2Ar3vrN42kZdbwdvjdcxfM0VR0T2C
IgBewm5PCPA3CcelBY8e8mgJgBY730SHfOeaIcNuMCVRJkriAD3vi5A0XbDKcC3Afa3TtWuybhVT
EmWiBCAb88W0ps5uV5UR2IgHLWlbLjJGg+usLbzaPMpG5SChib0hn2xUb0nm5C7VNYa7/uvW0RYq
bYZMk7EgQCGu+lVo1YbwYwK/6/k/agNlkAD/oQuhiAWVDmAbjMrQ95EpmCCTYiyJtXOUVWpAdJ+6
EVbUwCvGGBpBDGjWR56xoFnj9/cB0Q8rbs41oqJjPb01OV+ywiO+ybI8M1YcXYEI2AUYObxlU6eD
Vn08j2K0GUJ8M4SQYZv8i2t6I4M6mDEE+WujXVQasEKWURtGtuJWLK87s183YqhjyXXQXWHQZDoW
sPWaPJwfyCcYZ3///IZGu6sNUyiv4AH9IBgDsHYXBgb3zXoLblErhK0OgDWOYZLY1FgixXubeiOS
cg6g5JIk0mBh4pNynOwqZ6aAjTcai7fWPyy7MOf38BysI7tBzQNdY9Q+Cm7thVmrTn6vX+Uf+abH
LVJ/Bxb4+hhLu6/2Tbv5tyy627oD36ia1xdZyb4FTPNzB2tUoRwBzrAteXGfBDP7Jka85jfuM9PY
Tmab8lY34qmdBTlfieHIi/jJrMcW2kcvt7lwQMdg+sjzGEZq+o13EtHsiE5N7C9ag/Hzq1iXCIoQ
A5EPmxsYmCzf5LZk9CZo3k0AGjMs/KyuIltFXygKiLIkU46+rlB+r6tI2CUJpqz9CfX+KCMFex+7
o+ytq+RI0KEknkCLa3SY+VY5hbXemQRzSpj/9wmTbl+tV/CLIAKwrAB3RszY0vfpJyasuw93iXdV
U9tzW9fMPnmeIfcyQkjv87VcymGPvcwBDANyK5t7Aox4aQWWZo7bbg+/uiWvgZkALxskdZb7VP8G
BJVVsR7wZtwEHs50BXkvnkLvqiFAfcHeo9cTubUMPl/LPwXPwfNkZUGt5CRbkLSBYsx/TvelEVks
QzV7ta7E0+6Dq2IU3EA6uvO38lNt7cqttK63wdJxhP0ChLy/Qd/2AyJlM10wdHzuVsm6ImHEE8MN
+JM6c7nLCD9UOPMjuOKX1c6Hz3eXkxkhBtmw84RLTe7utK8kUiaLV9rBE4Na2AFKD9zEdmeqL91i
CmnSZWUONhJLFGwAUrXpV91iSmTd5WjqQG//Ao8iJuAddn5EZkJhtLr8bxtkylOEXIDh4hHboC/l
J+2I1/1jsx4dEL8g2AI1ffpZfYF+fpGbILFAQl8gsWCcxEykf/MJlH3r3CAEFBo+obdiC0QEVrZz
D2Q1muEy3YGM2uROrIBiLpW5kUkZHaRrlcKBExvHkOdGtBQviTaG5i20q3Qv+pKxxmkbH5w93Wmg
lqLciVop7H6JGx9xeQ8ly03dYgpinSdlUmrwwycxj4WJuE7ZvjI5ExCwJmBROgv82SvGuhi3SKYS
gRIwLO44rauzp7zeRZCRrFssLzm4sBfev0pCb06OygiQZ6llEk4nh8sypaH9tjLV53Q5WOhNZ0XR
TEWhQs+JDEbiXCinv22tZA8Oo8vpdRZQiNY5yyGwtpMySn09QcSrMBENHFG7wpgaaNes2gJKlU1W
7tKFEeCOMkLs3FShPOAFR62LeaqzTuHKKFCWSvOAY1AqOFUQ8F7qQsCXMtunyVhJFrcTzOow2QHd
4pjFPHHytQ9uCh26KqAo1JPpZmpHd13sYQptUGruvbfaQps0dv0JZb4ntLwtdbDIGu06flVKazTB
T98a6rqx4n28B1Hrv6wBXuueQlkqUKNrutxCGTL7tbIr1DgPC/nIGyy3OBvdomtYFxTMeyCsppQc
U/ZR2ESdsFN245d6sRggJ7ZBCLJkFnLngr1rWZSGl1zTKRXgTy5lQOGld7pFu2qtyf6nS+9QG+oi
3k9uMcSFBmaM8diETCp9f95/L5VSeUCFN6A1gPhmDdhLE4VjOL2Q1dDKWiSl0aEiukGaYkOBno2l
pU/BcTKL4Cx4+leZ0NWG0i4Vtl4Awjxk4dUdddX25Frt5D1xfMSQ/l2yhzZLjCygRRbNZZRWxmKM
AtMg/HVbw622Gy1UV20c3qrFfdAc3358ZLNRG0JGBXgMEiAsFerMkk71khQMjjuwJP70FnkV69Wp
sIRFseUGG3hLy3yXOf4uQ6LJLWRWzDp3mLBOgIZQCSD56A1uBuAgJSBP2+m4GRo0FH2vJlCyLETp
rOxkznFfy6I2t2g0Pq4Vj+yGBTL2nW72z7WRrv8/8qDpntEX4VoSFZIADrCvpBCrUp+ADf+7PanL
EA5V29Y/5e90XzgSHgFcc3h+fJj3bRvTUN7VblLJD+wMMHJbrBAsoMds3yImlTeuVf6oa88U//BG
DaQRhszZE0Qf3dQVBf5O2si7ritEpdwQ+DnOaJ+ytWfjFBeYk+Y3/8bA6FeyqBMUACETFGMNbVlO
j6HBn2qFhnZGEDvnMa+FUIfXynIpRIAivNz5yXQirF/ICPAebxxLDHVWcll1E/3LtG8Rau/tGuDv
Brq4GRd81v9cL2eKU64SYnDeEzxYtwQPu+1TdRQ3np2hUtUupLeAMS/PWhIVQdakI+oItu7LGzI4
tCsLxMjQdtYJMddE+dQAPk7DczyBT53ifc+ezHJvuoawK94eH9NcfRwzVn/rN+VTI5CnZIKHRZUW
hm32ge3jecFfInj7jwpBWeIsHYG0NCk30Pm3U01qsvtYFMsMTqdwZ5yuFkT5zywTKmWij4SXnnxa
tJR+D/spSQWMogUgfWvMFvr3f9tFlcpNxdYV6sqH0OnJlUdhJjHHNSD8TJdhjy5jYNTyANXCiyhV
a2ABoHum1QSAx7E0EDwTdvtoiWaGrWh91egC6CzMhv8+46LZxcuLZx2PrK2dCYBuZFNHWAFSM8Fg
BNlt3vMDsaPNaACC22xNCJZN4NbaiRMvWHs7WYpHK6YOtFYLMSc9Vjxu8ewLpFwU7xur2iaHfq8g
yBRPjMOcqbFdL5Ou9FRAtiNyjGWqxk6wvE3uPK0Odr6vDuflN2NPZ2zKjSzK5Icj+p+lEItrbAmV
rABV2tBoljLj8s3FQTdyKKuv930AJF6s6R1Y4R+8yaEtYFyt/qDR1/j4IA5wNsHkB3VltapJM6cn
XJp8FBWd/nSbZxVENdH7ApspNfukKM9RHC0YBzbjo4mA7iUJ0wqYdpOmb7jyAQH6fgRxqKYr/9ez
S7TLN/V+eqVnNlfMr+dvWZQTAKC3CIDlSZZ5KcH6BkCvp8huKj3hTdbSOWaSNaeQ6FWdGqV19Pvx
1PqaYCibRijJLlQqjEDaHP+hJj+KygSdmBNEeLTGomtSnGDVbjeySZooEUKJ7KRFi0wer5gorq2e
0R1rEwe1RouHC2cc3pxRuZZJLU6OJBC+xJApPLnH5Ll5TVe8LVon8COZpZ2+xvvkVO9Fu1s+Fjx3
kNdyqYNEKpJxSga5gBkFP4NTyX8eC5gLVzEX9PduUm4cBDGeKkWQwAGMcUJCVi033/AumFgyO233
Vbso888m5Va5/KYVVgm+X1b/+Zx9uf4Gyr0DQVNIa0wY7HjTXUebz8j2bH43+Segd8KMdhaeMcCx
iW4T1s2f66W5WT/lLlrSgEGuFckO7LB2tG9X4lbASHNrtEZsAD14sBRHtEsT5u7E2HqWUlE+QxJy
giGCyVN97j6BTGucnheLAx4G+sVLZ7BeoeZeR65XerG+VwYoyaBIoJJB6mUqi9H6LIynX7G1AiYK
nCOIznC0yKc3nfH9Xzf58mlXov0amNTCgE0GdxPeaTljXD2dFoepCvIbdEko3h5ZZQOGTl0K9Vci
pZKoPZ5PJ3PbQWToAFkU1XZWBnEP6AQgUqBtTBgAGDUSaaRDteQC0ELJk/6AOCLcts6T8xQYf/6U
dmmDmem3Z/4w9GZyg3SscS2ScpNiDQT0wMNu4q0W7RXZukCZp16Xz8oyN5kvWrMm6GqBlLkF/1nd
+AUW6PuoSDu7k3e5GuSd/5LXnJVbj1fHEjf9/OrciMSpQRJAnBxlxsjvpSxkSLh480f7RxlVvQ3B
N+H+X22UTMkO7MzEeU03IF6W5g9ohxgyZ686plh1sKtJGC6gLByHEgtwAxSyS9+9BIwWVv6GtttC
tMEX/Hj/ZvX+ShJlz6Im63SxgCQRVDSjqcioeQTwiV/Nd8ByxbOe+EoWZcB4pSxLoALDOwH3ffvc
Aa+Zkc0y9o1OWarKGyWMdJIduDQx7DNEBlCCdMMDpifLSDE2jgbulAMvllVfnfLZIDGqHagg8sEQ
PXNYgh/z8SHNJbQwG5qi6wDmFO4Gm8UYwMSZHIq7JHSd1t9iokhvU8cdM3DAfevBXuNrS8wThyF3
Lk25lkupvlJ1qZ5okFsVeBdXAN/tmQWm2h0Nf6Nk/QRKGYbqzz35EPTF8hgvwwQdkPxub7QMKp1c
iHxx1w12suzgaSRETdUXyKwlQB/s9A+WSHEyElc3HPOBQD9Tp3lMER37iLdvRfpCrfqFMKbncKUc
o9/v0s9T8KxulFWyDcxy44WL2v5BacRcJy+BI6/2mOp7wqs4/rtDLFZJhi6VXD5HRy6M6WEMLt5B
CoFoc6iHIsnOEqD/ihX4jIBRDv675L1tBf61DsBHaIkAhUZuQ4L0pRkT/hXQ2sl7JuqxZz5WAurW
/vU1Gs4B072IumjPOPj4GUDns3NT+6PDV1kK3u3kq6p5+aUtedZ47GTaqLMAAi1wSyQRBRwMFt+e
hd6rYHWu1OyMGVpppQUCcXK+ECyVA0+NWIDELi5jiZVtUYZjWiRwppEfoMdNAvA0lbKSQYiEvKmz
M4ktMMyXoa0pVpktxecSbQkLYXiWrGJXKhtRWKp4sS5RDmaFIHRs8NdHoKIvAbhSFYHccrt0cfAH
IudNduaWirAjoF+VjGJbAH5uMLDraOVaVZKdgi6mcQCAmH+pq8dHPad5MiCzgB0BrDMYGypUkHyP
qL5cZOdPBNWFmfzKTqD/doJPhpwZnYKcCTpTApMpTyNY5SkRR97HSl28jGOh1XgqfBBvQ5uKCGSf
MDRg3xJkQFuCarf0zHG05dcIMBuF/E+HuS7bjt4bAePrE9DL3aLBRRh7UoqzL506W5/XL5y1lra+
gSeN71dGbYSejvxLmgpYDl7kFeCTTbboKmApWz/oPXnIzpExBka0KzcleB5SU96DI7Mx1NTJOYNl
U6lnlL+EwpwA6BigyxgQvRUKxHlOaEB1eO74vLO4YlAN0gjSMgchmsFl6WCoLSiPYl87dbrnLsaW
Zz06kJmLjcuFw9YljGLdYYm3QhG6uPn4Btfl3/rA477TXtRFKwW3HCbDywzo2lLcdScQ6eERS8+0
St27kayDiNFto8iKMIwIGrA+9kazGJom3GKUp4osfojIW5qL0hu4IDEBzPtVh4lgNRByM1EzYet1
Ma8bOun8Vzcn8muZVi26q1ROOottmrPGJumunmm7MdkGAkCgz2EwlG5ugrcG8bI+8WGik0uxwV2l
toCBiQyQephc8Uk+8DncmohGdugKELoIpvLZvReO4pqaYAIeylD4mhVEzHg5jIfjezCSi0ErGhKb
gNmvbHzBO0+0Iyo6nSKCNi9FXfTgS1p76MHvQDwV9/Yo7h/f90u8emvUMaEmA40bbW4Asr1Yviul
LxpP0iIQ6J6t91+Dna7wRlqvOONXZvzCRhhPFYZfCjPDw422ao0vwzBfrJ/j0VxjbMnabmEG8VgQ
Gx+muTzir+VgvLyk5ktugjUavRjr9dp8WTIuzb2NwoUR0QWArjx8O+33gIOXFKLuuieh+ABPllHV
q8g/+D3D9dxfi1sxVLjju5msNYDUPaGwYHvxvgJoAiBTMKO4EcFV/fgg6LExaOatNMr6eFkBxxNB
mtdZg5mvVAOtBj/5drfbOcDdX/35GnSjX/emsR1/ogPr7XjmZtzKpwyR0NZlB4Qe92QpC3S37pxP
kL8bnrGSDoc33skNBQEVCF5MoJwz4pjpV9M6eH2eVJCnkUhTo0k0KNqk/EeIniKwRT7e3/srdru8
6bCv9BwkHl4Cs+Ke/PhcNIUR1IybRCejfx2gLE4AIkgOgSdxK4EDg1M3ihl3Spbu4c+iX7frPSD8
vvF+t5GtgaEv92ER1iMjMoa4CYWe2jO+ULxWLBvuBLAgo69XE83UAMLE4rNW3jqZkb3NnhBs0+Sm
VAD/k9u1uaSURm5oIU1Gn3W1SNRXEQ2wj49oJsbReYAawQjicvMIa2+lDCNePLWU406ZHdnJQttq
xvrHQ58jK0OcMyDYFwmdvRjaR2ZxK0hBu5Ja9S536r3E6fN1WIlGVe2K+p+HzFjRlSBq38RKykCD
CUFgpzeyAY/GEg/OTNUI+K8Y1OSMDZyzWNfiKItVVY1UuaXOnTbgy0MvPjmiP86oOuNLMO3UNtfK
5vhY5Ny1QkgKqBHES4BUonayFAsxHiUsMNZbWwE/mAwAgsciZnQPAaCARBDTNAhKKRF5XNVgDE28
c6yUb2VQbsHQ2Rh+kNiP5dAF5OkCC/hnondB+wWAW261Qi/xXiRGXHDOGg8U4V+eaojEznuMIulO
oxz4zAzQj5791IAU2CahBcItU5HMpFzEOktzZlR0milEoKIh+b2bu0YOVxSBR8KzXi+UeCnwx85d
hDLDKs5YEbyWgSIDR4g065LxX1lFTQ27sB0r75xW2RrwKE+uHL3rafApFoNRJK0jEJ5hSi6AXpS1
v5FJKWkv9b4vapl33jlPQFTHSDn+6FFnXRmLlYEAw1wv3X2MPP6FEeFf5lEeiaZMtFDKSlV3EP3+
zpuviv3ameDzW8qG5Tgr3cYnfKIo6hmLGgyHBgZVLQVjOma9OHZGtdzklvWzfKx0Mzf2ZjMm5b86
AJUTdTC1F945CPSlMoJAWua3RS9YSVmbVUUYmz8rDoZ1yiRBHaRQdykUcs0lieedI5DmEjtoZCAv
LaN6k2cJwxjNBRR4RRQkEQOpIuDxqKWRNqrqXtK8c7MuNLPysKGikWoGhgif6kNqya5ZueBeR1Dh
YeLPNST3BJDS311RGtmHWzG+h65eXa739fdQ1xtsrABR5oh3xjyw8L4L8QDugB3tJ0RviOkyogGq
BnknjAo3wKAqRy24ys/VuCie2y0vbH7Lgy3Ju+Gfwgv9JQslSEzqAG8C6DO3OsT1NZ8UUeyfN4mx
Gw1BsIfv781rvGjM724pskAI5yJVQbiSNxmVK50NXV9ueXQjn7tw1dYbANtFG791VDDq8kbgLlET
CUYglsdW7IuWKG3a4Eng3xN9ReoN+lVQjuXWamqDARks7dvIVRlW7ZI00/f8+gupStXgx6PLt6F/
xmQsqOwcTJQCD9RASP3trc298ItMc6y1/ef09OQ8bzn08ZovR+t9t1m+SJ/BU2Cl5tK1v1WrMzpj
yeqCmr8af+8g3aeZimo+Sn7kn4m8CYlRv1Ug+MS0sGKG6hoIxNl6AJQtKVfEio+DsitOlWD0v+tn
LjUH9Zj7h8dWaNb1XW2YTNkF1IOCoKtwpDJA7d0PgRNsWV+Kbm51tX6WMycDNqiIehtfApl5XeUW
+FP1P6W2A/046OWZZfWZuALA90AMRV2CSABVv9UxQLX0BeAK/TNvamvJrhbjGzkEJv/eWYnluhi3
4xk3ds4VXkuk3NKQEj2p/cw/q+VSKcyhwmxwOvwaA9Nn1W3ntxusYiJoCyZIOuoGNahqt/KA7S4k
R8SQfWJJL+Xex1Sbbnf72Egt1X+qeEsNFyNogY0Y004nxpFPO3h3R2RlYvsCxRnC4NsdbiZmaVA9
4sjrxaiU6PIQ16H3u8MzAkFNOw1XiRYtiKuCDbwyZZfh+OaCfbxFAq4OwFwiXBFlteRWAQVxCvnD
QjaKHxCQhwaYgQXTjByG36dbIy4WEpuN+hYg5QEBR6l3O4L/tEgH/4yJSserXsEInbi+1fJHEmxC
ZeIzNgOwNpKPIjc8zuJVU1ZfGRs+F8defwSl0mOuT3Bko39u1JdGM3VtKaAnvTe0zBqOkX8chsoS
sgDwXc6wIihrKCVh+MDL8zx96OjiAzEB3AVAu6hviPJRiMca35AHhpPEllAbHxgh3Kf78/mcOJGF
5nTjBybv+G8WP1XPgZIL0kZ6UrivZK32eAUWz0xsFUBCHMYZFq1t/5bN7+xTZpTLZ30Ugpz/yaNO
PKhUqehlyGvWaFksT+khsuutusx2iuX/Lpfiflxziz2w/cGNtPaN5hMTQybryOfuGJ6JgUGCHF0G
BOrtHSu9siFJXAVg6nwBvXFwVEsbFF7EW6v6Pom23je3Fll8SbNR7rVUyvsFvgx0uBZSfdF03n/t
/K9mUZmV4Ux+8B3ViHQ1mCr6N5TAPiiGYgwB+in35z3Ym4zSOL8Mb5uGoXlz1lXDFDNQ/6F4dwhy
Ovhr9UR1/XOQL/z6VDablHyoGPnrM4O165OlppV8MiqoZ6oC6AWowBMEg/kYizxKmp0dGN562AWG
Bh7SPTFUsIExfOdMSI0xWVRiYMgnaEVqt3sxFEVQBIfntl5zolmLVmQP/kEbvx9foen3UKsSAcsm
YQPhFRHr3eoSkRpNq2UuPkdNbqG/EriahtSsgl0pLgPiGejrtB5LnH4jLRGPihKGZzDyjjTlVmIg
tIof9XqMO/tUrweHOWAxc1DitQDKGpVVOLhpAwHZftykFvmTb4Amj9gHnZT6qfvknH+zIFS6EVWg
pZmGMSxSuMNagjxpMNrqTVb36bgO09+Ppcw8p6AwrYgK7Bwmx+94iYQkKUlVhMkZo3BZadSWaoSn
ettuAT+5RX45Gs+tkduHFDgaaWrXrwLK5C8M/zoTQN18BHUJ/FxKvbbBR4Ak25YwP5J5n4/XOaMe
eCNEvxSPOE3EbbtVj440qtBVRXQWejixcRUAA7Irjh5DC2cWAgMqwW8DeBIUFZTel6kb50OGhZRt
8qryNbobyjK3H69lLhq5kUItBtgzki+B5fkc609tuxa3bhCb4COJhd2QvYvjourBOceKS+4f//Ae
dbU2yj80Jchjx9xPEOVG6os8/lTjMSz2qXcSKuQGq7Bj+MUZI4JoT4IRAagfgEqpCmuZBWhOiaLk
3MlGU0dGGD0P/UdZOz1Bq5R/ZOWmdzoCgwhBgGFF0RhRPHV4rUrApKZk6TkYQmCCxjmejRcghgnM
OCIMRbkzxJQs6gglrUx6IYzSs1CpVggqMp93EjS9Bv+HtOtabhzJsl+ECHjzmnD0FA1ESS8IUQbe
e3z9Hmhit0kQS8TMtK2o6q6LzLx589pzQOtS0V/PFeZBKyEMDuWQlgTwDhZ3r/xJLHWF5FWxBXYY
xamvdV58P5cwhv/AwOxgo9D4gM5o5PrHpcp0QBphmDq2XtFY4aImVL+9MQDHEgznhV2vqTllfPBP
0emN64UWCxBwgT9zdFZcCmoKwNanKH/DYGHQlQIIk0N+RMy59gA4gGP4fIWPYfBI4ujEUIcX24Di
UmudtusrEPHNGv2PP75RE9A7qYeKfC/U4EtL5m77xOkNCTA8asBRo/mxG5x4thf4jpdZ8PS1D2UN
8BTbIA6rfZam4muzbbMP1w4LRTMFMLHxkApwvO+1xfESUbbbJrN4M0GxW3cNsA/0AUl/2pkE34Of
NZI0imL9SEHKTYKkyvsORe1U0eTUdTM3bW45w/beJIAEn2LjehASEb5TY34hKsSSbW0maJgTM37C
RCpgc5vJrEwfWi19JGUVPXAJ8y6cPc94royP3R/DzgEdG0UGdPMB6fR+UUi1C6D7FDOov/ghfxjR
h1LsqiVQH9HCHc4y2D/4PhDHo95PY8yTB2b7aHFi6RZlyue5VYbwxdfeZ5YYBa9dxJhgmEqMZqc6
HpMOg8SBqBY9fGjgE0eqQdt8WgDJN7dQXetIj8gHLCWgENlLyOCgrZo/Y6gq0SRbrcNTSR3Dn37O
o3zMwY6+YaQ5tQfuqQKcSRb6x6sBKllLI1K6KlAJVqtWmNHTKYt2u+LRHqeSVNuZ0uZWbgC1ej0H
xDhloe92dGQx6cKVuUQscivzlrjXRNsackbo4r0NtAX3Ip1nWdsGl/vOJR/t30hJMQ4UsIlT5Vas
bAXRrN8oFtrjR4fMXinFFxyxubTYrNqMfBRfSoWg5KA2XLJlKK2PiFtceB0drf5XijEDDCkDdjxi
MxX0TEC0pwKVe0erjDB7ZR68JSx+mEkaOOOQFRRGb27ZBOhApKLCYpxjBEgcOSYSs+pttQRQXHPo
9bka+5gkb3iCMcyPEAWMMbj7f3mlG0MHH76rvMAurDZ/C9AOZ4UXAem5aNmwxN/JRNrGa9BE9SvZ
4JA0eW6RhrMcnTVocWCPQLjFA5F7dFdouub8UFEKK63e/EqtNbE+RSmR+Rk5E08GyJ+GVgIJHg3a
2u8NH5r9IplJotLy/WPPLSTLybdQpIa47Qw+ATdciPGSEE2iRqGgUgGWx3tRyA9k4EPjSovWK+Qj
rugzkgxn5VnnrZ9jpvRzxSITATwNwCuZzj5WVf14yn/WmCLEvNDcSNaU/wFeDuRlwH0FkIhxD0Wf
dYpgN2JphZXqgu/QiDI93nhrqf3FyS4A0Wf2yjool0K/YF3SIPdMafxO/g3f8kB/ftqPqTno2u3H
jK6203t+3eRyiUe1/sboFIDO0OZKAJ0LNwzZfwJi9hXr6hJpgMG1nktjDNo0PhqBhQ7A0QTvBz06
GqZIxZpKu8rKRfDc2ArXq1EKCt+ZVU48eyI6HREVD52GcPDuNSBvIs6ugC9l5X1OwInCvob5cqCu
I0Wk+wAqXLgAq5GI0+t8Y2Zopi7AeO2T+lNuLq689vl1VamJ+/78u/4ywPfLZ9DQjAnnIcTEv0dP
BYJ5v5IitrVyhohHGwy4Zp3r3BeAXRbgJ+sd0+VJl6pNtulZrUl0htuHPtjIF1KsNcEazeCV2TFa
WnzbGgh0eQVMhLrdfwdsrz7/VvZxD++/dbSHURgkAePQrVWQLbQSCYYPZNCHKvowIO3p53id7gT1
FKrwJL5nhD86ZffCR2qKjJsnJ1nfImT9CNVtpyN/FwDk/jokEs9bhXxcPPL+KZiMaqm7y+eM/MdO
7IFoasCiR3A0hF+jpBSl8G0sZ0ILNw246oHeLyK0Hwa5FgNC3dEE0mCq2FZnxD4arnupo9sRcUop
84LSWmW76wT4Z2EB7sBFxMx1JnGP9/Be0shLY8G9x3sF1mdExNhrH53aGpXeaz1wVytNVzfI2F4B
QkciEwOrmJHNiUqvVVhrMpez/YvOx5fidq+Hb715/pQ4asWMsVsreo033IUHcHK/OIYQ5cIeZWoJ
hXO+FZ9oB6TQgQMw8zKNh2vw/t5vxuhW9gzajpgKH+Bk30y5jl1S8pug4gkbvwd+OjR+AgSZzKj4
1P3C+DMMIXrPAaQ6SpJQngMARIbCsgnzZbinl48l9VUufUMk6ecnJ6Eb1t7bO46EJu2QAYdv5gMe
X2QsG9SQSEfi2YdFut93wfEUtpedzoL4LiRbTCGeg5VDjj/8t3lchicz7lXMWl753ffiF+CjcwVq
7tH3wBcoaLtC1DrQV41OnqJCn7ejqLNe12/7rbe+gnFkt0fZxiPHdG2a5k4/dWS1+iyWO2sV6i5B
0+9h8fp8I4bjfdC/m68YHT8TlmxisyH2AZhv+UUqAjCtezPHPXXhcJwcIj+MmKAv/H6zUYZPpbxI
O8vrdbuQ9JBR9OfLmDrOWwmjK50XdiK6edZZRQSQLSEkHIeLG5gOI2lCgHCzm+WFnTq/W5Gj82M6
vwWqbNJZqfa63aJYkJB1d3h723646v6cbc944rWYUY8tWfZkaS8dcubWy0g1CdF1K2GI5QLED+2r
L4uTT1Z6vFv5xPqN1W/t+eZMWVZu4KPiUdZ4zBDy1FCsjHDZmmigHz34/UeKOc5InjnmSTlosUbs
gHZZMELdH7Nv970fDXcqRS58SH3KcK5oEc0E5e/zFU1p7VBkxggNmp5AcXcvKbW5tO6UoLPwHzVE
EDBxLrINqZEB/a8EPQCHNNi7cLikSvRus+uStjjm7bmIyV37Zy0PbLVNVoCc0+9AvAusW2cTITBg
gouTzrU7zmzauMG4rgRHwWvaWRUPRvAoxj2MQcCYBe7y+YqmrvvN6SijyyiUSUd1EgTZgA+uFdS8
k/I/OBcw/sHFhelEN/Po/ahklk/oMO+sOqg0JkQjpbMT/Jl07Rg09+9tvJUyeiQaCaybWQwpSBVt
oiE4edvuaX1vvKSLmhzb9fEIpJxaf//kWfJJEw3zGc+38q9eNrbPt58wMp3oI6htUHMOVuZtnRBJ
gZnZGsb+iKfK7Hcv3CEmm09QYJwW6CkI1RnTMXWUSL+D0Q9zgaj1j650x2Jy8E//qxZN4klM5ODj
+QqntPJWwmDZbxygIvVFx2+xwCJA/d7VROc1Zea61f6fk/xnHWODIUSsVISQ4vmLiLxuk6FSv18e
BWTErWPz8sWTBr5HjbF2QEqow15iBmPGPs4s9c8Vu1mq1PiY+5XxEeVgH5UfwQod49/fTRTxEPth
gBID9KN7wdRtVklOh3tRemYRC4adyctMmesXn4ikUSxEfwvweZDWwGDJ/amFgc9zFVv36P0A0i90
sl1e61RbBluig/DJUfOV9Jmqi7nhsons5p3gcXUN9FWxCJLD3uJI7pripxesiw/6BfCrNgbl+IXy
klyfb+mUawEnERyjeD5R0xspKM3kfsklRW9FaOjpYp1HU4BfHREnfwT+TPZm2LbxbYccYeCDhmeo
jGTFHXhNiobtLbmLSRWeKibVUo7Qb5R/ULh0FWVzMzuTwd6tyNFJ+mWcJFHB9Qj21h1QjdE6ozqL
D8D1GI5FokqN0fcw1z8zGXUg6wb0TpBGYqx6uCo3V6Fh48CXa7m3+sBQQiNradIGiRZxF48iDb2p
Kh3TqsvnJzlRf2DgMvwjdXiKb6Q6YEiPlczurRqw9iKJax0NtRKv1tUvoyrRCzhBE3ADv9ns4rnk
yXO9ETwyo3lYZzSbQjCrvHgrBmwNwTudvLucma+iOaCJKcf0dpUjJUokG5Tj8SDMOTQgwRZ+0sQM
28Ncb8kYLfnveRy63GhYAQk+5OidDzBY60Sc0FvbbaGuDWSRFvU5syjdxBSj6hm0ZjHqV2fon4cI
JqJapOavr1frw8wjNblgoLHymGHGRf2LtG6OlclszmsUpbeQqedko1xwrgrW27nKyuQh3ogZ72uR
VLzSQUycbut9l5EGhiAGOoOsvJagbHiuMpMpKBFAt+gMgkMNNIB7ZS0qBkSuqUtbDFkuKf3o6Of9
9UPA0Oj+ulwel6QsDIea7dF9fPElNHahZIYcHcqoY8aorKriqiqp2qJ71qIEEKtzc1aOe3wIBxkY
KwWqAhxFeqQ4Se64WV75jQWPBi+xqCpXZo2XmMT75U+8+LqAxhm9ZKuiJKeFZRN38blaNOQgac5l
Zpcfve/7TxntMjoMUil0gsZ65Qi3F/A5jIEADi1EkTlQc9FL8/KOGbldsT8dsrmezcc+JlzF250Y
2UGZAtJpF0C8bL11v5j9V/cMMQbh8O/EzdeF3wPNb7cr1Y64H8Da+X6+/unT/uckRhaxD/hCDEqc
RNpdonKfSTO18gktvl/gyPKVTRNKDo8FphoQqY03g1f7YRKpdMiLHqPMs1mpi8W3rM+SEQxKdP+W
3kseXVe5ohspT8IGjmVByohGRKopjhYpgRqGgHAvFkpousw+F17CeB2ls9PGcx8weln7Uqb7JsDe
cuQt2H2gGONqZ26xXBJeM3XaWKWrEyzinJc54ZvdLXzsA0pu3wbMIHddwzUzYi00zj9H/wII8JXq
6gvqZYFh2ed6NJHcvxc6CpUiSvIjNoHQRhUqAqitj+21Pp2DwzlZLZemoF9CJK9jgOe8wzkkFTOU
4Bsyi4g18Sjdf8goYOqEJk68P9uS6cN1bvSPj/KskHpI0GxF9exrRzNek2izeU8EfQcbTk7DCApg
Tmde/bnb/eeP3DxMrFJlSRJD+anF6xvwLjL4VqJqLIFcC/Dw44+kb3QJU/4A9rFWB0U7zNzu2Q8Y
rv/NB1Rt3UWRi1MZ4M8iMnh3eD+wCR4BlJ2ZLl4oSb3o+go7EG4PrjkTQT++zPeHMTJvXScLUU1B
votRO7tZy6nFANrEjlU/m4kj/xD5ntz3v9nxm7X6slK1ymBKMz1CSW/L6/sleCtedGa1U1k8JNqc
0s9u78i4cUWaVlUKkehKEAxGW7onh9SDX4C48oh2p80m0mC4V5jov3wfuG/xODfXP5FGvt/ikZmT
ApsCyehw2wFqsB4aFdCtQK/yDQ56gPNt14EqqS+XC8D4ASGhcx3RwYwWA30sJWjXxtEvFjPHPoY0
hmd4/1Ej0xfEUebk9fBR4GbZI9eItx3pz6P5RWD4vBfYfKAZf3PL51boL2x4ogN/OnKjA73iUlEw
yAX02TYiWrnZGhLmTm3teGyPG0IdoAroskNcOnPVZjT9zyjfSLaBrGMHNCRzWbZEvsro0mTtlY7q
B72R1Kz+fKUTbRN3Ozxud8vzInGjFPJy7S373HIb+IPEbAyU6F6wxJNjaDOHOhGz3Ysce22Ky1JB
CJGpZm9tUzC8lb3g9/a6m7ObM/7hn3rdbGYY/e8LNswtbbf1pk/Ifh8D4tQh9sZ8QcotFgkQZE9Q
o1nM/rmjHBmtUgHanDLcKDEyy8K0MXEfgXyuX1LBbB5luJ3PFHbkfwWynaa5AlmdqfkeecMTlRED
5ScsdHl8kdQv+fSewI5p1u8B8AbrGbXlJj9AAiARqDsGPsPRocpdWPh+DC+JBwR4hdRmphrHYHuU
z16jgnJnGRyWrlGuuSOqFgmujmeo8WF4rBZyP/TszTZyTrSMQM9uPmn0aGWOJ+elj0/qDnwAIJQt
TDlZSj36R23ji+yQojupiAVmtmLy2G/Ejo4dY3JRFnE4CsBTaaKayu+Rl6p2ZkaM+vzy/nVRPZz6
jajRqSeSoIS1gncDCK+H+msIjmk4/6x6jTERiaPH38z6nEMLlrjVux2rofiboAKIiVUjf91cOLTx
0gALqslPXpIju7xUxru/E1Y6QIK0A8YEgFG8Ebu5TRr2/tmXj148NnTZluejxqpsdlcFtEUx3Fx9
fqImPigAunnRwkQPNdJ7ryWz48xT5MFtQkZKGjwWZKNs3H5J73foSMNUh44ZlkWM4tnauS6y2VGq
R12QaZZWRIlDDnUY3rz/gj5ji1oqUbCs6FDzy3JZ2VSu0na0Y2WJxLQUas9VghnWdL+xdxLHhaYs
rpnGd+PO0iiWBD++D/5ffn2gNCjjjKhH63ovarS9HXCqgt7F4hqVNoX9ei2r6y2wsOCzuFo2c6se
42sIQ+UXFmbIf4077Jg6KfO6xbpsV/UygtlPbeY2TXRPDiJE1IFwWoAxHOW8vQKTb12PQiygJoYB
9I8PZ4ER/Z5cur1ckZ166GPj+R5O2Ch0zgNEDFjgmLXD6OG9giio2bV+6fTYQ3ApomHsuj/2C1Er
DPT5JkuiWr7ekF9/lg924hVGNz2PwQjABA3gpKMbaAeIKKhK6Cy/WnWNnkoioIl2RYmWrsghUvkF
8AISp3NJxcd34l7s8Os3T3LNsi7rZRCLzKmO352Ck7nxHZWaceEecQWEe0Gjq+dnuVS7mNy2XpFk
i7U98iHB+gycPMz8KetCvRbm3gP9GYNs48BGu19udHYNwjWrI6VpJYa4qM3VqjZB43IqVfy1SowT
jXbHDnOoc40sU+oNiCOky4aJWwBx3G+LWPp9mApubzHdKV5nmaV4RtC4Myo+EWhgU27EDGb5ZvcZ
vsiUvIG6savqkPGY4vgKianru6FQ9XsKdXVRGovT4jPQQvO5qk+ZQuQDYYp5GeUeeaTpbJZGacTF
veXYjloqe5tDP5q/prgI45DyjLCJwGGgRFVYBiEEQBKFUfSu2D6qkAnqAvGGWqcAyYMKUAgejpJ6
RY3uIuMUQcO3RfYkN+d6oQbVGtvgW+Gjw2TtIs+rEAleJ1yIr6kIZ0dClpf9LWC28gwOSDkLwjBl
929ljk62VlyldiIsmNm0QEFKF5KkepRarXOOdKiGXjLp8PxApywIBpBEEJihSwOhyMjRYZo4rLmQ
qS3pApNfkCIxMl7jlW1t2dESb/pzeRO7eidu5OxUOfiInJauLX7la5iJA+YmE6lU8eK4pl3OIExM
aOudsOHXby4KH/ZCGRZYG69KlNHFWpa/ZfvSmanTTe4hPIOhkxclWwwm38tR6lIELnrZWC0dhi+i
EGzlJsmIa3eCXmU5tWz8iCF8DCjXylVMge/myJeYQTNG2oqLAgJy4KsNHbWjZxwdqiDW5ZTa8lqN
9k0hHZAsqVV0YY/JNbtyDYmuz09SnPAc7kSOVh15IpPWNkTytJnm79WVYq68p6bemo4Jk2leQDxm
6bbvNI651YR0m8WHFDi2sdkq29B+jbp9iXZKAZi3P4ECdsd4JYMIsdsm9pHH/62EugivBIcnHLoP
jPGLreH2WpSogOD2ZDOMzQrc2Kd+xaEqWX77QM1dxbSalRc3/BKFr7g5ipXKNUuhKNTI3oip3kpL
b5X5NfA+ShXArmI3x8gx8QhgW2CsMNSE2b4xZnfdVqiR5CiZ8Om6PxWMShkVvw+6YaQqcVdVCyBn
nZNT4J3GGMG+tHO9aBOP890HjIwIEg9dyMUe0h6Nxnck+u3cX5Soo9qsxBnNn5gvAMYA6A+H4RA4
XX86cnPDODot2RKPkcVmhkBSENOmoKsy/H1t5EZshsu17Kqu0a8jyzb6EGlFTrWNCCHsSfr44wIG
JgQ1825M+YB3XzUyMmHaUuDMwFcB3vJNsMkWbbND+yylv1EA6iu8deWaamrN2NIJcwN8GVoWAVcu
iKAyvDcDkZiKgBMOWyvuRagorcagdI6RUs4wtue/Pb9+ExeeYyRMw6IoN4AFjFwwFGDlMGmy1pJK
ynutEZ0SXmztGW2eKB/IHCMDrw6Al0DUGM+qCErisraMNn0JFB05wxsh2MBbVwNsUVqTXLJ6lFdR
pbfh4Uaax6EpolHDRlL57iTmq6IAjltOLVIX/fvG8x14xP8EzpkE5k90/eEBQ5PL/X77ssN0QS+1
lo8pqNbIow0vpOSQuT8s4ARRrASiMGLpQrMpNctMhybPP2AiNL3/gJGLUEe+B4OM1vHoFWhXxkej
v2nONSCH3wUqKwvgumaOyr7XNIm6NX5mLgc3cdOBAjA0TA/ko5j5vt8ANqsRbOUIp3L0riNbZDca
CAWNfU/ovbhvNt5LsfRXi5lVTzzhd1JHmlc2PbCNWDQurUsjRMcECXYZ4cDdcj5G5k9JNo2x+ZJU
tLU2y1W7tdSZD5iKju8+YHTPsBdwT/khOsY7wBiAt6m19pN10KJ10p4vdmqHUfjmARqAcXqAYt7v
cJfQlOh0NDxQzJ8JKFS0r3F/7qNFpywlee6yTbyoHGbtgO4AphPo9Mhyi3AV4qJlesuNVO6t+gzQ
RoHk2wsRta/LZVfrGI8FjODPKQ+w0rltnZM+/PqNLZdcKpMbCdLLbAs8SthNDoM/BKzqpOPUDK4M
sDGDheSq7NnNdnNUvhP9OEApQg+1OFyqgfDgXn4YBGKQlh1aqyQj27oMkZ1fNAKsXUSyob1xhH1f
LxwQsdH6v33Id4LHC88bCdhFLeIpf8EyK0ckrLyR+JokrOomM9HbhHuASRqQa6ApFZPpyuhtUrK0
ouQcYUXJbeorr/zm7VmRZlYkTDxFPDukBWRJAGTIOE7LECEypYLXgSOvHYjshDf/W/xtN4wBtHtV
MDLy0Ru1RoPJRDabTwbcRCZaG3o1/cQrnW1qffOOMYeVbm42+me3ZHTeBRvqpVc376vV7xzz5MQ1
43kJYPwswB1gykaGVIpruvETtrPC9ADoRiXTlACTNmWrsnCan5/2RFkIVCI3wkZ6lmOolZY8CFtv
9+JnqAFu3SLSsVx8maaOqWiAKVLAXGcvzazBnjCdd6JHmlYrXIUWTKazWDODW+SRq7H+ft0WmCIL
XxVz9UkthRkLNmUt72SOFK4p0tguBciMSPYqkTd/uWV26as/Yz6mgnUeHdigqQFkEhqVRnJCviyo
vsa2JkiAxVqiiog5AClNLxHAFvC/bKPU5bdIy/bUUnr5Fs6AvTjPsmRPbvHNZ4zexNr27c5t8BkA
jGeAabsrsbnsqn/T+T1l1VfMWrYY3gP+6fLEYJ5QmFGvQXtGgRha0PGniBELwA2Mjpi3iwS7gJvX
JT+Fvyvk43P1/WumfRSA4ILFdPZjB2rv9yimtkVroZ3jA5x7Wr/hX+UVevdFtBOE4KxyzFwPllmu
SaZ1QmlE0X4HkgAAjVEvNQYYSzUywM5H5m7x9NL/+bLRu4wQOKOjtmwtT6KLdeAI8k6Qw9Pz9Q/7
92T5f73dN69U2Sglx6Q5hNjsO8s61WsWw7vE1FK8fS5pcjkYd0OrO2DYH3KrTofBhSrDRru+e8pk
zNpzcw/+nIjBLt4shhMKofbtqrVeq06NQACBI92nxl9P0CZaYvxQ5NT31Qk16udrm7ytws3ixmfF
tlTP/El+Y1dbY6BQTMyjZ8Jx1zJNfwdhGFn8KssQVZW5zNrkEf4je5wuF2NOrrOqbq1aFBYN/Uor
V1rs9ecrnHpnbxYojTw3uqRa4BNBGZ3kp7Q1qb0wnuG7kfYfiMHIyQAtggnCMRRwWwDAp+ba1kpT
R5XLq8MZdXoqEHo/lzMV7MBf+EfQSFWiPgCOCtu1lswUehRjWluwcwINSkiMwW0XjcMBuOQYn/3l
fElNAV5e1yhP2QJvZFK7dFj+VWmjGQ0epD7cxpuvGqkRJ6AZXqFxlD2KmGe2kAPDDXM0SpboP3Hd
LDh0NX/NKZmbaSWccnAEAVUPzBBiblMYbtbNzYlADWILFKaii7Q8NKynZ9mh61+FmF3TylzGfaIt
HtUdjBqwiIAxHjpORLcxhag/Q17WLtAs42liTmIFHeOkCJZ5/82XGO1bhZcSSC6A62h/RdCDcwCP
n8lnTr7lAzDGUD/DGzu+OYJQKyCuQRdw9hs5bzbDayGnJ/XW5z4l3vBbkOiAVadX3maUb0jrj495
ADEbimoyj/rd/W67LluD1tah0exBqwnSxFtql5Loxb64MzmUqVwqmACQNxNBcYAehJEbEXdt7cRs
1Fsac2EAanI1KxS7Y1JcqhkbOOEp4AUFEQ+KhAL85JEkLhD73I5Ry/CXJSgStQIdcGCtDY+zkc3E
LQHFFxD7gDiB7Oy4PUfpsyBumIbGS0LYQy8f2wITYt1VWuWBqTCGx6vtb2s2qYpkSrnzzq43ozkT
Jhe3FI71kKHG4MporTyb5UGAZ9kKhbDR+jrqCJthsCq167l5v6lUNADvkZPCGQosmrrvlYUWsspF
0wz956Ag0EAjyUfxlpJVaj5Xy0diA4i4lTSs+sYIFBVw3Dg6ouHa1gAiwLAyGX5UgWzVWYgmKLRU
ZIMJEpJeTVZoFRBMTDNX5077ff4lUxnHuy8Z7a8XSrFYCvgSZGGGj9iiTd98Qd96oW1WPuYP5lI/
U8p7u/SRm5uWTlbG3L8EDniXGvinEckM66t1R1VVMFjNeLaPoM6j7R7U/Ga7/cJhOafCwaJB4HpV
dubK0VTAnc2GSUO4NzI3d7s5elW8RqqqNhsE1YbWr1ODX6qRVm+1GWPD0sO5jCUxwIgGLB2qN6iA
3S+pCgq+DFJE4wqohLZK29uiXpSo0hjA4GZkEmYl66pZb/OtEbISdc1a3n7rkramTFqOW5E4Q8aG
BC7eKjXhXAFYx7VIJT8t55bBuYpBsYnhJZl3CO1gKkUFI3kQHyXRKdANmGdIEHphkoYbuZQ8URdT
Xkn0JEJZ5TsIA5s2QPNIyah8yImnyrxAd1rO13S8b91IGLgAASWgD7PesRFXaDEnLDiOKV0BWwvg
tWuUpDXYHppbBrxIhRoV0f0bW6eBuEmkpA3XfJewzjZ3vZzSRJeyOQIy8ZQ2+wRlzjVwT1h/H8Wl
kL9JiVQnL7Xv5cqyLdHMbOZFyKXwvEUPLdx9E/KG0oYcs07SrstXbCTaQ4mPtcUty9AZZscam2OM
OCycM1wUtz1FnRcWW1cQXEnNFRwSyYUM2MhJ7vlIwig88PkVkffKl7b0MVNTtlTC7brQLmuV79MO
k1NdBHJKz6YCAGWxIV3pgs1y7oLJ5dYD6lpGB1bCh3X8JQgRBk1AS8573hXhawfct8BOKHeH8h2f
HsSoUfiF1IJD4iDBgmHks8s5irAlmyV6WEhhhwPIW69X5SZKoo8YgHKi7iGfV3yVMuvkX3xRRQ7A
5fqCihdVwivNyqEowX8F4JTr6y6G1MNzEvhskJG8wKAryDciX9zVtSR4FpPKDqZMUaIFxoUStCnK
sXmtoGbmOJUEovFCjJmjkzRVr4X4cVaSTKjwz1SJYytQmCDVm9SpnXWRI2/5GzqMFzarog4Fd0dV
lSi847dJ0b0USU39UXJlWYJdMlbOYR92HWnBNcrqWRWFiWZnwA7X2ShR8EWKL7W7MqdAYl11Piua
ThJ6/qZiFRc0fixvB8IG+VPKW9u5TcdbKkS+2sT7LuM3BQDEmuv5iiJRXSet3nlJDIb6xC7AYVvk
iRCocoZxfaDTFXGXnx2Qj3I+iI2UJj6laSr1m1jKwI0Tsm1IqTyF6cUFFwcs+J8lbBJDUuQSG1D/
JqWzLBO+jgEsH8eMXlE5F61hRWJsntuUArsKEHQw1zotA7klmGVWKFIXTZQto6hhshcAhIQSuu+7
rOsWtkcV9EmQW3S09YqYyx9OI0n+tU/yVDCdjhIL1CVFr9ZrO1Q6lWW92jUY0Qk4HBXX8rteBIgZ
7kaVrRi3E4Epk7IVbYZFHsYAVMoY5YuKI6GDYagcQetBx/ijIAPrGiCZddy9m6cutWPymAn0MIK9
1ynZaxOD8Vg6zUlNU2GvOZgVk3+bOKZ0oCn1lxbIWw5IyZr25/kTNzE0LQO9E7lLTNmzsCqjHF2Y
eVHSlhgkRB62Iratyys04oancFMv+jcqM4tXeSlqzDqSVXFbgO7FbFtNQu3XMeViVQIAItVfXQMZ
F/8w58tNeVggrsDsMVDIZUYYPU1O0qILz6tpy87EXG3qDMUfJgB8DLaQsK0NmtoeyJxeS2Uzcebo
IYZLBXhHHgwHiEEAtDbGyCvQosRXfsBtkbSUQ0LzWiwQ77s7+1brz73AQ9B681z9SxgcORwEHi2A
5N0/V4lXyGEFds9t9QtEvkW9oHbcrn0NzoGBPq/nBz65sP+TBYCye1lNXfVCo8TgnhYIau/MWeSI
c3a+E02+Ppc0iuVGq+LGRRbKAR2J1ECSLKtCbQBV8TfNcOGN52LG/suDHPZ+RQGfi2wwyKEIvfU+
ZH9gwAAcZq0GL90it4qrtGwkIlrP5c5t5OjiFDltyz0Xcds6Un0v1jPuJwLnJybx3Q3lw0Jd/jt5
I//bRZdIaodYJqDQkSKgU0PKSfDiH/MV9fLfiRo54LSnhFnrQx+pU3AEYJJuA2L93NFkDkB4bg9H
/rVN1TTjlMnfmuRX5gL8YM/DAAfjqAw3o/gjWwI1Aeg/MKb/GOlQ8x4pvtv0QQgUY2XbljIGNmgS
hqnOpvsQHatU9u052ZxijvzdQaKCmgSPMf8h5P0L+28c6yDzUxm9sfZWcMHpm5d6ZsvLmAHwYFdp
Me4dOmOCvCaUH4Ab+KUCYUpH8XO4TMNh3RuX+68YXY+U8isn6SN7K7E/XWAmMQZAZyK2ORGjq0Cx
QLWh4L9tK541/HAJD6nh54agJoUgMQREbVrA1o50hVGUDh3Ctb0tnILU6UuZbSplJv561Ed0eeEP
BPQ85qLHxpEXOgq8Lr27k4OV8MbsU06n/e9C2YcYRSnymSzbcGPvT+Ze2iiX2SVgUkP/jbtzOEdR
qyhmCFXwufr8Mo+DWKihjMKzCOR/INUjx/Sg+G7kp5Ln78o+XkbJyeNRd1WTkMAh0vz0FQ40AUGF
rvQk75cNhw43KSWAMN/7dar7Yq3b3Rw023BY90u//6bR0jM2pcqgcfydzyurLD5xjbJ0wkMdz2n/
/5D2Xb2RI0GTv4gAfRVfi6adRLW8eSEkjYbee/76C+rudrureU18exjs7GIFKFkuKyszI4IvP/+O
HlKeYA0AHTVaarhtk7QzKxsQui4NG6skr0UGDWbg4vzAMu5FFrhyyIYfQ1txoXxcNduFwitq/uC+
Q8s6rwSmTCGkJ/M2cVtQYKIKYKMWmVmR4298W7IEu7aohU4pVm1SlETRhbrRIRvUOM/SH7qSJeLb
uS6+hXMBkxE1IOLoEjeRWRccEd+FDZC6Ssey9tBJX1KcmdkfRdtElJgUVP9jw4Rki+46WXhrIOH+
EaYWbQ+CYPcl06LXJHtMA0uKIubfVaUVlXejxpIPpdrFCPzFV2NVkvXyrMxJn18xWyiOX/T/R1M8
ItmlJ26Z5H9As4vAaHi8flAuHcy5CW5PBgVYTJqEJK6PRse82w26hffudRtL2/FsHNxSqKTzwXkJ
I0BlQE5oapgY2UO2VW4n29DMtmFyYUO7/rrZtaFxDlrpQm2UR1iFUmAsHurQluWVzD2fxJ43GbSC
ZgJgVOGRdOHcjNj7vubVde4KVenU5ChVj2rcmj06PrPRSrSdAWrivo43Qbti+jLQPLfMLZzXD60y
5U3upvTxQ8krmybmvH37NdkvPot9MUZu9WpD1rMCuTK3iB0iWT61ywhtBaynm+Z2ZH2wEkIsjgwC
o5QC+zK7kvPQtlDSNDKaHCNT34UGj0OCZ0/xjtc9C+W1AGnBJ4Ol4l9jnKcUBzUNpbTA4NrOjKI7
pf0k+aYCIdr1zcjTO/3vWSRopYUiEmoCvEsmUTlVcYv1CvrSrKWdHuwRtBP03QvRreQ9DvoRnVDB
fAhXPOHyAlK8J2UomKIthXtQGlPWSrlQ5q437apAsKBTI7IqBwT0mYjHyrsZopWLgC8yzaNFywDI
mlG2REDIN1CAbLPoaaAXbvg5OdnxSzD7o4oknk3h9+WD2W6TZ7IuzXEZ7p6bnbfWSfAp1iFFWocU
7th+qj9ph54nL0F8YdcCkLZbvbe9bznaqPS2vxtj47mj5jC8E4hP6759fcH5qvTFFHCz3gw+UnG6
UrjCVjQVJ3LiZxlk1cMBMhSJ2UQQK5lMMMDYFXgaejYiqQq5Sjt/VVfFay8jvPNpmX9+Mi3TWKDv
r8BqRLsJVKxor5BYamZbIC3fjNvyJtr+BeRQOFJb2l2fhcUFQVVzpsYGUFzkJiGSSyqSLCvcvMjN
UcPrdPTNeHAieSv7UEsEZv8/GNRn6TYg9VGk4gz2Y+MHeJUXbq29gbHeFPvbyPMtZCbrHD08a22z
C+4DaSS8dSAvjuwoD44vySR4YysXbjoGbuxlG8ErWY63cWusRbTzVcJFj5oKhziXopCjuUBuojgk
hVVYznwrnhVvkJxhz/6dvNIpshTDndrhI2dfVwJpimCnc5Kn5mkCfb7EojvBLq0OmtaCjWDuFnk9
y3MG83Nk/mNg022KDnnIID4auzXZioUgCN9jQH5TUyhBY8D55hX1LILzSku3KiIzzyOzr1emdskC
Hj5Q9IGLVC4k1+SijQZNyUq3DlPpMBAa2BFB2eT6zvytjPILiCbJWexslkjiRVuMvOikqmxKt9jJ
cyXPibeirdraYWA3vqlvJzt5KMznfm51Ssw1QP7yIP+1zl10uSGgnC63sE7rCk0XhXSUg3Bc8XoL
ealZIO9fM9xqqVqfVm2FQcr77El4C7d43onQaQeju3pDnRAyre8r79fFkcmoCOO441j8kqKfeLcq
66CSifKIG0+gYkoPqDesOBW+DPzry8Fc+I8JLiTRfK2kTTyUrrGV99E3GNK8d92q7PpGsr2DDvnP
NUTS4g16apJbr6mW1DCvMapgp30rb5jQl8iqvrJDuENVydhHD9QJ7Fnq8Po2XYoWkP5FbwTyvzpC
FW4FQz8K68DA+deynCm1iWSRZ4mQttpk/q2EVwKNypUD+P+wCQJnDVBQKvEhn5ZBDCdG+tltoLkt
284xAVfpfo0/anlOdUTpGJ9hAAZ/7kqSAWB3ZexLsK/rm3ibOIKNSCiAlPyNAt2Q9qD8manw/0Zr
qudLLyANbvv/Wv6dgNM9Ci60VJpgWbsbrAoMRdoD6pV3k/lpWO2BrKzhvB3PPI0KukBI5ULwBhEY
8n/n49SKvC1qMNW4AN3kZkWCdqtDMdqu8BKzrm8XngYNMqnntrgLN/AkI8r8uHTT4SmN/vyMHwEE
oC2hOYyGz6h6V6e+Wdx74DhpmNbcRR/49/hVDfvu2d/Vo5P48tp2Whs/t8591fpSSfFNuvIGdl+J
7ALpUQjeyykwxYDFuy7eRKDcA1hz3Ey9SaQVX3/5LjybFSTvzldAMZSByAq+oOn/elvP+5tC6qy8
m5TeqicH8tD59CKVa1zx87qerfucddFwepFnmoHG3LorhdiEnd62Lqq6dqHfd9JeJpmZDDlr/D/X
F/5ijiE7RnAty3ASEDrg2RRDorRlqeuVW6bJWxH7TlZAWKJtX66bmd0cNyQAtMGaAZFcPAZ/75uT
g5MNWq8lUBh369G3c+UxBBq0z2/7cQ3LsDSeU0Ocv41rTG3awhCq/E9RXpg0NW4nNV+ZtoXx4H6c
k2MzaYRBuWc7UesCxfsQ4yncAqqgNHgmhZMba6wGC1sBGwFxBoJcpI95Ly6FKoiM+7Fyxxc1Qe9Q
dSxVuzWc66uzMGlnVrjDX+h9R3N1qlwiZmYdHUN7Qs74uo3Ls6RhT4MnFOlEEarjvLgQCHMKyLtG
tSvpAvC0XamARFOqOgvvGiuPNN2May82iy4uTUP2SzbUQmx3TZyujHZpTnUcMABR5r90zq2IaVf1
haaUrkg6lmjqRgy/YzUzPQLddWMtiXvpWTFuXBkgDAKKCN1n3FaJsqiXE+pX7lS8T/53XsroDLAU
GYU2QF2UPt8KxTHJg+ehcIyPvvE3DTjZJDcQt5qMppLW1EmLJkpwGd0ZA/D+19eFp6VDLmP+PqQn
QcmLIhO/leMq7jKxp6XbVsa2yTJT/w6UWZ/iQ9pHtRk/FYQFylYQ90kcOlTZFcNtHZAN9exRva0g
sZq8XP8k9dJZoE0PqVIwSoD1icrnXrdtp7gZKEGMO5avpRGaTayuBJsLO56gY2CulSgGJMe4PQCY
UjBkfdm4hTRZcrgfgLCK9RUnsbDRAEKmYKWAStF8hs/HEbY1Kae4btw83kvT39IwrCgyTDmYGFGS
lezsgkc6M8ad4ST3JT3Tq8bVKmrK7V1QfHfFT6h/XF+b+ddwjhxrgmtJUVHfwQ11PiZUWIauCvLW
1ZsvAX0o1ACmxYdim3wri88aSjHX7V0+t/AYALkH0ogKKhLYEOcGld4vFFXvWzegG6WJUH/wU0ur
35pGZorh1rssAQuGPX7nT+Ih3uVPQP8b8R471dUPtbq9/jmX+0ZF8g2BJ+RDJPS2zVv35B5L0mQU
EjVs3TQ7NvoPTW8ikq+cyCUbSC9CdAmgPNTyuO0fqHkigNCkdSt0Y4VQwMuRZ+r+p3lnDGHOd2AR
Z5g8j2wsMlGvo7Zo3clp8D4AKx9IEEH0ufZcvtwv53bmwZ5MGHDcGvoZYYeOyJ6JNo02UbrpJkiv
rBzpS68xW8KZxrMVbSi/G+nEUqD0aoFiUeu2io6WZWm4k0G0urI2C8NBKlsSES6D+gvU1+fDqUvf
n9CR37mZ5cQmUs1MXUnzzvv5/IBBxeLEArf6rV4aEdoPOxctLuC6g5bbjjr3a/lyHicOrw/x4xmm
L8qzAh/vAENi5FWrRJ2bqOlt/6T3iOCbnVEBAxg+p8H91BZv4pDuxtrbJ1DVBKHioDq1rpqQkvef
AjT2AVif3OaZqZSPeZjf6FPiACwkeA/Xj9zCuuJLCQJUGWI6F7hROrYSHidl53q0FnZN0oV2V48/
143wWJb/Mx//WuEWtqiqoSrGunPT6bb1oWdsJgHuZ/UzOKrpYGp3fg/Yp5EfBzF7Kf7qgRNNti8n
K/5lYbC/0kTQxkCXgPTLYnyyibtc9wqa1aOLpkZmdC248a8PlGdPmAcKC/CpiCjB08X3a3WZ0otF
2o1ISABArrzFD9FT+zLcNEfwkWx0KwE/Z3ikgRVMdr2T2R/dvv4F84nnNrgmImgGtzrCQOCHzo+Q
EMR9LNTy6NYQbtDTwJTyQ1I31nUrl9chhgm8owooDq7e36jsZCL1JE/zafBGV8qGrQ42Bg0EEFn2
Kq8l5C5bFDChgBTIc1sHVJXVeUlPLPVNpotNXU3uaE7WsFMOxaMPWt8B7e6ZPR4A3T365t9oMz1e
H+HSPJ7anX9+YjdMoTwvCuXkvlnHtZf3vNv5NTr93fPsnvxuVY4aGZ3gkwu8wuarOzQgjdPM+9hZ
pVJUVixxMdJYEQE8B7A0ml/pJrLyW7pTd9l22tRvtfVZb8eN4OgustIQdawsz85XTtzCgUBYDuQq
qg3AU8HBnI91ohPJyj6X3WHsYxOducwTXiMxZOqPJtrQF0Hx0iQe+Kcfcvmlqp28Chw0sN+FHkja
kaQs9Gnb5TdQq5fXBMsurxv0YM0CfKhO4Jn5+6Y6WYcqAKOR7Eto3EVjrZlPQFdNsh5sk6EA04ma
6o6giy3K8Iq+ub67li0jRgY+BzxnfA6C0BwZWiQv3Qo9Jj16LzKaMnHY+Lu8fgsh7Xzd3KXfQ4OL
QuHhEfDgNuKiPErESJiiSHXDSr/VhMIBg8xKxLMQSYK+QkQ6DQE5stsKt9WkkaSoKRqq2wR2cYw8
VG13E2V0k/4kbnpTuLLAYpn1N1VqKarTQJVPOgIJZUlmt5pJvPRP5x/D7brIg7Bm7FHVHe9FoP31
gwROKURhoRkOu7rdUugQP00v0EEbm63sGO3u+oRfJlGhjoS2KlShgNkTEVyfb/uclv0IsgbVLVUB
DZ+mIt2jW55kz0UkM73dJ8Gt3O5jutckRiZq0sSJtC+QNvVf17/kslL1+yW4eiGQgnQ1nzUWtJKU
+gRkIvmmiaWANKh5iP07wQyPWniXguRD2KTlbXmQ98FedaN7/a7aJw/Tj+TZMpNfJbJF65WxVaiJ
Futp5SK5jMcAG9MoiuAGLmVwap7PU1zVcl5E+Lqx+W7BK9kY96ny968KYeZSwLP89fpsXNYoMBun
9riTIICSrddT2Bu6Ddn3N64B/v3nT/fxz8rAlPmiPXfysASiHsw5hE4vurz8NJlVjmLNVe6gokuh
QXEcJsd/AEhFcwAnTTY9Zf3wgP6+Kmf+oXwBLlC+7d6nD9LdCs6k2nLjTORe07eZMJgF9JpLR9iE
6ppSxeVVd/6lXMjQxFXTET3V0CTTMb2E2Pq019S1ZofLSw9WkA1BazfcxAWaQA6kwSd1r7neaMbV
xAwVr4iHEDiQIaiYGjBVbYCCiZ21iOiyqWRec8S4IM6SZizvfEmeuHkDiOkxFTrNDctv7SDMqpxW
VlsdGCzHbRPejWgKb8WHKVwZ8uK8ntjlfIA2elKr1Y0Gz/dShU8ZVrz4T2tHZdyrhM5BJ5cwqJpe
GON80tw2bNyJxNuONhtFG1Zef7PzvtjMJ2a4+B3FwkA3hkFztUTbaH2im2QsviskZROjS+0waYuV
K2vhhpwvKuTMsXaA0nLxl5SWHmRiRc1Nive4ApW+U8faAzDgrBfCbTAI9nXPsDRCyB4BbDWTnUIX
+HyT5HpMlMnXNbcfMqb6r5rcbyLvMQPgaajSlcHNK89P59xwixQcgmeor54bS0OgysCDqrkgcNSZ
MIEOKM8ysuKCFnKjaGr9ZdFGuRCvO+5KDlpBAxxRVl0drF0ZBT1y/JAmL6oWArVi69gog21Aec3u
QahPQPr0FWdOaczgaBo6hvIeodmqAZljm9qrCYXFgEGnEojc8EgGmoabBK0Np1aOddXNomTflJRB
DdkSsL4AaAS6zIAXNDUQuXmel5vTJ1QBgBib2dgV5ck3toX2akAu+xHa2F17k4RrqbGF04u4kBAQ
MKA5Gt94vkZRBflDNH7qYBx/VKqHSN4l/0OMNh6LAKFrqDwg2zd3IXN7vM+GFLA3SXfV6a73Hyd0
DPb06fq+XthqZza4WTZ8kPGFjaq7xdR/D1LzLeT1ytG5bGeAgwW4b2ZLJ4h2+J6NapwapacIdkDB
yDTFlCEzXNVbzwJZ56dnoYm81R7CI8R0rVF8rn12fYiLR/fEPDfEQUVqE44BYfyQghA0AC12GJWl
Vfsh5MU1HV0kxqisDHphXnX06EP3jqDNCB3k59tDLBrSkxHXuyfX9QapwAjUm5AyXBna/O28pwCJ
ACIkvLcBQOAcLykAXYl7BVH1E95Ctq2yB8O8efCZ82Ew53sTslvRhLS0Q1zBMm37Zv9q/7DPm8/n
x/YAuus/AYjyH0Hq9b7d3m+3b09/7x9BXWgdLN99O+w983C/1ly2tBynn8wdnIL2XVOPONfN1JhD
9EzGQ09Kp5PuJDS2XJ+fxXju1Bh3t3upP9V0VFVXARihqPZoDZXJs5o50pdQOqpqp8/Knt5ExcED
F/x14wseYhax+2dt5i1yElfMktt1lGFtlORdRZq3rywgda/b4BkPZh9xZoTzEb4nFkUzENU9gGhg
cGbSIHC4gQlKBtcqmSWl7NgeGLUg8uMDu7yvb5BIgOq5tZZMWArVKRglkAZGfkvhT3mstoqSxLiR
/fEjH7bdHNH4rJnuwvogak6VpSvzu3TEUD0CtRbuSYSO3N4vG1oKMy7cLT2RaQCbBSvVlt9XGH+6
kM6G75LwFsNr7XwF0XuRoeEt0V0HEovm7mliP7qlsm9iE/PHs36OoVlaOrMj9Ls8bskueXtJGUQ7
Hv6sQQaXzvnpl3A+jI6DKk/dPFbtMLqe0uOt+oGWkZXt9LtI10bMhQTAoAdjRjDilI17UIi+GZAu
+KqZwaqbty/naUetn1+ZHcswj9/9G3SiWMGQigcxn/M5M4nFzv0hh4rnS2uuMdctHShwbkrQPwGf
NVLS58sxlQHNwqIFPh6sBO2475RtnnYru2pxpk+McDMgaE0FJaNadwf4CopeVJA+gEOD5J/XT+7i
7j2xw10QNUFevWkwmNYfoP9FakBqynhciSSXp4zMECZtxlbMX3Hig8SKZsbUDboLKiM8qW66cSuB
w+D6UJZicQNLgg51ggySKp8bAflB5wdZprsjRXPpC9AbxTMZgKlFGmdNbnlxeU5scQ5dFkFfVUWp
7vrGYfoWI6soK1Oq154XS84MnLG/xXnc3r8yFCfzJnVtX+lBibAIfOKRsqtr0RyD0hqGe4SdA8qu
hvFwfRYX7kWsExIBuMYNdGpwu5uCGNovEkV3DW0cD1QKSrsJpc1UADuPfBo4R8IViwtbEHq1kOhW
RSDc0Hl9vm7GqEITRIBTUSpQK0XIhXX10/VBLSzXmQkun0LCXM7EFv5EilWmoAFaRYJpctJ0TbZm
YaMTIDPwXBLnfwxuoydT6DexBENl+Qc9NEEJ3ulhBXW5ZmP++cmmmBqR+KSCjSb+wFhaspWGlcbx
xflC2lfVkBLSELydmzD0sUuaEdt7SEBH0k3jk64jGaIKoBmLAXi5vjpLWw68OnjGaNCowSPr3Jrs
ZymUy3vdFeQ8sLsgB232RGPm1QFAZmkYbNo8+Lpu81eCnbtizh5OXEqiLbyglVI8nAZwVN8S0EW/
RJuXyuqhPllCy6M073wG7cvNw/H4fqTWAxshW3cjQbbO7JkMEsIexE7XP2pxIk4ec9xEpALaL5ME
brI0mqcmHKgZ0xbqEChZQdOZdVqhrljUZcztxTScPO64lW4UsWqRyQekYj/uX2obb2qzwYzgNY0/
MaveILzU7t8gZO8gtHv6yU1hni5wpDKAF3Lz4Wf3gE2x0wEICk2IvkDH0QOfDf5zZvsEyQxu5tfO
hOaQyLaadf9fJg3kGnNSBMR7AICd756uVsdhzAlewJqvOrKfgAgmzd+KUd/JrZze6cBMWdfXael4
IGcKVSU0/oHEiDM5VULvB2pC3Eb8OyY7xPU5pLC87u91M0sHHWmlWbUcsH6Qh5+PLB3bsa+kkOBu
BoJBzJTcSjoU3/uarnFoLe28f02hVnpuKsm0qtQ0AW/8unqM1O5FHeRXEkoNA824ZgbQaHWuD45X
C/pNK6C6Lc0NXr8pz3OTfkJhM0yJ+9ZAiLfCK+EF2RwrMSM8HgD2MpO7moEIx2ksavfmm2xDc1qv
tqgFXP+SxWkmqAYBhAnIM49ryjStHBK1Iq4h7AX9XhR/DFzo120szi+6UnQguBGe8BIMAom1sfNz
4pbBFJkogR2h0458g4aUsnKcos11c4tDgnoOSt6z5hPPW42+pUkOvYa44HFiGuBoOf1spufrRuTF
Y4CCjUKBg0H/IOeuyBioQji2xK2glhP0h74BvnMrjX+H5igmrKOOAeadQDyWOhJ06gZUW4l3yKaa
ZdtQeBi6mKHMwQbBZ6PX3/pBwTyIZbVHca3z+BKUgBwWOnQRsYHBEU0H3Kf2Q1PVVTMS1wtSdIor
TtAcerxe/J3cWJpk6kBnmLVs/Id1IFgEdYZ6odw4z+DJVV31CgVph0JcqYeyMyHNvQBqpY2HPN5K
YfOX5oh35Kem5h14ZgowASGCqdbsnAF/NNTKR/Dk4w0OhBKayB6y3QB5ZQPX2x3utoHFpg9C9QnQ
xYQd/c2Pb7ObELPAAsMM9vf3rWn8h9CFoOsDDZ1oPRL5VCLy55mWgEDEDSf9CTf7k16R0vQGWVw5
b78xw8V0IIKF3AmaRyG9dz4dAQTPwMFmEHRQEZbsYtAvSs5o1+wOVaytZN2F7Kdj3wm7yXcFoyAn
REoXCCD4OoaBXz8pv0Hzta/hngvSTAVd+PiaRB+Z2loGqPr+CP1GazZedtBTNwpqU9GRiDIAz4Fg
EbrvIWtS78bcVnsZ7K2DA44lqBehK1s4GMoObctWoR/GeqtEBxrhjRibDbisFLB+BPt0AJ1kfFe3
Ti2AchdPOlOnTHRDqIWpaW31OkQU/J1WjKberQ0WM3ttrFwILERg2p4GAq/QAWsIAlwgN69P55Lf
QaUY5er5oYLE1vna1nFc4Iz71CXDsZlAthc+UQXUZe3KFbWUhgBMDGTpc+8Q+i+4M4WahR8GGZat
wrnJ2dtM4kkQGqEkx3ArgRXDAPRPN7GZHiAEYf98U/b9rTL9V6mgsU3xe45+Rkbt+9jC85pZkblW
P1l49kJjBeoUswqOrujc86kr5YYoQURdxf8Ux89sqFnqf5bZp6GVtkrTldvykosDrvTUHheVROVQ
Kk0Be4R+if6tpzglhOjq3iUBbu2iZGJppj1TE8s4hFFvGoPjZbsAMaE+3jdyDBqawUwkWxkVbECI
raPpHqnA9LEurUR6HyVzgoZfKrCifEi6F9o9xh7TpngbC2vAiqUbDA2cFG01ALij2DvfoydOk7ZJ
J+RdQ8Ghgja4SnbadHpU8QhpksdIuZO9Wyj2+NF3k/7VlKeo343fE8h7NNxS0bsYjuZQMEmpWSWD
ur+vmST/ad7Tx2FNN2Px/poXeAaboHeFbzkd2j73Sy2lbrKjw7vnI9WHothO3XZQT1fdYaUmvJSw
nunq/rHHu08S60ZQwl4HMsYpT18141VsA1O/03LTN+4LiisFJA5TaOvxvSKBzntaeZrw4uG/AeLp
N/BOMwChwoyacAfvTgxML3sEzzgLITQjWYaxAUpFVu8RapkKcaYUVIqDTcRPMaweqgDCTh6TVtHF
897mfRvqy6BwQrEGDdPcfd6IgViFMfZ+j43qKiXyL/l3UZi6vk/8bRmtOLoFuMzcD4BSL14Z0EGU
ubNWQiNDyP2CuiAnVGpbO2rokXP94b00m7RmE3hK8t1157pU8Dy1ydfqkeMuPN3PMe3o1AbVkBOY
w1awQTLEjpS9ZnBooG2zoHDpAjBupSs1/Et4JfzLyZj5bMCol3VQz/a1wWlq/dAVAzpEO8jlWXq9
CcbabOo7UHGm2UGVrTpfA7DOTv1yjf+Z89+OmROf0A5+1Gg97JdGsVeEN6qYRNyJCnCeQbCyxxf3
E0J0aIShOofc/rn/idRAG6lX4ViPEgPLlWnUVoLQOSIHQT/KSmnGa6WaZVdyYpO7n0GNq1QKGoxd
RbHVTU8gWI3JRcEaHRpMb16LZ8n7e31PLT1H0COAdyyYj4Df4IZJtahUBNpTN9REq8neRHQN5fHT
dSOL64ZMKdhQoQmHZozzuRyrVlLzihI3ilIzlLden1jEsxu1NoU1Zc3fF/7FJsEeATMz8mN4np8b
04UOffU1HAFQ6la0i3YidNFxIJnPVNRofPZkIGAIwFaFGthkCewLNaitfnPMb3rrfe7l8li6u3nu
2Z8ELNwBciMgRYRs+vOf67OyuMPw6ESCBBNz8bAPBF2usx6OXAsyl3rYwWN8iFsLzyUnHoePuCpB
Ff123ehSSIJ6ILqh0baKzhEubhKlvEU1GkZprbAsRth0k25aAxRxOYInaeUduri7Tqxxa1E2VRyV
Gja0DpdYyF+q/GfEs/L6kJZCBTRJoc4J5Tz0ev+6rRO3MBppnMlCANcvvKRtzRL9q6t3bf/k+29J
s00a1qIBUQxxG91GmZtK20EjICnJ0bPyFRm340xo0IIuayzsSileG7/ZVOGmoJui317/1sUjPrfz
gWZMQl6M1871pakpC6GjruTbgWbn+SZ9aCtTQzIgQDez9FCv3VRLK35qkbsYSar6URTMJzzE+9qf
hHc/i+3cawDL+q7i/q3H7Xx9lGsmuU3WenkbJSNMjnFsTypi8eZpSO5yAIv9pLdVQVsB160ZnH9+
sgNSDG+qu2E2uPf2aR3exN6f0n8AP7qVhd32+vCWDu4sFwgfg+vhomSmtbJSV8i6uClEO4TqINFt
LzAdjYfgvKVvrbASayzm4wCanonPZpzdb0h4Mry+6jOU8dFaJqNXg+5BkYyHcnFUHJD9sQ/VLpm+
n5PjEnuKwXfUsafanAieq3aWrCztvFs470qRVjIwbEBSwbFyPtOSD0ZyWUJKFxvZJv6XXNTbhlCW
I8S+PssLl8aZJW5NE6FIQI8BS4n30YgVm98vEm2tJEZGS1hZ0sVhqdAsBeBuJvfnbii/C3wo/AbE
RRUEwUTkqDIkS/TclMS1fO5vx83FFP5iUtAIgdra7DRPVjMuuskvy5DMbRBhtEPv/kR2ev49WZ3w
Hg92HBRW/Az68+ZrlG7CejRB3YC+jHanDE+jvpHjtdLYkleCtiB6sJD/wQuGbxIqY6PKhBQJ37SH
7uz0XEkPKrUD/aMQ0h3Jj4qfvyjK639Y4BOjMjcPKAfoQwajXQye2uEHzYZWk/+0gHagkLaym+YF
vJh03A2o/OHyQ7b33JgoKHoWgsbeFcNUNpMETX9CUq7RdCxuoxMr3OlopzARu6lAEk3ajylKQijg
dACu99C1Htcq90tPEFC5oPwwS1GiOZOL3XoF/H24xZC6emtE62uCorUHnpzohj74L8lKq8vi0DB1
OCN4fILC/HwCJ6mMkiyqkYqP3mkDJ65+1fWrLKx1VywtlI7gBB0cM3z5IlYkYaJAa4a4A30KJ5c2
K1HXkluZm2J/Q0Oor3PjqEjnNQA0EBf0yUwr3wfwNhjZSwm1jV77vL7DZxfFbzpAY+bpAnrmAsVe
Kn0URUCmAcRpT3LFcvkxmVA3ua+Rcl7zzEspMfQw/mNN5wpFqGEkMlqeiZvVdKfkt2IOMqjoHVry
UvYZgAfLMysNni1IDlESWEUlgZZn2g9JZUOcnE3x61BDO73e0eCFDCnzjDuvvw9yqBWYAgjqBySm
w0MMaQJxNyN3p3oPqogd6Mlph4P7AFQvCD1YJgDskd2Ad7odmZA+ED9k8mhdn9mFK/hsrFyeEWzN
Xgi+CuLWcvDQNxuqCya62AF+OgCl0+8aaa1MtLQvIVMJaCbSjfAj3Oz2RlJB/glrmZLIjDLxlgrF
7vqglo4Yxb2Klxge2iJfiTK8th3BLEncOFdV1iWyYRIF2H0xRXKl8H2ycukps4O42J8GaqW/Kg2U
b8shYhCnbeMR9/ZNYxaaLtAT+DJn5d8+br8i6wsK1ewNf/sMVWRzzsWr+LPRE7N7vj70BZQmIC6A
OeFdgloxqLjP3UsQ9ACIy/gUdbCVlqXESvVDHGz1didOu26Izd5tapBz70V0XU0BQninQsPIyJo1
xo0lDwEfh6cEUssywrzzT4lVZQp6iMS4fj0yfXhXvQewkLC4P1bRGnnu77j4JTDgHgD0QXxn8GWX
2CBjjq2FNAOqBsgdltsg2ExkO2Jw0RAA74jLMLZiFPw7Nkz4nzLzoyetf1pZgDnquPYh3AIYNFR8
iZbUFcqt3oRbqF7oGPj4kIOF1tgg35FFfz3FrPC++gHpyRivRLlL2SXcZf9OBXd5ltIAKaARUxEk
Hzlx6rrddSF47TQHiiBdfz9jVKafIolZmu+GtVb6pZVA7Qslb5SmRHTMzi7nJCxrVQFCOGVNXc94
w/PQTz2rA9KQZtWtNqYmVWNmRIe0MYOjYmSQQduOkwX4jCWtfcqCqzFAMUBQI0YohsLB+Zd0vpSG
RS/hPTuBiSTbJ2tyD0uRAyzgN4MLwQABMLfYga/khV5DbLWhmxZqr1uhuZe025lOprwvdJWV9SFc
I4BY2GFnRrn17duwLr1Mpa6RPWnG11zoahRnZRsvuDRjzjGBx8qYeXPmuT1ZRWT7u4LmAg6vGKHz
NgXxvJqqJboT8ucMrs7sgiFyBnTSouY7RFuwNFa3YtTSe50IOpMK4z8kLeHY0JOKBSWgwODeMbVc
ZqnUYDUb4VYqN95R0A4JMuPpw/WhLwQbSK+hT48gswA2I25666aM1DLG9MbItYh4Q8jxoa23qAT4
iAyDNYextJqn5rhhjVI+enWlIJEU3jbyZxHeamDj/v8bEnckDSEu2mnEkKIWSfUcakCOVCmQIbTJ
TfQfYnfgy7FMkjLTLPEahFRukrhVc8NNgSaOpSelRYFQeGvltQ2xBCc8szRP7ckeVcFulcdZBnIc
uXhNAGwZoRBaqZvac0hfH3KDkfKzbvEstJq1TtxFNwfhIYKyGrJCwA2dG5dypTbasDRceaNOmzg+
JtAO8FpTke9iyUBlb6e1D42xL5QnAYS+0bMCnPWa9tLsX7jL5jdLgHSwLIJLlFtYdVSVsNZqw+0A
6W/A5zFpKJNXvlnTlczQwmWORgN0MGqIwEHoy1nK/hdn17UjOZIkv4gAg5qvFKmqklm6uuqF6O7q
pgrqoPz6s6i7282MJJKYAXYwmG2gPRnCw4W5WakkLJ0lG1M2hadH91PeOSzdk+TRGt5un9alG/Ff
U1dkhAWEEEa7j8Iglw9tCH4CTIwDGHDbyEKgBL+mIFDAuCZGw0VMXRkm6SSlODwJfa51r6Cu3v0g
LZKL5BgNewokQrIf8k9TAmSn9m3QInbbEqss7cwVyMj1LqJcQhCx4V94SMSiCR1MynoDN4ZW8kdJ
6h8AuUCMxhw2VG3XEviFGgUGvDH+i8Ip1+9VBP8m1wRTaAPBThLdBblU1fA4SUe4byWVO9GN7GiV
f3u1r7cUNjE/gmwUusHKN0Tz7KYOGUro0BEMA4YoM2KbDsqOwwo8aPnDzowIz33LlElOrDgMWvo3
TZ/sTVE44Ms0IBP8W1Jlr5jXcuzrpwJSChC1AXEEegGWuJSYo5/kEJ2JIFYxlhh+lIkRNJG27eMv
WtwDl/LPV5HvGtifACe8YmDptSoG50NqBzLGNKf5UO/lOl3rTfKo/NKl4JvOjAhOtVVBgtCosR1o
eucT9b6ESINpY55J2Rbp42i/G+HXJFUrd34hkoJZvBcGlIdRrhR7DwXe4zabcQeGIiiV9BBC0w2S
GE6z7zhMyNwMcb9tosRbnctcGJq8NC2EOnZeMtuSGjto0B0cs9fHEUKEu9GDIFSYbgvP+rIZeAP6
jVn6kr6WL/B34mq9eUka/XZ8t+iHTA0aADTm602KzimGPykQTUdV2RUzXrMZhVNXjaLXdtZWTtMC
LwIqXtDrwxgJABe2WMEx9Io1SYHHA+oxTy/gJwLU+bfpGhC9kdwRjT5o3PmR8zk7+E+Uw7fNkzfd
2RC3LdxpB9z25vbxXrpN579HuL9pnavQn8bvMV71AeyfkasYfo9CKlE+tFU6HF6fEtcdctCA6mGm
Hc5XOOdRAviZYTFcJgsyCwmALYm+reUfQ2hvmiaG3ugm1OCsiOU2IVJICGqqR3OckTXprTslntx9
yc3GpKhDge2y3ZprrAXX6QuXewQjMoZNoUkh82fjzGlaRM0iI57tAEK2D7EUQ5O0iVaC3etnHTZU
eF9Q9QMabAlnvySUtcOEx8AGs3QLoo90fGrL3qmRMq7yHC9uMIoBvN+DET9TCJkw719aEKDBRWtV
NyN7ZIQRALWWVTqtUjgphpRV6SRn20QaHUkZXcvYltWMOaDMby3T0ayXCGqpt0/dwuOLUSrVBisS
JhwBY71cZY02sWYmIZ5DwNz0uxBFOgLhi5atXLc1O8Kz2ylNO9cyAiip045tUuww+3bQkLqlK8R6
a4aEhCJpYrDPNjA0jb5uOyzfxrG7BmFZPJtnqyaEgwkp88pu8dYaffbTijNAZyDPcntnFh/0s63R
hQKShpQFHPn4kjl0Q6DstG2Ec/P620y9qHuYzM1tewssDbgMFoYQ8C+EhCIsRzdTmZIpD4PMkZ5l
AB/jl9HjmIcXMKAzR3PMrQGCsHvzEPTgqbltfekmgrCOcxxoIEf5xiyd3XaqjRqHv4WBqcdOgdgP
o5Bq8S63wCr3K7NPS+HYuS3B02IonEh9XiAcG7am9lnnj7W+YmLpriPcQ5eDOzBNBM4nbUhDdFXC
AFrTJpiAU+J0412o7ol6MNZ2jp820ZdjVgWW0MWByq5wGo26AEHE3AKtlcv3CE5ck5qeFEt/DBTV
G0u5V4bfzbCSEa0YFRliWcKSypiqMOimAqhllFjtu0ZG5gdybDZTjPWawJgr8VrQuWgXuoeoNYPN
HONAlw4rxJUos6YJgcvRDgzK3LkzT25IvPagr+WXiwflzJbwSHZaUeWpjIWNir9V9mJpX7X0bwJO
9Ir/8z2CA87DNpK0FN+jG4D1HpR940N6aZw+0+wI7sky0lc8/kLdAGnfmUXBFasqAyuoAotGOJ56
dtRQjpatCJ2ZY1Q+VSjVgmHXIPfjkG8aJd7dvugL9VluHgRgoAHn0BXhtJa5Uc1TDvMWuloOMfwp
/1WRn2r0aFfPJN/ZTHVk1aHZIZtUr/gXL/6Z9W+ne+Zn5pkjSioWAuRDnBrYHX00d+bg5ZAANlbe
vKVXAmT7+B8YGBBnCUc1bbQiIxHSPrTJIGAQb2+v5OJNwGA3V3AxwKcnvA8THIHe6XBjCaI512St
Nya66ZZ9uO17f/zBShcqTytGFwo/2D7+V2PEA0siBgztUNtWlROcnoS5JahE0dKQdiOU4aEZpdU/
mLWpYjeJPhNMlm3S0q3r946sKoYuru3ZzxAOsYx+dWYM+BlZp0LCyemM57nyI3/a6NvRA9FdCBwL
mP5qrIq0coaWnLsJsQ4UKzSLR3KXLqi1kmgsEzj3Kd2x7APSVoDuOhVtnJa4pb5GP7F4Y75FiEwe
C6Pmd2kvjU2Qy8vYaMBA3NHIX3ttX9uuFhpuWdwzlrgySHobOfMrtDhk8Gp2/+I545PbCqYvwbks
IoaLakplaYazx8ykS9KNXW0xmhLWnqLcW9XKy7Lkdc+NCXGypfTdoBNubH7lE1zNESph/8YJnhtR
LtfUovMU5RJcO8KNsGm8TPmkKri4yXsS5i4Zol0O0iWnG+ZNVXjFSNfuEd808dHG4cF6ylBlAfXm
5Q8IO7WlcW6GQYraJdVcgHk8zEAAAYWCW37H+k1Hf1nVsUigYpRsTOntn3uPM/vi+w0qUUxKUiOE
FqZPWySbI32q3UneVHr/LCP5T9ZmMRZGDjj4DBBLnCGwMIkB5iSnqdQrNu7NYGzzLNCV33Pz3oR3
ckm3oTbAdZke1PYI+1VHqQ9mzqNhr1aulyoOiHEROoBvARUA4cFVmMwqUF5LcJsYsJie425v1eAc
A+dgxMAsOfaOiSH4Wk2DsiTPt1d9YeSB9wTA8gKtRbDXGMKboFhD3cKnS0F6z8UWxw2otFFuwQZA
DiPIttY+8aXcV4ZN4da7tbxlKaewEGqggA2UP/Je4W7F3dA2maJJ/NgbNPPiZJNrT72fnWwM0Pmh
8rDyvQv1NBgEtyymAW3o7gm+cgzNnGZUkYLWlF1WSz7gMt0EQfrWscKtWf2V7cFVV2/XwiZfmBWy
QJITrcLuSUFJn0fyoHTgNDYtoCwdUDdswGKJuLX1mniNOH55gQGCQ8ufgFxDLGaTOInVuerw5oNQ
lyQO5qTy2WcWQNkOu+s0kK6ukfjxAyt4EigIQXMFUCe0vcXUKcFVG60GJicJ1OWQxooh6xHpd6BU
2N/ezYWHz0LMBhYHcMkbIGu/9Fms7AYjlfDo9qW1t1ClsJK7PLd2lpG4RH03QSR62+DideF8LyDc
AA5fFbueVTq29aQpcNMS2iBoLIFTDXM/o7FPrBxjZI+QW3eh1eCTEuRuJhicgZHTUMFBVO2lyo8i
elaiV3UtAliKocHhyfl0ARjnzFuXKxFHeqKoRSoFPYVQleTrBf65T1U4LuR8pHDaqdtG7VbJB78u
/zm0BPotZ9aFfdBJFHVtF0uBGc6507aAKumBUTl1r4P9aw3WubjrIJBAMQ54N9DzX35rQhsFujEV
rEEJNE5xrPNuN6kJwgwA/2kFWSSyWodfiO8wGQbiAHQWeMFMSL0K1kkd9lPC3B4E9BSl84qTzTZl
eCrCysH0AZhsUTeLQaBa3in1qcjvynHliVz8cINzYxqYq4Cg1eWHq9lAOykppGA0tlbNNmadeCZa
xrjNjfoFra6V074Q+ICHA6qWYOKERo8mhAStAfrvERUfSDcbsmdXaOAkEim83izXWEEW/RTB4qoy
HmQUKISYko1yGGVRC1uoVbg4yzsplsd9DyiXZ9HyGNmY2c9oqR+GMp7cGBC9la9dXF30OpC6AGmA
Btnl6kpTTKculqUgxMm1KaoGMVpWdx1oUFL2EdP3FVey9BLBGoHQEKZb0fa8tDfbwzSGOXazze/C
NPPav5rh6kw/QfDB1DMH6be81m3kr5voms9tCjuagROpUwls5o1jzJVT+R3gV/RX6N7+uKW1hFI0
/BACcOyo8G1D0/dM0m0paIzwo6jLTUXBAwk+H/qJQRCNRSst2yV7aIYDIoLcE4+dkHqWGVG6PMPe
daabsmQrndot6RRXrl/GfHf725Y8wbkt4ZxkSSKHJT8nwzg7SQf0/po7XXpAzy0I97wumFmwapKC
t5gpvuG2ieRLAJ7e/g6+1+JZAFgCrwUKnKjUCTfOaAxGchuhl1Ebx9HaReOLFe6rGvTzpMYD4seP
tw0ufhZQaJz+HQ22b9jmWalD18q05aCFoJihSCXZLguhA6PKW3lN/WfJcaGhjjEOlDlUCKBdXq26
I5VS5AjyKv1tMO4L80e8NmC4+OKe2xCuUk1xGhsUboMQ9NWh377N1s7MXCxh4Zheov6x/1hrLbmV
7zKFYz5ajIZzD5u28pd2fy37VPUftzdp0RGffZfoBg1VQiHFwPFW4YNkekfAf6wGcrhDvbj5E73P
zRpd6NKFwiQqQMjAk2FUUwjJ7XpgSWfJ0cmkg+zNqj45c1GsMWIs9ZUR/wIfr6NgAKlY4QXPk1CJ
mqoCOMerndhFhxGcW6Zf+R+vFcgb5d2axaXzfm6Q//nZea/bsAqJCkhLXdigZ/Z7+1ffEJC72ysX
a/HTwPcCjDGq7sAECStoVTGzrMRAq9buvAwTW8n8sz5ggqIYAMivDllzjO3NjEdmIqjAh/dG+pHP
TysnZ+lxOf8Vwq3Ty9iepdgEBCv/04Gm4cB+NPYr0g/g50cHbOgyZEO8sQzGxA2Ve/wSqbufszXm
gqVl58x+EPkxFAAUhYtJZdCKD8oYBmARcqoMMND0WM+202dsxYMuFcJQhPqPKfHZMaLZyqk1A+IC
eVELTGTAJRwKI91hOvQ02D3KUU9ZASJxixx17anpVjA2SzcH+hCc64fLNonJbJtWrV4UyH9a+ThJ
MRgaVrzBwpbiYnKUGceY4YG9PMK9YZamNRfRqbVTV0kiOAS8edlnXCOla1eDwIWts5HGAZ8OCngE
9oI5WpE26lQan/K/2gEzzCdwTxxyPzuOTxjMCJ8jsLCmGLjd3D65/ERcvIRQOOUyGwAOyaDKEjsA
0URTte7N+AQ2+FH1OOpAayEH4ujJfWVu6mElWlmx9+2Czx3DNBcDK2GPJAWULD9jhTrSdLLbNwgg
ek1xaNKH2194tY9cwxXFPXyfrYN2RLiaHWFROYRadOpb6teFtmuGLc0ea1t7DSXvtq2rTeS2gBvi
+tHfkwaXZyavq/+zBRQWoDLbGrRjzJS2q5iRNUOCQ7fGvIvSzIpOXfhQDyrIGyFUnCtOvTbnv2gI
6RYOJMchi2zIFipUDTKG6DT2qpdi3sjSHtLZ3pfKr9tLd+1Q+NrhCmh4n6Dyp/MLf3YyaCqDT3aI
4xMImpoBqpPp5KHI4Wl5eRjV5I5SYNsw4o+xIJwRufxc/dals3n+C4RF5cP1ZTdm8Qn4izHM9lJ/
aA1oAWq5l7WQHqS5R6I/tz97aX256CRBionuhdg4MtWqpaqdxycZySXIGrQB5FHhfrW3uWzHBGM8
AHu4C/zPz1a3bzHArY9VfNLoTo7+cD4TcELE/5jPFpuI9Pw/ZgQvltYYuzUYzPTR5FcJxPQyMKNl
rdvWoDdZO5zXARs3x+HGgCqglC1OFlY1JKGRhcEcm1wCH/aRJoMTxkFk9b7+Okk/spSs3PFrfCA3
ChE95A5IYa8QpMU01YxO8NRgC9tKu+ExvY/3cRuoW2OttcZ9k+idLcNCiZ7rgqBCfrlrdcX6MSZD
DApdDKncR7gIxzB5lZRtvHYQbZ7zXNniZwPUIRySK2xdJOlWP7E+Pt39+DSd1j+diHOyna/N5rTf
YI7stDk5T/4TdAWcp6fU2/x5AdGhi3DSe/njP7x8PgTvf0BJ6NyDqOYQuB+B/zC7Qex//X18s/eP
d5O7M53OOYDU9WP3/PgF6vRH9/nR9Q8rG7Tk8Hkd5f8/RHD4tMQQock/JAq0B+Y0O82Z1womfOFv
LRZ3JWfXKVPnRO3LETaiFLGP0RkI9KK1oOA7iLo2g6cZcTsA4uI4MCgSjSYDHemJ6KljlD97LXHi
DOi76TfEoWctcZV83PaVj7pcPezY3LhgEHXl7KUxngro7wxSiTkr1QPma3vbcXFneOunCUcTIzDA
W0kNHNcBykk/V6AYi+sL7k6kyxo8o1juM6SRJimZ41MGwr6MgilgJWJfMoARWGjK8gAPL/blBnZD
pvVDaeNmUR2uvYariqem9m4v0oLX5YqfyLmguYMYVUhajTIDvD20ENQ9OQ+6q6wE4Uvn4+LvF+sx
YYJ6HuN/PyZY5zgHdz3xTXZCw8Axd38q88UinpG8STkFf7Uzal41OVm1l8nfmFJEDf8CKoqO2fkn
K5cL27NOr60JC9v3uXayKp3s1XBYmVxfcvzoQaATge8D34AtWIn7ok/Q5MJTncUYHgJF4A7asan6
CH3szEHWtTaZfw1R5t91ZlEoGQ2malISwuL8G3Bk58XyXn6dHjI3c1v3h4R5WqR5Dju833/4o+t/
We7B+blTx5Vbd02MI/wM4dqBFIVlsRrGJzW7ly0IMIBKb0Yhk/ebamoAG37UptSjZueYnXVH1Hg7
Qp+B3EnWFyOlq0+/KuUjjl6GEYR72z71Oh0MWHHiwkvAA60E3wsP2MWqCdcszYehjwwJB7QG96Ds
pYASdmD+sOl7SWvMo5f+7Ru34PwvDApxTpZHrZxrWB+0+B5iO/Ra+c4OY08qV47gQrAIQ5AjR8cJ
LBsiWZw6tEoSdxmU4uSPugcks/BUApq21stVKKHpH/r84/anXffs+d7jvHOxFT76JHgTzWiKtClp
clKbH8SCZycMctixslUk8ISH9h6sX74tjXsjedUkye3Yw6wAGDSsUR4tOE+MeREMevGmEIBHl3e8
TRq5LSN8+2iSGDSSEygj8+ofs8Xwzz2zIpwdVshTwaDXdOrTT22b6tsufmOFD8rs2+u6tJOgpYA1
zLGAAkeIF5IOOQnrpvTEZkx5BWV0CPsCxJn9ryKPHRvzpi7ynts2l+7FuU0hfgiNMJFyCTZtxI8Y
evU1P+qOZay7UBr456aAsMXwMfQAMQrNb8xZqGLUU4IMsUxPhLk9lxz3gdSstYeQHaXVstCim9QV
1DEw+I6+qCF8WN/3BKQHDNZy2Zeg4NinvDc4vEjVNozIMekhvQohXeNRijc1MBYNJqPs5GVMseTD
ENT9n0FSf+e/tPu2dZvxJwR+6+S9Q6NxRPCTtvvY2Jng0GH7VPlMtTUqnyX/AZAg1gtRN1IHwX8k
xtzNUlqnp2RmWzTCAGQz8vucgAJyrYO/dItAz0Nw5MBuCeTR5caELMmoZNP0pCRfKDCna2X6pXNt
oGULhOB3mUz4+9s6mXQ7w1bYCEylft6n87Gm9xDUcYBJHBh0Fdg/lp7ELUI5CcP26E8j4BHe5dRs
wRQGzaJTYWBkSO2dND2gMLpyexZX7syK8BZryIjQExqwckZqOzmzvlCpX9P6W1y+MyOCk8OiFQax
u/Qkl3/H/KjbHineZGsXG5ljlR/p2vT1UqwI6uNvOAdg/9/52dk9JYM6IZzD0pHIi7N7KqeOqYFF
qVijel064ueGhA9jo95CZxKGFPNZ1lufmHj/T4nZbgrNu+17Fk2hDYW4iZdQRawipoTHRJpb3CbW
eEr/ZHdo9Equ3byl0p/bppbScrCYAbyncklxlL8vr5MM3g0IdiJXUiL9IZ+KndXIDhe4CbPJz8LZ
U3UQG7uW9Jokazjuhb2DbRM5GmICOD7hqdKoNlBJge1efaqqXQGhAbj0NYHwhdW8sCL4JiMaJRuV
/PjUWaR0KiBPjfRehV71OBtPmbZfWVD+o4UMD6Q4QPWjl43hNFF5a1ISjaKynpy6VJHvwozWnkxN
kNxXRedHMqW+PgzzdiQ1OGorM7wz2yQ9xoYZbjBaVaDNWZZv04DMk5ldsnKyFm4nlH9Q/IeP5vmV
4GigWUZChMIIv+xo24LoAmX1L6blzphjFFwNPdKyT6ip/7y9KEtr8k37hMebw8jFLZAgZ66NeEyH
sXrJsvy5ALmcqq5FsUv5DYjQOXsdh3apYplcV9qIpWZGTyD6mbag1q+dbk4hpBkFEkAECosQ8JUO
pHw6RJ7VmvDtwmdCyw936H9pu8RXsFcVNa/znp4acN1no2t8zNCrvr2U111kgwsG/teI8D5ls2lK
zO7oaZicegLNuyY5oPKsnfRn6YGHbBP7ty0u3B8YxIQtZi3BASRWU1K5SMIQ8zCnprEyH4dFPrYW
sQGZK+IfJmnrh0jL1+iARKMoTwJ9yBmsAT7B4yi4pdiQwzwB7cVpUHrgeLdmFOgAodWGuU3VlarJ
VQ2dG8P4CsifMEzPoaWXPlCVYmNmKoxF8kfVgVKaSI5SQdAe7DbWyTa9nnx0UF3KZSc0iZsZK005
8dxw+zqUPwyQu2tgbRU+djRCeyyakJ7UkDqoZo+AiWT6vzHC2VewjeBMF8EbOZofdgbE+KnRW8fQ
38eGOdKqiujip5xZEV7JaIachZwl+WlC/2bA+pWcuwN82LfP5FVSx5cM/wB6zpMPbN/llo3a0KYD
I/SUZWTTWlDQi4tXDDhp4Y4cTLKV9WJPcmujSQxKIS3Y86BEvXYVxXTk+0eAQRG4Qs5GKqLBCWmk
vrOwpEAwWh4LPTB2ucwF+t2RDs9fX3/z0wBkx+1PX7oZXEkB4SmnnBA7yGirRrlFcVhKFj+BtQ6F
TpzPcEOoX8priJ/Fq8HVc5A3o3iP5+xync1MiWW14Z84Q6mj8nqEVyj68SY5RVGizcZ9Yo9OjZxk
hsRCFf/NQR/8L75YQdrMmUsA1RJ+A8RYwrqBJs5JxhviWgOe1QjhkT+ZmD0OqzZ0aDkmu9tGr6aE
sLlQ00Dih6o+JovFJgmYIOZwsGBVBxuLFH6W804Zyw+quPYAbg+Q6Q8e2EFV+5es554zMahmoMWt
6isVk6v95m10gJ+4zqGFHIv/+VmAK3dlSGNgVR91OZI3DQRaICngzdMcoT6lg1OzzNvt7W/nl/Q8
hAH9GiIygFfxWKNS8z1me2ZS0mNpzFQ7eSzZFHttrBDA6pV55V25PlvcDGj88FyqYP0QUTxaw/m4
NJgBbwsb/rCqdtWJbAqWbIwKLAXDe83u4qQH0WaQ1AGjbMUlXhWCvz/07BeIjheANn1gVvJoUBDV
UE+a7vrsXteqDzTDup446C7SMYfc0O8RMw0Y6z10FbjODIcpRyncYbpGXftNPAu7WPzvqgMeWoRn
JsDZwmmvZtC25x32e8hJuU/KdNhmlJCDGmI+u44a1ZnTlgDTShiY+HTjmFUl81ibKBsZap8PWmzx
UV3GhsPMyOzYWUhdqYLQo4y326ty9hbr2i+pgzZ8bSepH8eohd0+QGJgz/lp8PvRXoTP0BVxZyFw
WtPJoOzYkbDzC002vB4P0DYdU4gxQBd1f9ve1WX9Ngg8GLwwJpFwbi4viT7HsSSxmh1jdK+K/Mli
TwqCo7556pvRMfvPZiB7qRi24Xu7H+K7Tv8F7zXH5sq79F0WOt89/kNAAwIuDoJWGlzH5Q+J7L6w
hrJlRwhm7CNyYMM7VH+gZl3HbhQlvlZDmSW8s3voTUtQLekfotgPH2j3K9L7TRUdC83Ylc0HRg9j
/B8Rxnj69jS9GRLZDmvcoVfz8t+/FnqW+DFIVEAldPlrxwQlO0ZHdkRF5zCWjt1pYGE2nYlCYpG9
RFkHvdg/BmZOUB0+qMXst0z3oGiRG/uhOuQN52sP4lZ3CxDU6vazPo2cHnUF/fKd8IqrimGBb3wW
4npRWUZuGgbyWNodqZlXs9MMevVYEC40q8xxBwhVJCeaRxuD2k4XmfGdMtEkdOoRQuVygka3hYlZ
sBZqjZK81BVQ1I7RadYhrcOx8Lu8IUGadRjxrMO0AChKsvLfcxoBvV5FXfq7rvUhAuV2Ux1H5BOf
cdbIqN0qTTp6WsGseVOomQqAwJyvcbGJ8RQ8JCjycbLBt4p+vQinGrIw60PLroIss0GkRXPDMd5C
qhub2zdIfGW+7Sh8tA0jTioQ5pcnIUXdBJJJZR1MbeLnDQYi8L7oQ7LR6Iuq/8P2Bj92Gmp4iGAw
Z4S50EtjmpaASktHJbUFu2sVJp7e/y3IJ4snEKTcW2vTH1ffxs2BH0bD3Clmjb/fobPnjMxTZ0Qm
zAGCFta4ft7GwQG+vYBiLIhHGkESkFLYLySgImmeQUZQdceldIyS8JjTEFeqOZj6fJdJRy1jyAdD
8n7b5JWXhUl0SQkialBdQPzrchnjOVIbdKmlo5Ee0L/eD+w4Iu1NtNfbdsRwgH8aNoR/mQn0higQ
SLqo7zNchyBzHWvFYV5/A2pcmHNDjImXAlWJy2/oRhvE9hOyO2luHGo1u6Y+QELK76tpJaBbuEkX
loSmb14NRdNSIwpma3YVaZYdaWBfErNWDvfVaUNMc/5Fgk+lbd1H6H7BjtbdI3j2qiK606Mc483p
b9qstUR4OHDhGuG1ERhzAkNErGDgulzAqdIyM6qwgNU9IrTjGHrgi9Ffke/0ZMVHXB/xS1OCj+jV
Uu3iDqZiGh6GJ7X2w+6Y5Z+IWhESrRzuNWNCGCSREncayVUwF8nBgi4JtAKcKtcxKA58Wzs7IGa9
fcwXNu58JcWqqxF1MwjmYFHLn5MMXR8r9GZQOmCgOI7+3ra1cOwvbAmHsTc6ScsqOwpkgE2SwdX6
+wLZ02SsJIsLh/7CjnAYx6Q1e43Czlx+APEAZnBlQ6qVc3FVksLjcWFFcERIEEbwRMDKIL0nhvXe
h/lbESp3ygt9rDVPipInpcBcnz53UHVcmbW/9k6Xxvmfn3n3uaxstSEhTqX5ag9/pvwf5l/fH8fB
zBhXRDguvoxGGYZDPktRQG3QUYxET547QxnciDTVpq+rMqi7ca0yvrRvIEoAUgMQUnCxCm6xz6V5
GhIWBwOVBycFWv+Qm1OBOENeM7XkQFAS4hErqkLo4F2un2E0CTKdNg6YVqeSD74NhOhlmwPLjAzx
gbZ51IAzsy7HbT3XnR/KUb/Gi7hwHXgKaAKqhXoO6AQuf0NO4VqiKcmCaBiSH2qCUId24eCTkUnu
VDXtSnP3qlCMTYXksA1IIiaZ0E8RPro0qT2PNsuCsYdCnxKCzxLlWmg+Rs3gZ3O2TcPQ7YwkUEAk
d/vqL9sGUBCTK4gUgKS6/Ni6nTR91kkWgLOZvqV2KW8ntYZQnK1m7ghEO/gviOTXtvSDkWHw6rqM
Vt7CBeeK3AQVVnQCoPQi9huZWaWKNKpZUNp9nW/Gedaf274Btsmy47LexIYmU1ct6iLxwiSL16aS
luzjmYTGCn4GpkWF/WZmWEhGMaeBPKmQd0trutW7tn+VlQiDNSg63MmxxLamkStro0MLRw0DPehT
8zQCJGHCzapneSJZ1+Xg0CfRqQQr3dZmTegVpbXpm1rb3t7thS/lFRRcLvA1gFRdOGiZLVWa2tQF
hoBbULV7EMGgnnqwBgx9lYOvp/KKu7qqjOJoYzYUGqvYIz4myn/RmT8setlqhnguA4VZnhl1zkCN
fZgku0w55tHsgi5pkCynI4abE+mkoYfe5updZ649CwufDnkRTE1xGRgkf8JKZ23MYs2oq6BG5awy
QZYQl1s7sw5VM3ZumnZPipT4t5f7qp2Jr/9m5wCrDaeuF6ujKS95tEpXB01p7frop1Q/1vm7GZ5s
yBUDCaGnbJdMz5GyRtq/4LGB8zdRx1ew22B3vVx2ayoxTk+KOiBa8ZeZkZ/qAyZmU7ry2C48dxaq
HBh3hqwwMAP8fJ9tb5R0oYSRapTDorx8JFJRbCOQYK7EDQuxENcht/lFwVCkGPKXALqHpp00QaW6
IGHeWRPZ1ml07NvXQV4DCS4cWWwWV9rG68NfPeGbsKeSPdgQpIMUe9c6EibjD1OHlImd9G3uG9Vn
ON8XEFXNzc/UXtu5629F8gQeBHSZ+KkRJyhkeSgnQ02rgPYYo44+ZTVCHXIP3+nZiercPqDX23dp
THD+XVZKU1ZlVVAwCMk0QPmvcQ9djfZhJonToeKBAQ8vdlAwITUJy83eygKozW3KA7kD1dIffde6
JVCXAJ/3DsS367WG3bVf5VbRktAwRIdUUXR0ljFAmxhWiUz9ESxSGea+0ja8z83q8fYaXl+1S1NC
uNlBLpLrh2Tgz2vTxLPMp4yuAZrWbAhRpdSkUgNWUYp5yAJj9X2VUND655ZnlIy93f6ehQN4sXTC
hqGbM+SVbGdBHtXOXO5rigNo3clq6c7WCg3Wmi3hqqHkrheJiW2SH0tjo49v7BdkbF2ar81ULiQF
l7vEf8mZo9KBrqjSHJYw3FjO7ghKF5uixjip8XMcN14lPefp/YA+dgSU2kDWYozFL8UDBJQp8Jaq
KuygzcIuRgMCB3Io3CJq3tN22MhT7NAIOXL5ensPr6NoVH/g+HHukI1jTvTya5k5zcYoZzSgNZQ1
j1211TKP6TspO4btoyZ/3Ta3uLrn9oT02KRKOeU67IHp1JH9wjs9/a6c2c9BurRiiueilxWGi0/T
hHdcmVtqNxnmyFjky+VdHv8dGYRSJxc81xiPxlQnc2yUiKuxXzG9tIWoqQEaxzcQA26Xi5o1k6XO
KkD4zSh5iRNpgWWhRFj8ztbG/xed5rkp4V7EWW1qTQlT4/w+YyiAQOdW6TdhCXn4XZlNW9X0onkA
qXEFcp7aTcKN0Y5OCx3k28t9JYrI3ff5LxHuTRxqc6cbJTzPvg4Gv/fA8si8we+eihNQWh/RcXhg
PqjFoQ6YVY5bjC6A/Ld/xOJpPlt44TRD4aeOoI1LAy36gfdj/gGSNzBOdS/5b7lYyd/XbAknOaSo
bA9WRQMz2hZxhXkSIFo2de3kX6CZ1fs1QpPrXhFfYD4ZBLAHxsNEAjHOrhISs6PBLG3mTYsRBOlX
DrhgPu/I/CR1X+qhn4+JAQXd3Jsbf+o2xlrVbiEJhEdC6gU8lM5ruEIBqIVE+5QaWOG8BnXNdrzL
f2AONUfP4msenWitBL5sD+6JQOkIUolirbiRpCw3Gc2hUNGoxEFuPEZOkUJJwo3SnvC6jFkzdMq6
8m+Ozge0rWQZQN66Met/8dxh+ARhI89Ar2Yq23QcmVzjgOtau5HznYI7PdG7vDyNdFw5yEvP+Lkt
4TLVcorKP7xdgIZR1L5S6UGyV5pT12kOdhIqSQAmIOrAlgpOSjWqrmvhie1s8KDqjWzdiy2wpYGc
bfyw0rV6zZI98KVi/cDCByZLIdAymKzNRV/TIJyPEVfx/GMY+6i/m4zPwd7d9gOLzwwUP0ywq6tA
p4s5XBInVjnJEoy1b1Pq5FDJBoNZ2o9gtiaODORZZLhSrfvK/Pt/ODuv3riRbQv/IgLM4ZVkB4Vu
SZZkj/1C2GMPc8789fejDnChZhNNzAAHc2ZgwNVV3LVrh7XXGrcqe2s7hWdRoe8HpTdV5MuTzZUq
C4MuTs+CCP95GpwEf58aqFO2sSOYOzSqb+92bb250QbsgbBBW8J5Kl9RwkEamKMOxXtNeADe43je
F191jQzqmRbintsLrrk+CIjme8DRIkFyuUE16cSyTdWUR7zQI7vxXv6MAf/+1a/ffGULRrO2PXPW
5sB2yB+XU7GD0U5Qplgpfs+zfTh7dB+mj8zRQooC2WseeM+3t3cFr+DbUS5E1R2aSqYxl3N8RuID
kaqF7DxNQCyo57W5ch7Ld6V9aJS3zupfEtM79YpdaMqOsRVHfvRpiAMwLKaO2WfNncK/hfC+/Xb7
h32glhYhDSMdjCABgp1pHBZ31vKLyfO9JD+bWXQXdtpD1ZS/FKv4rYF/hleyx+A0xtnVWjyUguxU
JKKB7QeEr5Ka771Kd8RqehaiAyXhjd+2EvTQrFQgFOPXQT+ziEQUveoVfRDys6H/GbzxaZIj20Si
Ip9cX/iSwchSvehT7LZdYA/eUTVbR6BYK3R3k4fmB+Xi2z9oXm95Vogr0WTUAGNyXpdGGqWV6gm9
n54903M0lelY1chOYR/JbuG/3l5rde+f1lq466rLRN2b1DkWcIX2QN/QKTn4OnFTY4vaemtfi8uX
+mFiUv3jaVCCncIssPwqiM0+6zey1bWnF/Nn5g2EIDXH5WxPRL/dzC3cWNWjwBOrBWCKHCVJqHVi
0Wlj0Q0SZT8xbWekW6P+K+8fayMoCkaS6vqysA6BwhilXZie/bZy8tC4i8fq3dokBruCcs033RRp
4lK/saDRWrhqKe4Eo/bq9KyAZa/qYSeG/WPrv7bGr8S33Ea3J111ey88+nX/U1Xfk011wfnOLu0U
8jhxhn8zmWwskoWyrZRp8rL0nIlS6LRD0DhjE/8Hl02fdSaRBt+jA0m5vA1dWAOybNhoMOm/Ral8
rccGKcy3EWHfcBRPmi9/VzJtf/terNkqryAvITBA9YqCVi46TS2TMmXKLnOMBpAOwko+s0K1P244
7TWLwVChaZiHhGnHXG5QzhS+UN/MqB5Rss3WEuBWtuSd5I3ShqtbXerjaUCDmprRMgZmKkVnGHRe
KtsNvkIYWNePIZWC/7TQ/NmQJYZddrEn0teyCY0+PYeKCkPye9iDSY43ekpru2FYB6Amg/dQYC7S
ZIWpvTS3iB4EuEZ3nSH/7qtctPVG34JtrVk6HVcZXBDYZ1Drl5/IS/NCLDzChkroqRC95OGwcWAr
gYk2X2UG8EU00JZyyFrXmdZQ5tm5mrrcu0+HppEcjwbHoRDGxrsLBIUEWfBGK3IFumwHXicx3d02
+pUDpfxMOR+Bq7lRtrhqsFePVdB0GdCsL6pJKbO1LeSOby+yFgpAAElrVwK0Z1EvujzMNE8CU6fF
dg5T95u16+w/kGc7z+f3bztm/u2vrQ2FxMaTulbw/rzosqRiFWaqRimLxnXlwoOP9siALtKY17sq
umssZ+jgINt56rGIv1bhvQBR8e19rwSDULHIpJ7AimVxebhdnjDBpMTZGSibvjfCwNtVjOhA9swE
lqkU+0pHsm1Siq1q+9pTAYiI4c15EAh49eIypuGQywH/OPNcFT9Lsenv9HxQHfQQ+ruwMWeLkqJD
MYYD49Gl7vQW3fZQitIXJgsFJ1GyesO9rh0GvUiY3dE0B0c1u99PpcoBtcakQFHkXAqx+VDllrSr
CYbu5aIU7/3S8ndVX4yupgbil9ufYc3GGRZSZsUierHy/OefVhaDsYN9OivOgjbtvaI7ZpEzluLh
9iorYRWtohmXxIGTMi5ck2gF09BMeX5uvV1Z/pS747de+2ezBrq2DBMCIO1wtFRWFl9WzNOB17Hi
GIuYr5hExIuDeNdPylPeTZpL5WFr2H3FUdE4IrSZcxpcxeL2TmkwpFmcF+ggKfdSxvg0hF6JccoV
ydWSY3cQ0fK5fZhrl/fzmkv0YlYoDQRD9DWb/tX0T6H4ozO/tIl4l1KKS5QnFfHoWn6eQKSm2Vvl
54diq7i+8gLM/bJ5XgjedJ6AS7OxJE+omBcuSKYmRxh+1PlW0CrzNyyiKcRBIBKggUu8sXxjRGAn
cVb2NG/joxTtROD4BZniruu+9slXaWxtP3lL4t2WBuhKpANmnFiAUhW+fzk92Y364HkKKWObyPUu
VZufCvIoTmyEop0WZuHe/phr9gObzTxqRnmZqOfyIEUhztt0HHMCq3YqbT0UC9uHq/dF6mj6dNZd
GevoGXVRiRCyIG7EWit+h0iVuA4APAzhy7mznGq2EYUCnUcLVHgdOOglxcm+Uo69kM2ueGO2YMVs
mGAmDmKSBJ3RJfZB8ca4U4qK5mP7TWobO9pS1FrZECVVaZ7OZ6oDsNTlcUYJgI0ORNY5UtTq6I8Q
q+faMD7XShKfrVwGWSTIPkzkvrHR11pxpHN5CgFEk/bj1QBArwx9bVZTcYYijyKV1Tx27XiMpv/Q
v8XXMH0JpgNc1nKyARh9K/VjDE56GpzA121f2d02ybWaGzACIJ30keaW9OI1gkQjzWULCIOfCfcm
TqabGqc0XNOrbL/LvwRGDVuP0bl9adpek+ybdEugfs1QZFI6FMAl0DnLed1RV32ksQEzeHFI7+yt
bv/c3uTWAotEv6vNidmrpDzX2cMgfhtyb8tLz6a2cGCAomcIDOdIkLPISLVCCJTU40NlyT5DePYO
UhvVzeujvGdcSyptc6tpsvL8ofZJBsDgC7XtJRNBFpRpFI5+eU5nkupAPBmwtKu7XIHAdiNgWTs+
5qXm6SwMhazj8p6lUyGaRV6X59yopF1eT6LjJ+FGY2ZtP8QmEkgClZx+aQS6GMt5XajlWS0qp51k
V0SgQq8jG2KqF/geN3KOFc9P3g50WpUNIGFLJDjclYM5dnmF+DMdL3+4N1r1oOCh7WBjY2u+grMj
cZpry1e9FyrJIllNXJ3jyCx3qlU+9XGbH7Nww8jXDnBWGZuhOvNM0PzGfgruJsQBhrpVK4K7ZN8L
wVkqDsws0tsvvmwSmK+YBGpHpDAgkEATSIsbpRdVEEd6UiOJl3+drMHJonKj07G2BFEWOB24lCiQ
L4KtOO3HnsYg2Kq6g6bE8KJd1yZb/Y0VOzAJa9gF1SQij4X7szz8XyIxiSJX5kNnRLYwQc2kp24X
Hm47oZWVCFaByDBn99HhuPw+Ak3WRGF47gwViquGv5v8qwgt4SaJ6PW5MbwzK4AwW0NtaokgloW0
yNQOoLA+iebToJn9D7+kpnl7N9ehDKvQ0wSEQyUOv3C5GzGUo17yCWWyoHtU+yyDOQRNScVvrDsv
gvlgGMwCdeBa2JnNaO1ur359lrhaYlJAvDgMgMuXqzNMXuS8mPm57gukY5JIe1E9I3G9fBjuESgM
Nna7AvSbfTs1VeAdlDGXgeIgQ4oeqEVxVnofyOwkNNJjLUamnUiC8TjUWfQ01YQCZpUC5dVrT/9L
7wqkmzKGx/a3N3990fm4eHx+EYbEZ7jcfKinfaB7ZHGhNH6FN/FREb+j0dTWpWMYW255JYFmNRiK
IBamdUGYfLlaU8dBj57NPBIm56lb10X5HQ+j9bbaJfLLkOcUtIWshHonE0L1L+itVPmxZ246cPq4
gtlS6YQSlbDJKDZe3TUrmCeVgX3iwqk5X/602upSIyzF4gzZz+i/NNFLFTpVvxHrrR03omdgzcAw
k80ujjuqfC3qUo9Yr6714+jn3kHzQmmXxJHmCl74ChOVvLHm6s6oh3KFgaeby6SvG8UsUiPCiaYK
9qIgpLNK4r1RRoVT6vXP2/Z0HUbPxVfa9MRfBOrK4gtLaaPlmcxidT7acxPEgpgRidjRi+02tnaU
uTce3zXnQbgOawqZF4538eFywmdiAJxuHb/K4o9C2gXGveLDzFirvyN9y8dfv8Bs8NNyiy/Yt7Ul
wngFviVqnpFIOg76d6BEW1Jma4YC2dRMaWsyWbCsZauRX5RGRr7DHx/6xN/Xw3gaOvIDOQF6Hm1Y
/+pyvPczxTETgMuaWjsIYVuMWL8ZS4cwAGs9We2fSTF/iePfAXwit61k1QWSbuEFgLNQK1+EuDPR
YKWqUnGuHuP4n9aV95Xpxn/XLWpWjvT+fnu5tW9GJ3furdDJZSL18m7HcSvUXa0WADyZqK5Bj0Oo
YY1b5L1rFw3iNai0eMX4dAvbD3yvtIx2JPVAUTKrxcIdNf/7MKmvgqp/vb2lFSgQU8VMqjMGwOgJ
4y+Xe5JqwwuEWGYx6rCoYR2DPt8PssNwYKg4k0aKV+zl8athvYqxikQZwVv/JBqnMdzf/ilrtoNX
YRZ7Fpa8KnZnzZArSWmW53Lcyfq5Dh/q6s3wj5q4sdDq8/F5pYXVxFri5V5glFR+bd1w2l1uJ39r
oc3c810OCziymbU7bbGnrXRBOWpoLKh1kpehnnB51GEzxQXhQ3meUICVKPrC5HiXVP2d6Gl2Ykk0
QIf3qEjep2KrKrEC7ps5xwkm564d1Y+Fu6lSOOmSaCrPHag+kgumWqry1FTfU0O18+iUSF80+afI
ZHnjPcQ55K6p8Iyy10besfKN54ku4jMK3wQLi58hh0lJj4iTT5nzk/apI/fcVMXdCI1WLipOHPjA
zCQ4Ay8uTxr9jSkJPKE8t7JxbkAJhvIDOq1vtw12/l6X+TVO7tMqC3cw5uUkh4yGnaMkudd1B6ZQ
m9rLrsk2DHZ1O5QhODD62AQ8l9vp/TzUtLCszmbX7kQzgYFDvmuU4fft/awuY+iizqw43KzLtENo
/XLwJvaTCIrFOKsMgr1MmkNAbWHDca88tnMe8P9LzXbyKS8URPRpoYGtzkGHAcQnLfKdIBJewwZy
2tKK7LiEN8nbauqt75DupAEFFDWyxUGGneFVihZVZ4sgNTmGf3tbKNpVmwBkSAcFElDQDpcb07yc
sLsM5oQ3shmr2OVEv2pk7eJ84yqtrUQfF604Mnic5rzXT0fYlnU9jlFVnX3gFGGiu0p8z6Dwvmz+
3DaLNb+FWAH5BdMwyJMsQ1qrRoJ78PvqLOVS+xLnY7WXinH6lWlyc6iKHHEZSX3oQmPaT6J834T5
lnLCmtuYMZsfqAYwQfNZfNprBLdqxRxgdYbYztVT9JWHN1/Yh4K6L9v/cNk+r7UwTV1IvTZtOi7b
odP/mE9G9+v2ea59OPpdSO6RpTKDt3jehRzGQy+eqnMWv/sJCi8/AGR60vvtVWbns3ROH48Mo40E
0EvWDD/Rir5WpOoMG21eHBTl++2/fyVAZ34UmJYM1wyM0gtPrlu1oDcxQQrUcelTwD6/p0J+L0b8
V2mG5i5pEtFGNfXfz3PToqQ9Ar6AOTP2dmkLflcLg94z/ZW0u8L6rgUvZr3RlFjzTp+XWFytqkva
LNBE4oOErkcGp5VINzYbv6hWsxPF50TcyeXh9nmumfhciiOXMyjiL4tXbU3FnT8rz9ygTuvcTv1R
WvbUtY5a+Rtj/qs3Gv5tgljSHeAgi/skdn4odaZenatC/imEorTvDNN3KlUr3ZhHdS8pTP/nqZ+5
tQ/KrU166+e/3y9axwA4yJNpPC9+gpV2PkxIVAab+r4IrUcSmFc/DA+SLz01+kbZbv5gy8vAZCL1
TvSBMJ3FlYtollRdGDaI+iYIY2nQWCWetPGmrd3rz4ssXL9fZ6Bl5aA5N4iu99Fhsp6F3i6m/+D3
EZyn9Ul3CYTKYhkBKpzAawsCdmsQT7KUOulo3NeRpbpBrkTu7c+0tikLuKw+a/MgcL/whl6TMeqB
fPMZMyih74CvvpGq3k208ujpTbOx3MqHous59+U+8C7Lqr4YGfSyE68+V02D7elm6dAKioHNBVuK
W2tZAE16ixlhjALF7WXmo3ixFVRtczaComDa4p8sAs0d+qrijsNknRvGmfbmJKjHpBWVfS2n2VMf
GNk+SAMT8GvRbXzZlc3TaIAEZuaYAQq9cDtlaI61MUQ1rxywM9+0la51dWXD0axdfho0TEfPlRUy
kUWhw5KHsg2qoD3rB6u898xdWD40Rk1j7S7P871shNz8u39tRqwJNzV5OpnXknmzNowIZqWkPcM4
ZtJjPif5z39vOtQVRdJYxBxJsxYOJfPSATdTdx8hZat9KSTFjlrR+fcb+bzK4j7UiV8q1VR1536y
i/Fr27i59NzTKb+9zIopaMSPM56UrJyvdPnIyUPkJU0W9mc9/90H94HkKM3ft5dYudkfNLpQ7oPY
M5c+Eb6QXKS30J/T6RSF7wVYai+WdxYUzbcXUmePtPC+lMNB31CanxOyRdRdj+IA7Xrdn2eusvtQ
VH6PQfFYld8ojkOuqPQpY5FM21CqTtw8PbZS5OjqcFSi1yJ6Vq3vne+0MqpEv/DbWv+SIhRfuHkG
DyfAaM9J478q9VxErijuQmRQm4Peveuh7vgWVZO/lGdVO/VBsjPF6aEZ327vbu0YgQfSbkIkEHGN
xebCFHaJyZP6sxFGbma5SNjYtfYe6uGGfa/VuubqK54fr0UosIi4xjEpEt1oe9KzhBJ/jxzoQ1cq
X/wwf26Kf+B/OQ2Ksc9NxTbDeMNrzAZ39Q3JpKGqpPgLufelQQ6TOAxxrPTn8eBHd72uHSjARnpv
V5vz4deRJTJ+XGEN8g96octIKOySYRAj+N70DogNT03zELlh8Hcp/VMI/9z+eurVtuBmQK9h/no0
rZdRsoIo+0TbiBReG+wB9z9sEb1d32Skc4FmmVRFqcAu7aOaSt2v07mQnVSyS/3N7lUUTyX13+pj
Yn5M9KFIBfsjyIzlSx3Vk07cGFFaSfTGFoMa5LJ5EEO4FOPUmRLx3D91cbIRSq4cIAUlbe53MEtI
SHlpF95gJPU0ku9KanmCffCHZGUb/mPF8EGCzIqqynyKV1Qpg1ibehwSrbawtLjJJBlObqRPehMk
rlVCOou4WeXGFU0uOTBrd5hSx4ONYuMCrm31A4vL2Ayvp7W46W2RFGYuUoVBOH0XC9lO9X7dtsb5
b7i8ZLR8maGjfo7tAyC8PEx6Ll4X1FTHiqKw01BJaXV01Mgq71SoUuP6pvqPJwMHFcuNZ+36epMF
0FObN0ZdZKnLI3SaRonQqM6hnxw1ajJ6cPJn3FvsPyrq6+1tXrtMYHvQocBTSqeUWszlNmUVMDWj
td15BBd5VyiIR8hmELlB04x3hpKLGx9uZXMcJ+hI4JFEPdoi0ENdIZfSLme9vDkCN/tWeHDqCIgR
2erY3auxur+9wWsPxgY/LbiwlCoeU7+Qy+6cWcZRZsYrKF0DYNaEhcaefGD67HB7xcWREicAnyMX
JheH8uIqwZFUX+kHs85PZSTBXaoP2Z3WJ6ajStH0kDTaVq974dU+1qOIzDyNROTAHMjlJ0RZ0tQ8
MS9OBhOBKn3XkN5Aafy4vaslDuxjGcgxmfWcq8XABC+XMdTaTOg5skyUc4TcnHvYdCGIj4rCmYxe
+bsZk/hL10P9KI2j8eBJ6uDKWd/fj6GXbmSRCzuafw04IwCZ6BMRMC2rylZBqzOU5fokqGO9l6bw
PTOiN12DrMXyU/VO8GDOun0CK+fMcwuggGYa57wsdmRp7aMXqdQnBQtmWFkIoNMNeoiypmDDhJZj
AB/b4wWkwIzmAO/I4rDVPFVgdpYRdwqk2NgjAeQB220ZeLXiUCA/CHVmibS6qr4FedyZO0FCz8PO
FcH/20Ot9a+27oSXuB0r007bqYJgFhVsBbL0JK92FdRaTHVnmRjYTCQXGyWbZR/r49cjt6XMArK8
t1fhbM+7YZRmfaqkpOjt2I/Ko29MqZvnBgKGddcLtDb8bF+3en6IhUH8CVqyke2gLYW9UEYwy4lC
ex+FKEqrHhTXXeFVG59zmXt9/Mq5BTOTjlHsWX7POJ6CMciM+mTAAwJRRlS91IIPrmxIJsc3k3Iv
1G3iaHpg0SHSUQdEl3HjQ3/cmk/PDD9izq8phXxM3ZKVXd6qfPQgy6SOdpq8GJXHVPY035WHaR4o
9oyBFC0P66/cb6/dB+AU230FrLSxs3Hwf/Wdp4BN65uSyEzqyiczHTWn0rToHhKXzKfVYo4F6esA
dbAZBHr2KxyHrnEyOOxJMTpfeYOmllBLVLxp2iVD69VQcQ3i27+9OhKQIyjuFIqfM7L5cpdVOI16
3I/NKZelfJdVtcQYMxlHp1mbFfI59F6eKO8K8TEemMbJ4kTbcs5vRZG1YC53PT+REUGoI8QDLc90
c9/z3gcjB30pBOOxUlougjx9R7452jCweaHlD8FbQPgyk45DW3W5aT+vwkLQsK/cGCxUdsI3T0/i
Y9aHVIki5Gaj+t89rh/GRC2b2dhZTRkp5csVjVrVqlidmpM+FbBnG4RdzaQiBADh8A476w+g6Jq7
2992ESj9b1EgkiQHOswRyxJG2PkIhUZSc0LMs3qh4xhCg5TlrlG2445osD60UqAegnEMHG/Ss/+y
POE293ieZ12CKkQol9K25XPrBcLNqpb239FnkFDZUH/HaZ3e6apQO3FXyQ5l3S2gyrKXO++eTgyx
Gi/iDGRfJIKaSKfc9ITupIt1+JroNSpKqggdrDnohxDCwp0yhONuaPPW8Yne93VTCg5hzhcFzJDT
lHJJ9tz734yu2WrsLUKfj99Gkg+AFbSfTGn30hzEdmCqS+qLk+9TtDAbBkA61XDITiS7pOb3YtKD
ey4SS9mIYK9fSt5IasmM4TIyd8USThuq6OgqVqcOPcDBrvyaOVFL0Fvx4Klc/A0TuA64GCWCt5Ea
GvVwPsXlPiejDfqIEZRTDnbiJVEZF1P1enRMrWAwJC608Nttk5//wsXNZkIDz/ihyAFf5+WCoR8F
0RRa1UmQo2kvzIZH2Xyr0ba6rbnuRJmGku9yWJp+Tw+Cza9P7eDpqdNInVLFDhWvQngOvWQi0hM8
pZ82ssiVZemjw4Y+E1XBPrM4TT2cgA/Om5PHH5IGgg3ceCrA++M3GynWin0SRmmzdYJUvNJVNgrJ
qsgm61OJrlyTaI6hNzsd3dsWqFdh5Ic622IPWIliCUqoMNC/Yb6N4snlpyv6Kou7tu1OeCbrm68l
3wY9yXdFkmpuoKExZw1K4nSErXaM9JlDKY2eaqhqKFd23hbN/YohIaHCfDOpNP56OXg5RHnh1bA8
n5gEVr8Egz/tk67eKuSveGiqitBeIrIMuHI5JF7QmyjDUO5OsZo+tZa3jw3RHQXYjKa7vIKCzFDe
ejXYiNBX7IiqEUPOgEM57aVjHqQpy4y+6k6V33Z2AJZHatIfYh0cS/V4+z6uhMtMVcw8Z0hJ8dYu
ORPTnCy89rTuJEpN+Kp4QqsfUyHqLCdqvOhJj9rsS+yZhWUHCn7aFYsayGlTlelvxVfjfS/mhh3z
jD35RTg8Uzf/Xsa1dCTGre+qWJCeOwVV19u/eu2AkPWkGouezzzZcGmKPtCydij8/tQwUNNrVgdg
pfupDGXhFFVyuL3Yyl2j+DlrahCTz+W8y8UKvVfSKpvfqaHqnLGaDDtJkt+NL/8IusatC/CcarMV
962tCqUUk6yMoGhk/JerRq3eGm0R9qdK117r9HEq/+6SQ+wRhzQ7DSGM25tcMXR81lxy+xgWXCaF
Zh8VwtDk/anu9OPgG1CRfs2gPC3inaVkh+y3h0jd7SWXnav5kaXH8fHe0b+l7He5RXNkWCgWk/5k
TCZcOelo3nWJjlQKPLSHRhW7Azyv+dEPx9hNNfMv4sxmJ1HrtFMrOGijuTVCvmJW8yOIm5v/dwW8
l5CW8KO07k+oRUUP8Kk2h5Fa9UHGMdwJybQ1/LO2HgSw4EG4f7yJsw18woNM7SAJLc/8SVInNwdg
b3PzfvpK/hexaPPv7wzASKIZSnIzZm1hUGljNToKisOp9aPvJSUca/qn0MZ3Xy83ENYfxFWLR57a
G3BW+ldk/EvCxohHKBKtsD2Nujy+wb/53tbRd7HsCleMpunBlxPLDSrFeGPEJXeSvq6e0AGLd4YY
hihOh1qU2mOR/dFbfSwZd7CK15qN7T0quHYQebId5fFwgG1F3vdUHTZu/EfP9HIDvHH09+ahBLKQ
ZfxQ54JhVnXcnyLViCArENrkjtTBfPV9ZR93XXT006Z6SULTPwYG3MeSDGC91zMy3TA19kWgDNBj
6orb0Eg5VGVk7VtLa455l41IrkkNcna6Z4uJ+SVII8ENrJY8hyE4J8ULuXGR3IddB3C1a7YoNFa+
DrLldF9Moi+gGkv478AomFWlTX8qY2TgwCSFr1FX+28h7bpd33dVage18s5U8ug0k9LvM2McdvJY
RW7X9tOuHUGWDnXX3MNO7d2bOCinojd2sDRfP2Sj5tmZGKJhp5TiLmpzdcOQr19+fv/MiT3zc+Cz
5hD6062pRDluPU3rT95UeEy+CgWsTqiQ3vZO13eTVQggefRxi5DMX65iMo4uxhm+QG2Exs1iaXr0
5bzfJ4bYucbQyhu7uvb3lOPBxsw1QsKZ5WiRpNdKPU3BcNLTTnZi0+gfIbyabDVQup0R54HbNGaO
ioC2Rdu4tjLsVFRRQKADTVvEdXEHp7JX4IXqofAOoey/RxMUr32nwRgtyuNj0yiHoh626tnXTw4N
F2WeLaZ2IzMrfnnCetrqgtlX06lrDkRgLoxCw4um1/eScBgLp95iTZuLBotLzXpQm3wUIjVz/vNP
dmPQVBqzKJxOfdEf5DC0FQmVP/+llFRnyraYQVZ3RwcElSJCFF65y9XGdj5wrZ1OEEO0bmWVQEAs
QeGma5YtjcZZAHvpjuVcddL1acOaVqyXQjozTHN2TRlxsdeB2gw4Rs62l/fjcBcFp676Yf6nRciy
mBKHkGqJAGwKJcmzEYbNSmp+1FLqhsmPXv8ToIh2+y6ufDl2Y0FZBvc8kIhFoMDMmyH1Yj2dmBQK
qicxOmvtuxiPDoxit1daSXJmiCib4fRnaK98+dmCwRN0MbHGk1+RuyhAlXdh4EaxU1OEUJ3mW9Mk
diWDqdTcjaXne7awz1kpHDQ5VjOPGF4u7Xl518j+NJ3otHYOZbqmd3iDzD3Woj1YQ1DaghZSnNOC
1B0NuJWCsgs3Uo9ll5KgjAgQXD/tARhUrvi/ErWthtrgV2Syq3zz3qh8uLotu6btAG6+veW17/p5
rUVk7ddtYJYqa7Xh5KqJPVHVke61JHB4Yza+7IqXI02mTERtk/uwpIScpEEehlwVT9RdHmkAmD1x
ncb/K5AENn/JRbURUV9Xcqir4NtmdDhHusRlUXsf8rgcpVOoJXcCWcMbWtWhXWTCFs7z+hhZCQUX
dF1BcPDpLg1HL4KirntPOtVQ38ovZvm70+/Fhm7W6G+c4tqmcNbUDInqaOUsIla5UirDSkL5hDZi
85BVJkgWU1D2bdEI328bx/Uzj5jL/55C2gxXUs5NKVWGr43KKeqyYke3p3WGydza0LWjBKJGbR0k
ynzplwMlg5FlqdiL8qnt1FcZWQuxsuxQm5wq2RIQmT/D5f1mKVwKI15kWSCJLz8TmYWuj6EhnyBg
e1ZEVxIf0TDZ+6N4gKPhUFG1YVB+oyR1/cFmtCOpHUVFALnm4hmCMqqPraZToLz3oEClmSEgBdjB
m7lhGSvZHCvN7Lk8BITCS2hNVk1+EqVsr9Ab6aR1zY+uYQ6wzfRin+b+s6SiBFsK8D51BsJEsVRO
Nu4nsKepfCrD5l9yq+HIaGIAv6HHSWRDJfDyuCn1db3iicqpiDO7Sv8o3tfbBrpSwP5ok8wxNEd8
pVBian5lTrWkIH4oRpEttUoNIYoHy7g64r/EWq6+hmXYZy55BnmNolUJIGTAd41Th0I77Pq2GQQn
kLU8cBIxgDLKapt04yKtdOugwiWfmWWhmPRZjlhY5RAU0aArJ6OoVTuJE+PQxlX3kPtW6Y7MgDja
hNUriodIaGn+aoV23DDDlWsGPxkmSHtpbuksXFSvxUbbV616isyfSjszcR0zK92nnrzhdVcuGVRK
6KByqeEdWJazRg/1qaitVXj7R6AtHaqriSHodlUk+UETi2hXlEOyF5ImOHSDsskGfu21yBYoy0Jh
M8ddS4IuXyiiSuoG9cSs04Oah3YkRs9jUx8HMXzwY7gPlDs1/BlKIX0EGLs1CR3f5w45tdvGuXLv
gZ0RlhHOMCW0BKcYnja0VB7UE+6a4RIptRGBeWAG/e32Omsfdpb5mpOHGeq5iJcsKDSrSC60kwVh
tlVPhxHRkL7z4bTfWGl1R59WWrhPOazM3Ddz7RRXFWC6b2Ea3tfiz9vbuX5KySeZ1aYDQw+GyPbS
aVRFQRO5GbQTjOaImfZD7yDE+Q5HD3QELcNxo9RW/+FTwf4CYloDV3wFklUzr+YdMbXT0FPe7UcD
6IeZqPuiKbckh1a+Fr0XOo0ktsxvLltuSaDoNf9QT35RPOsWeLpAfNSq3yVc3LcP8jrcUucYAW4R
yvPzrPHlQY5FGFg5arsnBG7vBeO+UEI3EGGhl34p1Z9M3t9ebqWowXoUnaCPpE/K0pfrAbnrirYZ
tVOqTWLrdkQOMiYvjQepnYbKGcrAevAh7/3LTDOIzxuakgdDyJj6H9USMqFeGrVzKVmhaHc6IqlO
oimzeC6ThBB4aU3wW5XTAAi/kfS5LfiT+DgaRqHbSmSEv27vZiULYTdE4GyJGJzi82I3nqSjGy5r
JxSa5DK0DW+0EyE+FMxPm6ITSYiuiE8t+PqxH2x2vvH1VrKA2VdTL2R1/mVZLFQVoq+5sHMy/MhR
c+9LnzAeV39TgujcfDPE+7Tt7abZJ4G8heFbe66oiPIdiZnx4Mvm/1DGAO4glTrJw89w0hxwgz/i
+hkiX1qFDKwrwKrloWBy/XD72FfeDrIqCsBg1Ymnl2iwNJ7HFrRSP3kdUBtv8LtdkDbCMessBCVk
Md+ZlSkh01IM8K3T7drdXn/Fw+mUTAkNZww20JbLr17Cekx81RGLwoDs+kOeuBoAYqcMlXoj8/rY
yyIY5W2ASRJ2CubQlgUCL5g0ZQyI1qIp2sF460bW9zL0nmIgm57ijEHNqCeKc36316s3X51pyY9j
diy0c+H/ScaDFYS2BE15TREF4lWKKXujgd5Cubt9KGvmMFcxqFMCo4bsaXbZn8o2nkH1SNET5aRK
370ydMva+k0n0jXlx7nm0BbdvhqUYx1vcYmuYLHmDuPHrDISAhzVYuUpF8yIwImI1j/Kin/wvCNf
7S+zGBwvARb2KJbJUY21g6E0rvd/nJ3nbtxa0q6viABz+EuygxIlW7It+w/hIDPnzKs/D/XhYKvZ
jSY8M4PZBgbjaq5Yq+oN3TGM2qOfj/taC49pqH++PhLnd9Pyc8g0udX5Ue/p6IeBiCC2ZmE66dAc
doPpCp4nT9+KLeuEi1HYS9Q/aHadV1eNZNZClGQfMD4unHJGtD+Ja3XH45W3CqhfKiHmP1/ti9gy
IMzFoo4zfPVImZTYLH0/QuyzmYeD3/ilG8tyZmf9FB+vD+L5Hl8kr8jVRRTXeMKusohaLHW9blWd
LMJyylRB1qZxhqzw5lHZm0HHu08nu2ifroc9v3gJq0AIWLJfdvhqa5ehFoJk0/UHIX+Z6qdw/J0G
1Fu3bt2LX/chzOrekIU8ncTA1B+UuNhT53+TwKsoefcYD6rnk4mic+gOwgbha+vjVjuUjZtnHSnA
A/dqchyNB+PW3GqJX1iWDCDq9+Ss0BzWLaU+7OrK0NGDreqlcBPqwV04ltVNmuaZawpluzNLZDev
z9r5gbzM2n9BV7PWogxvhAkKlz1ERpc2EeX4vngNKr/dXY904ZQjFNQN3s3UAM/KxXnrT9qQsC5z
62eEVYlhHTmZHDkVj7l8l9S3fXgMy631cvEDP0SVT0+4quw1QOxE5TAHNEyu29vBFipmOSZPr5rl
0xaqMzPHGb4axVLShTDINJ3OhivNx02Lq8sf8d/fv1r0eqmCWOr5+3ni2Wn7EkhfdX9LEWgryGqN
y2nd5EK37KxRcmtDt/1Yuy/Vf34KMFTg8ejRSkDg15W8wIp1tOwsDl8rCHYN1UOny/I/VP/6/fUF
d3FSyDZIMFl2PFlPZz7oy7GShdB4iDWAlboUV04JWON/iIIs49JtpPgAf/80ilmJdbKIED0MuVTc
mAN8N6o18cY2PX9roIJLw57Mf4ExKqsFlugzQGO/NR9yMUN2PatEJ7VSEzcwq7lFpWe2h6L6laKU
s5EmXwoMZJQu6nIhW+uqBk4m0ySIo/ngDzNeZ3qm76EjZnj1RvNujI30KLVyc9CSvNhdn761txzV
rYVdBo+OlIDUaK13pCgDCHRhMB+08mUWv2LQu8+i4ThnyDlGP0YQuYl0VDVh12u3/VLXoUEKU96O
1cm2muIIwejWREsrEqNbo1lAjZt95uXWXu17PG/eUzZqq4jqnU5+kKVxaUQC+75N4zfUX8qXThB9
Eje/elQFtXDMSklcyijqodRniqEYi6DjGTqoHQquGSrdvpIG7ZE+qOjUsWp+ia0BOqSuV24nCb/G
bE4+R6IwbKzaC7conBCkN3n88Axae2qXXama6cSpaMySE0+aK+Zu0X8LxZu5+N1WT5L2/fpsXtiM
ZCSkQDTrIGesccBTNFnl5OeIUWlCt5NS44ffAqq7HuQCqIG3OFt9sXFmn6zViI2qLxCa9fWHdKoe
CmuXGXcU8tsszOxktgMr3M/TL91/y+PQzsLHAKKR394FuqfQdpPyYR+Zw13Dc6i2k2FXmy+deazk
+6KBL7pLQhqqvV5v5E3vxlmrRcSggCIBeggrcK2PLqi0NnxOxQdxlgrWdlr7z5JeWy9Rq7eZMyaK
eJA7o88wbFPZ4KocWgHY4Hz626kRzMuKPt+8R+ksAtYQVsV3v7aiwDZkX0Ql3EhzUM4DSlKhkcit
K2eoLYVa1v4eZ23GFG1IIsWVkln9HQPgCF1ZiXLRacjDG2RM/R7CXtF26U7QEFV1yzDuMnCm8WIF
lE/WD61qDNPWhKx6QPCgTAD0+ggQyKmG7EdbynNKQ3hqbskZ/c9YJ0qvapj4lCAamfpFoSVSx1nm
C4bdpVISOyiqWofUHNRvwazUg22NWv2lDTMxtuu+yb+lWMq0dtAUAY8Wzeog2AZl4oLdBNDhy0Lg
CFbE5dhkU9O504CU3q3eG7wv65oi7U7rCj06IAallzdN23Q/xF6Q5J2AGI560LWp+lFQC/+uB32W
Yzav+YFjdPk8HLGeNRQ7nWWt3CHFmj+LHa2ijfN2nQTChMCQBbUDrsiFdLe66aPGsNq5EaiURWJ5
KCT0UKVyjF2r6P27aJDbnR+K/5p5/l9QkKZUY7BgNlYvBrGWIrHoI/1hSo7dV7NQ3bnYSc2+jf71
/b9EQl6Y25KzHWLN6vNqMYSippQ8EizF9kP9q1V1NxRa/jFdp73MWcNDBDLqQlBeXcpZVKqlmInU
VwR2gObKPppfw0FRtjgVZ1WkJRJ7lvOZxx3U2lV6mealP/d9qz1M8Z+xaR6VuDoM/X2UZ3bba4+j
qRzE/FObWD+TYUsxcn2IE3tRHYbpzVrhS1extcqahdknlfKnRfor3tO6tPNcuzXi2pbgTEqI5nUb
mcgyQx9Pq3XQ1VpRAEAlKcy7ByX8GaZfBLznon99lCwxWP0MKzqe/GEVI7X0JgFdpz90VWyHbezW
kDQCDF82rov19U0cJJfAZ1JX4FG+RkJ0XehLci2ZD1KRm4e0MWFeA8d24HlJe7lrZTdI9cBBhqMB
X2LOr43elHuzt14TQ+7upmyQHiaf1COtkemdtFZ5EHS8EYU2iW/UHqV7X8v1vS+FW4rCa7dCaI1o
UtFiRWkOLQPW3mnmEc24E6pN7D9EaWAryZzboZB96QNxL/r3vnmo1DurNhxxUQvxhfthqnd5OYFa
65wyczXh2RiCXR1Idg3IIja3ft9ZeZd6KnU3NBL5aYCA5NXva+skEClQ+w+S9BYyiXG1l5pPyU6t
AjcXZzxqqC4pXBZSc1/UWzO7zjaW6KDnMOVZKiHaGtMut5jvKE3qP2RwyOwiEkQ79PWNlObiNyKA
STF+2YNnqv2CFBol8r5c3EP1VzHo4Mfy0X8TfEcRHiK/edGCYa8F0h4BYIxrt+DT6/caH4kViIJN
GKUehMFXb4KwkOmmkBs+mGpuB2K2F2FmN5BAru+SrTCrI1vR/TAw+0l4kFHsaLWDUP6RImMjyFlx
YPmYhQyAIwHPQ7K40/XcpLg4JL4lPNRmcpCH3kb4Vh/o52vf6x6R7hT1ELNsnXRKt+BA58coymj0
cXhZgbOHxHwaOotbAUZHHHi+hEae4QqqcSS6pj/5ErZ8GFnMivYrVfpnoWufsED9PaA13KrkPOOt
nOtUhJ+i1DGnz9cH/iybXcaEKSZb5h+8l1djElJzTvQqC7y+2aHngZOGoyDIUxX7VLsxII/Duwny
zxku32j2t2gxysXnxdAHRzRXyo4SMNcu/hIXO8v63NV7Oc535XiM457Cbu1E5a3ZqBvGcpcGkyuX
VsEylmeSIOC7YsWXS36zsJ8ASBOJXlIXIa8YG44pMnSlCTMJ5vH10Tq/l0j8xUW6hrSCfvB6sMJY
1aBEB54Vyd5gDPaEOgOuiLskC2/+NdR74xRBNJmaOUjW0wWTSkYgpXj9epVvmm5rxPtGleZdkP+A
ObG/HutdQ+X0vl2CAQsk0QDesmYtgKpSBIGHJrby8dzaehLUqe03sNccWY6l0U46OusKapyjLQjk
OmpopU+GIMM3CGdruisq9F/E2ZT3Sg8FwpZ6afhj1WnwNcuKZmMznc8CyiaYFpKRoOBGxWI1NFQu
pEydU1y1gCXQ3zsGuX9Lr2/hXm7sj/OldhprVVI35LSsIDVhjT6lC4PdH9ximlwLKYJ9HpqvsaDO
+1BMoptAjJvj9Xm5+KEWuSV4Ytoz6zy98ln9VC5ST4jvxWCvF/dpHblWt9XFupBgguhdimUSpA1Q
fcsP+dASoZpdZ1YWZx5vM6cLkACuv5TqXwoPu5lOb9rbQ3iocsHVCmMjiz6/RTXsJt7pMsubei0R
rphj6lstZrr8svYZPWDpLtMS5dP1kVxXmFAoQoCfNQ5TBr3hNQuoQmrDNEYcZ7Xej25HOnQO8NoS
QNEoR3ycqHzJqCPifF/X/sbuuhR7kVrmuMA6iI7k6eAiLi3mo4BBqo9e1YBzmFolTiigU4PSVSIr
n0qlfP33zwVMTFmLtbN4T52GrKROFqxOweQWN+ZoZs0qByN+ZZz3SdNCRf56Pd75gxLMCh1XCDwc
V+jzn8Yz5anIlVHDabaH+E7ZYwgDwS2Lccif6rGI5YOVmHN9BG2UmH+ux760gBYBLKxnWb1UEE9j
t1ORVk0zY+KdwSOcp5buqaLm7r9HWUCoUIw4EKBMnEaRsUUDkyRiTN7mGUexKD1apTRtlCMvZHtg
VwDWwlUEdM7VdhomyAYxS1o/8+gs2oYWOu0Adao/inAIwnDcC1qwa3U7zMxnwe8eUnMrEbuQ88P9
AdxLTr1IFq9Xq2jQYrC0CWdYaBq2qMftvjIyTzSyn7LW+XtEl0I7KQyOo7H1nVydfxpVe4xrcdr7
uE8c8jZ9QRwscxLejvaCUXSCVu52hpKp+4jW679flKBjKMFTVwDtveYwVnOdRwkSO15rCXuEoR5H
EpKmfqo3xZwv3QVo47ONobQBzVytgUq0EqtSl6Gp97p02xyCXTTcxrD6dtjaXl9vlw4N8D4LPxh9
GXAMpwshbnzevwkGvWrRxXtNrjA+gzfr4lI6PgX9ID2WxogEVJJubKdLW5lXPpsZDSEZhcbTwEan
WLmesZ3E9M2yEhsQUEYSMtzmwZbb8buL6CrtsCxwvDwzeYOfCSfoqGcCWxcYUCz/PiU9SjZyIIlH
LbCy+xDivtu38NrETKh3ViZwXKPE6wI8iw+xXhd7Rcmse14osQPyWHGMIerdNKiFT1kQwLqXGvM4
Wa3hNk2o3QValRzo4z4GVSns1DgvD0OsBLeiMoDLb6v+TTXDiWd1kTp4dlZItSr1zSQ3PNALw9xT
3vPhUCbt8X+YaeAy0NBRYCGrOR3wPgXYSm0Rf0dhfuPR8hKKvi1JyZ7N5KhN4Ewi4N7rMS8lFijc
Ifup0Zc9c6XJBNOX67HOPSQD7moJkUThXg3zB6P9fj3Q+WriKONg5o0MS5WFfPpxSdtGAvZC2HST
PeEln0mp23KKJLPxmPXzy/Vo5xuU2x25WMhClKqQ/zmN5s+8hS29zD1F/90bx4UqlNV2PfxVg/QO
0PpnbNavRzzDy4FyonsEt3HxBCVFW31gMLbRIEoYqmghDmpgl6e2sBMhsv60qCLNdgHPlgemYtWF
Q60EMsGAm9ujEo7FNzEptC8yKkWTbfTl3NlGoSudXYqJcjO3ufy96Pzy2Qq16mcAnKR341SJWjvL
9fAvqg/o5Fz/mEuTBT8A6M07aGV9x/VBXgGOG3JPaCFylaJNURyw2vSSmIOjdfFWvEvTxcuThh/D
x79WR80YBk3Cc7EAUaHfTBC0H4J82qf404a+eLSUBK7nllft+bkKAwpwKHpseE6w306XyNTreJFP
Qe7p6IaV1j7Xf1RmcQs2oQnDnUUB4PqYXkitCbhQzyGwLAjOVWptZnJkANPG0l0UWhoSiAS8ZqD0
b4Oh9L9AejF7J1MS8zkEcq6TqKWUcMe+QCMu1EaAz9d/z8XvR9GDzQH/C47B6ffPc2rxuKtyT+6S
xFFjWoVh3mPI2Cc5fUSr+BSoSHxhp2ttRF7OsdPDnoFYrHI4diiarSN3tEpEMWFzmqPq9rrgJMlB
CcV/Lg0wzGT7dKMYOu6U0+/zpRGHQX/KvUE6Iqlgp/Hnnn7PUMyOIQ6QQ5IdpZgNVP5yrqw/jdwe
Qg98jWUpnwaVraRPxWnm3BkQK1EfedG716ft0uChV7iQIKG3U489jVDlgeUH1mI/j1JEQQKYPKSb
/f9L+19ZINugDMAHrt/VoeFLColb7gV4KCcQLSrh8+g/+8CRgvnz9Q86v4EWmQSEixYmBe/4VaLb
BmOlTKPCkCnpbu5VstzOUfJ5J/fNlmzgMufr6QEUhhQXb8hlH64GL5rqNlwM7ROhuPODZ7H8Iqq2
GuADQ1rzczJ/NNaWtNulJQFEbbkeEHoBDHsaE+5xAyQSg3Hamf6+MbTZjVEI2V8fxQsVTYqZKCKy
pdA+IHE/DTP1cAwVuSk8KSxxZ6F1/BTmleNPL/kRM3m3NDU72coeLi1GyJ1sYRgoXLWrI61X2sSY
ZUjUqnFXZi+pdluLWyWJS+fUxxiru4FiTt6HPQb0TTyhXnszlzDi0SRHQ06B1bixGi+t/I/Rll/z
of6BVm5tKHWALZqW7rpEdnKjtJXya9y0R03Zsmq5tDbA2IAYQmWeu2G1mcWhi2Oh55GnaSBG4pYc
D3n3ra7hhR0GSQ4FYYsEBUzd6pvSUaraOU9KL9DzfNfMhlKBf+/kwzRm0TFHo2pjEC98Ft/EExmW
IQSWNS9vtuK0zNOu9LA0CfcBzW8byZ9/tJumJ0UPDQzx8mYwgTKsNtZomlE8mfixqKPsP/Ydek1m
KRjuxsa6sCIWQj1MfuRxiLQKI4BsT3A6WFxZqCQPL+UY3ifii1oPvHLLp5RueatMN8s/EeLaKUic
hNjf4GBhF1m/p/3g+qG6USt7R5OdnGSUGinpUPTjR8GHX80pj89ea/hmrze68Xs6JVHslDF0Z3eY
1OLYVkokOh2tjNhVokRw+1jTD6oCj86VuqzSbKzkjZ8JAImf7eTjLBJUrWyzCuvGmeJJ/YSmWA1R
obbCnY9dkbFT23AYnaqGymxPWtXCkkA5+I/QyWqwF2CU6w7N2uEt7sxx3Ke6P3Sfi1xvh2Nd1oli
V4gYNbYxWHK0C4x+KV/mfsIfg0kHVFGivLsxc8uRdzZG1Nko0bPoz8y+5MQqB6sMdbLYSrnRs/LG
FzMq9c0g3uRAGx1jbo3JjsKwke2mRoikt8TFmHCI7k1MCTZEXM4TQG7thZIE7gZ0HbWT07MF9yfe
oUBvPKaptYtUuSmy1lWsg5QqaNgGtyhY72cYX0ESf5oHfyMhOjus38NT8eJpCSx2rXYc5alkdkaq
e0MT7PNKl3ijRE7oF9FGpnt2Yi+BqBgsfqB0C9fiAlUVd3E/l7pXmDmIGIRn0poXRGbXLcz79n7w
N/boRkBjtUWtylLAehW6B93D7hD1tBAGbkpX0lTbSN4E6+vGylpyktXK4kIHhg3unMt23SqLTCNs
B5HdBzq833FSFXdKpP6dO8gdMAowf4yKWX1pKmgLfa4U+3IY9IOwOAdd/yWX5hToNpPKWUic1ZLC
rlvt8d0CUVZLbmcdVGlHxW5jPi8HAa7DpJLUrlMLErRMR1lS91rQjQ1dWfr4nPsb23Uryuo9klmU
awI/J0pz21LZNPKDqm0kgOcLhaVPNZzmJrUO/ni6A1F5ReChUBXPhzcKIVCWjn5yg8CZo6Rfpcjc
WJfvbZnTdcJOg2NCK2XZDeuiRyji+FNrseqRQmUOYOAZeepJE3dZ9ElOnib1uyh/FalTi2rutNSs
6n7a44T9EKhwiNKtG/PS53/4OesnUasHoxI0/BxFuVd9tD71+9b62sr7Mb4b8o1Gy3lGCrSKpAPo
w2KDwWifDjZrP4kNTTCwEBf1+zHJDTsowUT6ZHN7IKe1J2cBdwFXyqdeKyenwjV9f31/nGUi/AY8
nBA6oRWIqt2qKCMrYQI81DC8lPuRdpebZK//HoE2AHcw+Dl0wJYx/5AwmouelTU3pleKguokbHZX
TMstd5kLM0eJAowp9RiEmtZHalM0XYFZLkdqN+wF5Q0U8L0QPag3GGe6PNP/+VihIkIbBbAJ8Dxl
LezTRxi/9kLCsJnirSZTR8/xe1ULfcvR9nzT0+rj4cJ/A58FSHs6ehg5l5KMswGOw/1d3rQRmILo
k+RbGzvxLAWGAPAxznrjyw3dCpE4yTDbJnIoSfQVRPKu3PLfvnDJL5GAydCB4E/vfZ0P6yFiiZv9
okaUcyjsza5RbDEIUrsDkOz6qS/c9O3sH1EmRt7MH4V91+Uax09u7q4vzDMxBZ7TKjZ8vC80ZUnC
V7eiiNqkYAQ+hrmTYA/YtmXZ11De5Zn64sM5rQ7G7Fbl+Bhr+XM5ji80CRfUa5pUG7/krLq30MO4
LJfUg0NwzYzQgwpYbCNbHm8UmspS3txUqTEcJyVPdiTePQxUX9pXbWDc+JMs3VwfiEvhYYMj/8uM
KJQZTtdYqFdlbOWEFwYLXdWgcUuDNDCPDbzorZsZxXE9x/tW2/jss4fDOxaMI5DC5oKaW51/TV2I
Wox0idf9rBIb1Ix/N6p2tlFxuvh1jOn/j7K6NiM2fxQsUcRPotM/dV/62KFH8lZt9WiWrbi6y4C2
/RdoOWo/LGzUflo1mwmkFDalwq/p2/VpOh8uGgM8gylgAAtG3+f074+5mOF8aJ2nTo9+9KpRlIzm
NzO/8bWNx9P5kKnU59C3Aa6HItMaLOhPQoKMWD16s4WmrtBhpjI6gv+NEms1qNQ+BQcB7Y305vwE
IuiCNsMvDxP5NbNlGpRw0AJ59CTtMxg3sg+k/p9yfdpI1i4MI2/hJRZtHYQal//9wzQ1nYitVmiM
XgUFE8kfuzNzuPrg86VnKao2Eqr3Q+R0VajUtih0UvCkSb3uuaOh5Se0KSavdzlNv5uVPZqc4U6l
2p1qJ7qDOI19+P7luftWH4Tb9AdQ/PYQ7cPRLt/Gt/JTeZs7Wy+/86XKj2IhoY1Cne+srFIGYtf4
Qzx5sJTuB2AdpYA7Vb6lt35pqKldQupR6ZScvedGM64F2pKT1zRQ2IenMATAn9stAtz/rh+wvPc/
BlvdYJ0JCwP3lskz5pDl6YhF7Vpi8KCk2d9c/Vk3971Q3hflMRI2VtSl0STpWIQ0FsjimkssCqLa
+0k7eaF+ExnCTZ7YOjCkf979ACr+C7La/XNeQCQWq8mjensw1MhOh+muuw/C3SxszduFrQhinP9Q
D1vI36uUbYTcaBlJPXtKDFA3+q40siOKvwxlI+m4kAEjnkEWgPEIkC2wIqd7sTbYd7nezZ5Qg4kz
Duar2EJqcwtyfDTGd3m6kbedo0ZQ1f4YcXXXJYOcIBRCRKOb96ZafO6eZhTZHOpReC+Pxf1olsd8
tOV+I/L7I3B1ECwS+8AG0d89fyRCyOkiUR5m7/X1IbL3D5/uCvvHY2Q/WnZmV3ZkP4wuKb4dOpUT
7G6SXbL8wQ73v35VdmNLNoSp3dPnb/cvxatj2v3uu29/Ce3Jlu36wAP6EO6oa9uRK9ufjmw313Cf
d/bnw/397d9Pd6H998/f6yvyneR47YtWN2ttmaPRDHyRZhf24/7urt/Lu2kH6Nmx9nik3IF1ebR2
/r3uWj+aeyQ3NSd6bD85x8G+Ba5vHxV747K/PL8fRnl1CcdJPep6sPymRz/PdnV5yChl7ant68nP
+hPYvGb+vJViLH/paiCwN1IXZitiAmf5G9Lzw1RJ+MTFMTXxSNglZbJxJb/vuXUMJCkgM4PNg9qy
+jC4pmLia4XoSXbh/MJZiH9j7uek9rcvP0NbtD3188b8XjgGoAf+F3I59z7clFmk9vNgEVJVvutO
ckxdwaGn7ry8Lgv2B2IcdrPPXhWG2HP+mp5yA2jP1ncd2o3iHpEOvbC5W+T992FLWPXMiYfT/uS3
rU57aYqTyJD4bWKq7DSh9MTM/DQtbOzhK7Jwrix0jm8Mbhf+tJBIs45NBWJGu6tRTZuHfWcIgJ4j
kmsgvJaHQJENpMWm5e3InK1RpO/Kvt/IcM6XyWL4xWXIsxH43vvL6MN41j7qvklVzZ4uzNnejNBi
MEclOl6ftvNZO42yuiiKzNJpY7ADeuwg7w3sL3Y4ejFvsincWL46bLwezl/ezATgcgywFMg7a1AZ
xR21B7AoekV8a/TdU18c8+ymMX9VzYM6+RtFk/PU9N3hEqLscm1gknC6JsGk1lMdB5KHJHLT3ltl
b2clTuruJPdOLik7o/lzfTwv1KggeivYhyIpABRgrd+RzWraSolOyMNo2eqc2XEjOUnxrXkL28BG
sCi/07tbc94rPrYJ1P80shs/KzYm9sLLeWGcQ8CiXL8Iiq6OAEXrTAoMmuTl94J5nFWJzgVmNdNv
vAjgC7f5c6XnO8nYXR+A8yxuCUuiCLyOLua6hxmnHZdaZ0pe3PBES+4S4UeLmXX0GAmv1yOdL6XT
SKvUvC/lVopHg5FuY7v7KQYvsvg1rxI3vPXRMb0e7ELysUQDw4OQIgU4cfk1H7aj2Bstqu98VzPt
5keLbY/Cjq9hzBpLaKb6CIf9CTgfroe99I2MF518euwq9YfTqJGFUp2m5rJnGjBgrX3YPhl4FPtO
F/0UxI0BvfSNrFlACot/CopCqyO8FqNkjs1C9jL4CcPgRo2tQjmozF1GylE9CH1ip5iOXf/G8yNo
UUdYNJ6oICvkOqffWLahPs1xKnuV+AAqt0uaXT69BN2wkXhfGEviLJ9H6kh7fXUJVD4gr0qvZW8s
G8csfoY4OMZRCUSRm9HSbjGpuf5hF66d5cv+i7iavTQf+1kzGmavSOwkxSilsPP+FQSSoDjVWB16
wVUbCzdVw6YkaguhBRHILfhjO/5utOrOtw5tZg8VLlcssyYyDnmgH1LZcDQFBlO4v/6LL64AMLEc
F4sMJ6vudC6KOJM7vatkrxT2sU+ZJa7dfA98X6rQga1s30AUYUv5+NJRRUqPWx5Vl6X9sjqqwkkq
gf/0rLtQ+4OrmzNa0U5U3JJigviHVz6OC7XdGQj6Z9bx+iefX7OLTgWrnT4idJA12VjS6mHu6k7m
9WJqCC41xX7202RjYC9cRBjkkcmjGIc6kLW6iIa6ms0s9FkJcf7sj7NXzYpTRJ0r6DlCEiLTqdA2
aDYO40sju+h1U7sEJ8p0ruZTD+uhFmgpeEX/GyHXgQiT4KaarfB8MO0ot5W3RpDd62N6MeyizvW+
zYBWrbKKsK/ksqkFGjUwmKZ63wiTO+oZCcyNLr2WSflFF/ZydI8450ZKf2k6P0ZevTIKCCeJkQSa
V4xVjVrC0DigA+eNI+vSdHINoKuCJx5OwqthVdJIyWM/1LzYB6qQIHPQ/p2qGwEriaDvd8OnKjYO
G2O6vG5PU3pSJnAnvLPJZYE/nW5NcdZop7NlvaCxxV07Pcuo9FbxYSi+iKmxH+bElp6uxzwfTF7Z
JncdNe9FnXc1mBOaEQLON7OXyrGy67pIv2kEo95ICS9FAbRDrrRIY57twClUZ6UIy9mTZx5CU4SR
HhL7W3Zc57cM/RDAmYsrGczMNQZ3tGY59ZNE8vxY0X8UmjXtpd7kItX8sLYBKsUbm2C5LE/nixTw
XTH1/5LB1ZZfrEVrXnqkJyBvIG/4bQjvFH1IoajarcfCsuBOg+EEYJJawyxnQa47TGE+Aj7FE9Or
M9E2JgoBI0/9+LMWvM3mnRJvLMbzwTwNt1r/YyUMmQXUHNRk7Gjp5LA0nUb7Uv87xuM00LIRP2Rd
Ms0stQ1EA0Rc8Tst0/swime7k23ZCG3BuBMEbZGk7h5V//uAudv19b/cz2ejurRYUPTgrbIWCDLM
UrcSMkIvQ0bgzxTc6N/L9C1BjPJ6nPMdQLFuIZXBQofjtV6baROFlYBHrDfXwa8M3g1Xgp9t3AXn
65EgMF6BV1AQoKh9OpQSTqWjWWSmZ6VZ5IAV5ptoX0M5aof/5Xs+hFrlPXqWm3qJwBUdaTO3DbXM
d9GIxvX/MGofoqwW4RDMcV9MfJDpZ/u2nbHT3ZKfu7QAPo7ZavlhH9DkfcDEZIabC2XuZIALOuPF
1FP0nuIv1z/o0q76EG3dYVxkhgodehI9jbTZW53fucHcPk9WcJ/U07yxHi70GlgQtMGR66DSeCZj
q85NHfVKZXrTlLsyuot+2zw0lrQTY9Od+1ur7Q54q96ocueIt8mU2lEnHaSi+2HF/mv5OemNNyvx
bWU+KBLPBLqPYSI9ZopuT75rIKXGKjhMcHsK1e6TnuTt8/UBu5CuLgtZpsTFHczlscoz5jpCyB6E
njcWmltEyk3UZPsk5DaU3XZ0Vf+ma56TVkg3lt475PL0ZDAN6jJ0QEnmeOWuVnidxvqE9JLitVON
FtW32DrCy8+K56z8KSIrFGif1PCPXP7N2/ZhUD731nOffDPM9K4XtH3zZ05uZZzcu2NgQlWNxd/X
B+b8QAGfhzwxiQLXN92k073eCAveXSgVr0fv1qVBT8EqFreAaReGH7qHCYea+3jR71/lB0ElCLAE
I92rlNLOG2yXd7yjjK844dYvw2Me1hsH8vkOoQmHnp2J7AuC7u+8tw/XgVVANQv8GnxWjzmFYFbf
yozKjph8Fyqr30glz8n7cAJI15HpoO3PKK4OGLVLkPSKdACPibyr8hlYgZwfQJ3xZrTkXyA3Y0zX
TWqCfXqT+eygtk0OGo04P7pR5FJBWSatb1Wpn26nWvt1fY4vVJqgLGDHQ3EQ6C452ukkm50Em88P
DS8wpbtB0O/r1n9GcsIurK8yTwtc4V296Y5+k+5RSs7Ue025bSRzJ/WP8hZ0/T0XPN0Ry69ZqMrA
7xeI0umvGYRxsHwfjIv8dSQFMdGO+G4h3+5AdtW6X9FvaXCsJ6M7Xh+FsxMa8UYwYYw39zCaOqsT
utMTuUHNzPLmPt9N4WuRIQBUPBnzCwLc10OdL/fTWOvzuQJDSi+IWAryfl/9v/XjWLiNG8qHyrS3
+E3L4joZzyUYnDGwBsBegJycjicMDjXL45Zgir5rimd8OGwB2/eUxk7xulW9P9tYq2ir5ECR+qDk
nLe8XP/bTo0NtRRNhu+LD/H1QTzLQgiExSqk4kU5gHV7+llSrU9CaoW+l+qTXXFhy+EPq9vSYbv0
OUsliQiMHGFOo+hDEON+EfmeIbuJ5cIDyMI7s9xIcy4uCKC5QLreVbjXfIOazxtSgzAzUIdP87Gt
7SBzYvppfeoEz/8+clTJQHcBTwfSsVrpYtypcSnEPg+YGj0iV8p/KdnGmXJ2b1AWW+gnKJ6ShvIi
Ox03GfKJLpaB4Gl61riDVgi2MsjZzfUveVdJWK1tuPAgU2TUpQARraanjVM16cJU8Pwv9ZP0okp0
3JzubQ7sadrf6p+1fgcTGWX9jbhnT2gZlQrqPNI7lBqJk9PPg5lVC7kiCp5Y38fACyZNs5vkBwbc
fZvbqu/KJeg/aWPJnx9RvDZNDmoerbA41vrwOOsJkVYqwSM8e7uf/1htY/fdL0N6xSxtI9b5qUGT
gzoqBwaDy1o5/cIq7uNEyOfwccjfxkh6MbsHMelcoIAISqrusOXOfE7TXWJRYeL/DQof+uFpwK4O
m3rGNuxR5XzKmp+dk4iPuL7BAEPaZb5vtd8Dsphd9xmqFra4UFeE9g5xtkO09GJeMX4ySoTULTZM
TWdiS9HowuCDuaRosiRrvIxXS22eZt23oiF6NP37pAwoOml7oXkr/VcsUzfOgzPNWzIuqqasK7QF
2D5r7l2v0d/2MRJ5zPvnOP/uD1/m6X5CstrXm90gsaL/VIId8VKBCZ//zutHGUHQ/0faee3IjS3b
9osI0JtXMm05ZkkquRdCpkXvPb/+DOoA91QyiSSE23sDDXQBGVwuVqyIGXOqX7pCgZtrEm0FGZxm
bu7wt+DgtyebaJB9P5MBc2Ooi40hNrR7jakSuVIIVrvOyEYng2dtnLAb1QZmgC2OE6F6AL59mT+e
Ro/kKTQsriZzmJtml4jxeX5vFrAZ+sKlyctzW4g744s35DY5FzkA/gLIN/URAEq+iCm4bl4iY7Ef
o0PzF0k+QECl7dJw61zODvPaCwFmnlVE6B2eSboW8ROQUc8IRjF228Cps49qXh3KWVFC/9nK/clL
EZzacHwrmxHwL09WijmUPpeNFUEmS8lkmLFbWQ9B9UlqL6H/0NRPdARs+IFbZAO1lPkfkJLI6BJI
XJ9L+MxLaKa9zA3y7gBm2w7j0a4YaS9rduFXLukGtqG3i8fPkpc9l0P3z4NlbmFdoKwDZJwWlusv
aMPYKHqv1F4EwXLCEaRHDf8blQQ5OZobcJnbiYU4eK4h0cQ1vwsWS+nrY1zJZsi9lWnNIUwFkC6D
Jj95uUQbmVqrrtpuSpSsG4WmlAhgpnJcPA+mJJjS0IyFl7CQFAe8jmA4RqTW+ymh7UAc69pp6KX6
fP8Su/XwIPCAA4Dr4DjfnDAp1zupkAeBXJFZTU5WhJru8NA3Kzx8Xnt2PXoWFclQrMU9YLN0Swd4
ZWtRMaHhinQjEGQkja4XlkxWqkr9xBd4fpDbQwIHDajj4Ckj3e50GQe1S9JsJ0AobGdpDFOZXp0I
ZeWj1kAfd38+bgNKE/Qn4g2AJSntLR9pfRBmmWGKiRuIg7TPBHlwsEnVvWi34ocVU6RX6c2lsg8s
Y9lwlvWAMKrAit16UJRdPANbh4o+u3IYtxgVb9mCGBO8WqC8USTAqc6b791LNxdAuIZtlLoFQJOG
hjazrKHcrZzuUSdWwW/Iwxvn+Akn0o27rDJOTZIei/pgaLldVcNhTMufNS3L8sZZu33pzao8xBbQ
BBL63sy4pHRJEDRp6oqehRw3V7107MZ05xU04XyXqtYxtIOCdmJzbIzHJBX+ecWhCTTnXlg0qPAv
i8OOd1UbOTdS1xMf1Ex1MivZpVvllpvDTXcL7LKQ55izzvrf0P/d/PtqyxlAfou4Rn0IVNlp61cL
PpxWc6nqHu7v4duHxMLaYkiaKrStP/q5O5nd2Sx7W/TOxbB7iyCIhTlHe5GVrUjxNgifbRKGzw8k
FtFY2CQcqztrqHK3hibHDqQu30dy9kqT649KHesDl1X4GHUhHPdtOu6UsQaxYxhQWItWviu8SPgR
ZMJWLXht3sm3wwMGAx+orcW95XfK2IzdmLtUo9hFoUGHetMZNFxE34M+KfeTus0hKnOYriIBpoLn
CKyzJMwI0hdGKzPS677WczfrkYjSalU++yqN6mWf+qSyav9k+j63lyAIOz1OvUc9E77lklGe+7Ix
/2xshjkkvfka0igzPgoO3OXjVTT7nm5LOXe1j8ZJeYwK0kp2Zw9/FNjk7fCcNzaNn1so3tua7TwJ
DF4nnUe572827N2OL0So6o1Szd1hyk+lpNv+azUWu7qrbQsxyFh/aC3k1HZI5t0f8OqSz+8jyGpE
NL8W94kVjrCqTH7him3zVrdjtPdKKDhkbVKPUSYaMMlO2c/7Nm9cOYOF/5ETTiLUvGne1QRqrcI0
5W5ICpkOsAiR06IVnIr2s/19UzeR92yKoi2IN2I/HiHXnlyfxppYSypcw/uuyG+69Xb/928CgsXv
L86xJASankVq4crGzvscNShp2FXpZMmRjXLf1HwOFjuT1ry5+4hXJoW5xUol6LVHXmIUbvynOBeX
OLbNXdk67adA/f+0NK/fu83YSyiUJZZSuJrlGuY573ZN7Az1h/GjoO2kZsP/ruzAq3HNJ/KdtVCe
9D6Zx6UmH7VwL2mvwQ8//bSZgFhZqrnrkAiJG33+97WdEim7WDNHlkrfjZAU939KIibR/wgZqhMP
5e7+cq3svCtz87DfDcu0hJEgEHMTmrbRp3YLHrC2HUDCAU2BM4EgTLn+fUswzSwk9e8mcmUL9Sd9
fIi9P155lkpHR6G6gwjm/ohuYw/SGjzneWGS3oNjfmESrsiu8WM2O7jJqXgOEQWC1OmJZPNv7xM8
Jrl5jqA/2Oo2WptJ9Jvg/CTVByPnwqxM0pJuRzaImT0Ggr9XkdO7P7ItC/Pf361VHYgw1ZlYoJ1R
2KexD9nZSBL/vpW1Dfi/LEQAi4neFr6CaAmoiIIV2C6lT4l6VmoaFE/ReGzbjTM17+Wlr6BorsNw
T/xESup6QHqUjFYc5qXr64cAjv7kVU4zezA2Gl3W5u29mcXKdNDt5XU9m2EjNNlDIJ/uT9maAfq+
aGuBwAkl7XlK3y3M0OhjwYOndE2zdqT0OduO9eepWEwVJwjchskrEgTPwi0kyL1q5Kkq12gfEGOh
0Us/97uYEF8xDmJ4keRTNzrDfjhZ9VsYqHvZjmK7d6p2p0kHyirpVsfXyuJdfdHSc2RRmdaDQYFD
aE5iLM570c6CP534z/UA8mRwPjB8iC1oKl3se1/ICfQko3aHQ2S+Jf1TsVUzXHHuVxYWV0mUtg3E
2VhQ+tERuz+6+RgSz0qRj3jO6/3NMv/WYiXpjOVZTokSUsal6NUg6klZpEXjtlB6O+QaA94NUXJK
ItAW/26KTUkLKUxHlEMXYUWvd0SOQd24Uy85qvwsRdJ+Go/3jazsA3gw5kgcfACHeLH5sTuak9E0
bgo9d5xCxRPHP4x8fCj7YiMKvE0rzBlTaxZSIltFHnXhm6K+xsUi2+EiFfYo1cfRYPOrHxXjo0Hf
Y6pGhxgick9QT7WgH4Nki036dqyQG5CdpwMRoCTkmtcHXYUcG/WVsnb5EDCu/yXyJ0/YDcqWiO/t
HuHdDNr1LxcsW36xH5EtCSM0p2tXEtDuyHIoweWjkG9lAG9dPc0jDIjs36z1vqQbbpC2kLNuatxM
jexe+pRHZ31yRgVBjTGjn/R8f6esmCMDRs8qGHX+WdZhh0ZRGvAQDQG1/lloD/SRdLUjtp8qZyrF
rVLs7ZmGFPD/rN1UYgcgtEEkNW75x39FBcEIDm9dsoXyWHmWX5tZbEkJCmxEVsbG1bNfY0RLrvFY
ld8k5Da9XRgSaniq3US/78/kyj5U0CUhl8W/OBML39vn9WAJqdq46hEaow/t0xbM6DZsY1TvDCwO
NXShVhtHGICxzNEdydZ3yjHfhYf741jZ51dm5s94d3F6cVKlFbrMbohMr9o9zrkor9hwUCsbYcY1
81KGDYYW9MVYpCQtijH3Gjcp4O6A6aYnAeplIOZfPaPY8O4rKzOr0qB6CQaF9M/CWNOR5zXDvnXH
KPs9QfYUAZ+rJmmn9Vtv4pVAFya2v51fAIzm7MT17DWjqPeqL7ducPZfinP3S3xA5frYPMRPzR/v
a7cxj2tb/crewiuJqScMkSi1bnNozkQen9RzsadX7gyx7j/viytL8yy/2xdSL0ZFo4hYUt8sv/w5
WfH3wf93PArZIwBh5MhJcJGrXZhpNT3JCWNat4+evcjVFP9jpe0F4UGv/ug9vEE+JUdLOkVTCq19
/iHzT/fH+bdb5joY4AvgDYAVF94ScALXA51ED/LtNm9dy0xgILZ7UbED/1HOD552mabdlGROZdhj
APv2pSEHV1hPWwjWeUve+4aFM5Hl3BunoWu5BUjVNk+tkjyZTX2qq5KOk+nbJG4J8qwce2ggdJJp
oHK4CBY+M2/luqehsHXl8RSM/2VFYBf5YWNq57v4ZljvjCweF10Gg78ZD62b9I+dARZTcgYNJhrx
gzIcE/9c6V/Cj/dtzqt1YxJ4LnsKQNhNkJ7LUaqnkOCybUNHQR8UecHsi6dtlVdW7UDoC4kl2UhA
wXzHu+Mx6VaQJrrSumFk/egRcTQD4WcafRnVLfqqVR8DIOL/mVr4mHYykh58desWB8KCZteYdlEd
8vzQ9naQ7Gi5qZrd8G1LfGUl0uNg6MrcBgOkFU2ZxRC7SJrEgiFaUf4Uxs9Nm+1L2EIo5ezA0+z7
iXI43yB1Hkxvw5uY1e79xZxHdrOY775gsX+Eeqj0EPlWN+mqSyQ3b1qwtY6r5+CdicU6tpFp9RmQ
Khe1h30tBbbVPan6xjj+BuD3BrJYwrQtR+gosaKcwu811Pq/fwaSTacyDPelnQJEeuxOCeljsqhf
KcnXp+K//Gc2ODotvqhsUgMenOi/TRzK1gQvrhPFC8Lcb9lao5ztOmlv9Fvzu7574eykbQzkL8oR
17tIgpzQQEUP6XjZVmP624dgV51/ycOh7ezoR3yWP9zfNKsn853B+e/vTmaoQLUU6vOYHpLzcBCd
Xtl4091W/eZL652Jhbtu+1BEldmarwz1U1I+hz58Mw4KjUXzQOr+rCX6QxY6Kr1G9B+9xKb25Os0
FQ/1WSyo66udrQp0FKOUafYbmZaVsPHq2xbRT1ISz/Umwy/3RVOSnnjVX6X4jZ5Ee9AvYyVvvChW
3QRoX1IuBoAVSVzs7aCO21oR/M5tmw/iCDDGCp+9cEZoyc/T8CEjcT+RA0zF+lhp4mkIii3GkbUV
J34A1koHCEHL4kmoQzw36vLUu0Jf2Yp/rOXeVqpf6pY2zJqvmMXBEKihNUlb4gizGv6h2JJ6ohTS
LKTWf07luBF2rUUCqF9COwNN00wieL17FZRcKtmIBrecyn0kPhnyfmguw+DtimG/JeW8tldofKWV
k0caJbWFf02tVvBkPR1cIe6cPoiOGj2vePSyyR67yLBLKOrFcXf/fK69Bd4bXXjcSqAMn6TxwGvt
vyA+GAaYqq96fubhdt/Q3zrHwusSVCKTNqMJgX4udmbfQeef61gyct+pwtrJzOrUis0nWtJ3XvxT
zb5ljV2GtRvSToou+FGXvhXhj1zovuuheZxgkNOrbD9IiVMo3qFE0q392JRI+4jpVmS/sonBiJMM
AIljGDcvCUkLAlSFWItUPLX5Tv+KpqY/7K0xcdLkZ7NPf4X0lf8HYd7g/QpKu9tI7MyTsZys9/YX
fhoC7qEGdMZeiORzaQgfzeHfuQ5ASMMFxkMJP0Fie+GajSqUEq0sB3fiEkDS9bupvOha85zmbjCZ
dk1nWN7+AS6/NyZta4LnzbwcIIz0c8EauDbZuOuTlbRaq8LlMLpJa/WObI4nEclZurMV75MQdj9F
BeYsvxGOYSmX+0BEkbs1ot0wSf3Gk2PljGswSjEZZN3J8y+moRN49TRpxJeo4rcy/0+02gtSzk4v
0CP3XbS2GiRW/BZoR6r01EZI+yxf37Ava2rfdCOlx8KR/OGkFvvO6J0hSOwpgJXVfwDaNxY/UvVL
VVpu9aP1vYck2qJNu22FYMjAvdFWmKuSN4InZlabiV9Po9tkbgQRXRvYsvJodEfT2I/NoTOsYwEB
FvTn57lPVgwPIsS40n+Z5m/s9rVbizZTcCPU0NHOEheurzNlw2/FcXTr/LEtiK2KndXZE8DLF7nb
G8+T+dXwt+h+1rYgdRuqB8TzQAYWZ8wTphFGynRCu6rYD0gtBy0iPUhMTZQKAFeaJBhlO/Ynu0CO
3jOsrYTcygrQgDGTxCF5ygos8/h6mA+VoSmTW0ZfIFV9qn8wRY9lZJVO2UNT5RWOIDrFaNMuUwkn
v4Wjyv/dZdnvIP553z3fOhwoD8kfQ7nKOtBce30eTWVEU1MWJ7cdgNPq5XSGrWOrInjrVa+NLCI1
Kc60AO2JyU2ahxzaqIIK136TiXvNClh1yBjgb+HSXlxpQddrStVUoqtFvpMbsp2k9p+k+/TvE0ZT
NOsGRpj7ehHZmRGCq5pQiq4+jo+9bIS2Aj3SfRsrCSZaybk1eW/St2Utz4VQAaGke1J0g/bBG07I
vIXCcxO9JKgtTURuiuU7gbrVQLy2F1D0o0INkG7Oh1/vBbmIUAnysIoQ52j30xjvDYDiG3H72jLB
UAuBBN1iM1nktZUgNrQEzyS6Ob9fxd4R+N5HFNB/FEG4vz+PqwN6Z2oxoMnKErFJNNGV1Gnfjc9o
KWwMZsvC/Pd3zxwTwWilLFUsiCPQwjK3LSXZiO1vLw5yKH+B8lSu2HOLwDqIQtmotFScMTExcoJi
+ZxL08ZAVhBNs5X/bXimG3IZFYR5l7aFwenJOnjyLN5Era08yLvsoXnOvhcb5m7njbyXSkoD4icQ
P0ucjxHUncSgZNdHFKKpjgkyzvfX/nbW+GniDDKaoC2AoV6vjFULQh3VieKKE1i9pNr3dPil4LPu
m7ndzURSPLjmgjc32LIAMVSkaPNmUt2xgLVGPDd0N03aQxhv4WlXDOEL6DeaKc54lix8qCGkctfH
kupmTXmI9PBSeOYfpaaXpEm/3B/TyuLwiEOJDn5aGlWW1VLeb1mKZovhclPagfi9wJHet7Cy2wCw
gYmmfEjtFyWD69VpRlXLpiY3XQOcXvrUlONr7Ul47d6y66jNaAIRfmhhD+JieLYQL9r4gNvZBJ2C
B6LdZfZFywpcSBvkMKmh5Qb1c9uKSIs86xUpvHAD/7thZ1l7G8bOr4MusFwhiBwvjOwOrK9snbvk
5/0ZvY1m5wGhPspsUk5fRpfDKMrV2MWWW1jPo/xAosD2YPttsx+SL51pXf9w395tv++8PeYHOE0a
9IgZixXMdS2LIa0RXC1oINuVT7X0IOb9pTJFu007B3IZOLjoKn+2plfg/3Yt/C56hUAGRhYgtOG/
h3XXHzQvxTtXbJmNbCSiKbjya5nYwletsc9e4/ifsofuuXoWDvcnYGXCQXPBakMVHj2O5YQrkJvP
xfHgYuTCbhJ+xK1yqoRyH3oj7VxA8Dah3Dd7CUN0NM7i6JSOKVNfD9DUet+T/XJWGvlojai3CD4p
584Q/vRIzd8f3bqt2afxNGJDyde2mqqt0sDs9ZfW1MaHsK7fzBqpwqqsjEOkKcnGZM7O6+pVOJO/
0CQAVp64mNfAtbmqQJW3qTSo+Ltd0aJnoB+7qvuo6t5nvYu3rN0kXOZe4bknhNIkcFZx4Ur9olCb
Gj6bl9b4qhtfutJ/1Cq7MUp42UldqaajtlsTejtCbBJbcUKpr7GO1yNMKi8nHQM5RtVNkPCWzYXY
8lh1HonnZNQczaLJ7P4a3h7ReZwcirnBjNrS0o/3cSYVbdyYL2UF/zQ2T7mh18fcF6UT2I5HpfWi
pyAWmmOcZ99yUg4O1G6FrQWT/jG3SjQp6wtoJM/19CnZld0m5dbNJa1S6uMum9cdrsAlZMboBSuE
p8d8iYSGbmBovvw2haYg/bgxFcrNBsMQFOhEtrgrazkVqSB1qK/6yAA8M97PU3OELLtDyrd5oyXG
Dj8qf8YzOUW12cp43FymDHHmMuOBS6cwjAzXC19Xlhp0bYECQJT0B6micZGuP3MjRrxtUMAMT2nC
Q94NTOci3NEsv/CqRLVeDLHSv49+y10jBar11ZCn+mfZpDjpsfetrxMMFaXdemHs2wK+pjgMYw+H
SRsGRnIKprw7ppXZb4mIrE0D6j0IiiNUQjpw/vs772z6tZi2s64UDLLTE8JbuR3IY3/cWOcVMzo3
IH0JgIYpdCymQc/hoahljyZzoykeJ4J/y5aqGFwNIra2Pun5MTZGc6/GvfYiKUClM73wnaZP271g
Rsa+aOUEled4i0/xxucA7JxZuOfs4syBtvBwdTkUsRjFqZvKcvKqhoF09L2kefV8qXaCkF5HOoPg
xTTLkb4smDHuT8zNQftrHqnVWeQS+PFy+gMIstsioA3JSK1d1onhPp68kKRm+c9wSB1vYxI5ahR/
ZXRprld6LMME0jAzuKBM0/9OUgL8LpSq01gnIu0zQfvj/tBuH8sYnCd3bhuYn62LF3msZ1qbhH54
0etf6vCpR9wZ0spD+FbIqMUF5cETHEHdYiy7uSHRWsZlscnoxsDDLnaaH6AiV8ZmeMkUtTrJpewf
qqlR97FeF3Y4ZlsSGDfxxsLe4kbukbMreLYzSuOx7D8gihrTBKKRo3VSFN3uz+ktZQ/WiGoAPdPb
AbvB0ms1TZDUZKIvvYMy3cnaJ7tuBynuztwlO7g3YVAXnENPUfSb/Cu9tJKjZU6/BYuerVyFBUQf
c7xDOEtXLjL011tJkFC+bGmQvqQaSbkMbeCogyZF1X7CT/ozDnxzIw5ZWVRCOmPu7JkbCZfHRG5V
VSjbJLko4ZM0oRU+Xd7GetiY3bUde2Vm4QykslaROUoTVBv8I11hRuY/Sn54zON97ntOQvW7VcxT
IZkbz+4bL8SEvh/fIgpBliwZjFiILyKq9trwGCVuOcC5d6EGZaMIoEfF/v5OWlvC9xYXG6kX4kbl
cCaXanwRrGqHkqn/LBSHCpH7+5ZW1o6MNhL2pPQNHq+LSTUEJCjlUE4vakVCvQuPafhZSfuXSa53
9y2trB+XDHSdM5EQMdaSpMKsIquZ5Di/jLkBy5nmMI/h4KAvFqUR8kpORjeRFtEUt2F43vDXBwIU
Mzitv8QjxE2L9eurPJR7Y4Kyp26+l4MzTjYM7IZ1kIN9k56lpLQr8SiFyUnf5N27nd9r24uVtJJm
QMZKwvbwMYBQMMlOaes745eNMd7Alej44QE7b1SNiuGSOzqL8saM4jK/CNKl1iB+rf3j4D1F1iMZ
Y3KiMCVcNOHXfat/H+K3M/t/VueT8y4+GcdwMLI8zy8dDi5+qz5qP+PXyO0e1R3Mr05+BFX9lB/E
R1p33fGpeIn2yXG6iB/kD+OxOWjnraN66++vpuHvHnz3QemcOmjaOr9IjbAT4OXRBtVJq7MkovIy
VQ4Sp9/uz8Gtc7i2uLjRqmCIfHFi4rv61Rdx89NzVh/KcBf2L4gj0mpxvG/wJighSgOLwiGaE/bQ
gFzPeZMWWUfEkl/gBnI6Sdj5pnxKsw2ZoDUrXB78jzuNTOD8NHg3kVZdmlaZT8VF8WyiLOH7Jn7n
Nps1h5vsVxQqSWcBYbw24flDxnM9KC+CB3sSRYhu16PmaitKreybkv9WD7G4ywd0XxNlSL/Q75M6
tW8U5/szunJGqWhCYkGv999H1fWHZKMXErVoxSVUe95rs9TqA70k0K5vEVaszCrZAerHGkEHb+nF
2uUFhVrScsUlb0c7E4dLBQ4tonHk/oDmmVscS95OIIW5j0l5LHtELDWNtalLy4uZJd2hDETIn9tp
S8B8ZefTcEpRFt46coJLK3UwlXEVjuWFsvVB8/oHqCpeo0chHL9JgvljTKZj6W+cttvaJ0HGe6Pz
R73bl0Hvj21u1uVlFPJzHH0uK7Ji1UMqdHZWDbahtQDBz0PhZILw5lfh5f7Mri0gTbZsWWoKYNwX
x6KTjSFIO6m8eI12aIfG6bp23wj5xl25ambOsZAap2i1vLG8iZyWVajlJRAo6Jbg7ITGPIyF/vv+
cFbcJcjl/7OzuJ3MINR68A7lRTPOclnRDP9JyqBBf8oTl778DXjX/GvLbWnOVHNzcyr9bou189s2
jQOtqi5DnTWvah7pn9s8thyqhmhh5XKxj6Roi+Ruzc0AmuDBMXcK3tJHGQmp1lJNq4sWBSex4XCX
tib9IrcaKx9g5+J91U7ZUUi2uCtXJhcObcqqAJSofGqLyZWAKJgFrEiXScsRcTQ/daWZ74YsftVo
aA0b03AsgUro/SW9PftzcUDGKO8Qcijz1np3QGJACGki1PVlNCoQE1ISfK51PXq9b2UlmJs1Wgno
NLITpHIXniwrU1EIU5XBpWN8qoNRf9BKK9wpguZDxSPWH/KyHz5HQkv/tt4Kh5j372njI+a79XpD
8RHkh1DNg1efytj1WPXYbOJEsuqLUpWyjfA6ObfK+iFBPHyeRpCNRjfzh3ha6uRJm+8Tv7LIxkb/
3MA5p5DITvKapjYDZOv6O/Ia+neSJvWlJROxBzzSnKYoLTcu/rWVfW9lEWl0ZkXRKiS5CFdtv+fN
AunaWDf7+5N6e0jnsXDxzoJrEDUsrHh0c9dhypxKbfmoNF4ElZP+K5KDo+/7mhPo7QbE59bXYRBC
DEyC2Oa8XE+eXIapIlgY1MQRYfVA+iVLXk7LemVseNXbe54HsU4xUAa4NKMRri2R4TRoYayaS139
7obPCiqf6VvlbfjUlQm8sjK/Rt4dwIzM76CUeXMhdYfqBwyFdoBOMiyHqWxnakxbSIbY0/1VW+4N
whGKwpSWuI/hnl9m8MaKjj+r1aoLuJkeMcMSyuAkUDcewje+dGlmMTa5KbJpKE0A7WYNFxRkSIhy
9/95KJjK9asR/DeO9ZlOl/wf98jS7uLanfpiSEgVVxdL/9xHx2Z8G6LP92dw9hXvfclfE/McEolS
alg6NF+lMpzUfn0x4u9yjfI9cFKE4Pe0s8D6TXeNqtmIRm+s218566VZPAdglZnjgJT39W4pp7Qq
Cm/EXauHyA3f5G/6p/C5e/Cesj+G4z/kZIxU23Dqc+I/RMOGS1nuVZnGDNwWFXKSRXNZ59r6iNSh
53mUVcLE1n5lfXCOTH1XStpOV62N0OkGeb40tvDWRRLIQepLzcVKSCIdRJgC0BHMRtrOOhSt7EmI
x4dhwDud1Gww9L0gZ3XgNG0FR6hmaF549CSrm7vXCzk5eWVtmE4Sh3TH6SFq4buiq8XpJOsJOB+l
0OvEKadu+nN/nyydCKMAAMpKgWqkKrJkzeJd6etNMnUXZeyio0D55xiPwSNNSNHJG6ts645bWaL5
YHPVkswDwbA4cmGR90qaJP2FzkD5OUwb4a0eU+Osh32w94Suxr0UE4lFse4cJS6EXVEo8PjqUefw
vJOdfJJPUVGQaxQE+RxhjNAr3ey4WSYgmJeZkFGny54oC1d+vZV8YVQHqIv7S9R6lq3L+aNmVfW3
ZJKqp0SJFHsgTbgv9Tw807QjPVSIfmwAI2+P8Iz+msvrwL+4ZRf+Peszpchzub+Evdo/kPZ5EaBS
+KpWRbMPhSF329B7M3zlRdqW0vtbirw+yHMJCc9PNp1X7RL8nshjQh1dGS6RL5dulXjDQZOVkfJR
MDnEKOIhVmgJbCWhe7ImlH71tAtOwLyLfeoX/Y8oibKXuFFkJ+oF6DkTrSeBgYqaMtSGHfdoRyZB
iZ8tKuMBJboS1qYufoH+sHcaS/VsHkSQzOae5uji+EEPJ+vQiZ1/Ejr9Y5WXnUPD514gPrT7tEHZ
KcvyjWfnyvVANRb6Xqib5xh/CcDL/LhKAjEcLoH1s83lnT+iBBt8RprqZMbyZfBAY8kHAsGPfOH9
Y7lyTK5ML24IisRovIxI+may9qLF3sdKl74OVvxSdw+xQMr9vrmb+Hfe7pTe5753KuJw019v97qA
+24Qk+EiRRFKX+ougtQXhKyTyIqdC42jNPlZKICt+Ophw/btZX9te7HP1axrjcrIhktnjCh2lTTm
TPKuS46t8CP1DEe2vN2Ywd+h1vGxDw+GaDpAppVkC/q4Nul/Xzew0dJZsgzdrEicunKoWO+otelC
FYkDOnr6xvoPiIuN4GNt1FxRfCwZAIrSixk3RqtW6m7igEUCtUdPk05aZVX/vo+geZxzNArvJ3pl
rtfVVILUMiNzuOip9toFyP6qNAj+Vi2oX9421nFl+ijCqYA68Vf4zvnv7yLF3PAbikj6eAmb8hQG
ml2Zn8vxrNKYM/aCLVnTg1ZbboYuX0DdmbGOVmDnxqk2fmUAv7MqOd7/pGUsju/moUrSgSIWibnl
HI9D5WlFGU4X31N5nbZDDWsu8ONw5CK+b+p2OWe8JP0UDJ7Le/k6ttDMVLIpnS6IyPZ2SPC/93Il
2923shJ0cBXhjuC+AShPEmAxx52WCX5YSZfY75p9koTNuRDV3C5MtT/2oyC/jhTuIYX2/YNfKsaO
nnhjB7uuudO6qTtKiWc8RanVH0yvkp5SxDePhtgbTlC1KDIGUqu8WhD5bgS8K3EhiRJci0aqly6L
JbdGVySj2ZmRchn9dEfGQt0Hu9b6o7a2Xhw06NdGJ7LR7YMGI9xBsJh9neZzV9nFVjJxxdVdf8q8
ku+2KXVxQ9BSPkV/0J3sEOwu1Y/IDg/lVqgzhzLXVyhaH8TRgDIg/byhR1GsPu4lJVMuXH92ui8f
pF10+KU8eI+ZE3+8vzFWdjq2ePHhSqG6XbYzTG0u+rqErYb4Pis+I1JaWVvwpdtY8a94yQypZfsB
DrqeOShSu6COUuVSxW/w9x2isd4nPSKNwdbUzW7pZuoI5zSEy+eiwMJSqCil2ei5ckm+6cLJ2JfH
MTpm1YGcmvAw5U5/0iQ73SKbXjnD5EGhuKZAAHpmSWoZ9SGbNJy0S6XpD2M5qo6mxdb+n1cKPzwr
as4oHXPJeK7IfagOcWVeGqmrdkbcJPZYVU9TE24p2q/sCfbdX0UbKI+IZK+XS5W7RB582bxEmhDu
NCNsdmqrpjsrh9bm/qBWZo6OUxHAPlRvtJMtLjNRqZs0iAzzIpSqjpSJbKKAOWxpqK0OaPblUFCC
oFtaMYRaaYpBMC9prVTnjig05BZpoy8Nkiav90d0Y4u4d9ZmAW9AGoXyxvXkGYJfJEWYWJdaFvPX
2PNz5SDICLLbFc15m1Sit+YAy1DTVaAvnjfFIgYKaX8zC8MQiPUT20Iux/K+G0qPXO6xb1NbiafL
WB5U+rT1qrT9yjvyn/adQFnS30Ar36wl+59zx31JRxAo4sVaSr2lhXWX+K9jDu0Fkld/4snfEhlY
MQLrOKTEvADpN1im5cwSSXfBMoNXd7/hO7Z+ebHrRcGSuPb5ZSIOZ+sau/GAMwzm3WfPfuvd3WE0
bZ7S1xi8juEXPMlZU13hawx/dg2nXIJAtXrW4k9F8JL5oyNXz74sPg66U5nWRtC89iG0GrBdeJmA
Pl5sT1FK6zrCGb82anQKwoQmmqopaI01MjsOt7rsV6yRh+P/PAQpxy+bqgRPEhKYGaLXsptsDiag
wm4nBtC27++fulVDSLUQhXOBgFG7nl98bhG3lRe9mqbwOE39yUqnn5EZO4a/yYYwT9HVHaP8Fbuh
rqDAYMZL99qWliaqSZNt9BpGwWUovqXTUew+tsmxG35qBIqibkcSsk+0ckzkzECLUiKwK9TXo/90
IbncH/kNOQPehgQMa8ktTjHcWgw9S1tprMUufh0J/o5hHWWKbVl9YRd98GBFVvZhGFDuli2y1pGU
03usxcG577T+kakMHF+rNxuhb65hrg0JvPLcnjhz/85e6/12twqEhgc1fvX65BMCoG5stvtR7Gz5
U14pjpIfM8rKRI+dKQZwrU92svVMug3XZhY9ElQiNSdKv9Ii4kWUIAkaVMFec/2RJ+xLFL+W8TFQ
z7lxrmW2oQDORYzt+8ux4o95A/4PZ9/VKynSBfmLkPDmFVPmum6uafeCetrgEshMIEn49Ru0dr+5
lcUW6tGMNCNdqQ7pj4mIgwwV+MnIZf6p274bOZS4ch9ZlTqF/xyWa6cA+nss9nBRG3cVXmi4G6iD
wBlQxyaKXOcOoJJpafgyYq2OsFP4Wnx7LFcQcGwtb5Ush7QtOioD+ny5jLTy7MzxJ5JmZoPO2Qfu
IH1fDOfWOVpaC7GhOSICihmdDI2hjLl/L8hPoC1jDkCYrT02Wb1zzq/q3n8+CZp38O3WrKOtrKpb
ONTJBoBgSUFegsw/i47/cKaD0wY/GBXRnGWhNp9m6xdaew71fLg9JVsTDzd2FbJeS9Iq80zTptYV
XdGkrQQO2JBoouTk0OC9bWXjNoM+xQoPQ9NDJBGVI11VdjsZzdCkDZpbWaw8z8vr0lQvWvOfxgPs
CUjsAMAic3e5wgK1S1HYLqaz7dA6+jzkcmcTbR0I5CAht4FiGsaiPKulsUyWWZZNysEciPrJ/ZHJ
EbrjWrvH2ds68QBfguOGycNLoPqtNQH8aGS0TeejDiGXyT3U80m6aVY+j+ZHbX5l+t+fdsjhAcSC
4QGNpIoVA/y6NA3g8WktTAc9O4UWBpp11s232xviKqOLU4421Hiy0YbEMNUNQYMunzu7alPbeh2g
JBzpSCgGbwMUC/kzN9nOsDZeuAtzilOZ8cpbyNy2qe50UPeYLRGPdPhVzhDFJyLgd5afa3+/52ET
SRDUYNA111ZsuqI3MmOBzcr4tYzk4Ng0cpa0/Gso9OqdozMezhWcBbSQUi+1LGs0m/RtmpfRUAUH
Y07kG+hmLbIIOoLg2yv3RxtJ8RZgDv+icw3ieV+p9mStX9nF1HRpRZb8wSrtMsmGWnw0+1bG+uL3
xynXZTzkqCJyatoHxk0z8jQXnUbyWh5sJK+jzkG7NK5Z/QGtqywQ7e0gkhV1z0xKfe0SUcTm5Dph
VVTdvd70xinIJkje5ej31brDeOC4rw5lIOeE0rk+84pWDz0rnVCAPfBGjMWLMkwK8J8TLvG8aJ9r
ZpAjb2QeihHFRo0Nca6ZxR1S2/TORHr7Q79wNGTxxvF4e8rWK1ydMQtFdzR+0ZEuCNY7+N0Tyk28
Nvhjl8520xytzGgP8Pll5HhIMcuGGAfBPf4WkHFv318n7rE3bB0lLTjIK1lW2RvFElh9YyNuGyHb
YBuRMMyjv5ynMpXOseZVzPT1uaMH0J3Pt0e9cefjRQG5BbKXCOWu3lrNX3w2VF06+T7oU59ESVNv
vZN3ztnWVfLejvKAms5odujD3qUZO1j1W/tBt7XQy774q2S4+GfYUw3fukve21P2/wB+ew7wTZfy
8psvnicI1Qd3NUHmEbvn9hRuPDVI/QBMuTZNWCGblxun8+ocaKKgTZlZ2mfhl6i8+Oi5PJHh121L
m5MIxVjkmCClfdV9LhNNR9oGg7LFQyedyEeh3K0KyOv9QJr7M1Bj/V4m1NwaHdLxYEDB54NMurJw
WiDgeAoNF2QRG/Scl0Xo8++l/TqZY+iQKsmbk+/UB7+LuqyIJzjcVeicEJWGtXaXjxG8bLOMh+Bh
1smdK9DrzQG8xH+9PTVXWpzr/Yo0C9x/rAUqgcpFPhR+UFQBLjwar2TdCADSjkdwtPNEP/dfwG9B
57eChyD6vtw2vbUq7y2bl+vvjYtfZk7dpe3gR3RxDz2t4wW1H82fDjRjic6KT6DB7ZyorR0OStqq
HIsiBviul2Z91hiFVdEu9UGL6EUTFe3vMvjhktcqeL49wq2r8Z0p1f0caddybmJuHW5xPA3QpzPI
9Oi7AHpai8kTqGOgmzhp9pRkd8aopl0kak6t1ne4k2X7srhjOBsPlNFYll9I/fP2IDeX0cLFv0Zt
a/Ovy/msrXZcXMG7tMjKkLIPHRjg9QfdrxIzKJ8m8qjzvfTMlkkXawcEHwDO6F15aRKRlkndsabp
An18SKexU+s0TWhYzI5IIef7QDh5iEq9dizkIk9DUXQHFqALxmQtUCd1y5/LFIxxz+zh5BuCnAzG
6tOk54fMKJr49gRtPRWQYEIZByAFvJPW5deKQM+QUMQrlclAgITXNGefgBecd1oOaUa+B3DeunnW
cAsaPyBgggar2PMXShatoak8nGX0t8z79b54/+vKqV0IkVaZ4dctvz8Y00vdfCXOOcsgxAO9yePY
fRd+HlMfTJX09jz+IWSpngYanKCdHZD3aKWtxFkjbYMZh4imw0KTrL6HWNPLYAWRXfoJM8eXsf4J
uRxX3kn+zMgYBh8Xcj87JEKoDG9/ui/0o1ajG9x0B0l0SG7f5VXYoDfh7e/cCnrxi0h+o6qB0oaq
FlDYsg8CXeI7RS6OBZcIwQmIQmgitkQVN8ldgVcolKZkp8Fx5iezmptjaY1BjOKcubdi63pfTRuO
JhhMa65bhbjYIzPGWqM0tWmeMOPUszDLz61312rR8mx5M/oRPtU/bk/CdQVz3ScgSZioB0JexFL2
CfJV87D4LU310jgA5t5BMiL/SQoa+rnzi1PZREz63+r2ULcy1Pz8cZqmaKIL3mLtSw6RNJvlJ6r9
7i00U9qVctm6QkANBwICsSck0pTPo+hz5epypOlEp2/wG4NI6yHmYPvNcDYphEms2gdYS2h2oo1d
v5OX+PP6q2uClUAlBTJcqxL35Rkd/LHV/JZR6IQuEPBkskEGsPLz8WuA6ONhYm62cksW9IrE7j4J
wSBdFgirPw9VZdJw9nJ6r9t9/pm2I4ru2FDiQZo2ndZaFtS8G6v+entFN73tP5BwXGUgT6iqBm6l
54zaOvaROd91jjy7LAurFk7olCfNi+XeF1m0cDuCmNTekVqP9tV8QRAZt74O8XdViMuAhl1XSxPz
9aW+J6GPfyxUkvcSBP+fMf5rR3nMhlrWXhXAjtv89rLHwl/7ajwT+nXhfgQ0QRK4oeH3T8Ge3319
aeOUrKLoq1ANple52xjpWes1OC4lwIFQwPGKn80up2DPiPIy+JIEyCbj7jbTfOlC8dpnj/nkh4LT
uKpODXmzvnrOQw3vD7CuuINLqO283evTfLmQiNUAugFaBWyUq4VkDsvsYZ7wONnkYDXiVeh7Elob
iSXEZehCgIwcKvI43JeHC7LeupC8YakxF1ENFgrp7BDEjnPZPBQ55Pa8OWL6py7bGdu113Vpd/37
u0hYL+oJaEfYdd37hd9J42gHx8qLrD0Y19Y6Ike3Qjot0ENVwFrTWb7W5i1LeydAJFOMWaQ5FgM7
Nd/FTl+fPAwKjy6uQyRg0NzuclBcaiMEazlLW7RULQf7kaJJu7dy63I8V4yeaKXdmxnEZIP2486N
s3pG6maBgCYkh6BWuGKKLm2zbJmZBFUrDQBeBc8fz76nFy6QgFUYgCEp2dzFvQvZ3KrvSdLKkkf+
PPXnrufQCkZL7fD2F1079JgMXD82ihXAuKgJhwy3nTNPOkut1nwBVvXZFS3m3/vROfO5tduTJ/du
vvUhUudgza/BKFR1cXgu58AxBZQjpo6loq8Sr0BLBpee5ylFUttkczzB0UVZJKqhr9vOaMyZLTtj
3tpsIHStSdOVQWYrH2CNYG+gFoTN5o7w84gLBXwXngPa9O2N9dpThqjDO1Prp7w7QNXQdEttoEOJ
6JZvUlZwFX7nE/mdU+Nu8XjEremhdINIt+dQ1s19L+woLzz4L/pxdk6S7uGwtsaOso2ByhTqIFci
iWPNAlZ7hKUQMgl1ooeoiwra7szw1rCh0LrmUtEzGxHC5bBrm6BhAzIvqZuJY0/NsNeDX9SmiEr6
5PYG3robkTEDoGxdUBsU2UtbNtOtUo4BT/1MS5hOI134KRl4KBvkyhahvXadBtlmVj+6xeG28Y27
H0jwQMfxAWMG+KVL26gBdB5kGjmQZ6+d+2P2djyUjXlExgW0KhPQPDyh69/fbR9q6q3Ul5Gn4DNr
JvAVy6NJHvM9+NDGprgwo9yIhT2O1DFghn+xYvvj+Hp7ljZ/Hoh04AqQGEO1+HIUvJ+tcRkXnhJQ
YnSSzBAKR7ut/2AEridy66j3QmXw0kiveyWhwMCmi80jVqBhDwri098SzFZKCsAu/7OibDY25r4x
j7DCYzv8+0Pz/rfVGoteigEdB7AKVSMOHtEi3frNzO9+8V821b9jCFSfKddLRibYWYazn0FGKedh
UB1pvXfPbiAD1tkC5g7NBHDXq4l0rR2rqepMHE0CLAKkbCyBbH4TlhoAQWEA3WSo3LZHeJ/FmxD+
8faO2Dw876wr246UbT0xtCtN0RUnsiwk/FxIEgvw9CELfdvUuuzKkwbCA951EHiQwFGDn1baZdb1
pMfmc/WDxTRy1EwBjWyAP8hkUCgzmvraRb55dAEvS25b3zpfFpSRgAfBc4oWWZdbH+irzuhA0Uln
/gzmy4GIKlzmbsfKRhJgJT0CYPWnyRHweZdmNKPtR9OlfcpKA2REJg6dZR7QReveMcdDkGsPtDlB
sOgcuGNcLdbBcbTT7ZH+ieyvJhrKm+i3CNoyqlmX32B6EJcyfN6nUPP+Sv1HByh7XdOTOSAhmj2O
SH/QVoudyQxNr29DZrAHbbFOBc8Pwnk1ir3UyObcI8CBywrZLsBgLj+oyFy/k1C4TkHcWpwyFKAz
F8tOwmMd1dWo3xlRZj7vZjAzDdGnmrYcZ5eF/vxk8e9+/mzoUE3ZWei9Ia0+7LtHxy8qUyNA0KXa
QEGWHOtwdtPG7PYOzdb5XGPD/zd1qhtGdK2CL96nQxba7WvgL+Fgfml3r6H19bqePRBN0agKmq2q
vy90ahcjiNApoiT0GjKTvDhDgCnsDTuZnZ3J2x7Uv8aUDVo2ndM4OYy17u8g+Jr7b6ghW0jl3j4I
WxfOWjqGWgaQq6667STr4DTIeUgZ4iO9/SGcLwLAvUke9frVzO/r7sttg9enf4U7Is4E8gVpX18N
50tLLKaDFq7w2llUTm3cOyxkoEEA7h7op/qhGtnRqcvQAe7lb6nJ0PFd4SEr9w5YLlMlDPtznpd1
h9wWCd7g0FV8CHth/u2cgjcDGXmQ3uBOQnZSWbp8mB19cV0kLMZnec7Po3vwsqOh3VtExMUejvTq
lCnWFE+C1NpYz7pDgZpLjWyMJrsMmbkHb74uhq1mEIGsDAasnvrYe22QVVng05RpyMN4k8si4rE7
metaiBjM/jhZFSgNCDRPjd92R1MztcQno3Xg83CP15KFSPFMcbHWvm9vqc0ZALZrjfqBjlM9tgDy
nHUhMpoWkV3/5Muru6cDd3Xy18G/s6DM8Uwq9FyrYKEvEU/S9mDhviROiK6vj1a+M5zrTNulNdV/
G5mT87GHNUJBCIWYtl0NEVqDRXXnP+qdCDmyi0NVhLgdmGecbs/mVSiiWFceIm2YFjIsHk0dLYM4
pbtkUenRveL9egYu7lJYAZAKpRhcPQ5krpS3AU6OLzKM0W+OCz1Vzklo4DGeGxTivJ3zuGnLAL0P
mQkDImzKO6QvldsVlYbMpTejSTCLZPboi4de10+sq14B6d8LWzeXEI4FGkC5cHSuSOAWnasxkDVL
HchogHj+0+MvbDISWqP/Z8w9I+nnaVhrbgnEK9LbK3gdya6TizZDeKegfAsYxuXktjOExRqOJSxs
9DTpfoPzEHf28Fo4XSor7VF49h10d57dZU/e8+rV+mN55TmBM4xUpuJBLl3XGE6ds3Rg+nGAbJb2
nffBEYJ059tj3DrzANUY6LCFVm6QfL0cYlVwqBFxpF50go7mOfOtqPA5YBKoJu6cx+sDgdMMMgyU
7tZmJWo9RIyzsP3OYClZyBJJj7nwY4a9Xsh7VpRN2rWaI4bSZak040wLGYtvT9jGlkRC9I8EIYJO
1CmVE6cR4uJF9VhavPZjFXbSDydyhPT7XFiRmx0kO/jNE9E+3bZ71W0QVS60v4SXv6qCQatDuTvl
YHuV0ZeInrgJrEwBR9uRcNFKnWpHiL2YqEa7FWj/9RRPkC8B1xbdkECMgD8iyBuAu5BkzDl9tuxC
JrzVXxfIU59mdEmNJn1qDo3GDizT4YfZ+nNn58VjPXsWRJbIBKUYWxxK7kOq09P4zsZYv/zyDltH
hgOOgis01VQe07Iw4VukQNLG4knFiwTklkMHKfKPyDiO6GwdmqNIbk/n1jZBqTxwIbWKIqoatzig
H9R+Q5ECQSfDSOjQCRgWne3ECVe6p+uiQV8d3B8gQRAjrZ/xznXXWt5Bcqjjqenc5wX5LOc+Ak56
Fa1HIuk40Cp2tQBCZ1Oso1Nzni9PxQL6IppG+eUPy22wiqCndRFF5rcmH+gEjQCUmCn7cns+ri+c
9UNBPEUvCPjl6ltZWw1F0b3haVO/LPI+f8vAmDN2aPDXzz+MwDtZNWAhc6lSwwEkkEvgIztnZh/Z
sDxUpYjGwr5D9jkOih3Ng+ubDcZWfT6I2hguWmpcTn2bBVBkqTlSdR4gRzU76VUGN2uv88OmGZQM
QYxeC0FqoaQYcHTMXufpAAGieOn8EsUfSz9B9WBPdHlz+hDTos4OFCSSd5cj4hYknKRt8LQ378pA
h2DWqQDHi+Sf82Fn8raOJKo/0PMArRxFGeWSK0vG8go6WelYaj+btcMCougp1DlAFway5jr9rLM9
mOemURSCQA8CphlcrsvxdUuXg3yA/JA3HrMMarKiDCG71kUW/JnGO9bjz9ub/ppLjOOJN+//WnTV
GEpf9M7UWhcb8miciRZ/tiL7MB/qWIRZ3EUygox/wo/Wix9lOxfQ1mK+N61sz2xyB9osGhZTy7QX
J2DfC2OIKWdN6DVTC+kLy98pdm2aRIMJZIxwFcFtvJxf7rG8rdZcDavPdkJwuQ4G2BLHvNklIa4/
pV7pUP+E2DJEadbNemkKnVAMlBCRIJnltxKOd1TZB7N2Y8M5F75zYPpzwPc62lxp1q+XLToirKqj
uF/gbFwapXmP7GdZ9KljxN039ta9zW/Vh+ysRV4CbdsvphZ7e7qVW+8IYI2IhOGEo1uKYtMvzMEy
OtanQGAAeDPExt/KqP4ZFa5MaMcgjQ7q0uWoGp53rW3IHk7oc9V+k/2JgLUQFAk42kmRt5Fd7CWc
rh19TCQUwVAqQgLNVJV8fK2u7JlbyKHlzp33perGo/FMoLYMiZhPCB933v89c+vf3z2SfU5GL8vs
PtX7OczQ00UwiCDV7XduPRrmPUVO4/a53zSIMitKgaBPXKGnSN552kiNHhUqZznkfo3e22hpfqzb
tjkFkxySbkCNLEPPvp17deu1gO+2Jm1QZ0WgfTlUn1sVNAddzGw/rq5i0R9yr2riLh9IfHuQWztz
pUOtgiAo66rRmiiYnHlWDimZO5YMk9mGXo5X47aVLb/hvZX1K96tnWUsRq0H1ZC6JAvLykns4jnP
32zGd9Zs0xAe2RXnBYFYtfLmDsIJhmwcUq6zyNSK2BJvpfF5CPYMbcwbmssGK5ULKHUAzC5HVNKA
14NXiNRsqiXR67F98rK83gFybGwEOFmI3NHCc8UJKxekINlU5AING3DPvwEPlC4F+mI6xfH28myY
QYJupadBlgdMdyUaakgbcIt6QyrKNkSJPcSsWYbYWZuNhwXoXJBO0R4Nm0EldwrdzuagbMa0cNHK
XRvbKqJT/1sA+HhoQA98oJPb71wamyNDEg3e25qqUln1ddWYBtMK2Cz/GYoPVvOklTsh18aWwyOC
Oi8EH6Ez4q/Dfre3ISrbSx/gt7TXURQjk2PGGgWyc0TLwbgHPG1nGjd2ngXABwJxVGYhPqvsCUCJ
gtksnDFt+4Ad5sFdoF8EgdTbW2JrsXCGIEyM2ilq2MqWcLLFy9x6GpExgvxWxh+6xYmsZ4PRg0/a
59vGtqJl0Ldwpf1BaoLHdTmHPRV6kZfOlAaNIZ+KoXHiQONmCp6kc9IQaUYFC6DZyTTzQPTSvBOm
Kw68hkbW7S/ZGjbqU+Aew/lZVZkuP4TZFWreXjWlxuC2R1sDYp0bMnaH9tV06w8ztvfODt3I0ANu
h7wcSNhge0Hu9tJk0NO+D2xNpO5S4u0EWjXmRlkeAloPqHvS7mkcWj2Gb6E94b2h900eIJmgg86h
e9pen/MN7/ria5SnR0OaR4rJFakcdBpbXTYkwg20CLJObSxrq7wbqQWG3diPd4bI91BGG28uEEZw
JoBbXqU4FfMBG8quaZopbfHQetz/5vWPQ+NGy/B7YcupyPS9BvKbA35nUbnIQZEM0P4aFkmBJlXi
K3urM35aOU6Q3PMe5uLz7R22cV0gBQteNPJ1qPqqD24HLkCbuZ1MFwjttukUyDCbkZXZa7W+cfPZ
yJ6BcAw6/TUbzvKE46BjhEwrCJeP6E2HCt1da3y5PZoNKyjr2mAVOSAEQYXzcvP6wOBxYk5zyh3v
wdLAAs5tkmhDv6dis3Hr4bVF41vgKUHVVVOd+jTkC3TblrQSrnaHDhh9zKjJdhyvaysr6CHA7sOr
i/8qZ5G508wgAytSrewA1uShvQctu54wWAC2FsErSCPIZVxOGCtyLc8zbLd+ZknAwFnwvCpCZ9+9
a2WNDC9jq9UQfCBADODb6YqhGm6pMOQwpfr8qFnFA+sgmbhUz2vRzwzp8rUtfmXTj3HaE9C+3uCo
WK1xiI+OYHgQlVjHLolpZ6SXqUTX+kQAATXGhrXzCG5N48rzcZGUxoI5yqm1clEYILzKlM8MvbMH
0Iu7aPB/397dG9sBoHwUTNBsCcrKalOpXmjoFI6m5amef6C0Csfln9sGrq87bAVwSPDraB6DMONy
NxhCVNxtcz3lXjcltNJt5FBc+RFIv7ht1raEaNGVyMlpdl7cLcM+spqI3oDAw8NzadjrHYPUS6kD
9u+HfD64Em3KtEjqUSmAUyB7qtgb64VaMFYKTFVkOlVuVuln9WSLYkmZHEN9Orm1COV8vD2b6+lU
tjx4RsgZ4qJYWWDK6a2RosKd0CxpN5+a/p/CsqMaHbMRQTndjqmNTb52hoLbB1V0SIUreZmZtnKy
Ar6AteEfJBHPy+TGE9r4edpyvj2qjU1oo0Ul0s+YQKhUKy4J8sHcL3Whp6IhQeSNehFzzvZaI28s
ECpnIDDjzCKoV7PrmUfQMiWQepo3U9SSdMlZ5O3paa3bWVkgoOGhxYs9D3kwtad0XXJtyDRLT1mT
zMsHrfYjNGlCT/GjZUFftckSU/9+e/Y2FgoSgFCWh1wYlITUhQIuPKtrR9PTUTpolNQ3UPqtpiWs
XXYe6kDfWayNLYjyKpTWoBqGTiWqlERmMNtmLjPS5omjNxnzPBD57n1gm2S7p8GxZQsyOaaDKxC5
AhUg041mQPvMNVJk4stSxr0so7IuPlDzfnq5PYvXii6Q4oAMAdoE2AHKrKpSnTUbY8VJb6ZUs4+Z
fCy0HEp8PHQhoUn1f+Y+hLo9pFuMg912j0RkiV60yTLR81gYTzQXBz0LPt/+qI077P03qWKbowNa
ayepmda0TJYyltlBc+8G+9j4b6M97D2o18nKNb2G7BqShlhdlT0pC39BwbXWU809kbwJM+u15CSG
SprXPNXaG8qv4FAebo9x4/DjeUC7r7Wn6nXH6rLj9jR4rZEOzVyEkyckyKyZtXObbeykCyvrIXoX
wnqNLbylr4x0HVfngMVlDGgHs0S5OYdWtaP3tmUNCXXMo4nIB+y8S2sNUl5FzYSR9gZk4mlkZo8g
7MohbvqdHbJx+Ne4ylrDqlVuZb303o3LdGqqZ7ltpCX3EqcSNToJVAL654CztmQvnb2xH5E6MXHb
BCvwWy0lMWdqJ2fOjDSY+jhz8ycoaVTOqyG+GRq6z03p7a2xETjCfwS/CIKBqIbC47oc3cS9mrQE
eAYTCTUmXpfut9UOUWvMZ8dJZKdBchUy0vVDUAcPItvTvt8oi6z+KxK5eGzhMatPRuUNxPVzhvPX
/Jyr/PMMEUa0NTlrg3tHPSucAUmquXWE53SoDP17L+cod8WZdSmEB9/KQ/FAn8EFvz0t13xPXLuY
k1XnCl1+sP6X0zISNG5iHpIH3cBji8Cm/ZH7qTEdiP+1qooEqX8fhar61xiEOWgUHJBt8iagNd3r
vyB9/lCBb5YFex+2gRNZPwyAX8AMA0gnKetFgDnIAR/DfCF4mdF3qcrnuCpp6Hljko9+ONuQXiHz
sd/tebZxjXhwVZDnRfkccBHFXTHYROzBn8x0HNGaVmiCAaWu7VU5to4byFmQa4IMy0oovZz5aXKM
FlAmM7XZJzlVsdMvSGVYh6zd0zHbuELW3wdEHTix67u4r0qr8K3GTNvFiusmj4FDgQhPHpaQxaF+
cntLbVuDl+ybcJkR7F6Oq8mlBSUSLFxT+d6BOQhrctBiDxLSoKFEyuK3NhXt33sS6PMKiS0Uqv6g
8C+Nlq5bF543m4A7fHJaLwZUOhm1x2kYj267l/XZwBvidUFICvd5jXdUkRCbF+OA3vJmamhL0qHB
4wh1Fze3kkWfY0gcRJlLT275lJffA1rdjdNPapwmC+Ig87RzgLd2ERIjEA1A/A0iqjLb0p0MtpiL
mfrzOeg/T+K18l7mvb4Qm1ZspCw8ANXw4ii3hCHmwJMD5Kv1inw0hHy0eNMdHX/4JwvcPRjJNf4d
d9LKcoIYHuoSV/St2a2arsaNlTY9Mt/8GNQHoMMPTl/fSb1/ycvnVvygQTKMdrgEemKSISaNh//3
Yo/tsTY3xo4TCp1okJiRGlAbzy3tJNuqJXbaNcdATpDvaUJHvkJh6va5uSaSAMH13pAyyXnmWC2R
NQzZ99oEhEpex/OIpuuBfLDa+mX2n6E4wo1za6LN1EI+Nb220zNtI66BvAocDbzLiG7UwLPyxEIB
ObTTpc3ypBw6ccoqrkedDWrB7eFuXLLvTangGDT8LnVWSTttOv1Bk+S1hr7hbRNbK7fyVIDEA5QT
cadyKUDanjalbad6OzjPvYkSbzN12lmim/rB3q8CbNnDEiKThKgQXFPFXotOaM6E05OKuU24M8Su
90YdO86HnULX1ty9N7R+yDtPzRj1usJ9gLlj0G5py3Dy09tTt7URcNSBYsQNB0LB+gXvLPgjJ0Ka
vZOiGMTQJtwDhHoHuLR1zFEA+NeGMl1o3kQ9veEODMhkplHRnwOtvjey/jDrZ2oCV7zQp4DEo/wY
OOJu5B/o+DbpBw4CzO3hbq3c+09RJlRfhcUboCfwQpKkM/tondQSzVKCvVd/c2LxSMGRR98D4OQu
J3Z2+hkxIyaWEKh0tZBoejOrnbzs5k0C3wUpONRIoFOhGAlcyOLoKKilWTMQEtZGDz+TOkhtelzE
IFnL8+T7AjeMOTwMOrHOBkCwVgaOSjd69MG3iz3eweYM43UGVRYCwlf6uU7QWl0rMieV47Ed70X/
4Lzt7to9I8pjCGG5bGZQI0w7E12slvus+EiyKvpvi/huMEo+sBwBtNNF4KS8pmFTfbMhaCi0HZdm
c6e8M6JkspBOa8oaHTKgaXE0JTp2PKMBz+1tv3WPoA77v0VRTnk35m1ecIwDc9XbPyZ/D2u+tSBY
cTQbC6A8YqjvSRYAZ6MH3E2L4Ac3FmBCvy7WiND19+2BbNhBNeXPHQ9dyyuNkwxaVqK0W9gpoCzV
o9lQgvaMPOnqkj2CS7Y3rq0Mz5oyRUEK3E/A+ZQd4NF+4JVeuumkfzV79L7xnrzpvu3bJ1LkkQut
2np2P5busXLDxvFO/nAWb3YNOaOk3dNg3hw8kkyri4LmuGqecLS7pWohyZZmCOGa7lnjWezxp2De
I39sbBc01/3XkHK8Rj76FCgPbBc3D1F+hdr23/sf2CjI3ABIhHS7WkevUcXXl2xdR1OGtEJuHcCz
7Pk/bJZ3RpRd76yg0iJnbsrNh9l78Jp7aKlMf003h9YvgDVI26I0DliKYgUCxoOf0dFdjy9q9SHO
L6TFd96tDSgArKyhiI6yi3ulZynoUDgzEh4pI9X8MDnZmwZ5sVgwIL480uqQuA+gAoiQiZ4N4fvH
eqmhBQ5gVn24Pasb1xWCSxOYFbw3K9r08mGzANmdO0G81AjePAd9td0D262WbRpZu9NBhwaoPdXD
mstJTswbPOTdzxCAssz7rP94exxbpwl8gP+ZUMcx5rQ2OpgILKTZCuP7SL+MBNQUYwfHvmdojaPf
uViFUUhwXZiXWvxrXfjxIt7yMRXjXi14z47qDGiZq/vjCDv9eZmclyafn2hZ/hL6jle6tzhK/OK0
PhE86zzseHBdZdgXPnrP/L69PDtG1LChnCaSGR310kpHvRl8ZFHeNVl828g6JZeVFyRAUQVGFIQ6
Drbz5dJ445C5ZA6Qm0T70wT3nhm59WwlvFuCqASpoijz4lT4w15S9Hp0q5wI0KlQzIL/riYJF2sg
Y9C1Vormu1FRffBQfEZf478fHbitUEtGpAItTcWxsCppeZnNrdSfvnsAyU0oR5QPdXYepkR0e2DG
63QQ4kW8kFAMQOMZOKOXc6n3nAnPlFaKAirYmFWZmCPpE7v0YormCMsgdpya6/0Og7hv8e8aUKsi
moGUHDUrw0onmVRjysH3aMldHuw13L5+DVc7qCgBmoAEnqqRb+UQ3O1QHEw5UFARomZom+XGHn5/
ezT/WlEOFS0nB4wO04JwkAid/rjWGmQObax55zra2nooBaNwD+E/ZIKVx530DasqiJ2ltqZHDcRj
y84JM3fHyvZw/rWi+E25ZMxpBgwHFbTDVD9xCy1zDB4ydycG2huOssm1AmmODiIPKXZfOLbPBfvk
e99uH6StHeCuTSiQL8GLpyrrLfNSOoOFg9Qja3NfNaX4sIoC7ZTSti4jJC8gQYrMAlwEZWG6YJyI
uQx2OgYvfv7BAcn2OYByEjXFS65ZLCxNKXdij61DCxXINVLDXaSr+CGL0bES6DSTQgg38fkviOkt
DSSlxRyj3/Xh9jRu7Yn3xpQbws9kTyqqYU+Yj7T8atNzwaPM2dkQW0MCh2ENuqHJhUTm5T2kiWFY
0A7WTs2p+uTIZAnQ3fTBcIvTgMrL7RFt2fpTs0BrNJDU1CWzCCtH3EE26Iyl+OZ2TZhbP5tBJBXd
mbuNLYith1gQfqaOBiLrMXjnRJh2Ptu+rNw0zxZ+nggaYFWk5jvjuWKBIE+xVrShC7rS2By1A4NT
NdQXKKu/dXgqom8FT/jn5bnuQjcLozksxvhn9ev2HKrbfjW5isaiYgY4AjLPlyMjVQZNnV7qbwdH
i4xnbYnuUnNPvGfPiLIpXFPozv8h7buWI0eWZL8IZtDiNROitGARVC8wkt2E1hpffx20u9tVKGzB
9uz0y9i0TQVSRUZGeLjnEYxEa410O7DyNSCaINpCPHH3XJwOZuLFI2ijdTzXsHYumulr9C6u1Rfg
070j2CUUI9qmKVF8CnbxSjU8hYgLkdldQujXPuQHwQU3tipNA5o2BWI97lvO1mOCJE8oklwkfWSq
bwebhktPn+mmHK2BIlJBxRq4a9SAbpcO2SdVRXNrbzMpB06/LRezC9v+jqZ9amKy73MFgqkDI/T2
cHFC8hJ+fpgcMdfFtiHDE/BtRNuDfCkhB2O1Ah6N/Hm8OX/bAq8jxKn90addnbs0ZNDGjIYeG9Qn
hRET/ePZN1JL1X0rbDcyLBsuXTE6JOIM6c8SBf/SBE/OBst1bRypUm9nUXdQ5XRVM+WSpMbUK09H
ODka4LOTeRTNe5t3Ta+sDJZdq1lulk7+/HguZw39tq4C7wYY0ORsSIUniYMQDDbn2RDu1qqfdDDF
pRb2X+Li6YqhqATSk7F3FTL0tysGyfYuTlWnt18EoiuEe+vpW/Gmvx058tyRmHIueWrffWoYGaEe
6bcXuzzR1cJJHPflo6+YrBxYCeOgCJjeHgkQpD0jb9slxpG5+bwe6GThIp+L8zjBwkFhg4TgTBXa
nhT1buCXdOfusg/jHhnJmHlwVMsjzeXtnFY+Yqwu8Qc7WEtv8YrbgrIm+IrXcUYi6HJ9Pd4ov1jY
u8n7Z25KRCjlreqFISavqUlNt/vO0zvdTPR1Si2F7oxWN+x35/j6zSlYxs/LGfRrC5v1DpYwGfI0
TG5j343FwRtsvt/nSkO87Myq4IQfSFtzCNA/keFjwqW3xuwFAtNjbgyclkDn3M60ODQh6G/SwfYr
+JlA2zaBjROp+HabwNlJ+y75aNTnPPziy4aAGfCn6zJdc/76MbhttJ/HKzE/C+NUjJ1jwFtODlMR
Dwkez8lgQ8cYBcpm0DmrTcHuzEm6mluPrc1saLy0cG+BWQCj1yahfKJxkLFyItZOZDU2BUZ9kVTf
hBpboAdsH5uPrc34VmRRActAyz4w7VMIJMJ5tcmbcrD7QAKsuPJRBy2198dG5gKqkZgXLaHoiEOm
c3JIhapWA9bjBztiIhLHBamzA1dj+ioDEKZnaShJhcKvKkNF2gXVI/pEU1XV5WWczezsjoEdLmoN
j9kJAB2c4W4Ycupgxwf5BTBWzqw3SrFNzWBYQ3H6EBAG4pm7EHrPS4LFd8oA2EF4YEBwCw8xMItO
we9KBN6PIK9Zu3E/O/6SRq9gKsYNQMThM/Yra2hPHor+XiheKr9ZB4xj5ahRKG+1RMq4Ap3DKnf0
uPrMvVSX3B9pGAi78Mibu+oRgOL9jvrF2Iw8cXLDIEd8CJIFW9zv37iUfGwRcXTfnenAyyEKTgs9
ObiUJ/Ti6ueXhY0yxVGOU3Rl/fckXgUavQtypzLpB7srN/VTq5BYeWUZE/kUH7AoUjBLGeXxBT5x
suhih4o5WlTGXrZxv1wZTFK1aRpOHmynA109pKBczXB8B3ymB7BpNaIHHRR5wz7HvMELS4xvd8ia
cbgCh3wK3hoQfJuyPAYy69dexQx2vSmNt87U096KGAOc8fSiNy1Z4nucXd1rg5MLeehBaKGCy87u
colkwERVLU0buLJQ775q0PSpES0SEC42364LcN6B4Y7MqFahu7LVilbhG1qNbKcGRuOFh/9o+m4l
xmoLOuuAWJy+7WTQ7lRMXOHTOPKhgvrxswwX6i2zJvAYHmddQeVmcq0UlRNoRYMDGBMwpgwrze5e
IvvxFr4j2fld0ysjkx0VAgxWyTyMSKTQeZpSZGwtXNky1c3BzHbJWtqZrQz4rI4NVVlwAfnF27Db
ZO+b9erx19zhQH+/Bj21KN8BmYy259v9LXBZw7tKxtquIn4HNdKR5bpoQ4OJfkTnWW7NgPlb+6bC
tSSR9AXj41U1XdKRbgAUVCMab9rUq6RJFwhDztptx5CufvMJW7MUUrZhtKk7iPdGLfESzky9gTDZ
SxQsFDfm4gikK0cWVaD8AXKcbPc6GkCA52EtnOBSy29Zdpat+kV1qeeZ4rN4ETqIaZQsNBOsEqyH
EPesj2hUW3Ayo8ucTgMIM0YBQrjVO34XLFEm+5HM2lCtEthT/lJour8uPV0s9OJ/m9gcFxxHaMz9
IE8HeZfbBVfUchDbyOVsTkX9FedIEEldLsT1c7fotZHJJdHnOd8FDYxopdXJL0FBQLUfN28L+2fu
NrgyM70wwyYveZFhsH96hSrae9W8xMHW886qtI86o0EMxq0f25x5sQBJghhPQDkWSdPJyNJOgbr0
4HG2wBvaoXEXfl6cnbl/vz8dUgVse1ezKW8joQ7q4pIV/TPaCjLedFk5SiCgPkAACgi84ZNrixj0
/YCuE7eBjoIeIAnREVFrcDOJru9rZttnkRFITheRVkNmx2A4b9g2yRCCXyeC7iDpQfgFJpqqxosZ
OlQQFGXVHGLOmVNBvCZumfAP1A/rDw+4CYD9igH3glxJIJKHRG8j0GSoNJ5CQBy/6Jctl1ic1LQV
BdAL2hwDg0wLTbJYOrINQhQjFiLxJeUSVdR7NMGUQAMAVmdl/YD+GnmQImjI58xb0RZdZz5eubko
/XrphImrK5s01mJ0lNh6BWgVUVaxhSRuM1A0RyTWY2NzGZkbY2NccRU3sK3Q50wTcHax43SzpI0e
rQfTX6l/TZ5Wx+GJJ9Wh36kmq3vb+jkg0UKC9w7K/nvQr3bS5J1QQ15AlvJxp7InlTEY0P6XR0nY
5ZGRDSeXNbpspUIPNypMNn9Dv7HeyIkuOufeM0MkZxP1pEVL/L+jd7lzdVcfNT43rqbFg6Zonspw
DKh5wf+wA42cV57kC9fa3EV+dUqnsUJfQlurz2DG7Ukg7BTPaDRLQCozLhcO7GzQjp5VaBAgLr1/
jmlQjYMsFhZaIlJD/ZwIW/+lWddWDL8akHzH7sQVqB1X0SY4t18ZjXKyyawlrby55AM23L/vmMxs
mHlJyjoxZ8eNXp0qqORt1V0yEIOqxevjzT0blo74JRjECwBNMreryHpRV/dpwtlsb8iWC+E5qMVy
unZ23zbOd3nMBhpfFpZ0NlK5NjoJzpwhj/teTjnbWyM4A7mdPE4xOiFKXT02dpGZ0ZLw96wzRncK
yn9jU970Xc+7HpTIq4xDWpXfpKA4Lg3+f0sU9HtMr2xMQhDXzco442CDESh7lhODTewUr1vS9wvR
7ezVNZbOIAUCGj5p8rTFmiVSCWoQW40sJ/qS5C2bLtQzx9vv7nirKKKjvxXt1dMJq1Lobnd4Ndpp
aoA1wAvQprLLZMKeILTlSwtnb8naZOp6z60jIYW1wrFQ6eGPzphnCyt6WWpwnfUnV+Ma3dqV22KH
KnT5BpbUSK8QCXunPDCa5guQrMdHa84/orl1JOECgTPICm4N8UXvehWiJ9v/CV1iypVPuOA9ZaF1
L/8n9+G1rcmgUqRe26QueHs4sogpNJ8w3LfQKlSDmOux2GRLabu5DXhtcFzPq1mUa19Seg0GQ7GB
5NpKkN6iv4/nb25LXJmY5kTVgWtScBjydk3F2Bh2H802eVE53VtIg8x6o2tDk2Aia7umB/czb0v5
sGZcFUK3Lw6PfoTPAWuWu4dOvNSX3KtJ58sL+342krk2Pgku1C4Fr1Oa8LanbQYHiknAeGKDkOSc
UD9bONOLQ50EEo7WlSBex1BLyExUNI3WbnZiyk2289Onge1oVJl+vSqX+rRmrxkZHfIjoSdSnr8x
1tV+EUsxj3n0DdsxNH3GJI+uKqAIWRXZsXuGWHuy7irXUDMdhEmyOSz1Es1mJUEjikIyGOKhuzw5
IHyZMg7OKPJxFS2qS5LRXociuCGkGy6wWHlXiutO1LWT5i+8n+bKMyB1+Gd6clQYvi+qCu9WW/o2
w5VkDmscz2LHkEGPTJOhDtrDwW5OnbVyFlepR6INv+VZwuMPYzGWuBtAe4rswePjNXch/vssgA5v
T3AglXGL6gdrozBFkN8/KwspgbnzO+JdRQVoJQVEX7cGXCbPOqctOBvt4b2VQVE6A+qQus/IvS4E
yHNVYIBIWPRWIeMDYMJkeftUqiJX7BCL6tyXox8qukGJ8uzQJcXCuUHh8kD5FzRN0OmcHCBw5EWh
23Kc7ThGG6KHSEt1dJMYbROObAzEr05RtkgNNU7V9C5GpwpIxQA3A7ptXMur05M5Ctv0mYo3+CqG
EA8A0EZ5kl4cEp+M8LJNt0ux/WwIigw2aGNQVkdJcWKxEaAX0YcaZ4dkW+z2rRUpJDepq4tPj7fh
rGdASV2CCteIpZsm6iD5FHpe7nC233+0zF9GWbfuH7lcJ0ZmFQCygN2KNYqC+u9Bu825hUt6dj2v
rE/GyYhlrznpaF3e1qklfubua6iuC6CRkBxeUvOce2EoYzMyQje85cGifruQnV/ir3qft3vAlSmP
1iCN5MObkBjQkCBliHSRUeyTcBV/l7lxAYVSirxZmq2kNQfqCPcncWlCh/fHazCzvYCxQfsjnBRY
iacN6+UAUcdU5Xp7zCIMOSjHoFX82MTcCb2xMbnn6j5uZB4t6TZY3MyWiU2REXdyabf1qiv2gbvv
GN2DpGmWtmaaH7ni//wFk6ObFD1fDyGAFWmPuldjFWDOjkrR6BCdQSWkctxtkwsETGekbDtT1OJ1
Xi4gOGdnmuORkAZiBW+RyXYDwUPZ1R3b273QfHTgZGeCYGEx70jE8QoBBPafjUncqSrAEOcDZrq3
eivYeWtvXRofR5fgjwWI5RNyTGvxKJP3zaUmS4ngubIDzKOaCXTM77m+3eJBLXFd1AHB8bb/+HJJ
ShkaW9UqpBaQIzbuXdKScuVZZ5U+3mLj3E2c5LXhabmvrwAEgoZZb9eDVcoHpf5sk7dIXnh5LVmZ
BIsqaKfbpsAuggglpC/z+lTG6moIkHNja8Z8PKT/YTK1EYcLyBEok24nM/P+azJrWun7/TExSwsc
J+SJYDbfVVKvc/Ny/rNEUTC3TfHwA+xNw/UN/Y5bs0HHSj10RQFckTeh+8TLS11Gv45uulhXFqbB
PSd0aL4VYSEmbU/VvWw1ekqOz9icEQletL2272hFvmPaYd/6JNF5o1t79BnVlb+vhNlUlkQ5iiQ7
ZQTSLqXxf3O/j75vssxMVElu4uP73lKERwqyfpEZmKmV7p2Ts46pZRzswAjNwopNKCKShLaEMROK
oOPxFpi7ifF6/O+1mDIJxWqrAVczDLburkSKzo0P6CDvh0Mf/Ceb7drSxEHKSsGVuYZycIwhl+Ok
Y8jq2gO9OVBf7y5KlRdEiWgGs6KFs/sbDD6a73FHXkU4IbxJrMm/tj+eoVJBchITbw12c/wbFr0j
p+/azIyGVKu/u1co8pELUr0Uapp6uV2Eoc1eV6jjoEkC9Xu0+E2+RxRLQXC8ocdcFM9puErPqt4W
B1G4xBynA6MBmo6wp8p6YbVnyiBgUPxnd5IZS2SpVqsIdnkrBpKr/OtohMbmSv8/2hnd3NV8N34r
tC6U3hHfVSa70dHWRO2W/FkwM+ctQQgDWk2UI/HumgyncQSfB5kiCzPS9/H4nFtryNYG+vCSJrgH
Vs5h4bU1e1yuLU4GNrgo93AtLObZKZEqoEFpGyGduJb0ZuftNemAttmFUc4tGiI68N+MkHlUH28n
k2FFORc7YG33jY7U34cfWu4auux1SJcoSObyBaDY+Wdr8tLxkRdW+bDHs60m+7dWhe6AMux1Q1ri
qvitoUyP5EiiB/ochISIVm5HpXq9o+Utx9o6q9LaypUdKEpP3CZeW+QJXZLELE36k+xVl0TWeSs8
v4iHF01PS7jCpVUdj9v9tyAPCbkREBxN7/agHIaEEzHqffDmnhXKbWhlgQeL/ODwL2zaX3rAR8Ym
vr9VwLbtFuNybgfz68P8qK3WUjcmtu7Tk0YbEm1Pz3+NV+Mzp6+F1dkRXUWGpruX5ffmHbnSGM0h
AcuioR60C9K0/NF2ahhpDGoBVSMm2z6M9UKLoAQH8I5ROo23gXinp2tDlx5ZxsVl5fTKNkzk9MWX
E3YtoTRnBeygHJrUj/C/Za0lDKJyLPEPenZdbcGDzYYso4gv3sZQhMdn324bZvC9bID+NfIKumMp
LBFb6rB6sNJxN2rrc/r1w+irrbSuiUqXQC/jSZsuHdQVwMU4xr93aP48yVSvTZGBLwdj4L4E7rln
TI+AIGDhzC8ZGjfslf9UAxCVO0j2241if4h1BrrMc4YJzbgFQ7Ph/PWQJvMZyEKKISGNoiREf9si
HqlRATaKd/QgSgZyKpJEwpO6zSjDkD+rlwXfNnfyxgb0sWai3i9nXDSaG8UwnxUupAf3kvBXDEJS
+z4VmR8H6k4sQ8UmR8WRlNmGc41QHJ4ff8TsnkJ+AD24KFsDnT1x6lWSOZEaVpyduFa4HYj2+Vqa
VuWSk2UY7vthszkr7/A6UOp9bJmbucC08eyhgA3KeuypyTrHjKAMBTCE9SYke6RdWmPoMd8FEkxn
4VSThXBvbrk1JF2Qdhkn/Y7pvwvVSISwEmdvBQ9qYeS1+EnIQDNyICiFJFTT821ChfXLavV4qONI
JkdnZOPHQwMoNzDLTNx93sH/CAUPLGpraslH7n5X7Q4C8zUaOIRAb/il+si4cR8ZnBwhiU8ktUOi
zQ6+uXSvcIUuq0uYv5ljioc2euuhUCnKcEi3yxfzLCOnOWzEzb5vjIH6A4CvS3QvS1Ym21OU0zLz
fFgZSupujv45XLGGQLhvXgMXpi6vcCeu4vaFzYyF7TKX1x4zCUjRAT6NTqnJXeXLHsRzGnhbFbQu
rnrRuF0aG3FoAF+Sd7VeQAC0+6tAO4+hUWmnX483zQzqCs6B+6VfG6PWKY21n4lc3AwVDwgpf1a+
RyhGaFiccmDfwOW4AgqhNBxjOD02OwOIuDU7WddB9JhETWEW6mBy7+p8AmzdXjPVdlU0REXzdKaY
mo5PiL1P6YlFnkPSxV3zooV6XixEJ/c+Ah/Dj3Q0oEVFymNychq3LUO8ZXmEf2ufeNulos34/98e
lNvfnxwUpNCFNqoHDBaAdFlZi75HkVqk0rBNiosog7aw3GuBnvfrdNhXzdIeuz+ot/Ynk40kBIjB
xvGBBDR97U6l9OyEuhM/hc7n8BnKR6Wlyp+U9AQw1scLPRPu3tqeHK1M6RshlzD2KKKoWTVlRpj0
1L3m5aoAXNoQy6VSwv1hhkVQa0EkBIyWUGm6dRk1X/WhlCPXLoRVBNAm24B/TakjXxzld8ULA/G7
mEAQEDoYbeJJAomKUJaJmLNAF4Ze1HgWYADBfojDLCO913Zf4dD2nykbD39SxQXn8eNJWvriyZNg
6MG0rslABxXQHWVLeSUAuh16W6kroV+7pPY0sxvQETNCd0e4551sFsdVmZqiE8/2pVcxX6vBc1yb
jwd0fxWB12PUQAScE20hU0xKHamtkPTNiH+JAWiMaJ+Xa8YLdSV7ESK9jWKapkvpj/tAB6ku4FdB
5QOKAkjB3667otVaXUPhwB7CIrC8OPrsGm9Jf3cmnoAViFeOXO+QJfp9e1zFjUkrxq7je7wtl0D4
R5uyIL64r0FKFUaO2TTg+CuLQVdr04/fisiq43Oc5EQKvpdwVTOFF3wK+mrROIxsNDpCbgfslmEN
9vWYt5199pzTXJeMtb/JtqVuqGQwEpEIC3HcTPkZJrFzcBdDDRwlh1uTjKf2NSuhTNefU1IiLxxT
UecOHT2EuvQfxG7IQEOOB9VHFnTVUy5LPJgUxUeHuV1HuIUAYcz+sJ88jalPVY44HqnfZPzHp/Z1
id985tWGSiRmFmgjHk2p07n1exkyfQg8bC8lqGH1xF+BhGKrHCokbreVsfmbr4G8t/FsXD8+O+M2
nVwW15Z/b86rDYae3zhy+UywuQYM55nFtmAGBGzTGCLd8RY8z9I4+Un4wfADWAcZjJP9yfT8IOhr
dxNTtBo7x8IQ0XvoIHlYWaFH8qVa2uxRuprj30fD1UgrdRBjJ4Tt7NRVBNxrursV0NBJWc+gULWu
t5hfGr/+B+mem8WdRsoVondoOsGwkunhp0ijo9TtJMo+I7iIgoXgYu4GRE4JDKhIC6ITcSowllRI
rKlaB3RKt+0a2mjkjyuZmaYDHt16n0O5BIeZc/BXBqekW/zAaYPXNLhygeHvSccTHjHszgdJx6bd
fTqvmwjvj6WX+5LVyU5Ckrur8g5Wu3jHJrSsrVr+j0YGak4QlsDJ3xFlMy1fV2EgAGvDv1SMuIYc
nV5xAZF4OxeIyqxjVv3gkp/SMSPe5IMV46zaJSWymctNQpcj4J24RcFFOnG7kRemGesngt3Sbh19
1WvXxHwuxU38vRu4tjJdxCztIjS3woq4j4n40enQZPzI39I1SvhLyftfRzrxOTCGrnhwKICtd/o8
dzzGiz0ZxiTSmW+Vb8rtpuvRfkLPzIpDhdsISaan6Pp7lhc80Iy7uzE9ida6cpDCVILpEI03YDDy
T8LGSUn75S3pkc9dXjemJgFCUHBsxAgwtQXc43xWLhDChpzmNyqai/CLmdOA3hE8rKB6DPTgL47g
yrfVvOymmpAKdmFCcIya8erJt0qdNY30HeunP74z5l5xN+bGz7ky1wu9o/QOhqbrhb5X3lyjTKiz
Y4/1ZSXp0vNquCxYnN2fYJlWkDGXQKA4/v2VxbrO/DzOagzQTUgjGLy6D778M2RoiXhqiid22JVJ
qpeLt8bshtGQRYYTAORBnGyYOkCSqw1b3tbf+M2AJ0RADx7p7PaChM55aSFnwF9j7ggeGpxboIgS
J2+3Sg3r3qsyAD5iI2P1UKNO7esRG6HFMDTcSNXR/2s78S7LwHWbpcQTzpyC4MgDY1Vvc9HWGzZR
ytMyXVUAZ2S7kNcV79JyVCyo/CF4ePbpbPMnQn0jshZWaW6yRqIwML4guQDZi9tV8jKgmVup5u0X
feBJs1qHtFmxcFx4eeVoDn3it3qpII+7KEMz01qHibsyPT1tbS6Bzx33QX8GWzba6yrdOTe6RiSf
CK9sYRjvyIlR0Sfv79ah2a+SRUaD2ROPIB1caaDK5xG23w6/c9FzpfG4egUSILuSUocjFUW75nlR
w2HuwF+bmsy07PjA7w4w9aLrb+Imd0nIEG7PInharcQFFMpvD/bUYYOSAvQ9YBbFW2diDVkxxS1C
XHvSW/nJvijbTm+ehUNoPCvU2nGUUhApngv7chFsuyDEeE1WO4I86+XsmgvOZyZ7AnL7f98yWWil
6+FTGRUwafSByiQzJRHLLS5lEua2Mo+8pgjQHuRgp81YjZQrYa8Ogl1JT4FG4sRyjQ5hW2L4ob1w
bOau+Gtbk1imZzre6VMWzk1H04p2Eenw5duM0Zu75FMlm80qoz90wepcTky6tjpxqQ2qEGXQ8oI9
puZ7wu2cjbxpnomsn4zdriC8+TkM1FtJtPzzeMBzmxdERnixy+AyANT19pz4TpUMdSjjFaDSpnFJ
ewna98cm5nYJ+BiQaOQBSZF+H7NX90Ux+JzPlxhc1AMsqxVEqHdBvPEWou2ZXq/xSQEWlVFrB9mf
yW7kK1dVYgZDadHm1b+4r+jsPZVg4mhWhMS7b2xQPFe/G/KXMb6Ekni9xS3Mpjw3ndffMIkQS0n0
XM5XBTuVUgbtRmEZSVYiDNqrlnu5XYVp/+xCV+evDImCWk9rB83cIuMp+84d0KOn5U0VQ8K5Tzh0
buS9QKQQUQaRs5D94mMRgJm0QbGH5DlTQszVZTwc98BJ0BbLBRFySK6UfEeyGEem7MSKUTD114BW
kEPv1VlD2mKo34GTr9cD19WQ3dMYyVb4Un5OsyQ68WkBWZG84rOcJn2Xp1RIZAEhBZBGLv7d69+D
VCmQw+SybMWIcYnWdEUDENwL1H0oCdEqixRofGay+4eXUIultSilNEqqhCND3FQbNeGZdZQlik8i
LlMamvFRDc2UJGJbIynQJUnQ6Q9Ic+IVnyz0qVgit23tUPTRhl8xpqoko7DukrLx7I3xb+nkKai6
9Rt0XELOww6ecxXgY+mi9T3hU8Ksva1jaK7pegvJspkSwPWWRbx4e/p6VS77BKVQ29vJ1LscA909
cxYH2obIiCxp4SDO1OJgDpVd9DfjtN8h+dEqmmhB4mB3Gt5Ob8z9PlzlAAyl5E06piT9TDMq5roc
Ucqklr5wW8yPFkyOcOLIDqJV73a0kug7vdzFoi02esOch/Qcvoho4CkIu8aeUgQwVZX7ujv0S5i1
8Zenl+bIIfn/LU9vEDfl42yQfNHW3viMhkQoLD7dpY1VNqfzY2836wEQW0CfAD4Vgj23g0SvZly4
XSLiMfym9fu6QTF/oaow7+mubIi3NuKs532JhY3C3G/B/QGyKE9/+uuY7q6hxNisLj8rZf2iLr5N
ZwcHKKPIAeuMJ+P491eunBEGpufcQbS3Psw8nrgxcLlbo6vfnkRsNdK6ijD+dm8bG9sDMO/x788f
8CsDk8hJkcBIqGUwoAYrx/IA+HtLG5TaRJTZlIwMwjmtZaKlu7ZaCNp+o81HY5tcTbkSYwPmMJ0a
+/3H0QSKirQ5cDhr67Tb5evDYcMT/aIExNWXrsW56GmEn/7Xmk1OXecGWeB6rDi2A+z7nw+8R4ho
oHFn/RRtrezn9T1+PmxsIDvOKyEj/9Gh/2d+ihZluIwV2gBDb9643XF8ADj6k0L746UCKtEKFnbR
rJPBgw1xP96nAL9Pprob0pLjfLjUECjEfU8hQ14Z/fMGNDh/HLowuXNze21sMrcQ3gncoZcEey8a
4Uah0dOKe1/YtuMdMN07WDt4lJF7HjSXt2cuaUK3cupItPdIHW5Zk67Of1Y1fWzlN/F5ZwXAG6S3
RkkudhqB4lyokgIP6YPl9Mf8ykkC2Q3ypW2P6/fG8J7UQj9QISR2Y4f6QkphLkIEAG/kt4IMML7g
doiRUsdC3vCiHchfef/Zp88x89nzxuMxzgBV8Ya4MjMZIyNAyUguBXivt9FrerQ5BUAy5eTr2SUe
zoNIyI45g3Z/Rytwa9MYaNGeMLqmg7StRjXg8QfN7h5gNoAa5UaVrMnuyTw+Z/leEW32gzlGrSXX
65TX0dkgL9Tc5w3JUO3V8GzE8t7Or8LnnJaqnmRXuiqbwhfrrJLEaMJVtsTBJozX290+Qk1qpEWD
huoU7QdhbCaLY5hKjdJQCHMZzEGg0fpjb0IU6IJm2r/uWEeJCJQqf4yEhM/gUI1P6Bb2dXA62o+n
eK7SgDowaIpGLUEgZMbvvbqxnJjRONfD1tL3Ld0Xu5Sg3E6L12gb76SNJ9OaLp1Yfu4mu7Y5uZ5V
CVnVCgracEECsh9gxyIfuGMuJrYZsb7JzqhyaqxYclmd9ZeFAc8tAJqBACsBCgmw1om7KCtxZCCA
v2UuWaSZQvSmek8CWHy6xAAtWdBlFFx4CL8Y7O6lBPnsHXttfXLHin4zpKLaj0Pf68VJe1VYtOQS
NaA/oD1cLYz1HrwLd4F04IipRe56mqEbQNLMMb4s2jHaVKp1boGULvEUPQwa9Gurehfolff92Ojs
XX5tdBID1X6flBnCW8TsL2/OHhArsj+WZP23PZ1Or+luJ9ADXa3oy5K7mNlW6OVH7R7xO2jQ5Mkp
DvPACeQylmz+B+QhbWvVOqhkOsZ6PMDx+ycn+MbM5MSkohuFVZfBWUhDZg2Bijll/ID2jlgtBQej
h5vakpEjxzJqYFWePtldOcykocklG7lIMlLlPlknixbEIxfgTBeOxnjsbozhcgPAG+di1FBAhvLW
FYQDCwlNyW1tSEK4uldjYHXr1Qu3zH1FZTQDDR7ITI7X6bRPrJXURCpctbG7Y3jgdGEV75EZ/ws2
Lcun0v61MkS91LXmvDC8X5GJu/FdGZ6cPcmXggRMM63tygen2DKXai3Ea98zgTZtqk+F/xP31KPy
Ds0wqRl65pf2GYlGjOe5BrkgcDvq8VOu+/vc7ut16L+CNyLiabTzrMIhZYOuiVJHcYEx3Of0mEa0
2Wk2F7yqMfX02CVFdOwyS8pp6YOta5Vd5PxUQBgA8sA9Q4JV8pmDm6TUTJfHO1dcZWi/3fgAZwa7
mNNbXo9piPohSYC8k1SjFQAV4SsSHrqxq34Pin6Chh0UwivmFSwjyAuIhrcXv4JyseV8PEqPpnK8
UK9uDc3xUShWlcaW0Gj/UuZUqMCDvePAtYePUc4SY5SeoT49Pnl31/TvzhF5gFZHZit1em+EXt8o
4wJypndUkKtyXLLENLdkY+K9mhSF9yKDja1ooSst2/JLZ/rOKU9GMbmAwPDaq7mLYxb3RE+OFWAE
LyG2CMm3zufjCbvHwUxsTbZ82+eJ1HCjLYImPildCZEhnQ8OyQhHc7PdcvSixQtthLNTCHgK3sCj
GME0mRD3cl5WbAijVVmbtQMtu54LOyNt10UMNFBXdS+Jxy4xSd1X+sbBopiBHmS4MeCcbjdlnAax
kjRYuiD4YAf0kfHoUjkkPjfifFFtE0AI2VnyH5/fZX/ZY6Hq0BImYr0QTN757MlnTOYceMY+YZOg
HSvxicmgRF1gyI7ho56TH2NFMB8v8m/B9O4wXo17chgDKR3ErsJ8i7lZeUTSULP1g3Uh6tU31ECU
ISRgqvchcHZSfSNeh8oq/eb+Nq3u4YltsH84IPzS18dftbgak+C99Pw6Vfxo3HpptArrJ4mj3peb
PWvQKSHiun5rIV+DKUn+H3Nf1hw3jm75VyrqnXVJguvE7Y4YMlfJSu225ReGLcskuAAEAZAEfv0c
qurOdaY1yvE8TXREdalSSnDB8i1nyWS0apxLas5sF7/22fAm4I29hHoxuG6n/gfM76Tu+nB6lNEl
jVAjvmE3KckVx5b7FBYsm3chy9q9CFd6DSpHnaV3Hv00k41JsLOvZ5BSQtRyJ/jDb8l0FQX78CwG
5q2tdDkHF31JBOGn1X+D7ljgswgXOWTRRT3jBUa3LNhHalvO25ZeNOEXmd6E5P7MC3rruIc0waJg
AUs8ZD7Hy4Ugq5ROpObHChs3vZN2zi3cy4mgNzX5MkcupHYuBn/jFfXagW1clH4Z9BlE6mkqAPIh
jCkScOg8JF9Ib0/mbuMUsQw1yE+fg+1nzJCkzpInJJZbvoUBm86BIjM7GAmDDFncAfW0iq4YYB5o
3ON/7z+QZXv4aRn9ciknz8MB3Asoe+s+uoCbk2bKGvcAkHXRnbnn0xzgdCBvOSB+OjwJpBHGxsFA
A5QHqfd9Lm4S0WfQnFuHQ7hRXd5dEq0gYvPFaHZmtzjZnX4Z/CTIK6kdAy5d91HxB/616O6te0HH
HfVWntpEzu/Vf34ZbZn8P92q5zqJcgxeb4NmTvQAH7CsvYeT5HDdNec4F2ef60lgXrSpO/MQ9Ei2
d9el3Ah3x3Q+QwinzhV2/124ns/KXry+rdNpA7wFBA+8CBomrwn/z7dIBxPDyhvKtMCIJ9tom25q
qF3DJgTISO/bOeWZN+9ykRrCVkHQl3qtff80nq5daJYCIv9YB+uwzUO1q/cp2QlzgyCyan/IdDvg
xPWKM3ndKR7y9V3ieHVRNoRKDLC1x+/SNiKuCwNaGNFV8THSZtrOPjpqnJV+RrrKfDF07D46Can3
nhubHffrKe9HwVfJ0A7gwturxuumrYwDftsCrXZtuc/X2CC+9qbmu99fzmiHg2dE4PUFm/Xjy507
t+JtgculcqNxJlbelq9Ics777bRo9vpYlngDOJLI9UFmPx5nHAs5oakBuc5hhW5RXt9AQ/Omu43W
9fdpq+By4KzD9Yd4Q/fhdlp1e3cj0DCD9Ohts0r38KxA1E43zpnd7DVbO52XP1/XSSCruecXhOC6
Yv8l6trduFGSrmcUd8rySzwhmSEs/2cP/Y/n+X+UL/zm7++X//5P/PzMezPAME+d/Pjv/6nhovq1
pV/ZH5keXr7qP/iPP+7VV0Wlos/yP5cv+99//O/jH/Fd/4y1+qq+Hv2whmi/Mrf6ZTB3L1K36vUq
cFXLb/7ffvjHy+u3PJj+5V9/PnPN1PJtJeXsz38+2n//15+vCor/8fP3//Ph4WuHv9tqyl6+OtCJ
lV/1L3/38lWqf/3peOSvCBEH8CcuqsULze7PP6aXvz+K/opRr4aGMswEECQvLTDGB1VhZP8vkAMS
KFYlyPdxJuI8lFy/fuT+BaASytzQVwceMfzzv67v6K3891v6g+nuhlOm5L/+XOb+f88NRBkRkD9Y
F4DrgxD3CwRvFgUYCEV9XYJCZvJIKuJkg8/cbYE/WvezMzy67eCdY6wdn7B/DwvJcoAoIcmJgOdk
So5u7ceMUyixj+2KeSgsz4HeJ1PzPDfnCvYn+/LrYD6BnBRUfxDcoAR2vC6B+hPtJIbrkZIBYOJI
a8RzJNikNfUUurhxVV4Zb5L7diZI3+GmNk05fhfGOe9vRN6yMZ48bRi9Il9FZgLjjdOO5+TJMgpM
dU1h2+xn0CXzgdlvAxi6TraEfURVgwkEtms9HECGBeas7kQBSwfsKn1ekqS69GsHvhJRJPtzh+Zx
OPD6lAJ/Mc1cGM3IqU+CnopPwht95+D2AoazY1OYH8abqd6mNq2mzCBXM+t4SKsRED8vfTZSF2fS
xbcuIUBFCG8LnBts2ccvKjRJ0FW8vHaD1v/GQ82/zTyNVoU/04vW67xPI6yYb5xU8I9uVJ9zR16m
wenLATcGokXoAcYgcByP3rmBjEKZHupyqNCJntU3n/jVplR+uX1/HhzH238/6gCEdyTFi0/CKTCN
VNUsQB4/FBXYlAnkSHZep70zg7x1O+gQgeIFxAlE2k9PIx6WvCzIoSwC6A0G5fw4l9AYU0Kpx9+/
HeAUQqC9F0Z8cBLataMPS2bSXGsv0g9CRuI6Tmuxf3+Qt24HXLXX5izwwr8I3zdh48uWXjMvNTBd
Cyscn4EI7mquzJlQ9a3XA2rwaycEu+/pKuXTVHgFba4DIIDWo6pQKu9Kref8/Tt6c5gYNV0o+WG6
nZKuVTqZWDUUD6uxDzDoKz9Iys7BOU4O/9e5FmIfQSkX+vnYeZad+KcgsVbJMML68drTgQYLy4EK
ZyZiMbJNkHTVAyOdup98G7orNivfX8s66ZJ86BF2bsfRPWtL9sZdg/KG9QVMRAKux8k2Y9uIh/A+
O0jFhn1TWnc3OqgIvf9o3zhesMuCyg88KzSFTqXe+q7FRi68g++PfVZriM5pzj5VbfNtToczbfQ3
bgh8ALQKkbqHYAuebFqxCrs0DefDVDTlPtYFcMoE1JX3b+gE9vj6GkEmwzxBRyNCRf4khq1RJUvd
1ocm4uhfdBJSVR1qkyvMLp6LwJW5KPxg7XODSrRf1OHnMLLOegigJW61U+x92hYPddjYA0gb8iKY
nPHCr8uxygZ3mHMChba7UKfnVOXfCC+wnWNuJ6C4gwx3kmMGGvA4gB0PkT84iPHH/ltUhpA1MgHA
qaZ0AbN2wzPFnjdOkaMxT7YjVbmzrlVwqBd7w5xO9ZxX89xdwgHTAnjew/KStQpwOi9sDcT5Iuf2
/Zf11oxAD3Xh48Eh6hcdBwBUU4r95RAXCpYOziBhdFbRM9PuJPv7e0YkIN3BCAR6hlG0XMVPC1ty
T3hMuQcEG4Ss9cx9jZalGz56xqu7zO0VAoWOdMmYW8KSMRuihK2DGvopK5gaRE6mnc45RwU46SL/
fVlYevD+BKkDoevJcrCeX/epCA6YzcmqGHh15ynafuNV7a/BOaUfBZnYypOS8AzH+fx5ZqG3ruhI
8W9pejMGDtsOvEwypkP7oe3g5/P+6zkphf9ziYhxXJyMWFDJyQQZbZhOMnUPmsITPq6QnOZtM44X
cpRQpg1neq8HyZ8iNvPLYZjoJyJVDHk2IY0HJGbsryPoKO/nnjUXrHP6h/ev763pk6J6AA+lCHKo
p6SRqNcSohnuwRlCtpUMKOC6Sc6V297YIaEx4iI0AJoZScTJflICm0abcjxA3AWargKt8MfOraOM
2kIFG1bP3Znz+60oPAawGXeECQsXl+WA/2m+9nacIMAkD7Or1aWnGj93jPDmfBrYnGaOCeYvbpXC
9yOg3rwDnWa8LywqH9lvP10sSh8LB/h41E1OoryG15xUyXBoSydaW6p/oIjSngkg3rzXZLEWR70Z
sP/TjEMxnxRNJQ/d4IM+n9RtXg1y2BZF1a88LRqgicuC00ybVDm5NaoCnndwzzzyZamdBLTxEr5A
QB+HA0RPjp/4oIZ4oA5SiQrZQ+d7T73VL1PifivAIYss9CPPdiBOMGWvayteZFVwDqIeAk7J8ZhN
D5xuyPsDmQIYz/WDyIo6CHPATVTGA28fsB6cVeN/mFv7yVk2SaJvQ6PWyuNfyiX0+P3XjZRvWeoA
ZSHJPb4eSxIxpoodUlsOe8xqtkpNGJ85nX9dsSk4Tzh0XgMBcL+PB3FYCfsXLg7d7FeP1KXywat4
9Nt3AkQyqn0pNoVFMYccD8I903YinA6dDgaI3kfNBUiB5+yof42yMQi4o4vUSRpgXzgehDkpd8Jo
Oih38u97ZdW+gCYZ0IdjCDmI91/NG0cFkhOIWKHEEYTYgk7miolcWGxXwyFuKQThgyQob6s5pB+J
nGe7hibYnPt9Db5F0em9Mwf0MgJX6wnaAmI1x8apV048pgXU3GcpsgmKFs1aEtmf7XEve8LPCwnP
G5RkN11qJNiZf9kzwrAwpPAPwwTnlFVDHRtmhgf1NTy3KcsTGUIklaRpRwDAlyAeRMqYXSk5qrLv
P7PTmbZcCRIGLLFFxRj10OP305C5TSphDlET2xzhaLOyLj3HHnxjEIjhuUA3Yv9C1eokRDdJUjqq
1IeJDU3ehl59HRhWnwH6nkZpS/4Lvt1iUIjlCQH14ztBzclLx1Qcom4I2i2IhfEFnVKyoZLWmZGJ
XjkzCkMrlYr0wleR+/T+k/ylFnNyAa8YkZ/OIxrDrsrn6kADKa9wXLAb4U/6xnWnK+EE0VqUpnrk
Xplzw9KLVgIGaJLZ28VR6beAWzgQxnz/kk7369MrOlkPs7G0HorhYCfHFagOed+RJEUPTa3bjY3i
ctU0KMR4vfjd/WsZePFUhgCbD0nl9CQg0owmcLqQh7jzJkDelJ9TGZ7zZT2NOF4HwaayAAGA2XCX
z3963sXoCKjKD4eu0d6tr2W8mTsgRIowWnth0px7vW+s2cWdFZvyAm5GBeR4uNZhtU2VOKgigaQb
uEOWZknKeYkHq8CiEUmH5p6hpHwJRzbEeVRNlmSQCAeV+/33+uZUA5kLixZJLxQDT3ZVUjMVeq1E
RlKml3bsEJjTMYhghlA7n7GDednSvt6nDHJHcxp1K00Td5MUNQRufA2pq158PXNJb801RCYgsiEO
ghz9yUaixi5Bj1Md1GgcZ+XzSj55kG1PcouYsc7TylWfWtTcrqsurNAeR/mHZpQr5q0CMU73nqHV
orxBYb0CPPQYZk6h9bamhsyZ07reeBF0onl5/7LfumpsxNgCsfkhrjnZNHBMuHzm3WGMWWnXpAmi
Kk9cC7sUOsVpnAGO5yR5KotJbX1EZuP2/fHf2hlRtcAmDOmfRb7ueFINrZ7LaITTryMszXvtAons
tfo3CVaoImBBAqyQgBkP4ip2yONx2gQAFZ8u90kYzxbp0hp0QNIiamoYGFdNx/dMcGKzMdJW5LZC
O23VC9IeaAHpJbhtTPp366O4KDQTkdv5kE9eMs7ji0rUUPo2Sa9kYtIPJQva29Grqi/U9tP9bz9m
UK6go4vq6OIke7J246oImqJ1rriJ533QdRHU64Vzptj8xn6EcuJiW4xND7Wxk3gqRtRdaBDy+0EH
u6KAihxDXfi2afqhylIc9Lv3b+qXpCCA8wAcmiGfhpQc0ejJgMwWY4cI4kqC4vnZHXoFwiybWJ9N
iQ4Afans7G6kTSHVkdYjGrdQ+DXf2Vioc7ZG2HXwro4iGgRd6ClBYxZzbeFKHL9LZEbVrHV/RSp4
oefNNIoSvXFHfYZfYvo5JGp6BMsYDYiqQXT1HATj5OaOEErezChRkawsgyq8qruigCNiGkO8yRZV
qvddWtpm63vcOrA5lrG9MKJ1LxxNpJOlWuHZ6iHUNoORaTnmPlAnB8/2zb2AW/czCv+BysEB6Ppc
2mQYAFliQbcKZgdth7CLnW+a6eZ2pANAAxWOwmcl3fLAp9k8h5EsgzUXrfSyibbxbjahIfuya2Z5
paJxnjZCh92zUaR1coWiZ73ipNN3MvCGIk9bpBCZp/1Cb9y41Ca3vt98j5kPmvo0es6dsCNn+ehL
NkKADLiqpubTU8+IaVbUdyxMqJqmFasYviJfPFL6fTY6IQjfpbXJNaWEixyD+03OXZfpCzTvNaDe
M9E7xdCg8tD/qeI0MyLqAp7NXirdbdqDQLqeEsM5XamBJvRZNS6bc1niDIGZRIDTxJ+MYRvSJI7J
eTokkJwaeZNm9ThWDbi9wGi2ZcaQETt57BCd7AbopoRXRRIBcm7SmcINWzvpfJMyIBdIIfHraTAo
mCSRwvvBaupOK0WmuYT9ZAOTPvhIgJXlLttxlvQTMK04Z+0B5JSG5QjXBBS30XdOVkPUzniBTQv8
WeFhkj6qGjp/qzoImgd/DAcNgK8EJosXHMF1MSGzhFlIFIo1UaWp4QGJt7OyaTkAh09waPrw876N
oHjlHeAzEWMPLMYISJlQeu3aSq2HnYeX+9TUEi5Xyq8kMtGqY0Ve+0oxnE66AjE2pd6LdFCzLawz
f+Hab+0Fc7lxtmVQDM88aqQ9CEDYu9yzsWpzkIv4PQx4OHy7g6QOMkVqD+L81AtvjPKbu9IKzCDX
tEJmWvSAfsCJKk5zPqS8XImxx6xOix76eUQmcHqdQlLPG4SXXolqLhn9DGRgf8jH2UCUSE+eSddl
WnTDuuqcgHwA+7fWq57X5ddAVcrdlIRBnyUy8wMxfgSzEVpX4wadLUDH5npuHtxZJijmuw20FJGW
jjdjMY23HkcHLtM49Ls1nVP/e9TMvbeBBq6/7iwdL+OQ9FvScqzSaZQ7XpKK7IsQXwMj+yLKJnQo
H6PYeF1W6KF6oIJ5H6C66lyKqES0EEvPVlmX9Drac4epB6VTeg3kI0y/aEXFlAkUgT4qN2Ek9+cq
bdfaTiAX2lLIctUH4/yPL8pvwRGu6PPAJf+hjpEGxxiGf1/3L+xeDS8v6uprf/qbR4iF/08gCks4
+X+GKFwu4pSVVF+PcQ3LH/2NT0jivwA1ROUCCR9cpdB5/S94QhD9hY4RGj2QKfQXlySEW/+gE8Lw
rwDoa/xREELg6bWF+Q86IXD/CtHVT+IA+QQUaQGD+X/GJ8QImpfMBGselSwUlV5Rgz9lDawKOq3U
aDccXdkoS+aiefH6kLCsDxz/Es2X8BDQidIzMftxIeSfcZeLB40dwIzTbIVWkyimwrUbGRXY7fug
2AyB7Xf+1J7jKB+fxX8PBT/zhYGEyg7omMdncWer2mrlms3YT/FFS/THFIWXjW/tmEEB4Oant3/z
9xn/M+DjOIT+ZzRUYFFGgn86hj0ebRJIzWq08jeonSSbJvbK1ei20UqkULTqJyAfSiq8vIv4maDu
jdsE9AJ4Fnepi6JbfDwwnTyC2quDNwnvnqySkftDRx1MimrrrWUL5Z/3b/St8RYcFoQ6EG+hbnY8
3tCaqCoabTdd1XawV6mdGl58gx1voyEZ0w10H9S5ktZxfgDsAEinyI9QV8eSQknw5FU6QzBHwRBP
mzBpI/j8qWon6vpcJfB0bmIU9NTAHFwEJqFHfBJIVoF0GGDC82YsOmZz0s70U933kImYAnuuiPzW
YCgCQV0aNVrQFE/mi0KQRYqonDdu0dNtVM2PyALiDRwvzmTsbzw7dE8Xg3eoPMNL42R+9MiSGY27
eeOk8TXITsNWoB1wZlK8OUgQLjsK1LiwoRxPCsw1kFWkQrRDgmeoZMyXpS2SM625tx5ZgLAazDMf
O8cp6wGS+W2EUva8ASZx3PbW3lEfXPm2pOccUZc5/N9hPOYZlhIm3dITjvHPU5mvyDdT4oRte+mC
HnquDHjy5SREFhCjDAiNGJwKQKQfP6upgjee13XNpoqtDIBPdovhjkS1p25510LYFXiBPoafOtrN
2dijufuRt04x372/jpdhfrrH5TJ8wKVA5CO4Q2DFji/DcSRJ7Ow1G9SkG/s54YVIsgo5FM8pdOT7
HeRPAFIf++qca+nJe3wdGRsyHKnwIKJfGnGhNaQFBKTdgOPUbg1l4cbUickHTK6H379JvE6cv/Ch
AgrrZLMKqpERlrrNRlRO/OiUcnjGVq73YxHYrfWRpDQi0WdKsG892WVJo6IBMBrOnuMnW9S+S+Nx
aDeceqhu6lipT2Pa9HuGrGyAD5+v+0zAnvblN28WRcYI7EwXzUfPxfF+Mq7vcta4fbcp01LdO1Es
9rpi7EkCpbedpOY3zG+DT+8PerLy0dGAMQ/s2tDzg5ozYonjQYMJEEiWet1GGC+5nRQUXlZkouRc
7eaXSbOMg/gHQGOsfARBx+NUtEBzWcL5z9VlcRU2Y3DT+3F4W5WGb96/pdP3h1YN6LyQpERxHPXB
04JMULURXP20t69Urr7QM3r/WGS/DhBAxBnHDN4XaqinJidEB4s8hB9sAYIK47VrLLtAQulSiFM7
UA2vm7GH3OXQpUh6ee1DGJYlExwe1ezB+MgrI9i8oh/CMqgJORCSNTRFYlKmnwMVBk4+VhJVWZCD
YAcrUL8bVh34oNhquIifeNDqixYqUFBTSub5xbNEeitNRvoRKbeK895h3a6eWFzmshnIhbaDDK9a
3zrJbel3Iu8DSpItdK6mT3EZL/XL3q/uWJNGnxsZOk/FbIKDV6vwOUZP8Ls7uuy2dWpNVjEa/k+0
CUuVtS4RKXI/Gw7ZQJoyhTYTh9E0qxSfVkWg5S6e9SKxyucozd0SOeZy0+mhQhc/zmvTTNcWaTrZ
xLqGI680pUUpf6ag4JU1JWsCgIRcBV7RzLuI9rWXOU0aP7Sj1CAeJWKO8tAr8fwRvs/BjmGF+nmc
OuYbqYz/uWpJi5oB87o2S7uGmjwofXFRY28368JT4GUC8cr7DdqUMHqOp5J9Lmkhu3XhuO2tiKNe
5Qj5yGUZCljMtXVoi12hopJkIpksnISF9KqsdMZW7yAaz8oMgQ4fVuMUS2jkt1ivFHbE6KxWIM+3
SDdJHjZRPe8KfOBmMlXptiVWwAUPUdc+hhSXvxKRcprN1Cb996IL7XVIretviBmI2jtN31711CnI
TTOU041p2TTmsPLi6oOmFtUPOk86BJFgYGwXJNr7bin8KdaEsfZpNj754nt0UllSJVOXl3gf8UqN
DLLJpXIGiDgXpYcq6dy2HbS4Orpoc40oaJQJGfkmqhS5GxugVTaBndmPdKx70MCKhLG8Ghv1VMSU
+/uYl319M9TufCkC2BdtgfhFsOeHc/eEqM8jW+7RWm46iEfLHZx7xZSbCZWILIgkrnAm07A24FAA
9+/YIt52BHLP+1ILJyPKVuGaNxHqSWgtOy6IV6E/5wAE62fiFJ6bT8KMLJ9RN7hE2aCKN72nGy9n
Wru3uByAOQZXwrOnKDRx8kkKL87jyKZuNoi+L/Ny6qHEOccR5ifzlrJNRMyXFGWrIPPLeJbroACm
/AOQwKrfOhQVurUzO+52UeKQq84LJV9DMqfrIJ0A4ZV9XLVLLcqzsrx1NC+ClUGZ9wJPwsBEEGHq
ZTGjFJIXXHsih8hG++gVKWh1DpMuuyg8gylnNbqeueW1ctaQU5ywp5AqNttCUAuvvMm2Y+bodCmW
KSnAf55YWSC8R0+7g09CjKKiCfqyRyNDld+GYZzCVSfaMNjQcPb9XLRkqrbdHCn2kAZcJ6uxb1Sy
Diz8RVauSjyQIYehc8GgiafPEwOnJw9JpT95wg7h4xT28UdKS7fcNKQx351UhX5mA1cFe2mNlVkP
t3NomBIqL2YRh2FeSx49Fd1cqH0JMD06inEEWQ1scA3EveT0nRbQ9l2ZcAFldejxjrkTdxSlOqED
qB/1XntdtT03q6S19lOA+P8DE+5g1iHzq2TdpwyWWAj9S3jOuh1XOYtEux2Mcap1OHITQifFCcpN
2lf6xzTOjpd7lDaHwg87KFHK1r70guHXAl+HH3sgrXWecIZ50EviqFUcq+rrmFb8boxpiT9uC6CS
Wt5Q/7KJGBClvIsp7CGDaACdBLLM87aPqjHcl0XqjKje0w65rLXYqCKvGDQUXuO+u5CQOdx1aKoW
awfZbot6me+i0AYnzr2aXueb7MSGB1bxfdno0V/5dRH4uTdzBkmHqiv8tV8FxU0UyPZ5bObqSpkY
vybcenRyYZtW5tQJFKRNGxW+aBRA4w9lGGL6g9CSpmtHhFGatUjtxzVeSIX/bhiqZUDNkihvJx3R
NQqtc5h5OA2inSfSJtwaRMGYIGXqPKBWLdpV0GvvPmpr/4sZxRPq1N59X8rxIlLdvG5r9NDyUCtn
RcOUXTmjot+6gHxHpgCiQVy4191SWWV0QtnNttCR54gvgDITd4Rj71nx1q30CoFL//Ra/MhZWzgF
VH1hm5mhUImmDAIFni1ChJctyFf9Nu0kquxzN14UKFN+0AjGsCvwNQhQX5njX6PBm65Z131nDsrZ
ydIYxav+HmppgQdufvhJvMEJtiM0uW+FhgqCcT+bAWoQbvNZdfUu6P07QMx57gopM5PU9RVMpFCV
t+FjkLRNZn0zY2MTH8AnMPB0I86OU6wrgyMuj0OHZcOkLgIF9gPgDFs0giCvgBbJh2GMh49EqQpl
4+4mjOdyndS0gKbCwMEiAxfUhNAKHuIOhd2SyYva4P1oVm6c3pq9B2o52pbx+GEyvZWQH8Cul8t6
YMPKDbHg4akjXojw+u/QCNHzGrod/GFwR3HRxaD7yg65HRyaW7OVEfyoJzQDnyUIahb3jjmWiVL4
9xZ6oHcB8JWbkqbmgaJITTGtUYiqcSNbjYbJ1ksZsBOitB8D6X1JmyL+QHgxXs9YOcDUWI9+Lvty
ijMPOhvXIilK9EiGqaP5pFTwHW0AFC5ADSjchyGVVVDjgUTp4zSar0WIiqwJ7yKtbNaM6tE6IXQ6
K/9eJS7PGzn7d6xvwjmDkqDYRyOJ72ATQX7oERzrkpRm7UKXgXjUXVnAojLWUK5zAkEwDz7k7vCt
QCBb59KXBZxrm9lVuR0Hdx02BJV0hv9zVqSY/C9EEvcD4BAoiAMA3O1ELH0YIk/yBs7rUHE2aMI7
kSXf6gLE2o+qMxNZU0grlOtC87bOe1eYF+vL+cLM9oWHsYY+gKOuCuT/q5F34aexdOn3lprwBdIa
aiV4g6hCV/zjDHGZ2zlBMWRZIphutQtR9rHUPUDuA/GfenfU+xQ9hR9JSb/MKSO3PtCw90aZHWKj
du05nvPDaTp02VMwbUzjfa4SMXxa8Ic56FgXnnBLEICnEn50BYRHD1PD9rVIYU5opLgVaqIQ7UED
D+FJ2u0SkvwYZ+5mwhSojs9AvTYqtmsZ13LVa8f2KOz75qFJwcpoGARD0ZmctlSoOne9yrwALZfc
JPAWzDxXwC9l8thdRKdd6trrxLFtnTWQW7gQIYdqQVlE0YusDMMZikL7kPVobnydoLMw5mTg07oE
3yeLhk5tTDSm62lyW7SqyGYqwhi7PfXX9dSBWF0MIV0l0AfYAwlDKlBl5/6isB2WrNfP6JsRlAl1
lK4aXYRDjh6G/y0IighAgfljAYeV+57LEfFTn5oL4U4BHBpdSA9PBXsiAHw8KDS7PyS1QaTazBHE
xBh5YHFB78AEGyVOiAROJVQtdh4Iba+plbXNuMKkgjVw8yHAWZbFQ68veulDZIUE0yqy6J5BVxlb
Sqiw5EzthTvHKS4bR3frZBzBZ8OhtZltG2S0lRLBimqADojR0RmYQebRaXbhllJeIwIcckDcZF70
YYQX14EAjcjakbnRbXhTB934MejlDIRIQ4XIi6ittkUv5idqeZIlZjT9umtxmm+s9ctrVFktTDSJ
ga0SurlDCHlUg10DAd7FhLe0qVIPvjuIAHusIxNv1IiiaQZtV4Io2foV+LxwV7HruJsqJBRT6d/W
IaLxXU11+Nx5fKSXXQeW3p5EOEavCo4dE905gDM+APQdWYDBNUe44jGyRllWyHUiOIKPpMFRR7nj
PSz2YtsuQVSL7Ksqy7wJqAUAyHNtt7FUBPi+LgRHHRub4BXuQddRra41dn0Ert3ivDnBG3wvItlg
KiRoBUVKcH0r3KC/TqTz0vduuDLA+a4JENfwuwidDSG8w2WU6jFFgPMieKq7rWj9+G6hmK45le41
0KNPmnjBapiba+pogTZbBSwW2rpw4SoT4HUmGiHVHJJ+Rr9yQmOsrnEgZ6VGtJWZMp2fbKOhw+RK
wrbzZJrNjEMWLksDLLXGpHezTiB7ZRT4l5EtG22Ecgc0ieM9q7wrZutPpVMGF1VZ5IKReg0d4uGi
rfr4KnYF5EMdpu8jmP2wbWCtzru2q3YgXJHN2Azoh9MIWaJqKZU3fWv6D1QHzRqLx78ZuiGJ1lEP
O93N4JYVwp4Inwewc4drUL9ywmE3Li6nti5dm2taljdIp3posw8yQ3FG7KC9bfrMndr6uu6cT0Mv
+ZagIfcsvM58/F/sncmSnci2pt+l5hxzepgCu4teCoUipAkmhRRO4/TgDjz9/Xbeqlsn81SdrDsv
sxxIFqlgb3Dc1/q75bvMxRrIkkBGbZW4AIhBvWUSchxmoED9kTvwFQ5ADJkr0YAmLcxDd9zjuvEQ
I+D3TqTyYrrH3m8vlIThyR0H9LwkNctTUBV3YxW9OwwhvsxOfO+1W0OUi9KyTvB06nNYWq/t1s8v
pW3phyiPxFPRTO1h6mrGiO3rz2Admsfe9pvHcejWX6ysr+BsI3smutkk7MPiTps4uGkGcm5FoT/D
WlxCU1plunWSe7tIIy52K7e0bLtvhTTXc1OsJxvlDNyCbe+f8hBwKXHcXdxWMorptZcg9dgU07Zt
nFeKh/LLTJwydlf8nmtCDp3sD+jvSBeMp1V+iZogJvJw0xKtON6e9FrWf+dkLLjo3GcReymVVEOB
EeIyUrZ8XEWbX6IxGN5MP4giZdhL+4LjSnBbHVR1mJDzZ/x4+m6KgjxFcNqEwaG3y/WucP3lEBAG
8WIjclpJnMijMtVNM2ZmEW8ef39WXYBVxyj9Y5vsF/Al7yjrHP4+75ju4vo6K9vRrhE/mP4I488w
m3ygNNeEI7VduA6JoNtOYF3EF2sezG9MF+VZNv3r5C/GSiOmOVVwXZqDtCZgNmmpOX738cjG7hb1
Nt2PzdqvL2Ic1a/C75kfg2PtmwxH73WWsVtm7uyWjEwoop8E3udo2oORX7PPwp6TfvS3o9Ri4Am3
jXhkaLaasqjsfmPlJPDQltZ9EFpRcxNoaX0a1LVn0M6yfYt8p6EKp4h4yJs41ydQtZbxj2bzX8rC
mmgnqO6+i0h6WdVs6rczDfX9kEfbV+Nr8ewSnp0swEXm0PlzTAA/Q4JlFjmkGgvLVgEvWhs9jhsu
q6Sf3Vt8mUt+LIp9ZNJji1M5WaKFH1W7lfWtRcI2s4NIoLW4HU6ST/M2JtY6OfGhKXj6aVOK6LZy
Z2c9ev7uOhnukhbJ8BLMX5dIUuqvXR/cTFMYvHpFHZZpsQyBZseOlvEwMTyM50kyMnnsezjch+s4
yyMLRJksVk1z7wS1sJLemds6Hbul/LG4VJRp2Y/dU05SNn4u1BGC4gnhWNbs26YzY+/ivZzY1LN4
7YMysQ0YSqLKpflSYS2jCO0FFqK1FWbPArNZ8sDuIe1DOETTZ7NWakydaW7aNOy106TYW+0PKxLN
zO2fkTD4UzgEjOPMC5kwzllUSbvqaqK+o/7KhsHrTuAJdc9RUAXioMKw/8jhb0HRdKPwNwM23ROJ
GN1V2xYsaVWF7OqR3jRRPXttZznL/snSzFAi2WgpiGgfRloJarl1Zmq3XMdzCzO8pyC9dINORXNS
5Nr7olVNi7LmA/mao67Y9zZv2d9Aa/ScTWaa7xRPvM26nBmQx7AufO6r9uXjwAG+n7pV8IAbay2o
3EdkhlVlUE0xDaC1wZaQryeRt+VL6k0by4RXy2VX8TbZXgy+XoayVWAwVI+2f9eZZowBocLlk+So
skBhVho8j612TdowVDU1qApRUqgtrPBbzz12uaIbvyg1BWsSrBYwVbiq+Ke2AW6ThajwEtSgxEjv
uqr0s7gL+kdRCQ7NrifD/IIPv2OWYwlUkdXYhckPj3XzvXSXgQ2UqZc6XfXif7i99N+GmFTDZOrj
yjrYytcE6lvdQn6+K7Z7Lx57m8Q6F4vvHu6k0NmL/MlvDD66guyDJNeT/OY7c/QxEaQZJKJp16Nr
NcynJ1Ha205bXCMQGbcp8JIWztFBgusM/aELDIitFCBv6ZTXcXmMl9B92zApuWkfWMI/B0OLeqzc
rKDK8J6AN9Ri2e78ebDnKwIGqpH3u8SeDhf1KLdtjVIrilEflbFlRUxE7SbQar9ZUSVRFfHat9ZA
qzbZ8XBplwHXpket+Kmog9K94LtTe4JDsj35eSUqIpGGfknszqrDp9Cv3DG1QLbUoZo7GKl4KHkT
wOFIS1JusH1nKp+PiM6Ln8toqymxHFcG6VrG43jTLpqvFfEZOTjDvvZuB4NM7YJ+1XsT5NrFCSpU
54fw98jKVBho4t53YT3baxSR4WWhskv1UoTz4+h3VZva7PLPkz10TKJFvinfN4e65SEnmRw5u65p
8QGjF0xs7b4VgIHlGADKr7F/Fy2V7aYV3itwSNsi9z6rbbfsTwUw9z2COfHAqIbKu+z9bPXeB2Wq
NUXIiSp/2tMgX0N7eJJ1IFV5G0/23HBoYmAw3UHoKUf9pn1YxPlc1tzXIN39sLPkucMb0bJD9arb
UlN3RfcUcRob5kD4kna6r+nZHdGCrSg4neCwxXstLtESIcdoXYr7rBVuv2f9KFx9JMioaV6F247Y
jGwa9JOsBx2mC4ayPIMxnBBqgeohtlQi0ijph4WSm906dYbZRnI2VqoMsQDS/6bcL3kFwndibm6b
mvr1kA9Krm+6H+z94sw14VSmpdfMijUEn3YsUxUHQFy9MNUl78c48zwdnArXuN3r7FWGAqSkt2b9
V61zKVzRFd9G3xT7Lbz7og4DM4i6Hxwki3vr1F33i6y+ASNEVNKobRgCygxA2B+P7iTp79eesvZU
BxOWTrSQrnwFPBjzh3pB1n5aOyR9h9YVg5X5ND5WstbQ+OAEWg6/a2/qrVM4Er5JwEfjxt8qNcGj
1oM9UWD5XltkNd+ouAnaanmtqmuuqYXLmokHnItlZlnV3NwS5rS7N7rJvRg13bXdguZoeKEjmUcz
4JXvfXH9Xl1vtlp/z9oXn3tvZBalLrfFustVvr462zh7t0YvojzlNgbQO4/oPs2uVoQ3lu+u4aHU
OtTppHF5PS11Jz+D+pbsx8U6WdZR9DlzJ3wZyZg1tZj2IIsuZooTI53MW95aQt55vvaWJw9QoT4F
YY5G0rU8n2FtbbD9cP0pYgKg2wvymhoEAgdPVuFHZeB0mgRwIxZHKgmPVnPRgZdp1om4WbCXh5+G
IESGmk81NbaxA8hwMVcoDDv8tszBkS7mIJXLtTn3c+vNx3xt+vZswmH9oO5m1O6o8yX+VJrVXb+T
CdLnB9nbYs2QdbTdobbWmfHoA1polQriAtUvR+Zqo9LZ3PgAiGlN7LCFJnhbQ4Sl0OfFc7RTP2WR
ve0bnYQZx7Rwh774jfDHLRkr7E7PcV5sXuJtof28e3XH4N+uI34aU2h36lqUsunsy3A6OXsTzukQ
rnOV2Z2QVbL7Q1VeAjMzGbl14uEWpd/uEam4u0+N13vPzFMJ69QWzfIrlqiLbhkgPOKzqAbrqXe1
4QBGz/3s0Q3/8J2iq+63Ypcfrmi1xQAX2Vuf8ygKPlttbfPP5imOv22um69PLRzQ8xY7Q3CDyXDY
b3HL9/KsN5rIu8UqvJqYNNHFJ8IHlo5zRe2mOoyqivzHoS7V8ypDbR8ndxMzdSUZH/EVE6Kbnn1a
9Hz5BUhGC76PxR6d1hGE5Jjbi90S07FIenlWmk59tXvNsWh330snVvfjPuHYoRBDAdtM0diehr6N
yK8VW2Dulr7iiEcq5H8r3dLqaV3pZQ92PtB+RvSyvJNkFb9Tuyy3DcpdZiuQuLvdROOIknNFZP0s
h5ijOW4FBaQ1N8Dj2JOYGbdTnh7aQdYvw1SVBQlcO3rpZhHWNcC6UMA5NuBzjejsVy/XaUsZbZCT
q4s2q+wyL8it9pY9tXYeaIvhRARY7cyLbrtHf16bDyFjUWTRHPuKZbm37nF0hG6yCerXvtRbpdTR
X66i1sBmBjSCYVE0+tzvio8a9DLc/Tt8DFT91axDIn4toUGWuqEqjmFZDt1zu9jKHMZ8n2E/ttxd
EC8zdicdnFa+NW3U1jCaqA+TmKWqb7u2oc8OgSC8pHb8WtGXL8xNxqxUfY/XvbezcWjj702zULwI
BlsTgDtClFCfFW6jeOmIWHyQdrBRBMduIW7negZk8709+E3en9+nHX+vslyMy3xfz8saJu7uDuIg
irC5mTcY08wV7vrTa/bqFhqvhkFjLvptU3k9r7xZh28i6EI6aA1wTV1oihcbn2P7EBfQ1lnNcXLi
kUDbILgu8D4BHYZZbE37uZxVAJOfdz7hw8MeW4elaUJ5N/JFKK9dDyEz1TCeWviEvrgZVt9tTnuX
k2ZabTYxkau+5goBLAP7G9HTQk+ciRhurU5+d0wD/wvpAc4O3AOQAsFpiUQvan/pCjWIm7jyInPj
5XSglz0KKQ9lN/fjQfrWEh2mqOirm2KSVzVmBT7qBR1w3ypCvZ/F1Kj9UMyih3PyDBp83ZbibJRp
f4vJQWZYoLPcqZMKIsfjvl9zjl6y3owvKZHHflvvchpoSpRt4YnpCMn72S9XDyzVp8o+djC3E2/q
QAWet95WH5SKYytlkxNv+ZAjV/aRpjOaF6L75xbLtT4wwrsD0ZrmawEGDIPguSdR4b7kcOyPSEuZ
jThy9n52AtNGzBCmdMvwpbfBiZy/Ik7wN7ktp3/vmielcfwnQleD/W2idPsyLhxHrsit+BzseNjQ
5BfK4sTa/S6bq7qZP49UOBBmhOv/3reg9c41H+mi2sH5SlFS+5niWG+IX/fzF69zcBJwr68d6V6z
OWx26S3p7ObedohqZ8vPy6q9LVPlajcXYHr8C0lkl8V0rllvryHc+5ZUEyjSAU2HXhnsruYgaZRd
1M8l/mgI/qB1TJmVgb+Px90Evvph5iCfP/mDKO/yklbkbiGgSab71aGTDJZTrrcgSP73tl7tOZtr
d8gvQ+/BIQxGxProeJ0fPPvVGD8ujq/NgUT/6XNUV9sCmqN6Hxyst8cUorF34a0D86W2BamBuMx8
/2a0vChnRBYJoedlMHxEypuNYV2u2fWRFAh3u4T2bvrHesAhedwlrfyDVs22ZnFtLMq8XJDsWOZk
vB4Wa7XBXDefZJRdtuFdpfIxPJHMMg3f+6FGlZE2BGfYh8oD0XlDEDB9XwsdLin3Ebq+CrtgOOzL
EN7XmNff5SCrLztPj2yCenMs784PeGcP9hSGD5uSjNyOg60D0qWURivjY1c+lRoo8NLVtPhLtvhA
QAd3M6bj+BPhzyHy6gqiVMkwIZrEaSnTqu6HtDxksLhevTjdVL9UJ81JOtw4ygIX3wdUkTe7LDzx
PbeLyb6zCn/xNyC73A1Tr2d+/Ndwd0CJ71D+riusZN7Ir2HRUIkksZHrrJIqIuUiNWFDA2bjMTOM
3tyaONGrYsL9EgYMoe8JE9E3a02fdwiXvTDngDNNN+hsPOc3RgC/z0zh1n3ia2VXl2kGj0tJh6re
XWVgRvtRkuAKyT4Gt4Zi7VftGzVm5aBoRNQw+uGnZS93/zmcjCETOhjLIoEXqH9rBBIufASN2E19
vdo8Wu4vGE5AmNEMZjijUVn6E2jWuKQBJXqQlr5vbsZ1dJbPxtHrN7i/Qh1wuTMid9J6AMMXhfcx
1bVlPfBKqZdp1eKlwOj+PZxL/2mm+aKs1Uv/Ey1TpRLjhqNJje83n7RLPZAF3mAgCMKdzJ2wB59I
8hzuLCkde/0IxiqXJ55xOF0q6TsMZ8OkGN5XNOz8j2RPckbNtvedMgzAgUG+TXMH1knhhNhmKHH6
NM2bs1n80YK9RBM9Ri5kVFmuBVzEOCwirZVTlThltQruttCqomOHKGy8Rx1JXBtSsdFJGEAJOOqu
pXaOONEmmQ7NMrH/DfU+kCWPfeRkdb6nDj2w/9uwug4x9XYDtxcZxEhpYDluS02NvTLZCs6Is5Cy
pqH1Aw66shjW+A45dWBnsm6VfaZozt9AGiaqgtqy90OAnvBX4DcWhKkJOnrjMRcYNZuJccmoun5M
jU0+abFtFM6W1YrRSXPjD9tZxYuz305FV8+HMJopJ6yAGBj0U7qRd5vjNGjJvNA4t7vKPSB7xsje
SjD2JhOe9j7HFokUaePF7S1Pv4pTq5Cc2zVW0F9lPbVjipebgXjr0O59qsq4b1COdqgsiAWnci81
VXi6q6HhU1PNgWHtPKfbyrOpe1unzNHIL/zrS7Hryj9ZLWxmqpylfwxmsQfMZMMuwa+vFQG6ldFV
4hmCUlNrjCD0CaMZ7kwRW0MmIlW8R+G0NpTTS/0aThtV/qimfIalhtZMq7Fy7mUxWO+Sm/aCKMLf
EzyR6sMmHWc6zkMEUmdWn0c2+dv2UBRt7DyiwAWI5mOVp3KuwzpBEjCVieNbwdOqqQCztu3Md8zF
m5NGVE6f554xD0kXkkIPsu4y8M2Hb8V5SMPzpGUbPMyQl19ZxqhiTEUmYWrJFT/cADfrJGBZ7pfF
iQOMfMBQRWagQ2mxg659cuN5BblS0bWkUWgGkyEQ+i2n+2dOYIw64kqYTo+FXmbCrd2aBebMajgy
pGR7J0nT/xS6tftt8BV8TWXlFD8xIOtjva+9d5Cy/QGkGV5qs6zbqy4i/4cJPPk7BARtybefvbt8
EYvIeqWcz2INVfHY9oMFdrjwcmUViNt7NBjXgw0fmdq9yCZ495uts57G2J3tpLbRQp29Kg8+oqbC
YWa5zXRU6KOQQGEFpAzbnPI+WPHkpTgd+5gG0rLzm6Vc6uF7MLkjaHpetQ20aL2ZpOomqPOmzidc
/MO8wR7vlggf1zrnGJd42aCY/TxmeEOHiOAO5iTcM7ueLJ31dTvyrnp6qKnje/8+qn2PbOMypLxD
VEyRMe5z+eHwCuuEHdCdMuQxc39E1cXM97FzAp7xVALPNNIDT/LUJs4V7TdzJRugrXt/hQTSSPbi
1KlC566oqtgct7hwnrrGFh+xXc8xGyoBvejDpu6e6Yk7O8G+7h9+U9cvFhpmzQxhNf3iOFuQU1g4
GJLZM2Y/MCLFbtEbzNX4ZcFvgORz8qX7i/SHarjbrxD0R1lWonwfoqGsD0xGqsd09rqVDIomLn/C
jxJBspilWy+dpAJOQqWRXhXxut1fMRpmciymuh9QPZHuX4mufHGWoKA6mAp/P4V9IZ135AV6OZQA
dPtrke9X1DwMVpHYm0GywgtbVBn8iFbpblrUORHasznB5lgs6OMc8XbNzQjwEKp5a9K5mTbvzHcC
GNR+H3X4X8M1PiyMz2KmubG3r40v6T0SpxwH10lRPCNZm7y8kgdrLHhDQPxg5OBxuIAvQPMRLuTB
qyXHLj8E7hVAo8+XT7tl1g/kX5Tt0eQuxGO0CspWDDUF54pYI3Gc0d/xOwbxhM0QQjXRBZnr6VZ0
iNYL6fVjEkFAkkY2jwwUmTpVpGpiBz1Pg4oovTQZ77OUMTHNboiYoWdeKR02NNyHZ3eK2dR+yXgP
L9iBTKqe2U1J5LQIuRy9lcNrMTo50qkgV5G9Qr1ZNdNAhmCxHpqcLLTztgyLlShJ+fh9YPbpftax
FONXLfrOeaRewm5VcS427wzB87ubZrT5tJZaTVHeqzaoozcQuZa4BJB8yBgq9y7aM19qCWlaq945
ROAA0V0z4JE8I/3r2jsmuJImDDmxdYzXyK25u7eXGSEi5VeEP6cPhCUyQ9yKjBKXYnJBXFuQz0qE
GpJVbNjtUMftlMABVl6qZ7OVPgWK1XYIONB3Te+FN1TzTe/u09Qn08rc9USOa/veT8Z73fxZNtDY
fvVtWCtsDOsfW3yNjEEnK8vwS6NRpGQzTBfEgLWOP9hF/O7gjDLkM0QcW0R453F4MOiDmtvYKsoG
8Z0xS2pigi3OCKqDLmsbEJoMuf1WpauBYkvK0hbL/dDta4ziQS2i/WbB2q73UOTT9GVyg7K8RIr8
xZOMwj64pb1FtJ3MBA2pJR03IhrVJScw73rI5tjy03DZyM2ueRbBI0V7ibS7XKBXstjPoR4oYeL+
eY9DwJxic/dKZc7utCyAZa+KlMdGQyHECjFW12xdS2JCNW41IxZUR3NKM2Ija1OrHF7XRZVRhDF0
LqrP/RaODCe/7t8kam1NXk5rhmmA4CgdlQbIbAiJw7sIC7b52wLPtL3gRIMRS8uxArlFRpFjwt0R
DJdnCwxktAl2KfviVYedak8I3NVjoPPoiRQPYx86cvPErVaDPZxXjClNmY2Yx+SRm41Vz9hzbh8j
vKvDU9tWRX9RZhbzpW5UR4DLhmQaH7uJa1tDauyE9SVzCyz+s+hcuMME6q2wYfcsEucCdwrVCYzA
mm45u0u7SOHcZeBkrfGi+YSGuqSVacbdXU6TdvLuCzm1Su0Aq3O1HHCDrdQv9qy9Q1joicmDvmWR
7u1UgdVf9GD8VWXW1WInbytQSSdTdbUTm9rJQNb1rdfJqXUedaz0zkQ/z8oZer8D1596r7HUA4DP
2N1Bn/nlaxAi6bgtyQvZHs3UoR5rm7gjUz1enbtmxyKcTNMUX8qgdYckAK9jp4iryk3LqA/P9GKQ
WITrsqk2I8I59PUo11gThfeu5h4Nm65p0pIYGPI2Xjz6sVnzg9tFUOtbzCtx0SajpvGhqfPTvLKv
rafcUDj1z9dA52C+VOjs/fYMJu80449IlJ0O32qFgm67jXobjfru63H5pIUgAOKAElKF81dN2+/C
VjR11W/vzdTRiBx31w/EfOOtuhiio1lnEJvVQk0sM9feS08dtXIKGwq+3CZ10Ey8QZTY93lMRVUM
Ptz0NEVysBLhwE1xDsgxsFCEFs02Zd26F3BixaxlXB6McKfgc05IXMXgb1dE7nRBrOSvT8p1BFuL
5rPFz7y1uTmPYPx7JsNBAtGptiFU30zRae7c6utQ8+okpZDik3H35qPEn7EkfmX83+yG2qM6GqJX
khXy7zGC0SXpkbZ+qZYoPpHzso/nhnCj7/Y4+K8tr8pbMbWFxprRTFV3HIuYzV/PrKkDnhYbP0VJ
rsHewrSmf/hb/r9n+384AlvQ/92z/XmZpvLHP+fJ//EP/leefBD9A/PnNTHYjwS6XfxT/5knb8ck
zROrhfeaSDV8qBh6/qdhO7L/QZo8YV7EndAI8dP/ipP37H8Q14kx12fetQ385/x3DNt/+Hj/t1+P
NEnvOsjFc4hV8a5hJ391d7ldIbYq3nkNBJrzpRVlkMqlGpe31QPyIECiQnF/7Aa1j09CzDuLHuig
OscASNvTaK89W1hBGEvUZIbeUZ+rZmRUj9rmqMv6fBSfQNG6r4UsGe8+NqpCem5qjuWuCPLgk1f4
eX60OiagM9yqbaPRQ7Bqdet0nOptKJqUpEusF8MAYsBQPQHA7FjiKaLEfo/FbG1PPfvnjdOvNjTr
JDqKqI6+5BRLAK8U04//Zi/uPCVOFXO6I3DwgaRXTCu+yU2Z1GWJ9cl48+gSY9pWaDDLsABaKv36
M6IyZ+IjgAwehaPt4CLsCt75GEwbt0pZMXEKyRyPEvjsn5bR/8H8/Wdz2n8+G59o0T/80Djr//Js
BqTeDvfsKl0BwR0hFkcgVU3rAs1pj2X27y/3h3X9z2sB2x1rzf7jPyJ9/myGy0s5seTgP2ngqOkS
R0sQhyqQnvkpnMYZ0QaVQwGy323qfYc+/oIUbXrbzPUU2zjkzd/cgT+bWrkDPiAInB3OcP4Q/HVG
yyQtRHWyBbqZKgKLM89ijuxCWo2TQukb2oTKFEglOS2CzBkAchDJQ/H+zcf4407/852JSFLiRfFI
HvKJ4fH/4r0MgnbZLZVfUc4c2D/rypwauGYzZWZXMRtx9FD4kwKHGrO+JXXK/S1svED2ajnMR8QC
tv9wpZ7iryx5khNP6npE0fhWHj5dpPwWKuWyz+uDJgCn+WTyfcvffVAA0FjhzMb/u/EnfzZYEhHB
17FxGZD7yTxp8gP//KxFFRVbOfs9xU0Zdd/30A2bQ1C4qvqbVfVnY//1QmRvceccwnsxbf41LwGr
TM4aycGDCpjJIB1qewsfKio2zMjNigHOcKL/3RSJv746XJUXxyWegelcNnvrn78eKmSIPRIFwIUc
wCEiVbejG9BTjFU8/o1L/V++IS0kGWO8NLjhxb8MppXENiinJqYmQWa8Ehnr1k5+njeyeYhTwm90
Oy9mXf8up+7Pdk9u7HWYaYwtnsvj9/SvH+ufsjbmXEcgHNSEiScBtFZ7qp+avKJAaON8+mpvI8VY
E/ScXP91tv0/bErXywYBE1BIGbn6kP+ySeBuNltHvjqXFTthZrZvaFGiiJ66tDvv/d9f7fpi/enF
g4D2bY/hKVyWU+8vX5LEfUfTRVfIEq16OY9jH57yxXVPFlOjnqbQEYcmcPebghuc/vtLMzn1Xy7u
c3djzLqEqbikb/35Dud5PTjl4LJ+ppz4aBTXsTe1n6eRcvuHQpo1YeeRfO5T5JM5xCqT9cgEJ40s
h/GePSl8OfKrmfgusqbGYHsK10q395umdEzJlFLO47BieOWwrJ0ZoVy87N3+yXTTivqOB9x86nZE
MscAbKIgiyvHRfi5n0WwExsfWMEnUsrK/cMth943kHpBvcHkmVDsL0OpLf1bimGXL8YzOoqTCttP
fe+Z0vEeylbYw6c2bpAfSkd2QYVU1ZXhbS1CyLLU2PAU+B8R/DxMkuGaeFsB8dGE7qUDrwvTXjqv
ldUR1XVBhIacAL15GKuXYlfwF8Uqd3vNEAczRbFyQZ3elohY+wymFXEl+xrk5Z1c866molXKVLez
FG7xMOqorU4wNI135nfIeD8W1ooPJ625cvVTYeXN7xzpjWS7BsxaWdIJn1jUPaDxjKrmwsoNV5P1
mCLibCa/EezJFJYFYrmETu4f1OA0KwIIex027wNlWWvG88AUAqvMoA9j5rO3ljdcoSg33+CzJXaB
9iLLxop+x1YTLy/OaOrtow5wF17VoUXY/7T8HqNvWbTYDUp3nYr5ENs0ib+pb0JMeRvBMb/jWKn2
xnJJ/TNJ21SDc0duKtJypjzuRZcR8LCaQ+3BRtYA0pjraQujVr16zm4btM92Z26AyZr4bKRpROrL
ftaXAjmG9RCITXIGWW1cTM9FizPuiQqm/2iqPoo/yxGNEFPBe9+u3yYvpBOpAgV0hp1r3cQ9tWHp
fCY8NXZv9bpN3dFdnC1i4QalfxPNPkUSimWEri9bP65n5Ol5few7D6gUGbOip+0bmpabImzHL6Vo
7PjQzdC0FjUSau79Z9QSN0GdySPrkkpFnVefjI3ef76bBtqy4NQD7qs+w0YKy4Uyiah5ZYVdmcLu
1f7NOjW1uhiI+XxNaQJL1Lk3pN/6IcRXFXvVF0Y2NcvXHcHHtqTITUVxWd3JYiwMqZNEfNSOq/BJ
TmANe5jMvnGHV2dePHHTaUksWUK8ZwBDuK8KJhpdE3JisrdgXHFheVZjstHdvOqC6bMnlK7vA2Da
1YKlxD61cVOTrh927ydokF1eeK5Fjy3XngUJ4mPt3CCXoyIVBhXp99WpRHT0h25YHnqn69u7fUMH
dB+Ai5Y4Pl1LD5grzRCeiTbS693WhXZxikxoy3syWGX5FS0rPst7zTiSaMIuVDBdBYlq462XvhRk
qf7Ev5pPLzkEQ4ntFdUcFFcRmhnkl3CmuHiZtIeqHENmbxYMdV4QXDRkhCuP0coQLgedNSkhI8Kl
Oew+dVGEjitTE+6FjQxB21Pf4Emd+ZXpBDSa5W7Z4msTAuXfhnhb14uFQTy/t/IC+91qPO99m/0Q
Y+m/36v/fAST8iyIcQDqsW2YmZgT4y87desXtRXlIXERFjratp4uU9Ndc6cH6M0VRdp/93oOOVOC
1u0/ODuvHrmRJFr/IgJk0r+WYbWVaUndrXkhJI1E7z1//f1Sg3tvk1UooncfdoTZhaIymRkZ5sQ5
qJYYqEcs7cUq9O1dP7keDavwJg8LaNdsJjppVUxPM2WIDXvLZ1CuT8iYXJWk1sTD5HyLt17xrZ5S
puN6ZVJAkmdZo0cPHOg0JG0PkzH/SRSblqilFxvR2yon+GvZsnnn/3LhCvhVlpaZC4+pTc8kaNDw
hWiaRoy1T8A07ykCVS+q1U+3qeDb7Mu6NvdBnA0ZZeG4SQ70lbQNrp6zqJVwEhIzFyoeVNhgM1v+
Gi3QlcgZYv9PSGHsLu40cWva0ZbowPI0EVnZ/N0mwDMT0hOUJ1ZW4LtsZqqq9R+GZwFpMQCmNqci
JaI8UXNC2bMpwMVsHOF1quPAR0/saCNIYRvkYTLcexPOWf40loXd+n+okjv9PjXyPDkB4YJzkBx9
6NEtT1p/39btTH7KkP8tjMPq9Pqegy2XLmA8dhGHAhdlnnEfj6bFIIbOdBkEpz4J2akcgzrrmGB2
9PqxIj+kKqZXOv3u64bXJxyGGZQmXBvHBUcKBCPL5YO2pmlcGcYNjCFWvPNDao4n+qZUrHCO4alA
p4AZ5bm39mAAIv3muvllqCePuWqgUgW9OfT2/AL5897sviICqzPMyKaBpqk3VPCqu0AM4Qc/J0Ta
+NIXbFHYgc5K1nFM9nxpKxXtDHtWBiuXcKDmJcbajaaZfCrh4Di+d1ngxOVx4izrtJJWESxNhJ6x
m0rxBtABlB4ZC7kPColcUPW23KDoXSYkf10F76tluhStuDpr1Wa6q8I0gWKfGO9xbuM6cfehwZSr
KBnB0R0A2LsiVvQNl3DBKtxdJCQQ36hQ1kmX8ebLBU5D2AuZpZeaKVRXQgy3ljV1BzGq4kuqAPNi
rA02mOsbu6IHZrFQMNoqdF4GvTU4p1ZmndwmChFudCoYw1VPWdwPhPQCYBGUGpnluWqg+MFem4tu
BvlWZgVUMqo9AC2gw9Fu/JyzI0VpxBAWvwnYFb9rdaSCjqGx0iKeYjpAQbu1S+v0uadFuDOnKmrf
u+U4KpI/RC01y6YitHJVDELQG2HG8NSBIJfTrg2AxyhhIoRq57AH65cdfCtyau/6pi/9MnvOwsg9
cUtQJFMVXdmlm05jt/Kb05CM6pdYF8OTmjegtLqOTiXFG2tLwGHplP9ahLKNAhQvIOI1llgeLjXR
oN8l/DsFNJlEnQUfc3gJT7loyxdO9asw4vwpa4ORTEbEn68vV360/5/7SuPQp7ncJ2pyeKd1+glu
Qk0roH6nqSDfBKiSU6ksmq+pAWZgyBvNG5TSBoyYjBsfeKULI03DL8UTS82NehdC48t1+0GuBGE/
9qe+C+ZT5MBawGSO+6ue+/F2ioyMfrscztbK6Jj2HYgzhkVOCWKaBztylJ3o+v7Q+aJsNp6Js4PO
CdLZGM3SZS1uLQbFHB6vQ1tPJ6WCd8U1wZaBxf3BUNSW6zzbfSxBb6gbNtV72ORWrtOMAGMVUMSc
0gjU05gL9W6GuBUWabioWiVsHsaJ5cW+UPL3em1MI38qa/MYhztyufuFEeSwl7rTiYIaMZ7Zt8kO
zp4fLnv77/Uz9lfga3HIGPwziJ2h9nFBPK0FwAylGdHVGrQT2tHNsUuBAqjgDU555iS3VWo1aGcA
iBNgjj6M7qSdWsYBYfGv1S+wd1geEKwXIwOKFKhNvqeDmj0CLgl/5yjUb5zK5Rch2ib4pbNi6WCz
mBb4e2jfePo2yyoMOfHBjExdu0vRmJn/UZRUwQHQ7v/IJHLzNInUSU1w68a88VXW5vGtroEmBKeB
uim9nOVXSQZn7FPbnL2hsPvbXClzMLj9j0QLYY3MmPloGAS7y5ng3nB7yxeOR0YaZs1A+fkHr+vS
MI28MbHGUPWg/cz/TZVkyA4h2OFxn+k2kwmVYfXPEf2ib9fPxtLdSrsyoZJkkrD/SRmQpV2NwabA
rifVA4ImTlTdaXEXozilIbzqbjOkt/+DPaj+uNgkV9zypb1y0kfqPNTSTd9u7u3ZGR6VmDZOPcc/
Q21UN9zrpeVxniD51+h9Qci3NKfoJQIRTqV6llG4H3OzJmtrQ2jKoNouqbhZvrHxSl+0SKUWwkji
FOY9lxaLVnfp+8+qx4Qt2A+3EqeJiuFR94EfZqNRbAibLZ3lfx8QDSRNiinjxtf9nNRQ+oaRZzbU
gDItCCdG8/k3h96anP/BlBSkwZgBge/6wXDgPuwM4c/e7OfhEbg9KIGiGB0QnaOvvOsR+G9deEfb
oRVDOXpdFG61IZgMJ9K8GFDlQ2OGzoNVMYwDw0D/dP1Mnm8hD6C8egS2PITrxk82WBZzSabqiR5I
jxu6TBSYfvUtaSr7XeGzXJVlknnh9DXUxfnH8nQwuJNBtWSpHnOCJUMZHXQaQezsw4FsXzXD4oh/
Sbz3r4+UWn45PhFli6VRAHeDCkkP8jVFZLvoBBjF19EY9PSWuAiyhOvWzl2o5XC7cSj0SlQet6U1
4XZJH/aR8CKbwaqPMNtXEzOurRO3u7EGvw5JmIAejgKoM32Ng3LUo40FnztTSgiy0c16IeI0VxEd
ssTKxNynBmG30tCfy8Z9zsyDV/H/3ZcxBA8GOKj3f1qZ6uFsdFP2MldPhz2nGTh/jDKCGIG6hrQk
oONwP0W2dqz0Cc67bqrffSXJ5rn4FKj4G4nklpvN5nYGyD40umLrFdLwwdOm3IA2x2k2uEcv7akM
lDi+tEpICZaWlCYa4SwsdE/VCcZFnna3JE7EiGkyn3qFgVNdKc3D9bN04WY6DoMt5AE0Mlnk0mgE
gADqy0bndZrCQ2sVGVXiOblp0srcOLbnftsi66eXYDr0MrkrK1M6hVzFmjQvyjKxDyNF/zDAzsUA
lBI+pSJLNuxdWBonFF5aBq8dUtvV0iBz70FDYU+g5XDQ5nb8ZITZv0k1tjfv3kSZydL+JaJyzbXb
TgRdJwgkZmr94/yodjlD8dDU/oLZo9s4jvJH//9AU7o3W5UzQTTSLKIKc/W6u3OTjXUeMNIJeGyi
aUKdaS8Kob9cX9L5YbRVig9SrB0hTcamlh8rHJKuDW1NeOj85dTMzeQFJZz8QU5neGVrfKvGnKmr
60bPHRsVHdS6DUrC3HJjZdQB6q40zB54ULZwGPGAHryz1b+MWJZ7BE/qI5W13ovdaqsyfH42JUjI
NJGaJDK1164FwoEWLOaseb0xKF4O9tehKfGg9OL77FfWxqW7ZI2aKE1Ry5RlstXJzElYNCBxmjfq
OSTCERwFxxasIwwmKSxnkWQavb6za4uyrG/APEcFnNogifjyc/oKk4JZMLe05Nxw37va707Yd6NV
+jta31tiw+ubhzWLUjv3joqggyDq0hqsvL1bqG7LWFqv3qIpoZ6UrPBTRvKceEvs/cLSLDJiygu4
ZxoXK7dikiMXYYuxsoMkTZSuyrwpOPy5D8Y9IGtr47Ivixmyps3ieBAkFI2QZt20cECa+H1vtMdR
a81b5tenz52b+uCAuyy+x17z6M814uONZb7yp+qdbk3a1wgOOT+oiNproUqm0cD+olp1bIN0hJ7Q
ij0kGisw9fW8cWrOviOwD76exJv89QGr7zi6yHB1g44SU2NN3yEBKMNPZdU18R2Uzcmn60f0kjHX
lBoP1N5MU115Nh2sHMNlBvFZmcf3vpPkR7egK9u6Tfn+dVHolDUQE8we/1iez1H3O6OyjPI4a2EF
p6sLQxNSfkUjKRyr/J93L4wIgctHkiStrcK1pJND5z13L6CN75GeOc9J5caHNsyNL9dNrb021RwK
DAB2VFn2sNYLi+2mSyvfbo8MwbR3VmPdktPAqWo55GMT06JlORcb5/HvX/r2ScIogmo6bxPhCK/G
ajcDB3paYAENs6FMuSkmx2QXWnV7Mw80lv1E0+5tAbUU2DsV/i9dnyAN0dDa6tsx/5LmRnNbxa62
9Zhc2AuoNynZk3PzNq+1Vkc3QbfRBj8gDCv38nF2GZ03iukYUCO8sQBiezXjvOnGG3Zmlr+Ojae0
QbGLTp90V2/LK7ER6KBTYKHsmVJFTaLbGbWp78GJzbdqW1Pt0NqNlP/s6kibEuDIl6DQtQ7iINuA
pimB+dKY0uQPFEeuB4UEMlQQpmwcZvk0LT62NEWHAEVEbJ0JmupxV4TmFA3HAZ6s3RhSuPXTYtwI
hS9ZoZ7A/URaBkIkGSi82cRonqu5sqzh2BiK8SG263Kvqv6wcVsubRs9D/kmUrkD37a0EupTK0Rn
D0dbr5j8FUnlQc6vQASlVFsZ4qVj4cr2CpIeNgdM/pY3K9LNttMrGCmOAkokBkfgDK7ABn0OSzh+
tWSwvLSDjOu6O7iwQFn8JghGy4PUaZUwRZDrw4UG2W8HS+TBaAvGiysoDjWEArzrpi6sj1Ii3Tii
RRBm6xK/KJmb6RzKx4OY9H8dXR2zfSxJc8cyar8WBjyFPqnwz+tWLy1Qht3A2yjp2e7K9Qxw4qEq
qA3Hsh0rEJBxdIANx9lb8IY//y+mQGGqNt78rJttZDm1dFPnjjFjcDNbCt7EbdxDRtd+w4Wsw2Cd
Bxc5lP9nauVCbEbMfPglhyO0V+VDbCfIZULE0uytRG+Bn/khhHBMwSqQ3W4ENyt5cqIbadtECN0C
NkwjbGW7jp3ILtGlO7atO0D7YAy3bhCEn1J7HIEyZ2w47KGN+ZQ1WjBDpxPVn9XeHz9Ciqg+jLOd
w9aA/J6lGUy3+yV9d/JniPuuf40LDoIWO28coqJkyms4rE/G6hqUNo9a2/7R8nT62qM+uuEf5FpX
vo56MekWaZ2O15Nn/s2dnS1IyQeXT970dnJXkip5Tu3rD07PtL7GePBGfeMssmTvafyiUSYTA7Hu
aAPhKtMshUmiqQzhNS19dNRIIg9voh0cZpc9HAi6HwNjBmk55qfre3rpCuuk6CTonANTXzldWPfh
OWZG61hB+vCoVVqvwgXujI92UTMi5RRp97E1W9N4vG734jbbhEa2RKTgH1fbDB0OzAQcOTQ9oI2Y
ZuceJRLBRCrsCT2s18fr9i6ccQtkBqeOJxo8qr3y+30DgnK2NDjzqir1pSpb/JvyqvmVGYwRmqS0
NrwJzO+/8EsxhFxHQXVQVKP6XUzMJe/UsIRSovdTxvBUFE124LGLQ+CMzo/rP/Tcu3EYSBCpd9Gv
oXa63Jim6DMK4H1/FD0JaTknpXY0a7S69xo1HX8j/j7/DDKGoGFJ9QkuD331GbhsugVr5QBxgdrv
AMvM35kKwcv4bchqFW2jcXBhdVwp2sEUatEjVlf2tDJF1WJ2+qPBJWdikYiq/G41dfID4ZB83LjL
F6zZMrMn7CckBCS03MvWoIPPNB2Dg2WUnGbi2RcVIoUfvgjieH/9u507J/QkqY/qtoFeJK50aQu8
3uRMajodw7Brfose5eA0sYeX61ZW2AnpqmmtSkQbhJEg58/chTHUgxXN07HntTo0dhu+arUaV+Qz
QvypGLBUHpEfZLZ0Gubmz1Q0013sFjTer/+Qs601ZCIMXtAmL7UBNSyXmxIN6AVxgaf5TXjIgFbd
FKGP5AFJ5fG6qbMzaoBdAMGHsCFDW2AYlqbA/eqFiQvy4inub+HA754ipAdvdK2OD/GsRhtn9Mwj
k/miBMp/scnM86wCKFKmtM2nWHijrxYfRRRYTyr8DH8Yv+zRegUJSgkO+qbpLkDBhZHyCB6y60s+
Cwakdbix8FguumVrzKJholaaJnCbBHlYfc9pW35Qycpf1aaFRDIZ4+AAd67FRIaoNk7Y+YelwMfx
dUAykCivG+h2OHSw3U/Co4kix5hMtzmaOgJtQTYZ7sanvWSMNcpUlPaXa69OkVmq5YBPFl5RTsp9
MkEqf0DV2jZfi8BXnY035+ytY1dNaqiIFbJEhk6WB6nUbcZZ51J46MLkhwhw8xPf7082BRGj9V18
A6NPd7j+JS8cJiwJARxNPrLr+zrqrgJHWKt7FJeig4FQyP1cOeicaHr5RS+H2lODJH3smVVjQFgU
v6+bP99g1ksNQiIDwbEZq2JOSO87iLUUuEtWDTeTWo0nBfy1R22n2Tiz59dU4m24MqSiPF/ryntu
dDoTESguuCJEMQZ5rx9WbSsPyVj5j2HWWBv2LiwNv07ESlmMp8SVO/8mUAurqSM8HRgmhLQXKgkr
PxokcruMJsPGR7xkioKRSw7AG8Fw6dIUKmitm1eN4VXMXt4lFBlvSQ0aGBnDybv+wc52Uaa+ICQI
wyWQ1JE/5c2q4CEg5WBqz4sGgMuIz9sWNGZO/klris8+MnTvXRr2LObZgEY7/MdYhRuEXBG8N63m
UUzwv0n2jwMY+ByVtrrW/Y1PdubWMMYhdEhLeR+ouC8Xh9QT7LVxrHmTyCe0dqC2tdBRP+QCepBI
SdpvpA60pot53nidz64+TpQHxDDx68xDWivLWacgrpaxTPCO5UPZu+o93IXmCYeAPoELYVALqdvG
cs8fa1MCrQmhCDdRYrTlr3r7MZXSZfac9Wpou33ShFLvEeqrD5qFRF8cInVWZPO46zWj8Dq1gB8u
d7aekrOzy28gVaBDzS+gHikP3JvfoOZDoCgWoudKhsxapfZQ8ptzukuRDD5eP7vSfy5SJ0yhp042
AVWA5ugrZ4Pmi/Brpjc84bvJ4zBOwf0cM8903cqFT0ksx92QFUiQTasTqyBt41gNLg2hDsNDhTLe
J3EdehAHG9BkZca9n5tbre/VtZTlRJqYRFxU+WQVeXV+qtRFvH5IjG9TbzEtZDrRdN9Pwn+pnUzr
vboXBZp/71ooNi0gzoiGMmdKHWftCmrCv9CxMudbqXXxniDe35EBQBacRygizVb1aAACuL1udAVq
I0jGpRoSp0V0TgF77etKJfbtOjWC5xbyY+z6EPvBC97B3PA5mwPbvq9h+NUOpJI1GoOUWd2daqTq
+KWGBaX8DSqum/w9iSyY+50V/p3QclPem7tMwCN7yG34O7I9j+6Q30wwfRpb04erN1cuAcAJfRKL
GIba6OrI+2LooV9s/G9MXZgBQRKSaRDNNbp5M3etY5/SQdemW1QX1JxRHZH7BzEU05Z49crb/f0Z
FOalc+X9pUS2vHl0i3y4pAPlm1HZ+fyE0JOr74YaD4SMaYWQ6FwPVXEs1HmyjwVTiP5GILu6+vwA
mvymyQgK9QxSh9WzpcYlsHxiiuc5oXi7h4N0HD2zkqPYeWcFmXf96JyZo8MoJzDoAILTgjR0uV4n
qJk11e3kmRwPkYW+yZFJUeLSZZ6Tff963drZ7tIxomCBkrCsB5F1La0BY4Z5MeyUbzSMp89pB6Vu
maJ/UyaMsDszXJRTGkMMCRhz416u3TopJVPDEjvxFz+Bq1uaRjfC9CHzqp/1sFY+wKMIl3cfux+K
CfUAFm3cQ+UgPmu+EX6Ap/qPgCr+dH31KycofwIgIuZsGNjiD+sEwUTurU2Gun2GxW/6R4F7HJLd
VIernXH3O4TYvmdmvtUEXW85+Z5sngHD0Yy/StHLdecWdDW9M4zPPJ0OrOZR3v1sSkGLJaKRp+4K
VYzZaTLa4QTJASx219d8bp5JZur2vC7URigiLM0TRtM9sDvzuS5h3WuCrvg8ZIPRf57gXPozCLu1
DjBpNO2HGe6b9z7m2KNJSSBPTYYdwCcvzeslNXwEB6dnVJ10dR/GwrnLE6dL7vQeSgIkvNLpQ96I
8ktcNdZdDlHYz65vS33DQ6+fIvk7iCcIemk18bDLbXrzoCumNrjwi6nPEC/5MhM1G+iQByhDboMB
PY8d2hHZp+tbf25TkqnQMqHzLce7Vp6kGzMV6lpRPrsoDB1ao3c/zpX7y8kS6Cklm/V1c+vTrXO/
TJoYLkhu1aCkslxiYrazaJqyfo7nyN7DJDo8zk00e4oLT+GuKgUydWQU/163ugpf+MAA7EjSyCVI
KsQ67w8SU4cOtDKfEUhBGRmlxfjFNFBd2zjHl+xIgho6+XQxuMjL1TGi6kQQQun4yV6J7mZfYQAY
hpB6CzO7dsgsSKdRYsrSHn7SEEtDTTtRRUg77TlIxgaSR784DhBi7iBH3wr9zu6mNEWq6VA0p2ay
jq9deKgMeCu1Zzgrigd9ru37bjAQsjQ5omqiysZ3Mf9Me/jZrn+186NJ71vOGgD54jqsPaHWuHba
dEJ9DprA9rQWx30LiB5quIq5iq96l7Ub3dALFi2VOjIvq2bSfpL/+5sLiCqimjS9GkA3nDSeb9mt
52q5e3Qm8l7bruYN7P7ZbRAAwEjQJPaERu+6hBDkUNFPkKg8x4WQWredvs+lKo/KHaEqo6KrVXSv
13f17IyCT6LBRiXz71zf2slAdT3TsMjn5zwJow9jr+tHtK+2WpUXrRBZm+DoQNes33A/QICog5n8
2dXG9jBVqBc2SThuOEwqHXyRN4kJ/RXuAcdEDgKBGRIr1232CBhRw4y++UqttPd+PSnlgfpllfwc
rQoVPugnVK0wd3rXA9LY6agM5K9z3aOXDZ/PpMX/Tn7cTDcWIt7BHvJWCEd3cT4yxJIqmXB/2mNi
Q+4HNX/rv+poLDB/Duf9gKyW0Y0dYmNQRKPzos+Dn31s9KKLfUSj4Lc41UgVu1+tGPCPtkfmGxeO
jEtbTeN+RDgqu0csg8d8V876EBWnhia/QHCNQUhm7i0naq3bae6qsIF/2UwZf2XWqp8LYGVG2Zs3
XQoPrX2Ad6SCzRPiHBRod0RLkQnZhV5nDy6SLeOHlISrHgBRxfD6Hs2qcZJ7JmrD4jWKRYGAAbqJ
UXzrQOKJCM9goa+QIcVOjodamCZ8BY6ars6gfxOiZIjEpwjdE/4rLQJcGbzH1W1DaTt+mWMhaWtD
v4S1aTcPZWh1JBB0yW4y1Zzmjy3swPVJi+Dh/gMoljkpZN6rXvnom1MnXhAGrGOvHpF1/uXDvYcq
TFoL7SZ2y9nmbxr5hncDL4jvQSRqxX+KsU1UrwrTYdibFdCpZ312URbQwTNnHq2cGT4s5CdaiDFS
Rpd2jV52CaI4epi3RyNu0S/Z2QZMcx9aDX0SSCs6JCFuUmgdlZsg0Nv+CUKNIPsOVb2mHt3RRUYz
qbvW/a6qaRCOey2GC3req3Zs6DBYj3kR3FINKH6nJUTZu6ISY3T0kes2PfRdUvPkusi5HCbRjM2X
EiKM/DQR6oancoqj6Ta0iPcOALz9GD3HMGgOtgPV1h5CrnS47wK9Nk6qW7rDvq70FgEMvy/ru5hX
1/mSOOgbvE7+5KI+EcOk70iWP9ino7oLTdRZUVnZBzih3iMOm5O96TRMraezU/fIukGvfugh2ggY
YIvAF0Q7IywGe9oJa3CSmsMO//GxrwD9lgijui3YIPhD5jsonoL249B3Ivrei8YwTwOcv4j59siA
3leg2gaAgskw/6BeCWNK0JYdWr2F2kyENCg4N+pXyT5q7ehZhRYq5nbJaFfRFga1VWu0s0el7g0z
hrO1p50AybDZqOjPw/0rdClbC+RCT/0GTl6IwYbbkcw7vYkrSkHHztDH7AnVhbn8XZH9Jrcdf6/5
CU6JylThczShhhkEwOWd4PgVuwGiigmF5sQ2p3yvplrdfJ9iwtLswKfTI/gxZrsoP5SI+7QwP0Z+
DxEsPwntFIX2OcDBtDEi9yfAM3/8YfQjWnI7tIrbyUMNRNUe4wRC+9tGozBsIW6G2M64h0nFnX+r
ik03EOh/EM/InbdNZTmoEkHx/oDoUZ3/m8MoG7U3CaSYvQqzF7nQv7PWOdExD+3A/Xn9pVgHGQaj
D3D8kJDwYjBTIn38m9eQrnIJ5XOcvpRwN724oR7+O6pO81kYkoH63bYYq5ejJJTTQJOvXl69AZ4w
tXb80qUx/JgIyYmDU0EqCQ00XMobkcU6pmFlEiHPbB9dEIAZqyhUGOivjbiCF20o3BGi4cZ9IsBu
Pw1g2U+6kovvBF+JgKgnLV6ur/QsxoC+TTCyRxZNCYERtuWucjjiKNJT5auWNqh16Coi6vu0rsdH
K41w4GpeRhthxtmHlOkkmDkawtR+aLctTU6wswxVrWTfgeVV0b4AX594nRLpQNpJMuw/11d4trsy
zgY5RBLDuBq8BUtzVEVBBtRJ/T0GbuGia1HW4e8EbLRzn9Q9Plwksd3nXKS5bU6hMEft+/VfsOLn
sElmqHERDeiyH0SysTpOEWC2FkXe9mUKB/8rFAIULjy3rUJ6t7ky+cCzgpRJfIXH81dRT8hboQ5a
Zp29F7Mxap97JLbGDaz/ijlL/iqAaZCAuRLEyMasPn2TRVpQBLX6HA1Jr0en0MxVP9/nDjHJJ7zV
OKZeO1FcgME87iiu5L2bi2f0P5iTr5oe8lt0BVWEU/bQKzrBDe2a3KJhaEvvQstJTd97ciSXpvy9
nBwKMetP6SoFjCKIZL2OjVZYp8yuEnEzlC4xELFRuJVrnNVfZH+dmJF4mFIsBRB5tN64HGgUM+Dy
pvqawbSof8g0+gcHRiKa0ovGKtOQlYaxKTsJobSxtrO5LMGnoDQHdJ1MO7ZO18/R2Uk24A+gEk0q
wBPKT1r+nLFSRdAadvTaND5aKWmCFo2D4KoZaw2k0Khb+YiJSaqjfAM7tPYSpMYmYBHyAupg/FnG
vW82AsVUJSqdLHwF3kWk2cbM/Z1kUcyH3FfRv/eg9rINlOYFm0TRXB2+NnNdxjp7bYdmRuqyfEUW
Ew11A64mq3GVpyhs41urE+lG6UHu3tvYXab/gLYZ/cTfU/VY7W6OTEjrp2PzqrXw6cBY12fPbZRB
3Iz+tqh3Dapr5U5HnO/D9c965g/p/APqpQ/PJWSMf7XQYc7kULI7vppRr8Z3oJWV/DFEVTI+2Hk8
Bxv7euFUs0b8IAhYm2GDdT8zjws4svqhfh3iOMq+IUA9qIemcvLiHnIyI76jQKBO+2JEVOWAzGQ7
HpiA6KM944fJVo3i/Cvz4MnqAfUXisjr3gM8mk6Y9EP4KvEfh8m0/NtG/1DbOjJZ/njz3p2W3Rz8
B087la01Z9Doi9Dxm8l9dWAT/1aUg/YpLq0OJcB0Dp6u2/pLsLE8T6ZBCY0eDq1Ah+u6vDO+lbeu
1dXKa9bmAWmVbSo2YpBwhiPARqSF1tJnJIbt7MFMUJjbVxWDHs8lwlzGQ6krQdDSEhEOMhp+DAJG
80qyEPUhmcowvcvMUkyvnUsM/y0cnXdil2nK8EpR+YTrB4QGM1PL3w69fgXWUtVe6D/Z4R3nofru
kAeG9wycW+/semMNNVBQlgCHaF9Qflha07Nabawws14MJTFfwsgFNWcp9BDL0tk4/PIuLT7KX1MG
0FOoUagtrxL0yZwMFS0I86WtUk0mYAEKSnNzk6XVfJiDxtjFQKFueW/jYzAbxXsfMMzT8oLOQVYe
ORTLlXamrogkgincJwWJaBK5ORKLQRuSfAcqwmvXz+DZ5WKQD6/2f3uy7ur9Yt6zlXgN5ZdjdmhM
IIqwj7sguGMLmmOV5PEG7mVtj1Mjx3ZBoPNCyXmN5fKSyHcnd1DFz15YnyDICu7qxOq+DkUGN6LZ
v/NRYkTfoNgCcpAm7TmiACmINmFKZfxlt+gDnuaa+YeDXUD3I+wyKo9T4QxbRcB1IQmblgwkafpB
RwDCc7nCtG/roUuQ/XZdP/8EYD2/h1CzOrzvu/21YgOUxVExb7MewQ5SJ8oNp1B/oYveP5u9OR6Z
U0oPBbSGUBcp1e/r9tYvEMV9lTksau4SLUHMs1wVQhLol0Ns/GuqLKgqXKS++n6CaDGu5nd/NDp2
fDSuu5wnWc/TUXtib+u0/ZWjZHZSy3k4kfE9lkSOj9MI4+E7VyaAOmt07ciwaOKt2+lEr3E1WfOE
SAQUpk0XWDcBUzl7q7Dydz4u9F0lXZi8A7jOs64kDD9GwuaOvxq7K06hk823EZRlD0yXjs/XV3V2
z/hQsNBZzB8xxcKs3vJ7+aWwUAIxO3ga3fQV6DYEm3aE0KmO+koNjPC6uXVkxDHnYaagCeUcj+e6
v2yqM516Nxp/BXZpv5qxalI2G9Uh2NUgo/JjR7UKJSla5cE7/SWJIvguEKBcOehN1nGnMZQqgO08
++UWvHI7Ijd/N5OoIa7eb2Ihz3cVfwISnxiXk8mgyXJXa6vqjak2J/yJ5d4ERdL/sbtufnEYv/zW
BcWW/1oRlvPOQbCgSfAV+0vv3loZpKoVos3iKz8rJ3HGn2BN8vlWsePI1/ZOWvt5s7fnKUGDZ66b
dEBDMBrLfV4hFXI7oWrFWGEfcRh3Zee02aHtoxhK49gc8ri9J0TXkK9TI1WBbBoetEwK2xuxvU+R
W3ZRz0Cvg54JHLpl//X6gVnvJEg56Db/Q+iAVBarB11F/w7Vjjz4M/na9FRQtESLDsXvUVjJdxNd
qHfecguoF5QmgDEYx2F2dlUaUrtS8UVV6/8gWIriHvynO6Wek1NCw2sraz5bG0kzTzeNEumrwB8t
TwkMHKUN95P9U/jIkf8uVVdKcgZT0CnpoQuo0MBjC6utJ2KT13APk4ZujsxBj0BQIVHuRfzD7Udd
oWbtxPVjpkSxHh+aWqmMh9k1apiW/cRJt+BZZ0UIhsMItGSyz5ARMI3VJvGIhn3ql+mvznDb4beo
is4/5FOfDMiGUclVjnrYqMhFBgpzQGNrtMHnQG0ryo7MOsIYmPPyZ1shysq3UPSiPylBNJBSSJT3
6kHtSIxmRVHbJ7sgJhF673qI0DvHbMytQ9JE9qkpi+x4/XyuU6D/rMoj6oLakRM4y48Izy8SdKnZ
PqEzlO7NfKwe0tyt7qDRyve1OfT3xBK9V+Uqwn2Ap+8K359O13/E6iDJ3wDcihhUTlfyI1axoDAT
tsOyqyfTght73zq+5uyhGHFOdt04H/LeTLeAQhc2m+opqgLA6CXEYhUPKqWK6E2nVU/D5CcP4C5z
L3Zm+4tiKrBE15V6KOxg2ghmLhplMpm+G/M3hIXLvVYi4EFtNtRPWZyg9Ein4gSrefSoRMzvObLa
rxTxsPGFVxHN382lK02lWIJNz+bpKtMpqcC0zVOByN8eQRJl78z9fDCqTNl49y8dJvk+ST8n299r
tpo0Vmp6HKJ+CgvFym/RQ8tbLzamAIWpvGmzXSP62j9OjpRqC32BhKHhKKLdabUWVO97McGr4AEp
XgBDpXCFasxytyEtha7dbYunoYv1W7C46U3rqjRRfET/rh9g6TDe5FL/mZIRARapjq25a9QhbMWg
5sVTBMP1o+Iy8sT47lbEvcrY/lqBGgePyyZTp14tqNUi3A6svk+oM4WPsP39mjNl/NKqcKMHrgkx
V1e1pzKMqxsQhf9cX+L6GMndpDIPmhcnDVJxdUdjJbDjPjCiJ2V248881creLeb+zowI8a6burCb
vMjEHtTGufjO6m7SeBpTxcyKJzRzkTpvxvajSN3kx3UrF3ZTokEoSsAUQPwhndKbQl6KUqbKGEn5
lGgOLeVQrSFHRIZVd0P72MNbANTcQAqMjn+6D+3+nSw9fE0arASssrJKvr+GGGSJkaUQ0LdPmTb7
n1QmOP2dqkdIwE+6KP/x9VLdyEk16V+Wx5SLCTaFxMIi6V4TrIHmKJNQyhL1g6Lc142mioPIZ6l1
0vOuHVJ6ph9yhl5+uVWb3YFeaX91bpj90tDK+Zmyji1g8epUETVIgg2oUuDEpeeyLsBZnQ3ayAGt
PYLm3ndpnt7ByhZBAwt3/fXvvXpk/jPFSLjLhJQLD5M8dW++t+NnqtvAfMH0VKweKkVX9podN4eo
rCJ0HMUW4dPK2f9nj1om2C1CaeZtlvZ0H151FFE0ry4S8VG0BfwXueYfQVG6e8Sjx11nJbF3fZEX
9xN+HYZoqbXRUloazcRkkeW5zJ44aryrWtrDoVDco4pcw4apC/tJuEAExVAPzZN1qQqe3hFnHgrP
TGnWEM4xSrSDk879jrYIsremXW9UrC7sKBYxR2WasZB1DSdDj3uoyPi8IQjGA4HLfIL0xz6hmFE/
iCn8Z2LkaeNJu7ChjP5R54DSh/hkXeUIgRZZHV+ZWY002Fu9EXuD7YQ7K86aDbcn3dqb2ykPjIRx
yX6GVFFbJ+ilSns8cX3V0xEu8RK9RHVzDIqDXqZMbZbZ7DXOXB59f9iiaVk53P8s81DijsCDMLGx
PDVG7Ux51GWqp5XoBgb2XD0ErjP/DweGoVdA0bIIDNfb0or7fzg7jx65cW4N/yIByqK2UoXuqo7O
9kZw+kRliVT+9feRV9PVRhd8N54BPBgVJfLwhDdQmflOgTZh3qYI+HUzYIhhrB5tqXGiMvprFPu/
fTq6HUw7Qf6xqItVFUgRp8NCbEm3PeMvaIUlblLdIOf1659P3YYNJaxA+dj4Si9XVmFo70/4uB1a
yx3V9wlwrP+MIzbW7mHhGFfC+OuDx6B4C+PEMQgml9OZdVW2U4TwMFoA6AfDDYt9BmPyiL9beaJ9
3+//dXVbd5H7f7sztiHUy9X1iFdhYFa7h0Ga3o2LP/tB2isW1CKR795+1OsTvjUBqESCjSL9CmzQ
It7TNUYB/T9NEq+LoJcUKXgxd6123oLX2J4mPNqgwZgV1u3bz75MXjkFjCiQViXnAEHBpfRyndRf
NYXjALltDlqvj33cY0ucebMA6XCszfL04PU4xDz4yi6KKp4Huxo/MAv05xt6bkl65Qf95TvTFyfN
29TSTHh+L38PENPWmpPRw74ZyW4uD2GfammLA2Y3XRxAM7ySxb4OQH9iK3Qb+gaMhC4OTJmtIL+C
Ojzg4AsMYRmzL4kYSeN7ae7zztD3lZMk0ZSMzZXI/nqpgC2BzG5QS/RFLqdRIE0J7giyHgzUF953
NvZScS7wao2sYFz3gBTD8kq0fa2mRFRgdE7pBzOe83SRZQIScqp6mJFKlS2edl7KJx879DXzami/
r6Mzn6sa55cMUP8dCADzuRvb5ojf8fTBDbp5X4WrfWX//+09bC4eG6OTxPfSP3DEU8nJ/AaeFQ7m
Z8/Ww77AU/gsm2Z9aD3x/PaWfx0h4eVu/FFIT0CVL2ldfExA++AIDk4h8aDGlRYvIS19jNpxp78m
cnaZfnLAYKsQj2kJ0zMyL/tFK+kmfhzcpfiTqh3G5HPkAyN+N/drvfP12O+8tcCXibz4hyHNL6B/
AGnPaPl4DVONt9f++s7jF9B1J2qTfJIWvjxdVSGsebCwJG/Tqj+WfbgUMUYHsrlyqF5/Up7DFuNW
oOgnHXn5HJOKdywl3O6sXuSHygyys19a1blCNDMCO/rjn5cFRwEJCya7QCMuaydd0GuULiqqxcw7
lobwHoRszKe3n/KXjcNquBE2wiwY4otI0Yo+bdfahENe5u4HbJLLKgqLCSBk3Q129PbDtjf0Mi9C
sgTE0Napo1i4bEYvXQHuxEpgx2spv0sj9L6juJ8yUxgHQ+8J1bNxzJRbtFc+3V9WySSDcMhgcEsA
L0re3gp6IEz2Rnhch7MnXZVFMO26WGNl/vHtRf5lm/AsLh7meJzJy7mTsGABz+7oHrxFVidJ5Nrl
TutGpMFyL8FsX2ne/vV5pNBImWHrB8Xn5bbUwp/Fhs8++MWa3JS5KE/BYqe3oivcnb1M7v7/sb4N
6+ahh4YP5MXzSGaVr/rFPThV7u9DG7XYpkiCuNhKMGBf/ZUb5XWwIYHgcJO3MPhlxn2xRZ1ikY7o
BPxxtQbq0NY9zT2gSsiBJUrvgUsGVoTgmQs6tNWD3EFpCI/rggqRWVsohLZXQ86r/cRPAp1IwGVX
AXS8SBNX1E6Vh7LwATx4fuZXL/t6RiCsBMa++8fXzaO2VYPV4oiCU3r5efH4XjN6ru5hxaDuIW2H
+SjXWe77HK3uEd7rle30KpryPAQlNjUCOrg4cbx8npfREGoqxz30tsJPQ1dILEXrAjXkSjB49SAA
ekQDXh/yOaRAFwXuLAwNi5JP46Cq/p5P6Z2Ag8orrcPXTyEfYH6/HXu6w5cpNmZ7NtLC2jtajeFU
+6zIbTuNkhlM1DVm46tNwXwUkZXtUEA14c5/+eZWKAP93PTimKCt/xPNE/8mqRdcWQtz+mcFV561
dWW57SiImH+8fFYZWMprnE4cs8JF0sRUPb43hnOXOP25NI3kCprr9VukptymshRgwGj+JNz/6biM
xVAUvmrF0fWXee8463pOOvda0/mPys9/74cN1kFn8o/nA2Pgy481+gGCsIDSd5MxQbdwLFXW6haf
nQFuYt7a6RiNgxdM95wWXqmNrHhyhIkinZOPK2SGirwJtcfQOijhCtdlH5cFwL8opYRTBwsR6G/d
4FW/ZZuq91O7ikcGGc6TlxRuScpYLh8RUh3OSeHb76d56M0oHWphxfD77Cya8tT7mc9g62PIUeb9
LMz5u5xs7Mc7JBnOfQ5/fhfYS4HQjbLD9URPiahUuG1vR3WwJE7kB8p8Ticb0fDQxkDkwWzGfrxL
2sCZ901Z+L9CR+NyY0tXfkhUOX2vAEGinRXQrLgDy4PPJiGh628Sr08fGj1O/WGoAmM8+F6XrTsg
eVVzYJpXdVEKdSzY+5OdWk9CtfrXNDRVfRzoyewTPBRxbPXmdfrlpPh57ADo+nDcXCebhpiZcVG5
sSplUe5KN5+r9jTUsBTi3J89XdxYXj44DljNlJnuzg6LoXqsNYSNfQq1OPntuPOQ70kEMFXPzMyp
bvt2XkUsgJ9aOs5cQ3W8PBcEMVQHnXWHyTbKNNmoPpWfHkMt8/m2qft5/l0BIOPvaeuMe0sNy/J5
TAKnWAHuhyo8arrL7u7tsLsljS+2Iu0GzthGVAM+CYDr5QFDSWS1Wjmm+yzNmyNc8H5XQRwoI5m6
62Gg4o3SZs1wY6mbvWLOdeX5l7c6CTYJGQeCYILoxiVYbVx1s2B6k+8Tf25OfaC/JyP+f74wukNg
N/2HK8u9fB71MDGLS2azYEL05mK9np3IcsXH9pQ6VZscptCu1GGdle3tm9pz3N0qq2y6de3W9m4D
gJX9Ho9Y+zyv5hAeg9mzvWMA7H4FV92Zyb7rlCmiqnNx60x1JopvjZaBZPDozuZ9M5hF8p4pO6r9
Dsb33cMyp+Zp6h2ni/Bv5U+DU/BcAccaP/cpnI293U12v/ODgkrec4o5iBAD6DGirSYreazGptE7
bOPrIpqClMwE0ZBafQXRrYJDVhgShSA8ID5Af+2LxwI54zvLaLsm4hIMfphjNrp71eV5/RAqaTnH
qTeldWPndvE/y80LsI5mR8kTES/y8GkK7PadZozylS9V+bGFV/Q9iOVsvAcSue6nqeuz9xO2sSZ0
9nnOfhQeaimfUqYv612/Lto5Jk4XNPh7VQHym3UBCBEzK/SHZ0vr6Smb61ocFyNsSsyNZuc+bKwl
+wX7qj5SYyfDrkDzJHT3Hho0RpQPiCPJ2Pfw8Ih8K1dq2RWZquwvXZ92c3szZVK2N6Ir1wzv+jy1
kO4jZvZRNvmrd7KpFWEjq7BLn5wlR5ACc2vrFxqhnXWm5rZSDBnbMI1MYZfVPglxp45dVDbGL2/v
xD/58X9P3qbSRouP0pKCFn6o/fLk2XmBRbHT9uea1+fc4yILoGMFtaUObMQseWoLVDJAngZVFSfl
6v9sp2mY7qj45ENorLykeioteRiQVTZPJoQy48iQUzcRg7xlOrdOOX6DR5cja7EYxiFZCqe+cmFS
EF4EENRV0K7ZJGRdamUO88tlaJltlCfRnDAmtTodwzPygwNOPIQtaTQNTnwewUsdRFD5H8o5mf8X
pgS3p7ZOSE2KBvXbSCsbscSeptFwA3Y1+2GKWj6kDYnIvhphpsWOZbfuPuNYp06kbBPLG+y8oSlX
mbTrR07qlMd1ZYL1bpfV6tl1ZtM8jUY6tc9IBhvVwRMV3GbTnLwMHE7tKBMnX3yK70YVWEXULyZW
grEpa4RJGyxainujgl+zr7tKjFmEY7gUn91Fu+tX31iF98VWZfNDaOngY+1ag74VWQrxb8hNB1tn
oppdPoQLJuO/syWBeHgYfJ0vD71fNtZpGYphX9WrnR+A7IVK8ZocJ4sDpC71N/SAgngp4XRGo0Qb
45Sv0msrorK3INqXdF22y9axWSNL5mlyyGnwPbh2E2p8x+s6+er71ehHNVjw7jYbgmY55Ckx6j4p
0xYdR44UCGUEGU5w3YyB+7/y9PI80WQbItuc1+CwAdphZtPjelbTJsISSqbQkIIG83ap8QI+GxQO
z4w9pSgioeZJc9XbsGZjqYI+/1gAMoIeWyXDEk+KGALjxOik2lVlX5k7JofGskvKtvAAfgoPEHXS
ysaPYRKueHcDmxab3+9SrQihje04AbppMvPRrDFO/RmsjrHe5IsDwKSXapjMCJByXj6TeHmf5q7W
xQdpWuvOqK1cnLxcpD9VWVrv2iEdrVtev7nsOuziv2DQMac3jJD5yDlqwp2xS7zVPjpmngfR5DfY
VmHS6nxJtAMfViZDtiMBcLpjprHB/l5nY2g9amwLl+9tCCy5iix7Lh/mQpZZhOj6/CEdRJDHttlP
OxRyEXPqx7IGpYbv6m6Z2pR9nGSbKoOJ5ayN36NXlx83ctE312h75zHrrZUPnk+mPPi6rW68yVjs
D8GaL9mdxraYblQ7NtmHxNFVbh+nEueI21Cx+4dIZb2jOqbEVlHtV3eqlw+rNXu/Xf4SRWsXDqKK
nMwieEVhXsCjqlMu65u0s2Ti7xdXaTfO83bNvwcr86DPU5K4BsWFj2/aWQojd09ylSI41Fbh3CmQ
8ojItci53suwC5wz2gWVtSv7vB2RspKwZuUq5nBvNxBBfjGQG8Mz/y+PZBuViHZvBl1wHPwlxak8
zeTs7IE1ZWvcAIMNI6dA9OHbaGEUvNfat3+aCeOFn2PbZnonqxXkkzE46pMLK3OJan92luMy2W4T
h63MzsMwF8u9YsQ+09bijtyXvWXc0ikxSF7HkRogGroQrYJoMevhYG7S3DOtdQg0YCnK5j6fquFj
V4e28T9ySKeOHBw02hPGyZMVzblp/UpNmV/DWtmXtclm7LQNg+lJUrkiafUy0LrUQsXMqPkkLJ3i
nwE7vLy1BytUu1rpgoS10dn3sm7ER7f2umrfVaDdnsSmTRGHM+OJO6NOM3MrKiy3ixpwBsk7yptc
rijIQX8lZ66cPX5/jfVZF31+cpvW8t7XbuF+Fl5vAXrJsJa/9SHdXlNdvGRc0HG0sW2iibypaG8D
sJfLC3tQwEnqwMoO8Wk+lLVp3g8+NWzbq/oxX8wi3PfukGdRCEhGorqrv6qlbpDgqGV/MsTy1WX4
8hslo7KLlmoZP7rD+Eskk/2PCjd/firyKjYTT+6bV4hrl9mjCvQynSZ/WcAFQvDPmyjNW8ay0Vxk
uY5FlpsPgTnNzQFoivevRn4boAYEHLU+U0lq8S3L/U+d6g6SsWDim6eewdtHpkz9vkMS2OHuIVjO
aUXu+Ha68ipv3tAfzgaZdEigX7U0c3ewR6PT5sko5rI8AgBZ1qgIGDXPgFa1ZcU9dBnj/dtPvUTZ
8qqREyLpAD1MU4xZ18uFpgsMUDm33qmg5qqfhVpVuMR0+9RPx5bSf/DUuCIgAsvc2BtIC8ygiSou
U3c2vPUpnLGyjgSE8f95y7J6sW7qsR+ixAulPq5Gon9MkwZFGfXTZAbQpS1xh+5ZZ++qcRjG4sr4
wr4st4B9Y4+wCf0DP9h4My/XU5mQpNLKkHe2gq19O/V53VqRadFsjDAzyW+lPSXZaWCqmBtwEoW0
20ipYMZfOuizM781uaNL1tv7RvRNrrni6+T3uKI1co9JWLB8NI1SqB+zI4f+sHpT0t5SxBfvizWz
6mNZAdeMVs8HYbubdTEjDWSgErHEVgbBCsFrt/QigL+BQI/LDnMaDG9/0j/CNf/Ne+ncQoTcpEo2
9AAciZevgDPTt8Ko/RPYmdwE0dI2zU6MVInnoHVy8YDscmXGY5qJk2HTzVoitdjBGltDUCR25Awq
DJ6LEYJhVOiyHD/kuS9yRHA9rLDnacjsmFKkfPD5t/ZBlQz/rqzhsr8PpB3SCnOEP7MEGjkvlzCU
SJJ4zixOqUYjoCUnfGTAEd6pbg5+D2oyYv6D+lov7PVT6W5vpBlA0hvY4mLvhGDlEnugr96WQe4d
Va7C6QZZhVE8peVSyg9F6PTiTliZvf5rscJ8e9MXFCyDHoF5KZZXgwmgvYfMiC7M8E5MQjeHHsuB
9Dljqz7h/zW1Ud45ro4s3Xr2oyw67R3cdEnwVFaJOd7w8bKHJc9HVUdLp7zyOFd2+WVObaTdnRxJ
QXzE2/p/mjU6h7ZI2vAKIPDy8NFDhODBQBjnkD/qzS8/W6q1HGyzNk6BPxyWMEu/T16//CaeeU+k
A+l+seTw2GjP+714a3KlQ/sHoPti4wMWA8W9FUzEtFd4RHvM2nqd1+IMlauzdjJMp7uy71A+mci+
qt2cFQWK8Y50u/eoH/odyY+nn+xx9eY4aYsq+OqkED73dkCOn8TjWiXVD1EN2f0SJKI5FCu9A6if
TaBn5JvqydiXXPYKnsAg7P5pCqV3h4m8O0ez6yYGGvWtsMyolq37C5q7S0thXvDCTHvL7/dZ58j0
zCgwtM/DYk8iWnTRGl/bnp5Hfus6ky9iuo6hKSPP6rH2MWWizeOVeLEdpsvXxh3pMNFiws8/Xn41
RIxApHhmfp78dF4jJ1z6k6XX6YHRRHOkoZOfQ0AHBNH0VzsL64RVQP/97R9xuXPItjbqKWoSUCpB
hF38hrBpszTxh/FcK0Zst2XCfRhxxq38xLCU9rTj5L65cy0Fe9zwGjM7u1ljlod//hnM/d0AxAfK
9wBOXr6KeV0nS5SyPyMjpJz95AdzPLSmNceeLaGISHR+9l5aGPfjXJXRMpbXOJB/+mP//Rq8CRix
sNgZwG9asRdvQoWSrmomu/OUrKk4wi3GuVyPQonbtR9AW2bJPALIT1v1w+16YcPFdpuHop8HtUbG
2AWnrkyxlWvH3tCHQWWj2imr85EB7U176W/EaA75IUeh4A7RnXr+nvCNw9M4NeKMfBjmpUZQticd
pmqiPlRd6x+8YTWOOE0N/2YUzjqBEIP7YqFkaQzALrobEyPWNTWC5mwI/yeKJca4y2XxWXZ968Zv
f9xX87/tWbRQgFHwfQENXjwrz3tRZpS4Z7CuP2fsJNwoKavMQyhnyY7tQHs7ypQTNAdV99XHKZFy
t2bV8JXW6ngLzvDq2btM+gj00OIYASKZCL/Dv7hxFjrTk1pydTagQGRxj7orbKSi62PToxcd28jt
XXO4+SPQ+HKHMfDhJUDm2oLHZcpHOPHNueuHM57YgsLQK1vnZmxsPd5MRW+PkYuI7kgqZBqp8X7B
CqR97Fxz3RVL2ZdfVkmn8UtIr+cxk6GR7uuwVGeKWzugx62s4Zdb29N8CPy1TI45AxjyIR8G3q4u
itz/ippXyZ3l1NnkPaCcX0zP+P1x6VLa918Mt8mM/NBhU9rE40iopnflzuIB6ZMu3V/ZEZe9Nd4/
ADZgTYCxsJi9hM+3E9KwdTo2Z3i0/cMiPTMFXaPb8gbBl1AwBioslGs93a1otfbtT0TjZ3Gw8nxa
YqHZpCcbcZNdhjtThveuLz+VbdosN/NqGfmuXWzndvSS4aoK5rYxLr4haH/qVSDxW8p7kbb3NcgK
OTXqHATs4EfdcLPfZ5I2v2UtTXnuCst7MFflJUfDLj35aIxuoePB8Yv5gHtoFny+8iq3J178IkbY
uE7ioYuG3KU2pa3MRRTATAidTnue/RFY6jA7T5bVPA6dkE/TFCZPFIv2rfK8Lo9MlLPaDR08f04V
ONQrKeRfjhaFACQ0ILobKvLisM+ySujmls5ZMxGg5bX6UxRY9Xp0O4AUK0wfeeWJr9CCNJw3KDLU
U6ILAtUXp7kZRgiLpP9nZ0IBKp6QsZxjp68y5J+Y7bV1pNzJ1u+snP9oLxr65TuDthlgpqJ0vCtf
5PUL2IQnNyY9JQAdjYtfMwVukpqtr86eDvzstlyZY+7MFFrejyCdsnanm8o1bq9sg9cbk6qZzB0W
M+/ilZFykZfNahuiJ8aWhf7Qh531mJd+p6M5y0QeFQlioif8rMZHVeuhfnb6yR7A9Nm5/ETuVV9J
Cl8lFiTThLlNsAHZWOtSwclN8Vztmrm4KxgFqILbcy2QgCss7TAC6imhojYNmk82GnbTblo4SEgN
rpVzBXzyehqxyVRu/GDYQBv6a/uh/+koaE+F6+z5+V2euHM3xHUz6elL4zV2GNd4XDG1XQLVuzeZ
pkyPas0Qe7fWVn+3uOnQnyehek/uAIpJCLCAAQXsO2MIoUnFjVOZ4rebpTPN/TRp7oJWLSVtg7Sp
Yz8ZF/Xryme+zBmJOXDkYP4gBrOxR7ZS6j+rKbypM52mdO6MJjCad4UepkfTSUJ5DqvWEW3cJoH1
EOJbUgKKzYRBA3+tqltderNzJYH9Q4t5EXr4MVDmGZBsAx9+0csfY44hw/VBu2emc+6MRtMyC8wu
8b7YcMGimqoPOfaf0trlzBuQl9RFiWBLmUxK6wiVJETdTCtPgKf0fvqFZIlrQI+p8A6ZI3NnN3p9
ca4GcxbvbEaZsVn1vmFGk0W1f+6TuvtqiwFuUs9EGu3GsFd3RgJtp4kSe0Gi0lWF837O+kpHcphx
y7NQp3vsZwFKrRzyJb2joalOQjIN2zMjR9zEGdFx2wf4QvhfKj0s9QH/3vmeeX/dHPti7NIDsMl2
/mjTuf3UjyANdj0TzZ9GsJrBXaNdacW5bsRPkWGfd6oqNf6qkoWQC2IdFxB0cZ3q2KDHMR/9wGjP
ZeMBY+gr2z3qghzkhgFNae/Q+qiR32REmYm71g80KYGmDDzAEF3Cs5E2RnecusC6LdqwyVigOy5X
7ulX1zRQIgjgf4gQtKAvJ3kDfm9d2ofhOUBp+ncLxOTorxmzD8uFJmUAM4lGZ3JzPDHr8EoA+QOw
fbm7gJ3TGCag0X4OL+keYbCkK/AicZ6qJGH21+eTp2N8y+ofgWzy9CPZfBnQkg6t72nQe9lHTRLl
//DElAEVppk5xr5hW98pfvteRRijLo/OlAajdbJyNPs+khWLzoxKUY7DHDOGMj7xWldanh7qgw9J
J81sxzxVYMuzqnE6ZG5XhJ9SS4aPIlkdHfcd21JFfkJ3x6Db3zyAnWhwkp9V92O25oapz9sR4M87
v3gtcFyQpgWoRCJy+VpWrOttvzW98zy0VUNyx2gsfLC8btjP1drpgxN0iG9VeV2gnWZUX1yD3d1A
7kT9s6WLq/Pwd6ekn51MKbMsqjE8M74iCcqUIK8ydnxAvmjvrLYz5zyuVG4O72Ylut7YN8zRuUVq
G/+XyKpKAqYncrc7uipMq10yzaH/zavqzHpvdbNo7kWRbfqcOtd8QU8szJznPHNvFfqB3XvwibXz
hIqkPd71cK7HyJPz2saThb7ZHmRJkyGL2drWzh7EWh8VUnDTe6amvFY3GINnVZE5P4RBkb+r66BL
hmj2F4xThW675HOTm/BOYyaFE75konDzL37ikOprmoHGx75z17PT13MOKqlLw5vEHfixqEwujK1q
o1X/w8RBMNlqMyP99PZ3fH0vQQ0jR8X2nJbJ60heV2rzpMzlXddk7vArHCf7G0hoMR6xMktbTD1W
S7LBEJYLULFIg5jOL0gO8je0FMjsa+ZpErTfGk0cxPRUFJm1HNe08ZD9RyvZZ5wVZp/Q+p2yB3RV
m+Bm6FzlXDmnWz73cj9C2kfmYHOa4M9L3yOAyc2Mzlx2JySuqx9Wh7nqR3NIQeVEBHhvdK6ke3+E
PV4+kSkRnltg5YFyw1V8ee1kpQnMeBisc9nqrMIgVInvIArS8ueq7br8aeG3LiPEatc9sLAl2y8w
Nab9GBA6dkNgyVRFKlm0fb+osbAeVWCa8jlXvfMxBRy7ddErOv7fmswbg/epLLhWPHPqHG4w5Oy+
tLoM5M9Ojmpfb5l+uA8xRwrjELW9HWnlOr8PkeFDVKvJqwMcYCacb2+ev8RlfhP8Hx/P1I04//IN
AGwSpajC5ewbidAnRFKGJ8dwneGeaGWbZ1eNIGrCccj0fd6ba3aNwLmlGRefAGkEcjsQhZzOS72c
iSknajqjdR58U6f3Bbzne+UO/RhbZWLK/ZJXtFQBVa3q8PbSXz+ZZGPrXJB6MDG8LC+caWImjgTy
XV9VgMjQBI1VsSwfc21rOy7DYN4ZDFGe3n7qqyHenwZ1QFkDloyNJ7Yq7D95V++ZyumHRJyttBoV
sBWBWu1NgsUhPpHOVDdfhg6Ycjw5U1vEdCINj7vEMKxDZfa20LtyWPR07pZ8Pgrod25krmk+Ptdt
Xdq37NupKoH71H367+8LFhVQ0w23TzWybaX//HDTKkQus9E4l3MmrCOzVbOKghWq1LvGA1utfW/8
ZA0brfLtV7btwZdbZJNrI8KhOL5Ndbe//8+Dcaag5Tms8o5JZjvtYDsON64pXf8IWWK96YvZ+vz2
E1+fCjAMtLQIqSYlh3URF9J5RAY8z9gaOD66Bx42ubuRxDF5IocU2aMwE6uNdK/ljwGSk35++/l/
WfHWB0examsroYH0csVUGkEOsjI8d0Odn2YsigjcQWE+D6jD3Ntlsl7TkfoDU3/5klGP52L0tlkr
U4CLJbsiLNvKTAOqPgv0bDbn5ficjZXSZ8NsVPcFFbdMx5jFIFcuGW70yIp4UjxNbRukB3LWRRWU
QYDs3lfjAk7CNpfKv9b6+stl5wGoBLxN3w0Gh3fRXDWNKWhDX6V3XZgwQ4wWYyzWnyBfhwdjoY6O
VJWtgOdqJ4iKUraPyGeEG5ipT6xHPJRgxB9Avxj9nd/Tl4l8u5LGQ1iXfhYrFNX0jTE73g8jsQyF
HTYfoT6kQTWmV1Bhr6PPpk5An2Xj2wjGZC8/cT107aqNQt41s2Wd8jRXAHvNTBo3GaJJvY4MsL/l
XpRh3V6bzf3xZ7z42LhwoehBwEW35JJIUDleXuB9GZyROW+foLSPXzxRazKxzq9tFQXtlBJE1t4U
8HP6TUDBtCc340+ryXdeQCEx5gvWcwsQMUUaNNTV99UtK/UxB6CxfgJZPSx7bWRh87XrFufG84sR
RG8/ya2u7VO6tPtQALeLZ1RQC4RZgk7v9RQa811nVUP9U3VGm6lHOUmt1V4aY16n0dIWjRHG0+jX
wd3sQOn8MIKAvmXo0LoHXTGIiezSYQ1YNSkdgZSov3NWB3IbL1z9GAcP49vkmCniv25bbn3Mt8/u
Xz4swiTwhWFSwWy6BGkUYKa2GjS9EyQx1c4INbWNkKtpMYp1p+OqfbEraKAV//7gjahBw3drCfNZ
X+4oJp0UUynYc/hIQ0ERAo5ajbLhJ2DWEAGRzO+Yu10bVv+lusJGh+oKDjggZYr3l88NZEUePibr
WUDECYIYGJuvDgsz6zJqsFH4bc6bCsYI9jE8Ja5Y7/E9wxAg0ZOLSNTggguaslyc83wR+5FsK9ga
Sxa2AyHYwng1wwrkGt4n7eekKOjjal0t+p7U2xI3CeXvcpbhkvvncfHG/nu5gP99MAJal+/Wzi2+
j3NHlW50U+rHXgIobNoPAkymv9NukdTjjsbiNfzLnyvi5RHbIDokltwgDAjti9uytysjcGozPHuc
GOvWYR6udk5f1Mu7rm7qTxwVbugqT8MPVDbNV/B6o5jxbM1XHYBx9WR9rOvc+DUjpHqN/P2XX8fZ
R3EOjhgNFxprL7+ZHpXhyUSUd3M5rAme9Hk7yVskiKmSwrUQwTG1Gn0/ycFPPtrtjKBUBHI/60AP
WIP8EFZ0Unf0JzP3+7jg8X3Ncef1KaIDSaZhoprFLXyZbPQYksJ3rNq70ZvykynypNspRamT3ro9
G+WIPyFaDS4qQLW6Uoe8vn23ghgeBzSXAEWni9CMMP5aYADQAArX4n/QQSZg5Cq7UXhUMbv328w9
vB0zLrXL8H1GXwjZEKTgN+zv5UDHDmC05ImNVO7s5+TCJVK4N2EyiaPK6merwZaroPUdAf5YPvhq
Qquim8Lm2WTw015pAL/qt3L7M9KiWQPZgDLsYucGedBqO+voWvqrOcWFsGEUKduoPqcpoJS46yWj
EVQlSoybsyaov+eN5RrDlZ/xCgSzfXlaWKTK6NG9brcW6Sxau9T9XY661ZLF9tia445MUcyA11Cx
d588uuOPAxALIwbx6ZXPw4rGISPAajFWA8zALCQgaFNn4n3XTKPrR6tIeuOjLg03eSYYGvJWr3gc
3myYNPm01qrzryXOr15owHWAOQ9xd0smL0dUNIZ83feJfWcy9v6WAHndr0ODaqGxBvoLwzR1qzRj
KHjNN3nWJ+/e3lz+q/3MVQQAHTQMg8qtvH552EtQyXjDZvouxQkm/5Y7+LG88+UoAI3moX1ygyVr
AH9xawAMYNa2G9symz5h9FocMt+ARcDNaXVFbNCaroEj0cSLuVmCrwmKefV7s5zqd2a2cN2V5Zqw
xDFIo67hft01Lb6bGYqhCNdYmwNJ7rhJcLTqssSCpEGmxy0ZobjudPJQi3Yw+0lmx4nNXFhGv+th
olU3yfB/nJ3ZbtxI1nWfiADn4ZZkTlJK1ixbN4QtuzgGyeAUJJ/+W/R/U04VLPTfQAMNo6uY5hBx
4py9106Ev1+V6aRvbq5ZUwxJWXd2ZWM0jDyTjIM2QWfYhxynHsVt6lRWEA9NYL8lqjC0qwEyY/+g
VbO7lYbuEJpZ1/gRUggzPw5Ol3e45xD2nUa+Thkayh6GsNXTPNgZK+ONk8tYPjlms8HYy6lMKkum
8x6RrEOwrt/dErHmbxBJm7Zh0nWmG1VuSapbiPK40l5dVHboMTOrQ/Hz98f7YaUEc7mdI6ncHTzG
l+MR+Meug70lPcNmM8YfmTP5ERHnyrrCu6XFwZhR9EC/tz7p6P7H90mM6++UaoBbnFG2H/avY9mQ
tcwlfDc9L2umvKi3gvk8cFMGNBaO1N6QVuf9VS6N1jt26MyaaGFZ/QG90/22VrLshlCfy2D5BsJT
BxNAS54RX0g0Uz2ix0OgfJXaBvyKkDzA6kfGdvqZX/qjngDwGlDVzeRkolG7PE2Yc7lawqyLc6DR
kDkYxeLF1uLYt57VJWfGJ6hVQYEkNCQrVR0ETZ0ssgvDCulsekjcEZh+0pH5uBfwmzYXr87cD+Xq
JcIi5YQ5dJUQZ978YcHCAdQ0ao2m8859muZahNWCmgU7gLXvU9n9qL0k+IZYH7u+ZjVqfPn7C3aZ
o8EWjLANPi4nYnQFaHv+fNAz0gnKAy04mxMC2l/LNhi6591Qcs+gqCYWyevaTfpUktPlhZhs08qK
lhqLThfVjmoMiRA+aAjV7BIrN59FMWnBKQOMUQ4RrN/c+Azd93HJI3GXPjSRrRtW7/IeNpaXWUPB
HcMkoz3jTHKu2DUUVXHnDgfbt4ZP8D0fOgbYpGF8AmBmUgvP92KAxeDcbLVROWdvtuursWy8R78a
li40CVV/hMExlyHZ2dqXesq8TwaTH49zzM7Anm7DclQ47Jd/PiAYSKjR1sA689b4dXnSeqN9GWy9
wSCj/BTXweBZpJ9Edbvkwtw5eV84STgvHQ4VrzAmP0Qq4YwhZYdOhBvS/h/Z4C/NTVupsru39aJf
Do25gJRnTFebUYfM517JaWZqgAbOyiJfC8a13Bl9mS+Puq7Z/ntpdOUvu6xz7GdmPpWRIawli0y8
WE95u3hzuCy54+0S2xuLGOfQEFzXOtglPIdTH6x9aKcM+6LGNqVTxCw2GgkKul6n38yx6c6qyCQR
tcAZC4IzUzTw97NlVP4nc5LLBZaONP/ZDjcb3ZOq8M+76zpz6RMJ010lTukcwUBmPxvGAMfcXLRd
a+oNhsPs9e/f3H9cE/EamSD0ZFmdPuS7l2SBJb2mroh2149Qkaco0c068ixHHQ22+zC3vOmT92j7
i/z7yMIn/ls3SzIUU8kPZIy2aNGEAvE81gx6nxwv8cowY6wyhL3OrOOT23r5if6+GkvK9n0i+r/c
t7wh0JBr6+OxxYBNd6vOdUwlvdfGizFnPPVgsj5TlHy4rfwNt7YH03so32Ay/nyUqTkpKZG3k+UX
OK9BM3Rr3PppWd/aczFgC9O66kkM1DCfnM3/69ayx3AM3OYNpHP8eeE5mALQV8Z4bIYehr9ymnXv
Q//tQ/QC3mctCNpHl4+SRYiSz2DauUGQLnvbY42rye3q9apTQXHrzpjoY03VphuKICMtMB9q68rh
6yPlTbbVfIcLNP2nHy30HTUYW++543T2VJuy/+U2gXq2Znx7AEhNFxyg29f5OfBEln9rhKrmfcLY
ODkLK6XlM5mgd60uE+lLJu3s15xvthSvdtWLhTqODJ/F7I7L6vmAoNtU+ydrk9m4kb2VZEuIRayV
X6g2xnPtw7iuiaXBbRj3/Tj2T0uOQWuPD7V1ML1Uq24eOIDbRogbyxHfRSMNTNJ4B97kKpf+FmUG
YJduWCYzokyy7kYI/M1zMzgpDbbFGDEJCat39KNt1c2vTPeML0a2jm/1bLg0w3hhnpnR5xmlej7/
Myij1R6E05WSAsWS5i5omwm1nY3tQJOJY+8IiVT7JnFIUF19jKemlfnJVYB3kXYV2iJwAFMwVU8N
I4niS2cMujpao9PdKtfRm530yA48KmcdsoMPEj6Jim72tF3eyVLckKeXnGxngjIZFK4c7xdXzkZk
NNDjs7Ca2xI0d9+nMZ69tkDKh2I3znWhntWQiPqLvQViRU29prRT/Mm9XmxCzCNnHJ2TE6BSRwDQ
k8eyNPN0PVBrkMUMnv6t5mTgIYCScxkXRtCMcUrR9I0a2tbDQg39EjpeNv8YNaqPMHdt9ctXhu7c
TqVF52mAMfoQjEuX3tbsIctN2wFcCxu4XKBi1lnvQrEM1jX0xZVWme5DcsmRcb+5wADuVbaie2WP
WHCjgG3LorGB8oBwxgr2HsQF+0CEF6+IqhjYHme/L/cEGE4EF/KmmQAx2LT3kiRdcVRi04XMlRrT
0KAl/HNaUvmu661T7LDBGtWd7aEiP3NItI2DNjnSuAkSaclIjq7/so7O2p6Cyc3P6B3ViLC/soxz
CWfn3ZszLKIrXtUMyeTU9rxrtMse0Ya1069Rzml73aIE1jEBWeItX2c//ad2k6y8d7B9z5y/3LJE
iRl4SYyd002OVipbTjRjWb9KlJPJQdGrSaIFt97daDFg39kWoorTgnNN7Ip0JcZU8A20cWnLvo/R
ATf4hht/sk+otbBUpsaoGw98uJr1CPdk8WDuMbiPCMy03zO3VFWcTpv4g/mRTaboWA3D81zU5iu4
qXq+61WB17+pdOMpJ282JZzU19x48VhZvhZLonojROvkBldmuto/qb15H3xhQ+H1ylXcr2vuPgvA
EGW8YQefdTXM5bM5VTpWTtsjW7lKkQGdmjS3lj2OxqqDa203yjB4A6ZiirEpBfV3Ftn+ezC46xvG
Vf2nngta/FM2BvJt6EtiJfWu9w/BZjqNSytBxZAYKoFkYVGjxDNCrjJ014n/I6j4tEMrDwOZWW2v
PxA6Bt5mmAfnrHRhUGLPoyPB14ukvpbdbK3kzKRd7K+9hTzHA2cRsRKPX+Ze1usXqXer+Kb1HZGN
pa3zoRXOhBiY76Frzyve7nGnSy9xIn123VNv4lS/CjThjiHJmeo73aEWAbEWcEZF/xFcG6M9d7sV
D4uzT+rWoVdnAJtFP7EmX/ucAWUkTQgRoTEEzVcCHloJkl91X5eAUM04gdD7auVp8K0YJ9u+8cw0
iJmdOeOV1iXJgfGWthmJ+lEcyaWE/BVWNOWu2tXMywMcpYLA3VZrSS4t8G1EkzG0xYOR1Yt91VAx
ZCcT/sBJOnQ07ttcH1ozpE2HUMtL/fwmIO11ucL5bV5pa8lQu4YQ4u6A700vQVW1WTz2gqND0htK
Y0VurG+I9CWAgaDoxYEJWeHF/uJkxMTPyOrwEPXkn4ZLZ1Q6KcFT3TwGgu3t1c4rs75rx97rrzq/
M5aIllorvkjWHe3YQHn5lfSOsWJ8kiZ8h0EY9hxbamDqgOEM4AFmLOl/JRc9eJXa5qVlfiU8TvP0
dOKFt43uRoqd5AQAwVeMaWxrjrcmBSmmxQgd6stCl6e57Qt3UuRI2XjPI7Hx3IqwyQGlf8Oa3OYn
eBr9ufKDsjwzAJ6vhJ5V+sMUzDbjd7smkFSa2hgv7oDtbdUnebIMxpGxhJYmTu00DUWkaksFsYPh
4nFOu+DZZkhqH7tm8bLXpNELdZf2nf6NBaT5MViZdrNuIZhXGX777iuN4UDtYHywGGm/fcd+S5/8
ybUSQ16NAEAPkplyvtORHxrfsaJrdEHIU6CBlOgnbRTGhEHdbbAl4LQ2HabAwJVQxnn52h5QE60t
X/Jsl8N5NZfUu12HWnW/RjfzfmVV0zR7f27t4aivw/Bz6YmGpBHUMonjIy+0LjRKbWriwV7533BE
kKLQI+t+jEMOJNf1K/tXgMw0AR8wZwbsMWSF8eymjvFOBrJRn4M1kIkKDcwd1WsieU9P9moa2T/0
kUw7LOekfp0rp/aPab52KVkkYjoaPEP/hEPZeakQGReQBxbdWK5ro8+uPYcQ+11Xd5p1XDRPEhGM
YLy6pvOivgMvpX1ROJquXWfSrdJre/TgCgdpbntnji36IcfVUO1Jtc31Z33WA2AenAnDCrys2FOq
NvWPlHUiRVMqbabqHm6laK4Hyz3gdyAbbXucbjT36HAYOw/aobFnxwvr0pTilhUqZTaXps0uA/k9
nYS2rGA2m6wf3Lg1NL09pLYvXjSraJKfHFTthHRciw1fMnDYGymWytjMazM7eOu8FHtqRNTfKZ76
IpyMtF1u6qXJCfAkD3LcGSAcxtgdBud1Jkc2jWgXuk2I6tIrdqoJqh8SkLSxr4JpMA9DXnl7384m
yhi/SajQAhkcCAgJUD4uXv/DKzAMgE1I9fEfr/Ey49QMhTYcGYemw9WE5KZAErIaJAq4Yi1uyppc
7BP2yzyuks38oa2z1dH7qN2F1p3XOxx0Wwsot9stgnZl6SIsHDUvf+OoWFHrZmr+UmJB7SMHa8wY
E5E9+bcoMfrsCwiWYnxcJq0GQR2slHSYD4KDNvReXcfAOpYSxSnQZmcO2wA89hBOqeHdkbVdtje0
6z31UBVD8dKWCM2Oc9CBjqLCMGWsrHb5qjUTHfawdSthRhMj7vao9frkxV1eOdqOsY2MGgTuLYnU
zjxxgEfJBjGwHlCfVzLT1DsgEM69DNgse8fLXXkH3xTLaR3NLVHHsoT7VhLW1O0SWaiSlYpBZTyb
Xu8eJSLp6xRbURpJZfU3ueX27q3XjkSb0Y6TTnvdcNy0d67WENeWUZdxtNYKY92vlW2toa4gKdy0
Ttd2UzQlmiyihuJYnFGrNwXvbKW5J290xq3iXrT6Xma8nhSPtiQ8Xfq5ZGVmdrOEmtb1T3NXk9Ju
NH4NXokpibOz5nr84q6Exb+rVWsYQ8PTP0m97Cx0giBcwMCghO8ji53AvCOcu79f9XQszxrIGvTh
5LrTDw1zzGX6eRVG9kbWXtadkjFYWLeSujEfkLfDXkGxTe0ZsHQhFkYclU1hSrcWrQVB4u6pAq9u
7dlRRxH7RVCRQITBOo3rVFVHN8G/fJPpk/PDZMAJJ2UIvOygoUs+5rRCsXp2ZQkyheapflar0qwI
1ST4Tvo3htiLnHotmrMkeeLSYIPIqV8b2qWdqw68RNLZZ20x6xFhyVb5Zal67FuYyAV+sjaTTEPm
KbhFl0W5ZGdZbbyItSKmu8LqX15lSbdkz3M59szUdac9ummV6zvoCBzwDLCJdtSU4Phjp2l08nEa
z0TuHDoSfScrmQzqaALWQch2PZTqh69RkITV4BPUlgZBhRvCSJ2WNPGsX07UI+ZwXH1p3K0SbUbo
upqXhCbRmnCF6R8EvAp9be4gezmRUyIkuqkD2Fk77nLlE5mCwy0c2tV9Eq5J9dk0Sqa4PkQPt2xw
nbMxDrNFqrmYcxYr7J2q8tfsyZ76ZB9Q5aeo8VTQvXiJOREwigHpCd2nt+yqxVhsXHMwSwh9aMei
2c15XZEA3o2ENvV47ZyQKsPzmdMasGyAtSXDHPag4bKISJHBjUTuOt+SdUkqtOCr5u/kOFA5k1fO
XDSchnVwOERquRFlJWtEQ2vGqcrznKO0vtFcE+mqiY33iBHax1bquyt1LiLXgbFiNus8NwGldiJC
5avrj3MVukhg47XiVBjSk/Vk1Kq59q7SjC7Vrpyn6W0Z7S3F3DLnfkcFknD3ab+5L1mPpxAci5rK
K7Z0f6dZMxReAl+DXx0rSJmEbCND9z6UTfFNCt2eX0TVjLewkl16tSq3gBUGcrnxejpTBwUm7y2z
1mm50oXvw17SmnK475NuuBJ2ZzRxpoSljuVgmgwEIfLG8NFlfiXI2Wl0OsJAeg7TiqmW6IBlC/m0
8rFyGaG0IDTCClHAr8Cq5+RkjTzLmY1L7IKZRLa4Jt0RPE9r5VJmIWKZuQEHhok0NPt2LKHxzExG
6eDrewaF1XpVe9M87L21aeeYQ4yjIruSzfMi5GhjsKbpvuyELFk5dWe1XwFfVRg2JsQhOyPH4xZL
etPRqCNreyUbbQ32gpQF99E0ldY/Sw0bMjwhAdYvXcHGonDIfS+0czT3kTkvxvqW9O4837LpqiFm
pRbOaUJjxknX0TdpTakBSZmhFqGO9teqvAJRMJeA91i10ggNnzseSqZTfViQrkMQHBhQUGWSDNn6
VgEsVBSFLiR4DjY6Lui0s9XNWHb9fapNfXEAdb6R19iNrpRbtcB+iGDlI0X+Kw+rQYNtn4lab29K
PpbvXc7CAPEGwfm+kKh5inCQeZnvEgtFx23gysF7YWM1vOc0Nyjvw7SS3XcjcfriTs7BbJz9vmPJ
R/Qq15t5rIxgr5ZF6Dt048EPVlL2rRoCbhtKegccyuSi2ZDapLHuqlGT+X4uUv0Vaq2tR92Y5RpH
MHwQob2o9JebFoPOuc3VwKSjTEi0+pNJy4cOJFJE8BKb231TTV8a9jt2vpw6Oj8Je87iuXSLXSAG
cw+g+kfXMm3/e0/3t/Lnj/4q1yOXlwviYt3YoH82AUcRKPJQV/fY4T5k0x4loWpjZNe54I4Whq0i
b1zd9YubLy3JolrrnisAEO2dFB2yF7ka6RsTGDOPO6FpQC8HCwdRETBXiE23cL75nIq+gzRb8nCp
Vqc+uaopnuqiMModS0kQHHO/Nu/VwkIRloR9N+e6C1x1DPJKZM8BzR4n29dDstDbojlnJ+851Cvj
e9YFeEnQ/TXDqiKpj0P1zlnYI0NTUrg2sWDTyOIKRkeF/TVPBjomYnw3E2nm1zrpQtUeHouXvpao
TsYTKPo2lqC30hNEM+LNLXtxmCXQ4TfPikHsrt4KrKiT1uRGpvKmRuJ3sTh4ONDy7at6oVGANYhl
88krgrL59feHdTnP8XHW0ikO/AAJJinHF01/xyIYHQCAd6rxK8R4p5f3dkmzg9tLcdPS61vCFqH4
sUSk+8mlP/SKuTQdW1LB0cFjwLvQX6z04PucbLQtKTG4GuDK7XKAi49eI6f3v/8t/+tSvJHAvhEB
uuRc/flGmlan22WQunT/quCFRYXpNQIE1Hpj7T7/T9eykJf+Zm6jad3209/Wy3+Ni9vAmT2mgADq
RLOqm8kgEvlVjdB6j4vtJ8nj3y93qbPeEJbb2BJxP53dbTb2599t0ekHJU7h3te4Sw2q1DXoS8Ap
SK8RMTnA8A5KS6f0xGl2kmx+5jJOjMuT6oe2EbZ3gCyzMkwUfstpJ+y1X5Eg1ekKHdZuUzd2i0K2
RehPWmMah09+/fbr/rVW8Ou3FQI5LhpgEhQuxXzLxDbh2at73weuuGOSGhRQxuxAcCDObtbGFW/a
uKbhyvLtHtu6qR5E26qvrW0W/Sd6qIupyfZb+Ak8MZ/BCXqCixdyXHQHxZqdPdQpZUGY0uCLsmo2
3lSXeY/ZPHvgyILqE/j0xerMVWlNYWqhq7RhE+2LWQ0Rn9jn1TTd+6pOfiZjJp4SzV/XH9h9+iau
Jlstn2T3Xo7e/981+RwIRiG96oMjqhbAvGH36fcLzyYgjzRb6uvWbmpfhHVSbd4PS5TuIelT0fQU
Kmyz30i8VisNIo7GO3olOhvY31+GC/3Q9qtcg/wMLMDMtNGl/fkmt6udVPPUz/d6ue4Gr1pc+o7e
SZl05CLOavVVMtsDSKI8q61jBne9+2RWd6kXRFjC6AO3ur/JwgL2zD9/QukN+VASdnpfSyPNqaSn
3D10LSKrr5ZK9LutwVMzpZg4FPbZ0mfPSakrcVWTfaSjKspQ6oRE2TgiTlGy6J8hen8zeP/1vfAD
WSgAbwHIZT9nCv/nD+yajmmlPrjwlCkviit3dAP2OEH460KZrQvtbHfLNJ+A8AUZjrNx9WjfdmCM
7nVfBdO+g3IMkRJ2u43xu7aq+tGsrbS/xopWn9YGL/o/HX4DGsVSgwtIXoAS/abgVFTV41igcoBB
bSZzZNjd8ChmkQ2Qipc299kYW46cMU5P42iIxVH72VgC8SVB3c24IkiLMhxbf1ru/e0A2IbakA27
boIQsCuq1NEI6MydLiKuVz0hcs2tHVHdCYdsMKZMLhncmfZ9W9JQWcJKK5R7V/fz4pB/KsFCuVnS
jkeTUdyBNqyukY/ZVl83NaIfKh4oEaGVylFS6eUirhhW3K4axry7pKEa/Ux9fvmVbc/KIFzMZqYe
sJVf6itbrYHFbw8GAgI1nesgEaB4lgV5QtEaIqrJADfjkvx4tU9Zw2NzVhJycLbxNvVgefr713Wx
0/Nr0Dra2Mot8gJZai4MBUOjMGc3tnwY1uSL6ufsGHA0iVTVc1irk/IfH3rY0ZjwZP9/XBg6loHG
lC/8kmWiKbs1aWV1D3NgZ0e9KOj71YD8+WNxV/iLRntf4w87txTHv1/692b75+disrjCDwl+22Iv
S9GMkW+uz0v20CovC+Ke+j+A0UcqR+QPbhm5Q1JZT/lkeMiv2/xBYTV+rYLis/DLjzefQAOegPlb
vcaO/ednq9E66QqkkA+jx5tuJwaJzhxaaIwvhKfbMv9e6G4WVZi1Xz65Bb9lj3/eg+1xo43kVuD+
uuTW6Dnc/47U+Qe10ewYgliSUfZc0/WtaB1uWQcN9gsRrgHRxmEW2PX6OM8OKJBhYXqbxbk2F+qs
tMl0j9j3VHJvsujM/8yg0pfiF0ehQN1wwpTQRguhssPAcKGJ6JkmKK/bMZMYA0pzCd12ngHLrZ1h
3ncEul43Km0YN/R8Cztir/Ub4RfmEgldnwk4BMJL8c8wt2VokUzdTbJmdrkHJ9ZMe5g/GkObRNL8
eaI8au5ca+FsyjqU3DuNlO5hno2+Jg2TsnwvN3HPofcwJEf4FoZN8jHq3vs6EN8UpRgEE8YSTsUn
OnSKfxY7vXtHq1Sc6wKB4WERAWbqxtTMkVvFDRuuOoYqXtxC8xpjb8L3F4nepC/kAOiUj8TXFP1d
nRDpfa1mp7CiTTQL8bRxOIzXUUaXHGLrLOZy73UY9olp8prQo6f1WgIeBpDSF+v8zXGF87axZvyd
q8b+Drh37R5GPEtEZFOaiChTk+r2xL2ooy9qTb0o8s+PJd4miO2u1WlnpSi0Qr/lRLRDeF0C0lN4
mDozCozeLn52CvJpPJUICepDukhbvvn4vt27LSxsvSPmREPb32ROn0VL4NFGpC6xImopa5VHqWr9
pmAdLCTi1bWzObeNbDKrt/BhzU1rDd8611DQHmy3AsADAuAXOXP+XY1L/sVsoCCEJpDhOk7rpg1i
UwAm1qfKrOgPYTOGfI7kF5gBqMYoyDK4wkTF+Ve0YIhzdpTfvKENwI2t/LV4BXlSBfGibcBwt7Jq
mohranbLwVWmXnxtLPzcB2Y37ULzT0LvRyLbB1HBmTDBG6WYcu0celPVabHmSj/Rk55+yEqkZYzT
oGkXlq7Jf+6BoljnER2jR6RcpknmEMPkiSOjBhO9iWtP18iGPftxWCAkhPoCVCqPbRG4yxdehEp8
702KjdtkNht10mjCO6GjIQw5eCOABmINVCmuIeAMzhPRU+l0XqXu9OE0Z+b7SqA8H5dqA/1amcJ3
SsyzOR2kJJtEtZsRJR+Ep2zjSYN4vaZ7N8/6E2j1mpP/VlpQ12BueJ611kexa7gt9og+cRqSpHv6
eLcCyUur7Zxs6axoLcr+fqLxXd2Z67g44VgKLflEl/VxkcTVjRKUZYjUY5RZfy6Swtd7xKmWc8+j
XZmEj/6MhCB0eV0ZmDEeOmTJIqZb7BIEjMU9TZzsf98waGdD59hERVsi4sUu6fYMXlz4Lw/1rLNd
d1VafulprJxsIZNHa9Lto2Mt+dEdVu9+Dkhw0oZc++RUdHEkYKvmFQ04j+NzQu18KaSf0cJUgdGI
h8oRBi2zcsiXFI4EMv9dSnyEfsKH6nqfFL//ddVNX+lvB1e0ahelZcXMQdpYBB5w+mT3jeFlvwCG
4DG03OqL3mNs/qTe/48Cyd2Q9+zNAOQ4cF3silNLdJpEkPTQe2ldH7V6ZuAPoJzmmWwaL8aB4/u3
sAheakYzBzCgPWEUnFhuOhqTnxiWP759mEA2/wUmXHN7//58+1rav0ELp+RBdU311g+tPIsF/YIC
o3tdwtubIwGwJlSzNn5Smm3/6j93aOTGpFM6HHXRJH648x57VjXL5oHmcMGsw9LjWTnj99nzMX5W
ZGMLBm0Pfy8M/uOiBo5IwiecDed2mVpIag9cdDcfHsDAmzHBFv4OmYN+XvQme25GPBItzplP/qYf
bjJb3EZ4Ckw0vGT8XnzisArhmdOEfygruJtCVPmTX/jNe+D1MAsbdk/jet2yLeoh6D7LF/mPiyNr
RYmJ08piibl4wmQvNdBhp+JReEVFuGnvEDUOS/9gtIhPvSBviFiguwCPnrnUJ1/XxeGWF2prB7G4
sA1CTfzt9/1XW6gscCoIPG6PtpOpfa/pPFm2d7IZKxnVUBWOtVZaXyyrsa+0vDA+aRN9fNrsN7RX
tjM29/8yvatqTXRhotHufSOZi33lTNlyzouusGObKK8YyOfEA2ib4LMz9cdlxbEMUtoM+oyMLS7Z
E5UhNfQaiGnwmqd3bV5Qe2iqwTIy5+1+5Aypf3KrL1WhrJ+ks1Dy4xHlNfuwkTAOp0brG/u+zFfi
S2qtsejkuH42HVPqGePQL061XzHZW/tB2rXGrplkwfDKrqO159ZnLnhIh7RBJWJXVnFLf4ZSKGEs
9sgvJxaJTUysqCWbxQp+Lh423jIslzlvIiMRi9WHY95RQX/SyL+0cWwv0dYq2xxStKfsSysKqmhD
l9ywB1YmhYWoqAISPlD9/0J5m9/Tt2KMAlSpPxQYnJ/GNqsqBnG69wx7V4SDLpxPjhcf3is8B8h8
t26Ey1py6ZmoSuFJrSJKtCjz6sEilOmI1W5NiK6xnWNRTsl5WrvPIp8/vFNkzmMeJHjeD5AbXx7r
sADIBD6c/SATcB7Xy2SJcyIFgTmNDMqj6rTx/e+r5UUHmTuPpHm7vVA52Zgv07szjfVxnNPlYZw1
8dRLSGJebhSHrKKu//ulPt5Svk9eYHQZJraOy6j3NM2IGFFB+thmbffaKPObyn33uuZ4L8IxGRlx
aG3xvx7SN8schY+JSpSq4zLKvgN9SZKATB7y3kqvOS1irjJQQs0qcW5d7M7XsqbgZHC1TJ80QD/e
Wq7sAmZhkdBpUVt/brwr05m5rMbssaE3cyRIjqQMY+rSL0lHwuknNYel/8fl0IxvjVb8wBjYLy6H
V87m9JZ7D5R6sruHKawkO89aCkWyo7D7X7pHSDBYHl/PSFcyBG1Hiv8ixOEyk4OyFTTZJk4yyKbC
DfPTl7LM932eiztEIyLZWyCSMeZrRU78B12m7EoigreqkOncgAdlHLIeiG2G13fwnCnvIpvoqZNS
GGDvOAcY47uBkqq6LR1MlZzvStuYvwwbFDYcNII1j6NCmh5iqJAvrcjFsyyqrCJpIHe3VvmUrrt0
1OW7wYIAcsAtEH8tRW9N2NDr8rbvEL/FlPQ6nO2s7n75vc2Eaxn7drhxhl77Vjj2NN4io+hfMBBq
X33Uqu/ValjFjly59c51RGJH6ZQ5w1lH1/1gQ9J6J06EY6/o0PaV0xKg9ZhnzPG5aYKZqhgr3SjL
zNFK6NVSXA2iaB7GBM3Dqa771Ykx3oxRGwBfvEqXZqrDcUAoHeFhVmKnu/OaHr1lQcu3GfBfUIRr
wQH8VPuPKnwkxW5FNOah8tF5PNb0DLRfnTnJ5g7HWBFTwjfz3gmKRr9OaLOc8dJUKDFXbfiH/xJs
Q0Gv3gN3UtbOHsa8DmnaTM+aYkT42nRtfdX1bO6YYwaLQRUq2yJeMmP8ZrGvNTvy6cggpoHXT5sH
rLfCljwWDin8uQuLq3MIETFL6Ga3C3obmKL6YgZ3Pue0ee/rzdKdbbom+TNTZyHjhHPmHPVGalXH
eaYuDpG+TF7k2I2D/LEWRkTHsWnCsRkL++DkQow3cqFrEzE4N6YXNJ5lcuXjeTKn3Wom+YqrFeFC
+yZMMNUoYNL6hYiApIyXdBoP0+JngP+ajTRsmVUHdZmyPws5CyxWmJkBR2ONxJE5zpvG/+riAnbf
ZUcKSYzGfXiWqR0U0WAWXoHCxMUstwxIUs7CB0l2IqUn/z6mlubukTxrNBEma2SaOrWqeE/Zpl5T
a5RvosL4HqLiq/fwyQPntshT/wbzilfvEDom3lfa300b07pDmLKaLSl8Hu9/FuYEx+XAjUbnJ4v/
0N+PjppvRw2zc0wIBEODkcVtDIU7MBXLG8v4ii130O/KYXWZcXq56z74CU1/MOyCXlc3BfqRwphV
hG5EqeQYFkMm8X2Uucz/j7Iz23EbybboFxFgBOdXaqSU6Uxlekq/EC47zXme+fV30X0fLMmQ4Gqg
UOjuMsVgMBhxzt5rPwEFG8et04aB9anoR9TVLkHD4eDyUyc1XpsZLaSVESq5th3hi4JXbMyu35cR
k433JslGiIkNvwhssmY8xmHdfq3zofsxw4P/mQom9wrPvz4+NL3TfMv9Yowecr+PC29EkEPW9GSa
iDLi0fKSJjMyTx19pWdHkkdf6Wo22U+/tmF0VmmHSVd2sfxRIabx90lJc94Fy4DkbMCdFq1FSF/Q
IyQjRa2dDpl+IqunNFeJVg/tD7+ZUNn0bRXMr3FnpGKfV1PLttEwlWRXJWOG4qgtyVliPpKOZPO1
2CMXHGkvFjUawizsk21cRlG5UsnP6deCU9DI2mAF4VrtsSB4StjFwcGy/FxnBGU8uXacSZ/aYRqJ
devXGFXn0ZridVwYUbRly2ZSotTT8ivWMlgOneEPReeSFqTNbzN//rTBw0OLf6GIfGo1v+see59C
3ioTdl4TN2Ai9NADaX4e/IqgO1+v60dsDxMavmoiF+iolSFiQOShMAh0RcAlGw2j3MQwA9JVopOw
uiKCJDZfHLOrWJidGFLTaqzolKPzS4hry4kz3PAHyGpnkvD5nkzR8D7HZf4JQ1PT7XuHB/TBR2Q1
ErCk4gNUowI9fb6o/ktUT8YHgrGsnr1UnUpE/aUWHqZWVWCFhm06IjMcy0LuFELy7FNYjvWvAhsU
CJS0UN4VRO09EUeOUW0qzcdPcnubcl1b59wOgsVgr/u7YnFRL7AKU+oEdvmvRgFNgHKmiaAsd+gl
okGFCrkdClwQgM+sjzql1tCV2lA8gQLS7+X3Xu+Ll59Cg5+9GTU09bK3YRllq1Vx77/qeTcglNbz
D7ZdlYRw5qTfiDSPtlLkynoIVP8tlX66ikStfQunTryU9izv0Zuut3A6zVVGZWlnsnfUz7c0OjaT
CGqE9kLvO3hoQiMu18gd8ufRmJoX1KQJgr+iG+5sbq63xVwWhDL6G8o4nPXOLzvXTSabYNBehtBh
ozKH4ZYF1P6QpHP2wTSL19sz4G93yc6f0qtNkerqmIVEbco12WioTM3mG3JqSItx0EEbyCitdkbe
7KtKTf+1TkPH2oTcRYkOjyrnyvObLErQ1XEfpq9Gx+bbDZyKWO4i65+AX7QO3ooSJxa9JDL0Gru4
M+mvT/EARCXxRws53CYF4vziUcaEMrLefumGkkQx4gzI6pCYcmrNCJt1l+jRvpkpW2Jkn/0vw+DL
e1Wzv/wEKIaIaTkCLRikZX/7RyGBBnk99nilXrEUKe40JBM1KbFgwILKKWkI4yUM1MH6mjuK0xMG
bPR3kF7X08xeilQ2UjKoWmwyz38BNRy1TyqreWVTr+1ooQ0I1huhH3DR5C+NrPNPtyfaZbAkbxBX
NJfwJ9RCwBgunrlVlrhxzL7CZRaGo9cMOWraivT0tWEESv09SJzoiVq+opDlyidf5GptrwaA+dE6
ZC+er9KIz9XGqPTsXVh1TZuLNCTQbk5LUkIc1cMDcJDMuTNdrt8QEG7LGRXso8k/aOcjFaCMLaFg
168ZiLSSTXHn4MoTtquYKjYBHTjJmoUCLdntAbueI79BDyAYEQbReb64rlOrCkPWlq8a8aycH5y6
yHZtZ5OGNgPoYFvXAvtYRf00fB2SrkKhO8OhufMrrucJ53O5ZFjwnsLevPgVKP2SFChC8To3QvwH
TickeCAEodGFhYKUdFa927d9dUFHxWJtsTiA8TPEZY2tUptYIf9FvmImix6rgVRH7CvGgU5bddBi
u//negx9fep6zEquZ4PhO3++Ey5122at/yjIf35Qab+84bgOSX9GNR2uYlKA1xUaJopDcp4OQSA4
iiQOK4MhS/W/Fv7M7vYQXD154DsouDEG0kRYvs/nvyjxHaeqRZjS9VFr9N2WYn9HzT9808MZfXnc
f52MRtvDtFQ9cFxo229f//IRCL57kp2J/b/LaxdrgzNJ30i7tD4hey3DAzlPdfpslTm8QVL0Zipn
pUFU2+2LXr5mXJQnvygJ8b2Dvb743ObBoixNbfs5ITj8Z9tyXt41/LdyJ2GtDhtzzOpuq+GKrV9v
X/mypMy3gEYJajEp5SKkvBhutasRqym0SxCwOP/5bWY+lsUs9E0sncHZGNg73lLTVnSooSjG78z3
qwYKRBwWFUSNvGFyweGdP220ejWAMyM4FXk1fh9RcW+mfM7KldakyRsotnbnkCtwcrDKufjUuk9l
18+uzdb7XtXqajvIb6GFQe9ooeVQ6JXnvwWpqN6gckhPAiL2wS4FroRAxnu/qmFGi6A23c5xAny9
bFN2vj0nn/t6RoN5+4n85Xew7+T0CRaGYaFDcv474khoHUJ28zT1au7VCLU/6HjLOQEiTvoB20x8
t/SxedUQ4b5TmgzIITU+3f4R19PCpKKFEJStMWW5yy6ik5D+C1fUOHU9bdWVmWPIICxIVz/VaqtP
61AHLwKPO8qh20urk5vb179+IajGWjolS9Q+KoSE8zHosDzGY6WOpxaT1CkRY7adrQ57CqagHSZo
xWOI7n3sloH9s4slIAtBg0RdS2YPm89lUP7YmPiKofVlFnSnpp07B8J77pTugNfLo6YT31nnrtYZ
LsPYshGkp7G8AucXi1Aq1BCjxYlsCfTR2ImpUmSN/ysaVX8baPo9OsrlwrrcF4gS8I8Au4HQXEzv
JhsxhRuIufR5dvZjP+ePJlbd6QNSj95jHief6Z4bG6q3Fm/YnIb2nYf6t1tmVWfTB3MQPdXF51Qv
JthIaqWeZimJeaba1U8fgi4Q+KUjIbyURmn6jy355a4Nnaw/TeOemU0Xw4ymJWuSST0ZQReRO9/O
cGOTqNNXcBUs7YH6UfaVWqCfrfTCD3/ensZ/GfPlW8KSTplFsy/xrQVH9QxOgXbCpOIYLhl09ZcS
lPE2abus3fP1ind5SH2KCB1r5edwam7/gKsprS2iOXpIgL9oUDsXs4w2Q6lOipSnmfZdu9ajUtG9
BBYAviY/iFa3r/Zbqn32BlGtFioLl+S2aW5cbHObMJdUjxznlIOrI5G66g1yd9pCHx5oyLbFrmsS
UsAzP2zxOUYmgszCgPP6HwIWjeyPoO+1fZejMAPoFiXbDgJHqrm9HiKYWlV62UAYbya1tDZGgQGC
VmcMgCY2ODGWVme7pWwgkWfTPDXubKJlTVfsH9Hh9k1IMTwqS1wKzWhHBnCB5QDUOnr7FPVAZe40
BX5X/S/HgvOFYKazodG1iyWs6aO2oI9kntJppNjUFyeAeqNOzhXGpKLzOdqEGG6PXVQWm2Zsh51e
mvl3gKcT3nbR71CNqvd+1PK8L37UolBmh0Efc+mYnL8OoS7hlZJmfxI5Ze4dGQe189ApMuvEKrVz
ZceAY0xDT1g5m7KFjYof2ZDRS4wX8V4K9NUir4H3EQgqGaYFf7NM3j/WW/R2YT2PxXySMg9TctND
fw2bkAwPS5QGfjnqYnHia+vbs/RvlyX+02Fnz57nSiVPaJhFXkEhTlYRqYanmLWJSr0IqVfDq+mV
hwYp1rap2vZOi+ovLyPfs4UvSamE1tiyPv5xv2NNsCFaQvWEAC75Zdb2vA5rIkQQLDlqdecuf8s9
Lh71Yl+iK4U+gjXlYnT52OUQD3v15Ldz/RaglOhWHWePnBJfGq7RY8zxEeH+sA670pIbCF20KkQe
155AXfxg19bUP2NgM7/2MtGkWykL3Rwzm7qGzRZPm6GkD/HaIc0mtCKsI2td2Fa1j/ADwaNJytxZ
60OUYhup+0X1LqYWu1OoOdm9OLCr7QoghGV1owFI4/EqhldAyuzqftROZewEG3q65srUKtV2a00r
9xSX09yFH2j9UvJQv7df+8tjRQ/7v0FetpDLfPvjsepo9ZKm8eVJwBFoqJc6iV+t8J33tTchkdZe
mz4ediOBwKSAK0b+6HCsTKGOGOoxCGd72gRGOxiQsxUje4ybfnjCXWjLOzPi4vO7aINQTsMq1FQ+
RdZl6SdzfBSssHe8MtfL7dBFBS7vnKP80A07c3K6Oyepi/fsf9fDlkVlzQDudDndQQEj1J+E4eX0
UTR3qOLmaFP9WolGJSZz8uNkhTPrXl7f9W0uJDbQJyYqGU4WF29Zl9eA5/BZeFYUhl97USPAmzv0
wlqjrmCnizvDen2bWBN/n9mREZhsm88fvzNHugnES/P6VKcpMERyjUwcVZKf+3zy/SB9VjrZ9He+
teLqPunh87VFX8ejpOmtn1+XpCmjZYucH8a6Lwy+fC1MJjFb6o6je/dCK3V+jA20KQGY4ONkdNmW
BlSxV0sQKoj22t2EMfgwqMb4EHdi0Fwnc+7Vca5+JEUjllqwBcs8UPWL850idEC9tHa9qQjE/FGG
sWBlyNT3Yazn7kM6JfLOuFy8jcw6DtMMB3tMShtYks6HBcctGFAjjbwE8swH9gSi3vL1Ub8pURsV
m9ufkot15/8vhhyJV0oFKHmxvcqKokXiN0WeVIi8ALwN1J4QUGgzfgIsN6jLTd6gCnUBB90rVPzl
RnW2ttgz0JGwnb94/kY02H5GPwtS3ei7C7vvEIhSewSgcs99uPxRf3xKlttcSmA2G2m2klgAzsc0
9Y0ZlG9t7oHMDniEi5jQZbn0S28P51+uYy8qK0QNKFct4+KWhNPg1CsiaC80v/UvvdoPxiGrdbW7
59S6fmklLlpaaxxENPYgF4ehKJJjhx3a3nMo8J8IDBpeVPxOoZvl5YzRO6V76Ax9erp9g9evgwTu
jLOYk4izXPd8IEElh7TgOH5ZGeKvrTUhJtk6suqf04a+MG6Oti7ufJ+u5wkKHFoOv8srDOzFHCUY
JSuc2FcoX9lx+zipFeEOOmlgH6as+3b7/q6vxSThoMGuih7H1WnLqowqpTXteEOrNj+GMfM33VzP
nGytSX3+12uxwDOQHCcQ/FAjPh9L0LWKHVhDeLAxjxZuPxok+SlxW69b/Fn/vpCxrqAstn4f5tB/
nl9tCXIxMVT4Xpk6+j51puZZjadqTaHAXkuZNXf2itczhRMrZSj2M5TorEuhnEDHM87dzMezMj5H
NsQOtRbNgXd9WGFg6Xe3B/PioPr7W71sCtBrAZhmQM9vL2lx2yrYR1k1FYSls6m7yoI51DqwB76q
AFHN2nkddE668x0t296+/GUd8Pf1KT5ybdS8+JwvVu3MJEtCaUGM0MwO30K7So8BAvY3NdOzN4y7
7d4oHJmQ0J7bD2Dqpp2PFuyQzbp656dcT2E+5xwNaJCxgzAuVdQLOGuZTzoPuo92IqgMz27QlFCM
Ne+sBteLENEJSxYcQmLK7/rFoMegfJq+zXRvqmr1V4Pd+YsfUwxDeQN6xDUtMT9S+C/G9e3RhtzK
4zxf0M+vvPyyP7asWSEwbDSg7FmMBziZUN68sjZBx4qMuAJ3hLvnuLrf1saHosio9IMibLyq1azW
U/N+9AnRi+Aqjb0c4B1oaKVqTCp42MgilHPqNnmcQfEw2voF5mDx3S4N/S2ILW1Ya+qkfuQtGhv8
RMGkEJIZDMKLAgPxmKoBbtvMvZ9VX2Rj4hweMqW2n3uMVukGC1xp7PWpyuv1RHy6/Lr44/qVjkVJ
P8yysNItciYVYU5dzv3nhgesvTKvBSSoLIIUodaEbEPjSv1PhZ4vBfYcucamABX3OS+EEiCWicCs
aHkOP58b/oCBVpTPum9anhKPUF/QqKXEb/d69ZqyCn63ZGa9trqP0otXS0G8GWi/MHcX/6lG3ygr
0jNhzSg6omhQqERiuC1CCI+fqbegg7qk2pDLEHWHoGuIbp4zaX6wzYzPYI0D9cmK1OBlCXx+y1m1
IUcwfK6Fu+cQI+UKoeRBYl6RGGBnn4TIk94dkkH/So5JHYIgFHO1CSa/1XZ2l4/HLhuVHzU2CbkZ
lMoQa8Q78G3497pjaWf240BdwHG1vkjLY2RNDjCdMNH6R6t3qsqNG+JYH22/BCfC1krxn0szlOZj
iJEVUxkBiq9dVUPAzPokfKzp7dauimvrRxIYdG9yRHkAIwLlR2wJAkxtqaVvQRrbqHyHuqY0qKQl
UUtGmqXpM8BYXfkv0ar50GSB7fw3OCCmtpiHqmzd96DnVkNVjs5BKRv1Ackx5aRmmqoMFtGI+8wx
JlE95RYJq24my1TfChC5h7ZWRbEzQvwrTwGeX2PVV31FfE3YB8luIMVoXEV2EKk/SgFP/RHLPOjB
igqP+atxoiBcGXMfd09F1mrIFKHa/SrpnqQ7K4N1bTVE5IBAahthPPkGqFf0y3OBQw5C95rtsN99
VtMaDM1Kx7n30HKEaTocd6IaCHGcRuU9q5z5pNt1O3/vkNFN+Sbzu+w/jo9x+yYnX/leguNsVpVR
IzN1S58UcvJnOeanLk0rSfu8qLuiJas4VIPXKtSsfJ0oQPaO1pQXtEkTU50Aa1pRAuV0hkTrqmGS
KK+8jX39ksqiPwz4MYl2DJva+pG0UrG2+dxb9RYUVzs5Lme48EsSK0GIbBwZmctkNn6o6AWqfdoO
ML8LEDYuEh752pr9rMF7xfoX152wDmajlLDToil9r6uo0td2X1bKhoZG1fPbmrT9Qt7A0B5oP2Z7
K2lDzi6TUdjHYCFO7fNZODP6QR3/dUn41XRMu0pvfloRwPSfvaKX5XOYlCGByIQi9uXebikXrvSs
q72csMdql0/9MLmkoZCMpzgDgjfCRozygSwuPX1KhhHSYaNp009idZxxnUZUWUmImCDfAPCxyg0j
K5tn0kN1ey0iQ3yp6yF/jgzFtLdBjSrSnSRKLyouCc5gkBTda27SzyCdAoeCG5ZNFzxSiBwV2Cgt
uQYCErN8Z/qH9jEJVOvRDgpSks0emp+HZiv4lIezIHUBXOcxcbQBib5lBvgjC6bKlkSv9FDr1K9c
aq7ymCmpRgBB3qbZqmmUOtmkRMSj+Gwr9bOTzUq9HsgZhlYeAQRyUyvKPFujXLJuiRWvXJoEJERR
byWiGBqarT9UVWB+y7PRfmI/jgiu0bsO+UYK7XVj9YzDf/UQj5hDyy7oVyPsY5JgyI0g0s0cfc2t
raoJtqVRQ6Mt4joaVgFxvZSVwiF+VxBO/BpwSv43mmr40aw1AGTLRrNwS+GMP/suZvWBeDUd4zYI
X2azMA23dwYWjjQMnc+K0mupJ0M1rnYgbmYvZpqWrvAL/8sIDyl1DbuLvo2JpT5aFeratTKX3WMo
EztYhajm+o3dKaPnOE3xNVVwQrvDJEvLtVul/Ryg5vlFqa6xVoXZVNXGx8FHOW20op+JrqBkrgur
cJZKdcoiREidEu7KXofFV4J73dFVTKd1W/eKIKJb5SHNTZs8IQWxIypVcjpJeh8hAmajS5+cMBk/
t1qQnuII3SvUAbMqnvQYmsFJ0xVnWvR8gd94AH+DX+20cIBrLamSUzrOxnFqBxo4ijLl30q/Hd/U
sDKSrQo/SG7p19cPIVoHi8YW2r1mSkzhDp1ZcegBrBDsgDKYD1YuFOlaY5F/TJtAeaduICpvRGAM
U6jChuTqROKxAxZ2ukIMbmYrjRTadFsVEK5cHwLiuBp8osX2Ws/gukkUDY8whnSdD46ePQL9Qlnn
lyqEl8pwDhCVAwNGqR5nXu1XQ+NpbPraDVXKTsXe6ijUD+MuSVZp3FQPWtSn9SpZHKHIealCroxG
OsLFDWYMjwYZrE8D++tqHat5gxuqyWDLITuLHlIncNArg0vQHvQOxmZc+4JPnB1GRAwOWQt/MtKa
F1jIVr9QENN4M8I3ee/QhL21GiikDT36ds9mFoifQ0KfiWPVSE5ZBLoBkJqa9q5QEtTShsPD2kVD
371AmEyJklVV8TQVxDCuBG2+NyeR1vyUp7o9AP/qofgLSle5OzZsYfji5AVRLMiPFVdPRGuxDDni
h6VH+UAW39A+topdf1fQSiUPmjo07yLjYOfiOW+yVzVL44BnmkMVhqHTrMSQ9e+xIsbEA78s8r3E
MR4c+X9ozqpE0my5jQy7J3uMkvhoh83wcyGUoYs0K6P9LIo2ATTa1Gq3IvREE3sTNHaNS2AifiLS
BQDRaLbbFwMpbMQNQmxag4q3bTfy/dr3UFqXH6auNMtDWCfgSls6wNr7COMw2iFhRMiNZrffOEWD
Krowk/6953vSbgt7XFyLwRjoj0YymOReBFbw1dGboXYrs5Ix0kS2J3BJobK4krJB6I0FuI2dotro
rGucBNGxExPiXGRMfr5PkyHcAOIz/F1qNdrnKKzmYgNPoaaS3U3syxxnnl6JYhqrXTSyjdzQozA5
/bFPQ8qugHTdZ46TvCgA6bRtgLPCXpWzZT/HgQBpDH1FPJaOVgSHBv/Y6GqT0JN9lwT2e+ggk6Yi
VPfmFjReDHs4xEnB95UArzXqZp46nPi8PUDmyOBo4dMIAYsLhN+F34mdCvRWXZsTG7w1dZvlfqaZ
/POxNEX26JPR5O+q0ldUdOJ+FHuJH0hexEGMg8vxnzilfIpM1Pzw94sXE0fLcAiZ9Cqkscr/aM0h
OF8JZb0jFMopfhKKnLyI0WAraOBttQ+DJJ6pGxaKZYJA5qimJk8o8al6YBJXu3TTOIEC0bwaWYmM
fGZLl1ZxDiSYfmtVb62OSb82I9woy6SGViHSINjkuh2qr9FYWOLZmUXSuBgnospVnZZ6OXDpZPGx
jvZ6nJvkySxkUR+zTLawDFk4oHIULe9vUyIR+2i0ndOs7bDkF1hgiT/liOC1j2op/AElct7yAiAq
h4RXKwU9Sa0BZ0uBtxP4+oqyHZ+gCeqJJw24CbDZoyxkAQ/LbdD29RC4CLkIHV+iIthlWxKpuwst
ovlS2PUI2bGy+2At+jQutiR3Ws4GUKVySpwi077ZIX+yW0ay9nG8VKayLqlVKs9tqQu2BqxcOATq
kstWncyKRzJpGrYpWaq8VBC5Pto4+6OjUXUtEBAFPp0Cx0G4IACicZUobV48SFrsiafrvQqL1Sl4
coUYJgwx1AAABYCoHR71JmM7Q30hVp7ZWbP1MoIqt15RZSlvJOho/rd5qOoPLXl27U5p6KfcaUea
1wU/GtOE1+EIQgLBN/78HDqgyq0UWqge/XMrftBwImhr0AkhPHTgRETThjatGwSIlTz4cO97txx6
uU8MpZZbsqfJqjHZIHxKghAMQsB6arnUVKKfVN8YEhNg8oNah10N0ScyP+oOhMkHKJTiBw2PfCun
cAofLSNhJFsMJMq667uM06vCye+ltOJIHuU4ZOMDRI0EbZKe9lsVQUG8ggidP9lwK9COKkBCx29J
WeqGW8y2/gucCaYAkYX2JzKz/OmhqEbji9miOnJz1vNfAKA4kTmmr0TbFnw2Jkdpl9GRF6Zq2cTX
Npk6ydASfVqktQ3m3sztXdUxMQ8R1pjZm0IY7luM0fNxMgeZb8UkQrEJCSf4NDl2F34qFWADa85n
lIf1LoHHOU+tf6cKt9QoLioJOI/4DyGqVN0v85sQXZR9gHPEm+a+2ZVD7lRrZVTUA3zUMuK4HY/9
5nb54rrozqShjWrLhYhHeex80gAzwJVRDIZHS0Ouoy4MdoMBWDGM9PAgxTTumhptEACo7OX2lf9S
sKFrjIBGqir5fNZFlaoRI2FiIx0tp21t9CtB/B16Z09P00GQVFGzIdxuzu6Ua/52v+jT8QNTsV6G
+fx+NZn5wXLIJv8wtJXvaepo4baXTrIapDUUa85cwUrvhgRy4zQ790I2/3p5KIf8BeQA1fb55fHB
zC04D24aM902R9pztMdpeK6G1sphiNX+jwDj+R5OjJ3tbg/4dZ2KFjYSVY0uEh0kuRTr/qhT5SP1
Fk5BppdAAbPcuJKCflZKNJDroKGOwbN22WpEhQGKszcfYXCmd3oS1/VA1JFyyUBaulgAoM5/QtH1
mtOQk+c1TSG32VQFXhHWD4lFhsTtm70uglqojR1rcaPYGKWt5Un8cbeNNZSNnFXT6yj89Fstp6vE
m2tzus5CELkPcFGiBDBwTWiNUyVxdcJk0IZbAhvsh6EX/b0W7lXYOKYIlmaeAX0SFAuXEg2Txrkg
tB6xelkZO1nzpXd1tgY7M3Xm42j7dXwIqVQ/W2nVpscSWfZ0QMylJcdsljDksLNQIRBRvYGjj23l
9pD95YVc/DsgOGgF8FMvegBw4PKmawPdC/rmMPdp+ypFJVd+p+gs09OvplfknSn5lwUP7y2Fcsms
gHd78ToQNz5CWUxMb4wEaoaWjyLW2GlVAqP56Pv3zCLXk4IErOXFp3EERRih7vmkQCBfUpv3Dc9E
hLiX0Rw/KzOUoHVam9NnWWPdsPhoHGXU+bPb+xaHM0Sb+kGNlPn99nD/ZSlgLrClRGIhdDw657+F
85p0WsxdXlvN/b4uO7mNR3vxWzoI8zO2Y9+aTv5HsI5v/fsiyGibKig6piLr/vmlRRkUtNR4N4gb
4sBFXWHLHr7eggFls0pORPfVYpiOFokUdzoCf3sEdJgQyf/W5CNYOr+2pldAtKwJWr7SArmD+GK5
bBP8cl3aCobfJIw7vI7I1sl2oS/vJs0I0rBlO/uB+LJ0vLNtupr1zHS+QASHQyhG4Lf873+sE+Rh
V36BVcgzwzx8rCS14RVBNMZDm03iQYH4vKptM9rffvhXE3+5KuXypY9vsg5eTESKm1mTdb3tYUC3
nlFmo2WT2F+/Y0cvbDdLdPvOFa+WXjjBvNgwGaiucVy/WHpHnF++PUrDi61JrpDjZuE+mlTfDfnq
3muTXs1tCzUYokUNYqx13XBDrNEMKHTCg+Lk+ssAyOkhySKSTgaygOh5BdaPqS3qXTh2H28P7PVt
whdBqMUjxYrGF/b8cQb0CxD5F/GB5JoDclX/naheZ6uJAcPp7UtdzxwuRV10YQnylC57po7d8Avs
Lj6kZU+R24x7QONRtcZmL99nvdj0oLbu8VP+MrKLHAehypKPCKvy/P7mRm9o6iTJARYUoJLaDOQH
BHDVMQyCdPYaHLIdhakpDvcBcEXzX1cOWrZMH0TdYC8QtC8/74+3xVBJXRpsnWzyYcmLym1RgglD
ngkbS1T7GF8wDXHD7zdKYPavtwf8+t5tHYEOHyjTpq166SDiSznIGUq05wc1EbuyFJkLWZB+DbaO
gwqUw0NLNxBbBs3+1+1rX4KVFzYEylMHKLHAVoq/5PzO8RRqU5mhTlGnfPoECKzOd6poR46zMTKw
BpNl+TDmFd3zBou5/3mQBt1fHBaZRnWmK7O13oIxCFZz3lXpd0EYkDziUgzUXZLV2t7skvHr7R99
vcqwu9YRLfLeo2+6dECV+aBQUNVLPnf+g0nl5+tUhu1WGvXPfnT0e4jT63ePyxmMD7Beep3W5Wel
H2nPVmbppQEgdZ1q9S+yjZNtS5hQ7N6+teuXj2vRnmMqYqqjt3z+OFSMZPFI6JsX6FHzknQtgcmq
AqTAbQXAts1g9+rHKLqLJ7n+fjGi6CRYuDWEGUjxzi/c4eFlJ9kLr3ayfjxQqpabVsv7x4jP5hvg
3eGxBuqeu7ChM98F89m81wVi7BWaweCOsOFqxHkJ0L9gNaOVglj8Yg9RkjSDFr3SPFGY05eGPvST
rgWa42WO3uf/BsRWCYzWERJRVjVtZGiXmycyUgeI2MgaqBhC5RySthb7iIlnewoRPAIWW51g6KnI
rb5j6bqayNCN+KKwJ3EYfUxt54NetUUV5RQrvNkcU+lK3p1HLafhV8j+ySytO7HG18PK5ZAswNyx
mV2Ofn65QMEvQ6Gy9+rYHNZlO8XPNYvpbhxIw/nHecyd8Tk28ROgJmVVPb+UocPhiua892SkxrtM
l/4mTtBmZAH1Y2KH5YdMEAf17xfFHofOl/G02e+fXxSJJRG0MF08p8sHe41XPyXVKFVpn9EN1tN9
MFfVe1xlY+rdvvLVEo56itUTfTHnCx07xfmVS0pglo3lkdQmbI86IM4TNXBJ/pHfq81hiixy6Ake
V7CjOn4kt7cvf7VqIKhCE8PuAEs8E/PixrssqxV2lrrXEzJYua1qESCqp8WhJcxnAznjnbi59s5S
dT2bUHFZrBcohdHuXp6rIozZMdo0wyuiMjmkwughaFJtqFcKZy5/f/sWr14V3MUoMNHOEl3OB3p5
An98oSGl0GURVn0sq3LIXDsqaQtCkaIpa+bDO+VyRvifL7lYD1E7gZBfVOPnl4zy0IZFNLRH5E5E
xyHHpqFJGBg9ICccg0MZVO2du1zewLNKGYxCrBLLwV6iw748ShN9kftMpO6owuQVhENZbeeVLV3Y
99v3duk8WRY6hMhQnHB4cEH14qNWo6cg8kAdj3GF3toDV2Pmq4h6ePQzaEbz1TYgjjureRwimKt5
ZL+pzN/skSZV/Ezre4h+FISjma5qFtZwZwt6/bBB5LIFBQDA9oQTxfnIK43Vj2Q7qMcy48DuShJW
XIk442R307DPmun59mhcvb6OBbQbzaG+MKSpo51fL8HGpmqjQ0c8HUfr0Fiz/qGtjF+jEOGOWEbR
neJKU/dxP9yz+F29RQ7+9QWbboBrVK+Y2SIcDDJTLO2IGao3YfcAnGgfjdE3swfy2u/xTK4n2HKr
yFkpTtBdsy7udG61xAYoVBw1u6j1z4pVkGRIzgGhYv86pBQkiBMyaGA6HFguXh47N2h2g3A7puxo
omnTkq0MOEjtki+ZMdmjp3Bwq0+ZpWT9D9PXi7fb118+MH++SVildZ2V+Hc1VFiXCn+V71oLNMM/
NKqstr4/iTXVu4IoYq1eTU1lrXsb/iGxVKQyg+Df3L78xQxGkovkFJ+Hw66axsVlFZg8tdmnaSlO
9WSpn2Xux/GKE3+3Iuonzddkmkb/dorgikvZFzEU377fXMjzOZxxQBRZWssTu7w5eOryqfkUSgVJ
wWj1osWkroo3tGJh4GlWo3++fb8Xw/376vRMFgYmXwPelvOrT22vlTwSeeqWsJWG+vcPYnH7lZLD
ElaqzF7DC3G2LJ8ZWFBzvjPbrocb8LtOb4i9Db7Vyw8gd6ljUpu1E1qtdtMXi6DKyOQnh9wBsUKZ
0s53HvDFe/v7hvkba8Zv0umlARv4def4CvRNPwoIiUgsHYxaEcN90El8vbM+XXzf/3cxlia2igwy
9dqL0Z3IRm/K3Di1U+jbH0arVX5Bo6LOhI9nRK6dhB+z/6PsvJajVto1fEWqUg6nmmTPGBvbYzCc
qDCwWjm0sq7+f8Q+2IzGZRW1OINaPd3q8IU3NE23EtW8N0fId/whMYcfuzjDLGmsZOy1R8VTkjdF
cZEOaTAPOJpoca+Bp9+b46wc61Bfoe2/PDE6Yld9Q+T6SH0bvk88KMqj3QXqA+rhotyEUMq3Rd0O
KyH4NZOePUt6h8Im7iCUaxcPoQ6mQ+pFYD6WYgIwNprYBGEA4pQbK8ISOM+z+letjjqqP0q0yydL
7CCZ6yvX1fs/w5kp/cSvBuLgl59YKZBaHBTHfOwMRUMv10j2NqYSyJmKXDlpwGeOdjyWP2npufe0
GQLULaI11uMyC5w3GvEH0GoCLO6JZZnJtuaUBKYHH6Fuq1ttRE8QjJIhvB28NcSLOxnan6eETiPk
2gQpOK/vp/lCCdMbNK+q8fHje+Wdgw36Gaw16QQR7h8Xtr/CPlOaeZrIxHzENy86Yi0Z7vH40Hex
4yV3TVDKlbzlestDhIClQxDNqJQYLj9DGEMbTqw2wPsSgqOPUXj5VU2x2cwlz9XKHXJ9ac760ExM
JefmTZ7//q/JwbUL8eIuk0cNgEv70Mh4Mg5D3Xdbw1bCbAeyCCfZPKyqbzgFpq+e2qGjuRLlXp87
Sny8z1zexINXlcXGGC2lwM3xsWjr7I3f027ivueRTIrMnQ4BuJBTEvTjv4V4kJ3BwrLOUBeoqFB4
upw7XdKuE1RQn5JBDvneI89GwOXWwpG83pdIDa9M82ojzZuH5hSCZeT7ZNuX4+HMjItypAePRYJN
621ZFOFrrWlDiAijqJtdQoNqJR19d0ibL2xypRHFLq7PHJchSt+u91hbTdlSEreiQ5U6Xr4trXzo
DyoMimRlWf80tv+Ke1hXIi46QNT02FnOUv47tFPbS4tMPKWaLuw54srlK/qP7nQe6sGMt7KGQnXU
Ky/95NCEG3ejJ3DryVScAADvV7Ladb0NyuHjg3y11+f0lMKWQ5uWw7W8Zr1wtEpI7B4RX9O+JLLP
XpGSdFEzrCOc4LsqUX+AbmzTx7zLcqwbnWilI/LO5yDCMwm2US0h3F98jg7WQmGMo3jqYqU/AvXQ
vwUFWtZuI0WySQAXmSt7bpFWzN+CfjwbHPs3aGRLqtoQ4D2E0Jr3iGnMpJwKI81u09J1Oc0DTFpS
qdIEkZCFyWYuz66J1VzdZaYFgkVl81mQ6J0lyzHVuiYZ0PF8CqsmiPd94qSHugQFc7A6+F0ff9/r
udJ3m+eJJJLOMz6v/l93WQfVIw/6KnmKFaW5LXlazpNVGd9RBnil+owYOxVtRAOgj67l6ddv5/xN
sT+aFed5KZaCBUaBs4KDsPxTjAjhF9wczIM2Fupt0yvymx1aBUq5UbRp6AIKHGGi/wYQ5yuH/Z2D
N9s8zAVLakAEE/PX+GsBYMcoBW4zzqNRD/iw+KXRNMDUhGI9uOmIHhHOMEQvEbo99CLxVwhuAAUn
g69VfZxvRj3UARDp07Sy7f9wPC9vBC51Ogxg9Kj9cQYvf5iiZl4ZDrH32MTqKMAeOn3sg06b9nTu
i3yP5c4YHMpQqO3JtXF13uDVV++oegpx4+IKh5Bo3AfxhupXjLRtMWRfm7IqyhNdVkj8phjRoI81
1du3jjf8B6m4+9zgnDM99RU34Caw1arcpZVhPH28567DFfJ1NPo8bb5eiZrmbPevNY/jZNKcpuOA
oT4ld5EwnA2I09mG1GmQ5YkEFkeaiVIU0IBTOurjYXJkcueo3Zr31dUzyk/hh9g2z/lscrH4KS2v
jmMHQ/A4JoaV3WC4JUCEa9LZ1WovOh/D5VzgUyTjlbzvnYF50yBQw2WbU5HFwbPx/ykCbqBHD6YH
jnB6Kl6hdSfdAfOXYYOOR3cG96ZMKwf++nYhIAPeBLaKnh12Npdrzz1gxBCrxFPTWDSsVGg0G2Tq
AdRZ2hD/I+yFq5Qre07mkfyDVLLkHrqlbGhOJOKpTVPxOwycOjk0XWw0D73S4zM/Is04W87ZSnMH
rSYsntFSVMqtoSWVsa3VSlk5Vu9dOlxz82umI5GiXh0rIcBRd3b4FPW581LymN+3hYrSlWYgqI6Z
DWCHNBlusZim9Dop3eD3VtgcPj4C9pxYL043cgKE6nPBYVZIu/wMbRWildkI77FX2ry8NQF0uCCA
qbX7LY2HaZdFBSU0hHIkUs2dY70Kq0ZauTTTuL0ZCiUPXgIDzB/ks3T8PfQGzmauVzkPOiadnyct
DDOcvVVcfYNxyJ9HfKOsjYvBb3OPIirexK2ZiU+TCNPfTkvcgTNHbtxJD/rHXgAojJ5dFfzdRrFr
F1FoC+lSIBEJLiSc58A+appMd1YrIgnPTYnGTVDFrnawikY5tKmLF44VkC6hD6IG3hahvSL6GWth
BfGtxdMviUcj3swYHuqEUV27e3ZsHfqeOybaqfX6WPUJb/PP1Rh34x3kRNiFbaGE1VHVJtX4gb27
OR7rxtTHHagIG4Ow0MXtHNDt9GAWPGGll2ueD+A9evn4410pfrKr5+B/Pr480TTbLz9e1xapRWcx
eGzMfPzV25H9JUIoP9yC4bPtrYFCu7mBWwkUfBgbgK1Z7Wbtm85zJnxwyVm6T2oYI77squbehLEC
mt8t2p8GpI/IB2qaHpKgqNcgAoZ+vevmIrxG8k/igOXK5Q+P8qFLNOEpj+GUgz4XbW7gGieCUeUH
WGF46vQurR5EU6vuQaFlIbEDhDW4q7OgA9aMGjvZleyNrvIVyC7mjk3e3rRpDR9h6g3tbQpUdoSR
quUPrY+TZydTY3OHsrg6bDX6ztOuADv2YJW9jQp2YlsMXGdx7QMP1iv2e5dAc/C0gZCrYtH8MuzG
ipZmtibidB1XIgMHyh4hEa5CDIov18JuHJMupZE/JWHlyQcoWtO32JRddC9xNbqBnVa/fbxvrkd0
aDFhRuKitoAG4Hwn/PXshYNBNTXxsqeIbpqKOaBO/JA50PxEPeIHXiQrd/17A3LH2HP7m9bhsjih
h5J+RVCXT5nduze8OBi9jW0a/SoDKeEa1EFZr1T0rp81lBUMuof0l2j5LOu3qVAy0P1t+YRLSG35
ZuZ8q1Nj0jZtlscbo80Ql6Yv460Me52mEE/M6CVaAfTUlh3ZrBgU14qc/Kn3qsC5j6QOgTT2huoX
dodYB+imO3kYI+CD6E+W0sGQsPRWrmEq31lwzhXJEi09z6J8ffmFO6cD+E/E8ASNiPbLzC3h/gm/
2SZ0v4LYayV6fWc83JJmSRxktmgNLfZwMwjYBqjiPBWYDx6yIvju5Wh6Ix9fH4Chh08fb+B3Hk+m
BsSBbQNE0FvCHHKEBftxNKqnIIkbbR+PoQs3AQ5L4KfSGPeS9z3cEVNo+gltepNHALJxBMGkb5KV
zPS9udN+5xLCx5xu9eIFVZE6wwsJSqsIgv4g9Km8MxLNmOjXFg9ZpCIw9vHs/+RCl2/23Db903Wb
wUbL2SNgYnqUw/MnOzIxvw5C1XqjHjV4N1PpULqGAAucf6wFQ6tA6iKfFLV4QOcgzyGPGX2z0Wnb
4YKh5jBobFzsDoU3IPCOx0dCRlsZZrmtRa7mG7WdjIY32sN4NXBbAyePIgHRJdU89HsXR4mtEhe1
9dkbHHOlGPHOGWb/UlDzTJDB6Fhe7mLPjBVjsJv0qZJtelbD1N6nmZIxoNEfy3JKbnldbj9e3Hfy
MIeOLUBsUl76acusV6VOjsetFzxGGWWnHyQgWF36BUYHwpfQPc3XPMerC9bQmKv3jmy8Y28jbnsc
pwoXk03QNeWxoBi/Vlp855dhRk4iNgeNdF6X9aBMT+1cBpPzZCKw/sRGkzCzBuN71Uv9YCt1/BXp
I9j+XsseEAIOXIVTF0hlSGjQ1UNt/OdTT7tIh8JO4soNu4wdoWRHTg0t7klEWgIPe7StXYbZ6LDT
oJndlQkyuitb4vqwzXVlGNJz+5EPtUiTwqjsk7hLnKe0i3MFYxeU9FmE8SWK1UTbeI0cVoKs+fhe
HjZGpKDOEYd6giff5SbssStz04YRk2CavoVRY27SaYLIKat8jXVyteH5tnT95h4YvWSekMuxDMLr
MlH7EZ0g3XoMEMhNoDoHKBZ2QdMfzcnUokOQBsla/+tqktQ1wQ7ip8lzgS7tYmA0tYTbEaA82Wmu
/EoKcW4IcaOtjlFbvXZ9/VEkvVhSC8wd6S7hB6/GlWBXYCUVixB6PJLO1P4IzabubMxM0jR+o+gE
sHkvEEqAGls0YF2GvE9gN+L+LcwXLtbUe0WxV4FKyIVWjSfUyxX5CLY2TlFwsVP1N9ddbSMrGHfu
tkh6V/xodJTgyASmyNrEU2HLmyHMxXFQMfe7U92GoBKvmgF/mKw3zwJitHmv2Cj4+6WVCiAbUotb
4wflOEsrjrBMR9IatF21dItSnDIeQVnqn3SR1Va7ATIBJY7oudVJoEdPf1GobvAOU0dBBN3pJqwF
TczNrcwI9tjuSai5qoT0qcSB89XpjO5+zl+SG2nH1t7qh7DZVvid5tue6zBFXFF4kPIVFRuRTY8V
tfrSVkYDt5K4OtiUvZweXaXynF1qed1baOIcvnWtQn3Iml591gZLG204k2YX3MYxO+zODoWrk7No
1mPmBjUwPT3VvsJBgB9XFVrwOS6G3txmk1HLbWE0+m+Cbsv4knPXFKdCWGbkd8lUvU1hKX9IiELO
oVW1+sSlpSh+rItygsdZjNFZFrSXjb5NX8F4VY86ghjjFl8xaP1Rg5SAPx8CkF4dZcltUaX1CXsS
pEAieGtPNv5IXwLRd+fESYKfXeJBrKbbkGe3nS7Ea4m+3G9KsVqwgyZSiee8oK27yRJyHj8t4trY
4GrZpPe50QX9faz2xZvTOKSNowaoza8ML8RcKcXazQ9bHUPZkfpouY28Wm0OVZLXb9NYSvcUamFc
+Zbi4nOIFa4X7smKIQ+7U9B4j+iC4bdE6cw+ueghvlDeLeJ9bXr5iTjZ9TbSxg+NZznsos0YjdWj
PeVQ0RFWFo0PPrksyUbne87BPRfCq9J634EAFz/aUu+TeyYVbqexc9vd1AfhMcCQSPfNXm3759GF
wrhFcGMcdhIm7G8uELMm3lb7aVMETpu+tHRL9ZdKFDgMmV2tQSpxZfDWm+Tzzy2F/O7kqolSbZyy
DcJDmIkopQI1dnIbVMU4bcoyQ4vDx4u5YaPTXfwhG9o/m5pmabaLcf+eD5goR4RsAJ5uW+AFeCYP
oUbe6ZXYrkSUHNVNrFb4LNh6p712OZZS37SyMvUHgU1K+2yw/K+UrIruzQwdiK9oMYDlBGeZ9ndq
p8niu+ghRSNjQjiEJI3ED1uBpeP8bGsR9//VsPXs+xqh8WmPxlM++qXtNsdCjbzBnzDxNfhESMJb
Se09lGYgLVQxJJimNu0UUiIZpigMjD3J4TbAku0ewquVHfmH6Q6NrGqwN1DuKcemBKuzywjB2o0b
kF1/yawkxA9aLZvbdKp6gn1IS5OfItqqQoHNJmc7TmblPCFWLAq+b1K7WyVTkXBsZNU/yGmakCtS
FeVgd7HlHcIcOZxtI2wM8qJ2jLp97jUYX+vASjHzEW4tbu3JG6dzZ5aevGe+QfESx/FA0pxKBIi1
Src/m00jtJ2ZNdnvRsGh718jAguuJL0jGoFzbvlHu/mvzFI1cX+0UsN9yvOu2BfllL2FpF2VH4yW
9aQ3clwJvq8zAQofdKzmVwvML2CZyydzosqUQs/HzM7q3R2yeOo93O78Vxva2r0m6+GI9I1x0Car
Gze12wYVelLm68dB4zLro9+tkkrMCR9/rCW4MKLhmYWFkz3ro1HovlHSENPaInpTijTeg5ElzUOb
QQ7YtPUoSMusXetOLUOH+SfQDbYpcqJ1DMPich3s2FUCgZzLc2tJXWw9o/E2jlZhzO05cXMHO1l+
pluV/f545su2DcNCF6VFheLzHAkuqrhhX3ajlHr57GKVEjwEeU6LhE9Vf50MOLOl6AqxzZBLzT8Z
0Ci/fjz6VTSIzDF8D4r3NsQhXtvLSSMxFgNDVNNnrWyrYK/G+oC6TctPSCRP8RHDeX0lwb/uGQC4
pk4KyA+iCS3SRfEE69u2Nrk1nmojKvzUQkcidirxqaorogXMscv7Pi8TdzvWaf1WFkhtUMRDTgUA
8SD+NRwmYJx9XEg+icGv0H8x2kCZ0PPhyUV2H/NKrdkMSJqYvmo1zqPXKGIF7vJOoEgPdCbmzfgG
2tKXK55HqjOlrTE+WWU6oUAQWjeZkfRfoC0Fa/5gy7HmvcXBprRJ9mdzm1yOReiDrBLyz88UqGB1
ZnnhPCap3t3adYc20L9tJZ1mN6Ku+HLQ/3OAUl4O5kBvNRCIcZ51ZCWHDXWzWW5Kx0uelpr+Zooy
DFeGvOqssXyw2hmQsBva75I1hCAoAlbSq86ZYqCw4WfqaKHqZedOTMRSZeKmlV2vfSnUgUCWYHfy
tmBnjLdC6HRBJRDfcTPUiTPtqAGonS+G2I33yMLqdygr2Lw9hlDqTZi5wyey/24mfNk4vhVG33e/
wLUPX0eERL+l7QBk9+MFvb6QZkYShTDIKORqSx6nZ/G/1N28ObeYhf83wxbvJMHzOWmGcaMMtX2K
pj7+8vGgf677v1MLzK/I3V24ZzN51lnexFkr3HJy8+KcqR7SGZkMMrFpnUjQbETn7Ba5LoRzuzgT
0Kyl5RxhamE4iXiVccDxo0PNyW7H8kBCO9wggpQON/qoNMPTx79zTlMXP5PJc2YJ/Gam3CLfiiyw
MUlV68+jzEucGqjjNAcjbf5RqNhiORBmZFnJwimDLjN0rSmEA3hYf+6qOh5Rf3F+WYDPoo3WqTQ8
/n1S3AvzfEBq0sy/PEIYOJVmjV3zs5Ir+GUmIg9vncmoxpUr+PpemMf4/3EWb07ranHaqxhYESZX
7qbwgCT4eVePwZYOEJiyj6f13nAzKcMAXTgzFxePDIaRTjm4k/EcFajeFSUKGpYVpT9Rs8vX6rbX
+4KiPCLI86s6D7kYK0I0xQkjnSA8SPpvvVIGtt9RcX351ynRcXCR9GZ/0LBaorirStVlTD/5LIZK
w429bSZeEPpuG8zu9bePB7sKEWAHEJKA7oDIM7MzF9vCFK3m4v18NooEjRQU+7w3ciIcUdzWHO8A
jEVnK4rL/ybTNdeYAFe30Dw4aCEarHSAjWXfF+CAMSUk62cSCshnnl5nxhY2gufHiKYHh6ZM8lst
sKeVMuJ7k0bJl5I4uDj3igQbgV+PakfG57CRAeVDoOS73GnFeYqn8lwkoiJxb1U78k2rsv/5MQPM
QI0BNB7MNCjr85b+Kwx38NfFALtKz1lMIdfokxz+fq78MGuYgW1Yr1Xlro7IPB6hNZsWnK+17EMC
8wzCDIThGWsHVzmGvZaV+6ENUoA0ST56Kw/n1SkxUEUAheWwIXD2WpZodVs6yL+2uI9L0WSUFTLz
lzeVa858V+4WNOZn4N0cY838pCWp2DTDlHc2G89uROXgewaq1tlOEPVx2JVd+8lOKTPd6K3tBTuD
phpVVmjzFcqPljcekTu0EA60+3q6CSKrsbewJEZ3l3SwwEMSwlFOx8quUnl2kZC6KVTUl9FpVFAb
SboJf3epKyS80IlJdpuDnqQR1Ysyt1+KVsY/wgjVvJV48upDwmLmxfjDugAwsVxZSZzuNEHYnidb
cUBmDM6rhmTRobLbNcmX66HYJxRUcd+DU3eFf+gnXfQW4c8ZMlRzDsPE0zc9nFVcha12//EVdB1p
wY/BIGKG6QD0cq3FkwH0Ft6GpstzO7lWeAiGOr1xetMzNmYQNfI/T23iesa6TNYhNNryGfD/ROV8
GqgDaEGdFSB4pynMkflzlMdRzVAAcap6AEDQCRPDY1NMP2Ph0iWp7Vb/zyJau6HCO5Z7pUmQdo6V
sK4eKqTgsxVsy9VVM9ttwcqZuROEycvIlSMuk8jO2rPm1Ghtapi14adTtp8HXRZfRx0hUdPIhkNM
SXZluyzzL6hfdBepWOOiNitrzwf1r3tG8zJ47RhBnxEUhfqqpSWtc0zuka2UkVrVhywU05oB1NWV
Pp9GGpvYL3BAaT5cDtriJ9I4pd6ctUprh4NCtxV8Shnj9kS41t/nmNvt0zr556eEcUmx6AAQDXjk
CpfjSoQro8iQ3Vk36njy+arqMTSmWxeqzreODR4RO+pr1fKrY4LmDAEtykxgcYngFju3CwcZIxyg
nPOWch/O0aA5fK9T0mwf9E5a7j4+KVfpLf1Ux6avAnkavgi+ZpezBHcEwi0fw5cR2PopqmiTwzGL
7yiCfYpkcbDNSHuo47q+p4Zl3bRM+b6Sfb2ys67qOiCsmTA/A1WgmVi9WO18yDK2exK/1KKedibi
uJmPQ5eJCXkgwe2UqAbfjSUShH5cwidACNPl+uzs2ltZkqv9xi+BOTqL0YH8vuLmNlGPAks1xC8G
73WCkVGQHvpoCg9aOclXrxuNHeH72vV41e0jLeS6AhcyS0tAtDMuP0TdyKmLBid9SfKofECgPUHZ
W82MW9kXU+wHs9a3H2JKX/pmU9kH6cL3doFQhZu2RD2Wb0jj9+PdsTjv8KLZFsAbkOgiAoe3e/mb
4iCt+wIz76NuJPmhyJG2SLRs2HY8YF+hdqwt/eJqm8ebC4oEqXA4Z3mwy/G6SKgSTGp4AgabfTMS
3dyMiQV7Q5+LzYEs4h9UnaaDqXSpWAkyFp/9/8amymNCayAS/wNh+utuS4ZKwW+JsXEFjX1AVdUR
cUe0Up1yem36LP8yhHL4+s8LTEvMY8/PG42X8XLCwL1id0xldIoCzoQfodb+ZPZVxXUz4I8boxws
Vr7p8qTNE6WepWqUtFBJpNRyOWZdmxCqBD5dQdKFO3pUwS047Oaz4UTN1h7s9AbqSrlpEwrbG9n0
SF0S8ays9jtfmoSYphdINgo+y85njGJ3VaPDeaJqaHz1UCB9UAAKn+hKIr1vBfFw9Byl31o0D9au
mvfG5nq1SCmxhbnitNa0SjRADvEpRCcVGhLathSAhAmbNsck5kWmYB5QFZUDurflNN2ST8D6TISC
JHDTdz8jIfVx347oxmMKgulg1ts3JVW7E7qM8Q9sAdfQ8tebcw60OYqkcXPEvdgnUpsSmKeqPGlE
qN1DjAZl7KOTjOwqkvflQTpeUD9lpoKj8Mc79HpkShbcS+DUHIgBS2SRbcS1GydFejIKNd/TA89i
ZKDJyX0niptDTcOuOxKS4DT68cDLl4l9yqsPN5OAn/apu7RrbeiTYJXLyGjMoD9W9MiZ+pUodRQ2
hFARzXayNzEkaOzqoBB8aHn2ph3c+pfWiWxFCuPdX4OkAJpdkHPZs8tT4wxWb1oKEnQuYi6+lk3T
sem6tPCttixfKsScmtOYSCjwtVZ9j50w7raI4aB0riGU+/HaXO3gmUjKK8GHQaqOKOXyCCvDmIae
3oi7qLPSL3o6xbc4zRt+YdIKpS9bUsVqHLRv6dyuvI5XT8KMlaECjc4BCT6O95dDV5NWtSaaNkcH
vtcrfb9gr5gG4rym0Z3Qx1+zb7qaKhufXB5WFMAgCOKLdQe4K6bcGJNjH1bFJux768GiQf1p4jey
BewADeLma5A14doXv9r5jDy392eyABfUkkQ72FFeS9NLj/UALHmXjK6MHw2rHQdE8hFFmbRCdTYo
MGC66YZDDop7xN987+T42YyqRMLZHtvR28mky72vsTKo0yGZ2sLcG4ZMUZgL0H9eu97f+9W0Rij0
mBRCtOWpKaeAcE6Z0uPoVaN9FGGv20+IvLvqfI059c+MeyvcuCnFtJXE5L2hUSXgkJBBz0Xgy61R
TiPY4UakCF1k6j3fJos2hgZWR3FsbL1AH/wn1HBc2ZDXJ5PvNPON+UYzeX45bBbgayLdMTtCSRsN
n+pHcXDHPH4K4df09Czs8kAFIYq2VqO790nWjURWimn/tCVv38cn891fMycLBC9zGWFZgQXc2Yfu
ZKfHplZmsMZsV9W1qXE2FZ5lHylFPdoDhZ6+qEkfzz38so6xoK6m+MEIzTV70PeODwkMHHe4XXBf
FmG1XfZtp2ZqdqTZ/juikbKbvfN8EJt4T7QCOWhHx7pPDXUMWz5eijlz+KvmTafOomDDIqDtDHjR
nP/+r4AqRa5QlWCdj0poVTd2qBVAS3rnDQijePn3oSj/owiHKBKS+4tZptXUdFGC9VA/auO5rsSX
eJTtJ1oiwUrw8N6kiM3nRsccPSzlVK3RrlwlF+URMI6+n2zh3CJQhCVfVoo+2X88rT+qR8slxLWO
gJjqLW3P+ev+tYRVwF8A/2AJMdu5NYxUsbaAY6LHMUyK4lwPsvgGCkFxn9vObl4MxShAgIIuP3iU
Xc3eLxtNvCqNN5knMwVtiGNLjK9j5Mnqd293zktrhAl4Wq021OePf/w7O48raBbpo7ZNx3aRz3h1
neLQoZVHzC+M0o8dED+3iOGIe1h2mkZHwsieAeya5DNT5vb/KAnG7kOzhMoW79TMUl48kdjaTGFr
J+WxqbL4AWqK/bmeagAnam/c/OtMGQhDNcpM3vxBFk+UUsjOrMe8OwqUCrdJg3AqHRHrVhp6+klR
7PCT2kxgcMSaFsyiLgrmHAIjhwwcH8k7cnOL7ZF3qoPhdnPEzCq6y1oHJUQq8+bKUl7d62gH00+a
Fe008AZLsGDjRnakA1c7Tk6q7YYGF49cyOmAg5sCekXWN4Oovn68pvPnudj5MOJg6SA3SLeUO31x
edi1kzilbZVHqasRivZNWu2KyDbP6oB4tI+JhfO5KKUVUR4QxMKJTJtfH/+Ed6ZNzMF8/3QYqSVe
rm5dKFOoq4N3S0vNuS1ED8pWm/mWsTtrHBV0jvy0zbuV3XT9UWcKOABbJs1DupTJUvMktnoC3GOB
q0boa52SPBpNvZbuXj9UdObmSgNNIepNcFEup6dEZUvntBPH0EPX6YXONCL+k9IUxRc5wYPxxyiO
QPlBd49uRW0o7d4L85zadYrd0U3ZolX89PGKX390QETsM94qIFxguS9/kixHD+s3pTumrT34emNV
UH9MOHFcMrnhY5qU/A7ioN+h9VTeGg2VgY9/wPXa8wMobxLYgm2BHnz5AxRaRnprpf1RU4XxyxgV
owUbaE7/fKDcuZ8B95dSn22pi3NLi0COdel0R1C+w7fUSL9QqwZ4UA3lndugWNXzbK4GJvOFe3mk
KKrQl5spsBb38uJIRWWDPoStD8eRTfsZAcyy3PAx1BZGcYE7nYJW1jlyGsOCSIZjEr4ks4GIpdnj
NrAMofsDWUl0b0VKeMw7MxgxB0kHLJWsPibSS+ra2WbaEKibPExcLFJgCbY+/i2mSRRWozju0CF7
VnH4KjZD1minZramQdR7cLvMD6cgfchkF5bPCTwDjCrsUZk2Tte0Z+HZ9F4jIuvyORKxhOXWR5F5
Nu1CaR84T+5NHkHg+65JUuHfU6fVCcgYozd3bYQ8wR2lR6x85GBLGqxahRNXZIdAF9OiBT1TKkXz
tQlE+QW7HQ8cvVUYP6ih1GOBeWs1i7kARsq39ixBuSkrxDzpx7XpoRzKJv9KCKr8zjXgGjezGm2I
I99gFX7gNurXusuG/7CB9+4gY4ALZO817hYHmck7dGpLEiMsrbvzBgg8gCQD+WLGY3JOOicecGsI
vAYqS21128CTyXAoMAs440BDdTTsM87HhEgUVRzU2MKvkz4E+iFuzXj4DfswrHbDoHbpBq11DCFh
ImEtUFu9snGlYyifbDftnuM+N6pvUe91nwOYO8FWmlap+50ziemhdOcCv6FLp/+sl2Gi+PBUoueA
dCvZCDtIk51Z0ZO/xdQQBdgqhu+1rSNkGXz6oZn8j0XKiPrKPMw3bezOljuZ434P0rQtViKzP1Ck
xf6mP0jTmXCDesXy9pj0bkAFxZJH1+jVL6ELiRmXoHJu/Wa18aprqQoQJca16ZOROoMebOzcmDdY
2aoP4KZFtZFB0w5I+MLJ2GcNs7+Nw8nAYtEmo6m2vWeU0/bjK2dZ9+UR5z8qrCSZVKOgpV/eOWD+
RTeqUX102hjNMQTtoW3qcXFThG37EkTO8ETqWaAlJ7P7GmHZGzRXtGOTSPe7lSnT+K9h+/x7AFbO
7w+CEEuOPIbjedbQcj22aCZuQJxRWhmV3tp6oI9W3rrrWiRT5wak7DpjhgDaXU4eYfaYKDSvjxxv
PhTPD3ZChVl7P+lAd58zCF7IjlN2dtAoeQqHKtwHKT2xlb1zFdXT+qTtANuDrQPGb45l/4qzPfLG
li4twpv1aB/MQXafMllHu9Qo/rGFBt2Cy5eSApUbcggi+8uhdGpGRBw9NrNSrx7TJM8cvxMjN0Na
hJW26cqwfP14i10FMrDhqdmwyGTllIsWz2pa0uPtK706mlpoPeJjVtxCjlU+6UU2/VYUIShilGss
uev4Aro/HSVCcGKMGRR2OdG4y3UQy6N5Cl1CND/Gguj7BMKvOkx23PxE8R7nPiuyarmBaTi+9bDY
QkDSjRK9xmOgrry583AXtwMyCwQ5VEQQW2CFF/nAlELyF8KxTrWYjNsJluy+SU1lq+mtstGHTl85
RvN3XIyHVBPg6D9OF9YSiDJ1tiNNGZon2VnWjveg/xmnutT2AJONYqe6dfwooDfFuPEmmKX94yfH
lGxuosxKTaBhlj7u5liHg+YG5imwOMQt9EJQBbI/ScuqBY+em32GoaCs+Ry/s8gurWlatWDCoPos
8nCrGgy3a139VIwEk5nmRvILWMPoZxpCLvwSg13715AR1IKKlC5yfmA3rmi/Y4jktOIF2glKh/4F
Q2A8iyZNP9SjY/xE6NVDiBmPtUOSmPrB7FyvXAHIvvOd6RHrXGAzNph5X25z0df0hWHwnWQkitds
aI1nheLeFsa1cpNkg3qb2qL6hLdAU6185Ktbi9BxxmEjnUErBYjy5dB628BYJJ44JWMz1j4iwtNZ
lx5aBGAf17h/1/MkTgVQNXeqUBtfEp3NLqqDqVe1UyUD8RXaFXcVNmiG8MdgmL5R4zY3ZSZQ4hNe
LtaMFK4fijlM/mv4xVzpnaKGw0tw4qqYi91KsUsqtdH9kAh7m3Or3ihemf+uplR9Rv5W728HfYhX
PvZ7Kw5cD7eOGcZJL+ByxccMeeR8YMXBOjmbKhlcfPZ0Rb2Zfd7XcA/vrDiNBqrfoC3IgZf4A5HZ
mWpX2K6GeDEap1Z1gZ+j1HVLL9KOtlDLm5+BkkzRpzQo2jWV8+ujjDkJVTvMj0hVUAq9nKoRh2OB
Uq99UqZAKhuhD7C2xjYaH5zSiQBe6tZK+fjdEcEosmUpG5EdXY7oWn3rFZROT0aeIf+DRQAOwmqu
PUJvsXcIdqxB+9/5mqT3VJh4kWmt/Y+z81iOG2m28BMhAt5s0ZZOlESyOZoNQtLMwNuCf/r7Fe+G
je5ohP6dQopQNcpm5jl5znI1zU4L1CEbnIday7wHAxmJfJcr6J7urKKtj7dv5CuridkIkCN+L7I4
vEgt6Ri2oHU4aOPZtveMXKP9krhgSHo/136qFrgOt1Yab2nOc1ZSv4vvJLSiedxG8AfmMU0j5xM7
9GarN/lcPiRlaIq9mo4qdSLQ6NZ3jLlQd7e/9GIdKXyzYzmSOnU3VNzOh1NNWJ96rdZ8aVptERKP
71DTT+GWGBEE9bH405mVjHq6S4EdyEVxQzgfD4UkJ5xF2sDSTZR9hQzDBlejdhPBJNhpZaq9p7S2
vmlZb3y7/aWXEyu1JvlaCVJCGVjEFLByrN7Sp+ahTVr9m2rPxnOq5OkmqWlpXIknLoI4vtKVaL3M
NCk9L85jlHOze7HZPIC+uXdW2Kb3Da/5xqr7wp/xYa19evzXKtBX1tLDbo/WXRuSEAt7PrfYG+Z5
EY4YdOStFW6wIVdeG7x1X/ooR0RJcbqVN+3yooeLBCMC6ISrgJq+nPNPofiMXCkNpFr7oAQmQgBG
HDS/bRVnd5I52uGzFj9eMzkFlpX/QBwmae54rILI811ImwA7f7rCMN5kJYosRfJrF5Uak6ZYz4rc
6QHJVwf3L0lTCKffhG1r9+1lvIzChUPqSsQsObzLU1q2eRc1jjY/hNQQ8jt9tknOezWoD/pQUNiF
IeUO29EInV0NW7N5VWfCmdi3SnOafPgcVfJ2++Mvrix+Ecq6NLrhSMZFuVgKFJ96Mwrj+aEa29DF
2UcTGdbepEgPM3zJYhNB+Iw3YVTE7aEg83Zfb/+Ayz2PpRC3luybkY//4gdMdKCGYGfjA4zH8DS6
RldsQGAy+zjXsW7uY3TYh7+t1jVWiwnykvoUvvPo0f0PDYxM7QPMW2x8LqzWIl9AF9uz6vkhg2Ad
OQ9pJ+AX+Eph6jUSmEMZpj/R5Ui7XRjOZfJdC7PUe9GSxu08RDstjGPlpzmrohUyqvz887h0qP0T
ZksqqEZV/vyUjHIImrkHFJMmzxQY7tDKwgmJWuEc3VIZnmFz4e9HZX5EVW43B9R3M3+unbq8U9qo
7fyWO2NeO76LLcNssWUIkLgxCBogMZ7/rmAuPEUrPQ2bq6af/IEKtjhGULebbWM7w0M/WdMT8m9W
s6eREC+/2xtmeYjk+BQ3P7J4mcYvhYcE4KrGvOiPtWtUh5xlsHkMcJv83RdOeNCrfsz23pRBIfcz
jb497GtQOdx6LZrcmlGtmgnKC+JsofhBZCdQ+3gOgU4W+wgxYiWI0C95zIo8PmJuWU9+ZI30Hd3+
crng5+PQfQBQ4qJc76DduBgna73JFlnlPDqZMpr3ZueMqd9bqeNssgKC2Q6R1NLeFPEMgX6a7SDe
1KNw8pWfIU/kxc+Q0AUVhw9a2/n6d+DatVEq7mNqYXHs5wo/GuGMWPT411vhGsR8ud34aon08UYh
xr2EaLzMottitN3Hjs69vZtOWnlnKkF1h9V1uqmzeNw6imZD4o56d+WlujY2/VbAmxRzgJzlv396
qOKuzquxz9xHhUw/uSsoXQFDBYN+F9GMqhxxwwo9P4qn4kVSu9Z4MYu7kUGBKEi0JYwggQR5gX0a
3hyrpJ9ISB8VkVv3ZtgXtBtE1n5WNLFppkk50g2/Fg5c+WZE5+gXAObkaVjS6jUufCtVW++RdDyp
txnWE6UPjjRtoQknD6EYxDfUPa1vRjNo+srhvvbFZLtSzZFc8KLpOoxBO1GIcR85ptXO6b3sOCWB
8YS8yrsoon5HBd3d3z5WSwQerakPriThiAT90Qc6n2aYbuE440b/pKahkWynxBTuL0MNtNfSMtG0
D63ey/1Y63v7tVBRnv9rbCoASnCY+GvuZtYL6mdZ9n2ee3PcZFY4WY4/jU4RviNKFzQVgsvIlqHn
W00H+EDzWpPexcVA4U+qzMIBgT/FK37+AWM0Z5WpRPZT5ySIMeiVJpxXgE2tUzdOYuTVa5sbagtk
E4xAQTiItKO6EZ1h9CuEquXmkUkklTeQcm5E5IUXbxaCU7MaUgV/mlrH67aoAc74wmEhjmW9okzD
oaqdQRynAkGKv/W48sbV20negp+vJ+ph+J6CLZIHSeX8xWrS1IDmsKjVR9TKQFQ7Na7C45zAXfOT
rnaUbRDO6UMyqSqmF9TI35qh4BLxJ0OE1mkoB0RMN6kH3vWlCTggSHbSpDxvhFp7QeDjOTR2eBaj
r/ec12CYGwa0xWsVRpG9yzRopRvKK5HxLQ8GOk/GsR//siq6Gu6coFORxxBN1x9CKy/7XWhGRrRp
dTV8FgTA0d409Za/yLwGOyNUcUTjFwHNgjXwFX4ZfdMVMqHD6G5v5B2T50VifK3Ix9rKB25L061i
Cacq/N6wRrEzhyHTvmVqON41IV7jz5oh9GanG5Fhbocu7pwfyTDPr/Q9gttoEWacx9una3middQv
uMU+Egxqlcuye1nBkkT8O3oMtUTV9pbeIwFZG8oXEUz61kItpjwSaq3VDBdJDZRjWXiX0bYNbQzw
/vxIGHM4INtTeY+uUaOQghTHnShKvrGYRvsbcrzZH+ILjEg4RF4vryfCgGVTR+ElhpLqiffYFZa7
DRyKGl1rDfSWOdVaA8lFDMRg0HRhvPBxSFktMZV0BDwSTRU9QQqbNWztY6heEVCr4c8AfxMVK7V0
0Rea2gapAidLaELDEmQbSyFOeYqzlZN/OeH8ImhAgKxyDpYnXwQu4HA4hE+F21i/plDL3khgAaKF
5HRqrbNWfF+GIR9TwLVHyyuQmrXU8CIWQqFHN8Kn0jLaB51h9wB+8b09jNbKq3QxFBAOXa4erFgK
ZeD555upi/qALMRGixvC35dOj8cvWKshHl6LtWbhy6Eo50pok6XFI+ADSfz05De9q+DQqxmPdJmV
u8lLNIQtvcZ74h6blJVI7uK2po0V5ADqDSvOc76I5FUdq+0CdOMhVJx4h3ElNHitHDAV6edD3VfW
QVOGcdP11lpZe/likWhSj6OnnFwYRG6Zc6MvEqLu29oPmRfXyq4Vtbfr2wCH5snmFvOVqvXuBiSH
/MaMxh9eMTlfb99LH5jr2TtBrQUgGQqIdFa5iHNQUbHrdNAaUhWsSjdiNpzHcYiMYFvlgfF1Kqce
6ahJqyISLF0LNyEGN8qeiaRM7osYDaxXrbOr5ilH6oi4P+sGddOYpW4he2aBn/tFa3unlly68A3I
JmhcecjBrcSoy+yDKipEE5TcqRtBa1mWVMeh6aq6ybonNcLCe5sJw8seaUXOp5+3Z+zihDMQ2ol0
y1P5k2zT81MA66KjPhsKVCe69r4TjvZMk6J2H8A9+q9rlDWizpXxeMMlE50LVRLFFuP1Qms0OxJP
KA6Wm8wM8p88yPrkp0b+Na9Ke+Wlujh6sAhhS0leEi0zmMydjyeUxOqJSVvkvmrEn2MbWdXRTuef
pH/d6+25vHgV5Vi8irD6uMK4wM/HggzjJS7a109q3ehPGsZGe89NggcNN9m96KzxPz1CUuMPBwWT
RmIUvo+ObjoqJeeDDk6IHkBZq0+hM88br7NSFJaH9ICiLhw7eD7Opk/L9O/bo17sTzkqwSnlTMD/
i/bjYCr13PJa9anSZliFihVPP2AaRne3h7lYPe5KQj/ZtwC1gdrJ+cdVAGWmoVjak9O4Y+nrhYmO
Fm/oN31wtN3tsS52JmMB7SPOg4YN8M1iIk2VMDpWYu1pjM3injOAnT3SOfdW7CmWj/dkdbo94LWP
k4VDHcqgZN/LH/TpVajUmGJY0utP0SQ8lbq+hgPwDNvqThDorO2Tj1Dl7Gokr+fBk5qpDi1py/rs
5BZ16kxW+mUOQtOlL54a8Xb0kg7MV+toc69rw/O9xGpOZWWnf8ECSgXlydq2UEXA21Wh5Khu9HBs
vxvQldBssePxWa3jbEAqznKUv3vKvcI3g7LKfosRZbXd1DhZ/zfxaZAX+6yrnBqb1i4/DWg9fm9G
g1BYzSd6APxsiqt3hDqVec0z9YO5f/7lNCeyLejUI/O+iGKCBlMMQCntyU5tVXikSo07DxubnG3a
hUbkohOCNuMzBTfsrzDDML8mRqXX28QkxQGoxOn+vkFKUr9L49Gl3pRYzujneSqynSOoYSPEq+vp
qRzyPCp2DVD68Jhn/Ui37RTWaRP5VqyX3fcSx7PxBwG/Fm8DgQ3Yym330VTz6VOB/QzwVirf8gXG
5myRNCaBpw1qSFtTlRdR64fUM7eOMDrHp3uQAmhUd07rt0rmhNuqmJr6OLqJnu6yrFRe3bFO/qlp
RfudKy0CxHQ1oBSsZ1F3EMBtK5Ds0piU30q9i4uZ4BKsia7f8/1fp6El5jqaXiiZ1IU/RBB8kHOP
MTFwiMkGn65SuvlFkFEYKQfXUjYYQGT/mb2S/0XdTkwPhFPlCfaVvgaaLy6Dj98mI3HJukTvyVhc
PHgUAal03vjSTo54CGZSGV1YserXRZXfWczoGmBxdUSpXkvwhvnt8vopTE/0hdKNL1kc0NyRdlHw
CG1XS2n5iAsk/kcjW9PNuD4mEamUApHB6fkKdGlPlOOM40uMLNF3bo0JA6lqeNemNNlSpTX/u33j
yRU9352UzPHmovgN7QKiy/l4UpG8ZR3HF3O27kNRiBJsIpve9MpRapTwFIHYiye+1s1qi9O1obn9
ZHgqIbFl3GGPeeymjZheUHwTx86lH8Obbet3Walin3aWeaf2oftG70X7dvujF9f8x1aCKEt3C5LQ
sr56/tF2rgWuKxiZzsP0mzkQ10Gw1bStEurGiqrjlbFop0LXkGcM1tQS+Amr2ptyc5pf0k4Tf2mj
2z4EjtJ2W3NGIm0l8riyexgMvyo6cpHOXZKh0WHpU+Cn6QVVdaQSW1c0GiYoXVf5Qu2ipyatvbXC
w9Ux6ZmgZsxFDkXqfDKHFs7Q2Ld8YGj9Hht3qDYuYq3KvkwbUwcNEFW7vb1+i6hOrh8cDqlHifMK
ofjiSnWbj9hknl64NeMNbbX4IzWTvmm63HkLkCw+1lZi/b496LWF/DzoIpTUQExhrzbMLaInL5Ve
PhciNU7ZNP26PdDFhIKlQxtFeYk8X/7xfEKtOpvdDKrqq9XEVkPlaVARbqBSVu9jnnFeSRjkaxbf
H9yqzxcBEtaUguXVD22Tu05+/qfQB3GjWcscp3pLRtli1M4Iv+HJAoPVB6HNv5Y1ynh3oZ7oxzrS
hLInetfUu0LXO+8Q8iDX97P27pCnvYfR7Hw160LsdWQeHutB39SttcmcfsiI2pwIJ97RntTDVBvQ
oGfFQvIMgRD6GjsAp+glNIPxCIW8bjbkJYXth1US0mdpeMZXIwSnPGJ30pz6OKNqzKMz/JV4JJT/
DNEYzj+LZKz+KfvJfRz1HjYgEvSRONSV7qbH2yv1cVF8njTZywMtkYYeCR9cXCQOwrOGy6e8jZxu
e98IzXrHOcPx7msk1Zw9beADDa01AdSYKOoD+nrQ9TtQxugelNyO7z23nCpf7eP2Z6705dpJWRaw
qFpJvihFFZr0JQq7oDqYVe8EU23TiE+/dbaPwsRw6AaZxuCgNT2iS1VlKd02Meb+19ja+UnJrMHx
I5Qi2mMzFZiN3J6z5e6GVq6qwB4SCTeheyx+kFpVkXDcoH3TIBSaqFaXuAYFhYLMLW3g6TYXzbBy
XSxp4UyCBN1RhgDVouyzlNoJR2+oh7Ls34ZC6wY/nqYco83ezIpNNcz0NTha2v/jkVu4m9oVJG44
q477uepNbJq0ucS12sHfZrWGzpn6vH3k7yIvBeFF+ZakbXGljNXQ2kYwVG9O2+dP4dwFR2qs4Syf
3FX6xZWJl42rnGxKMWiALQ44hGAbqxhFvJlWZPwKgs79bYbGEG5F2w6pHznukK+cj+U9zfd9ZFHU
FWgh4IlY3ClGS+enU3dvOBnPm8Yr6hOIgrqnnXH43XB9lg+Z3ZfDij3YMrCQnufg5RLRp4kEPPN8
2FzEll32pvJq4NIkDnprO89G54ofGn0gpp/zLHGhFg4krjkp1xb1oxf3bFV5fUggpY+yRw1n2RvU
BDFyrlPvvKqZTNes0c3GH3MCWrW1AO7bNypHxYObDxZbrgzeiHUV6zjRhkoqZ7bpzzw0Yu8wmLwD
h8mKxIs7JViJp7rQxG42e9giNDaZxZZWCD1BuLTBOmMWndsczaAelcE3W08M4wH7sFi3dhgEdYqv
pdrQbccK/tXe6VTvzZ1iUsg5KBrU0kANdorZR+khLdkJfmR3dbcbwkDHnjCLlfZpHCMPKgTaoP+i
L+RW/w7JNJkvExKq1TdLTCbj9rQpqa6votHXPNkBMpf//OHtIcvxktVo0x5F7rzYUbHaObU7h96r
RhdMe++YSviKtH/+UAFy2TtkS8s10O9iE4POUvZmO1HNAepYFCFqfS7LIK7Lt7GIa9tvk8h8bqci
63Y5ySmap4ExqrBVtDLY3/7YqyNzVinNgdUiGny+jzscFzQl6Is33uWBk1KpPizd7hnIQ0Wpa6Lc
nwWrmjbLUSGcSIlizg+sQ/nAnY8aYMOMtH2pvHWp3Zi+U+jVT/Qfm3IXTOb4c7Sm4KWePHfNpHYZ
X32MS3GfkE7S5JaluqjpKYeORXhSrKB6w1vA2MJ7cb/FfVTubk/skhgHt5FvBHaH706d9YLyMw2a
W9Waorw1YyUeWtFWP3E7z3dKrMPE1urY2OUYrlsbgfteckduYN+1liPWWguWN5X8HfQRkodAguJF
XDwAqQnrD4Or4G3qYWSBnmbzX5nAgresBqTxTRGa8aYIu1l/zGMeopW3+Mo8cFVChiSXhPZOrne+
1uNc1nWvjcmp45qRbYSkJVY077skfbYns9/pgJ9+Y7fWfyTDxSHQ0Mu/vRaXUyB/AhelzmYDKVj8
hM6oqUh7eXoyU6vaDvkwfMkzVwGQMHgI014JBl+3U7E1vW6tPfgiMOApJPVl4pEE4LJcan3Gee4M
LQY1pzrM1IMqBvWxzLpgH41Z8xUjI+8uwaZ1P3IrbXqrjXedVjs7FVf0DbuqWMneLk8A00DaTwxO
tohD1/lqpNFEl+PUpyea2IYHuF8O7VOWto+CvHn781mXGJtF0gbfZUk+EU6cxoEWZ6dxrop9H0kC
qGMOvmI36QGzz/kHLA68/dosXctRL+8XKQIIoI8OkbxSF1d4VwM30QmenqSyxz6HM/aiRl29qw24
N7Pw6vdA0byVXSb/089vMguNsgm9Ww5CxPQGLkKCccyzThHo+zgtfu9+WzZgS8U8tRs4bugg97pM
MPo2i/H78kT2qpmjFv35+spCgETDUFKgWn++vopmyLe2zE9tpHnPWV6nz84Uptt2Vta07a9MMjVl
0E0JcUJyXnxvrlch7tNacUIvpzp0kGzCTdoFCjSyFEc5O5qJi9wxK1ZC7WvzzFsFaw1SJZqai8VN
IdOS2Fr5qQyC/u88GD1sJfAzx3iquosoyT5UFLJ+IDSuPWUVmuq3t/W1z6YlG4IgXezAWYsZZvZD
pW7t7GTC2RjpLGlc0lf+6m4eqSNsI9LabY1eqb1yk177bvgBEreD5gTZ9Xxp076m6dKIihNdgWDK
WuPZO6cZqkNZ2+IJiN39oUVZib1DhJGqqhWvtz/cvrK/SSZkfQnc/ELZiRwuSTlAxcmZNEXdDKiw
hdtCjP8GrvAy7DonOLa3h7xyWxHRSw1h2XJKFe/8k2kxRDSxmMuTp4e/wqJSqs2QZfPXGnuuNV2i
62NRDpGXNPfVYlsJb3DGaHDKk4JKy9tM8IHgk9eWG8sM15v7l3MJ5sQVzDVBQYR8cREAwW5EviE2
kvdK0aeOMneTJId4aKNda7kE9CXoytcw1JQvY0/UciBUtu5Bw6AlsjOTbCWbuXyk5e9BrwaSBaQv
oLDzidatCO+gNorfpyA08ruqHPrgAIGcKo1nYsqKRYGIxx19pzFv09gm1bbBBKjbxFTm3N3tVb/Y
6DpYhgyakAeScPEifae5OnB72CCUOWg8nfLSecTHJAgOXTJO46GFvSUORYOayKaz9QQup6P8T7+B
yjSIIKEDbLzzCTEm/Ou0LI/fG2HN24EzQRt3nP1M0/7noM7OW2zkCayAIJo3QD3Rn14yTAENihKT
BJhE0ux8+HKohtLKkvC9gIK347qvE6T0gmbbt633Q+uU+lEHIFi5WS9jFYZ1pIoahU9VvchqSxxS
ZpE0yilsonRb4heobmJ0BA6Z7sVvuTk6u8IFUA8jtX00kfc8tlOKuUmoDs8DG3Olrn1tI6AmKGED
ftGFSPtI6tFgiRC+G2Ov9X5UGNp2nMpZ3RsFts9GPjmPYZA2x5KG+y330byyE+VdfvakMx8SJ5GQ
FRSepRqXZo3oL9lz9J7acfhatKl3UrzCfMwcM3uzkSTTt3FcZ7/HGYuV24fg4rZlaLxzKCRJpwzm
7nwHzPqEc5XFDtBGUR7bwhSshMT763i6t/rKPdwe7+JZkzquXOtwZgHcCJbPxzNmOLGarcTvRHPD
S6dmLZVEXd3YsaVu6QM3v0Yhu+H2oFc+EroSTeeyuCllGs8HTd20HcdBT969zrGf6YjjWqk1+2VS
BQ5byh+qcnKUpRESHe6SkkWFSs7Bp/rzRJZioyaaou0XQktWEZPQqS90fh713sYO1RyZEFoLb3/k
xcPCqAhryVMspeqXtXalGnArHd30vYC9u8eWFZeXblYPGibua3DitVWEBEXQCxNFs5YxqNkJrtS8
Uk69gyPcSOH8pdIma9PPiXMU9BeQYKvRt9sfeOWUyCYouv6JOkkqFqs4R7ZiqH2unJSOnl76iZP0
3RgKZxtm6KBQJzT6TVGU+oOT2M7KCb0oPrOmnA4aydHWlP2aiyi0qAao7ZYdnMISGwVfR5C28dus
0aNNJbTgb5t0A91xC99Cj9i43VRYu1BwHSfQ1jYbVo7RxWLLWiA7moD4I81a/JyImHSqWiM62UJR
7+zJctEmFr3qbrMW7euVkPDi/MjR2FckO3JfL1/KAAWidkS+9tSFafzv7AQCzZ66H/LN1Nm/Yowx
15iaayMuHqYG0lgqOjU6uUrs7YI+Vw91kN53RdHVfoQg1MvtvXVtPFixJK0UDyhky3//dGTVPKnC
RpjRKa6rnyGSR/u+ddJXbORVhiviv/58OIkzWsjnUsi3FlsZgBq7zTRMTmor4u9m46FS6YTNXglA
8PFXRlv37vaIlxuGVBWZCx44CaMYixFjOxwouFXJycbJ2a+9XtN9yNWz31e5urZ6F9cDZWuSVKZT
iprwwp/Ppou1i0Z1NTm5CXedkihtgDKU01bbscmnees6gXGn0ZSW7W9/5eUyMrDEVKVoDHWYxVdq
k55awrbiUzTS+r+ZKg/JBcWMU23XQx56GzRtrlZm9uJakh9Lux0+cBwQaAznH6tCI5ndoEtPbduW
CPMgn+Zb6FR9cZTRfQ1gAf0TGE2ubcwsSvuVe+AyoqbiBnoMexyvMjyD5FJ82rgY48amkhrpieAm
+BvB0/QbLCEjPCh5YP0qYVsmeHWOOjLeEQ0CYhLjTi9EvfI7rmwvMjULmiAv+6XeRoBXSA69MzkB
Qc39rkmsNNyhZDoBxynOSoZ4Ea/JbyZelREknMglD6HhMRVepaQn3gMos14xil8GM5H69qTXG9Og
CRSn7rb6uyjCAEQAGZvTH2808nIidjTy8CZf1j/yOJrddKa+hQR9p3+r5io6pCEo0AYKcLhX5yzT
/jRKlbVV3iCoihws/nS+0hr4BcplVnqa664RW6x/wV9ttypfFNT5jm6DOlI4OW2H0pcRtjwHQbRC
qrpyvEDWdfgtfDrSAYtXJxtTyIq5kp2QtXYVv9Kc7Kks1PK19dLa3Nvo4q8caJmgnkXGfPT/S+9h
QcF9uXgH0qYkdmuC7JSbSSJ2SdHr07HuzPx/WE/a6IEIJM2Qes/55EIusUrhjvmpMUVH69Os+QKd
mkcMWdPjrBtralpysRbfBY5LEkTPPvH+8oYsPbO3Gt3NTwXeeKNPr3J+Jz2TNlljOF8Gs1Pe2cZr
vLProyKa7WD3RRuEPFifLosO7Sx3xMr7JGxcc31hJuJLmgbJwLBWsiE2T57BUdfAn8t8D+0wjioZ
Lp1eJJuLoL/WRno8gyQ/4Q01hj/TwKyyQx/qnbEZFCN8IVpuzK1K5NL9QvtuQEc9bYpmE2h9dyfG
up13Sj0ka3nflUsLKSoIOIC7pH/LtMsuoejnHtOhGdgP76pRd3yIC27/MBlFM25uXxlXRkNpCk0I
lt2VyuXnk1+aMEu6ip1bRqKrv4VZ7Tg+JWQn/ccKdDNeeZauDUd9g0Ie/gDM+mI4AL6mVBsIjHbb
9uleMUgjN4Fqif8Ux7J/3P62K8cU6hJkLWhTkgq/2FiIHVmj1fUltVI79yA+aKl5p8WjYa1Eole/
ykC+l0gcc8FlP7OS6GXC7Veepiqtfmie4vixIcD8S61feWWuvOsoxtHnSauE4/Gqna+XGHDaGeym
ONnu3PUbU6v7hznOtWM2Z9QnOEKvg14k+2w2uj8TJeNhIyEnqwLN+DBUk7Pw6ZwW+BbQbTcVJ7XO
bdU37YYDkAbOAep2/NK1yZpx25WLgQudZiWJV0KblRf/pwHHCTIu4oflyVFD/bsX2tlWkGkewzlL
n6KgqsMd+B/U2dvb5sp7gjALODR0QrJXd1F80Nq6jSejrrgFp3pjl128q4y03BqTwLdBmdeypovx
WE/sCXi4sAzAImExXjaFgrJSpp1MgO6HUi8FVB1aph0/G1V7I/AoX8NnLzYsQ3K7yC5Giivw4M5n
FoH92A3tWj+Fc5jso2wSz2nU5oAXo8Cz6PZ8XkaD7BxAMFioODfR1rvYOJnRlg6sOP2UaJN4QVVg
+OoOWLjt8xxC1WZIKyTXe01L9phmZI+aXTt3cB/+1CJLbmD6HegaofcHxGZx9xjAvDnPn3HqyU6P
qIyP75aCEwhXa3HnCuugTm7SrH28jD7O3lQ5KuEYHWKYUDMB51NdZEMJBGXqKIJ02XsS9ckBVQ7n
azcJPYVaMta/1NEY/RHZ7feiapLtGDr2k6sGFg5vtd36OL2P/95eksstx9tHsAZ+JGteSwpCmSID
p3aWcVLoGP7V0wMWbG1kVfUdAV2YH5u4gcpye8zLPceYwBhIAMCVIzo9n4iWgkRSjrZxqgrX+ZmU
Zf6lHlLsmcxoreHq4uJnzqlaArvD9ITLvthwep/M8gU1T3QjmO2mDcMi2zaDsiZpfnFBMQ7FWRpM
gFk5T4txQrdTzXqi2VrNsuoRGoX5N9IGjS9CTfxjWVGa+R2t6StPwLXFs0HyURaQwlXLZ81WprFM
+UWntlNTfBGsPg2Iq5u+903h/DV23lys7OJraweAj/silHmkBRYvadPWQDVhY5xw+zIfldAx60M2
jM2mLnu3XUkpLlcPVIgPI0zgcuLeON8oZQs7Icfw+tTEhq58cRpYdLu2Ear9+/aOvHhLyQwhw7CC
wFHQNxfLB20f+s9sWaeYpsYATpesOXhIqn2PuMv2hRvp9nYwMFMbkTLJdrdHv9w8jM69aKNQyBtn
LuaUyihCw51tnapYGw9CqbCyGur6WBZzsw0FBCHfs6d6f3vUy81zNurSmylLaV3KdIVR1al/iWav
uCsR6aIPRrf+S+ppPtwe79ocs0elvCYVYEqD54vZtFoyaHZpAyzO2Q5Xh2hHuTT2a5v+S21QakR7
NSoAXrxmq3ntS/lWCiA0c0sr1vORkz6s5rGb7VOoWrQsZaYab6JiFs2u9DrxPZro8V45JteH5ISA
bILQLxsu+tHxcNvK7BOS3eaRBr9gZ3YFbQ8QJG3YvjTq/ro9vdc2EUAq9GOieDjti7OiTBAu0zmz
Tm1lu+89DVv5Hl5Cp2+SUG+tnZaXJYQL0YfM+f8yNMOSOdFjuqwwjXxRbSGfcqL7gV6vImi+oiUD
Qto0mrhTItY8pCfCPd4eVh6Ls/eUhhJZUiJ7oDnyQrQpnWjqS9oof+/rUD1a6oj4vtqW/7rAhq2f
ZblFyjo4W1vDrSj37D/dzx9dHxR6uH6R5FjyELq+Ve1xVKr3LkZjfjJF+67FWod2OaZrVZ8bb1oz
GQ9O3kQrI18sNSODUVExI1aUFIzz/WyUo4W761C/J2FSbAyhmbt66MuDgbb8nTlX4X2cZ83Ko31l
tuGNfWjV8qDCCz0ftK4qF29L0bzjGjO8N2VYP2J31xziHuDby2JtZxtRtWvGqf5uDq2yv73Yl6Ej
DAGJgFKthUEHVfN8/KoILa9Ijebdnjt66FtH8f614RjPz6oxzebBIVjK/dC2FEHoEhfFETW+1L5L
p0BZua/lTXW+8UCl8UCQqIOB28ViKqoxNVmAVLzToYZaAsLMWMFM8c9EG6yVF/ByqYlRkeCQ8C/1
8SUcOWflULciEO961lrbWap9pLbXbONIae7arvpC7FOtyF4sO0bhTQH3fpB+ZRkAHOB8qsMm8YBQ
zOY9S6LK24SE0i/T4HTarjA88ZiZtTn7ld54qT+naD9C8xGyoBfFGJ6ao4JFcWpnoC9ctTTxzEoW
xugHKM5XI7KUYJ+KfrgvWtGoEKU6S/OrMgrSjYqDAKLiQ9K1GxfGlrOJynR+QTAm+XZ7M13czvID
EUbSTLr4AAkXHwgRFfqrE7bvZpZjhdZ1434cQc3muRE71a3+vAouB5TdB7IPg/K/XOZP+SsELa8J
rL59tzrdfK8EMCtPgLIPHVW5pzKKxnLf1clOS+Yi30RSMdBH4eb77c++spn4YjhTEvYg+Vq8wH0v
gnJUq+4dclj0zC/90WVxeEDhKd+piJ8eg1ZfY8ddvPouTTvQV7il0RqlNe/8y8cwIVgeze49Q2oo
3pRc6LBlrMbwu0k17wcndw+GnqK0Tunpr9vf+8HpXRxUqa+KUL9kAZLuLQbXK0E1tc/eqcNHb0Oq
5kd3bDokkIuQqmZVi2lfhiOuGm0eDY+j5jV/ozgT/ac0Vd/fdULr6FbslfKfYaTZOwmCbN9ZZYlu
chf6RvU1KveqonvHhG7KQ9xBX195Wi9vXUmnZO6k3zHCoosvSCcV+4Qszt6tdEp+tLTePbZZFeG/
Vqb9Tsm0bKt1QCgY8EZ+PRv63e0pvHJS6OYBPaIwATl+KWqCviCuZ2qZv1euEX2tBzX6EilafZfr
refTau2sVJY+YrHFkkHRIy+nMoj69DIW7rIU1UVXK96hCzSPQnfSI1ImPSKqSJH5Clokz54XRq+1
7uSdH2BBoWwKvNK/pTQLf8l0R7xMczN2/pCYNHnPTn0Ck5i39BN428yy2y0MUOUb6HDa+aXIOvxW
MMY+Nsb/kXYmy43jTLu+IkZwHraUZHmWXS6XXbVh1NQcwXm++vPA/6ZEKcTwd6I7qhcd3RBAIJHI
fAddvBjw8jbONCNuIgxuuRinkvs0jXhPXV7WjwiznKYUriCsy77c8l06Kp5Ro0Ut3jynKWxEAyZn
2JZ2XeR+azXDD1Bh3o3XpWbr05E0wl3dzml5I80djaspidx2I/oy/tXMpfLuzZFZX0EHRLRwLKl8
SEjQFPsZx+wWYFIFWk5HSq3Us1xZqRovzjeiFGjIcyHT6wImdnK+Ud+gulki5jOlUfViJnal+qmi
atcVXr2IHlRqWF8HjpRdrRHHmVfSgsVVLIeHBotwC8QRSaaUNZd/AiuERDfsgjJ4MG24gX6nWMW4
oUQuntC/I6hc/mynkwU1L1ltckgEQxdhvNIc6exR6A8lpHSwBVm0c8xIXHlKEl8DWCxuvCxztjWg
9ZU8YJn+MFFZYGCCVM6onHy0MP6ZqE2RKOyiWX+w2zC5w+I3vkGawN60CSBOhA0GsS3LVn9oK9W4
tie39VGTbz5ZEOVXyOSLv0wARJJwdrzceaQmZgeb7z5Arv/QdFnyHBDMd0FaTBvYqaW2suKLK0sS
F+lISPghWk5g5xfft/cKpy+mNn6AtjD/rerk+0A55CYd22AjstbcQCtbe1ec7CnUvhDpkXQ2Ek1v
aUIRt64SRk2QPAyFEt+F3Wj/8jr7BxSFNXfeRXRldmwiOTEsL+TSyuj/z0edjMBU60FNH+a0SCA+
alSyt0Y+TNjE46n9Y0J8/ZMFnI8xJT6f7BUaCC2v4zG7sm/qMAjShyxp85s57BQMRbBqx/YJgtfl
83JuJZkaSCA0iCi0LrZLH8H8jxI7fRgD9GvcUNN+GsqQ/zLyuE93nx+LTiU1PvQVWNjFvAoqriI0
tZSzWSJjUlvGNnDV7ibRlGQFyXbus5mkUQRwHY2q5Wczox5IfiCyB3hictt36kM8AFy2Ehwkdkmo
tWug7NNjQKWUiMOYtCehdx5/NMNIQod+efoQ51nyzYoT95sLCodin5q0nP5iHvxwKhHJu7yop2GH
HcoRxIBHk4rSy8LYRDkzw+OaL+j10c/cSs1dnzU5INzEba/KaXJAlnlavBGJOf/IK2f8pmOnu/Jt
F1nQx56V4kSmTA08e+nJ02WW1U9zzIJ36viksvJWVP1Jw7FXb2q3qP1Ub2dji6tHuEFYck0+9uR7
81TguS15eoCFdG+RhM3O6CluNkwHs82K/g5FSrPd0eRPKsufDDULifi9FbgrL+6lMxg1DRrSnB8Q
oRQ/AU4ef/W2jSuzLuP64KRx5dp+Xinpi2FUOJdsKjLUoseeKML9oYWK8EWTrk93RWCJbGMrwtY2
cJySP9jWFa3fQ/31LB/tOme4dYSVTfdOIGEoYG67XyubRgblf5IbfjdBEzUFWH8cfGgax797cEpE
Z/uqe0RYJQQ+LfHxdoQ3fQF0GffrBhc2p1GCu8jTlJc4Lbx94ulluxkqtVJ5BxbR1zZow5VdtJQQ
0EgV4HYC6qW9BvB1+W6frdYLCqXvH/sYg2t/zLMs2mStYh/CMm7bHYYT9SuKSFEz+e6IiSClNLPZ
jk3tJhstLsvxObUU+Qtj3UsOkPkUbSVinux0yfMAF0YVz+GfSwRETAW2gDOTPqrTWLqbiLL3Fe2Z
5FE0uNJui2RozCsPQjne0G5QN3s7soo1wcaTaANRjSuQtjKcbrlSx9/PtSg6JFndPtoC2e8u0uNf
VlKpzc71cu3rxMtjm5vO/HZ525xOXdbSaJ5QHSbVWUoAtVZX89Sy28eibrqrsQp6cKPJCA0YSXAn
1jeFJZKtMpXuc2k7/UpMPzM6pTRqxKCvSW6WLC5wAcMIU7t7DD0Vmc92ULsrylGDvo8RgQl/9kXU
PqGWWoaboc9GD7MMdEifLy/BSaCBLUdByeHUk067S4h0EdrUrzWvfdQVO7hylajy2cbTHxcE76bS
lfr7p8cDLiVVnmyJuFnK3tdON2e2YSYHCgNq6I9TDQeWKlv5pMHF/GuD4U33l4f8WMij4CC7cDaZ
HCUt0siTG8VNCrSpuxwgD9AGfyqCKVR8kkoQIH7eBXjzUkgEQDaW9Gh3YlTs7orUF7o5DS7d+mbp
od7fG2kH/sivzCpSx5VAYS3jF9wucLb0J3mZSfrJ8f6fiiHy9GqID3ozCfE4NhM9obzugm9pQHnz
6vKKnO48GiKsMhcL+48X4fFoDJ9Y41CVB8/JJxTAlCHiT+uN2m79UrXudyhA2MNHvX07VbGqrmTY
H9X54w9CwsTLjeoib3wqJcfj14mo4ZcN0aFAc+eQ9qNhbGysTuOn0Q6q4CEazan7FlFYyrdOB7nw
MepTM/ORpAm/NzX11Wte8+43Alodbro58EIMl2yluMpUwQukmSZL2/ZuCROwHJNS9y2n0Me9m+rF
E3PPyUJnYMHIJhWG+Zizzx+Q6kuehVcrmt/Fcf7cumiQ7Str6OqtM8bzuG2qNM93QWFkgtKR0eDB
l5VIwiC8obwkRawnz1HotL8C1PTnr+gWaaYfhh47Z9asmThSpfrXTHEC4DO07W/teZwSekNOkP0N
u64p71JtKo3XPFbbaeMZ4N62VmSGwbaZ0Xu+Fa2ZDVdpKh8+Cu7q5dWE5N94mwxObd5VEGm+j0ZT
xhtrdGaaIPiKGjd9gr/7gS1UaFdjPxvCHwqPwo2jhI3zJRvUMlqrm5/ZXTxXJWiGSqe8+I6/LpdJ
Xkd5Eh8spEdup7oYv+r4gd0HbopqFV2L6q+S0r1BEVGLBdss+yQalltXOhwA2uH5+oFdPP4Faqp2
nG6yGAQPuy+1kkVfEctot7WjZgGs/xxGj6Kaj2ZcBlewHNSVNOp0BTjF4No+lINkm/V4/Kx2ZsSi
9eAxsKK4vkoKb6a36w5WtkGmiFqR79Wzbb4nblc9dDDos63XuHO6crN/oH6PzxkPLmIsv4PQpy1B
htSeprnw9PgQ5/Ps+LgcxuqLWxvN/TD0jYtHtxD33MvOe46Z5C1Mkewdp7bQ/TJz+dsU48sy+Qo6
srC/W1mLJVeSNeg5rcUDlmPxM3msSclYsk5JNzterqaqZt4XKJpr+LTcTnoS1LAeuZp8JeqJ1EDR
it+XI+CSvMIWkWIUyDrR3wFEvBwzFriceF6fH/pm1oadog7519htchq0vUD4PYssbIr9VGvi5HWO
PENs9FwZHgYtqXDyA6KZWt8v/6Zl7Zi3DqeFNQAaJUv2y0KkNee2rgxCe6qLOvMeSxDk7dNET0G/
D9WkGbbwTTzbz5AujJ4n4IXKg5OWE50ptegjX6+TKPuKg1kxbNS2R/Jar5Q23SHbkqffMAmAsNyK
afC+jmU3hbsCcePHWpvU8cvUzWK8KgMjVFeSnGXZUU4KcANIB+41/lhe+EbVpW6Xm8ZT0pnzjTqF
82+3K3LjxdGDcG+0lZe8xVXFuUQKLfZuPWE12Y3Zdu2bYVdFto2wRbu3zcw03+osqu6dgXLFHnur
TrnXchQVXz0rjqcvwul1ZVPnjnjLAj3+rJoEtuK8VOgqgFlCDOwkU4rsIU8chAYOauM0Ot4GNEW3
tloU4Zd+QHLBF7PiRdcitgYMnzNIOW2GmMocSgQJiGLQRhQMIXxc3jUnsebjfc7hRkgI4YVlESKO
kr7LRT8ecti62rUC0eFxRtDmNkD5ZpPmmfheBUaM/4LTj1/nwY1XUpeTDJIfwNi08CjLnhYK+iAp
EAf2xoPZYfDmtyAF/ggbcbvNoIXFi9pGq4pf8vV7FDBkO4liGTgkCSVcZs5G5JE2Yq9yUEVs/FKH
/naSUELp3+AnPMs9H9JfUG00JyieGh66D5RO1og1p29l+SswDfhgKgNMWmRR46hXRsuj5JDqc6KD
W67Mdqvko36rzF4Wbnol18YbtUfXtrCmPr8zkH6NoRdVAshdSnDW3kZlNpIHegS9uVWGJq62mpcl
gz/Q7R18a9LWrCNPAx+/WgKpKOvS4CHKHAdbrQlw7qaHcWga8MLbTO9/cX+IeVd0+vwYtPNvhx+Z
bukCOTulUcZxg/H5s1LYSrZS6jndOVInDvgRjz9KDUv2ohmbYVemcgFL07mKEvePWbT6VxVX1Mc0
a0pv5Z45qaXTdqWii9AQwHaeXItH5hw76qi37nQgnGO4HjXzE906cw/KIHyJutny59HjfDhdba30
BU/et3TTCIJAbU3KdyfSu5Tsa8rYvX2Ym7791gdpEyNUHGrOLog15closv9ikEHfLseGMwsMMAfW
F1A9yYRdZGJYAY5e2VjOwXWFoJUVR+lV79jzd9E2yUNXxf9dHu/kFUPPlYwe7DKQWkoxy4vc6etm
wFj+MM8WkbDSx69dW0sxvnzN4ug07B0PJb/1P3Xs2U5rxS0S62DngiavG9X4Y6gWEotRFQ1XgefE
+9QT2Q54a3JIDKtZ2bynyRXNZc4PdXusLHjTLhY3LLJUoOSnHkYkZtIbU5Rlc10H9Zz6nVfV124e
m9HOTlzxO2/RFCBnQHD8Jmsr85H+rvbLmPvkucK7p9tg4xhf5UgErXVPTvedxK/TIyM0S/T8YpmU
XitHklD9UCpDu3XVsduqdj18HYJp7B50Zc72QdjoxQqe43TjAdBALgUDqv/jtxx/HZRqxzohQz/g
n6pC3nTKTROZznMBt+CaQkN4c3njLVX5GIzJUUr8gIiip7b4GB4SGWZZ9s5hIq5q+5S0wkBVNbNB
eqhh5txGrYr8FULQ4w0ikfZ01YaNp3Ajxy3iT0ZFlzKJ8Vzfp/SID7yixuHemFEV2pmTqf5FgM6d
9k6bt9edpk7BJnSQTPUrd3QKsQl0NdkWupF5u5nHtLXvWg2/Ij1Oe406kummvi7ySfdF4MxIMgKB
TJ+tzjL3AXrh0XuuKsMLBcE6/zFpjf7NNGaFyEAfx0WTuxxuorafgtsapOO7GKr8Oe6aLrgfeCYX
fo3tcDj5+dBafy+v6ulxhsuHqBLlQRIe9OKOv6LVNEVX1JpzaOmXRdtAWOCacmQTND/rumBNOuqD
7nN8rTMedlNYmVIcAsVxPF4bGorSN6p1AOqAV4VRmGR/qebqfo1qyd6pnGbea1OMrinP/77YGQDB
4psywT88ih29/TEUghQkKWaR+7L3u+0wmNL82MPc66p2UsS9nUaQt11eqHO/nORWprooX9GnWayU
KGsUeYa0PQRh6PBDhR5t9bkxD2ih1tbXEPIasu6jov8n0i7dpbSv3CetavPKt/PI0HbxhDJXXVIs
2ChqV/SprwIs6H4qXlFsGghx2QsrDmFi5Uo8DaMS5YWaDEpdCIUvr2C4651dYRBw4EjMOJYWka/m
jnHbFEXp157ibfOx+uH1anrFHfLpViuvUjYXNBss+mh3LE4tZjFung5de5i4OZ81L4h+FJPj7AAV
mvt56upvddP3n7VCJFZIOThgfdTmYb4sthmqZ8rcO05xaMahCLa4fwZbB7DJdTk2wXaU2KgbwqO4
FmGBH9TlrXImMkp6j0yZpQXzcvDCLKzYtbL6IPJMv1arsYg3KoK5iMJOynsequnPywOeuQGwR+GS
QloTguOywItAYWGLKekPRWU0/XYEj4VoeCfCLfIywybqwW4GtLpfLw97mmvxGsEhhWcfSmWUghZn
Oa3m2Y264eDyUMre+QGIOTsOXmnbIWzK5k9N3cV6yGcrL14QMW5XYtfZ8UHbwQsm4IP9Ph6/q5Wc
ikjRHVxFb1KAIBi4dsYUW/sJXFzGjrMn1Vemxo33hWKpa52fc8suISqS2kgv2lzM38AhvczQHT5g
9qBVwPuT2L0y3T54NnK995F4V6h+j0r8+/K6n9lfMsmkiiAZE7icHs+bRpfXowXBvOdquNEHVA78
SC3UX3oQE02HwFtLMc4EP5OjBOmcFjjX8BLrntupUbF7h8PoOvF4m49G/h8xPjO2qYO0412HFdWf
VLYQ97jHB7+H2ukV1GbGPtjoSm+bd8agp8peyWsFs64QL3TqY44tfBP+W7hvTTd5rUUf27vLa/Xh
zHV84fDLZSGISjgP2KVAJ/I3elFM+XxItHh4hnDHby6bDOhTbQTl/RimCdo7lKc3s+mKaKfYJLjb
ue/b+q6JorigGaqBpQLiqKTbCjvIyp88esKb2K1K77osRdH4lGdL4y7XCj19LzsY4ZsiG53/1LnV
3mZrlNhp6tDe3iiGIvWHOcR99vJETzcFimd4MUkbBjblss81Zo5WGtgSHNiqyXXNpfQa8vp8EIke
bzkV/Uo6dtr25BLk8IGsRMCLxHMRYlsNM19PrfuD5iIsP/tdPia0gu2q6X3DRRfhhjBophglubP5
I+ri4Y4zFHk7K8yjZKvnFo6QVlwZb3oB2PBZs2f712fXRFrUkGxIl0GKJ4u3iiKQLxsbsNy6F2lA
QzGRBBPnxbc97+OrNFGxIbs84mlIYEQK0/SDOZ9k5cdHEzFabx6UYT60Zp34CEDrt+GofA3ckgBV
qJ36OycS7S8PKv+nx1ucQokBpIL6hA6SY5GZDHQMAzsY1EM/iciHF93+ABH9LpJJf7080ukmOx5p
UViAyCjcum3VAyTSaZvnqemnYx29u5l6PYxO/fXycKeZC/hayVvlYcurfpmcpq6JSFldqodSTM2V
0w+Bc0Xtycp+NY1DPoye9khXyzAb3JRm9K428ZiO3pqjy5n1hcvIVqeiIKUZF7PuYuE5UxRYB0eb
alROlEoHBxiquwbbppVjdWaFZSZOaAeah7nkIrabKGwW+VDwPOmzeQ+kYjJ908rwMq0bWAdtJbSr
y4t8bkQuUIzXZSPnJFuJgtrEY3bUDlql5F8SJ4323miO2SYUXbidIbmvZCtnllOWpsiQqCFIvNji
jISIoAPX0g95P6MpZwqrd5/UzPQmH0xbYK68U+XXWZwOCC1SNBYCgoNIy/Fw+ETpXl972qGICTBC
MbxkT4211leq4KfZiEQT0t0g7+Rvd7FLlKicAQ2l+mFoi26jNSaNIJwYrgS2uhteVeoNSNNki2kj
deRPf0JOCA8qlLAloGuxafrQMMaK0uwhzar0Nurj4MYIQJ5gyt1tc6GvwkZlbF+uKfh72KkkMTg6
LT5hXFFcxPpMx582NzdjlIz7wmu6+zwLo3stSLyNh8PrcwsW+UEJKm8T1920y/RafFKSjaIAdzq1
Pto8vGPRVzr+ujyyq9yAAXjgSs5e5lpL/+A9nl2bhN3BzzVhzltN0V1l5Zye28RUp+GmybqbuTyn
3VCivV9V2oGur7H3Bhf6myIjEHYQzso1dnYsC7FnqorUaZdvZgpQZlrw7w8WEpI/qkSpXzBLAxDd
a9YaseLsWBJHwVsXbNoSQV4oqCjrI/MqDTH+6QPoxhvetL35s+h4za+cmTPXJYhRZB9kYYdexeJs
aonpzbWtqYektb1rEz2GnZngOuM16vydZj+SXfUcv14+LeemCEIEPJDcwsBsjrdMUZpd19WzdogN
m7QjTNVboVeZ2AA1oIP6PwwmuxjQrKQGwSIqtI1bTsiP6Ac4R0l5p6IKsTNcPLnCGJ+WleU8E8qp
zFCUhdkFzmopVISdWzeg00wot63E26Y4q6o8tD39R4Vm97brUeL/fMJDsV2GPdIP+QmPF3OORGQW
SmYcEImttrFTGLmP/QROZwldXa02nCu29Joo1JlPCIyMShL0W1oLS3DJ5NTd0M0m8Scu9e9c25n2
U5I0rrnkTPP58ic8s6oYcnIZ4wCIGdBSktrldeDNk019Na6zmyHv/5bNYG3bjAo5+zP9rEqSjGkM
CKlL2rzodHCO19Rx83KMqWkdbKNUu989vK7hmhqk1e3Z0wHlbyQ89G1rheG8InV15kBy3MgFQFlC
RbQXZyPOrKSzzcQ4KI5SPoHeEuneMSbYVIDW0h+8kIZ8M4vhf8l7bPTU4WJSNJGB9XjOdpi2SHfO
xmFW7HRbN9Bwdlo8Bw9z6FYHtcuKNebpuT1EUsfTRUX3m2Li8YihtCk0GkM/UDZWnmLDCZwtagNJ
epXas0hXFvZMT44xOCcSrQFSQ11McNRKlWKhKp7mmtegG3nC3jqipWyQK/MtCVp81WuQBYdWtLeK
4YTxY1Qq4S31FO3L5Q19CpZz6Y8BP5IVQVmGXAQl18iQmdSS7CkObb510bcGPk75GH8p6nm841Zp
b5pkKh+6yR6CjWON/dYux/oPuElq1kmGBBv89ORw+XedZlAfrglIawDsQupo8bM0tK86x2rrpwAu
SOrHQUlaAVjrHgQQ9WB9UF5SsFW4P+HZvBLHTiHppL7c4+gZkpWS7S9yKFBsaRQ3ZsumL/9qygQC
P7Ks+yqPnH2kpeJLXuf9rtVj07e7sL5FPbhfCTSnh89FhRP4P9kxfy71YyiNQ6/P3fGJhCbpNmMM
Bm6kPPLcanbi+a4uDL+pEGRduaNOA5xL4YDaMFxG4tsSypSXLXLcXjk8TYHR/51dr72BE9Qor8D3
uYJRaHfCT99UIEwlaoTUDWzgsphuTqIORRu5BxFq+6hOdd1v2qTYWYZwv4i5Cn5e3lqnh10+I2Hn
whvmDlAXcS2aUX8POtU58Hot/vZ9b1EftYO3AYPil8tDnZ4uKpEAfMifVB5yhJfjwGKKkMs2T+tH
qxPzTWeO+U1XFU668wYR3JpZMBz6qFN3UQvvfFMNof5qGW1U+MLS4vfImIrfKHcW7coOl6fnKGeH
cQH2lMjDdz5159HroGqhtdaPotOrv6OnjnCd6GUU15fnf7Kb0CKis0NkZTdzkRjH02+9ODe1oJse
YXW4w97MI06M2fJEt5ow/xvOtn31/zfiIm4Eid2aUzlOjwhAhs1Gcc3sOgjb5j4GD7OPY31/ebzl
ZuJ8EiQQKeNqlqKCi1COH4QCqSkWD2Vupjdcy8ZDYQQHLZJ848tDLUPix1CuQ+pI7khtb7GXskpM
eVgK8RA7AT0uUxQDEL+seAdEiyaG29o/taLIp02qhcbKmVmGIzk2PDIpose79rTs0VijPnRuhm8Y
Pak4q2xogMJFDKHTyh2ezcbfvBXu98szXm6fj1Fl+GOTajacwOPtk+a4CZVKlD1M7aze6YX7puG1
CNBmvh9Ema4d1sUkpSiBJABKCBv1TPBfx8NVXtvVRTakiGzEdb0z9cTYOGUkcoB1g3M9OR6FLhJD
6xG4exL5HeqfN8IIg6+hVUzPzWAOPw0VOdqtTdk93SZitq90FRxNFYn/Li/Nud8K4hT6C9HFBGp3
/Ft7HLUQNa/LNzvTlPepEP0jSuvNxggQRYmCJr0urUCsHK7lxfixQiwOzSUUDhHLWGT4I70NZF6t
4g1OTnYzVoZy3Rtxdydld+5VI5+/pXSHriv+09sx5BkVT0WysinOzJyHGhOXrkq8Fhe5WjsK2hto
CbzVDRxsLnIklQc3+46y5PhoGBOwB8MMPpeOyIlTL+Jvzh0966X8t2ZmBHoaam99Yde7gd4G37iY
bqJIf41AU95Y+Hv7uZj6lUi9OAIMzIDcxSYUOaq5ywjqFZbaaU0xvLG4w03bGOFNQPdhN5bqT1G6
zc3lbbWIMR/D8YLDrVRnaeksHW8rPUyaNsrH/s0bJt4ZNji3anLHbeFExjY0IOM2rS6eB69zVya6
TIrl0MiQ0JmBW8n1tAT5qQnMeNAZ01sZeP0tAFWxdRRTsmAy7VUN6EiXIHCQJags208Ud9o20aBf
U5BY03pfxPT/+yVkxSgrUS2EdXC8CNE4V8TWdnyDiqH/beloX1tGnbwBXLZWZq3LBf3nJv4YS5YE
SElIEHASOB4r7WPFzqxmevP60QMDEc8zogE9OsqbdHbcyM/KDM69C7rI82OrnH91vabhedUj7HcT
FV70Wmu2JzZdkFQHo0QLj0bvaCi3qRjED8tChdlPdC03fT5pC7WoC6zXy5vm3HpR/gPcxyGRGiTH
c3DdqTLRfxrfWFOMTqdSU1DWhdmzR2Sy/nF5MBlijhdMFjZBjZOXU4ZfZlRW2GfUqzrtTWBMvNEN
pd9qrWwAqJQh76I60vZ5heJ1C0oz3OB4Nj5d/gGnJ5InATJfH7OV2gDHs83QhrYRp9ffhnDQd4lu
F/dCTKo/lKr9XxwX/coL7TTeMR7JE9Xcc6K5elBXcwQu9U1p3WBnO6kAIGIXO/SLvSslLMOtC6Jk
+z9MEl0TZCwlgdtZXC/4NOM6ALT8jTpHvQ9yLZMYgvbRmttyl/NpV87B6RaixwEqnw6PFHlYdnew
2lGyGRWKt3DK0vdmbtrGN8JOe57GHvWey5M7t4VIy+njSMoKNevjL4jMh1HnaWO8OXmtRddl57Wl
P6CfU/vE4KDcFS0glNAckmqHM5HzJGLF+WSxjL6AbA7AN0Yun1xuWcil41MiiGfYb7VeabFvYsKy
nwCTbqywUKFENgLlJWtVeekkwDMsGD2ZxEmtK0fu7n9wlEKxoKVYlfmWz0Hn21ofR4QVT98miWK9
Oeg63oF2n/auSJrPPQaY8UfqSIWeFyZtPPlZ/hmaE62AVp+tN8wkkh+40Ca33hQ4z2ap51QmcS68
/JlPDqocD1VOpGd5yXK5HI/nTqMLzsiz3szEzAmhzlgmPl3g+NGFarmvcWZfmeHJUWVEEgQoSEhK
QL+Ru/yfGaIUV2oBZxWYtzK85mWRHIweJ3FFq6ttFuU9sIbcXtNHOTMqjw+KFVCv6Debi7OainnI
8INW3qbYefWiMNgUmtZtRWDr06Zqjb9CbZt0JUCcHFhCMKhyJI8xjeKpKH/UP1NFeT/DX1hX3tys
Fz/L1uZOMqrytQdp9Xr5O55uWTkUVAxyPoqBS9SGm6qw/uJBeQvsWL0rh6jcG2Nkvtd0714G00TY
qu1nn3wxWNOoP7OF4K7STZMKrwy+2EJFX3baGEfhu4GsLpQTPVF+dp4iqr/6MINxhk4Y1PvL0z0z
JvUCStq08STDYvE5J3jRrq7TSDeTsvjPzafudhyd6nmCuWOR/bhrXmRnBzTRH5Aar4DGFp/SRHpg
8Eo9eh+jEMxAr6NjNZbtd8SZc19RM2vllJzZOigTAwFE9B8TheWTOWtrQ8yh4b1NZcwTvQO7rW2U
DsNYX1BUXqtonRuOQh56yJKPz9vleKf2dtCEExXdtyY30p1VoSdAbzlQr/V6yKrPHwuqqTwTpCcU
PryLDVOmdkk6F4fvJQWfYAelVnmpswJSBabTfz69Ueg2Upznm4HatczjiSFa29UUbqP3TC/SdkMR
Le5vmyR39G0950mKlxiwlpW788xmgWdJaizFeQB9LyaYeHmG/aqjvNWMDms2ajD1gkin1pssm6Ls
qhTgDFeyA/mJjnI+UMkSugOUCaOZk09YenETCU9E7wBW22gDiFvJr2qvU/ZzMlblA2p3D3B1ixWl
sNOdo0tpGa5iBgUztDiJmgBS3BgifndrHUcbBOmtTVGPXCja9PmNw1iEGC4sWot81eOPCewpxdmu
it8BROk3Vt4aV3oOZB/LgmJlj55+QjkUFHl5O2JSJP/9P6G7bl2aq2Udvyf1IJ7YrtP3Bh2AW01v
mgdd8gQu79Ozy/jPeIsDqA6li6KFG72XyTBUdAT7qfVDHQL4tZvk9kp0Od0rzI6+FbQ9zh9X02J2
ikaANphd6fXmtOlCF701YWa5H6Vu8QguY7rLaUR//fQkeTfLdyvEC0qCi++nVWEE+tiO3yG2xtda
1nnvFMWKnRopgPz+h7Hkm4ASPTUBa3EGS7vV7QHJjPeOab16pTFussAxSoDwmbly9M58PLCETEuG
GKRxFvOq2A+iHubofRKGeY9jofKQtYO+GaZm7c1xbihJICEh5iI6Idh42BJQUFOi9zkaBcetaczG
t7qhCTcEUCdaWcUzx4BZmdy0ZId0NxfhE8Bf2WFFnrzXAIqf7KF4HbDXk7qL2td46Lovlz+aXKjj
GEaS9s9wcvb/nLrJLiJ6tAnkj2FWRp+OgbgS+jB4P9zGrg5eWGIi1Ayl5UqqoLa7PPraZBdnXgH2
r3tNmLzb9P15uQJJDrjyn5ShhgagmWsttHPjETnl+QOoAmH7eLZ5ELiD2c3Ju4fuw13qJcpL6Do9
traT9bNGxmCtZnN2QOkZAg6V1/kS2QWPsMi5QeL3fvKCF5Xe2UNhh+UGWYfsZrb7bqWHe+5z0pkD
ec2ZQGFxcS48szOqvrXI0ihD0orr4l6lRYpK3i7v9Hy+9rpKde6GeJyTDSqNa7r15+YLM0mq5Euk
7xL33StOGwYVYc4tzeHBRaPxpZ6c6k3gRfWH1VCuL2+gc4cToxLey9AYYDMsNlCWKbGBYl38npV1
j45Ex6vcMOPkxkaDcQ3DdnYwjAg/NJ4IPIujObpejyyBGr0XStB09On66kYvyql8HDNjrdN8Wnik
oS59KcgvZMNh6fyC0Yw2dFhpvouihJaOoDDyVuMYWz5EwLn1x7DKfkCorOgCD7SuHDHEfqdr6f1I
Xe/m8jqfub6APFAHZa2B7Synnud51vdZycEBaG4djNAbwQdhM34Fhc8LfK3voviaIhCaBZdHPrWo
Yh3AKhu8ACS9bklwDFrI1VnXpu9JrgfJtgra6dW00Wawm9QDeUrc509toijZxEX5lsNMK7Zja3mP
09z1D61eFiu3j/zQi6AJlYLyyEdyRGv/OIwYpXAK7KiT91xYYtr06NVo6NLa4f7y3M+cJqCDQDEA
74HtWdaewxE7Eiuas3fdLEeekiruHfMMM8B3JzH/7arGeb484pn48dHydqS0qWzwH89MT7neMe0Q
71kogrtpsuMRDYxZF36gz3/iylO+NIHW+HHqOp/rt8scmgY/hiU8bAH1nbwb7ChPxxkpZKPP36tG
is9oNkz0MFPy5ymyV2Pzma9I04iCqSfLLXSrjufaq30jut5jdRPRDbui8ti8FTyldm0Ly9rrYr9A
vKY0QVYEpGD5Xu/g/dZZNYv3Og50CIC97U+I6fzlIRPetmYeXwPXbzcYUprWRvZWkHWYkysEHKfX
y9/3pFUG+h7wreyZktHwTlrcgIM2qp2aQPnPUVtFeqUPtH1vOzElYpf2dxbNvd8PyMdf1ekYXsOa
ML9O/erjfrnP5M9AsAGuH2AOHsAy1P6Tdoi2DBWtybW3oFbSvdGp8fdShdpS9CRXY+BoESKzhftb
zT2MFT6/BuRXvIYldxv2m348eGn3k46qo/4mVHcAtNOVrvb/SDuzHcltJUw/kQDty62UmVXV6uq9
O8u+EexzbO0rtT/9fKy5mE6VkEKdMQyj4YtmkiKDwYh/CVjr6OLVYzcGRrH2jypmzdFTW2T1935A
LdlPSyM7Ejp802dhHQD0mIQSMJFQIzaPEJizKsJSuXqt05iMxCzzEsaJO039typdUc3wI2Www1ix
9fJHZ0zF9GGA29k9sjpoColpXREX9BTUofq466IAPd7hb8UcbYqKKJzNU2CswDkCbX4VXSrtBBkI
VGd4ftxf1W2skjPh2SZfw6AquLFuFxWtWn1ql0y7woZfHrpuBZDXa6lbfJjMzG19pH1S9+hG3l5L
r4NyNqRmGRCdrV5fGo1DnGSlduXUeck3a+nm+TxyPUO8LbwaDw74bqrpt3NF6n5/wttsgLEl5pJu
JF0OdvFmC9eFk1La0PUr/vBa/OhOyvxvix5ViUN9eaRusndueT2iF4RAIPWG7eMKkv5EYWUyrplY
6y8JUhknNWqGih5+O/FHUMms8zdtXGD7d/O0hkDZ7Xe2m+WUaYfw6JI6TiS0t98Yt7C5pbhkXPNo
Wb0Pqqa0p2bWQ0xGO+08W57IfGE49cfWQzbk/nLv7C8+tKSBy/YAqd7t2OBWJqdYZ/M6lJn2bIkZ
2WCcdJQfi5faRhA59pGkze6IPPiQhOTV96ZQDzG2JWE1TFAFVufhLJIlD/hrR+bLtKzZHxTvW+/x
/iR3wiJtdbQO6ash2q9tDlGXKzTq0si8jtMULw8iBjLEW6HXTD8yDOVjj6ILinKzGb0U03rU694b
HaFZ0K3Aa2G+bGoUthSvMOktX71yGpOLW0BgftJmZ0ROvh6jf9BBcspT0vVODZN1Rlro/uzl3//7
NSm3l1RPxcMHeCVI1NtPbER1Vgo90a7DUBTzD6czii+mXpuBCfwvvkTzkP6p9GM5fOqdZPouvLV1
L/d/wk5AYWTphsXdRLF0s8uKxK2bpPO4Grquf0i1Fu68aJ1PING05Lx0Cp0wo1nhEv4P4/IqxXCA
1i1IjtupD+WE9LVRGNd6WaNvLuAdPx4tED36GKWnuJ/bv+KpE937gzadGYnbkiKMCHDeDtsU00gJ
wzSuy9JkSuVDO8gfNU0BwaLQuNe/5LoS9ef7c907V9IyCfg2JKs3rXLEktK+c1XjuoKj+qpnRXXG
mkk8aCkTnnRxJDO5t62ZJUL5dOjZXZttlYkkdruBte0i1fk59JWXfKr0Tu/93Cz7kZ6mNU1PAwot
yPCO9UHM3JstuCt4cvDfJW72don55orajL15zRDurHyvWEaQytU0j2dHV3T0d5De+V+CpTTPkUVb
WbXSN4N2Yhj1rDKuCj24zh+1ZVbBNqZDFvTQvj4jWXNICdi7D9kqPB/wJYAPuXk6qEgHwmZhL+k4
PXZBN81qc9HE3BWBFi+9ODipu+sKnUoyHmWs3NxF7YQO4Gx15rW14vW7XigDZ1bJ/hTw+odz4VjJ
Ua1hLzzxDKfkznOBvbTZR0jHp4NmC/taaVYU6s1Ql6d6rp/brntRmqx40DSIxNSrUVkso6g5mPBO
aAJiqb3GRkpXWw8butM4Pzm1fRXLPNsPyhjBqV8Vc7qi+rF2j7bSqfnJLNPlSGJsZ6nhGVAnBFEK
BmLrumVXHTdV4djXSamN86r0xqlEi9F79PTS/pffYSvvfAtyEzAiTRXctnj5bv2frdJl97SafXVt
xUz9REu6M5p+6+OsRu3L2r/XV+x1PPJHlT9ICYHNqyhrRFabpepca1vNHsZSwz1SmSl3Jp61olI6
m+JCc+V/yJkpXkt+B1cejeTNjtJcav994zrXdjLU9NxaRo4mQ+v9C8Vt0P3GnoyDTbSzh8ELSugM
73sbQN1tYFiMVWUXpc51UKZ4GIJizpK/myErk5M6DpFyMapFKA+eudZYYHeOzqOjWpqD224nVBD3
INZSS6JSuS3pzO4MujY17Wu/6Mb4qIoee/eSxPYTYF3bPRhtb/tC18HZmwoSpa/NnJMJMSZUspzr
WmRf1n5Cz7Odk863sujbMCzakYj43uxQDUE+k0oGNfxNIOx0Mc8FhgBXl4ib+Y7W9WHZjlMamHF/
1MXaiwoEeoiXSDdzROWP+e0hTX1wGWJK3VeRK+vPBHmK3gf2lo4PcbbOj+BDxbmJo+mosL0tnsgT
g9u3RLzRMPe2pSlDnwtYWBFizXlnRj5CwLBOKnc8IrbvfTyQxGi5Sfl6e5uT4gHqTWZpWtccuWPz
KeqnfEFTP/air0paZE9L1vQHZ+RN5fV1bsjAy+Ygbw5js2HsxqynXHGt6xi30XSyFnggvF9zJIHs
RHGbYKnX1D4ZbVGgE5otf6Dwpun+2CV9+7FBcmI5yCF2MhjycR6ZHNsdtZ44R2PA6GPrive49r3U
ujFUokodUPbwVuc8qGtWnssYUX8fBk52hAbd29DoNtBxxgmL99AmTIlU0XLR1eZVMwaJMMb+x/Gt
qGqsU2bEpXeQlO4NB85W4k4BK/HfzZbOEsGxHIxrUbtm/2gY7dw+NBU492cTMT/98X46ure4gCNA
vCGISFN9M1xWt5ZTGIN1nZw6rvyxnh/HblX/rsrS+Wl5g/q5jZTsq9N667/3R97b20Bb4KHgcOSa
W53C3q0RDVQ656oMyJJYq6AW5XjZn0CqU8BDpTiwUnobK6jREAeRp6N4Dchvs7A1TLESna9rYUT5
jyrOxjzUlnXMg3WIxd9R5IiBfBzFg3dHYMlW42Xrkalx+2yWuK2Nha9dWNfSM5tTltvZivwScLtv
+sSj8hHgTW0fpBBvdxEPd24Z4hNlNbbT7WSdZljspgIVISBWPdRpm9p+nrvWg6Nn/ZF09NtoCGhT
ReCS2WHBs0VNtmWMSl1eIVWtN93F0um78V9tPJKb3JsU9RVubtjojLQ5icZcShvJwr5CabYtBGqk
LHTn9eu5GQq9ODgZO0UnzrssnRHpaelv8xN3cvthtMCZ2bXSV2G9cN0EUQ3RP5jVMb5YtaLpH7y2
sOon16EW6WdL2f+Ksn64vveo8CwGkI5evxSS3HK4W10UZhXH6UtlqfnnWPRpds6RNapP7jDUgbms
fXRwWt7GBfkSl58TvSLQoZvTkqIAh/3fFL/okaX9WBIL4y0SDPtH12MCSkUx+0IGXn+nCmic7s92
5zMT+Lj26PlIpdjNeTFaYReFaSvXGQRgaCrt8qHMHeV7D0Th4f5Qb2MQbg88E19jAozuzTEpclGs
1ZzHL7U2dYjyTzHOBNFywh/jO0Vy68f94XZCEFLFBCFE7zzsgzcPUx4ZajkuuXItEFiCpq0N83Iu
+eDp2YTuO8d+twCPiZ35KB7sHFEa4yRJENZhjW8RxmKIF8WBkfaCad5iX/JxQiIRnZMjpaO9BeWJ
RKHUBo8P+e427owGOpBtYqUvGk7ID2aqzf6Kn8JD4a7UOFJLoT57f013R5QyNXClEQTfpmJSkszL
ZiN96WHfTJcUlFX1gDQ12rdAcJ3uibda+/X+mHvfURKOQFKgXkVZ+naWZR5hB2guyYveG87HaVXn
oFQiNUD51vtqDxjjCbM88p3eOxYS8ya10mTZfXMiFURNM71145cEOteMVGFdP+mpUX4VYGUOrqzd
sXgx0LcDUAg+83aCGURshUIH6NNiar9g5dAE0VQK71QPk1odHMK9vcmZ4I5ke4I+3bwYKkdDG9ZL
0hfcvMq/VC2vkZsr0rY63f9qe5PCLRxMjZRuoMZ5OymR4PJr5KV3LVJnvOR17USB0SN4+mQtq3B+
vH80XibI4dJjxTpxMys375H37zX36tmz9X1CDf7fqlmsNdAqMo+Dqe0tIUhhTT66KPVtKwaNvo5u
j47I1c3U8rLk+Mdeiggi+vn+pPZuBdnwkTZfbI9tciqpD/iHFNGVorxVPnq40z0TVd3nVZtdbE1S
txrBZhRd+lcMgbk7GF5+odsSOW93AJlsEooVb46AqjLLcW2Va756bomWsxjPjd7WYS1GCJaz117M
Xk0fsP7NxbmsRPXz/vz3Dj4VGTrI4NOIy3KL/fbe1OIkbzARUK7JgPco5knLc27G2cfKWouThZzf
g+jQALg/6F4iQt1N9iWgcUknkNtRzUrDijfi61JJ7PLnuu4iX+DsajwUguqnH1VRGbt+Nq66HtLO
KbE8iYSJovEq/jn4LXLbbj8BVUcJcORBSkJ7+1tiqlVj49XRFS1/olDHcj9C/myiYCy0/oM6evFD
rOU9nruL9aCAUiyD2Vi0c0RTZwkKp0Wj0aqO4OtvcDLyuoHuTevVgJmJ8ubt76JLVOjpOtnX2kkr
9bsyA/iig9QN49kqYucPGzOaIlCH3oooCItkxkQZDJmfoQ7zw9DxVwxisTpHupw7BwYOFXkRXQbO
zZYXi9yOFxlWHF0Rrchw9VrKwQsWM6cgDpAYegbOidkfqlCa/oOOVE3xdP977dyOWM84EiVK5kGQ
vV2WeV1yV+DD/rLMwnpOU2842Z1bBWZGFos0wnIEWNo5ohTdqYuYLoLnKP/cDugIrVd16pTXAWRP
+bdZNeMLXijRY7u0qvecLX1WfoPSYNlftEyfvKBd46NAv3NKiQ1USySCFHHBzR6t6G6N0boq1zRb
o+TUVp5KytqCr/zvhNZlgyGH3UY+lY2uOd9f792hAVfAEqGCCyb/dvqjEJMYBbyGxajF9FgYNIhx
9TLW7qudpvM/02pmJAtZZx61D/eiBKH5/w0t74jfYxPy5/rYk8tm8zie3SHOgkaNrEudRIr36Fi5
828Lb+GTMKvuQa36JDuvdqccLIBc2018oEONFj/lVeoX23JjEZXgn3NDuWIHCi+4WUzjq2jQmkIU
pjgylds7XYzDIxc1AjwzNx/aSi217eIpecFmqlO/qXqlK/6sQWA7oU8Th6bo3fwf6LHTQ9VU4khm
Yu9wkYrREbGBRiOudbvizmo1qB618UvU9dnFa8rs81pVLQUxHNzQ4Knsg2t+b3FBXrK2EjADz+R2
wLWF+VSvTfziwKZ9nAwvOhmLsE6tjZnW/Y28PxToJGkdgOrPJnAoVoH81GrFL9o85b86XSbuujfb
vtaPzhGja3NqYD3SVHrVLkAiEKDf5tWQZwoPUasvn211wvg4RhJc9xcsoKJzo8VdIJrY/LC2tjEc
LOjbgWFdEiDotvMoY1FvF7RNoiLNzbl8zqJk+RBn9c9haFeBUUCkPab5nH7OmmJ+vL+0m23DbLmp
QLNwPmTNeiu4Xo7cllYVV88xJO3SrwvDE5ciNefpVFmRgf3kJOqDHGJvolSEXEIS6IY3On5jG0d6
pqbVM1m4djEK4T2qBr5vMd5/X8RiczUq09Ggmz30OlGskmkrUXQjddnsoTgZF0wVmuq5XQxxHtNV
M89xPKzPWYeJ8cGGlXv/t8CDDAQmopTKJa4dTKMhV+C38CfaNIqW2PLOsVZNkMlwfgMDVqrze3Wc
GYgEiJHQ6KGQuKUCAkyOYFcKD0EPJIOixTS/TZ4Yfeky95k85IjwtP10r+NJej3PMDQutlWvCZ0A
ZWoc72ymhfArJStOomJ75moxn/V+0k42sPOD/bL9dK+DSoU5gD+0cbZ5i4aCuZsouncu3Kb9M1X6
9gydNH1Iiqw9AO3vfDjoz8yOG5vAtvXH0YTVCCRuce0oa+tUx3ofVDwEDwqim6uC7QE4D81FRDRM
1F+3E7LaKYuMavbOcx9n0Mhr+2wmOHsgwlBebAVRudqb1ge0oPTz/eP+dn6MTKue94pMxLYKQXrs
xUM79Hy/udRCC1GWS2JjRfH/N8qmNoo1Z6lH9uid1UyzLqut12exxvrBttiGrtdVlEorFAQ53lvy
XT5pRlMZnQedQpWen5MZxHWyXFyrH87w8ryD8fbWjlqvxES9Mpo3Nyy/oO1MnBuZi5Nd0hVjXH0q
9Mv9tdubFfe33Oe8Hah23oYOZEyarucFde5W137MEV5N/E6vnPNK6f5sI5gevXdeFFZ0+vuyywNW
ZBtDVAee/9xr+YV3e/3c20v7nAA5Ot2f15tDDCwTgBHXt3yx8cFu5xXnmt0bOZ5s7aq3gWpzk85d
lZ2RBjlKubfvLwDVEt4NPFOmQpQGNmMpdqMooNfyi4jb7GcB9PiB7pGyBvQGnT/NEhNFboH0bAg3
Sfy+tqLPPWiSf+ISsI6voAB8RJJ7Ezf5RbRNcYdjjREH3fwiYGq4XkRTfvESUaIIJaoPc5NUJ6oL
WBuAWv2wIDV/EMz2lvz3QeWG/u0WytO47hpS3wuiyt2l17roFPG2gySBdfz7vy40LlJBcjQ6FfKn
/DaU1bG6SsJQZgJ8GjFGL8Yevl+qxxEG59HDZm9iEHJerYhAym0pMEOUD4oxFDjQiDQpOB4clYCs
StgX11TbIzXON0eSj0deT0pG1Vri824nN+J8s/RllV/aWkk/qQjWBepKkgtUo76UmTMF719MMnhm
xmudq2izmDFoiBFpsfyymK2OSu40n43UqU5tTG52f6g3NxEQKiDb/EM/m9LAJqbpianHlTdGZ7Ny
YvfnqCEa92jlSd09mQVWDqBSRKQPPgkk/lNjO63WQfTZ+ZY2TBM0Mdg/9CM3qZKq9UbsZINy1qPJ
+m/U2Zl2mkuj+RJZKT2l+9Pd+ZKUXHkRUjXjQbjNy9R4nbj9VDKJvJ6BDVQpzk89Cm5YRA3ThH4S
KivNe297MhY6nzz+JWCaf2+3T1XkPRrHorgsU+kEern2p2bSh8uKsu8X9uwg+QJJsOYI9dyf7vbr
wjL+v6eEYpTFQ1i/HbmPbGMdVmMISzxG1gdpbvJn6hniU+raI40lcxVeAJ2hC7M8Qbvz/ujbLytl
D4GnQx+XAHX6MLejd5kTOxGOtaFaum4X4IXa/gdzHeM8DppxcGQ2lR70qxgLlxsazFJjcftCpJYk
8lIkYxgL1CnO3ViaGorWS/tUGKnen7w2z7Jvrh2jkJZVsfORlIHi4P0Jb4M8PwIhCjSj6cNIqdzN
chuJUuQQWadwVJ36MfL0+CuYIPcbmDbv6zor/cUqde/b/UG3W5qRALPyimNzAdDbanO4eWLoSHdP
4dRla/5Lo2xonaYFJO3VtAWxCYb49OP/b0y5736L9sgD6KvTiDlMWnXu/hF17hXqBTy80Z+VTFv7
vypCV/Ll/qhv9xN1drxZJF4Z24LtflKV2hppPkPOV8TqnisjBb6LRV+u+W4qpnfCndhS2FXJbE8S
HQAGbqN+Y9VTNXlLiBWg/TBaffwzN7m3YSwlTTAsWXqUIr3dP4xIpRAYF9qFpLS3y6pgndC6SbqG
2kqk8C2tn6jJil57UmNVsR9HroNPPRWgg/b6FmUlp0prTUJRePbwxtpkJ1h3dFaULlPYx5ry0+2i
QXKsUkeTMiFfdLd1HrURa6AvkYjs7NKZifYzUsDqPGXg6I6cUd9GLTI3IoeU+QLosMXiIMrQ19WY
zGGbDfEfePTFH/Ja/WeYauU7h8r5jFRL9o3r6qhq+TaIyJRRCs8grfO2Ab9mQylapZ3CaK7mC+3M
+BRTyv7VWL32sUqS7Os0InBqRqv4rGh22R0EzN2JE7ygoUnDrq3sTTSOWmc5fAYkTEfcKWyvQ8F5
zGYICJ29BkmcFr9asG7/2Iuof90/XTubD1t7HXcO9HbwadvcUkgaxiDKmDy8Q8QjhZk/d96sAz1d
xv40Wb3Aj1LtDgRUdkfF8FfCSQC3OJs7Yqatg3S4M4VJnaTnxXSW0MEX46SredP5rtFXD8TM/Of9
uW7L03LDw6GWEuuybc7D5/ak5ZoKhgRDz9CNsI5YvFk9WW2W1nQhEu9LGc0p1LUZVE1ufVZk5qfh
iPhw/0fsTh1qPleWpOpt0QmU4ojVWDCEShKNf3mZ8WeSqEnm212pfIuStP3WK4l3kO/JlP/3wtTr
xCU2incIMOetKIG6pP2q9e7Mhd8BXEfitvGpvkf/ff/cSCsdG2EczCW2WicAI6T+eYE4PKQDopez
5Oiwwr4IZj114sAQufZ5wer6nSqBrx9WtiZlPAOiua2hmksxR3lasoudprlEZR99mdruRyXK6mDn
7h1WxgE0TaYu7R5utxBPRHXQxTiHDYIxP0S7LD8RWXIflbjQp4vjLMPnWJf6ixHw5IOAvXMTctdL
f0w+JcJHcmv9dv9GK1arVG6XUMcZwOcATaE+ZnX3wVghPjze/5Y7URF6smSRyLIpefrtYEYCXCZO
xRKCddV5gzTGKUH38Ykn9vAwpuV/obEZ/9pz9sM0suY/9wffOSSksAg9GDxkKcttDqrNI34dNWcN
zTGCFExOOVSqnzZtFAfzMnjJx2pMB/XkTOl6BI3fmbhsGjJ54iLPhs0XHoxMZC48+DAZ4+G7tngV
YiFGnI8P5rqkoUs75yK6DPFmtVfU1s/SsTpCM76CGDYHlthI946nNZiU7eoPZh7BG1L41J47MlLl
WQoyu9Yonit6zFUwKUtRJwFgXKcK4tWJ1adq1bLmRPXW1unuZUl7NqUTwp9qBZAlzNOiPg365Kjj
wf21E1zo0aAbjyoH3NPtgkEB9BCI0OdQ7ablxTUjM3DUNjvq6u5kvChTQRtHYOwV9XS7IUer6C0t
KZeQ+kLmnLVVLc+mMXiDH9llVj3M1qAePOH2tgJIJ4mvpxhNuex2SBqZTZbpyxp61IYwCUUE89Oa
OeqnCo31z1LBs6DV53buY6cayaesaS3zdP8k7MQbl+gNFJ4KElmK/Im/nXmzrDyltzI1rCdH6/0F
Sznr2evznmJaZjVfsrg3k8Ct3eKUjhyMgwfWXo5IQCWwIuHLb9jW1DDxSIsINEMII3J6gOk9vFQm
dSzf09L5nNo1ArdWtogI+vUI5nbCUnfxsUlR/QFNn4O3wN4HgRVKkgyJhMf8JgJy5821ViZqmGG+
EojOMz+IZkl8rdHL84x+BRcNWhWKmzafI6OND67RvbD0KkFFEV1Gxk3CnExOomaRpoWUEZ3/lMPq
fKTDk3xAnkqrA3LkpAabL01b7m+Cva1PssDOp5xAQN7sQ1fRE0geoxbajTEhYVxXazF86rhrxaWM
XKU3A71x0ujf+8Pu7T0pHApvh7HZhLd7bzbUKtUVTlWi5MZJg/rw3V3Q89OUxD4BwMigudMlNIq5
OKBb7GVqtNBQFeIy17lpN7ePpdJJyCaxhiMFqDQY1HxIBS/7TnN+FF4+ZCCNACn90cPbTT7GWu0E
aj7rml8akfZuJzt5AKWGG1UcCMLuFrZvVmZclmPDlVB1GLPm2NlBS0n8RW2m0zJ1vT+pY/cwTaj+
DFlXnqLaVH1hJMnBRtg7jjDy6GfC/mf/mZsDgIlDnLmIffMYHtu/lsFu/sLMUgmEiNPHdJmNk6MA
FffdoaMOvqKy/8HrKYRoUzwfxf2d04C8K09lCU7nrpL3wm+hKeF/Ze6k843KpX+0qK2dQZCt00kx
xuaTnqs1Tr5V8k4yscz14DwRkFSgRDTsN7lBkdg1xIl6CRdPEWqgdTXa+jm1mfhc225l5UElcMZ0
oxmig6lR9zu473bSMJ6ndGleuYooItzO21CoUA8L7/VkUc1LE62tj5ZZ9eKWjvb+bFNa4CDrakpW
/jbemfXcjbTVuIBwiQ4Xkc2hy4lElJqA96wLPHF9sWR5+bUZYOk83D//u6dQSqpTeAFGDTT8dqZK
VZtCUTW+MHLQAaqJ1idNy/Pad+Mm/TArdXsC8dV8tkqTR/JMddy32jo6eiDvLbi06OXFhiIDAfD2
ZxRq3WqWkJvehKddVQt8/GbR/WpKlYMpyxlt8i6KMZRDaHNjArctiRhYGg0oEaohzyX9a2sX4qyn
mvb1/sLuBNabUTbrioeRAsJDU0NcsJUPa9O1nd/j13Ht5yJ6QafVvRTJrD95hd0/3h96e2hhb7A9
+RtgkUFL39rGkcKl1uyuS5h3kffsOkX7krdzdlVRTMm4RXSvgo5vmAc9qe3FDZcY1ygq7zwKQOVt
RY9KOjadbiROaKBllQUxaBvPN9J2echRIhpOkBcbyqRN+73t3bE7FTm1q/fJjUo+M1wvshgExakk
upvrzNMm4S255oSLm43uSXY8zZPWZSA1gOo6R2Kcb1eaXiQlaYoqpI60QDe71tPnrI1cB+mgpfhZ
llkblCIqQ3v1pq8L9sBnJ0X16P7n3WYKco6yMsxaS+zfNibH7pA1ZlW5YQ6GKPAad7H8vu+d77WJ
19SKEIU43x9xZ5oAS6W/t2xb0Si7nWbbCD5d0rjhEi25BLcOX5NZ7UJrUER66hRRf9e8qVrfmYox
UYql0DxoywO03BKj8sGqLROxkDDOdOtJMxCPCNIRNYshGfRTCVcRWQdnPgpF2/ggh5Wi46/xkCrl
Ji+pjcJWIXuwhxp7yP3MSTzvVNrQVd95yfzfgSjug9lF02Er9GN2Q9THceGGpUP5pMq94dJGlv5U
4jJ5vf8Ft+H1dSg6cAQFQFlv7jNRt2bqTZkbWuuQPMPk0P2sb5tg0uP6YLPsDcVdxouW3h8Uks1m
EVCunKxNvLAZrPZZU4vpApTJuk6jc6TeuHMSKEPJ7q1EN7zJIOntequCKXc4KPH4uVsdjp/uReEU
xckX0cxH+ox7OwORIkCn0nsIvvftOZi1usoyp9PCLM37F9Gv+X8iPRkPFnDvtKHQg+sm5SOpPX87
ikYJpozJ6ELXqfGlX0ohwIk4vfXUoHwSPRiQgh9wXnKPwBU7ARzCKrUg0CIU2baAQScSY6wPuRE2
eq+tPi6cywcTXuejsBQtCgAR6g+lrS4fB+zllSCyyuQooG5vTblP6bVxf8DXRWZ8s3nqir3jxbYe
TkOLRt1qOvUJCfXi0pXzOASuXTRkCFla+Kte0B26f0r2Vl7iUKG3YJXzhlU20e1tTTM2QicRmE3O
Tfc4VhyQVEm670uquL7ATvp0f9C9TSUjq5w0NJ5tnx7kjEIxKtFCw+jLU0qr7++0r9s/7o/yJs9j
ZREgkoVhAKE4vG92lVrVbmJHqR5WlZd9qGixnO1eYMun9BjZDJMDME1pPrXSBaDol7U+idRzf93/
FTsLjIUDhEsgcoQBbXOAdKty9bX0tHC2zNGMz5iwCzPocszsgxJpoLw/j3SfYj2ox4ozcnBz7uwu
CHxUdWldQ6rZoi9SYxxGW6hmOExx/JyWrvYjrnvnktRD0QfLOpf/GE6lnFx3OKop74Qq6gmyNC+1
N3ng3B5q7pNaLHlrhmlqiPoxHerBCkSuey+GmK0mObf9pOrxQSjZicXSswzRfBwfZRf9dtQobj11
0nsznHETP0eQ37+hqeHiHGgcSa/vBA+pM0nZGiAun0b+lN9eis5axM3UNHqoGFlVX/oO0vlp7OIG
AysVIGsVJDwmrM+TqVTp9xY78adqarwjObmd0wRIn4/LUvOhtzMu3bIjO/J0DLa9wvP71CzOrtOY
68FW2vmeKObyJXmgS5rWJvNzl0l3hZkaYZ968b81xajOX61WnGPhTv6QjO+UFZCZLW9wKpWSKc6Q
m0+5uitxUK+McJzU9S+MCmniifVrOjbuAwjh6eOaeeVBKW5vkpwXvE8oEHEtbMY09XFAtjwxwkKg
Q0TxzwQtBKJVswbzzKP4CMi9Ox7tWXYQj28mebuHMhMdVIosRphmZnpyInMOUrVDfdEoC0i+3vB0
PxztxAMKG5bM92QJeNvLyrkJsmFt7LCIRr2u/V5DcfmPJFnc4Yx1uYY0ayQ8WrVRUyTKfJkKtTyC
aL49N1Tr4ZQhj0vFm1L/7Zz7HJHjpC/s0G1Nt2mCsipM98tcaELNAivLxlE/915WZT8AXyxDg/9X
vQx+Ec35UeL7djmoeCK1yV6jEEz2dPtTZq9x8qVu7bCiKF6c41oMH/LMGoPYMPOvuZP3X13UoH+5
RvU/XPyMDSwb43jqIMCnN2MPKy5ObKtwKtZxDqQrWu7HQ507gaLWzfgRlYR0RBbB1GJfgFT/5/5W
eBsp2eZIjcL/eLXG2iQeq97XWqpEZohEfm36a1VOKFStdua3qlEcXPl73xwOMo7H0teRp9ztZPtM
5w5E2TJ0qnQ5u1lSXfI2cR6NSXwn9Yh+eRZu3JWRVA9oa8Pgvz/X3eHJs1BNAongbpHw6ZA2VjwI
M2S85SNIMsVvSyv6NiXacmqWqPmUDJT/T0iBNrNvCt6+B4nW7mqDWmPJ2W2QRW4XwOvM1HFWh4vY
Kssfi1p8E/pUP6XzfHTE90ayGASYHs1KHuu3I3VrnbV24pqh0iaPRWxH/4lTU72Y45y8s44HrkMi
HdAyomIpSyC3I3HRtpVidBYQE080X6CgV850odtfzl/KZIA+dsLe2nsBh6nG4ToP5a/7n3V3qvK9
YNA3liTM2x+QGnlWWK1thfk6GWFXiPmbmrSDn7TOkaTa21tW9uhAYtMpkTRM43aofMmNoR49K1Ri
/CuCmlQ+Pce2UV3vT+nthYAmO7UcquHc529uc3T3+sZsWifkpZxcNHf+OopoTPw8Ug2/jtajEtbe
ElK5omRGKZRYuIkCccMt2A6MF5njMvtCGLyD+qmqHu2xag42zNtkmMlJ5RdJ2QWftRlMaRun5YHj
hDT27F+IbU1d6K32UP4X01Wz+0ufjGL0u6ivzaf3LysBRkpd0QBHEvv286E3MyHwEtlhp9Ll9l1L
cYOmtqxAKYss97U6//t/GBCRKRTU6K9Am74dsDNa3a1j1w7N1m36RzRvi843kZv9PHalN50hOx1V
yfZWFyQQ24eEm2e03Fq/5aNjO7rGuCg2uX7TfmnHanxMnNb+bKHh87imsSqCwk2r9z9ggXjZsBRc
eJqyxHw7LHEzxwubHeR0JpgC0Iw8VeFbf8zSJjtpVr8s5ylS1u/zoL7Td4XjQS1EmkhJ3QnwdZux
9Rod5TRJ3bBCzjzA0UA5p2VCv7ZVowAEfHWwjXZOC7QHgqqHUpJc5M1cdbWmwM14lHOtJ4B17scR
uc4/J1THDuq6O4GA3QNgkH4QFcGtE7Iz83w124WaHO3RM7oL6hmgjImYvzbCCnKOCEG741FzJDND
mBqQyu3UsrGIbCei9Fj12I/Mk+J9Wu2y+XtVF/GpzNFqvn9A9pZSagpQ+oBJQxvmdjyEQrB1R94P
YGRVncTccxtjTPATSQPlCJb/psFIeielpmRWL01Ptkcjq8pGFF7shdHYWhecP5QfpZutZ1G1yyWz
ui4wFSMnyjoL/roF1Sia/ZZ2pRxrHMCd5Dr+3ot5/Smyz0fMlZfmZgvZKdm10VLB6/CYCSANJddq
sbTxvKZ98WRri/HLNNu4vnRRXv11f81fb6nt4JxQ0HJSEhsc/+2i650b65MivLBYdRWCbFUJf3I8
8ZdQ0xHUh1mO/4ew61iOW8eiX8Qq5rBl6KBsyZZlb1i2bIMECCIQIAh8/Zye5Wxm43pV1rO6SYR7
zz3hmjfcDtEoItsWCC/D8Ksx+dL7fK+/r3pan6uo/n/7GPD2/zwXGGiiGEZTcttbOTDU/1kPREnJ
hI72QSTpjdMDa8nHGVRs3QIdM6abGPyw2pKP8dLv3ldfdIE+vzXaHxgcWhFt5x3xTmtfRI39BgfN
IhvsBApA12QWbVW2iEL3ZaLzu5FlYzGEYkbg/QHP8+9TZAByQTTiwztYHzY5eTod5dxlxQzmHciT
+3EtxDqtn7A3TRB45tZofWHFkhLdZuMasa9mGU1xLhaZTUO8Vpk5b1WJnM7MYhD2AzZilp2XMird
xRsL6WxVErzvRBPvL1Xt5+Yags/SS4xiNcX0qvG2Z0mk5/uqlhWOGKzKhba7kcVynSXyegaPbIel
BZ0vSWEou0fkrsyPeDuxxGxRhxJD6H/lSGhxtOksEt3O80R9XyBKmr/s9KbKxI+SqJuSMO+nqJBR
egej4PK4KB7G5n7bcMR9TYyN7NgiCAENWi/SdDPfSMA8/36GzkJvl4VZjEvaccqEVQOMlFylW02s
QS7DfFDZ9OMERX8JX4hasvxsAW+uvIty7ICoTRcbrz9gVuFLO+x03/QbCGE7Oa6gjYam0/Bsrz+M
IOL4C4+UI4FSHrHQ5g5jRL59hhEDXdk74zweiYNaOe+EglHA1iZZgJVmW08rvnBbZSqzaXdgugVL
l1lA6/QttWbENAXXkxGPsNCWY08mtF2mXTJBIto20ZTXD6FcMdiKxGHcBWdJNfkzgm1Z/YFRTDnN
j2MwlX6cIyi3lk6WPoOZPlyWEvgKY5C0JPgO2HZPJLtNubvGQBo+dbirZ/UdAizF75CikcMjt6yt
WoZmifb8XHmYeEAbnGElzh3eCmyIWngFu8lBWhvAReu5ZgzWQOs2yvJubSpocAMYL+LKLNual0TO
GS07BLwt89M+ErL9IWNgMzz2KN3gQVxyu22dCxuYNnmjSvZRRmOEc6FxDk+4w0BgmhHxISYMynpb
hGQdipuN47BGcE1uDxs11a+IQysHRl8iHvXuqWhHmNQ07U2lw9/ZBs/3wUi5yccGbSaQZa4lewcY
UkdXZAEZeQoKU7W0y9KpTJ8qzBZDP+5bnj7YolTF1dcVOpl+EWBtnFM/cvVz5EDn71Ze1uHNLTtc
d7votm3bzUZR9qnw1AMFcANnH5STVMUh7tIoLrcztOsrqEbwu0ZmewghHnFKwNFDXmisKnuFooou
j9hEqX/ZCg/TEZBECbbCoUkRWi5olf9hIt0IYpOo22kLW7ToxuLcq3j8M+Y88r8yKaR+h6XRIe80
MxN7JTNR8U1NQqKfFeCeHIA3B+wM78+8eRk1snPuJngphHsalVuaIuneV6NsNwHUvk+JqUDPhLML
SApqkbz8OWUqIp+z3XUBWg5mhsOUWmrPTMpYnVK7IwAIL1fLTwmfBv0Ip6wInLYyZzG2ghynyf22
ZGXhBEVVTZc2scW+X4gDZIRTHiZUnwDWYwLfPLhN+ddo1PihrJ5HdtGpL6sTA0xGnuWm7P6UTCra
r7Hc+PGOBVKVXeYOZbtS55tEDFByqMuU7vGEs08myx1yrY79txdVRcO9NgQznxImR/RqDAxt7mc/
w+OuW2WESQxO2Dn5tVfQCl+R97La02Hi8fi1ShzlXQ0GkFnaUtzsq4aMaHqEByfrbXsPjcgL040q
h+AhJlMe/4SaUhZ36+S9N6fl4AQOOpmGd4KrObD7kytgsnJuZNnIrQXkC6HyBJ2CqToZKBUdHZ2T
F9w+Sn2Fq4TYPkBPiz3C6e24qZ+Hx/Kxp+nY1go9BkhD8jlF+oC/shq8r6eqnAAqQk8+jhcMXI+1
6SZDSnHlsZ2jK353Vb4F5938bSLY1VfYOFbHBafyDGZ2UQg/t0vezA+7KUeDxnCrl1/F7U65txhA
cNrnBoGD74De2fLhF+nKtG8Y9syFF+AIiNYFtiVnpgpvXesBJpdnC56NeQW4m4seBbMAKKglDmuk
E+8SzUKjwM578QCU12GlyIWjLcLJBCKenJirFypRxD4qygMf2F5HmWnB8SVzz6FUjro1qsvNtgYe
ZqBOwpVDXCZv9Yx/FoTXDu82hX8Fh2f3hSD2L7SWgbZ53yDWbxpY5MX0oyhF4++y8tC5G46MV+4O
fPG6+WG3PZpfyd6kdighdtbZRetqbNoDKqOqbhdVwsKsj7FP16cqd9M3G4Nj+2BDPkbnHTl+8zSA
YztXsg22nMMvtjm5/Nu0ivEJBSDm5gVORiq8CzrlDK4/aFgDTKbgrotTNDd4p5ndmuM5mCbzp2Wz
GOv8zkAWVXnnbHKMb2OeZKfAI2XA6dqO6bxCzpc+kdlP4h4EAOhCe0glxrlrktsTWUBb/INTaT0G
I/jSww4AWkafBsQtrCEs6oWqCK/KuwXGWuC1ICQ7kk3xb5nY/FZpPeEi1xk8V6zdN1RG5LD37PDj
p5o3jL8jSXCr+KmKZJdicPajoHU9P0m51qhPtlqvZ7sy1L8xrCMgDyapOkEPWfATfNlSwJFKTg0+
q03WJ6fHosJv03F99gL5bS0CKfY/M6xTkT9fk/mnzkbyrjMfg0tIqj05zdwubxliSIrnYwmODmBf
WFjSMBOL5gyNSM5O1lfKPhyMa3JJIgu6pJpxjd7xZXVvR5aNx4tSddT8GFeWzC2ktuUrPIlk9Boh
5MB9Ks7Lt0Qke9aVxTi++FDgdR7ZXiT3ccztHwbdGEPwoczfNiOyF52EkLfNmjbq3jvBen/Tz1xj
EcPQQlaHoT1PTIkaVOXFdhYpysHOE5+IM05bUlxkuh15CzHB9iYBv6PqyfCY/sLaWumughWy7+ty
tKQXuZzexh0LskP0K3+bhZJ/WF2b8Zw2VvifgVfZ8scHeMB1vmIlVvMkkxjm2AVoN8PkMDL8qfbR
Nl8ipoR7N+lWGNBlycEvSBmf1y7mEeUPKJMkgOSNoZbRuMwVKuVRVV9wvc3xncNUMO+b2iPNWmtk
T54QAZsE3maEVv9GkKbQGzXozs4EpBF5Rkh75DvnxYhQtWLP7UuqMbt7gM+acx95hHlRK+FguQ4l
qUlzYQKYPWqoQMiZ2pJkcFLiaYnlU2RHNYDcXd0hEajcQbjGMfiw70hqOyc58shmVHdNKVq7F/Hr
wpbjL41XvsMDsMi/wv6qMQgZ5nnalvW+++cw+qRBE5OjTFhxviG1qQ/wBJBdsSg44jHEokx3mOsi
iYCqZJu7qCaVvAjIspsfuD55MVDcUtEZU6wjjG2IYx31TkBHhSFxzdczy+ptfJo0y8h3VulqHZyM
t+xMXR6LDga+hT7B7GV2j5vXFlUxDLHEL4AWdhmiiuGKIxmOsx+KBpHCWDRJZtD63dFcSOYy8T1D
qtpZjVKDc8Mzb3nL2cGmoXHl7F7ACaxcnxlWU/AjVRKuqYTeEs3aPjI23seipgTbOqPVHU4Q8Evb
Qte67ChT9kSobxAL4xou8URTg6FzevCxz5fFVR0UapM6B+ibTJvXhPHvApT//cTjTIa+sof1PVKk
x731DbLVr8h6i8shXbRceorw99BlrCD+a3C6ij8sPLt8t4piWWNsIZRY5CIa4w/zNQDEBIMBtOjG
gU+7JYYjCYiWZJnvi/GoEvVSj2Cfo9os84nmV4SBx08in7FWj3gRTZ+VHmdmu42QY3V5DgfhhwPs
uxKJkSpMnR31TnD8sHVH7t6euscZsoHxSWM0Tz51osTag6QHYqm1U2We16ghAfaJpoGWqyHkK0Oz
Vvf4SlXUM5CtftWgpmPz6Sj7gNPafFwTNS4YliAUNbsmaG70nUwzUnZT7dnazvHWvCHvsPjG8FF/
Fihm4/ZQ+wKHf+tlDTlH4pcB2zjTHcOXqX8ta4WBV2Qx84CSE9FPyyZZdkWuXv6FW5wrJ7Mljbr6
NVLirJI1K1sYbvi6l1psBq1VRNBa1c3B++jwR90JxGk9W5aAoJNMBzgFCx1Tc89E7nEgQFoFH+2o
pL1PMj21oozi4nLMjGTdJGT+AcShmU9irk3WESSuqk7BkkYONEiwp7J6qvL2aNi0IpCBw5EzjTju
ucChL922NS7bPDX1v2bfyA+kusdxW+VT+S/WDfmN5wq7Skdh5JQ1Wib4q9E/FtGNExAvxV6h6EBq
8iCbnCxtKknxAeFF8W86dr53U2aV78pm5z9ZtUAZImecAz2o2gLtj6TreA00tgqKEfB202yZC3At
gWj0Jp9R7lcNyZHfC4+C38UROdUyjHePVsEZ4mup0Z20c3qUdDjYUkXgplUL6xxUl9CqOstkH0W3
hjraKvtldVw33QgA4SHaD2AkiA1LtkHlnqzXgCozarPNI1uyyv1oO5FqPrc82DXpZopg8c4J3VTt
Eh3TM9a4122p7BHOO5qQ55JNN6L3WBxw0cWXhqXKOJuHpKJQrR4ImP6AgBaNnxtVyLqgDo2wXNhr
fLUpFaJzVc4+0Z8JqGsj7fXluG2+h11pihxKNc9Iwd5h6QyzzC15qbPAYCsQN/tLlOfM9jNiWW23
gqj04ODi8gixwoJuFScksirIJv+lGy3jYUTmlYQlUSTOhuOQ7sFToltXsSXGbXmME2kXgr4YQTcN
JpehWVfTbqVO/0Uzsi+7BKksa4dVtuhuZ8K85vhkyQCWFZkGE/sj9NPsYUjHmhh5EGy2/Ktc08O1
9SFxPUwbKvqelHPyybP42HsrkoT2FMAfPguhJe5mUJhebHbQuVvLaPolUrMyyGFZHLXoaMExL+zi
epSUhpxgsKseQXICClk7WqCjO6AzGGAtVe44MxiEGnVlyu9OoMs2NaRKaHxL84459Vq0WRGyFMdz
yA44zcVgNjoKUt54bLD4ajaDF0y3GhVOHSY0BUlG7YhnfCvh0oPkUy9M+aeKbtJOnvq5S1ml/kqE
tv0DrPPOpq2+tbbFbznT5OfBatc3GnKpLh5X+mT36OA4Tcb6q4KB7XzSWYkbdwLXRrUKjBdgICJk
Hwan5gIBQyHRlwM8uGCbrRkUySrh7eY2JHrTTOVVv6bBE/zbjg8wNZJQx2fweWtBGZpcnwQiFjwd
3BPtdiQJ0lk0z3F+rr5EEVpVorjR2EvXjort0G+SZFdtJWlKYL8nOO+TtY6fynkzMPRe4lS1ICs3
aUdK2vzJM2QptBMOvo85hc95W44VHAsrvYsvKIAMA4DDk7VFsjzEkSnKAfcFtMERA3qPj6Wwc1WX
mWxZe258hKpHSuW6al6O/LkcwaXFE0nSE1TxhW8THhdjX8zr/BslQwq9i7LRHyc2VgwwWS7fEGOL
FlTYCWEkY1xP/2JqhBkAP/mfPBVW9NyibWvNBD1YFxCzsr2BMkz4M66XY3sScabuqr2c32aqa9uK
KaGPFrf0ego1CLZ3i1H4kKutEgF0H+bxA0Fqx79QOUM7esilQHWfYfKXo5C/sDDpqmPLHFgLIXUJ
OA5kTNEhL4tOJxDJFnHKATz5U0GBKHhRLnEr1YY87xwRixOuzIiZjhTQvg6oLjQFS5/beYgx0Wi+
xnsYn+VcugWdIqcf3kVzPSi4RaLpl4azIbUxhdFqlMfXFDsG8a90W+3nEsXgJItF5/YhUYDYr6MF
3f8yzoEu1wbFgOxHlEVvMgsUuAvcjUByWFMFQBZtsumU3yo06TLNHz1cg5MW9sIOVdVYFumZHFvp
e48McPyIqXJyRTFyxF3No3C0cQZniQ4DS8x6khWI7UUewJW7ei6gjjFTjr9drNvlacmc549RFFbT
7ygeCGoETuNLTEG/m7Us2VnEhlKMIcD26W7yv6ZDS77PcAVEDvyZK7ui/2q0Kz6qgsLkvNoACHWL
QcRVi2Q2Yz7lfBQA9CM0nx0lNRIt17qAA2Ub6nWusQBikbRpIP+tmmz4GtDUsC91SN17ikpPdlKW
+FWrMdP2OFEA2+eVWIQzADRNW6W5njEB2gVCMvcQJZBAibH8l6cSF9wKBxPeqhmjhQvsmQX2fcKT
aHBoi44upFt6lY1R6ryC9vBOwHbk3U4gg1ZpIcJpLKx+16xhkGJipdF+QcPH4dmBgcqAmx6YIUx3
p2rIK14986gCYFNMzsQnhvw21eG4l0PVzBHrIELxr6mK6o+YRDW9q0mwyUuqACi3SyomMkDQuyEk
ixcqe7yhtqpPZx/CFSms+esMtcTWu20CWZNxbMpTEhAE12FLW9c1E5rfK6bz44uKDVGDlUXyiju3
If3I4/Vjc7ZQbdhhd3I/x7bIB8Cr6H0al2WvC+DSuZXJGv1msHldW7BiixGaYyuBR8wEf0nklGYd
AqjUNadQpncE/mr/8O6jv9ZCMt0y1AP/hKzQ3ayChqWNdY5QS6fIfPNbwqDk1NCF0MEw+HUPdHWi
hjX3tnyKLEhEZsEpBPdv8PuTMEX2O791Pu0W0D+c0Q1wgkHtIu7WGs12j+j5dOyd3O2PGVkLv0rM
4/6NySx+EYQ/Tu2IkJ+kjUOeHgMuF1RVdONAwzYOI5MHhgj5gct9Ez0DIIDvjLaulQXzzwtAdt4Z
6osveLeVx2bO1/dcVYLBKWS6+cJOe/GObBCddLUMFjGxZVnZDp+NixNBlQ3gcKtxfY0wt1hbkQf4
fluc0I+3XfkNfjcjYnSh8eLDCHVpOJVAet7UUd3cBQr3TdfHfPQz40FdfHrYN/BI1qnPtQkvasMN
N9SrsOF+BirsB/RZeF0zjA+aju+RhTB0ZivBY99z2pVwENCdGVXmOgmMZB000gNM2yD9COahxwI7
d2jfA57ztGKoE5Cz8sTtjW7FUfseeKm0UcAKtrnqK63qni47zGpKGBeeACak5JTH2/GZ4E4vB+I5
ue7ONaxfD4OIFp9v8JJx4wT4g+ZiOlkkymggXw5QmlDz9GZFCVAda3dFGspxoFZypWMdhzmibI0V
60tQs1K9SiP6DaPueO4wZQ5/xx2dEXLqF110ks312yGUqs4qqPFnIyIkYEfa2AeCluk6F9MGz3Wf
uG+0cCbtKJgNB7JszIqJT1NTdzaY/lxZUFVzqkdWha6QO8pV35jpDmCLMy1iVZs7lYOd3aY6aNft
8TbdgwXEdLeU6Sh7hovmDu2wgki/0pnp+Sa56rQH4aNTWk432K0RMdj7ADaBoe4Co1RGLJSsGPF8
22BwpIai8SXqMVRitGckMm+opwXy4bN9BkY5sRThqZkN/7KxhjCXpSI84ouH6bEoosndzX5Hr5/y
gvyq4V8UtXoHCt3lWFKPtQArtLNNKn5IXwNCr+djhIO/WuxH0D4aW89rNXbIbQ3+RHTl3uMDyso4
lvmPcSqjbzmJx19wA99q1D0MYDUiqSGPBf7KWuhyRXynMyJclyZTcZ+hJkWwe+7Xb0GT8d+BE9i3
6KLZcw71ZtYC+Be2PSg4iB1BsPUPekRsHViDFrADgTnQIWqy1aIyFDA05+MtQZ3b6EaQYynwJyYb
eAPtJRZi73Zo94bchBmlnpcIJymthKuNuMVFIFqnsltfZ/Uu4f0OGj9+rXYYjUTFyltIz9XeO12g
F4j15LO7wqoo6Xa7ASKS+b6+VJm76VwPo+oWVlj8Dz2aFZygkR8f1S4dOfmiifYegNE+XiOi1/Qp
ckD0TqQE2ovreq4eYCvtUmA4HEk1Ft5/KHxTBJpSiT6xFYfy+ynJlwSiqjLGTSn3BHujgoc96k5/
zN8zieV3qiZk3rUirNPfWtUIgEoTM+OfJdWU95HdJf5/nrr6gqj2pj7ZYgKEdiRzdm7yaZnO0YLp
wllLmOQ/GWg4qzZdHVBADD529MkalewAzY6qO1SzFBGZOc7oE3hXo7uMGHgq1CFp8pUe1RTOAK9R
yG58cqyv4PlyPM+Q4WLnLBy47W2hv0JjpBE3vDiN5AFGpmXBhldTBCiwCc61pCydPM9mSwdEbClz
EtLmqvMWA9EWCEITX8ocQWY4U7E4awABWH0LsrrbrLRFhAseRQnE4NrfS6YNIEoXGd9GgKzm1mDM
B6Ce0IPCfc/UTeficlZdSifUjw2a5QVJFvDKHwSg6e8pduvYHzotby/ENrTF0sOfCukSd5xuzVsQ
EbYzKGeAH/c1oPmn+UF/ecxwUNWsoA0ME/FpcqGJ9gFVXTH+yngDM9cM8Y2hj6touqvgWvPdTBP4
wzCTQJ8AdkezDLR0RqKsB+UBPLMY9tVs3+eow2iheIcklu4dTANY6K1NEbShkHYC36isfoSxIQr3
OHH6AQMMJNlgapjwu7oqRvYYcb+Rr9B3qegCsgeu/CTk+9ZKmfgfzWwVhmIcRgf3hZqp+Y4VsaWt
LsyyPFFUDgDnx9TRbq3LHRO/jGd0mCdZ4biv5r0+ETdiyhUV2WujxykdjgNu0dCvlXMMS2UiUKDD
KqN6vBHc/JMDAMPfsQ0nztqxcal/XNaE8jeHO/99JCn3b7DdwyOHlVTNB4x4xe9cZxs/4WMdE+Rw
cCt/3gxEez+Q0WjUIxJnUnt26bQN9Y7q/oKIP1yJEmktRZvrvPx5iMzAfhkQF70I+JVnl9hJ5HXk
rsYb8Z4jsHOrS41DGVYrHsegCV/imXN/ARcHgyPESempOK8ArpJWrZjoPHgJ5KHNUbKaL4If+JMB
+g5oymGXVFxTTNSrj6UCIQRaoWY/XuRh8EIPVacGgCktxBtSsiPehT1T9H6n6GhOMouq5iXs5R6d
TCl2OcB8nIv7qY4DyBQpZqiXIqwx4kVoNptOrLkTD9O8QG96e0jufm1CUX51MHo/nhKsMIJaBtO8
4i0Um0uKAdRDrShcvdEYo5gMnD+yQ/rP1XPcWzuunYuu0/HdAXeC6Gc/MAzLFltXrbJa7/3IiP5t
kXhaDRiOsZ8BBB149Bfz0vR76Vcofc20PO1F6fmVRIi7BRy0dyqevqCh1jjT2DPum/exrMeuKbX+
vTirrzjRio8ZgWnoKKWbfwao3aKnxOVodjdw77Fj6l8MBrPvlSu+M3hjwLJrkd/IDh4FlohqM25x
cPU5E+t51mR5T8yRl6dYLgZQwXT8rACMNrirltH+WbKEPZWxBpjHUIHYNlcqRHe2mWvRgRIz7S3V
GsmUZi+av8EazCqI0vOFqKJ5AtsCwNU4kupTZTnJT7j9m/xVVF6mpwnV2tFzShgsC2MGYsc+l+mF
FGk4Y2qe3QPvAq6XC/6KKLPiBHyjRvDxPO2feQpX8A3cCJw3OTWDriXdT24V5jhlc5OGZ8phtTMV
MOYYMPJfh7iYYGUG4VbR1+hKMMmpaPGLrhNggNrejhdC/Pgbc2z5q6b+GUTvZu1ZlTeAvHWz4vJM
E3CEtmgFwwsK5WrQxAAc3eYRHJvgzH7ecprrrjQxN+d0wR3VTraa4x5LpxEtTle9oJBEa2GOsMMa
ps7RLDgu7ZcdPKXrNkNbi6apYT9RIPAnME1jtGClLi4aazJDN2YzcCMlYdDAL/P0Dy5XpesmdHM/
kMrYJGjPav8pCJiWnRvl/Lea8FIKhESbL1B6Vi3oa2zC9M2uT+DzVMtp34XOPpSv179OHgxgc2yA
TFdm8t/hOEvQHoQbAFQkcfSAbC7dfPgVedBPNFv3jylouwJp5Ed0GRe70EeDZ+VwrIC+0oYiclXP
VYTdX5sUA0MNqcI5G0M1nlRczfpRRYsrAbhPxd+pFvEfUFLJ1gJij+NXj6oIwplsdvTNLzFEi7ze
679RGLFzxoOyYV2PbToXrsLoVaMIe5jFyu5C3CRwGSGgc+R4VxEGGcc2mIIJ+YoliAZQ8oMlp9jE
m0NYL1V6cCh+VQ85kDB/jZzsDjJOissmwvmfXBIoiABpKoBsPbJJ2f7g9aES/DrVgL6NC5qcZ1pn
E8BhZybU6GuxnaakIK4DQWht1m4BB4T1Y5UgkWBpDpTwOpT4VOWI7m+pYvjp2cbn6LXRc8ibnHnb
+oA0KzCwaCK/lwtYNK2bcwtXDxVo3e6WjGA3NBnQ0Qz2Eg2KmxyXQR1N1dZqcO1lN7mSzXdEJ83R
HlIWfyOzr9uTj3YUd3mAuyK4KHHTMth5fmaRNaLbcn2YPgoE/BlXgzTa+9UsUTsiytjeLWCXpadb
ZwDwK8YqKh0Q9xa3bj4OxuP2apujmgHOyKAGjB1A/WgMOGJtktsZhWMEIKVbbQnKCwW9CI20Vxhl
yGWb9F0pplBeKqjtTG8KcNquC2HINZnxZYrTfuT1jqlPsU5tudLicTro8kVOh/6OhmZEwx3F6ysZ
k+KKu8bEfROsQica1htUb5foqnkgvIXGWdBhnPX66jHH/U0P3zzlMpMOdYye/xmUlACcMYIVHULI
gRU3SKFNL5XPUHtBQ/xMY7//jaMZceiHU+ATctXweyqouSoAjfA9wbDrVpmCLBfzJf2Lpp3nHc9S
/lVUnNFeKwTOtmwjS9KyksRVl9Tm+LFM/Ljivg/3FRB6DDfziSw9TqcvYMrhvzA6cRAzR0ndL/Xi
YV/sJjz4akTgY1smwhUtxh++GUyd67uULu49B9+u6MQ4CjhSOb9gEJbt4g5OnUsOJ+vIFpATKvqS
Esf2+92iX5pXMBhb6OHh6ZqWPMtanyf63aeiPG1Q2YBOkMKR8rSior7ZS80UrUmktgqQCRuX1oQG
xXh6zPJbUVP+F+chGCCMLNNLXMfTcLvqA5JRs3r8i7Q6darrEZNW5CIsoIuoUb+P8J/ANBaFcX0u
mrFYesZXnAW4yWHuh2A1XGULRji40A6PO+LItbOIO4AuFWwM4k47OPMPTThwvwCtXrYOYp4wD+B4
YG4cid0sr4wm64+cA6HoXJ7w7Iq8DrM8IGWZY6qVWil9P0/phCFaARgJsx+znDd8T7A9TVHwFmjT
umKAj2U8FHqaZb+UKsd8IaNoGo4AVuNZoY1Ynwximt0VdsvmXKZGnyftsy/bUcdsMBOhy9syMuiJ
KD4uageOrygj1CO4kaC9uph5NAwvAi6Rd0hyEaYrAsuBL0agKTxsBK1Sj/uPJOcApzZ024WLwFng
awq8r0SK2oVBlILe38MnpjMpTGpaQ5fV9ktlzJ+DMTLiQ9fLMgDmZ9hHaH5+l5X4D0fnsdy4DkTR
L0IVc9gqS7blMA5jb1ieBGYSJACGr39Hbz1ljy2TQHffc2/n3g6NOMy3oIS+s62dLP4Ow5kYBDZ5
jrtZsvg16Ko0P8RNFN/XwTT85lMVf51+6fu9ogl1Tn4bx0hnIJSoU5mkCI1LbzAghmU3/sJ/QMcO
wO09dPG6vo68Tt22yIS9W6jF5z3LGJ1f5IFP9wspV/lxEk7yMmH2CCA+azOcIrNSzYaNrrwtLwo7
5PKZgL+t31jiqPRMX0nhn3UUCh3hSDQIWfy+gpDyj57101PQZ332xAJfWZwXiA6Y2sBODVlRsW+2
oipC71CI3uECMK4xO7WSR4tsXqfOcYkiNL7BrcfrSkiP2lZuNnY8odDx4SZz4gm5YEhT4hGzeWYj
lDeAPBFxQwfRJxQkVZmU/pkmCCuZ4W0Pt5yVk8BCzvjvsNalfyVvE0LE9frC3TnjynCVYayJNzKc
nZ5avJ3zj7woEvG10kDJY8dQrN7yhHbW3aC+tNOZCzK0OxhV5nkz7FG8m/IOGDogESo+mJiZ53aa
QqDiyR2gsqPKW7myweQkz3TPddJFjfOdArX+LUPt1fwI2RgeXZqQ+PaV3M3lwuv4Ay21NNtBZAlf
qSQnNaSN81LIaCr2FRakchMItJU5HpufLPKt+wfiZmV+8Kd2/qgqPRTbqSgj/xDQmyHTsK7LHI0Z
Zo6ANK7c8yi4r48Vu9qm+4DZlzjQf8V64yFnxUdqLKaYJUM854SHRIidmuxw52vDMoQ24xxIkoqP
Vwj1x9ZRZI5JobOACqSoVg4cEQz30cwfb9uowj7rBpyTuVA4+Jt0uGHuAlm3PYTZWsrHla336S4y
fmAOEXdE/M+L+/gdN2o2H2Y0zPhSpsn4y+e9Zv7ReEzk+ojVUhuHgS3pdI0EV1kHIGaKp+HB7Z3y
rnTH4FAJOz2kfe5i6+dKuHZsAHiDkRyj/VpjKYAKTEb/wcA+TPTNvv/cx8Eqt4Mi8/OSqSl4DQeV
PjaBWqodWn8z7V0btj8w4fnNnYT/sMyWcwd9LMnEyaSKsUo0d56zj5Ec6WmC8n0xUq9vTdlF1Wnl
N75iyayIT4sgYo6i8vp7/DiwLsriULiBIqXi2sYdxqUeyWgH5jnJTTDpgFp3DWmMY3/E6C0CQjFA
E4MGJSnNNFM00kO3qszkP7NW6XKM8fwsuzJdh99gscDAObNtjbQRrIcJF/TeLfLsQoys7vfWn4u3
ZYx41m5q5suySPp2RFWjN1bm2tlqWxSfs2Dsu4m4hyFds6+6GeN7hOr5GRZl+YMnKQbxZ8zNhAbK
ldyQvGq6e1sEgC/tZIO9KcLy3fQuY5iJm3DnQN0umx5l5wVQxvyeLegkjUEZP/lRbrNNmxMMdpvp
93dGzsllzLv0tUMyvrJRpf47poZuaswDfSlVFT4VnrWP3eCan07vpxQdqZ0eFT8cg35g/Y9SUdSv
OjTzRvdD8LdZeVPhtkhYq2TY3DVqdai7sMHtgtSZH1TjICVylzRh3M6kljfR+ts1DN57ywRE67D5
qVm2uFnKmrqmRvLyZORsVRLM+9vgeF+YSB2que2Pqxu3f/u59s86C6PzCGr/NrqjeycDNmNuqJTz
Tdj2+S7tkPrC0XuAoDR7+ujpGfb0T96C1ZAWnm7akkwgUbtUFmQiQbI02Xqq8/Qb/xvhGuVNf+rV
0Yl7/QgIF73dXuhj5SHpiZkfm/2Mxan1pT4mbXIvewbgXrAEGyJwEZhDVX9C8qZXtN9DmtbPbZ14
yJvctdsuDQ6lXcY7ScpC65gvCIW/jZlAEdrlroNR3PCvM2OsaL4f+7F7zQbiKrdFD4kzvRW9oL0i
Y9NsddLbbgcqF70lt61O+zAe/W1Lr/kQ5mxBJClMD3+iaPVY5O3W8cM61uo8jdEoGf0OChQ+6YBH
CnvFN87TzcwA3DtpzXhYO9uZfV5WCzEyvRtvo6QKf2pvFc8rBsz3IcnGY97J4bETrfwzAYxTWpGf
8B01gfNhaCi+xCCC11Y07iNqdvfkjHVzUVJM487JK/8guSvu3c42+5RB9B2qPlWyWbzmXwdnCWjT
zfkmCfpobyCH0N+99Lro8EYaWb1nzlp/uZW3LJs6dcsLi+CXYwIkjWBGSvl71C7Jt+bWv3jIpf/S
BuIovrroJAqY3zCzps5hDbCc5weyIts36Wqq+EQpfCA9tvFGrv0PL9POd9jE654yAPHWKuZ16ep9
iiGAFV0rb2/GIXhLeFdO1WQL5AyiVSnJf0ju7SeyWvlWYoi9X0V6M13MoQT4C9lUL50a9dBrR1j3
tHAPiGvxOxhXc0+J3PFGg6U/uVVQf3A5x0h3mXdxBFGbQBBL1m2xCjrHeUrqO6cFzQYcEi3yitvM
v/xA5M9zFMhtXZTiGrfV/LKWgzdv/FF5B9t7xZewmf9ZTIOacVwMy5liTVisI0H2A+9+8zkTpAM1
7AbF3yHPfL6/zApGI8p6XwwE9EsE/QmtskQ8c3NX831KBPInEHDC96mxZXp2m0Awi0w9dTtGiItZ
EolvwE68b7JjS0/fNsV+6pT/AE3Z32n4yDsPgGOj43Z9nEnsyrfwea7YhVMLCZnkHHU1feSeUWH3
lPbVgqLPBPEtk2PxXCF6w5Y6YmbcLDv5ZZasNVtY93WrV9H9yc0odyNxiMkm0mFK0xAWbHNwy3xR
IIMBqb2UkddeaFYxRVivfqOrgCD6QbK+sT6kMztXeYMtdlGN6/8CFzrab2edEcI3ZvVydaIScYNn
n3XH3oUWjPHQmgph/naNmpwNgzXn3c/VGAGLw/J9ZhYE/lQpOTW/h7xvy8eYYftw15Su59HlJdmw
p1lZw21isGXBP4Y1RErVus0euGQqd2qs+5UOqmUN+6Ymp1Dm23ltq7DjN5oq74LJo1rONBgaeu+2
yLKH9u6Siesg6ADpaTFFk7wMaqn1m4hyILstsn2xHopYZfGTTrLEe5ANSPQ+DGVyxgmz/iFGumi2
+dKY/JTTAHRPbUOlcAAGmmfnkA9uk6zXTkQq7g8jzUUpsZAxoCs2ibK9xfyW9gtBMgoa13LZ6TX5
bNEbIvoitHccDX6/LLgUQjjl8egPQBzFtglW1m52C1LDHjA2gVrQa6YwjgnICee+Zq1zyIK22xZh
SA5W3Y49TDdaktrOkHWz3PlTlLvXFmEpOXnNqDM+SbQb9ZszzWN2Oq3KtfrsZWy2+GjG1Yoj5Fmh
zSaxsLs+9Xpm2C7lJGOyjGzsokV2DnFSTPLViJh7ODHkO16hYAbDCGP0nYpNmlgG3iK3Nu3Z4m2O
0UAosy8BhEBKBztP0zaQXkZCeA2HuS+A/Kr7PIh1tuP3LkYH0cxL5p/8LXKw+2iavw3+Vud1GTgY
v8bYaWbagaVk0reRo2ycTzKkPCJeVgrV6jky2h2uPQKud8a53HlHAisGyPhgQIvhGah6jFBz3RTX
qEfCg4EcHX8foNTEx7rLWv0vitpqRJiBOP6BiyFrPzrfuMjOk+cxEPFnRXlqi94trnOD6ZQ5OatY
vG2B8Sg7rnM0I6rRk3FT+I7Q1LkNsOlOJuQK3TmAGtmKvyPxi4Pw/ML/mesiFg8InAt/3mEU43LN
ULSSV5wsGAqcNu8IlV27tHyqQYVjsMfWz07l6sTZhvz1ZT03SxXFj2NajOx3zmKfdmIV/Kf5hk8r
kSeRmGUGeHJGrb2d9XsoZCaNXVg+svWCA3hNHBCKNupDZj5s+hqGR5FbRh8bKVQlU1LndRmGR37D
ND65TlyBJuMENvUZ67hBLY4HpPNNNHVSEqFExxz+dOrEuN9BGWW4QiaNSYWt56rPkDhxP91CerIh
NcdOUvTse35Ez93Vegz00V/YRemfOcsTqmpTDMyGWq/3/a/eETwj8VgJT2xviDzFrsCspSwpVRn1
KsaacL7PLJPaDSeb6HYZf8/YQPvdhh9bX7Q9/AUj+Mx9L53OV08hhFD5mLkJOrhiKDH8M3EYthfq
zHjAnpTDasMDBaW8uDp17RFxQotvIJNs+DeoLhzPrceAdg/Vm2c8tHJRRxObqbkn2UCkR6KEVnPK
EhTdO9FmWbZzYwDQbToFfvA11PAQe5Lmp+mphF8Sh5EJYPEwt9ieN0ucMBLD/Ytinbc04Uz/pFr3
Qnp4M1PpkXKzc6p88nb1jFHIHBxTx/k7NaJWLXq3mH3nEqaqMNOB68RDMBiKuBB3rIW1CccAKxMQ
siuyzLkuohagnSJnnmp6udYMd0Fg0x6RddRlsFNxIBbNdEQvLkvlkRtQlWjCf0QrxhBgW9e3Dzyw
Oj9xH0TT2zQ3bDbDycC/3+RgOIJ5wOh1N4EF2RuGvJRbXva2/VdwjJQH2bl+yDE3ZklHBlxYRsdF
EbS+k1nfx+EpC0mM/dGp7n85Yc77C1pr4GPZlQ4T/33CFFg96rgsy6/bnm3eVTdrHfzHseMNc0Am
4rwK50gKil3QRfEVNcOx5iNZ+vdIM5//dDCreAtDWd77py4Jxzp68zK/LCHL2V8Q7dzCJAUdlFR1
cml72f6zHCXpVtT4cw+h1FZDXversx6z2a+me4LAsb6udFD2KV467u2CHJjneLIuDZBfNfN2qonR
4c0YfW/81ZFv7mJPDBEVokPRsWvj0aTdUDVbJqCivGd9uQg+47VjZybLgEx7aPuQnQebng8xd7CH
47k7qyhIs/smjlxmEDWr54KLSAZb730OTE5aOMb0bmHg351BFQyCtfLa7kF5fVVdYq5YxJsJcaPb
gA2wmx4IdXIPUcskllXuMxsJMcT4g/zwRSW7EzPJVHgn6y69774NlgP3dx77Xf7RVmRm+fCn5Rzp
DTrjOkIvseOp3dixiqCBSg0TNLuMMPahZZ7g0TZOo76Mfspgaj+x9ai/b7WLw4ZMoioetyNppMVz
myBMt5s6mTsgYyTAerNgv06/B+L5RskwXuRFTkwfydSHYCiDydsTix/59jEJTbue6yHr218YIhA4
+C188dz3TDnv3QR4Ot/1QtKfNdNsspcFixqx/hNTimyDORigufPYJH1XS8+vkIhWGUrcoZmYjwMV
659wjZS+BDoj/EHYyKCQxCrtf6xOng4/c3HzVXOuVWl/QQDSghEkglg3YPcIMvqais8p3+XJhLxJ
raOi7SyTqjrSnPcRvFPY1L9rMrvyp4iQieYflKTK//nTbfflZtSEgEO0A68tlGiFo3BqqRDTJqZB
fyc82YSMXwsr3/E01OXZgKV2jxH8Qf5cuxitDmsZxO15WkpNDbSSuFSf/YJaat7E2AjxdCZr6CAZ
g9Z921ZzKRFqp6l57DT2jT3UvRYldnWdLvaYh44ru11p0QZO+DYR4bPbdrM7x1RRu1fN4P5d2rqu
nsHyw9HCpPLuXRr4rUvpMRilNMf/+7MzaZL9hko3k9jUBoJ6p6DA4mQXZX3c/3LmKluX0yJlbN7D
lvyIdpN7BCltJCkhZKqg4TC4T6ysQkJzw4T+avbmKN6pRlp76JFa1WczMFzHDum48weIhW0xV3D/
uK8+SA03kwiKbti1AbjZtfeWBJVrcR15dAjjgn4J+kkwO3Kr7MDtz8FqGZajTiVKIClajdp5qL3y
BoohifoI6A4Z2643D+Uxo2Aypy6mvC8pActKfK6MNiBZMdakH4HpyErYMo7M9LwxcVDWfyjpJaAu
Qa90KSH6a3a/+DpWpGIwXH1B8jH+toTVpuJCM22fJMDV8i5hvsiIEFzXuy4RUfCb+0VxNmIqI9Q0
Kxhg27wkq2XjqzBThyItPHXFZymKfaKXPviTxU5sx23gNMF0KEnLKqlJ4JVnfkAZDd8Mq1iuG5A0
VW5dETAB2mC1w3y7EMMA1y0LMWJ2T1AwhGM1QW5ja3tWQmftGN7KZdm/idjOQPahKcqGwEYd5/90
xnEGISrnenrFb50sR+mxdxA4Xc+SaG8KRPdmGsPJCBxIS+K5vd/+WtY2m5xdX1tqCTNYXpCIeyB+
JV1+Ku+Ba7Bxl/bGAwyxKZpT0RkH5oSNFnVCTE7lL6+BTnH6I01E/R0+YlooEZdLOVNEYtz6Cv1g
GI4qxHh20ulcd5onuRfzD8lJ5kBSLCODmCW0uIqOLVVPvmP7qOcuBzFBFB+rRNLg8qeewmMTmgh6
EnDJ8zGSjXMGEN8tEmfdlHl1eM/nvi5XM+d+fwi0tekvTKicWDsn0ZoNJLLwlteeLbGf0F/BZx+4
M7dYD0xU3JcmZPi3BysliSH0jJvfuV4rcHzxnJcDvIhm5rRjt0+93ut88MYPys9RfXgT/mt263JV
Tfe1I3B8UojFw24xuMXrM897Oya7haoKG62NuUBJq2CHW/LqVHgrkqMSlZHQolm5ssCpbknnTvp0
Hg+qGhf9w/MbPU3ApFPeBogNPbTmGX+X8cbTiNGv1MQEraZ7dGPe7Jax/rjyCPcDqQs/YO5F/rTS
Li9fFUSK+A5Z8Tb/qiSLDc8dB2uxQpY6bvrNx9otx2WI4J9wS86l3DlNr2fwOpXQQjs2WNbf5IVh
baJYs4HHmxqnMOGIX3kh/E2oNQ0/z6GyQm3IvAhEitoIlc3tzYUbqfuVsOBx2DNejLsWnmG0kb8L
whml+hRQipdvbDDoIMmhG8L5T7rKYfnNCMDRvxHqIu/FYFmN/+Wmmry/zqxGW20QQYPae6ghp6dx
nzmtbY/KKUbe73FKbZxwSclJhzt37oiQ2MZAnrhZakcX9bFmvk8Og4eJ/dQJK5a7uK8X76OT1rV3
hIkq/VK1fRJeByWy9mVAUi1/qg6U65BPa9pfHdS3aOOLoGTTDa198R0y7M8IW8EvcDbcou7Osmy6
2Dp5wApDF8kneFuZ90cvzkLNeiRbsb19BzTt+9kuiT/ckMmFnVYDVwgCZ+fboLnLpLPWH2FYh+kL
HjYM+/TJldfu3J4T+ZRmZeSeFBOtYB93nEB3mudCHQlb8iF7eoe43iRnC8RumTGZX4jucKZbqsBK
DxIWxs4cSosK/Cc4nDU4RW6UMu8kacYYfRySFE4GmXtace6ES1xcLA9YFO0wDcTNGRlKeSuJzwGT
HCPXQuwbxJpQc+dCj6kdOzJycK8uTMTwi4S4pjbbSaIKU9UrQSnaT247i92KbvV/qzbjP4bvLTFe
bti2yC6jDXSmL/5OPuVIzw7GKJuPYJNTcQ0VVhvWQa9+fpD1KMOTDhhV5eRO0FtcxnnF1IUxvTM3
HDXCef3AX81Z6IrdpgcBmKTyzliv2+DQrqLRFB/Niuu/w7GWPFCDte6TxSW3DHv89w7+AE5W86BL
FbWHXM0m7CFHUif6plTPyfHC9ktLNjZRu0XSZsEkPagx4pMGIpx5ooGV5m0QgLKPO1BLSU52gXHD
lvfpnBctNlG/1cu/ISuK6kFVHFjnfEbSuGthfzEFcmdZokkq192NbZTkzA5L2ZYXgzJaEg+0cpix
rEwx0yYeRuWHlS9Mn20eLcNxJGJqfB0ARm7nW+fH0Xuz0L7/JSkh6d9M1NaYtzJvjrHbtUim7xho
HKJLItjZd9ul/nBQRZt2nyACC90zxb1T/J56x/bPgI6CQg5LIq8xtIVnn8VCZjC6mZuvO/DKunlO
GnNDVlzlUv4PicEhaaN6EvEm7VSmovucfB2yFyUYx2HVpTXHhVyXYh+QchESyjDAW9xXMsb2mwbz
3PzogqBPH/tqRW2ctOF3nRKqN3eXBJmZfk45H29P7RNy9h6bkjnTpWYWXu1DPvs03VazTIOjjJPh
c7y5//F0pgvoiPXd6TsxmvTEC2M+BKaQeZNzpJ5m2d593OP8+8qSoGAWD+fXU/N76Azl+0ocwUTF
BixbUdhHEJxwahnGQdiIXnzWZInqV6Qo3b6hEaOHbjoz5tMD5MG03v5jRqbdlOI08VrNBLtw03YZ
Ht18kFW8X9LOZeicaZ+lHOCreFhs6/iY2JWnlyv3ZocIJTR+DvDKrhotFuM0D+gJyiocG3hhH2yg
ZLBVXLM0UGKLAVQP3/Myrv0JTrsrtrKISDxIKHcgiwo5EcDJhhcThslmZhaPsKLSZB4egtyv07e5
71Io3qBPnGDD8ZUr+g+PcJ4Ns7E5xPuSKH7kBFfprsDzlrytLdZ6rJVFxrG2L9ySfUVD2Gn8452K
BYayULrtuuucrE6Cq3Q9Ko9zFSg2K0eq85b+CebG5OELjZXPjme2l8bBa5k6/nSeh5qo54nPd8QL
vKQxg6ay8A+E0jnec920hX4OFybeb5qwBPenkyB6HjKSSeo7vMPkp1rHdkm2ifIwi8hSiPvkOhld
NZeqGDssobIIkrE45kswsW9w8Mm4L0Fylxyytrtt9kQL98qG1j5s61J/danp+TBy171MSSqKRxxw
Pa3g0FHK7FpMIO1R2B5BeAOMiKlvF8kc4R+lLieYoIG6yDF1VENM24qNIBvWPYov49MEZp8+TBRR
MOwJcbLpI0Pdpjhx2qBAMfATXvLZ9VS9P5dBeYwN+fTg/DEeMhLD9esGb0YslMubOUJI3xB/yFwZ
CSh2+JFpvcqzxWwa7EruKVVuC9ky0IxZdeS91Blkkt7GbSnXT032BUFsbGLq4BOAvDMeLT9ojd2n
CqYUEDBn0L0nHQhKrnFsMj6tqFDM+3E0pSBnwpAzGS8SuJwoiro4eYXWTf5wy7kZ9vWwLpBLI21Y
+1gxFHCKs7nVZQWFBCbAdmes7mCSYDUjk5AoNll6v2s/pdgTIOxDbf7RCeOO3KLy3EirNirr+ccw
ufVUHNhc7rZ3dP2L83cdVar8jUmH3BMHL5grw2oe0/GJriuaww5/brY8133uNC8kuiTRdI5XP+jr
Cy4TXV4x5JSHjua7+ssAnQkTMhXQncZ2SnqI55pXd4oM7Wuvp98zhjDuS7lOL8wlkvjodF3xJ5fw
p5t1Do0fM3Z1RtFsVo4v/yBMun4EvBR/MktGE7t6iBPb0FL6d1UwD9M/ynv3SQZtgYBp8tTdhQZ7
EoYn5T3OIzOqQy2yvDoLRk6Hpl5yH2fmPD5b94ZxACrb+MtlptoRLTKRIQMpBEg5YVAufwwk/LXX
nFu4+mXxcTouXXmaW4ZO3uhPb5yzceJvnKiLlvfBLlQYG1oltz50bklromfPrNexx4+IQ3Ed7NYd
3JHGJ7C3jgCVgi3H+H+gZ3MFrOTNeMrhrMHkDyNXPFkYsRzjZy4e51dd5xDfmHz8yxTGeXeEbqYx
t2SBeTyjHR3t1lQejvccz1fGsKdASvebZfV2aHTtX+u1pM3HYFGvgDo+YAOxo97PsUlYaFF3cGan
0PSqupRJ67vkjKeNt2/HsTT3BeSieg5ZPOZ/ANzq4EM2gfEes4Rhxp1gDehwVwAZEAtTR403fDDC
DMIzgVj1pR/VzLw9atMU1oZY1WOa5QTX8suK6lzWWaaBUGUX+b8g89rB2Q4lQXBnGJy4POT+ilcr
cp1UXMeitky7m4WOZ4PEm6zveRU20wPgECEQ0/+57IQ6508BaKjaJLVO10vaiEh/Cm7LRFMuMtRk
qtLm/B9smnENiBsBWxbkBGkOTcEqyRPIu/JcOcxaGTN2uihahrBpE897/nBz2mCJgJJAzuvqJq22
YbBW4F7krzEhBcvNWvvhMzANoM0S5vduNYrgjjIqcu4k7J25E9ifArjQqqvMRxCGSlycFCqf8Xs4
e1Bv6WiHk8cQP/wWqSL/jVUF4XTWVYXLtE+76hHIdG6puPy42rvhQMFAXTNxqiTgW4S6kBpTwbhH
KedU4fKd6WoAkstmDvp9UrdzdKjLlHAdr7bMrrclhtZ+Bxeiv2ma52mX0IVjIC2n5ccsylIfjDf5
pCtJ0Mirp6a1u5kyoidWdlu7rxspJ7iGMi+fpmxK/Z3DjZ5fl3q5mQ+m8qvAn3OVoIg48Fxw531U
h8uLKmGq731BAtfdzBGJqFUN3qXGu0SJTNHBqHyNsUg9M6TDvUlEk+MflYdTGtCcifnT4FfZuebI
w4pkoOIfuXuKcZNwkCWnG+4SbIiX6F2ehASjWGCiCEMTISb6EVi28n9P5ElInKIBa/cEJOsyYOKy
agQyJhstVwQDBzUwyUAmoG7JdfR7ql5WgYzlsEx7FtyyCkA6tPucjFNACOy2HBxtSa4QIqW+7tx/
nKc1MJLCNNe0F1kArwZHjGM5yivTsHU/zosMGGt6za9kXrx+3M6J6j6Jz8Q4XMSmSW4bBbVIeUiZ
YOAOw9jaAzL2ub2w6rDmj555Y0oye9jGEcnpXS6600ouy/JMaAfuKXrrcXlbcpBiomjaMlgeu67y
/ykiKP/iAXXCYxom8upnlJj7sjBUVU5Lj0KrTEsIDj6yhBgXWKF/hmCr9iApts6xLEhs1pmoCZxY
C5+fjRSF28y6iXR1yGBWXsDgS8xauIbvyQzscIvDaLsHfg//BWtX++26XlWcSv44zaEehpCZApGM
LHOlSBEXvvl8KEW8Fj/6cP7fwkU5dskc1q7uiDhA8qVp5cVlrhQhVkz5b7+O7GvMCfebtdnJcl8o
HQ9X3Tnqjd9oDD5lg3byK8wZATHU1lV7cgs7dOe8HlBGVdfLbI9+TB6KTEd8CO6C+R1VpKv2PekS
IOckqJtnD4R9OQlG00SXuHUl73m02l9sDK6jwzoU2YthFOjv+oDqet8AQlmeAqyWjAvCPNkRUQ5K
Ldk5Ab0yjI7Tfi+VDuWWh5uqqKA1VHuP9QfVr6qtSZFisJWNNYboNvRKb+egKgOlp3CUOMxUbaMT
UcCSwI2kpCzEPdDzIi17dnp1/RYlRjW72TIj/xJF0M9nTxER8uQ4MltusVCsMQXd7uuYkAblUmCu
CoB1UzojCtwmxWdX7k1VCIgzcuDCq0Rh/Mu8ToR/jNfEP4fRLcof6MCQHzFy8xV9UAgeiImNgnnG
LS+Vs4gTU87kD6On+pIKIrpwYQR5j3E9jp8lvXh5iMaJMBb8ni5Zx8TxNgQGsG95Ww/k1hHMgnka
bhZ/xqOPq5UxYKYKwgaqFYWde7X3thaVX73hFR2OGUPvhRKrIk6DVMLeuWbk5JTnLg0BijNfruFF
pbz+6PBu8igd23ZbPaOvXJgY2pqKqieXz3YuWGPPRbPD1ql7wgeW6epBY9ptR+aXCyaVxD8m2rH+
MPDA/BMxcREkD3QLPSosqnNIq6zJjvmYOOemr1Vwz8gSP+VY3WJeaK3y14qRDyF/dAveNorr5Lgg
MDLeD2sXx7dgWeCDamP16LCGuN6yeKv9M/HgoMla9mxHTPFY1IDALlgP0iDcbtyidSMmIsAfu6qN
K7YF23SMT1QCCKN2qhwQM+QjtkhN6/DCaQC8uxb5OO/ILlphK1Ge/fS4aLVe25jFzzqbgvoY3RTx
CNEmPkZzP5LQmuIFKO46lmMF/qHlD1WdkEEkTTK9lrtXYgzj4ZL0jF3cd7cXoVZ7zIQ5LADOkuZr
MpFb3lcjdt0jVVujWXMaZX8WFLa7zLhJf9RTSbydj9HgZw4HjlBKz/wekeNB60f5xE6KiHtCnGZv
0Prb1lhnjlSaa7uTZchRyFgeC7isIo9XjNo5uJMEFzr7lUHX8k30CaL+LwTIFuu0kzV5TcJgnzks
H8WGm0ggCZXcOXxl3LyivPXcNLHiyAAN4QQvnl2zNMiZbl64Enaoy7N5WeCWpWze6zFdT93oGvmz
dtaMHEWPQCR7KIalHXBWQObuzBQRQDF6rutvPN+mVxJ1DWqSAhM5gN2iGQkhiBFKXN43qOuBvUU4
TCvM0VxfKzj9rM3PYnbrmVSgbq52Pglh6R7dn5TeYfKIy+EJuTjYL4eTZUvklVzjeN7FzWJZ4JJb
U7gvrP6w1Z9ZKYWCkCU9oT2Ey7j+B9AUKwf2Hq1Rd/aGmGgp3Xbpp0J5SfeM5JiCF3XvmVPfaGzh
SSbNBeNZmPxOlv84OpPl1nEsiH4RI0hw3oqaLVueh7dh2G/gPIEEQfDr66h2HRXd0WWJInDzZp4E
8/DJO97kFyATcgsezERsU9RyKvgoEUaaqK0+8GcUf0QVUO/MKeob9g+DvjLDL+0rROL536jI+5FD
7mtwA4LmwE0xtmPVbIdC4yEmEWSyi4f1Ezmn1CA+RIM/5ySAuMM5KRpTH3QVL/7edLI2L4WgmpNF
ahz15wGQaY5BSKTDIZKNT7K2R9bdlCsWWrRggK8VkiQbjWOv8wX/VQRMIsM6X+4x7DBthnqpnwKr
Mv22mETV75dcKAAodcXZmUWxVvdLX/bnnmedbFm4Woemv9XWqXawn9KhtKJd6frqsg6rg+975Zd9
V+MkJSHdDepUukTvt5lQFYZ/U2ADTVOHFeiGQpUeY+EUjpeF0DkT1GrJS5sNZObamQvbq2RBnx/E
zCCzCY1f+r+aiYTVpkLw/8MRmz1GI4n7A1Gx8snSlgf34LYsQneWi8TMxA7e2sDtYDelncX/FQa3
hArPCpM7qULoKgPJ0q1xhvxRAiTgfz/P2cdIbZvekqNw6l/o7MrdYARcH6AYTVmCehTiL0W5g8NV
+1jG41B4mHgnIkV7hwB2n0Rmtn4FozUtBBcdRjhVgnAjZj/9LGYmoHXDM+BICmhLo6uNMHlTMCs7
9PG9LV04Af1wXLxWYIv1rwBltbjWpZ0pIsoWNENemY2cHjspBSF3ckblIbcD7rHKmokfUKHVskdY
qfaQy0hsYIkhRxOva4qD7Nxe3Q/cdNVxqHT2M5e8hFFW7eU1M7N2d8qs4JsKtnfDFkGIO43TrPaQ
1DSwHI0UM2p9XqrXOCv8YN+4Wqu9LvXwO4+5aN+G4um5LS2/Jw1qEa5jfnAh6WCb1WSHV++jxtRf
76rKuNVmyUseYq/m4N8wyevPOOvDdlu3rVtugTzM7Lp6ER3atSsIAPbFpclM/TaBmMAU2bbVL4yF
WX3XA799dwTcnDtwRe4Te/76HaTOyjZPZOM5imZFohwjDr631WjCk+myuvUD/rToLxvVLDx5YN70
GX9dNzzEgd+e1NjjIQUQEb8RtA7WzVwTo8Z5VfbmwWsyIvVFxQoun+fS3bFUUDsshYY82KBqJB1K
l/obpivFzAu4KP4bzHNj9N5jnp/3Ze+zeUgFAO59T0FAmgCdiM9VipFlSy6x0sdqdoMTRMTp0Nbz
RNhA5zFObc3l5IEsZWPvis5YpLh7uiMIv2FCF9hrDwWhcWQuvHZMfqupePdUoR3sAZGtb05aCus+
71hW3ZDnkgwiZAB+wCl8bD0VX+xfbR5Z089x+FAHZWo9s5piexQtvpzOdjC442kZslruC4zf1qa0
4vjXMqSgJ2pufNB2F0H8KhiXzD6ShmT6jVsWIq9DFfks3a0l9D8Jl5cRp8eIYcKuwDRvRxU6aYdl
3OBjClwTsjdcw7Zttn0KShvKeDapL0fEjBubdMynt5kOLrRfZ5JbNVlh8VzfzMGbqY2t4VpJOpsO
U00t4GllHDeHqbRDsGDzgHFnHSrm2XFEu0hWjHYMjjTYyouao7b9PUI4uOqJqfuSShixXcvggHKb
e3DBN9NYBu0FhR+QGFy7ecA1YfPy14bE47Zb1/Kp8sL6d8rf+DKWDDtk+vkgES3n+RUe6CQRHOuV
/W9ovCu2Y3zTae/j/3b7NkQKz/qq3RbhGvXHwODZ4rVWxc5ZhnF4XkbjvvtR0TxQFAxIx8HS9p7b
AgKXFwrQpIiYy4vh+gTvhUD5eI9rkp15tuDgJISunG7r5FYbfq+adoozPX9RfihGZnKmTLThbQ+v
jtCwBQURDAqvm3IiipEID5jrJgR/88buli+4NG3KeyGfl2kftTZGfoyAgY3Hsik+Zui6+Y43oH+v
ydhXyaBrFtia5gPGyhAwMMrZ6nGr3eQ+MvZhaVGedzH3fnMPIpbom8cHqs5TaDnZc8AmSpyWkBXL
kfBA+VXTWeO/O8hrJ4UWn1K6Qa/8PY+Wu95ZvZp/ioGN46bJueMlq9sU+RnwtGzwO+jqp/et6rEZ
7QoTXiCgxfHdMe9UoVnci/Bt8kFMLagjRMK0+YKZPP0rheHNGA6ZCr5ViViW4Gech11ZwjlMrKZq
qy2Nl5PeAnJv/J1CinltiC35x0L31cjauMjqJ+RqHX4MIarje23nInrSEz+bbcWkOJ37UlpfoyXq
4BByu3DPzoqOnLA2ivIkKsuUuEThrc+zZpZM4CWSlm01lrPNEA3LjG5nRntb92Dbww3m59p84Dxy
xAXvrVhOsEvsv11VxN6ZJnthfxJdVc8dNRP6PBbNHJJ+cJwRtiu+3EfGkjp97YkipMmMRX3ZSVCw
zwtOwI5tgxpPcYnc/tIB4zX4N5R/qNoR9jdXe+BKJBFKTBFfONQC/z6Cslts5givJwVe9CscqxjT
JSG7Mq72ox3hB4vZzCQeTOgdgHF6L1XhWe6j1I2TX1Ij8IYCAVRLwgIMRbHR8fKUm4z+LG7t05wY
t/C/qkU6XZZ0mdPoTdOnDa5sH8Qd9pQhJ9TDfQD6oUzdv16HWnBvY7r6AK5X2oeUnUTIVy6mZ19z
Pm2DvBMrFR59Of3x4aCx5YsRZeDQ8mHvGgDP+GrGwkFVWcfO3xYlG+ZLPqDpCb9R3mc4Dcr9ibh4
nkbKEFAAKYSpfoP2cceEO05HoiD04Csv6RSfURkcJvq16S/FRFPzlgRcClK1Y6BKckod2GiWo/xq
PSdnVd9J3yc0HA4/cdXCg5CrJwuWURM+f9C96x8rdRkeQEB7f9aGYMZ9ppVhvxVVKfJ/xzQzjEow
pTEFdxunJuQEuUBiGJhlbTGwtjMgOoibIcN67dXjlUYTtBp2tlmY+JU2QEtHKhUllnMJFKmqFRbb
sbvxBfFBHXFCpOhhCrOEU4DaY+vUB2NCQWw7IN444o3LegB1322BiFUVEBY399VGcCL9cwyGckC4
svtNOUBGQQXTBG/hFIluY8/p9EjAU3FwczbmMCIj/apxmPwG7w6YIS5mbZgabFBgtktlivaNvxwd
7sULjks4w8kAoulpxLmKTbAGl7IZMAu5W/CP6iuvVvChFaJVRga+Ccr7Yg2hZISEEnD0+nP3uY7s
2m/OohCOlG6e69WoA08M7B3wBtbTgF0m5a5WDmeXHnoSlL4lWtRV5f1zYxtFw3Ldel+YyvrBWo/B
y5dxeVVLz1I+hdrVI/zW8h2TBSzYsKT2CxlUjEnV3+Rih4jDLRkCKnQbu4t470Vuv4zN3LU7dtF4
ryvVCL6JeV7+oJE0bz6ZPx/6FluajWhcRc8Nogn8KSB7DcS3wCeR2qxfXTXUP2sgcsCh7GfopWs8
AmzpNKWIdlUQIJ4jq24cN2qec41vdVNrvLb8aXPw24BPPfKlBSbJAXYMRN6KwtrbedBTwm1uPtum
yvvHoelFRpazQGvA5TbRXWJimLvUsq514jCZvao2GB45NWtYhH4GG60xLe3xAYbr98bW+OWXvFs/
VBPg/+OX2eRJOAfRtXBm7ggM2YoMpLBMvVGOwB8KVLMDrZOSp9unhFyihOLkxmE4KBG/8f337/Mo
1m9wAWVINhPjdMauEJC8P+f/bqMxePrVXl7CsPIht+Gz4gbH5811LUP2NC2VHl6nLCJthkiyTXvG
dRDhAlYXNG+0uTkt6evhhkKcVpJjLxFCiqTk93wCZRcNZ45Kf9zkICyIxuYR1lZNxOVLi0rjf4f2
+jRXgpVS3abR75rcLLiSgIzvPuyD6N0xDZp5zfX1GXmT/4iJ9dZVU4z8MK1J9eFu7UKwHiOAvXUn
orR+KjIn/+7VDTIYVKzU2sGFhSz7kacL8E36EDgN0WEuDpwofBCc0iaNuUeHWbx0yVLcppCmbbkg
1SLosl03uyN6X1kM+Cio6XrDWMqinfjLLXVtYnmaHVwh2wmPwV9rtbK/9DdLwRI/Eqc0aNaPmfeg
SuKxDj+XxZJUH5FofiMHrD/rxhcRiS9PXSO4SHbSuRrM3mxzam0KptiXeHRStNtAgQlie82875a4
1dEgcCASoar8cxmO3UdsELTOKR/ebxyEIEPgxjHdr1UenkMcrMW+7gAhsP+f1K5VaXgNfGOp3eg3
+UU0C69kd0nLHCyH319n7h+/TcHPZU8YI7ao+6xFs4MTyW5xZkOBBM3il+qBgBF07Rf2TcpftLv1
fQlPlT2U88fJQwczn7f447FQY/pUNS4EjNnFcrldwBR3SddNGgCVLGyv3mhXCB4WW3tnwmXWd4zy
FHP9XqoHPktW1iPtiye2XvwFZH8ytW8N92n8bEt/13GX6LZR7OIyv/VKv9A45WL3ZrvjcF0Eyk+u
ncw02RS0n8a5uLmVwkzowWt9lBijwn00AuYnBoRcIh9riSt2Q3kSv952HeBLsGDOorvML6IfrO34
vd1ODv/0jOmAOpBOT4F/N8Hw/L06QFC8TeP0Mnq4gQAwovFYdfjdUKddTPyYOVpx0GC81WeN/V+S
O6ZNYQFChGmJLpm0OGKr7pER8C/ME6WrNrfcz9A3yPN7wwDpHyGjss1kmQZqmCU2R86QR8uRVTNR
q26W5lhSglBC1qzyV4/UbHnn5+7wXchARrsod2p4ykOQ//S8mL65i/as7KcuzhmuuWZul3YinCqR
Jv/EcR+sadLkQzh1Z65wbnRCA+6J1sY4avn4pS+Vd5k5iJq/VPEYBtppFC2hsFDephiIbQ3TRB+r
+Ffo4BXbosdmPtEytjEH0bf5xW1wHCe3yxx0/nohhGbw/xPerOVYJmuB3KDq3CHe76b6m3W0x6Xa
6dvlYmCZx1DiBQXufLhdo3EMgWedh2efgMUQkOoJ6fUo8FqQWc6QZ05qlfKtskv+d1RPmP5aLGgh
m7C2ou84BWDFrYx4wabFbl096qwaaV+p0uonRG2NjyqcojdLRtpgNQxI0rhNp/4NxiMf1gCK5Iux
oPBSyMxAvwPJF8lDPA7dK45F6W+U0jGEijZs6MXJ5BK+TZQJvmow3fgI3Hg0R2dxQVhnFOiYQ0yG
ut/5XWs32ymc3AfWPWriVYDkGm3IalXDnXZkMf1kbFjtvxZWdcEpMdagdch4H7S7BI+ZRmz96AvN
xrl07V6fuipqyH5DSevqBB2rqL8Vq85p3LY50WLuFCYjebtxyPpZF5pk+HFhkA7/zGqC9sefYtWX
ol3dGAbL6LNJTsvBvxsj3JcUKBVpuZk8v6dGCoDTKK4UzHMN7GH9r7A38wATnFtVJe4PrU3Cxi2H
w4UrpFl2vV2nEkC3qFx95dWSN399dtzy6KHZUvKhEPQ3AIOy9oUoe2eenTIwzwb3KirVMkf8wLsA
UCHPaqEBwK+leFkR3nOO8XjO38A4x8tHPpZzd7GdSYj7nMJtXnfMP3ATiAqkdwobH1VGDVG4XRiQ
TCJoXP2/eyrlFRGhBG7Ul5Xc9pEbcFX1Wa5skNnT8RopSWfdUHfyjuOdo4asnZ7/oIZRZeRjPcJv
YFK8ZaoV8i0zZRve64ryzq2t+Df+qFXZeZ8ESJ3wKQTjyqeNGxnFFSgWviFasNSVl3jH1Zp4J75Q
ai7svVYqO3AbL8Kk1oIdO4+f6jYNJt7xGzs4GihII+yOqdHodvB54EVm9TIPbwSlYF5kkUzVA9uA
zt91Cnn9S638Rmq+M5C9e+wMdfEEWozliBeo+h2/5BBspsHoaz5qYEbtOq+4Q0G3hke39vvljn3u
IN67sV/nreXLgFYSVt7Et3VqO+U/9gSLe5LELabHMWvr/r1zAx4TZBQUDx8zNg/9H81KFytR2ODE
WJ0xBByqsNnTSKlx6jCUEDnawJ33SM2wOervRukydjWYfLwniihk9ObC5SLvigsj/YpEkNvPYAxn
SF9uap/hz8jwQWE+GS81m9oDskfbYsDHt3AiVQKvZ3UQJH/gbvoscvA8C+tUzFZQvnJhxCMPg7+W
9pw0JRmW1yiUrfdK/suFHIgER3oPD6SVjLAqCAuSPrbBmoMLeC2wQQQHrvv2EVdEHb2y96N/y8FS
WWz7wIhHzbBvjj6cg4umWPE1javwOloEBXaVaouz39rIbqwrMkgqRcNlKZ549CnumOvLMtzCJIFi
bfbUWKzRzxPRG7K8JEWIGcwGEA+Owsk6rdghcxKMNhjCqztmcv5211GbBzZIuDQp0y7cX5XDwvaL
31Tp7/B44vZgUvE5wlWNffMXJe14LkOUBnrb6lDODf3whkAol9yQQMQm9DibzwJ9a7hvOxb3Xd+n
0/0QWzFmQBveXkgYLSaaKtncEz6AIJ3HrIInfFL3rhsPr/ib2m9m2DD9jvkzv1U4ImZWQlQsUYq1
/UfEDc871ErB+mhZljw/LV2WP2HAXrPtBOlgTBREV0AlbA7uEXolOzm+paJOBlHeXkc+Qa5ksBqx
9UtvaJ5T04/O3lsb5tRpwbYKKUWvhq4vO7z6UeNH+ypuEQr8KGcJ0c4L5I60GeKtxz6Jp64odLed
OY+tdx81N/icJustI2xDjqKzDl7IUeG1fMIbOiBEdF8z2M0oOm7HsS7JFgmurHFvlfS9LCsB46kq
2EzKgWVaZMLlMgkaobmmQS2nbyNuVL+SXIi6+6625ZsZZH8jt62O/VgiFFv3Ehq69wgk/1Y1ya9d
HiLDL+69E1yvNpMDWg6+XDxXh3Ly4688j8K/Ee5hLgRrPP+pmqCh12FUvbiZAdsXOQVNczH07LQ4
cdrlnbkWO4cpZufitbikaPPSOZeRgZTWMUW8JHVNM0l+cnofjhDmCBKka0HRwqEgffEd4lkwLzec
gbnG+E2hmg7sc3cNhZ5FEmAqLA+1PRRXyJbD7zqu7Y452+rxTFqxdo8Zl7Vu5+PvvwwxG/0torqt
0RN7oaGpkvTG4lzV19kMPssjoCj2O/AbAHSAqRkB57AR62VZS7i8jhv36tgEYz/sjY3eji9nEHVC
t6pjHSty2wzobgmOC+DAFCTUMNpyb4cEnLYpG7Ann3sk8FAwx+OIb1UVPIfGas2H93+xTDksBSlb
QcXbPe765cRNyMvvhej6TybTZjwIJ/DhH4wKFnsm8nFLQqsnkAMsbe8Grd5bIX0gG2przbJvxlgW
p6ZAZAR64sSInfxous0U6HA5pKyWmgeHG8J65/vB7O+mNBS3So9iLruj8HPvMVWz13/5BY3N9ISY
UR1Y5IbvKYVhgNdqVp0ksiP4azDkaSYohDVpxiUh3ro25EblBUPAdTvOs6B/8oxTn7ygpsYUGva4
7h3Esf6R3tfxb4zlle2FMZHT3I1dZrZK3LDXqEvrdrbQ6e8QatlsWB3ZhscZEj8dN2QtHmsR9cXe
4cJxKy3pSu9zwC9P8HwprG/HtYm2seTxmh1GPOUWyQxnoj6yeVifV5EN8XIQJJE8LtjE8wVfh3ZZ
yrurZd3hZsIa0jQpV80ssFjBgs8j8Smrcs/rxHrEvNg7STeRso5p8quCZhcFXjgnbc42AWO1dJlM
Vat+mTGq7vwFj1YSI7vHh0C5wQAoCYxPwFUy5IabmCaQnOAkAcITw7SzYOsPOAh0C5mYbcgKcmBl
lRnQX1tv2mCprI8c++GdJHq8JAFoHLOP0Ik0lw8sA9wouQnDMFqnj5U8ULPHhQcNeVLQiLAOd0+8
4OwX2kDS9UkOIRc81ppdy11pIW5W9zfcsu83FhCEevqkpA4/h4OFCDNsm76lmOB+sUcUJd/hgoCB
L0q4x66JmqszeN13195AIesAHnmIY+NeSmvk8J9WsYBQKjv7rukdo34au4j7J5vs4p4Lc89Mb/yg
fXX6xs/OITvu+mwjlB28wpW4KZZW2E89m0PsHk4gvj3n9qQUkdB0/HV+B/LEjUh4GjiHehfQQpJy
M1EOmrjjZP127TOA3pRC0hPE+sDNX8wyp962wQkRbhe+hWp3w6Z6vOKp7dwzQZmWk36S5bM09mwf
PEXZ5gb6BSILKzXwGbOwyejQg62s9MAeOWBnOGZp6B/SGdGaPcjors9eLpc/lFoEfweuRBcAkDne
BEFR9GGU4by+4SPntuE7S/pHqj6b7qVjpY+8cIBh4VmeIIi5UFo37sQt//R/HcinrQ0HJPZ3mYrf
U5iVa2IPZEl2QMl5czZ93lrf1kioVwhZRdcqL/x3ch6d/cVetY2edct7EhclR6F9MnLt/cTx7XX6
cpfZtlgY3VwP2zwfohQjCKnljWYCwBzf5L08FTB4w1fsOR4ULPahyPyrR9wbbJSEFVg6JKXiSgEc
V74LKt3mH0BO9cnpAKxqz9oJM70l5F9fcPmN2T1fUf1FmrOiX2Psw5lmh268VyP0TnC2/TzfTU5O
gdwmd5uMHzRfefudoQsFn14/joLBoa1o40JyxabOTMTXovh+ueFBz/J49zS0XUegBC7k/iDETGRY
foE5iCPeAXY6n6SMlvZYh1h19x5MTnnOueH5R9v10/uaSXJ99PoVv8cYrktGN0gushNTMEbsjc2O
Mj0PC2/OR+wE63qwC7+3r8qFN97ARWOvQZ9ORZB5UNxSW/5aoo9VLPyn1q3k+ZaPXXfdbUEAKMN9
DGBW/RUGLW07Y5DCKEx795bwn3MmERywf+uiLBtfq1mP8+/JasZ2wvMlQ/PcRXlt7aRebg+6EAGj
Azep10xUlEBvNA/SN8s4S3zdzA3uDvBh6j46ulDxKe4Z1u6bJgzOKy0W/gVjJapgxE98+kDEVPUh
rl1rSfIxnmDAGDluwabU025EtOA0jW4J2KQOvGD5Nmk6giLm8V2mNYnDVb9ZMLvdqw/Bi80zVdLI
/dveWOTfbzPbPYZ2OTygJQbjvmOowICR1wzueBmr5XsyrUJYlL3+Xeo+NY/+vAzktqc5piOH9y2p
Nl/78xNKiuNgvbtZqzhy8gdwl2GDAoegxh6f/qxE+Ea3T5RzjvUhn9klJpq6kLPdTAHVFnriLVoV
Zd/h+O/C6y2Ny7hEF6O3CRansR5b6sfMxndHWlWmQczu3tYkwYF9Ubu+1b6VvVD3IZwz5t6QP0Nl
c7OXEARelwGWfgIsPaQqZZlztnLLHGbhvikc60xpEnYVUcLi2bEF5TbVT5EzJCU1ngRwSlxNdHGU
pdMYgMGZLbcr8Jxg76K6/dhxaVLWEfH4gBx082UCnt1mBLFXPo0FNB+ZD24gOleQwBAsmnaPAMN2
HaD4DXIm6IxMwgmsuDv0i6R0xu31FlG3e8xKotjJkI5MCpjbJRUItzZg48CWS6LJmu2zA7n9d9g3
qnubCH2LK9teWyRDkDm4PmET3mM5rO4kYMU1WUsyZRSiNaU+06lX/nUAAmX7DMrZnRvKIgN54A7L
W1sOFs7mKbbuSgqUgkthu2t8Lgq/q2FjecvfWPSq+OBVNj81cRF2Z7p3iMluQhZkT2XsLDcosa1R
EqMZ+6hLgSWd5UvPcKHxniFEOVxzHDURnmXVOe3SLu8+yR+u9ZVvs23PxOfoZDMF5LMTO0TyBDzm
rvlTcuXhzFDBSFE7YURKCQQS9paDhtW81aeaSu6W9iEu1GntUzRSYWnvid5HG0cRq4pg5Nr4a4vu
XMONBt+DGnYMB9omwAYiZm0VNqhqtzpQwldMgeGRLWGwvNVTSP5kBNpwlJ6ssgQX+61vks6b7nnK
sO4EsW6sl2ghVcnrjWXfI/KB92R16AKPGZ8Q1eh5isTjkV09hFaJP7Vn4/XdNdQLb3otFbaC0FsO
lmmKe/bJwjuUvEHO2l50jisE7uZD7PmKkhRewKVL7NWP2iuZWfsQUGADnbJr5bg3OV7+F9aV2Sul
qW1/bKvIOuhmonjEHiJ5riL0xqeFdWf5TUJegbSLgrX4I0uL8lMQoDz4LEjd4WPGrXEOrcGmH3Mh
sD4PVtZc9Eogd7PIygVpHJKpTyICz/3ZKEDYbMFiv96HylqA7BiaGvgnGqiOw9+5tahzQJWY2aZR
oeJn1xna3XKG4gN7PQfs+Q/OocLGxF7vme8/5++LwiLcVS4UAqwEU60+6jrtiFKH7AwFfcQokOxb
2h3HofQOE6cOoZxJY7OVpoY5SspCXZqWXdWjLQlAoV0QHab9tOh2eihBDLIAWbn+QuylwFKP6bpL
tYaS6yPJhBcPcOljPlNXl/R5Xn1MTVS6+4iK+YIm9dW/mtbBQUBEafAJKt542yurnCf8Myw40HRd
nBClE/8ifwTrBobINDx0iOLhBktN/wv8XI7ylN6ghiVXORZjM+EZK6hLuvlKRryNbyAkPMXaxkYo
7LJ/6riV2UcGBfHhj8phPVxG+ljg614fFxtjFvYzbNgEqVf7DsMRHWOL7KP4OccWIHerKCWy8CT+
oYhqxjuevD9cqfUZjyjmY5t3MVSUWdr/br5nyiZpUHTPQ9CrpwiUkZ9Ylsb5gzEt7r4MHV83EPZA
HZGq6j/OWGBeT7jZRXtoLV76qqIxPzvQLOu/RJdcUHMkXwUmPuqfYQ9qlHnKud3Fng8K9MTy7jHM
2n9Sxx2KY4TVCVGQ7DJ0fKd9nVMf68zqFRnR32yg9nPLumye7mBhREDkSRLtVsD7pBRaz7yMMEC4
acW5ib+o/QuB6wgYgEBN2vyBPgXDT9q4+I5yKxQFhMqloHSxwEZ6l0ZF+W8MA+xlAdCzCVEmKh3y
CbdaTXLrXIrCWWYvi1znizYsi5OOttY0safG0I5IxuwqOGvGV7+N0m4zDlNbHNrZ8qBBxEv2wEqN
P1xIRY9e63TiLp7A/21kuhIX0JhXeU/Nufzhhq0y/o89dPeNVNQdHsMa0MdRjdZw6DwC+gcaCW43
Q4tF+2lohuq4SMz9ianDlTxf5sg7GLLLD8aepqYrgpvWgymUl27zsYvAFCus71u4hz5J1ADOAf56
2hqOtoxMRvOAl1LD5zRV+g+5iFcGmBAVb5mYrW8s0UyPeWdDbUw9TzXvlUlX1kw+qfUX5nooqVbI
yJjgkMA2BhhEHGnLU2YfrF3Qn3Wd+92Fq97Cf1FY/j/IehOwqlGEhzSOItBeQYP1NiNJP5yoDiQw
Z+CMpUjpfGDv0VS4rxDWIzbEAZEqkDSZALVR4hFcCWDII+pGP31mUR+GwZ3LNdl8tesirdNC6+b9
GDSkkFAavfcAE0uQFKNHqxb4gpW+BW11I+6/IO/xA1J7CQPAjiUGG2o+vIOOK4h9JSj711HSRHaE
dp7DopOlErcWAw/4qz0i6LGoY2gXc8Vo6MSqssg5LOqWGLKjnScHc4UiJDyMsfF4m7tIUu9E6abz
HrwBlTCY70Fwd7MdyQ09suBHOXDVhebKG8sKYy6ziVks+ExuuW5ZIyi5jbWRH7Omvok7DF60HQoW
wYMoFOoNbC5eI8MY8KVkxzK5x0fMax1Xko2Hn4aqTco4E1OnPE7P0KyooWAmtUis2aI/y1EH8mIz
DN/AilOoD47dDg/8TPP1zlSz96u0KqZ2CjnG9VKVxv4e6SDqk3Ttw7dRVy1TOTF+Skh5k+YJ0enG
sOBnHNiBawzeGI4zKhNK1xooE7Hjh6Wyp+h+rDUHNMQM5y3XQ/yAUl0VnHl5jU7ean1pRUcPFMiU
eS9XqGj3lS6K6+LoKEuGTlKrZ5Wqzc8cPNW1YWyl9dEJ4+h+QWYlpe1O7r8S8MbBCU2FVT8emRQx
SgZn4JcLLwuR5o8cZrbesMgOnJ1eC+yXeQdnTuCE4XEaBuuTJL/4HdUDTZqElIcDzT/1315Y3U87
0ZOGCQm+jcskW5YtgNnMefSpqgQu5AkLFyZsPYZhYVApktGZsKCnzshaN3UnSlo71NvLTG+bSPhR
A4Ca+hUn3ybk4TXbbDW+SnoPYM/W0Va17xDy3KTpC9d7Yoteqd1iVxRPhdks0926QvXGqGo1/T2X
Bgr+iFnG2QsPTEvJIeolU5SbTu9B1XEVs0sapEh7xxhGnZkfxa6N8KNvAR8QEh8J+P71xBy9VVxr
KWIGYfYDUxK3iFi0Ufe97sTw4bLx24WyVj6SocXiBFz79EF7B2ymABvj1e5zDOvUMuPYgar10VD7
FCekLoBGFLztfTZV83T2m2ixtxXtyrd51J8fjYfYfRzx100nPRbRMzQDdAMP1SLmX11RLlzwmVOt
BElnQxcFU34bp9QlEgbNo2M0+CFWHkHg8kQtOD5k+GOCVj/aIt9dZgjrB3txCpJLS3m/+DrLntw5
xE6NbveJ0QfDj++TqNyhPOUs2bPaa8cPv0vj9cS0pmaool0MRT1KV/tI+Ir7oqL4z74Bk/z6mdIN
czUqZEzJyZqdiLdlzb6nHLN7YNUV3QHd9XnoAvI60BY6ENMrFTX1XQOVzTmk8n8U+xJFQEm7+c5M
1GHt4jX15KHwIHr8wqAvrnrhUrh1aL9QiZBAu7h9GTgbCQaQnF6SRfdhLTf9NHnVgYjgTAbStxzB
4eU59WEY3PVpFm6I+lvp8akB3YZiPPnEt959mwqA7wY6RXAXg5SFIxaHmXL6xyj3sFNv+X9rjcVx
XTlIF2ieLstQDkQN/iiqaTleQQzwYBcz2r6DueYFmoLu9hpO7hMXS6/bTevS3vVjbc9b3/GIrXcr
F5JPxqL8P47ObDlSXIuiX0SEACHgNZOcnbbLs/1C2K5q5hkh4OvvyvvW0dFVbWeCdIa9104ObA0m
RuGFM5xDF2BeRLHhhrtyVMNrvWjagzYVBuDQknnHxmfmvHN6R/3FH6w5HDXXx6ata+c9n5zgMoRZ
/hE05FlsSGPRROP1qvtuekFH3TUkK5B6i2Jm47Ego8OxR+9xwkNOMJ7fDMFu7Ie6we/YFCcXkY0+
Lk0zywPjGUKCKCFZ3M4FIusD4QzN50pcp/UhxEKsugUQr6SfiacjQaXzY4i/F4GF1RXNt2Wh0N2G
EA+oYVWDlJC8PYvRR9pX7hcE27U4jWQHXAfYKvPGiZfxP4AWuYpW6eKUXRVm7iORE0btmJ411Xky
6821AHsJNSuBbyHrPTzsaN284de3E+8nbTtc3oE1livOOpKe06nGJoFBtUxPaW1bfzC29/jRAiQX
d0QxxOJCfR6jgl6czniHhrys5EQebxnBlkSusQV6FFfHMIRFcjHuAoEGFAFCNslAe0tHU6UXNrfL
nzjjIT3i5Fy4m1VKuGfvcYUi6QOhs6eyRx63+qbznnHEkdBZJTp1dziPcBAgVDUmAsBH6BJQNTqX
bGB+Dvzc1Wm288fyphYGUbTMtxYCawmEkn79CCdtvJMlyiH7LYoCd6JV9Q45K5D30fJtqB/RBW/4
cyD29mxYi96Ocrwc7o5EKKL2VCNpaCvauRUGBM5AQqL4iyM8Vaj1YUOMO6r98J9GRjoeb6KAkR0c
7cLGo+1njtOXyXvi1ow0HxRrmPiZaDgslvAZQzybvCQIYS5LObTuP6qQNd9PXFD/GmJvPtuRvOxT
GHSArAwLmhVhg8PWhCewDs84K/ozAQRJfG67wX4eQ1XxWrKtsPclVipzJiZi/o8AZvELs6Yuby9M
Gezw3SiWoGPQrlEvgHGjJbSGe0htxnp1JlxQ8ZIxZWDeWLg0ykmGZIvpWKFfKtgy4honzLL/tgXJ
AIcFSSKfKQQr+cEDiO9iOyC5jo8pX77z06tR2KclQ83HfKudrfLo+64o8K068j+a6A7t/sxXdI5n
RWhsZNlyRB8pmcL9tbycAjzg3SMXIR56cQJ+hZfYQsobH+2Fh/IcY3TFzeEgHuVEcgDPx56QrU9o
KykfWxUzytWRMwOKhZoC4oRNnGt5XGPa5RIScWqpawuO2bpw56XrLgnhrO8gbij1ZNsde2ecLlO2
FxM/8T3qaMRZZvD6k7Is5Z5W3yuZyUmFS2sC0uXSy1het086v7znOY0JM5uY0gM8LmDP+GOldhlg
LMlHyjJ5PosUER4zYi/wXyvsDTDiyt53WRA3+kNkrfPdoZ0JXwaMiTDwWRCeQzNognVV7j9xzluE
mS2GUStYgvpuaiWZm91aIdMHXhMeB5ZURNjbo3vRIIPnAyUmzXZrBQHTRSwtVeQFs/T2SAz88t3N
WX2cUkNJ/hKmqM43ekxSdSVVAhE0NGmVoS7IK5U+M5L1aN4LBgXqMHYAuxntVjcmReiBZoWS7rO7
idbEomdFMk+A6TMCK1ndryCqsj2TtPinbuCTYldEjravRuIwt5VtWEjRIhHZN/vt/GGt0/yR+kZZ
x9ZrfXllpoaNDyllEfXwSf7WupXIGVXuylcz2La1qbB1G7SFikHTilah2CyTwC6faz2bXUXGTUiE
lWzro2zWMNiB5ySbBSxXiyl8IgbpnOgieCGptr1noMbCJLyJ9CPg6UNJDhBKa+6d1v30cxLbNxTR
C5DQ2EPASNgXvR/cffJ2AhF7X5QUnDNDTX12cBbGGJsYmQOC25I8o0MVSnLmcXzCPnVGzzyiyA7K
V59h3i1DWDsXfq3F5bxERBIVcQhy03WB9oZlu5SfIc71BeRAm03WkxpqxC+ZhrqC7RcVxxsEXwVb
ECsPOnyDaEDtep0P2SUm1BlpriXT4rK0RtafqyK475sfqo+/W8/pfPu7HtioHrGnJ+G+cQf3fgzo
avCAp4m1nQooF2duoRUcJYUh/09b1dZTDryKoc3aduv4bBrRFGjCNQiCswZYpvbaYzB2Zl+hl+/U
KaaPG9oU9oxZJ6aRcSwiuA2pZJBjV0l6wlbtWyCBWx9t6JhM4mL1QgXbmfjB9k6VExaSkMEcY+VM
JrUh/YwTFa4FKLp0axd9cH/bxaBlyrMK1KSG8LVB7utfcidOCBEHcYMYnvhwOmUkUhBfbz1NM61+
fpiDKpc74m94pdQA9QWUYqOmZ6bPAbChJeTEh2dime2coGRDARtK7rZmTOLfxCmn8E/bcx/fFfOq
+HwUfzZ8yJVehhfC8Pr8j0K1c9PsaDumliAoBzszK85TDQgLNh+oPsz2+ZIpEFe4lPf+HDo0EVCL
W8R+WRwfGpVC69/YM5/TTTy4jtqLOAdXHhl/GuUn7e/8Ryi3tiHTZrgTGJups2C9ZNHaWxK5vF84
z8Rvr4R1mRKSxw4vY8XDzmG7IVWrbQ5adZ3/KsOMXpMV5brHl433oQMCNCIGZ3/DTsqw2898x3/l
0EUjjpVY8Zb1viYPEfTW1zD5zt8UvhxqIw5QwKQhQyTEF0K8p4xjyaRER0g2uWi9rzkriK2mQCEa
nt6TpMm4JYkH2AmX6CPaIKK8XLt2H7pFeUSqgXOmimwGn9Nt08XrFOBD7wFAOEWYid2C2OmWeqI8
cVghtr6wfma7UqO0Lg6KQQfisOT/mchQ/PCK6N4RZzk7YQ6PXhHP3FfUN6wNRyJKx36WX2hTwJew
R8N0uARM60Gvdl55Cave27uMLsh16Uo1RxSUDuctYXTozVU+s4rTGvkXp1ILqR3PBCNpLu14C2Yj
+ZeNoiNxsZm6T/J93b86I4YvKePsh84IzgXKxL/J0hPuYGMaP+FpwmdPAnlu/XA6I/CPBx7CHaUj
2Z+lZfsIzUpwhHdNIwHUSVd39TGb0coijYNcfp/ShH9VTLDyyO/9/EW08mHWc1g+9Pns3Pm+Lubt
0nsuITGLD9cxXCzhHjs1S9gfLAmZlMOByDgiUHA+072Pas/Gdc0grGuKn7JccurTaqDqAvu3mho/
ZkVXCbYIWSBM+7r447fOlF21sxa/9tpIe1dVGB40v5lFM7Slq19/igVl4aFa3XbeolklezvRdIpn
m4HgsK19O283VqEahBB1Jd77qTDvnd353b4KjB3u+ty23EuThPEHz8TUHQCbesn7VLq05741MDb3
/UVdq4VOIwpQAZITPbcJOU9d7Czcu7HzEgaGdLo2HNfprcfPRnRu6Im7hoiTKoJcQjQo4zB3jhpb
pm/1IvBjuQXcDAxIbB3DaA5vTjExD0N1xXHSUOfWNVqexV7ERSweadUtVlRoGUGiBRq4vKIifBFY
AcXThDEru5CQ1tZfDNNHQNF9ioFq4Umc4/KJfjj5gMfHyA2DFpMu7ceJ3HqJsDAnJhUa4CoaCB5A
etcowHLbPm2s8W6tfd1uF7qh7Hnyup5DbPa9MAoRnuEsnBj+wTnDqTIjPu67uJQc6lpgpBsszc94
U55gVWHsChuKB3yyh+RQNwN22LYkVQGIOrCmluVGl+RM1PIWV0/XGkaWdaY08l9jBTai8ZYVX35X
Dq7diENKoolZr9iQU9a0nYX/vn902qyz9/RjbfO21GIlust12zHcF1k8YCxXKablQWF6fqpaqflg
Qc1BoUB6rLFfsuIOl3O/Im7cz+TlVNcuqJW6y7OR8/FiJ7IhWgX9djDBt+Ock4AQWk8fWNZr/cN2
avY+Yvam+VufViicyUABnrC1B1Jto7xv1/pOMMJHY1Yx14UbFsQj/KjOxy4/MVgvD3bNH39OS1xQ
MNdYYCDfbbVnnXPN9PqwiirNHrsSBeeGMUDHf1QZk0K1SwgQQAk/9XejPZfzZ540Dgls1iIJbhBl
vQ1bOVwIo5HrswA8557bqYQWZdnL5GOR7JHgZRSm5IeSUMHkoVYLRbDs4DIdDEuFX7oig2Og8G2k
Z5SW6Ku4pGuwQAkcIforcKLnnkWr3sbadVa6ZhjbkQ3yEzSCEqaOxgZlcRQ6xC48iXxp237TKdJz
r/3CxYUIbITgdGUpofRT7rhDfUVwsAxvnqEnZuJZJEnkWTNeQhd5LjAT1Yy/MdTi5H5I4/GutnX/
gvhbVEe3cwxOICwigjFCQ57N4lIflrXDhKixa8F+KOvGu3zWgJFLE88oULrphghrIEd91jmaWcxB
RfBT8H6ZHaRRVRLPQiG6GVPIYghURQgSnS9G+ge3C9F6Z7B51XEJ14ElHLViuUXHRRoq7GY8SmEW
krfIPUjRxlbGtNe5cWje6w66NFm7M4rCggCW8FSMUgcfNsPc9wY9MEoYpDnXtMyz9d6aJlF9wRzp
s0ciEDgJ2PubFZF4X4b+s6Z76yLgC+a7GSwK+cajMjmiko8/UAy3J/BlaPFRywleepqsu6nq0DaO
t0KNXEfmUC+sITr/AmEXt4FAkmlvTTfb81GjNnB2XWWP6jHl4cUmVoL8uLc0IQ/RzLX3E/SI7KGO
ejrFF8nIcdPbgcoju27L8MwT3T16IP9ugQ2m/WRfUvaRp+gQQIsMy3nm+xZb4zFuvutQG6DlAEY7
Xvq2TYig8PRqV39XL1isM/8Hv3rO7G5+JPp1FneWI7x3KkNZlcQ3zzn8TXANKE62bT4E9vtcyXkp
DnwXRcJ6GlOhx7yRjNOvNnV1TJCNn79lLFjJWSt4+TDz3Yjqz6wxw5SleFiPr3GeJD2ee6fHWgkb
r7T3HhVaeWUpHcdfvLyrCx2XNT+Khi5NRETfeTPyj5UhLxnXU+9XcAGcPP8eCwiet7OSvij3HOcG
Pyk834mcoGTcp8t4QFmps0x2z4Z/LE+FxynMGco8Wr406zif0zCHydBxt5B3kzc9PDMCGCFMpN7t
USty9U1zJof3CrvpmSfMoK2fAvxapG/QHhKpLsH+JlCJf3BnefLoBzkh9Smo+/a9ZJ/SEjnFt467
f7GRn3UwB/cO2vF3j7z4ewQOZAUCvxrMnqgxZ0R6EbczAxK/GhlcBfINZqQis62cLPcV5b5sDgY5
kn0qbkggyinyjJ6Uh8tHm3EqjyU09HSXe3aLGxTJ3MWkbRISq4T3Yufa+AEpXaz4JNoZ59Gw5sUP
L3n/ZfC9g5dVwv1gq0Qw3QImMTykyiG1md1a+1H7sU2G7TQkb2tX6Ue4U8yzGzwQiN5Ilsb30cip
/qEqC82/wnK5X1qPXMwo0X02n7GcVE91qIP/UngkhlB2xwRIZANQWXk61sUWwfi8vvmzdE4DAWnu
1nLp/LYjc9qWxQ5X0YE1a4xAuNZgU7Lak89N0C8FHiwQVb1d3iqm1q5c1hm3THWU6PnMEJGc0VMw
Tohtqnaqqn02zqqPDJUZWZAg2okURn5M4O/cskxOw6RBONNnTDThVSJxpDazeyJLtLPX5JRbu8Lz
vKtTWBolyOrmD1wv7Oen0HGAy/e+xzq/mVXnbzOL02lPrMocHOLZv8HCZ/z143tc3PBDZR8kPWoe
gT1zSMzwXdgZHLYAohA2YOIRJlwJA9NUx61eauQ6vOcUcnJjsK+AkcU07QxPRoeIBDYo8FfnOmEw
/m/NYIdveyOtYlstTHhAJBCOU4F5S55t8O2o8kS4vLHvo4IGCmhBiATUDrA0sxuEvb6x/g15l11k
1YTFuVmTNj1aKqmvdUFyNlbAbpqczZytLuHdkllPNGEz+5zxzSXnTIHoe6NyyC9a9HV+M9aGzdUQ
JSF+F88hiwr3bgyDx3L6Dx4bQN0J1oVuy1TZg3ek8uTNtbHcHLoKcn91gvRdzZ8TjgFErbMXlgfN
PO0JZGBAsmhOm9JMlS0/TTzq+UruD1meqGYhOAPnbwgEG7Hmb4LUadk/2vUv3ovgSlYusgYX78ez
bxwCiFFSSPEQWIzCupO9ipWtJ0QWfV/b3uiCPesr+9Fb58w9eNxGIQJxSxZ9u9dTUZoOaToxChqa
GLJCKvjaC8RyIRGahfimtH05bcAzFBbNCot9loidCP7ilQokPwQB0EdUOpNP3jGC3U2VDYwfcDka
+DhiWDBRZ/YA2b5eFFgpSbeED6/CA0PlOd+FLdHce2lEcAY1Ef9MPozNSJe2235QR045ofacFd8O
1Iw3uCaanJCk/uf3kznUcnbfMGr4/1JuZLIvbDoCnONkdZF0fh+iOAC60AHHw64yN//RX0/LcRY5
/L6WRJA3lNoc+tjsuI27WLAf8TuHKU1qlBdf4AavX2hV1m/Mmu4XnGN+GSdg2cNcD6Pd3kdYdMvW
wYqXke6yHldNybDFZYKhKaQU/CAj2l755MNwPhLNoW/+QZrzB6bJuXpEU1ULxC9UXN3Vyxy13oEv
tJYID6GPy5xMFWCA9g3E1dd0SbzbPqTAHrVV9dO1ygynFmITxAPfzctLDODKgtBMTsqTJ/hT+SZG
q8mIGAU+x2eL3PYK0bXAbDj1/tPajsRuIN7PiLDWuN14G4hEzrhCX91WWH+xx9vu0QdYJv7M6Rhz
e6MxIEUFt1oT9W5V5fc3zfsrbwkBM0NeLlu4OLnDgnYpjo7dFTCsi5i8rl8cLkhCx9iRR01OCmvT
XM53KswHecpJ5QTSRs0P3h4jEnErWcgyv3mzyryiEcvomgmzxSa/c6eK9B2pJ2cExJaa9mvund6P
3M4e1wPr3GI5B8y12MiDYK7/oi4O+SBy3u/ms1KQBQ+4DVyzv6UFLW9eYU3jNi9uMFCQF8SLsOzq
4vDJzXnPqVylwkmG6R/qEsFq275oiavd5ChYNqKxuvAhSSinziqshg4yL0r0eH+7zqHDlERrOXK8
aV5d23mpWaKl7EaXod66JK0725WEzum5pJJP94C1xFOTwOLciNu3zLizGrMDpp8iZMTRcKKWyWjQ
F5lK3AkRVEdyJwmvoEVauyMkH+QDOaX9Z774WBxCTtrjhPaV3xdR2iOEGhX/ACPLcNQkqqPkiXuy
AVk6LVe2GkRZxKlnAcOcPNBdAUfuq3EWpHha2mxRZ+X2oBtHa9kJx+3cx3SZVm4b/P1IhFBVv4yp
s+BPXLPuOgmu59BpTbhPpc1kijVtvaL/LSWBtyhB+if6iR5rL+6if0HVud2F0AFDeMGc6Tve+8pH
rSvaF+QaJH+j8qB/6a3CxBAKF53udON5DznbwxWgJjbSrO/Wn4b3PaG70oCOGdZ7Nl5O1n92CNN8
E8NSwA9LdoF/xInDZrx2JyB8He0fQiw3dPKDy6lTnwa6sGnXg16u9Z6VSubs+F5tLPCpCdg4ldpd
dx3znXCI+ob9izqg9Rg5H0UGo9J+coqcLq/rPcs6jI279AfPGfgUnIwNA49igmoktxbxqqVnSpot
C31CK5g5RSLLYv/fvJZtTCwUMR7IzzpIejVgbJRXZh54xZislk/IGZflPm8xXfEsw7Vt9NRymRKd
cGVFqhmIak63A9gE75vVB0Ppmb56PHQ1DPoTQkp0V1kBZ2Hr4d94udnDUu5nq8M8UU/DNbcocF80
o+Zjb83OyGw4Gakax9JBArhZ6wT/ECqH8WwsLowIawxHJwFsdXJWBOBCrx+C5IFZO1Agg3vH7PxA
rvPrlI+EqFA2pPDqEhIqP4JClNcwgW5AJDN+GmzcCMRHV24ZlnKcx1YX/EhkJiDyOpS90cC8nBFD
neo/azIQecLkITgTxUEeY1vEycUurCB864TWx5JQkGKjggnBBNFgCxqzkNwo+kHTr1LUByCejrlj
J5v6T9CQQPoypQ/uK1uQXNXgWPu3ZnTdEbJKI7fiZl44qiqdgRx5IV24haDVoLZy5bFNF7Cu2iN+
gAKoDoI99Ys2Dy0xSbuSBt3fJeA53LshCPtu15NsIjeTBlKwL3KHimvKbD8/zXDS/nXJjO4OkyLk
TYIC/+vXBBNtqnw433BciFg5spLK1lM3GQiFWU7BzpssSVaHm9Unh5F9Dotev+OKvm9Rmfgu38bQ
TseiGIavIZ9HD50Tgc+3mG8gD9zbvR6y9g5HbRdMR0U833AuhFPaqHu4Tj/srsWTUBkARQi1uoqv
xjgz+84OJ+MW+TtEx5425huUUzGhQ1i6ZUKuCfTlMxZlc4AvVok3iUS8eILqEff3M2Qs4lnh9oMc
BMKobqGpWYz5zmEhzWxxhb+Aig0n8aZj0JY/q8pHk+ATrB2wzk+piHNqd9xLRTKoe5wUBAOxAbiR
W1bShpZt4wxsGYpiGm5ulqog5C4rGCh2qwNZY4hr69RlvKzMgkpm50TbjWTfoN3l+GdfXi4sbOOd
LIOaNoqnUsb53kmJvYTaouEPPxWVsMMblsUa5qcQ4T7ii85rq3FTEGq5JHsajFJ20bo04ZdnlUUa
dba1Dq8tUW5FBOK5vW+Axr9kVpybDS5YBj0zXXywHUAZX2sGkk9VT6HMxnIwZzdw0W562PmfEivJ
6GYMKe17YjTzk4+Uejm0oGvlp0W3nhPagiYo305WnsD7W7MSUOUwDevnKg3y3C0vdwlZVzgG0YZ0
Vfi1ZpXWv2sxu/NpsUnueQ4CUNWgIAycIoA1RRmzSUVtuoybKm6Rugg/g9ImU+bE99pHeXIJYMux
LKxipJMRF54n9yR1WwEZF4SUN/ecgrFE75l4rCbx2AuEnWBHtTxIJm2Bd4RZBSM0oolrtLNx2EXC
c0filpW/gYtAjSOTwxmJPglcYNUKAh1RK1IMpNad1c3OctV14rV/mQjOjHBiWyh87Y2T2YcaMhIC
vhKvO9752105ejsG0ADwVyqQ/NtNHdM/6ymbgGzN6ZxcHIgsmuxLe07j9WPm/vqbIpqbqasGUf6x
wgLbQtQiJJmpfofSvs+z8Gaxoht+6yvsfE+sJ1350bqjBevDkZOd3TVi7b3dPEN92aEqLvQ/SVMh
Y3avKQiNfuI29u5Z73oVkscmhnSb0fMF9wgXlED4lOU9nrxymfp7TJ9TseNgLOsHOFISySEQvOQu
81B4PPY2HfdPPA/goXb2IOeYHTPqzxRLPVsb9etRXzg3hXBcfrhcdVhBNGOtcyigMn8sOPhQyldD
KzIWcQ3LI2PY9bWRg7c73FH1g8jhbwTd9h3OelXJi8QFwZaRnUvmHxo20NPPIAO7x8CbttbeNL2y
D0E3UkSvgANTgEU+KRzRgHAsJB4riA2oNrei5to6FikrrMNTv7lDLB4mxK9lq2QDg/hlSk6D3XsC
vFenzPLTkCzsH/g62ZnC7MXA/FnkFNLoM500iSbZtAuJcsNSfA6SjXBkgMGarVvwJiC17QHmHQzD
qRGBBNdC/NCreOrPiJ/dgIzcjuRde7WycI8/AdAqB8U0uYc2V1nwJwXDT1+OgVTtFRJQ988ivDY5
xutInRJ7TuJEhfAqbGaTSG3rxa5NEewdQioXjl/E5teR/QqoE98X7XBY2lRSNQw5WLyDXWUeVUwP
jtLySROfaddwXaxOBmwQ1RDi/ZCSB2Iu4IY9oLyuLo4VNAjZ4NTgfJwjvLq2+A8fEIdJO6kqeHQ7
I7sHzOeEM1oIOp0dj1ZWbGvjE4+5bXKTugPGczpd9spMyMI28nOMKPxLthg/tV6Keos3bzCbOYmF
/CyCtM/TS2MHvouJukDFj6Og5qT95ZGr6LxXImmuiehjEGeKVfsmyDsFaK+X5DqwJZuhQQE3wohA
I93yC/Xc5x8zIxH3jjVGIf6pGhk+vUhROl2zIdJWuTN+ZGS0qJqxqAs09uAdfXl020S76BEXNg3n
SjGAPRoZZDdrpHA57IkUIRsLpw2CvZFVwNZD9/FVUt5NfxFDMA0k6sgJNKkpHUgVCc5l4CY0xnoa
Ccug2ZKGR1/anVJwq110zAywR6EeAxfcDsHUcR/3F4FVRLX3jLfBAC5bzKEZlJ4aV3CZ3fuAhUx+
D867McG+gcXWdTvswU4FhLEWvgi2gPWxUy+kIxhE7kG+Tvuizv3yk0l4OF2CNV/Hg6l70iuqJMzM
nv7VJzoJMma6b4VNRp81SKhGzDHwwxp7WchfunFIT8z/xwm1cIrcsx8qB4qYCQIy1hOgYLtKq/lU
0mwhGuXjqaIKWRvIPuQLTNDyMntCUNsx+Pemguyjjj4CbuJIpVDXNAGRZcKRWomBBu1bWpNfh8Da
2QzuQtwuExxvOfqsAkXEjkugsMjT8CiIXf7hxGfqWOVK3jXuSMwt6ov3rhSO3gmwigb3+IDJS+Ip
YcjkxcgKMCUwKG3ndDoRIhX/GxqXwOXWi4PhHyoSz/um17FbPLwI5bYKtQvRvHLtzB9EdgTj6NkF
wtDkQ+XvGfRBSS66wdo2hK+x/3Mna2K7x4k0RC3WP4MfhYDlnyIwzQUJSQ53r1hpq2zKeCqk0pvx
giQOnrcAaCm+8q7ILsPQN+EFNsPUYHoukbslxNo7O3ZV1G5+khBq4ucZj5RvNTkiz2b2Vg5FE5LI
YgXphzU22XqsIDsOPNV2HV84A1BTjVMw/qasIV9EKWZ2wBjTENTbDQVyLdGDMKyicGBKTge3CYqg
8TYzrjrYE4vi6beAohLAFFIB2LAEvMfFxUG1o9xRKFLoWNIz+TP+9ICiPM9OQ+iN4uLP5eLtyI5I
X4dJBgEiYZrCK4Tz7i0P0GB+qzphTFd7ULciBDFusm8L2/pKAq/8N2I8r/k27OFVW+uC84pUwGpr
EIT9wJSBBEBSLzuFNr4ldE5KdE84lyvntJLt9lsmqm0gPsEgR/bXrhmZgolx2Pvl5sLpLv6NE1Ix
eKVhuP4hWSt9aABDLYe4qrxuy8r3Fm/TCL/Z+eQ9E0PT+/URMXIqI7ttwo6hKFrIP6PD8mk/9gRX
Pawjo/5n1lfkdPD5pM2WWTEwSUQvpLl7TZYf0VqDvsfRlb3ITifdOVcuTAyyd2Clq8AS90syYQkm
brR6moScmn2lFjsgdSmUxOtpg/hXqmx47uq5YD7NwbPPUT3XhyBrkodAst0+Ti4DL6J4yhC/6kR8
5M4aOgVVSqax2Lg+M+iHtK6MAj+uJa6HYQyYySS5tVV2hjdBMGf1T4xZ5pNv2SiatPElnUKd4Poh
F7q7h9VLBI+lfKyoNvohgmvxzBBNESrrUPcxSRkFYoGCAbRE6ITbkFU0YaPWYxPM0AoB3uTuBrVa
glwTC9TtZMbttu8UL+53nOBwi/zY8p6QHgGy17VJ/nSVyP9KKxd3NZNyZnH/p3dZoYeev1hXjsAY
RxK4ZYY/b63r1PdIlEcI7WPePjBnxXpFV+DH9XUcBAtNvOAhCUkQz4ob13C8gCPwUaQNK3eMKirz
a9sUxD45B4A4/CY7TQQV3IZOGARRC06S5C5rrcZIqLZbLsjfk/YO/RquiTlPP6n4FkXEV5u8aOwg
3tl4KXlYmB+K99oa25+caPm/OSBO+3zLeX6xelSZW1aO9bnjl8uiFLc5sxubNI6Xxh7Ct4Qz9Mmb
i7ZEDMbBK5Dp9+KlArjbnsjqmfaCptdB3mTFn9JtPbP10acPFDaLv59BQ8c/zLBctB2AzMqD8HLX
OYouyH5XIda/AZsm8hj1mh9C2LcY96xSBEfKvIWdZchvT361SHCz8tqEdLzC+FGFEoTgr8Qb7kZY
g5JVOc8MQ5TGA+4pCwZo5DOtZ6MnH0QXWvwruqsxOfFduiCdbeTRUS28gq1HG9LezVYRg/AGcmtf
RmyO2Ua7M9Yr7tv6fukzM+FgMDbgIseuI3cFwHO3rn33poNCf2CFhLgTWkFR7PyEGnKrR/vWLmZJ
+9UxGQKLkjFx+6ytafjbrwJvfjgaopJQjuQquJROraYfzHnMapfGUj+JWXg9tSM7Vi+INQ/MCODZ
Knh9e/aMMYAxUmp4nNcY9eZG1XHya6PtoVBa18E9BhmZ4JsGPg+nKuJ5Z+/oNqivugu8ej/Q77lb
1++8/llWMRtyNRC6XhRkdu18Rgs3PS+8lh2r1Rt0EGEFKUqU7sSsQYqhA65JtTisPVKYrRkl1ook
TZ1PxYrYuxuIDJtfanzW4G/ctCLbFyETtmhrAgDkxpZ9CnRYkvlS9FTGaoy9+oLUbM5vaIrmN7dW
JtQZtf1z0MjiA89Z8hNDzDO7euH6RuER0q2Ok48HPpP9Q9z2N31TOoFWb8Y++aTKwKgE4Emxrmvi
jgFRwmJv4zNri1HfrDryfJfALNKsympbSHgAjUShRkcrLfmEIIglpMpIa57J8A4eK1u5f0ELTNDQ
Ze9+lykak+Psmfk5cxsEQMhGBn+XpSCvHlwMJgVXeCaKe1tg6bs3We/deKmQErBbBfjQo9IL1hNo
9hmYYTUDVxRV2LpRNts4Y1pTDDJyhk4D0URzOB67qZlBoMHdsA92iGqQn6oi4WgEWhKlGJDFBh9I
oP+Ynq5nE/SYWs/N4OXHWjf2eFm6tIMi3jMV2Kz0QN4utXTu7znMlxNNhUQ2PLmTsu6NxLDhH0VM
37PDiupO74xKU/FQtewW/sOAg6N7p/0WLOl+QnadJdcyQTnhHbJpLYdxl/u4Tyk4vHG5URKc9T3m
p0KJMoexJj1Be+6r1UzoWjOd9yFFWoa/YSI6eAAdrtzR3oLS5oR0HelW311aqose8RjgQUFZUBES
hRA5Khapuyu6vGXYa7M06AtRyFjM7m2LIC4BHTzt8bYzyXti5YttwgOo222KhSoUkIPv9O+qQL5x
wKrbNvcL9lELb2UMFHoLp6tOH0kGyxwG4SszHEQ4Cwpj9qj8Uhk/FAkJQaLKbWHJ1VwMR2N2XDmi
kX0RK5hgVEZzdEJOMtJKSn+6BRGokGMDX1y5XT0xv6Zr2EsswUPV71EZ2dXORqD45CU40SK/gjN+
dgOrfM1JEHCu/yPtTJrbRtY1/VdunPVFdCaGROJG315wEilZtmRZJuUNQnZZmOcZv74fnI7otngY
VJzqWtSiXFVJ5PgN7+CXitCV0gToUwr9tf1Mka777VkobQBFdHosA0fFEw1BSAmagxjbrtkwywPg
FlV2o0qnd/elpNJMkwudmz29HjP4C/svsJFoGtpqV5QhaHAXFnC4x2FnIo9x7Frkd07Ytd1fPPZm
dI9yBPMVw+pblHYK+8lcovWvACMC/wkpqqXBOCGcjh3axI7exdDKw90wowfGKxdoc287ARhMYtju
6E7hFN0EAUDmVdWMMM/Ix8G1k8kLSiyhJGlRBIzI16hUZ+tYE/GucwBL8qtDSk+rIcNqPf4Salis
vAHoTCUz8s+EREhDovCgtaPXtiqnByIgk1tTIx11jwKk87tBxWP61JuWbr71UmAKR4m8Ak/kGu4h
S1BSehwiAt9TCa1C7a2AMhGIqnyAnx7O/WoKHKM7hqGji9tiAF+7ptBaCopHVe19sYqxEVvqloLX
AfvK4s2UdAh3oNkchFDDPKQiaiH2+QQIvk8PfThQQaMa44GECkB62o8WeNSXDtKYdV/jatzupE+I
gdCCyZmZEpZr1+PsvkhK1ONQrWEAhjhs1zUYlF/046tivTzm93TKCdBaRdsQlKrhl+G3MtPTK5HF
1D9WHgbPZOAmjFOFCBq8IqO0dbYCkJ6X9wHpcnyHm4Mbfy4LekEbD5VDOtgQQnJKO+DNLVidcAUR
6DctJFiph2vEmoBnlZWHlQCUtuZTARCmrR9RaZiJPEADgGh0BoGKygTSKuOF8XzjIVLSretv5BkD
1qSBDDIaUsbcYlRR2X6rjiUslhGliyW64k+05R1b7U3NX7FH+ryHLdU5e2p2Mjry0EnjgQL64H+1
g7hq9gQyOA8Oo2tBLLckr0nmNHb+MALVDrdLC0juhQMxbovzbv2NXJruNq0ngUeJb8NJ9zOHQJVA
p8GGFjkMowaDZO8oVQ9E2yZmR/q2DGDlbJUTNdkvVAsQvxhDNzpVqOocaqM0KJAoaZqYffj9c7og
7fjOph0PKGKjn24Hg/rl48ferGvq1LgTJQbvp+v15mcFDdHHrJ29ulkeL7UUYdXRM9Efov6NmBT9
wALtGlBDKHTmlKL2cy+6RdKqgnUlPNCfdHCmpER5QKNXWud6vvVd+E5UvEaEJateiwoVwQG/ngbs
R7BOWvAq2RR69YbyHM6n9EkcwJugspF2Zr8cx5JnEc5kHTyLEFEYCvWDcW/AgoDK1HCY1mDziOrB
r9n9Ys8bfQd63b5hOgAwyQCNT3O5jBz+EyQ0qK0bEZrmhH9/wcyGo+wALPZpJ0MG3Dh+B1cSJDgo
ZeIQfUxUEhebCuT9CYg/fb5IjQMetBARX4DXmJgJ4bNyUA52BNueGvn3dl7aPY2ZTZ9rNug9ooeU
NNOk0N0R3dH0dZ7NZtFcG3xjHbqd9YiW0PB1MP32BT/L/M1s7OSnP7n+rWkOHSqPJRj91cgbDg8O
lNGraYWAsOqpqsstVlSesfWyND55XY5GngQK/RJBZHsygMmHIJ1BomwGOI2fsxAzrZVXF0CxUHmr
fzUJQQotdzN5hGtrffeEZb4lUfRPJ6euc9ezzmqA2p2qBNKYMsE2ECAyjbwglxu2GXfiCAo12dBQ
zu40IE2kkbBArlaAGRFdHtAzzbnwKgiOk13hbAR/kp5G7HOn4ZhCDynTChaRacfctXM8waioQnBs
K90I8gGyPiOF8mcXb7VdNmqN02b9m/CqiLbmkLsRcUuOrGecm+5dC/5QQLWyaYrrouRbK4xvIpIK
10tvlZW2MI/QYuwwkgLDqgVwFaCLsd/fcBFkv4e+sn8aA3ftohieGbddqapfLt0+DzhfluMK61GW
3wYG0ljbbrarz60l9RPvTaD2uPTh7zABoUUtI2eeVh13KoUsI3LrQ90unKyhD9KnumowrDR5q3H7
LejfbiXdlze76YxvA+Dg/VyV5hdEl5HfqeuyrfY4mhKtDV5sZjeRH0BQm8JU39Xp7D3nKGR06w6N
BzCORQF5JDKRcQALAvXXoy/4YACdqQ5Dps2vfd+Gj5UveQKBEU7IKEzB+JnGR45oB4Bynq+5QPND
9MTi69DC/nqlRpJweqwSpq3dj+P3QUzoZ+LaQueTrnUNPtvK7TV91ezgAHfq113ttI801qpvcTAV
93GOY9YK1AyVMqdxm8cUNUjqMoE7vskkBj1CL0zdWEmbFrtWYFm+MwxM6dcgz/G01NU4/4BWVT3p
ug+AkYiFM9z2Ms92hEqYnHPci34tDCKobe5E87AeIo3sFXA6saKolzzEiQh/QodyKQoNhRNt4DbG
X0mtoctx0rLXzjLcX17c9vGGDYBtVkke9tVDBYifIWHybOkaVHfeQlRYz0FmUFqby+S59iaQKpkx
OJ+CUubmziNYqlZuE3NnBjWVI5yEuEpXHqJlp3ocXUjJimUnUPDZEbxhQIS4EtBs78pIPmCPyPWE
UJd8DWhgs5cKOkXN1KYnpzPTE4Iu+UvbWkArpZjsT3QY4m9+rtCIbvPSyQ59Fmc36YgK4Gaks/0C
EId8yMe3xVoNMzAowoWYSNc1CxQ5TfDm4R71B9rjDbTX/mDn5MzaB/KN7NNEk6vmDCLbVJZEAHjd
ALOSFOz3fd8T8PNKu7+wd6+HdR849SkjxXyylIEPMxQQDSGoojEAX2jcGnCxfqRh2H8ZNOQ9ImrT
IU7rM3teoFiUvZCaS58NAdZrBaVUgIoMAm/YUOxp4q0ABgSUs6Hwu2o6b5Flp71CMadw5XfNsaWl
rvIESfKBDHcV1EHXrqkN9SWdcbAAW6AT6EBjdZwcHbzAxGpOBpzOk7rRyM31IY4RVeOTcAXIidm7
jBvys3bn4A5oTDlu0MWPg5e4Ca23CLCTWoHiaqikpy00jCwsXsk00jsRDYspwCBRLSbRCDSGK1N+
RA9YTl+oztaogoDZug/H0cwOMh5ROEHMI+PdMysUP+N5Kot9XscL9BJtCvSgqloEWwNJ5v4OCUs6
iXYNxpMKhXQ+91Vm/O6AY984y09HxzUYIM9hcvpLTZkE/w5hDxZG7yyg16RGq9CLy+opGTP3p1c3
A48nVx/8VTRCtpMwbdSWqH1+sjsb+U3SMSR8NE2UlC47rYyNxOAV12zTzEYsERCWW6GPMAjkpE0X
D2JgsaRSM0DtdUc/DdWlgYidZCzMihXyCm1DU5TsdyvJfzB/MxsTj6JUBLc5lxBlYlxk3oyet25t
oPtCa0MhDgQVJp9sgE4xpnNmgoboSpAUGmskdcvnFr1BpMjonn+iLyxJd0VPQifkkB9THHNjdPcL
/ztgfQiffjDQwGrpVbI8MM0lZoWLkeaoF+Z1TsJmltlLnWZ5eEfkYH9hB1Qgw8s4/Ak5uXhGtJKK
c+nbQXYboL1BLd4QVAQi2kbNru518eTjnUPMnATOvQ3TCWGeUQ0vQdDyPNPWsOtNKM3A3fYKc/uV
MLMSbA9F6s1Aa0uTrcKSBKzf1F8sZfaw9h2j+slZxylDKb94G2H+YDILzAKwqt3Fr9qDW211pI+7
XIQoRMHOax89jIioNcZFfgDEXvaUnVy8yJZIk+KGO5rHFPl5WiC0iheWMwY1CFnq/JAG4VLxbxIw
gx30YZwMaLk2W6RXQNxa1sg+ZUHzzyNS3L8CFIywwZmrqFqHbRJ8b4CUjhzdvP2si2w06FtwXFdm
0sFgSa26xfvA83+zxSnfoEGcU0+PxRN3Y/YUzHmdb5y2mX5I6BeP9BhaZ01FvUIEHKWsz3QXF/gC
RnZH152GA/a1tljPjScWpSofWQ0Z9EmAZMk4nyRw5/tshAG6ER0SG0yfoNrmOn0JVh8H6mFdeSHq
j0wGKf40SlS9BL1UopXEcIpN6hnWvWQ34uISZfoOS3DoSiynWWys2qJNiF8WUViL66RYG0Nt4ilL
WAIdSM7esK0TQ9VbgNrMPheR+z21I0q1IQAf6hxVae0bY/m0MpPVUZmanC0b+7jBzDYtHkmnoEsR
1epNjvB+vBR2oMZWxLJwh1KbXKyDOLAnSABAkUV9/4zTYf5Ett3/HMM4gVrUYKBjUF8o1zmlymwV
4jMu1sGcyRtUvLD/aszAKgmR8uQ7sPX6e4MmX8zzuLAZIoMqCwFWGKLUEJNJWH3kvnGtaHcD/ySG
PZy2w2uIXtZxLgVBnrIo3m7xkIvUvtKQy24CgtUvje7It0CIx+C/hjT6btkwGBDpxK3+NmyM/CvY
whC8Toj8Ndr7+fgSlgRZ6zAvQWyj4igP3F1k8Q1AlHRjgBAY9tAJgs8UeGhkWZQ70GuMeHjWU5I5
8Rq+ofJg50cBrwDNbeTTg2L4maU0eXawo5qtxFSAxmAF4IbKZl0bGxr3ffiVsnKwHryyMDYjbEjx
uR1JczdenoI1mzQ92UOL7eg3OL3NHilBQUdwBvKI6hX9VHrWZtxt4272EWVgS1gbNHqsl85oUZSs
saVsD6GG5r5btovD9HKKtrSvUeMg60THEuxgjVuX4apqZ0B9JmvCI3xCZRAr8rGoCLBSbaMaoW1s
DwAqYQZLM7URiCN6xXCj5VDhxwZpLtxAVa6+uriYBbtKqvFHE42LFkxtQhqmy2oDWgDhgaFX2xWv
1FZtBA1MqCgrA8jxc4zUDfoxEmO9VZUDwNzYSYJKjxAReJAarW0E7KJCvrYl8tNrePrmlxklIlAy
zoCrVA9uC3fW1uby1t4iONuEyTAf5BhHzS7PVHrU0xQ6qxL9LTAXRAzpvm1KD2tp2Hz+DS5e5B9U
CxExrclp3uIuhgdptiC6DpnhNugYEsxQa7QH298H1EcgvY+YYqNElN7PU28b8N6CPv+mXIxRNlAn
fO9zzP38owuHkGZRUWm5qXJ/IGfF5Pcn1QBUSLqxKakk0b6zHlGNKesNnMv4IUpqa1iT1Zc4eeM8
xbmAToIRtybM2ViOEZ5mOwP5HURW8JD2udVu8X2yb3pX4LY0Okl3T8Q3RjcmuWS0snmIBKe/Q2en
oWrxC+mn+FXiY7o4EBl5/Q0Fd/2YiY5m4jDDS7lxOtChYJdrsjpaBxHK3kAZKOyYVfwK9TT/DcFc
FutU+PA2MNaT89awVWjA6oLhwbUeGRRSSFDQ4CO8C7HC7Dc8mDWxDJpfpz7RSPgB0FCvtpp1DT/G
koAxg3CxrFZdv/c7xwYMibldvtPEvL8xHBPxxiI2QOE00dW3wG2zY5MDNlojBWr8ooNeVQR59BwA
Zo2hOrR5XLzUCGJrQIo+mKAuLKjCYStP7oavx7dSF0tTTLRedYunVIEAJp6gajWYkdltRifAOJx3
yqIamC0oiZkHed8mUtykaQHzVyukrAjomtF4jSk1x3jT+q5FN18h80xdsP6NiVIvN5Q8h4cEpOdv
tIrbeWU5ViyBuPXuN6My9Y+hMv1XFffxMK8E1/pb209sFq8e25fQ9/too6mvbQfdWqCendA6WUY+
PyYyBkQnrSbBXTiXwSGfTczpB6XY74i59NTxsj5MdyNAxs9mXGp0FOitDiWC73g6d38RYlEc5eCV
cfoIEiZUYFF10ZvUGbiCNzKcOi4KYTq99+TBOct3bdgrd2XKaUjo7dTC9amC+aLpOwiuCNE82qAJ
6k1RWr31ggtAznIktI6pXDeRsA4BKv0d7ZhiqgAUUS+mfc7vppS1lkZGmzdiDy4mGq0V3bSYBY58
0SQ4DZUMvMTmZQPzelhEOizs3ivEQ9rEs8YHE6dUOBMOt1T14JuuSUMGDQGF+1qs0i74bip4mXrd
NcUI07OKHWT/UchCxPIpxg0aifyhdLs7jOs8e4cldezcKOwM819wV00XXQizbAYUGMtCbRFwQCIR
0zl0WYnyA9khOR+mUsHWpZo5tveh7twm32sPxyV1By+fpgIdFh0xIaNVorezbZKlnLlFiHBERCXE
tW4lKNyLJUcgfYe7NxKOecb8kKLSn90A7aYrh4AnF2FmtzzqvEI0HWLcA431KPMCzwkQTDitQqha
lMAGZNpjbMdn5HKwBF6HIdR0pBVMrhhYPuExxnCxW8U1+FOihyiXcGWVY5GFE89tbLxKPztA6DHp
rEGA0B6pyGbot/+o8yh9U7ZdfwePWzfrGEkBgqYMm5Z1G/nOkc41/j1dYUrJVY3b+SYqIMpsRKBT
a933qn5boME4AAx2vIie1A58eyDrmJyD+8HFJsptkq5xetMKQjUO2NlIlwf4PtEN1IVkC99K7EEK
mg5FhrK+LyFXTqt5qr2fbjpMO3TeKbtjqNEqeoktJTLXtgC7DV0bvYxA8X8E2ORF2zG3copKpGT4
jdHrcvb8Dhrs2rDFvIcYRSSPPDCBVzlWnOxgdjqbvxv63s4gv1AWdFywPXMLs3BURKRrMhi/3qJ3
hDN84eApEvW5d6JkDioFymumbhV9elCTTQKu0Wsz46tQthjX3AzVW2jmGJJms+N0dzquzSfiOqBY
gUfwu5oFvqHbwQbKsnIcZJVsIaz4gPMJvJEyp1OyhuQIqCgyNebtlm241W27bJFNDD3GuBHDOEco
GVWgZdBdQalCO9iBIa4562dF3kqDFLCEiXNeb0L4At6Jk0iVYKM+cC3txy6j+WGZlHXKEqI31wPu
Z6S6ALlRHcixDenCWqt9U+ftLWK42t8AIoLny3OT852xeRslkOa5N2KCpjgv/J+ghJqjB+KTaBRG
xW9HVtZfaIT17BU1sb1Ls0UvfkS6dhW16Jdu4LHZR09Q293lKq0fAYNRSuIDk30HoP4RlaXxp5Nb
5b2pJvgkER0af4tbje1tQc9ZPI14WoGJrKEDb2wTlvHaAcYssWhQdbrGWIO6GTAzjx9q2wgU6N6f
6ILG8V95mtPOzpvc+IyuU4r8myvq2zzJkVh2la5usggPx4OnhvlOtHVycsMG9xmvQ0twg7gB6EKg
zGCTZKtsd+UDEj6C5pCQ+tDj+hlGyQS6z51JpcGVNCtnCqJoRemXJCfw6cSsmA6e+Iaq57MCX/ti
zm3x4DusFhXEnJpDbiBdj4uYhWLuNIjXOHPy36Ry0ddELjXUKLOmHp11zaazsZ2DazdSoCGtgzFA
lAr63w1A74oC3VaZRD0EBQPVBkhOc3T0JumqTQhC0NuVdJ7LFS8/UhvoKjsw8iTNGjTOhxBVCDy2
oPnClcO8zR1+keVNmCRXY3vHOpJ+x9KPlvSKwtuq4z5CzxK5IL0IKLgvjmcvHOQ5Q3qGJCsH6lbY
3RdyqbHYQB5wuj0FyLpad0o6D2j2jK+QFWue4zj55WVI6pHZzeMphUj8le5me0K5u34akSkvV9RY
0NKRluKL0YFkIv4TmhuAeEL6bYVEabmvhBuiolF7CAfuupI2D1tXEB+sFKQBc/uP//gf/+t//hr/
K/hdPBTpFBT5f+Rd9lBEedv89z+cf/wHfYPlnx7++u9/uJYjhO3YHlhJl9qmJxR//uv1a5QH/Mvy
P0M/hErZpPYWr9GfdVgVh44mAjFTMO7+7ZGQDBRCODYkByX1+5EGh2fGwZZpa+jI7tY4X8yItogB
W7WO/snqb4xmQ25zUHOyTGG+H439AL1Qu0DbBNHjFpYV4u+T6XW3Fl2Ft+uD2f8yidKhiaBd5QG+
c4X7frAEQXw65Rh+gS6rYSZh6MltZVin68Ms/5s/1sohoZJAnAU4VCFdLZa1/GOt0tTxycXC/KRS
N3hm04VyawnLQ6iJN5nQwLEaueWWRw70+sjLLrg28tkuaSBf9Eh/5ic0Z8UX6aZIctmukGI1oSf5
s2lJgq6PeOlbWTXUHUAzolrjvf9WFE9irMea/BR3AL18EYX3bT1mjwI9TPS+Cmrd5BPJB6OenYZ/
zrBpgosSllJM9tmuiSp7Locmz08o8XsgMMVc/kSkqjy5yH3/uv6Fl+b0z7Gs91/ogXQUVh/np0yn
NWMZKsq3Tq/LJ9mY9kuVw0D6G8v455DLPv5jA9FsKEY4F2ygyGq/e0a7CL1UeGiOkNoeeziQX//G
N1rKtSD6SSKSs4MRYj1mljgknYohtW+orDrtvY7xQ1rPqXaQ13FjVd1dH/PiztHShrNjSoh/ZzvH
yeNKxjpNkZkLXymgT8BRQ+sx0omjv+HoN0QHHBnd+IO5vbh1/u+wBEDv57aFpB32bpOeekRGJOFw
5tNBrqjU3mAxbEe76195duX8n536x3Dy/XCAImGBYXx0oiPSVGuMzyk/j3RwPljBS59lCUwpPExq
OY5nd07YwrmeoygDziH8XQJi/tDPSYAuaRZ9u/5JlxYOJq1Ff0QrofTZUJagRAMPKjuh1jn+WpCp
t7lFZ2qV6uCGCGdPbNZ98HmXDqFloufk8JfpmOb7aVQZ1R0ndNLTQKkQ83OKogdQ7+4dFi8BmWde
1Z+uf6VcNsL5Xbq8Sa7rCNMz1dk7OKFn1SrDTk8j7tivLm0paEIHo8c0Hg5OtuQVC6nJm0ZKyoYu
250zLH5s13/GxXVVtPIRVfMgbp7dPrPX1k5m6fhkBPCmV/CruzvkF+DqadRDmg8Ox8Wl1ZJQQ1Lv
ZbLfT7MTo+EfTGF88gGrHSCMlYAsIaB9xRdarMu00sfRE/YHN+ylM2IhOeewgW0+8+y6s9HUWdL4
+OQgyQDAdOqbTUMKOm7+/bm0uVcJs0HI297Z16XQAGlD9snJxkPirhv9stuNyVxJGleV/8H1dmnh
bNPhNGqTzeOc7di+GFBJ96b4hNyd/Yp6qHELcE+h5Se67fXvunQ4IAwKYkPblp51Nn+tNdF+NyxW
TQqN9TBVwfUYVtMDMvFgKyGMVB+s2KV9QgpkO0SIeOJ4Z7uyygqRuTg5n7q2RuMzLMbh59QoQvPO
glyG71M91jfE8LLfX//WS9PKcYB6CWMMv4izU6kbv+IFlskJI1Jq61NUyu2cOxbdPyK+DwaTF0dz
TJxb8Qb1pFzm4Y+HmBfRzyeAAScATzWS8Hb4zZQuJHC3sm4MoPYbLoEOBqCahicblU1kwkKlHxpI
I3cUlR0kMXDmoe5JkeB7YlTqcH065PJ+nN9SxJmmJbyFcvbPP//jF2LYV6T45KWnCZ7MpwF67z4z
6vl3AmEReINMgHE51mPvYXOGPJxsUbYPoV3uQkTUr/+WS8dYuZ7ncrgU8JuzyWqHQUiEb+NTWuD+
heKUgLleDKIJP3hTL67KHwOd7YEoNscmKYvk1Gai+TGDuYMe2UspD10BFvGD07X8385nGPc07dLR
4uU533GicUDu6CohUeyxgAc+ZdCarpVLvRBBIBI63OCA7UWfUapo1tfn9MLRJrp2hViIv5K99X4D
5qMBYCRN9REfVYOyzTQNO/pYckHQ18OLS3MnvLk+5IXvNeEauI4pOeFKn8Vldj52Xt2W+oi2axls
ggEPQESd7XCieRZYlLFSKsDfh0ZChIfr6KfP13/AMsDZhJtCc7ah7TmOlMuc/LGlaX2FwI8y7whA
YngB80PFWuU6PkxNPR4LaJR08Wkmr0QeztWujUcQoB88hJd+w5IEs+qAhqgpvP8NtavBdaJTfgxA
m4UIv5rBp9zV7ZsTR0X7xVPY3PwCdC6TtSJOkl8URJfo379lWXpLE/aQWEG2fv8jzBGKS1LZ3lGC
AtWbyMdWpqD4FFU/gJJ65a704IlsEVOgHn99DS7dfKariXu4/LQp9dmbYlFJhmdk+kcP4Q18mmPs
gtcCCYsHGN0Cljt9D5xDWUEoQePcHQwwWujNGGBLqUq4lnETVDxKOJx6iXvDI6JvZCriD6K0C1eB
qYGO88aanNF/WaekgwSGS8GR3kF6S+WQerQ99/ZbF6vyy/U5Wc7a+b5kBIdjwU1rumcHI0EYLRDY
rB6tniXYOPZMSbmsBnln9HlQITDXDKG9LjvpRR8MfWk7avXPhbBoeNpnwQRK3qPJHHhHsIywaLsW
MfIhleT1dk4b9EtTO8UbHM/0R1PK9OuI/Gy8v/71l64FYjRbe2gxslpnTz5+xQ60QN87AnCghI9q
wAKWCw38Vc0Ugn2Y3vg0WXBRxBf+cH3sS7cgYY0UFIlcwc47OwhB3sHskP4RXPRAy5HXNV/UhJBB
DWacpdGNjPK/8702ly6XvnbIT9+POdsJPP/S948JCpvRbdlTgY1R3vewhIIMBZmFjd4ClA4Q4wn7
l+tffGlfE+7DPPbggTrnew2ZnFzCDzCOcWaY0wZ2RQqyytSVFe97u62nDx65S9kOQ6GexoXPUTKX
H/THpevb0Jona/COGPJ6D1abxvgDNHl1j7v0YpnTpCgOepgjdYsVwkxH2jA6sek7XpEPHiC5bKWz
g4awBBmmsvg1nj57AIae3YwzsH+EEC8bGl/aPYQlInanCqn2274qpqe4nRYV6agC6DGa8V4bOapc
Gc6XLFNeCKqXvri/viiXgi3iLBNevrQsh/l6P0nI6uOQUlrG0YH5/T2o5/4+YZ1oAqAqFm/6ps9Q
jmoVOll5Cs+JLo33kIbIitxE6bJ013/PhWOxhH1UNHkuKUKdHUn6yUohhm8cU3/oW1JR3N9/z2kE
fINaWL0hXRjND47ihSBvGY7XCIqSp8/jzQj6WdJNvnvsM/ANa2X4qLcG6MPMH7zAlz5uOXqol9BC
sc4zfgmaowIw6x3TCH9XGhVSfNKd8BMcD4r5OQuRh3i6Pp8XDh2dWs9cAj1tYoj3fnl9v0XVxQ8J
PAwcOozZKKdd7oW1eQiTFBGLvzGaRcSOvQO9CnV24vAnjLDW1IwGs+ktwBF1eAg8k4ZghVvP36gj
WBaFb8fSpE4kM++/jcqCTxV39o4hjKgfAH6inVOWFbLKQXR7/cMurhy5IYtHadZVZ8e3p4syQaL2
j+htercG5lwvcLUWTJHA4mXKx97eXR/x0sLZwta8Dg65tjgrso01Nu6O4PJK3WQ4muDJAWBGWb1P
Cd+c9fXBlpk6v51s4nFFM4YE7rw/MgfBaAUdtxMkqsbbJDIPaPIBtrdvanzbHiLbrtoNFsq4JmIe
To8xLsVHX3zpvuZBdKQtlWtLCGPv11ONsosAl0IQ6is32EoMyVH0NGkRbrFTjMEHY/pTgcKghrdP
miE9ghntw+3gh63+O9NPYsQzyVsFKvT9b9F5D4CVTXfspgmZFnzA+28JXKYcOQSswT6Y/4uLTavI
plzkUmw6W2xjsYUfnEEfKVYZsKanSW/SAYVxgdPU3xnMkUSXlFbRIHbPPg01O0HJIfCOmm7sOrdQ
NFu5COl9nd0JQ9PrO+vSwflzMOv9PPZ2JFWb+/qocxq9pTs5Kz+aqhvbjDyqOoWuPhjwwlTS/aEA
7/B10rGXmO+PRx+1JAjgVHiOk12iTOtP/ndAWc9FH/QfVMMu7VdwelTe6DJAQjjv2GT5yFAIyx49
jSVa1tbiHr+SwEWJss5vlMqHfcmJHdA7j+qnElGJtdmU6e/rM3whhLc5LsuN6zpUys4+eFK+qYJ6
9I5UQFGGTFMX4nfCvelvNGyz9HEKo6p6HiugaB9kVBcWl6GJ0T2q18TyZxdwC64AY5SRAmpLJGXF
Sj4PGKKtkZPLPkssBB+vf+qFteWASJuYnbiZoOX92hYhOh2d7xlH5KdJU2YdPCZ+KBF+oLn6wT66
EBQQmS+pEZcwq3t2Sryk8jPQdf7RmEHdrfDKmTCdjJbq8fWPujCJdKUVFx7daYSZzgZC4Aqnnlga
R1sDrVub+OVCB8gco9njTJU3z8DeZvOD5GvZFGcXPk0Hj0uW7Iew7ywsABXvB3U7BzTHcHN5CvNA
b6U5IuyPmNNsbdD4N8P7MgwiLF7H6qM9eynq5GKl0yIR/KDYuqz0H6cU0zpVV6MfnECGy35nspE8
QLT9otuNL9GjdALzQBEpArOT45yRjGn+Ak0QDVZIk+ih//trAByOnNtjVoR7trFUjjNn7hrBCXw2
5BqJ2CIN5pxrPwFkGjuz/HZ9wH/mHucLQLGXXi8JEad32RV/TADwkRLdFZcF0ItsJppwzinj3672
0yBDCkGjyr3gARyU5W86KK3tyUE2CumTuNPFpzoqHBc7wCGTt3AzumKnuz5DVqAfpvAGPxPD3y7y
+FC7h1l17THrgLG0YSvT+6HqjWejKZPPSI5SJoZ6UYzBJ1Ry2vrn9c+8tM3oZaNryAXpUXt6/5UB
CjHNgOrlEUtf302AMlXe+CWTU/5t7HP3Eeuk7DCmyv3UYyeyvT74pdtCWTZgBVJOV523maoGrGbk
xcEJseTmux8hZ4HxUd6sEkq9H4x1IYBylkCUA+xqigZnz1zUSQiuzuQf4VaTPUNAhiftY39XroJs
uHfbAAYoJS3ZIKE7iGGFaLIdf7CLL30w9S16AmCFKPKd7eLAzYCRu61/9FEg2qoGrhfOhJAmROjM
fyOhdcDUMAo1XN6e5cf8sYFz/PUkVi5k80pHn7rRth/M0lM3epJYV/lG/uSi4I3muoLrjwH7d5Xi
ZNfUxgykC72VFY7VhffBXXrhLXQA6nvUErhUKKu8/1GdRxmh67V/LM0MBVUFSE7sC9x+xQrd7VKu
BLpYqCy47gdTf3FgrnEKmqSRUp2/hKOyYdq53hGZr3k3VwXEDc+3NoFppA8IfoZb4HrRX9c3+KXT
pZVNk4RwB/WssyWgmYuMPBoHx7z3nA2MPEE7BAL/JzDHKLuDcy8eZp9AGUuJLq7210e/9G5pyjkE
wcTsbP73c12bDe3NuPWOM66yyDvhDKBWEMmcfaqGcFiHqDKU2+tjXjpmxKycaRq6vFpnt2YzNE1i
l51/dJGiLFdYZ7RrHm8l7prBkY8eUng/IEg4UCGQnsKVyOymp+s/Yfms84ubAg7gNdfRJoiy959d
gNynZK+8Y4Q++L4nSGiB2rt/dXHYF5vrY118JiH1UQUmwkT09OxERyUOTbHJ/VmNOvxUTE54HODS
7AkwtXt08If37mv0HKGu2znSxoV74yGPa5mjm31wtC5Vz3ka/99vOYtTLLSVfDzzKB6iaX+wEKF5
nnUTfLJUL+/yIqsilBgBKJohMM3NlMWpy250/VdhNR2Nl1JushEwzNwOyRek4xzvgzN4aUN6UJZM
ZVkUA84P/xR4KUz00D8i3518Q3XJQWWyAua3ziQWjhuUJHEquL5CF46gYg9oRbXDBTppvd8NNlDN
HlnZ4OTZDQo/Nr5d9lYlAxdMO/mnydJQKkCX7lCnbMQHJ/DCpaME8BEQHQLAm32+FdnyWQKa8+jm
CyZ9CKT1WQx4IOBOCb6/spYyK6Vt4J3Xv/rCTDOwtVRxtdB8+vuvVoFLhTpLw1O/4NdLpN927IQC
SEAFO3uGkeGe/v9GPPtU/AEQNo+y4ATOt8x3MiAq3wi4bXIr8bAaVqVsvefrYy5fcXbSqWQhJiNZ
WAG+8v1X1tJt4D8yvQiNtc+4BPiLnRaKzn9jNiVMOwFMQihkXd+PE1kdnp7+FJyYbO8WeFz9s6ts
N9oizZObGz17/gcdpkuZK7oslBqo+JBLnZcAekw0tJWRc3h+7G8mgnEk9kXuICGFBGxkePUPE+rA
U+4hNEboMuRr1w4z94Pfsazav8zwHz/j7MsNOoVpgsXqUeD5G3OJjUTC2kF5HOPz6HB9OS9tWjpq
VEORFdakWu+nuevFiONIFJ36SsePC/hzNflZet/nuLuaRvERguXCWwUkmkDE5p1yqL6+H6/UZQxN
ropOnZX8b87Oa8duI1jXT0SAOdyuPEFhRonWDSFZFnNuxqffX2sfnD2LQyxCA9iAYRmu1exUXfUH
A/5pEo8IFzeiyR7tcPojajbZP1W0ee/BbEfRw6h2eI3eHvTaF6ZXa/MzDAq9S/yCy0MgxR4BxI4i
QS2k6uXnQdShb7aqsTGb2tqGeRlsMWLRw+boRj32ETfz/o3dblTPeaJ152ay4C6ivQehgKQNZYfK
K7U7gZEbvt0jfBxw8VAp6AYZlv3DVcpZ38OcnLZa4Kufg+K7TZmfV/3yPjVS08Bfm184qeaI7E0T
ueY5N0SMUFWuoGpz++uvLjnHoabn0gzmKXW9BLAus8DUeoRrADWcMh1noNOILHC3z4DYRY+m3f28
HXJ9EtD6lM9Kj6LQYk8FURSG4L84KXUPTOMOgo/9jF/JBN0boeDy0qvIqtwJZF8ei9yzcS3xnJRc
qUNU806FZTvv8c4DBoilUPXL7cxB2yimr80CSCcX72wKvcYSaVUwflwxncSP4MMnyCOZCO2jBX9R
GhRTNuZgNZhEVvEOlRjAxfdAfNfJW1uJfQ3rxPBDOytCnGacKMV5rqPi9+3Pv7YFwNPQSiNdo++y
2AJ1b00Oku+Jj3V7lKHNQub+jHIXAty3A/0pLi7PTtmMAMRF9g2k4XptpUNjoXeRp75VK0ghpoaO
x7I9wPbR8aSt92ANIePrwNXPAonIu8BIqiNI8hKvPKu+IOzdnzZ+0gq6lDwIXKB878MUWGSrrdmG
Bnz+2MeQXOvvpmTq8lNnjLBjVTt6qHk2Bx+xAQjhPAm8VHgHw9il61VGG8fe2sZ7+UsWuWomqi4y
BjXx3e9J3PT3VqHU77UgigNgNmZbv2GN2aC+DYOnH/3mxazLu4T3CoJRepHXf3zgk8Nc9MYvC1DD
/vZXXhsad7fJkU66wPPret7Jnr0Zbl/iFwi8qLuWTB81dnzvaA/RNjH34BPVjcUmf/9yrdnUCang
8MaF/nEdc8QfSdfKPPZzCirFOy8YU3EGPta/tzzeJKe4HrCa7yoECKH5jgVNmtuDXttWEq6mqp5j
U3RYzKcxt6NV21Xk65aAQaq7inuHKZ1oL7fjrB0WNI80l66iLTGu1wNVFLsLVHawb5RK/3WoJjxy
M4+7KO9z/3ao1RyMq4FqEQQFkqDFRKrCIevJotDX2y78xx0RBN1XTXYycF4/1GE9YjwbaeY9asjp
16qbqjv+G8/bmFp5BS2nlvIYrSBSXQm1vR4xvWcamIDc/dl1O+M49lHCoLVRa/c66i5Slg1bXdeE
XX+8/QHWFtXLyIs5xSEz6JDpDn1Ajra+T8cCCXgUlg39Y5CFylmZ8+keI7Mg2qNJjh/y7fBr+8hV
6SbgJEB5cImy0gCvUn8VEQBtTZw8tPTezWmXPsEExNYLqZF6i+629qldWpsWXBTQKPqiGIr2pdWN
IUXmEh3wTwF+Fp9aDLjugyAeMc9ycyM+hl2mpBubZ3WlUarQPHlssH/lqn9RqvMU6swVic83z0E8
9QN+rWDWwqJWH0cMze96HTmSA8d6GKEtUlj/hj2SS6confCgfMNHRz9ccvBY90vo51QNEYVSk08w
mQMCTbltAn0SSGI4vdYd6DWpG6ts9aPT0JTVGsiT5uIRR+ER7piaxb40pHgeZzwi3bgaf+s5fe3d
TDXnoCooVL1hnCaObbSOqWQsgR4jJVGUZKPIT+Z49ukjderHwauN+TkAdNYczFZr9I1vu3Z20a3S
NBYsCJrlSFEEQdbT6mMffYD2nyZppSDc7PJpjRyBqdsDXP2slkkoviklZ/nnL5ZUqedF3Lha7GOQ
AuE1x9LgifwRJfZyNDjEAC3A3adLgdbM7chrNTEerWTwCMoC/HD169CVFZY4qiDyqtPXGHeFgS8w
Oltzd+yzBmE3S6sQZQ4HRYT3JQC/vYZ4x3ugPfgemYGpPN3+PWvniISHU4/kZ9GGvf455F6l6GeP
c6QOkqc+jdzHSsHo9iQgU/5Mu7ncuDjW5pmGK5eGBE/TobwOGCiZDinboPhiVa6+R9wuEhd6w0p+
LlJe7hsAsZVjmmsXgW0qFIZtWstTy8XXTgoM+UZUt+59Bz4LaU8nnNBHyud2et91qd5esJhHHCXG
Q7E63f7Aa8cXj0Lbk8xTSk7aYgt7A8ImOgZ95NRKcEgNBzcKeO/IrwSp99sbGuVozJr9YJnYfM9u
iZcCSLt+Y8WvfHYuaROEBlMNinsxz46JPAo+8t43vWhj9+jokxkeMFbT65OrR84bcBOOxIbC1OId
R63mepbNSMfNYMoAaYRD+WhD0zj1SSVQrjb1g9CUaWN4K9UKB20KiuuObZDBL+J1MCiLrupd1JE9
9X07SI24qRdDfk61HrMoL/qodpNmINAR4A6hzQJZ6tsTvf4TZKWEC0KCJK+HbHQW5jspcAoQkt3z
ULtZda4xpQsvuiOG7jOo1kBBjsPzniIFDuA5qeOyudz+ESvbGXyqSYmArcX7efEdnL63kHkClltm
Y3NpAHXco0KDlXwAmVNHJmTjOFs5SGUSqMFNh39I7+p60LjrRgYONsG3liP9Z9sMKV5OlqPieJAp
lYX7ICqBw8OI1E28cXK9XtGg4Wl1Wh6oA9m2vA49zWEvnS+CbwP+bbJqbUTTaVDacEZ0J5nzjel9
/WV1oE0y1eLTujxdrsPRYW/CMhyCb2QeHh6dTa+P+1KZEYfuPaX/XuEt/fcFGGLCMrHAAUkzsUVM
HZVmlHdSwK113uwGzLkOaQW/ZYpo0obBVJ5vr57XSxiGoccTkNSGiEvEsdnok6pULhV59C/2hJ7v
tUbqGszVpZ167zM6HM7JSBWAz2459tbGalqZUpaSB75YNgTs5XgrvdQCFw0vX2hTckEzCEpglGu7
2sRaaePEeH0xUOcAWi3BVpLEaV7PJ248SFIJelOdXjbFeydUnF+2LkLzKZiMCKEoFw3lI8Uepz/U
bWXmf51jAWjlY4Nm59oFQ38dn2wjH9H/Zm4rbTjjb2yA14hovFaj6O41RjxsjHjt68onKJhAvu6r
1l+oI9icSY87HVeU75k7zB+RlTd/FKlX/Lq9kFZDQR6VgEBXdpauB2ej5NEaXpP4XYxYyR79TRwj
Q9ENGHPgPLSBZFubSp4l1EMl+pJNeh3NRDtqFJhn+dncGc1zieit+hG1v2r40syxI4F6fZ//G2ha
e27AiZsbJ9HK0SAf3DQjOB9YvIv4VRtgzJNBCEb0bsLpBxm43+aUm58do7V6HI4QJt9YPasfWNJP
uFxlXrFYvbgd0FRPlcQ3C3sa9/ZoOdkewcVs/hAko/b976cTAzE0jThmWbSLcygQY4PGEny7uh3p
GO/HOpydDznKp/rPeBjMvy6wglzlxaPyt0STLgYX6Oh0aWGc+AaVovlpqucmeIhLz/oF7XuLZrH2
JV8Gk3/+4imQdXkVDSrV3NI0esT6OQGLg2jL+VI7JYLyf/8lYQc4vOhIgLm3rqNBVcMzQaEUhTNv
IJ7HJIM2jlAbfFBdeMEWOG9tZ6DRiPIg/d3X1IAcXL4yNVPs4+2OGoBVISmH+4+GYr8R2sk5HFwP
hX49xylIzdpBvGFneGCiGbEhMQD69XArfBjLsHJSv20b50frTM4ZOGB6hJWJrEShoiv4hu9rmiBo
YHkDaV0cPIKOBBhrN/UHrVHng5cqKG3jXoGNV67WSLq+IRzQFfgQoDpI76/H11dRL6pxzHybem20
axuMmPatiq4n/PlmA/Qol/11rYuSKam0ByOIY9Ve3BhTIFpauUmGrv8Al1md4tl4GDBH2zhbVo4z
liiNXBR5uBiXg0IbP+yb2sj9IB/t7KTFpoWzawyF4ESxfp7vSycz0+PtL7kalPrI/6bw8HmuvyQ6
I/DoOgF9fcTUZJeMZoRYazfCLRNlatgnbW6w0rwddGXvc2RTWOHo1ikFLIKGJPGWXqupr1hNhByf
NiQdys11HWBOZiH/tlXkWNmPEBXlc1DyaBDcux4lnrQt0pzIHcxI7z2bmHBb+zEG4YiWGcfQO09J
MYaNgoE9MooZy4DbA16NT6ee3E6S2JbXxjySjgdBhaiMWuU1dBMxHZ20zY132TynyDWPuhF3u7AK
sN1slLx3v97+AWtfnB42ObQsvbxCBHm4PKM32BQ+FWLrMdaK4guJexCg4S9+3A61tl3gq/0/8jv8
yOtvrZiQvjy05XzsylDrxSoPUkbrkILcjrM6JNQPICcBoCH/uI5TNjbPD+EUPuKj1s9OSuzZbVcc
yqQY3nDe8MKVs/e/LZTF8ZZnwq463cv93shCIjijX4D9cHbAJLLTG8Yl8eNU1mXfehEr7PKh6wrE
VuoUQci7FGO3syjYSmcNA6bPt4PJe295tnHpUzAgJUZVZbExUKWIvJIuu5/2iX2xFRU7BHz4PqRD
geJeN47/NSaW3LeDrs4cBRlesOTFKExfz1xDkQ9TTDv3GxzQHjORdb8mq+mngyUUa6vwJ8+SVyME
uUEJSuPBukwS89EcsR9m5SdZkTnnpjDyaRdruGzuVajs/dEr1K57wxwi/iNfdZJMskS5elkRKbE5
576rNmW8Gz0kdfGcch+q0LE2svC1r0kN4A9vxVDtZekBCq6tBzgE+h5I72KPsGZyLK0hPykavnwb
J/fa1/yDlGNoVB2WXHg3CcDDhgMKYC1Nr0fUIvvvKGYhLejWqqy+dFuV+K2Icvgv8sQYRBPGNHbh
G11r5Sejr7N8l0RNc9RycBj3PBe3dLFWQ1JGQ2eQbh41h+uQSS16WGKi9BELxaAo8sb3gSIdWHrw
cdjTJ8Wn2xtiNSAPCvILQGPa8si05nauMHYsfRRc87NLarMzSji83mTm8MkxLrgdb3XJvIi3OGIG
K8wzMyxKv3PCIgDq36AnSX5a/Mi0yt3AOq7dBwArwd0C3QAStzinp5aJCzEg9h01b/JDY4/0bVqJ
Nbg9qLWPyL39R/yH6tSym16h1QHlTy/9BsTct3qIPjZGHNyXMHgfga1s1LfXRiUR7OAjJHZ0+Vaa
hctNW/SlbyABoh8zUUQ/6izaTJVWR8WDnuoqQAFgftdrccBxgiJ7wqhcK81PfV54u7LQcP0asa6o
DjZw+eMbPuSLkIsJK8IiAXTmlX6CreVTXtbS7q/tLlo/PiMuZrzh/CIl+ZNdy9K1dj1C8ktv7nSz
8BsLcgM+7yjy20He1J+sRk+31DxW541c0AL/AuhsSf6NlKJOw2hg6QeW8zFBWrDZpXW1JdOwlvCx
4DV4uJo8SZY7bOzToJ2swu8qmHYPlPrV7owFXH2uyPAfhdW3cFSDqFTfFXNlbOzvtUXzMvriVled
VqYrLqnRbKhPYYk0zSnP6ULsUscb1YNXRVsQubXvKj8oCoagvYEwXc9i0dhIUCRa4aN7nAxnXcH7
4FT0qrMxtPU4vJBgN0u2yuLD1iKn3EwS7+camN5/keceqo8eZRJlI9DqN6SWjwS6Ril4qQNJijeV
0AbZeHWcK+cob+5xnTllWeG8j7CxKd6w68BGy1TWBeS2PL5wDgkUXkulb45Bj0T/EJSHKczmS1OL
zt5HFr58t/f5Wu4HLoccU+LO+KfrKWtEMRioMlf+3GIgoozDdMmUNkeBvojOs9OU37wqUDaCrm6M
F0EXhZiiNtKqbpXSV+DG39N1w+XT1Y3fs+Ma9GDt9qnCV+QO54itW311uMBzLAkGIvdcnDMIzlVh
lLWlD2Ya43WlCVxUnFx070ksDirHeLd3B3PrWlpdsNAzeaegXUR36PorV+lQYcsTcuC4lPTP2EA5
7nFu8X55w2y+iLOYTW9WebknNknLUB9t9Ln+RalJw8rdtOvgCKG3RqFKiA3w7lomgQYd8BA6b+TX
i+spNqeuUmf5fphzZTwnI9aHp9oYK+MxVhO06m8PcjWcIevoVLhlo/P6Y/JqaLux8VLftFJd+Yn9
dZe+UzurwmQUs9Ik+ed2vLXJgynF6xK6Ep16/TqeMEcuwkgUPnq3FLQ0DeDVvm48e4sXt3baSBCk
xFpT/VnuflurLbzdefQ5aRn/FKUezpfSZieeAIS34RHhuu5ye2yrISUHnTQeQTdrcZLO+mSoE5r6
ftniPPbBsyoj/427q2jvQ9G7wz6z4BRsXPYrgjZ/CHZSHpl6yCtcQOJiaAHbEP4fTXDrRztHenki
m8q1/zCJwjUxN7NMP3c9/N8PGcJOTrLXGmFYGd2oIep2Tjni9t7UbRQ/TiR8X25/lbUVBp8XQQnH
5H26LMK1wg47jCVYYZjvfComDIVQy88mHDk879PtWGszwDkE91P20PkY16sLR67eRSci4/E99BRn
MwwWntAyDR5NU811en2zQ7F/42JbOwfp2tDYZAtRpVm8bnhziyI2FAwMy3JCGSfCNu6TLkxs/1Tq
5HsvTb677pzbG6Nd20sOxWh4RzihvBLKjAQl29rgqOjRAPa+OpAu8cjV8MUYNyKtfVcgznTh2VB0
TxbfFVYT1mTVlPu4XZXBQY+D6bcWZ+qDSIPiu9Vq0/n2RK4NzWXFSOEPFNGWVBwHn5tcTCgOl0ou
xqdI4L5+bkq3GPa3A62tTtkJgv4NpPYVSp8b25oxjikAa2UGdupaE3cXV5269tRGExY+t8OtfkgA
cBwQ5OXqUjghr1B57O2s9AuBeGqM8uaDO9shtggihqqW4J0YvOVTIrstO9EU0Cz5k14895u0Vj1V
VwofQWzOPezF6FWYXVb+94ah/VGtAaHMZbI42dO8GotM8OS2FQTTdnqHS+YeB/kY8LvAF+mQFCLf
0hSWSfCyFkXhW5XsMCoLy/ZsjmNLOg0GSTJmPwdLTYpuF9hzixWTO6X7nu7cI5rVwSVP0uojtcHq
5+1Rr+19aL/QPHhKcmXLhfzi62J5zZ1CPd9XY+h9u0CoWnWSTkHf66TSlZ0K+i854Fhmf70deG0l
wQFFTkqCY1DmvQ6MowqXMyUH3y0VFccX9LJ3di88+0Crtv3Smsk4b6Qmq2OF4fBH0QXllkW+p1Z4
KzlCyX2BoUaCN4twkGBS8GL5oSSAePdRI4KSjlzWpW9JrT2HCgtZq0M/Z3HG1lllDVrJK2U2uvqf
0Epy58EDWSB96qUihRu1GGAZWhJu9KrWDgi066Q+r8HxsKx2qjbSw5OCB0GdDBgsllHajg+uzcH3
jP1pAr7i9ryuwCrpaHhSLwHqBkxDOQsvVlTVSrWQFEuAohm0r9YY3ZmDTq1fBbP8GDlN+r1J+ug+
UZ3mq54W6EVYev4Ji2Pr6fYveT3d6ETw0v7fvry+xJVo8Vg6Mx47vhK09SnDRfjBFXmC9XSTBFj9
BrQRdnj8tR9vx329son7p3LHdYOuz+Ig6cFGxL3jgv13+uqs4xmYHNm4lthncTfLqa7SjSz49TEi
Q/KQMTQLt5sllNNxhFCtzgFFW+EjNSaJ9qsa4jm+z2sXZ95gtEdxVgYbm2MngZcVYgwenG4Pe2Xi
+RGwEJAukMxpYzHxMUWAwsppcWPGO190wNDi3wIw3q5KW/voxHH2DgUsqRHlqJMf2wP/Mgtz7LIw
VN2kzK3+HI5VgBKsegmAuV6H6kwypdUoLoezSJ1d78zZRadWPHxJ4JjXu6idO8/GGMudkr0oHWk1
Ce61fm8EM2YEFraYmb5xW79OC+AJkKohAEc1EDDZ9W+q9Fk0ZTNiRTi6oKpRltLyE62zZAthtBrI
xlrhD0ERbZzrQI3e2Fad1JFfG159iSldJEcHc+3qfHvSN+Is0Z7lpAJj0kLiRIrIdkOZxgOY7Qwf
qNuB1jaV9MJAngIYPCfL9YDcRlXT1B1jH90GXIEptKnq2ZwVZzjVtpUV7xE8rbe0216XJljKpKbs
Zl5F4NOvg9ZonylFCMsTe9IyesCkfPzpIb74fiyLMUOYy4ioyw9zfy6gPm/SLeR9dJ0cEB4oAwAD
RKrsZc9Ix6VJM2qIvwJ3g68OvlCPPchW6zSGAC92GX7X5vuwTOwZkzfXxIMIArtd7NzA1f4rKlXU
h9uT8Pou4QeBkDNk45O/FpMgTDUJAg8vAsx5iq+ZOuOBji/7fLRzNvftWGsrS7c5vCnNQDlZfvsI
rd5WmxN0zAcRjO9mSIrFHW2J0dsqA61HAqkL4hyYxRKYzmEdpCJqGVVo2tOhAuIpfmdCqbaaOmuf
jwckcwrmgAfeYjklmd4iZZKCwdGz9+oYlf8ovfgXrzFnC666NiTo6WipyI1Abet64WaBQvuvs+B0
OvqQHY3I66KdQ1ui3QCIrd2xJHDMEGYH8M+WKZXRY3iS14kvBKoUvZu50zkndz2IoYGOnln6AzAH
xKNuL461++5l2MUVm9tFURcOpwHG7s70jLVuFv9odCtOEJGIqvh96kZ9sNMHte7OPQSOD7i5BvbG
r1gbvJSXdKQMOIw5OQsvMp2EHrKFT06CS91QgOwOQ/OuQNPpM3Copt3NnRUoj4iWzMrGVbu2kHih
SAUCFD3tZSU67oaotGo98WNN9A9gHklkdGeY7L01wiV6SzRpoCErIDJhvx6mF022lQxj4vd5luHv
NmJpGlcTFcQx/vT380rPAM45g+KeXMxr2Re1iQlZ4o92FAB71kckHDAUS5J92IYYRrSOAVa2StMs
3oVN5+xVLTLd59u/Yu3zYidH7V0S3ymIXA+40boOlfQi8t3AwsROHWOteoK1Ojg7oy+NLfEKeWou
j3k07ExZ8AECsXwD6jaqowNGe35Fnem/3lK/Dp2uvEtiYX8B+/wGVXh6Jf8XbrFqw9qctBlLb76x
kTbHsQaX+1TNM+gOXrno5N3+mGubhH4kST+dbLh6iynNW+HqjVaGPlYgZfaY62rQYihaqiI+N4mn
fHeCerCOkdLYW4Sf1Xkk+0OWkJeIuhTq4BqcRmTjALFb9vDc92VU75AiyA5uobpvSPr/0Dxg6bFP
liRcMQ2gVhtiRbU27N1Qsx5q/Mex/kyiQ+SMzl/30EF2ADn+A3mUhLHrNYrf4lTYKRzQ2cSU4hDl
duihytyFGwf82jfkRUE1nwoFVf1FHGcQFMMR/fJbUccfkqbJZfVFSfN6L3S90zeGtbYXOE7Z/ABl
6costp4HPTroat4QI+2vaTfOpvVDmUrj6KJu/3Uejc1DfHWAEC3gOHAlO0sNCSOlXGCDGPELFNBO
WR951V5JS/Gb2kwgDrc3w2owlDJlU48Lc1nLqoIoLB2Q+D72sU1+tCe1nLBpVzKxK8dCbGy9tY8J
MxkopyzuvnIlaGxb6crYjPzSKodDIQkyjh2mR1SV4t8zr+7/bo9uK97iZNFgrEzotkQYDdbFB2vG
EKQJ0qei7oajNvRv0GaQdFzp54bqOjny9RboRg0VcgNf9yh17F+g4t5Zk63F+wLDoV1QWf1G+Wht
8ngDSMEEakewYq7j1XYQ1xpdBr+3C1zXK6WePrepCLwzebex8aJfe3qwIJHQBg5HwWpx6eql1w4D
hQQ/02r1qFOKu1Rg0x/sSPUwHjba8s7MVW8317ry4++nEQ9VCfzn7MQ26Xqc5eBlatMrqT8J459M
wT9+Z4dt+oDxs/5OhGr27Xa8tRuCEiSKFzRYSCIXaXGa5i2yGiOcBseu/+NnieKQl2lx7O3SuJDl
eRcvaPT5eDvs2nTyukCiAbwoUJrFam0duLWmg/lg3WEEMA7Uh/YN+i4figTe7Rs2PvwxVilJMoDb
xTcVjjRCwgYElFzf+mFTsSEtp++OjWN2f2lSK20VMWKA7YlyChpFS+uDTMVFN7Ewj0xD+AWt8PIn
V8no47RW9Jbrnb4d+A4IIvQ5Fgd2jlvj3DdYjuHJWc8Xx03nH+hrFB9jzIh3Ykqdeaf34aaQx+qi
gSwNEsPywKouPujsxpY7uDZvqVKdoOEV3t5T6vCJHr65N6a5RTczR8H29ppZO+FYLP8/6iKZGUfH
SXh28ShN6uYfs3Td9yyw+TzHxqBfcl6xzsYqXR0n/lbcTbAruTSuN6OWZ01kCzVDpYXH1W7WvOZX
gaPLPxhYethGa8OpGLS03Lg6Vo4fujvU8WBa0pddyir3RUHBso5T367HZ0RYq0PvpvW4m/teQ4u1
76NvqVZa3W5qs2xLf1HuvEVCTHASYQhyqLQsi1eTPg1YKrWYiul1dFfzChD3aFNmW/3ulW8rOx+Y
KtL2QRZzsYbshgcIYRikYudHRYmwOQesVO8GHEO+Dh7whSK1hn9ur6GVcweYAh7I8rxjXhfnjtsh
bBMU0JxI0sdyF2UimN4pcZXUO7MUVfT3dRTCga9By5cW6PIwGMvUGkl6WbJNWBw8LbFwjommLTrV
ys7APxFiLMVW8odXvhYayjp9Xmc+EtCUeLUyaZyTGJFpQ5QLFYU60rcKzqvTJ1sbktqIR/aixqmE
imE1MZyReMAE4BngztDsFCJNx3CozPK7W4dqv1Pq3HpD2QNYrizOSR7yKwUWt09nNCtwXDWcsN6P
6OB9ApRfH7tqTi95FGuHtAzjn7cXztq2eBl0sVxBzIKS72GNBtXkSmJOVNWHNA77yxvimKBzJS3l
ddoI3nceJsMAeeKhSPEhTWu9f7KjpN24E1fHI1lNKLeTa/yRa3hRPnG9xoF46+Ih202GehhadQ6f
S7Cf3ukNA4KSapICy1rN8tSOMlvUXZH7sZpZ57SwxvBoeZ2zZX6yMiAeumw0SpZSamhxVgcTg1W1
HMshAzLhLjbcrD3EAyiA2+NZOUFoIYJ0tADqcYAtFkJgOGXuRBietShmHDOjKXY9soDWDvMn1O//
PhjJEcQMeO9Sbuf6AiojbeagV/BSaSuxB2eZP/AybU+UpOMvbwklIZzsKQtd5OtQDhX8pqgJNVlp
eHaVdNhbbal86Wyj//tn7R+xfCmpg7XPUskIi1Y6Q32IwnmAWWlsdu6hqXr1cUqCZGP1rc2WlLVG
SpEJo2x+PSq980xEoDrMPRrjGSqNkh4c9JijnRqE1ffbX3DlSEQpiDSTWgvF8+X7smg9M3T7RPmm
dW5Q7fverIydokeBulcQ0buba1cf72kTI/B9O/JKRZbI5JxAQ2DTLR3h3KDI1CpEI9/y4oEmSV99
yBz1J5il6cs8i0+F0ONylwXts4g8sVGIXbl84GRAVeRGZehLAJMSYDeNojTFEK1t7pLZw9+rsBVa
oRkwg095UiZbnby1kFREpfENWRJP+utZVUWvRn2URr7Q5+pX3tUYQE4I7O7coVOfAYpYG/f4ytTy
huedy5WD0tiy0l5Z49BZWIv71WA2j0Hblx8Kw8gPpamYlwD0ACLlhrnxCn19omFizMNMeroRdmkJ
U2eW25S9igeOWyTPgWZCqSvG0fhxe/G8GhuwM6YOKIj0R6FCfv0xjUTNC8WKKr+1m+yTV2iu2PWj
U9GzmAzxoJaGG+/a3No6sLfiLs42HT/eUQtBWOOfrgB+cawndxjKc64UwzFxYrWDhR5sfNNXK0cO
licEGSCgeN7X14PNRuQ7ItOo/D5w6oPIFOsAGCM6FK2YPnhVV/7tUUc8WZTk7IaJTU3tOp6GxzCG
0WHl23jE9zgCVoa6E8KulA8xXhZbZMW1b8oNKLmKiMLQGboOl8ZIdTlDWvsWhJ5DCrHiAM+tuKSN
1ZzLyrT3Jribp79dQOx/NAoQ3DFZR0v/IMq8VW5aY+m7tICAinsPaRC30c4e0LSkPaXAD9tkgb86
2KX4DCIpEsTEabskHgDHb6Jcd0pf85AtOESWJp45b9TpUIup3OiMvNqJMhjVIKYShUcYSteftY/d
ZtCnovIzujHjUaShme0wlUn/Wub2OtDSOy2trKnP26zya1SGvoIIrZ6cCmjfLBR13Lg0Xm8FBgXI
GfNSDlFg+NeD4uRMGs61ynfQ0nka0q44QcFO94ET6vfJ6HYbWOPXa5NaKOcYzz1Z9Vn2Ikbd6hts
cABLQn69Q5MqucMqeUL0PUusB6dslac6Fsfba/PVU1oWYF8EXVTyqOEVCPbB18qbcoZ3hnfA3omh
Ax3dqSm+dnUW/ow83kx9bgUbB+vaEiXvJUek3kx7e7EZDYoGI1A3qAZG0eKXkrn9YewVxz4gYD1+
uz3QtSVKkwcFYah9pG+L0zRwM7LWBJIkDLX6KR2VyTnUZVGEh9txVj+o1GGmo+MBaFuuGsVwFNhn
QOkmRIi93BO70Jv/a9TgJ4gvddp3pYUft1oV2cbRLf/PV4UJOZX/F9ld3FP13Oth0MEcblivXysJ
4bHnXD3hLFhdMhDqn2ejGqtd4RZZsNe1Tvl8e+hrG4bVa0pWFQ2SJcfQ7AavqmIDStBgPeh6Zb7X
G7c96mincGHqxd+mk0jUGbp0KPmjy7BsoFUehzbnTMGj3hS7Sh1zrNVdBCc5qNLPjtq4j0MSbPWb
VwZJmYIXALHpby/BbKlbicLr4KphAec8xGoZnLGRLe6xGtYjDLzseYuRs7JNmFYpXCTRLVS8rs8h
uNFoDUPi9aeuCfq9anTNue963dmlApW823O4sk1eBls+e+tqaFqRe+AjK4G2RNTo9aURbSY27v2V
xQq3iOodk0EVbQlr6fKYhCAuwbwbVa3te8iwd1rXtP9SoQmREkgQldi18Fz0XZM2rfucUOrfUgVe
nUuw2xIdIhH+8kR+8cZvulqLEfZkLosAJyEE5c+hCNwLCQlVUwHy9fbHXZ1Jsiski4hJxfQ6Xqcp
dTv04KmrVK+PiuCU27UIL1/m2SuKv312yO0hYWES90hpTf6YF4PTrVoEVgCRa57ibj+hW/KMcrZ6
1yC3/D6dsnBjO64OjgeWdJ1gh9jyYHwRT3PCMR1mBlemffM4dqbS7iqwIAX47NEzTrc/5cplyc0B
C4iCCTS7paqfXelOk7VxyYMDclySQDuZA0d90tyu+8ilPh8Do3V+3w66NkRKT3BQIKKQFCx2Ymir
RWpHEzsR4M07r9JU8HWJ9b1w8uHudqiVa4SKEMcLlom84ZZ5uFYaSY3HHWhwkRTjY24ksXJfjp02
vSNHHoPvcas39UND/bJ6cM3a2zK/Wf3AFIClocMfB4Pr6bTKZvAKzCH9pFLVz1hHwHcU6pj+1Grd
/VwH6TuM43FxfcOwKRFQe5ZlluVZ5whEKBqjzX1wGPEXL5nqnej0yj24Q6xl+6BAT3sXTa5eXiIl
T6ONlG910GApaRWho8CZcD1oJH3LQFPU3M+yMtsBXYKzAg7e3Smi0Y5dNMPyzHqj2ng9r60rUFd8
aIpYwHrkOfVi68CwE1EVRZwLQ5PfdSLKjlOnhl9CuMtvGKF07pOGyxQBl+Z5XoZCdlRBbKCzkf2j
pFp9aJBp/DhTM7izqBuM+xSe/gZwYm01s5LhGnHKUqVbJF+uogZGhyyGP+pBvA+mQjmQDIXfNLUd
T5QOlGNnmOJfgI7pxstkbUZJpgGi6NjDvFL/LGaI3miQ00fthfMOdzqxDxMwlLuqqqaDjvfyASZh
s9GMX7ndOGOgycmorObF2dv0aj0rcch4SfkuQDuH5wEA3qGYkF84xG1lD7u06LjcIsTcnqOmd37e
3kgr9zgJNVAfKl684pdV2DntNTWo+QWFPrvJfdxDmcQx1/3rbq5sqOhc4mTVPP6WhR89icwGATza
46HjNvsum7rurpmbtDzGeHunl9vDWtkphMOHjI48OHVbDvvFTqESo4+2ZSP5Z7mspLIUkf5oB2Yw
o4pZZjOmG7cDrqzcq4CLmZyxFeXVTCe36xTz0HqOMu46xWu/VQ1PwaZvy0sxxsXPtEYm83boleyE
LYNnAcwyeAJL32UI7XqaOqgpGqFwoR91nZueilnvvtbe4P1Kk9zaWDQrm4WISBVQiEEZcsmOpmM9
CrM1UzQEmuiDitaaeYSnkv2IqU/8LpQeWHdp99HGN17bLS/DLq7Vrq8LRQO15Xth86OsSuehMEWK
JnDZ1z+qoHlw3e6DJdruvlDjsj6+5TPjiMtfvF2WhZK2mPRAF8zw3Fehj8/IQ52H0w+hmtMZva5h
I/FdXcGUoGh6Shb6sppI9xg5ziFFCrATCCGXE4lKqPmwQaAM3x7Z6tqFOccZBNUEieDrzQJQNCg8
CesAMnMf1P/D2Xvtxo204bpXRIA5nJId1Eq2NbIt6YSQZJnFnMkir3491MZey80W1NCPGYwH8EF1
sdIX3lDll0YTyt5vlajfQ4nsIJOJ0L1EIOnL3kfLtfD/hl7noh7SijEtx+xBg04FoLL2nK2nmNZv
OLTyzBf9aNdCsNf5xyIeXF+2eE95up6aKHPm/dAGyax3w6VeZ0O7axTH26SKXod0nzRr/h9uo4UQ
vfAO6GessbFFH3lUSGmWc5amK2lh+upiAvZq9m3/9RBhqUGDlyMvoveuH69lSIO61wRCroCRmoNb
z+0BdSfnR0Zj++7zbfPRDqVYSSWBQh7sz9W2UfDfTKHe0bm282TvzjheyrQ3b2OHh+R/GWpBrEER
XlCVx7NyZjYu8iJcOHM9DP6QTubOFmY/7EQGcf7MPfPReUAp9v+OtgqzgPtI1U1AA+lw3Fq/r4BA
3mjhaAZxBlyldmQe+lqrO/vKaoszIdCpvj9Hgj4bHQSuGgKv1VzpvihqNDA61AdN90Hl039t9YV8
6Go0r+i4Sf2aYpz1Xx63thpApm8vs1TJzvEvPlpgiErEtwgKIfe6+g56jcJ9Uif5Qz62444+kXPF
+95sbQvi3Zk76MOxoJKRqS0I/TWexE67yqk12PtNHSV+nPeJFlRxi4FS3dXt1xcYOzIIbBRtF8r5
Ksy0MQNLu96NH9yidQM7bbwbSFnZdWYl27QfzD+915i/OmUszyHoPriDSAppoDrgBRak7vFGtvSS
NK2CpTPGdn0LtKtJN6Ea+Vb4Kq0MJy5lFudypY/GXCTJAUNCkEZQ73jMzomnOe5U8RCigH6TWKaQ
+wr3VzeQQOeVm9gL9TooRuGMZ4pEH0QmdPk07JD4zxIeHY8868aM1yw46LBK3QsVWr/ij52QF0nX
VLcJTiTnnLE+GnFJRZd8mGx/3dDMcr3qWzVKH3AfdrZRYnrfWr2KMIWP5l9ZUXxZ8pHKLW0TkEKL
+dyJ6MSU2onMBqS6JZ4XvqfKalPhvpFuJwzojTOf84MzAkqHFialabSezdXd7sZTLZ1l2+JePaqH
tHfb9rJIC7f6PbWJMb18fume7BsOCO0o4H7IA6uYdh6vXhwvqoxaBKZ89MigoXTYIigjo8qCzEVs
LLD0KWsCyyucP18dmQ3DI0ZCBoCOKvzxyNEimo18df8QafTEA0dL0t4H3iawSY9taQRaMXe7acCV
6/OBT77wAq7hjEBLgu1BrHk8cFK4blzKfAT73TU3ZTlcRn03m/5U5uNXy2CLWAGIFCYKL/Ckxifj
qQlbTzgPqdlOv/PelHdxhLmXN0zntMVOZ8VQtIEXiheWj2smUN2Mlhy0xHnoaXeOiGWjQQObzpJX
eWGmZzbpyQlcpsVBIEYGawPq+/gTVgkwlRnFn0fXFWIL32n+a4729Fu0avmTfXY2ej3dpkxOp5BG
mRgT07V5LypzWdt0afE4Civfmk3bCH/Ovfwq86r5CSkweSiS1PsfpknWjjkLeAKItauzGIadXUiv
yR8xmLc3BdLjqo90QeZXnp1fcMN32v80IlTHBRWzbJ7Vh+UkJjTAs8e8mkdf4t57kzt9dCOmBDWl
0j13eZ9EQQxBlOxSC+H8Q/U8Hm8y8DtQpJs/SlwAqTPFyhZ6vvzp6Va/a0QEDSlPZUKa4IVfxM7a
tC+W1slSmOaCPdHDyotE6C4T+6/SGn8u5qA7h5pdE+sJaPAjAfPCq4hkIiSk4+nV1qT0dmtoz5qs
p13ZVN0jNb0nfZpVrIcN8VjJVtmlbtr9BL/WXid9+wPxoO7+8xvnnXf4TzeO30EfHC4tbCFsfmjF
H/+OouxAh6hz/WTpma1UPgpGcriKDNFjVtJ7JYiOcrbNeGvRPpp2qBhFRus7YZuM3+YMye+LqHfL
/rXrwPBs8s5zfzmh3bw4KViudAGgyOGgxCXgBb6zN9w2ow0/T7Gs373Sqa2vmflwa1QI3b+emdpy
Bo6nBqgdNAw2mctVt+ZBdnY3VnGoxU9ydGVyC7qhe0Ku3AKA7YVwQiZHjbZpl7jWRWzUprGtbdw8
jG0RF9l8NamVpn13YgXThJnYRGymIsHSSs/judpDp0rDW202tfKQRJQ4DoZ0kvBQ5Xqu/UhT/tKx
B8M6o0Oyut145VkhDjxySDz7xJDHqzW3rRo6Tj09R3Fb3oGKQ93c01Ls7XUv2tnFObYOZZz1RwRU
yp3NK8iGZZuujmEVj4WSGaXyZGVxZe2VdiLt8jEWq+1LTRl189oBBKPdNEQDG88uvGlrYXdR+EtV
Jt81SeQ+oYWlaJvQm5AU9oppcIM6ht6wSxTRFHd5m6opogdz9M3qTce+ttzOcADXYDW2F26tFb9b
E0eSK9OMjLL+VpftpHY3XT7le9Ogo3I3Jx5OymnZ5xYN60Spcr8xGzns6b00l8gBoTjUZFKLv89a
NN4UdqO7vgMf78VG7gy3Y7OZ780CRY1NqwycRrQX6l0yTXK46HJEPvZlMuhtILOovC6zrE6SXV95
sr+U7txQaRuNKbRvS6i9rynlr8F3cKqvtw6O8fHzZE6x67dphuRalqdW5EstU8xkZyNGGf8HqyZ7
9CY+2VVBW9wJaivPkpuqrkq9pyhg0oj3O6u2lCujDp0nJEAMsTVqL/tWN3PfYZseJvbeysENbltv
ysyDdGOt2nR6m09beCVjtXXZ0p3fZdK7KzIiUl8drdbb4+iThv5koeMbyKg1GvyYjKnb4c7Yx4dG
oR6DW/ms3LU8Y+FFiZt47uOhKMW9V4+Vuy00W7ibtgfLel2oaoUtTmjn3rCNtFSFK+OY0rkazFJz
gkhvwyLAiyDB6HGS7i+Dcqh95Uy6V9+TJpn9rVVahUnHf04v9R5v8P8qwWm9bopG3qpW0/d+ZonY
83McVKJDPejS4+lramtrGqWW75Xec5IbNdVT+7aC+JsFptLM8wUOcYnnd66oN1Y+F5hum1K5inva
b8GgJmPxFFUi6gPJA//i2q0zBbVdVt+5OJevhsCS3JqlLqYrA7/47NYpx/kPgiiiP4Tvmid+UtLZ
TH0oX6Gj++h7jW7Aa2VP+0iEMr+dR1XRMt9IuVarjZJjC35jEpKE9+hxaf2hriNPuzHVRikOYY64
SRmgcFTk91GeK9FODrUUz9pgwwhsVQcN7U3bZaG+HUMSjsp3clQhfyHp1QvdH7XWKfUgBzJt/acC
NLSv8hJA1cGpywj0KOKxQ8DR67t71VX0Itrps2FUUTDGijP4Iy6g4eU42rLi1MRYwGEQPWAH1PlZ
7cbe7ybUU7HR7Smkgt7WtDYnEak/RdSodzOtwMhvBjCBh5hLWdt1uaq/hcDUYb7h/r3BcHoatvrQ
qMY9ueY0PmtGZQA+GdQ++TlWg3VrKpgbXls9r5IP6Emn5e1GanOJ0JMnAwjsXbNBxxAozqiXuXqX
1Hny1lPzt25VNUweJip4ti+VJJ+DMkms/ay5QvPVxrFf7LkwftdY3Gtsb6E1G3uaEysIKyRboTU7
beuXmYsapY4nUEKtpS3RIIBAvMtMtM2AF82xFrTT3L+6Goq5QZsq+fcWmKLrC7t05QXivJhOD20U
St8izc0v61TW7U4VnTjMRmZom6brpkWFvJu62qfMirg74RTJfjSO7rcBQmbttyb8SBwyrVLsDRNd
r3QrrEyxd82s1ulhwPOxBXkAb8h6xK4GO6jB5FxnSHniHtt4g/kNZ1Wst7JGD83rqrWTId8l6mza
lzEKyb+tLJnaTTYbOEZbDULRgVNH1j3ipskIB3pyBte3RmsoI7zDZjaknqTlt8jE5+ch88ApIfQ1
6AmkFHWZXVkNyoZOvl7teP/hGcLD97If5aAPF+pY6KRrTQipO5cin6/QgQ/7b3MrMEHPMD1+wHXC
+MvDZtJNLKZph+Nxob52MG114OszwC5LRFm7t6q5+K56qWcFpd0k1taQZl/tJp6uIajs2pQ7hf5l
7Dsp5Ct/SpEmuMjohgANDU3ndwGiY7oaO3eAwJ5ZZk8b01uobyXA6nHuuuK6SUF4bSs7lvah0Eb2
s5aXOiql2AA2d2ZcoP8Dcmmwt6FagEBvK0fRroeBAre2aRGB116mvM/iW1WpZ6fwLVyR9OtoKZjS
+8d0z/d4M/ogJI+pfvfJWJXxHhESU3E2WSXmc94CSyR5FAYhkLsgVhHnhuLHv8cxA/3xsPcmGIVJ
ZLXDRRl12X1da1H/LTRCzrjLM6L5vDa23JVdZ1R+XvRufyZ9WCWBtBnphdkqbLRFzhGRvONfYXQD
xl/C1p5DI4tjn0v/Qeu8FIcqO3v7PPA7CZIYipIolW4U1MAirbJomAqJiLpKf+ZWLB7aqYuuHBE3
Tx1k+GFfaU4qdp+PuMpVmBydPqj90HCWDH6N8E4TMaSEtOLFy0xh+YpTjbfakGvXnYJTdlTVcMbL
yuDl77TqTM3gvTR5tL7uYn5DzkLnZBEXWCVmbRO5Fr2h5DkSnXKXYNHZ3XCfl+UGE5Xc3VgRRdR9
YQ2Wh8cZFtfbGlGjYdtECAz7qZFkT7Y1hPUhrIfq3gSPO1Bi7bzhbzgKtzQ3OJL38a9REaq6w902
Vw+x17R/6sK2M+4yNy+vZmCGwwXxV3FOxv5kMdHIXBT66Q8vNlHr+HNIpN1WyWQ9z7gFNMsLq0Xf
U100V6MyNGykui+b7efLebJXGRMdyaXoRCUBL/bjvdr0hTvpmCg/Ly9Jj469N8aXvUIhwy+9qO/P
rODJcB7VfpDlS4SNZPAalVxYIz28Rkleuq6SdZBOdvyYq0JubBwVz+R779CQf3cLC4HAJRh2HewT
8ddqbtE4F/ksYvVZJt4kd1WlFf13qbTjfGWRwoxbC9Mv9Vpnp1ibQs/cJ1AYgx7QhMGSb4IBLTM/
yWFG/ydqgyx9Ue2am1u9KnrtIpsi27uba9lVsZ8oRHyFXxmGqN7iqQotwvMBLoL0yz5U458VL1m0
DdO5zW89N8vzQAeomG5RxNAeVYHWo2+bdQ1SsqJbRnpTJe1lmYtZ3JtNZTXfo0Iv+wLfcNmXG6DW
ahQodqMomD0ZY5gcchMIqV/GoQ7H1gp1ZYvnqJUMQWcPmrPT6cfPSSDN1qH0zWWRtck2H6xBlpu+
RN9yugqTamhxtuIJ++2FUV68OKKx2i9WrbiraLhwb/AnYKITmb24rxIMycbpsVKmaBvPheKHIoYX
PRsvyDIpZ/pZ6ycBN0XUM4wFz7hIY69bZ10jpDaKTn1USnKFnT2l0W5SUv071L4s2qvuPGx0NzMS
PxVGHfmtXabmmUO2Ptj8BsjuXNE0d5a22mojjpGqRJlX6I+RHRkBlPf0vkAfztdL1STkGPJzkKKT
ksv7iMslQnF1qbmsSi5ppfXI+bX6I+7RehB32LBnool3Y4lhF7qO876NSi0o4u6XEivJldabEf47
mXbmtfhg5nz5RaiWww4laPUg55bIuUwy4zHs4vigtjnZxdBMP8BWqVc9rqIXn19n7wiMozMPqZjq
Dg/UAmS11iDEZnL60Rpt83FKvPaP02X2rUfeY19BnnFUP+4T19t0XTpn+5JEhRS3UZptrw/VvAlH
IGg7MBXhmVLGqm5Kf4QfBe0S1gKVWuKC40s2Uuju4/1lPgL3EYFeFNbWLWvEfuahGJ/yUs7Obm6M
UP195musKxrLwHQqIddw5/Jer7ZBm05A2LiSH4Vww19gSRb3HLOtLmrRGd5WlGKaN2mYiMfUK5vf
dEmTLY4NqnaGR/HBNoA/QWa7iDqBTFrVckwvLhNrlNZj3w7u96TRnSD0kCkgCKzRstPcMu33n8/9
g2/u8ZiC7CUIQip+9c3bSlFxeFbtxyqO/yajWV6pZonFYw7DakOhrvuVUfz9/vmgH8wTtQfMtE14
0MtEjxd60ChJqHlvPw5yVC9MVaDAPs6zvKO0bfrY70TnGDEfXG+gE5ePavB5acQdj4grRJQNCL08
Fk07N9tiauYr2x4R0UgdLbwFh9WlgZFYuGhCyikDtTGmM230dUTIJuOkccr5zC7x7mrSvVEjN9Ey
aRWPy30HyOOSGL0MJEnWBhFOzc9jo9hM0irOnPb377k67cCigNThNEtcsS6c9wYFtjSM3MdYhsj5
JAU74k5kpgXqI7X0fot0Qtrc4nJuBJPdu8Z2IIMfg2TUxG2JQqQ4YDWjXAx22M9/0TvQ+9hX6TfE
u7Z1NPkqzbHrE7/ohHY3Q6ZwA03M0Q91HJEs/OregfRDk2oxDKMHsL4q66bsFafM+IwVT3hi9V3i
C2lmoCK8NL3VQA6dCcZO9w4jIqFDBwmnZ7pjx3vHjsxQwy7PehxGKEazqXSIsnTTrhN5fullunbR
4u+wr3ja9hkP6ZlLYR0Lgjml6+lSjKcnACNutW/UErQ9ubH96A2i3+tu2W0ijNJ2kZDz7vNv+8F7
yGAcSXuRTudRXPWQRGXOUygr+9EeG5QAe6uXh87TELksa9vsECvpM6pYvXaDhkHhXXQct61ORwt4
XVyV0ZcvJ34OzxSuTgggIzZ8/OXRgDKHbNLsx3pCKkHYYb0V1ZTtkKLU/Bke6R6f1nP+Sh987/cP
zgnFLgJI9fGgEn58TJnEfiREdPZ2qY4vCfI0lHhg63yt5cpFtCwu4vuU7q1TdjclYqNtktR+1Eo9
+TVOyeQX+pQcWhTNz6zt6fWzjKUhy8SLT164CjFqD/iVwso/ZqjBgwtAlhD5oCaY0vIQW5ESRHOP
ZrIVxWf278cDI5QCmhgWm7G6eoVBTcgcLPtRGVtvI+OhuHC83PGLwpM+tNztMDbPoaXlZ+7b93N5
fOtBWGVQHnRiSigJxwtpDX0MsqTOnkxpOdU9OGJP8w0kBGn69mrmlxZ9nt2UG6O5q3OzdjbsrVTb
LLbq+ZUptI4NP6IkvW8HI9kaSjcYZ66WDw4c3UQifOguAJ5pphz/xrjE+rfMpfEkqu4pDLN0Zw2J
CAycWTZpZE0+mEszMHEt9OtIZkErI2+fULo7c6uebno8WEBbIke62BWsze+6WG17PKTdRx1qwqXW
DfJ7Ww/K84Qt3rnq02nIAZfYAHzIjqevv75kAJJXuU0G9pjSgbgKNaM5hMJKANeryq9Z61K/lc25
U70s9vFmoE/ESVtgssi5r+sxyRw52WwP8VOjGzQvaL8/9iHGwCRVZr+pml7++fwu/WjARWSZd2Mp
O63V1yiBjCJC2PlpaK3pN0Dddus1urqHuDA99J16BhrzDsJbTZAbC6Qaz8wCPVidb5i2TtU7TvRU
x25l/1fmKeaP1NNa9SoTauwrFaVRJdP/tFKEV42RC/pETqftK2JeJOHaFMTkGPfZzhq7ZHioILae
+SQfLLyL/itAKPDvMDlWL9nkyQmfyNZ9DBuz2pQWgVciu4xqWDq+mnnv+o1IeGA+X4gPtjZeMbDJ
lkLKQvA6PmIKflyzMdmMaszxAQE8/Xr2pPWgKkl7TvL69K5jb5FKQBaBoU/AuRoLuF4mjDl5Up04
Ceq2HPZ502Z+Qfi+SAz2d5PWV9gEQB756iyhMUCYgHmELisMmeORq06E7diL7GmeS8fwwScVwYi9
nOqnuXlOIfKDzcZoAOggk0FI5jgfj6YUidNPY5s+lfB89KDoalkFlVnk9XclcYoO8Zy8GjedNNUw
UMqhj/5CzJbfKnqwoW/pofpX7RvXuZqqoZ62IvPc5D7tWvbpFz8LuRQYahzQyfERQ1y9ATGCoU4X
duIlnnh0grJvsg1R8hRu3bA7h5w4Wf0lUlncemlBAS5YC2fNad5YY+IJ1FnC9Hqw02zv5jkdcj4P
jraK8bOx42ujHc55fZ3cNUuZiAIC8akGJWctkCQQzc9zevbPCe/DMyW6+WoYKvmjymr5DAXEOXOk
Ph5vUeYml6Eouhz0f7gslMGM0pSp/hy2eXGhZ57ye8DkZ1v0fVr7kaZmZ6pTHw1IBrO4n7wTPJYv
/8+ATpiNcRxK8xkIhvs8D9L+XmR0x9Q2LjYGmtJnnsPT+ghMcBtGG2jnJWtbB4Gzpoqmt3Tl1c2b
3t6UY92R8eiCFnjoxcWVgeHG8JJpk2MpBwHjuLwD+dyhx2NMdbSLjXmoG4QL5dSeCaeIx5ns0U2/
MH4R1uMRdbTTuAYwadJ0Mh9eQQUIxd7oXotdQtVCKnWCURauFV671G72keJm8zezoRtEW7AluVMS
S3i3VaTnG7NxC2cjNSsfb7sKDKdfOKbaXjR4+BQHqUQYl2bQt9VLMmTNupjb2IwvmklTh92oDrny
0IU9wEcKlUa2daH+vRrECsIndiY6HwctLu7SLG+BaCqmUmCUYVdGg0FIQef4J/1bZXrA8c95NCwS
4xvNjM1H4uUke53NIeq3iVdkIgCwkL2IDsiwXxWO+1upPNHuvaiOKBkMchLfa72hVNFVqJlngaWS
jIQbly7oeMCI0orvnCTp78IO/siFUoT5f0BGUDFQFgTTZsJ8VGyUVFZXk97p97PXdtrTlM9e45cI
qCbfBtoNV7YTTbE/01HMtnY62jk2SlJVD67EXXn059ZRxk1rG8m1B8HVvUQsysA/L1KabovQZJqh
RVx53YGujKjf2pzKUdDWWkM9f9bLuwT2sUmTPk6za3eiPMjyeeFPy+lxJWy1crJ9y05NxIJGoWzi
EgrAHmtN5TrMc+kF6KeXzb1dT0Idt71ZV0i82njuOuICP1rh7iTQ9YdZSVTzNRVDMu6wWS3lzqsV
468Zh3OZQ1hyPQrm9ggY6pyV2sm1uJSzFqQ3LTHafO/0gn8Or+ZFapxX6vS6+IDtRTb2u9jsot2S
VfsNXayNUsf1Ro3H9EwKcDIyNpkL5Jo+KiUXnoHja6O0ERzIJ9Dz9qjmzU7v4Q9twM5pP+hllT8b
0Dn441D9LL19JyJ0Us48PyelAwIP2NaISy02UQT5xz9gymVs5XkR/e0maUc/DLdzH5RRmwnE8uYb
DPMkuZrrsNkmos9/8jpNZy6yk5AL9Cm1A1qRIDRxrF/lF7T2tILEJX0hvNf2sZub0aYqpgJPLMW5
VXBEdmmme9U5uOT6wl7sUZc4b5EKeL+ojieeuXUnq0a1XyYFgEI9T/Wh0t1qnyGqfudZtX0u8loi
jn8vRdrY9HUhqdB5ha2x7pj1WTS7oSO9l6iKnRkM0ZD5ykJAOMOPXUeTFIFolNFfRQmB4H6tFaBi
azbzynovVIpi35TtcG+VUf4G6MbSvvjMLmMRtlAspNjK/y+/5Z+Do09mOMX6GL6oZTlfJO3cXbZx
rQaET8CRhqY8M977STz+iAwILImqB4cFAdfjATM3zrLYKz2a1pb44Qze8C10IRsP6tgdsCSiBh1W
1AzypjIPRl09612lXHwesZ2kxO+zhn1MHMXOJbA5/hHNoFW0RTPvJa97vdng2ofkIxHeT9EN0+U4
ueZW2En6OsoofNPFPH7LrELNfStX3d3nv2V9f/x/P4XcjVKYDUVvdX9kRa/KuRu8l8pze/vgDUPR
+EM/uwA2RjRrNoZWz7Qfy+SH1k/Rj89HP93SrAak+v9/9NXlgeyWafWzFr7UYxFv7NadosAQCMed
WfbTs8o4wNS5IZcaxNpiYTJ0OXpdywfP9PQ/02u0nT131p6ncbyyY28+0+b5aDywK/CcFzsz0B/H
C1wOrj153uS+yNEy7vVcuhtvmsZgUDzzqaub+Mz8Pjqyi7a8hbYnYd2ayDUsGF6ZR95LFjXWd102
0WMhXHmYzSQ7Rxr7aG500ik1LPwiiJ3Hc0sbIsJGjxlLDI7cl72dXZVG7M6+kilesS8yy/j55W1C
CI6oM6II2DqtoQmmVoyukpThixJqfRS0dK+inZrylJ95zD44DQy0LBqdSjjHq9uhQnsRY7U5fGnV
qgzKIvRAYFTK1o778EJvpiyoy7C5T5Km3X8+xQ9WUEcEHZo+3tAUMVevmN6Nc2zWjfeiGaPw9rOK
f5UPI2Heqogjz2eihvWbyalHgZIEHsIj+l7rbqAd652C95rykiEB2S4FWVSdW90Wr2GlZEQRXe5H
hhc+fD7JD7YOl7zHaV9khU7IwFKYNhVmi88bNhGCEuVwQaooD4qE52Cl/ReJaUgJwpZ/p8SQwuHh
u3pdkNRtMk2dlJcFH3GpwMfZDCX8qa3ixsm1yVc4127/aBkX1atF22epUC0X3j/vGW2nxAtRKXmJ
6llEG9izFAd0OymCQuCJ/Pnn/OD2ZCwyJY7+0t9dPSOZNWJ1hlnVS2FWvU4j2QRepsn5i27w75+R
uIN8n+69SYJyPClvaGojnZ3wxckjhGD1cdqmWRpf0rcOr516zg7NNIcXn0/uoy1qERbwREO7o9p0
PKgsw9JL2z56VcgUAjNrxm0WFvaFEFp90Ve9eVPpcXLmFJ4OijoaxUxK+MSzbJ7jQcdwwJRQtaNX
jFagweZWPdAhgo62c2VUXxd641U+bG9z8/lkT1eScZcIiLrWOwHoeFwq1o2MhMOZSDuj8WsWgpCE
ktHfz8c53Z5coCgyAYHx2DlrE0m7T+y8LXvxKkfHuzamfPKT0bHvTF3xtl8fCnDPQrclN4DReDyl
PIrTRO1FzFBjfj0penIv8gFsM5IVX75WwPMsxSiDN3dBuRwPFdWtaF3VZFbYiN7kSqsc5KRxFAZx
jTluuft8Zh9sEjQ4YGlyh3KXrdXRzLBy8j6GudOqrbWJHdk9eIqRHXIvicHnoRvT5uUXbes4g2CB
qUK8ty5oqCwv1z8Xi2V5TWEWZfyq0nHeG3oSbgwzN/x4So1bKswdDEOp/wLkIbdeqtpnrpqPNg6h
xVIKe+elr1YT+5rJqQ0lfqU6Nxx4JpPAdIrszpmH+PD55z19JJgslWzU0DkLAPdWMy3dwZrtOn9t
ZWbUWzWPy/S72xWK/pMKVfcjqpDoPKct9dGg1MI4aCSThDarqzTHFg4Ie1m+amMDFCwqvR/UhYzr
SRbiAjENeeZ2+2A86gQkzpYOaMFb8woLz54b4E/lq9E4lg+UOUZJdGy7zTiN5t+EMvGZF/90ASGG
0qxZCn2LK8fqZgMYlBRRL7NXddLnnVtGzs8hNqyg1YZZ//JmgV5HUEE3AownQffxChJGlGIcq/RV
CekU3E9pQ/ofemGuHEroAvef75eTmS15HDHhImDFI7ieGZqSUTUacfe6yDk9dWgc+RoBKo+vYgz/
w1hkZg5pxHK16aubBvRYZatz3L8aammBEkC+asubCMGjVeJzLYiTe4YknNrskhsxsxM0zYBPW1OH
unzFZ7q9NsLYDupqtL7JITkMXrKN9eKcGfTJOwRACuAx+DTwkYs61fHKldUixh4l+quaqoQvnVMs
DlLUCn98dc0WOh8+xnTq8WlZQ7K8dGgH8jT9taNHAa9Wt6NLIcMBn2vVOxcFLj/6KOVnvSBhAz8g
WaHkvTrbWmvBeem97E9m9Qbgx8L6Sb0/CWaZOQBA4yKAyOZto1Qv/nw+zZNqAw0youtF0xq1WfUE
x23gk5j3zdD8pWRqP8cIml2RWU13dQLbKGui8U+lovSamJq8NM3E/aXn03jmW793//6dP/e2gx8l
bVOTuIajcryoMQZZYTlb3ZthgCPfzvZiYW7FPfYjVjv1yJjEKhpHnjGbPxUzF4DiJkO7yEerSakZ
5/pzl4K0P2SqVqpn3tITBMNC0SAOR5aWPtvS2zn+cUaMImeH1+sbokTG3WCGxrMC0uqBineTB5kG
nU1SPdrWto4tYlIMTuBZirZwGsslmDCHX82cyt+wMHq5PbN8y6V4/OXQBuLZhV/ATuWxP/5xWuNm
3aDN+pvadN4NpqXRg2YpWe3rrWt8G+EIjr7X1Z7jj5Trc5/uhBCboanGi84UkGeFWQvrzHqun47l
i5EIEwnQ9gNZsfz9P5GAMxAnDqmtvc1TJt+sWiv/WhlVVZNVu0OUzD73FZYH9/groMpAjXqJF4Fp
rbn+EmJRLjTpvCVlo+LHMxadFURO3vm1aKNvZVsV6rUjJtU3swQ3jJKn+i4szAFXAS3/U0y0LXdC
77Br/3x9Tr8Epd8lWScBolm7Loi6WYmiRK+Ff9Ieq8fUDmn3F8N4HTpFdZEnzdvnw63vYyq9WAzA
ymerLTDa1VYNvb6FdqFHbxGPgD+rKQ0RpVaumqrtDqNRDJfm6IozX399eb0Pil0vFX5wu2Qmx6sN
XU7AMWPQcgay2hnC3NPy8iAEltr3HpXTvbRa7dBGMHo/n+4HX5c7GukKCt1wQtZFl3EWtWX1SvSG
HtH4WHVuuRFJbFyZvUw30hUXnw938nURJENWlFua144272qiREpqHCdJ8sbBaXMft9ziVRr91CLO
kY849kLU8C1zOJdnLqt2tLsZdxGNXZgI3JNroWoNj5oej4j0rck4OtB7yk3kNaEVqDbv3ld3LIPR
2lQBp7GcdF6PV7NqHH1wiz59A1oRT34Np1UBSED1A/y9skWyoznnrvLB/Kjjk3/Br0D0fB0eQZJM
aJQP+ZsVRcUFHnfuFWzg8DDHQFg/X8KPhwKAy0ODfM0agDRD6q5StcrfRKbH29zTlJ0Uul5AS6RA
cCbIPNmeAEEs5EqXDBPuyLrlRhUy0RSlKd5AL4ogTqVx0dOM2k/ToHzPy/lcseXD8ZCoAflCDYTQ
5Xjp1A5UU6LF5VucWNH/Ye48luvGtjT9Kjdyjix401G3BgCOpRWNKGmCICVyw7sN//T9QbpdLR5m
kZ1xJ52DjFCQhzgAtll7rX99PyyIumq6g6pP1ploy0oBWWoaH0gn38z99RaZDetyQ4nttIMhi6nJ
K5lTPNtpOn2K0qbetFVq+22fIbhRpd6d43mdbRPCwo+Cpr94l4wVsEeMHQKI06BhtjgwCFo9n+N+
qmhnwh9qL5sxTah0F/b1+wPnL54tF0NrwTpOLP/Ge6g0kiLHl/R5KTNjU5l2v2Hjm3YD9MVgpM3v
g7XmL6/HYZrSiwlJ77QnptD1Pq6LqXru29Tek5DIwmVpi2s2rnIv2eY/KAe8fZhwlVCtrcK1tVS6
vujftuxmKhwxFlr2vDijetOIvglJMM/XmCfXm/cf5duQE/AXED3wHyvwDL3U62tpNfpOgqX8WbhN
jeXOoucwF1z7wZN6+smdF3rGUrVBOTUYVzb9jVs5LM0HJcS3D5gvQVjP7gGBhCj49ZcgKzmr6Vwx
OZ0l3VlZlYKbKI0fzlRne+lVf1etw5XIS6I1JmlAy6R3cj34xUPdKUv5LGfzUfZNtxcGG1e9OGHC
UWn7/jN++zqJNqjEkpbkIE0Z5PXd0SLUY/Cs9M9GZkaXibqArEm95GAaw/Pfv9JqMUuOl9PSm9p2
4s3a3Cnt8ByNen2+6F68GQeRbIu4aXfvX2rNp/62DyLrAl2JOhYJg4Z4+pSthO0pqA6l0F9EWZn0
C0t9IzV3DDClA/AipH0oXEuEMf6a96qL6u/9y5/KkX5dfxWXseIZFEDWh/7bHBmRbEKp67QXWh9M
c9O5jf65M7t+V4rRCuVcq+eqiL6qke7uUXAjwrGXZWs6crlSO4w33/86J0vv+m3IllAD4rRPXHJa
oaV0i2Ra6/QXXRmcEKwBLRh2GRk3WWS4OxmZgA8KGWl+mrXDB0HCOlhP3gTUMKYwlXGWi1NZrT1h
LKOL0niJJwpOoq+Wz3rqKB8khE6Phb9ucb1B4hE6EU+LI0VHErMsNeOlQ/NzAM5i+JjAAY3R2zbe
qrOl+2WquAeAMMtFKpVLA9DoIXG6Q16N9S366fYje5bTwjjfiTnF5GKlBJpG1Pt6ELhTj+FoYRov
tl49yqqI9jEK9y175NfeSd3W10D8L6EXDckNVu+0iSQ9QqyFoOb9938yxX99EXYI+iPIRJLyfP1F
6qaEPqjn5gsyx2QjvdQ+JDHkU2Uwlc37lzpdsddrUVPhqEKC4mdK+fW1+tFLVqZbLHzFcKFokC08
G8ZOfIO8Iw+LXJIQL8MoLKDdh5MSkdBG9fP0/rc4Cb/XLwHLjYO4YSIZeYON0oRbjRaKHeGbqfSO
vet9qtsRqE+j9c1tit8tddei/6gF+C9GIagznjBBBuGGdVopn6O0UjITcIg/GcklUIkov+hphQFF
oswvMp/cDf5q4nHCkIh+BjBEB2tSxqCHv9oEyaDWx1FSbPtg/v/FcsT3WWmIkNBY6E8V/F5mxbaX
t+BdOayoF2Lq4wP0MtfvM2cK4jKajhOAE/Ahub0d9Am/F0eaZ/NS6huDcvXn91/P2/HoIkQlHmO+
QoY9bRPqdG+wO7VKhZ9ZJkIZz4yueCm0m5vVR90sb9YfolvUElQ2yBVzzj0d+2U1Kop0BkFtCNYL
6nKIQ0NdiPqDhe7NmONCMPUYc/Tlo51bf/7bku+MzTS3gzoJ6LrFkm08vAD0MO9AjX0qWZ1tH/Vf
J469Di3kg+XvL64N95ZEP50pK+r79Nqu3hj5ZGjCt1nzDqWMigvDbIogjuvyGwez6Yt03fYjpf7P
FezV4s6esuYDqeaAukQ0+Pqeo8aOx3oxGO8RHV7zdiHRqp/FeS2uk8KA0pa7Tqcin0ePGc5Ko3pH
LYLbRqPWUgVNKuzSb8pq7nw9GwsOypNGOJf6cCoS87oqgM4FkC8600dMbFebFYSSPFppXymf7BZ3
9aOVKoMKiyBBkGnY6szRQZvgSdV+RMNyMgWmIdwnYE7ll7iIQVXai9Ma/SZaWteoQvLUCy1VLUCT
L++P8Td7LpEOnSSrCIJH43knFd/BAopjykIXfky7kzyMTTW3AXQqwzu3mtZNDvR1jWdw5+pi01Cw
+WjTX5/9q3dDuw4aRnetItJHe4petmlJoxVpxA6zQx03+4h0O3Lu9B2oQeWV/ZNtCuuD1f/NTXNN
muFhmRDlIdw5iSVRtQP9GWA/+aZV/agwmbsqYaZTZB69oz5N5s6iE2FrT4v9wQz4i7vlhGCu8wiz
xTcVRY5ymeVlEB/9uU32TieabC90HSPlLjGkeV4RsRcfnAvezDrq+fAfV0wpNUwaZF6Pfk2YfdqT
1ExRC5um38FL7AKttbTCL0ZRB0qteBctYpvog6Xmp67v1bvl9IVec+1CRPVCe/LrKwN2qrzCMGiH
6dShK48TR1/ZBnVvaPlDB5cANbTZa93exRcx6QLHRWp0PtlJ2V845UgosOX0D4+jhU551feLEvta
qyOZL5Sir0PX68xdTGBNz2Etl1XbnQCn82k7Fs6POMvtPjQJ5dWDY3CwBgxFfTE68zqmle4rpaMl
OIYpctmYRaEml3ZGQijMLdnWYY4g829ixgkvadnSGHX8D8HyqW44I9ZXOaPpD6PXh5Z+7+WxX8y3
78/o09d9epGTh571YweXOdYfjFvQHoqPp3ty5X0wpk7H8elFTpaNLrahgSlCf+CY6RtaIJRjmxzc
jyjFH9zLafOZ7dA+Xis/70XsnRv1dj58dCenR7CTOznVplbCsmo9550ARYjPtc5X5tD+Lu66e/3m
/RdzuuqcXkl/PRsa2t0dteVK2lV2hBhmbayL+IhFzPuX+eiZnYTzOn0JFT2C+kN0UYZpqN6OB+2D
1NFHl1iDmd9iiGQ0u0iJEv2BhToww8iPN8r2/bv4yYf/fe04fVprcPb7NbBFMuqG22gem8tmt03o
kPD7+4Gegh+J4idfvIMIlQNYO+uj7O0p1+B0np7GC0WiNFk3cn+p2LXmXkbBXFyrsvNbxTpqug+7
5tJyN8I4aIbiK1aDeOigqGeL3PKdwxG+iH0HSE7SDP3+YzkNSU+fyvpmfnsqKo0GaT4xhmLnqRg/
yfJr336wfvzlhGC7IFdO8Et65/Ul9JjID14I4yfz74qj9s37JkKxrfbv38lfjqHfLnMyG6o5Tbw4
4zLVS7avvs9flMO8+/cucTITFLvujILS6kO/EZt1mM7+342mf76P3+7iZCZ0Bq3vS75e4lifi6N+
aA7ZRzNhfeBvZsJv1ziZCW1s1k5rcg3tqvT84Rz9GCZw7VPd+r0RZD/Up3/vsZ3EC1J4qtIVjP7q
ZTlTPhvHcvfRyz+tQP+aYb/d08k4djItrhXQ1w/Rt/pc31Xf7OuRffs4tNvuc3xvLn73Jf7AMOaj
EXeyMXZZNbVxwjXnOVAe7CZU6sC7s+//vad3sjOWtcihUfL0xs20/zXojMP7l/jLzZfMPfEy6Umm
6esZiuvPgqAw0x+c9lgpt655a42Lb4xf/73LnIxttRJRni5cpo43nrVLs2NdB4n5wSR9k37iwE9r
FMdC+kvJ/Jwq+zqHHvk2V5evnnTj0teSqf8UIcUcaGmniX5blRUURahdyV6ZZF6GGVzJlyRrTcIO
DBse/95dIx6hVoCCZKUsAng4Gf3zOLVG2kXaVzfLsaRTp/KqJUImXGsMn/Pg9EEktT7F32f3KlbB
VAitCPom0tonQhmocHydzIu/CavwTD9Kkxy/6cj5KCw83TmI/qEE0eaKtvcnFOL1oOmnCHi4qUdf
B6m7TRwgROrVIyfUxdUCCmvyb7qIIf5BY0SMi6qfMyakjNcXzJHWJqLN629GU1gB865UA1fBYcux
FsyJ067+CKZ4OsHJKbBlrZlsAB2Gdyq07chqoRMzkkepK8nZEmfJlY3P4gXwZfdqqZbqPKe54IOk
5Zv3tyYyNLoWSJ5Cnjqt2RVGrk4KkGhoozqKGY7/O+wL9OD9Ufnm7cHuX1UBiM7J2FHRev0wldoF
C19o5WOrNF4dgAuvbr3V7HmHHKb4YMd5e0t07ZCFQonA2ONk/vpibk320IUu/1jbZX/eYiX5qWys
jx7caTi8PqxV8qYBP6L94rQJSo0W9HtUR+5RA4C5VWzrYnASbe/MKxAosWfUrgLaQE7q4e79p/km
+7tem/IVHdjkFFa95Os7tNQ8a5RYuPdNzJZAS+7kto/OpCJwL6u4h8DrtkmCJnyh2/gOSmepe74t
RKY8Zzm/9uuB/8f36X+hEbn+Nd3lf/0n//5e1Zzs4aOe/PO/rurn8rZrn5+7i8f6P9eP/vevvv7g
f10k39tKVi/d6W+9+hB//1/XDx+7x1f/2JRIdudP/XM73zzLPu9+XoBvuv7m/+sP//H886/czfXz
P//4DvuyW/+aSKryj3/96PDjn3/oa0nrP37/+//64eVjwefuwIC/+fXnR9n98w/tT7SIa0aKwhir
4k/qwfi8/kRR/9SQHqDd5z+0jGsY8cc/yqrtYj6m/Ul9EAWnhvBi1R/yI8T164/sPxluJNf4j8YN
9hz7j//zxV69ov/7yv4Bo/m6SspOcif2us3+tnLTqsmMRGmPaxAKLfL4rwdRrS4U7NMXJ8lM0KSg
M88dWlHmi76vbBm0jtcuj7VTzZdGiSzjPJbQmSGfe/ElQWPx4sT6lPlGbkfXopiizymJ6G/xmNX3
fKMYBajeg/FVrcYofajnOs3X3tA9Vnj3GTAkFXtewQGiwZWhQSGWwSW6oh4bLQFmOx2HWdehqzAy
zeragGbV7/WmVesN6U3jqzZKc/6OxXerPWh9GsW7Vg5ezMqVxNMF+1Fy8JamUMMx1ezmvtRqaLSB
IjT7nog3yza1prhbc87Gho4Jps9mcDq7SYOyqjVj44z17MEhjpX+YM/aUO/Sxqu07QRoPL2RZt2a
QSem2I+wELUpMYriQtRU9bYpdkRmmA2zC1Y9lu2Tkk5Ls3XtDvsVkVXZVUVqbzdKvAmuB80EvxzM
kdbmG6+bjGLZjkk7zFdtL+fYB2dit0HXLIMXLnRFuMTNGRCDOanLKADM1N/lmpVhHqCXrrddmlmV
JVTQYpA/KoTTItA4Q9xbcrIuEzxNe2uLiYPdQIHVRf8JtbL2wxPJ6kBvjuWL2ZXibCicSfpUCcZN
09WgyxszG6ttPQBE8N1C/MBfgiwnZWFJ7n0wIZOoRa6527liFPtjmba3bqYTb1kCg6SwpfeNpuok
izJ6mrwlPmCPu6i7OU2b824p4gGefZ0hC1TxxQusORIvfSRFTc0EukFA+1zUBralDJNvp14KdL5Z
mh9wIGW8G2lV45TapYnpO3hX9wjsZFr6spHefZq3BXSRmcO2mxZIiZZUjPaKmI6+yBzjgYC0iflI
/8JZ4k1lvWNGIj/EWSK7bYaKG5OZmaF5MPKlYng6+SUpI/UB0pyszjI4hXEwWNQ5fN0YnXuqa2OG
7sTRYSd1KBsDoxXFD7uxJYTYBbeaEPsdcDC624p80yEKv1ySJnlesFxwAlkm1Sc8IxKkLHKpnnJX
kLWOYy9DBK/ERWgU+KVu5iYvv0xw/Z9SkZlA++PCedaHJJGHefHSJ+Gl8fWclUUSJM6YKkGTGT2Y
hRjGGTlGpGK+M/QUT9LaTAyYtbY4DJlIsENS16Z7cCKgcTSrXZQgzkrlSi8tOFDeRFUnTI1uPIAX
HrZ0jMZYjeJW0uGdO030ISSzEdRGpyp+10veaoOpxDfDU7KvStdVXTAlmd75hjDbp3w2CtM3C7cL
U7XCBWJ2Cifau5U+FBtPTKUduFQ3lRBzbr5qRy/crYH4WQ3spe6e2sX1cAwxh1TbYk/T7rxpiInQ
9NyxQDWprR7MJHZlgPUT9dGp65T7rokaJRiHJHrO0bA325mEanu+LKoJhUgzuhq7lan4tPRKfGHm
tULqCZT+M92H2T0YnhitFuO+9bu6KG7ELD3clOrZ3i2pPuTB0Kr5Y9/HzTdGzKRuwFa62Aizonjc
clQfHVmYum9Mwr7XvbSBjYEBgh2YVmnrPnGRcoZI0Xoek9HA50cM9nml9Qla5TyvdT+RcSk2WIa0
cu8sDjFo5QxDz4LamrvSA7kSWlFm7eKk8JS9XdE9/Stv87d2+P9x3361178bB/z/uMOvO+z/vMPf
js8/nl+HBOsHfu3xuvknJz4gGmzIdB1SjfnjH7/2eE39k8Yydn8ODrAuIEL99w5ve38SDNBPTscE
uzy64P/e4S3rT8oNVDkQ7yGmQQ71d3b405Mp6r+VX0t0uDKeaPY8OWdnllZGOkXSEDCCQu7I84oX
c3acy9Jcq8BISvXKb2uRpRyL2Wd9O+6sQ61peR0QV89ffntw/4pAXkUcJ3E534eSKRQRjnGIkpmC
rwOOtknyJsI/BrJhDJ1giRZIAavDS6CpaWxflsvkuAHnnFEP9E6YT4VC81FYe1F9NdHMkwbzLB06
nMvETYI8rmoZVhx4KV52qa0fBoyLZDBMNDSthU5HbEspMAjJhoo7MjCguUr0thwIybX2I2ThGi39
Fk2tTVk0TEClwNWAx62ePOwW8BBSnzkNk5jtTcnTJN3Eje79GNsUn3GRedyVYTd4/SQO9prB5NXd
/v0n/PaN04m2yu0ZdmhpUSOdPOEM8I1ktQ21HIfoQ4MLtreJassugpJiqHVpSJoit5ylh2+LJqmg
OUtj3I2NXhsHg6i9+7VuvDoY/P7OfyqwXz0WaFF0kVCwXzn6tHi9/kYTDldV1PVF6Kxoi9tG6ZH1
4UVnFduu7ujd6SyltQErQAI8Kkk635cSnNixS6xO+NQzo/aiThbaTqhzmVU4t/FiXJSla39Winn2
NnlHtOc7s1Cfyna2brOoHqBjRAW7/9TEqR2MNRBevxxMt/ZFb1HlBmet3Sdjog57V+2wVKW9dlHu
AHp7HJ2od5fncoG5FZLXmayjIo3uDltS8Zj3YzWEYwbIaNMmLnipBY/60Z9tJxlD/HosGxGUUtkB
q4MUCPyrnCYhZ8IyySqrwblqYqdugFm2yu2EW5Ky0VSYVWFi2WN/ZhUu9QG8fmzvVolEZmxzw8ae
sHOxN/g+QuEsHvR68ZK9KKOFmMC2KodCfNstvoo1AOmtWCm/2oC/cLavZTGEnpeXIswLLGEQwo/4
V+Jz5/oQH72U+LvVF990lswKalUrxjBCJUCFwkC64mNZKOZ9pKmi3KIiWuw9dj9L7zN6CsyPMCYb
fUMm4iPmpobhyclkQkSHsgmoGUJbrI9OLVAUT8+nYqQuFw0y6x4Qf8UDGts4tgPbmyZxM1L1mg8T
OkP9Kot6RM21pyE0MoxmdLeGXJTycz0gDdt3tGViRspYafbjqJUW7jyDk+6nOsV0z268Uh7paxpG
DMTaoQ/ShKNiEI+F4vgmMZ2yhQs7FV9aSPhWgEVTpm+K3hkVGsDSNmKhaQoZ6BIzCBYt0+w3jjBx
DukqIWUIvh7gmFYkRbZLWrf56lpjv2wQTSTyZiaIdEPRJlh5LZiYiT0ufHG3ySR/+TKLRtHeK4u5
bBlpjhnEMsdOsm+xdQiM0tR5+nrtlYUPzqB9KB0dbPUEu9qljmO2YzBp9iz8QWqTEorJLMBcyrFP
j9NMVnQP5msFjDSGuAFpCb8BlotT7sYkGiHpKNY6WbD9sc6LNJZ0HXSL9oRzrcPzs2nm+aTVi9pt
WPNnxmpnRTWGmh0aJMRmmp7shhlFzrbWl2jYlCKz50AIu39S8to1nuAvZhB9hVta123MenmZ58pw
BFEmx02GtCYNc9x6R+LWYqovUDQmjxhgRUg6o6HINoo3RfMh5yizbKdsFIWPKAvxPoasUe9Xar5I
ZroDudbN3cj1u2nkXQMHkMXdNJH02ygN68M9tldRGhSzWi1Me80cA9FqNQC12mvqLblI/F2auTc7
nx2bmjrwRsJ9jJXSKVSSdsT/R6FhIZzMsnuqs0Hg6zcOMg+UaOAZkOVLmcLjkH/R8gUxaDGCPTzG
jTtWftPkzLSZuHTaOqDDeR6dm99PwOnacC601UFrGOKbSSub5kYr26LwE05hKecYJ/keY+FHaw/U
YMWfkx6bsb7WUQjMrjZsqsajQJ+3Hv2mrgk6xtcWrHl3wAE6wwdYbeSBihqY8mfmAdBosx5KeaWJ
EuVaOpfq1iyVscHxER5wMNleppwrSGxfPCyYOLDhQ2BtVGWM833eeQm7eMMBK4SQZF+j48hV7Lyy
Wg3WYxXBcGQmtp9HOYALT9GjEFuh5hukyFnzE22u8k0yAVj1ZZQupKzcWWXs9qXpsohOehmQePey
G9eRLsF8bWrPuoHR4ka6A0pDzjI14rlc1mxok0hvQQVMxkOB4CIOcBqSgTpp6nm/GIrcd1WbFOEi
yMQgUyvddNuhVq1D1EVChDbgj4xYW5u/FckE3rfC0+WLY8dlHHR6njxR7bM/ebOXOJtR7WDkLikC
lFBbT2lhjgrqYY4wBAnsAqBYMC2pC6cvc6KHSOjtRSFZubaaE6d3XWHxI9DpXoJmedLoYLVGNyPZ
UdplMEmLg69ldPq1bg9AAYSReDdG1+p5UMeTrgQmw6PyS47GZojK2jDIT4xpfbSdZbb9dSmyNp3W
KPo1tT0Et9EkWjcoOn1Z/Hpqy/Wbq9plXC2SnAIydDto1TFnKhjYTAbaPKJOjxtlyLckL5tQm4bm
C2giPLMx69ZjLl0SRg2G0RdHS3YKortIi1Tw2VgKB6NGs8SVPUS7bIEKQ9uo6rjnmdWIa9jwrb6b
kGF6QdZ51hK2gu15n2dTUj6M+tBoZ/S02MKfY5oW/WmYFywvRGQM1yqEpPh8Jgeg+hOHLaz5jNpB
0+aksJHiOKt2zWxLsg0tTmr6HK/wQYUGR5L1mWL57ZR1T2o9ghccLD7quzT5MtSUYbxIoixPtoiu
hpIVExJDWGuZdODoW+WEBKXOkrAb7bQL2T3B+1dtU9ykQyS/2xzWnvt4VXgr9HOe2zGJvzO9i1s8
0calK4OCox6UxphH6RsJPgy+kZaq2JmKt2JoDRv2CqaTY4NPm15+y93ZUXyxVBUXBhG+AaKyYFKI
UVrvF2ayvAwYjZLwKDS2cCUv3ZtpKBNtV9H8bftFnpd3M55IvEdIwkaAeIqGkU7U0w+8f/jgksx2
v7MVQUED7xAZ++QFEgPaoJK8FEs3DTxea8bsIa9WL8MaT6EscAYnEjiO9EYU2M5Qp7uJPjRWQMcT
D21ewJsvJ929MVRhACeIAMP4WYL8yaemkBuHZO7lwNG2i6Yw1Yy+/CosoN33hJ5ze8yGuILbKd3+
EEeJlR8SsprZdWXx4AM5KiwVnTIZT4pWu90OA6Bpj0mm8ihttcaWxe2bq6VQ6x9alxYtLUBF3DPP
8bEM4OvWepBZMz54i5cvykHJ3DRhfFXqtV4Tcfld6fVfM6UyyFcY3o+JnIQT5LVUMr9tm0X1m55U
nV/JPpuCBZG9cyxaAxc8V8RQI+s+V3I6C1IbMijm3c5maRfzQkl6++ilWPZt2qGh+0svoGj6E93B
cWDOfTT7bjuxpjVVrrq+OejlF4gExcEwJ7g1ah1Nd4M28EfNTvMu6fdzNOawtPPNELUGVpfpNNzk
qJlLFrA6vo8K+l59ZcLOaeuq5aBtDNkta0aLGhlc03l6iuWgdn6FdPBxwpmMjklndqVfF5xJfXAo
9MPNE0WcsMoSFXRN11qrezuYaEBBfR4FqtEnXzJpjda2c7z0e0J2LzuDLOjqG5Nt9o60t15tJrtv
SQTpBfLrqUGpR+7Vo0sxm+dq2UV12g47UYAE9rt4mtDx4VnwXcG0s9vbS5Pf1niUZhxQMejwK06I
Z5S+7Xo7TGb9XXZtkR36wsABSVBSe8rqyfqh13L43s5qwy6ZWIsXuLJ3p6DS4umLYQx2ErC72krg
Arf+XGBrOfoORFASqypB27EbhQlSoBf6vSTIJ2WI7K4Okc/KnvvI8PzMK6N8HEuMSicjH+sgV4BZ
X1gpld4AxqZ8oCVcoIerdbvY9JNi2QEtBi4fJEjN/Jj1CN1fOcjGV72lnfeir6NPZutMX2x+Zd5i
F5yyW8ZtdVBS2A4BuSFqgcMYFWEJRMLyCVGWtTHSJsVU2LJYzhXaKq/KpJd1WDRZ7WFxm44j5R/A
wH6H+4cSOHpjHaNMEG24YmZj0phNjNS+JiJxCJnuepKrpOT7PH3R28lB2aXiYoGIvxEmqVfH+JKp
ejQgek6mb2xLnuL3VEcnXCS7LgkdvWuqIEId6OysoSRY1JVZPa/mIVqQL5raPYSFWdk1FZbXm0FR
sH8tEAGxP0PAmaFhd57OQRS5i49Ndh/qXG0OS1VOL3Io7SGA0VFLnJCX4mmeDaqvFKLZqpd5Ue5L
grJLFk+ymeaStI+1G3ueL2GczszeCGh/PRRpQOQ031mx4tyXRazwC4Mj54DooWLqOX36Moqsize4
L+etP8uSo7EX42WEEW3tqT6Qp/bTuMhM32bL1J+7hQSKEMf6eTooDfk4Kzb2Op2eOxKPlP8WXfWF
5SyHMvPq88HDtnmwRvxse6+8WiJNrMfZMsgqxOJqF+PllaYD5rVuTYHAgR48pPdGn3mYMRvybnQo
TdSDml2VILPidI63WV6CCjAVV/uuRlbMATJpDqLoxl3UDQO7Sp4c4LpeeHN5p+i1E6hL+ZnsYB+y
PNgHt5zMQ9nHe3Vyq0vLSNN9GeO3KUwEtcxuZaeXc73Jk0iEo4m9alWkDpSkmaRsj2Sy9ma5I0/a
XtZl1nwaEjEfxrJNyffrX6gxiBCzxTBKRiori5WdgQKNz+K+38mGpbvLajQ5kzPuClqlNnKovkec
6wKhpc0R0K+4rd36whndi3gQys6Fx/Q4TO5k+iXly9Bt8ZmKBeDg0ajnq8yu890AoB+R9hB4nfih
myzLVkHjRUWLmBHaRnKmlYu70/BV3c5We0FiYU0PLAeivSuXjgI/TVwzHAmnv/WTyjafOp88idIf
k7XmKM3lwspaowl6vdevKEFkCOq7IZCpIa6rsthZXlMeNBirB5OYv/I8cWPman6F4ba9dxtVDWO7
uZQ9PbiuW1awkYkMardSfXzPusCd5b0sC/esb8fyhjkIs0wZ2LG0pQmiNo+fy1y/1c0k9ee0yvd1
kx9JShphOwzGATOuHt9aLzujPyAmI9+mW5naCcMN+OqS4kUjCDVJh+ztFEtYP9XdyCdZk+3MweQU
Nw32FpJHttVkdhzE6mBTAbrbkNosNtPgWFsNDZevT7pGgD7e2O7SXBai2GQJHjj63Of3pNVFwDHi
PCP9vzHo8wqiKW/ObPpcPlkWqDCZKm0TmlncnVmtHMN5zNJj1RLl0eJjfqbmbFzTWHdvpjUcHqKZ
yW87OYc09McEax3bn8XjpwmVgh97/ryL2dppWbC9Xd97U+3jti03eZPcuMQTnybbKg/dUJZHQwxy
S7wfX0QN5ioYVLPyYSbsk+4nJpvar0VWcpwmG4HlFCw+jp/JcpE1be63ItsTwGzxeYvx42iir3aj
hzSre0wy95PN6fjMXpTnxXCVS8zHjXCIonMcN69rtzlGc3Y/daUKGB2rb9dMQ6PrZuyh7TS0Glfz
q1KtzuY0q8/xUQtatrIAPzUOQyN7WOwQFMJDc3HNjli+U0kRLpU9JytaozY57y5orXzc5dpIw64Q
7Ra/wqqlsSNCWGorrFxz6Qw7fBXcjTkZVzJSxT1GVtNlQdhL1VVoHL805WuZe8fIxV4QohVlzNnC
41dbrM3EepW5ypnTpdo1h+wJyKwVhbYjo8+zNTq7bnYDdFHaBl6CE+gt/fsDKIMvoyq10B5wk05r
lwP+hHNvMUQbamxkFpggF0SuxVZM1rxzSssv6+xHXRXeplG0b82Y70yZe4KclW19KW1nnw1Wc4yl
Nu7ammnJomTsMpcDt5F/Fy4DBPS+ESzdfJnQi+L383w/jp1HNsaO9/BOFr+3U8dXCTGcNZvUQK49
o0Z1X/YLv5U484Xw5ng/RYq3G9Kh2jbk/bBwiB2ffXjc6L1tk3/I1UClDfIJ4rvEXt37nius17iI
4eQuEZDnSSf2DTSayc9sYkRbkoRRvOEhGa3+cz/an2f0/ruCahPn+faglBndN2qrJWdmPdpTkOQu
3nL5EPRNj5KjHuflgBOIGyYq0saQcVRvGulskjm+o4B/ZjmkCjKPuSNybJxpxPoctcy5OMvOFTDJ
vpea8WE2qv/N3nks2W1k6/pV7gMIDHgzhdm2vCVrgqiigXcJJNzTnw+S+jRZUpNXd9SDG0ENJBVr
YwPIzLX+9Zu3YnQiF/VxYPTlm8Ks8WIw5VUxxsmhsDuanXVbwrain7ChPCwghKC2uJ83UNouK8Nd
giymPbTLPA2tmlxc9v7FT72tm5h046rTq3s7U5q9AU0x1Kdk3g/TogSimK7hhaHfULVPOqnGO2Gp
Cmuu5Qod8wAtBRZy3U4nMWZXAxb9+ECU+TP2P+452bLgtKX6GmfOy+ik8qBNlXsY8okY67o3e6KT
hh1ZlbfWWr4ODGmglXq8If3i3OPoNT/qE4luAckfGq2xBMmwRbfvLXYwr2OPGRZK4i5tGkLK2uKk
rGN/bcUaadVAuAznp+ZgJpV7Ya70NW3cWzsmD9OlXtaInzJFCWhJdAB3uZwlEwi/kE6oFap5IMc+
C3LZacE8DXc5KIhfuV56kGb9KBSmqMTa46yeVlP/XBm53fgYK9yJpT+yRLqgpZz0qbZeDL0xotVS
7AlAA0h38Qq4zWQgSQyeg7KHblQMib4nqkmmQZ23BrZUILS9AbSRuXoaoWmPXyvPI8puMCRpBwMD
2kpdnBuU8SLUabL8Dm+DvT4ZXPawXOJoIo+WAIKvdPEgVqHiAqJnH2F2ZFtLFe9SW4y+vtaEFKnp
uIed14O0C/WiGuaSb2XNZkQ8qQcvtj64SR3A7+guOqWMr0Q13oylsiNsqA7NJeuxZGq7qFSLZwdk
B0KIyO61rD8nCW9aZXNSsjUTvzlYbXvUtfaGVouJAuXYOc3EDFVgpVQqNO0TSqzDakkRAgYfC9v9
KKi4zghZiS0VoIK4L61JgDL3ht84BAlVpDWLxa8GqZyWwTkp29CcU89SfQGA0gaOPWyquJKhvlkc
Jkl8S2HK5ATQQKFYZVHrGEOIK1h3WN0CFK3JrGCsvXVXd8pRmr3+4Fg5vrwzSWN3cVtcFkP7TVmN
jslWYdysiNM3KFTfdbBCQnV+lRn4jp9jRzQlGDY6+ZFQZY/5gW09Isy67XvP2NHvnCpHvhStNMvA
SfI7TvjhpSpYx4qS2pEZU7XZCyZXUGLOba6+kUbfqNJ8iRPlsTMd1iWMlbA1OqCuNBvqBy1V6XBs
BZ2c2vglp971QiULbN5P115XepeWMoTIzno6YsD/lOnmLq6G2yGVObZgOTQepYprn7yhPqytIf62
lo1y1tSpBZpxToudz6+KnSehXleM6mwAUYg6JJCx/BNMvAxanSlTsGQal6/D/DLHAGGW/JKI/kk2
03OmW/u+9h5ndZVBu9T5ZcbsAjxXdaWndj7o/2LtRmOolCtSgWUJv1hCaWoL1vbXNkWkfjUn7hQf
ph73F9KfBDO7lq+/wfpLAyI/+DFxosp6idDdNZZApEnd7ZxFZhxNsuvWPZV0myh+Tip9f+2BLhph
a8KwuPcgHil7HGbS9TpDNu2+tTqh4YbvdrVSvxQMLlTaKtebGx9A36I3kblhPsOd9KyTUMDbQ0iF
if5g4hdaX7lxIzx8ltNKfRTwS3iHPa9Gz6EyW7rSJ/y+Th3wLukYXZN+VBZXgB40tBh7UWsMTfyq
wAjz3PLm95s6FEdKG+tGkqYVd3Wbrw5FXh3NPEaHkMu8GO+G1mtd2rtGsWggx3VStYM1F/p02QEg
5Lf60I71N0MZR4SlxtaRjT75ChYPvXa6cbpbU8xlSGddORRjVOHluWcdaM9xDh/nUPUT8S+u1mjT
FX4QsR3MDf3UE+OZEVTOzk2CoQgIGvPAczqz582vnCYCZ7JUe1eWY9MxkBrHzmJ3W931izKD9sMf
cfr0tcbcu9g7zqLLp6mZJ/sxwR+uJdMEvDH/SGYnp7CR4i92ozkJLFW/6ONBU3xLzCuWUUapj0Ai
eFCnbVgIDBC4XulYB6xFpXKvz2ptUdgVmjjICS/+Z4YRYkFGM6idnoFycv6/2R0WIG+SN8EZ9k4c
N8VudTKjChsMXKiP1tJren+jrVYfIcXmzRdvJTE4oruhSZmzrByuraXTaNyHtNT0A3127JxnIe15
nxnjWF2oRdtB+6Dv+tjGpmR0kc5JkJIN1xxnUTjfaoJv6tsuNQC1BwyBLlWXzLXEdxfX/ELSODO8
RDHd9GzljbQOkwoFYBeD7nY+r+jiHSi7ix40Uiu8vbkNx47aMMbUo6oOjqVW1qiGRjZRYi6KHONz
1yUO9aJVdksA87Z6AdPUvw51mU17hy40v1I6N+12NkffqTbL5qWUneKEcWIPdugp7a6eFmhiwNfG
TZvL13RR1Kg34/HJYl1HK0j8tUbm5VvBpt2NuXG2sO0912JrEmICkKLEnjkBa+1izrpnuhL9xom1
U9Xar6mWfxpmO43gsesPtpwviNV1sciAg1RDpN3FHlLoprCNQIzYg/gi65xjkprKdVIlyo2s2jaJ
5iXV6OvJO/hSNH18qSVpAXUqN6w3UAwWdJ2tzh3Cc/06LtryCdGLcgEscS0BJD+lsTURnl24b9VM
JAOWGU0WxgzL9HGwSn8k6/AlKZaWGYyZfbLsZXxjvlvui8LL91kzzncC4lTY5rlq+FazOmSwm3W+
U+16PK9S55taydehF5hsr3aANXuk228j/NNd785+py8vEFWCznNPk9n1exgSSYBZU3MCzlQPbUM3
aNbA7bN2bYjP9uydbCXnscO4uxB5vYsb+F0+U+Hu4LSiiNZF7F02hl1GiR/0oup502jNOvCpbpq+
4E16hpZyUOy03ElvdD+rfRmlhfLawAAJHFGC5+uevF2NNblYmq7jP0JI2QmbEGRofKZpf5prxViR
rsGgBlidV3GYqtlJ9r1CJ+kz3PS+VpoTP8I8SE96nppMAZwhvY2VRph+FRswLrZ9oDrkoq3O7N4M
wW2nAdPGU4pCw9BI8DglNixXvH+oOUPXaRMjXPpS+6JVo2pjXZNkRP81QK5RHtsJ4wGmnbcJ4t9p
r6yw1wNZrXRExZx7zyU3KPUnAC0tpF5LzFNrtHMR2VaSv3pd4WRBHRdpDbeOPiGq06GaiZSuy6fJ
KrrMn6rYkQdTybQkJLcDfB/sVrGJc+0RDS8Ugm+MjLn3VpxOJwXuZhuAsiUN+SMpox8ic8yPVt+l
3xiHMHJeia3FF0Ap7WSnO4r1QNlLcykTDbuAmBeApKXBUWD8dVkK6cfKKN1s3ZSf0yWHdMiwSMuP
aTU6ZkhWkV36id3BX1CdSoXAMa6qfqJaadUDgKAXh0Sc5U96sdSgWq7B5KTS4CbsBqsamVzba/Ey
puXiBSMTa/iV7BppuJh6X1732OnNJ000vMaC4SFwa1kw7yJSrwztpGnjUK1iMQaZ29eXTsNXYPvG
wvIsRsrZoJ4y7aQluez9Ys2s+nmeRyU5uKmgMrSoka5kRXAtHf9KldJles/ojBJpOCFeUdyn2tIZ
5jOrBYq0Jlu7QtaSwR8tSD8K8tlZ07DwNkv+bpXdY0bLnEVOlaUigvDbHixlWUyAl1j5rFQGQw8w
50U9Qkzw5BP9D2A/oh2mZaIr7G9Wxzw6VAjX7iNO6uzJgU6bhqRdue5zMuSWc1Fgn/o0OQskZv83
d87rhlzIMWwcbdICI1GyloGIwpwkzi3hY5I2fXS7Snv8LWVMOk0VsZpMQJsjdt/zGqD/iG/0flqw
brfn5uNviePEeg4DM4rxRLkmR2IOnKWAPhwbvfzyWw1wXa7GOERAPcawqw19/Dw0hn7trKbDDWTl
rLt1SrP2+DuH6R8xDX/KIfyBbfgfOYn/jUxDuE//mWjofxWV/PL6g5qAv/AH0VCxzQ829gc2jsDI
kv4gDf6pJuB/wRk08bLeJDZohyDT/CkmMPQPv4c7IkrjzUGGgJjhTzEB/wuBE2FMm4OE6vxDquHv
zif/pnlB69g8mJxNSGRgqWZBXPxB19vJCqb5PIjdrBXH1Cr2rSsBzWGpc6roUzhbdzgeh2OxXCVu
cajGYc9F+YynAi/VLnOn2G+jyW55GnEs1XDpqUlwSwtvm3gd4t7FmFs5oU0E7/liDi+esw2WJOs7
eW4L8SglZ1RnE/6dHzShsh0E1Fa7uV3DgdkP69JPckLWhvQ52SADW4QrVsDMZOnhScSyGaHPxkVx
zA3KH3sCbKPd9jKwG4tUAiiH+QM+Ox9jb6TEhXmO+2bhDWfb2huF4Q9VEUp+D0bw4Xcvwd+QJn/U
Sv71xr6jFSJwGu0q7pGVds2pXeCm2Df4YUSUwP9INfXXT9rYm99Js1umYenc8gg9/UbRP43ar4Rm
f/0qcGQBpfHHMm1eyHcf0DlKjZvgJHZucpmpkA3c+7XYFRrzZBOh4kOiN4HXTnRLxVWbno2m2hW6
Heb59QCuJoYqMuDmgIWfesUCWnyWRh+q2tPMi5NSwfRD7EMm8POhCbbfNXTLhWfh1QOK4Ri3zKTo
a3K4omxySwMo0gBJ9740k0igUVmV4oBU0zdqqELWqWuU4OeP8p1oeLvD3ABNhxDMOnbwOvzxDsNz
c+J2QiIs4DekTbafP+cJWK58loTaFFodkKBjOsDeZezX3JRSj3cxl/fz6/jb5/DdZWwyxO8edKXC
HF0SngOpMxRCzAxphTRn9EmN+cU79SOP76/feNPQffdRTWuiyklmtgUDFrKm+jH8pVH91TfSNxbp
j9vPdmeRTyK5QnKnvmOZeqloy6HgzoK2pK11zMF7SgTZStXulfRZeBe2tgaDeRKqvFuVq6Zh6rQ+
614WrCb3Gg5BE0dx/Abf8BcM2B95wf+6Bf++tHekZ7OX89jnUlAzWTRpTlgAnxRS9esuATHu9iOA
izImd/8vD/nfH/tuQ/aUeYEIy0Pu7DK0GiaUeh70LdKN+FcmJz/Suv/6Dd9tUbWVZW0i+ShyL/xe
1H5S/cLT9lef8G7nSKVQC0/wCdPyIpyHXv5ia/r7FYFRN2l2m/ru3cLEt9Ftc4dNVmrXw/JZOrwd
ieV78eefP5S/XQ44Rm/Sd5sz991ywAbRA4rgczqMc7xx38ondb3/+WdggfZ3iwHXoo1qz/BQe7e+
eytBQUiCwK6iUes3ggp2C6jHjvqq0qWpYc3wz6XRlRWRp/a5B+tcUc6xST7NcCmT1vmmW9l1NkkY
Km1OWTs/jqh6fDsTqFMyftTNAKPj8aCUEETnx7xQD2ZZ71KtILMqvVbKjfpaRGVr7WHlJMO0U5Eh
SW+9GpzPavcFnDYonPaktOpJS69Gl7EofA5rmEhtwpsxUowvvfmoNcEqjoMFcEvB3K3ecay5fofV
3bFqFC9Aa7hL1ng3Vei+1vYYzxjtqUAL+DyK9Qno6WSM+aFUYQJP+xY6YtOXV3r9VT1lWvOWCeeb
ZY5PtrXeu/F8NzDQ0q+mbL6VpfMtl14IiwzyAFEkuXpPbBZDuPQ8cOP61DmvjQhNhveZ9JAzqRHK
49CebjYDQGV6EYVF1KaxZ5y+b1qYdxA2C3C7zot4RW6qobgqev2i6L7gDOuvB+d26D4X0GM4G7ev
MNUWWbArGMudbF5rTH3WF2k+09BwOL3ir3+zwdL2gkcUXntk5YZrK4hkzqPB8yKCVXdMSi/XmaEy
2MiUPk5dt+uK5sS8VK9cX5UMF9f8Ml+mnT40F9vromRfuqzazWq+d8z0jsfDJDYPJCdFtVhh0lgX
S6p/ceW8M934nqzJMoDdB91WKy4MXb/EhtX2lWS6Msbpvu2mg3T6/dzdxym4/nKmLwnbLoukPgV4
Hp8r+E8mPCvXPgArASFxPDAPyGd0apBXDd3yZSzCGVmZNbwppAEskDFNJci6LzM/lFW1L+oldN8G
j8S9ZIoyTzt2g3kkWL5hlVlOeszzV8PIKc7UHfe8hrA+Dpem+kdFUNpBrsgDCDpzKtR5GSMPJigV
KdrD6D1U4zVsp5A6BMZD2FP2DfKNkYrI6br0q0buJvVGNVN/RV+W9+kd6ssds4Vwbiug8vFjnqC3
MGCPzayyAhxQJsyU6x0sdOSjHvuxfgnPOOxKHZihvBKO+Vqo+UtmrtdMYa6adbrrJ/eiopQlqFiL
k5NjWT6ZEftBfpamB6dIPBlKGcbO49hRu9DIJ83bsHydzDRQ2zEw5/wgHBr7AeMQ0d8ztYlSdQ1K
T4TpjUQn3udftBhnv4HzUNOijMt3hoDCaW8imRwQwGo2lbSXXc3bwAsCiL4gxkMSqGFFn64XGEgf
MDY7VzCBUh3KdlK/tPw2qW8Rc9eNrnAFfq7lcJCG66ZAuCOnyM2Zj9rjLlOAAfKn0qJ36KqDVCpe
SGtXtC/x0t7E0mDojJEGEkTYosEw5Jeuez/BM4tVK4CGtR9nzHEszIc3XIhiUme2kJS3orKO0yQD
sKtjkcxRJurdRgKz1PjJMAVkCDt0eftXD/Z1GlVLFpndfOEtznWp4AoFO8Nqq9aH8O2PGD56DnmV
S3VYEXiIcg22b1i4w73dYzuuv4xTEuX1PYBewcNpp6u+qTFozAhCr15codxmgzjNfXyhL1qAGHU/
b8NIHYNGho3rS66jX+ApAP8ylBQRhKGANTa0zU7jg7QWSno1Hc2Y+WlvHoxYHiHxsYSZJEovGrGH
LBovctUbCk0o2Su9AsoHBTlklR8SmDvJdIFZLDQEcw9d6ww1+Nljg1KK4QIPZ3WGFqXepJ48L4B6
CkLhJbkA1r519PHK6F4sPbnD7OQ4jpctAx4D9Y1Chvei1ztRbgLSY60DYZbF3mC7m/L5SsnzJxHX
Qa6lZ2GP15pTXa5FcZCWHsRWFukbgtHfi2T8lRJqO0p/qAhpah3+YFiH+h4riB8rTwVrauY/jdhZ
WXPKsYe0cX+2mOcR6O2r2JtXEOcTPQ9ncBsF5YitetGGiRejejlTKwl3vFHSp2JyfnFpfzme313Z
u+PZKVzCThuuzK7c0BDxtQo4pOerb/VPJc/S60HWhjL8eVnwl9Lj3ae+Kz0MmQ9MlluxU+Yi8Myn
QeZ7E9Xvzz/F22q9v9x25H1szKQ54H3w421PHey/kcjw5aAR2tIGGKPalsONVEHKgPyb2Yu0abre
CgCoM9Gim763yvPYuR8THkVpRC2CrHGBcSyhUcNGs9DZ01unk+UTs+qb0nw0O4OmET8za0FB6ISd
+sVKLVaNfYRgMWBG+TBoBiPXJCh6DZw3IjSUlnDEmxw5uZUWvtoUkWYyQYkMk+ok6SPZmn7rwg9L
GTLay5Uwhhu0UTvX+JoVyU2q9DfbmmOC9mQl1UelL0JrTW7KHhGaV13GY73zkukptbXI9fA2a/WX
qVoCJ723kxW2mZh3qCTuewUu2CgP9QKDZrI/lkNyt9KaqLrYK7oelHRjLb4Mc0fBRDJOUqF9a4qw
Z0oKexzyOAs6/ZV88Xcx6E+e3O8t1netGltgDH223F7LK/xdd6m4N5XdBuMwKrzAz7xbn+RJ9g10
vPvY+0VlvL30P346TN3fwSjMMMh12l7f7z6979zZEuR17qBh9Jnctcf0Kqusi6GWf7yi/whffGgq
/ry3H/m/AxZ/+Kn912YzAunf/6r/QvQRld13a3lzSvnByeSyITfw8w9mJr//jT/xR+3D5jpC42Lq
ts5wZLOZ/BN/1JwPGkpjEvtMS0foadKd/Qt/tD54GmbNOI2wfRpb+NGf8KOufmB7Vi1UPn8Ak9Y/
UTqb9rv3h5hCxrIqXRUeQ5Q/6rt9x129RKmX5FVIU1nP1VLo1VVr5uwiVc3Q/phkdQ7/Jhkqs4Vw
bGCsjhLG9npsEVY3t8psj+dZbasBpiW1XG6Y4Yg2vigoUpGqqHgZI8ZXK/Gtmheiw3wJZWN4yCcD
EYffNpDPYnYGfW4pH43akSbSwt7rnhO9aErKwVizmNCGDIrnIgk2p6cZUFOvxkS6DzMzsWwkZG2s
pytMD+zODZGBKbTrcrVKeS/SXJY3SyKl9ZHInlKPWlROzQ2yU3iBtksIxCva/yo/wSpwloCE9tmO
PNJKHNqspCh3+Mqq6inRe+qaeWRizUTTFN9idjWxlyaT73vLIKj2zpNom65buyo/QWxWnKMz6b2g
Oifpks7RTl4RPdE5bOESpV/ZGA37TuJS3VprLBj9T0KH9a10PQb0MCdcpVwcJjBuPe5qwguba1x1
oWoUSEicnYcHi3KA0W+Ut01u1CJwR7glYSrg+uwzq7MOPcZjHjU/diR+mkgbcnNZUDASMVZ87N1i
uTQ2jWowDWL+1tpxLz+biSzqKwQUqnaGR5Q8wOSzG0o1I/4MXaPP98actdMjrIKMzqZN8gU3kwzt
VvaKqYVhnoxKlO7Xrl3S/KM3m6u4ZjDo9Wd15DdF7IJeE6WjMxqnaunM23FC10hHJOY3fKeqJBoY
8w0+5A71ToHQnUamNmIAoZSDHkfZWjtF0CYp/jnCslM4f53G9AkKqfVi1Vl9jz8eY0jifceHgQVX
7MhjcnO/EIkDRZZ5t88Z3C/R4hYzhFM3L2nbm0b/NuruMASFOo73mdFkmb/CrVSDIlXFtYBQXWxe
8Ig+p6iH9ihUn1gGa3qz65KuIS4MqFBp1zUEsmeLu9PUDFooAmn40YXKzCzq+65cL4faVUTE8A8C
64Le04rSrPaKq1yintyNWrk8tlJtL1OninNG0+28bvzqLLl2+oyQTYSfNHlDa2uonWRnM+/V1m/q
2LrGXu054KFpKoZ9WWICb4bLoJZ3VTtpLsU8ojlkjDrPW03MJdkjYxW7rCRfCeF9U96VzkSRPkLi
1P0kEwqxB7YJ1jGDvdJKD0VMoerNkEbQrQmxb9DLMmywCBHYl7E9J77nGEsdyrjVPmWC9omH1nhY
rUBy6YxjLxynwkwPLmUR6Bi69KGE9RxH6jTSfJR5mXo+D6jLjhOiALEzxTpBt4LEs1eo8G9TbAuU
0F3nrgs67gz8GWlXOYQgG6F2FSOF9MsKM6ZSNxIkQm5Hm9sVGdmT3qIb1AR6Jp1gZrTBYJ95IGQh
N7k3awlwHLtSuJEex5P5UJSEXO0x/ZnKq0yBRRwmcVFhgzOhlw70SlP7Xa6kVvpR9Cv+Kc2cLyw5
YHA3XOdKe+VeT9PN3NjmbT4M6uxPk67AcurG8cAXVyJsxdxXDcf19mhOFX0/uquuCHPXLJyAXqut
I5xlZmM31sBh/iTrDOo5wjoUHFOPffwhmxuY2eBiGvnxEJkcdHLwbvRwrVy9fdGrpj5DBTANlFoT
ERaw9UEJTBjVHrIyJXtdhWXdbuNpRjSIjpx9s7YTSpA86b4RraAfRvb99rmSsH8iV8s6d58Rf6Vd
GHj/dH6VMOfeS6l7Hxe4Og9m0nO38klp5wvT0dY1sjFacZglqUoOdmKOItIS4XmbQCNRch/u65Je
TSMEsMscJvCiYAtj60+ydZxX1+wL+byZxA07mG1dixATVu69FUNe8YWiGtlhsjPNOpqzPY87K7GU
5qqG0nRfOEbX+7i42/kpNQdVRQPu6G9jajDQ8GhKmkgTRWFcq1U6aWhx274JhVFUaEKQD+psUeuq
h6ocMAsVMAONrzUAGzhwhZsNqlhiYjx4w5g0uTCk1LTolps0Z7LkBHFFBVbQ3mcxmN+wLs6sY70e
N1L3RYpY6OSWTpKeTQbtmJ6v2LE7F1ZeKeLNTZIYDjmmDaJkayB/3QjoB430ObVJDw9k32frZ7to
1MfehU/W0LWPeTwHBLjEbC+jo3fOtUjkYh6aqayWHVLhYbPxMsf0gDK5T0JOQVz18jGv5M1INsiy
z+pl1gcUbqMk6wLSVFyHVpHY0xert9P2obJdOQStPhEXMUNx0cJEma31CrhGm9FrIEKGQgapc4+o
GrgAYyz91nQxUILNWxldclQTZdX2Fq7khV8u0PAvCLJL5X5NmGZ+LBpYkrmPP2U2Ur97DUQjP4W2
32PQmlfp8DVLlKU59wUugk7UxC0M2V1sEVL/6q4wwd1tODkg4xsz093sq2ipn3Ik8IYeVqtrp1T9
PNz2iHGJoZZRGy9TTGT3MKRQdeGHxZGVwtI4M23oXcZj9BV0d6iYqW5SoZp0IRUxOZHJiYcbNBuE
a0aGjc4KPy1Va+l/M/w0Ues5hjZbeDzIWhv3i84YgRNDYm965NVN2JvQ+zvpZVkZiv3SDdbSX46a
2spr1D8TiAFx37F4bnWjpXjX0MVd6kgB7XMK6XhL5C6aGtOByWF+a4tmRSVh18ryAHFFHT/R5qgo
a5CJrANI3Lxkx0VPOofDLauEuLNix26J0bO05qVDcZqdS7ShdWRaTMw+xZ7VdFGVus4DtnfeJTfO
AROF2PTWOjLuNpOFGeOTCdMuaJVpnCxnry1s85RRGRQPC16K42sxQu5H2xO3h7IZy/FitlnGkJzz
KYuI4Danm6JqkeaMlL32oZBNnZ6XhFz1U6y4U31winodPlYq4E+IPVoinucqt+6Z/uPMoTO/f7Qr
DSe9Gh4PmVmr2mLnAZ17DKa5HrHDI0JIhRg2CXkkSytTHsqSU/puQs1fKVCEugwKpZlyFIxDqnFR
QzfdpSqbfvR7B/CPWqX/SLD4oQ/6KWHjv7EZ+rmt4zmrk+q1/j93X79++56QoW1/7V8dka19sMA5
Npsmjbinf/dDtvHBgQSBG7CHpw1cjf/th5wPHF64QjlQLwwaIwv45M+GyP7AkImICVxfDcfWsUX+
Jw3Ru4EWJ6TD4IdtBksih4t81w7lI8ZilUir2zkX0dBLPEzygz1rN73+K8+h3xNsv2vd//gs2iAC
4vlCZNT82LpnnhziDjbd7S68fsh87YyOfZ/cjm9QiozBR7zktRFcy/m8HpIIQDLSfM0vd+shi5o9
Pxp1Qb77ur86UXv6Irhf/OmQhHXApowxfx4VIehswJyB/8Y/l4Cnk38LZTz3p8GvH72bmuAa/j2c
Djid7Opg+7uHX8B2zo8tJs0tDBeINrYHd8Ekqf7d98zZ5GgM8/a2ndbY3bXmYqA/GFmci/RVUYmj
0w8JAH+Tpaec88e3Og0rlaJxQdNNGx1RWzG+voFQgmtjAA0eVegE63G2D+skrCGUKK27fM9bsljP
brygc6ZJG5aYdlMbC/fcNEWNVmpBqDJTfhVm0+4Kasnqs5WLvnVgoQ6VvYS/ueQzYmKSlbd9lWO0
vo426XNu59l7t47hAvd5liF4jhuVinCFFoiNwiAnWJMJPeBUSApXY01hO3rYuaYFEy4lTRX8QRQN
FkoLYIZ5FNUp9jOFgZ+G2yxJikZ3c3ZZkhEihaZLoDscK+1La+z0IMW0hrhrb3JfTTH336xWuFyT
kcL87vJ8idBG17FvkVxM2UFNiJpJ49TwpyZFjyAnC5dFtZneqPZT5J3VdCnVLEerbchNJY83E8YW
fYrjV9cymPIzR1++mbbCGEgroKX7qC/bxzLR/f+/Tw7LZn+7cXT+M2VtJ17rz1+/3yC3n/9jf/Q+
WCZoEefh5nW3Jdn/7wZp4XDr0LM7hIURpqptcVd/AkYWOBOZ6WgjLM3SaApYZH9ukKb2YUt6+8Pa
HLUPnlD/wP323QYJ843wIgIMQR1VjHbdd3B40VmxQGKhYnnXzQg8tXx9MumMT/js9BcF/Aw1+O7W
3PyxIX7vhPaXT2Rj1zVcreC5qdyad7C/Wint0DdYYODiiJ4ptWDMrxhSbR4cQrQ7S8/W259/5HvC
EcbQ+MABp/Iotj8ON/p7VLXpGH7EakE5Z68VEudxqaBJ4d/FuFlfaSIZ9dPh2HGO0rtMPkpzI+Et
ifltNkT5NrX6CJXKMOZnfIPw1fr55f24oXLXSWAkR0jV8VXFGc59x4wxGkn4eoKKqmiY1vg4B7Bz
xWtvX1Pf4ZWwlpOLiqhhwP3zD36PdfPy4KxM/LOJPz5CWZu39vv7gjGHk6dgA8iM6LiCBq7yPimN
FQsTpZPqoddrzcbRQxfXMmkFRxoT/i4ozV7RApF0JLksHXy/O0sjfumP3YR66e+NmTVKh++x8O3q
LI+LY0fWPVbHu4PGnM2mmmxatTZuKOAVQ7NvhNnPfiMKqBc4z2TOQRGKS5djCzxIdSdtvjVYhgP0
VEr/gsdddku5WSiXKf5sSrigBP5VyAxo8I+vtMOZb2DFQBClg0ESJ/871lXlZoj2LW5GbsXWMUug
yPNt8nNRlOoBYeGXhvwFhiyeeEqTyaSqxnMVS1NnuBYMwS6WPLE+2QO8fV9j779VZkRDOS53ui9d
0dnHbkzAO0mzSUOM0bQl7EdLe5WCgPsgn/Bd9YqFUWuXEEQFHqgM6820eOV8a3qZ9rbGQBeHVo8l
mE8rRV3crP/D3ZntSG6kWfpVBnM9FIyLcbnoi3H67rGvmXlDRGRGcN+NNJJPPx9VC5RZXerWZQ9Q
EKpQkiLDnTT7l3O+k1kgrgw6NPs+C8oFclSn7LTawOjJ1iY3qQOWr3FHN17Adc/uEhcxyCH2qgot
PshdfA4cbrGk9nY99eh1sjH5oib/3TOAZW0xjxj9CSKM2o+zLKuDYs7JVFQxBcDY6DWazWIFuQvg
U3/qhqa3MNlBsj4tLpps1lKAITZFJ6csZPbAmK1SenoDueVCBqwCXgYIQ04KBFouWNbZpu44cHiK
l2Y1so5idPClNqV13+E8Jhgxl2WIuCm9dmiFumsmb6y1LcGUAWNUYYHFztFNIBnIc7ZiLGGSrSIJ
vT34ziKYZuuZL60c04yYdEOI9xj/d4r2AbTUlsyHIQRR2w2I5uP23ESx6ezVUiXF09ir/uL3TMg3
OodZcTsIG3mHWbfFCwpRpt8Bw4cfxbx4GguWnYSlOaDeKfGOvYu5g5TgNRnCoNgppju2fZzTCwv/
i7Hy+DYFsVpyI/yeI62pffHdp0rJ0TQG0bUf+87enRt61zIebWdnyMrfMrSFTRXNCBzo6OKjsxhY
TzILOz1u7Wohu2JI7heYBz/SmkkjXDVi05e+AqlVmua9DCz291GWU3WamQymp8EZYWZ0kGgC0pXJ
oYiDqr2TEIwZ2VmqejU4WcZjZCfuIxSlejpJY/Sx8JexvseJnc6bcYrxJZuMaOQOO1N9YiaIZjFX
6JYK/60kKA7wtVHnb+wIDes7A25UjiLPfsywqVqUy/AW+CPMEw78oWp3KGLY3y/uRTdq+YEtecUX
qf5gpyj48zWj5AQsFtzcuEwKTVRn36hIlifofP2r7AYbQgGgpyI1KWUnFCQJQNG9VITLMutF9lGA
pka4iFBjAzOJfXWeML4EE80T6zQKSnqp4DP0fsbprXvz+xITRrBRaWS9mnTdkmKsWudCY9YdGd8N
wybidmDY7H2gOMmejMwJPlujlXOo+OeDsO8L9nmNsM0NAYEpLpHJCOfc97ZAAJqdXPrmMXMMfEMt
PLdXpkuMM9jfxzvdWowUTb5ka4N4OgavEwfYIvueU2vBWX/G2CkfnSWTtCtzddtN1hS6bYuSeKi8
U5uii6pr1wX/LCROSmlxltStawOlUXmm9lhCZLcvBqfZ49ozPpAXdNetNy07ZuHNBFAeBI12WNhS
IQ/5J3BvNDZAk4DZQvjAg4ij8A5ahh8cJq+GcJh2ywMWPwQfDFIvedyvvNQeLDWh3niZEb4hkB8L
E/Ydtrawt9isNzrtg7AS3FdCLLc4WqB1NErpL43t8YhiXLKvLSRr+x4T1J2P54Q8nJz+w4jwoIxS
Wfd5vKgtn4x9hLTnhM5QyxeyOmp4taAAUtQwxrIPOmuE2mdZ9X5oM/8Iv545+KCd9DwP7XwQbSHV
VR0XzsmuxHzIkhpJSGWMTBxZSj1y3xfvvpva15nZjXtwtVF0r0yMJFs78HGUt4vVPpQAdrujsQzD
/Wy7CcQFIB8XifuOhkuh1BmJl74zqinbSKHTZeOLghMswTbAU7x8s2OWCBsiyV2kPd5658S1498z
qymN+5InvTmlOliCI9cwQeWYWUGwMpFO9i1PLG907tz0noVQQrt6N1pCbzM3MejlsmFr9LI/T4W8
Q0xwIn/3qSbt5wrk/7zXhjpgJD60nvm9LJaHRgQfvdk8mMhy3Nx6n+P4lnXAHlDRHS5n5wQHpb11
7A7aQAH7bGMPMSdpYj4WjXutWL/s+xRdNijM81S2/LfcLsPWq5hwR4x9TVEuz5EOpn1rYcWumiA7
jjPcDSJP7BP3m7fFI5Z9sMtgA2XEnOn14O1yV6v3EaXThdFdChODJ3xHVCraCt9uX2qwpghFhXFM
5mXq96LzMX5JW1XpGcHFwEC5CJrLkNGSbgCfN2FXW6g7nXx4yyByEgwr0mu3zAe9xQst9l6qu4Kx
nQUl482Q0zCga/KNxyaN4z2nchKf0swFrlPYZSGPURQL/5pdFRF1gUz6p1pwlFosDviE83Knl3aI
HqoWSbkT2xGC/wRVmAhWaVyJxYAKV8mrsY2WvafSqT9QYODl6CYJNxUi0U2uswCbAZvO7gr3N7ow
zEy432yRAcxtx7bfCdymR0JU5E3LHndEIk+IWVjXpQtic/KwEgi1LEAd+Mw5BtmXh05Syq/tABtz
Z61M66UVCzZ+2s1xD2rHfeadba+yGXFFWBn+KvMHbrXN5rK5I0VJ7jPbmKtVxlX8QCRnr5+RtyPh
wkIm1MwSd0ydZk8eFX2wUcT4OuFsl64F8t5w7j3mrnCtg/wTOgr+/qFJhx0mw+rUY/1l7uLkHatg
rw+DOLeeJ9f2vySWUw5oSYOGebpKnfpEiGvEfTHO+kDL3R6daqy20wh2pErb7rYuyyo5oiQvbn0Y
rF8Hq2weHAxo57kU/v3I/31NbskrC8n+7OXsRGq7iF+sGT/NkFjK/IYgQF4Q8QdHwrnMzwzW83M8
dNjg6mj4zicrvypAkuBmUp4Yfj3EnxAjDQUWRXavblubQHunxSYHZCi2c9W9T1Y97RY6uJCog4ba
PWeJmTfltOXd5+4vHMNGhhoX5jdyJpAurwJak80ZTKGRP2euSQnfs9pBTsR0OlxqsM6zPU1nt+zH
w9DqfEuU9LiLoPO+Zh713tK4/lmUMWgP4Ct8k0Ngz3vHkAMllZnrq9G1L2mcjWcsi7AxF5e/CO29
zwJQgt/wug0oiSIyCA6OTwzLjrNL39SmfQHyXD8A9tAYX2N7PGkc2SBxGv9OS2U+5YmsLiVsz5vZ
a+a7uSlRQS1FFexJ6ah2kQlFZBHTyZjH/BsNKd7cQE/3AbfGwRe+EWFaRFjKKEZtRJPpTStt+iA6
xfZHZTnRVWli/Ok6o38m7Nhk5eK05zJQCcSsOr4jpIMo5R4TYFRdNfPApo6y/xx7xongj/yLG9X6
TUZD/TxQ4hyKwr0XeXqgdFt3TDXIMIPVv++NxVU3yB7odNmDkXCtvUlk/PVilB6aKivjQiv0vi5K
YCtdoHas32gTW4KUbE1nXvt2cZgBlIUkEaOKSnPzoOfmyisakwAJNdwEuVeFOH+Ti+UVa4YKkybT
nvpbO8+jk3ahVsF2ni9I4tQZn4TxRKFlbjtJEgNcJAZfAV8333sL06xNEg/wuGO9zPh+Dz7qxouu
Kr2tBvkOcKukDhnaHUixcVfmKbilyP5ona4O9pBJyl0aOXjkDUSkSdKvm4fZugVeXgPcwMtaVsKF
SRVDlYVVRg09G2DFh1zvfQ9U1tx4UBKwlx5zDLzbxhhQUTtV/5Qs+SeztP5HqcHPxuMUQJWwYn/j
rdCfdNDRAWFDcSiEIgnGSKpg61aovJPyxxzV0Z6Ku7o4LtkmnsWQTdmt/S23I0DNq9+d+ru/8SZp
oOdcx2q4YRngZchrmUTyRNOfg2vgK07zQ88m8H7wFaQTB//d1KKEw/qeUIJUbXA9ZP0Cy7Ej2Cdr
eQ5s6GSCc/d7QGX4gRUcJ8Jocs9EkXUqoXpek1iUH2aEH89E1tMxIYfUF9DRA5qL4sVfYs5cCQor
Kqo0xLHbvZow7w2F2EDVAURPjcPptJgjV3/RipJ2RcdX4L3lWguLXdpOy1WE/GCvVfzIdzJtEsis
2yiJetzq+sWPIOvM81Scplnc9Y657GyDS9qsq3lflN4hmdNqt9I6m7BteERGt563wsL464OyAGeQ
chzlNC8md8tTmqb20aCUgrun+TCryv5euDio2Us/kD0Cy6fDKAWqxbgrYrjZhuV/oGy1znzbqAm5
Wk5Bmh6CZph3Xatu5mLSF84CGjZtlI/Ua8sRNEKB9triLp3SK2avmH2r0gH4GAXesIPfMh9Go17l
D1zvMa/3kYFXtKc4/lp6OjkEuNZewfwF1+08UlnVicsGehn2noYr1OfBex/4j9bYmGETZcRgN+YQ
EhaBxMKajwYv0KbSjn01wVf9URWFfgXUxEcwxdN08nW3seelukMhUZah9nLvEXE3TE/llcPGLQVF
jUyio1yWL6lMln3v2AMtmBzmDRcY4e1jU4RIZNzhRHQKEphyGEhCydXIV9gu5NE4LDk3TkuLgMqc
4kMUFdCbGlf+5P9oZ5Vd+AdLNChD4p6idpDX0A6xjSQdrvl4qJ3zilu+wdMyv+WG2d1pKNyk+WjQ
8ULKN6cRJI+7eGKuR1Qlb4UjmjuAehkUFsO57qzKviOL3glFTXuhzVTcr4IVuGp5dWiqoTmzFGpY
ZhqJeaq6Yjgbla+vFQij+zopups2DfifJXTwYTDsR+AABgMNByuJM5rvpVblFjrTgP2/0rmH/z2f
j0Fe4R7pmXOdpOv1/IVOoAeEs2sp654bbxE/IsNZdsHgzz9snvCDlv6077xaA8RKzOICsqcPpTE0
h6mgCdoFUQ7SkhEqxAtB+gmrlQmsxqbrS/vZI+1o2EW1pOhcVPBaLwWYK3gA8gPaNnt2Nq0t4tci
e7EXftI2a0YCMT1jPk8dJsMiz7vvQM8DDI+m/aWudX2OK/nDAD1wduagR3hue0+U7Y/FKNOrNqOP
JZFgudcEb6AjoJRNGsD+QogEHoiffzTkejINcCmzOnWAptufx3IJrlQHWB/JT/OEqMy/F15X7TIe
mmOQwWPUGSsaUgCgiA2KCNc5Nh4sXd0De0ZEIYf7obbM70UPW8UuAX7lo/5qiqCwubCEwjA4Gc17
IJxRHDiRurBecz23dEksPUQ6RccSuOCXqZMEKgMUusRuhiSMD5xoKxFfwz/CLFQYFSiPLHPP0BIQ
rkwlAkUcHb2zj/yC513BpIWD7kA8m7s5emiKGf38aAfK2C/dNB0aa3Y/PJT+u9bU2XUT14+lHU31
90RNEFM2oyUr8z4uvXHewPuubse8kNFOwyAATNYJqAlDh9bEGxbyHzsOFmAqZj4lLy0zJ1CybiPe
zQBE9D4q9PAtoPBC49W1AaTRgZCE3Fusi8sY+n7MO4ZKPlAsRkUOeGskWI0FU3HjQThMj3aHbGTP
3I7quJwL17/IdowwAnX57B8Dsi3VqVoYs1w1VswArV4x+qApCPnadiac/Uz5dFmwDuMDN99M8CFB
9Hccp1X+1iqiC4jscuHMrQ+t/KITWqGbJB8L95O5W84azJtHtVLn2SohFzcKZ4j2NnFpaBxcsIK3
jluAoSkHHJv7jKrlx2ja5ZNFQxDIoBgesDdP0cVzdPGiUAi+0D2h0o5E6XxbutwdkKL4CEvEWIP/
TyVRN1Jq52bgLaM9zyxAre1EStNupmu9jut56k/I49CftCrq7zqEGdUZYo5qAUNa8DudqryqiKOa
NwEAHcrNupgQ5/l4GzaYRu8TJBHFhiMB8hiGh6kJq6opPgOEMDDQADvJZ7bUqjjU5MpRf5hWUexi
q2FeiHhPtbteax2BknDs+sYkLBbvite5DN8ZR+ZHu3XZG3SWxd9fLUAiDj20EoxMfTvdjQvyG9gc
rjM+ANBS1u3U9/ztJBtBOMkZ4D1FDY/n3hwF8WsIuHQHnkaBu1/A64ykxHYM7xKyUBgPRUyoG41K
Y1/H63QkswyS/LLeW8DCesMraw59HPOkkA9uDcC3QD/ThraMWP3RJNIzy8r2r6nKk+uYCGgR2sOE
HKpOWTiFPQ8ElHWqTw/nTU5SGxJdPBcmkAxEkMQECgqJkvXjgjyN7IRJpTiNqMBINUi1B6cmdbBQ
+VHqnuyRaHdMw7a+i2Vs8MlUrUIKu6BLcjMleo4Vhvxg56vpCSyNR5W8uND83HHmAgHTPrmnpdKR
2kZWyZkx1c2PxOnAZJMuIJ8V8WGPUP2rH8orhhcXWC2T76a/dXoBdNKqvQLc1ILnKavKSR9Askvn
KN3I7E9J4U7+qUZ/lSCidWq9GdG7XCHbNFnFu/kdKT2zDIcR5gx0aGDHCWPqFlNegyYtV7V8lgIf
AKKxyeNeHhLvbWl1sDeYjXNDT0iAN/gcx/IVZFxEMV+SZfg5BiNDejPxhvzYAzeZN0ycq3LPCKYP
rmLu2kMgOyidKWvtaR8hxPuG5pS0DtuIfJ72GTfQMHk8eTa0sTNErvSLhb/yCSapukHrFh+YMfC4
CFQ9PlY0pFdHpeSSX5Y5JzGibuLU39Z2XBZbkDS8xtlS2jCh8A7eFQahJHcSJZF9mYuK31oBsShO
hpVW8BDHlngVEcVTtCW/0ZjDxCyDy1T1DOd94nwgD8KaCYtZyfOAlq6EvUuFuKNP48HWGbX+1pWD
+JbKteRMRakfHZVUdpigKOs2gqad9w1IxmnuR455TVTdmzNHfJSoBfB70H67uz5xe0rVaOqwmAE5
v+l9yNi3YAWExTDCpKwicq4kXsTDKoHvcQGf4TYGLaD1+7MuANJ/TGtMxQ59UHWDOsWyt4iVgrPf
m3VMrEZXf8PPSMhcq10TbFCvikdmuf5b2qr822y1yXSAIFm8WBScDS9qbr9AY6qYPQWtsxkdB0Mw
DDR+PgtL84V3A8Af5BiyFtAlZieRahJ18t8fLa+0cneHLFdJ1HHEBm3QtIobp6skTnuGzqWCjBwO
seKrQ4snkoOnJbLydKTkRvQQlMbWXkmGOznbq9ShpnLNABZesbWcm22ANvTGCVp+NTRq4oAG3GCj
GRnuTng2Euq0bYyEp92M1EkAadeHyqzt6SCAhXJbdAn7lJFoqGKH3BAGXDk2ut4V/Dp6w6FVeLuh
tNrbKgg477iAhy0zjina09yU1dWQaX0FG9qnR/SUt3xxnbL+Do1Ogj9EfTpfJL3RdL/G91Galhpn
09wvs952ft0+a0VuddiWNZuN2cj88eH3vRXhL2V5IgmapIiKtdd73evgZswQTO77yUIgKLgf2dMG
TfyYZ7CUjqNhujuXlw34YzIELzki0JRe1FcPQcrM5OSDla7xxsYffWCloV3H1HN16gQnrEgNx73y
1YuU0TJtuwHhBzw0KG9h3XLNQSpw9FXUWkGzb6AvHhAuMuBXTPir49ij0zskbgGDKiY3KzKtKrrk
flC6P7D+JvNdFqg2vulcxcsry2lRV2IaiaRRDEksNJFethzrUbE8pHe2i5MMFNz4FvdDzxeE46Kr
jViFcLDyF2CVYr5ogITRV2shKiBA9hsVJ7uHM/UmUpEvL1a0Vga+qT1/J/MRTrLPfKJ9dCK46dyA
a/grVKbQrf2EqFZtoylye2Y+Y9RyX7A2SZNTwKdEa6lRRqqw9Lgl3p0lSVchuUbJd8dEPuvvkeJZ
zxClam9HoIk97UUNNyD0WznI2wE8E5VcnG79UVzyyrQehriCcMZY8NUr8uV7nK7h3gvBsiDc5YXY
5eXVkXVKdd33Dx4RIMdm9gnTiF32N8r1jzml0i0ekpXZiupySwqYd0Uhx0+yGjGQAim9R4fMsO95
6cU8PmTVHEjpbO/YXBcfZtONn/0STylv1Rxtl2JsH9KsyYKLHoCPu00LGMfItQaZY6FyBkA6v3pi
So99RoaIFYD7z5PF+zY5QfS1F17wbFD2bqFDr8LHpN1mRiw/iLvysfXBQLke50ydPFz7t4ljS++Y
oFawzusWrsB7gF89Bcd25DCQR1oqIiIYk9TvTdK4HOCDNqb9LICzuHDV3iCUZxAHJrp/XwcXl6CM
s0SvEbqmEZznpGRXOOXeDdx+a+fOSvnhRMJTjj9eOgZLkMg8lLiVH5PUcAU7rEo4m7hjuOUvzkQG
jUrfLEWsq+kF+S1vEEJ9L0FthNsaV4m2AwDLPmso1txjBjwZr1SYM0JpWURjgCAwC0YFUWmEttZe
mdziSqLHSBsoH62MZ8CohBGAlG+j8hFfT/LJ9prDzhzp1oB84vtnnNzAISwT5FJjokiWc3JnR01b
nbVq4N3gBEBTVQwEDaywhYxE09Mc6GKT+f7w1V3MYgs3ursi6ic+mXXBYsyMXqXPYOs0y8jIQs8E
JbZbAPG8ztr89FMnu2mG8RlVLfZwhFu7mWnWFRvT+XZqEiJPDJS2D7XScut1/lBvmHjij416eVYT
sgjXNoanZHb8t7nQ9ZWJqOKOQSoP/qLbai9kJ+A/tTwbhA0jIYcjDJGMYLyY2sqKToUnIHdHo6H3
yHvdehuUok3eS7s3zizdcAR1TQe0OO0OyaKJUDH4gVvH15m70XTGYT7JRzH55RXakXrDjtr3gCZk
ztHiM2M/TZMPM2meSamVur5eoiY40RwXL2wbcPnn2CEmo0p0KCM/tUNHE+CTVUP9bUpH7jk9J/Wz
bnzvJl2y+WvQtNYuAOa2ydb46co0NNNcxZWa1h3DChunTLIfNEOsTVcWF2lwk8+VBYKPFOxui7ng
08BRfZRVg813FQWF/wcRPwA5EPBgiMg/25A5RqBKl+LlkmlHvRZH2JhTBlIglIgUQWj8N7Hvv5Wd
/KzGQczh20SEBh4aBAsfnb2KPf7gwOw4L0XVwKbps5aTmkREeVmiYfyupcWuTZTebaYtqso/1+L8
i4bEtyUKEsReq0kbds/PP7YaUpT4s2KFXRnkEpbF7EDfZ97NkVr6NAZeRUben/9MLF0/SWz4Zcld
xxWHPdwWcMaCXyQ2Xe8GqizYPKsR2OJmzGrBDkpweJEkJ2FgJZMesOUpFrgm9TTyBz87suan2xtz
d1E7aIvifcb7S3yQkQoaV6+fmlcJt8A4gVDXDNoidyjUm4swv/reSCf7LHPMAyy+fXQpUkDphPxv
qu9eULP+GcCdg/arSfQ7yqKu7jNGGgQ4g+G7GZHoP/t0uBoeGmXtfQ0nE+GPGBp1TIaSLGCA6DP0
Tx155HUpyWputTe078FM1tDWNZqcU5SXjjEZKV1PQTqwPW0zZZzwn+eE9Wi9MjjdcTlJu3IfJjuD
QZ/TJ7zrSXPXJZPP/JXSam8bFJch4TD4GnHBLIIYPBhlzN9ciJnGokT5SoTKfHILEjU3k5TMPBD0
NGczd1u2JXTVr5VK22rbyNr4KCsfBkU1TXDx2VOlX92iAvSc4nlTcKzN+XtBgpaAXQFeE+Pg1Itd
Nk7IAdpkAU/RMH+md6yhsBrMxIxQZPbQnooSmSx9TM64OPC67hIsOReMv2iQkpO/ws0BUM75tmmC
ji7MSCtCiXrEcYTH2OUuc9VA/BApdwwDQOFycCORQX1bDN3ZMQsR7FvMoCeyUMR0+P0R/UvSeyzK
/OdXa/FPuvv/njr/f5RL+Q+v8r+YlP9vFaOqK97+KDld5XP/gCRavwWWJDUPdaXkSgvQ9f3dpIwm
n8tYWuisJW5YXBb/1Jya/m+4h5Go+p4vHSFsxPI9SILkP/43/xeyt3XuvULbECA4f0Vz+ks6L38i
lqr8Oxg1mPwgqp+fzzpY2dXQu7FDl4pSDO/paxzYxQqi+14H6t1P/Xs0FOYRl1Fz7kdAMfN6Ov3h
E/tPdKjmr6w0n8QmAA1QudHA2qDofv5TOExVPV8TdjNwNl4GHztXhcU9y54mo7+gp65CAulRubAs
6pdS/+3J/rf3zO/4qT/4BfgUMDnxKXMCm9zszi+fAiHqjdkPrbNlN2GkW8iUBMcTm37blFikGaYt
UPDYtmAEmgnRXiMMWtL7gP2DUC6gdpQo9WlheEdJ+cpJCHBb1AdWV3dHpGhN/bfb4i+9iv+99+x/
nAtm/ez/vbz7Kn3/6NKfX7b1n/j72+b9hj4bDS/fIb4VH6XLP9820/yNO9X2UUlYFhrfVZj8d4W3
/7suHGsUL5qJrGtloP39bXMQeINxFyYaACTLxCT+lbeNEfhPl7zkslmHesAKWFTwR3XWiucPFY0/
M9411RJ2iAzqvUeoch/mhc+dGrXppDaK6xOQka5GumZwuCTxYdC9Y9JL1JqTtMoF/UFBjwghKvcR
4OA1KpDhJHyyqBfbfCGNkxSKXFxVxKGhS6i94SGxSpY/OBWTeB8M8WKEhk3lOkLQTvZ9k7qwy+iZ
Alzb46oNiH3jAxGUF4TNEJeXmvg3AkxI+j0LTRIVkQYe29mhMI2GmdpIJVxaBv0ak53XwlbGKzOU
xDw67Hqf/KgoP1jyeiffgEHAtSx2pW5YydosdnZkB/hAndSSbmc2eI+daKonTXuChQKn2VeVF9aZ
uETm6G42MIapI2/8Fqc4I2FIzflwYPrpiF2E7KLaNCh3PqPeHp8nFtPyUgM1puztmIjVi5u6YVpb
PVMqOceMd0XvP3p9nQK+ZH5ibaEkdwQgC/sNGHpz6mErizMry/otnyxjCSmVjCuo8M2wSdzAep0K
8hgOaV/4dTinKHM2thc73mbI7PESt53fbtVgDV9B/bAZbbvKDVnY+kCrRg99jW4AW9flgrtzIe2N
EZen/bBBKmVnUj9EzD8u8eKpr61pN/iRRp/+tPdT+pXIVwwoiTpwq42NAJAgsNi8aems7ZBUSaDt
DkbXWzZUiWSpZKuLnZv5F89iw7eVhfLqM5ty8aicclrn/DYcl2FuAO2ZAP79jeU0PQ4Y5Ge3Bf8K
RoIMjT5AsL9Vs52ZmxiZYUVhhsCWeW/h3pJOXEKPN7v+afKD5QfT9ek+GuhIDmUtgxLlSaOag6Xh
ELg+yel206UmgLq0sB+gLlUfZPTVPxJDabRvlGyHJhoRMSh3zm4Nl6CCXTdbHSvfzJks2uLCPkYV
oT88f5F7bS8YoU5zY3S4jIuYPn3Wcn4N0lFSXDXpXIXCLKvX2V8hrBYhKmpvIUx47slE7faxaXlP
ZMT49b4heoWzH3HDV3OphwVLf94YkAa65gZaD/6kGl024UjM7G5lSXYKIybStjG7Lv63WfQiCHnO
czKjITuOGMNGgo2r1OsQkOfmjKegHUBpuF1eJHtv0YQPaD2Me7hjZb3z2mBhY94QShIixPfzEIks
w1jisaFwicFLC9ptlMIkHnjR02SL8hO+uWXvcTPM7UbEg/FFKWaUODdrhg9trzxySoFb1fvZ0MGX
2soxviX00+5GmNrkOWz7h5roqOuuCryvkaXGiSFNEMFLz4mq2Ud4gz9xGAj4iQuZ0SCrSuOubwX7
nggxLxyMeNXNVBUru9qoTcpfMuLi0IQG/paBrggrlMeafx0FT8iQwb32getwSfIw773IWxzkw7Mo
kZ8yhN60znBcEk2YfOe4uMkMvdRPwezacjc7PSEziBOzT7eHU8WEwXXCso3QiDAPLcRDYMXJm7/u
MFr2EbJHgOILRIcwgCkgmjFP+4eR/jrdq9pvBtJ/LeemRdLp3bOKSDtEeTOpUh6HC8GQTh8hHXdq
OBde1wr2WcXKW/f77gtIjY7EnZVfDpxC36I1FTcQBrpu54MwgPwY+Ol7RDf0FR0MEsBo4Bngq6tJ
63ER/gGf10jEx5nxsMb6ztjLQii2zeDgvZArIr6U2PcbZoBDUD+2JjB+8B1V3mS3Wit7vi0NVSD9
0G2RbmMLycJWZQAC9mSyl4yZVBHcdpHhZTAL67jpyTyHcXGPtoq5KORA8rCW3sP1W/RjNl8RGICJ
bupREjBRdUmj4E371iMpRl8K/70+A+VvXsCPVG0YIwmHKWjALcEqQ24ZMsZRkXA1Lx0rI4sBg7Fl
CwNGzOwnT5y8WA+s0dBcbnuP/TcdSl5/7Ugbvo+KORWXKp0IB8IbsrZDqFef5mxcUxI4vK7nuY+X
O8ISdXcI6jE/xLD8CKBrKi4+UYIg2Xd1Pj24OOl7AjSI91vPdB35FxMh13TrKRWJk/CmNCDDrK+a
WyQdHUCponLEdvDz/s7giyxCFylvOJNpEW2TtCcb0jDBIP/1Pur/z+IN582fFW93w0en6v/1kP7M
dPr9n/pHuyR/ozpDj4nrHN4Ry+B/FnCu9xurE7zLNCmQ3X9pl/hb5WqfQ4HkuKt17h/tkgeJHngG
TjNPWIyQ/pKH2aJI/KMPSgKTx6dHGQ9UfiXc/+IPq9IxHousLwEmgEhuFhQ9qGsQ9yDpS1kOJRzP
viBVyvIefTEAvMmrXWNnybkomEkwmE2PXtrBvlWo/8bM8K/cInmfmdKdGYmjkqnaCzlhE4zEMbiN
4VOfEUmpvzRYW/tQJk3m2l8Gv7vO1jL1D2WobhwzjUx2/kUNes6YB472KMUFLJC6tCPK2MzUmz98
1/9Jk/eLhYyfyTTPIf/JkiYCC/OXqRocEUOR0R7vogYvBHPrT8urvgXsJf/WHP3bbu7X7+jXH/RL
jU3q5sJGt4h3jlN867K4DP0yePrzX+Y/+xn8NsKT69PFRu/nD1ANGLQSlcY7oyHRtUNGwBnZNf/F
1/Sv3fk6MbBN+lKeXSaRv/wqbtII4DEcpcy4g21cFBfSKF8JIz8EQ/dl7IbnjsxfD2fOPlvM+9Kf
7v789/x5FLo+KPwBGFqwv6YzokH6+fd06xGZTZYaW07rK4gP+fWirHXepUzKQx38F4bUfx0ErD+P
8SvQdJs+7XfD+x8eTPxjdr9UhJ0mTB1Y9aXvSclt1cc+VqjCY+kpGctK514Sjzy67eOf/7rylyns
778wwxUcqrziuHv8XyYRKJ7QpTlRyl6yOTeyvSkMHHmOm33GQ7Pc5668T3NdHVjKgsvxinfHzj7t
tEAeRHR1Ujb9NseaAsFkSfZ2sjh3g+MjopP3pVde+YZ7s2T5J0Cpmyr18209o92aWSltarwruJBk
hLS5T+4QojW41c0fhBKmYSf4C2lUSD4Q1lVL+ijN9lseuU/ILBm8yntf8JMdL37ObM01JrN3rwGB
3C4deQT8NK2IQ1v/GH7gQkauvP9H3nksR46lWfpVxmaPsosLvZhZuMMlpVM6YwOjhNbAhXj6+cDK
qs6I6srs7GWP1aoig0ESDlz84pzvPAwl2olq1E+0Um8BureV14sXd0q8lVr+k5VKVhjBSNyKZOOQ
RW6zt9n1rqOEb5XxEl2bE3hYMgzmE8JiwkBb/mmSrS/jRJ6SlqXw928mE/NqUvV0YS6KZxVr6abQ
hvEonDq9itP2nBJxQNBWMs5XxYwOc8Rjq5UsG6CiX8MFy6kZ7RfNaYvnzhsC4FvICUudK0cMOyF/
qSIGipZtJwMKNarxNztzrgmuvrbIXdinbTlfZSlc48lyH2yAWivO8PnKrRa9TwRkzDLCeAvjTBHz
7VzriHYWpEyxGjV09KTGnao0f0sn40lSofme054DkEWb3OFH0CH9PC6fa+AUl0nHviAbs+gGOvUm
oxpb9xVBEVaZCx8gk4YGosEo0xKkOy4X+fsyjiZVVEJJ7EddOD2yJCU8sOQiTEzet4XOenuK6Cug
/1x7oJJ2VjNNhBfa7qqK4jezQNhrpF21BX4GtscbFugwatWBPLo9i7VTmdn0wi63wjiPFn26+4B1
c942Kd8pAbN5FYQB5C5S0IEUgUUIYH6tgmKJXayzL3eozjIiRXr52TN8pzuBD63IUXqU4/w6KPmF
vOGhHvtqGyU8rmLmLyK++SLTYd6C6JHrsCViieGb+uxjEnzcBP0qKrhTTh4tDqBRbmKiscgvQWns
Be15ToCqW4mNa05HCo1yt/X1luvkRXG4NZJi2hUtj6BTdOfZ4gbQrPhLC00yvKfm3I0OWCWX7nhA
oo0SlA+zaEhvaT0EJJmnnzy9kgCz+Mm0pOar8Q4sD41Q/MNDz18KKv54edz7KCVUUxkR3AmThUIU
8E/3nkvQZvplKR4yyu23uLGvo0G/ksFwUwsY3QDYVunYple1wQ0/c27vcBuyRRvM0xwogs/IP/Zp
X66LQh825NI5THK8a30yTlnCg8Ry7s3wuDBTicAqC5ozPdyliX5T07hSrIKfnZalo8BQuNZnfk3p
RdpDEtsTkLtowvsUxGtLLY+oM78rQ0ez77oPYp5TP8i1ByG5u5c/McLyqyN+d+kPkNg6DyxptM1y
+HadA+KeZidZvLtxxUOLoHhVLDe+CJA3gwjEDKyN606yioXNyDwCFNpmdprxWMXdiEescslL1bD3
h3iBcdlG10bXz8TwYCOkfeejsTDIoCLWkis6NZhurFZWKKvfrCUnx8oj0pnjOdxqdd2Th1fm7/kc
HZDZxmSz8MS3SXNunOhNGf0ZccY5K5drb5aSCUWzUOy4T1yUTyvUFV9ZjB3s+znVKpp+KFK7PnHB
cE69h2msQd/gKp6K0OK6KW4SV2kPDJq4uVjoe2lWbcGKpHfKTLInRYOTotJKpl3mBZ8CmpcvR4MY
AJOvCoQ8ZcC6mOrVwWubWLDNlrIv8JajsR4hvjkLVABZi74ziKHcSMsZbvSOz3IO+/HWNTgEkwF5
SOMZxsEs2BoNJJFtgpoQciy7IMwBCrp+1miv0xhGt6TESiZFZbnvIY7hSCjPdlyYPDZALy7NoK22
ejjLOx2Q2nJDT82FIpxy4xkpUvku0oCaLH4egmt7bZ+b/Mg6OLldKCZ+CJJXT4R3nZpIci6OvVoj
ZE4ZGMZJ+4y6L7pJtSLbWI316nk6GgedDL4Bf68vI0OcR+hDF+1YV8QiiepF19xxB/llukL06lq+
SKK3NtTSu1hor3pNi76Ok+XzSwQoyaCatQ35onKjhtr8qKq03Mc6nlegagxVMoSQRRhmIETB+Qc6
ZAinpoVmr/Y2jryel8OpKrmDwe5/uSP/bqWa8/drkbr1NA2MjgoUJetWLO/FNGgu8qXYyF3r2mB2
uC4cHoOKA8OY2f7K3GouTCYc65YgWkt18Y+y4AT/PiPS2L4WbVXckxT3FmZVQEoUoeMdCtwtR/zy
TskeCA5FIWE7ob+cx+PMxj8t46++kreV0V81pfNuRtkLs6SLdNIi1K9UCfhBqS2K3NsmSsh1E/PA
ASyvtn0MmJHcUewRMcnJRppPFyPWqEv8azQqgUsKg8DLz0N3ABR5n7QKoD0RFH43WuOtXMwhLfO+
Y1FxrFNRnoGj8mtKwfadIFA08jVRD7H3gBT9DYIYT1gTf1Uhf1vHW7z6vpLf5UKhN+fJTt/g51S8
s1pjY7kwO/64UvtlkL6UidIGescokK7Q+RUjggvPsItxjjaZy1llOxpD45bXNoXaEDdyPcfkGrJ0
i//k+9pLh/fzqkjQAQpMgS4EGULqfq6I8SK0fYud0XccdRPFjg/w7miY6hSkGTQlHbVyWMR4MZm0
Uo9c2Z0GWqA+E3i+A8MG1sHkfT6bBiUbkmLR1BukLdukme/DAcU0qcs6/vb2EHTi3XJBeRiB9ky3
ew+b6KLW3YoNr3UEe/TIyuojkdleDx00AtzWKgu+cP506yiPj3YI7pYx0nhtaV0KE5ZnuQg4uA3H
BlpK7T7EPDTLPWcl5rWBpHudGJO2yTNOyLZDbeQu6YpNzHvTMg2qxoxsonhoIRYgqF/lAJ/WWoXv
sSee/Y8/3qWx+eUqSyIyqVccyNvOr2vJsnIqdKeu5tvoDTYqw9PEzOAwO+FXUnF68mL9+pPv+C93
FGhBhxQCvq3OLWX80mvJHv9hHWSaXyxXig/HPHgmpa0ReeGmbeeX3sV8n/BWyTOT3Yl7vZSTcuZA
zz0Yix0ZECt95p271EwCiMFq+ZQbioHJSN9GtjF+zhmiCvcwxcpvE6c5lDL7wqx1NioqnX6mr0mM
0+gu6oCW5A/krlRBvPZlFGcb1ZknaVI6LuWmNlM55BThreDpjCUviTbjDIiU6KjaaFq+azp0St4a
F8WD2/KIaLyf8Lpoe/wKfGVhXVcgOTc0Uucx0XE1s0EjA5N4dEAYvJOhJ4/Hv78Z6bnCgRfDMAkN
YmXErNBrG28tBwxTFdyVdSZ5K4AJ05bCrvVpVd6YcKb+Um4ZcX3+1qhQPOPNTKz573FMf2kj+v+j
OGEZCfz7den6tfr8X0+fzcfn7+UJy9f8Nm+T8m+27ToOukfqvyWs8Z/zNmmxTBUeb16eMc55vui3
felCV4ef5SBsMInsJs7xP8ZtBD/CoVs0WxbtO8isv7Iv/R6n/e4Y4OshyFKacNQjn3B+3cuHWMkH
y8QKg2DeouIDQY083LNfAJeYrAVn40c1TSGA04ZOpmI/uo691DC2lLL5a6kDqg16uyaVqbT9McmY
wlPxZTd21ZmvpltKtAYiZ+AcD26Kg1QSUAKHxCVTUdduEgyvaEunMn/Gedtfamjxx5JTvlbMMPeN
7mnPfb1sg5Jy2kW9ab0lwtRezXwyAMBQ1ZuIf9eWPdM2ZWo6OMJdZv8yfvzdh/qfjNa+OX8/XSeX
MRT8BJNoFKDzxi/jqHJKsjotjC/LseSjIWD5tFmNC8Pqm6XOzhbBtJ5H+9AqSPSN7P6dLSG8gcxE
eUk0UjjeazF+k1WCCPBJ2FQPuD/Hhhii6AqzbZVtEk0oPAdNEwYrve9BfKbmfPnf+D0c9vYgsCTu
QHhqP80lDVxPDnJIjsQousuD4DMyUkpr4rdXZORYcALKj6YaTXKZQ/BYKrLvAMrDZJnYF+M+T4Aa
hfpbkAXqGFgdet9cXCo0ggdcCA2CZ2XeGkWUHEK9jP/klfXLqIzPjrg/cgUkUYrID/RfZqoN+hmj
9cKvIg/wRwnXvIQ83OH1U/JST43fJCD/dsqp/6KZ4fuRLogUiM+UTxWw58/Xah6yePKk89kb2VlL
rccom7Ek4NrYd2WRXQTDsGRLxljOkZ+MyZhv//jD+mZ+/XzTocvkpQn+DlyZdH/5sPKkHZtuLD/j
ORM65EsrJ08ZpeZHGRTyCy9DTZ5zq1AedhhpKMantxzmOL1NjJl10OsIa3qTu5fZKG+swiFPq5+z
+ocKVLaZ0wmfkym6ClxwrsUXypV2sSl1R3uCyr1l31tnfhomUNpSIDIvXjI7DNQVO1wnSctXEMf1
Az6ecBEquNWfpPN9x+L99MuDAyTPjh0ugTKLROTnq28aoAeiqHs3VKPqVSnt6cgebzg3Yz1Qq4u4
3JZGLL4iMUpw6tDXlxMhaK8zN7PvIzuCETD2eKeA7ZTTdQ8kiDky0oJnWxPddbQA4rej5Z5st7We
RrSf1/xRs2ZJYOL+7csDwtjmSkeaz8bdPTn07Yc//oD/5YYmF5T7mLWJx67AXORpv18S8IiUoWqs
twon0soKshkPCn2IHuoILRLW0X/87QxeNb+v+RxoKKy0KfsM3irc1L/sVupE4OOd6reeRMKzFYRs
e9M49Yusy5NDn3vy1Ug9B1/JfBGBQp4I+2vvpCrwUErFqSSdUF1aQiacsVUevjedyRypMRowDbPw
jppwiejRHbfr1z2DpvVMq3hCyaUepIOdEB1EODzoY+Uvgvx6JUoHEKAqOvoszWDEZHnN0TPi/ovn
X79hu28wPGo8+08uxC+F6HIdqHoRrYCvFTZLrZ+ve27G5ohH4H3wAsUdjlJ94mqtwOZGF+BHVy3v
lz/5lv/JpQdjKXiZM3BCBWX8/C2jOHY6uP/vZO24By/tCEYFp84sMPD8P/6Uv++anx+cRXsF+I8G
bnlwfvnteFnnmmza98lTZ2jbdQgTqs1e9CJYizYSrJ7aWL8IjT6mW9ErjLGuk/2ImyS9mkx7GP/k
5/l1o8fV/r7jhCUFPxVy759/9dTDSRNJ7600R/GSTnPeQU4xm1uZNAUwWlWlagHTO49JMAgGhWao
naOiHc6S4eS6YPt+Mxp9mfm66Gdu07H4tEA1MAa2GHSuHLb3e0WJj5u5aYoLGSw+zcyIoCbirLX5
ljQFf/JxLlXbL48S61EeW1SnwJa5eX/+pURMgESm2a9gCyFt2dlof4gW2EXDs36jcKGUq8ItKHYw
POubisfnc2xcotZi9Jm+QwbZum6QFy/wpeQh7HH0QEQBHdYNUfI2MGv4mmzFsYAsaqSgmOW92Wbt
dRpO5nkeDfVUlwFAEa3HLJ3o+xR12ymNulLD7uyyX4xhG8bwikLEKU1QFnsJw+klRcUMCG/KHkXV
WRc2mpoLsyr7Sz1zcrRJKsFn4zEVxtelm8lJt42uxZqh6Ev++DaVv7T53BawqlkZs0zWMcOKXyoq
xAxMQ0L52shIvJh9YxdrPTIBZYgon0EVF1Pj+Eym8wu7tMeDE4F/S+ckOyZ5Eyb+IvitGWTCP8qz
ZwcF/h2I9PauTTuM5hWumQ4Ghd1feGOIplbDcXH6/g3+UkP0P1RlYPFh/Pueh/Cr+O1niSh9yj86
HroaLCWwrejxOWhpK/7R8CAQdZAHQEMnfR6atskh+FvDg1Pxb1CDUYEiILUXAcB/dDxgT/hv1N0U
A5JeiRnmX2l5fn5yXR3RA/+jE2Oy5GEK+qWqI2nE0yeJDcBWjX6CGvaj5R0Pqc39sxxs+oKfTgm+
F4MVdN+SKRrNA2+cn0+Jlkd8ahbT5XLsEzg41NuBRxI+GJCPNU7qEZ8fi5c1giwGmjASNhWRGfck
6BSvVYeZlzQXFKo9KBg3t0BAmChOE8nrKYvkp6ctqNNqfI5LzzgyNdNu437JxEA7eZtmgfliTKF7
T/90zb7Bw8dteZvWUp8TM35GpIAVGJXPWbKyK4MLYubI3kA2InMzNRcxZ6CIb2zz7lbJuvsMjIBF
DZXFm4v3fhd7LGviVmNjMyZHui/sXGXNHHJmG7TGUGpugqIvPiY3t1dYcgx8tk1l+NMU1/dNDR3C
r0zTizb9FLDjsfMu/MR5jBnVGNkWRpJwk9SwOiEJfDVCrenuc83DhQzNKtQyce9FthHp7r7MAR7b
vtFbZlYfhafJGQ7rWE7OcHQAxA7nif0qY+4hCRVQIMewbhj3e7eKGfx7NoaIZrWeqmCdwaN5ZX6u
j5tQ9OaBHiOJ1mbZTfaqbDvtxQsm+zTnQfnR22V8p/cTersqwLnsK71VC6B2sn50c217hwxpO4dp
JLnW+lB64dGKDOc8lYWnrcYumRXkHDEee63BJaY3dgDpVLWPLYgW1MbwGOyjCXMh9fVaJGybomam
OvE66DqTjo9Alm3SHUkkBEwXZorbLKxzxzuWFYfuis07aFd4Mz2gsRzs6MrjG5PmBZsE2m1uWGgx
6zA6On2F9FabeP1SxjXFkwXWqNvyOxB1JqyBdxRaNoHBvbeZ67ObWSykGd+tG5hP6i6+oFVg5hzd
+gxWemWKlnxHYxJRCB/FMZ7bREXl2tOJM1r1RHB+qgCPL3PPjFDhKtXmHUMr7xnGLlaslCUbO64k
8rQ17EcNM07UeMcZ0Ee0yh1zoQeoGDkkugHu3BLN6HuS69mNKYIabV/rjvXWGZwcdM1Q6svf7uoP
8mogObFNSssN6tHa9oflXejLxqzVVi1w4fDUdsPEecBhNFXtZ9qAYPJFFw0vZqZJth+5xspNYuIl
RQVX2MptbVmsIw3EHwt3tEnH2prYbyGGy1/txEjPUxMxpc6IV+m2CFW5OLlnEMOGHo4JpBvAMADm
CjfGbwInPIHKdd+5J2LzULWB4OJmKuX0cBISky3U3G9NpEUmntyUMNPELJp4k/akKLImtPMXinDt
XiaEjfoYEc2bWTcxRTO1z9y1yfJfou3jnmHCGA4n3G0Yx+PYzhFqZ41I8J0Y3VNS9v1jWxTSORDM
goWfk4slTQvKR63GwYr3hQ2aHxCOaD8LW8dGPsVQB4vC66d9lzPpXGmladUbA5VgcivUOHw4RtuQ
0I2wkGiIkpS0VaRp2m2o1/FZjEEfno3EMz5G3erf9azL7pogyg2/HGC0rh1NAams2K3QyqmcZOUZ
95mGDnGqzEnPkw2L+vYWZNgMs7fqo3qjW3nMYr4PmzudcQKbKJDkcpXinf8CphnGmyTXzOo4Y08b
Sf1KFLu3jppxI0jP62+EOc08L/nY0fEWAdJ+l64k2jZR3JTsyGropFGgHHn0ytmqDrUBP2SjotjQ
915HII2vJ4k80xZjcxkkoe/haE542epieZCQPcEgrlG0rxxvmOzNXIiOnRUVjfYgjSZ8J7FskCtk
eJEL+NBTF2kMX3cDJGU4u3G9rCTSRrksl3E6o2BmwERGTN66z21qTfkaH6R9aQG3skl2IwaOhzdT
T0UTZggFhD51V5lHIsWPcgyt7tNt9CL/AuA2j29UlUnup7IGwEOqkj40d14ywlFtS0ubLYSnRYYg
N1JojDZTVonh3tOGMMbsiqWZe4vEtZBHBccqOuYgKhQrKhSHLDHrttSMXd9MyUCC1ahrB7yeGCQg
9yhSLAz+/WCPSzvtL0KcxfxKo8lUz1nh0giMr0Sj6dx3hg38eNV2SnNBGDrW5GxLFABDgTO3gAyX
a70+137YacFSTDp1+zh4AjEumVUid5+ciSgnDmeIEncVjAPDdycpZ5JZrZKEZGwj2WYwasVR0gWS
w69O2fWEsV6Ra5uR8XKLVjeriS2Xpa7Da3T7c65HKd5sWIrGLuiTFCZ0gMOaFTRlMMyBhBA0qACs
Ve9gZJTmvkib3jloWe4xHSS4Uk8+DOY1Hg5KG1Rd0XiMA/yqbOrkfVad7B6q3lbyilZmzK8sq9Jr
f8zNic57HEonuqxIN7J2gary4FGkcgZpKkjP2klkxTk/Pb3JhgX0gLAZJfYmcrM4uuL8HYbPbhYk
rKs0zK3TgDfjcow4Xy8Arg7sUNKIOCp3ssfiLvU8rUNEGdjvlW6GExIiL+k32DMKlnRkcPS3/WTI
N0sfwv6rmeogejXZUPdXZp/V4WVpM/w8pKLIE0BaAr7keuAYFfi2i6m2d9wqJDVtqsZsgNVEZjib
RzFPH6O1BMmMGAG8JM6vbQ2h0ooqJZc+8xwv4UydrX2fVVG/TvI2w2o3sWyt2xZ5VsYHOQVWuLdM
sDxMuF6GtKYnphbQENgFAA68ob6mZhi/LNa7m2WcmKy4O9utWYiZJ5kqKW9GMNEErW1lX8tqDV2F
M1erzI1iWX4wbTtDX2CK1RS1yaXUwLUoVc5PBU41fdWj2PRdHDtrydaP9LMuLgCcW9rV4jPeNXLE
pQsFDoKvde26AsqQ4+wNUEOXut4OW9U6MGBStY+6zl47CPnZyQesKcE6L8Sqj7mHQYyIDAdEsMAF
hrJ/rpOxuPXGlMRlB6tQY5vJuRii4GVM8yYF9CciGztS4fEhZ9JrluE8Lzk5UVwCwxuwyTo1pGtr
b0Kz3TCh7EDx5z2xnHYlDLFq+tD2A9PLtsKZtXcvsN+4Tdrb0dS1tdE59SppTNbsIDfXuHtQ5oxu
1mwio59vJ/LhfE6+6ghp19rpVqe9hyYD3WjsfFjXOUYIQ7sJbFimVV2nx8SZmntl9zBfYqfXBKdY
Q2ZOG331hdn7VHMl70l0GH4IVP26GxvAzWb2lJIRthpGJKQoSMVdFWjKd1h3H+oGGVVCRvs9HH/k
WbpbX7FfbA7kdFP85HiakykUW2Rh+CoInERcEFTHqc1i3mzE5ND0i/hS7+T92LG/1Muo8o2QSEU+
znhL4V2f0fMcG9E9pEFBjiPl8htgdnRN9uIuoCYMOMAL6w5qaX/dWql1DbotQ1Ck9fh/Zl+rChzS
blP2OycW01MWjHO9jTzzh0VBu1I9bTFQyXDJqM26gXhJHmG/01z7FXGcc2uMvMQdr7Wu7FnmO9Yl
T87Y5C+TIk6QsB/jmKHi4mCqy4/ak2pNz1weQfxnB2TWRD6ChoggyEw+aHfShHLwA4mRe86aKYYG
wU3aj4BmoOuaVVR+gsm0k42R2M2XhA9zKE0Z+BApcb254SBIuFvc1KMJesWrABr6dPCw+80i6T6x
U/R+UbTI4Zg+MlAvfkDtMulkMgs0SWodLGaWCbzSQWxkN/VfCcPt8O/Sg7/U0f+hnfO/ZsNevt97
WU2gW6Ku/b/fXm5SQBZj80//B91W3E0nNPvT3WcLFeAf0TbL3/yv/sff8pwRhXz+n//9XvZFt/xr
YVwWv19IUlH8UUf/GL4WH6//8gV/X2Ea1hIDTVvsCpf9FxvLfzT0krwfYMpLx047T0P9z37e/Bsz
ZvaXLhMeumzGyv9cYGrYRCl7dELPdMHGkVn0X2nnmWAvHfvvBp7LdhVnNdtQVxcmS5tf9kIgnJKW
+Oq7yAlhzbRj62GsmvpoWHWWFV5LFePt6cVNaLnFqeqS6BIWQo10ddQf6P3o+8AvRy8UOf0tcD75
EOAfO6BcRHw+dZ7faAviV+8CFyqfLW5KG1IJOC4Ptkg6QtRfoRLMv2RTtSdypKkJxto6zI0q9vid
irtlCnYcxorqCDp/ifDRdreUdv2lKcorSuN2n3ISDgYZVV0uQQDDNt4Z1jhfu6F9ItOrXXmamjaz
Na0LoTdHfHl+muvbBl7JdurZSlmOL0gnBR3lbcwu3FBs7CeeNBWkl5xH64GESFRMyQn89Hzj2O4n
cgykUk1+iFLlnQNkLmtHwr+mzjtWKO+JoHeGtzA05/oSz0aFd67xsEBdGJHoAGWl+qyCk7cgA3W+
dChafbswAMFysoAl5DBaOIA6SaBdPd3TckTZhWqDp2ywnjwndtUHQSDO1gQLkxlWdKt3RrobrGk/
u0ewgA9cTYi63yGdWYm0l34uqrM3LxRQYB5QcG+SqDuYcd3T89FSwaha982IOvKxMS4dl1rV0bLh
rSbeFnV1O1+61b0wX+r+RcAurR18cVS4xqNZUBqVyHp16FoDKc6ms+uFlvnkezCvClDtureJTS/Y
opnd0VcH2NHn9ClwLWeLW4V4lUbwu5Wcdom4BWI+nTp4M76W4PRMjDi+qYa63WMUjH6Avz8CArLC
z87+FHpCZZ5T6YNQvikWL+UEMBZ31AYIdbzry6g+OcBxnOSSg5TiO76I8KXGMwHgCRXKQBkymQQo
eSB0WyJNYu1OiZgtc/3SLyxrp9Fh3g+3Qof3OHas8eXyToexRQxrLhezo3ebkBC8NbFitpM8kiqB
CbZR86bUkg3RHWDeq8s2y0D0i5u2psNx5ou5U+u6mh6pkGK/FtEP5TTRKkmzC4aD6UZk7oUquy2H
5BEVI+2CuUWpvIybPMTS4aXhtdXd6JkDATvDY6UUb5Zik/ePxej4Mev12oi36MNuM8NntotOEU2S
G6tny3DvaIHhi+hXiHDepoGklmVvQXbHtqvtvTOad2PFWxmnIZGp8Eluh2Jeu8ZVFE33TdptTQ7r
+cXQrQSnbIkULzyS2Kn8aX4th2k/GD8k/MpCZ4AQ6wTlZMcprQ/0Ot2lTbtri5fJlH47tXu+ndKn
Q6XGnQxRaZq2T5v6YE9BvlYD6XkxuPq4eeT0JASn04gILKxDqbvHhqGHMda+yTbEcqZzLYqXqSnK
PVsRhnvKXevYeuHDMrSvZ+9mHsktDqYt8SEIzRo28DXzDH6xTW7V48GaRXpEI5SfHK/aAaXN782x
qI994I0nzICPnelthSmZ7k+NbRNKhCwSzaohK4CrWMc9lHTcEG0l9qVT4L+ehrl9L0pe21i5M+Y4
lqJSZt2ekI88AdJfp1qP3Nb2iIQRKXn0AZZAAPq+ENOjMTpvZufpRFSg9IAbZfQvUBq1IzDlHDVy
HK8AYWaYapJoeA1GeIxjz72cWmyvaXV4viRuL2QdtK8AcZUpDvD6yIKvUaDgsXY3aZ4Yh6kOn2mB
a/J1Q1RnqwFQIexzk0Oo6lTe73Q7Nu+BLSXlLjVcFbwIVn3PpDAe9bxiUDC1AKTU/E3rhqc1j+51
WXRKXY0Ja7RHPSATsYvaO9sDaM/Mch0H2uBbBqaHmJyR4SOn5cfYDCYyy5FiI/lA/nqq7eqT44VQ
cGXuaoM0zPQlbvULWzTGDu6W2FSF9kFogHyTEQUWE7fnCcz5gSNCfHodTt/VSEjzrpVeCJAV9ZsY
uuTU2Xb73McsaEG7TwR613n2gwnLfGr4B4kUypmqkgkbQsuO7X1tVkzOasxuGQHxtSzSG5vUFKLG
JfMena3OGSwBP3wEOB8ddXpp4o1Z4RE2t3mXiH1aNim8aDEZmyDGUL6SGW8RX85hsUWnaCOBL7Qt
HtOZ89eIlwa0OWidrl3OmeY9mK3ZfTTMCtFPW+MjDet8OWgMfUh3qm8nO7ioZmkjOiG6dJWPJJwl
g1s8j2XhgumaGRdKSvr7KIyraz4psZ+rObqGqDy9OEkw70dUQg9T24qrWgIngmI8vKDjLvuVOyJD
Wg+l3X1UXlBaa9658W5Jc++WKxnxyY8eKt4iEpcd6Tw/bBshj5h7nsB8TvxJmz2mVHOtnols0q/t
wnFOIb7lTdYUhU9A8WM9TL4j6MAbR4DITybqdJRT4NlqUT6ZE9RKKBPlhdFVHFdDuS/b9LpS3puu
L5UsfFvfoql7bcK5qJhj0iwUCOXfeGkV0SqTRbLDXjJsMI7Et0HjWFdMM60Dy/oHQJVYb5yo2cSS
9KrB07zGxxRTs+tL5/YL4wZ7997M9oWRpG8aYOBtT9DYOopL60X1ecn8R9Rf2ajFHy5jT7lSXhHF
G9Xa6qGolLwTJvmbhp97fTFXQCSGGMq3cnBt8hAiVQ5eaC/qHFUruGFqBSKAtJWESN0fwjgUnOtD
bV3mUja71BsXAkQFjspn+4Bjw5gncgpSEBEMpsc90HmGc0pWaiWlOa5V55w1j6nPniGte2+NQCjX
Sgu85mMYx/TC4zVHYBV7zlVoJWo/98q6cjBin/KydtgNZhAXI0sQlRZnc+vekauWFbshnuLjkKbF
O2hmrIUrlGwBHISZRJVL4Hqjc1AOuWmiD9z9RPLIPiRkZRNr2jxzABb5DWSTb+hUXKs1lpoB6m04
cEfr5ZPOJbjOYjjokC5FsLUnUldie+hWpNXdj2251oZW3CcDi7NVyVIDgHNpP4yMAdiLtNaBRQWk
elIXTL3M8TMROUVXy8u221kTUtL4pa2vQDy36yYKGYBpQLfclpgJhrhpTgoMPw2Ay5m5tBTPDDfG
ttgnCgBWYn8W2n1iPzcwdmp1HJhvtJ55iPCMrUncs041tQ8i8wiyoeTGYCkNlT3O7lkIuTtDXnkj
SdnaFJaXVLHzhd0NBNUk5jFpY41pb+Neg6i8sJV7GWtGfgP4tNgWkvMoxRQAP6XHtRt4JbLpRg+R
vFsQ0xUDu959MdMMEVmmDuGYv2r1XGxC1tNn0sVIT2LqbXraVacMa93ixQcXZuf0udFzF1s6Xg+L
P2ugr2/EAN581IN1joMO8Uy23K0zHO0YuVSuyx81YIdVbbx5PVR8ClkKryl6hDN3Tfn6FdsIwyvD
4fqJZth4Q/vOUX40oXYj6A/zLbzsryjXGVU1DLg9JX50DqBRr8e9gcYb8ttxmdSg5PF2DFX2uZ0x
EnXt2U+Y0egxJWwWApZVafJZcd+tLdr6dT2S/55hQmWLwssvhMWBzYrHzoJigw1PyuPC+E5D2Z+m
scq2MURbB6Y1NeGqRrpRBvmzbL3HnnXVBYQWbAozkUWDXZNkGYTbSOOlRkgdKnYDRxrvjbbQsR9K
d94UYrhlYLGzMVfiaaupLIsRh8rAnDpR9wTpfZo5lEunINoFK0xeAoZzZzwU6SPhSiXhM/1KjsQH
SxKZqhW0FWMbuplzF4/qo2/CF9m72aZxgieI8T+SBJlPiAMpD+c7dzSuRo0fOZhuytBEMm8QBlZX
5k1ThT7Oi33EXIqUg/0QVYeoSReAd278P/bOY0lyJFuy//L2aAExA1mOw+Hu4cE52UAiIzPBAQM1
AF8/B9GsqucR6e3I696UVGZlRoSD2L2qejRae+mG0JaTmyI3fd58yUs1ceXw3HhKyW4VxIlEzH0P
SLbh9GPHJ2W443RZD3zHVC/rn5apWEugN+/GxPhej19TWvVuQ7XeaCd2ZuV3iNicHFUqh5uGbfIT
nVfAaVEGHry2Qs2rqkvRe5dBZqRTKIC5whG369Q4WMOwcDFlne6vYPan42sWa0uH/pzXghcpXLqt
qLHW1YOZeih2oyr0p8uThpYXfLOY8IVJJ7xb/5oTzvwWgu6UXBLLu6Gp8VDMVClYCbsfC4RIvjjX
ra5+JXn3/N1gRhX9yZYzp42aUoK1CPrzuE7FYya9aV/SCx1Rh1l9FcVQHHrBVDHnNBEtNzpeH3h8
srsXOFTssToIyDpO13bHUkqO0bRv9CMNJ+06Tx/2VhESQ9dghXSuq/FHSSczzarADUv5amLrCNeU
+iItX6Uc36YGDcV1rnJqH4fqK8tHUIBqYAHLNqmAzLGQ5ghhzHADeJhZ/GAa9wu0YUqk09dVGx/A
wq8KH+45lsRd1yOL9cHy0PECPbM9dg4DI/yeLEbDV7QGUUn5xXHZuqg3ws2x6+OaPSco7ilmvPKD
dMNxnFmuLjtC2QtE2KoLJ1q/9l3QR1Y973EhHKcMPo+oSyfkPV9Ggja2w8JEtG/kAExY2jO5SfvE
ge5czCgeCGvpjkPETVI466dvJDEIs19AMwD55ggHwdEYnC+j6y89wstLwVFezQ+OmZ2IO75wtrml
izQ0Eu8WDjcfDaNlDZG5kOtpqZ+GhODT1mdoWQVPpiIEHRclkiobQ7zEpTrJeSxATHk7r4wJPrUP
1EZcEdm7hoIccaYMA9cK1/6Vs+z16KSntsjPWtcXrm+EblJ+LCxW4Xick1ltf+6LE/MhIDIsuXNr
4H96XGFQDZWRso2Ld527XgOSYBRXZnsVN+8StIxX2IwzOFRLA8qp3Oj+gk+ZdlSCHhprzxFswDXG
vn1KIq0aBu4HshxLf5XHNsvbCQQdPq8L1vtMzflwMzDU5WMZKszVWCUpF2DyXd5yiFxJfFlSoHo9
xL9IDfMd8MlSHWoGXVQNVzUREjUv+BVrfTT9Q9c94RVoo44K006p63K9U6gVByIqt87wi7IgeTdO
zUlX6hRoQWUyrewkjOyRpkUwKJnLMrQeI89X07NRJ+echttFms+snkIDocbIfsmGcFBDdK0/5Q52
+b5hcpKVDdWuIg2aNE92/uFbI5WhTKAgms99HIRB1sUXldWI2yVZ7uf4rQg+xTieHaxuO5oc6Yib
sZfb+XO92kH1Hg8F1Se0qtlf2YRxewnIZdEGANGJIwGz+uQHdMTzv7DAP0IwMq4+fA/Mky3Oaddd
F8ppkFaW4ji7NLdPCZlutixhBsb5uAgyyeNYnZK8tu5KsKcWyamdtsYzfvUPTG74BGzDOZSr/RRY
SfGVjb26bWMaTsR6iQIVrU6F+J6dssHaonrWCzUrV0Nq3RF0RMRFRjLv/Nhs7C/uZtJyk+RlkhQR
ejqvpYkSFr12V37f1qFhOEwqvHraBJ4aR1z52jVr2Abtni8bQ4YrI54VuE+sqGgRQ3U57Nru3Suu
DbfeJzD5TQj2vTfsu1Hf+EWzt+SbIW7i9f37lZs70WaeLpebBB5Q75UHCipCwNCq4j3vQBStX0ov
PdUEgmzB3V1cD9gRYP/u3OBRj950ZZJpfw8afCZYwndz05m3KoZ57MPqytOMRwCbQ8FA76pdL1fK
tG4H5+ikrzTU8iS/Dpwx6ofkpmQU5hTJAoVlorcOoc0y/Uk6Z3CK33eUF7qzH1kZZ6WAc2hrlReU
eLECKFFlBIperHggZOZtjQNwM3ZDivuRNV8bpLYo32Qe4/rj/PqyIsH69SVX5k67lyMHeuqEXRDp
FCvrTAI+ey79BMUjuyEx2ez8PCFgTbODv3Ae+RTdxiF2wroYRspk/XuY2MfKmq8G9951HyrvHnr4
ayJF1LNHoErT0zsxZVCr9BlgumPBSYAiRVD4PNnvVPrcLrTNUkZxyY2+1HR3arYg54GFgMMwOe68
ojX3jWe+2hWOT1wj/bx0D5nXYg70pkuUCcDpa7Pv2v7CmGGWGS3eieZuItxatenjtHAZq5aXYj8L
b9c5MbduvvQXGdnH3Sgcsit60A8MaFhUCg9WtixZQHiej/d0+OEW5W1RIljrMY4gS3G8T/LmsL3J
eQFTGedsiD+jbvwr9NF3PbIamp0gAtFN/VMxHDvR34zTfHB7cwz1wiRm0O8QGf2s74mUqLt8TNUZ
9Dx1XZA7VRxNjrc821bN2Igzob2jmc3RyMexvKG5wLpE15+fewtDVULA8LIBLvVMiWFMz2WBTjPm
rXHrWJP63U0gAYSFH54L1uqtv1o4/1cu+Y//1v74f8rkXwmZ/zA/YnEEQwuD1MboLD0CWn/XSgz/
OwcmUFHI1UK+3nzQf3M/Ot5fcJIF2/9RTZC9/qmWAKMNXAyyiCsEXkxo+P+OWEK4609aiWd7W82m
RabFRuX0Mcny63/EvyQp9TtFdm5YwyTFU2f2QlxP5gziw9qR7Na0BPgKzCBLPSeu2/yYAFCew2T7
drEQqkBzjrmxoR+/V2zLAQ3QgaPAG3lTTw3LG3VYM+0LATXX+HNhMidVB6JutEwSFFhP8HCNS6bt
DzkHOE7e8UcFKVQ0w541FphUpuKZUU17exrGxvnRIUNJTW81ygm2hmYL6dPwyYiHu/oStBymtRyX
VMrhzFwfqSQp6LKmXPbGhddBnbIoeNI1Drz+kJq39Gfi+GV7bPLcTC8w9xnqihWhyVAhbBagKwwB
Y2/NqwFFiuQ8sOzAmuCj1fQ6GKEQtWzzdzHMak6pHu5W9s2cEvIX0dit2Ue4VbT1aKgFWb8vhMOz
c6z0E825QX8SpISDuzbDjhKlQ83Uwqfumgc9jC4To6+Q9XG0Fwe7Bl2CwxM7FAswxemyBVxe7cfG
kQIf4KJOswoY1vyyWomKYBOxjtYi/GSvPKeejmSJXVCY82C4FUrTzAR0GLqiRwzoweYOI1tj20zW
c2tk26k4Z0VlnvHTU9lHCoyZ2ra6H0VhgcfHUgiNq82qFO2aL6eG6nhop4VsDlsyCyDlObFBNXSc
U0Q9MzeaXnJXdfzaIU4MjhT0Ksy1DSvQqrdaDPAxN2aQYZsfVIfahalzAQSC7b/m6R7XZn1a2QN3
LBYs3oQgGL4pI76vTpXltLDv0N+YhdzZo9+uwbsVZn3LuLgufavPyer2N60kjXs0x1kUR5peqvmk
B5hE9zT8rKzweN1OnMmmtg17Yk8y1C2EiDCwl/rZdbF4JrLJ31WB1zJMAX09uyspozAvPKiiRokC
AzNpuDJiTlRL6hBQ9rLY8cjrCib4UTIw7VlsMk1ZZVG/DP6UYiZNcZ/RroaGtFj4UrHlJ8K8Qnkr
MDPm89zszbQv3ZNL3xnqU1wFNEA1rnFLE/zmN8r1Jkd0eVCfqctJCRQDS4iGrOrMCOO1D7pDNHjK
6AkEqojDqv8qVplw7qcBsuByBSppKQl/L7ETAB5lbQb9Yc4Ni2w19qYPK6hGLDMuRVrMC5SdUlro
gN/w/XirocZKRKlbklEu71cErMImZ3u106ln4A4ATPbZ83e+TXNl/KYNcnBxcVoUQiAPlxpyk4ab
lHCoZWPaMyAd2qTOH4IGkMu+8LPGuWpIPb+XWIOtXUDNIL6LOYMA5qgx+DTgxLf7ok6d9mB0PDHZ
fTR0Ipp1DNRzGssXidfUCou6Z5zkbl0vKXhpP6H+2AzMRFTEwlGW528/RibYqOnM6snJomSQBR/a
sgoXu4s95+NxhXBG51SgBv8zJUxBsgkmNrV6jdlQws6GbhE60qAW3Sfmhty8xXzYl/f+IuUwMcbG
dbUPgmnYNFO/HGMIPnqaY1xhtLkXu4y1S/pzbnlKcGOtLedCWBaSZgzXwMp0S9FbMQuWQJ3pnEgv
2MVrDx2qPmFtJpxGuVQxPq5GreuXqlH9MEdqVkP7iFfLY9ya8nJ7zIqprZIL7kme2DwjaBz2ozmw
m4rNIL0T+lzxB2+jZtfjbQw9VoJZZNcZuDjgyNBFttOHK47+YKXBTWbVFFFOaHHFsstaGWc/aNoN
3FtAcNQhUK6zrYOIAwp1wVp+8F5ppB3s0/a8reJohPqdY3yfPD/5WRncT1RsrPR1APmZWMPQ5Dij
R3e1qqPMF9u+R+UdFDtd4WGEwNOoC1QR/3PIM/sdbd4wHqeJOjSeoaO4F7Qu6LtlrqzPlMogf09L
/KKObc8LBXKTZadvVmWZ/WHRMRgQbWv6Z2GxjPSljVKXNz5te3Squc4ongJ/7PxINC4cKxSF5NG1
R+uJCObCeszORg/Lby04VRYYmkPPb2fyb3Rc4YocvPgKm47O2CUZVQKfRVW8Q5StJ4YRqeB6pg0F
M7iOi3tFVrM6Ot2qn6eGB94hmEWbXRR5mQa7VU/cVaPfZnHEjn+GPQZVxKPaoPOY5yyUDOciLptA
cPV05rZljZX1LjNvrvcSTXD7YRvSOCYtN05YZiXbnB5HE9WsuEu3yYoeIfQ7YpCs7rC0H8Z4K29M
6xIUXEp/18PWgiP3UmQd2qGek6MueWuELT7S5FSnom0vvKKxnkh7WAKXuuG411YvRoG0pHzmHKdc
f+PsYRkp48764BLOelzTmZ3sayr7kltKIfS6y8g75GdseOpaW+XyTNtPUxxKfpp0qEy+KaMY1T2l
vJpirD5KU8FP3DSzEnGr6vxD0sKHPdqwbBYefiXr1KHweteLTBioDugnQGskG8C+dre1OwgzdCtW
u7vSnOC0UN438AIQ1u/RJ5ixyxBgnD0W+n4BHEIWGh9b4lFhO21GYpA1xYGf7vS0kJV3WBFl9eOU
d+4H6kuHWUC6KSmufJk3+Qi2TOjNxFLZalN8tZ1v3DQqeAo9qBotGpkHym3k+N38Y4Un5B9sAwgd
EUncWaOq/SayOFe50WT3Xn/JyWrubgPMBz3W9XWyxJlxeM4+ywC3YxENvhVvi7LcrfTzTNlPfiys
Jv5a6SeFqJz1ydNgBQvpP2/N6pthUu34he6hf1O4wSc7UT4CrXZLoe4ZguTEgNQOCn1XgN3PZStP
WUeOkULIbnD3Cs2ewGyC+/4+ZqcAl0ISdDwAo+Hst9au29xaiVNNAHP17O1c2JsHrH5gU+IM9yY3
dFeEjq4hno+IM96uakoI5EWlxzZsfDf5tKrJJLNQdB070q4xcKUHonhXNvUxt1YJxeSBNMzQPRqp
0XdHy2m630HZr20katJ/u0yPi0nbu5+VMDTsmnuX5azLqNy4S0jxbJmfaXlZgs+sngMATc5iNXcr
3n14aYbRyTcIuH15Z/tmPj5ai+UEy+MWi6GASlcdOxhQVJXiSJAe4fepZh6PbsM303M7G2Qs6c0e
TLKIskCPSJz+Ku5SUIds+Wk4JpCLRXexQASvU2evO6NthhtFWZiDczUpIQfkyHY7y2fo3Q0UJ3Gv
Ao/Bhet0Ns5lyJHliWIbcc2bNqU9nsrHmDYtl80pnbv3nLJYzsC7Gy2g87FvXrBMdTYr9oKmNLm2
ePcL3+/CWVLKFBami8t2DjhFh/2o/E8Vp85AXeEgmtBKtvXnulTsQHjR6Wtvmrrbkco7kBGxNX1y
eqHlMUtp6yT5K9oPD/vHk9fiuw6xVCX3zNGsTRs3run2taq13+NCWd95SNKkOaEiU7/idfGBVihM
jZXDz/XgZKn3lmk4SjylxMbZ6jXFEKNjQoWcxaSOis+i2jW56F5mdKohnLNmTgkHLM17aykKexRy
LeOMsYUhKiIeh7F1eGe5AdCHE3kmJIeV2NoP8lwaVMVIACrsknp5BBhOgU6Zj85Pr4T/DP1bm1tf
DlJ4WDbsnHeml/HKT7oS0S5N3fWUIEh0oVvj5TwWpmFlvGEKeE0NR+fQtBtYWgYSchkSVBCfQzab
v/I4Lom5ZN7YRTnwW+MojImeorJxJ5dlvkEo/Nve92+N7v9/ZhcxB/7XyUWqZJo/F8nw2//qcrQF
M7jnclaX24xORO7vkzszPXqPt1VKuMS3edP8Y3A3aK8QEodjQBZYwDOVzNOQorYaGYPR3aQNwyTU
yATPLzn/zuju/ktuEe8lfw3xSL5GcwtXbpP9HyZ31PjBEQLXWm4P5rEr1wD4fKVGLEZH3ynNu4o+
vUdyDryyyfoMFzMbU0zQbbD8ROhC2qxTkC2A2BlUxr6Y3zoQ8LcLduOPIWP63ds61a8d1jER9hRL
3YjBTf1LlNSuCkXAURDhqzO+KM9iOAuMHGokaS6sza1BY8iuy7FIhRsG9BEQ30glMA/NOfRFs0wR
e2lJNkIDXnql8L72qNzlqNVIuP8HUaTx76QwE4InVGYuEcx76FkmXusX0hotHZZGxt/gZSp/8hhv
PNbBUjb7hknO3BEgGgkwdOacUzlX+CKUhMLa0FctWlpWW8OL0FlCdksj4kc91bUFS2VaE3g0zlon
1wY28aPHtriZcaX7aq122rBzyjQhS9e//3DJ/ScsmX8JhRJ+tQH+sAbCS0sUdesr+uMHqRWel8V1
aR6rvdvC9PRrHM8YHP77v+VfLxfA0x49K5AAYP065rdp9g+XS1DWA9Fw61ZPheOQ1BBtdUJy7tPT
lKxZ9j9RjP8FJITzFu4Dpl7mAtgyG1L5z98VrNIijrPxB+snEm+tw9KZsoPqMwuCvjmtmdGkhKVq
u404mZGas78TdDRpIbenc6Yum2QmR7hucbv8O3mHYpS1/S+2Fb7VvCUJvNijQv28m4sRh8+QDD4l
7MMCg56X9qA5XvD+AVBHDQCVkAEWfad1SqaVDlurQ4KDdyDgCUyyVaKuA4sujDtnsJpXn5gcAMsJ
d/l+FTSIUqMoLAKGFNbDDNOy2rFptfynWDsElcpOOBUAztXhXOzTZinGrKcjVA2dOsFJ0svZy9wJ
/6fCHXaQROp+mhWvsYVra1P+/Xzd1QvxnFPP6uk0rsRYTqCDDf8oZSl/DX4qz1oqJHE0Vhwn6KTZ
hOLX9uBll71Nak1NY9jYC10JJEzIs3oLnMtutYnFqQJcKjDBlZ7LlvUAm2+X2INw1OwdA7OSdzNW
++CMTs1e2Vn5EXA2LoofQzJh3OCdk1EiYXuFiQxpxW0oRYP7NjYd+9NKk0UD96gWK3SNDj2iTw2K
chC7a/thXdlkhj52MsAOYAVueqfq5ZU74HAJTdI25x7sSICBCDzIZWeTj8OwIsbX1AkqgjGdp2rO
fXydZ6Ecsn+Su/9qpYytusg7CiebBtcQBXDlaB844DivKwdjeJ/dSH+znfsuHX2UIqAVigp4ap76
JJZn1kLDmVwEPwpXBvOjSmij5NyqQLGZ42Di+3VqUJmzJVBA9JTHJLJ9pHUunSXxcGEW3lUzlFW9
Tx1nNi7SYWugSlaVqWPebmKSh5EsI/2LjzMarRx3Xcsq5qVgx/RLJ0vxK8Vdvu6IdgxIqFTltBAr
MV93tjHKsPB75WKimtfTgGf+yqdXRe/WjkbufpU3ds7ZAdhrl1sHcBEFlr6ZIaZfVvnq+Ov8rA1f
nSt8bZGaB/1rZif5CkuWCnJPdDAimfKyZp9oTrUbS3esQgVynXWlPXV3rl8sfshAXNeRrpcckZl+
sBTJUPq3g7WKL5ef8Stn1eZBpkm3nniudHlow6/ww2VZJuO4Jl1q7GQ7YtWNs4SPpLTBiuBJb2ib
6JAYH2luqcaDgp+a4hpcsjHMqA7exybtQUhKS1YcBtp7LwaaVX+XPGXwB9H6Ye3bQXbPq28g89WO
3T2RtZt/yVEzTmnH7S8kWa3kCMWJxsyFl+IvPsrC28eEXPHNM8qoyMcOIPbERGPMx6mTn/JVTSkB
z9XoQwjhSJOJmw0d+43G/+HbY3ltLMtsXeKm8X+ndiZuRenqX+lKeW1ktI6s9+AnS4MbrCPAWFJR
toaUGiBmrmN37SnSZAB1sCTMlCS+qWqCPc41QuN1YimeVaul7UcSQeqB0ym/jTuJBL49BhkyW6a8
W7wqTMllAo32QJ2QUR986oO+6kSoVyctKDWmenpgHWDg2NqvvsO6TE4xF+GK+HjCOThZB/ZVwUPs
10BfaiJE/MCmeeTLXYTZUiNsts9AmM2CAkUR/3JhgEMCsB0bbTUozSWkNc6/Gmyn8cevekbyI8Da
0ucdc83ye3QPWoqJsbk3acEEUtLObXcKysocwYWT3muOTsPsvV7G9rptUsdhW7Gb0pjO7Qh0AcOC
3RpIlcgVJB8mz6OvKPAuKcxcDTaKnbq3F6Xr0OFZMO392s5uV/BlikilkWDRzRIvUjDMP4qEaOfJ
oOX9V+Ymjjwgbi/PXWtQtm5RiwVT3e+y00C5O9lyzF71vkly2+9gXDvqJlimkQIbNoesR0B/W8ey
SBSg9LYhmJE6HAj2MRFPSLIxnOTdSOPNi+4H61cXt/5PWUl+qgMRh1tH2sbbjFWDizw2st95suDi
iN2yHc8ZsSkXY0LNBo2Cmwp8qj/KMbRAXPHZc7gRPAPk1ETMbwmBBDPgIFKQt0iiUrQ9rtaM+kxk
1xgml55bbKRW6QrMm7QcL0xQAe+AbFnrJ1bNxhebYvEerMNwy5/nvTZdZ35B/sfoFLBv5OzjrEQb
S7rFM2jzlh5CqzMnuVeJ2S6UOhHpCBnH8tfcMwwRukEiae6bJo3Nwcxj/BEN5vMIoo3zI3WxetJb
tGgOcgt2jhbI1i0Q94Ztczlw0iLhIEx050a+JOaQPQ5c8F0YL7K47wqbp78qzfgWKxl4g9wTEvtb
SgPyPmVqfFfJJJmYjDVt9qzwVsBllarOcub2wjFEVhSnSl3c6bzHj0bVD45fxNDhjkJBTpWYX8qv
ytlAVhaHpd/tNNZvBUirn35hlrAn8sR/86eRT9+qDaJ/LN+TAf9I4/4sU9lzlpzVAtMAZ7YNpGt2
n9audD8HlrPvBLNJXNQkOxkyi74dDtJEXdrZycomiCUCUKMMMGS6n5Ai3tBx3TdCXKvENw1uy4AR
VLRzeVloTZ0pifyEZb1k7fG7spZtoy16+2bmNvsA2up8AbAetv2cEU87z8Vptc8rB0hEVWKfulKw
nDre7Drt7no/yNnGrwMSUVbkJ6SbNL0yuoIqJ29KCVnMLRxRcjBjUUZB4U8kQGLSiBS++rBRY0nl
9M5W2WpdSWdevaM3lMZAo2qv1OuSOLEIMRAb08OcEiNFjdb1ozSc2L7RyNvtiZDDwBVZkzvomDka
GrYw90oxWBOesk5aP+q4TUgtmXaySNwCHDI5nrntUsvxWFDMx8p+RNPEM2cr9KpXuuKJY7RSVUvM
ex32XAqUWkt9GOuJoQE/cbcCr5HsCE/kFpw5bJo4llelohBHc/KzPdbQHHTi6s5wFw3kzAiEDXMa
pxvcCXZfRU7fLmdXA19RSbT+bqHsvbjyx8CIkxDswZr+tDtZGocKc7p3V3Qs9X6Sy+P78eM6y0RU
Ylb3oYdMJux1K50LpH+KyALstYHfZAcVExbbNxTJxtCk/YWBBuVv8Y69N7bZcx+wJyxxjvr5+LIu
7do8s6Gv7EPZF2b8NOaVdPDWOisRBA4kNquxACzguJNsQ+37LHVc29tZnuzch2xlBCE0Cz4JaoPO
PV6jRs1Xu5+LtUipXo/dpn9eumGk1btPXRIfBDVWL2IhKPprI23S+qpuu0lf97guAFspwy/wz6Yz
4+9FLLrWvB1bwYKrAr6j75WaYvvR7pXvXoNqgjiwOMv0EgBt4PYrCMlgia445PiaLgorzoXzqtN5
+d2jJeK+Ljq8PHgjgRzAoNRvvaWwXiAXT5etu2QYOb7hCNbGSUARgLprcMIGvZybq4sfuqI+z5WD
nVzlrgdugeav1cQwV2iMKqB6QuVr+w2ilmr3XT8K69SmAvae/41yCGQa2GfrG/HQfuMevG/0A9ty
MBBq8HpG1288xPqNimi/sREDUgkV6h0H8332jZYgKLthJjbiRPMNn2D5TVS9qfvuwfzGUyw9Jhya
jiGYwnMph7vZd/jKmsv8G3KxwcT5Rr7hF/U3CIM8PVAM6YvyQW+kDHtjZqzf+AzCstlbqbrkPvnG
ayTfqA2XbOHMZhECh21uMI74G8wh7dRjvfYN7GjTBjH4G+PBFrb/1XFJQCA05uzkdyuIGigo4D+U
uZTM377s5osp9cZnYrzDi+Q1uClnLXQD+DOuxw6r1/f+N2REzJAtj+k3fMRg5iXxgwJya33jScwg
SZ7MjVmycl5ix8UbAsd6jvfx0H4jTso0WX+QAMECjtYObab5BqJgVQCOYm+clHYjpsTf8JRcQbPc
0fiHcav8BqxkOe193CIbeOV7sP7f1dl/sCr4w47h/+lhfiyb6bP4M/fr+z/52wLN/ovEA0KPK9Ar
2sS3yO9fe5hhe2Fcsk1TSGi3G5zwHws0EfzFtRyff2ezPYDs9U/ni/CghVnAIjfcK/8NANC/56P/
tmQhWv1fw1x5urGB+GdMGMgmfwzgW/4OkHOSr/HPGwqWA2x5SjWFOGDs9J1yDQ9ob2ASxjImzgmh
YqKBwR64GX1Ajix/+nmc7NbRwttCLkhnxdIxYcQWFV6cmo4rWdqPZcrqC2At7Xuj8cJklRW8JZS7
vEBvdUI2+U+SuvNdJelj55RcPa2ICkc9BTOPRa9gvaHyy4kN2Jv2pvWBOoZ97U/JVeWvxgmfwxx5
BIm/UK8z4kTz9KIIi+z8Vhr3WP6MK5V7pOp9r0dZ8XR1ss0FP13rUlY+1D8682XieyiSD2byQ5aL
L2zXd0Fxl4oXRcHtfbNObSSRaC7WpA8RUSl+QLEBNpjNt9pku7jvGnu48ZQlfyQLwaDRa9Z7L0/d
t3oxi3qPPaIi/RgspyrX7n1OOegFy8LhnDMhYYH1B7zWfsiGkNcvfT/Ea3L/xJOIHZwq3UOXmG4U
jE170mQ43oLJxqEpWitkgdJjbT1OwjcP5Nog/hNbuKnX/Hn0FOcKHEzlFLlmOl85rdKXRKfXw/bg
248iSQnM9vGRk3fo9vKL3ieKGLQ139WenK8np6qv4sK2wlgY6PoiuyPYZO0Hx5wPBARySCgBZURx
Gs6d6V+OoHVCr6Rx2k36/kyn27xXVn92q0oxCYqfBknti6xDMaMT5wndVV4HKcfNsRnmoyfd+mq2
CSVKJ09e9UqFgXYx1rdu7z6jDb23ZiLhysQxE5aHESJJFbW7GfqzvwRIEogsx6Vuv2IaGcE3VQ5K
22qc0Y/jyOmc5nOsXtxeLUko8+6+anOU88q6nrdXrt5GQ7ZHvxX+FmNXqtG65fgE99VthuuZL5CJ
FgOXW6/mJe1FE1W+Yigf/GRLZU5TdSIhWx8nHtQ7UOB8MASJXyycnS8zm4AQDcx8dfr1Gf//dGkC
Z7uc6p79Ro3riJ5KTa1aEyqkKkgTthn6aK07JbuBjc1s63OsGzLJTio+8OS3xz5dgn3aKfN6ZaCM
nCFbj1PT8qZkfL/NGzgdKsBdshsYRWsy1vN7bc/LSbI0vm1qD2F+YnTfT8PyavKfhPAzk+Sicgg/
9ZA7TvEyeKcys5A7W+lBgpvdBsE4aF5qscK87QgG1H61RPZqs+SZbe/M0Q87lSII12VZ/FyxumFI
6ZdLGzDeoSB99zWImvyBReDHqQbrmURMd8FC1LR2HtiBc8cB9MIyOxIyefGuvQHIC0Rimg5aMyqT
/GEGl4BHQOngJ5fRZwDtiMz6PJ5TjKl7pyfrBt+ILZpGiuvVWh9Rwfkns0kO8+p+rH4Ki8dcjCBa
CKRxr+TpgbVDe1l5SXChWbQTNG6JG5PYp3dAeDyKCpQ0na79ba1V91hl2URn2CZkNUUe2dk0XUpL
VIzvIt9s4MGTy4brkrnNQE4jDFX7xkJ4PbaNixFLBgOhsk81HtjPtF7xBzkIffA32e9Y9OJIXuOX
vk0228hsO0pKcWWvzbX03ezddv2HvineDTpBI9UU9o0n8OalaZJeGEXyuC74tpTrki1jbvY9qqhL
7m2CV7OzmzWREc7GJItbH7f3AiSRCidm6qbhE6RU7yq2TZ+mYUEsuViW57mf8fdXwntkI8D5qzMT
skixjPIRtEHLG+mqqwLBPTEkaAELj+FGTebF4ppQy/IfmX0SwuijxbMPxig+EuPkuhV9u3CqqYbx
DrNqfwhhiwa/v75akABPaVuR5aoZmB7soVgxY9MirZVzURg6QmQiZTl1485ksb1nGlARYbn4MCnd
XXQl9ByEz1cw5HlkErbIZA4KIiYyXa4+YiWZJQeGNPDuvYNP5DKx7PpidLcOXEbWEyPbI21Otwtm
x7CR1C/1TlHdjIUx3VHGlbya8aCi0TY+etRlwKnSvxsJWB86kOBYBN9qCTLH1sOJkujgrEVwgnh5
BsoxPHprfmAnNx4NDW4GcviQGOalF/BP7OAWFZns1vYJmfEDecoz5ujfTp7fSbsAusaGZkev0icH
QhUZtCXf5FmrzrR4tnuPtcqu6/z1a2B9toe2Rw+Ay+LCToEPurK4MgrwfFB+yQ5V1KfIdsH0bBfv
qZoopzQq+8nAq3KAGx8Ww6x/ZSLBMORZiCAiLk+rbch3tuD+Va9SL0IkAxfQistJJT79oxPOcQab
3fx/2TuTLTmRtNu+y51TCzAwYOoN3ker8FDEhKVQQ98YPTz9v8msf5UUUkqr7ugO7iBrlJXugQNm
dr5z9ol7+1iyph8SFyRSOKcKlkR3YSaP0r+wLoVxz0PmGzIa0rWJ8LBy5hu6pZPbLoNaJVVrbEuz
F4eJUyC+qtBoMEm42W7srU73ZQUkiohg9M0Dzf7EPIc5gjUMO0YM+k05ZK9lY0Lj10PnIJtBHGRU
f+ujLPPdyENfHb3SfUwrjuOFSziwUXF4Ihuq7SBONJRaOyEJFC2wH9RsWzeh11V3rsVuPaQudDe5
Uf5ApknfDdi5CIy1wSUHYu3TBVYdZtAop8gIpoMWD5x+h6YFhpVoTzpeEVKqA6moKWHZo1++Www6
1vzkhTFwCfyazVfSZQtIb1KgutSA7MA68ZYGNjklrbWOXlF666zQwA7OXXeX9HABQOYMXwpiKulq
hgV9opsqvORJ6m7B3KMx9GfshMK3cnBsna77TADVQW+nykf13mDppcantL6kg8WFZe0+ZDrx3l60
/bZrrHEbUCy+4ohJy0SWSbnFFxDc4haz93Cmxk0EjnbfE4F4bbSZPZ97YMh2Gs3pJHEdp5bmS6X7
unDWorIVjongmMYdtTXFvvaSU+eiJSgsaAwQRURZX3ZhjoPUPYlj2ePo10BkbQRUizjtsnPp5pav
mmKXduNx9oLqfuqlc98F+HbHfCjRMafPmq4dggpzNNqlPk53U3uKgchSsLATVQIbJITptZRAjeVF
x9bjhiNCjjadWps0A/pHv+vs+hlE4aUnq8owxwZiAS+bSq71XLeUEbafPFQ7WBdo+SZuCoPxqaNn
e46yB8TYYkMxMKQQ73PECHATIbWteEb8OGcDqNWdh/cl3FLm8aYYJlfo3DyjxnhxWco2Yl5YnyT2
psl+cIPax7hLLV5jkCNKrDMdIE+pZ2SArfp86zpsvcLy5DJL3sXFrTdF9ZqD+a4JF5NmSVQvaSBO
tZOeb4qw/1Ib5oBLsK3WukaMXnBSnAQqu8NGnJRiSi+F+7nsPaimx8nsLkj+7PqFkWw1PYczSYq6
7k8Ceb5vucZBBplLd3jJRPSkD4wbiQWTTgcigLvGindWaHxINWdvJHa1mTlU3AZR+yUaxtMYtdDk
p1xuBye6Im9uU717FUX5yOjoCxLvtyBV20FP9khvakU52g7VH5YrCbaNsON7uA3IRFWen5EgK1/0
7IC7vjtPExAiQ8+PBMH8qGMOryLqQZqBTXbGD08wyXahMCZrjgWLsiZSsDTM1CoN8KWhkJBCHzjl
TWiHLJaMvhy8VazO2VNRQu+YKnUNYVkm46YfeZ+SxmnviZ9S8hYeCFcSbQYmd6vN4fBsLq9NracW
8I0cwAci1giwkRGfYQHiE2ZKBV90Grt9XasPlR2bW6OF3JLH9poMfnJT2EV91IzC3k9RaCVr7jrv
Y4WjcNVArf+WzYlNzgxtr9TW0ZQf2fbzo5aMPkOmJOha62ysblJuQw4ZFNwTlEZgjEISTLZy6q+9
8GY/7BTEEizT+JssXyh84pMOWbCOC+1mgMq2aSUEFSM8Zpp2yXusbI5s+lu9T92n1pWExvJRv2Gg
FLApmjHparIGudchGJETxZ/WNc9GQtDV8frb3OgMP5qzcgdoVjtpdk0+G3fGRXmhfEJgzsm9yWpn
lk65bRn4iJGv7fGicze2Ua8bJm6xCdw2aT/15NkzD3wrP+Gsy+lMM+iqmdo1Kv9NGcQMAanDWfrP
jg08i6lPoMa05W3SMkEp0/5IRw1vpqnHH7+gjMBExKhPp8bqIccRE7iwJ8GNOQwGDwGhpKy8TE73
muq99C3qYRuP0OYIuvuAi7jdN/NAM4Ry71gCTHxlwakd2pJSazU+YxnkXKGGr1AriCLIEG5ASwJx
WFiXtTashrDv2fLX466MoO/EzUOrssTnOCl5nGEnDg6iVe+wdiy1QzkEjtteb+VH0Dohp3SPdxuF
oFvm9G9ZDI7aFSF/VyYc34OY3IzlByvLr4WeLqqP/NYb3qNZpljK8f8iw654TskzzEzXTKk/Zdzn
GFbwy04QTNfBkLPoWl6wWG17HnD8Aijr99jUU0Z12SczTJGdo0nbpIlkA+G28Rbuv/kZSvmu4Djf
xvj2hsLe4UE/FikNBZrBKyx0q5AMbZU/G9LDmG8ZTL2x0aZdxSrs8mJNnKuJMZ6aVPsIeWqtMo85
Gq0mnSfGQ2VUJfsHXqpzBM1pwjA62/Ylc50tL7BgQ/MsxCPCGts2cF4C7j7WGpnRZyinbR+bn1uz
u7Ixuu1yPbhz5vneBBtlF9aLmYDUywp2P8Q/aEYNIMqaibGLDP0ZyzVDW0yTfH8z2KqasVtal9fS
m7vVGEX6RUiQGWx4sx1bzuor0/Tp2AgFY8PqCMvbGRFg2+6+0GzOCIfHFAsyKDa62Aot+Vi6bnux
nQaWIc7GkCEWYfukmpxPWEfMXS0t8r/MMLIj/Nngozb3DPcnOjhtGWunOEGUB644bJKQUCIooZnG
3tw71DCxn8yOZyzIG8GETI7LGMZhgzn1Bu7uZIrXGDvt5xxbr+UzYP0YJS3qwMxbeoVqBI8IouZ0
I5WY2G0XJECU9dqNTX4g6JcfVUk+JK1cc9NPbI0Lra/XLgGKNSpqedaYfh3IuDoblHHn3tQDynnT
Uj/w1os/wEZJfE542g2xE1Zdp0V4tQMSga2A77Jy6eEcgrS971qvWLdWa3/Tcs586TyRDcVg9UE1
YbHXw8xembZN1kfxkBKaTdRz3I86boE5PfAwQmkPK9MitgkOJJxdijUaKw8esYnTC1uVDYD7qlAP
Q10mr10jdU5etb23IzPhLmu0h5LAxcnlKLA2G8700ITsrcgJ78g0wGCtB1htMCZu2hIjrWNA31mh
6Ub3npmxcayh3nijUZ4y5j7rhvTRW10J52R02Ey4itBYI4c4qNX0fCjjI7XqMYdvOzWzjI+Flcfb
yqV+e4WRYeQ3Nkd/8LDXqG5wT2k6ujqQFDj5jebAgo5G3GwEEQySEkCcyBRoGl0mTX/KYlu+yCnX
L3WIqxvSZbahBFsd09DDdZ8bzYFwFT7jOA181yJXLa0QT1wf34/O9AkCMdF6y9F2yovqA14VQbme
COHU8rpKVWEtP6G1pV2LnV+5kWGH1Sm/5OxQNrGOVhfMh5KRZ9/OazPneC9pZ85pcbWjDzRbYaVN
o001dsYXu3PcI5t8j+5gMv6xpty9XVXVLio6/QA8UbwUlPEmFEqSQ84xjYbUHK8Q1bS7oolagp1j
Hh01vYn3tWZ5n5n1k17vau2tImDnt6WJE7lGzd/imDaf0iSXjwYRvVUCWudYOAAkCuYrD7OOpNQj
z1ALXod3WoC+wHJPCi6nj5zi0f5uZBxyb5mV88zrJXv2ejv+QJDQudH1MdqVZiMeYHjzEsgMDQkT
q+Rhjo3sWih5w0BX4yuMxTBv8iEYHuG9sKVzDYs0IXmCsVjbiPU3WN7FMxxARCtXYRGJQ4vjVxkk
Oq28yqACxhqcLdTh9JyWXU0+xNKSneNM5V2oj+WDhWSDJkB292UoLY1MWGyHHwfWLRgyvBMeCV4x
orJdTTfQmGAtboUM21MGsPT/wlz7W4zoMmv4fwwQaliUU/2zcfb8tSnbqPyeEPrX/+Pf0r/3L8u2
JRZVWgSNxQz7v9K/SbLVwKvjCVtfGmXFfxChS60H4wKTUYHuIvMzGfiPd1boeG5dXXg2/UUueOT/
SvsnX/uD9u8SnrUXM7cuoPp50vyr6u07N2TjTK7SRyZCvMTStZQh6y5ABwaJ2kfDqtEW++yc6Wa7
bcvuqAv1qpDEA9nvyVWA3tejbkdE1jdrBvsCLA7/DWgDfTM+KtHRwFOl59p0H/oWYaqy2hsgjB8o
EG9vNYR5pxXwf50vtGN97kGvreoh8zl03dVxdujb5DW0vHmTBog8cH/GK8og5QACgViI+hoM+BEW
umIMzG9V9MMt1LKTwg28iawSJGm8k1pzJ1NnWMuI0Tq1Q4eCxa1ESt9UjBY2AUWNq6hrvtpiZmIx
btPEjegiGnyl9d/UKAeO0dUaMs8bCMdbmZJNzWbNODply9YelpI2JxCscNWtFAdb4OLMBNvhcwcH
xA4PnnyBA1C9ThxqwAJroJ8FZk4S7DQd2xNcOiXXU4CrYJ2L3roFcHmPsfFb31kfcdvF63RoHjGf
lJu8xZtLRzhN9mOMbwvdMdR4jmsywp0T2xvLqz5PPZ4lY3gEoaqtwTgxzMxxcTRFiE/Tfp0l9cRV
CPBiLk4MSVK4foSNdnqa3dsMxbeeCDhGBs2ngOyO4dBQuSLbyuGaEO86VdcqdS+jFwmaMF0fC+Jr
DylkFRfN6FutNa1rmyNBNr30qQ3UsdxTND2/AIgdd0IzgVmVuzp/s+zuFgb6Z1V+K5JF6M3isz70
j4CdFhwmUHv10Abz/VgfsC+rr1pLvoBPfbKz+VGHxhN6/Y1nF5dyJJQUwvBTgDM/KfUWZ6O+tkdh
fNOCCuT3JId9Tw8PC+8UXGMXxFYhotAv41gccOQcu4VXko0RdCwoQOupbmzCPNAn09DaSdnc1XXw
TRniIrvquUiLmpmPhY3GTm8xHJlnYcE9x53l0wMy+QhJI4w774I5cj/FXr6xW+cY5RyMADPfTI6O
No9Y6pehod0Xc/9gxe3sq8zR0BXgH5Qq+ghYcCVMN5xWacwuQ4vsc9rVH+vMewK9enGyaPIjpaMc
x+Z4YxX5IZuZ4ExdAmKB4vOgVj3STXXlNuKeNMsbzDPOWrMCNuBZ/CaS7mKUDqudA5Q6FvreSy4Z
pyCq1K3h0EJ/X+d4LdCAB8NkhShPWkK2uGnktLMiQpKcm9gZjgQzgOV/HgzMo+C48ay1oJrapDsZ
dfyEJ6pnrJTv4d/xVEcR1V7LhjIZP3tFeu5b8rRRYOt+1WDFr3P6aKjH0Ea1NmLzrehN1JYY2GmX
FZs8FhylXXvvxWO9SVlOW9rWo+yWNVehfeNYbe+LANyi95oYivuBcgDwc30nvI2Ia2Z69O5lydKG
aNXFuesnuPld4oSPwuyrPTFIdZaabNa2V+Xbeh4anzhfdDCi7FAHff8KpQQ5zwiMj4NXP9rddEa/
pd50BAJjFaF9U7UeHsvRLgBRA+/rio4elVwkB0tDcppQhUZvIKGfe8WmcMpbMY+XdA6PigDTnn6n
7sxNUN3BKzzxqjjRWfBldvoPbO6vWQ45HbvYhmYkPHy9t405vqAdB7ehrNbWbB6tfjo1Je8HyTCV
FzDa1uQKPqTU9rivgO9zrt01JRsyEyiQo5GIjjlm5eWwLxG6I7e7SQj0rHG2ZPtuwLgZhsOps91j
k2rmpvIKuZ89/dzl2kclW3Nl0qn5NcGWgZrJWa8y3eQNn3N+1IuSzCuwU3eux7OeFcWuWxxjDcQh
cMSjvagOPoSiR9vJXtL6oZwEgxHeDmHC+SWzsm3bh9hAsTp+CLLDXMJqoiegb68TbtuLFppHdkzb
uSuO0TTgYnGEyx5wgegMtoXdKTZtFoQc1psxV58pOlfrKYVQk8roVuPote6zlnRSF0XbKmsZajrh
7ZB/MtOCvuuyI7eaTjcYQeWnvqu+xGHb7GojEmvOIAiZxj4qNX9oQa9AV1lVDSztSB6HcF47Rnyj
xfF1tmN6JPr8mGrpgXEEI248TT11RAyEopU7tV8nxx03DGlPklTiwZQL1DTE1V3QCZL2BQS6biNV
d0EJeaqBPYFYOUkQbbqh1nPorVO7XdeBC5An1L/WTfZksL/ellZto2UYdJVy5vSJW3KOZ9e8YU6R
+lMb+F6BG7Vp8EjhSO32UeQB5K87tuHd8GD1+ssYMyjGjrv2yvoTIS2QsgYPP6qL9BstSy+el7Wb
fh5eYgeK9cppDIMwcUwSuXW5yRcVc6px8CVaR0iU89TeLLT54zjPz65kSowgya6hYtvOijBui9YG
2WCXFB0STD6i9DNCoozKt0hx8y86kQ2MjZ2qop8I4gA5Cj0SOer7kO4bcNuHGUV2Q0pnutoTuTay
EPm9ngJAmnpnU9u3duhPts3hEl8B795HoVnPeZE2HxJs9+vZeS4I/h/KQFlAvy0CaziWkYZ5y2qp
025tSndWzRC8eg0ygFMhVIf6kG8sFfmNVx5HXafQECt7A8ktMChZnjUbDtNkf0oSiIcM1cFYafqj
Cttn0i2Pmus8BE63awfO8VZYxsQetAu7bpgCpiqOgwGGAIxRv6kaOkAzaFUHwlT+hDo7phFNYuEt
89Fj5OmHbkTbyiGJm2TS6VfexwGsNgfkSAWNkEM4xoMVXuCVldlXjGNnWh9XBTzzXCEBD43nT3g2
fBxKYt1AkaBu5QPDvRIxCM1F4eelAmIAzIRdiYLS1SzhaOAkSokB6kpuk8Rh0SzPekcvO9CsQvJE
eAGHz+4xNAXsNHgF08jiWh+GWPeRBJ6abFwLY0bPTbSNh3Qtk6mEG4kN0su2oD1uDFpsigDTdqZt
6ExY09z71WwyjlPnQnc3sTfBAoe6kIZ7y75D8fucmdVpbojdSgz8PVD3KuRpIAzu4H/PacEE0Xtk
Ur7L3GZdDSBfpTxqbevuDK/mJy+01I/JM1DaMT+khbwRJdVkhG0V9UTzU2lInW8yEJiPum7P0fvq
YprcMHcnFztJop783bb+FjryZOgsaAQQvmEHvqBJJr5NkDsomj2S+UHE5u3CJ1j3MXVweLml8vyh
lNsst/ZA4C9xV7/VzYOmD48V0Oy0CTaVeCzL7IXZ23NRGjvYC37v1QdwG2fq3g6O0qF6IBZQCLsp
kwzK0gDNutJjn3yHQHGcvpWp+9FmALC8IFKJIwdBmFawkw2ZoAvKcxNnu4FjMaLNLiIKYRPfSO3h
Sz/kWyyzx97qX2a19/RwR20qe/jaF7l3FinyzfDaT+a5Cc+69RDK+b4cPZBVNkgYRnmYVin6Oksd
33PQE/w2eJuVY32qLTY3U9hdOoxVEq0spX1lXXsum6aqeDOVuZeoKhVksbmCPxwqmxIYakGrgv/M
pMtvRcqN7bSudZ7k0rLjQT0vb0tR35Pux9ETXjjNQMly7+yRUFL9IBptXOn52INyvaXBusUnYzIX
osVjiQwPGisKgOI1ucbo4E0vIzs1JunPcZxdLDbBNphqx3SusRU9VQXq+hzC4CBgxRCflSumI8HQ
X+IQZaUvUdzaqNtPnbh1ps+9iDZukkDRbiZcTNqqHr1DV3jXVrJ7UW13nGrdH2m42nVCu++F8aSq
j84oz6P0PnMnxez/0wcTD+OqlxESU5aFW1KJb0UE2JGqON/MLOtSTJXYFZRBzaN5A8nnDuzwNm/I
RBCFDkDYoeDmzlcZAyGsu+kaa97aVhgSsHjyGHBb9t7LyGYpYT3TC+1MgRE2kSeyl7tKY3prezFm
KKt/KGKw8Hpzq0YqnczulLIQRhrsFqtnHehG+xDMxLOlfOn7Wy+DUh3WF6ExjUGoTWvx0SJ+bfDa
Y+Go63VnVk8dA1D5CczQ11mcYs2+w/4kSSMur717RmRo7t2lVJ24R6v7MpbxpdTtK9ZamxzWtE0t
YAV8uyjQbuyB+jf8VabVbwmNfKNMirlNj1WB7lyHavcGT1ZxClGmbkLDXkVDcFspzBFNL46s3JrC
62O2cYTCzT9j4MdGd6Cmj4IBHM0KH3rUAGSkY498kMN8cGguWaXtYhOYqooY8tSvqas915VkkpOM
ON+BY7o1IyaNpQEw6AEbxo1dsydlasQAp0NqxyNqkFojPAQIlTEcSLl0wPML+/2bhrGnMgMCfIX+
kGquu3UM3uaxA5LRATt8MAaXNjMSXiIjj1dFLxV4xaRhTIbl4aZS6trPKNFkCYdjlWP/IWFw5cA+
EVrrMeeI5A3Y0SNNZOWuaNNPhHvSlXBLteuN4qnHhI2fQB20fGpWnVZ/7AP1wpQT2kejhfijR1Tu
IfmcD4azrudRP8LNd/y5c/H+ufItHMoHHWTVhgzVXZ1wfDUDxghT2dyaeneZQ3mTWlisk8SQK+rn
eKJIeG2DJZSfNLDXUxW+aJLXgIaAC4MqGnaJZctNSfRvpzMW9eMeSPRQkciLvHEA1JMUx6zREy55
HDwbRvghUox5i3hgXq3C7jblTRyygGl7s6bDDl8PeFwbwI0J+snt0MuF1Z2WdiHoQuF9lhChH8yH
woX0zQQjiBv6lG2oyKX6KhzAkPXsQx6h58QJMpR+5iR+PQTFBeILpwmViA1QFOy8PTWSkWQwSFem
80hJZrTlkjLIHg+TmXOIDNmtjOV41wbUEIWyD85xuYT5mVyaJ6srCpgNaMWJxzAixoJ4MFPc+7ZS
2WvgjjnF9/BEnPEzEuMaK7I/WdwbqfOx1Fyo3JyUGvMo7fyby1orpvw1CnTqQqeS8atKBodZaP+a
x8M1SIqDZoHQdENxZKirLalE8CDibPbc5tCrTuxPMf/xrkJFRq+omBhp1lliSz84RvmhAzSA8yrD
6ikGLTqwtOR4HeOQ3g1+TbC2U+n6TmHEn4wMC/6YggegPMnchS3KyxhRkmVU9YRTS7Dz2+ozPEas
L1gqePp4ewSnJAwuUyPEqlazJFSjMbx3zGsXRG+dR0kocTXG+zfkDEGsRJ9CbrXC0T7EbuNsjCrd
4h2k/qPwIywxq2GmNAaiSh0sQYqWZTnJSyZmNLyu7YA6R4vkRxfupTGcQpq+lgG+X+ELB0JGsUZp
FyfDEKD4IwBd2NuG+KvlpWSB+qMXCwZM0clSb5kMsFq5d/0AJtm0fdwRRwePUw/sEec9DO6+eQ0o
im+y/K1OhxuVRYBdX0L0/bKY7oUV3o5T+pHJ/rlKFR1u5UoS7cnBp9qujtM8AXpIYXsNsKTQhrNV
JnfwVtdV090xAtcxjVNAI08J+dyZQ+imb9grUiRkcTmHYDsnFWkuw7jruNbrLrAY0SX6sk2aj3O/
7I6hYRvM1bqoxbvFKYNbZNb8rAKLZTjmW5MTUEyMG6VZfkbgodfFJ7clZC6sLy2z2w7EmAZ9iP7G
wjeADtXM+7KEPd8sKnc9uqSCOOTdxATUV2aKvQiU0QYb42bKahiYkCSDGehF551Vou4j6i3KoaPK
V6TbkBtsmOIPnppO0MbKVYN3IUBuXVmJsa/07uT23h4QRbuJ+nBH6tuPa4hXkuFzbqR+UKVH3Qru
6yn+ynjq0RgJHHf6/M2LgwcYVJ+8ov6YOseUhAmuqZmwMxY/zXkw68m653Wh39o5qbbOwMxoiC+p
MwfrIi8ecVDL61AsKJKpXt4vkMM4iBxrWvjG52k4a20+bRQYy5anxaVGmAGevYM2H9w3VYk5zVTR
lmGg5dtyiM+QsnGrmPi3dx0eGrYbTUgBZ+qEB8ZjPJ9z1e7mYYj+ztD/f6v//3HQ4f9Z7WfbGH8v
9S//9t9Kv4ZQT7UXeAx38df/29/vWP+SwhAI9agQPDzI//8mW4KO+5clDY94m246DhgCxgz/C8gw
/+oDZ2zAbGAZA5j/FSDDICrwnb/fdlxLF3j7hWMRJjA9810NmKLSEhdEY10noaajB8SOeg/orFDo
eEmTu7FvIwypt6nk5gMo1SFjYMlLR1J6Y6vNn+kRyz98d91+wXpYZhjvv5RtSkkxmScktol31A4t
QXjWB825MmsUBzA6aERZUp6s2YF37LnszrWy8GeyqFsYXYhqGgh7MM/57e+/yZJu+E/64a+r40Iy
dPiFoEE4Swbje+oE5Y7gPL3OuAa052yx1TZ4lYBV//5TzB/5osvHGPyYS5TD03Gc2tTOff8xUya1
oIW0fgWLHXLGEOnGzfUZIrxD7CvgLDrK9mSZHvNRzCVfx6pmPIEh8CCTlJc5EQ0/N1S3G/OQbEEx
hwd3CIJ90XvmruUAtwnyfjzJTBv9tELNMKAOPeVtxfCvWToj6ERW21CY4e4Pf9mPI6S//zLXAIuJ
Fdlcciw//mX21Jp5D4DlSnruVHXEluP6psT5pAqbCphib1i0eE7EZwEJkxxbXDiQIcBPkISksWPL
SdQ3BRvCwjlSpkD1kbMfy/6Rkjr2EsFOM6e11C6//9o//+wG0zUKduGzAo5x331rE/A4WlTrXslp
qz3BPdjzlWr+cHF++Sn4IAHkwEU29eXafTdey8egpF6H0p7J7qhdS8BUTY0z/p28+ucMzy9+AtNk
hiekYZiutN59TCgURTGZGT332RTfd2Sfw11dEVHAm5U193VjYc0UbhJfp7rqyo1nDvUlcnWmxTJl
irzlBIyoqiij7VbVLMEz5t6Effm/vub0LYJ3sWzLdFz57hlIM8CQAqTdNakqbUtnLo5lwn5/T5n/
8Wr86lHjPrS44ASrIAq/e6Jx7CPe03J8dV06qPoShgrxCnyQBbJpYsAzxYvXoF5VzW4uRlANrYI5
AHP6xTaRA7QCrzCDtRh0bvEljhpvP4zFfAe4Ewk3osx+6lD7PA4+tIpwdkoqadA2SOiCYnD9Pp/m
EbOOWZ5/f/n++uI/vqqYCrtgcgyPtwnWrB/vJgz+ptnNXD89yIZjPfGXyHp6MxxgrqRrinVXZr3f
YRhYJSqlfc8pFf0LmfVA4Z48djqzHTvmRPH777WsHz98LYenH3IP7Q8G79AF0vz9TW6PIVvrpA2f
wd2GpzE2KJIg230CjlqeJkI4bHG9+tLkTbf5/SezRv78yRKwtGkZQtpLTO/7T27F3Mk4IjlEwduZ
/hb5CKb8a80siEEW85zff9pPr3D+Tgk4SLKMsqD/NUv/7mG2hxJiUM9T5mUcBrzSmTfANjDkcTTb
VCRcQRUo8YeFA4bW+z9RGq4jiOUtGwixXILvPjQs2XF4pedeA0OCOYeAsS6EBSaIWM1HJ4IoPVnF
M9XB887mNPGHJ/anF4tjUIhuQeQ1Hdjd9nJJvvv0hPQfpuKK91fYI3/K7DXScfEAtRn+cHGtX1xd
iUFCkvoxSTXKdx+lIH2D+Im9Kz4ygDCRauSOztDhrVcdtRxUPjuDi714UG8uprH7oDP2zJiQBUPn
W6/naiOFLO9QWPGoUYGmKXx9locEoZm09pH94ORAJ1tmpd9Sy4tvhEWu2yhSRr4S118ZBzUEecx1
1EgDz0BvmSbT2hp09JxixmvbCYzhaTYYvpnkqS2nu8OfWB/KXJsolo7zTxPkrDWcGuYJNSrz2AA0
9WqKqQxr5uhvTPofnrxfXDPHZvGyAEy5pvPXzu+7n6chsSfoBneuhV17TKIZh+Z5gD6qco5pkh74
Pgcg8fvH4Bd3pOPpeEbAGul8uPnunqDdpBKV9K70ySFQUmGzMZxC20PcHg8lQt06nFW1MYia3gZq
6P7wQPzimScqQOGu7WKNEThgfrglW5vOvTYjhKhFdG13udne9aLfC/xeyF9dd/j9X/uXA+bd2801
l10CUxb+d+ny/f4RqAFESMz23lXGc3HndozmBGPzTSPxXZs4L/3UqYc1eUSssIsCRQnYdPzDl/hp
t+zwZhWg8w3dkTpwqR+/xJhTbAepVLtCU7Q2dbvMdipD7dI6x5rviPpIOzWizBRP+3BsPb+DTsCA
TEU3v/8mv7r6cGVttjSe4Rjeux8/TnuLcV3lXIkpZDtrCax4SVneEBN5aGfd2P7+435xg7vc3UzA
udU8OP8//t3JNOB+LWjnqONRripRBH7ilvoZ+rbcZckEUMOTX37/mT/t2fizLM5jrGgktolF//iZ
QzbUMLsH99pQBI98XHyqR8DJv/+Qnw9lDsE6j5XE5jddag9+/JTW6b08bYf4udSQzMoZ10abiukw
DLSFBE7d7A3hjUfK81jU6ibGi2zSEhp77U2uOmvba0P1h5PQz2eyZR21WSZBuRksOO/uskwHf2Gi
DF11FMatNKb+nPTYE2FTZPvWnvRdJMSE7qmoto3d4YhePexUG01/+Nl/9U2I5PGEg5xkA/d+31yW
RgZIvoyfHQw7vLejdu+RM6TfZQpeHdvst/HoFLsSZCVe3Tw9Fj01DaqI2t3vf6ef9zamFJxxbI+I
PP8sL8Pv3rDJKHRzDFT8TGJIgdhpGZEqiLKM0bNoLJlE5gViIczm59alhuAPq6L588vW4lRqLbs+
i8uAEvDD52O/gQPj9f0zERm6FitTbIm9hsAjYe+wRR32A7ybZyrMGBqkhF9V4KlH1yjgkgGVOXcj
QqItveo2tczwsZt0gtgtJJxmZkEkjpzfxY3bEHmOtFW3mKTJCONuzUwmyKD/dwk9l6si1b0NTQY0
TRjpv12h/7hf//mVQt6TNwobdgyP3vsnwQA8xqBYz59VGRAeJ9KJo9pE61Nev2tGc/zDNf35+eZ0
zW5VGLBLCRm8u8ttCKFN5UT8pDn9O3UxN7jToOL8/sYxltfEj+sGOzMT5CMch8XH+e5jpMoKUKSi
fJ7kRDBF2UczhyI+lDPZbRrqNooQ81bHHnGb20O4U3HzZYhN/TNGw/iAVJr5MFziq2mL4A/f7Rdf
DSc6RB2P+wrow7utVpkDK0KcTp/NGB83aNh0g7NQ3OuV9ifa5s/PjwWswllOBXya8369qEVXjSaE
XyILRXGHy7566xbvoptXAwwUN743zLbzY292/vSGXS7wux/AWdQJ4K/6smy++ysH13abGePAcwzF
9jG0eUEIZ6QRs5Vks8ehfEsCQ9Cx65RfAAwQdXKZHIQ4Wv6wYfr5Bl9ObJi7Hd4lqMzLDfndO0QN
VLf0YPueNQP7tQFhaQUAfOMUAAwaTOZ/uL//2gH9+IcvxzFEP9NaVEf93aJpm3mW4MUqnmNsZs+t
PdOXm+vtqRVE0GjG6e8VkAK2htRjkHNAYPkf6s5kOXIky7L/0nuUQDEqFr2x2YwznTQ6fQOhB8Oh
mOfx6/vAoyTLzcimSfSupUSyJCsrAzQMqk/fu/fcgZmZHiFoRNY37XBPc7xRHJEzkjEO8BKpbKLe
XNhJGNzUUACXIVHZWzsl+gpPio7Iox2uTKeoHoqyDy/8no81AKs4t87Wac9JJhCntw9wse6LtFYv
9dAnTzUg7I0ODG3VlRUCGwPg+wT15lLFNd+ks5voIN1mgdBN/tU7u4kptpxQ+Un0wmYZ3/uJcIFb
dPoWGx7TzErPCNTTovEqIv/iNsqwr3y9fnxcpdCA0ymUbIBzF/js7a0bQ++9KE1e2B8bpCYFo03c
2xfu7ceVgKtgoeflZCzknh+g8YO4EDfd+IX0j4Tm3NBdxVHhbg3LqS7s6Z9eispVJzudp6mfVY6V
YkbYt0nykuQ5wAmXNDgzMp8jmziCr2/dJ7UVSnZinGz08SCrpXn6xpA+SlbPGKcvfRC4WPDnaLG2
rHdub/YYTTRn29btd80tJKq4sblvYzIRRdurNW6rkExnr998/Sd9fJozHpJVQAqT4sqZl8k/loAw
HrTKilL+Ir/2timNPAap2qXT+scvBd+mC1MbJDc/f3Yb/HkVBAFiLESfvnSyCK87twOqKIdsU+cq
3UGTZXY+IF/++qd9WN2kieqF+Cwa6Ehj3LOLVrxUyaTk+KK55t/YqRXDzMlaF9GEz7dqkwt718fz
GNfDNEHljNAfmdXZrdT1QDYYyaaXNk3CNfqYbk1flUZ4gHoumAKBG7PBI2sO7XXWTgE9Giu9cCj8
8DhRtrKc82VCbTY+/A3GXJxK3zJeetcASzRbhuIsci58nB/2TgY3xO/QPib702BQcvY4LfSAumYW
L51RhXutFjYJ2mOP8tRq15rb9msfks/OCIdv/+aRUmo6DhMj9kx37ibr57c4FlZftdKrn/0q2Gtu
dayJWCItWRzDLP319bXOdqt/LibxwoDl5qGaYn6//vg0RmtsUlEE7XM6UZqh6LJB70Es2zoejt0m
90ZkexiRS8lC4VXCugvSOlvHrmbv88bwkYpW2RbspoPsGnSOUF29jdMG4aAMY4YLmbimvMPh0ozZ
ipNURMzjKLeljdgfE8twYeewTncOfhBAeixr7FY0ZvjXs9Un5APEDzy1x7HQ0kOqxRrOUd+68RMs
5cTWGGhTGfubWpmuc7SHO9NAj9SFTEksO3GPjWvgp7WsYp1JvNmSQS+leBYfdZes9rbsq1vebTxy
A24LQoVjYtVctZYlyY+ThUIIVaZ2xVjj14BRcltmvvmC6glUp25Ff81M0GjRDCW5FYSwHCysyVeS
4Og5gkWsw0QvNkNJyhzoO/fCC3362fxzZ/Atze/XXBNbZ0tFAmZqLKXbHvs6UuvIYSpf9Fzq6zfq
rPKeL0PNx5vL6VpntmOebd04xlOvAR94JCLH4PePAPqwUoIMyLvv0xjjvZ5Ce1Oi9UEZiiWXNyOk
CEqAM3AauSbDJd1UrUOMm+kWF/66j/fAonNMVcHba9ECOFu+pK9VkBB6/jh8EAsLcQq87da7tAWe
rsr/3ANG0YQzMBGiCj671VmkalICbf0oe6yYI4sZgFo4VS0K+ztG2PxW4Su5Nk0AEdyX8odukCw9
aRgIEhtN82ST8esXUoB6seNbJg/9hTtxerSd/0SaaXPDwRY2nW3n7DshZwgvmCQJN45wgXNOk0tQ
KlhOBKwGu82GnV/aattqwbus+Uy+fktOy5F/rk5pxayMgfg8jjpddgo/V1ruBMYxIYL80LooLsKA
tmWqpubCw/j4LOYpPn07VlVdcAg6vRQAoakqksw8crQgQbwVPuglVOZmYQBwoUi/cGNnWcEftevv
38aBmpLO5F9p55xdEGjdMLDvm3TtfesVs4u5B7BV3BF1CgmKnsIqGtNpHvWbhEpP1mzA8ZHqxfF9
HCND+/pOf/bz6TC4joBH57Jjnv58pcPo5+aYxxCo7IqeuL2A7mNDg2qsVdaiyPv6ep88Wd54OuKw
kPmf8xgJA4RrEJeueWSB96+oEnmH8kHcWi6W6q8v9bv5+z+nhH/uNJN9mpMMoKjtzj4zBGEy7Vre
4ZZU37uJNvGq67UHpw+c9WT17q3SC/0F1727MclW3JUeDjzOrCNtm+oJTDTDw58m1hzZrTVbABgb
xKUN6bSM+O+/kW8M2RkyEOQop/ffSVJVABgWxx7b46NlZsNNX+fJeizaYCMZ/27SKHdXOeCB+69v
z8e1DuIDCGmSYQCVM0Q6vbLG+YmUPU+w1hnGpo/JtERNVu3/9VVQHehUhULyv+T8PvxRQNjuZMXE
aFhHSZz2IpK0U2uVxBce9Se/hdd31m8wWnaYuZ1exR1URHgqPoraYJu08uypQup84SKfvLoW1TuG
XJNeGD2x04sIrcqxkKDLBZjl7ANdw+LQ5tkVSlb94d/fNWmhu3FwL1C7nz2bMUYqZE5cqsmUvy4y
ppeZmbYXdvxP3j06uDwX3j7ml+dzCw5iymmrwToSaTCHIbjuNs0j+6HHv3M15sVwnesMr83K0y/c
SqTk3Kyzb9NxLEl5TnsRscfZex/lThN1pmMdRYt7dI1zdPTXUdoEb7CsKbYUm4q51ASYUfh+0XNF
EMYjfazy4KSh/Iu6GKBi4ngvRHtUGbRg4b9pWa09BKZd3DVEm+E7y9xNY+mM2aOSpFOCsaPpZzqq
yF7qth6/TdScYg2cOZVLI3boEjDALa69iahYs+wIKTF7gQw6KmT1BiSahiSBPvIq66QN8gnXAd83
h9OxRdGNyaEYEBxWjf2XH/ruT3KCYbPUk4nNIrCb0QQLGELszmhsrhK7LQjJc2unvCKESyTLUFb6
m2V27rtmNYW9JjKl34EYwOUV46JKVoGK62+jBYMe3XNBcKGb+/e+Wd+APcyTJRFwmb6vGsv9i2hm
xjFhUfdrCsY+3EYYibVFJOq4wK+dR1eeHfeYjLwQdrpD0tB1XPrwFEpa54SqkfDzOva8lou2MiTK
21CgBxpNamUSv+ppjU3IrFclKKbbkkpsW1Q9JUxZWwh/W6zKL00s6UiVDMXVpi9n05Y9+NnblCIY
ahiWBfusN7h/vjma79CbaH1R1rH41vh7iH5C3QHwk5Q+vE4DzmovikzaWjlILnsisgRebOt/67j9
qJvjrDsGpHH+8tpE24VmlN/N5xQY3+zoe7JhqnfTTyEyk8yGN2DQOrzsOC7aZ4P82mzF4aR5Lsqp
j7eNaNrvcsDNGhmDTSatWbnvsUqmaxO7DoPnwoXihR0Y+juA+piyHSP3bSkQ56C7hzy/LCxgGlaH
tnPB7H+8r9Jm646DZexGTPwUUK2PYTYdqvF7V2oGYNk0EIckMHPoYrndoFOIgqFbJOj5X4FXFByW
RUOyJl4KIDxaVeH+RRzzq88HumsiTAzU1kTvvciiih99NU1zqFVoXTeBrseY3UBXryxnkHdGM5t1
hKu+ixSw6GKQ4JOg6UWEbMm65sQ2Tfmvr1ey067H7/2NnR51ALM0WArnnTKAOFpHUxNlHXvL85CP
KN7IfoSfOPDyE0DqQ2DDr7P5+rK/D6Zn6wvDdzr7zMskk7OzHSFxa/jbvu0fHdnbN8SRli9ephkx
FJrqVwkiC2FIGxGjS/B20YPI6hLLJwXPsB6kHWZrA1Qik3rOfnySEu6CGV7YGc/vDJNFVnGXOabl
sPuenzXayjfmnJHmGNtdeBsHdbKWXeTiGQYj5cWWeKQcudR+/uyiNhsyPQS6ivT6TvewOaBN6m3a
Ue0SAhsZLoj5AFuMrtajt3G77P3r53C+zM8/kh4hE8v5Idjn6qOuMNpxwLBz9KdyW0lO9jALA6RQ
otqhDrqwoRnnp3suNx/c5skkTVDajKc/r7QyZzQ7uzv2U9dvSE9vVgkC1zuVh90uYmdY1jax4KYX
Vqsmjfyd4owHswunEMG9JWyswVm6KvHW/OHlOmPwuNTyNFqT6VHfeL47rqZ2HC/shp88FCQMc/Xy
e8R2LmKwkrr2lI2hI8aDuulSS94LZQg+9kzsjJIYAdWbl+R+nzwZUgNNANZs/MDlz0oM2i990pRZ
f/TKqtyNsIh2HaK/BUJUvOBNl14o/D+53iwrpOKcBTGuflY9dTHGblPVwxGHx2MYgazw42BGVIFa
sogJ/fq9m//6Pz9/XgTp2ZIu1HyKR6Bw+iKkDSGBtKmGIx6LluhdFRAEU106YXzym/g9NJOo3ukC
/m42/VHcdiRO9PFQzuiTEnueDfmv6Z1HtoPmiiP6pY/308u5PCtP55GJ85kZ5Rp2eMASxyki2xDV
ybC20UXvR614p/GUX/iaPrmHNMlQ11Cl0f07FzTmQ9eTWZONx15C0kC1nOM+D8Tz10/qkx/F7gDn
gxsp5nH66ZPKHI30ETjzR72x3+Ag3XtG93cwDn+DcMrWX1/rTKMJ/pUBB4nFLEfMmL0Pit9ASWKN
UZAcUxcSHrasdNERZbPuoplU7hZq11NxgfPqwn3XhZgywQ2uXJXhoUvwYRe6jWOHGuHrv+v8ZEHD
bcb70Ep0KcMRC5/eAy/EFZWNoj1qsAc3hcSK1mh4vvScLf/rS31oP8zXclklkWfpOnPIs++QAR1h
x75sjy0l+AL1tvZUKj+67gunWJs1BNXKhNBNcmaw1D0xHgarhuo+Fcm+oRLf/r/8OawLtOwZCjER
Pf3pmHPRLFqqox+glfvJYOtFrtHfpnDCyeig91Tj10WNj3jP8ImXT9upXLUCy3bYZv0FAZXx8Z3n
7tgEbfLGz8XD2d0pujwNXNLujyOS6yu9w3NhD5SyHqKElWNABbZUSkN7TOSiSMPudgBvtCXxhlp2
xHRVEbTmTk269ZjnLqUWG3f1lMg1aQrabVtnyWEiO3uTGPTT0ALiS1MqXjRJ3l+QC81/6OkCaM4L
Oy2F+ffgnzi9r62Xdp2GLvRoACcFmeCZODg5YikFw10qz19CcauurMg6fv1Ezc9eZpwa8zrF3kI/
8PTKemdW7NB5d2TpmNGR4wSxvaY8HlwAD13krerKsje9XY7b2hji7Zh6r2HkGw/tVBQvuR3BtKYk
XFqBHmL/sjXi8IS9rnoG39LUNOwJIOk026pXbaWsjVN22OUwTC4mT+XPMmklRjHTYPwUEt2jKqA3
BQQ501UTQBqrXzbVmNxrhlFDxxjHC3Xdx1fIQp5lMN5nEEYq7Zm0hPguFLR9CPICDtRmMvOeg2do
X3i+H++yxYJBg3T2LlBjnV1lrHJAF6EzHQOwKBhgQTQgRcr2ZdNrF5aMT36QMc+4DeZ5cwl/tjrp
DmoDu9H1Y4u0c1tPMFkTmfqrr9+bz36QTTU867dZnu15n/hjLw0Y0XISj8UR+QumatxQi6nw7iWc
2vXXV/q44yCZRpDrOjwoxmhn33hsuhXzj5Lueyd2OnghqF3pQzHaB+Bu1oWb9/E7ZNAtkIchyqTB
92Fpp7MrKr82j1BuXGiII0jI0aludEF/z28ifTeCQHxJ9OlSj+WTn4k4D1k1YknG7Oc3FGB0yxle
mUevD9ynOrBIQdX1dy302pXnuv2FlfyT50dRgvaYkSuNe3lWeteQDJsiGM2jnupipVehu8XDmy4N
zWmfv36ADB4/rG4WZRfeO4u3gi7Z2SMUDukMY+S7RwDeV3VZZHIdVk1w3UCYAE2ZWe7TEDUw8yzM
+N+EpXSUVE5TEhDbO9nBw93+K84J/GOoUVcvicqMp1TSkzdTmehAQXMoOzLUo1c6tsFz5WLb2NWW
qMTKtDjCLknIKmiPpymJqZXsikWTDWCIgjDvHRoVWR8B8qeyYB+1TFIJq9Y6uH3sEkWKFh6ggreA
d28cm4aEU+JJchq+VKsI1bVdQRLsowtojyh1o4uelFaKa4zY+GcD8lecBf/HjOCTSRnfnVzA3nWH
UXxXVvnY2wPJscQbRMSJgI59jaw4ardkuNKZCdhNExz5I8r6IuRvC4Za2xueblZE2zYhYBqXE3Gr
Nw92hECftgvJOTuLXewJO6z9zlhau++HFD6MdAv/eRxjz+MID1R/CcJbHHSIKsDAVAcgBtG/u7Cr
CqV+heTfW8L5KkgntpIGEnjuFQwaQrulmxLTdV3GTj88jKVOb86ewmJu4wQxqJIG4nNMwoZoR+0n
CwQ9OMxhBUtq4uxgw7P0G4VDZKqdx4qUBDC8PxAMzTgVWp82rK1Je83QhD5VpRVjdXNCYD4JmycS
oWqqn+ng9ujh0VJ9gwsaXDVakGyrMWi+1bqcfhBN0VeQNzMBViCxKvpuVj85W4n2M1omCFSGNRBu
ZT1nU1j6dz5oNX/RF6G6Q3hBMMDXr/4nywmOGrQVHvInRgZn5ZKg/Vzgq5mOGTCNxnWKXRbHctMo
U9uMfGoLZlcEP+nRha/74x5g08CfZbZ4m3QO86erMynPOSQ+zTuWAwJUEpQcysSLjomPS9bshKX3
Og9F0bqdfdaFNfngNhrtSIXWHCzPqbdGD1Jd2rOx2rYuFcMf1yyuRwmM+XM+w80w0T/3nD738WjL
TjsWEiGzn5Nc1NXmbY31cPP1c/uk7OZSTLywQXnzbnB2KeFjGSVOUjuGtauulCemtaCpudJdIMx5
aWqrIPKCx6gBvglROfsVFHMCqN2bq8gptEtmtVP55XwQmv8c1+PjRiODiej0lzPsa6kUDO1YTQ6I
HVWG9zVQhQMmAXdRmn4JBY4w2MkK7EPlFPQ5ebuXpGVcagt89mJZCM+oYVAoIT04/UPILYUUZATB
C+CLeNVaE71KH9bk17f/kwfNNsy5BzUQ1ohzcxiN6iokvcg5GiSQrjwzUet6NIwtsSzD7utLffKD
HMcl901gwsFEfVYt+bYzarnfescoaYn8C7J4VShU6F9f5Uxo9fsBOnMnhXA4nQHnbGv/89VNvT6W
XYzPxzIgDulEuV8NaVpvWILHteExu3AyZawJPxCLeuY8OyDh7y/8EZ+8RchpbGtWh1O0OWerUVRW
cUysknrxVYe4H4ygf81BZ0w3aWjlAfqFeZs0/BQ8GvEtz5DR3eLAVyCfDU/DM/L13zMvQqdnntn5
gg8F774xO65O7wnAbLiLKsfq6FYTMS+VF5QbYyLIjnwUPzRBCraNfqjLwAv+9aWZ07GXwxKebern
hvnAkMOQsW4eNeGA9GNstUS77i1Jd3ol6+LvAbjz+utfOzdGTn8tDAJvJgdgqWArODvhwfDTnWn2
rJPHav6doA2erQ51eSQWVEPE4JedSQHhNVBpSbSAEJ4JAIpf/xEf33ZMzYgZkcKiaERBeXrLHYqS
METndYx0koKtJqoPloYd4eurfNK3Ob3MWZNogphDY4bLlF7BsMpxgRuydFy5pSHuXS1N7oCtV89p
gjDWgGK+4tBCukIcqtuiIi0HQ3t5N5aRvHAKOxOzzp8hKylbI3Nng/3q/CG0tQ8tL9S1owbJZMP/
GzQynQFMqlRxnTjgv8iMz1ZhSAJMFsCPoSYcfmhGOeBQjqKVCPrgwvnzs5tF53te55B96ozFT59J
VRL6EpAygufF7LcxHpW1/7vUhRQB/K5j6pKJbttIkuGHzrsrLFDN1Ims+YMFSlPWyaLxZP+vF0aO
cL8HQey5HovX6Z+V+4HhMGRiEtSZZCo2Zboq8OZd+Cp+t/jPPgsOj3OxwtkAncnZIqBAyDlDWGAs
0NLoSSPU6JcRGsW4DkuR6IjmBVR/psmroDVJJoj8rN2SCw4rqFBm5C0Mq/buPSa+DxqCEXdVF6G9
ENGgz8EVg3uh4fTZnwt+gBuD4YWGtX22jgt49E4Wy+jFHGN5O804PW2Mg1tWd/gKExoZ09Xqx1qR
ogLT2VypEQSapYNDix0gfnmpF1vdwdlstxW47insCL5Aq3DhQ//sraLtDAuEgZruoAk9fXyjS7dL
GYM8FuNULbQkdWiJGuWthdH+ZzD43bsaKus1JzZ9VYuG2t2uIXbTmapmggYWXjunlUPL6JJ2/WPV
yIKLlorJFR0v94MLa4pazQKWgv0y1hifTK9oacxFYGn+ssg9deE9/qCJRTIjZnD83LB1LJ7e6Z0I
NbNUXjv5x0KX6T42AMEVFqk6mCucddk26TIidg204jgRGGOn2zbxgzvkAz1eZkduTWi7y0HMaYQd
1sGafPNDSlPisWwNwgioYp47AgG3RI/qCCN0/smBjNaeCzY8CNLk+PXi+nEJZ2JmSkReqN8Z0p6t
rUWnch2wSvwSo6HYES8iDyLP376+yHxPTr/KWe9FvekiRkdhenbPLFJ3BqBU8YsaDG+hgtRe0f4k
pVXI8VKp/XFjRAPEdIRXgYUALe7p8zGiMBu1wI9fCqGcRdnqBnGbWXVdpQQy6XwfO4266jovqmql
mbDwXB/spDRbATgOC18wpc4d/kuxlqkDrjWIAsBYnr+1mZJ9C/Tporv+kzeYtj8qNQ/9LUr9s2+L
Dm4SFCTEvlA6Ouie/TD5ng5DCZW976BCojop75BYFC821C9roXtxsu+qekAnY40tjh+r2BRDrq57
wGhPdu+CMs7sKH1kLRlohNpTfOyU7z0EcGNvuryilzCNNC7WmVGoR8wWOqb+uCSe1mhN/zryfMDC
ggSwAM9VHb7R5vydbhHymjT03gX32Fl5aTgsXf4RBxlnZHQyNEi/VZaEKi6akZAopxnACsOzw0zF
Byw0hA9dc5cRevqqlwFk5TBpwCp//bJ9djspw9gD0I7OxfjpC0BskUawkhu92JlQG89Oq1VBc+pn
H+dqzbWj9b+/HgJ5YFF0X2Z1+en1NN9gLEauB24gx1mZZRGuJMykJTxzb22Mw3DhMP5J8c9kc54D
4rRgBToXsefkEU+FiBqYHjWQMzVK70W17vjU9Z0q1y5z/xus/riB4fcTMhPBUZ39pAl8/q9/uvj4
sXn0uMGdMN1n0OCdfdj8E22P/LCOJCYmkZmlW0+57L1N0RcHB0fRgRrEvsdCoC9yGfxFcHtyHXrI
2PW2ApMr7GCtj3xq5PD01M15vaU7Gq2jfvrBySe9wBX6sAyhc2SLQJTA+WzO1Dh9UhJ9+QAoEjpC
SgVJ1lZOimpP4s3vu/KvCGz/30Wp8GT/72y1Rd7U/VvGqv93Rgti3L//7/81vwv/SVJB4Mls3wOy
hrtpLjn/G7Lm/ZdHk4E7PdtVcMzwn/wHskZUOtp3xNd8ODqTBZ7GfyBrzn95yJEZMDJ4QGppe/8q
SoVTEU/2fzYgJChINdi28eNSsPNnnq0JvUQNVTU8dbuahm5VmVUd/9RUTB1lJYLJneUgwVm5PqKi
O23Uc8dbeHYt2/ueCOhwZZfaKFa5CCKUeNwE/SZMtZaUVAp44m4pRO21So0EoGsbxN5Bb2pGhBKD
d/PsDp6j7wmUDF7CVgz1zpngvd/Ql0/e9H5ipc06ogEXKVKpN9Ocm8oUGPf+IK03NzIVgS91/B16
rL1xeiIDy1jFr6AX7Gxl++lPz8ODMg2hXEmXrEItICzMH3winAUkfDL7zBegScmPsE6ytUVow32V
hNkSVliDAWcAQYL+Avh7Fal7OXbkmow80nAxOhpEIumggNRdIrhbyqwnYyjKuwodX7pKyjx4aIdA
XgG2tLeTMw23LgkDy3qK4LJHbe2u8fuYt6JvajZYAlve9bJ+9YwAbYtOT8TvK3FfB71LclzvIy+w
pmw9+iArkMmVw3YCKAf+vvRpLdttA7zUyeUd7sTwp+C0DVsjeQJIrfaZGoInsniLBGy0DHam08v1
OIbyGRsD/z3OxdHalv6vShavKV0LIFET5P4iag81SyxASiR3pvLsveaAzkiDIn52zB6QJr0DUkUg
4mNe2+QaCEzlZPaGFk951RRhuuWBzVjMun6OGxKflC9uwjx+Dk2bwS5UGm9lEOV9ZLv1rwhbsKDC
+136XhFtSYgnjl5hpgPKUpAFN06vDRBMHbQcqNKTheJvS5HsOcVdXXfDoXZ5Wpz0J1auwlP71qeK
5CCkAa+kCe/VYu5PRzGSYSffekoRYKLacglZwD74s1Iwkt24MWNjDVfe43r1rQNFfdGaQBOGONoG
Lrza2hzdlezMm6yatJUTe+O1RyiWXWbmla58Mr2TERNfXQG3S7BJ+EZfPGWRm976eRO9T9aEtGCs
W+JPGiQDgzmGa99S5dHJEv1xyspiWXpS/VXXDENQyEbbLMuJJ8n06LZ0BC8gIN2K23Yfkh+xr1Nk
kkqbykM2xuGmImp0ilNa34GgzQ/dSmcwUpDLZ8TBsoyNgoeQouZF11ID8RzbNSAuSiVP1U/M6cRj
qfXGNoqCcgtR7NkIaQdh13Cg3RMtsErIA22hK1xNmmLIY4gfvWlF+yY1g0cfqO/I0QKEel4QSN4n
xXAnmf2sTU6PK10DxJR4+nYiIe6OyJVsQwa0eWNPjAYia+pu6eTBUw71SaEf8Kz3PODIDau739fl
EF6VocIT69bfGTUF67yMJdmFY3YTiaBZQr060mlyhqsg8KjMsCCDmx946gfU6CaJxeVY7MfAesp8
WnMLwuDcDRFnw/dmygmMDKkHxpKnrUI/+SEHsgb8iP8a6U8ISa2hIbI24LMCI7HydZukAAKViIXu
V1lFcqAfZLVcIECN9n7lQHTyg+Sld1rzUPaQaXHR4p+vYxKDBQkobvVudPFPWmHufTm2pLprNsRc
xqzkK2Z5fRzSaBq3lce66C15njutz4IgWzQEi7c/axGrbv627CYn14foV7j3mbJWnKjEzuv07A09
Q8AExvIIfrOcG6JgEpIAwB8rfmApHt3ao09UcNeqeB13rriebHACC8OsrXoRpDy1h6EOwKKLIEEe
0It8lXXJxswJye4A9OR6AXu62KNIJ0aWQhbZTLQzglFsRWqSdj4ei6AjJsYg1qWKrzlbrNEI/sQd
eIhmyZRrbaJGJ1kZS4meqNvASH38XMm3xkTnCwcLym+50imX+U+3tdA3ZM3x78lmcsgmhU1vhYQq
sahJ+7WcxHII9I2oui0ZWTfSqDZZNC1lgqAxDRd5JK+KqCYaKLnqUvPKH/ItMImFP1WEJZb7MSpg
OpCzXBkLl1ZBQVhNGpibzJ/uRkrFrG+XnqdYKzqQ6dZcwsNQKoYCNl9dHzSbnA4ivkPySf1H4KSs
BMYuZtdp6fr2Sb7SrPG+mYMwGopAVjMPsy88hQVblrWIeiNUnBXiAdJi6wBJTpHV+G1hro1UPZQ9
TJtOZnelaV7nQfQtTuNNlZA1PAcnlKlu7Gw9sW6TxFbvmmFN0yGMe/EgKnZWpcUwUqTvPJdGQMkd
i/iZc6jaJVXPioc1JSMdgzjajpUT5neYbmwv0UD6FDEh9K69thvvl5GV6bZLyUicMKVmVvBXQcgU
4GYSIjg7WUuCNNs97PKfPrPlG1/p9XJoK1Cs6KfuHEbGK3xNtPlMgkckwZgkK7drjqj2xousA2ug
Wjg9Z7pZmM+AnKEjFKig8O4IfIDz3rTA7DWZr0qTUPncd0ldJhP7e9N07/6U34iQQS9I8J9TZvJF
eHepORk7n8yjTWDl32zd/2ZrKTFJpfYGX49k2orcKDuZQy7nINi02Kik3PSRRmqhPt0krjsuo6R/
6NgESewylwOCnX0yBC9R1wWroXMP7VgfAr9+0APzuuwNVsQu2UlOiEy0YcL0ac5RZ+z6XQOf8QYz
p/vWW8TDJl6Zbf3Gr+n7ewMxNmXSLvqmFa+zv7VwWLFrM4QuSg49dU9XyF+1KIxrJ03TtV2G8XfV
6tpr7xLUpkrskK0kW87PPevvkD/JyXRj35RttmbVQ15jk3eN2uOH38GjDfQWSHivJz1eBDy5vZKv
YkBqqrn+tz6B8hLRDVjNnQNYbB1p1XlFWF5PwPi9YxBzpLfNJjLZhcJievG9FFh9RYN5IkakswkK
n2pWPbpaPPtrAEwE49TVHmPZqwBVLXXiL5WsN2rADBDV5oM9pcZtGpnXacuBIzWEttWiiZXC0H7V
RW/dBFNPnGX82BJwRUkieH+LqyZxwCLkq0F58S+a63hhJs1Z+WYTL4Jw2kadl+/ijhgdRU1KRMvo
UMHhE2hKfXyuyTZZxAlVVzESadwI81WK9JftR8amTCO5G4viii66t+zT8sWJyLkOurzAN+B2ZI6k
pJ0XsRmuOksv+U2qKm4Im5nFawPT5al/MgzqJSe13nwphkVY1tM+7nSkkh2Sik48Ao+5iyLbpJdR
ivG6Um59X7vAQWJsYGvK32RV+qAeYhnn7wjQq4R4KzU+C73xyAOs/ODNronXJvDenPB+kpK7yLTx
Oh+G5iHnji280Cr1pTboR2SBkMXlPCmdjAk1bMe/b3s6vwgEvDRHdWPFO7+2yYFtc7dYE/7W64uk
7Eb9kDjluCzTVBESrEpo5FEGayerzeSHhVrnOjcmeedH8Dob2yoWZT/4t4EzTPdYjCZzl5Ja2C8x
ImU3DBTLHzowcrWgwN3HLiy6KBm6fYnJEsShby98AeFfIzl1URkT77arxeY2lUW5ocp2D4MbfccC
hcTBEBNxn50lrmoRWCRLl1Q3KB5I37bLzRCm9RrS+f2kyDaxh+En7A6xiyNmUPdB0+jFylY0d45i
kKSNFgQus2hrRMVMFU2jrd5F+W01tuMV3SQNQYkYIE8hcQXgXm+jIZ/EOy2jeqd5oRpuRAMKZQVz
5dG3wrQn6C0ZyVhqh+pZYSbgL2gy8dZ5pTompj91Sw3z+zWudw2OjdU1/TZ1gwATjhY7zqKPNR7+
KAyVrLPRiswDfoTQuckJoM2uWKsrYmyNINRWWog7YlGFdKEWo7SaBJdXo+O/AQHpN1toIJG+Mdy6
tBd56JTeSzaUsn5MFBlxWDWrQXsc6qgqdvTdrLhekIcQtnzsjlMSiEQm74HRTWF8j4dCWLsCFLBG
RqLv2ogys/rHMBR4yNw0xSsQdxCx9y7bjnHf4XJicWWWCVbfGjmMEcbkRO16YiRc8MEGSkfbbts/
QSenT6WBOG/vOKw038ou9Y1bTpVs025JZtg1gdxlAKV+jMuObbbq3jIEKZpiZ7TCB6zyaXEwFXDB
/VSZsgJEkAg6d104HOIuLtorGn7h2kTZnldMqRYT2Y0EUQRNsKoyjVMLKcZ/j1lHuFEj4p8InbyV
Ymr44GuNvZdj5tyrlJjivJ1CMrUcbRm5NbAycmyIN8w9byUHTd2TOJE8hWB9ElcteS33kszhVawm
4j+0Wl/Be3jOEu0Oc/PGiIWzx5fm7srYhSJT54QqoZAipk4xF6u+R4ks1k5blus85e2JvXbj1qJ8
bP8Pd2fSHLmRpum/MtZ3lGFfzLrnACB27jt5gZGZJPbF4XBsv36ekLqrlVkapWlu05cyK0kkgggH
/PN3hUkENGuDq3Ia65e29d8TKf297Y5PzWyJiGqKHolAa9zgjcruE929xz47h31XP65kKm7qBLNc
Io5BTQ1boaabIbfjqesM/L3aySj7hI9rPUiTIhe7q0NDVk+T23XbJZ/LzRoII0KMfLu01mtfB0eO
BEnkIyMn3bzdmeXwOVAGhYfpaZqCq2kpnhO12KiZFP70wCme+KpfB5HdZK3D2U4T71V70w7lwWmG
b4Xe7mt3uVjX2tmjN3+l2Pfgz0GEVyG2My8aXaj6tBOHQtCkXmTak0mZjJD6NhuNa0W4RjjUzTEJ
pk896DD4pUF7ZWry3q7gsSq9vknt6a5cxaUhiGWT47lpoxsv50SeEs+8GWYtDVt9+ApMUBBRHstk
Xi4sK2MKHRnf23mTa3S5pmK8XdvqZQn8N47iEw2MyQGCaYk8l+MQj6EL5XTeBJt8X4uv4rfErOSm
8tnKLGtTkRjGy3eMJt19q4b1lKmK1sdgjJNV2vRw0t3NASOt/I9h4X44ywETAt1wQNZ0Kb0umESo
uc8Py5q8Vn7xDTuvSXNX8wbYcVh6qlV5Scb1Qo0YHu2nOTX1jbLHndK9dy3J6LNfqbvtXXpiR32y
w8Vq6ZqeuGHDldfZ4xyN5vo+2CzHvCn43CMdeg1iDTUjeRG6Gyl3tRDK8ZFNfpMpm1d8R8QJckrF
8ll973Nt2w4ZSf280CPTKE5zpV/4HpVowLJE3HR+gwR5pNLdupu84pEc21tZjMSaOP1tPpoc733u
su8evCA/EN6+98+la/zzsrO9HRmA950m9wM9MR1Jimlh3lPPc4U+je6S+YkIkOSxUjXZ+0nsmeuV
FZSPlk4r3eAfs1E/tOe2o7Xfe6tL2xHm0V7CCnrVJp0k6nVzOo1Dsj8LfnxacjNZPlamHrl+tTFs
vJlBc2/6nQSfqY70hcbGaOcXgW4cUfDt9Nw+WFJ7xD/XRJ3KPzEInFvGV2un28MxWZpNagZ3lLrK
fbbwgLPPi9DL7I0waJ7lwSehuL/xV82/Hl1xDWhyAJ95KWT+nRaTcGWLBj8vk6sco+u5fJaeurp9
hU+zTkFnUixvUh6Y8cYoxsaIC5om46LXgptparoQbSRUri7dDeeop3kmRA4fnB3SK1TGVjLUt1WW
UmxDK13es/32Q0Wbq07pWK3fu1Js/ALA3JWXfg6TUjrbdQqCO5VmgBQa6SRLp0PeCUANoqJG+jqB
dI5rZx8NL42ckUybctD2oDkA3pW5ATa/H1bWrd3RrNensdDEaRW+vUUYUO/AOG4TSx1Bsjh3A0fu
VziYOdE2eTHuHWpJdkL3tuYEoTi0zsdqZy9SC45e2W0Al3hQcs9A5dpcEdcV9XpwECDtnIeQe7re
0atWSKyAoaY7FH5A1E21t2ddu9T6q74VF5TolSFlLGE50HeCtCZG0Rk1dvK9yUWodz6dRrPPNDHg
kl3Gpz7t4kCkz7SVsmIl3GVzgmGNCGq94X1N12IfT04RewNzfO1Z2qXp4ElNgm3VkNY63FWdd+iF
/6ibKw0y9Z3JDbeJaVYmp7WGGd1gJDXLrUtWcKivRJ14rUXlROKQRjGu05YjeMsMId59xPzpkj70
NLnGeVW4WyPVVOhoJSY/XZAsb342tbZfjfXL7/OoossuLHq34pmmcNP1Wkrg5vEh98bL1OCjS8EE
Xbl3WYcbzS/8DX1YAID6AEnlie8jAVZTOb3ROXZZTcl2MObYrdZnwkNejYCK9gTHb9+5QDFNGylt
uqGVCQfhcFoacTkxc3iqDrvWfppX2tVKI38u6vJ6hCWzlTw1wr7KC827JLePNrsEEKMv3Sb08MdS
z/C69PZ16fRXzWLOIVIC1C16Rc/oYBwYJJ46apr0llFc0bKpmYfZrXeJyiuo99Q6JMl0oQdSj4QL
rotMFBe0Mh/TpMUFmZJ7xK/BRz1fFqvyQr/J76FeXkmfCOJ81rdykiSw5XodlZZzHGDVtoaZWrtC
1O+VUVNtNdKFMyvlU8pbgKMa9qs9M1CKLqWi2wbPRq7ac9jq+mNH4AkqDPTVYHkfiq+A0sjJ202u
3DMPopbS6C7Kevp+RBIzkpKAI4PbuqgeG2R100vAMYpRNreXYB22a1VNleC35i0hkbP0BF/m3qd7
sdLvySWsK2Oj+d28QJ7Tx2NZkRqzptyufm0iTetKWsEmzUhQWJARvc39NqfmpFjLbFclhf0IFwwT
4CTYMDboZKjg7KqMHkuRIUkNzLZ77ZnVqTfjDUsNGivje+slRL2X5eB85c3g3bV4Ue+E7pc0LKJ6
4zlnevJCOj15R6RUpwNndtoqN27ad69k1hs0QfVQwZyk/Iadrp7Kq7WYtDsxOd2LszpUphMaQEeT
uWTLS5DIkXO2zJZ8W6bA8LTU8Z6AFPbzR/Jx6UWQOBDQqFuTRwUXbQnJvhSCrzGYya7IqX53erGj
rdCThyJoXZppZ92aN6qUCvSeTsTdvLT1m1nYwy1Nduu1MZfnSlGDmff/gTu7zL/1rWy/hn8/U27f
Wp64nFKI//3vP/y//98YtnNS218wbJ9N3vyRXjv/57/Ta9Y/yO4zCDgOcMlhrTgrGn6n13QYNJcF
+JvvAnUxeZT/5NfoMEKrQ3gk9BoMHNaaf9JrLmVIhFqj5j4Lec45rH+HXYNX/4Fc886XIJ/nnGrk
42AmYO1HWpWKq2TkpAl4kTlzvsNi7xPhYVCU22ydpmT/8jmtR2O28q4KjQkz/AaPQPs5aSv7XjnJ
+ZtdI24PM141HBq6HlMTkRGc2iQFSZjVUHBUMeVcbDZiFSZ2MN8v8QbU6Epis/GNh2F23KvMolNt
U9L4TBJD5QtohLln0JuUAqAqJxvmhAsTnqZP/Mr9miVLGzm8QooQFcbUnpApIQO3VZ+qgyepBrwp
BBrlsBsKOlBHNy11RHyZzy7j6dmzmaWlimRQu9RxT9O525U3AVvU0AN0kx6+nSnIq4hm5sOHGBiX
E2dP3NWtSXVQZMAtfhFOUtwpiAp3w6+wZaSESSFNasxFthWWLR5s6jMAH+w+eUwymQPUODPwqqgc
qgMJWZX3uP07LcK2sFThWZKV0OPcTu+56IF7IdB6azPrRIhzViWLnk5maXwxFvUK1FWRM0wObSV2
mVbb7WYutDTjFigyI+pmLOzIcBJqFafEKdQWJ6T4CErTm3FmSBRLPR2aVaR1qnsahFW3u1kZFLpQ
W5/aG2cd26uGGik/SgOHwmjNHs/Wk8lviPuolgS1ci+luTP9M7dDAbTh8VpKvLdCqOkSo7j6BOw3
q5PTF2K4Ppf2gruafaX4GpxqOZCz4g17NdbAdtY6Ma42ia6fs3RtkoQLlWHaNxTC3V3jq+RrSbTZ
3M3c0RcwmcFhHM/qt9ahlVQAoxUNxk5dePPjNMuSdmng43w34KhJozX3hnJb5jIpIkJcKHcb7LG+
cWYvaTYZISWv62LKkVpbDFKhysbJCT05WG/t0nnvBSY+ZzevlrhBWzTqoTkQj0JLpA+aBRDOPixA
w+oYoZ17gfyvq2JdjumAiJdyHsgHshSheMrWiyj1PDMWyrPoma+ZzCLL2zbLjHPONYX/TcdS/egU
k7pXo9XSJO2XqRe2dckIUhE/9r0Ypf1cTGDbxIvBp4ZJt2QfuqG0KyLNEyxQ0EY0jI7jbEYBHaMv
42paL6UogLcqofn6JXXt1n4w8uQLHpvexLFKKV9dzLuBDpH3YbSougDVTz4GrbG+8qrrX001iqPM
e/uRROfmVbcWKfZWMRILSqFWumzxO5vFpg+a+ajTMAy/A3xO/LGtp4sfD6NXsS55HtHPUc796rWI
7bfgf8BgeW/C1vmpDuDXjqMCvpjqoAzxwrhdlMiCH/UJIYG9cwWl6oaRdwvHUlgRL61ERFyb5cWF
Y1Q3ed9YYzxBPmVxR9jTR5v544vl58MjE2B6nyF6rmOR9SZPtL+oT2qH+KoHQ8irtJ7MG75dqldR
QR5I96IyGvtkDQts9x/k1PNH9XnBWd+T1khUC8aHIKLt0sH1bg1NnPV0IoVZB68XlmNuvA1WSzw0
k3IZZ6XNFIfpLfH4wKkXbHHGlnk0MS4/5PoAveRqEgFXM/eZj8VsHYMYnwlF3byyZm4etU7LtT/M
Vr1u0QhQqqYgjIlHGKWX5zcN/hXg6ba8ljp97qFXgT1uJ6jeDx3Pn4vttpN2rLUgotsVNeJlgCrA
pWGaX97bXQ+VTqBQcZeLoDW2zmKM3c4lzU8dLLHydqzbzrA2xSJM7FMKxea8sWUzEr2BzWDbjybk
dZIa7iOxo23Ax6IbSTz6iCT0GHtmdtDyMyYp5Bhkuy73/WzH+u+NZ7pXjeUboIX5aole7zZ0Lvdq
T3p/e0M7AVhy6dfSi7AXwbuR6aOusw4PXViClHRsCpq7ADGbgiTtYBwoIiX9fbM6wsLaPSVmygzb
ZDon6LJ7zNHBvKVJkWCvdpMbljoPS2ICsU8eeUBsuTloJQyKcWFmo/O7aPhvyYv+Z45I1l+PSKpX
VHr9cUg6/8B/Dkk6UxITDfJYLKjIiv85JJnBP3TGEhT/Dt4MJHoMQv+lQWJG4p/xrw3TRG+ECPuf
Q5Jm0wGJiJAVoyNbw8vj/Z0piWyVH6YkyqkokjTPQWv8L16J3xTWf3A4F73KKd7qaJuz9VtQa1rc
QKXIX9SPMzBntlT2MSMWLYSIhmh4tXzi2IbIMuetop/ade5H6x4tBRqOMmafJxAhX0iq5gdgbH2N
ipf7bpm3el8f2/okhuSiVajBMcsaz1Z6tMw7Q3uvBndvDgmYMRGqSmF+a43v3WiQX3ai173xrMiR
H5roT5SZlYemt6vYM3oRtYU+bPsSfye6Ic8vosRNYsv1P5OeDgqD7G4lycL1rbaIVVKApYPoifS6
wGzJM64OFdRfUDuRW1xh1rhz1rvcyjXYQN6o8P7pOB3FqB1tP6NdkurzEa7UKFs0o8MQCwUDpBuM
bz0YEemku4TYGm1Qu96sY09Wu8zRT0LyGI5vozf2MVAXzdDBWa+Tfm9rH+iyuIRuayHkkSpaSGR7
nnEE10gpVjAYiRo7kmpTZA7pu2mcTWCGBDJlVDJPZ56bEHbdXDbT8KW1VMbXXyqzNvYKzd4/+sH3
DAUJee3semtwB0h+xYYAz6kGqH2A6aJUlwwGj+vsunvL4FA8636KPJW7QhejQ2e9pbLPTE4AMfAt
zsQryyueiklsqZ8Im6bY+wtjGDHiSIJNT1zqOTtFXqRHrb4w7Xe49RfXZWaGWnxd6w8ChmMQhSlo
oSdLa2N1dIsAHnwkii6SSs/ViYR9eaVW6p8b50kZY8hBF7qYL9npQ+EQeZk6+oPAIOKlyZPBDG7k
jrnJnGcKl3atJKhDMROHtiePi7PeBATv4Ps+NVRMcvMPVUrjZJU6p9mejZyB1bq0RnsDZby1J5up
eN5wKDi1hgLVVZ8iqVjRbX+c3Wajt93BYpGy0X4ZBXIWv97ZQR2Ba2wNQUNqhyE70uC/sDbTlJ34
l25VANKwrXfgoklpV1EJnUQad1Tb5F0FerozxgWHBftN4+89RcfChCxf6zZGNcVwRmFGR+bkF/Fa
3hKi4XJkX8J5rSPfX3Za5wPo5dcJPmmvHLf1aNySAxHp/r2dT6HeT2aEAIES9Eusewed/u+eLDkz
FQCgdDWMdoSDo9LybSO/yfYBgVymPyVQGKZNuXhSbVo7CW6MQDYHzm/ALWu0LNqp841QFQBz6m1G
gOE2t4p8OzMbWKf6hqi+DuaFbLwmW/azPt2p2dkZa3ttY7h29D60bIIwtAZbpa/fTe1zkmtHA3FH
URHtm40x4wzOwfmqGEC+dEA0HiVZzBtv+tLW51x/MRlXqi4RtxO19V2bkTinpq2pMWccBueulIAB
dW2r7aBujQLkTq+35kB0zHSvRHFY5W3Lw5+P/RC7RXNRzPU+zxb0e9fmmG5yaBaFwAiFSxEu5cfg
JRwE3TFKZtql827TIwVKCvfAuTDsSu0GP7ibmV9JCqxnZ6EaH+YEzSPt5aG/NqyqjwaIxJtYIhbq
IbQ2y/wxdOgsk3JDskweEn5MoQIIt/lYoxERPOYdyqeFGKd5/Uy0L0zn4YjKq3PuRheZW3FbFAmv
iKuRFrzTahkvbPEs7SYajfTDWKhqr+Rj6+I1FJ6+AYa8QLoUog5AFRrNIqvDfsmOvj3d9H0JbEtk
+zDBTWeNBzhe7EebKu5lGmPf0uctWn188AmoGiLCM5JW3g7rc+C/B2Cc08QdzpotvTwb1h2wrg61
QEEPH9427EgTZRJ59fiFDfK4+trFOt/r2QGHpq5s/9a2ugd6A+Ms7V/PbEOWavvSQNXX1o17AFfi
HY/AbL3wDezupp1dERk0XFFVIij+y6sP6WSkpziAk4G4QcHxRrFpBNR1S74ypxJXf5XsNT1anzfE
NkWkkTJ7kZZyI+jzpnQnDWk0FODZ2XVdO7dm72JWcGx6+qb81BflVZ/Uy1tQ6JEON5DU8nJa3bhz
enfboSe8altSZI12Ko6lqbZiHfS9sIkJaSGMwzWVd4I0/GjpkUoMxLIfxER9GVqM0bmwumx+dvtc
7lDQ9Y9WY9DEziarMzZ/jlNgPhu6LPf9jPJndKUdOa1ZvhDORPw7VGzioHFImyQekoqWLymTnZxq
FfIHbu123Nucvah+S0+aJJwf8KWLioleco6h6liNnnpMHH+IQdDyMkSJGbW5A/45DCz40X+m6DnM
M1hzJLxPoK6RY7D5B950i4qXJzK7FLPxmGjJBmcAqo82JZ/ZN56ChXvX23cyp1oWRPNmXP3pUK1m
jHLkmak14dyPcnc7D0gHuy9Uvz7Aut58GKLzjqlMsH/4rjIimQRIylhYa1i2esrzlBmPppPANqvT
Ymf7OVifB4wzyTp/y4n5pJnRsbe0HESL4x4Q3B2Mwc9j2fAFA3jHosk3eDTKyHJIMnWHKt+mmYph
SZ/1ZnppHfO5M7tNWhJr2TbjgXiMm7rrt1orn3tCSrKepmXXnPvYNHR/i2Vk36bXM+cpeEYcx+t5
e+HEvrKoHEGXuk2QXQ3wnRUDNzPXhv2qpyFt9adhdv2v2g/6U9WRn6G3Q/PUJRo1IwvVVsKR1rlO
UqKCq4KFfXXIrWFnu3K4Heh5iGtormtEU8kKBJBB8OpDoh4aG0+JXeTpm2uLzOEt2/dU2Gb2QrG9
C93VMjUQJW5VIdLH7tDl3hQ73UK3r+rMmyaxGYjO4YIN6SC73l7In+xLbPbEV6qnhLii7OAOdneL
ML1dUE0VbP7LaOX7Uuaw3VOzg/Il9MOsUo+SmNXPKk4qyTmQCv7+6GkAV3wTU0BUPG7kYyl4juDh
6c3kqZbXZeB7r/aiAX7IergAhpsVrzDpvDV6RvJ0hfMfibmPJEho6qVlMWxGhcgkzoCV0q0KOrCM
nv316I9DdWErm0NWUQ4H3onOBhBo2ZZrRubpgIoX0G7Z0bqw0neUprfmxMYxGEtzqZEtEJb2tz54
KL3p5DBePKmmXCgfn+DnSxRebUavrzUn070ms/nV5tNfudTLxVORWHFQ0LZKiql7266LfxnIub3l
oySHvJjvvCoZ45psEQjf/qlcjACcG32+UyukoHyA9ZtCoLijSOjQJaSkBLWf3LAZQ35kRN0Ws5Uw
D+qnsrPI8TLa5qPJ9eYp89r2wpkGl0evMEO1+FyvWZcU9rhTdYR2H+lw9sjZerrIO7ELjC5GkL8p
MVAiMvO00HJ8cQSYw4vmlI9p1T8vBim5QZK6PJJaGhX9RjqF8eZ1a3tMK+on+sZZHrS1bN9rM3Ce
wPKSTduWE5WSTMqVkckYYQK13YvvPlJklZ1l7OY+cBMjEmLSSr4uZivcbLijyvQ2KAwnXAHHLu1e
qFNLSNedXbnfoFSOfTM8T2MOMXK7ot3P0gfRrhO2xLG8LLPuMBV5ywhnePvEmQ4J/vvrIQlgQSeo
NT9JicehWJjXV3Zhz/YD8MMUrbq41JKJA1Di52dsEeI/zz8F0sSoyUkVsUrvAov0fd/O2JEZSJgN
917Jze2MXl7kKQN7lX9Lc2QlXeG+GMp7Kkbdifp52I6Fc5Og2D+6o31RlF8V3yUlhTnabTnc6AU7
cYJFMIbELzdFulIeaD43zsxoW6TFachElJqojIjTuqv8NOI1eIJqOofGTLeuoz8343AzoPc/DlJx
OkC9mxqNuQuEfFxGHLDnc4vJISWlwMMwRR/miOVddyovcSZzDAkaDkyBPc9x5rFQ3OAI+oMmmMzk
rQ2bhMugXjDKKWfba+ZTms89RQQ2ischC4objyw6Ukht+Vk4GTVNWZIcekRlmwkxAmqPpUHJ47Ti
wCbrUKGHYGTLQy8vy0qpqzKnYgWwtGjDWrQlT0Z9JvlEE6e9p2TcVsT20DQOqweqNaLTH41NPeT4
ADIos4tlHVqTeyL77+OEpTOqulaPa9Z3TAJl9iEJWYoXKzsiPJTyYhgRb66IaVXYTv2+0/pEbbtS
d/KTK4HZ171jdeuLpq/lBhfZzl2MzwJ5Sa/oSymzdggB4F45FJ9VFfM76TboSnC4HP6+Yet/JqJi
Wn/p63p4b9b3Jv/B1/Xbj/wOqtj6P8iqsWhSAgrxTLCT/2KeAFWsc2Q86IhBmjDOr/8GVfR/BOdg
hN/4Ks+z2Zf5DLLloPsf/6YZxj9Itcf15dhk2Lv8kr+DqpyZpf+2dfmGAf1F+TXRoXBcdGr8lLYy
5qWZDlpVhIk+l/UmCES7zUUzp7+wXP5kKeU6nmFS3AVWRHaB83O0CJTR6s+OKkLlATEUoumf9Dnv
n1AEts8luP32D9zfze9/wf8iH+yGmXSQ//Fv//p3nUNESKE8R0PjXTtjSX/AijCVB61gwiVPfpLb
PkX/uSaq+kUM0J/9VWfeDgKPomq8dj9eJcPVXINZcTJDM3DrSIGiMUCnf136a8bsJ3/ZyfGTAdOg
aZFIBpYHC4ZoSP2nK5akK/iiZ4QpbMkpsspz3oJWwYkMGONXUTy/uthPN1HoyzotFt+XwGU+7yqz
tR5LzHv0484kw/zNb4yWDLLSyOXSCd5krfx0LwlIbBT6HxQzQrstkG2BQDn9L67yJ38SVXXkbxE9
QlCWf/73f1gXBtmBg5nhO/S7pTiV5wm1L701ko75q+TCf1mC/EHW+Vrn1MOzgfKnS+WVRXY37vNs
wBLm8MdEPNS/ig38s6ucI3t4YVi8ZbyfHuCqVnB4BMmFPWjOrlQ+QnBoxl/Ufv2Wi/bDe4I/Bm82
uY9Q5a77c8uPqXk1KDB8HrIFRLq9nN2zPbPrOBTXDvNs6K3DKC+70RHvKaaT5aJUjTB2s+job6jX
uu8fzJmnPWok5oZtMqvEB9FoqktKJHzOo5wGjHDE5JxGwwy1t7MJqJX7xNOBMPvJSL8mmTNGDhbq
StDNInh3K08sbI9WvkaNU8s7zrxCHPJ8XZkT0Kq/pggDVPjXK/W8En++FyxR2uvI2SQd8qcsN94D
qcw0zA8BkSPnqE2XjlCvrW5bTsx37shQytnK2MoZ0yWCqjz4RWrOn3zn1hlrp7yTUAiW1o8rCzOo
6xsT9kiUaH5oTqBuuvXL2NI/eVRIJfgN2QfFB3L/8SrpiuqY+M8yVEItkTmazska0EjqonS//fUd
/Zf3KC8zHS++x59lotD46UVTuM6QOw4HL7vsm+/ePKJbbxxr7UK3t/L7xknM/+SA/q+9zH9yD21K
2sj3JZGPpNmf7iHka97m57OecYZGFXKrbZ77yy82iJ+vAidCpY7p2b5jBeQb/HSV3Gr63DIgcvtO
Q7OrnJyhjWP5L7t1/vVClIyxH5y3IvO8LH78spC6UYOpER4J3ZcdjdWBHrXlfP/X39OfXeX3ccFH
20A2xI9XaedGkP92LvoLZspNVFfEFlHf0d++Cr2+JHORBmZarMAfr1JjhhwaE6YdYLY+tfSYhetY
/Sp87Xzr//gUA3ecE57PogFiLgih+vEqRZDjHMjBfwK5drc5jR6xpszlu1F/N1Gizef0t7/+uxAp
/HxNdgQEQ2xy58u6P1dPNrObOuj0BJEJvUb+z/nYGpKHTcS+3xEJcvBV4D7b45gkpL4JgE/eNANR
dI4pdmvdKTs09Mqs9hkbF8oT3ZB+LNzUR3HLybPe5LaFcZtCy2GMelUvH5IoZS8yapPA+7Lty6+V
Nhk7Ht2hN2O/tfti61prQfCnNdCG4upNWh2d0kYKYHXFOCFCWgHP58LUrknCRkzYrJ49RItlTfdO
MNtvqeQL2qolA7Cq0gQUfQ6saU/1hmuRitDX+Ms4tfSbahLyczE6JBPYh90FjfrUImrEYFpFgYF0
PZzZLlEHJ4aAOUqq7AUFkkvQ4znqi4Msuv64EgaaG+mTU4XG3wDSIWkctU3QW0aJISWdggitrOu9
YbUCNmtpi8UWOs4OMcVrRn9rnvT6JSWu+Ew5Y4nHQFe+FxbDZKcYKrHwtG3UG00Bb5c2rlqPerBg
qBf0BnrIlTI34xOemQ5vbfIuyhfDwRjaCMDotJqnh5WNqI7s2iVVwB2XCfupRAIoY1P5vhYnXa8X
cRuMs7dPaXRooqBrrG8WiwDlvT+6H0NWZ9MTtRnJu0dv2RAOGo/2GehY7oLK1b7PpYF4iPBc8TCq
wtY+OldfH8jTNvNokMKv90gQp/vUd/CtdKhUakQfWb1uEHkL7VHgt3bQcuTGy+DK7E1Dkt1GHbaG
VyJlcoBsOXgyjYtp8sqtbZYdmjGcTTSXmvVkRwI3oL91i6zKssgUSligm8tYUP6njW9DM+rdm0dH
qb3RRjvJtgU1U86OcHJr2WrumXBAfUDeqiZTomRruSZLqBVTYe7wKo5k9uia96a1BpL7xsXph647
ZZ0HpWXdVXqWuxFttGL4bmO3WE6yTiztQMJpPoZCr7B5a4E+VBzZy/WG+24UzyabnP6tr5JqeCT4
W8q9IsusIPiWgpAYCZX3gqgT+Ws6dsV9rS25dcDKyY1tCMIdD/UCFRYW9Yh72NFhAiNB/zLSI5Rk
3pdb6zW6dglQ9Q0cYtauxlYvPIgXOm+OfiCG4kIolSIzz9yx+5CarAvUED1B/Ciz3YwzPE88FRR6
lyNdTqfejYlXmM+QLCKb2yWYsmaDIgll+0S7u0MHT+aouDQqiEaMFzhbMgGgEYulFo9Ii20BYtTV
zSmYRz8Ju2D10o1jIWgN+zFl+m1tkhcuSYY25SUhuxSwbijRnFJ7J/EVu5QGcJzVZuD1VmeNB2M1
EwDXOnYTc6fL8hhAJBZxykFPRinu+LdlTM1DXXizuuGVk8mtOfYGFFWTdQ4KcL9InP5VehbI52ef
K44wRmg6hdN655bj1C/3Wd/kxCxBzhtpNE9zfo0hHZiFLEg4Yp00jgJWZbOupYBYHk0cDLSEuHWK
E7xaK7xOGDNDr+vVTM+UGZBnYeo+Zk+C89HoD+Jp9kfMYlONmRWXhFXBAE3VaGBdxX0eAcHi+LE5
IATIfM6eZ1S9zKjnFIAVMZJGkJhfclCANQ8cjFT4CdX3CcdYFVkj/PppKJE7IoTPLX1HHkYKHpgy
p246nO4wYULP6jhfa86iFBXp9n52NVLxCDEjdITqqnNd1uRMm2JIAboJ//aaSLQ+tJs5WcFNZadr
F4vB4NMXTC1z2Mmivke26U93OmWfPJltQuqH6yQCPblpD7ynu1LMERYt/RZB95ocu2ZKUELqXXpT
UJ54nRc8BEzTSX7P78A1PynMzTF0gixPbeXzbjYWSfoBAsDJj6YCQgM+Uqd4G4ERvK1mmRjm0Iq9
tEvqJYReudXnINBkhnSUQeFVKz1pES+dJj9aFEt/aBjzVYzMkxnCKjw8cx0Kog/NVB7dvUVWPlhk
MylsmqPQD4MBVx0mjjZealMCTjjIPB05h1B7wsNSB9XW463yNHgDvk296M0HbJycHjtjzEguEemM
vrR27bNtdnXfO7bOLsQQnyME08z2DY0IehEYSYEUMqfsziT3gFJdTfG29gxjfdI8pnH42CybyCYf
phMPh0Mpnt50lzZ9xICESocKX01MslGmC6DnlkhkXAIYc/gjByd9VAW5WlHdTEhBdOJMs8+85Rl5
5GPiTuxrtHksIK1wXtZscTEw016vTrkc6i6qDU8gNEPd00SqIbD2zebHVGxIcSaMpDGhiaN8cooD
V0GIECaLBqMQupneq5mOUAIOUp/Imp44aJwWValfylLzZIxU0vKj1tdGyQItzfboV02LurcTqty0
5v9h70yW40ayLPorZb1HGQDHuA0gIkiKpEhxkMgNjJREzIDDMbgDX98nmFndKWWW0mpftZBZyZQM
BgZ3f+/dey4ji2NML8U+AOMmmG2t4ni5ZLgrqg8RCw8Z5a63Vtjt49V/9t2y9mxUd8TjnbeKPfnA
iHMtH2fbG7L9MLn8qYfWz65la8h/SwTUK/syxnaA/g3Z4hjd+gTVqlc4tIF6YzIxT8dO1H57lrM7
GGZcqyzPttFZI2ws0nVhO1QZRAvssw+qhtrKXQ00KogxynoMXpXlYT+ILRIC87VkSdXFylx5nSBW
Dl4A4MEqlT9eVA3WqF1I+ATm17nMEQB3QceGytlJoA0Us0hcGLW84A1V/1nneTHoD2vZRNK6/uye
V9qOuLoW7ks0F1ofo16whpYD1eC+Q1cSpZTHPWeYsgd74cf0tjAKcChbcahuCd5SVJAD3b9rVWI1
3y8cW8BBbOxbx7nuqzKpTNi/rSyzEXT9In8IAVXyTLJSEHMtQga8vPs1vV4b8R8zlDG+yhm/M/+m
RTQk2mkzADdrUD0UtoPhG+yOz/ymqdtyL7HScn0Rpz627cY7EpHpyibnN9Z2YG/YVNKUFmW5moZL
kpsy2oXANMW+10bMyeKLlaDYxfo4DkMUpG6sgreIm2Zjltyafj8FQWYjW3dJd0S5sE3mDSKy/5RZ
doAAoTDGOjJozZFCYyVZd0vuK7UHMQTbs878r6Vvy+4Szy6r/GZ3eLdIxzbrhcB76CYe5rJjH2hc
SS2gkzGJkSjgKmoKXyezHOOHSuHeRa1UoJkaDaKMag6RSYVspZw/DTKoAxIPsDdZ1os7j4Q/dZ5D
D553o3JaBnn0951D2DZEoYwLWQC7aSQAZ9dbM2+63xf+fQMA55WZma6OQ55t9JZYUTEH1xvMfkwr
ZLy7MfGIt2FHR+cQ5IhGr33AP3uQMabZixlaDGh+d7jYSuaXu170zn0w9TLfFVvdvSxT2HF9JhO/
b8TKSmoGJC7fx6NNp1BGYG4aMSBxRBjEt3lQocs0szm5CYrWIU5z7uUXpWsgNpivoJ4w8o8RH0So
DXZOsDHwcOyCrYjyvw73XRiNt7PgIU/dBQhSEp34r2kzOvGwW3gm3Z3PlP9RzjaOYU5roFOobaKD
P0obCi5mUaqXvlxvf11KiZ87BhRSpFpQHOLesEPyOX6s3my02dohJ2hnTRx6LjxejiJhoJxBHMhV
FhzKYrLi4yozb0sZrgwgMOptvdmcyXCWr1VfY1pmMUmLrtl84ghapBdeIKf+piE9rPvkLeMSJWjf
/O0Q5VblnudL5T5NvdUt+82wGt5SaqOgaRkYTTvRB8xZ7KgI750tFOd4+gMYUMjSHxHvm8dqE1n8
kTGaYx/R/ubB0coyC5Qn6t8a1Iiel6dfX6M/XyLyiYMTti2mrfKn6ED8VRLiECqTqHOcByvAtIQ4
gQRHv63shwbu5f2vP/DnhhEdQhfVJq3+yIbzeZp1/LG3egrKtOsVzx1m3uYr+SltStHBObnfpt9d
Tv+2ffMXn+XRMwK76sEpBcD642dlOL0GjtdojOpJHLaZ93AuBn0Eivd38Ow/F+3YcqJT+9N3aLT+
HPkYd1k5+gDNkKrLL3FZr1drVKq/uXZ//hACJb33KRHfiS/04/ephrgdgsVwMCnm6q2tsM2oVurz
X9+hv/qU0EXGe3pn4Hr+dIfaSFHaUOQgymsWGKQo3/GFt8dff8p7QtUPrRX39PNpqYRIdX07/Olj
/MCuQf8pif2BZK79SOvYcER0Akjqo/LJo5jtcbgh1aQuH6J1cqJPFaXctqdkn+BLravnXrIzDcH5
OjtreA6ipQ6TLGzNf35zeScdggBwc/n88dN1h69/Msycrns4fRLSsc5Hqw/Pfn1B/uqyn3D6gEaZ
6tET/PHmOku8uJNEEhOMlCGca6VixitltP5NZ/pPb4WgH81TyoiNcRu5FD9+UN2BjyHGZ9hZAQkc
li5QcJVDZCWktQ9/F2/45w9jtHkasp2GDwBBf3oFi22mceVjqaGBpPZbY40JyWGPymWe/evr96dW
HeuXF9IyswEt2zS8f/xauKzCkmHUvOPhPSFDeo1Ptq0+lmQVXGVBCbRnju39rz/0TzfttGieMKd0
phne/JxWnkdqdseI4UHZIoYF3NIfXI+n+f1T/mtF+B8PCPO/d2smxcu3P/oQTv/6t5G5K07EU1Zc
Hzsk8Zl/YKGKf3rMc1042wxV7dN/8rsNgf+G0TV0bFCNNtP007P4+7w8ZADPKSHm75hbCR7V/2hc
/j71+P+1jYedXwsONz+UMSwDoJ8OHv1GgTU4wcVs1QO2l8jJWo18pIjleZShmoxqt7WAI0VTSx0b
98UtZRMSjgiYJGSooYasU280JyjjvbMgGCVnlRZ4/Ydt7oz9oe+q4ZMbbiB4AhJt4kPlDQh8AK9Z
07qzOajLw6g6F3aQQ4xfktPGcxFwL1UpUjJvfFb3qQnWekUghxXbrxiAj+c+jVW46rypVmoCG6Ul
FY7nJs1Qc4giwaDcFVHf3RSsTceuPVGJjGcfaWWI4qgtKiMkeAFzEk5MQc0EwGnR9VwbZXX2NWRj
J9M7fiv7kjzS+guexbg9I7HWCb5EXVO85JPcUstMy7azh869CZhj7+OVwlJdy9DfUppzDzPya0n0
YBaqESEgMwzrs+BHnOg4q/ik53ZT14hre+uLUkEGk40ckk9VC1VRJfyi0tQJ2aJDc0mntvULgIut
+Nhh5Co+2dYKIoG0AqeT38jNqr4Pg3UKyyIExjMpfjMvv8uLGDG2bymve5K56tfDivAukcLob4g0
aIXTF+lfiyFc36BeeMO2a2YB/g6GQfDRWxv7bMxkBaaOvPTyMI6gKqMWLvlHRgVmBFHquh+Hscyg
KgSFVaRV3jnrQ9Tb+nvlOrW8bbKgADyZTzpEKY/U9H4oY0RkFqZeGzXame0t5W236fpMYw3b+RBg
DB5LkgLKzC3E3arb0QbNHHqtYaAV0s9FeI7NGV8ZvJqe61d28k0B8sL5CtFpzBAlN6aFEZUXLMOo
12LOoiDEyrxPVir21aH3Eykkw/EmY7T2oDIngqGpOSWXN2/JkJ99r6GI8Xo3+jDlujjFvFGbnefs
H+MeI21gfZhLiu0jdvoI/NAUzBebqariIsjkkOGwneYlHYt5UiAqwrk5C1U9dOeQaPTLpLc3VOCa
nRN/X0Nf5C5eSboNK01WTAsJhX5FIC9XMGTX1inFZ2J21e9g/rTXs8gRH8OKtEAOAkA6LI1Y71bi
79S+91d1hvlxuc2hVnys2AdStyZw+zoah/lWk/gSJmZ0ySBqMYw+OpbVnbnQibhmHW8GIUitdfSW
WXo7L1PNndtDV2DgDy5SDq53a9xQvuRdHjxlPGHEbxJfQoZIoyEUrfa2ATvtcosRdtMLee6LDjVm
RA2IrFHEcFhowtXWZTXX0+cg84t7s4K5iGquuFropYyIRN0CCOzDNCMkNN8K11TZhodngohEEO+A
dxS8C5IAPUzLVxYHT8ykmdCeixnqCLSZeUorZuYx3REvEDfo8FRnIodMj2Ey+CvoLW3PTIdH8IXF
6NnTXQyJx0kmKunATuSpNNr2DES2njAHnBdz/yaVRgPJvKDOkOanI+Q+ABqmq9CGgvCIFtXtu3hi
nn+qFRDRfABLMjgTgs3BYFfVjpm8A1RVWmk7I7R3kLGmF5+YkIu/Q7Be32c5ImznSujR1/qxzU74
CWZEioMR1u2isY90ARhYgITycmY/i5tR/oaQoh9OGRvA+jqXXtCLF+dj9xhPcxc8bY3X1/eR22gs
Y87cq6u4nkp1FWTjVu7julBOgw5v7uYbVZhZM3WrGGFNtW5BvDJp22XKD15mjD+gi+ohPIPs7B2R
6gIt7u32ueDmYo801k5z9dOCLv2FYLZ5B0nMJF3RUJEHbQVeBWpYSqufqtzlB13ho1SEBATRJyZN
ebouW7BntAx22kTRbB3j2e7OQqPHJwZzbtIq2i87i6S7dNEoZct5oUICgYQgg47pY7H64Ue87h2m
m94Gst8DIRNTHlJ/hN45kCrr4xxInWjlgv4LuoBSOo/ObalpoQ2r8Z+XFfHmpLH4trMmMAj18xk+
k/7y1C60dmbY1vta+YVBDu5Pe8TDIs2WFqqk62Igd7sxVJzl3PjgCVUd6Zw7D37dQnKcNoT57XxB
U+Et8CznPpQiFLj2mByhDhfncSG7R8J4mA7Ts/KPmQhfobMN6rnIWZAvZvibw7esIY35Spa9gQhZ
hdxwGOtgc92lqJiFsuc+lVAHIHCCpeoYIfqtl10ZRZ/9Gx716oUwAtf6EhiyGy9pj3TRIasqkqF4
QdxUaB6ZHROscEnivKQ17pVjd2vCVR5LZcNE6ueguw7qzdip13mQlglA6tZD6WVMqhw7j66achu7
FFAveK92nY6VO8JSVLBkTB6j5aUohAjrg4Pei24mFQpHfRXDEmPyAG5tjcTBahnuWQ7d3i1ehmMj
ZPTsz5udDpq2w87m7bwl0yq8BMEYfJrUFvpkasW5wgvoIgoto846s2HTPiNG3exkxpNwyCy9Sqy7
a41dklo/mbNielkCm5t/1hVsN7sKA8b2dSz8orgmh16Hh7VFuXrMynL9AAXIvWwl9eGuyqG2rvAe
3lay8FbSbzvFWw/ZFW3ff4/SvwUFuKdT5r8/S999777nL80fj9Pv/8Vv5+mTYFR45ANQilOwkbtD
+fQb/cRywn/6BC2Tu4ba4vez9u9Haif4JwmxSDDItUFueJKZ/utIfQKjUGK68SlzHRYBJ/R3skz+
HRpfQ9ZqN/70//+o1PyxuPPRnnqIvjnXnxAopM/9VEb2WVeatc1ug9JyviD3aR5EbGuceWYmMN6b
IvPaA4j4mx7Fj9Xdb58akD1LrACiQwadP5aUYcQsYOhiDue8mMzbhk/MZcK/Uc395Yecan4qSU6H
0U9fbUDCEeVTdFvnnvdl5VR7X+eEze3+cLN/v6B/vICn6vf/K5LfvgraO7bJUwaEHf70VeYIVvnJ
ltbORXPisuXerRdB0s6JPzqzu/D51x/3Y9n/+8ehnUHQjHAYyeaPV66u2OagXN06tTN8sI24y7Xj
X45zpP/me/3V1UN/9q8PEj9VWkEXu7Otw1vdkBpchFGAPxRC+q+/zV89fVjdUQIh1HL+1EcMTigZ
JB23OCniT/wjkINGA8duNkkgbAwzNvGCvEh//anOX94zAsGpI30GbD/3ThqWz7VootuRIUOqPYXx
aZg8L80Kn25mH9d3s4oz2u9N+NmPRsY6DPBeS5B0GT5d2Bx+s3kfYLtEF7ponCxtIN39XVbuX16b
CO10BOwoFD+3rWaFiSCuwtt+HkYiD+rNS6IKc1JrR+WbK7b4RrKq/Ee9svfHCwaSy6OF6h0X3k/v
DKD7wiu0ewsi3LlwlY7TrcuKD7++/n/xaEU204M4IOCIap5Owh871QqiLGRF+zZulzqZfAU0cYn+
TplLs+hPbybdaT6CpTcklurnpU0WeaWULC/NtpyKRBA5X+IqavoLFbVwyssoxinaOFXIKc0lW3Lv
dFTOO28QzkxGsD28IWDO8nQDIqQ5u3pUxxyDK3xu2xi2QBuL7DLAshanmkyjKim3OPhU65XThxuL
7GaruokioEBPC0e8lA9h0MoHddIm7RYzqLdiGTnF+HlkU0taYjzNfVAXgbiT4rNZ1ELlBLrnfpI2
N78FXGvDQp/eGeF1gn1+dDEXItHCttKBmXRnc5lbWtxKE2Vu2vVl/eLDaMKGFG6Vk/QMN48RjPqH
TBN4vlutWHxSYhDmMHZSMMJyVHtbWbyCx5q/cNEAYmBEQOXr58BBs423prNPI0XZqmQYZdQSUV3y
T8A1TN89TsfMxJzJ+prPrnlTVeWdw4ALq9TXvk+ICq2aO65jfM4st43PnY0QiYRXLP8QDD0VTL8W
071NwEeFV3LKzjs7RFkrqQHxI+IXIguy7nVxxKC/9GkejDVDToHfKLcQ3hCSiBjm0tWlGHfEmON9
ZxKfY4YalfVdmWWtU8WagJeMI+kFkGJNAAUqxWfkR2Cz2thsfeoNFr0WFRU1/Pmpi+9E6Q83WIqG
677lE0AhENyCCArCDaP76IFNJT/y0xlORzLQTxEJEJeAViMBDL9WN9sy+h8GO85fSGQEnEDdTSUQ
KFN/ASzYVYey9hf0iJ6ZL9GdAOF0F6BbSbFJnR1tO6+xb4ZE5qZFTNh3VdCGgDtBvs0hjNTgpH6Q
dy+ls0hNn78crZ2zafnajhk49HH1+2snINuUab8hEWOOC6FxdhN8tlu3OqcsNWgovE6GdZJ3av1q
64GANWgz5V6Y2v0cyjlo062oDFZMLzrlPgxaDFD8ney6r2e3uUIThJYT6EOv0wgn2N1U1tPlIHrx
xrAqWG9q39Ef3LzW130FWA3dlLt6KbFruLKbtYAh1c5Og55qo+Y7do0P3yLWmWMdKn9rEHt72rMT
PSmMtku74qzbphm+sEMXHD2NIv0BDaObpYDlgYasuYm2XW4X4RuoLix4wxIFSN5s4ISwS+ySfQX6
DnpGu6r2IEyxAxvHewBVNT7raSjvQh22NfyeYA0Slxnzix7W5sGjs3UL16B8jU0b4X32YnSbQAfr
cwodQKkxROfrwfDqUQB7/flMv8wkfFf5WrqaG7RFfvtq21n+xG8w4sYLp4Cw4y28WNwWRlLk9PFz
DIncxyerYD/JeCIBztvm9Snr4FPscfdBO53yuK7T0LLtK/Qk6rn0Nu0kHbEk31duA5Yip1vuqTL6
rwGRF09Rh4CT6tnNn+XoeI9GIELb1UQtfwQ5iweWVD78cAgkGEvhmgd+P3LHbyLLdy18wWGJVKAo
rtzRRTQpLJKiST3aiuCQ9ZvSB0j8AjtgJ2SXWoRSPPQIae/t5vQMGnt+hGWOG3QdMUIB45So6yYz
MNLOGY48OibIbkl/aeojrBDci5sD7/RIuoIYk45UuCtblHjaiV72V4QVywmNgVghSpCUOdWh9kvn
TasZIFnBsmzSlUwEkovw70+7wnX1zSTzho7SugKW9C3nMuCoDkd6mQT0ZfS9UDKsOI93hEzVmsu0
NLc1z31EgS/JnVKT59/glbfoek759gDWvvMulkrX52gRQoyLrOTyuZ1Vv2HidmkyHuIOHCwwj75j
SMwY3m/Ly0ipfASXgXgVCIXepHrs6iXy993YAmQbQNsD7maEr04mRfd6Uh609tUSaNfAacbuhQWG
brwqcYiihrTm6tWXLkEI4QSrDLaLUihj40jyaMQbkB4wfsgUpKvXNNJb2ewXKwRHLcrwrSP92GPo
V23HTWiZU0IP/bhrPPKN9JIRleETP/XB6io63Lagi6Ywu1x65IYuwG2DBTWUQA+71Nb42CxZ7OO5
wGC5B7VTPqOPrW/giC3fLQQN3zmJexsdz5KHAFhaoQl/AkoMimtszJ7UK+9Wou7t9qJn8Ow8RuUI
uIXM4yaV65iXZ0Nk8omquESiDBYDbL1VKLqvhWzXJp1M4+cH8sPEN99Uzgo4BjHGWYB/o6JtVdVu
sunMNmeigcCxD2hUXTejycOzKWoqZ7+KgeQvG31uuV9k3Yhkab3hc1VNoUndKW4/Zzaj0t0SVvP0
IYt5kFIrRmO262jeEx0ZDD5BPq0Mwp2HpzVIe4OWVnRd8GIQfCAgdXUoQR2PREyQukafEoJRhpNm
HaDOGw8dA9Ez5CVAoKiltbcrr8j33jzDb0XvdwrUKZrsqzAQ2yfd2ARCZYq3CMD1AEc2iptsDxEQ
tw/nGgXYOca6l3iYbLNdSLdFE0BEdzqp6V218PF6lJclBca0o62gESeVPP9gYbLZTW3CvzyU8Q2d
u8oq2PCJtBgB9rhGTwf0bhFAk7Fnz8KGtFZnZcbc4dJu+qW4MGwKMa1d4hzOW0DLn0POaOcBbdIl
naxAfbE5NJDpYa95lvg1TLR0yWESIlPPcM+3+BI6+XFzTrEpbav82w353bM7aCYrGWq2A2otk3NP
aDGzHYm24ewEURn84DDyzTZB8YBedEUxHzTOCptOVCD4RMARQkDm53Jmi2cf8nlyUOVjUKoSsljA
J6rQ65CaCg23JaxyEh2VyJw3M4t5PkNcCKnBkNx+dFcgjDflKipzoHgvNqIGjLTOtIMgNLDEHJ2p
VYd0kEoi7ZArxUgNL5Rv28UDAac1Ald/i9ujYgq1JTPbSXdoJoWLK+LF8FJpT+xvoyqj8usSoX4H
dgLCTe41aB37CIZk8HpQioIusotUzNS0S+2w/rhWNREjdXex5L21nJsNhByhSG1L2Fbuio7HIZff
oWsy5ECWqEiemDu/T0rLSMWi7zfwRObVuZzJuCEghTPLnHAahqyBDhLC42bR/EqmaQs+VszVMWFn
W/PAQK1CSmM2EhuourziSMKnvzdRYd0b3wnUhzZYlgktfFwvKdb36stcIrj8TV7x32Hu/5yIuf++
AZV+b/uv6mUqv/7j03c5v4IO+Ef/9o+p+P6PhM5p/8fO1Okn/daYEvSlTqP1GLUkTDdOYf/qS9Fg
ck6ypdgXYUBA4qk++70t5f9TICohDpPmYeCEJNT+X1vKck5T4Jg+SBBhbGaJcP+TvhRD5R9bHRiq
gujUfXBO/0PH8jNwDnj0YlkGCluJj5O+b47qHwVducr+jc1xpi7hxNCh0mubYYdMn0LcVq77JKHh
nOR0OifopCFlbudTUmQpsW/F+TLFHSljcdtAgWm3rTwyvA5vvLwcXgJ8AndFbVn2XtTliUmAT3Jj
zNAQL6gyJuO7RUj73Gd1C1HtBQi9KwepLNAvwMLUI7q89PJqQp0XzzQzcKC6ny2vU2Kn+qYBpJH3
5OIJW3oJ+XOMpMTCa3NYrU0Rh6iXaUJI1boQZoMt+FoUGaAQEmqjD33NKY79s2++ZSqs4UT0fXE1
26BbGIAE0EFxGagLhMGsfmoNAAiriPMOITUj1SXttYxMx7L7yo64zWeLH5XAqsoeDK89Ts392GvS
dS1Mn6jMR6t7nr2NiGQzOu7RnlyGAmaV3QFCBXOD2J+gmBA8Q301xeGwg1c1fB5ErOQeTB3YOGdE
EoepVHQ5ufMOguB48Nf12Leb3STuZCRHcg0OXXfuKcOU3WIBflWS60eQlUNBrvicsFm8t9Wut48t
kGZS0HC/Gk6+bo1VyOnD+972mzJ19Sm3LTam+jTRU82SQW5MCq3MLrdDvOKqgdkxR+zS0DTxLcE2
dg+USQ1Xx63mO0ZjDG1hKNn3sqr9Z5j6jdzBgIke/aUYl6NLzfLYZ+P4tfYisiHtEKkAoU/Vd6Hy
5XERZo14SggIQZEQuLdF73nfwnmhzinLnOrDxDiAoB4vDtBCKVBs02lQFWnVM401Z4FRcFtM+AaY
yXSelZ23OvJJd6tLDhdXNWkMDgAngKnkGA32iT4d2QecL1Icl5ZQL2aF6zWk2HAj5ltv1rEW0QDG
C3U8Q/Jsqi6UyGPylxbCh6YrBJVo98Z5g1voNTP5SpWbA2FfYI4x08reheDZb6rwUzCyfTn8phc3
7+Jx9S4kX95F5RhsEJh372Lz5l14HvymQpfvkvT1XZ4ev0vV+3fZ+vYuYcdHhJydDR9pu3yXuTvv
kvf4Xf4+vEvh5bssvnqXyCPNRy4fvEvnrW713S8CBXh+t4mO8K8MVQiDlXcJPsOSxn5YmNFsyfIu
1m9cAHGP8xC4+pqQLsT987vQnxotbj50BGts7k7Og4xft7yS1afmNKYkmJIl6ZPdugZNu4Yed7Qx
yOlrKedw+SBrEFGpqecQMhH6doulgSas2Otx1fYdTaSF57yqqm3XVZn6WHEn+RgnnCtoxZPwnxra
LPl+bgeH9D/QV6+t18qCs9fGKDRvyuKU9KZJ+LEYlOKqUqSs5pZPKo5q1+hyDSAtVuHk20mrG1i9
TjfSgVnqNrrCOMZpEvmF50EQpDf1MbYQUECZkB4QzKwQ88taeNtdVpXhlLAQV2VqmliWhO8whtsH
y4Cd20Y1DyGl52we6h5IhJ5k/wlFh1PvEdSwSpEKD+RBFXq6xJjqmDey0CaIxguvN6EWzDdLwS3d
MWxGGY6LxL1jw+KU5AMO/1TWiqSfutty5BR21KkEe9SC6J2hW3bAAE6pPa7j162M5i8OUIevBWOt
6aB9o1+Z5a8zGkdbsehifeyz19zgQSLvJ3DHlMpRkaAXlPwOW47U8tDMDcfTbvO4brKs+rc85w3A
uNHgIhfR1lwsMTa9xLLceEqFZHTJyzisH3kORu9Yzh5Dynrw2qvCjdcytTj4hUnHCLJLY1DAHyea
uTUrkxzi9Y2WiVMcgVCbDecDWcgJWXBtcxixPcvjstjNRS0BcaAFzbzsuu4mEnvdplP4sVxW4jiz
g5umJueD/e2kFC2mnGNYjl3syzQs4qkJV7fHoedIGglYuPd67dCpY/8Zh094neSlT4wt9iGnDQw3
0e28pMViEFIb2+rRGeJ53ePRIYF3dkv91OVVeGdNgRpPRAtnvSL0vL4uZZu99WPJLLGL8u2+z6dR
H1FgjfosEEt74noXRLZwim7RBIQdihAzY5tQbEQxo0fHhIn33pkCSt0fBZ0lYAUEuuSngL+G71VN
5XoIZ8vXIK+JXdv5DM26pMhksxAdLRpq1jZabx0O0E99Uw40at1QmsRf1oyQw2z5WnqWnV/Qhjv1
7UwcY4oTxh+TopjDByOKWdKBCQmmE2hniiQwrjjrrTFm3zb4YHb0f3S7L6p14k+rt5me2hOFXBV3
yOrdcgySyd1UcFZrI4e0lPbSpe1G8EaCTp1YKcbW4dH4dhSmUyWje7evuYezXmEwodlAQFaV1WvD
lt0lRC7i9uHg3N+MrpNlyVo54mGRm4iIEmhAmsnKBh/vj2MayXKlIuGKvHLU8QG5hpN5ajrdvgLZ
CAu2aldzmcUQy93cCesejUjxBY9e/A3suj7F0QZ1kJD9yy/hDyuswBBoCvtpEZ3D1eb3qSn4/Usb
p5a9Q3WBlzK0A2TjMf0Cnn2D03dE7Nrt25K0vTuiQYEl2Z1zKntySvl0NMPYXpJVmbe4+BzrO0nk
QX+Qk668Qz5Z8nzLI40Ew3PyIIkoYr7wpvUfgUP6gEkBwY0JHTT10c2bOkoq9u5yj5KGCPEwG6aj
odwvEzNx6kJBlnfoJUrSjpI6Z41SE6a7vSj6WcAidghknhcyQfaepIbdZeUWLQmNDiAD5SA5wNAC
LbJDDkD7UqOClGcj0A6R6oALfdzyLeuut9JanxYl2uWIM3R7Ewpwws4by8jsfaKr2svRRIFJ46nf
LhmZSloOpfW5BrJ9T6QP2WbRpONX2fUU0a7brN/xkmVzuo1yeMpoM7UHtmhxCUsK2v60esrb8Zfl
2WLG7UWoOfLB4VnYvBXeWp7RyAaHN662fJwduK271cW30iB7mpPSsKAkutH+vIM1WH0QBpvXfiiH
7ML2l0HsB7VMSNa28pvOYTsSozy2d6Nqhmc80NW3HDNLndpL2NKmg8v3POhcNztSA7sHcgTX7z3K
6ZtKlyCAo82O71UY1xe0e+cXzrUZ98/R6iu7s7olUdoo8oEdOn6VktVjeerKuWrd7qABbWcatQS/
8WC5z4tttZ9my8F/7/R4IXaM48qv3jhBzPLo3L0OzZJ/XsPGfwlnaJLk/Yzdq9xYrKmX1/hyEgGH
razICkxssYqeWp6UK4NFyEv6ooKoVAk9QUydGiTSxnYJcEU/F13qcG032sOVGVKEMpp48jaUrwFg
OUWkD274HZW4vM8to8/o5QIw7egl3zA2cEGXugzlwH5t8d1Kj7pMwnFbz8lPoiGLc1Z/Zl2zrV1u
GoX3lsU7J/dU0Fc3Ylz6PaZ2X+1hX1ifXbp+TE2CsqlJkSXtjaQQRWCTWuX0XbqjevasasS9o3us
aLogN2LnuZP1OTOt/hr0gX2Pp4UYj2KaMCaXnP4fKP/VtCO+fu4P8RRsZ9uWkY+dNycSvcip+5MM
iuS69/1pIVNTIjfFbmWr/kwic6GZoFfwL6Wj6Fdh6Jris6lStA22Aa3abgvrEq4BShbWeyzMILRX
L2rhzErrPoMRjdDNOmVH0zV5HHD+NYinitVK8Z6uGInrU6JUjmHIuzINfuozFW8gJger0ZD9gyX4
jBqcGZjwFzrTETEOZbLQd3BB33ct0WhQ374bswTxPgNNYadupDyOrmtMW90KRPUy8ZQgpxWGDUhO
i/0M4Y3ScCnkGLA6tOhaoyycokTafOieTDXxhfssb5y69J9UZIk8mWelrwF4N1+yyZ3Jmt4ov/YT
WO/HghFQdAg3q9jQaSL9SSnNPNg3daa/b3aFuc9Fskw29ThM+YHXZT4j9BeMZIam7UTKIdQEJa9N
TKGiBuzTyHhUlsjy1i4h6onorGZoguLgGd2u6ZINVJyj2448RlPjyrPIblWR9P5kTwRedaBuvJm1
5jD6DT0ut8wNtwYgbpE2vtPK47ga3OmOQ846ozi6pX7AMDKd8zWGweRZoP4ad5vVteVDLjg2qMiu
QlMt7qHKGUQkg7Eymjw+SxnhsyvYg2YBhH2YOwThSbg4zbivAxrxOyS4JXmWomoQZ1k5tSrDAfRK
WOjYppCd4mjUfbBUx3arCewwfQ9LchFt0J3Tgo06Rk8EseyrZWU6ZW8+YgqJdRn4IjsLoQbCdN2R
A814T/5XX19kOEsaEs8ksBqvdmSQNlKyyuJb9K//l70zWZIUSbPuu/x7UkCZt2bYbD57eHj4BokR
UCZlUlCevo9FdbVkpVRnyb/vtWeGu2GAqn733nPjtXZBEGWUTi01W9zD0E9k2U0wlfHdZFqzbB0S
zLR30o73Q/aWAhUY3g7Kji1Uuoe9EaC/Ea4z9Ew6XXGsvFF/6qoSs58KVAxtOMZOfBY5st4n5saj
vVNFOXebwFQVG9kc5/fGVE4xJDwvebxZBxN1Sbj0HoXWGcsQ9RZF3B66iltr3weaXGSlI9ntga1y
/zJFxsc7VE5lJZwPKRPTdLR5cEU09k9NAQR8fRpA0zMuUgxoQ12V6lh1ocxPIsyZbGcszO09JYi9
PK5Rpuo7+tuL4sj6X2Q832NABVgsDIM5RrcN8FxDQwYFzPx0JMSd7yNo6fZW+BbkSUTqWW1EEHfi
R+qGtI6CvWjq+yzz1mZr0+jS3S+5y0qJjLfKg/QxJx4VgAVnxx9Ytntid9T4wOdgAjBO/tjvSgjE
KsnILtMRPdMZTF0cDa+E/GL3nPOnrRv0XD96mDi4V/dWWFA2uqyIzyyblG6dYt94U5LhiCx21mpE
sQfcSUobPb9WT4MWwNLKivjqXkUydBjZ22l7oNg2RfSPGzaDm0J0BCa1Ow3zaV7acH4wijrhezyq
U31xeEdUT3Gr+uKVSvNKbUcIHfMX7YOsID7srGv4rFcOndfYpc4Iwbwclr02vOKN0v1vnjv1QrPA
j7d3YSmnr5PSxa2xL5oky/FE7fiekJDuj2AQFrXjhgJMQXdSjJEUZXS6liPm3C362kqievFQvTjL
A//p6mDMj0KSRqcuZFTg9qoVpuaQF86wC9C/5bdS4dePqAGmZK4d4HIxDGzRx7jE9T5CIhivvUsu
ihUVit5hNJlrdms3zfSeuDWnTWp7JGMqRVflVjhhjP9Uzo0DNNiJTCJWIfFhj4OCttItAeCEsp6G
Ewv8xJ3m933w3LleTkFU2OD1cv1V1YewdDvaVWbYEFsNeEckzkrb0hZ06zodXOhGVytaJpOMxUhq
TQVZQSBZuP0z0AT5dW4yn+KFQVGiZHDqMPAaVotOqonZQxKoariPgiZ8pG+0BmOkq+kjGp3+sC5k
Sg+CJ4oa3H7t2wQkkGp3LYQrsM4t9/rceOaFkCjgiRQuj4cJuOr4ZtZIvQZ2Gy+MApyRikoiwGYn
mRTCsy3JE2+L1olaeOZr9ciYANHOr5bgxEyunbemlcFN+5S0Ei4LNAcL++p9gWUbJAsH3veij+K3
WBOu36Cr0WWaQk/7cAqv/Gag+6Jwywinc2oZAqWVLvTZ8Ryg+KXgOvO2ZLjIcl73CljLhOLg9ZWh
HhD99KOy8OaipwbsVhw2Wywl8sZA6sN2+MHDb/VJHPadOWuNaPK5LzgfnEycLW94RIFLqaCnFYcd
/MJWtNTzhJNXUhom73iYbihYo5dxvq+oUp2qQ9H2Axup1nbGmq7CJs+CJLAAWtNnpAKmbdQ6Okt/
dEXQGPmsPd1344mhXVSbfjvVXqn2lJ6rcW8Hk8/k1vKzQb1gjV8rUG9kOHdE88v5+xStAsd6FU69
+9OymPolIZ2A1iXvbUCsflrA48VlsNjNq9PWPsWo7hKAhg5Kr0iyiLmR2rcchaHfDN6Etr8ZcqE8
a+8FKTPQHHpFsddQdidWALg/x4q2qirRXRsoisgDvVKVygEu37gT4/IDjVx+1B8QDFfaxCsT6+eK
Nif6n/PU9/iygyx8bkrbLD+Rr1N2qH01caq8zEXotweGAzZHmLrLfFYeDsk5r4tSzdH0PY/pZ7qz
Vc/Jric2h3AXgjjHjs2uHVlnM89CQB2YcDF331LZm/RjFEE5vZYpwRJQ4DZiHQnsNrh1dTXtMEqz
CRsSmSR5qnx49bOVQpRViCj/IQqCiz6YlnwJXlrmQBO1TbGHJOaNcSEYaHpa0tqli/aZBSkljFH3
UqmEZXKkToQ2S0nm4xNTokUeNH0qALyjKby3sWUzEUMggu8COZfjfxck9IvTFUdovD7hIwg6kl3T
mCdjvhBWmpe8+mmbtPup2sJ5Gx1JMRppchuZuPPYHhZdkCNWc1hUh2yk2zSJMXFZJ4+YDYhkawyv
oRp750wIh+D5rKJ0AMPgFT65BhgGh8gtqB0n6cM+2eEczlvMUuZlsCIY5vPQzeMZFz+1IxHXmz1s
V8KY4D5z6gT/XEn03ziDwKNRVAMjIrt7B5Gd/7Copoi3oymtF5W36GTSUbXYGSxN6zYuebBPzdLm
j1rwL0HissY7OUXZvJm7mVKduR2LHYPNxX9sREt3E7pAlG36zE2XTZnP1Y82apa3YY1ni/LYCGOa
tkhE8F4Z1MqjnRa/HKahfIQwh5eNjLowBBBkaRJkDRwIIymQ7507krrvhAvQNEohvVBsNffvNw8H
H7jS4lnOt4JTZzTOd45p2b4Iq/K5bJacaALqHlGQgHarVsp6O2GDQOEdqZtmqn4TXfDjyChB7s32
8zDi5+Fu5jS+uA5MnFWt4Ue70Ai6CTPR/9ThdOtKsXX5ZEJ7zHbRGsoHcnTAHfICt/wmLUP/Ib0h
EXaGqfsz7Sllm3DUy3+ObBSfGYpwjfTYYz6KDaxbXm2g/7Q1+I9WkSncCuuS8u6VPM9IBLUs9iSB
J7OBM5KXm8pq58+1bwecNJS33sWkXmm9WFa2mRY4NIFLUXJ2ROqZwiStUoBE+Sg9B6hQ6X6DMzlD
bLJV/esWcPmp3axIUkZFiel4XVwxzLCIw9TkPIOAS+oI/AWnrdSyRji8ZWqSrsWntpktM7+mKDP5
Ka6sbEalKuBuC4d1d+tZ4Xy3xBbxKn61/MlpqvC5xm10dfMiqvctMG/Gt0JR7D1yg54E2Ckqq+Oq
+OU3lKJtKRZAzfGVf6s2cCW7ZTlTmED3tx3yZqlKT2JrCjr4YcxKnB2OKys/91PWslG+VT205JR4
MY8h0tzq+Ng61o6YSJZVuIggQdCzFNfRkG4gQLneRlkZ+32ksqa8zWlQi3BfcPBUvcX4g6Nv8CKt
IngLw8ZN94uus1eX5BH3klyJSMBwXL65PbtAaqDrFQJeqzmUTyUp9jPWHla7eOmWTw4PlEfTsjPc
q6kW3TYMWuupYvZLb3LYEl/OhhFVbKpE+tp7Tjoxu3XxB1C5yZm+i9FE7tkZRk9qaSe6fRg13ib1
A6iNjBFweMQ3Edhwp7r8PYbAa23pzw6OK7B2tY/gDg7UK3UdE53A4BwbtZxqAnSTeOEAh9kwY6e8
GzBkLImdKjDl+P8CjshUxFF5iwMs2OLE7OWXYW3HX7LTdbmxcTf8CD2arJ6DcRjjJJipKN7WDI1K
ygja6ZlkZ2xdAq7dPVgsUFsdTr93on72E6BxrHSe8vriOvD3XbuIkoHNPKXrm4cURQVoTuCbsQ+R
RE+160SrqGCzQYUxLiLopPmzxsLxNXCBjiXG7oY3avEAftmqar//lqz/T7z/fyJw/069//haf/sL
wPz2P/y3SO/+EdpksSOP1SS2eVz+KdILcWuF++3SJpwf4aL4H5Heiv4QIZESfs5/gHf8Fp7/H355
9Mct7eFg8nZgld6Q6H9Ji/xdesTxf5fj/in/gEZPItt3g1B4iP5O+JecAGAFiwpFoHbrBAwl8V2J
yhJjZWSyMBT0SDp55ONTCpFXfwhH6fadwGNj7ufC4XyeFHM4/1hcZu8HGTVZd+Z4ai8YTnQR/fTB
6xXM9Gn5zu/HGnoh3WdlGn0ilhsNVVJm8XLiLRE4HyJeyuoRMZQIKys5LdwRXQxPa1q62Sm2cNkx
6lrz5i4rLFz/HnzCaUd27t1TjKf2q0X7BaSZqiZWzPNbm20vpNPrTTMuLmxCFdv9RVSQzECbzQNG
2jqDX/lEv0/D9K+wLKve2Tca6G5qOYkcwzxsykOw2v6tSjj7aFdBRwwH6Lti1Pnrajn6kvv28LL0
EUYtVSzv3UAg0cRNxB82TC+catS+SNsvnqpH/LHNj4rXcyIMVtqZi3ubHTPMscLua3hrkIE8gqaK
s+HI5rc/+Esr72x7erAKAESVYKXjHKi2TpwztckX74ivfboMQ9kkALa+mJHxXqps6s94YT2K2k6Z
WNrfmqCaktTupmOzYOsxufs5Dld9AUGjz7lnN7/yxR/PaYca3UR99KZWDEfkpSmATduKUtJyOKrR
wM2j44nab2YpytUsuJM9PgzCwKHcRjHOQdKiepjLT/7UO8vetL0AAJEa6NVPvMb99EsROmV/meJy
pszKcfHtBbXrHCOLFDI2STiLFgCnfnIsGlJTv8EyfFPoH6RmwbFkdvHwwUBHLeuuuvdN+9h0OHF3
UTAp4h5BeRtfT0zt/dhnb0d+xF83oulE8ImpEH6TZXwtAzYIkWRUZONm3y6WZ/INTVU7WeNJpNWP
aK3uRs5IwDdvar62dlGPdfO5KGjb3AdWPN0N0tLJgiXwafWaJtwajSv/Jc97AUjHnzTyA325Rxrv
ivS8SgS5uyGjM+7Mt16GV6cKv+U2NvCTRRylPPsKvW8zu/3HUHHftEHjh/vMLHN2qLKIuSFGF2ZD
UfOEisXRL2fGvPqjf7o1/b6VHqN0qYxDfapLZ5dpjrEbKLiTbE4vNQ73rbB75He/dZsuqWb0uimz
sG2sDOVogqPyC2mtJJm4rZb0QEKJEibo1Vi758r0LB2sdDGABqNgD+QKJwbUBEZoRBeuNOw8u0Ld
d9NaHTw5/nQHJbYaO81GtJ372eKfa9+HaO3aiyKAGSaWY5dni9aj5ltGoW+/mSpPzUloKH1BkW/8
7lKFAbZsdqvWwhLuz/K7rsoy3rJzu7falhxTP2sf/XSaKLnzkPuJKPveh8EuWSStCSmPEadSD+rK
W8ohl7sy0oXR0AUxmWs8yicHGvRnbwF+xeds9nM52d+0adwAleB2bOThdJcfvBAUK/0aVlESjb1B
JmDeF+yzeuGAkWmB7ohCoIdzEaNsck8MK2a/Ju+/aSy1bEDcxup2AEqlSGJKc6hkgpjSJiwbaXy0
OtK07NCoP0Jy5yCDc+s6ApwidRqiVpm6vQuDcDqojN4U4G7rF+QmUxzGgFhFqIkdY+z94UnaOG8u
x+3AsepE3S0Baj2vn4xdPVgc6ZHx1XAQJe0uZqp+EhUwF4ShW3kxRUyRHF2Aibl39rrC+h5Nhc/b
k4ZjlEs8hCfHm2jhpRrGA0jYDf4+jCdEwpJuX9CcmFeaz4Ol/X1Rh+ZckQPZdzAgLzd1yKwtn7v0
x23j+j8IyRZ3QI0g0FFHvuPW8D7PNppHY4r1HBQ5wLrf0D7dLlhbXNwQV1jElGwhtR2rxv4ZF23+
zEs3vdJbrbbd7+7ljLcIbinbPxDQCU4+SMrNSLnuByjQdm/Z4frhBSF9eTJN5VVWTXUiV1bSdOU1
Z7nUD44vfmGNYRIdRml0DpgsX8njrud5odW7TX3xXFJQ9N4F7XzgdRsxJdPZOdIq/eQuFXBYXojs
QXMPtI4Z5gf0zQChaHYI1TfC/wrSMf7iGqTPGK3+UXdSPgHAOBDGqPeh07nHpSqaY2l31lVZZblR
0AxxuwZcRGzNA39JGFwXPV6Kogrvw3l4Rbuz/AThePA4tfu/onx59nljnjgH6EMv0yt0wWRKNdei
bY+tEl+VQ8giGB6tegrAM5p9TRjoRUATSBtyzkt3Ya6yJeW97NfYEPco3HXPaKDd5u54pEC22/uG
yVhTLVTWFf5+FJTpTXxt+94zz4x7CW6UARGdboLjGZ48Zx12XH/vjfgH/xT+k62ZvfiQg9agKwgT
FEs/bwuc0ecAisY286zsm4dj9byuqziQoSY0o8P2zqmcY8gcaFvHN7uIb75nOpuf0LhPfZG/9oPx
bvXJD77KjhgM51ccqqJiWQ/wrmX5Ssp9+tXq9qlUaGYDni6K0Qea5DIgGgMzsTInFyg5qC1r/jnr
5kRP9kPB6CEUOH7GINq7eMHuqJOl+L6Xz3nYXWM5n/NolTu7z9C9pvZNzP4xZ+TpD4xIEOzlOQjL
C3wyc1p+4zbJCxn8aOsnWSDmRq2p935oPwZzxGfBjoy3MPEx7mEl678E7gCSHsUsgVRyE6AMLNIi
yEveS579nHMQfi0x5m1XXZj3yuqyt4jGO2vreoNZ9zhAREy5FWUniVpCcKI4hMb8tBYaH/CmyqHT
9kNQfSWN+KAQt3YBXPDERRNPIj30TPlvDrOGRMZ3KOE0GY5Oi/3MKV3cf/DrOQlj79jmtSkxUtd4
1eSajawLhbvnkVBnW7rjG3Cfb9XMpHFY4OLE8EXWLqyL4MDjpPaOqd0T1nw0dA5cD8M60YuJOjmd
RdyuX25UnL3fm7iiMWsIqTmMrScMBpy/8LGvzKJGWQeHyI6Wr9qYCGrHLCy2luTlOERKA+9hs9JU
cpe5QoefdRZ08c7hdNfsCj1kj7YYx4d1EMFxzAr3Yep9nH5dZjDyz4auBgIKWp7m3wZAKC3taXCd
9TGWxrtXeQf7pnSBCSxlt9VMVTdgLfyjqJ14A/3cJMOtqHGcC/tBZaN9J3LP3VS1vKVW9fQGwbR6
mk351CsA8WVm07fqciMzGrUPzADMxdd+f2f86RmL95fOj7hL2JRv4Ww8sClcqLvrqCxxs9LH/zVi
Q1f1SzZI7u6R82FE25yNqJ/QrnAVNt246JX1bmg9O2nmMHtgC0PdWdjck0aZHzKe7i2gjaNduFz9
dP2ZBTQ2c44850R7d3lYHE0P4y2Q81cfqSvxgSHsZnsdT0vbmSQVrKJM/WZmtqbWX6DxDVfqsr4v
3trtdafKYzv4dKUP/T2HIvc0Tz4dpEHz4tjctaEJTb4r1dDvvJZX7dZSFDZuVuhhOx7h/ModNu4i
b5F7xvBMn30ljxWuh8cla6NXeM7VuxGAIRzjH5D+/H0EcX3XuVTg1UvefI6nIXsey5oxhyPX0yKN
v4u1xUIbjz/myX2CdqHea4patmFtf0BPihDw7foJ1iQVvZCvv8dSxNcWafjdp7slz1r2gUQf3+lM
IQtFoul5XZoXu2jq97GYfliLfaoimW/jXpov9qD3tAKgRma1960th/bsW4ohwOT0u6ZPs29qDMNv
retPD33ueZ/ish+ijUPhL7uW1H9pZh63LGjHl8leqwsDHlzAHl7lX76xDHkiPC+lYw8Hpjusb2Kw
DoHowg+Utemh6vATZWAosKTh4ti5XvVKaTIHrapdXmxNZWcx4RZWnvO9IiO0FRFFzl61NB9D2eW7
1kSgQJZJPmhlx9tBePUD8RH7S1HXgnk/hmwRNZ9x04JJcbUGLUw39ZyHGw07eAfHvj9NHokEFQpw
wumaEmi9hcXtsD2AJC5IRhSYJBm5hLyd4j690GWgD2qc6qd4uvWWRtNWVD2utaC118cyaHGeeFNx
tijT+7SWucard6u+qcLnXJXD2djweaGYPuXGdhOKg51kkbQRTJgLSXwu6ZGGgB3SbXcif7GTk1Ro
ObbzNPbtq2vX3WVxs7vsFvgtAwzrEYfPoztG5UNruf5O9djYMB3EX/2BOTYomS/cnfljjVHqolZH
vDhUFFypP3a2pecS9i0ysEmp+YSt4IxZbD7KNnefJdulfWbZMXNmigCD5iYEVX2TbzI/LhLTpOZV
a5l7u3JyGLpx/Pb2DoWGR8Oi80Mi7+/Y5haPLXT0Z87tHDdTivrgp3TfZbmI7SRdLJ0+Xr9Lh3R4
bcAGn4tugKoVUxUSrx7nD2MpXiDe+ljQR3DB0FdcJ6d71i6V5ePscA7KfOYCVu3fl12V3UWyJaPJ
gYu10oEX5kEaN24RHzszcDXmPksKMQ57WSr/GVSXu0WNxZQp1HcMVSeNiJgUZeyCr7pZ8zGFhKd5
Zn0VqrP3bj+84fJhvJtn7qEcb4rmqtqjqTzAz2AvqChevJ+4w9+lnYtPa97TeNB506Z0zPKN78s/
W+Pvk3PxPjAFeOd2RqSAORuuFb0KtQdFVmtF9SijwROGmGpH6I2wpoxNtnA0TGH19jE6hWtTVw2M
p9rF6eKesbv7bKkzmECBvGY6gtzig6sX9rMQks5Mm1nklEef2oLpO7LjScXRnWv0RBVzZGCJUe/M
bvApTpEZnEmnSLbFVwYnNTsAcNWBKb0L5s7j1GBAlt16srPqg0gbmlg3DsODtuM3qypIxTl5CBe3
qQi1pcpsHcbdc/U9F012zP0RgtoQBkfB9OADaDSwa8bkyVKvB8vEFzX16sUKZPFNA7dnR7TsJkuV
L0NmrlUQqiv53XKfEZp97cLylUnS8DZM8fwwsQxQsqBhJBf+10hZ963TfG+GvPk6L0N/rUyJoumC
9KYuVwVbx6Zi3rLKIXHFGp1xH+ysILY+53ZfHMJIBF8lAuf7MgPNs0R3xem7YPKJPearK6aeLnX7
4zxq58iB/AOq8wRLb3wHC/eDWyTlsXDbBzUIC0DabF+Lpr2GnntLarSSnUjl/fIY874CScGZKwET
TzEGKoj7PWOvdKDlgLDhaLnfISxB8Y7qgVRCZ/tJ4+j6061Qifd23j/KQaF2+m2QsO5aCTBtjEpK
UE2GHeVcMVbZWdSdQM+uxn1m0ymQUc4LBSxkd8rIaqNip/tES0eztUh3bXCCrk/C86qzKgWnYfvX
CqNrH8M32oO1A4GspDW8KLP+kKlA1DGRtxkau79rrJqlMkLhWLAGU03ikxt13eHQ2l2fRIi6F7HG
9iHrVtLj+OZM+JndERt0r2bC3qr6NFa9dyXk3pJCovobeHsafpCja9gm5r8WCA9wGEPsCDporqPE
2hCmcXht+XDbSJkdoOu3KgeAN/Ur4hCmkU08MaD2C7c+lEOzfIVguNwPXVsd/RbFravX92nt1r0L
/OparLLmVwvvJwIDCLra8p4qDM48PdSUOdlY37X5ECTubfrejIV4KRq73Q/CHhkv3M547opiQ/vM
mnTK6kkeRx5nbN7xIWeOHWyep07NedL2NjYwQa+LSdfu1JE4pyU6drZ9IX5ZeCo4TsiXQZRELWYs
IDbkmU2YN8uTLmGnQEb4xZA/vjQ3uaAW4XgUCJkcAqAZ1HH/GCCKMnVB9ceFCgEvGurzzPbpPo5G
MW+wDYhNDemAXSSTx8S7NVGD6Om2PD/4fpZmerpZovZUoTbM7/qYeWk1JBVgA5ob5jhNVheAoR4W
vQ396hMLdIvLHeBvk95czqkC1x40NqYl64MVz9oJRVdwRFbplInZ3QMPezBNfVJ5JC9OttBv2uaG
cSqNzS7vB875YyQT483NjvB/cZQLUyaIR2DsumFJSoFB5ZZu2dU+JfNYCwzdt9ANC/GRVT2+6OAB
a1KPpdqf30gUDbd7azgJp6D+wBYPy9rb2Ki8nzar7Jbi9XJHS0u5V1ZIXqrCzdUHc3cW6VhcUxcv
vALq/lhWklFspg9Dtsx4kBezDZvGuRCKxPGfVx7wtJGF3N1LPIkRszqUJp+ssNzobsjbQxnQLHMV
Y7C8dDkV7/tyKqf1Mf0ta9USpmASasCcnGUW9rSbIHVtsy1lNyAz8obI37rQlZsyTXOGk7GUzTsI
MfJDI+Ae+kOCOnqf16HttorB7ufKmdVrAcQh33B7Id25Iy+hJAyo69zIeOGIGOWODclywE3Kevlb
HYScYvQ+rBVvvcGu3LuUw9Abd54IHomLoDlaIzO8p6CkIeAq2BDQugY9ESWTP2IUT/gkOYXLzp3W
xInTSQH167G2dUQEOEvGo5Nf6P529c7/rbhqhkXuC5yJ+n7OTNWfiaJzCoAEUC9XFDJcDKuViodR
wunUQQCIftZgR8mS3UTggpnzI5JAfAyHwhyDJnut10limQrYrtV3KZZ9kDp0QlYM5fAi98/Yfc6d
53xLRWNIDTgjgYBy2NhL+EOPzvrGDTF/YqYrD4G9GMHmrjKfnQFLRykZf9RWDN9kWYW3E2UNAbGJ
1F0sB5tcWFuszW17HnVjYlVavi3gnMYnMUzNRZiekqi4Jv++pTC6eS4YKsldppuqfmn6WV1shkRb
TCBQNvqs/oyTHAm/ntV0N6v1nn4m5ygsp0NnK/UWo6W1Ywlt3xatP1dt/Vp3Yfq1j0rveaLZ4VlR
JL4Vubkugq1i0AXNl9GT7DFG/2XJFMcDXpY5LydRH7pJNY/1SIN1GeO93hAq028rwI8TCDp/38mi
fxc0mfxy06Y7hKLA8eFiwIHvkL5XcjQYcan8cHXmnBgK+CfCk/JX3E+W2ea8OWjy8dvBuYuWXg0b
8jbOj0UQTEnWVfnma43EKY51oSuxY0ve+Ud3Iq5+4M6P8X0XQ1xTQN8uw6nIa4f0Y6a63r0sQvrF
DtA7NSHABnoOEoJJPydlstxh0niCP3dDOGAXF7wYNs2iB3yD4GQl5i6yyq+l5yObjpsSIrVvdiRC
pwWbWGfWtTtm+Q1Gy7gmnOdr1M1f0YjSeiP4bvbjGkN+WNN1t07r5yVvHxlXnzNjw+rJMS2GqA1H
B7ww3TQyOjUUs3Nyb/BjEU06U6deEIgvInaffjMfIDJiz8kYbWNABKk4l+S4M2rbtS3vEUKw5OTh
l6zvH6rQpxhIL/VB0HC2x/QCRfaWyOr9qaWQhKC3lhHkGN7yjr8NHN2dUqWiAX9bLS6NvaoPIP5U
ZOk0vHZYV3YOtIaPvIvI2jM2pU4hZ1KLcMfkt15bcu1xdIwQqM8TtfXTfsYAo/h+imEl6cOqDxip
tJKKW4ZwmOfWuzC3BXVcjU0FUlo+kwD+WLPUeUEsuNaOc5pNrqa9j+vjFw785UCJueKJqEpAF6rZ
aRGk2woPIGyqwohb6l09YJAkRrBG1L/c8lD7ENIGM3oPAv5GMAb6vA4x3g/eUON2YZv7BYPAz6Fl
7lz1Y3BVeFLgC7GBZreSMUQU7d24rOM3raKHcQa5JGEl7tmpxydJLu9MH4uCoVvfwpfufRD31qEf
zSHSBczd4dirIL44OLsw1tqye4gjnd15KAYkaGic6csYn3SVKRhJmjr6ZjQFdWvh+GqF6T0KCIsj
h+qnLuSutBkMPruevAs6HGKrf6bE49BDuAfLnDdfOosSo8aEXzF7i8TzUJ7oPc+eHZMHR6YB+VMV
ynYXa08cSCIx0c35o+O4Bd8Ql4Qc5GmI9VeSBLdFg6mlG+CIZiqQjtkTwaTlO+/b+rPuw5mnsUv3
gW0ePFwuSYa1nfwakwLABSXDJNd25uOkev8FcL1H0jet5UnMjnsEXTAn0H/EK5Pan3OQfcL5giTG
c3f1a7McwwyqqIlWyFV1fB+kYfaYKb7DDUEQGtZR6E46r6NTB5/z3A8s3hXspQ2IUdCbo2vdTw4l
XY6j6stidfMu93g/80BH1ksVtd2L1uVzUbOZTeHE7CNEzw2xQhy6SqynjJgEUcm6PdEI87mRmBSQ
ExXFhXN9V1uCw2DaU4jsDd+yfuTsOmX34e2i9k4f7jjIycQGeYHXqT+oGl51QOBLQ7Ygeda+5eUN
g0EzHafl+et8s19EFjv4xOQywgw0IICCAr7L0AASLwu+N6GPcBO69msTsRa4pb4LwGrsVqdeT26W
7vmAjKgD+Xtidt+Ax+0Z0+6CZbY+YErgVeWldV60XyfOBE4s6co8f9Ueq9iFuiLd35uB7RKe0SEN
LjUKQPrR9zoF3xKHqXPBAMyeRDve2ZIAcWhuzJaDtbgXLNkcQWLFrrfz5gCacy2KT4ghN8ZqzIH4
WBrMZAknwxxrIMGuixjXenz9P/PGP9ifHnzF/528sP1a/+zbtvkXwgL/xz/MGzA8ASQASQhjPwwD
LBL/NG9Ef3hwQaDiC4Y2t+poDB//BH+6fyBtugTq2Mt6XnADPP63d8P5AxpDHNm2g/CMt0N4/z/W
jX+lK3CzukL42PGxdIBc8pzbz/9Uxc3w0EldhaHVnprjjbB86aCjYGlezf5P1+Q/EjL/+Zv4RVwN
ETveXwiZo4MNMG0qIImRyLd550sKMe2i3FNM8g0KKp04f/8Lsbf8Ccn5j18YeC7Knh0K1I/bz//0
0TiRz7kXyyTPYUj148IeWBKQ/2Wim/Qz3CLuOOS8nNhmbL39/e/+d5c18N0YA07scnn/clnT2UFh
DIAa24VdJQPmK3PwnAFwut2WWfUfLu2/+21RwHDLZWvk007/r5+UKOPY4NzCkRI1gCZSOhypbb/5
QdmEdvrx7z/bv7uuGNn4aCJADbe5a/98XQtWsLmt2qQPZX3w2M4mYxm+34ZZjMVCooBKuo+g+9z/
8Hv/lYT5+/v0+DI9H3guNNe/okh14JcK322iA6opVwwkfgkzTQbud6DvwxZ4RvYf7qB/9xvDAA4m
fS4+Jqm/XFdBXywIrjrJ7Ga+xTlvgwEYNhcfRhVaw0ofFwinu7+/vNyif71xPRe2FVhXFmbkC/GX
myd0idUB3Nvr0fov9s6jOXIky9Z/pW32KINwwIFnM4sXWpBBrXIDo8iEhkOrXz8fmN1VSVZ15tTb
PbPZ9HRPkowIBOB+/d5zvlMjrMejgP5RmBRSLSvJWy9N/zxUGoN/6Zt2uTGa0NmHfqvfMicI0OTK
uqwWpe2M16NmpgxpDNf6ajRTd2czSQOcFVXdNOuS6WikoOKJ+akDMBNGm7/0lQQ1BapIXGqeQ5k3
mLWR3Yk0sRQhVn1NjQoxS61tt7QxJg5+h5ecVvIFXcXuOsS7OaxcN86vWu4IvMQVEL81NVVxIOeR
eIwkTn1joUeSciZl5Dxiwqh9c0XSGQlyECnoQ3SlodSRNnkyxZuhwpC9MRuyyaOVzLxkpDwb47iD
hi6cHJ96pqMnxq+GMRiAPM7lrs/e6B0Mj3GFpnQbEbJ0jbWxdq46r7A3vag4iBYhJgBUFtMcwJF7
SFqQWYaMiGJ0rbRxZY+U2+s6AjuynPBUjUy/jZYiA+iUTdCZFCzpiz4urCeqxVhtQl9LsRZWKvkS
ODOOoBLcXCsPnfgdPRuRb726dtxFORgGk05gf9aaU6PN3awHDUIkUhypoF2xB6vWfA3rjgNa43rx
G63KEWGAX8fTGgEeO7wddz5df9GJeyvkPLpohyDJ95lXF8hxEYCPTzGJb4jdx842Hj0rxKTACB9i
6cnGmT0uKnzrI2bUoc7De2ohkkQW7BWEXg9Q8gqAW4muHWf0mo3dpcW14pMpKZLyUXtHjWNNADve
KVPzEVXlbQnUMScxoLxITJqci0woEW/CJqOZlUaMugglHRijY5FooaiPOvOPa92OovCQ6T1u0BBu
/czdcj3FsdHGTCwWcBmz4AwXl609hhnXI+e8r4E5BUv2To13CX4en8wgAknnysrEz11asAmad/o8
WqmSAOhwSPQAQbzTdBZJbBXfy8mAAB+86i0RxzfCHXxr46L0xYNclFCrVjbGh/5x0k3l0G3FFr8y
7Ur4TzxgFYabVjfh/8sGglbWKPkN7ZFJFmkzq4tGsJs8j57bIn9jgNYxauu720zOlbEeWLhurCjA
c0Yra3wMO6+/HYcBQF0NZaFfymIKXerrXCM7uu8f8SSU161gl6YrX4fGovI6DuMufrbzlLDJJyy9
PnZKw4YF26qxgBMYI+gnYkCc9KKe+69qAAgnJpwQtBCVE57h41E8fvFo3ISOMd1lVjq+asZgPHtV
kj5ZLCOvJVpKBvS8p3eWX3oZ5KH+wiTRe0tGv3gGswnLVU8rxC2DW9IJT9vR1xd55tBnKkOSHpS0
rddASttcmH4ubvI2ZE6CD5LrmaEBv40MzLqLtJyAzPrEbHyzzNAukAa6WL4xbQdLPF6qXgqINdmX
MrJsxj/SxvWZ7zuRx08GsQf8RaJW3mgygsPTetkcaiQ/OPs4bQSARTL7afJKRX52m2DBzOyYRvE0
YKQv0M0S0dPwfxZhHfr5qo+K7D5BtFQvehxiJU4fc859JIWUFONgagh0EP6E9csqfEhtZsIX52Um
TrvRt9Sh9/Jmxv8Y0a1m5xjtfIF3jx5xZz8WhCrrJBlL3FCVr/nc7KUnr5sIE+EydEuf+12I7Evd
Mclb6/hDso2IFWlbDv6NhuzoCbUYQtNMHf0YYOC56010NnotbP1FZQTjOfHLDgFFpgyuIRrQis74
WHuXSUl4Aagq6tdZBVgoxoFqCn9Rc1IeLwlrxkQJ4K2oDkPWmij5xSB78hwzw9nOaAlnM/C0+SvV
FTiGK81E0G+C5ju3Gtqa8zFHTRsnN6yM5R3Cx42TafRPs3hypkVUsSHRD6sBg4q4r8alVjrMwKLQ
Fs26TzW3xq6OsSb46hVd4N0FhQyCMy3MXX8nhtSsNmIm6xybeGb6mcWQhm+GqLvqrGIMli0kHXvs
9yXontUA4rC8TIqmEEfWXBnxIKoC3wT9kGw3JJwuad4A2XSWQ1gM5RpVhF+9eZqu50fwrJk454NN
02Pduriom8APRjYUYUfNdUIOrnkBRTqo16nZO/FLNWT4/H0QfRgFeWlaM5oXtYBHAOMGLzjdOmPN
SiCIba9bgKz7ru8stWq7OotWBTCgG+Xqk7UrWPvIJOnMu4AOzbewCMPrvo+iI5ytCICN0rQ3wnDq
neFmILJGA7rBNh5CQODG6PDomRkBqgtAm5wBTYeXAoZq4yHy3KA6Khe37cJnODQtZKGxzeIpH+pt
4ytVrUiSsF9RGZCObcpScoeY6GZnRMpJw2JTL0Eo+yGn7sp9rcdcsQJFdfnSh+zma7JmSmshAiMg
G1h3CYzpaVHcO+nodwhwAiJlNuQHD4+0L+BfGwRTHS1MTvM33k8pnmNc+RfjlE4HCoCogMLi+O6w
ctCJnYGnrKfzPkbJeGMNoXtPCx+3iVtIF9g1NHqosFPfmSjXYmxDPWhLddPZunD3kzA9uQqiAcF3
mdBEOHRSdMyCcgP7f1vaTfYQVcHkPLJ8I1tPNAWL0yh8t1r2gyffAsO1H8upYSjfONoJvj5u17Bx
jBPIKagAaHrGHQRhZG0TcARnjU1cWRukgn2zgNMJ/G0CwlStmJFH0RIRczotLa0Js0WiG3axE6zz
tKp4gGjrpON8WXG7dsvaKWnDoQgJvhDpNZ5DUMD02HXUPwvLZjZjFo55jiMcb1VphwISGkgtZI6+
M73hEanPoKJm5nmZt1GPXiCU2saxm4GWEPHT1UOPs07bQFuxnJdh7rhsQSj56Q7KgIPzt4VqgZYG
neuhdpO5X4H+IkSTEtNjChMgrBvG4eAK8ImX8Kx5ktRtZIdue4ZvuQuPOjYlOBaaxra5CusWr2Ec
Ukwwwwx4MnB1czCiVwqlYoWlXjwKVit/AVks9miqCERXoy7zet3jag+p1eoAca0nrWXjhcWLNKZR
0ts1R2pSbzyfEE1X64pAY9yKKPa9DZi5kTycJmEhjmFaG5A/WgsARdH4rfPGdG3OMk+I3jJRKdK4
+RZbqqu2JtLBaKVHYRQ/ZB6dR+A3XD731YuI1F2n3GL3ji3VC+zdmI9jAmYGbSHVzB4x9WcV6ON0
AL8lI+DcofmtQ415QvEwPNVlTqZOCOW/p90VYTk2MV4jfkFlh1mub+bHNRBHawp7ucWv658ImrCe
GNXrzxWCAJp4QTt+MQOXuDtQrNaja2DegfVul499FY7E09u86UWAg+ASaqN6K0i6uXJQxCWbPM6S
Z28Aoboks56yhG65lpxRIAwXYdVRDLIWB9piHJHjrpJiaJ7qWmAZNelDj2uWBhxEXUXkyII6WUAo
ULX5PEXx9JA67jyFHmX05pZxJ6Dnz3PPTLf7c0HbCs/yVNZXYV1J1EBWfOOJUrPpolGisk8VPoO8
1EcrkuFKowSo9N2kgwYDZRKQP1IjHXhxuWOAxKFfXQ69TuKcxmkfI/WYpM8tQoJL0QMnEEsA8F2p
bdndw71VJ269Is6NubRO38yCNl1ldxPUonINzgiqI4JogqmsugFhTUUa3k+KNR22UG0B/QjqB8lm
9eCHnXVMImQGa4P1/AzHr/EU1RxDUHIayRkrcXDvA/Xl2lc9b8szBV5Lw4LMiH3Yn16YL0/FGkOo
/oUY+Bk/ZUTuMdIiovBw3zEa9E2V71MSCwHrv0dIdPgMKSuCoWPwy0z4aGe5HeJTNMgSDTEC3MLV
w6xYwGzKjzEmDrlKwpzjcKWlFmFPoarsjR+a8UUThVO3BO7RngjZyIjhtnAELlRGKNaSSre5bfqW
o4FHkX3SvTHLN4ZyONnlVtqcwYSbkft+zHjl/Zj7v06v/zBnE9a/7xbeqOw5/WT1mn/je7fQNn4j
AJegU/CqEEeJ/fhXt1Dov3muR8yy1C3XlsKkG/GvbqHBPwEv9UhqIbTTtugY/O70+o2ALN3xPFom
pm3Yrvw77UKMZh96aji7DMwxTDHo4rn0Jfn3H3pq9JVbSjHXXJToou/cBDGJmMzi6YcL8j9oFb6/
imWRCOBJ7Of6p1dhTMnonB2cdPQY5adbB/uqR5DR6UGBfHSUNz9/PdDhHz4X5TicW6botmHSQKOJ
8qlX6CcNXHBSKTCAgi1vVj7CZ8o/yCY4whEmayR4SL1sA7wsWYEf1eWcXR4iomDIt8cSr0ocR4A4
rjADZO5BGIPwNkJ0o3K3iQvEA+2blydTBctI86mvoggduz3HjwQNFEERWjonb4mdhXkcU094bj2l
GvtSExkQo/BAtMIAvGS1EqmFLOxI9seqo7P/ynwFawh8K1IjIYTgFPQ6xC0W7PFV6uFjmfBp07my
0EFnI9y2MtJFQKiirmucHOw69ZySIlfKCrqHh4HY2w15GhD0ECbYcR/tsW+me1kaKUhxYLCWvmuq
iJ9bVg0D9K0uSsBLC5JFwUYschZdPCtdn4/ErtlSA57PoBD4Ba5hJRNi720bUjtuehCV+3RycNPp
FWhuc404TqIvNaMM2zv5KRH4E6aHls/5FWUeWRFJabrkVLipVmG9iHTaB21HhnuKIJcjTRapCruS
baQPAhWWsye/NYnWMTpKRX6GLY3gSw2RgTRWzx1JZ5NVZqpvY9xUt0bW5OYeMAaW3xKlQIVp2+LE
nZNa4S2dmD3yNs3AJqHKDvJ2HUsnit9UEDvV0tE1qW+55hrBcYZwq03hE9T52icmzTfORwIjDLeZ
QX3OESk7NqVlaGhyyIgR2JtF574kwjCRs0RjA/vJRA5PpyFXsAAArKvBO4tEL218/Zy5joMYuuwa
wq2mMAfk2tyJ0LuC/JcSW3l6hierbW+YC+nOOVSOvLweOe1rq0QjJ+KU9npvHRUjBoIwbFTh0TJN
zJmtOxE6s86gpXNyG82+Q2nOTDBSkHI9plIOwdbOxUBSJxjKOssLddQIK5g9ErbdgB+lqVjZyy7N
lFgPfesUqLCR+SAZS2OzoA0B2koynq6g3D15nUXIzaJKRKtfMwZzqAYqVyTnZcbXdmkpehCnigkc
TGLIo9mNBry4PUGrtoxbQelJWYlYWNtzmEaXBQsKtBUxCCH7JGyjjnxdtXB6P81PUedmuIaikcM3
Qii7YGYJN6M8hzjTt8kyrcA3VUvQt3q6dXEFjUi8MLweKPum8URwHl2ZVhaOserrtmtJjQgmKvgV
nWiGh9uoqiO5KwxAKU8eitj+KugYjluryavy7obaWEBn1jUIbjD62jT5opiANEetSxL3Ds4WZ3xq
JcNv/FVr6SVj7NGJzQQLTCtwo173HSzLiZ4BnT7V3YhMaMguRw9ij3dizVKVj50NeGJ75WtePrTH
spBj5b5MTQlJdT9DcCuoQ0po402pBqS6XWRZHLUUY3GK9E4G8brEqRoWK0WHpl7LGIn+opZx16Nl
CJ3QgdNT9BaMnXkMcUHeGtsA/SYG5zGCXk/W5BrqWMNJyCiCDS5DBrSSili/8GSsxQegjhqScYRi
/qoiVknbDQ3IqFUVa7B9dE1vi73DwmHcaYlGqGSe4t5bIM7zxSFpiuqYBwxQVngV4Z5IzYiRHIDk
G90VorwG1yfClNwT8MbioMP6VM3hDrAaAoGjPtA6wo6PHVAWUkBA05k+jfQcqLGP9iSVYbv8+b7y
cbdkV3EJZmcPl7pno478PLFwkMs35I7NbBjyN1AF055bQCSOHv4fXsfFXobpjxat+DQwYNvXEafC
oFFJgU+lSIvuhkhUb/E3X2beJJlGWpQm/JfPAzVE/pOqiblE5NVy3KdZ0tEz791fTQo/Dpjmy8Zw
k4AAx7NsBJXe581YyWCYHKpja6IBOUU50vKJRJpVLoEkk8CE8UKM+nPik43684/4cZL2/tLUAqwe
zF75ypxPNnalj53jc+iDPeyna3Jd0k1TAqfW9ar/XgC/Dv/njwjGHxMD/3xz8CEtgWGeYRoHxHkK
9EMpxSZtZ53NSxlN5V+MoZmcQRwKfvGB/nwt5w9iWp6QFICu/enWaMcxrSXHygXOORrP5VDwYfzM
fhSiwW6tKna3MQ53OLCy71PJ/63wqfC5jD+p8KM8eC5U9fVHQcD77/xTEaCL397T6AhVcLi/dar/
71mghm79Znt4hhk48hBI94/MBc4FKNjhPzjk3c+3DPfT74oA7lSLsIb5Px0qWOPvlPiWMQfv/cFy
kIgV5hRL9F3EjjLgNT6V3xkUzDIiU37rZpdjIu85+S+8Ohy3BSZ26jfkvlqsnbURXRExS3YgU96Z
JNujiw7fggp9k0q/5QwjFwOuQsLDzaUYnE0skcZAVDxTUuwmIwWV2Os4PzhruvCmPd0mdiSjHiEQ
npHrSkmSwPpJ7jUtXfd2DY0Fe/Qy1DBHZvmldJ3TCKEJ8XFwDBJmgImdLYkamJayImHXtcRVnMqN
OSf78apOnF2mvrbG8n7O7GBZu/aytLM1UcmYyZ3LCsv5hkLrJp8pY37QrsQcMNAWl+EgNzOfStbp
F8cVuySTe13ywQMfDdD40pTZ2orVpeaKbWBdN1qziuLicjD5MTzFKrR3g7gG69OhMvRv9cTKt+Wc
Yq2RYLWvAMRxqssXhZZf5hHIoqwPvK2tK7GJwUZt6/ZF6S8JH0Uz0jOd8JTQuta9bIlNGcT1tZ5k
54bUdkITO5u3EaT6CdjQ1mGLn3+6adJtSptyolCXxsEwxhuizhcIVtKl59ePvbKZcETTDWzUpQ1A
N+TMr8XkP2Vc0An+A3qnRcM5DGTXA8zUNe/I7o17VtBlpF+n7XWurnW+0NDt70vjygfDPb+wF2Gg
q+yjaRfXgBRXcnorw+5LGmYW7UpykSp7l3CI4HnYIPd+5HSy7MfqRqOlZHTpepA4ZbgrGoNvukFB
7DTaOktsiLyhg6G0Oyex50syn46UmR1izPqKe21Exet1Hi5jUHUlFgjwvkoO96WbrJljvsjRuw0b
/f79vkkFf42fkYqIZKUdysi+ym1n09Kv4X5L212T2Fu74l3yaeNcv28q75ZyfJv4al2a1jadPai1
hm6vOycB4+iqBzMqtp5fHbph3fEEdK7cZ1G41Ur/WJcMjyrUuLgGt9hbCEOc1j1sMN/Nb7oY8VcW
IGsvzkMnXeOhfxN5QLtGaMT+xDT1HOTn1zgfVpMKj3kMdayqYHiLcuOPkThyIlWQC4gKGHtvWrUJ
krEsll+w5Y/XJPske8fLziDAy5spJ5EahfwXrwrg4o5KHjMnzFcTnuxVqtpwU3fQP6tQmkvcKDlp
HOjQ65Y+MLy1J1gCNoqT1Fm8/yNAU06zeXLJ0C3c6l4VbkpZMNmZ9CHkq5jRtkX7SAP/K1NYQAVS
XOY8OPhvh5opdDBeQxmu1/MbGnXH3ytnvgsAwy5heX5z6ItxwLGco+bx7Fou8jlpQG2AXMXwTDjp
0W2afCtoa+2bLFeImVS4CTlfkMCn7ZK2kWR0Dz4Y4k4hfIzsy0AY8iZyQQjAMAHC622KkgOmO2Fe
ZAZZRRs9UV/Idzxm4MdIQH0sMOlLJQ/p4IFrxkNZYXBjqPLDbvEX7Y+/XoBNaD7oAzybFf1jaaBF
yHg5lagtWIWN5l53nrkInReM6wBSKK715DqdJ+HadK+R3PKrV/9YmXxf/y0bdJBp0CmhiP/48hYS
F5m2idoiQKMZXRwKv++WbeFuQuB3vvLTRbhlfoAXU24G3NThZES7amrqpVYoC8VKeUB4Rn+hYdQU
6Mk3VKiMHD39tmvXtlbeSoexTDbJE3EK2/mvxLQ79exW89MDiuErZ4gei1mc4mgIwanEphH8P9uQ
nnPS1Iv8RuLhyYPxMC/LkCD2QGsQ7qYIbSE3sC9pnfOM/eUMZ8ZC8PDOD87UyH1uBEeGjEe/w3nk
hasocnZ1SSRpy1Fd3mFXRUrAcF3tk8BexsM199gC5xKxLe1LYImtMRE1RGw6YQvLFJLkBIpTZgAR
DUzkmEbbergvGEN5bvLNjsWJftMpGJyTFcgzz+8OXjVFOAU7wuEjh5GMhkhLX0+etWsIPIzN4Y5l
a9+VxLfB1Qv9bwW5aQPLNU6LdYCUxg1zDisvY1bczB8IpN9GikM1EIlTZ9lZU+dPUuU7m/S1yT6Z
dXUorKuf3yLUJ38qEJBg6eiweDK4Uz7eIHWa2V4LN2cbtxDCOlZtL2Ruphxvoyvj5ecv9l5ufC5H
pE5MsC0440Av+vhqeh11LWRKtXWUPDEdZdVLDACs4RWtJ57Bot2WJameQl/nAyY/sUHN8YtP/P6R
/vwmXA50DA4p2edL8kO17tUBSbmRo7Y9hxHgCDtrRAJekvwLUIUaJAbGMn+h83ZWDvcEzyxlbK2x
SaYLKCsvRe9sCpvNQjNXvuzZSEFY4tio+P8xudv2Rb12aF8RWLeNHA34in7y3Ql7Qr+bCwSO8LSq
evVsWo/d4C89YcGoZK7dvaer3PrmQaPvYgznolG7OHwT4sWL9EvmMFsJjJvUzV/o1N5Pr58viWeb
BDfTNJtvhY+XJKeXGmIaUlsI/jjhdTTQ+hK4KjsbmTtptcZyuQnSYx0+1AYzfCaQ5nQpEWQDcFmP
0ZG0T4ox8g5jsZNldlYboc6tnW9VwELXvzVaf21dYk09ikE/FVN3PTbdL05h5l/dy/TaKZ3pWCCg
/HTY7D3WJ9Gy1rZDjv1JnQ2j2OJJf2LotK7Tboec4YWow2Nq3/Y28UqOttMratjGfMaHxCoQD+lW
heauqCUUlOY0dNScRrfHMX8+155538JiDn6Rnm18PNl9X6WJeabhz0pNW/6TntYqNEJtgHttybx4
GbXwaGtyGRN3axo9ATAdckHGuutmFLuQSazRNxcoJNb5qENUheIMBeh9cSvqFgY87PafP7bvLfM/
3R6cH9hJUODq7qeTp5WWEECCWm2HCEolJbEhWMy9uPgSIncpZHJmwajUPXkiwmkfawbo1hqJE+2e
iPV8sk5eb9055JsW7WWMAduor9skWwuzpQwrrzSsxn4V3huZ2CZ6umYz2zsB2gin2sKZWOVWu1LK
ukJ2C9PVp2uXvHZWuLPDt59/0r9coJg/CySx7Niu+Wm/pKEDXS5L1RZ15dVcjZl6R1DkWZfqGyjn
qzF2dl3Un887yjiauymobn7xFv7yLiZBU1gWnEBmMx+fRbvA3TMavIUCwmuhu3tW0+VMzKTKNqLw
CCF+zVHkrZ5hPy1Cv0E92rG9obX4ba6ynSBd/+ItzZ/64/c/q9NRvCP5hj+of7oqk9nnTD+5P239
bJLltR+LS+RqG4TKl1JFbzPpi4b4SaZynYiLX7z6XCL96dX5NhhU8SZMMf/7D+t1zxAa8QpE5YHC
U2pPqr6zIbVnUpsjVa84p7pmtQMEcOmUwVHrndPP34D1qzfwaXUszWDIUFRgH2XmgypjiaRtW3B2
4VsRpvZezeSOCbuHij6u91DG1pX5xAjpPJzGXQsfNHcuJp5nHpltVb3Oq35A63W+r1069SUorpIY
o5EUGL/K1op6yY056vYz3SjyvjeS/lY35xY3osr+c/6dV7heVRSEzTs28o//dR69VqpW35rPP/Xh
l4BL/vOFV8/N84f/gakqasar9ms1Xn+t2/T7C9BSm3/yf/qP//j6/ldux+Lrf/3HK45A7v7rr0H0
0aMxVxL/vouzVJnio/zYw5l/4XsLR4jfiMW0uL3p3Nn0afj6v7dwhPWbaZKXgInGJDmIpI/fx7Sa
YfyGHcFgGGt6qJAsjzXx9zmt+Rs6Dia83wGfs2XgbxA537etP+5/10BO5YCegwhAQxjF9qeiie49
oQeJQwxZ0FYORwV73DWGO123Eyd2qwmQB4DNAeBvlN2rjlkJsjLUHzOv7WYdVyAkVZ4/pSlR4si7
qgAxjGgJ6dXzEF3D5DDJ6btMXSLZyODS2KE8x47l02YgGpGEkTpo2S9t/x4/cwSj3GrSLwUH/DOV
V4pNERUJfLlqwq4mhnOmwJxWY0Zmc4z59DiGUtwwJBESXq9aRVl4RzCVetB6S1VoTguCjnQery1j
RWo+1btQDHr/IbJV/jp4laN9v/3/bbfWnC/YxwtqI8h3+f7IbuFo9Gm7Db3MGNMMemVEPO7tpNrq
QL2aEhqcAN1SY228NaBY1s4ER3HZN/2gw5uoy2uEFcnDmHi4JhEWAgpuCoPAXA62jM6jm8rM8OAp
5n+HOExti3AxVK8/3LiX39/lj63mj7vDfDMwE3A4fZhyNg19NhSkOCPScoSdYeXgF3rP9re5OQ5r
R4vcNSZh/RdF1Xvt8elifXjBT9Wy5ethKHsmvIi06SQRNIZ43AB+gj/4Cmjxhv5csRCDe8AnvkHp
eZZO6SlNzUPljw8EB66JQVoOSb/7+YX4eLL9fiEcTrTskygLMFh93BVMxkE9NzwI0hkBjnZWHcgv
9X9RGf/lqxA+ZzsWVwHT18dXKbS6rCUD+gV2bnI1cCMCj2q7X3yp1vxnPl1kh8oK15YjOaZ/ni5Z
VjJFZNM5uBkhny4iekTdojD8AD5t79+HbQgunVyT8UF3Kv2+sufDdOvo8XNlTeW3UOcwGfEKFuAv
oqFQr0+A80HXfDXMtEbUOfkGNumBfJg2RAk9o++7ne7Ri/Wt89YL2kvDGjLCenB33HRpnT+WeCoO
I8H19XKenwSRSVwFQkS0XhNEeOSaRrofZucsJdmAazK3nHDx/h3/rY3q3+5CH3aui+JrftNUX782
58/F/w/7FdvFT/Yr9rzqOf3H//1WRa/P+T/+FQL9YQPjL3zfwEz5G2YqViiPgzWaoj+Q0oZAgSRc
3F08L+8Jzr9vYOxfs+FQsoRwWwt8db/vXya7Hgdj0qKFbTKd4ID8N7YvU39/FP+4uxn7zf0ndNVs
lPgdbedT+UifFr9ENUeJkFsOTb23a0vbNQXCUE1zxE5U+hentgp6dV77RUx6vSp7p7kosI88GLIb
LqqgQEeIjSTfYGP3ANxGL1bJmHw1FR0psh1927l6XeFwiPIlwC77q4RAfbCRva/e/+JQRsNKa+m2
JKaxGusGX0slafCGUCaj/UhG/Z6R9XAf2EVzVtpWci36yj5zkEGgEVIFv83YG7daFV+oYnLu/DAc
IT/Econx4U2MBn+xts1wX5PSuytojZ73TgjiyuB3SQnJQUWl+Xma1zMEsLkIowxmn92+xXEDwTMF
tOikljnjOvWdldZvGRScB7hxzYVqMg6EhmTXHADeovDMtzzI3R4JEI2Upqi/IUJ86bJZLslvaj1/
kdmEfau1/VvJSnxE7p/iFeEt9z0vPgya/a3U0DlE8Id3ICtfZMAFxMiUXBA0MVkMb/gYYQ4sCkyM
enh/ly5pSBc6x+FTPxZvfcRvJROD3MIC3FW39UoNtrPLdc9YBVAuvomYnd5rRTUtQ5Nja2tk+g40
WnJhe34IDyYcVuSr1Mil7G98q0O5MNBu7XWNhCo8FYaxTdlk7iydyxxnIRnJTdfDleVjYymTu8bk
/Y5+5a/bckwuelxk5FJyx50YO/NJNN6+LQv92La1nixHJwW4WxEovAMxOqxzzh0cR0uc9xYay7es
5W/2iYXhxbG1mek1f3klEwvivmWynS9uHLqEBAzoIhbF6BN0JdOXMgfCCsXhjeQUfDWauTRLW+3n
y0omFcwRwUcGIWCsrDIjlFgn0UrjRWURON9cd6y+2Uhr9sRiyl1KxbTDFf5mEbJ2EnaCZEWrxBdT
kc8but0pgX98yeG/X3Y1rQF+9F739Usj9RVasZLRiXQjDQ5rX6Y3pPHIdYwWGWh4mRyNxoev1fWz
9r413HusKdUqQZF7YTejuy5qy0VMrOvrwPEUomSrVxum7NpK47E9lUTarPVi8I9UrNZ5knvZSppt
9QQtq186YiDAC2z00rYtJluyIdZBIyH9Dd63vctlTs8eRrO/k61rvVlMxZjOj4Bo6cg2ag0wiCOt
murzJqBr7yq3+Rr3sKVk5wUxGYzetBSoYmHyuvVFzw3vKhmDVBiMgha0Be1XJM5ViR7qoSC6+ToW
EoJAYIag660xfIa4MR6nyamOLml6mBzG/noMZHzirm8fgCUZtB0FLeQEq+2KXO7gVDtGcYDxom+M
DPeGUyu208BwyrUyexNXRelfewTicWs13mVLob4qSRxHQ1aa58noTaegGIgA8U2LGWRHAmik68uR
ZSNk2tOpZdB43S7U9b4kpTtwtxB247XsY+fUOK11oed+f6Mr1PMl8RhLIlkCom8ywoZwGDjnyJ2s
l4yX3Yyo8PZtpl5b6dTXBkslemN0Rgc6vDAtc5APkaWRoOfj3ivrWyPnu133ZIGvkStaa8snB3eO
Bt9Y9MgBTXiAqyITIDlzTnKfsv7QaeJeoaq8DFvDOMWOiu4SndGYmWvipcYZTQIwLC4sBzpKu6xs
kkMGRhXBNBThvVEYdzVxJQ8eBJWHtnDI4YGtNTV9eCvhs1HCNi43HOUJGIZxF039yMEkD5uDyGv/
3jbRBEVJM+58jKmXrRO2uyoDVrZAA0EfzEqaJQ7O5EiokHbuEJnDNHWCEO4XXbms9BYIPGEbJVwW
baIRNWHlKNwofSNk8GsFEXkRasMOjSAeWHQ9N20NtxD43agz11NgqYgYJ8N6wIpghpXzUMcIDI1m
nnPCgqAXEMo1Dr3qxPWfYXQoMZeAXS/CMco3bumWd0FPEoEzGPYhxKF5GQSDRihy464qWwxPgyWj
Yzj5zBgRwq9r4K9gekoG74nJONYs8Q6hEV3oEHY4SsngecJDvLArbCiUhs1Kn7THBB6OtRgqpfGo
DIQq0nXIzsleDFYmCKh9Sz4a2Fy4/FWe1wnGuM5bo5ry1nYb7nAc8Hj7Tffaifa8iplDqIbP62r2
MR3ITvPoojIHH70d8Tkgn11lq2OaZda6AgB4npTg9WhSzaGVRWcZx5Dz23E0QyxLRmVyQxl2eR3q
RbijKOmRt0LwGqFa7Cu9cx4qIG5rrXf7V20MXGqA4paxZbSvYNPd1YU33SO+cY/jEOjzI2GdCEU0
WYTFaB4azAqQ1AOHyYvTa/YVyCJMPZNm7wfy6M78UU07NErd2jQJ/XKIkyNnwZdrE/XCiezSABRX
XW4RXjprjaRkRLeKBwJP977q5KGeSuvgdL53YQLQWg9lMDNA2KnY7yCwhCK+0oKA+Xk7ngK7945R
89/snceW40i2Zf+l56gFLQY9IahJd9J1eEywXAIwKANgBvX1bzOrV7+avEHPe1iVGRmKBMzuPWfv
pfjWowURKfGIijX1c0IpmdSdPcbSsaufFDrUnV+xBezhU68YqjXbTiORZtn1hIoiZ1cMpmVb3WSk
DsijaBVOs0CtTMd7HxHgPoU1/Uyz8gV0MkMGR5+fkFv2AA5HFua3IIl46m+iU9uf3g2QJCdSUTeL
sqth+nl59QC9qDnPKQ81v2lvveRl5OOICQzEp5vGncVQ35Z5clFN+zDRdd+R/Lwzfbd9yNlN8QMM
Pu2dsvce//0bb/aqjQn9xEBSkor5rUVojLskqy4SOmCBcfRqwN5ad2ogmdGmQ5xBCKQTyyXFqe74
roJ7okS6ojwN45zrRyVldQm69to7vADyyn7ORL32q+WTEyyI4SnPtiAI/0aJxcdUhc5GdqbBlzbH
04G2jQF1+eTkgbXtuggCpDeBf5pprnC+gTIYqZ7SRxaceNLUGwva6BZbUL6qZTF8LsPUkEoYCfwm
Yd5dFs+aDkaVuJe+NqivuhMWCBkR7GhGfMRRtvx2UXekPTI8WbBfLq2dG/deHQ4blznidkDGuK5a
3nPwvZ2daDEMenCz9nZjdJuBxscmG515K2bf2cpRu18OW+1NmQUz/UaHHHWp+hefl9tdBecScDlB
4ANzdLrCdWPY5MEp0MRh5bdr9vTmSzhV/tcMQ3Zbc/CNvaBH7ohrkpCl7nd6Vu02D4Np6zST2oak
G2KKxxUM6wldJ5xM+opUYR1yNtkyOvGgS1Yp3MuPsO+qXdNUd6XLerOlkL2Lhr6+NwyeEyGC9ReH
Xp7o7BGqjt1uIN8ZB79SckdgnMssPadNWPpuDD+9Q7zkJSvfGB8QnIqtE5Ha5uVwc7oGxdpoecSl
jbfsmxqm8eJSfhpoQ8VhTQY0z4b8hBebyC3p331oqXAnZ5HvDLc1v+es8Hd0cEmk9ngw+T0lVAn1
cvIo8V0nDgV10bZfqV/hjc7RbUS0BFx3Fg8L55Ud5kr33Mxs6PohvJdedjEWzm4W5KwVMmfzaTat
C9rVbFXbaRs3KGd2vBgUnoPAHjZDZPRftLXcd9bf6ivJgFvVkizzClqxdajrMbTI8AE/WFGSd+5o
EKJ+tuiU4Nwd9HiKiPUdArd0rnxj5QHhgncXyg7eQmup/I8Z9MXZMzOksANpY1YS3vRMK6H9yImT
r2FsZfuIqOdV95ZFaX8Qd1U5LqcwrFi5dDL3aa5ip1rpAayv53b1Q0Up5N1ykC7Gpucnu9Hp8Vzz
VoHT6ILru95UZ4+0J5ZqBZgr+fSaItlzJuxfvcTEm+PfBNpG3rsvzHC9Sx75apsIr915fiDYoIJk
AKsvw/A6RtLcQ+YsR95Gqn0YsqgOVo6fUFbo60EfliqQn45fBd+8KJaDlw+0IJSfZld/sJedavjk
ZVaod4Csg9dxEuMGkAE0a3NorLs0KqtDDb7umjs1gll76M0pzkPUK1nh3VkGpnsf3fcxg5Gccd0J
HOYvNhAZrkqPhsWaS3Gw8jUkyUxWH4WQ6brq++EUTpjWgkwx1/KjEelHnqzmFFot/MMYFsML/Yww
roPhm2h8vkkJu/D5nXlI854+a1Kpm8ngdlItrIrbIPxQEhpE2w16n3bZcHZTszwPqfoodEUJwNIG
FjVO46nBYT3hQwslEV0YysbHYJG7sACiwK/1dZ6DLgZdd0y1P24GTS0xzFoDeRuYfWBVd5Poc6DE
y/hZoKaFZzi7v1YkrYcxTfNzhNdgrWtYDcuMMXhyzGrP8echqOe/syU6WAcw1ia+r7D09biZx8Q/
BpaXHuuWNFcB2GSd6/Y8VfRyTS6l6y512WNh176nmF7sZ/zSr4lnQOsOCHQJgzWOZ6szzZdvnp2k
JOos3FeBu206iKDk4ralEb2yEnkupvmpUh7YP7ipscjn55oYk9n1QAqG8WWqgjDuc+G+A9vE5U1O
6upQwHkxgAGv7MB5XXDwIM2pr9pDXz37VgI4fFzupBS8zfV3Lr1mU1TW51Sx55+ghax1WHPc6nwd
j5Uot8JZuhfTaKqz4Pd2aDjvbttFPDFiOBA4L5BWj8WfMhfw/6blwgTBIXXWfc45xqXbWQpN1XM3
8ZaMEnLvnGyPlDnbePKKv0ZRi1hZ3lMyGr+ImnFONJfGnN6bsRm2YMfwYEHUqIN+PieJbxx9Yvfb
xXfW2CfkekkyfvtAwVeIkt7QNPKAMZbzqENgpUMB2NhsQTD2hX3nCDlsWiosxyLlNKlMCRS7CBlY
uJK2RCqIuBACECZrWsFsFaivOW8Q9srDYpdENpU+O97QfE1NMFO21niThGctyJdD8onRND0baRCe
wmWI/rIh6ddD6KWboUyPrWlz24+cL5M313FE+mJ7JqyO5o60p3cBrjLsBGdh5Jv6d1aBhlPotCyc
QV2iErW3SUK4bgLkKfzoL8CUp6Vz0aZH9l2eUwbIh9/R019O6m/rtjgy1cX+zZkiV17EriI55Q3v
TSY591mUAJuDTecIVBwTTzazqjZTH9KNUfNrXRpk08RLn0uqr1hxHmUiwtiiXOQDjtGd/e0ZQO2i
MFsXFjc55RX3WqMsyrTsWONlw0ZZ1ltrRm8559tY2e1+qL0TS8OEezcT2ibsj2WiVz1dJwSohv80
8JIs+EBQ+jHei3CiS0NneQfp9s9IgrYyMEwPXAtTfwRcgbCXpQuxMjeAPE/oE9MrSwGB3LVUJS5T
GxJyG+aKK/2CykYv/JgZ7khj7pKKXFPqVQ9EzfWOgsmRVLtkAABJ2Ep3VWmITZW7a17br4aKzlKX
09E29Q/zOTYdcn4va7c3wGw4zyBj3irHWB6kMNnMkkFvx/6PZbQPjWf9VG711kbR5zinv8INzwOS
jtShP+REv2lpHULJuRsUuQ3nUZUxLorHRauPjKLUaVwWPm3S0QR5+0Oq/O6PxKy5Yi9SXBRTSM6K
ZnKGKSgIojnBukyzgoPmTSJXso01ujba88aTBJ4rUDUlE3EHPnvL+L70jN0gK3CbDuRj91jVKbc6
w9+36fJdL9OEkLHsV0W7nETSvvOH+aTqbM+a8b5Gq7PJymGrnZLXqj4A8MfEylR90xRdub/5urdl
DQC51kZcck9bYeN8AsCVMmcatmAGqGaZJq5iFrtpIB8LzuYpVWhmnlybyuBKi3rXRNUxHHxUNrSe
uFWsIvy9q8gH65Hlrzd4hjFnoDh0+uETTmppmnLqG3cMm5KXQI1lDHyLvSC16GEI5J5zPDEL447v
w47/yqO/iItN0WmzLN69m4iDmjqCpmH5JtL+ccBigKbu5NEqjKOW9IVYXuRCW27OqLmnBdOM3s0e
6E8CBSnmV3vKjmaZXNgrxknqmLvypl6IiugAmjRB3Kf3WNbSZ6eOQF37+h0+3Yn7MOHRunJjv7Gy
veRRBqKKZiHxGz69WcZIuJEm252lDD66zuYOXkAWUAH55dgAQv3Yy+GFIaG160vDOmbEpWNF3n7n
AokTmzAvRvsCrhYPgG6wmA65RpdJWHZtMyfmiQycY1ovtcUfoUKaWcZz4ZZvS5R2hzBsl/wRLAgJ
xS7LvuCxWO9Mxly0U9q+RjbSpAsvE08fQ1To7MTS1l5NaZ4uGzyNRsXc0QWLi841KfjE8PgmZqUH
AkXaojkuRf+ORydZR5Pgf1PgN1mhKSwUNQq8lafkloY+l2+FLlhXeTiegt5xaui+YVIeBPFwyOr9
YE+7OkO8yCQtylHqOHRs15i8HdwFrut296PdpvY9+0TQlPSW0o0YIa3iXrWd7CJNyWBVegXdWPrh
2UqrigVxyflwC652o+oOEgyo7YKW1wxIjkMfqPB9MXXBAyPBxbybMYMzc6XbB1ui78ppXc7DsyzJ
cMZBZHf3QxYixy0oWk47OPOMmFJVsjRk+l50H67mxHKKyhAiOJJhHI5dYbb+TlE6uAcW4c27mRrZ
Di8he1qoeE9WGDEJHb0g8fbwu+f2EI7gDzqTa0Ll8Bt4clxi9yd2Ye66h12b/XCFI81Wm86IrQqu
tYUERJmdAE1fZN2LDMlNn/BsQaTmH/6tlygazgT2fPq/2VKQ9i9Hxug3GlpvnqfWH97tYGqz89x4
3Tef3i7aML4IkKIESZlxZp/oSjy4EXAOBjMlSGFPukxii25MDgSFmbTPixiubeUDCELtYq1tm1n1
lC8DALyqIDgyZbPgw4l/58uuC+Zoy+RZ/V6XGUgjkTjO8DxJBuGm2c/RLs35m9rbyg+6HZ1IR31r
v2ql8VBxsSW339UTgVgzfGXT568bpu6QKJwlULtyGb5rUacEABgwrGXFP88Hh6upKucFJEPIUNH5
bNGpdLy4okjvqIb2XgwakZqCh9ivctgXrpcJHwwwjiXm0/dpg4t3IPE70/idcDeNo7pEMRZVGL3f
2RN03mNuynS668o6kDxv3F8UQRqT86yy9lwQokWVDHO7WyUWGuv7aJLiZ6lVNW090cvyAlTWWI9h
E1gnASLV3Sy8CrNHuwzsi0xMB1OOYVrWmk1Lwx66Lr1+2zZLyQsfmaG7bBd2oq8Jx8DkqQN5p9dG
mD6KPLQpcDL+9Zt1NQIRjwGHf9tUsxkp9ywEOINUS3evRVagJun77o+Jtr29Xd3L14XHNr6QfjHe
qnQZg7fad0W1LVisAOhthuJUNjaEIFK/fArsSAGqkIGI/owYKrs75kwv2r59PkZobB9V2tfLvTtA
A9hNTcizJm8AR8A/Ma3XfGoMi0dWbbYHOJ0pccxSdLQbcvdlaTze+cBpvU2AleKP6fXex+AN6t4Y
B8PZV3lqS+bJRQv/KUnLYJUPTcZBqq0fwpT4J8MyC57NnAIZ2gd8ok4pe8a1xQs25XvA3HZ9u5Rs
UUcTuzZOC0l/Ip/m0m0zzYOdGSrlenxI+Y60RXjldp6vpDcjMNPZqBiYAzjj6+UCgXob+2Qqdu5Y
UD2inyTEZmR+U+odZ7eaiW6j2rPdth23LeGXbR4XE3FoRo+WW6KDE8AI6R0BSWoAY0Drq/UAhE5j
eHRI+yZnDnsoWb3M938S1tvMH8aGN1HJ5RWyG+2Zz9Kr3Rn5hN1+Z6RwnItdNODk6S7KX2y31sVo
b530gJ/sMZp9XvIOqiJGedB0HiGuTuZJQCguTox/pc9RVeYX6ZL93+jRiIYjOCcGejgTirg2FQMD
kZAed6Mme3AHO1hnLh/3lUNhMoyr1Lk1c+xMGOaqxzcTo94M2E9C4B4PVRtVNK0hENB1rqURRdt+
YlbzOzWRwJXKgyLA1LPm+0cnCAu5kVjVwVlmLN6G6V840vU7o1E1wBMw/cD/0pjTzW7JpILcnzj8
oSnx03stkJipTzSvs3lDecrHrlCWr1Zb3i0cfCBSc+/N/fkAIqFbG4Aw4mbxh7hpp/qBP82cUeT8
x8AStQ6S+SFoBhPbDDOARNpIDLTzxUAV2Xej3njV1meXiX42Z1SlfOOvJvLOcsB6UJzAvjvNw0Ky
HVSRW+Ej7dm8iGYNkXc8TZziiMr5yVn6zlPVURHAkH5wU0iUhQeLlrQgB6vGXhXBTN6JY1uG8aYJ
oMCZ0zprVTxzF+hoiOkUJmZatNtF6uh9Dmq6IxZmq8Xl8MDfn/OMzyKNicI8L6mL4K1lJNBg/aF2
f9cxYNsE06A2eAjCNyIrdR23FuYmMZngeshqyma2N31XzAsfVJ6IIGOcu65Z6LTnXf4Gho4/D1v2
5Vm2dfuM6626y+b0pWrdfBvM8hVPLqZcMlojCWGQePB+pCClcR8mQUgp3aYzf8uyg8Jm4I7DsI9A
UhaNhz/Nmq5EdYfj0jBLVUwCdkp5myxNiHhZ5SnQ44NXVWspvKuLXJYr7wGUGsUoV7hxbxpXTvcQ
tZoG7l7VoVgAAhcWgclszkNCzNV9iNssvOcpSycsMljlBbDsOVua4Q1Qk1kXbXIhjWpfbguXaFSN
1o6pXfG5CKon9XTzpA1Fu5ISQdWYzOgeg96Mucqe9GQWu1r8Axo2l4H6mA9ir099JhyLSwAfbNM6
pXrL32Eqrm3EnS3r1C41pXioSv+UtgipUns+pJTbDK43hwY4FIy+9ajaFKtDwpE84dRyjETIFcXC
3ciwd/yw84ZbAIV1rlj5myGzAph48dcBffwI0e59IgUXqx7JSjQSkZlHZGukpTdONFBCWuzDTCQC
8y1vJzN57Kxx2pgEzfaADZcdfF39AxH82yoyjtQgPdZtxWSzdORrwQT8MPZeSFCdC56AUHAu68K4
TUzl2oGkUhrOtHVNxi62x9knsuzlmydTvln8fHqMev/XNkE5TlP0bPf+da7pX9YKFWDYPnS9M8L/
G5jWVpmatnadvWiLHZrnji+eh+MiU2XKJGhAH0/D9OLmTMuVO3+E00Lgu/ZF7Aj3x7ErzqdOU19C
a2HqHmbIXlnDbpKerdgwTRbOAPGBPQ+waeMwsLM160XEgvx5AuoPQveJmdc3DBAOFNMUckMSah3M
y53CibFaJtIBcg5eDDeYeOMThGCLyNEdtM57U9jBzqWb0M7enqGxEQND+CuGnlJTZzwN1JXgPHV1
hMKWZZtv36ALPKYxfdfds9CMxcA77iNMZlaXbrWpuLcbx7nyrzfX5Km3w/IwN459P2fJQ2UPn0Ig
YxaXApLapo1cIJP1yUQR4Tr0GWZhXO1UGvtKzdw4nOoz6MiMy5RNuZjeVF4P9x491Z2Bk4Z9dvBp
D0jsgmDvmBoEbPMyNM5+EHpbIUr6Skz1J80z9VKa/poBF6fVIvryfKqI1ErhtfjvXWsWGzrMW0Jl
sCiSacsB+ziXaIR4HGd7Um2XVPrlpRJpzl4DqhkGIoO9yHRJM5aE4P3RNUXjpg8shi+AtXPAbSiP
hFutTHc6T505rVoqmP7Iwq8P7LRaKdu78/LoWulpvNh+fvGREIVpeMiECwAHk9RyAwBrd9gn0/BJ
6pmra5VRYzLEvQcIiIlc99Ko7Ah1dU1Y9cPhGFi0Rr+i8/TVe9YOrIOiBQYgsSGmekkUZF9bvKZB
u3NSSSBCPURmc+qt+hLk437BH0GHee/k6l400j/1Zo/1m20ZZ6Ch1mthleu0zo9uReagAcyDT4zs
QkeujgP2SxaqHeCW5KEr8Tc3eJCX3j0qXfyIwb4vmvaE3cFaFWEt6N/AJTZrvgNlxigjNFnxienT
mgrOD9zMN8BDvb9OwRJ0yLIcC57Nhkxg5RRc2eK2sv3b6NHedsY0rthwjI+RTp3DMCIxiyxFcsNq
K/afQ+AhFrDds6+Vdd+7vMEwSyBJpDumkdhacAThKI//QJWDfxOW9T+4ZYKoYMAylwexOUcuF+H6
YGXJhaulcRlLrGseu66o4BdWjozoJC+bZfAeS694DTn4xxmxo30IUMioXV7qNUtVnqM4O+F0ujHb
YX6NYBCN2AKxjIQp2U1hpg+MYoeL2zlu7ASBcdVwLJ2+HhlSFjIOtNeeISqF51K0fZwV40PuJjvc
s/wlhyAEzYIKIX7i8Kh7BBxjP52U093nlvfKS+6EMS5A/cKpKS9NlzyOhQyhUXwIRrd6QEbiXNsB
HzB//JQAi+QsUmvT6nzPNYUp69BS85W7rO3G1SQ/bXUbmwhlxWYTxu6CvC33uoMKxrOhujNZjDto
nodGla+8k1i9o8GtmhdZjoSVKBkxs+DETS8nCb/dEHZbrH1l6w1bP+9ndJ38TkS1ODNojfBO3Hb+
OdpR+oe9XCeD5377Die6vK1+C8zKMUu0al3VaDHXQR8+QEImeTxz6SZihBpFyfB+ZPp3rkKao/8/
Zanmw/f//l+WR1r5f45Z3n2UH2P+n6HKf37Av1OVjvcvwGjspP5PPPLGxv93LcCx/wV/zQ8Dcrqk
8qkM/N9UpRHRCkCJEBG6tL1biPK/Y5WGFfzLoiyAJ4IfROWArvD/S67S8kl8/kdqGHQ+QAfiws6N
MU8p6/br+M9iTJUIIRZ7mVbRFOKDZTjeLmfKAuY2odD+mtXmyI2C2iBlfrfbTmXoHbK66q95pP01
7oaKF1xXPpOZCLdTYXTHFhI+ESFpnfuIpIzng6BPl36CFjBAEU0nyrT0k+a1f7tpjO2p88eT51f2
jx3N79XQxe2SPKqlJssFIKJphpBF963nO8lXV7FIyEIO8XbrHkt+dgl4So3jxekmj9dk3R4YRgNS
LTmjGIWMtiPWUbNjQu5bxq9hR2+6wT7JiKjnNHmYqUKtJgLJWtKpnwyfevPIGj4TeUMNt8N430MT
KrrkuW0/5tlZFVPOyMgWEwpLn5+/tZ7SCn6709wrkAvbheLy5Je7VMKinxZSLu1ecRqJunnP46aI
tYneeBixpLIyvNRcODtEG+sM2rvO/TsX6SxYip47LsSy6GKV+VtG7JAZSDyWORNid5368m8CzHNV
sTcmvGf/mH2fvZspiRRT0e2YPdhelURio9vSYb7MRWVKoniKQoJh0HqYDmHtqbPise4oVDb0eEwo
ZEUUGhtD99DrWnARnTa/HPCua+V9Z6StMtN4kNUzMus1azSg2ncRHAfWweNH54165zlu+hha3c2u
dJTqrS6OyRwVa0ESiXkOnVV7bA6jshglUNafw+HE8OKxtuuz5Ky+cgbb3pXavy71/NMF2Dp49B+i
YRpwPU6f6cjQUBUtV8HiOOpsibul+s5z/ZVyRll8PkuI0yjEc7kXuZHE1Tz+4o+oYuECw/eSrVMh
PO95KG8bV4v9VJZroJdi00G0ZMtF2hkRHOFcwfWLW8BQHst+OdvsM3c1AObt6HD89sttD1itFCyW
kiQv2Fz39/2Y65Vbtl+Jtr5qhoawdg5OoY9Q4aAYRyinOwv2LH0P6udcL3RR/PTQJaxu+bVH1jhB
qqZNY+U/vPy2kT2tzIXgiSfJHdR9/hK66oVmGFlA88k1+DeqENa1mm9Dv7aEV+AwNswOzdIeM7/+
7HW+IJZL/Y/B7T7dYfgzEKssYgbFl46bfR11z3jh1w70POsmKrAyOxaJ+k6Viu3A4EvvP+XdVF/b
FB00F9FGrExt7UVqf3HRsI+Z0YXregL1xXmRcZVRHtvC+7BHklx4BDvNqX0+RAvz+fy6pCfv5sjt
+3WdhxCr90kRsZ2yvv3Zw9GY7nCzM9gGiLcicZgSrLJDvvxAPnJWvRVb+G7ncHtgaIZ7MyGr2P21
HD4zxB9a/qIVcyOs2Y55rss3p39qpmDdsfm+nUG5fhH9hLtetB+jy5yf44Z8G0L/OytLWdCODUz+
JX+1SBR0KZt2UNOB/DtC62Va1JGK4dyWLFyG/aITUB9LJmPsmmcnmx9DE0v2cegWCLmOw6j+CxuD
G+Vbl6cOZ/SaWo17QPFrZn9NUfvgR8I5KOoH0+9djp6WrNr3RuK92mccZnKYAK1VgVlF3xjsucHO
c6yVkxQnuNCo43uobvaaJQKKAZfTIb8olTqfnazCCwyDHI6yYQwPKtOuEdueK1GSNzX0s4WETIxy
NSOnpkSYcY5xnbeyKMnS4LOT3Q54t/+Vmily4g5HsLPp8SbwdBZLi+SLG2kb3Uxirr/BDcz5y08d
Maz7YTaqjdJGKbYkbixv3dsakyWDjSRa1coxwYI6ZXNd6KZxp+vCHZ7N9B0fLtkjYDQa9I5pZajN
fHeo7xIsnyXfcu537MIJHn70i3Vfi/LihsQym752nonupbFsEgHPwZ+fWGATf3ED9d50IVLJJHnF
vCZQQ+vviPEgTYGpulhq4KvD6LNDKgA6Y1/b3RHlbXREHzuP0Kgnop83VDH4iCi/DWlk7GseokPP
lQrLIxQbxhlXAi2rgcRW4fD3zvjUkElFeLyc9+lyBBGhWGBt68Co7gY2MyCU1XNORh4IZvLeOzkh
fhmcx4H/Q/c/i1vug5B4I0l/Rqpkx1k1tbYXYhXPyYcExVYLCJQOgtaSVP5mlDo5GrAGE3zjNIm8
v0GIb9SeiB0RJVSMpEmY+al+9SnndQNyFzcnfSjXY0GSYRr4Stoovf08IQgEl28onxIqu4yQQ+eZ
AUhF631yYhuYvZ9OD2VjVAe3LE9Vh2Qxd2me+l4yQPRMdvxt7nTDHVvO/U9Slr9hIayV03EjzoZZ
4g4tuFFhBOXaF2yQvzD4xvJLL/mbMBhIG1J917Gat9ZQ/XbaILeidonfr4vOvA+zd8cl68D891T1
8qpqkFBOFhfcU+dc7HR6qUufiFQYvRK8PUu5PEJsYvknuUkzxOOlwyxRyWJXymUfmN2vOatrQDv7
AsO+Wk/usgNGEG6syTgPnr4POiVu3j+KfZps8jMbtY9kvCQF9G9PGNFurKwtq4A4Ws6dX5F0GdbD
TXSak1z4bjz16gpBJjjg4Y9iKmNKZKttNjlb1L/1Rs7tiwqm45INy33Ces83u/TsE9bzcvuqPLZm
xOFx3E8VYY2i2A2ueF7IlzEQrHKNV3A8BNikQKJrJqDySMzpvcKlMpMVMhgikYbU0cFSAuyQO28g
WvJryR97Epid3vnBze9KIoeQQhrn0o9ORpH9AoTblK7xWXbNPgTYYiPmHTHGM2mMVdRCdW35AOhZ
F7sin1+l3W7nJkWDRPw9qN7TpLuThMSY0m1SZkWzUXPjTQm8VJsSLSrHGBa8TfFGApDMLt/FpL4U
JcnhzkzDbehN9cHxph1lnP3cT9sxiz5RSK3d/Non5wxTomQVYBAUIdbLK+O5n+R5ASVbyZfBTTaJ
yaJvfGudfm/SzXjV0uQteIkWM9phYzkQL93btrGaDIDyNK+ZzL+Z7QdFl6+oyHj1n5tkMH/Y75xs
4o1uDwJ3UusyiXY6N14qq0o2qQjsXQ3NA5hL9GaNZvnEd5Lhb8BbDpvwXeNhxS7939si3VQcadpo
5OlL1ZVX5cRgs3vMyQbP694DmuPJN6Ol0uhRqaMOU+9QPCWcoet1ygTLDOcVJz58HMZ9JRx+y3/9
FEvtqc8f0OdsBI6gVY/O7yaqTa+jbN68MGeVZGIeVe6OjxoRiQx1dJ7o06B4ZZjNx+TKk1ThfVSQ
9mxzZpGT6PYF2LQFKA9TANDiLVz7rt9WjDz+jMRvedP+lSCD10w+U2aTw0YHu7TnRT6Y964y6NJT
kt0ndpu8iDFhfLaX9fRnqfyH0sLxbDQu9NPPAaSntqEKNrPCixI8BKDe1ibYYGQ1zEFcDMCq0D1D
+4QtxohQ3ptjNl6b8h9xr3+PQG6XRkzxcs/E9CUrRj81fZkVKeLlS4YNoRK+dAOc20Gs8X0vW3be
I/ETo7hjelCuW+k+dx2vGEt61waZ5TsVxOWXiDd5s3FlEle8E3yGSKFfIzW+LHPLyTqit9EeUFZh
87E7osysnFp4/nPK5CbYDmxpOmYTXouOxS1ZSEAUeFhmbM7MqgZE5stzdeMTG/OpVSM4q6TTAODK
OMktzGz+iYrB3qmGQ6dwZYb0UqogOodTdhZsejCE3husAXQ1fcle3Gf1A6CdzyTPby+XP4ij1tg2
WavAHg5v+66k8589C77V4nsoGaDJGWm395lvWGK5sxlm8PQf+X0kdpxrJK2e+WT5xBvGFkoOrC98
k6uJi+vKNgkUy5Doec/9Lk4F6igvuMrQYIlOiH9WWO0balrEGuJeybj1033fi1i6Dbl3yR9ejwGD
XGMxYymZaF9pLnMVpnlTFc8sH+6Q6e46Ozk4o37hIHgkM9xsk55BfNvOx5z4iUn8iaQTyEDPvtS9
++XlxnHk+UXW/pOcJ01UYi7LnG+U98Br5dnjB3XgW8gREvRA7OSuDAJcI5bPo5z0W+EwwIUYvEhL
xF5n/Y5d/kPTYKtT8aojfdYZzqDayv+4PegcVC9NGu1n/lr8ZM8imxPHX9L0ecedgFHe0sB7YWXP
jtu+uRT8YkND/q1tdPQqZq3O8GX2bhWQoir11rXMy5LzRs6D9rZy4U6YOuObL52/NbhWgFj5famM
D/ZYG5rxL1lLs0GQv7Ry61srmiBOS4lgIA8+x0nQ7VsmtzEI4fUo3WsYZN1T69ZbwfiRei2nUxnI
h7INt+MStOQux990waKi0QvwiFjI7bENXZkRT6xIk+eb7A8zwQ9bzc53kvms6VFAQw2p9pSi623n
FfTb1NavSZGCHcGVEAzV6YZr64X74QY1zxHk9MfUm5/CxUHC2jxzvbfcyogpYDJb2Cp9G0u3xbov
gq3bpI+jllsvsR9HQbzPDjbeKDYAbL7rvtuH4/TkJ/KP5OBeQkckKLUK6jL+L/bOZLd1Jt2yT8QE
gz2nEtVLlvtuQtg+x+ybIIMMkk9fSz+ygJuFwr2oeU3zz2NbEhXxNXuvLQOUHs62Q2oWN+e6rx6g
xgMUcX0UB+P+JuejxFm16TdIkV2m34Yh9i+dlO5KLV7+CWAZCLWIJyBaqXxMPHb2HZYDHzx3kmaA
I62sTP8mRJ9fcidnm2YSE3PgiTJQMxAp9yYpSNCwaPtAokMIuyiwnnthtfemWMxzUfDsyZgZZ2lm
w1tVlwMLkcA8lL5HBi941SheFpjWlLhO63uohpsGpKyT0lHzAGdWIhAV636HtICYbRCtOjS/SY6a
IUabZHMjMUXh4MppL/2s3HVj/InDqn5BjszGLEis73Iq5RvjeH+XdhX79cTPdnXcEmfvBP3BKYbm
nhYWNCPBG3vEoC55L2PKe19Je5umgf1ik22vWbixZ1oZyWwRmIcCm9/f0ObAx3SfY66yY1v74Wph
wlusQuQL0VCOsN7jAhwYU4qiOXO1FGSN50sZ6duYoy/UcCHQSFxrL9ao5gJirUyNepcwYn/dzXI6
cAI1B9ao82FsEuO4qJreg40W2kDc7GFmbWczxGWU+tNbES7VAdXD9N63/sSyaWy4APgzH71p0r/x
zV6YEcW6A9yExjzT05VA+flP4YY0vWZFXHhTly3K14TdM0jSbtfwyppzkSfpBkg8GvE0mWCIYqwj
SS3/Sobe24XuXHxzkB/HokzRwo7mHhc0WYfcVNNfxw3adzWObri2oG48a0/Na0SnzhnCttli53Hi
/Rg02d6UbN4qWvU+74AfuuM/aEE2woOsngPuQxTyGZ6xgTf/QpB5vTYTo10PYjAZIvkjUWq3+WLL
UcLimiEMCSoFcjzPUv73ZFX5s1mRHYkVxMp3odka29Yy4+eRuKZTk7f2mbj2IqqEeSqMjLXp4pn1
xjYcfow2G/XgO635mbjp8JH6Fr68Tqnlwc+gRKwCXZXfSVZTbEx9Y0QW1S3gLuWRuzjbewnhqwEW
n7l/arMcCZWRtkbZF6viIN2sO3VFXxyJc8vPOeXRO7iM+ZAPtnsyMvSQKz8OwXYgpoiPNr+VDaCC
5VY2nUu53kj7jf6pWbUGl0xs+ocsqzcqRuAfeky+eQbwdTxOA4Q0mOPIro666JIdDAT2voHAiqfY
jVYHFSuMbHM/MAFg1RwE+O3c+dRmBccIWZa0SpOd5phm63AXZBqKKeuoZ2wmVtQFtkn0An09ViLl
u/QedbwNlWGu4VG3O4cBrh3lhEI8Nii1dybvyuzOY9TyHWCRAOocIudAs5Og09kZ/J5tF7Q40PsU
5Wjg669ANW/jGAr8TpNDHVCfSltfWpyZK6soVVSEYf4glsW/sNp8bJxqWwX1wzz1407Zixr2GLLG
ZNfpwb9MvpJVRDbq8JTU7WcBn4Vvqk7VocrynnWLNbf+ymi77ITK2oUVVnCklgHo2HZyvt1Yzaya
GL5eErfGcYYix4P6ezO8skrj3rBRmKEAUvIo2oaNYKNittghSim7rds/pbUw81x8ch+OfAum9VB3
D9qk1LYseimKEeT1mCRAWS5DuXD6AcAmbx31fZQJ08E2X3cv0DTaeeXzc49x0uWbzPBLgFKsCXMr
OShA5YifzeGirTbY2GK0nm1nuZUeaKoO2hElM0WUJEfFoILrtWj7yxQ7PYBXxz0TQGR1HCEi3Nqa
DpHv1iIYqpBkwFBmk1W0gcRVbsZkMHedPw7fguVQRDI3AnbEqSvo4JvQG2GY2LtB6nODMPHRUhXd
/WAT0u6XDY5MwlNx/s0FllMPO/065xI/0F7Jv27Wp9sl6BG4LGPSrcvMTS8T4ZOnxesZl9wYe3Ld
Dk1y9Obm3g3cluKnSrqHEn7CZ0IPFq7kIDFF4KHi25YnJ1twYhOvNV5J1np1BvlSND2DRYLjxciy
tjYsL5JLs7YbGnrGHQ5vL6D/RnQ83faTsnZLF+uPMDaaMx5odqp+ebQ4a2ltsk9iK9K9LrsPr8rv
xaSex1j8coysNW8lZSl9uHE3dj726pnto+PgLzP7d0Zg/F/m+F3FiCm8Ereklec8S01AKDIoTLwD
LiUbtlMC5HVcnaX/gQLiiUmS2MWsEFchliY9+diy4PUR5UHYQGPsM+2+9hKldrI46oE50z0qXST5
0yY3n+1F+OfGLb4nzj/iS5j3Gq4jz0ON2hyQxK1qNdA+4GmDUkdxMvJNCgyW3T7zunTW29SKrU+c
oClaeMdb62X0X7LO2wS9geXbfJ6Zz6+mILiieoLeG1Y/ZIHemU7TrqmwBwwhDbLqfN62EJ1/WMRv
W07lyB7KK4zkfpPKeBNUdqR9/YS1Te3wirWPI6qXjcUqXRbWW73YP73yvhTughizHeBhFJ/AJP23
pmQDMUwkOhbqBqQt2jkS7tcSEt8RZ/6LNsPLPFWa/AyW/zN5nTh5VtIUDFNYqbcI8hpmY27S3I9M
+ca+3U9tu+Glbl1OhJjtS6XMLX3z6zSzR/crZ1zHMj+GusaDkE8VA1fn0Zc11jDkEXoYrnE4IIjK
GXgt9o6AFhzYpWVusrm8Zdp2zCL9xxFvCVDeGCiqrPYNUb+XQlDkQeDc2kYd39uCvkCE3V+bWLb9
Qvz6PQPix4mqf+WN9Mqxdp881z3OLcNtmfnhRpmCLlnv2ek47wMExE3RvpYeHGPG9JEKqr+wJ/Su
RLIWcTOBJcry2nixSRA5aMJNqp3tGR9MDk5DzaxaBPo1ADa4+NO0N8f+Qc6kqg1Dtl5irP26qX77
JGe8ZWK+EW+BhHHboLDhic/HVZa4pI4HaQHZWr7ojKm5mcgHpEXFkfHzcjGyWG6RZPRbp0QJ5Xug
ImVvYxycPr2yPISJ4J1jGrbSVYMGvkFSU5nH2MvUrpsc1FVzz/KIZcbBJf6tcXrJpjt2m0szYPEJ
C3JO+mBnAmOKTIx6E1O8ZiRVgffZZZYzvc8EAUf1GJ6LYbEuRo/YBomKfpjwA62VSRebhvN2XlAh
0RnMCFhVwStcAu7cBbFZ+YBeMdhMifXsWzIA6ZNbn4Ob6r2pTYi3Nf4w7K1zfvWAoIAAw6oQsFlb
T+oPwkv3sBhF/zQvY/HBRT6d0Ih/L0acfSDzCu7iPt6jyOwwsHm0J/K2HsnJg23lka4ISST0Iuy1
azGgOMI2xXciwOjkhYWxtW0rcsqGQAWQJ4grEH9/TZKBHWMPg5EUi7HQni/KFSs96b8W57Isi/eU
PUzDemg9okJamOJwohEwYjXmBl2oe0HmbUftJDa9U/yx8hR7LK+aMm/l63iLXuFFoq85lKJdO4JB
NelzG20YfEgICg36uNh+yfC6omUFdRmE6jfv5ftShOmZeJQIqgQEBKR/igpjZSdLvrMyQpudHK+c
eeiFy1SbIzqlw83EMn668ub/jXsNBSJ4WbT9M4IDMPL8KKCw5GWxC4kQ8osen3a/T3WFFiiWZzAf
8k6bmNmKGyKjtTiqQzNeIlYaM1G3CZF5WcihlvMimV017Rkr0MHqA/Sl+eDuRXiuHfeWAFIWR9yn
iE9aB3xFWzzPcfWGwOyXLRYvd7kC8W442m8VQvoeMmBC3nETRXSU+tp8yvLsZeowRbd1enDkcpjB
hMS1uLgdDlyWWCu2fidyj45cjMjvicKCbXBrLF3kbDnOggU/P5edzcTRDE+lQFdmLe5bv2CnTbQO
sL+74sg65JnERazIpItLQ37gfXOikViZS8Er2TZea6xbPPGrwKVus1+b/KPXv7Jn2WHw6KdiyalS
MvevSrxPfCKrzidlpsL3vYiaga9jhy+Na1dHl2xm9jV39rg8N1n21ZjdhzmxVqjidjP0WD2TOzmW
fKzSmwn+vClXkyCIQjpMJGUryx5IlKU8o2xAitLwa91ePIwSFWPF+5Bneks2wYoR1Vqa5kklDoZL
UjWplxk1FA3SytRwVk5tblyx1Z5ckxq+DyuARH3bmOsUVgPyqeGumioRgTRh05VNxwk27i6tnOAF
OA8XNdjdyCj8/gpj82dg2zH2BtZvPjYDbolnxWkkU1FHfbt84ip5yPOzLtCYASKKsC7QwJTNs+Rd
OC+F4AAX3jPRu+sCddUmXUz4MUKxTntteO7c0fz1zJ987PS3Yn+4dW8G7uIe1q6/6ps4vPP94KFD
cowg/pq3zIH0LabZugEAbtxAb3wyqDX2REdy4AxfHc8XSVOhfrUZyGKYZ0itvAdCu/cws3FSga5m
NeYRn8qGnKt94hw3xSOkEfLP+LIuXf4iF8KjMm3/esu27nnFK0eSPVSnybvV5VusiGwWrYSgdJaN
SBaP+MAeY0oQx0zZO7MiSarfxCvRRbVIocxF79ybuo2r5io55P0Wq3jgRnLACBNCMazzGHtTdYL2
Q/u5ABf3i2pPWNghxPezwj1R/nChJOsxdPD5GP2uyZiu97cQ39ACpU93QnFQ1Ve+WkWEGPqRXmjt
eSzlsEI6keocwgHKkhgKXz8zAWbcNbT7GBOgEH8o/IlCMC51S28Pn+hP0uuLV3ZvDiERfFQh8rd7
NkKEB7ebQnAgg7VBPos+i6Kweiv1cBAxixQij+jfh+y1EuUWCXkSZUrEj0HR/uB1eOw13zLTMw8O
ftTVlJ3ATiC1S94Lnw1+K9rfisBZWoxkp7hC1sLMbquymaG/i5nMGrNLlYrvofCaizV0N7AgiIpk
wMRoo2UYU8A1ev70zKp7yxY17jQ5UQjJhvgW/7ZXs/ExOcWmTiUjOldH6ED0usOT1vsFUr8/ZR7f
qRojGimy9Tg9pw6SZVM/NQIukKV+mXWyzzRxaRGB+6KDPPscxvp+plnVQFZMrLLFaNAOBfKWSXCy
2uG+Xj4ScwEdU6EdECgp/QfGdjs7vWnXss1NGQMOBBVat5sEwztsspzOfbC10e6XijPJnvuoGsmT
HYNVNcIvqwJ117dczUBokCtcWQ8c2lxsp8b+MSTnftKpSz2a544zPpQG47SH0eqpM5F01MlwtWvS
ze1XzF1I2g28ZE+13xzVbB7T9FYKOGjGubPpAE1CE7gRA+PdkBV7ZTGeMNuh/pl3wp6olPpz3sRb
btkoGIf+gGUNr8zeDCqKSJ69LNipOf2ZEZ6rBqk5UU4lb5/JGYfX8blnll+QKrAbHBc8MFd6WDxa
vXxLZ7m+BbmlOS5WN5WwQkX6ayecsgm5rpNXHOjxV13l4UhE0pSo5NB586UXGd8sC95BkbyZxngs
BKOV6oFyU29ztsRTXhrEYnzhbyIx13hWVb8xx2TTxqx2F/oGwgsQrrM2sE5D5xxab1HRYthMcSsI
Y/yZldVVUdObYKvGbF9jrbQnh1TIZSfi/ljlKKsW8mzL6sstnbfRn6/M3MpoYrbv1aexk/s65PJy
Zfpg4MHGFwvsbeObM3P6vJ3/WjGtU4zTfkrrdUlkCN63RzMsnhb3SMR8NJfW000ZrFmacLB3dFRg
AaYQ725eFMgiwOWbXUp3TjDuEvBk4ygPN1ic7+xSLi895SkHZMrAlXEKjpOjO9fkjZT0oWL56Smc
sq54CsvlKQBBnw0Be/IqvORLIM/SHHB8e+1ybcbpNFkLpU78P1G1/xO4+o9QzRLAw7ERhxZi//9D
qNaGI1jtmkcjbnz3iqrRkzunHoo/NfroNzlpBqkZdLTzNLYjFWA6K4s0eVa9m/+i7/u/0FOR2P2n
ZM6/Ke8IaXcDEwYdgTP/KZnLMgrtClbQCvle/xWWMZ+0YCZY4nisi0dZEc7O2D54LoemfwoQlW5Z
XPYqMhav+PvPH/P/6ZboLmEo/ze6y6b804xf/ym85F/8W3hp/kugfTVDz0G3QGTm/9ZdWt6/PMH/
GNrmP6rLG6j536m5TvAvh48TAiauNAcvF0/Yv2nMjgsdk/FmEHiWbcJ0D/5fVJfCFf/5MPtIPgGB
2D5/CFxY3wpvyNj/giOXvnSGLEXnnocdgbYjhFunn9VDjn79tq4S5FbbbUKLCzcEbKHYZAWWc585
8rVwzCrfN5ln9tsONj5FVJDCTrqhW9/Imw83/MA/dgcSWalcbk1IiasQS1iU9JP7auKzIn6+PXH5
x+8cbeEOukD+uIy1E/m1c4ELG2K9Tvqj2QeIzivj12r1dBHIbBAe/4ktZ7S3GWpMjVgB6SXnPegX
lAcQIVAoc72kjjVgHqwSyINxH/msucx7gFBFHQlAJ1zvZmyx+ZcaoE0zMhN4Zr9FuJA2bXefAWHk
LyyrZwgsnyRegb0AsgAuOE0Im4xCGc8+epHQ3GOwgXFAbTCsrcRt5Dq7SeY6r5kvoBBe1VwZBLlb
c/zYNj2eapRlMQmaBniSOpuygzAG/Hhe7vUbthTJNe/Vi1Wl1luQDM558nouBB0K/mMycy3iPIdU
S3o7qdnMNGq0YHxYX2Uxc3p2jcl6XNb+tRyrkj4L8uKmACd87dOq/UacrqnYcTlPLbxS5RrxNant
dDx2Sei+uPjBrL1B7oWxSf14eg4N4T4wqQCfhERf/JgutgGqHiNcOYbsj7ECKFR3hZVvSjMc/dUw
6OELa0uJ59hwjyOHuLHCKdJxrjskeQbt+JO6XcGMHfdV1nVEZcVcx0FSsOV1O87PygPSNjL2PaV5
Z1xV0XrwM4ipOfm6crvIt52X+PbHD563JhIdnVI/F5IyyPIe5/C+SRoqspYZAuMnN/8EsJyuS52v
EXtAMhwnqkG/ldm5z1EKTCPFY17csqkWSDQuqbMRacneKgkSEhIInGYLzY5G9iwlY0h6WwUKZ+UM
zbztq+GElfUtYbcdlTMN0My2Apee3hoIMbduh0hWzhevQLFL8+oRVJezJ9XuLjTiGFolWwsFqaom
T7Tz8q0zz+k66OGqScPDl2Y9eESFnnm8IrsDEFcWfr6BsCywGdQIdMwFDOWtjCMXOMpIx1qly0wk
HmmZkXTQMeIqxERLzBCpB5jf0cXBBDKzA9LPs1bxMSweyDZxD3NMpW5iWcfl4LpRzT7iGEgn2Xh0
fkc0DIzUi/CJgUu343LEvTiQ31KGk9oTmvyKpG3tKGZ4BOf6TwzHhrVtmChGE/5hNdkFfIjCJFav
p5lk5IrjMriIwTvmyjn7Sfrm+tPA1p3csIaik46BPIkXmEnyGa+iv9WZeiyN4JdlrXPSekQl4uQ/
80Ky3i18zxSKkWk/v7WhjaaHo8XKi7+B03zMJdSJBkc3Y6oJ0pEt1qVMvrkYSWVFm7KC6eGeBAjA
QzV4f2eGJHj8qbOCBOynNpZrN7XOwZ0IZarGmT9RmH9dipUtkAnvV7rDZxVad5MWy2uCEht5uNs8
dYFAPpXAI7ByRMA9379fN67NBPQ4DSbR0JO1JzG00REUFrLEXCgcbQ+tTMfZ3bLw3acnBbaAAJz5
OeKcsXyZl5Ye0Br6lozqsVDXOrAjJYpz2Ywk/oAwGnmR7iZxyt1kk0FsD9bDMgI0MRYjWGc6+Tsg
0jmWqcs0UsAZxoyFK3eGa7lvE3++E1mpv+xYeCfZyH3ZlikSXPYXg9UMzSVjcAqiiG/Aq0vpWd6k
tsWT8m+kW6OGpcRJhH8tr25rfumIjeUW+QNPDnrVRVkfjjkHmFACfzNp6TyAn4IvBEUtOKqya19b
41Z9Zyln79blWA02IDnUKrBKZIIGREMUIaUwN7rrpp1eKAlbvixbxnPiUDrZsFbLhG00na0e71Lj
Mjjvva8kSYELtaWzYTPt7v0GWiwJRhYTmiamdkIYB0XOZY/Jxg0IoIrDameO5EOXRFtwE9KHQB2y
7loZtmejmnD7qGJ5TKhgz0Nox0QBcuq1o07OWPg6lFPObc2DNBqllc9tMenMcSPFDOzTmxf/KgEy
4XGrCvZX8ER8tiID38tLX3TvrB5HjNy4Fbr9LYcmbbzs0nrefTOw0elIGKB4HxeWpFZ5DXSNrqSL
u46VyVREJcRM9C/YQIPBw0eZ5Ggwkc/ulNOinVPGWx2zxk7NvrkvE+FuRT7H90xj8fza9cbjabIG
Reo3GMVMou2q6NmrcSo3nVO116GVWzpIYG5ophCs07wZketayWZOR3szy2I6o8DKt/XA6MBkhrgG
PHb08Ng/xsg4qGefsin5zoIZkPQ4GvveD7udO/X+SizuCMdzzsG4t6l1H+JHW89pe4d15R5+a3u0
S0cdMD46T3kpf/tC/I5CNOfWAN9EBv0tdg+FIA2Aj2ppx0QEVjJP3qNkas/+w1ie6hG55jKp9JzU
tbH1e8vah15enX27Me8BleRHNIDDoSx54y0yuK9gAdt7o0Q27ANM+RaB9PDbxYBvaG5lmDsX5vvP
YT03H5aQgEDhyGBMtF47A3MmqxYutCxHOkZrxlcijUF8YOIbplY+yKFLnkpGx69sSX+HjJvH0lqt
J5Zfd1mLbzu9xZfLClGY8rzHcWpvPxKyqeWb2c5TgEoJKq4OVo6zrgEzwAj4ZntRmoQHp+8vtZue
8RkEjNbaeW2n6Zfsy/bZn9z+oSh0e/IEIsvZqpeD2VI+QY7RF9sdYBk2Uh07v+72fErxrZ0RM2p4
KzjHTosM0pyOjennZ7QiBreaFx68Au1YMy/lT68BuTbFbAK60C9t47/mSb0twfwdR9Exo3bD+t4f
42mTKYjGCo3gi9ahvuKIC65piXoEkC37vhtGYOlXiNOcR2NmGmEmJCQ2ZtickADlT0GQsI1kArXJ
mmRq1hbGNWaci599IFE2RKT4eri7bM5aAFgxyH1FxjdyCextle1Zp1YgtWT4VJCNqZFe4MBvyq8C
BGGG3jD8WrqweUdimV0Cawn0QZWgsAy7XL406ogAcUHP2U/HisJj4dunpua1qlznfh7CYOWlbn90
Xf9lVgTD2tzvJxFwMMLWNR9CKVhftn1KwTmnyQeK6/GXoQbi7XxGUIphAOd4aBR3y1BJHKEoSFpR
j4+jqP0T4ZkZGYwhDiT+85/KH+TRtBlB4LL4CzUrxs7kARQeKm+bzIU6w1rwHhWyV0B/iGnmnohF
xPlIPGdpx8kaYbW1n51xoL5gZHu5UXsMAO6u/5yXtw8815yCcFAabt3aRWkMp6HuLdtF8NYhsYsZ
7h9iN6DrZgJ+9Pv0bsqGbu/4qcf7hJfKbhSg4rGw75ZOYtzwWpe/iGCfWi0A3/O5VkBTmVBm0s9R
YRI1efS66Q20wTrvuMsVESqrprS9VyXH7sTz197rQH3n/pgcpmTCIuk3kJQsQCfSYEpB+Ti8tGFT
bp0g+/C9YNpYIhwAg45RkgYvCZd545gH1zKPrD+DddD48S61+nYHrDSqMYZXMA55B83+uR6SJ6lu
Rsn0woVHN2I5D9hUI9jBZ+QvDwnGLu3+weC9Bse7KhdM4yL+AWbn7aa6v68DXNHSX76awLjLyr5j
oWH12xYqxtah0ETlQs0jLbExnJ6iGw1a76iorkgNa5fsUPcjEGMgUoEP9SjgMll7Q/2n7ft3apFD
nBnNC+1IsiGg3od0xvfPL2/pGPCEjZmBOGAYcY3HJN5MA+FfQFjztyYl/wQ2b882rQ73mYdmNevS
bKXs6RuTCyZtzQY/oLBlH13ypyziZwoNsHAixCHu1pts8NQuQDBlT3ojTXfemhQd5PYgi/JT1jB9
/Cvy9ijTJDzENBdrY7arp3SR8WHWYOCmMOmiqsDhhBAGLaCOwyP0uYT0KehcTRqXJATDrpisON6U
vs72Lq52ogPitY0Hdj+6S31OGnY9jutCOze7bwEKkq0fKIjipqN10caDiSzYFtlQHXw6makKgKS1
c+CBOtdfcHWAiRqGfeVAfgPf2T3VOWk0lrIouOaiPPrE1cEeRUls2NzrpWJGSdl8bnnPV12oquNt
qRiY7Pw6qMBDH4T7RjvPZQoVwlnCfRf67CiHtePYhyqWSO+wem1lEb4qThVI4d5ZdFBG2GN7K2Jp
+TlJMmygtNqUylOPeNLgGAVyErl43ffQ674N6cHn8I0s8qc6OJOaGl/h738EXso8l0MaiX7E8nDD
zW+k6cWdu36f9bba0kX5AAqYxsVoB0AvphvXEMu2c0y5n2gFos4KO+j97YtjI3usJPK8sIeqG6bp
S2kU5WeYXLJAYSRrof/ym8bxVBezjpRHDR/nKUCakOH6bI/bGWGD0PxgCGfcN8izEz4SMTarkdwz
OTR8pPWLK9F6qCSzKVXknpBtZ2PqgSob66TH/88S1Y5d5rwFbvJaItEAv6qLQyL1cDIGpelEcRd4
hcXdSKHhd4B1RH+c/HxrFaxmfFZl2yRdqL7D8rlOmMljNYriKt53I1p7J1Y51IpabUTSIvvN+8jQ
QRmZFr5+OVvl1jAGyDI5KKLJ4Y/n5D+gg1nbtaqPQI7d1UhE8X6pe7RaOQtRSzB+L1vE7cvgkw1O
AiZrpphS21sO5YCIfsGbeYuZrdDdJTWys6lgeojbZp0Z+Z8pte8rHa9SRRQwK8p0FJSMZr7Xskr3
Ra/eu5aVuF3Zn5KXGJWC5brmkDgXwZ2f/WhaWSYWLuAjSxzCnGxXwT64a98LuAtrr4IG3TZslBt0
M5ohz9iuzdr7Q0LHp+FbI/+ERtmqBoQ68gYxKe/SaQ+ejU/ee7On4Ntp4aeSDJ9uRsXcGBkNy2nU
BRzDaDRxMJKl0/Jl1NBW15aB46iqFsXaEzULYnwgNXX3buIvi4xxbLdBHDSRObBQq3Ec831hqswU
HX+v38yHzIR0BjsaOIjUTx56iY2N9Szx2CURbwuUbXgyu9BeiWAgU1nqb1S8F3cMHsAYzlFR1xkX
Y2qhIiFD3iZEyHOJ+AudvS8UjpA8cdaFNzNBomIDQYkNrgHBxK9UC/r+8T3xvHMTkvPVWRuqbLY/
VrhQUbbsialTmd/wQcXAwlFL99C7XwnLLSKWIvreYpDFUYdn0BFQ5mPXAy+DrdSUsIDnpjJW0sL3
IaDXR0ZqUM2ASkpXUNxCPDWG+zD6rKua6SikDDYzKqpoMuT9mPbXqtXXpBzo+rg2AwktNag08kZf
H5FyJBH4wX9md6eRoIUqHLxNlnDuegCAMtu6AO13yAdJ4YWNwDSwG2C2AUS8Sc0l20uab6TC0/wo
3PiKMacmomKf9kH73VpQdIlxqi8Dw5+9YeS/qsF6kEszx8dWgKh0F8YUBq+mpcEiuj78BfTEMKis
f8ZU01vkvFcZbuWjMEzvWNn9jYNj/AiTTHNoA8uK+PMRejlJ6hlR6rtG3BYR7mLDvRPEc9s9JT+S
qmuMySYKNY8DXUZxoW6/taD2E7/zIQiGLXN6dYFxZTD8SMZNbNzyxyds3bZAJdLGFw0LPG7cn1j2
OwxWjxUt+F6q7NHVyL1pvB67VNlEWM2HuUoegqYmBqCqjrOCAOgmr5Zn/jErVWxJu7SjDi7RusSy
uHIIl9vgmEMLUXreroeJ0PRvXjY7KLjyJzbwfbR41b0M5u8yaP/iyqnXsUK2lqYW1NpWwmoV3KEu
sYqQKutpuWuq6ZwIf9+b9VE6iDMrroBl1uNuTqZxk045kK10AFfvLPW2qjkFLLpd4p3Fhy0M0sgt
AEhp8ImrBW9QkCfRBGi6be9ZNkyrnFAAYsVRO7rD/AuNvF4nDjbkotJfc0lcio9P0+4yexWEMZBl
tN8ra4qXXdXMPrJve94Dpg63w5h8lXaJj2oC5oTWoutsIEEWm1pntB6nuPfXA7c3PunkoSd1ZSsD
42MMyk9QWPcMoJ2o88ssQuS4rbCRz0ECZyet1kauHgw1vjJtuKEIbw6iOsOlDkwbxWAMA26euX6W
It4Vc31VrNQn/21umt8uhqJGQArYLux+oceJkFh+eW+FHuocUUpMJQxRFiuJmAaT5TezzMYRu/X6
BGrMLOgcaCbTbkb+053MTF2GEgmyQDI5Weo1wbQ05dYXrna4MHFAE+QgwncxU3YMWSIb1M6a21lG
PVTK9TgH1zKbPm03/B5m2kwCkR6xvs/r0UcCW003q2QykkISUjCWPnPKWCKWq/HyzQ13VpC7B5UY
03oR3WPQowJOTUksgM3jXebqCQVXDqrQajbz7MEhUCjAcNQM60kwAI7tXGDBMW5UVvliaPOzYG23
IoTAfgbL9EozFkbt4PnomPI72RhPbOs/ibP/If0mSkQo1549ToRDY1MtmLOsWx+t5Wj7f3zT1wjq
IJUDVdl2urpCCWDPmHiI4mqK10zAcOUfMr61AIMU1S7maa7dkVGoB9uX6B9jXdc5vmpnSjbmPIuN
3d3CaJoCnt9iJDzxSMF6A06QlMYfh30c3mm3WtcBw0cfZRryIhImxpopSWqpt8JyuNpt+m1aHquV
vyzYHc46fJp9JUuUMBTurJz3IITWdIkcdyF6rUTdqE8g54lGwJOANR3lCjKOeQ5vjhfj18/HA5vt
vwEwRdMT99D/Dp0/fCU46oiWtl8zbARrB0Dp/2LuPJYjR7Is+kUog7tDbmYRmkEyqEVyA2MKQmuN
r5+DrLJuMsgmLWc2vSmz7sosDygX79177ohqhpyNXTs0p0nNJzchV1jqTQ9tn4X9Is7JE6Ldx/+X
RYT0dnzDdhqMm4BGJGZdlEJoWsAhjRmwqQFmAi8rluxVhbk6GiuLdL3qlLPVdw7NPRrHM4gF28Ct
LkPfuKMvbpx2HZ7tMPf2AzvmOqHeGf4QRbRHvPXYgkMS4PZhUzhp+4Sn0bpPmypf2RD79oK4JCCk
3klTBhHuRKIDgt9WTJ28htI0QH7ZGRaraTs01r0pje9NI+4hBaDK7XCKuqWzm9AfaPkv2B2yCIBj
qCReyWp8aqraovEtHzkhAhMYiFfRyslZULyKVw18K2wP8aq31L62ih8FSx7KknjYO7SvtrGQJiKt
HvO455o7S/QXPQW852hie1dCdxthzptVcuv06soptEfk8M6iiHHR4CSgI1FQKjXN6WegN+W512k8
h/bJyWfyDnrXhe4QH2oHM/gWFTQPcLQ2A/1momSM6pQ6+umQuKcorVCfOQJX1fQtn6BpEFhA6onN
GpjaKcm4qVb+In1pGOd86E1lmRcI8GiSe/EVEkaaMDi5ROtjKTegURmXQ+RfsqUbkDjpELD6aZdB
Fm/YFS0ycjYWtV5g7emQa4V9A+GIrQRaYMTZbgi8wOxRZ8FeYHBEe8hKVy0WQ9MLa14uUA5RAQ8j
qG0SdqzZ4ubU7nVAGQI1fD/j2kt6nrRF/6hD/Gmy4ZsMxP+YlDiP9yP/J+T3vyOv1/q0QbyKwu95
27xB88x/4+8GMbG8hmAvq3PuE7Sa/513aIi/bFsoer20giW1L9r//3SIhfzLFrpSRMJYUlfWHHH/
T4dY6JB+TFu4roPBRGDy+ZMO8dvEUDrDZAILW5IYSjyra8ijtF6XU3UbNbZclGS37yzHalaRnbrb
Vw3zD4QMH46CRcUyBC1xR58DRV83oaNwcvuRUZzYGM98/FaE81Zy8fkonHbf6CXoCXI9kh4390dK
RD9HeomkC9jvItiC898Y1IdYxcWKwCzn0mlbp96OsW2sSkx5Mec7aSPpZblcuUbXXBauVXPe7Nrs
Nhv70FqntNbzc4ifUgEb0Q2ciH41wH1ECdgDsctD8gNoJYAfydoBypYp2xMjwulCGWFot8KeDMAJ
rC0jgjwsgKTpFajcwea0HnhQQv1KGLWFosqhRWDCCvCrVx4hJNlObzsbqGCYWWJNvoj6gdawxt85
NGJrI9WaOW4ZOxStjaMLLzcqtcitfjjtbWVem3bohBd6PpCwgaUpXjhWFN91HTl5a3/I8oNBtGGy
afySVCUtot2xLRsPB33fzqhKg40ifnmX6QgQSQcbIkK1aAPxdPRiXVWBMMpFOKBd2A1e4N1nPcKw
pYn+myCb2MmLdUhZAJF/aqENYvuYdaca3OqZw2e7GSv+iFZK9lNz1psgv5+NHOvCyqqbPLvPWOZO
UcQZ5a5CiXbphWjpYLf1CqQ1TmBcIhLsCZWTrHwmtNl9rgt3uMucqnjpKPnSYADW/eST8/rE7s78
QcqCejEM18y+abY3YWhJhk6sRaZLZ+fClZlzlTSoa7hv+n7dOH0R7QoJeeTatSB5cGFJB9GldOry
VI+GCg2cGJANGsJqJasa5pFVLgfU7Y1s6KVi+xnkVnfLgsQRErejxeS3LlFGOkpPNGJeB60FGQfl
ND9qCL+OfdE/Oi2FFuTVcVbsygJiIwzf7uzPp+f/OOm+nnP/59NJ/L9xemY++c/6nbU/Fs1r9Y7F
H/9HvGP9xczrCN2RwkSar/9bvWP8ZTH5gvNULpMK6vx/zc1KAFSbQ41Qk9JVd81/z81S/AVMTSjH
FrZlCsVIf8BMm3VmOYXWPJtpcLY0+G8wWxqGLRzF+nA0a0KhxxfFkWfZOwj8BiDYebIvZlYASVpG
Ahw8vH11Y76ep/8e0WWZYlTFz5/1aK/m6SINnKCa7Fnt7JwqtMqpFy4/H0K4H12Viz8Gnrrlokh6
OwZQ0wYnM+VwVPQns99arqwXbx/uwsXFsPjFlS5a60e12BdL9+SLsY/EUPP1OTb/cHl6BvM3T+71
9Y34I5KKZuHSq35QV0lQcQcWrArsdL6vrQz9kLKPT8eXPx2XwzBvmckCaBOZ7Rxdc9jSAiJ7kqIX
O3lgd1utEgdAzKeWWpuK7KKouJKJuXWsp89Hnl+RN6+QY1hsHlgZkWRZ8PzeXnDjYL4aR87jORIs
vOqIjJRd0PfubnOlejqqnvnFA3731jKk6ziSW8wSDJvg7ZAhK0bqtwxZF+P3ehi6vR05zSJotUsS
B+4qtiHX9Qyr+vxKPxiWPZQ574pMdhnyaFh96EobRDKgksmPMNcI+T0mM249H9WAUK+UuzcQIP/4
fNSjDQeaOINRXUMZJovXuwdbCodj4egjO6Kno/BKN8nDmDgg/z8fZ46tP3qOvEDSkpYC+khn9O1N
teC9VIjB0PbCECxztNZ0LUDNnva0ET4fat4jvR3KhEBiWroNTpI58eiVsXwO92YpASbiXA6nw4C0
w5i+GOT9fZsHcXWDWhGVPvfoegqkHbmgnriEI45h0vaWdU9d6/9wJaYlpbI4t3Pke3vTcJlEVdsp
KEsUADYa7fUF5ZZnFenB6s9HAmfASoLrjRPg0Uh+5EaSb5zXICB+VaO8midLPr4vLuiju0aLi6XK
kLwH88Lzevqy88gxZIF4iozgW9sEwpEUXwzB6eH94zf4iiSLouIEcnQpWi+AGg08ma4Gnx57Sl6i
2cl3XZXfwJuEStxzqhxF21HqcgmSdUeUWDiVr2XVCYnDjh70gGv1ix/2we/iI+P2Oswrs23+7bUP
IcFQOoQIkAMZIUUN0embNHe86z9+khKtrKEkADJsgUfTCLFVcIJ8h+B0dJaSamMNkcWoqi/e//er
oGOywDos75z9LM5xby+HHDPR1CGxEjRVv9M5BPHZAFAAFAFXGDi71HNA67n1zUSlAgDEAk0oy7be
QyWizemX4c6IBvMEdOaytVv10rSK3OZEEWuit/rPz+/KfHOP5gQl8S24fEsondXRi2fZ6M1AZnBX
xptk+Gl7h2Qpr0Z19/kwv9ffd+Ow++WcCAyKz/btXREuKWwxSkKsDRYtYqLT6YMNBwf4HqXCqsaQ
XtUC3/0oh95aqKFCbgPFuCLMdjtqcW6tdWR7n/+q9ysLW0PbFfOmz5H28cqSFrXUx5YYP87KS6ca
/cvB7Z7jZtdSmSVwZZeVtOg+H9P84IYr1+Ud1NljAuZ9eyMsLeWUFIGAKg17ndOjBM2R7b282X8+
zvFXRfQpazRTJCunwGJw9GAjoUnRpjzYYvS1CzdQ3qrtZf3FKMer1/Eo8694ta0k0MFTxPrw7dJk
XAXKt9GjTNap7FS5TtKq/eKJHd+94/Hmf/9qvEAHqNh1XJVZnRvidCrvMYF9fuM+HELxMYBVdlDX
Hz+gXG8rCBCU3pMzK6MER6EaJsZX08Q8Dbz+ILgSw9AtvgdqMybry9srkXHMCR+pBcVLvz+r0RBs
E68YvnUEuxCkVNXPdV3rm3Bmh6TDZS2Ytaa8RVT1+eUeTwC/f4fQdXv+DtS7yx0S9CU1DmoSs4It
0YBY6b2WeUlHHiQRo0du/sU783tCf3fpbESYJV1d4qF4e+mO2StTzzrCDu122BpFSqJBO2DKsejt
QGGPbrya0HfafpR0VLeylCYxhgWXMc39JRkH9Ld2yr6iIlXeNqV3+PyOfPACGNgzmL85npnvrDnm
ZHA2IgFoaXh9/UNzVEyqc81S6HmD9cXd/2qs+ft69T6XpMabMmJaBAi3HHX10xrdzRDmX1zS/M6+
u+OvLunojutW2gf9xM6dNDIHBWWxJzFn2VvGBVFt1+SiU1HL22e7ypPV5zfzg2mIGsx8cmavxt79
aOQpRMOv0ftZ4ghpF0NlxaeVhO/1+Sji3dfEsiJdXXAYmi/TPrqPLI466hMYczGYk0WYwqbm2IfN
nOL7jNeL/LucKihKwn2HDgST2hcT07EbR7J1lxYOU0jr4GEc52gm9LW0oq9gACLw/Z92Yxzont7o
OV29Ng0uRNXcoq1a1TRe8f+ffH75796io7Hnf//qLWpybCxEw4HkUz960swl2c3QQ754V2db09u3
6GiYo5ssip44TMoIy7KHCmq3RCaHzw0lloUli72V+nhUxxModSfIzwwCFYmPFYhFPr/Y+Y158y7P
v4KKukMXyqG5evRGxXZJq3TGCTYx8TpYX6AfrHHj3qgEjGee/vEEyXjzPOCwPdKp2hzdXAfOT6wG
s1oGMKmYMrakA6E2nXtAG3LH/i83mRI3V+dSu+Ig9fZZBmhp6tqfAfY9Wo0inJt7V7Ub7jOS7kXk
IiivCiTX9lkReoDGR0cuxuqrOfp4ZzS/zbah6/zTxsd2vDOKQ7tv+wYm9hRkRnvbIBeNl5NW2xda
XBrVfaYwI9wkhsqxUiQdetDPH/K7aYODsEOtjeId53DDPtq9ZPWgTU3DpjCeesyYOTJ+K3j6fIwP
XiSbBQgZLwUNyoFHK3AeoSCWg14tyX37ZpotPYPg0mnca0vPAQqNX2z8PrykV8PNX9erj7QHdz4F
flQtIw3I+xSX+6Frbz6/pPkLPPo23lzS0W0bHCOg2DBV88pqLqy+WvWZDc2Dr5E54YsLEuL3t/Zm
PA7Gis0LpS9F1e342yBB2wkS/P24n6BIDjVSNXQniJNf+lJqz5wGWvAelgZXxW28/Cbn5AlA0WpN
tSgmr6DpmdQReiriLIsLx/fa4CHwHTM5hBFi6X0xAszGCjKa0w0qmOGQ9EJ7HDPdPlWTPsVPdV0C
jbAaI7/ocw4TBKl6oBdGAilmk53T7uKqrOBaEnL4C0qgvPB0HGN3riBJj1mjJZt6cK/tKHLWta3Z
d7ajp1e9DHrnLJR17+zG3tW+CTes823d1/lVpecKUU9NxqA1dcO93suOHcnkjBd4KtOTwUJYrZfS
ewlZVx/9xC/OZS7sQwRgjzCJptgZcfximvVknNTxABq+wAwxLlE3+iVpcBYpzkg54/WY+L61HSUn
xGXGdr7cepnigEQaM25Bp9qE5GztM0qjPdgzPaD2Sd7zo164qFZqLzvDHAVGWuiy9U66JlSXcRNt
EtkEp73peWRsxN0miQ3ELmVl4WmPp2pnjkI/00VmXLkDYJoxmm4AMDaHMsyak34KaqLsKmdTt8EG
YlPmnYjatZfQQMFngKdrdlru5f13BMfwg5o27zddixQ6VaF9UXUNfGpSltp1aqZq0/JEV2LUJlhy
XibvzGYAO2NMJKBjaqd1dNI52XQq4kInAVnChokhxOf0dDDOgIpQWOVn7Pcew/osegJ47ujlNi1i
+xE3QP1S6Q3Wlq46JxJXLu2CfAx9LC/TAWmLNnNyh2R4cSxyGvMgJvAaBp/m4drYFuZIzvSsqEsM
6yc0OUQTVuYv4plAqYW9hSDVhvoiDV8dylTGl8LW9CueV3MxhGgdz91y+m7qGEl0HpoPuSnhPhsZ
nMGYDbVysxfENyObWecSUTl5TVoDHzdAh54bxPGVuvGA2+S7rULrGzFrRCTWPYFOeF94x+MCpqVF
aM8sUICfr6HIkC+FMjAFxH1QLtI4XBNougBHusDmdRcNPvTZIj9xOg3wTGtce8Evd6ydDIDUqD3i
ersYc54x8xJBeCPxgqrKAbaMxd4u0m7JHyJMzB77fTWv99rkOWSIi4XpFa28QIQOdiaH9D21Qb4m
glJsItFdYIeWyxrl1a5POdon/WkylOsp0VEolR3RsRHNAtOfq15QecgmCZ+ymr1LbaaonLzyhyIZ
d12GSXHuCjHt2TnFFwlf2M8eHfy0VFZg7L3qaUqiU+pyol+60D3cRxuZBrC3i6SZ7lLzsfBogIr+
Luf1yK4Qhw752ulpkWYJcdBB7aLVI/c+vuk1+jULwFbyptVfDGLmV7rTrqwABkUSwHqWz77GazYI
HVcRcKsVj765jalsndZRnUBSw44tyshaUyJHQN/MUtEOXEyrlZtWs+SPOtQsbBK1e5L6zAq0bTFu
xuK8grrhkzQ2Bj3SGtf8ZXfhaZ2Ye9AwpM8QudvUfECxQXAN8DJi7EHvLXQ5daggSWKC8Xjvd7MP
RgrICRhURB9VwAYRWbpoE9dTP22NINiBbl2TKnwClmeBxf3JbAF7RsmqYX1IpnDTGdmS4LeHAVyO
HoUMF6FNTgjxJQE254yyq4W1xpS2xia6K0iLU4jIcL31er+oO2/FOrDo8rxvdoCt1UPZi2GVZfUj
89jKtRK92+ujT+R8gYtCn14s4lCNcPapJPY9bdnuEFlMC75FzgtC1KHYCGps34WOyamDMq3xXuyN
ypjO9VhZ5SaMFOIhB8v2Bq1h/aOOyh+Ob15NuNx2sE/nlDgvLYlAbbx1p0WiWluZc6NmGW1tGsEF
knBEdCh0pg3gl/J6iJuJ562KZJGPUr+UgqQPYzQIh5xsJtLR++nUxFoSBxLfGolnnUxQv+ds1ybQ
7jPTeIwQH/G9r/Xa/waG6dJSGRiOWu38cSovzbgrMbah3XHdgRmW7B6EjOVQ8krRTxYnZimqdI9u
F5elS4lQDEiOwKaVxMjZLBFT4j00WY5Q32kjsrWzsh/2HkebrQul0xv4wr1Ja1+w/UGZjMZwDDDq
ZCNWvHjYalqqnUEQ8qztVKf2aZPFwSzPnPCY1qlxDmhwz1fnnzkOONaqoptXU/HGybrowd2hehOQ
PIYHvUP+uqelQK4sGQ4/XHscSsQQOsxN07yEmVFwZk8RfsXFIVT5uGVju9KGYcWJYeXEI/ovc4Ge
fd2QTipDwtc73NOwtIYdmjsosW7lmRQA21l1ye7jISLM3tjrCUqC69pX6lcloDFbRd+u2cWu9co6
V3pwTpFkW3vkydv9cvIhChzC7hDWFPUQghBZGeSYBI2KVDMqLxLiZnldjVWLsbbqYfkqxKiid6JH
xw/GZF8HA6JyHICAKtEc43J0B+jR+EeY+0pZnVTmSeSr6h5Cqbk3bWJfWj2T5dKBLO+eDr45LUtq
FKi0Iz1aNjW6gGx2+rM3shZBMIFQ86dbtGo5F1iUzV2iQP6yIQItt3CyIJy5y9MOPBcegV4QrKII
JswnwrlzUTwyWT1ThobvRlpnTYS7O175EsMHuuTykGhdZK9qTx+wMXujOuCAg6cr/GGE5eMCikYf
HkMTiFB3kKfjESYyaDmUV4xsoMeiOy2ukD+nXTTsEre1lzmlBCQ2ulmFO1nabb2sfNc/kO3iPJVV
0W8JAJ5cVhVz8FeyBllCwy4TLZJctzTnnOMHl/zvKLIea5vAH5VoiE1lN5w1Ujsxi/KG6O78KbRN
4sCJ+dsUFnlm3L1ZwhH2/SG10vES3yGgSN19UKj2zwtb26F+6YPVEJBpaRcEMPCn/Asx5DlxQUzW
GkKcheg8QiRkPhUbHTR6bUb0O8oeuNiIH/S8STGbR77vP/oyZ48CYohpFAdfQSgxoVPm9A2D/yEb
aifaEVqzCxyCXcLRLbbQzhH/ZC5+TekNV4CZt3aHI8Bsyus8wGk2cj5fNYER79I2CM6y2ZGIVxp1
oePDGUq/VRGQhCypwEDHV6nn3GZFVl+4nv2APhxqRKZIxSlmc8pAsCCW3oVmxF366E+/EXV1F28L
1oQl85h3IHHS3hlTd0F+wI0Tm6RrAZJndo47HWOHlV4r0XXhArEphFa2vZCaEuM6KvGsapjK98aY
V6fkytaPyThc+4m4Ut7wgPlr29tJ4++ShDkmIa4AoS7ypoyAqBh/Odr8SqkUqpiILlXIAtN4J9Vk
dJdhMyueI3gV7pxdWX3vg6x8aDynui7Y7F6UNXE3fT0Vt6AVT0etSwlo6ovrMHTxfzVkYsYNHqy8
iF+mQIdvVQ2PRWGneE2RRAFaNO4DMxpWcFye7Tb8hVNlOAvAyxZrNzQ9/LDteRjJfisGLiLPpL4J
4vBeKbBRVYxStx+0GFQzFrC2T07BgBBXmkRya5pwI7B18f2M4cHX9bMGAwlifBYzu+5vSuwpqAiH
ARhjYa+iPHy2qmBpdYX9Ag2D+kBT+Bdp6+ytMF4XjgW9yl5ieVmDoNC2TcQeAC9NftYLlZFtQVav
hVseIayDgdxxoLCR0eover57Ak2n+QMk+8G6HGFkdbEsz+0EHNwEQQPD35A2WxcX3bIvEhZrSbe3
O1UmeerLofK21mCRXiqaF7KcqPHqY1XWC9RkKRlEzegvbQ4iP1rfJj7d7AkxKYP+qfLY/Zih/92S
A3plj/CLPKivXTd/ysoR75DuT2B1K8AkTBpI96H4IaGGLX5eFmysggaHh1tl8M7MYsg3kUtmrtXq
AMPDWPfpiVEiXLgeRrpCWCT20vkxQiZQe6gq0jInL3uRKtBOIDm46y4qI8jCvh3ApFJMoymJeGu7
JGdPxph6hglNsAjr77ieqRB5IWh3ZNZRzy5qDEtm7TjAq5RUrYEV25/JezH69zwe7jOSL/Foawd/
iF9yIHBXOPAzYHO9m1yEIevirmHeBDzb9uw9RUPlZWX1JSE2fDjZ89S7brnnoOz5p90ki+xsyCSg
UzbzigzTmJzaaxdbqUlDHPfzqhVOB6ffa9J45/bEehJVSta2vXBZJJvzOG1sOlPe4JL6V8T8Nmyb
sXVdUbBReAknZNnhqLtg69N0GaC6K3lRhZV58Pazut91Ruogp4saDb8oasM2GdX4EFYGEYG+2fMD
iCKqkT7Scy3gOiziBsz9nCebTw9ssIZoC746GLapA3tTtXbxXFoeaDRYYAQoGKYO1KLu7GSNKnq8
o6Ifqy1YbfeXL2PShDvDLs66SAWXdp00N67lt99aCUdj7VEqHM8mlXXttx77bLqNgsq5b4QoS0Jq
y7L4FYaFe8khAxwLLgilLth72D0Keclf98nYBgCnjc59p/mZdxGgviRGpxjs8CwCouUfcjXqJmmy
PsnjelosWH2aM/KFxA7wx3Wf5RMB1KXJZVS/qiYeloGZNZhKSSNBStCYldqj+i7dh5wf2Z5Se04y
ArrgHMUw/7dAYttmN0whmlqNU5MsTD9es05D65GxexiNpj+n4f7ci+g0A6Sw8rJS1mTkZSBEmdPi
H33lV3eh6IOzoiLYyqcNwwTY4gMz88YY7lA3mpiCCg/G6A2h7PvQyjl2R8wnMP8sbOJOv2GNK7rg
kAcox4xfoV/eAJFU3h4MkCSQaAZ88x9ZAfEJe30r9Csz5hA8+HoyrNNK2ekugJRpLv2w53im1WLl
BZhALLPVV7UMQQaMaOU3WSPWnaOmbJa5HpLQO1UkCBX6eKogOdpP40QyPWldG0+N+cEPK5VcVXhm
vF2ULntox4R6mIcmMPOrAge6PV0yYP7YS1FsCJPFycjm3kdrP4jzyXsgERDc8tIYTjHpe6sgMinH
RRVQhcj4TnlDW/bdaISLrMLDW4dnQak358Q7aBbOAI27ZPWQ5IWHiVQbGrSuob7thkn/ReaQbBdY
0Dw0msqpbhN2/mbMJzfSfcKYrtuuusZfX97jRrsrTh1lVWd2myesk7gE+ZpwyOEFAHsjVVMk+hI3
5MpP9XUsxcEqoSUwkVsuAQkw8cUmIYDpIrSQLcuwDVacz8keHyLgUd8lmHArG5qF1UzEMXyn1dgu
IrzSI24DPoV132X46LCgLsMORk5PTDJ3CPuTWBT0I2deMklLUMNTjR5aCFQq9sOywoETXI16qrSN
UeVBc56aUEOkfHKnEXS8j2kjlxp5hX6vZq9n1mCmszPrmUB3SixZTgmmovienTkxwXEbDSzLmmhF
rFyuBMajJyPxkUTAUb5RHuoeQqa49YJ5oC1t47YZh1OwK4FDzErxbYj1ExvuO7s1o8VkniOJDQ54
2sdF2Qa3JYqyYt3bxq/aUNvUrh8azLr6Lk2bwKZAFVgrm97kQWQZfBpW5XXMd3LL9tO/blxSX4Cb
+2u0ynhSBAWnqdfVhTPWdbVJABI72AhBoNwaVm7AnoRpEgoHW3Vtg2b0m9vBygrreyt0+AMx2KAe
GO9SsSbj/Jnl/ou0ZqrLNoENTfGkNbXzOK7FJg+qfZ93hw6dNnU2LO9aURxa3YA7r2OWQY8+Z2hN
3ZzAoZnCR9DVq4BwA82MAZaQqYAvBpNJMWXmeVGS5hSwYXgWXh8Ny5FN9d7OUkn1IEZeR+mAxPig
Iyi9AyF+OTkEfaAiz1+SJEiiq8yZ9BvXowm0FPWEg0RPtIc8joKzQbN1QtIyoiUXbjN4J61TViBn
K9mC7rRJkZr2nVnr5F2l1D89j1BE9gkBbxm8/FXcxUO0ialVzO7DOLsNYrc/mfCZwB5QUXZWBxKf
lxMnpVz7loz7ixFGQbSd5GiPe1H4t2ycRm3takjCUZ8Pxosej2m/rmHUrzpsxis428UJHrfmB172
/rZmuf8JsiXWtiTwxQvTxRKrGUj9mfWaC4zj2UmmF0Sra43YxPzKM6/UHH3tisjfeWD0CU2McdlY
iwTBywn4L7Ee8X+Zziaq7aHMNpSoi9S8LhpMQZCm+skN+nJG1nLk/NaHGBGyH5qB251jUm0zu5NX
6iP2IbHPm/hP0J6N8ZJvJ8ujeR0UhZ/szCwMLtk3GXeUvi9VPWW7OFXqFPiEeQERuV2JVmkrFs4+
2qNiT26jjneK+oOAepHqnWNwCEsjc40ll2I7kbJAXbj+uJJTqT33PSIZjYSzJIXkAm4KmPCcE/ln
zQNevN/CJctE4U9X/qjzhCdjCoKcYK+aGLGQMtfI7G25t97wRXPnuLk0D0TvDoYiNES0lUd9RLI4
GowZdCloHjSk5UhA1iJ6iAPrgZNpv6Ln1KATIqny8ws87sD8HtdEFk43Wle6Of+uVx2YAN23ryWI
2ro0TbaEJsYH0iSKL3rRx22leRQTGRvh2jbem+Pb6DdaEwQJtzGAzqAysfRTQCST7WzA0nUnTQfI
+PPrOm7//h5xblHaNr0yNLJvrwsGxUjqBi3DLL0gI84lhgWAzReDHLeW5kHofxJyRHt91v++HYTd
ZIZwblYEhieUlzlprd1OYfeLvnhKHw3k0v2k/WmYSh1jLYtEwjec9RYGtWKfSJsIROIhbrPyOvSi
LzrnHwxmokug1SkECstjWVoEkko6CfmoRseJkE0He+sa+zdf7xf3751EgRto0j7G9cUtRCNwdANB
Lo0+SnLevkeX4NCNVd1BQC9YFrKKunhIhuUJUKc/v5tMclwiiibE/8cXGFau7+seZ6GkJmCI8Ej9
YfAAFGZxkq+8PNK+uKEffGPoHvE0kAk/f2dHVxlQjK2SkdfEjWF4sjQRig5M7vMX/uNBMJJLBIXS
1Ge5y6sP2dTZKfQhn5gtKD80BEavVGCMXzyxD94NV7dRdKDVs2aB1NtRWhqpda+4dZkDSO06638a
wXWV3H9+Lb8/nNc9VN4LhmEWxHQCEPi4h6qTzhUX0VAuZUJLLIrviRt5TljIeivZqyiCIgL6XQff
lLTewq6cXRxZZ9Jul5Sb7mTGbdZqY1y6uXtpEz/8+c/78CY46ELpktsoCo/mlqBJ67Jlv0DNCeI+
QW3DikTe7KRCjLNUyIl2n483P7q3d8PQJYJMbJUGUmXzeBHC55bLgq+E+KKt64/LxHEOUQUgvB13
/Yh1Pqi+N3Hy+Pmw7y+TUEpEu7OrgS/ePHqjQlb/MrZh8aUFAEGT1OQGCndtXXuN88XL++FQhomX
ga/SxWHw9rUawGXLbq5OpNR+8c7pyEpExdn6i3Vo/tLe3kkWBASgLHSuKXh6b8fJaGu5dcE8Ck9g
RTt21UA2zMQEgjFYjXjS2Bt/8cW8U/nabByU8VuaY6LQOeZrO5i8K81mZScICzrdILbQSKBehgCl
Sv2uFvG3mtQQn+YFoJGNiqnUqeY6iuhZfv5A3129YTHNzr4vfA7Wu1Wk0wRQ2VncYYZcrbrKAevR
ElyoigNasiMD+vPx3r2383gmswRuETCk6ui9Neln6VUuaQ2sk8vmlOyXFaK+h2b7+TDvNhcMM8+u
s77cVa599DlmFqUDixMDsAaNhBiztJfok64LU7tlEwp3VXar/9+I8u1r5GbKSSXNuqWV/KwSzANQ
7nVFp0FrQB99uUrO9+nVW4tK0JiVPyhv2SAyv8/P9dXUjiKpbHyHFbjI272wvAOUmFXB6ZTCSO7v
5ORufPIHg8L4+4X5I4v7Lci6PP1ti/+XTf23y+/f/2v7Kz88p7/q4z/0X+id/O1H/8/myds2C+vw
+bV98vff+Ns/KcRfOK54xfCX8Tob8+rX/6ob3It/maD2bPRwDnZvNUuz/rG2K/6VgWSLs4OBywhL
x7+s7Ur/C/c2MxF/lcUUzdCf2CePPzY2M46Nfl63dYk561gjB1SX5O4xJcVG6OlTQnV3PxmwjgKv
7Wjigzcdq2m4tDO9P+VEVn/xER7vtwVXwLXMu+DZ7Hj8jrZWMYLnNDBP5YF+mVO4+R7W3nDjVuQH
ff71vRuK/YBrWcwsbN3mLdzbzyHVPI6iPUdFlUXJ7dAQFZyzDViVIvnKyf/upqJ55qqwiJKO4Py2
xb7+8lSVUXAfKCPpJkWERmihhlalS02g1Ga+mRjyFtIi0fWjH7i/EEON6uTzqxXvL9dydd45zFYO
L555dLl12Po9p3+6zF4XATZz+4CodbJvzZUzhca8C9D0m9oeEez5IA/A1RDH5rbtTPTL4LpAV2/v
0amh/aU0X8t11leIfT7/mcfbT37d/CYrTlvEvNvH289wdBIxWZTQMnuqydGMur2WlukX67d8fzNY
tHFxEFkye5GPX7OyjQpQo3D3Yy0LaSA7M/mc8CNKBoIaz0+fBuW5GwUTwB0g8hY4wJDcqpha1c8+
RTNwVUoEUiH1JOCUZZdrJEL3GrBTDwVOE0IvWPqeg/WlK5pgG1PiPqSu3ZAV7yub7E+3gwg5BgqX
fBkVxo/P7+LxPkjqMIk5EQHOYJLB9vb21WYnllKLoVso2zjeWLHubEBQ2ov+d4WoCfrLz8cTHwyI
o9tG0c+AfzvCX7/gvhu1vZNPM9VI3xpzEQXJ+opU7xUohSfHq25yx9xGtMRcEud7mGbAY1aZ02wz
Kzsng3wJ3qz74pU/XtC5Cy73wCIrgnmTk/Xbu2Cbmm5q3Ui+VmWGNwXz2Tr1xl9THTungApp18H9
/WKvcvz+Ip+2TLxwbI6YxNmovx1z6oJs8A3CA12gDieB1GOUUCBKP7/fH41i6+iYsWhyFFRHo7Sh
yRZeesRYpc7cBagaGj+19cX9+2gU1gIqBTaGU/f4vIBIBu5Cxijkn/knwmysVe7ayRf+iQ9GYaVz
WN3m6hGr3ts7VrpZqg0V8Iw4LJ9TQ/VPoqyMn1/cMPm/7J3JctxG2rVvxdH7dGAeFt8GqIHFWSRl
itogKInCPCbmq/8fUB5YRTYr6OUfHd0d4bYtggAyE5nve85zXo1QW7G4DKUj9pHYw5Zf48XmZ1Qt
Waq9+b1BaYEyLxrM9MQCsFI9WeQrMk2V8F6GFAdPQsMQAPzT2YYYr/Y43NExZMMlPKlSuzTjmKDL
Tknt8lLPzVaeSIvqA83Utqx3rcEOywd40RJMNsoYgLi0M/MTlfI6O9NIUdXPQy3kzxpdjQCQ6nrF
B2gilxzraJB0J5LqL61ToHqVZyMQv5rrkLicOauwkaLhTU7CtHHdbV3EHZxQXkjtTblJy5fcqPFb
a6opia4gntEb5miNmFhAY2llIapAmTJm98LUJxuvLSK78yzKu/mm0+tZIas9CrVtz2DiHOOqzXd3
JClw0zQ5+iWlBQh+Qpi5nq5SULj9qpiUASqhrQFtazlXImjq5ZRv6sp0sBUac3NPbmqfrzos/O2G
OD3zqqibVFlPDeTB02CuegrhhVlSgc5Q0FwYaDCi1aCN5URX3LDlygjU6M6xZmBTZGq56kZMLq0i
1ZgCciASyNZbre0Km2pLY0Cl08mGQLpD7XfNSaQLfdmr+omiSgUY4QyAcIcXmeeTSnPeOeSX8Wdk
qHwtp7xEQUAfJYB/ZSIoJCc3wrZbLU/QzHL0GHBMw0/tuOhbY77cl5MWN0RY8Uhp29LklbwMzJTe
nMz9wzhV6dPCX5FrO0xSdw3ySv3c9A2DIDOMGzrcqrjih6FnSIkVyNcNipNxq1VjNZElE8xQ2WhB
X4wlxNi1OhaKu3GnkRo7xcJgp0kW4VMNEQ00uUZPs2vRy7rZqKm21A+TKCWHQu3EFxVW97QWVZ3D
zc6a/MHR+/xbENPz8NiZxvEFee4h2hy1pVfJyq2hMLSbaQHCK8WTqNSkXrdjnJ3FYUMbpImdBKuN
ktc/NCBImTc0iXESqymH4LC2aMkPMpO7kjpzwpsw0SMxuGDUBZDHI7937NyGYZcRXdDreUMwVkOh
0ifsRf9mlsh11yZfCLIU2bUR02iPanZWIaZGAZFQ4A/IKMshMnSw3xQ8vjSU7Ro/MJxjpONBIWnr
o9wNH8m+hV9qIV5p1vkktG9WUtHLH5KJc1WTU5skUjVvL/N6LOwdZ+9yQ2JUlK/VNNXPk4UmeG1m
LsTVmvagRko8scJICRsHBl2SqfrK7l072KCrs+K1KCt+LJ+Z+mflTu6lNleiveSkaYzbYkKLfd31
UnuwRF1V14GcwuAzRmYzPoXxG5/OSt2bHsbduPZz2RcRsRijBu92oGpKMIgYH5JBCukT0NJTWRxt
td9IVxZfcZgNn/QImDIpmoHttGhvaxM1EsExRKaQQWytqx7th1+XUzpvo7TCRRWnc5tttWgRL4E8
RfjUKL2tnzhFRy+JbWp0K+opoGBrFwZCP5OkHI8qnuoinYskFPsupAs0zq7dwd9tnLO6kr3maVkO
qShv4/rGEAmswoZNPELwITfma83pHKBKWm38UBKSNLD6hF26FjSwFkNV3atECCb1j1hvbUT9OqoT
vVL4UHeji+ykcIlvLhJngfPX1h2/U3BB6qZDlh6KI/puaUa44ZhBSI6zpmdeJ02RkUJXWLexTiSc
cBqXTBElI0G0sguy5gKbmGW6lITqxlnS0ylGGHGqRSTYX1AfZbuURHqj7zSlCm4Ne+aWgSWFP9yw
Uy+FMdv1LndKUIaGkyFX1gy3m7dp5sKm1M1qqK/7oJ2tnWlVBggTc0AhSbc6C0g6kfVjYzrTmZKr
eewbZWqrft9HpMWMuVsSa1c22zkuVMPLikhHiOs6sgNxyAgO9cDyWrTpVzNqeCLwhCkHH/64pXqh
ZuYrFOjqqYPeVCdbV4gzJKykz/SmW33KcnDIG+jDFnTgfIBuN9tahkSQNEeirpyktcDwa+InE0R+
mVC8PJZVKXDIz7VOMlBOf9Lvx7YF8RpVGIdsJ6iJwxqB6ftRiv2aTn7oKr7i5h2pJJVtfnUNMIQw
W3tHbkq7pyNuyqhF8BHm4nrqRZnSfxdC8Weu+d0oBhkgVCrJ8RFz5HS+jPOGaJOkGrR1q+vhl4Sv
V3FqhFqkEklUIlNtSktchUHuuqu8m8rbwIoBSyVqHDFwwEnfpe3ofHbHKviZdy7kS1Gzez/n0AUA
GHB2XGznqAp/SqePCLRJ9RwEGDUiSAbS7FbRuJx+rDjAIFILRMdeQLLIBfmU8lwwt+F6pTD3LXjf
bCmDXvucBVHr+KwvzsPc1tUnU5DeUKbSUP0UP6jpa4pW1T7gfqWHPGhN03qBKzif7CrJAEl3o5Fu
p2FqUB/wQEhmtsvhlAYDgr3IabrF2FwP33P05LwJi/Iqn1dRIVVK684llWABAeekIAVWC7ozKNW5
RfsAntVrgkIpThIDrX3uIf+ddDIK7JSMGG2ZVi6REZ7dF3V+aRCUG6+IZ0Zq5XVom0YUxZMAolIp
dnith0Yx3gpSv7PGp+jc2qclfw//yKSGxCwnhQ2ME//NFEXtCpEBa9Sm1PSARXeS+s8uMtR8Ndah
U+Q0rRFy5KvnPd+Hqk7/f5K7YCK92P6uHtvH356KNm6npXz2f/85eXpsfvy2k9lj8eO35X8X31dl
8Zj99ffky7rU88/6VZey9d9t6rk4EzgxLlgW6pF/1qW034E4GFRLDHCEkD7YXf9ZmBKm9ju1UkLX
oeThO4cc83dlip3k7wsgUWFXRTt66cD8+9IUJwROskBvOIlQA8NWuGzxX2zhZ75nSEJysdOVgI6v
O8+nNg19N5qbbaHS7Fs01hvCVB7IMrp78QSvf1VJfyu6/LrEbCX/7z/Gcgz5p3jKxRdsJAQZoEXU
4Ghj7F/cbWenKiH0nfapbK4rZVFuFENQ3puWmz+yTIsbNOPlmozqtuUcMIIj5nkCo+gtAKlF2Zdr
o1LPko59JFGqqnoWR0WmbpoMS2TcCsUlC6RnK2ZOgfM967PpNHSt+WZOhvmOdD3te1+4EVlXUf1T
JN3WyOAl+oHaTWuQF92FOoOhNlL7bsxYt+iAOMLB8a/h6aPGcZ258bYoiD7PLD3vvF4bWvjLSo33
IBKBcgVQOvn8vwnYTgtlTl3Adv+9/HtRMoaemuax3Ztpyx/6NdNwI/2uUn7EB8ykoQv6D950+Uca
1muiLBGzgeZc+mV/zjUV8B7SGrzDqGoYPBQ0/sKbEptJOxW7juWY0CaUD9WAn8kB/wx25hYz2lIY
7PzHpGx5MNN6rAUWrCx0rJYuPyd9NT9E+Fs6IwNu7DRqeo0lxb2A3aReBp1RPMViHk8LPRGnVTh0
D1aYameIj7vltBPupljLbmjYwdn/3wj7NcIWMcF/H2DruntsyyZ+zH7bdnHx9PhynC1/9O9GA+sI
IwgskLtU9RmAvxZ0k5RVCDauS53KwMq6KCr+6jT8/vxv849Q3lI1W0pYf44yoRKzStS3iyOQbhG8
uA/lrOpc/sWayu+jw/Zb2qj0GfgNDzvDaZrjBSkmLK5RHawJbKv1bdjY4xN5RyyvmVCzYKWrk3pX
obq0ocDXBZrpQm2bi4xcvmGVU/MhicMcSFwebTOyiZmw0i9uTEqbPyoDxZXOFd33uFTEo1mjqz4j
7V0SuwenkYABzRQLB8lw7pRiCiy28uijNlShrS+t3uEohQA4IeejD7EWcBBx5hrRuDMqXSvOO1vo
nKprDBNHKm8HHdYlwpbXRrFeQR4AIuCg4xnSgzEpo+CYiXHgarH4QwU4tBuzOTrPEqFuQadB3A7y
Mrx/MY7e+s4dvhKuTJvAcmiM0Gs9nPmR2hnI0UmixG/r041hszaq1ZHy5fPH8p/1hZ+rLIOO7cKC
EaUfcnB/01DjCrOAHXacPBZtPhrleE7NTwro+1TfmYmEf2u3JoYd0Sv9p0Tg1gL1KjrOjHKYrSZe
jV2VljmebdgZnpzD5twQRDBiJJ4AVYgspP5NFCeWhBzNOFF6hd0BvB+Ij6LQUdufVbcvyeBt2ho0
DsYAA1mU2Werrh1aE9Kv3nHIn4zbFE3wj6nKajJYItPVhxtqg9lNh/vyoant6DIlkuJnU44w/KtQ
meZT8IfKo67YHG4iDZO0h4KWxhLJpMSETHX1DTBx9kQOK3pzhSzkmoiP0EhWYoIht27ID08usOK6
88oo86H0ZdMX4bomhOgBPbeBz1c6zZNj9XhCxnR2NJJPA8jnYP1tbDthBou/nDpLOTHqTE6fAkb7
tRtmEZoPrewTdiKa+kXDUhr4gehUcsfJkHsi1mseT/qhHm/nolUM7N4ubhHSKLExmhyoXIomVZCe
Ee4dE2gzZ5QjbL4HZMqSP0p0JDmeY2DW3+gSZZOvuZGU6/cH6IEOgraoxj6SgQl927UVdqP7GzEx
lzFn/R+lE5WnZt2ITxxIcf9HDl7YISOjoibipOOGHwa+WSCf9cu8yJTVUKeVl6lRePL8C/3vmPEf
VEIv3s2rY8bF44/H8FF+f2xefn2e/9Cvz4+p/A7liY4Irwk1jv7PeQK6O18W6ovPLW2XNfrvz4+g
O86/C9cI3RavVzf+2eUIje8WXTs61HyjHBot+kfOE0vJ/59VyFGXzw47MH5DdlW0nZdV+MV5wqkC
dGgRgDUqL+NuJtjAI9Si+HUMBf0cPpVvrKj7XShOPoh7f+GNLfhF3PPBVRY98CiJsu3N+ixS6s99
19935rguXUJLG0N+DIayXFDnC83WcSG8oE46mCAE3E5BEiJ6a4HuXEVTFWxdG97Ci3f9xm0dPjya
amxbHSR8SzeFE97+bSUpBaSJaA3qo5HEgym1rSF140hjcf9DuBwbVWwh7BPw2dK2eV4MXryiRKT0
g5uC0mfO8jw3DV5cEvCM+Dx25N2YJN+7kSjv929teUAvxwUfXE7AjFzoPCjJOLTujYtpDsP2ud5q
WMREqR1hsXaF1t4U2nS+5CseGSH726DlJhcpLlfiJACXaJkML8ehPU2cZ6269YVuf7GJa1lxOYJR
wrQ9cqXXL43DAxt6FtBFd2kf3FkAzEhLkrGlHBmNp8+p3lrVfYxL9nw/PDiVgwoqI/YQB/OqR4lv
xZi4/KiO6pQEuDoQDMZajkdu59XU4qCEmJk+Ly+Lw9TBSE8MTPlzRChTtvR6uiFNsekTA+MEsb7B
raT9lC0BIO+PjjfeFqczhG+0IFiMnje1L4akYgd0ObpsqZgZZANTBds0dAw3RV25Rwbiwf0xLFg7
GIVsARwEOc+y5xeXIs01Kp1+hgA5BTem2RrbAL59NcRr+kE7N3XDIw/0YOQvFwT25i6wb7aAaOD2
R6I5K0VFU4rUkw7/WeQSxk6X4zSrtHJXp1F25FG+dTltobVzOuHtHU60Wg6GU3cqVFTLMrENsT2K
vT6iU9pnqAx9zpv0at9/fQdTgFvUaAGz5moUtJCZHIwZvbDoGnA09e3BErvKcG9T4nE/fGMgpxmU
nJaW09fhi4vUsJamZPdnj4PcUQg2dl2GezYKanU9DmQDfvymloUDByzSLT6d++/NcJblOAc/zHSM
N51dZevMDcW/uCtnucgCs3WoQOxfpdCzeKpUKL9jWhIUVohsVTYafB2EzDSI049J0QG0QUjjU49G
TkHx/uqubIPqOpMNOFqQJz6LWrrmCDZ+SLGxXGU5hvAdo+DBV9M5eHbuVGZocTiM1FVsrdpeNqu0
k+Xm/Td0sGosV7ENtgKowBbW16HgvbVcxAA4DqmeoCPS+EuCLWccpzpJJh+/FHrZRfkDdhS5w/5r
ajUVsywsASQJmeXTDhpvpQoKy9WmhELC31WHNzYBb93Vs4h/mU2cWpfJ9mKB6ua+y6rZzfzACu+q
LhjP+hgXaDXBDXn/Sq+nrY6RmvPwUrHgE3NwU4GitgjYyLgrzNBOodV0woflaf+LG6JcTbF7kTM9
V8Bf3lCkl/bQEkHnW4mQF7NQZvUShX4QXkKgOOZmeuueFsUmmW+UtplY+09vSIraaew09xX6hx6z
q79QiDc4Ukt44ypLKZFiAgstVb2DWZsLZTAnpqiPWq9ZJ3KGtEG06odfzy8jAxJjHcXQwW4w7tUk
ClQuIroC4ywYmauwrYcjdYM3htveVbT9B6ZVYRoT/Jzj7B+iE6fKdI/+WrfOtMG+ff+GXl8Kkz2E
Z0cBUE+N7KBCYQ5inGoUkD6whjmFEGSie9HM5D5zumO+njeuhVJvqQlwqiW/6uANkYWaagNUOt8x
E+Mspet+3g4hsAuWqyNrw+vBYKBN49ukKfjAljLx3oQdAk2UU8mlStbVtUk/z8Nd/TFjy7Kkoi/V
F20zfiyEzgejoUjsgaQlm+JHSKjohdaV5ZcsxHB71juhXtEEFZlzZAQuk+XFpp1rcjyAgst2gvr1
K5PAwLFHG8ow8ysUzl4AqGMlUtNcZfI5Y7BRj+wjDlj0y02ay0pEaxPsIyeFgxFSLlXSqCQeEbBU
IH1br9xwa7mVBLPvgk8QA73TLa3orvGmvpUT6bSV8kCMuvzSwqewCIPuQOdVyBekZ7lRd2V0LoG3
qpWO2WI7l2LTGcI6mw09PMLnfD3k0FazjeUAx0igmLs/DppEhqGq8zka5pwaaQbyqGK7PgffBArW
YwaOt65mcfpVn91er4qKssmqsanY5w2J3U6bPDW1z41RYw1sSCOLjozxN0bCouvF5bCEa7Gb3b83
LSAnusv5/hl6igjBiKxkXfTkDHO+MsFYRvp4bCVffuTB4KOPSiGTxcJmzOv7l1TIrY5ECitGumDF
O+tpIvSByPVoFddomQ1jOLI8vXWPzF4Yf2xYFE5Z+xfEDy+lqPkcxsB1POQ49+4YX9TgI/w0A93y
0cWQjitaVvoIBjW3pVn18quoZz3QYbhIPjZsoMuildWdmOp0lxixfvXxay2fQxwS1DE4fe9fy6nM
ZphIkPeRuI7ryCrFWY7x/TTL5bx+/1JvvDV8BssZlXYum/WDdbeIYCs5Ab58VKDVqsak9lkjK3Zd
4khfc7hL1rgtwyPfsNdvzqHetdg0mIDL3Nu/v9LRuhmKJXPBkvJCznmwNpWBFHKorB6xhcbmoze5
sNbZtC9HVqDOBzNdoNKrI4ctWjeMw9bpSftZ1Bwd0s9BOU2CdCTfvDZX71/19YynhahodDhpfyO0
P5iDeCaN0u64akOReDujxfPrtM79rM2ODU6HB7Y/91i/sHnipSFog2TH/QeqJ0iS+wLxS0KeCuVf
BJLXtdvgBNeLufiDtOPsNpWwpLx46rpjHuDXY4hCAONV4WaX+s3BjWYx38K4Sgsfg2N7UWa5SfgE
NUWoDkNyKcwsuQvM3Dy2x3/1Hce3gMbfZP7jrWTl2b9pMIfTVJQJXzs3d3ejE2bnrg4X5P23+NZV
WEMNnfOehkn3YJWZQS1NCohQX8vNamWneDjdkNDw96/yaqxQkmIiLE8QMyXf0v17gWFFBI7J3lFt
YF4tGzIPxiavC6z+v7kUNRXOiphhtMPuVjYjbs7NLueGButEs9pxZWB2WiuJGLfv39Ubz44NFiqV
RbWypGvt31Wuxo4da2Puj5UgsVphtVkFTQbH9V9cB6fWMvypRh1uQwaNHhr4AA5GcqiglgYRMeGO
6KbV+9d5NdCXt0TphI0PqzK7rP37IUu7kWZIirRba3HlSSfo4ZNULrEAoyp2Yyk0uWk1VJ/vX/fN
58i6hzcTpC26y/3rpnpiJlYBf6YBWHJKKHfyiEJPOwbcfvsyhBdx6AP0cJiBGjZz0tjWAOzV0nFE
2VXcl2BBiurIsDhAFfD0eI54zZhMC4SdUL2D+7HJsu6gEkLH8gjCXltReAces/RyM9uVin5SxRRv
igHuau10W7I/tSOT4K1bffEbHEI03GyUdmepi29EWEQ5d1Zx3xnzxzDzr2700E5ryXicJJPL7/Vx
vMhd57Oel/2RktTb97IsHzZCAnb/+09T63sCpYNlrzVhi9g4CiEmQFhd5chre2v0L814g70ddcrD
j0zRxH3agclGg1tb3mCM6o0kEJaqFDs+BNF2HZyrUXHskPHm7ak0BYhCJlrVOljmp84sXaXksoC7
C0hGeAvus7DTP70/x95agSGQcDCiiI57/OBUSBtZULFkfxfgzYOANRmbCUEnG9dBD46hH17fE5NZ
ZSKjcFoO1gcfFfzqRj+Y3JOohhayNTkMvh43wETfv6k3r8MmkkM8RBy+k/tDw9QrtAwlC5Y+Oylp
4r0Rbs2xiY/s514/O07uvzQTDEN6YfuXscuRXroRgoqWmCaSWU4r+EOuB2k1P3JHy2De2+ngjeSD
v1QpEVrynvYvBS60FxZHST/CgrhJSlFvq2bKryLQJidpkR8LoDrIXWEK25zelyhMdnDUwg4DOBM0
KJMmugUpqxGZXGUgZh8zTsYwXXS3aT9FZqXck3iIZh1Rfab9AYils3fsGUR1+/7rfPWcSQdgn06r
kVLJ4k7ev/mm0BIk5/1IyGotNrENWFOhmPEp0u1jO0r2AgdPmnQMZeHI0Jjmu4rmdf9iQV0UAYDL
JXALwmDuA5Lu3St7Mgz5pcCWANM7xWnRWd5sCKKMfE6+8wxDPMLRaPDpINOQMuxdnY5p/JhMsilW
MVByiU6lNC8zTlo3Jj0/8xSOwig9JCzqiC/K1r8YSdpaZ2OND8CrG90afa1BJf1Z8H167o6QaU/9
c2a7p6/JTu5BlRsjwmoilq1C4dW4o9YNl3FJue8mcEejBY3cjUHwR65k7onMI2OEUJeQUvTNcLMO
7xFfKRKcPWUG+BoB8Z1Ao3ixalf6t0CbQNP7E+6v4hPYdWHXfhkizAK46DQ5FTi3sWV+VqYhg6Br
VStZAvVCXb9ANhLAAJwtGXXrWp+EfZ73aRASb+1iMIhB1prFTDhcMnfJjxF+7XhKkGEW+Emhw9PT
oVfGVPiiejCRk489AqBQDmO8KpQ5T+71ETAN0N4Y4dYNSGDX3TVBU5jXZTe49qaeLF3uWl6w5rdT
6ZIJXhmwgj2E6+T9DaWb1FsDkYx7mc7Z5GJcIuvyPEjreroa5iYTn/EoaPIs6Numv3OmUjdXaqwq
p30YFaYnxnkungijmJ4gvgrt3IIKD7JZ1LpxygKXKRcWXrNmp+EM7nZhWAYN0iW3sL5EYaMafm6o
ZeDbYRD+MNhUgdqdw9RQyCk2ivBMx1URhyuKgVF8L4yIPJqQRRnLn2E00/di0um2e7oaRMlXZlsa
rILaLILbIMgc61Q1K8feyFQbtYd8VOMEnw62j0cIdEC+vb6Kc7DLE6J/goXIKIMrHDWjchNGLRY4
A1+/dVVAwB3W+Vwr4AKHwv3ZELn3RIwVFEPYPnl4ondKlLEhrGwSKlI7MDZqVRGIh18h9SowQuOd
DvddBZBk4ExBCWU2T3UcKA+6HkmomBa/mzdrFVLkmYSEetOkxXCuTBaBEZTzlPm+EX3dQuaJoXMq
wQC6R83ZvHhTMMZfRCggig/xbBigte2+XnUUGYk3iMIyXGe4IxjbM8nzZFOM+ncVNhlcA3cWhe/S
Hou8woXOzTgskysJmvC7ouFEWJX9NENjTsV4B/ndaXam0g1yHWm2AszUkKXhp7IwrVUOVNzcFJWi
PYUJbMOVE2qYu2cO4qYn1XkcNsGQtg82MA/jAlcEF55mCxMNEg18jEVIWDXOvxKB42DgqURt6A6k
QpicuRrMWumpEwD+3RhDEX4fSo4pay3XdOLgVav9as+J2X6O2Qx3kMLFwIk3tdgFUQCubyW8xOnC
TkOtJe4oGiNqr3Pr4pbpazu9rEolkJvCTM3Jy3InUmAG9nlwEVWBo2Ndx894mtRdCM+WFIC7OcWN
cz/HVsHLIABm8vK4oPOdtKrxmYU/uidQPrhh7dbSdSEtC7o5lG2WG6dW5pOBNfNng6PvwYQ+PZ5R
NEge3B5vDxy/oYMOLWtrXLEHD8RK6dL8SdEC9XME5xaQewfx1YMn32OHQY9GsvcYlNbXvuxj5dNY
5qq8zxGI3iiNaK9IpKd4NAjXmM9Yh4qrfja7bCeQspUnZtCks08tqL6t2j7N/DIXzk9iB9xyN7XI
S7cY2bX4vIpU5UFEoDC3FQEOAldsHz7pg6pWmGYkqMYc4nq3aoukEoRhk3K7UeM6Sch/wzpLZrJi
3luRIi1PdIb2JVE4sEPRdSJRM9lHJz6dQsxt6jTl83nVRUWxkmaZCvx7oQ6TP4gG7AMB5sKB1BKp
X+PvidRVWsu8J9NiNpx17gxD9y2gnV9fyLy0W0/vol5fs5bYg4e5bRp9KZL5UzZTUvvaKFL56lhB
mH5GjJSqZ5kUlnEyGYSXe3Vo6tJ3O7XVfLVLRbplLem1Te7ICmvhFMyWumKyTQCWAVqGXzJ1TL9V
fa3dWxlxshtDFbnuJwBUWRtivgHNeuyGHnPYrIf1TSAymd9lqd6492FaxeHWzpYkxLHkKOLlpa7d
6NqsGL6WBEZypgZIIj1ORXmDPHIIkpVdm5CVGieFz1E0ZVJchYgns3uryHRtwSs487kdIuj6jG+a
Gu9QVXwl4VFnOXbl0nYYiEnT+m7UDJHX9olQts3EKH8QWRcRXdD23akhwnHYGTMvb+06sUIM9tSk
gQePe0pPinycy5+EzpIn5HR9/jhEtv1U40duvo/poCJN6pESrGMsbWBkZ1GzSahyy/yDZSPTG/je
meJ+UoE0yZMSved4WjFHdT+e2gSTfTe2yojlLGuCe6226vhWOB0gsGF0rGkVK6PTbJc+f3+TqkYV
3eZV0Bo7FdMJQzp3OiNfOz1s0ztHmfG/eBL3HKNkTuLyoomGIT2VVeNmJyF4AiRvs4OJGl5vUjf3
hWgTTLR4XHK399JZV/uvrUtX/5EgFBnexH2Vy+/66IxMoTiITHJ5QueJcHSkrYPituZpjGwDanCi
TvNusnoRExdXmghWrDZNUQxYDk/YL8oxrv9gZwQ6Fpxw0dsno5Wpxp2RTop61YDIUO6tLpXh7ciT
7rZTD1f8ikSSWt3QXoz6bRJOeuQ7epfdD5ZmTDdTrxdixe0n9Te6rW0IHm8yup0Za7WyU4QzD5CE
O5sklcnWTwGwTPJLBXcl8DU1yRvPpBt/ligzgVSFnVA8H1W3qP0E7zhI0JRUlZNm6jV9pTqxWl3J
qRlYgiri0VUfLTETk7CVrhBf8zwVUPCjOhw2QuEK54YG/HnDuTJTL1I1xgw9tmNuAVRQEm2DDCUp
vDyctfEal2+q/dETx3lZN11pn4Oottrvlav0w6URTiXVFjs1VHkLjpzBlMtBazetsCsVFg9hP1ul
NdxH0SqK/MMOyIvyDQv1LvbbTnQmQPeWiijZ4aUhcJxbkwI9f4gc5bEKp0F8AbW+hHNM+fT5ed/+
P3nsf5aKxt9iiVfq2HUDwXnfmLH8gV/K2EX/SqeS3g1iml++uD+NGbr1+9JBR9yKAY8TOQ6Lv4wZ
qvP7YvBBCYaKB8rKor/5y/6j/U5ZAkUOxVrlmVL6jNb6R6AqD/7/ntVt7/BDOCFNTc4rCzZlQUEd
lrRj3KrEzjmGRxS7thlCIonSURyjre0fZvmxLg1BRNzU0xah72HdMpJpqbWDaXgL4/hLS1XqxMYk
dwqQIuo9ux3+tIP+Vx3u/gHy+YLPKkvgZ7ik3MOC7IhRN2czaHojRAzPHe1qR+hJe5qiCFu9eNPX
v47k7z5B6uXwAbk9iwf4Kq90YkHPClHi6a/T4qssKIqGojpmSVzk0y/qAc93BFGRLdCiZKbIcdD5
UC1gUepIGKGeutV1gXKU8PVBNLeaELWPj718Ctq8jzyj0/TNqNrdJlNl8UUiXeOLPWcfair/+n3o
gfAfHjAVl6WI9kINJHXA8/CiOKzRF+o9zUb2WeLZfAw77RjJ9o23SRGE/4IKYyyZB9cKC5IZioSD
oaT/dFXVQ3dX2bBKYxvX0JE2yHNb4J/Cy68bc5l5TMlFHHSoMx3iZppITGErKhP9VG3c4A4Tp7Nu
oE5cmH1fXqezWZ9GSospouFI5tWK2voxWUUesVjWgqEOOg/tbX+WtBn7eb7dZx8ec9Q/GWzosGD7
HcJhJ170rKbLtyUX5Diw6/JQbXYfH9k08pfeHnURamoH1WsF6IwdOanl2ezXcYrPxl1qW+RBvn8z
+z295wfOCGI1s7AbAyo8qL/Ebt4MeRpanqXN7Qb+S7hLKFB9LyfO0+jbcbZGlPHXaFy0I3Wmt2bV
0mOilUdjz9GfOWovRrFmVEPShpHhKU1EcBNMBPvERcJpb7D2qldmEqqzF/a4+DvSZCainhp5UiAG
hcZrDeVTj/Dz40+dUYclkyI37f7Dbj8W+doq05S1kk7iJ46F46rizH73/kN/Y0VG+Ib210TZrLGw
7E9fERFJArmKdZ/N/MmQz6rGXr4x6F5Z5syp0g6+v3/F5ScezCvGKzZC2iF8cg5xrUGdKXUZh6YX
NqQ/8BzBpeH8/hdPz+UEpvJJhTB1WLvHPqfac+gaILksZV3N+AWmUhzTH711L0jREXFRUGKtOJgZ
c95rwDtqE+BT1V+rZRavnXquP6SOeJ4YDivRIuVjkX6FNBMap1uCVLA84rVnqzkQWDWJcgVB42OS
vudL0SLF6c63GTPi4aJnF2plCbqlJFjgXXNGKkxFMB/LZN6vtP55FbC29EpRmCCo2h90ytiQR6G0
XEVaHevkYJMjka6BnCza4ttoArya6c51H7lHFsw3viAIB9C6c294LA+XMsdsslpUsUmTI4m8ypQ5
qRuosijXCf/9cb7fPfp1k9hkaJ7SH7AppO/fpJ2ndjvyKfcAL26ouPYrSmR+pISdJwrttJbdx5os
v67ItwDhBbtBvgoHCygMJadts5YCIcFE3iRzuQIsph65r7ceIU4PZ3GIA4U4zGXXiMGbkV4aHsUC
/aTEGrvp2ry5HLpOPzKJ3xonJtS2RRik0Ak42OuERj701kDW8qhY4Q4VgrbLqcptF2/zeaLnwtdE
mt01c9hvlMpQjlz+rTvlHOjqPEsGqrXM/hcfhZLYoMJqNdaQ3OKzJ4zswqIBcpGpNBw/PlgWaZ5p
0SdjM3/Q0iyoemKm63l1zXA1BsXNFAdI0hviPIPk3AGadOSCr1cu0HiULRarHRSnw4iDjl5zjC7I
WGJd9U2SBtpZjH96/f5tvXUVBzfasj9ZzMX6/hMciYjpgqAw6CtU+cqWrbYps8A+f/8qr98T5ykE
oJjKkQAijdm/CmghOgohAOOmrK3bBBv5d3KS2x9ZMM/bI5daftb+1wvl3cLARnNEk/HQTKVRMedW
OcGwN7QVQrOcqlvpsT7rqxjS4JU79LTOImcgqA5Any7XJn+ZrdR6UNqVMPr46xzwU9B+lsT80H7g
aG66Y/szVvps3oxDbUs/wfiteST/5Q/ED4dEplhZ229Kl07mhHcuXWltP+henFBadCGKUFCKlB54
IFN29CDzmXfB1BpUw4ou/X/sncdy41q2bf/l9XED3nQBkiIlUd5kqoNQOnizYTf219+Bc2+8d8RU
JCOr/RoVUVF1qiCA264155gwSzK7KndDljnfYpe4OkrG+i2NmPy1ATFuh23LX83fa7rzlUNW9RO9
Do70QxnUPQy92PyaEipdbc06c64Dj5IZATsiuYQ+lhYbhjUG5BlYlyIyCRdwNFoOHRu9rGz/DMT1
kxFFE9TjnEZ3klPiOhb+NSdLmXswWQkFnXrHPFZj++aTsnk48yv//iOjV2XVwSMCpPJ0lyjalBKl
4VhhPhXLVY7tH915kEaiKv8SfcwtBowOVydkPFg3uH9/fJ9cZFDO4R5C3iNChUo+lK54cZJNNS3l
uciRT465a6d/JX0w6bk9nuwQNTX7Zi65QNVe632fR8cgs7Jsg7tOtkRKcTYjBdULqhhZlk5VMPfN
5Qddm+yCDL/8XjjBcOZTnxKK//kAKJhQ0rJFrlKEjx9gbC17aDjihu1glpdDi0AyiklD22t5UHuk
55X+UTiMttBycs+PZnidN/0E3DlsiDCiQZY5lPmkVXMPK8kguhfS188Jrn7fzPm96TMghQ082IQn
6zMCTqKcsJzziSrzWy+wnRet5vzi0m/+nBfDvUnSfPz598OQwz+3kbUljYvo46fx0jLT0wZGcUty
7HWVj/am0jNjr4ZCO8Nj/ez9fAoKOsJ2bHnmuhP/a1oVBt0dzafB6aRcZHVfuWHgyfsua34uTn7j
zY06swF9smjjBkfu69tcQNzThRQkmFPlyVouGWex71vHfCn5Dwk8l3SJ//5DUm4CN8JhArnhyYeE
gAT+oOk5phvteDBmeKEO3alrTRAR9x88iqG8gt5ZQU6Noj67nQIMzXwejHnvVTqjo+TmNpxNU/ns
A65jEXUS8wd1yMefDA0/TuyJexT9bWvXsK8SUY5Rb9dwOS3OvNZny+4/9PqVoL0ujR8flq58rhqP
QDgTBnwEEqx2XJjdb3/+eJ88ZRXz4u7FAbBq5T4+xUgqYzJ6lqdUGNVtQY90T94NbeH/4DG8B5xo
nAJYNT8+JtBp2Wszw0FS1jjAqAOamEl9//dPWWkFKwAAZcmpIZqFjAoYivDQGfrpXmLEg5UamGcm
7u/3dy5rmFqRm3IFpSb48V2cWW+codRQJqQWm6Jd/QIOdmdk3nWjUUr58yt9MuRYhSAKUahm9ziV
4yDZoANv8TA2GOuLQYdtFwBVvuhS8+8rWyuIiLo3Nw0bHdLJgiRtzXfz2YU/qSf+da+kv4NCOu3+
/EKffD0LGw8XtFUwxkw6+Xq9kTS54i7jl7q397VuPEiYA4+CYHagm7N5plh6Iq5ar2j8C3HVOvJ4
vxWp9+91Vga9t/C1qDO1dUySNnKLV8ewh0uNgvS9ag31A1Cr8QgQp4E8mozTfubvu/j71wbvTSkB
xZPPAPr4VwA1RRm0yllE1qo9SOV2SzCf+TKQSh/RIJ3PTIXPPjNLFZgDpgMGsZP1t2KOxKXirRMU
+ocOe8aOIIL0eVCxClmwtfs/v98n45SOCEAjbKoEZLjrf/+v3aybwJlq/9SJtX7c+WNgbEB6u1tK
bV/+gydRPcP+A6qCovTHJ2W5rcdeKTkq66kZzZASoyCf6qtynOa/Ll3gNyOQDreRSaPhdKyitEKv
aTOnhW7f9ahtXjB5qCMpBue6NOvPf3LHYeNaeV/w5rA3nSz2TmoGcOZ5UmdOQN8C69H3tGUDVZkm
TYoIaDPpnbsnT9U7s8B8sgFQ4qLGtVb5QYWdzPpukDOxoayZUwq8lW8QwxdO1Znh8clwxAzAlhXg
hFvN5h9/NEoaga+hdg99T5ahr6kvsKiqMDHSn308//0CvZoB1mwLMgxhLXx8mLCIV59M1kw3yVv2
AkC5Tootbcn1edtSTTkzTD77hHRa1k4iLS/aeR+fVyqlrVc6h6hLIR/KxCsv5jE9N6M/ewqeMKY0
xB5oOicrCIct8BA14x442TOd5RFY79m7wacPWR0vNNP81e/z8VWqNT9VxNxDGxhWR7cdnZsOSOL2
76cwVX+qq7wNRoCTMVc3ljA04TsIXjwfHadrX0oBlqsx8r/D5/yz+pPDQp+G9icd3RWa+u91KbUH
QMkdB3rVov0oEhmQrq05Z8rF6x98On05xVPboRtHjfVkte0QzHCuZQRglc/2SeckW7/3mt1kKXUg
Xh2jg9ZedzqChgVH8Jm95bO1l9MbxwP2LdaPk3dMSEFJRh20+VQV+kuJM/Y9GwPztg7+knmwfk4S
JjG3/bPU44o8+eV0nLTIOhyOi5O/IHvKpscUSMuFtKbkzFv9viTyKNrvYBzABPBuH3+5WZgpUcaK
ijXSxDSaLaeORiGc90yT3hAiJtv4fh2uLcPdn4fnJ09eMYnMMzbCVQH+8cmdUMrV/N4Kfd+JLwou
wY9F4/jP3EHRcKUw07ec9rKNWky6OH9+9u+/JRdCDmC0aeii0yP6+OygLqHqcbsIhwzvzXox2w9F
Dtqz8dSZR/0+18ls5DBicSNEeXzKfIpjv3ManAeUWUfvDkHocIiH6e/3Fy4XtJzolILIwnf28YUo
shIMWfJC9pIEkbM4WsTfck508Mm7MDRplXIoWMNQT6aA36QLCzPHcbPUhr0rKhVaA5Hmf/3jMPRZ
Rei7c20/baI4LnIyo/WxvVdK31rDFJC63pF+0dvq8OdHrRvixxUFHJcJyITK21qQOFlRFtRH1Uyd
HJKeA3KaHLTjgmb43Y4zVNNFW+6m1DT+eiPjoTQl2cxo1LA4f/yt4sQLyqSTFDkRS7/JRaE0m7Tk
259f7ZPfimMGkhQcwYTFeie/lbFoduaZkNP1Urb7Ah3sxkGguPlPnsKSzPWJO9/pU9rGLbR84Cld
ncdbfjYkDFWpzjzlk+m6wju5mq2dVXozH78Y9EwtLQYTCvw8KcRfpoqswFcRWLD5TPXmk7IdqyEX
wbV6yQk7OFl7Z7pmy0KhjCyYRtQhqNV6q4GUJ+uJg+VBsgN8zWbb3fbkxW3m2ax+cFUNglBIu7so
tbTcup0zP8D8NDezs9h/XSdeV2s8OogBWDlPSXWdi59Jcl4OrXms9viSdf6S7Nyq9ftJkqcwHyj4
0C7lY3784kkXxxmZT1aYeIn7irOmvix61TVRqWPTZ4PMzvzEnwxXe6Worg0VbuGnJcHFH4KkFfzE
beLqx7m01C518uVMQ+Wzp3AYWgsK3NqIgfr4WqY2DPjVXSssvMp65s/4MsbjuZn3STF6XYjJa6W3
TQ3r1AIsGTKLM6xdjKa1j1XuuwdX1e1j3w11EXpZUr9WRUGgSFU3x0JPyh+qSMdiM095f3S8tDqz
yn0yfag0rEoxak+UeE92WgKKHLSWHj8ml8sHu/KyiwZA36M9qHNuzE8exeazAi9ZDmD0nMxUCGeJ
3ploO/JqSG+rvC+vCQnpd7OKuzMT4bNHUYZCioJKcM14/Phbwjaq/6cFB4hWfPPdur9YSLrZTBPs
9zOb+CfTwVnP6WtsGFyoU0rrOGtLjBCG6oYRd3uhZH6Tal6wySZX2/VLdq5B+8k4pWdKoZU1b70W
nvxiARg+Di+VTVU+Ru3aZNne1aFT/nnxPv2CfDOozGuSGMUL6qzrW/+rmgAWWAxex1OWkUaQGFJ3
o/tJ9oRF4G81hDh0Ibmtahybnwpv68dHuQttv74oaXjTtYu0Qs+3sicT7M8v9E/s2b/38/Uxayol
xyyiG9DgfHwMHHs1FROP8YskBFRwUWC0sbJyo6QVjZ23VYEJ760ltiU3doEdP6+MX2DLmwquzp//
mN+/7mruAxpBB4h5dVpBMctlUtA1VzlB2UQAkU22+cG/aALr70CYKyWPYhADE8sOXlSWz4+vPeNj
KaoMRYZftfll4Kb9VW+W51r5p4NyfQq9Bhqt/3TY7ZMThUXKVZUx9UPRu/LNcJb+FW/Xlz9/tU8e
wpCEobi6yR1G5sdXWcSYtmOPCRnxPCn0hdlHtpOds///9pR1fDA8COmjSsrDPj7Fxatby5kPVli+
2Lqca6+cOig2Z97FPl03KAnCKGOjAb1Fe+Y0ps/sp2qmqW2FLmLn7w2KxrcJls+bchuP6FLTa38N
WI2eizYO3jHkiHeSonL6YnNO9EyKfI3UG6Oqu1A03nLHgueIvT6X3uXU6J33NI85WEa3br3uIovJ
EklU0yYE27XD3WhMnoyynn7QgTNwfV3XeUV7Xk7W96XEAbXNkkXb11NjGRtNLRaGBqYK9k3yfPqt
rDpv3HTmLK5TZyaaTLjp8NXqYs55VSnHZN/OE2HP7CH+vux67b2HkIKXc6pyO5Kmm+El0+EUpUCr
Ac/s/VjTibPjUJrcymAsbsrFW14mbIPAR53GucXeYve7sqgxE5RVp9rQgD7eHXS7FDHmmqp6bYYx
ffSXrCXE3lXZseqE9aT7g/Hezqbdh14p5Bz2pVFVF5KjS7z1HTkcORAUb7M/CLlLUmmTUhLgijiK
PGbdSzOzyQ85PFCTPLgZX3Xs53a7s3wZwBOzTaVCzWjrajNIt/Y35BFh3DCRWyXPmDnBz3ZuC84/
CabyqpI08jek21QNa/fY5PhCtK6NXFfM763eGi/WMospKtI4EKGq6+DJdqTbH9K+Ud9Ty0Vy1wdy
NCOWt+7eScvizp66tgyJDa6+cGzJinDOO6yWRM3ZZGfhVCZ7KetmHUNWKY6mZtkvZlP3TSgdt3jR
+feM82Fy96spo0MrDqV0p4Z86jZTELP856iay81QqYKDgUKGTQrZPPdhprdCCzNhut/ivMbPEWNs
3ydjzT8xYRVfOCM74keddGl8RFkF27KyNOsp0QtdYu3L41eP5Ll47xE1gKd19O/ArVsHXNXBIUvt
7lKHJh9ZyOaAEFjW26LF7gslfIxmSFAJ99WsYe6iWFk5LaBMzCKyckK2MGwaxAvCLAh+6NLD5NhW
s2Sw+36msQh22jf2tuJLocdBG+WjgG/rI/mQGCXT+aFzJlLNBIQzyB+eII+X6lmyhK6xlse4/RY6
iQGT9zL1DRgjxf/++zTJsrpQsS+v68Dv+lAMQb4v9ZYENIZezs+dd0YQ1r6QPwZZet/mAWXPNpd6
3O2sNk9fJcUGqCmz29zBwrH9DVE5He8FzZACaqMyBhFQtTHd0q5Q152fVfIWHYX7nnaZU24w2zpi
NxTuMGybwUXhYIvad68JjsznW6fvLOvJIW84jVx/SZgMosQ+VNvYNTelG8xdqLmFV9+jk+i/pmuL
6gLrRGaix3Gm+Gtu9Xp1zNTq1Zu0rvjS2b5PYJ8UjopqkS2vsPcFqNS6aHL/TShN7Ywgk811jcF1
3rcoD/Hk0Mv62qUqxe9N+DLrw1AThlc4bYpdXE7dl1GX00NiOI0MA77FgZwVzMJL32MjbB2Y/ZsB
5KcbVm1pY7+zOT6j1yklhy/MHvPG7xKCSM26GxBRqCmerp2U5Lk9mLT6uhG47EJy2fjxVGljYnL1
R9b//q0dKrolviWcPfq+dpUvte3Xdlr6YGdprgi2Fvm2JKjNXdFFSTAPt/mCp5vcjb4Ggldxr8Bt
W8qXNCuSu2lxs2G1HKsxTGhRl9S9ya8MtblzfpVBs0tsr3w3Mju5K7Aym2FW6c1yEcuSb5LoeR2E
C9cDkEcxDvaNgNeeRFUgSQ4ZEjBkA+F2JkmiiryEYDEJLVPZQuQf3m8t2VdeXy7JVg7taB6oi5ZJ
Dvarnp+WLp7uE0yPmE7SzrdfhD2t8WXOYLzF0JLfiFsbpsvRcKT17ro1R4vDFFu0Ols/iI/ESWpz
NNed+VUzpqlm/c9ML0LxWTjbfnGKO+ppjE1hdX22I1rU5WMbfhWHIij7+8xL8x6RRTH6F2bP7SYU
ZRAU29nIl5sugMC0cSaOo0Rp6kJuCau0b7Qsbp8y5WFlRwjnOZduOk4/Vy+9IMLQmh+LBcxF8wqJ
U6QHKHv2c1Vt2rZzL0fdqn4tSdcuIS4+dVkQrKlwQcfYNdZGk7llapA0OHKfJ8vP0LjPBmRuZkBc
jOLSIv1CRqI2/YNDYJWBEV/ob7NiFdjk2uJ/01KU+7yfJNzCjs0hTBxpyl1PsVuxytgoezPc1e9a
0KTPwCQG3NuWX9rbhAlFLbwssy5Sqs0ZwFWZuVukx96Dyuiae6NhJRsk+fGlpekFuF7d52+3k3wJ
to7rtt+yeWzGCx8tTr1xbcHdQ1VjdsgGf053lqh6irOYrCnNBorEC6kFlQyxEmN2nYvsfjCyWW3Z
wjoyQfzF2U+BCB59vagSfkgXzJ5O/wkEQMKSsbVZ8u5bmRkNoXtja0ccCjTmfuCpKSJBTLsqZDtp
+EDFWO4JZA3uyV2HYa/DF7gZS9mRJ+zZaWSnKt7q6OADMjp7946BrmRU12zw3w0rTWNAQX4xEcOC
yu/Yg16Ob1VszFKFWPW9X3bpaHAiZevrtway2HzbYzGx32TpEvLJsPaGW320M9YOg1F6NN00N1HB
u6n7kNk9a1/muuOyS7PYdr/0hD4RRohlkGTdrkRTlfXKyY9aaS7GQxDANbjQijg1D1x5mvGQEoTS
7ow0m50dcZzJHGlBOb937TCPt0s+Wg+timMYMhLshL9vSjkRBevFDFVuxE79dcwm69efD5G/XSOM
9YqGVoAm/krEOrk5WUXRs5wv+BiWucG1D5KtgKV/67lzcvfnR623ow+3p/VRUEe5tKxcYvekfahZ
BroRS9mhh8o0RPvlbtzOYqzbQwAW3o3HyyzpzUPfLmrb92O9/fPzP31VRAsU+FYh5KmGYIYwWaRV
zzWGJOudGBzrWcSW3PhlJ860PT65AKAGAydNN5S+8yk5Ni3qxlx8ZMlNTAOY3MflQrSD/MsSBcd/
YtPJF6SyFRBUcPpBXb2OvZmdy4Sevs09Tl8j9n9EU7o4c/X95LdDz7nWC5Ax/Q5GVLpfqkEh3y1X
6IZZWYhjCfdeQj91rRsWsmyXqzY9jrnXwvMgk+/Pv91nH/SfZg6SBwBxp5V0kWuk60IPDANCVC8W
8na3s0Mb9c9P+WyEYHuhaoF1CAnSyf2+HSvFTWq2Q61r2q0ttX5rexwsljkO/nqEUJynmUEHAinV
b1fEbrDHoqt9pB0Zib2KrsDR7R3/559f6PfPtj4FXwM7G9WlU4QfoCxOMFScQhPMTmhOPqk/Mh/O
fLbf6yKkcqDutlHFYMKliP7xvptlPuqDhMdofTnfcv/2tlaZVDu2A0JYu771b2RP/mKwTPLGrQxt
CyOg0EIHscnB76eJQjOZup4W1GeaIesU+Ljm0MlfkwE5Yq9y0JMpUi2itxsO0KGtXP09mRxtp7MB
70YC1TcQAND+uWN6Tgjy2Wc3kAetUiEqtWsoz78rX3GwjA1b6rrSGXUEb4JDvIRA9Pc/Li2IFQJJ
r5+QgY9PkcU4D6ycdjjWlb/rq/lV1+W5hsXvJQa8qRRm8FDjOuJ1Pj6EDS3zE5f9Af1+EKaDMX6p
GwDsRl9499BE5P+81P93wP8fFut//b6/WeCv35v+QzTU+o//bzKh7v2XS2UdmOT/Dbn8n2RCqnL/
xQ5AMYtVmVLQOsH/N5nQJIV2LQ0FJFzQgCSm9v8Z4K3/QqNErW1VU1Cncv4qmHCVR3yYZdra3gQL
xrz+ODiKFIBLN2rlQVBqiFwLktDGbwzxVnNQu4A0pGTosoweslkbj5aJE2jDiU1MBwXZQUaO9DWm
RrLkv5zezsywouJynJaAihSJrRXoH+TO97CjnI2WEzedSt0m9CTphi/tUhrPbpaROFjUZMHi6xYm
BlNKJDWAn6a8kWbnveptN1/qRe5urKCcbkQuXLxXygCkAtq0DIM2GDtCn11fRAZH3RcivKkSOQr4
kbRl/h28WbIj4aUFBmLM5i/dwFK6qWA8rQpDwsSbAGeTVvkPxBC6nEuDfD6auic9cmzn+h7AotmH
DqfeR9j1dQWgmUNomJuDx10GnNQ1aQDdYRSJd2FlsUg3lIf0PbCn4FqHIvK6+LNk5vmuBksRSNid
i8vlsbT67EXIWLzZsDWuSgKDrqZFeFe5rcZXajAG8CurSpuIcsyYcDdPhoNIm6nl9t24Wz4GfmtZ
qfSYNWPzDWeLGW9ntwPJBqSkjHI8hjtHLPa2KabldqJf8MBRNLigh9HuStWvqeF67op9AbLsJpOd
+cDdCAM9aBkKU1mV43nWi8R6KFpz2Egl+fu97ApYaB65RkoxwxL6lVZrY7ebpql99AvkAaFRWMWb
GFV1HBNgQmmcuW910+a7IB3yJ2pJeZTmuA7tsnwryWuP1irMzqLtdZ1VrLebMuiSmAhy6h2Sy1qk
p1PLxbDIHkayHAgOgLvGbTCVGfduto0dshuqPfPo1yDknxDfH82UNO8FKs5WFktwV2UKEXKQOpuk
dsfQnQFfRwk9rieLgha1nzm4drXY37uxtF8ysSR3vtvL91xZ/TFoEBabaMn6MLH0y6EQGNP67jC0
vn/l1oU6Cm5NL31HPpeYSrPGn2GQ5NmL6pqbv/bDU1JsNbDolJCaqil3liXdu0TXgstlqNMNNRz/
W5ki1A/Hrs5u27TCdzJ4coPchAtWnrf4UuSIZ81LqqM7Cn9HMHLLF1x5B2agBXlYdWO8UxhG4DxI
7VeO8+aH08vmMOIJVeHkgKBgExuH1wH5a/Ca9tfraZ977wg1KQ/Qn4cgBueS3h81hSJw5pD5lW/Q
H8xvS6aSL/rYxtcpxbtb1HHaI/R+i8qsld0lpSO2FgGVr7FhCfBZHlauNBt9fV8noGRkE9QPHSqw
e+XV/qO2tPq7z0geqHTo/Ybje7Er2zK4XIPBrquqSi7mChBh1ejuLcufM15JbRz21D/mS+VCe1G9
nz6vkIJNsbTuzeCYkpRnZ+5FxPqBT90IFgDRjVHPm2yYvaO59PNxwWwe1YMlbqc2de8XH5pTmM1B
+25UHoxOHyLZ7dybAUOsL/pt0svqwNPtG+6Y5rsxNe7LmC8kzCE1eYgLzkGOIJaKuhC+Eb1R9dYP
iFw0pgJacGJ0dyL2pi28dfnaeZXzFWvRzPf1uzLMSbC+DIps2s32lGwmr+qvMihZj5T+xG6uhmDr
ZsJ/6dve3mrS4RaS0dkBRz8VV8rM55+LzOPqMa5ND0iApZ78sfKfadA9C8/bBvlwpaprMankqGgF
tJsUdn6kap4yyGHTEF+jA53yfOCdLHZ3w7AsNwuJFSAMtR+pN9zF1ZI+ityZi5BUifTn3Kep2ogS
6SYZtrnaFt5sPHjUhn+aNdJVd7av2ikxiZAZ7I2nL2IHyr6/zQ2tv6/pdYBk8rwLOGbZz5Qi951T
uu2xShJzLw1z+ZLDoAwzdzLbpw7oBrDJKs1QcxQ1Mh8hO2O3mGrooSER7JkuAe7sdhbGWyDTqogG
UacHCir1ARO/74UtCWU/DaW+Kul5T2ONEeXC1+vpkBt+vFVlrOdRpQn9SQWyO0yeMez6ROMGHevZ
fqT/gVCwXO5sTSmOmEoa0eIm/TX+Ufmkl3F2VefJ+N6Xbbur2bFuCviFW1P0TPKZnLbrmlDhB0tM
ItQXeVlOtrUxs+YmI/jmscVuDj0q724tcwwukswDa+k1s/pVt+Z0TaGQlXeIrXYrzGEITVsTWMFE
CPyu1QCXOTX2kNx4LwmAPdStai7MdrK/pksZPJuz218mJQNtu6J2n9KimO+IpusPvZ8MV5S64cqV
pb7rhkK/ad0iuaDDMktIGvpgkWfaJ1dGQxYaLKhhP8JE3duCO75IZLcLKDq/cpcItpPoxGO56M53
e0yNifmWmU+VXZgYPjVFHyfp62tLTfZRRwb2c7J7KLGZFzQ3lWiGzeh6oO/mePra4Ku4GGfTfPPK
QUWdmPEEDmZlf+EfoUsS1HlWhiPkvttGl/a+KNKchgtcxv3CCX2HCAz3nO1EDRq3jd6V4zaHLLmf
ZZveGYNW/hyawMNb2HkT3RY39SA+WEJEaHTYrPKgKh50vwmuZmqK11Y+IhWlq3RnpLAv/bkzD5bW
lY9zKy0Il419uSrsIoeLSRvaVt6AYxsWIxys1LhowWBlkZsK50FvRv9bP3XLgzV7jFSqQw1dOnLe
7hM7RbrZAh99IRPJvDSspnsHmaIuQJB6KpL2akPMSPrdeLWZNFHedVa+ocllXmog9W5y2ipXY85d
MKliVJDw1vguvdvdAaQVVHbJ/bh16iG9zJGUfEMpqQ7lyCEG0mT5s7b1aqMPufaa9DOduMmObwR3
2Y1yguyBblfxyw3GfAw7ioWk2nbaeEkVuegyNM8/1vZVckU1jiNCJBbP3mY0iTY90WWRkdraS1Ll
3ndsTOw2OCmr965nBURFb2z7uKkOXT0at4una5cDnYp7mWn2TNxlUR/sxG+vhR27+7SkJRaOYCmN
bYO17coYRXAoOb3tmIztjebSYPMS39pO9GcPWmem36g5aRkNQaz/vl/pVy0msa8p+1sSulVlvaRp
n1zkZdlsm4SUi7L0aDuVNquq7K0j3T7gqenUl5RYPeAcNgQ5cvrKhoHjtsxfx9E2VGnqOQQlujyN
cS0uF+xc11ZnyIe25KTRshlvYMTRK8bpcgshWd6ztdWwFi1xT0GQtZXqsrds0kr1YV6MxmVPU2y5
qO2OAnvne4+GM+cvFX3SXTE0DOq51XoisX0Ic3QO2blrBxpv3NqD2BiLn3OrYy+xiv4tLeNpM6gi
uURC0Zo0QCa2kb7xD3ZmaE9LO3pvKSqfJ9UMw2MvrHJvoQv4bsuMY6JNJCzsR40pXlrv4H3KHd7m
ORT+vEWznYZFwZoO7DV1ohyKBdqgft7rsSEvU2/txgyeJXdDQHfAa3TzIPtiPkrqyiJCYzjtCZ6l
FJPJYltU9kDTJNXzH+ViTPeFFsdfl6oKNo1p+0dcb4J2pCri64bd8FbTBmNjF7F9l7mdzqk0Xwsh
oGq6LuQCHz8WZsqag3yK8CqGw0UC47EKhfIcwK9aBtrXFKN3YXsFHKx66rJdlhj6NmsnjtbEacWH
NE/nm3Qam7t2muAKO6O+ka4wjkGSeznbkJSAHe144f7gmjeTl5g7oXMci3wI+4Rdr5jGhlZ7FNRa
vU9qz7nm3ofLqa6tICLGay2pZwBcsbTvrHFx7+I1IFua5bRXCzXhyJXU/6AW1AYdUouut1N4V1qw
8omdppwv63EJNoCHkm3d5c2VlYMV7kqT1b5EjRi1S1W8qNYUu7Rwmi3sBvYTmKadtk0Lw7ivqGTf
+mNngySszD30Q+9e7+wki9qs1R4MP6kvY2tKr8rSd94GqRPHqqDool/LjyW/za5H0XdAo5Pv8thv
bjOG6KGpdf4fMpU1+8lzmOlinLdzRv+JFVaTP5zCjbeMcgC63qTyrTmOwbVP+NuFrw3JpdspclIa
2z1WcD8jTTnym9MR38tFZnhqY33f0Gq8mwbHu9GUAQ3aj221TQrH3dGlYrHPtKq41Ofe/WZVoOMY
D422d5hcT8OQzz/gjg5QHhzv3oqBn5YEqP70xqy/GMbRfZGNxQmYtsVm8Lv6u6/L4iG2K0X7IOH3
RlRw7SID2AIDAiHsseXvqthInkstGX5OEHfv2QeCC2tW/VFOdf/NdjT7kllBe0+aBddoT90jVRff
S6l7LzOCIm8DSDguQzgY3gvQgG6OkrkQIRhGFZlDKfrQyvnE+NTrm0lBtQoTTdlXWt/Xt3RFuN3M
GvNPaxKKUipIdiOnM4SnULgoEHbu98nJ6q+OlXRbPr6znXrTjZbK146LMUw3OUzTFzqDgi5kYhqh
YWO1G2FLcAUbmYC66pxoIuD40HNXvRN+w/953UnzSgSTtxk8TaMK7oBPbvNGPWtsoHS4anq7dtOm
P3yHAR7yo2Vk0eTBq8eIbEJLa4ZdSe/rWYv7+UB6WPAcN6a36Y18WCKjyWcg/P7iRr0+pVz7Bmf8
xbVVDjQHrfHWJgTvB/9sh1URmhGt/T6+ij1jgXCZNPq1qWiAlYFzh4/bjTTfQBxQUtD0Ql9Ww4tV
cbdKRnjiV1KmfYn2XV6ljUKCiMwLOWln9XSlgVg+lNVIo7nTtXaLAZ/SQiL1bGMNqXmzJkIfzYK7
daNr3i+Am+4xKWoI3sSlXQ1CKy5hbKIAcaz5rixt710kvthYdrFLWr+7Mt3c3upiEaybrhd5klV2
46i+uUQBOt0iBxH70XTFu+mM3q7iQIaNCXpxXdTBVgFRf+PZ1him9eJFdWbGz0GTiKOrbO84ag3n
OKkbu556xq3pIGKNii6wb5Hs4HTpNG+jGt14Vn7dXcgqd7fSH/tHMh/16yBO5etgN7mItEwGxxke
0KXpVXTrQdqVHP3R+pW7htFS5geHi23odJJ55PbF21JYCpVSr5IdhjnrKQ76/qAnVfHoz5W9EQ76
mM4xpp3Sm+KFhqH6hZiJ+Zd46c0yw5JxPcEU9Z3qbbadFA2Rw+Kh9W115RoVgOmY41S1lOV14df5
bTWvYytQgXOlT5WKgLB771JX/hSN7RIsLDtJcWXyp1zYUh93QRZYL//N3pnsxo0EaPpVBn2nQTK4
AtMXkplKpXbLsiVfCG3mvgSD+9PPR1c1ypKr7XGfGyigYFtKZjKDsfwrR/8uMDLqYWd9/jQt2npL
wJh1iPuBROixlhd1IZA92dOwJ5erqkhCIyxx9OksTZJ43bENGcPEMLNLwr0HFAfdkjwRr/uAtsV2
dlZnDg+pTkpaJjX93iwVOgr4zD4gQHaIQHTq+0HFt82w7YOksVxUWeNxOlYmq/daNwcetkkLtdpV
SLX6JZ0w5Gnrk+sWd0ovmp0mZiPd986g3WxpxRdNo9ovMNTqNddq6yUttjctR9WFJjHXe72eKN8j
bjYkMYbc2ZZMuQVGLqhq/zgbKj1Zm2qpyZjfPrdVje1Z5Sz1YWZOPyyLoyExrqFQEsAgFmJ0j4tJ
/nS3GvHVXMwymEizDKqxq04aanL2yaw1l710ypM8HwbCmcfyEjJ5mCMxkeLAlqdZASYk8qusmoQZ
erpsr5UFab3NTYoZ2zGOoy0opHfKtLrtRZE8pEXTH2fZjxFPRP2xHF3/hWhIh9LftE3PHTMdE4oE
0uzJzQoxh91Yevy+hEJz49G9on2FpOSKAyZLqdyhrPqS6EsaxFZdPnnmdDA1I+YmNGpO9jMiJCMg
LF6ctwvzwUGHO0bylRCmO2/T3J4dqnfaD2457cxZyJchrXo3GpIJ+6RpTQOryOTmh3VWCWyhkWT7
xu1gyDlN+gdcCQmh2Nr8MZNQ0EGeCb7qGJXraS5A2roin+mUbTyKJnL2jjtYByh7EBJW2i7p7l3u
iwGcRXe5Hg+pAAEUZB96bTYAJtWzUx1JUTG+tVlBTjDG3LDJsS4i4Cu0PuiyWL067px4KN9aeTHN
pXctBpWRsK1lw5nf0jBEE/u6XKc0xO27JTcnPkXhuIEEvuUNwn1c5oZUIw1/mX6GqsU9XbIuqxEd
kKYUOjIerxflMBC60fgkONDucWU4d0mck7Prau6Zjbjx2LKBJGM1ZePasqZctjKtT/zM0sagx2Y2
7uvVK83AaprpCxGgxOrAiS0El/do0mu0zixak8g/lTPhbJDPeT7uBkfVJxw8zXMzMUotgu5AgbgW
000xmjOxhZN6qSsOUAhwVjPIy9b45nnMgiOx8p8mArhC2VFHOSLeYcsYp95hq0A5h+YigGHpx+HT
JJRzYo5deolcs3wcfSfj1hQE4/gkmt+0hkXOQSpHvmk8IaFnDvU+J+99COU49zd9sjplYKzZGlHK
jM7ez7r5JPdzPWq0Qa1Hm9TmIOvBLpVGOj8hyZQuBDaVSE2ESibZC1xizEHuepu2qt93c5Yim6w1
7ZvqGv9K7wf9mx7zg6Wp9y8VFO8hFtpShMvAk87bAZnRIfHqdRCnU9o3+8FVtPItib1+9ea0va56
B8txNWgvE/juTulDmnGobWcm/an8mK6L87BmmnxFkZE+iKZKD40ospdcoO0TfEcPEuhyCZjgjSDT
4t4PjWnxzpK2BT2UpXE9WEZiMLQrcVzLdPicu7044TsYozitWrQ885QHiGGXMAfFZh/ew1MF/Yxr
lMBX+yBSpCosEssThz7gmLQtq+vYMYvnUtQWk4GzrF9X4XK4jaekCNYxs/bWMKrdMhXznWMBoGDS
nK4SQpt2iQUqU4jsWztX+9XpPw3nnhYOjc+xyjkRo3GkYuCgV/lXk/SoFz/O2f8msXeREyoPLqBz
FikGWQmCzt1u0wMZYVK6+Re1FOQLlBy6yM0clqVgoBT2Z9mRoRq4fVvfKXOcj37m2lM0a7I6qUQF
0+i5Sp4uRIW3RBDNzkM3co/Z8pb6FUtlbnIOtfxztmnps4f5c0JJqES0JhCwiHi68wFX5CknOLM4
AcEcKDFJZL1bc16BbOwhpgdAdD4lX5WF13Cdy3ZXLb13piXI/Zikk37fWmZ5n6d29rVzk/XWTerk
luALEKzYM84XSYO82TftfkFYdRwoIJwDnQAvNvqYJNndOH4wUL1QgiC6wyc9t9ydtZbVmUJ0FhhD
Z5SBW6zL0fS6/nNHTxGnWbSKMaH7J3TEmFSWVJscrtWupZ3UBz8r/JecCMhLsnZXFMd9czollthX
nSF2WUyIPcBBc9mMpfPZ8ArfCHOkKAdbOS0JE2P5uUVReZfGtn41t1sPRo2aeu8MzQzSPmjGo0d3
/MESfrwf51q/X2yOKb2Zqx28TpLwhNFyFRipYyI+zm8dVoUIrl6RRp8PlxwJpmhKyA8jKs+5tKcK
FZWbF7t0NZeLmtPJY2nr2W4grIlVosstnMhVdRwd2dywI9YPE374c8fLOMHiU0ZJGsv1Y6snVBSn
ZtNUB9laSbTYLbppiV/1EuHYlEarpo/oHH1VP7JfIFu+nzQmvtIYvU+lXq/2wXNa8NNO01Am541x
SNLG0aE57AwlUu+rz4vrTufwi5AVmrJKyBhbLda9qqcpi7rJaojk4hCen6QGE+5py/zKTq8VVEtV
MzpLOhvIJOmNFKVrlwvjMVu04fMMNBCJ2RVn6VA3z+QBDXuzjDuK34dKsjvPJK4D2xrZXuDrVGCq
KdFWe6K3y62wsus55cKDh6tpsw1K40QbIn2ei1u/7xI3tAzy5yNaihawRKXFj0ij0QXKfkVP7Ehr
8qN8cTp2MTSohK6WJ5eN4KwYkqbLT9SFhbt27FQjQs1ui0+NtdW1WJrvP/fxMurMNk6RnnXoeu1D
YY9Ly0mGCSy0EnOoMPg1QN+zszFn8SK8L2Mu2nVXKlnPB3jU+KQpCz85Q7Qc2/d+nzIpt6vn34pc
75eD2kCAICdQjuTqIZe+Gjk9I2oKwH+6emcw/LRdnXvVa9Glaf4RzqO56qkdmp4tZy7tg6MnaLWn
Mp9f9bnpymjwKafdlUWHeDfPvCaDl+1412ljuM+zrk3VPiVYD2Ao82iskI057QqtqTG8pJP7UdMG
/aTy2NXuetdoKNiyXAvFoJd0BkpvjqI86Y4dtpVnHbi9UJc6RFrtqzY5nVMtzvfSGcxz2mzS56lf
lBXV02ie1o7sjp1cqhvOTGDoTsUegW1686V26T86g91oPyJaz19W0v9Pyhy81VtjbnGyHtgjdHOw
dJwOAysW/enk9HIPJsFyRi7rkgXtMg+XorXKe0tf856yC0F++tBr8D5lnCAQIy4YSTzrSrbutcpv
kQOakhNk4YyA6IJjJGQmmJpSKj+fhKOwUQxshaitzD9yrpdU6HTOaU0fBtnhsekGSJfEI0CFiFAz
LjsheQtJl9hnLm78L2u/dJweHIBwOWvj0WoL/1uNlirqE5qK+1Yq9NbIFU8qUL4vCfAEM0Lhld8G
najDPjXcBG544G9Laxa7ofCVZFqR5oVOtuke3JLU6b4RYwHYV7JQAlWYZ+PUiI9Qxe7txn9dT8Cd
odDKnlbtZpm/eFVmXc4ORlgNcvUG+C0/Tk1rnqBoRKpXpubB9rQW/s2Y7xbg2HMcF93RLFxYW7fW
95YD6jEnFHygjSg41yRmeeUn9RL5ahVzwObG9XbSXvxbWjAKOFwJIIOeG1ae3b3o8pZjvggtN6En
SSvEIcPg/pnjrtcH2SjzU6dXZqhJin08R1DoqRWyPwUjwnwFWuCEXir0Yi9NeoIKTUcvVurlFmxT
Tbt5FQsoqXDu4tVemqjQ++qynLz4bqgs4B7eEESCNufj+baKblGcMYppwshPzWSyLkwEv1FdFYIh
4UF3pf0slsglYf6ZTFZ1VcUT20UjUd7RkHRYYVkcSh2Fw1y3V4M3W/bONGoDw2ZSjtr/QEXzqan4
7/9uypvnpmXKoo7qe7HBP386eW0uH6tX9f6H3vwObQh/q3c2zcqbP+xwmvTLzfAKD/GqhvKv16dI
YfvJ/99//D+v318FCPn1P//juRlqppiPr0nW1D/KYTyUW/99f8TJ49PPP/63eMb6gJCPLogt/d6l
9RiRyl/iGe+Dq5uIm2wTaNRF9Ids7b/EMx+QVeHPRQxI2jbpsv+IZzTEM/yZ9BZCT0xyCrBIv+uL
+JP+CAKwieREcIgi1UTD+U7EpSxKd/wSvpFWpVu7LLyLsTHlb7J0NpHWPyo4+Fd09twBg0RONFwE
br/V6fQtyvBqIQrDoD7SlTV2J9qKd21KydoPt/36r9f878sc/r4SxL/Dp2Kyf29vZy8iq9kG1U5l
HBGswfFxXubo1xf5l4+zVUVgr6PjdkvCfvtxEtvrZAcfaGeuPJDvlGw1M/3eM1MOP7+5lLfdmzf3
DjsuURSbYwb1ifteQQiLmg6JvYVsE6kSDE0v4wsfp2IBp1x6bRTbOf1ByaqcXZmMgvOwRU06CWHg
PmzunQq1AROdGbV1wqQMiSrLEBcIpiQfkma99YdMF5QniQqpRlObJpGYqrgqwDq6k14XybOk4inZ
ISSYW5hLt/ni2zFVsck018alJif+0Uyk8y2r6TgLFBb6cY8iyv4GuK65IS9h5TdLJbmwkWnGi6Uh
fdlZwmwKoFyIy5AoCt87xrnLzpf6i266ZAfr3A39yGsLfS3oADGqcQy6rnefqdl1y3CkdCwPZuqk
/LAo3OVhBoG9T5W1EWB53KVBV45oTT2qz/qN4GHrmtqSljdXV6/AvpS5l/q8PI1xPH+Zp6r6hovB
vpBNAUyniXT4OM/emu9pZUtGPriVQl6rzL73qsZq0SI02pMapHvHYlbcxb0Np5NZsYF7ZzCSHosn
0Z/3Xp5zqo0MEJd7WsCGK6ww3OnaK9qvyMTrj2aXlElg9lN+XmkcA2B2XTIzeuX39x1P5FOtMmAi
WQ+PqAaAM/K1wWMCCN2C8wtTPbqGWstwNfhmdC3JKONK0KBgBloAtM1eTg9b2prNVmlZVLiydX1I
RC0uTaH8m65L0EPRmATnYsqx+DKb3kJoazFfre0EybQOfXFbD50pQ3o8rM/GOLMxN4ZFPmW+33+Z
43L6LOHB0KI4S/ZsQ+fdKs8xy7259NNFV0xY6Waqo3TwuGQ+9/zZSQh2KysVpCC/r/o05c9wEiXo
GLlmdqCPXXJjJjBf0WDVaoNhvbE4iWmsOkombiCIPtPOSzbnegjA3hrh7PcxyfqVXd/0Or0mYbl2
Io6GbmH3Y8A4jAGln6Ad84qxoK4ozSomN31KOoyUHz1Wr/sBWIQykJ5+N3h8z0tDDgUTOP6gTwZ/
bzYruoGCSPGxp7symHOjfVZSCSSEmTvcG2T9D4HpTuIZ9K+eQiyl5RqgyZK0mLkNZBydgAVskL4p
83sHD2M5r9XHWngpVZYWSXQ+Wm1IBw93ESG+xfJ1zDOg7BImBnGDsIuSmbrkKSu5YrnDrt++GKnS
yZHs8K0E9aBNVpSqobnr8nG9K5jx/ajTnfRlsJCJUYqSug+VkM6N2Ql6LRuY5Hx7MwXWos7vbnRM
uOYZeQDoxfoCseEOAojxr7doQ6OWfdMU+BZiIKW07NlTTnUNspc30cImQAY+KhScirlOqSTJyZUZ
CvrxOqqD5/F+BWACMOf5e54ZQB+hi+4bP+bbKnpaUJUxL6/emDGSBhkXU0jWIRHcPukuuyKhFizy
WnKFAwx6gxbJTevWMWV+pYfQo3NwEJOEVMPyf+o7cf2YVUuiBcoRMSMqYUe+TxqFHkHEAjYuTVuw
vZiNC/vtUiwXTQVcC3GmTVf8XnUntHwD//R8rrY5ba6iJEnFtxUw/n72ZwHa0zhKRnMWayKoSx+K
OCuX8gZKpyx3JrpvGjrrptiPhb7Svk6TgAPrWURWnEj6Ph1rijG1Nvm8F3Zmt2G9oGM/GZUNnjrm
ppgQEY7OGYkX04NR2+1MnWbGe7I9b8JZR/Ayk1nZFNd2bGjWwYSm2PlZq3sRfHiCjdTuqiPeQtrD
ssZAj5Fl6UCj0lz01DQwP7txHI0C3GbwOtQIBsB5QGer7gfGIu3rbqw46sVrlz3D+6gMhnLws6hM
PYr6YEYhFpqEmBZKH/30oWxJ9TrOtZ28kiVmYxOz8/EajV8+Rgmw5Yac9/Pt4Fgl3g3Pkstuyw5B
+lH7/hwIVHbQsWLp07AwRvUc08KT0rswiCoSZcvkqyDTDz6SPI7PU53JCF+49aWmgBX/sOuOUZpp
+usQN1DwC/pjCuFc5yA8ihkD9j+Vjgq/FwdtNeVpYdUeYlnDSc8BRkkzFrF1RoV3+UkvSv+JPX33
1fBm/OKWphIVTV2fXNjg/Ze90FtBlUHSjMg7MinIBUyzLKq6MrvT3FZ/mpps/mgZU1eF6JbpZ2xU
n11XBIdCTC9m99wWE3h+OkICgn3EeRhzmMgDiWe5APF15ZPO3LYrB0/U0WDGzVM9ldNNg64sskCP
kJ4V7iUNgVCf2mzuTc0lFZzXRzio0pFAS6cfukPhTR7oG23AQZx0LDKo4eqW569Wn2KqhT/6lT0v
kF/CfSk4JiKBaUu6I93OXFl2XeavwDLa7qhl1HIgOCXTNVwmndVnmOG/Q11J57Rn8D1J7gaFjXRb
l8GICujgmpmTgQR3FAD7yr4qAD04AOO/RIxcGzySlS7yW5/+2+dulerG7sinZ7CN00VrOV0caJbZ
2+Rj5dUpK7A6qYhOhBTK8vULI9R4bHxpaRyEDZaRfFiK/kQYI4NKr2l6hVzI+4d1KZIiWhbosyAD
FsFImQ/zlSSvtTwnca5KwpgJ2AhX3stj1gIQcVjz3Bt2l81LarXZdUyVI4nlKzgrqkFb3hdFaY8g
sbq4r5CzoaICJv3KYVkfAmhD/XF1K/GALzS+dE2BdCOO+/Ks15psiLRObJIlugcggn3gJchDH5Zh
UlYf6rWLRLZcLIy/1K4O7d4luKQKSPjmE07sLn1YhqQ7XzqxlRRoZCkwMyHK5x4T/IOEZ+xXP6V3
edLHmxrHZnFjSKscz5QhZSFOKQ61bkxXTrCApuK7xOyqcArbSQneSvbC00iuSKmtlHJ5Xmewaq/l
yNF0TDO6snTTK87oDpmc0440AYz6gH5i10/ZeJ0nptmc0LYqtLN58dMimCdX6xF/Q0LBoLjdpzZj
HwpjxVk8sAsSHPqpqtOdV3ndoa1NtDVz5YAzLHaO0bobALcYfcX8VGuT6UQLNrcjtQkyh8EjDiQs
FFngVyJ3lcnCopk3pjL7ZE9i+NJhxXZz87o3HfZISi6sZfpqeuddq7vjPusd9Ph5grHtMgVCXaJl
Vmz0htlwSgR+zvyITEWagc06SS+oJlxUzrk3vnSmhWPH46ztBVYvcFymVFmiXqBmt0byBWuOQXek
MzhZ8SFT9a1eBhK3soDYN0wFBWXcFQC5xQKUqE5NYUdnZBtqynEUdZPMyQBF+ulUoiGLqsktPSzn
ditv1nlW6qIfRU6RlooFnJ5N12U5VlslbKq1YxGVI9ZDssQd8YS0Vbk7c+0KaxeXvqlW9lD0oV1l
fWnuB59uotNqGQsekdRhRVqzvj4KP5+1blcMQBH7jIgsgynIHCGbEe/HYCGJX4NLYpmsooY9hvNo
pBwHAka4jFmngfcclGxIqUriZj2WhzEpfOtCepbG+4rL9t6IaeTaLbrK9c/x1MztY5blvrymcES6
161pwbjqbcKazD7PKV6/n6b+19zzHxj5fjhY/mTu+dQUr+Xj8COg8f03/oIoNHx4H7BxeewFCaGj
SA0k4i+Mgn/Cx2PqtkOW65ZYY3IY/huk0LwP9uYJYlYX22Hb2WJ//+641PwPgkwutoRb0AKAk/kn
IMX34LJ/DsHgJiYjlzgn3rRv25bYDEA/RDkBXfhUcbf6rWncIH+vkyje51Tcm2eNeTYlp0L/2Cbn
CweDeA4r57KtMFbv16PlB90X1p01PUeeP9QnTXtMHKqC5yD5BjmpQvtTt5+aSBrsuK7d+TJRITR1
Yl1h/pmNs965HocLf0KXt5vFufSxMlrEnTFB5mGxBNoQ5PFd2j3oKD3aUJ40c9jDY2gOlLrMQiM/
2vV1ln3VjAenvpr1C389KHlVEqy6TUocbD3nwig+J1YZNP4aLLQ8J+dlcpsZQRHJKyWPhFP/BlV4
F+H29/00DaZaopSBn94ZTZnK6e5IK/12O87aI97HObHcM7G6X0EQiVNBzii1/fRFQ7R54YpljHJU
Ar97G299W9vbcC380CBDlkdg6fuc0pou+1bgRbgtUvOzAQX40U707KwRZ3aW309e8+i01l2lo/yH
dDsxdTaRtiiX2ybXonU07n54Jv4FPNqwrjejDEMzg2vDWbb38z3u6IdR1tAWksCLTLed2en7oc0Q
Dq7WfS+WE2RHRwo/tFPguL+DjP93VvoPnv0fvoGfZqWLZn2snjK59av8BcKevvznX7/018Rk6R8o
N+GhZ2snXKFbgLB/zUtC/2Aam7OWiYf/gYb+My0Z+gfL1Zl1fMgd2gE2TPO/piXT+eAR521ueCwl
g4y+P5mXmPt+GDC8jMD4aNueoCvCwp8q3k5LOspHDWxuCpCvaYgdG/scER59O44iVPiHW/Mvg/Md
Dvj9WkzGDrmLOqPTeOckJhrCR9/dTnQ4EAoTxp0HT5HMIn1WNHufQXAQ9/PrS759PL9/PE/YRCd7
Ft1Y5nts2C68Ks9NOWHem3oOigv0Xpdmp7++yr98MG8DhllLTJcAiHdoaukKC2XMAl/K9iI9JXDS
CR2quoZ9atYezSV2DSDz62v+yxeHMZW1BHOx5TIc3n5xaVm2rt0jEI9RJpMbuWBZIC8kh4t2h99l
UP/bByQkectjIF2bZfTtxfJYSAOybApGVaMFqH37BWxAHqQ2tsch63z/N9/b23mMsHrb9QHACRJg
mPD8vJvdGZD62BQEEI1Teqar5WlO4/ZsGOzPKrf986p2zlKpdr++pe8Hy3ZR6k65osU17feh72kf
z40Dg77BYkugV84cqrIpfzNYfr4K+ev69xANFn3y7d7ey1G2FfBZid3HaMfLzG2zC6ncp19/lPej
g50LVQYO6XwQCjA02/39YR2Yl9pb2y12p7WN7s6fiuW6MIlyUrS7Hf74UtAuPNBk/9o/fx5FIk5K
4cUS5MkGEpVVQ4sOIMh0L6Z0WH/zHW0j7Z8FbhsYkErMVzp7PItJ5N3dQ9wuK/qw8B+hqznk/hJ/
Sdtx+NLJPLmojAUJq0Oi128etvfj//tVob9gs7ip1vtlNekdKVsvXUmhdvqbLF7ns9zzMSuRchQu
Sw14+eub+i+DhN5VOkuYJgmX+Kk8PPekp1cNktZYeiBiIj5gW5lP/idXISmf+GCLFp93j3WJgjV2
i3YNBp8YuT43kmhS5u9aO//l5kEegsQKkhxY68y3Y5H6FTdddY5vWLnYXZJJdRnLzD2acE/fkKnI
619/qp/nDjIjTZwRLK0bw7Xd2x/G/tIB6DatXDn7rgfu8gab+xKAeLhvK+MqR/sU9Z3xR0ky3wcm
GQ+C3RfOEhaCd08cm3+z6mpSkrx+cXfdYDcIUB3/ENNeePfrD/jT4NjmKJOMKY45QAbv95zSabUB
uBcFj4c5ekKBdlLXgAp/eBUPWpBzEYQdoRWkz769jSvOTCSsyOsQfCwE/VXa1iXWG7d/ehlmKfpV
GeWs0JADby+TSy/zvZ4AzsVpkQ9PvscKjVPuD68CCW1SWm9sCzQg3zZGfxgTBLD3bmFhyvLJwYlM
NKYhVjI3+vVVfpp1eWKJX+WQx0wouHtvr7KQ1T16xI4FJD1rx65Y12tCn+cwdzjK/fpSP42B75eC
CN0IXJNz0NtL6TNINWl+FI/aBEIFSzXo1unSkt35mwl3m1DfTLhEUrNhgbslHXjT2Ly9UDd6ELao
jYOhdWKDOX3p3QOdnooDjbtMa9ibC4pRR2IeBfAkUiXwJpyRf/x5nS0MSjcI6+UrfJ+TwfOK5Spz
3SCfxzk5kl7k6yemqNrmN5/35++QU5yxzR6bMsF9HzwLlA3iS3EbvFZT71NfusRLrsMhEa356U+/
Q4cLWJSfk53PvvHd9MsR3CYMERxOjWt75WpWfWgKOLs/vorlo+VHuUF+D3nnb7/ApU6ciQMnRluv
TkiiEDiKhin9zW1DCfFuoHicYYhI4RMRp7KVGry9DsfdfB1dml1yVDTzrmT9QsU5pfLF9fq4e9AU
lVVodUi0HlDDtfEmbu9i0lwTVaT1rYNPtdqbs5RMn5pGhmhnzpoRmTFtLudZUa0vrj2KFlZxKbrX
GNooD63YUhU5jUrvbhOhRncfsxp3qG6JLoT6SoyiO+pzvMZQZKmQZXZU/uj2MezKuNhuMDVpYfkQ
mkOyeKfSzP3sJieBllAA3NqIzVjP5Hhjz6gTSRzJfWtHUMtg3Lhu1hcBpR4Ddl/EZjAxub24J4vI
uxRvsGo/22mjn6AiKKpQ8unaq9jyNfch7aal3GyWLrltCEFwfI0OLLC+NEhni4zcvGscNs1yOqtl
LW602Mrk3lDaPJ+z38apSYfqgBKrnvLWR8A9IYgCZzZj1lTch+6un83M/oixIk73qeo9KxSrrVk3
RWUDtBdmLG8IPyAL1cpwiAV2i28pKBSbK2zeXmvvB1uZ9b1J+4V+bHq7EHew2umahO3cZeVjmVpO
ums9wimJ5iY0EI7RHjBfka3aHzqLKAV2t03jIgmfkq9FPnlJiOIe4rCajexOh+VaTz2/1czIWnJS
CYErmuzaBcm981KzXA4NNoQJpagLXanGWY9KhJ4+0L7bdHxr49J1kcoqIjhmOLYbWqrdJqxI5jci
pynIrykrXv0m1cg6YO1yEOyJyi7XMC0d6F+HYI3+skipODni+C+vBzkI59NieWo5pcaktjf2Bq9B
teuIUNg0wHqZ9APZXyrVNvPRYIlwFfqsLpEVV93ZlGm22LUaBNgLtO162onFi0PRlliayV/lYGYx
VzfBCq1kiv2MAq+7bfG/Zk9LZ7eCXIxa9zrCJUXbC3UoHCDuJMKzraMRrivSbcZdQlzn5EamTPTx
xReN3p9bnizV6yDzrq1D9DA+ZjBrEcalXnl1ekQoms67sXMMeeBNqOdCp2z1JPbd7NqrdPkN4F4h
F2yyXjtLJn8Dz9hgV8013VRGT4e8EmJ8XnOkLRXpKJqvnfrz6oxP+lSZ9Uky+GUfmb4sTLSDNqaY
usn7KfLzDo6/09fEC7va0ebTbsxKFxwzk8kNhnkXs3jvj/7F3KetOkmTqnnxeKjGk7TnGX6ulEgx
+GqyPoMz0pfzco61cj957eidCly1+m7h4Zkgc+3xsp9EkpzNg9eXH32RFcZJ1qCPjVLoFnNHsGUy
o7iFEwliP/YgGeNibHeEGln+Toqi8k5SsjxafOcOKxjUFbdB+55w4TSxg+1qMj4vZaNje+clrZ2l
NIa9ctO02HnWPDaH3sxEEvZCH6BIVSvj0MshD4JYucXrin2GDTCcUxqgsbCMgz1M9fRA7YMkWpoT
j3/ItK4SZ62qEut68JPJ+YKJNtW4V749nDpe6a0nvcKYgosr7ey9X/f+F4Sb2YXe+hoCpjJvXnVj
UMlF2kq0aisl8tkONT9JfKj2vfJWEkTL0UlvjO0LGqZHa/Q3rq5o0k/NlCNDqlGFAQvz+F8WM9FU
IZBmthzcpBF5aJDnbAe5w4H/MBWpYUc1XC2ybJ7G+8al8ZB7VlY3ihAdVC1zqV0WSyFvmfhdE77e
05ITgTkQrUGt+i7AdVJ8aguJ+MVMvLmj6pkSh/2KOai9WmJTT3epBm2/V1lnVzDrmuftWjtHgkc6
fOftLaOVXdjMeRffI76BjJ4bmRrk6vRad2lMfnbaMF9Yh8aAkgsXKN36oU+GNN/Vw+o/OCULZ0id
3eR8k3BsOvo+o+7PXJV2CJJxApqRHLxKO3eknnWRV5elc1xhpuyNohz8kEV80QO9r+Wws4hdWfb6
OBprlMa9O4YtZCLSXX/BWZfoTb8eU54W0s21XCdGZUDWdZQjDHMwO61d7bxFifxUYl1HiF2WuXnX
912XRrNrJT66XmLkYCUrjr8zoBB7FGfxJf4zgJtdYbbuE9Oa1C/IrseZDFUqQx6WVt+3WWwXYeo2
loscpxx9THWVXhyXAUFIwDdJBJieoqtG2b3ySfBUNE3UWkuWh/bY2OvOx6x+v8R0yQcLTYl6GBsj
GrMVqqwMUcARrZHMprOg4WrZFLa+0702GhojMgeWcgoZUJS6LL6YDvOoOnQNVDvJoJkKO9n3rAFf
MR9Mtzl5zD2pMA6PIjnM2lWr4TQOzDYfp4DIiKRFEjn6+bEsTOjFxcczy9xloYxx01Ga0Yg0xILu
dfNvZmUiX+h9Y3JDNVTLk4cIHIGgJSbEOHjlmdudxNOCSTeU9//YO5PluJEt2/7LGxfK0DmaKRAN
gxHsKZHiBCZSJPrOATiar68F3XvriZRMtJzXbQaZqTREIAD34+fsvfbGb4xu2JqrbAHXUcMgOzUV
51VI1ASumSPweRbdlbQRKefBAxsF6KYEvbXtEgMKMWQKCBxunc43dP1mYG5doxcUMVrj7WrQAcce
apkXMia1v0LtBRhddgYH0y4udKDmaph1OM5onjduU/c3yQLFic+TYLkTeSbSoCX/Ml9do/4curDd
0qDDV7UgknHqR5Otj1e+WgApK7SdJl3H1gIjhCkMiaJFW6vDJJ8zrDGYC+elarVQQiUFIe1lVbEa
IarvSInqOGis2rhXnh+zFRRmey51mSWhAWqS6KQqc7durDr30uqMxdvRW5g8CqSiDWmSxBEWJKZx
SGNbN8/QzzVRex1HehtfzQl572EfeyWYG7Rdajy2FYCvrcb6jqpWr+rkAnHCZKIWG7PpzlxKBVaG
lN7s0obKpva53WcT6B2bZ6dMZsc4Rn3u58eGWqK/x/NuAqyJkTCm5w7e68Zl9oycEg6VgLa07Eot
9exD3YLgiE+mNafiRY6UCuyvZuvGG2DMbUb6LepcOw8bSP3NE2WLWW/k0qE9zdoRwZGtlcNZyobY
7ZUTO+IMdcaMobIoI4BaHA5hp1TYO4GNVWoCqJwvj61GOOG5LJi8czHJQGwkMOLGG9KWlBpyYgHp
aYDLd5JIy3mzEPNSb2j8oHmi6EIImxCWy+1vuQVbfhkB6cDquv1g98WNrtUKmZ4Uy0OdiBVYE7dD
u4mltG8l5tdz2GNWGpqsUKc4suwsREzm9GSeoO0B3ddJuR37yFePQ2xajzNnWx430x+MnR71ZK36
epn3O5XOfbzlzy0msqA+sNrY+UGv33ECsgaGLpx1q71OCAOKaL7IpmEBZGtkxFhpl7qEvcAjX0V8
vBp2MR7akm2LbKzsMcKnjLtBQ2ONjokiMQDOp5qgNLLhu2RTH8Oh1fBrK7Ps81Bi/HpoM8/G4Tea
44oOb5z7LgPovQX7RDKHWeQ9GIK6TPWQwlWq7cz8TZ3NpVFkYHTa6l5opqUFs9IEwududrHWxI4e
kKIyoStJk+zRBOmQhZ5Q05qBWFRnTtVEM1dnOIOmcvJujTHTSgRNWdFuCKopMZTjQn0FZI3GMp4b
XsOszTq5AeeDwSS23P5rN8zJS51LWqaLZ/j6hjPb+FZ5c/PgpJlzZkcRtZSeG5yWOAvUXRhreYcz
RPKuCqlBDdP7HvFzmdEEDdTgNiUSzaL+Pmq9e1wqeypRM2cFmIFCJNcTK13zBcdr60B9cTseJbRG
7oZJsLErhatrO4mCwtnpOchGbHsY8RG5VGaPprZl18tn+HQDtK0+8NlMT66m4vh8JQh+aZ3Y1b80
nhmNCJtzdbW0tnU9dbiWcI7Y2i3SiETbOroidzkZhlOrKxveuZjbnxKa+hnpW82AmiMjJXaOWKQz
nXYJ7SGB4l0aVWGt20EU7U17yKZD5nDQIHXDGl9xV1ZvRaOE2JRax+6ZYoOUG9+Yqu+TjSwvsHuJ
3/CYGsKj4bPCNRYAQNCsovNymIfoPOVMKo9xPpvRNzTDubyZIc9CtuxtdNU74mCG/EtuqxFwfFdJ
D3fPVM5zf5VUGvLDQGv0DpBV1avUYXllkV91T8uX0eXt2hZFhaF6aKwC8V0vxGPcZere5iQoQ49D
qLVSc+DftRDtehzWkwdVEKr/cVqo2UPIg5xCeFlTnjl9cJKZyA67T15li2MwaGpv+T613fAjQ/CL
jtFn0+ExRfYdNFpLHJ5VxnkXsGJUR4GCNdmVvuf1YVSVYGEIhKEAXkrT+lqnlv5VZSzerLWFXu59
txjOMtg5KPSRzl7CjS5gAWqwuwgtiMsfMQpFf+96Sf7YiMJKEG9VxS5v7NQKHXPxH8U0aM21mTsj
0lzLsUTzDPdFTfdFyYzsKceWa+CDGxG74VfNwBxMg/MlaSQRP7XSTCh7rdunmwhJv9rF9gKEpXQH
cU9w3DDtJypBVLSKZoJ/g8I5yY6Vq3nuhkwSzd6aCsQN/dj2ZVVxsrSR5470E369+KnHUlt6TdTj
dW+DwJBtY5pb1U3kToxLQco15WaHb3Na7pdFG55ix+8Q0OW68ejNwrmoZkRdYZv27BTp6KivYyp1
IDBSb8VW8vCTBID6kq12WPkr2GAGyNElkPpNKwEH7VsURjmoBVW9QHeGjoH4UYfzKrLRCIfe7c6t
qh6m7Zz4Lm4CryyNYCRs4Ls2JjI9jaI2erogHplCTD+jKKDSGG5lB9eCXdqbLiujK/2tiQDCZ48n
jHnpUyPfL5UCdjMqTUv3dP0svuqAAZfHcHTO8KMK5E6KvnMgCFtoLwk186m6vcJxT6o04kfegDra
pE7T9IErSvMeDCoq71lR66JXc9bSreCFAiI6TRt30bKvVHwz9ScxUXWIJ5N3vx1dMqjRj8F3IfQC
SWvu+YMbKuRyLy5q3C4wLJ/YhMw1chJ12aqbDc8lq2E9+UivtLiE+Eighp6H+ZAWTwDrMj/APUuV
vehL8UVrveUKmdb0Kku4ulSmqezPR+BSP3guY2trYY5J39BWVu1epzTWziMj7Y1g6HFlBp7CKH3m
yaGv9p7LaRKRrTdYmNSVrhNYYi/4pq0sb7dS75fnqU1ZdoYyMa6hEo71geQm+c1CAUrNpFLpycCC
MaZFF0RWTGZ5l8yDzfvVDnO2By+WejiZ4e+YG8KTTWNTLxxUX+gbZOUTdFiyWTCDdv2+ixu6VChg
Oarf51RxhF82o+loj4Wtp8kdM0XXxpfYLDnvaSL0orstrEKQNutMzFtaTCHNhRc549s45Rp6yWrK
WabNyN5JN+e4krpOesoXL3oVrSrfqG2Hb43yE/NBRaAv3rKJ4nvnuFTQgeHUpnGYO0BEd0kSN+Q3
FF6f3Ds9s2qaAG320Mf9bZXPgBOEwqhMops84ual1gWbwqlIAGtrhHnGfX7qSuPUVvKqqu03H5TY
JmncH1VhTt8y3+u2pRf7e8cdz7u14tQaY++V5Drl4ITtl9iz5+T4Xw2vUoQSuwLJpgGxBf+gXWsk
qKAPNTM03ihxaBlmWoesNvagq84uHdi9CTHq6r+8eoqk5PTH+byKEVfVmY5rV2bDlT9Yxh0HM/J8
POz1JjB7r7tu/BpwOHVW/uXvDdvfGqnY5RiIGKR2kH4g9A9tYcSXgifTQe/L3Q6RGCLjwtu26eCX
/MPeMOdCxi6MkJASrNkAH6YIYrKmHotMFBhaml/E1Nwbu5+nw9+/0MdZBVdhIgJEf9WyIKj5MBbp
HGH3dUKk+WC78pwzUHVC12J9cpWfI49fJxVcBtwfnXQGYxbM+g8N6C7upW32WG18zPhAVHJ2nSBS
dtVuAfvMl2lvw9/QrEUP8Ydj5Ud8Hgce294benDqn79/6z/9jIbu0HVfp572x6RDJSLb0DR+Rqrl
IRx7d0U/gH2vWhinPy/1f/Kr/7eqI/7iWU2+V99/FV6tf/xfuivUoMxw8Gya5ipNYMbyH90V7lMT
EQGSIEbDmEZ1m6f+33pQg3+N2RyBgIRbry8f/9a/dVf2f696Awp7g7AJnb78P5JdIdJ5Ny4hnpuR
J/83UF/xSV0A8u8mksjHVZH43xPKOA4NjW6vaGrHDDPDSrUvsjW1U+2DpA45YVIVVDgDGfP5YDkC
kt6bQ5lY9D4FcC89VKCsvvdGX5r7iilScc75w5OHtpVpQju5TNVVVLYC/K+2+A3NJr1YdKLrya46
EY3DrNIicxDrFaAUdYyUWZDX5gz9Jk1qcoIGvyEoCqJcph9mOJ3qnHgSFQoiAfv73oj6mzqanX5D
N/yVM1nkH1NvwtXu19ZAX4aUtG9CFzz6hLC4/RGPaZOfLVnTie/FvMz65cK+1zCqVxrlatyUzWYy
LNqomWmoN49zYwtNOVX6oc7SzjobQKZBZq0tDKyMXzwNaHguiO1MCrVx6VTtG1epYestbr8GXFWy
O8u6hOkXribmHQ0HxDbAEemcpnRkHka4mnitjEo7QqB16GMzXXewFnDaD1x9EV8ws9nke3VGc147
LcUGTWi/PhN5O+lbDi8teZFp+V3PTFXApGydfRxpPrCceC5v/WWkxEtxV3HaTOz8CztJ9mrHJah/
rUb+g92pZJ7UoE7VaW0UQaqLRJ44BWjtDq9/RHc/oltTwCmD4dcndIAZr3WhP+qSJ8YsXLFP6jYV
oe5Hcq85Rm7sKhrdJGf2dv9M74T5ErxY9043fjLlAdhpmyieKif0a1OV28Ut4bGSG8CJ1WI0sRF2
x3TZjm353JcW0VoLv0sfgjrPv83wy54aV0uALVi9rqF0n1ck1sRkpdITOhzMUBl1EJ4IUEozxkM0
ZeO8sSoKwA0EAu3KFHLR8JGk9FwNnqzjCL7ZxFOSpMnh50EicNQAhJntmrtnJJpmUq0CmoFP2AH3
pluFgyJmQ75eFj97thj0dIfYNtxXOlf2Es7C7J8dxoGP0nKGbsvgIik3ANEibBrEQtJpX+rn0q0z
DCBVWt/oqZe5oTaL9HVwQJpb5NgV25wcwyY0S3taNsC5pdrYkhMQJ20Y2IqOMlC1opzy0LJG94sb
2flEo1J1SRjlXl8fRd0bDwXAo8saCnwNIc+e1nSFaqCejYb8rpGdAICQOHWzt4bo6CjRPVtjnePA
wNL0qGeMAjZeD1wJYVqTxuwl0nrTMSBw3NMTF7HzYoNsnrDpg0RysiHZj3Srf6S+4vyX+hLTSjdD
gQlV3vdU2hCmGwq4IX6Teq4VYaxMXMbkBfCDppxoT1EkFn0fW/6SHMY0j/Kwa+uIkFQiNEFP5Oj2
9rVU8m6p62F1k3Smt2OrXbtGvYONx84Xju+5n/4oMoZfgbTzsd7JvvEKyIj2uJXtigAaVaSdG/ZY
vUUxNCFihyvzR+RSW9+liTu+MWQd35JW79wggZrCekcicBoOlcdRLLfdR6YoioNFbnhfJfYosR11
wlvpF5LgWANNC+jVZ2/0csx0Fy2m/511quIQi21n4GBm+xcOQ85XFNzNdLtikJCP8UjS0rZEeV62
+rJsoZHi6tL4WQ4m/YCD5CRHjiDcMu1p0YR2Q/vDn8Eu296jnAuqxoVxW1iS4JEBCV2bwrEbj5D6
ez9J94U/TeVZVTaOvO0tWubfChXl7bln6e6BVQMEOzNc5YSirvEZ1UvtPrg454tLyx10d0dt473l
Xc+XqwYaKUHTLxb6+1RTe4/p8bNhjsQwxPQLEs6ko7wyyNEEq+ln1S5KGkI7+XycZ20rYU2ruFiQ
LljD2Ve0fqXAxFboioVWcSx6GhP5gJxwo6Olnc46qZpxgzXJuRcUzHWoehq7qYpGL7QooG/pi8wo
JiSRlNuMSqcM6cnZN01WkcChUmGaYdKz5QSZ6NDfpMgX6fRT6PO+jGZZhhmxkfeZ5+ZEAIC4xAbZ
GfFlIaLx5+9enwayIlMepbL9wWZABDHtnZjE+zrDzCBimXehyUKz7ASZYcMWzyr6WPgNdK/qmUbX
xtfqiDfaSo0OPV+XuY/QnVtWSdfWegIWYQQfYp7P8dA1NTPvsS4zK8zpvhebDnDl1zbSzGY7ZKOZ
H0d7Vg8uRMIhTJReeDtov/C3Cr3JXpwxjWFKRSav20lFU2d8nfIyI98aU6oI+gLlzk0jo5VCxwbT
bopU9Q9LxoBlX/o1Lu/A8YU2Ba42RoCQ8DCf4rxlWbasOHkiK5i+QmE05k3cj/Pb5OUl/MIE91cU
qKUtn+gBmmcG5rqBjgA4wceJj2XdF8Atc54KZGybik7NDJHbs17bBk0BTQBnn6KCvXEWdwGKNooB
oHdun8oHchvsJgCRPNx3LjlUOOy9KT1J1lw2e8IfqyDqPQYAtbFMb1Fh8dHtbCTyz7SI1aT8p1Ij
rCoDiGZUUfJQ63Hx3CWYyotEe3K9ubqWPezPszYr5F2UtI124qy3LnmRVz2CiKUbQPEecyjfGFE3
jG+ZuczffKsVP0oGyNV+bG3nFGPbhhNT+eAR6SpAmPq/eruffzoX9L+asPZDWr2+q7iN9V/4V8mt
rRFLno0AzuCohwNl9UD9x4Ml/pvuPpAWZKAcBddq/D8lt/nfjssfRxLt6/Yqnfvfkttda3j+Lv9B
bsQ/sf6J0+E3xxByRqp6nbgvPpuFSu99xZ31U8xoIbmA+iy/TzTf0KR4nnrNOAI7Gz0t7WthkLOx
ySWMzy36HFUfU2qTZwHuaD7koKWrzS/nlT9YIt5rVZEw85lW6xmyRP4HJuX9ZyrLqtXNqbhY5rm5
KwtNfGsQB8Fgs6P8yUcEgHa7oJ0qBuOfyXL/fWmfVhobi22IjyrSYjQ1MK3ZBQ0ZbYdvQZzAiTAq
NFP9mjyF5Pnv33T9Jv//dP6vy3F6QnppIl3lVPz+mzLTQWlaZBeeXWTs5oksX0jdqZ6AmbcbBEPu
j79f7/3x+/fr8cT9qvikxeTIgesZ5oJDN9ebg9Ou4POMv/z7lT6e5NbfkO/EEY6xo+BY9/5KSSqb
Gp0WmaVVfwEdozxkyayu/n6RPz0oJopm0iMB6bgfL6J1mT/AL7io6SXvZ5UZb5LRzGnOuuJgYl59
Hlpn3MjC+Wf6z3/fR493F/YTcxJckO/uY5cvekWc+AVzQc8KG0YBOysf41tvEd5tNQ1MK4g6YXDt
aLcRlmM3+PsX/+Pd9ZEHGwIZvLmyp379HX1XztiEuX5e69tGpvgYRzQff7/IHx7O1UiF3N7lKtir
3l8kF16f0aK6SD0GwoM+a3sDrt3NRNQJlDLZf6JQ/9Cq+nlTCXyzdIPWFxc1PlzPZKsWpogvoDXW
Rzk12mOdmul1rVvRjWdq0zeott1+diB06EOudxyibbRT+ljNu79/8z+8JryO6395hK3ffl5VKZ7u
KL7oh8IIewK9N9EAjn3wa/XJPf7DlazVlOLrqwOWNef9PUY5xoktYpKAxf3RmtLsMGlpsmOuKs/+
/p1+vgwf1hoLJbluGpYN3OqjFp9kOS6UWadUT417+JzdEwpN77nx82U4H93Y+epGScZkhdii75E2
EDI9Z1By//4x1n7jh09BsCzf1iYamJ3vw5szAUSpGjDGZkNoWiAomUJAWPYF/XnIr5wsyASIy68L
iqlDWdjdJ7mdf3imGbTTxmJfAaGMTfDdi0MsXeYitSLEI/fOzNnvdzlhU0BPACVGpLIc/v5t/3TT
KfTwUq+dNZ1t9v31Bt9O2HjNE3ZqyvtSogUMBxdtTkDpPDyOyppOMvGGh5SIgDMtqqwHCJPDJ8vF
n276r5/iw1PGQh+5TN1OcuqbK3Oe40tAWsBGM9O5WXtQN1U2q/1c+82+hx3xyZP3h8UKqjd6GyB5
rCIfTXlE0ZFMvRgnohkJO+9NcWYQx5V+8h3/8CbZ/2pErtaMn/3LX5fEfpSR3jTGSYt02L1Cmfse
I3TYoVz7xNTyQdT9c6H66QpFDI+DnnLs/Y8KhBh5hDJOSANdyVlq7u6QPPY7u0/JB2O7iYl0I1Qi
NRlfVXaXn0SGcQSFi2jv3bGuLxGhWZcTwExi8oREefn3x25dKT++ZMx8sT27RL2Q1vn+A3oIEDVb
TCcYL/NplCS1GZVfXJvMZfczU/TbxZXxa1QTKPD3C/+hnKSBazO71tkXXYzo76/sJ72GhMo5anOa
X0VFSipTag9bRzndXhcIVhIXi07qgH8ipKe4YYKZnOEUrc4adsl588nHWauM9zdijcDgF8KigWHy
45pnTcNYe544Kkm8YTTnw0Vcpv5dWjYmU/EkvpWuO5z5Bj74xRiNXToI9fWTz7DWcB8+AwQGE+Xh
6jzE7vz+lmRJu/i4ao5wXboLDoEuQPgouhTE4GwkmQa3fjqlZ1Xu+udWWklaJFZFn2Zsw08+yO9v
yM874TvYfi2B9+rDBxkm+OGDfYzKLvsROaLZxGI6gKTdoCeghde6Pr3CXrZnFrrON9+Q6hF1YAXj
zloOqMIZYCpbXnrjbH/2Sq034cNNQv7284iE3kp8fKWM1Cy5f/ABTFRjRMkRiYkawj6gaxgu2vJ7
xASb1jWZKsiK4egPMFMp4YdjVPdJG0CgnTmh/e/Q5Ppf1/6VOPmnR9lk4ogXhY/lMhJ5f7tiu5+0
fNaPFgReFCdu2VwvKaKlpqfoiJumuJ19wi2GofuemFONyKT2D5GqUTpKgGKflCS/L+FMiBm9cDIy
VjPVh/knslfQ7sI6YgDI99KNHIIhJoOM5kn221UNcD9HJH4HdlNdEi24fPLw/PHyOExXrwyr3kfr
LC012+1G84jQ2t6hwABabAx6vhn9qdvM1TjcyCHW92iAv+WMjD7ZQX4uG789HlwYYQFOJw5n73+L
tLIHvXCNY1Z17RkNqXQPVtDduaLQyTLzjSdj8uSrXyLsDHI9jQ4k2Rxcxi6Byf3ZEBXV/+OjB/Mu
bgbYEmgE+ETffyJCDmjsLdkxrYEh6NLgUV1m2GwEF9pdaNGYpqFKbccURg6fLGu/b6j4vaD9EDWx
jnY/IgO0ZLRz5jBHD6PNbT8mJLWBbXr+5Pn/41WwpzJvx0/nfyyVRNo3Zrskx8Wd68vZ6RQ9Xi0P
WSlSvp9rE2Zsu/sMdccmyhn6l9g1EJMn1rQpBmv5ho4I4QXml3j790/2++7G1wdK41Mxu7RCPjwM
RQTMTPLBuDtEdNZGeVnaPp3syYxDr3KBdNdRFfLSfrKSr6/Y+4fQ8WFWUGU46AIIuX7/k8N09pKq
1M49B0I24bGe7MNmVFW1peXYwM8bo5gHboynz457P89zHy/tMWPFGs9+/ttX7uH72MsEAp4MxZPV
Ql0qx7QPCe/62hGjHPYIXwgXmW5i1TrHccQIIbS522krfq7RZH4tQcuGNIz7O9dur1BQLjc47eRF
2SpFHEj8IvXhfhgz63zG1LKtmhaRlOxQKfKXn1QJvxfheOKQ+jhrnUCltj55v/hOXdxSrKn4str1
/Sik9HChRNZeitavtxaQupu/PzG/P8rrBfFqsnJy3HI+/HI8LqW52M755IKdjQev3eV0jD9ZIv/w
rXgrseAztl2PNh8uAsCOLIdMnAN7ja6VS1pmQMQ3/grDKAhfXRLt7u/f6vf93KXEA4bCC7ouyus/
/+U2QrqVFB3yvJ/bFPL5pLbE8Tg7TVTmJ1/N/elT/PUBpDlFrUufkN+NL2h9eOfaqhimVTtrklDW
7wDOoVzrYr160CtCmkIvVchKHEJPH8yGlYu5KPGXW5Cpqjo4XeRcmIycEDtpTKr1kfimsw5gYhIS
QZ0M28GZsytjxLpGjLvn7AvXn6JD2c31j6FeylfUvV17N9tmvmpgGwYVHSFsX0dZ5Cdl9f4LtNY5
2bhGQmTyZLtggU2nH7e2lwiy/yKveJHNgFOLyEiismzHyC4bfq6Bw27f+TsTHh/66akUW4akGorP
rihe+thcTiXmjm5TeZYEO1B3esSOi6M6GAm/uGYMTlqI01jDCy+/fGsLGAg5cyomhpg4ZDAUCMS6
BkfLJmF6/gorNrvlaKq/ddVk3pAfAr0RgSd577FpGM9VbxQkNeGRZqTAQeJ7hvpBERipR082IIcJ
Q0VBRls06og7czu/GYqi8wKXKc09p38z2UdM8xtSF6puOi4ZQBJUhSYirc6cSiK8IgbwE35ebl5d
QCNuhvqQDX4VmgymXiVapS8kfBJ4l0wOQVttgyV061b4c2BszZmzKxL5YA5DpdAU92O7y5K4bbcE
pAKCMKHYKbKJMhdZvYPOIqBQE28WqQXnOmkoj7LKccFZbJRe0DNuRG1KYKAN/XGeBc431EeB5lnj
sdZA120G2rxd2OuFAqGhonbjwt8CxSsqBImEzvmYzYgLQwUG3Ykgi9Iqg75NcLgRLlvWoWhFdFXK
VcWBAAuwKMFS5rUdlVqyl5hnzvtMIiAx5rmNkeimjhfkqG3tkOEqoZbg8UQNuhdC/1H5OSGtA4KJ
faLl3otgeEpuZdXzVHVWOqmAmCZFQmaDR3fSBc4HX8iu31rSng9WZ5XfqKrMhsTSNnoeRLL+JBVB
IkGZzvlhMF35lUVxmjAhTNZ9ScQLzGvipbd5N1k/nIp9lpihFutCgWl6E/UreLJc5mnmHurL2qKq
UNcylhR3I7Tbb2QUcPkhxyIRNk4xHgs8keQnpxyUA9mrNj+LlfTT8zTB58goeU0V1bphWRhYEY0V
gPqdXxonxeHRlgXOHNCoOAjHvNCCxl1KfKcyTv1NDEVTR2KbEDDU8fAMR9TZNVHxmUtp7iO4ZQJF
njJpw1IAuI0kIg82MD8rwwZeC6EIZTkMm3buiT7LGxQ+QRXn6tnJlIus33aTJ3cRVs8PZZEQzeg+
PtmjvuyVniJ41uws+8qDPDiEw8XFVUMxmIRANA3+Bnr7k4U9tN2MEGzbg1EL62ySs4PnkRQcb7vM
2hquN1XyiAJnacOaH1ltmcFGz7YTZ83WwhyaYxshfWUztqXWn5l103+LMOT1V0Rkj7diMs0ibCMm
lQEmzCzeaZYXfUWxmUKLzldubT+iZt2Qv8RCE41Dm29ka1E6FQtGoSBtMIbj/1Y/J+l6bQWqc9xy
y1bpvzSzbtjbYok88tMbt/ROhMuDJp6ZxgKYKYwKpzbGIWJJGkIlWzuhBKIb/rK4uXmOm9W7tzCZ
A//lidSRbOdauTcY/EsEB47qoKxjzwmNoenuHFjZkuQNWgNBb3iZRX8MVcC2aIdVIdCsBXaamsOX
dMgxzxljXZFXnmdUJINRzZcLGJ8vYK5ZdmJcKWcxiZwe57lRe3NTW8wh8dYQ8BwxaTdZNHGwwqwH
KD6bWXiD3OzUxTBrWHvbpq5vHKvDBUgs5fig46z7JkxpXnCnhBk4iZd94QdQtzHc9zszLTRUu2Wl
5rCMK508ZQyl2dZzoFAGkTV1PlIQYpN2JsCEO5/TLAP5mvFBiIbVPCHGX775KAmYivtFNASWAkwf
5MJAE+ZJwo82dTq2mKCUByVzttlTwnGMrB/CG9MLK6syEc58w+ZMaEtyBxSleejSxXxWej29TG45
OFsnAT/tcnS9tjPpf9UceyQ6KYJDG2OZc7bI2RxMJnYMJn4pkAFtdAPby65PR/0Gyxt02Z6WE8x8
dxJOKBubc1gaYzgLKMi1azh3PVsfvqCz1LeyB9NWxis92Oi6YH6GlE6fnNs6EoCJ22VxGahRY5+K
jF8O/c6SunvK+gbzzLiwSzqeiGL8O7ihUVTpwxmrLral0TSGbItkxUG0hOgI0yIPJb7IQeb1eSfE
+OiPqFu3KlVucdDpAT0iDsvVhvdq6A/wQBx5nL2E8GfNFVtMGVayL8YSKUKBZsknIroqvoCK9glU
brEZ61pbFCF2nRho7qT3RuiUuAfC0vvpHx9mrK22oFOfaRMmErI0WbUFYjHUBFok88Cexvp1YlZT
IYhgxw3nxZYAT6Xw1aGZ8up8ySgkDBa8q3RkmvIqkFmdGew1A9ItvRrOJ0QpeEVTq25D26i9KyyB
5L8TgcCSbuWN9YT9LW83FEMM49sKRP8GH7X6lksnPYwmqYOowiyAZ5MytNuqwLkezKaZ/8BBRd7s
lEw+ATJEtHrIggwZhZVVDrccuZdsw8WJwmoGUb50jprGHYph1V2Ms5itQ1z4zlmF2x132KprZkEr
xEuCYOWyB635gg0De4NCWXVjl672XFt+rGilVHa56bSGbIMeszrpbnaBU2FO2pYFx8/uLKefLktW
ecZY1OtsCkO/Zi8QZASduS30c53TyHIeRe6oPZS1mHJcA4k/HKKxqcDlVpK4CjSRmn0BpoR0twVD
dHdt26s4kzigGiYxyryEuDmeKBWi3Cqsbd70uhmQ7Ak9bcK7beDLomG+Tfxl+IrrnJpCtWlDD405
1LZwhHzsWiOLNrHrxhmSfSd5SAlJ+uGgjSFZTVH2EFKQmj/swR1vBPNBLwCmYMSBLaRzo3DSsgJi
CmoCOZe6h6STOxhGHnV0IJaR7dxb5kYPCNg2KIg8SzwmzGhOc+x4d8sSz3czzdZ7i5h5cdCqhiYM
xy5YKaUeNenW6yfsmkDBm2OvZ5AmXCIaHmzwMK9Cjrg4emWJewAK073vxRYmPRMeNkCECPuIqzfR
VcLAZtz55dBHt62Q8ciyhMGdCktEbThaC57KGOIm4RNu5hu7tbC+0KgVwEBkSHMIaJLqxh3n5KlE
0rMBhmBfeKbotuCy+2RPLc+aMoL2oH1k6eal5o9q2UWtj6M55+88Efomp00y6d60zVh+L8Sg1P0i
9LI9ZDq+/rN2JFULMrW7Z5FJq302N2soNuGAeC/MhPQuu7aj1yjRy9umcOFkoEDHURZ7+bjRx4V9
Et+pjSWafDqHvNEZVFUGdd3fLSUJWju7GAF0mjrxb5S4g/9mdMDH4Fx0JfwMcCJNMPtlb1z4uW3G
u8a3Y4cwjt5GxDAsFYmZSyTuqkIVX6Ksdxs81Gvtzv4Ardvu3LY8elE8L6HsUzITBzgoP7K5zr73
6VSmNIv5OTaO4aFCzFg1CQwZ4wqPdk+3RzUWP0e6aBRQQ5Qt7RatJdbihCzv67ZjIEUYk2IjQfq1
vKGrnfOtTl7jQ5OOxgUj4+WJUN78q91X1rlXDIkMG3OcwbgDgwxr1Q17Z8qhGhrN0lL/zGreO3RM
ozNLdfeqzsj7BpNghAQTQuu2cFdvK2ov62Li7twMbpZmZ00qvBMbro2ckZQ8Sg9Ra8SDnGWqRDXH
QKO+bRap7gmtxKrCSXpB4jTm/XNp1+rbXFTzbclTVcB97xFZatNQV5v/Ye9MkuPW0iy9lbKc1Agy
XPQoK8uB9w1JsRepCYwUSfTdRXMBrKt2UBurDy69DJHvpWSqUQ4yYhIKiYQ7HA78zTnf8euidXbc
XzGRNaPAfDTh+jyyegnQ+DNo5uMfKym4cVvDi8xarofIaobzKeTNrKum6R9NhoraAs6a8TKMSLmW
ajCrDbAG5Lm+2QY3qE9L9JjNmF6whc7e3CnRQTWgxHooDbuP1losEJCFoizsQ5wguF1phLGpHQYe
D6OQUTfRoqylj8OwqlMcihlAnZ1FSKSzIkuUAHqtsxFkRhFEDUu3Oi4p1M/pJiDPNeRZHOQrG5be
K9MsHEE8fBF2Z4R4PZD12llbl3DbN3IOjb1tjnj7Cm5Ij/M64gJqxxjv+RQIBvM7xNaRYQz3GEax
hmVN/tkLM8Kwc9Va25gMXjo7J7WJWczm3saYDHWN5VcwcmXAtHFrMlFX2MCcc/L5fG9JSQhqvK9H
axmlXfhM7CH0d6sq4ar7EdKOBSBCfh0+6m7pqSLpFo6Ra5edQWDCog5pc1Z0PeptSqVGzvQo0L0i
DVFwGAvffSz4f85HVTfXTZ/NRi5O2KIwSItZIKfzH5qOe8emalpoBP1Q4l3DDJkjQw477QHl0ljz
BGf1vVGmnr+lbqHd4k9OOKOdG2dUUb7Pb7KzeK5N54gc3w7JyDDNjNwbN6GEW+dKdT1heXZxsCW7
2o20OwpptIJjQ+vkyrkUJCB02RSR3Z9LQBhq7ZTDhKe+i/yvFsnhzZphTJXytNHKz6Ek2WnOgYnV
ItFldTFx69eAm8Q0meWgjY8IiQl/yHCeliCkE+9WtpGUGxEZ4d1pgvPfFpV/Y0nx0zDrb4Tg5f/9
P+3r/3j5n/u+jOXrz2aV0w/+kM4Zn2B0MXpGO4cejKknv/OHdM77RP6BRREw8ycFjDymcX9p53RM
KTqLEia1rvGOXm59MtmKzqBACws5eivvT7Rz8M0+TISZuSFUgVWG8QUuq/1hKpZkqHuzeqQ2DcL2
dghC4ouW3VQ6aEFbV4dFMVaOJh8dPSnirx29n3HdhJ0xSvLoa5G37E8IXfRehlpLg2ATVZVdvqjc
JOjofJjVnRMppeHSP4k+Y+guN/VJCoqNobjs4eo9h3wzn/VZN+pFLhLS/iQn7WIKfqyFs8w0oEtH
Dz2rT/2TEJWXjCi1OQlUrZNYNQXqNBCohYa176CELfJadPZqUjlzfR/V/ZVuRnJfzYJYqBQ9/mQ2
HuaKkyLSz+NJP1uetLTGSVcblr7YISrKv9rfhbeIvFHhRrMgNyoEg69sQqU74VP4atWkxS+sWcbr
nRS9jt/yeoM0ZZIOhcWx+zNF/li9wkSX6qsBtPlE6thJLNyEKdCF1uvEvdHFlIVxZc41I4YWM1qL
kmZ545x0yFYWqi8dzJ30OKYkgKx1dLv32Um/XIoQyyeCtVnXHNqV2k8nvTNKALTPAHrQQecnTbR5
0kcTD65BcTjppu2SESJ3w1lPjQQUbTVVPjpr56S5FiSP0KKftNhzcYn/0hQ1Yv6wizcd6Tdn+UnD
jYkGTcZJ2W3iTsUUJ8z2lnwMtN/mhFl9SVlcTheMOsZb1xp4HgXDoFvfEFmH1tKkMfMYQAloT5Ef
obPHhzylq04meHpco46abYKCifRpC6nHbPpOOOe24BfrLSHjfOgqB4Onw0sGnqLkota7ljGMRRj5
OhFd8QgkiZgWd6o8Z+E2Bm1io6f+fVEELcwq+lQykP1ppmW7bEE61cH5qg0+MwQRrZVuDcFFQaRO
oyHgxpb+wmyPiy7zM+kuY2YM40pSoseLDOSwe7Qsoo5pdCb/MgjV9FQNqplRGoHP7JWQCnTrcTz3
8JU1fPU0Y7gWWKKemmogWt5zQgBnPUy3cKM6nUJ+NM0UpFzYB0+J8PHOODwc7uO6NWu8voQbzVm6
w3Vd9c0D8Iriit41DIHoNOlrUhuALEo2Ls94pq0bjK5K4dKQAzEdjQZtsiFgY0HSn7ltYtQhO85O
9aYSWfDOyIe806Ikv+dfupcVFpRo7fZdCxs/Ns9y/Ac8h0BxGUxgoUssmGzDm4BkFHarinHqY2Ji
WlhMQhIXy0C0o1SPKuMNXk1Jwhhf7iUCD4PoF4ZXzoJouPZLODrJtLSb1k42GX5xPo+xzi40hHXA
7JIW3tnk6p+zJnTc1VgzV19ie3Mu1ICtZiPrVNepWbA6LTuNJVfAvvmJ7VKirSl35LioAc4cDUEe
z1IbmiBjsBcrPgskywHQqmQ8OG4xPuqqaZ/NwaU/MREeXExW20s2ghNSRT1lNE9bqud3k0gqQIR2
kXn7MJTtWapp+nPmE0nDY9kl9VbXy/yKg4JoyWRBR4bX3/1s0Gl8MQLP5qITbX2EH+A8l2NNcQq4
znWJOYvG+4YMq4umDqob+plZKjC6xV3Y6+01tiTzCBorw9tm4A0r4ax1uGCi7iHOlUduWjgW9aEi
karZ5E1jP2Z0Dske1xlpFCFYlqsuBQDLO85HrIC1VweLqtbrczDeVbkqdFBftemm5Sqke7vJGROr
lcET8aYrqrkNtVtSyG2ea8SbRczJOBSzT/bZGoCVBAzmue3m6WMH4+S+1uDjLPOmV7BRlKOrdR8C
BFrbIonPcLswVwTSFoHacUozW0DBI11IN43wWTMZ4dHjRK67cgNNfktlnoxnbudqRL7JJHsd8siG
tDAhS2FcyL10ikeM712nLs2QCTDxlLzqBazsBLtVFEXfDJcA24VK+xlYVo3Exzgd6G7Ah51jAL6r
XHdtFoG3NZpAtnjDk5qRrzTSNwMP5SNCZLK9wJpN6TIMdZ+pK/blWwvPsLPAyteBKKp645yJft0v
M68cQcZQCty1aWBec6UwDGfYYL74QakkbWERPYRhxtx80NWwDKyyuc/muXrqNgzzjHTAhAWbIHjO
Vc3Expjn8SqzQVMKq2RW332f28dOdy9P0/xkcmkIoBaD24M0431r59F/d9oCeKeNQE7XXy7xy+Th
OjltDfjfNgAX4BEh04x5s1CQGn4oR82Ptsm8ekBlyxYisGYciTUvJ4rTnqI57SxAVbC/SDVd7drT
VsM3uZkvulyn5ddgBGCdrHgODrbsIMyediPK80b27/PKpHLo85lVeBhWitNWhbBBNiztkNGAMphH
Cj3NSxi3kfKQzYsZJnHMUwqRBfSHpw2OaZGytvZOm51cV3m/Sp12GraARdgAtYB7m/PutB8q/Mq8
E/PSCPB4cqscM2Vq6cM9Yfk2r5q4KbHj4BeSmChahh5Hdlsug4DTmgrWnXabozvyFsOY25yq02JL
VQBdFt2879JAlfUgJQz7KTgtxOjuWY6Rt208sydiZYaejfUZ59y4CqxavDH+SK5FG7uvUB9ZueVN
kL5Fp0VcclrKVfN+rhKdfHPnnZ13Wt+pykku+9NSj3JmChbTlLDs6/K2b0hcbKazsDHSbyzgWQz2
ZmOvxWldCBNX+hvcCGO3ZEebXLS4/rB6Co8Lp593jparmWrdnVaRxmkt6c0byqZRtHFq3lviI0rP
CG4173nqucmRKx9mUJhP7Tn0iLbaZqXt50e/86xuK9NiuFKeP70gzaLvr3wGEyxAnM+mUVErEUQF
lI09BQsf126s1wrXr7OQZjR8FhbQqZXNfY/F2zhPUp2kyAFiiJEdQuck+k3beXZ56CKMcdtSa9tj
rOuhvbLHTH5mR098e8w1BMomDcVFwmDtnOQvh3tt7rIhyh0xGYRneyC7IATC/4kwGj8aePSOskz6
u7hyscNpbgGXO59UtwR9l1KG9m51KVNKhxU3PJy3/Fkdm87oHhlOejX3y1AdDWoKwLhOwcDbgYYN
0QUOBJxNFBtfcjXy1ej8TjuDxaGxIsYL/iR93tRBFqLaD6luPrkwA6/DYkA41rdWzHWjN95NbY+4
AKPSaGDVWVrk8L2SeErDobI2ytVs+8hqWN0Jaflv/ljIYuHHSOvW5oCacGtZXR8uC2ZDX+2kYz4/
tVrMQyBojYMrPPUYjqPECaxXxW3NfebGblv2ml5heQzu5sT2TFXJLtP0tavBr12Mjubs9dbIXokd
T267NND0XWq22peB1eyXoDb8I1IcxtwthjX2vG2DZRZEl9LZDUzqEBKsylvpwvwohmTGKwDze00q
h9qgwvXtr1JPQlByowz2UWjFcgvmasR1jGg03PhKsERkjtdd52EEj4e9xHTmKQkpFJBIo6+ipCci
zu8mnfhSEFT5pslruTEjPK4buykre1ElRnopWaqHC6GK3l2g6qPc9+t4aBdpD15tmdcez4w/76Y/
V6/FTStfX9vzp+qUL/6vVPL3f/yvET8u5hCP/5Al/q1PPr4Ws27xpxCd+d9/b48t8WnuYS1/bjxp
1ubu9EeIjsnfIJKbUQ/CQKJGX/qjOcZxhhgV1Y0Pzps0JIe/+itDZ4Y5IN715/7YsVB8+X/SHX/Q
T6LZBc+q256NDIvMcyw67+UpAUPykTX2sz0UgTAeBjz2VBIs+wrtyzQqWV/7ASmZ+6gpHRyaKWsf
kAn026yS87B66Twzl/oBPKM5PP50Ev9B2/leOfP9pXno/3Fe4AVAgfT+pRmhW1ZB2r0MEcGWaxOW
NFZZVtz9UgC5dbe/Ptp79RH6OYS/hmPiBCLXCEHdB6lgPw2SziZNWNWRJWGR6XzP0qn6I43T96Mw
B9FtHWM1eJUPpzuKxpQmokgA7CFmwFHb7LPC7X+T+P5ee/fjKLN7xECOSy6M8f7MeXrph/STiMpE
nmz6SukX/hB1u8Kxw2Maaf5aj6pXqwnH37y99x/ZjwObiC2ROjHa+ZhfUdekJClIRZSSYbYdeWzt
UaelGzHK3wml3wu5fhwKw5OFrlOguP1wJqdioMqaZLKgtAZy2jIqjab6SWnTm24CHfv11fG3NwbV
h7vArIcj6IFkifdnlGd4JhIdEFQ6hl9aq9YhJzevQDx/J+H929vCUcUhLL74rjBRgL8/EGCwVFp1
RPCvENoqgxl1zQNVLW0MVEdfBuNvFLJ/u+xnTCMGOTTDOAK4Jt8fL7B6RvEZfTg6NaQMk6q6NxZ9
RIj++gT+43FQRGM3QKctZuvtzzK4HjUWj3qOMxEy+RD29teI1NffqWH/4ez5CNdO/50tBR+OAih5
NFrDo2yf7Tk04BkNSc/UPgTWLK3zDG5JlljbhtUtiJkdFwqw8n4/6eX56MPZErK8MJ3p8s/fPMQe
A0QAyka2wx/ePG6qMoLhQXi8XezhOcOX6IPfXTr/cI2ifEVsS5gk3tiPrg5cf7nXW5ziXEnlLXQx
Q77sBhIA/GrqoN98ov90rnEBoA9150fIR7Gh5Qep5iUBS6kkJKzQ8r6K3js2nn1Aj/WnKV68Jf80
JSbIwwD29eEMUuoIFLEcTFl5scsnvb0ScUndTDyssQ6Muv7dpTTfP/6lpeQMerOKFz8WD0cexh+l
44ENmVsJvog9sqSLJPIeGuEd/FKpZQp9EF2T1j7EPlDrxlhNkOtWUKl3eeODbm2BAVkhr3YskvtI
o+H70+sJUTk2A7ptppvCn79sP2lKUcnhrvLo4TrG1IColb40TGzevz7K368njkL7hxmG5xULoPdH
EWzxCbRyowXmY2c8DtUMone0VlNbgZ/3d7lpH5ylpzNucjkRK0a2IJ/zh1ufqSAto/6KF5VOk33o
ewfRWTlF6ZslS4uIeTD5Dwm7p2SpySb01jVD3y96lFjeSsKaO//12//7HcswCcSbiyzdRJQxX/8/
neSWPaCXS95+nvpds2PZ3g27YURL8v/xaf58oA9PshLoja0iDgR4MCNGZZ6JC/K9f/12Ppgcv59e
nstsFpAIG6b14aLJBlWXbEdRIdC3X7eoRQCFoux4C6Y2wLpT2siGhqSL5zgANe6ZHkoA5Xh4w9+8
4X+6sBA0Ae+DL8d96sMHXYrMHYls4GHqapCJuDVu8tBtwZj32u7X75o4po/f4/mBwMcnEHOxmxIf
PkYdjH2RmIA6ilBhS2H/y6jJkj7ZK7kqQn3VxZ5/awAedmaaNItjY8DcynMKT+GLCIR3F+dBoSE5
oUsCtAn2DD3ngrW8Vz5T3tfFNznPwi581Msn+SfmigVFF3zWFJlB8NhWYycOgHsSsRiK2NCWKIaG
9EpTAjZtJ7NRv46GmGdQwRYXwHzYTkGxZe2JpQVxpEq1FTTYqV0RqDFdRNW8TehgGNOpw8NpN77R
1e26H5y2Xyk5mNvc87VZi5TEL6HGvouwAy10jiYZt+HKY6VFhpRq03TbMB9CjJYXpYMueDR7RL5l
IFetPrT5VvqerA9Q9+2vVEVmfpbKTBpkwbsx2rsaAPOIFqVXgGcH5CIdG4I6Z8FGDV0xeT2XDHvD
bE4yGaV/1EuIXMljUhUiJAcli9Ierk6U9z6pu74YtGjJBtcbvRVhC7Lbu2XQPmHBbC+rPIuvXK9y
2yXy4ZI4XEnvBMbWqsZVmgkibP20Drd6UunusquK9Gvf5vmLlMwnEX6lgvjs0UXJ2qvAv2SsHjzG
JIdTCHQlLxdwOuk6RlQ53l5k0iMXY5Cxs4oJ+IxXlvL76OAEZvzYa44uwVRTTkXLsR1NuFQUg/JB
VxZ7fAC52mNjknbhrjxO2zxigoLDCY6s+hCgRWEPwXDXugzhu4A1zeWsp2Ojl6y6aphj0b0g26Js
KhkaoDhDtSbM8KlOUdkvAiTRxBSnmoigqGdxdUSuNN5bdu516IAsxoDdEFi7EPVUAK+7zJkwCyyK
YiXTXOiLykR0u+g8h/1CEnXDdQRgP2eLNXpEy9X+VT5LFjeoFqYUSJQV4hqTyqiycuGqKh7OE7fU
bJ/RmyaJ7YFuGjYcGAQSV5yr5JewE1B3i7atrrQy67XlaDryjEwaP15RGgn3tjCnQb9WeSLRBZhs
d7aVJabMX7BO7It7YtbZp4iw1W9YeTpyjchKE1t/gOMbHiyr1ArvWGBT1eJ9wlMr3tPWFM4u1xiQ
L8lszPLtkHj6pavpyTNmhjY6LwcwYquiz1ACQgxD7SGaDDgenQJUczyfyZKnQI02IZyKakEWKqIY
dAvRK0M1wizSqBn8dVbQaC26agx1+G1dvR+ysjwjLXuCGeT3ZrDgHuEExDdUrKl8o9VJUK3hEC2c
ohjA6Yfe/GvFvANKyoTTxySeLCfDRHKzqtjhpjvHaw1rZTTedIZIsoH/BykgWvUWiuAVEULNZ5q6
0l9Xbs0ONClhhy1qlwUPU7IwO4NnzFy0LUKrAk6bAaJtCpM5e5rHYlwGKPGNJTRdUiPyuJ2eWLDZ
X7JRQDQb4Cnu49A0mLrBVElXQteqx0gp5T+yr5qaL1aQZKCyjSD9Vmee4JswScfYOqFV+MdSItc+
eNCP3LVw3VxuJEvShJVibn7tA2Zgm7qaePKYPit0xDN68i3y/Kzf5mOk7xDAxsW6SmSY8HZSB4uB
ZYDcamRS1xuKAtdZRsxW2GjypUacDJQgIgGcQTyS+bi+aERpPWR+l7yVrRMws0Me3y0xPLgmOS0i
f0h9fcoXKjcqwHSC2da2BZYTrTvV92DnggAGntaWebslUsu+DjvGtcuMyadNSEqVWMNCJSWUQFzZ
2ZEZez3e4OVKDYGWua2trWFEBYkBGgoUsWlg8Mh11yOLRK43xJ+1yRUhE9+CmIp75fio6Xb0ANS0
6zruZMWnKF2za9tXNwls+UgylN3WC9FLwUrRHiXfso7SvrsccOTvgQqWX1WYIIgkcqZIVq4N+/IQ
lbZVcNeZx5UgAfUYOrjjuyy+pJkrx17Rl5Cks/UNWPX191LxvyUy/waC9aeK42+jv2v1VLy8m/2d
fuD77M/UP/FY1JnV2dS09GTUJt9nf4ZHEDbUGQJLoE0w4uMgP2Z/mvh0om7Mohl+ApMas8S/hn8G
idz8NrJcHQdpje0YfzL8o/V8VxzZOHXJ8GPiYDOB1OcO632NW/YkFbS+e8MO1p5xi2QY6JiP9nWl
5L1htNaafia7iByvvEJw650zeB4QsrRs6WFTrFwoJKuwM0kSa/vh0RgCdTNiIYewhziwU824h1ua
AAoRt5oIpzuhQpDQURNeIQ+djlar2+to1DDmmH04bpyaPxdJ2u7NznKXbt9mZ8RZeIe8Dfp5dk5O
1SbRZKevKsMO1nXU9g+ph7SOBxrYbRYtrv3VzhkQriDvG6dvcfOZhDbvmKDKpcRDinpwOjVvcGun
dRdDVcHlzulys6We+djBLNVoqzHU4h3QLwRpTG7JGLJbq7rKzcKJ9tzbu/sGDD9RcdZoXeUqdbe8
lOY8Dyx7CW5SXFKZuMvWIqyqHG0ATgMZa4sU59gs2uB5QCTFqq3EgQKk2FJaXBBLpx9JLaWNrIZL
5T74ZnfZxozSeBYsCPF9q02EOpq6CpU69I33LNPxzEQ2F+THqYwPqm/vXFgadtoRG4C7VdflDcjQ
F41wlEMt1UNVBvm+Y2OLLt5bWm6KUNxsiGRLnGfW9N5Z0xKYg2weO87N4NfV2urnp5ga12MQhc9J
YmfAzbFVGQk6IdsdnvS8fXG42S+r3BePg908kgmDkl47UNqkhIoH2bUSwOLteihfCt25cQr5Zk3i
joHbDd6e3diTpoBwrwlQFhYa/6s2Gouq3LTwysT86iko5SZBrEECSmCspWZdO1V+i5S2PksM9YSa
c6TkDHY1gM/ZYUQNjP64z5l3wQVIUpK1YhJWFCnn7ClDh30HIT+Bkvobgc/oX7SF5bgJzwACHVAq
ZuQQ4Qfa2uSjYPbZU4LixLOCEWuqs0wjucj6h544re5Fi7sbGbqrsHis7bazl21PvkXDcw0Jg9cY
67qK0D9rFklYQSQpB2xbBqyfNRNcO+kY3aEgKw+3H+V0fyYIXHnSdLe4bFjArD2zC/d2ZIh0ISsx
pmyJSUSKE8CRUZPfazziFgZRM2PYQD2uqpo8Avey6yZnjyao2OHbtPcJ+QlLU1YNGA9kucmQpCQx
IYgjf712UTUQUPBMcAXeoKCqv2V9l5ubRssxFGosopQywnUexd6+GAfjVugDz6GsjB4V00vCzMZU
3AZz5IIInfDMriBVLLLcOeUH3GA0CS/E2GEEZCiOGccPJtPdMcLCCMHYhcahQZO1hFzZs5K38ltA
csFnK55Psqk1wbJq+uQuzG3nqGu9ucT9oe5C2qkjkib7gm1Eeu5nevqW2yYJWN0IswfXyXiXZnoZ
rDGlBbdtMYWHJheEiMQGfgWHrMi+DcK7LMi+JDy+Wx1Jr+k8EllMlcAgD84JiXjBmu+19SViFX5p
muzRK4V5LfDCZ9aaXCZkP475yLinRotXTm6/ZWFpEyPRW99UX6+4yplEGq2t7SufFbg5RNrR1Hu9
eyLhJz9aomufy8FBXzUgYfxWGGjs0H5YCkIkiiR7gZKuxj1Yu9tYxD2hFjL1zpH5izsyI2vkR4mm
bXPdvshIxLvI+wLrhyMD83KQol2ySp0r/9HfEPEk90raydEVQUdqCwxOqtYmu5CFijYKzC38WpXp
jAv1FaqPeDHQuCyEHce7KbXH7UD18KUKQzS6+YUVtDtAEtsq35VDn+0ES96dOXHlLHq+bQ5Bf0hK
1c7MnDfNL+ujOej6KqSIn6M2aFbi2tJ2XquSTamnwQbx0JJo0+lI5IW4bChZ2JRyCngP9LT37aAU
LyiurqfG1gklfOqnBJJAX7l3WjcGG3xbDR1r267KsFG7xGqCdQDJ+j7U0/IJYc10GxKasR6CPj83
6zS512JAqURoaFvLjMMD1V10gAysXWiZHK+Itage49FB7x7x1ONGTRzmHvmlwbOhda5bqRVnpDMV
9y1i9mfs3NMNrWKw0h06pgJg9cbLveDS9/Rs5RR6QHb9OH071Rl/VHL9co/6bfhf/9qqnsffZNmU
b+379eq/v//jf5Ft67wJ/c+3redPhMm2r+/2rfNP/Ni32p9Y08zpx6h0fMGq9K+ayzptVWc0hOmd
BpvGTzUXJE8AIfykgb+XrxZ/91fNJYxPZDOgFph3kPwt8M1//9+c3PC1/LHE5LS9+/PPwJoPU3MO
jKDZN6CCEizP+OvDsE+r8R+YKWZSHF7IjWxhQgWO0g1Btd8g0Oa/mX+9L/Dm98kGlQHuDAjhcnM+
jNqsIcbb1VX4JZvAWKajQ6yEHf+OQfhxtvj9MPAA2W/DHqCmfF9HRpk21VrWYhCofQfhZB0e0kDH
I8DbOo5JmG6DpimYN0qIYiwnuJcNlrH66TL4h33x6Sg/jexPr2LeBsKNc3i7H9FJckAOO1TKX+SV
LJ+TTA+vJpKDQGO8lWVpvzRdby0YTDSH3JnNWyLqKSaLOUAO7DYGDxuoX2gmDlmSzN7iJXlsKYYI
o7omU8a+bvs0WULxSc/iRsMZqJeZOAryhsBkz+mEEfGsG1A/1j7syV1bSo3MljrSobbjxyqWeZvp
L54MSHnEwMsrUOSDlqHRfY2KQn2d5Hhp+VVw4VTYJL0sKje+l6tbF6ct23aZYHfx8mkpGLX8SNr+
o7vJf3qPeHcn+eU9Zz7ef9x0/qvcTfiK/epuksXvbyX88x+3kk90WS4SDd1CujEvJf66lWjcEwzc
Cx4tmDDRm81qgR/9m8Fthv+wg+FrYOuux0/9uJUI/ZNg+QfgxDO41fzhncRzucn9vKLCTsEro8FE
QMJOldX0+2+dJzTyYNNmg1NLt3dlkjTFisyzuH0wFa8M17GGJnUd5z6q1dgfaEa0lJrx6PuAI7e2
g5D62hwqwz3Pk1kzS+/X9kDrjbI5uiro137uVt2+gVsEQD7pTNjstZMNe8sLK5KzJ9qLTWVnRXdP
eFlDRWICrd+xli/Fih4s8h9ql3lyhL0sLtSNV6NbevHU4PDtQXIM0Vwv8rx5Yd8cf87xkVerqMxU
/MJSrU0YYEjp75PRUtZnWLXxmmUQOXadTijvVRzB2mGePmXJqoHUENxSG/pyS9jYsIpH7bZV/rfS
V+e9ixDflCnyQ+0M3ahJtLWWJdWsBW+9LY5NAcKd8qFqzqGDefc0Tl8JDhHhfrACk92aQ6c06e6d
FUdfLHLbDlPtN4ysbET4Ky2ZvHzbUVeRIFsBb1sXocutLoI4fY/ENZA427UBEhPZY+FRMak+ECwS
NfeWlmjT1mmiZjnBplD3GLwmCkXegSz26VCan0vNDc46z3W5UaQEUWelBpUBuVy+bwwnw4NWS3E7
T1iHZRT1Rbr0uoBiZSopvJYMhcW1iTPQR4kHCokY5DIanhPQ5yQEMvbSt8NomeHlpNWQJrPQb56N
RgQXJv5I90piTAFPH8qMbECCBh8Ncr+e0saTVwp5HU1EdK4C21k1KaF2i5iS69rX+rupaI39GAvz
Fb9zNG2TaFINYpTBQcwGUcW0vllDZ+OBixgTbm1rBB9X0ZjkC41Y7QcIHx55ImOTb9Mok9nXJB7q
cRvU5LWskhZH/XoEahJcR3nifR5aoSdUzARWu6+gATPxyoDfGW7Ssa3VfkT3Ly+yIddhY/QVWI5w
qQvq73ZrTq5ZkyaANT81dw1xGtWEDyNJ9X1Fj258m/2kyHS0UVfJGqtFHn2pWntyH1191OPLHIle
9xprWtI6C9ax6FHhbpGbum08JM+sVNras8qVkZnheTd7heVGl3wp12Nh+Mk6LZumfPYBTdDl9UPt
3lRDK+M7M2waXdHnxXiA0AqXjUKtW7fNZaP7cXbRepmL1yHS9UzsAkG24xoTlW0u7JgBPKFrppug
J1z2kZm7xh5KYXnE5u5tU7uXW0M1xQXT/nxZN+Y5drwJnEeXMNKcQvdrxR7lGCTC2ISu3X9NCwdj
ou+mSLJZesV16oUL5h840adJLXllWH/TqNhpaZpvEz8gjVcHp95gcWCygdm/MiBpDNPR6D0ymt2x
SG8RLBHckIwdl2/KKGXsOkljZCU7VMzOoUjKdBX4APKBLFyQH3abSeFdlyltHHw5znsZsmxJOyB4
UBD4PjDodD7n1WDeYn9x8wWARmurcyc8KM9GvordVxFP2Y+bUAzOnU6Ay5Vfjc0hQ0F7JkfZL8dG
OhgAPG3bIo4elpQ5/Rcrt6p+3deYOflSEpWJ9z8L9rVBP9JCsznajWng6DHMjdO1NRgX2T73dvot
SH2xKtzyCqVysTJAjJBHGltr9BkVac/eabTB2KGCK7ES7ajgF+vwTYxG25NgpJ13fXMp2ogT2DU6
QTqqXDKHZ+oWpAAeB+l4SyrZ4da1q4449LY7DnLeUqhUUdcwBcLqdD4O2vBs95ra2XYtr9sGgqUG
TWVpWUJfYiseNoaVBkvN0sTRir32gCYYif6YkiVTKvA1uiM3LnZk0qLrm9SVwcZx6PAU1p3tZA8E
Z2ddchHn8M6YysnrWKviPYGi4yOiwKBdOKaGmTSqnoFJyg3Giu6BTqy7wh/HIiqEoCLqMeOMqK2R
WtFRLxJj7eXs9gIGEHtCSZ/CqadfF/zj+TsgzkNyP9fAoJmkIEJYDUNnbPKqGZeIBFKSckx/FxmO
2neDa5zTcVsPRmI4R8vrq30v4+rQBtmxN2Szmhw4HDzD7HUpu2JnNX6zqu1enXdOaB7gAQTnYRkF
uLYJ+huqUj6NQS/XojHrvVMBM2iMHCzp1D67fIRrm6HAda36TZ5n0Vka0hMLZzSPFv7fx0x3Zmsr
C7aNBd4oX9JDAy2iSbisimwW5hvWoxHHRE0AAGI/gWRoX7qteckOoEQeHHj6HvBAJxj2qOLeyuyr
UkMJITXduNYsz1xpTVRvHJ2NKJr8DGuUftNL292ZeeJ8lTQjECKUuSEkJ12iQvQOygJx4I+uvUoM
7EJgRr9piAK48eBN5/e1QRIsHV9D7ZKNFonwQWLe6KmjLwxvGDGaeHp33fJVXkcKQAX3Mm+Jkrtb
10FYcwFV2jnkAFIzpT4BT5Fly+ptfqwTpVBEcI3xPG4I/f5/7J1Jc9zG2qX/SsfdpwJIIDFsC6iJ
ZHGmOGwQJCVhnmf8+u+BZPeV6NtyuHfdcXe2JbpYVUAi8z3nPMe+oYu5viD+kXwbl9BoL3pMHTTi
chGA9dQBLJQ9glyzm8dKj7p+T2lqZpBGsqC6WOFT79AyGV7HDSHkCrcKJDOxjUKR1Bn1zypOm5Eu
sqwJMhQ/Aph2ACjDcJLI0NYvvIm0O03qstWmIxOeoKdriEb5S8cSbf4VT68VvEqL3mEYM9TKvHTo
TceajD8Xb+HuGIZRNJN3L1mNOGW7Y0Jjl4qvnRZB27Ki7D5dQ1N7ES+GttPAUKdbd2jCHXt+FGkq
UsvbDsaKX6SBfkpc2nebRlUYwfNp3qmuXQ6wvzOiCJjYR7ui/NJOs40JcCDyOpBnRz3uh6MA5nux
RCr/XPQTXesZuJf3UQbstFQZMXSHgekHRWHvjDp7KJTlbmJT2NBsKbppaGk/EQlMXqs6N5iqVKPY
dp0ibU5S7SwbFzpt1kE5t747P7YtDWJ5mea7aVzU1wQGrAeYS+zDxX6l74VtXWjrN4hR7pmTW4S4
eipuYN4gZm2S3u6PdKJFTF0dm7ROKZmYptZd1TqOj4UPV4CahfMup5hm2o5qqlrlTwFKxV3BRodR
L3jwm1YOxq5eFy1NSMrO8F5ku6wbVXdelW3j+lPYyDumtnnNUygj0EC9vHHqgWW+TJN7p+eRc12x
Hd5ZUc/BdY6S6zoRo2L01QaVTxY9q8GMIM1bjZW/TIOZn+i4loelVNUJOhpsGkAle8jkuHaigZGg
3Tj9vUMFzUWMn8WLxCIZogFtODpJX/qApa3duCxvJI2g3gy63CjmtE8ddhjPDiD0bIy0JBi0yHIi
oxLraj50bcwUsc5cg1obR3vqyVotm1avep5J9MA9jk5tvi+51j7wqBwKr5sWQsVzn15GBdD0YDJ0
qqcT/T6aHXlSYgw/52WQvKXNjJ8r7MvpYZBafbAnmkqxgozRtgDudJrDrD1F1qSdkFCDM8q5dNcz
RaVdLPli3RdrmM+cDVR1l64jkyZeNjaVmqMHxrvhyWzjadkthujuBqpO951q6P9Ll2lyPDYfQUs3
8bDC3iTeLrJthXPLb/rYiABzQhmM37O+sS7fnLru1KnBGDNfAZuYwscaC4S8Aog0OOSSLGfBpqQZ
Y3+vkzeuToKSJCZ1OL1JBoUEalnRONKYLp3qaTKcuXnNA75vJqFOUG6WdhvmBkwMgpKTfmaGo13s
bEhyIJakk4YHRw2U1wftQq8yiCOizcGh0fOjY9Q8kDkoeElbP/K+qm04Auoiopzz3fMApF6tpu7Q
GOsLMYr5fOzVG41k02lelHvT1mZynqdQLyDf6ptuHIEz9gokDdlhL9NX8J8uQl9VRI6wJaxpkOrQ
RXF+xA1hHZXKn4c0u+klw+bM5KFPs9FzQM7Rq7ir/QkE3F4o+pEF7/sbN6hxF7J0e2Y3yueOeNMD
45r0jDRJsI/t2jqxmGJZEeC0QKNp8Wtr1dk5U1PjVavgNV6O3ylZrWUvB7MRc8TZaRr14zBzPvR1
AJ7JJdt660XhzF0QpHQoE2aCXn6lk2XOHoHoTV9DnUpVL56QAw7A34b6GGUBv1lB4zwSzmi/9GGc
F1syaW6wM/O4144aKZzIhz6mjmMV8nmIeCWWLTns9K02glHzsh94s8Aq6wMm3MrYOjbwPQ5jEHFO
CGNOf+yJvJhnclJjezU7cz29UhKIpAS8KHiPrQYr1PQd19YaPHpoSlwxbn1BvJBgUm6KUxA5dn4j
7IGPzgnDznPTnqZxuAPRdLa4bimIl2tT5AECCWzfnCqjxrfYh/ZNFgR65iVjW4U3usrs4GQODJn8
doDJ6OWwdaBs8aa+DhZu4UuHs6DlOfQxq10/LG1wSJPMMf1FgG73BYHHi+g7O49ZmM1zANZTeViQ
mtPN2g9/EEn/WcVtdhYgMG8NGuN3NE1rV1VUxrt6wSYkg6R515YueukHrKT2klmPokvAvSw6kqQI
qj096jwwbQrcNrW013bifMre5iHAqVHA/ziYWibPnalwt7VmPWWNGrjyNTs/i7D9n4W43LYqzUHG
iZT6BjirsP/q8m0gMV9TNLYY7xR8WohYMnO3+ZzjNEpLSjWEarovc7aUZxrzy7eKkQproKqASGJO
ArSiV1h1GLWAdSgovgZiZHIqTDSj2gttQUhmMCLQskEhylB2N3kAHRJb37C3hSuvZ61YtmO56Du6
1T7b5Tzv7MzSt4zqmvOhJArdLYW8cEgx0t6yIhfbqnGe3Dhvt4vUyEuXoj/PtCbaTdJm6Ugd+UVU
XXMeMbS5DWepmxutdkZw9jZJZ52nDelVSn0QvwuyyKbBgZ4bfqdyiw9lIfBXy+DGmBuO2kgJazkb
ViAamo+wmiFEMjR0L7puTnzIcOquBMHz0IVhegRHB1aSBsz+CGgKzGS/dluTr4bvPAXn0Uj1oERB
PHTf0a5hV22rIe5OFL45wSEI6uo5ibECYqoFP+ZewdSki6EThOrYSKpwOhPKqOwrcAo0J6ZrxI5D
clb+yer+7wjyX7pFDuF3I8i+ibu4b3+ZQ64/82MOaRmfFFkamzO8ZhCdWO3eP2wkyvqEOx3nHAbX
71rHz5KG9okyBRsuCwEg25VrsuuPOaSQ2ieFogiXHNgF3g/3H0kaH43bzDKVphh0YhbnhYDP/zqH
BEWSFWlqTx71CPqZqO3pgaZZFO91J+ot3djv2rbG3Fh3HWntckleR220v9V19Hee9TUH8LMEwK/C
SHZ9V8xlTfMvtGV3bgVS3+wRSG0POOgX30ajP9jgzBjwm1F3wwQjeK8nQJY/fWn/QX74qOyYxE5s
FsP1i7Bxja/T2p/84ow0xdhSk0pJY/TZ6cA9BgWlwpOza0KmTL9/sY+6Di+meKuuIuRF3v5jbAeq
iaXIu1d+JszZn6P+1ahEuv+/eRHO0viE1uDKh3fEOJEWWUUbssRBeETMoH8Dqenu96+ytuT98p2Z
Ni/AV0WUUZouGcQPH1xEIU3OdM3v3KuwuisISbv1TWTulvBzTYNCMErYpDoktJ6hgzokOPChivlp
Cc2M+RbOCL83dH+h5Mvp3XM+lk3GeVWfqm2wvCExn3XLFa7bv9ObmOR//MUZ5iOxITURGpTcfT9/
49APGxF2EDZB6gnX6+mEm3cp+/FHvCwAuAOJ2RXErfZqBFQmTaJ07yPa8YxNPWDF8fskT3yEnWXy
6S91cTPm7vQYGwNjSBPE9pPJ+OHGzQtiuXktB9N3raXznJZBV9Qr9QpPLe2pkLXS4IirtbscyLMY
R9kv0DKkxOO4KRsh7c3Qh9RXuu1qQAF1jE+FRJv4jDH+czOFdXgwmt5KN+zSbH2LNZFzslG1hUvS
WXXTP712+R3YlRCj0wjF4ov78LGpqhR4MOEiF216IozQb5sYEuPvL6u/3I4ESFygAljoCEOR6Pz1
VQACYvnodOBNWlf7bgeCbNEggpjToO2GBUnt96/316sYfADCM5lO1mplr3/+8+0v8kr1ETUWus15
TfSFgbxXmz67VZCCXKtY+CmX+v2L/oc3aVGaQ55DYQyU6kPejV2RDYuDqbid9teoJzzlI6A7o+Fe
F3Oc/c1b/Muisz6BEI7IW7LYkyL59S0yWlpKmOA9aAxUEdSDgW0XhvHfv6fvxQI/r+E029MZwdKG
2s7zbg0///xJYlmeEFMkvPC+SnBOJ0sebwungo1cl7FzzyTvQvSNBfY2lGnuzbWd74oYWOwG1Jh9
b82DuqqZyr5JAUno+2/3313Kv1gafvqi/uJ0vYzDr80vO5T17//YoegKiwSOVJe0MT2EbFH+3KGg
eJJm5V4nW84+Aaobd/ufSin7Gp3cHvS4NQRkm/J/71B0/ZOFj0Ajz7h2+lCc8U88FzDLuGT+fUnR
2MlOB7l0TbGh5bJb+fWSipt6jsO63AZhJofzPFlwczOVTMkM1I36glOXUWrbB5p9gEk5ALpp6047
MxiUiD02XWK+pFXm9DoQ7sCZChC1+SUC6lJfj44hLjUkLjwORFsW4iJ18JhVjjMym5iKdzV10VtL
KuHkdmBHOAZk2NCttjbOeq0pwzdYzVV4IaS+nDmyK/fceMEuK2g4PeecolGJxUAfJhFwNnuh+0BL
ExdZy6ya09yBGD5wzusemqLBXsWQk/wQfqx62S5txN2hQvAy3+YFP+oFooAOZidNqoOT4HjcVgAB
wu1kMfeC7JFFprafYb3jUVVq0L4CLCbetIM8PJgOld0lR2pqyQsCO/nMcHrbQQcPXogtQFaC02MY
l1bJo9gLhj4BI4ANMLU2y9AYBkXQKvjSI20yvllpJoBD4Q/PTqFxvh0Ym4yWM9zOdjhCO8PQG/pa
P0bXaQ96yTd6UV2UJRwMfyLr2TDti4MAz9eqRJHawueWVPKWIrV8x6mI9ixLo2y9m7MnaJmGTVrL
Bf3CVBGo8Wzl7+VAqzujsiK6c9vK4MxFRmAzNnLwc7wgLzlEpYSMktvHvl4SANtoQJhXqFSde/Bb
GSBFswZXRS8D8xLiZVv5MZE33TeT/lkfxw7grLNctTIatwiR0z4uUYkapInbuDKrd1MyNcOCPMb6
Bk37ae706IBs6RZ+TjHU5yXL1ReqAqCxUaNglSvqXmQ7wwz13gNcSkQJ1OUdGZoBqVDQbxQccGry
WVlj0KU+j8WwvM+Gzqh8xarYv4R1M6UXQP1H56JA+J4qLkUEimC/hFZrvI6gZhhDcVpol8sKpX2m
qbwDkkQSii9WyIX5BfdFWu601izvlxk/oQmv1VepdTGU0GLd7ltfVsBX6KvYzCSDNlEWY4bJOKUL
onFNrHpfq91uiwvwImtHKg6irHhLVHMPdpq4D5gpv+e4H24m23kfm6r2DRqD2BCSptCHQR3SEbt2
o6Z9KCuoVlE2sCGcFvopxWf8NZ9TJPt9aXbtbhkxumZzle21ur+YKtfXxxhOO+/5MGcV0Cv7c6AZ
27KID61jC3ZMhJvSWQcNrTXTlvrYL+0E3XG23nA9UCJlbZfJgnc3ms7XJTO/iAz8MUY/MS/yroBs
55njgo++RIWD/rcNKhI1BpxuOjpB8maj/SXUGGpbc0COEHKiz3jVT1VV751ev1rqKfGiQLQQTlsS
iN0Yvw1834zg3L2VhxduW3PRjEo+FiUYgjI8o2cZNqN9Nya4Ucc4e3FVF/hkwRx/EP1lhRD8XEX5
jZTOkfYBOMI61u2sb84WGy5cV4mrMAoOSDGPq2CyyclA+ahSIJ6lFsB3z63btqoeVDU+i7y7Qgjw
0rY714i6HdiQw78s8wfOnQD6+q78xpBYMNgoQ7BPisVisqf5DHbTLZDLHtv0UCLMTOCOQkb2WdYP
XpOZksKafIK8URBCYCBLAtgC8xpMg2SYmsU7Emv0Msq+OjBMfDHiBt+Wsr44SZOe6kXLLiEOXYfF
gGl0MMRGDyz3om0GPhEbAsCsWueSBhx4zb26bVr9MRu1HYEebeNGlLN0bndIEkkpRKmOKOzbZAqe
I8t8K1xSYdD9NKar02M3IWjmExoo4xq1pfUgOhVxSnNEF2wVmSaKOpCfmJZAdKybM1W1Jp+CcTLI
n52HtUzOelukTHFltbXS4dxJ2zu7b68rkbCEVHHk9/byDlvjNtdVfWahWO1He3zKsjC/a0qDmfA4
0ZChof3HnZQH7BAHqQ/TpdPQNhPa4JIqjLaxUdPiaW47CZm3TUXyjO63b8wQDb837wfMNBmG2bKD
F7eRXKZJrbuH1eLtE6egGmFsHtqp/5Jb5SlN4/OCRhmW6x7ZwHhuHVKnLDbicgK7tuGSy7xOVDdZ
DJsultMDydFpB8yFyd1yWqsv6jHbr3UKno5Iu6TQICPuqA0T0H1smvu018uDFbW7rqTjyjTKPTAt
P5thd3a1uB764QuQvLM5rC8NvT62iyaOQ2HesL7ll/bCe+4c2JZJLK2NUtWXuZgelFZ8k+18hkV7
O9dVSA1YeTHEs7tvdOTmpRA3mTaEGxuuHohsccxr86wa4CBGw7itgnzy8nIMPV0q1MqMJkHQIu9l
OV/nUO6oFezewb3PrPhudm7i6Ng4hKuxBMgdaenbpXeJxrQWfj33i5iWK8oezJuS1ilrtE+4whPQ
lk5ADwbujTwF/hnIjOWu0Mh9fdM6Lb3vSi5G2M9ZqeGzGTS+AXc0zJ3B8IQMqK2J8n3Sp87kkWIb
WDSibtE/m1E+7wKkJx0Yii65pnZt2dXTu00xEkPNrJN6U2wxCHDCNEJCZ5WPNyxen2Ojkzn2vdOn
6XjR5XVyZNABSZzxaq9i64YjeunWO03wxCm/Sb23y/zIyCORy7bPwFhzIGgTvCdxFI6Jn/DLtuyc
ZEsdIWD8cHkxtbqb7G3QFJOj7yctZYe+NwoUt4QATAnec992tDnuo7AtDkDRBvnAlyfL4ZIwDkUG
FBpeTwztb9o21t5qjfuI0AN7SI/9g4qmu8ZWnLMONtYriaay6oMNSUn1mI5roM8I0wmCC1WvC32E
kvtQbEthcD48mgnjIvBok63oUgOkkVS+0EwIbE/BjKXYd8ryQdPzMRNXMRaeVj/2mPOfpyIjdgNt
q0OM4MGnZLF0pT/3pllPF0kyOpBhg7iOzFupkw6NY5VPlAuR3Ej2dFMpfPgGufQ9diBsNB759Yxx
QmA08ymXWl/LdqNnKkffySvbWa09hI+NTUDWSd86pVHkGwbshvLaH56gdOFBcxkFTYNZKNAaFtmG
3TUk3pk8ktHW5GO7kKwsVpc2fi705qXjQRA/6GFb2nfgn7rw6Ejg5G8xdcHJli3UNdTxhOfJDwMT
oMjwFLXCQM90G+QaHjvLSA6MBFYVrd6noaMVIJYZo5FN8d0iBQ1zjq9HIr3dEzHLKaeBU5sCP6rZ
lnnTxIduAi5Jfcy503KPym5au6EVY3LFUCebnW3cNI69w9EHazBGMdmnZIiJINtDMj0WuWxvg1yR
Kg+JZTVbjI0MQOLBrc3LaJiiEiFupn69ALJIYw5+mfaMsg7rELiwhfdRoCUatzfhq4gtc74VucsD
dNEZvcAIdFOSxexoaF+J89yvDFd06UZY0g1bCOxtV+dQiEqMGldIqgjsgZan2RGJQpqfo7GjPqcY
Maf4Vb607hbbY1nyoQ1INaGx1IBy0VDreek63BxW8wTZg36JCWRB66QZ0TdJ/lPN3b6ZqgWUqlE9
IyT07NUMtBKXXEOr5H5ME3qZAhG2fjXlvY+JqUNmb5XH6UBcTK5dHi0rNS/SoR8PC20rJEnt+rbM
WO3Q23uGae3oU2LCurks9sUyOfJgZyo60xyWLd6l2LpR6/g2ZSnER4KWxHId8ByDzX5OIUKOhp21
O4Pe4PsWZ5XXrokfp6zMk8B490rhWH+WRCL5nEy2xhE+bL4Vc80u0WaP/zXDbfStqZYJn4wtxZvT
9ySbdTEQPIlSG5NOVhLwwEO60xlCsOWJ5S6yAVzVzIHenTjF5m6t9IEkaG4sgy1WpudvPFHeKgfA
cdtnWJ3K2rmudSt947RKv0VDOL9GHT1MUwlDtOUpeWxibdqpaH4TpYJflebzQTUYFryYxDgdBFOy
jUOWRBGm1jF0TG0314Pj9bJ44oGTedgZqydzHsKtm4rRy6mz+4y7a/KdrAMS2XY+/VgJ3NuKg4nd
W/rO7VfWIyTd4dHFL+o3c2z7EYcnz5kt8zDV3dcWV9AOm2t5M471NQ1K+UWIyYDTmGF7qcNTPMUI
6+k5IFvyVy5417E2H6a4fwhGM1oLQATOKmtnQvfkYxysbVhp+pkegrBJ6jh+z5v1CGvn5QkeHLPA
Xk8ox2mzuxp3zUaOawraHKpH3gmbU2hJw77MgYxXHCWPdqAvl2PeVsceDjFvfJj2hpwZbMZ2l/6Y
EP13BvMvJJTfzWDOXvPX+J2J1c+oQX7ixxRG2NYnnUE6o1WO7StSnz/6g8RvO0D14ewzAFG2xdSF
Cc0fYxjdQQwio+wgX6wUwhUR+IdQpNufNMMFeUaahgmjzWj+Q9Tld9GX73nnn8YwCsqYo2tqPW4C
ogGvvI5pfpqRyi6lxajSk92iazUFJ6OMX50YLZQriwfApioL6JwtXQK3JS0l/UZvixrRIcW6iVw8
1x3esTVZgWcczrYmdC7KnhalU4EL54IwsZHzVGJiuJ0Mp/N6KxMHOix6ohZ0xTwUrgshgZRjLzF8
DiluXjssgDPbZ1EQ5bdzlhiVV3e2Na/ABu6nUWVAtPLFNOm/C6a52Egc7eF2QQnC3hEq4zN8Wc3w
C8a0F1kgy6c6Yx1qq4AUiSaN4MrJcARvinQw1V5YvZvsa9UScxtxAx5Ge5k+d0PZl17kIuIzKdZY
SPN6NKFFwCwhAyucyxJqAWhPqa/2CZeTewxnBa6vox0myOG5py16euRf834ni1l/pKBFvmmmqS5q
XHuQxaXFXqCWUGGZCEH63Ha9ZCHTl17DfyvMx7SN8/iwGr3e7JiMgDmOyt7GtIFUnoYVyqRaaorG
nV1awZsgNM55rbTSJ2aC5niEV0/t0tJHfDkYY5Onym7FAmMWywZ2Jq2VG9zbwQq11zkcomaKFxc4
NepOHCiTI9XgbBujsV9LIZ1ikwtSDDI3ovcg4PrclBYVS3IsYRWzIWsMP2LY8KLXZFA3iyUdrh0K
rZeLgcfgkyAZ5rXW4Ax+rKdJ70Vlp8gEDCJ+aXAw8fDOFYezWLnG16HuJ1qaDI1y8CFuEqRKFT8N
PGYx/YRC4o6FYsJxXo7FzuxSQoAN1UsBVtwI+T8gU3TD+GTK91EXjWfI9mMX8gLLVP3N+H0dUv57
iLnePSsL1HUUd6qpQH/+evckZWux/V7inQI3sY35EtlvmnLXuZxSflpWrn/8T39Oqa3/q19einCa
ZoPqYwprQHj7INFQ/Jux6NsJ4Y76WtDk42f2KDxHNWLbRi4x6zoeLir+8Ros4viDvPWP1vf/52JG
oBj+VuN/LeJfF+/1h/5YvE3QDiCxXNBtqCssH3zmfyze6zJsORrLL1xIZtirtvTnDN3+ZAD6ZJFm
zad+xeKP/ly8IcWSM3TQJRGlVxjoP1m816X5pyuCEToqmuk4lKmjc/GM+fXig47tlkMfv8ScdDm7
T2vDLuLmT5/Jf7jsPlzhP14ERK5jmCSo1Mf+erLFdojB72V00uhQQKbYtKQrzrRqtDa/f6X/+HbQ
JSzymDB415DWz0+iUMFAd2f3mXEAnWQ654rbbi7Yo//Tl8HoA0HQtGDL8s19eJnFLabEqtUTns3c
2VKj0N+XczQEf/O5/ep6IPpFNo0nuOWizPF4/cg4k7ETO05tPC0EYjaJCozHEDIjC7bUaZgSKNG2
XR3SYs7/hpH3q+j544VBB/NcJQ+BCv5BVyEaqfWNqT3hMQ/glucVFWL2zBGaZdKvZiu5nEVc/w2y
9MPi9P3dIuKsSyE3C3fKr99dGfOIaPTlqZa08jxMucliPFotRjm8T4C4odiTLeUkYGe7UsmOo4NT
4a38/Vf712uVEzs0b6iw9qoyf/gtrDmGU1/JJ1ipJgfO8L6uIM+Tgvln6Nn1M3YtiLq6RqCQpfhj
ym8UIsKAaDxx6ISG1Kt6OwCh9dwpDI+/f0vYVT7e5WwNHf4zez3bYtv3QU8uLCFGrY4uFzCHmTeT
d4M5Bx2JrFxZ5Xc47FdYUZRSviyxAZ7R1D53G83KeQC3s4XNnzZNSd9zN0aTX6w248CmX3GDXGu8
UqDGmT3Uu6bwlqIuAt/itFduB24PolMM0Z2NbGJHeQKeFbi6utBsBmWrMbpZchp8xqDV3x3Knmg4
HJbIpUw3IYFj6CkcNWGGA6coujywvSJZtOcBwt3JUUt/ES8w+3a5Sp14N9Z99epABzFPLQDE4gZY
XvSILX+xAaVOWnmQSejWWDBWK3qqGwPmN4ozdmYzOhPbDZcOBbHyS6yh4PBMEGc11c1B0Hn5d6e8
luXlF4wCidpy0suGY0DB2f3MGIQTKmdOQh5pLmza/sL2SFF6BFNMWOXkIUZi/FfgXA4hMhbz1T6Y
p+2gpnm4t+mOMYDPUcNOHC8eXiJRRF8araDOImhiST6BnSxhBRJhWvjWW1Zwuwzg5y6H76mGaWqc
lcthTYIPdq+JJKrP6o4OJu3O/JGGgDlkiJuyt1pciXoAbR6zH7G1ekH6/CNIkYuMOiB7YwQd9uTt
XFUNY2+zGmEMUnGsyAE9V1UZJ8aNXEx4IAc8nHl7S42b3rebLIHwYd2NpVuiirlMymevM/q0i89z
nRJUbaebySBxoKQKEJYDGYjII4EpFMelcwCE4FehQEXg5tCJRtls8TiV6yqaGl/o2EcN4tXAw3Hh
DAMYIWIONufrTVbDHwyOQ4VgjRlTKtXdA8ta0mlD713zbWmMvt4kqK+1C3eCmGFAbX1Y9PM1W62E
AWdqVEaT7K1kViNzt1wTRfHQRk1S1r6i8ghiR1lXCG7MHGD2g1kLq/ro1i14MeJhWn4ZId5q58OA
PLmnj7z5Ns7lSJLJaFCHIyusjqWeO48G3dmMv00r+5pkpQy/0X5IM0+LIxZkDy051OqEg7jqnCwO
9iSgcJzR1StrT0dPlXu7mfLlOijVcMMTQYVXEzhGGtTrInmeSuYw+6HRHEWqEEYJH4Ycp/IRzEzV
76PFcowLMGqRdYiJ01Ifo1avHOZdPTnXi6h+slKpMStd2iLm/GDpwut0t5B7MU529RZG6dThvzWm
xZ9W/hU30oQmsHGx/IRPY5AMDVvWIhAP89gNxr2+DEFwRamPnu2cGajfUzKnyrhHptWiL7SF1tZ7
G9fG4DDXmHW93ag+l+VjXeouitXE7e6eEq22kJqDLnG70+B2eQauTetGUDs1SlDykC5xQ70ivU72
eD8bdFCmm7IM4cSR35fqQkD/47uMIGvSC2ldz06VFVsiQOBSinHIblploerpscaqMyiJ05bRFBUT
cdJaEHj6Sl6MGbKpV+lNdqNjCL+m2CvBUQ6r1vU7hqyTb+LdhQKtYv1bX/OB7toYsrBXtAPnS1y2
1uwT1CI9mY9DxARY0ls6630a7yumeKB/mJ1S0jVZwU2IJf5zSy5WoxRiNWzFxB40PiKLx1Abxo7N
pHsY7pED1EMJn4H26DBHVnfLpRl3A/q8tZOC+C5Vzj0lvKDnIgJvdvzcziMqWhMl07VuRsrw8LWn
MbpfwDgrLqgnoYVO5VfM+Fna9TlWnwu0Z3wAfQNAMRXBsyaT8r1HZLmfFO2Mq+iVfI1M0uFe1Mbt
iyU07VRRKglrsIvpGO57KDzbUXPmZ6zFeUMwK7EruH8t3CybVrIX5aK2QVdpinOYLJ3lkYpsH9ux
jZ5nR+Vv6KnVyPOjqN+6vBSTZ8VjSXF0Qck9gsB4WUz6kh9TYYJmdAi7gBE1lviN8iZ1Qztn9qCL
3nhN6Iqi38QhqOoxyY7vOF+3L9Gkmw+9JsZ3Vqgk2RJIcx2fx5wee4lNY5JXDQ7hnllD5qRa3P42
hRPlVMvK7SNUMEKHqRjHcwVSmSU2c9drt4s08YJTzkR9esU2Ea+gWjJAEmOAisqbJjifL27a7TNu
jpwjLklR7kSIQJj8JQZxDHw1Y+AwHS/JsYznHIWt+XoGG/utj9PuohXDeJfxDYyEmGLO1UXay+zE
rRNc0hIlqcI2HUDkhbugvxpYd3PfcZqoZ65Yk4qiV3N6p9MIi7s5UHW+mZY0fJ8Tmyx150YGmZRZ
sBZKC1qw19AAe5m1AUMLbRmrt2ZUtFBHOizcTYc149UCJ6v7pcU2Y2fMhRrWaQoEs0Wj3dMPl2oM
9vztJvMih/HMNs3L/gIi42CRXWwLJr0iSJ+4ZQp9PwYFqX0Jzk2t3XW4RmxZqVuKWIkdfd8X/aPz
6P+fcAy5MlT+z850tmVpXLz+r91rW/48dPz+Yz/OrbR/Ys/iDEWoa23Y/DdvRyjsXZwNXNDttILi
/OKw++fMUX3SMCxiGmPjzMF1PQf/cWx1PxE+Nm0Nx7uD7X097P6TmSNwnV/2tLDLcUDCMMecCQVH
49zw63EhS0GAIqR59kg9sd4N9XJp5Ax+OkI0myFrmbAtNK/RWmTt8yGVz8RUdvUQHQQ+RU/mdE6h
zujbKOi2TL0CfxTcHyTFGU9Wrn2+BFA6wyzdNtyRO2t24wMngxz+Gw2LXdBoftcmpVeYD01Dwnqk
8DuTUbxFbq0PPXzF87JN7sgK7seJziA/CHkalhPdQa4FLqDdNHMQnipCjlh+qvGKDHnvla7A5yDi
jHB70902pR1y3gpu5nl+DApWNgF9sLZ3eRSMO0unxdqNAygydnEx62A3cswt/shy8cQ0P9pXS155
sjZjf2GU5QUW09mARGE+JOpqZIt4zNgjbWwr/5Zn9LwH9dhea8xZvylmatKZM3+1B/ktUsoRz0O7
pWkquErc3jwv4FffMKzWj3kEL7lwW2qmkBlGYvnk7VQQast2Pdfe8nwSXh2qGxq3/bmyXvDa6V+m
JLMpXExoK/MBX2g381QMoV+3ZnDhyKnSeVVzOdXdYpxozSnKLXBUaxfmgfOtjnT4khHby63qbKfB
mZSHzyVgvpU/Ittrmkntxwz4Bb68eJmv6RnMLw3uCvZZeQX1EZH8SHcZmku7TMUpbmz6WbOYaSgf
4bCVlKUeZzppAWmwMecUxLIYw8XFx2Z4eLgtr2+p2PCMYkSB7hMdQneYu4TSTWf6H/bOJMlxJM3S
V2npPUIAVcW0JTjTSJvHDcQGd8zzjBvVOepi9cEisiXCKyVSsnYtUptYhLs5jSSgUH3/e9/7aJrA
J7hdkcuCfqKgB6bCeKj0QL/0tX3LeUxtstmIKs9KYcZRtWBhMwhGjc+uSq6KaK43RSzzliVwzI6j
oGasd/k24KmQRmwjfO+UJyuhkz+qZD5eUlSoFSa26Qjt4cke6Ik+RjyHdoWh9j2xNXgTPpyEXLwR
Y2et1nWPRGn0HBEsXM8FnvBYLj4TcwePgCZsYR+AXczXJBLCI0e4TcBfkcFtqauJp1R+Yfx0pRL9
Kk7woUc9ZVjTi13FS5B/EzjYSzrBTNFhHhUGmy5LqDQM2JLn2j6cGMjCaSkd25vD2qzZeFHbaCfX
srd3adaTj/PXY9Y8YHOiIUWk2ApETbfGeBkD7H/WoZV3fXEP+XNX9pMXiM9EMhuYJj5P/UU34+au
S7prv/dXo6p2LEckngnD6b44pTURrgkGgMzxj8CuIHSxlGZt2hw2IraJfRTF/j7VI2+useUEmnty
ojI/8FVtwfCeiJN6KBhi1ycmXfVQ5ZEp5IHkc3NkGDDfmChBqzDmAEKVEjBgBvH33DZXRnwzkXFw
9LcocR5DPWfqb+4mJ/J4Jh8keTp3zg9TG18L3CgltIaphqVKBjeMfipWFRufw4Hzxfg41GjXRoZx
Ka52qrAVM9p644f2o007I1u6zGSda958AvBXYUyf5JhEP4s0vQGQ06zm2GawqVcvZTUsHFGIq9yN
B6HwpI0EGEasV1XzTn/MzsDogvRifLBxGoNzOoOHHaKm201x7qe3tNYCx9awcLI3YPztVjsbUwAh
S1Fe2rH1iriIggMthbUE9ulr67hPwlOTQYddZSlw6McAzDY2UnCGFOK2IW4BHTApA8ogCaGw6B85
dlnPCJ3kluo6b2YDQSB63uQWsxRmz9qdmvzmS871nb5UINSZH4HXFxrtHn0hN37q9hX+M7c/m/6U
rEWp1fuhLGzA011K6WlpPEGJalZF1hQvGlMdcny1v9Hy2b3LoS9RomPM70nduGewgtvAF61ntxhk
6hLcpVMsZ2pTnS2h3+PQyD0zcl5SDULCmMagB1x2immvX9VRHB1DWZKdB5/gKRGXV76YaCIlJBmX
jtdAPzXS4SZlNha2sEXqGU5u5efxtZ9DyNGIYE/cGYXePldZAXHiPcLwbIbBPdEowjOF/gPTzz6w
/GPeFPs+SnbswnmqSGs8BT3gVy2pPg1DnJ2k+8zI4WPuUYWX0DFdG8ZnpbFFG0j2IubQFdsl5bGI
Wx4LI/LQzKF/U2Gn3UDtB/MQUhxNJx+nNwlmUnZiwONIOiKby09O8Amh/fw46m78RZGAszOL/Mut
i+MARpt0JtlKUxGM6aki5IAQ+9llyqLrCvvPKq7xtPR5uEls+OYVbiAoorl6MsaneX5tOLhUKDX4
2l5qMuDLxQbj59nth6u05mlGUS1TsHFvaq+Rlu9kYtN5LOZn20noAX216mbfVcPZBrNCtItK3Joz
FFcHY65xVZj2rtPz2zrtt6oYD3houQ0ADiu7vyFkeS2D7hSV6FrgWj9soturyGnOYtYPXQOME9Ln
lKdnHCqPfhW+gKai8KQ7Jly8BX4VlM0TxHmvy40e45L+5tfhxcrKg5oIC2Mis7tnGFdHockHDVl4
ZdfahYTuj7m/rxo73FJzgVMUgQldTf20fHMjY3Pni3c6ztZOrBmEYwMsluY9+vXL1PzMoBj0WXAG
wUPdbL6IIvEFwN2+9MEmM2G7idFSRBfekOJSnhPCijYn/OIxEB67abeOE55DeeKkE/PNf1Y6zt/S
3Aic0TFw9G4iEdeqYeuODBEcT/K1r8LRlBvCsmfX73cYTLSDo9OIhjNG81GyjWmFfLYKm+dwDE5y
ep6GcOdkwXYcJw/DPO1O+lAedcHsLgr6u75y9xS53fZE1zzE903nu1/crBSEyh3eFJB9tg+SuiK+
Eg3al1WWh9B1t3xgHpeGN6XhocimpZ51l9cTGqMG0/MBSesdSMiOPtz1zHKBhxf6UltffL1bAcO+
EzXeF5licq4OSxbdzgDYqGrNfDLyCt2gNDo5Ow21qti6X5PmB+DbC+LaizCmbVdNe5WYW5MKoTkc
mDPnxVpPd4ilh8DunXU66/Biwhr3Yir5enVrTex8bVINIEp1Ra7iatIJZ+tGcNvZ3WPB6X2dDa8z
LqDMIhYu+8w+jY2G3GC707HNvvgqD4ngMymy9dhlZ24teozidU883mp8E7EmudSVDmpssG+tnlp4
u4OBJTvzTPsADeWRzSBQ3AUlkSoN+1XFBqNv+xst5HE4EtYLsc7MIRZbvcGK0uyM0cSa3pFNau5H
KUz8pwMEZHDB1BRU3VoRzNrPjXpx3T5/wOEJAcBs3JOrcflZva6vCoANSDfRi1E8cF69tKW8Lwr6
Unux7bT2NnSqkyXEld3S+90IdprKxbPVHNvJYJxf3apa3DlRvx9F9IbScNN22VZzr8SgMU7Wd4JO
0I7PPlXNVTY4DwjE/Zamqa9lId9mioIYu+h3KV2vXt0+Vrk4ECFZYGz6Niltl25v59EN/U3tKLJf
2dru2609PauYdL2uUjJKZgca7IghYOVU0b7vwnCjI2BuJtPkUi8X/AnuM1d8BvVHHk7Rji16yKWk
5CYT3VMuMyZWzptIR/9o2umG4R9LgMF6IeJnmTMVdq0DGjDfW8KzgnUBuhfwN1PwxIgScyXpCG/N
3qOe4EJBCEM8kDV55EmC7b4cKC9g1J2dM+lfYG/50VtesBHBMJw0uz7XDmZTvTY97spUwc2m8qDU
3xgVYHvF0LTUcwXzJtGLjVk4qxKf7arS622Bma716SNljXmvLLmL6ShwIr4QU3uwh/mQU1ZAk8OO
c+d+lKDbhcvFM5R4p8QuJzpAeoKnRqw2VWpacNPwDoNjX1XKv7OrtzgDvZc7OO9mdSedTG7MCh4d
fkMGX4Qtg8nrIxMKiu70nm1fcbDb+sBIoqTDYZUmTxUezmiy99HoXkxSep6Wfrj0KyjjvbHVzaTs
DyP4hOE07qwQwaXCym0841l9NxM6iHP5AJkZvDQDBCLS/irWMIqMqqlo+4XaHgIfeHXIH3lJTmG4
thrEtJtxVeKSxIJd1fV9Pdr+U8i8ZPl/wXRuxtLctlHJ3oHC6EPbBTwwmzxZCeINa8n8kmWCCYlK
PjCcvwyLAyIIsLyh83JJWv0GCfBGTPIDTyuUrKi6N0Z7W6A2w/tonkUV3g2mqp8pHPyKl2epn1xp
GkqOMezqObrFb6hvRBld/I4URKUd8T7SKpwznVhQDn79VanBm7iE3BEmtSUuqaItIE00z8VJCny+
2PHk3/SBdhXwKL3BRj9vhKEl57yv4gutx+5+WoyL6ncTI30Zi6Uxpq/5wglX2/a5Kw/dkJj32JYb
UKi0h7eWnbz56GuU5sypFynRXFkp23mCDPMbYdzKG/qe+SOdB+d+1tw9dgrclobA3b1q/MHa0r+r
XZHpTYe11DrdWGl2lBVrA4/Pz74MS2hTcT5cklh21wF+h8QzZ8fhhioqi8bhpgsqdj01vUAGLdAY
7CNRGmSTEn2odnmidYW7j4uxc9bEcALzKdMzkgcwZIJ6R7YMhogVRDuuNGqe8rmHax2z75jZet+U
Q59kdMbhqQ1pkrq4kURbs7X20NYdRXRNn4PqS0ODnFiNFbFNg7BiMpZELdYp3Kt8WEa/wjEZMFRD
9kDaYGPx3LGO4hVJBEdQtdheZ+kQuJoCwHxeOjegmXwm1QA9A0qZ12GK+3ZI2GwMBos3m9N2T3Vj
qS72t6+WkXZ0mBstxFMZTMF+qu0aX2PqPhSLEbeRlpazJStmbElVwBWdZKSZV/lY2Be/bTQvAirG
N8gf7ili6FcQuPJzF8y8eVzV5S3S0eL5pYYBA7BjaKYFhqqZ5wfz2yQ8LX7hALME/XquEWHe55i2
Vpo/PVX0LMLiU9xLgM+XbWeAkyvWy+ZEaIMHGOyvhegI0VBbBokL6rH9nftY2GYNBRIbtk5a3zQq
o8S2Khl7rCOHD+rg526eXsUDw4yNy/yZqqx4NnrO1fZoQ5j8pk2m3+TJ+JtCycEthEiZuyw/MBfV
MTQxhb1k2KUheah5T6g869iDjYPHaC7ai7mwjLtKdbRTshIYJx9PBivTN/0yb+PU35mtg1g8KHbW
WMXyZT0rc+cM3JHQu9WKzlz34xgPKLcWci9Bqgw/rLL4LrC1N2er6QGM4kudaa5KEvOD5h5FNzYZ
mO7IvM/Mt+BT/ENtyhBMagUFb5dR4uCgWJvUlxWdbl+Xo2OW68XDdWc1qfyRl26Hn1aK28kYmx9F
yw6FJg1zzQwt3I05oMVS74vX0jCoLxgTU8yHQZ904XWubzMnSyexyc0yb3e5mKu7MIpLWsf84Db2
fT9cO9VMmNAC6LW1olFQRAD41KQk9SVK4+bUj+l0Cyax3iioEhOlEy3ylTWDYbfxu/1gmOXC10zc
+7I1nTuYYcVZkGq41bFTcGbLB+NYNyWtGVZmus9g6c3bioHGctyOSQmmZlODMqyaCUFjiqejlWXl
8u0PMUIIJrIbzk0mJQ9xDOgdI28V2tQQmD7tAVuczs7zaIbtTx0jPtM0X5+8SIb5fU5M/jqPam1L
IFKcGM1wXjCuGDChdtkJewjoRqCe5omVbqxpS12ZaSDuEzzfLxCGy2OMle7eb2v2I3SWLPVUPSqb
yWb8sjQdvDTUIfCojvzYXU/+GLzn2CTpxeBMHDcM0hM7VenCIcue4mQykRcDqEcxiKDLLI36hxHk
11xH6Uq2ZfxTix2DC3WYeyKqLfY69CV4ZpYTXfQU2OMmZ31h0x6U3V1cZcawkk2gXuU3ATeFl+xc
tRixn8EysJsJbBChpYSW22UGx7dZibbk8rLRK6pvrm6One4RrZUIkRj0fm+4NTPhAgRSqK6Z1rNc
Merdlbr0GUZ3XbrtxqbZI7/JgzkG5g3QUJ/DmiwOcn4L6zvq0WPPd6R+heI52fZ4b/cyOlbchUeJ
d2GLVZnQDaRJts+aEf0wkpktzmhQ/CHSOrgJMHvfDzLngKCI+Yk8ah5GPZx4BuI22AadOZ7TLlAc
W+kqSNR0Icflc3MtpNCe8xWfd3srWWHYdpDDGcYHmaAMCKSFPUlboGVtoXlBaBIRrJEi+S708ZRI
A93FIfSWSoiMlcwW62yuexAqUVLbCzlZcD48TknScFula71OXqrJvK+Jhg7FThvd05gFX7lKd00K
Ap2tjd2kh8yd9p2r2FRQiRjNPvgjrBKD0/grxveGV6pCcHFCWnJshGajqPuzKgb/qJj0cPhJ5JeV
UXofBzLMtnoxWE8J0LJBGpte3PhVG71YTXyanKr+GPFvnLNplD+xpQ+02mDkPZHuSV5S6Es/UiXT
V8Bg6uhP2toZw3pT5z4DV5QYu973oVO6hzbVmpg9YZJjLjfqLDz05NFfUjuPv2RrhtcJBolPNQOf
YVHWoo2dqPRRx974ahVueZGNLkEoxo32HtSV3YGGGQ8kPgDHgbyKVw7h7utJBPPtYLc+crveWh9x
rZKjIPSz5S/tOnPQ9/qorK+SFsurkB2SsRlE0r/XLWGzeIB1JvM02zuM83bRrNmcuex5l1Ovosn8
dhzRhTpQVBMz9bQNyS7ROfMy1RkTrTADdKJ3gOKLa8a7Ey1ukYVXNghWfhC5B92nmIXFtNIZ9/Ig
z6jgW27JMWq34Vydewz4aM5QJoIeiC+lIJ4jqZFRKfBPHAWUL8PMfRrmcTPmcl9iG/hqbTNeQak+
tWOUbHzGsPvCt4CrzKZaj5p9ZVN5CxvUvc+0hsNs2/T7ZuIZZBBdSpaSGIaNgPX8RwimeCOUFV/h
YdBXY9laG6uY5hu7KV7HqP4R9+M6zhrOKgucin6aY4cE74l+LNaJERypbHzSUm0j/Uq+21MnNmUY
a1uLWuau6naBk/sHwgYIMYP1aFhc+HXv29ddHqO0aLTOoWVtpq5lS+dolYewW19bpXkPInhhr85l
wbrqf2AvPjGEWA9mO+/0QnutSpTLAoeCyriMKSGtPY2pUNtJG2DvV2wOHC5csS/zBthE29/6gYWp
Iedz6dPM3nRO/zwGSc19bF4QbeIntp8JMca+J7ek7fyI0O4YgF3NnenOkeDK42IbLHz/vneLjTKK
aV/I3jzo+CXwi3Tcynndv04izdha14gVMtBuUvPFdIpdQ3g3QNKlk4nDjbSmWyNx220fxKcO29a+
naGwUx0zzyu9bm0Px0BASabD/leJa1lbyMORsTIS7qXCIQy8ZMbtyHOGT2ceTAQPfcvxujwQVuhX
E3rhYCfGXRq2mxa02wbnybjRjGrDFOZtcooJlY0Evdm1zypZqGfEBEH2MENT5nCjOYBXUvZhXqtZ
JPt9MEyDMR6asd2nCs0xBuxOpoUrJklJsro8SCrHirdp1qVXWZ2U966vn113idxp2UNjTFciGL/G
kfrMsiJ8ZF/FZfzkfkt9Q3vPDl5fZQUE3NKwx68A4U7EYX1pekcDJJ7Y15YO92HGUYPHquw2FJSl
J7KYMZsP3szQFfOtJZIPWDgEM7nTQqaKa6y5uB4arEZdE1yyOnxUiPd6XGTo9nhfwORTI+zNTXLL
aHCfOfY+hFKLkYAmLrbxniWzfdLUm0brrnOz3VD3+dL2s307VZ1H3i+/hSJpvhdj79yZriBZ7rPS
sVvS0xPlmGwrRqEeRk4CXpr2zWaYFdzrIt9KiY6ZMV3Z9W3aXg22POLWnbG/DJfGb7on101C8EcN
vvE2ujMg7oJPBwPZlaNaGdjuVqHrvFcV40S6yyZxHgBCjh5gwoNeKAQxA/eK/jbNlbGnunXlRK5A
CBx2gwwMPJfyAfOLBm91rI9dnrUfY0wy2CLfxEWR31Gw44Hbu3IM605rjA8hg13KkggxxOMbPcoW
G4B7D2n80AYRToEBeLyvnYJEHUTO/twt3koI2VHenwYy6GzEoeyQUEw2zYycWJYpkjoLu5vis2pK
/VP2+bpMeTdxXH0ZUsKFSE6FjK7TsF5PwORXSPsWiTnwqrSuhdtepE8T4mMfCvnYZe6xQ8jLKURa
ddm3LMiNMIaieRqnuHkeCcIlFdMWB+qDVw+T2EK5N092Xb3GQXhSRcyQgMn2TJRk7ABoV8GG53IE
GX14sRv7ucmKe46z6SNvJyPvMlRe6UC2pKBUoRiPQQkbKriS5pHgIaVwcXgzdHq07SbzmkpfkZJ9
W8UNukw19Vs7z72RA+Fr1Ivxo65H87qPhvYrCobO2jSxHNdQshclPapcInDcgmpFfXFI5Zat3Nss
97EWEc50nwKOINqJybh2LUFzvBYBlCl90dxSfkva1p3lfnJwsmge+7a62QgXE0mJJzADcz61bGHy
tKEHSjd2pgBpKf2mv4b/RakvNsezQQRxXtc2gygF//GTLKRAg7OyH2xGA+aHce8RSIXP7KRGEJwC
ydASMfiHPgVAb/1N1BYLK3wWXtha8avsaHU7wyOaluBGXGsMDkfDA8k8/e6x/l8TCOCfvzWBfIN/
fsktLD/xB/pH/YYJG+afhIS2YOLwQf8eW6BSCS8xZE6D5A2VTH+2f8jfMHdYpJmxfpAFE/iQ/7B/
qN+ErUNUI8HmGhiQ+al/w/7B6OxX94fEJEdcmNdbEi3OLzZtO23YlpDATfs4KsfdpGMnWElR6O5h
JlHmgMgIlkMpM7Dw3LU2JWKyTevmAFSEQsK6RPLi7rLqB7tjv8+IaQiGa7dgmAbqAa4wultX6c6x
bNlCYkgWsEwLfiLhoWE0GAJXFUbRaJsIu4739qRi0yt5blhnlZMBQ4UpNPTbCG1q5VgNbl+XEWbN
cZJuMQD6BhG3BnBxu+qaRJ4VFZBvsxbRklt1oCBW5AGmM+z64C2JI4nRIMOZ7dHohhe/yJQ/0FmW
LNXHTkAGQNFRm61g39AjFPuCUKscYuqRJ2tsK2bR9kBZdRRWcit7C96JRY8s+PkqsRhScH4g7pWI
iwpVYWzaIA2uGT267yENoy9F0DpfpS/c2msmE70qrPFw4YzsDOsF9XfIngMDlDNyxIDEzObGzWAE
Jykzu4JujHVn6so5qDSfins5x1a7nst5EEhJs8uBpbSdeaPTWLoYKDvnqSgaadzDNu/msxnX3ZVL
9+/It6elJPGZPM9HjB1Vcw0PXk+X+hoHmYwn+0lYcmyp/RjGlxywfretXCccQI+Muf9UhHGvtgMK
VbZviHhBruc8ITdV1FQfPKYLJpyVY3+GVu4jzS/tvJ4v2/BCM7rWexnZZjRBVmqPmYD52dADUoND
iBiBWKVG8NAtE8oLciyLbCicoD7FJlDulWHxM1uHze9IitfsUswHVo+JkzpGNnEUt9CU0lg0pdZV
1+w5KGpfIYk2SDNDFJ0MvwnvtDZqfhpKPbY4j2nfbAw0lrR1SoCIsRPddwOsGz4hggRpahDVQwZi
ybRmIZ9BjjO8TZTO/MtmHnHXqX4Z7cWdHgB1IOvAbhfhDlYFw5VVO2bjy5hTTeSNVZd/ilajVsyR
rZHhkDfn2yq1MBiPBi2pWyELxKg076HHYCGrf4Qi8z/9IcuvbamMj0iHaoHCmxCozzpSSNQEctOA
mbVpVYTKbdOYUvnRmgd69uxDDCQBObmyYH6Rz+9KM8vrXppdsIINNYIb7gun5RTsmy68/6pghyOi
uDiKtiZrGumiiLzAbLAv6j6WzZWIZvIkaQIYNBsMZe/KrBD5yXS6YLH2Ui9x71bVVG3Yhg8/+1Yk
NxVUqeCIyqh/VRV29S2J8JFneR87LziurduWxNRLYS8H556daHTAmI6Sz4Avu4bVrDMNSYWPQyyy
49JzWyf4AbJEh9ZfVw47WJj7wmsqB3WB/llgJOiE6eMQBviPpQjn7jEu0uAVrDbfjJvGWJJAjlNi
knRzH6+rOjBf7YEH6mowKv8llE7F6mQE1dl14uxRF7zixrfj6WnG7hte91nDoI3nc5fc1SO+hrXU
2bGvfeL9eyXCatgtGad2E9TWmAKJHDDud1WBo7gqY04XeTwjkNuZRvO362d8lUkHLnaluR2W+Mod
VUYipC3nLRZiHHQBhS68Qxff8lpTRY+nNe2jc6MJ8qoFvE0y6LNT+munlr61nWytf6UatXjNVCWY
Iw4aWr1GCAhowRhx5Ek7h2QEAkxLXy74lesU9PtH40BlLsdgxqzgmjilkqkcmTkCcL3z3Wk2NhYb
a39F1xEAaI6CfcEYNMxpXOd2y1dSwmFiBNfJ3JssJx7QkMuSDTUbR+AAHQOgWdjBHYncHrM3Cso2
FxVLMjquv8IZxzE9C6omO/uzlRcnrOn0HFWU4nUbxcMHeXxm6rclwo+DwvKznPF4xYXRYYOC5l+5
9h3Ga5+UQGnh3EtbHnRcz2P0GkU6B6i6yXVnTf909KCU1WLagaZy9DNhNJskcMiGwsYGXcRiyhCV
R0ZXr6aKuPeqZfsJaMtINfgiQQGYip1r9hQ1+DPWdqubTLr4z+Tpo14+iQjToVd3yWKAp/wyZAKV
ma+kXjkUtapnJB2Mdnucaf5DLGKL9zW6EfZ/HvLxq4P2recHdEpzGJ58K1uMWlZYG19Dm+WXbp4j
dChjthkxIitwaBbJzxhD28UcLfNR0J7xmnai/gw1VkIGT4X1ZTSd5q+mQtefxiKGYyCbuvipAhPR
ebaLU0pH0VtkiA57gQGfJ/QpXVyVoImLNdgJ2E0RTui7CXTOs0UBIG5ru4AySV2R/YIIMRQrYpXz
XQL44Weitf3RsN0oAoim2t2QxoQHwt52rxV8XCAKum6YzDIYrXEIDgsUhLBHju1srhnmWJD1Z24a
AszdgJEJjIn1kAC2AahVL5bp1FctGaNFP12rsWbyQ5OQfg7pgPpsRmC/2MhLqTzOq5OD/X/BsTUR
BtsL2BwwbVrgDFQEj79j3FTSR/IdF07LmGacWyhiWPSz8WaeM5MAuWAW71wFrtEnV8Sc+5jnykhZ
0YOVQgNfD05Mm7wN1NnfQ1JfhERGCbpxmDQz1W9rhqSGZ6uabb9OLjFfJ5YsaU+rnPSEcAtBkNCw
8WlzXhi+DPqZq6uCul1tzdILTG/8ButNQ8Iwk5/E05JOofwIUi0ePKlPGRKkwRinXVffoL95bJcW
VcD24TMIXFyRjYYf/KGd+mVg78fQt/xoCJYxAcs7VTffMEL3G0wYzhxl3zqlGklXwAIvJG6/kAz7
37mGCK0L5bD+Rh5WScUvrzkYm3fkFxcuIk24NCasTCdTzpUbtf70s3XhF10aFgiyLDJz6jMZhqI+
o4nGLpYSfGDmBgMq9Qjr+ZvhGA5lZ3OmxTzpqTkogit4vmnwAZ8Xgl7YjhDgx9jMWoaaPr+oYAI4
7AGhKjnCJQqk+urGtkuPwTeHko54ffYWtI+2y79Zlf43t1KfuHb3KZhCa4tMiNDBZYr3SzJBMZ5A
xYtoF1Q2e2AuZHN8dHo8qqvcNIdoyT5Vlf1KHYTxMvraKHaZ0/k/9c6RFpPNmHBKGjCqWGW+zrhf
zFzM67anP2/rVL3d7vOUoduBzxwo8aT3uMZohKja65iFJz2Fseh+aOyfzw7RzDcbt569NUDsR1sO
kg0sKAfr6mbIo1x4s20QSyhMKzDXwGiWzioW5kvpAB5C4zP00issMwiuNN5Y6tmaxCvksMceVzUG
FaDPLI1bs28YiwlDj5QXyKF3rlu74zaneFqiu7HpqHYdD3loXb6oug2RSP0n5qCErbsbMWzlsFrJ
jdUJtPkiD/HUEaCkoyma0Fp27AzUgsocmVv7Lmm1Vclz81G5EYFFbtXqoVBspjm2262JUDCQ5qGI
YLQ2pR3FqBJT+DMXFGp5ab+onDwip1MLfqziqOuY1BnntgpAOFMSv2oqi2ZTZj2WczTCYOE+23r4
rBklMZnOChJ8uqTTMi83yQutekAS4Y3s6qA75GaB5tGPU1eAdaCuGi6DT6vUPGiUVLlDUYKQ4fGt
4ER3SX6uRry8q4IiKnFK3GKCFiVrLdz0nd0jqhQGhhm8lx2us9BKzI0qZif0AM3ljB66isFhqxjY
Mr2Y8s4DbzXZ6yFeBjl64w6fvTanbKKbsPiBJo2nEediFX+Uaakmcj+BxtliavA+rCcd1hIgpnxw
8mRb9Lj1qtVs2qXR05sK9yBd22YgTABLo9T8zTTJVgDPaHr30eLp6W+TREb6XYiF3rw1a4YMLUGd
ks/SU2Rnmkd6dmLJzqAuMySz76zE/yoG/xec7vdH8Xvr8X9DBd/9539wFi7yP0dGvn/kd8nANH9z
UHzgHJAZx5uo/h/pgD8RBvF1y9WZypDbgDLwR2Jk6SyAiUBYBOA6oOslF/IPzQCn328E0AnYS6VA
ZPDM+3dEA/nXFLQj+JUsXS2BEaWDqhG/JEaEMyMtLRym3E5CbJVDQv0eLSeNxnAdQWMrJw0dFFwB
4zjVu+z78Odqw4lyDO5XTkUzRwUfpNtO6wsetj4mrOZgjIL8XF8xyMc+FDFDSOzG3VaE6DL8YETJ
VnCUU3vdAPxGO61DcZPXtpavuxDrAZv3KQQHl9n1V6BicPFZ1bGHbeYY3Cscbs7dqdtY62jgfEiN
kaTITJZMga3iM9Ai+0PldfH171/j/7+hOoQh/+7qvY9+1PX7/7n6UeQ//nwFf//YH7AOmnwFFCOu
XkQqB2cDl8g/YB2SAnKEMBQsy0R54uL+4xJ2gWSTeHIVV5hA20JD+0P0sn5bajN4WBOYIioFE+ff
uX75d/6C6gAFous68poyISU5zi+ojnoioODPzgFHjvE+0f46rZK2az/Ichb/ghiw3Al/poLwUgvz
3pEGbCnLlMuv8iegU2MYcVVVI3YRHm0DjIiVjkPlX5AW/vmL2PQYETMzWRn++iKiFGR7ovFQGrR5
EMUeNjT7Tf/iRf7Jh2YgUi7LDjohY8q/vsjYSWeusuHAO26/LPa4e3jNwy2pEP/yp6vpn0BOfn07
S1cKl4UjdINV5ntd/PNnZuX6QCirOMRUuxQrjeRYQIajaNb/k5dxGIAbuoNj6pc31LJb4HRZHiK/
ZUATYinSsSrv//5Fln/kz98/n5daIn7Lpc57WdbkP7+X2MUKPw1qb9IOu+uGVpLWb6w2pdXN0A+T
LKvj37/gf//wrIVkA3vUtQwHxOJfX1DQ5Vt3ttzDNsi8li0kDtTa2fz9i/yzd8WdTWuObQrTNH+h
YOACGcImk/s+UoknsHCs9EGho2p6hBhB1dn/4OXIUUFZsxVRyF9uIkjvJgY2Y58wZzxHVbkwVMv6
Irswpm41ye/+/uW+H1+/fGlLbQwsET5CnrG/QmmAO1D6l+/TacjfCnz6H2U3Y41RCfRPL4mMyWey
7yQ3o9VTsiD82rWg5Hb1ox44AbsyZfY0v+ap/VpmxmRhR8U74I1sKm9Uk/DT6dxGDLkqhv0woohR
4I7s3/GGmNptPQrBazdNZfyLr+3XW9jUbVa8/2LuzJrbRrI9/1Um5h0d2JeHuQ8kSJCSLMm2bJf9
gnDZKuz7jk8/v5Td0yLIS1z5abo7OrqjXJXMRObJk+f8Fw1FHwpRnGKi/OvN2GIqqEdVdwiBlXr4
cNYQ6G39gMJ5dHd9Cc83CPJ6hkosh79F+2Nxtnx4zHI6NYc8ACQrIaS77eqpf6YogSFgOyNNd328
SzNjGB6uGOUYiESdziyFfoptXH3IIwvb2qGfaJ6OA9SzMXm6PtL5+WJmKAlp7HzLMEyRGr0K6GPc
xCb9jAMKoPO2yUFCpRQqfiXGv7LB/1EEtEQY5wbk2uBSWHwonhhImPjwEkaUWnSL9kc0ZMr++kwu
rBneMiaZJlL3pr4MTaoWSUpnZYe+LcptMpY2yLQA9nxlVLd/MBIDGLJCicc2xZq+WjMDKV383YtD
DDTzLlZaBNDRMcSLOdRWlI8ufB0D/RGFf7PRibqnI6H1oI6KlB0mVdI3wQtV0gq7lTv90sKpKJAZ
mmxxvS/50vjuVjL4w8MAon4zGGaDsJ3CPZJ3+uP1hbs4HfIT0nnVQs5pMZ0hC6bKn1IIiNHkwVqJ
3FrPrJXNJq6g02gnZqJqqLqoHHfRn3z9dUzYhrrWxofCcr4bZTrBX+nKd0Ommh9ytZ9+KlSDv12f
18UhhSWUjg8Ivlnq6ZChHND6nmJse6twS1kRTO2gZAeT7tFhmlq6MSDti5V5qvr5sOSjGipRMPFV
2q2LY2VZXRtQkfMaUwnsXW8O8o+miHjJNxy2wfUTeBuQb1scy7uy/arJdfw3bS4j36CHAjKF4od8
jwTn8EBhbp42WGnWN+aIIjFU/Tjf2oQgKs/8fnoKeuNDcqVAvwuTBoRzghBxva1KlKXeQwzS743E
qrvHuC966jv4wzUfzCjHSLKtZNmC01S3BW0CFXkXkOl9+B10cS5/UCNdAh/LpsFRGEfEB7VW4n/A
2FYNyECWe1f7UvGEZntZAtto5MyNkuEgz0CfN5Hp67gjDzIFnXxoda+pWJKtpWTDjabOwHkUu8uC
XZP5/U5xkhGv8hRvgAI/ja9UIaGcgZkHXzwm/j+glxrdGxPYymmnW9Aq0wS4Nb3A4FnK49wFWkO3
JjMiK9kHAXVUNwrl6c4uWlqEsEB63DLyscNVPhur6uCUFezEsqrpjwahheurAPkq26CaCOVV3E8D
oDvbMLapbk0xqiJmpALQMvDj9bE7+6uXQ4U/0vTZP2EzQc8iqKWi9eh/pDfly1t6yOWeUmuC+TYg
iJ/IYQXSJgWp+1UOFKgkiq6O75oU3uMGLPv0U5rKmspV1sQxKqqZj2EmFbFb6FIUpaehgAfmV3kL
UZTKEaLBjpDvyiUDK4uZLi0dQrOjXJi0f1Pbn3EU0AMZ9O5c908ggIoPYekPFNu6mFT6MJGQUi5U
BwXcSRUZ9l1vxVEMByRL3s96UWjvYL9B3QgVpfBqe0yV7QzCwKvL6slEGNw/2BM3X1m18K0q0Ch4
Pvfwi0N/tHrISAPYOkUJ6q3W5tpNayfJ58mw52+4JyiUHPEN5gEwJrspMqZ/7KCfZZIT4gVo+KZ5
ZObxiOZBRJcvBraJZA23e7TtppanTWnVEm3M2HHA4tlt8zeSDFbvjqGS0k+Nzeg7yZrxE4keSN6O
H1DQBqBUZrcyhfdvBUJKoReUDcGtSVGed+M2C7/PI/ak6FEZfvSplATrbjZMaL5D2yaRq6d1/BGd
KQ2pK56V9K1aDSwSeJcYCCV1bBkOZiDhr2DI87sAowu6nwBsjyUWq6PbUWccXQebXo+sKJDcrscg
RbMy+Ax+ZwHFK8YKkfSgbqd5b+P2+i3s8Td1I7mbvJDI1uxCnJ5SgDiRrLyfkaSR3dA26y8mvRQs
G8aCHuE0pfZnjM8pcsBXw5nV0RGB3Zmg7ZGVlWm0aRWdnE0RyHoJRT9IUMvX0uxTafF3oSGjNEDG
rQ5BtyoMsx/JOEUf02g2mt0EWd4AnmFlVPnMTP8nnQoIUMhO0dpGr6Km3+MbFX6LfAWYu5lNP77X
EgJKZOT+D7OJAnOLrXeEHE0LpX1fmo2qbVJVNOAsM4T0BcB5/BHTtR73ZWThOVJPKl7ctU9BEBi/
kQ6fx77UMaSAgQxVgkItlkd3/qRZ3WYKQhUnE0VRQgBoTfvrHn5T+fBqaYV860eB6ECE3Nl//bf6
NGK8//fHkGv+Pb4o2p38n13eRi08ied6+vCMFnr7b9iN+JP/07/4W5j6aSqf/8///lF0ObI+H56D
RS1Qla+WDz8+Tz/C5zR9bk7KL+Jv+l1ANCmxaLZNjY5EH4UiEotf1RedvyJD3kJxmYc1ZRau3n8X
ELV/sV1FZZFSi0K2ISRMf9dfJFHPQSeGWgakTgOgpvLnBRib2g6poAKe0aIqIp/JceZTV6u+o8Im
TXVpPwGy3UC10tx2Gp2VW/80hfo9lGUaNNL5j/nipfcq98z1Ict01abR7E8heHbReAA1sfL+OB8F
GR0LZAarBoZKWTyIqwKYYVSlqCjYCGzD5tN3Oe1G73radGEUQwiEU4ZBt5gpnaZNncwcfHgWW9Zp
PmSIN26btolW3gWKeML8JyEUSya0LfGGxnCUF4i2mAwlX2Pg+gq3tjX9xBiqymtKtvTbEYqOVfLq
2bpBJQb9nvTO6Hy3y2SkTbEekGv6uhBKike1xFF8Dj9en/9p/iZ+GMVwB/dYXVHFu3KRNuLcaGS2
rAbbOFOgebTZR+CXLUpD4eCyk6ADNChwXR/zzGxRDIqCKfUUanhk4uKjvNpAfUii5EO12jp5bB9H
sGjHVgaVP41W49HyLN3BrIadncTDkUq3vK0V8z4PBRNWy8NjaMbQIQ3yzeu/66XocfqVHMPiFYoD
IBUYFuX0d9VQZJ0WhUFABhKcxMKZkN9UgBlbcVeYm07pB8rlCRQ0ip2PXUhTC4aU+QVpA/AKujbc
oYBbe7MFTs+3reDZwTjccp0SI+2NaQfRtw6pyltbp7/fqyC/XMnvS5i7kb7zwaBA8dYiNVtZ7vMt
zqwsKsZ8ZFXjuXg6q8GEm95AGdqiZTluNS1KvSrQB/f64ol309naYbdITUnhjhRa/6+/6Zxok2nA
MdtKpAa7tDBHnDIz0y0Lrdqq2JmvBKHTF+PLxjXYmLznbf7NM+t0PJT7q9KC4yZEIbCDqXoSyYy6
0DStqu5eWkBApVgtE/YJFtrpUHU6JXJZKeHWMud8wxus59yq+druEyu0WEFKBtRBAKPyqfTFCiq8
j8JYZgVn3cnvo0EeHyxwRLsksnWvLS15LyuRtu86hPFShLwe/FhR97NJuju86/0dsJDhWCYf25A8
Ipza7DHE2ncbIWZ4wAjsG9poESYcUrfX6XPvVFttbo18lHcYEMCHDdAIU1PbFMpK6Ur8Ow9/OHWK
a0kzYXIwt9MVlPsEcjKcI9jDGgAYy4aBA07AtbBj2lIFNwFjdfh+Qfa5visvfDoaewzOk5iGybIg
rdaa2QA9CDFO1MKDU6F7iq9QsbL3LwRRrl3ev6ZuIPu2lGVGgjStc1VkgrRtuK+m0YMP47t575hQ
XCYU+wloK4NeWlM6k3RdOG2KrIgf9SqIlkYr91yP4TYLdQzPxxguPWjGj2mvVoc6UqIvnYbvmI3S
wvHNi8q9TIoBBpvjYIhf9mrkhDMyDxOYpAlsDM8+CbCwBZLh+igXDrjDtUivh0uCJGpxwO1WT4XA
H8GYGuw2UdXxYEG6dstYCla254tW+eujR/5GdYv+Lr1cijbL2qo6hSQgbalvklr5BjzADbvRRTAy
9nDnBJFRNB8DC3dHyS6jx6nOn0KgkqTzNkoRkZ3yPtS6I7gxh7dzHr9xuX/9OEsUYZHzJTqcLreD
qAu9MH7c3Bnh+wEs1Tsf0ObKSVlU6IncL2vwn2EWXxWBTBuUk6zzpgIRo4C02Ia8E4HrTvPfCGkh
7mX4zZ1c9NNThQgAvFmDl1sXdu+jcRK8a//HSCN9E2GucqwdpdtLU/aVge2dZQ/B+96BIq5aiI1o
gMP3WYzpldI5z9e3zYspwOm31MmDqb3Rk0dr31ksF4F5StGOBuRq22iVRNXP0UydzxzcCJtCq/u7
9XPYQTFgeZzKkcveDo0CHrfDUEl0DtKvZSvhWEKP3UTaQsGrFoF1KN5VAfQ7pSEvA/+Dqw+RvNVR
WwMWK8ERDpMvJvhtCggKGqzggvtgi4R1vHKbv9w2i/nBb5HxbMBihGMozs2r01fNfjZYgN2B4isA
hBAp+cqs0t0YhYh3ocLg8ozpURuAm86jaPgQwTePnNzc+SgdZg0Uy+srvrz5xSNGVFPx7GFzgq84
/UGNWgUOvGOLlKcYP6eG9o9UGajN4oK3M3UYpdeHe7FqXywAhVuh/G/TYeRSPh0vaxMd9KmDTjlK
EmOv3CXgh7fdiApI12W1lwhuw9z4JlC1KtkVKEFsNGdcOZULkoc4L5wIYj7pK8GXYvLpz5jspBYP
ChtgdFbuBjkJntrObLdk291dF2LKjPSv8U5Nm+JWQitti/wc+ppZYQP4bRDiKGPle6lmRI8yQw+x
rtpNKunOU5/0ldsa+jM9mZUe0jKm8gqFMYPFOU0KzrtA1LzeO4pRaOXst6Dv68ncown8Iw3gzCfr
JhQXRzJ0m3ct7u2Gs0hm2qpCob0aJKrO+T/JFPdeXNYzlpGytLIfxDqfbAfFgM4jA36QKU/ry07m
BIBLMWoHvkClGIdvx5G+Meo/w4AAjZKvnL6zvU672aEfhmAliTSO8YsFnMOuArtGItPMqMiE2L06
qe4V5Q6ftbV30vnMKDlDc6Jvz/c6q61TvIUNNBCrfHQlEC3si3qHPnO1kVOjfp/Y6XyrhMmaDc/L
w/pkQTnQHGmew5bGS/UFqfQqwCC8LrethBI14CPXlrunPhvf4V29iWvnNo6GGyQmPJB1d6R1K4fq
bNdwnLC1MHmWUs+wzMVThSf0YEPRC+H5AT12qMYBi9dQMJMjeeVLni0uQ+EebwCX4ShTLzv9krFf
IlWrksSkQa66fQ3yPxxLa5eXIK6SGGPZgarvWqIhkpbTtaVdLAzhZZXcRl92n3pE2wy/a8mBeZN5
FZaKLi2I4KYahsArEjCoKGdZGII9lEGr31W13z4oQYcyVZB8emscpf/FGjB7ykUgzhZ7GVGyah75
htsRA1RXtZqxwfK6kzdmhwpW6lulh5Sl/FCa+ywnz5QhRbZyt+Lmcn6f2RqIIV4HwJDY5ubiZ4By
0OUGp1E8rwzzkVBSUtgsi33Na8vVnOBnYtS+F9ZD5KrxqDyYftl47aBMCKRKxo8x07yXhXlTDfS/
rWy+Lmz+19VK6f+PNVC2438vvP0UPv+vzfcQu7/mpAbK3/QbgWapuDtRR+C9DVCR+gjh8TcCzZb/
pYH64VLhAUQnV+ym30VQ1foX2RhR8wV3+Qtr8rsGCr6SlFbmHOBnQ+pAw/zfFeDHX8fmmteffnK4
gMwQNkBjApMH6kYWL/76q8Bl1EMzaYpReg7SqltDGwzkM81y5QyfBo5/jyLApJqoGS7vffytnX5y
1NKD5QkxTUYIB3l/qAqIuGIPUGdQk4KVbv/FmQF1ooaEORqYt9OZzUWIlYxulh51V+Qm6ga1CLlc
wwQtIr+YmqojP6RjHkViRXnldBjTKdAttarCm3Gzu6FiOH6Nxn4g/BbTZ3xAx/uAOtLNHMOysXMN
PPaor8xUEHRfRchfvwH1DkM8N6jsLGtwQzE7Xecg99PMkv4oFQ2RX4oLBAj83vhsRy2+woOqf0Cg
2joKIODOouWzm5Qcw0W8BNbqWudLrxp40nErkd9SSFuEp96RDMnKrdwbUNs4IhUC5c2p25XXl/in
/OdeYNa8P6Et8owX8zaXt5EEtUkOhiD1UG+dKBkU6Y1sIieYRlLtvjrUv0/Na5u9s/3L8SRhogZL
WYSCxeKU6AZ+3A1MKk/P8uo2I/h/aTWVTMku8k/yOEo/6WeiJ3p91PMJUqrjBSvAqRbnVHz2V2fT
r2ITx0kn8CaccR5oM2rvLcQuvkWzlr4piWAtQZCwgmRolJaxyVqknoFq9ZXSKpUXEXRuQphFyN5P
8W2bIrJ4fVZnm+NlKDDjxC7SSmOxOfySh8/YDJUnIbf/FPr6bSNZ9QoA5zTn/DUf/ukAN9l/nNHF
IHGO9IKGmq0X4Ry9qdsxOajt2D9kdPWRfjKstwY4IMaUyhiKtFNAsk4/VUSId8xprLzCHh6BNN3N
ety4ndTvslH6YYxIM715FVk8hoRf+ZJYnw4I627AYMomutlmsEXtjMqZFhpv/1aMgmQAlQFTnLTT
UWDSqxkQtNJTctWBPtk1O0UB0PkHc2EBFRDXPEicxemyotZCI1UvKRxVcEPi4W+IxM3KIIsn8MuW
4D7FzRajv5f65ulc/LbqK3Ylc9G1eTsoQ76Fxogg/6x8FujIO9uPE4q+OAOp+GruKzUPdsWARN7b
Z8tpprfJRoGEsFhTNe9TQ/X5ckOJKglMAG2PVby/siGVs+DBgqLYIN5cOlfD0hk0QgnAbhSm6/hO
6dqt2uL7jg9CNnycsv4prFCZirAY0ND/DKLq6JfKN5RhYoAGBoAYBZCJg47fH8ydYGZCJbVJ6cWx
fRXRdCNIfABRpTdp3ZPkq9Jer6a1ZONCgKGlzLtH9B54by7OImLEkSnXDFKWbe5JEhLTCF8EK/vp
0vragsWCZI1w/ltMpcHyvYirsfQQiJehXpbRU0JUuxkbKz5cXzVRYTi56PiUgO9k2sayikHKYkIT
H6Pv6q70+oIyhJ/bGYpniEGVKoR0UcPB4qyadrU8rTnZnh8aoGTUP0SPhSY+HginHwwJVD8WABnP
HJr+K3KZOUL0geSVHWrhGjrJtx12Lc8NOxioXpLeoA/nb1ExX+sGi+U8WQNb5q0jChY0DKhiLdIs
CT4AeC0HRcOg+kfGEm8HjTLd+S2P/KQD03V9yc8ufNpk9JwFko649AvC92qjNr4dNFmK2Hyso9i0
xasKn4ee7Xsf++1wwO/In3ZZr0+fro97tncZl4cd15YNXl/wS04OSGuYQx0PHZkTb4p3fA/qW05g
rNyOF0aBmYSTC9xuUbxf3Pb4SKSDak25F04UoTOZBBBc29frU1k0CMRVKDMKXVReKsS7F7+fV2s4
qJJEF3DMvdpPf0AgfBhNM99GUYTysNJHbtLnj6Emfczpfca0GpDcNL2wC1ChSOCl5+Ud5jq0/Euw
Etd/2tnZFb8MYAF9Q9EcWFZfjcqJbTRZci8bsgGJbfQv8gTuYxZ1xe76UGdndzGU+BSvFgF1YCQu
qpmNpI7dcVbq2p1LyO2qim5jrwTsJZXzpEeKvbKFL35kWzwTKdOrkH9ORwY3hxpnN+SejdAU3hpA
XCszNFaW8uIokJd4AgE6obl1OopwWvRjSWzYplM8FC+B2c3+5+uLeGkQ8CwaLxtyOtDup4PIklFF
8ihlXq3YlTt3qrUp0D5bWbBLn0o8Tom0PC3OmoOmVgdYoMbsCu7OvW/ryV/wfwx3aobiXRwP5s0Q
IIGW1JK+ViK9NEEIydTViLWMLn7aq13SJ1HUpbmwJs/16DPVPFAO9WAcVpZRBMlFEAWNBX3N0mmL
ycstUcDlCAssr3DGlOZPlW1PRzyIuoNfZ9LtVFb49GBcdwyzMPTQFkvvrcZGAjbjDQDtef5KvJyO
up0ZlLrAdeIXgQGDGyKl+Alk4F8ZjYv3iUT2y+O+94DaEZuTCmdN5DbdsQ7KG5S8200uj50rSUb3
XrP0Hu2LGiV0DFVwGJrDWx8xRNfWUQXVWhr7oZ1HXtuSiiTocXoZ2nH3xZSXK3ylC/eLRnooAzjT
LLzHFluM1sckG3aUeWpWmbd5irI4K4OvUgAlvQ708Pv1b3Fhs7GZqU5APzRIOxfjqeMwVjDKM4in
jeQZGjJMeImiuF9gM9N2eeeqvcUVk+NldH3kC3sN9JJOWKYDjkX9Ivh37HDkjZrUkyo6cVmBRw/Q
8XElPRL/lMVWez2KtbivndRO+6HoU2+e8IhEwgfJxW6uXS0BLWtyrHaBhXRLgGHopiiRU74+yQuf
E68sLlIxRRrii+VNRl8t/cZgktyxqDMYyiEOsF9QQhW1Aa1u3xzmuUhMEQFF6DjLk0Cf2GEch6kH
QEk9DkTLr0Dxza3TmZyBAiHkqfadTaixy6/P9DxToepPzKIgTHGN/3EaOpB2RLHblEsvrpIHQ9d9
F3p+8V6ai/GWvSXfI9e3EihfcEKnH5cxqfBQfCQBhiF4OibCy23T+U2JF1lWBa4e5brp4rcqsHd4
grqstIzTMOJWd1PaAn0WTZOjBCTf2tdKZRwruRpVUJfZ37xjnWoz5KhTfqTcoXWeWlp4T8ENk+6m
MJfUx05BOmA/RYBSPkxBFD5dX8AXpMlyNnw7VTDToYEs94qiVUMQBX7hWQi/hR+oiQ3PelSXw+2Y
VtqzygnhAVVLVfMeQE6DshuSVNsBJH+BPPbofBnTGYVMa+RaMKfa/Fo3Sm+5lA2l7wMuXJhJTdNY
b1p4R8ZG7tAf3lrz1H6QEywNtmXX8epS8YQIEO3uW2Wv2nHzGenR7qghVvKtiuP4Lkscddj4CeqP
G1xZOqHi6aqVZNpftQBHn40EF/JbYmf18/XlOc+VwKuQ/ENEhG9L++X0W2fGnOS0kkrPcAz/tiEt
Q/bS1D5r1DZX9tWFrQzHjGIN4CWukmUMRnVMy6SqFTrY/YMfjHfKgFa6r+VP9gQ8S21sZyUWnldv
AcWJtxXjgWEENHM6OziVDRp+Ue7Jht4dzQzN7EnGqobTHtyADI5Z8iHfjVnpU0aq1fihsYZ+JXic
z1v8CFHPFyU4eHanPwJjR7pYjZ95vSOeGcLd7KarIIYrqGEhZW8Fyq2MvNfP61/20uRJdSj6c4pl
mnqL0AE1NwxQj848pM0SvNwK+Z7jIbk658Adh7a9j8LY/ua3VoOhTpPv4wqlhD/5Ebwuee1ozH5Z
eUQbMOsr6EVep43FewjkMVxuI9lFPeIlKO6Vt4GJ/oyUYNvU64UELEM1V7aBzgKfRgAaev/5DUuk
sd+icANVIPOqqPsetDnCvujGr9z45zfi6SCLTBkCV41PNsmXlGvlU6qhNBdEbbuzhireInYD6oUm
RXwbh+2AExwywddX+tIk6VPQNBRAXRxWT3dZ21Cr71VZ7DItfGywxN4oKuTpPxnFJosVHxQM2uko
6N0MXYmruWf5OoaqSqY+1j4eIW8fBWikQTWEjI1q3ukonRkiI6Y0fDC7mD0VjtN71HK7lXh0XkMD
sfJqmGUSo/VOU+t2RVoeZ+Um04fw49hMrcuTUnrXGnhxV93YP+Y+1Q8sG2Bc4yD/TDde282jBPy6
NBLByUpcPWnjlRTnPDDz4wApA2W0qH44i9MbhoMGmokfl+tl+knTqvxuRlsbM6lwpVxwnkwxEl0P
eMYKqLklLsUvaaR3epp50xwpwhBB24SWE+7KqP7WWkhxXv+414cjQp1+XEnlaovqguHkFGsTPDtg
MgT+0dTs+Oj40hoY5uJ4tKsAwlDrfpH7eP34atpgqKI+yzy594NPmVYontQg4BdWVkt5vfBXUuPL
44mFpH1PN0kc1FePvcFHGSqYGM/PO+kuHXAUTSZIV47dTJ7qD2ss7gvjaaj/MRh5IsRTsZFejZfn
jYykE32yMMrnLbivcIegxXeUNJtba8Z28vrnU0UgW0RTTRBQZCgBFNuNRaCTgkJNfIzoPUoGGGDE
yT/YiWyDtkUKKn9AmwGrw5lUPEruYqm6iXxcZTF2qpVkLyG3VtBIRRsz3kdm7qZFudfSwsugsIWA
XFZO+PkrTID72Ti8himVC+bS66VREGTTYK8lXqLm+WHMzH7r+8Y+HL7Ngd4gCtk6uHTaazSdi8OC
teTyJeOkPHM6rAULNcQ0OvGg9g6eZiFHa7coM8gNbrvoGN8E1gx/MTKbt8dNmpi0EwHuwkUyFjGj
Dwqs3tCP9aYBAyKpjCs8mcN25TpdwFNE5Q+RGQ3orThRFmrOp/OTLHmGlBomXovz0RY7Ngft87B5
GFvHOgy4lt20Qzt/77qyQkS5k+/lfsT5B1U6t9R7+z5Ka2Nl5heiJV7lRDBRXlXRuz79SciR5H6G
AJNnFYZ81PKWNEeOFFdL7Te3bZm9CCdgPgjLxvJFVqW9oBYz+6TVIy+XY97yQZsd28T5cv2oXbjS
CVo0iMlgwdct1zlTK1m3Gzv2qsrPXEgjiBwmdvz2peOLEvtFYQrRjkU8buRJn7KyiDFdZ+fYveJ8
tDU7+pTjvf705gmJAAXECmo89b7FUAXOiFFb4Y5TgQz8hGiocwC5lB2vj3JhL1D/ADQgepq0Fhfb
s5MKnHLVNvZCHJa4YMJ6M0+aejS7WF+5OhfI6pejAOofIgVnAmGkZX00a5Siw+0popGgDE9OFepb
LDsLzyj72q2TrDnUci0f5hzCg1mZ+rtZMvMjKvnDrWaH/vswwq1vouz5Exljo0LexYAYGvRuPiLq
KPdZsjUR59xoKHLemkkKkTb3+wcUe33X8KEx4gGTrpQcLmw7Woug+3mmCc2OxVnqZDOpmpk5jTRs
XLMvzQ064snKNSm+wuk1giY93Exwt9BDAamenlglg0WX9mXkFdWMiiCiurseoWdv1OPCM03J31cs
/8rldb41ROWXPQiOhoRg2YrWphCdzBRjeMpGCT5TjrGrCqoUyFuvbPULry/eO2RwvzAK7I7T+eFC
hjCxpYVeVxeSh8irvldQRbzpCpQsB3Sw8fhAk9MYKIcOg6NuzaDO3esn4fxLakBkCdYW/w3PSPz1
V6lBz6sOPGUWeTWFlr1RpO3OGI01xYsFd1EcAobBUJOOGg8PylWnw3SdBOYDG0AvBQXH7R9Iyq6O
8RmXZn+k4exraBw17R1q3vkRx+3gYXLyb4FfGneI6GibiU2Mq/Bcedenfw6c4ofRw6XqYAjFkWUO
jW3bTH9IFd9A8o9otI/bCgMgZLJmFX/HfLxHeqTFtKXP3BRhigPeRLD/62iGexi8UdrsZZnYc4B4
RUQ/a1wb5jjoVWGiQNCYxld/muQ95CjVDXHiW9E2O89A+OpMnqYDqRoDnn4Ro+FS1loj8WS2N0XZ
BkZlRxkek4NqY+a6tmmR5dxQ+1grHl7a9zxbVGS7BBPxDKGtdm3UT1qVeKg0SLtxVOMX8wRKLv2A
J1J5pwvvTcPHYLOcVM8Otfrj9c9+4ZDznEFrTdCD2JiLrM8auq4L1SAhAa8K9B/l+qAVsLJqeFsr
B+xCEAMxjT0G3F1I30uSlBbFoTlpWuxBxmxupBBN2KxH25zfhiuOgZZ61xZvxtOIWxqICYBpeHzc
xacf1zLzcooTBp1UDSFwSaldOi5/kOVpsC7JJPkXeORlFqvhX5bPFV5ipEP3cOnsB7uF1IuJeDu4
sq+QueOncTQbbXK7iHQ694OKP8h1SwspOyqlUn5++5dFE5DOBrcSYMzFzR7icGza4xx7czrd48xY
3cU2ZGEq0/pKv+hC5FS5IgidEGo0gtfpGiPB1pZmmsWeVpnxjKhFZm8svUMt5vqMzh9vQiWBDpFt
gGJFdm4xzpRJs1Lm5F0aiiW+biJnGjXPsSo/EK7SldEubVdh6cKrDfjBi+Dr6/ugrVUZ71OyZN6M
/h6TbxLkqEJ3SM+qfWgFqdtDcF+56C8dRzAWfC5dI820F9s1Th04pqNDfpkX0b4szWBvQvvZaz3a
z9dXc6Ep8HITiQeA7IDZ5XW6hFTKTqSEg+yzQSTlI8ZEm6hu76GM3fmGihOvdYiN6tgkVEOxaNZ6
64NcVZuxaO5tLGXygGL7UN/r/vjJKvvDym8Tt+Ai4QHxIepZyCYKFObpp7asRJrI8WIvpQSIvJ9u
bc0RcxhLiQbXzHCeH+K6vJ8NtTgyxWDX+XPvWRLKRSVebytf5dLdyM8RQC3wWtRUF2epakiFkpqz
hOJRuYtQO8Obsv6edmXyOORWcODtU25aELfbxGzHm0m38n2Qd7UXJvQUry/OefGUciK2Mjxdwaqe
9ddywxpldSDWxHSHjrSrnU1eytXWz2X1WGYaqIDQMb8Uatgfprn8gzxJICjog3BdkCYtEpjesopQ
7vk0zlDyalcqHVVz0/T+YJKCtotMEOm1thjFx/Ml7aWJUWiSbEMqj59le1Jcat8GvjAqHkQ2nnnx
oGf3DWJpK2t8KaTxYhfMM3iSdCRO9x/4VTXruyH20I7E/i5vaHKhybSSeVw87RDCRHeYrW4vAqel
4cs9DGwrnDtq/BJHeZ+1mHR3reM8XV/PixNCeoDREFqjsnc6oTFC9dRJxG0gKbYHQ1dYQGEn/iej
6IxDn0xBDPt0lCpxYuBgMq6EgVPdDGbnbExJLf7gvnGEHoXoVvH6WuyNatSQQzL5OHqnzG7gy7Er
ZeObYeCiCCb0KBxexnDyxW306j1QjkaS5rQjPQIC/r1lKbT6hTp7udZWvHCvMRKAX1oSnCpZbJNX
IyFMqoexzl6fTHu+66VE38pJYR+1IoHelZTFyra7sBfgzGi8twTiDabE6XhYachomzKzEaIO2lm5
tU+sKXr7XmAUTj5XJyT8JVySlzAiNKRCXtbV2SbNDHMX9Nwgb95xAr5H/4O2OUzaxV6wSLUGZGbY
ceZU3ZqRg8AZcMWV0sWFgwpIDpobL0NiwrI2yv2D21TYxV4XK8Feb7PJHQLkMg2rDFauZXFEFjef
qIYD6xRNQPbg6ceRasWvCtmIvMygzFQ69nOHJfXGruNHuS67m6JBzePta8i9DhBKgONQgzgdsg5x
h85s6nNWm2GJ2UjzLkSCcaVS8hIzlzMTz3yemWDo2e+nw/S9HA1SC3Eknoh7GxoNWYWeUdQMh1rB
nAhfzWLeRaqV1HvQebhPzGTcww36mna8qUN/vrUkWa82BIAicrkEky/IzVdPyez8NPx53klja3xW
6LHJG9lqMZeKoZx2QA4AIWyQe+n1m84oVQPRxar9iB4dxHv0CfvBG7FNISm3lAmnEx5ePywAr/sk
cuCAyQF6KjfEskp576u1o+/6Puv/MusI8aW0zobWq4y+szYRCBBsd5Xe9NICCPPWrwv1q8yzGqnC
Qs+OQqiRRqNm/MjwqB83WkatP7eK7KGupr2a4zOwbcYumjcFna7HwQYyAfhTTb+VrYM9Z25N48EM
Zn4qPhIwLxs7M/9KS1n+0JoFSBG7besvYaU0f88zvdutn6GogsJA2Xw3k9Hj78w7DNkNfafBAe42
TmmgnuyovflVw+XlQ817xQBtNST4/iLGiQ9gYiXjZrLM4n2dzeYBA80SL+C5U+5YM+zq6jIOPlWJ
XR0narCPGfZIu24KC7rks/oOg4BuLxtTdnAiKxJyj+qIIUipUGy0zGr+ojUjYgO2j/LBSvwRV/Ry
u1GXc2hjIQHC6/p0u8nyIA+IFUSIa+STswGrTOwWXRgJIvle8+seC2le/UNmf7p+ni4dYSo78ONh
E1K4XRzhvM9mKiJj5EVm3O6lQLM/SPk07q1sGryKd8XfKYTslbhx6RIRglhc7RYVwiUuFJup3o9K
8IH5MKo3rHJ/1LKx8Ip4/EHrRl6JGRciIpVIg44kdwi8TbEGr+6sGjlGJcco3dPKMNs6iVG4ZRn9
xEVPXZnYhdVkJNoHVD8FNGNxW8noiUl+QOxlzahI4aPVT7ivhS0ImCqRsmMay/9c/4CX8v2TMRez
s9W5bpKCFy2i2dmTn3K/yHatuLjDW3gdVdZGoe++05o4dAectW9rtWx2wQxkM+hxXb/+cy6uNYr1
FCZBF9vLAlXbctitmtsABURnh5kmTrslvovYhWkrh+bCLtIplECdhCojNEJOPyuxK7CJ0WSkyCsd
wLPL+yBGRret9GYnN9SBr0/tUjn0ZMBFoo1lF37qII09awYQFsQjeI9AL3ZRVIdb006qXZWBn7Mo
Bm7LEZ0pmmnSsYjzfK+Wg4YglIUB3TSupEgX3ljUaEkAqYRibrFMKwacqsxESfnscCJg97clddD8
m5oidxU7GIq3jV55cp1IB7Xs1g7XQhvk5WkOKpnUTHAQifqLVQHkM+Yx6gIeyVlCn6PYFY69HZLq
rjW759kyd/oU7c2k/uwPMfaM2h3p1pbd4Upt+RXfzb8s1T+mZvZ/STuvHrmNdV3/oUWAOdySbE5P
0kijaN0QsmwxFXPmr98P51wcNZtobq1twIIB26hmsfjVF97wYsmDN4n+k9o7893td7fe15sAy3CK
UTrY0jew8OVZGWAURfU6lBjNVnhNWjinrMdf/o9XwYaXfYAqBeFF22QNGVB6Gd1G2vKzPbp9r5Z3
mZ0pB8+yQ+5ZKboceUDAvNvtHEwWGoToRAmDRgJ+PNZOfjKzLjvnyxTeM3i0nhwprV7LQoQnuYmN
k4rF/V3eJgeh5/oDpI8GmpR6A2UYiJSXmzqGPcZTYU3DKVbLp8xoyzOuneodBVz5o64163x7e4/W
29xVcq9GjQyiIEC+efb1FETPtGQRwraYwVZqUx/JNVwHM9q/K8DMpIsB7WTzgKqEqWu5WE6QNup9
pvUaEi9646RuV2IErM8zgnXlPAd0LLHTazPLjXW14sUnyQsWk8ND4khL5BdtX4OwPcK/vIEcLw81
MxB61DjlkDhQ/l/ufzo1+M3XthO0aCS5dSR7IJ1KDLoNv0Ra2CNRfl3dl+jTjxL4n8w1qp4nQF1r
fsUhwA3D9rGyio9zcwSN3HlVdHPBkKwVCN3PzU+zqnpWMLEDP9DFT+OiISnVSPKHLHSwxDMicXAy
rkIg2QttCaRNUUdcBe8vdyLq6jSO6yW506MCL1FJtr0Fm+FnWy80b0ojRrZhe0oy5a+pWrqDe2i9
Zy5ew7o4CFv6vEwlaFhcLr6gyoH2c5vcQYfG4VKL3ptj8UVBSMut+uqXoQ/vb38HuwsybSJ5grEM
EulyQcwyMbOqBoLZUIV3Iiu6j+YMKN+ZZfuk1wbqnUho/2mXaRVyWfFqTHfpcW4P2wh8oAglnrIs
FoxIGzgW2lAcsTOvzs26CveYQY1Hy3DLo0My3nKkiEerEVS/jwx00hdJxCcE2fvTCIz6IGKvl9Pm
3VGOA5KmNbn2KTeXVzGpliLimq00rHeobld3tAHs59AsAL+PveUNamW8j9rxqGt8dSGtD/rbwptD
Uw9RM/XIFd6lOaIP+RINQTi0R0jIne0kOq+cIeT5mPVs6orJ1NtBTWbmpGXR30lLZgXdMiW4js/T
c2YcssquryauvZWjxMe4jkO3N6AURZKahnV8F1aqejZ7ob1W0aQ9VBEntbWT6r6be4wdBzDpSmSV
foiMqps6qfTp9jeyOtxv3yzIdpTDV/rtqlt2+ZFE4MEayYYQhcV44jIJSj1Vav+lMAS0T2R3adPe
O/UUpJGGiHmf+nOJKwCagRq2CalHzt6caLPr/pjJJ/T3/SKdY8Tt7fssKTEiluUPY5u+73LnBZnZ
xk1qq3HpJzzSEDFPbde1B2d158hcPNHmZVZTWksxzs7kefPPwtCidwnYn/vb+7Z3YtaJJ6kcA2a2
7nLb6r4aQkvN4ru2Rf1jNAo8jk35M2iYwUcC7ojUdF29cGCQpjBh/VAAX3kKTdhZp0tnRXfxUP9j
JUL101nX3mewdf08NF4Nbc5Qu6/iJwJwR2sJvdbZtKTHQftzHsP6W1bAFK05QtwV4FKzuxKSdHTn
VFp6krQxQvWlXTwM2SmIhakHyJAdlYw753Tt2ULXXjEzVzJgFBHYJ3S81aTtPhRRqn5yoj7/qDCj
/KTEeu0VPe08V1RWePCq3+reTfBjaYpwEjh6+lv+An29RUHaNL4b8XKOlCV2sxDFtWwUzNEsWiPY
JEDww4be6olT4Qfc4u81s/5JuflPbYRehhQx3dLhlxlnjJQE5G5p+EGf+hyRr/ht0z8Dp06Rqql/
WEbZnvq8wN+8kv78blp5QNxMPArPs+ZxvxX4PYLVxuywh5C4usCxOitwFDjutz+Nne8PdPzbe2Ko
S41/uQpdUAq9KIxQx6kHnxOtetKAncTtVXYud1axqB7wVVpRWper9FmWSdmIeAzT+MWD0okpRCaU
+9zk0bqlwDeDnsrBUdh9tFUfB8gWDc+rnrGc5M5gadFdqzs/605RTkaU5AfNketKkUSar5z5O11j
WribLA07Cz21GXlCkk+rF702FbdVFvkUFTGe7pEmfArs7ATqSPosIUjn1Y2QT0DGko9gYkZvHCad
Tp5uvAxLp/vMbxRy2MZaHtMK+84p6/lTEocqWLu7wzSV1hHeqMpW7jtNEzz+JJlX0juja6qow5hD
/Ov2e99fhLyKhBwUyXbQgUFhiIQni8hm291paW6czKao/D9fhSwZjDfQD/7ehHfN6rKRKQQveoHk
W8xW4/VrVnB7lWsCBm96HdWT+8NsZFB0eYjzPnP00OqIpJGcfkGJWr8XMm1zc0FgP6FO9+kjVGg/
AabEze0DEhjWqdZAcGXAbs/jNA9umaE8lRVFfT74cTsRl8EiKkOkfDQt3rAGv0WL3OoBQUoot9A0
GxrPSaPxOQ6NofISh9Ygzj6K42d2G70q9TpC12u9fJ9kVFWMdnFTSYa2Wly70AGZSwIsFHIiIg7S
MhGZ1zM4gzlqC/3zwc9eX80mWtMYRveTBiaSZduERo0qM48gHQdcgf0PQDjaahG4eHK+1A+ywQ9r
c65EgNi6O5sCplJvBmlatUcvd/1Mr37ImhsgysPE7KreWUqsyjJc2Gbk4V6iZHrCUto+L3KuB0aq
5S9FNeZe7IS/6Bblv0I9IjlahulDZZTKh9u7svPV2KisIJ+5ts5JWS4PWuS0Y9PapRRgPFb7SCop
bhzCQfjTVZjXrQqWdMhhJW+bmm2pgEJfODGmUCdX7tLmPsas6uDbvI78rIJj5Br4KWOvxMrkGS9K
ZQkDKmvVb6p5PifhMHiqmkxnNVdGVCnV6WDR//e6Ll8ny2I7QipAgxwcz+UWtsmsNcbEwEH0yAcl
ylOl5dXPZaTBfZL1bLyrQHE6buWUjYZWaStejdCaBhd1z0lxR+zfHqPKkl/BJ80fgNdI5A7yi4mV
08do0LPvUwmA6OQASUzutEXNP8Wxpv60GXegO10lpe6pkzZ/74WST36t27PkDlmX6/dTM0lYUDBA
w4UrzODOCm1JP6XNLEKIWYkzu0kehxEsZaBWfqukzuQnRhmFPvJ5kuPZktqk59QU0fMwd8lTk/fh
X9Moxb45OdWPJOpn4WYpfDRXBVn4Yegr/bMyTvmvolOLv9MqqhN3iWRjZEpkDBxnJ6GckZK/M779
dwmSNqaPPDNLhXRoJ065OZE4WmMFNsKEI7wMWYz9Uc0XUCL4/0MaHSV3F2lKvkZq2X8xlxmysN3T
LigXgkqDsUSG3qxa3A1q149eBQrw56Qr/Qvmbg54NcNszjOAxQ85ubSBnZoqPSmNnoQnLcYnNu7R
PnVVSRbfY8kevxaV3n4QurK4dSi3H2zGIF5s5E9Zn0tIaNm9XOAnVtEnKsbwkznUxiPRxfokaOt9
gMAcnnK6XK3fFM78iMfU6Jw7KWVamSGAJfmN3Vby35WV4UmsYz+GTD42DIaXwwAYA0iw0XelWJB4
7hWlf5cOcTbfNUYl6d5/RJeiMYMDHZNLC9ttq9KdD1JmFu8GuTA+oz1Y5C4Sh+H7qXa61wjCWuQW
dga+VMklm14WKtSfbWFKH8Ykz7/c/uKvOn8gQlZWL8McNFK4lC8/iqhxrCnM0jCI2qr0wrjIvb5U
1DurNQ/i+t5KSBWR6jEgpo26RrjfbiOSoFptopxmLroSj1Ub/+r6rH4nO4f+EPsrYYuMeRIJ2Pbu
L7HnjIcpZiWqmKCO8uZxqULDa3vp2+3du8YK0/tDfwrhl9W8m5Lq8qEyu7JtiUMZVFGLWpG25J8k
i2Er8UA7c3nMXKUtw1awmH4cDZDI8MM9imxrC2UT2PgR/ABIMKgsO5tcZ6y0iagTOkEemUsgJjN3
jcmZglIvPqtz/wi/s3HN0B49tP5/4M5DH6Z3ysdG6v6NnO8pfvNdF/6V2OajGWvmr75aonOLXvH5
9m7tvBd6XiC4KLrpfOmbszbVmA/KJWetk9rhrontf0Sb9ycgvOEf1xa8Fli3SBigiIk2+uVrsaMQ
VJAmwiA0zNIfcoPpVG9ZfoUzCjR5oU2uzjD+oDrbfT5nFW1aZaVokl6uGoXJiKbp2kW3Ivnb0Cmz
G6npeOa/Nf+LrYQHAqmKDxfy5OYus5ROd+KCpZwsxuUgyWIX0EaNamC3HDzV7hkHnraeb1gI3FaX
j+UYWT8idOAEQzOCVCjBL5xIK9sTaunOSajGcD9y4Z4kQxn82q6Ke+wAj67vvTOOWgqq8EhxANPY
RA8TAYxZsXQnMLVkehHm8J6Qprlmp6Oaa7W0Thx5el9PFFPCOOzWrtu5/cIgIsAvo15dSWaXW2DI
eZxKgi5/B/v1VBRN7epxbT9IAyKaWTJGn+cyxZkhM9SDF70+1/XKAPQNRk9IaW9etB2hN9FE8BN7
QMGnGSEaxjHOkfDS3snFzYyUzKBahWpz+XxjnfVyUkxOUEhh4repGcJ9lJ6Ab1kHM9zd56FoWg3y
1knO+p5/uwV0kp9aZKoT6IlZv2PQVXJ6kyPwlLm3a0CVDS4aNHG3vHgDBIJDosEqBcJBQ6O1gaZM
4lmu0ua5oFF8EG/2TicC+yS0YPcYAm3KwAFZlqki5gZSEdcvzowqSFR11aksh5xIM6BF32m5i/rx
CJUUK5/bgXXveBJRqQ+Yx1KFbj6OscL6qVdYvp0EVr1mmD7iz5kEEIfyDzPWnVAvG92XLPPT/23h
zfWH9i95Vc3CSO3JgapH4quaWpLbq8hIxGkZ+7UWi7+zPDxAm+6UEABcoIVBUKdK2H6QnTktDeAa
XjAjPzQPmtK3NSHOcocdx9zF5UdUl37eflh171Qx+OfiWsdfXCuXZ7c3jTRE+cYJJkP8PZtmfpos
foibCy3svaHQ1cBKo+IBd6HIjaQ2D8LOIETPuNcjHDMz5rG+GlJTv2+NznynLorj5ZyOADytea51
Z/SGoc4Dhs3qvaANCDAOAU2QcwX/q9b/bIo8er39ULsnd6Vcg3DD6X6rL9N2ejk3HRvJCApP3hwR
qntNmrP7XjYGfwnnxlP7MHuUalV4OaXN/e31326PTYCjD83bYLrLZPENi/JbQIibxaLA4nbpyqZ7
luVEPCeT3T831mqApRXlMz8kf7I7y3HbzgkxU63H9xKlm18omeybmSXu836yz6SUxeMgA2LrFnt8
VCV8eUdEiEK02c7oDqFpuOTmcyKU6ATZX/5s2AMmV1WLmR/adic5amNfVgFLTCzumYuqPKKsV3q5
ojH1npLFy/pTrzHf0RE+Yjyvx10NuUhtDE/uqbYOtuY6iCH2h37VSicAd7IJ/XIvakluOEBGlw/P
lT04JzmJtYPQtRM7wG8wP0HuGizTVtMoxnY6VO2a5BFJ9BMO0+jYVUrK4LOlgzXj54azdh6U9GoO
mg1v7cTtq6f4oA1LlIb5vnnAMsF6ccBYg/opze+rWKuHRzpWau/Z5iSHSF5W83eBnTdOxJx+Nc6Q
qhKTdYIgM+HtPfb6X0XS9B+7Cll5D+0d+cmW47JAN7htEdXFL+0+Xqzxj8kewPXpv4Oj1hHv5uO8
DATZnNloxrNnTZhqd208Wq6lYlzcxJgIL6re+6j9t6jyGS2g2fbI2WzntqbieLPGWeUytnEoUoQ+
zU1JQpYDDZ7VEFusqhVnQwkP4vsa0bZvCCwRvghEmxVyf/mgSWtbKIPxoEoyREFiIysWydGRa8tb
Yny1DNZLlGrMhqgQL5eZkjzJ26Wxg6QZR0ze28TGIXVsJ8RVSckE7q29meFHxzDZncNQ/ZZhkxiD
gO3bTwtWQd/mqZipmucp83ut7hyXIrD5G4ao+g3azNi4be/8kBq6GW49JPPLDKvzZwiiq/H1aXpe
QgjAK50qLTE0p+9CZyZSfwo5SVpUX0UizokksH8WtFKprsq5y9xucpKPtz/5nUnVSjdALIHNNpkw
r/feb9GwdCwpDS3hBGNn+rXkfJ9SEHhyn5+KyDhXZfY4lOKdE9JxifTXfJT/zobluZrzB3ymP/T4
q45V4hly8XFgOlB1mpdZ01lSypOKJqbkQGmOOJ69RmzvncZVEfM4CCg7VzMtxBU7AWOOCmx7ZoTZ
ZyDz7YDSCzRmTzs5r3rda3XjSXG6zsfXzDnd3redW4w1V1sAde3xbWUZph7V8LiY7aBzfgiRL4+o
seb3BW5VGCwhHtzImenGdZOdtAgg+O3Fd0a7q+QrNFPmDITBrR6QCBVsdVAmClLGyK6V1o9K2N5J
afNJxto4jJUikHrxsXCU19iUfulwItSkPVKH3d13i4kTdQporu1FqqANHGV1ZwdL5LxTxnjtny/c
ZfjinZwQHzIr/Pf2g+9FB2Dca1lCJoYG9+VhHXshYOfxpisFT2onty2vjAkRt1e5FnMk2hKBUL2H
FUnY3RyoMpHRnei5frpo/g7X0A6KvAGnD+zXV7M8cauMGXrFHOZ+yormDHa19xwlNj7b4QTvLsHZ
ylSi+m5Z1nlvUoznAumKpxlpuUdU27RAVLRPJzMW79DR/vM55/rz+RyoeiDDb3Xu20WTirbS7KAe
1OyRyaAawBRs3ThSmztnSaXnSMJs8/am7b4argaImujcwCW/fDX0oxd0JBY7oEuS0k2sTVcra+Pg
Bt/77NAowa2XKadG9XG5irk0VaOFox0IxS4DSBwmLcrRCeqlTD8bRtI+JUviPObFYH9sRH1kQLuT
j9OPWNUw4FOjDrF5SMgCtSMklm+ydSwvTLQaBnxkaN478QM0jF//xaauwDAM4yEDb8ejBljDifax
HUha0z71bQHb2JGO7MR2X93/X+VtuPzbFSBVCRCwYbIDO9YVbjtLP3coDvj/xbMgrfAmmUkxs0lh
aJTM9DRaTqXSo+PeK5Yf2ahL/BergHZBiIXs8grAK4xMy/V+4BgmcUTsNT8WKLQdxN+9U4g6ARww
qFL2FSdctYsOQVMC3xQX6ouwl+Tdgr+qK812etaEhZjB1EJNr0v15IBHO3jGvQQaESUmloyVSGPX
n/fb+wLGEFd49rKTuVqcjbRXSD6Ih7DQxnNKaXfqtN7wJtmaD7KFvfO/JmUQfkGekkVfrqwLG3yG
TDxEfNSntf5TWOpyhsriLeMiBbdf5d718vtimwODVW9tMu4m2C9R/L5B8Nqvzeyb0jQf7d5+ja3l
CLJ4rdK1EuFX0BScuzec5OXz1U2f9FnP/SJGqfiWN+VUuxViwqe6hVwec+c+LS0CkcUsfYnNznkY
EZDzJ81ep9P9P7WCRfTtTdj5NpkDE3OYxaLevL2KGkeye4lWfBChznQuCn14+F/kwztbfbGKevnc
yxA3UbRGgHlCzwrlXz1As8tkntW277NoTtCo+y8yfbSSMH5eWyrGFRzOKKVRctbYppXLSNK4zJ65
1ti3928HrAj2azUio20ND8vafCyhpWWlrvcWN0ZsIRaVNkvmVVmP3Hpt298700m/6Vo2lS7uTvLi
JrIhZZ6RpJPxYKTDgjFrbFQRdj9F+KsfaAu7jlQOtg9sz0IPTx67921tqn/pFemBqzUOROd+mWsa
MrTMV9czJ488redPV8rqdcBnOfkrWUX0qjmi/X77ga+pNJxhIAyrCgd35FX/1kQmWilBTNLUUYcP
Ru/gLUoL1J9iJT61kWJ/adJuDqywqzwgHNkjEmP6D8Z+w4tihOIhziTJW3oQDrd/2E7QhGW4wkbB
JwEDXM/gb1ELBUsd6y40NOLFbFyCZOsNXUgZQd/Hy7OcmZUmKcFgaF9tuRk+3159J2ZCbKVZuTLy
5KtuvjWphpSOawcF0ejnGYffh1qq+y+OiFETGJBHsGjkBDJ+vwdUh50vmFb6WmeSk9Gu3Tx3Jis0
gnoY4/RD+n+UdOq99VgdUJN3VnlDG741tUAibPrBTirSwVxsK1BmfBddx6601jX0Kj9I864jBVw/
MI0rLeqtiXL5FmVhNVrZDlYQto7wZSmLX+O0ST1Dn6y7iVLBzZ0we7398nYWXQcFIGKAb2B5unk4
jlVVZQoOFHqotrW72M78vnSUr6GpNk9ltRQ/G2syDyLvG7TxskewTjaBvgBFBoy8NWspCm2qgD8A
Te1Ja/xQznC3C+1Os9zFohX0rq2G6pOMo2jkVa1RfkrCVuvIesNeC/LcbP/qYrUzYMAW2mMXt/ZM
dzOOWr+K8Kc9xUNqVt4yt1butZqRy3QAQuU1rOByuaJNphRP4DJVn+xmrmuUZ/o0cuO+kVu/7Sft
Rw+iqgOYVMCMkJuw/McpsvGHRTv3W2KVHQxjVCVLt9HTZvC7pV3uGyg0dZC2C8VLIY+28PQMBQVX
kaSFyC/kV/yzZNlF472zH+wizPJzaJS14yXAi5+GpBPQE0wph/AuGYtLV8ioVsDHMnhGHZXCB55Y
gVTNJzPzKQPFhymz+uQ0z8nXzJDa6iSH4SQ8CxrJtzkc9A+TndSVy5B0Eo9IiE22X5T+aA2tEgjN
lHPfdBYTYdTVO5hfnz4NTd7oXjYXGRjZXtbAC/ZpcXDedvIAuqCwH5kacdwoAy9POe4bCe202AqQ
K44eaBa3r7NB88KOFA25TCQFa6UK3zUOEJlpMp13yGpUQWkyf21tBu+6Vf15fYU5OuGTnBbwn7YF
M8S9HUZ2q5mBcEJx1rK6v2vGtj5oa1wneKyyNmV5eDobW4hsqzltxxduBpCfTK+Vq+bkDKtVtNWH
vpoMR0XB0Xqb4FgJPU4w8zIDLODEuSHp9VH08LElmaghyyMd0usoibggtTGDQBgbAE4v32sipEZa
JDzLJ61q7qaO8bGopPEgclzfNawC2kClAF9bCNrlKk1rakj1t2Zghmrma2E7fRi0SAMxKLEezrZP
FmAJb0mmIxrfmn9vQhZwDJYkRsJW3bY1RVQ5uZhxWgZnLnmzaNE600V9n2TWcKC1vbOVPB5IFDaU
s7KFvCSpsVhGNhqBsTjNPeElvB8sVT4yL995olUYB/sDgAf0vzcHhBZLHhVJaQQilqLHLEnV8wAC
Kihrqzy4qHeWWi3O4JiDbGG9TRKs9zFSBUUMoTqRSgTSltqLxtbxq3I56pztLrXKl61uY/KVrUPc
xknbjI4eFEZSBtKIvmk0quOdQlA8OIw7dyf0ShyUuD4N7Fg2LQuGgE0XL7oeYGYMozULUfaLI+Od
vCTZV6VRZHT4wLDdvrB3Bi1sI18BAgSMS68Ef2WFZBqTYQ2RUtoV9YiA2VRxhwpLfxhE1iByOOiv
Ix3v1NGSj5kG6hG3jySYFsdBLctQHhaUKHxT6F0Q2ZkI8BhXGXdkEfqX4efbP3dnj956ihRZ+L8B
eL38YKksQ4qDRQ+kXLcJPsSGwNMB0Z2bPIzPtxfbCXkOzVKm5uvrgBtyuRjzRcdGFkkPMLfWHsk6
jTtploY7W8PYYpby8Y+5Fet3g+UZHQtaxtsPdRTVyCcMgDhcQJk2Cnzi3M6Tg6faOdFvlDDQ9Wt0
3fYkrHRI60okrGLO+qvpiPkUiaVDxp3b4/YG7kQeuh9QwZmFAbTforUx2RGFllo0UedGeQmdNoL+
nxyVKzuUCpV0B8wIOSeesttwUOfWZKDHqQYM5KQHybHD1zaLKhTA0BPJ3ESXypNdV9M9HlnTv3nZ
zEEx6dN9gzDDCyKfxqNjMtk1krpckGwRwqvJYfH0SGK3t+Kl9RZFMt8bIp4PKq3rDYLzRPeXaImo
J+iMyxPWaXXZmZWtonPCTEJU4U/bbo5GgruL0JGE1YWGFNO6y0WUesl7FHLVANPpAXRf2X43o7r4
dPtdX6sTAnpA+xXZJSpZjvEmfEkjGWQ6mRYyD1L3MIumDLI5zv8dyyx5iJ9iGI5KP3g08S0kT3qq
y2SKA0R+xr9yvIVINS3nNTWRC7FBzgZcy/a5rXL1/vbvvP6oL3/mZsv1PMpS5AmYGCxKSF+4j72l
62ArAI1Bqjg58hi8/txYj7nd2m1HYG2rlKwlSw3e0LLwgMpqr+5JBCusDV1wDNrBadohnrKWiewC
ZBOwjVsiAC4tDtAz/KGTSMk8KvvGV8pS8aQ6nYKwqBgsoM18L1dl66PzM/tDpkueWdTFQYzZOXI6
gslMom3yKnwiLo+c7lCcw6uxAjynhvMYIhyuzUxRb7/KHfQhzwvxgekJtKQrqf6oWEQbMo1nSBNR
u0AJO0dh3Lu1XVNYGxWyK7M6egKLqccK8Pb9SDv64DztPSo5KgRbeKm0rTYFSJnGVLxAGII4snTc
AePS0+ReP3jU3VVWfDRoDPO6ppArWylXo58g6UbLD+dxPqd41J9ub+j6iV4mpZQTTGvQ7uEvxHcv
X5vcNxNcJXUlDlpgF21lOiuL9e8YW/RbVAVe2ZjlDyo5wEHqs/eRoGG9jsDWmmarsY1waBeKWmcT
l8p67FojPLWhwMtaKY6W2vv+QTSRetNmpDW+eV8I5mtSBVw0GPup8IeUAaCiJCm2vx2XuqEf1U27
b85ErZoRMI3h7fevIGPcStNoBaY6l/dqnwhXDLF9kDrsPhXxna9+nTZsyZ+DMuMELk00lQrL9pgJ
VXRgkuKc5ONnbarF+9sH5Q2OfXVS1rklXbo1C99E0YxxnhzGthnMXVmg8d07nmUkkx+j5+9FkVa5
LWSTM+Kf5nkkPQi6fkSUfGzil0Qf7XPdo4wuwY2gKMHCozKgkOpDI3lDmysuOt7Dc4/NyFPcU1nO
HS4KSmhWT7Y5jH6/rBDKMZrvLQoaD7CVXLoOsqbnqgkx4MVVQGvHyTVL22UV2ywn3H5S406dtfSx
nBAY+E+lNF2UNA1Cijksykpa2gdkqXpoKaP99fZm7b2blYC/et2jomdsSlmt7rVqXmjESY1QAyGy
MKBlAVoGKgSTXk05gNHufcVExNU8krkTjeHLr7hS6lgYCX301lFrt+ly7YvRGcpLDSDJq8kQcFBF
q88BEnXwGe+c9RVTC9iUChAL6s2pmKLS0VsrIUoNRv3UTwhKK6JtDy6X6xqAAEHf1MbqFF2ardRr
nmuoLouIsx5FhqepxYgoPwBoaQF4Y0m4jzay1Bw82k6Eulh082jcPVNmwuMOBtFhqSeM6pxo5dNk
TO3Bp7y7ibAgSAnJ2bDIunx9EsyMrm4xm3SMYrornEpi7pIeoZLfGmObLxgkzioqihrUutzlMgnj
nhhgMncnkMpTCVLXC52ewk3MYaBGWnS/aIN8tmkjg5pPpgcV+Ccss0qc8wntZEq9zlfkTr+XUw11
nXwQficl/8DYVp+BLijwDYzyrHRK9dBlw1+LgM/lKMCXhjDvXybUIp6kLjS9TgEOF6VhAbloie9u
f3s7JFxqAuCDJrpcKxFmfa+/zTK6oXCSLs+tQIviWQ0UrZIqL5I0+29RMc1zk1I2GQ1lEYIXyTi/
VPmiN25o1O2jPepV69eo7Z/NuQRqhbhR/S3r5Omol7d3uJi2MO9dJ5rGthkU13FU6RVNzKzp0SiS
pcIby1F96CTjCJ64M3RiQwhHNJ8oBWgdXm5ImYs+s2LTDCTTsJ4dK66CNiyzJx3CWTA5YfVdKsWv
1J46FyZc/JDYZId90VhuLeTmsS/MnwJmw0EWtbsDv/2qTeYRS00SGYqwqAey2q8d9SOTk/TcluBg
bp+InWoRGus6FAcWQkNs26eiUc/eDiylx6Y7GnFQYTa7ONZ3xVleYgnooKxQE+jw9eL0vdZP50GN
n8cVqN1nyfu5ku5NpfhSGp03a/K71pK8ccHq/eBn7oUB8meI8FzpxPH13/92cOlyWEsr6LfakhQy
8uzH+dExouHUJR19eNxyglxtq3OEL4NbLeV4xnKr9snrxGmetPEkoW5+yvI5PUtC6O+cPl2ezNEE
eM4FfErNRfn6H2gQChB0A8fwCm9hhIXHE4Ae3YWtdIT924HCrfxhcsu1p7JqIFw+0bzUc2Rluhms
cmw/56otXWR4Bj+V9eKeaUPnSdqg3klqvryPnQJYopNQvee5gc08SentDd79EEDmMTVCeQUvnE0A
xBh0mtPUMYN4Bbi0TY7YkRrpd0ao524qFvRObSmBxYmUnSzMf5uhGCB6C7CmoUDWsJH7oIE2enDR
rBfJNi6v8Eig3RBGuAQud8mRABAJrvegjcMnkqbio5lF9cduQMu1kuV/zcSqzjkU20BbEDO8vSl7
hw4tcEaTyHmtg+nLxdVxyFIzDc2AWmf2lQQCA2mSc3C2dxIiOvvAk9l2BBi2GOVeCceW7i1DwhLb
UiPsx6diFp91SBKntHP+HDQFPl6DmYWHDwXG27n87UtaeRJ90lhm0MehdQonLfFrFSHh21u3M4li
GcRrdJqpb8iUy73L21hTpJGBTJFlvYs0kfDoGX9d1NrxZ/75+zijzNE0xoMWlcju2s+2hJpCP325
/UOudxeSz+rhxqgTmcOtgUqjtooZiVENpln8RbWleoYE+TjC1RzEWNEdnNfryM1yaALwPte+9dYQ
EiHlVbG8UAN9kaTeBYbVu4PI40fVLPU/nmRcrrW5zCmgGmawGZ2sUJ6eCpH9CqvyqJ24u3/4oljk
sSSYzpp+/nZcRBlmRmOCxJxn+KF278gnba7Kk9V0FFXWfFTa720gVz5fG50SaMKb9fAKnVeAsBJM
VtW5JbJ2LyR+xak1lOl0+2jsLQV6SOZQrPqc2yqxkHMUHNDLAlpRyKc+ARsjdzbGUFaYHSy1t4s0
KkAeMGAD4LcJYyjCQt5G7p96R9dftLKqHpqwrk4RWMDHsCrqg2O4RqbLsIm5AFU9jBFQfuAPNm9t
WeYsTkoebZHpaY30pU4JdpTUhF1+CuU69yXFkf1JOEdfwHXQZGmVNWHBrvCRzQsEYJ6obSSUAAfu
5q7EggyegKwcbOj+KoQWRMKoIbcD0QUn+lqxEwWbUUX3up4WCVoDR+5LeyeEIR7FG+R4Zrfra/3t
8Fd9UwEm4LWtouhQrOYFY8Fq9mq9bg4eaO+EYKFAAUepw+xps225juJX2dRKIKetcNNoMv0m7lU/
ojfgdkM8HdRVO/kHeGCuVFjmrEeT6/LZaidl7F+EcpCMie3ljZQ9STbiQrocGW6GMP0p5xTFroY0
NGiGUD3Ltbzcg8SovaawjrDr11vNzyEVB/u6Jv1bLG8hl8rAj8UmrbU7z5LrJBi5wAKwEp9uf/bX
O3250ubbCFuKZegHckDJZp7m0u5BSWbYXMVyfoJo9eP2ctcnFeQPH/6q0ILi+HZG16JikOcFD7bq
a9w5dTiehFLUByzPne1TDG4eGoYUNKRLl2/TbgsAL6WzoEnXFveJIaKgAId6T+V5NCPdeSDApug4
kZVhWrGtIf+HuTPbrRvJ1vSrJOqeWZyHg1MFNMk9aB4sy7JuCNuSOJMRDM5P3x+d2eekZB+rs68a
BSTgsizuTQYj1vrXPyioo73ZOut+dTBpxtZ4iODkFIdf37afPCWuwqDMZ/rLinjT9/uJ7gyea657
R2USUL66SMrk0hiVy+JY3uNM/fidQN1gAyCdQBkP4e717RNDwi2zZnM/mJbcY0dSYX2jtI+//k7f
i43X2zJwJOJ0KkoeEXPH15cJGlmntI36fhhUYkWTPiePa2M6ViwnPIrCUVNJGU9VslLPEpR9VsAV
Fvu0a7PhlB+Z0t3opKV9NVeduGVkkn6qlVbiB8ReEUMWTW+KYmmmk6RZxT3ZDq5G8l6QLzd60L3A
ChUfSYEqjDARw/pJ+FYjCHW2nQtHalUfp6O+aqFVTFV1lfkT/VNtFNKAxaSxnMoO7vLstR/1ajIG
ouE2EG/eZizxr2/TTx4GvS8oKlwQB6X9mxdUJ9+6sdxR38+q7g/dnOs0p1n2+ddX+UnHwzG14ZDb
pHHb4V8/jIx6HjUdhu3JrDHrzafssmnWDmtCTByKc0csWhFKVQcKI3fw3RCZhrdERWE6h7RN7Nvc
1cVdv5bJUUuhVb3zAmwb/uu1ApbMiJaEY+A0bsbrj+fipGrNVrXsg2kpSB0mSznrlA2klxdhBq3q
nAq6+9u3nmsy3QcBQ+YKAeL1RQlSZGgZMNjtHH08mniWxZbfjO98tR8fMF8H3YYJ1WjTOrzpq6jw
bG0qeLf7oZiwe12xqLdn9x1m6Y87CFehFGG88d3K8s0BV5IDbi4AWHsnN5pTi5zoAXoiWr95KZuX
Lsu8d27eT+RXW/j4ZgrItrgpOV7fPVl11igXk3m6PdATp41TfmqZQnenlWauMlRaJc/VrKfNmVZ2
iG8zayJXI9WXVgsLS/PdXb/a/RchsvE88O0sOdjJIj8GQLlZ1AkNiZZAuxa6jgy0MDA75rN9gg4y
HqVRvAeO/ewx8S22SCem2LBiXn8dw5GeL/V+3adtn5+5ULSi3K39/4fF8NervLlppUR0bnVEmshV
DnEtl3YfWKjPfv22/3g+8mh4OAi8MMnmiHz9XSa/nDR8slhyZSPDtsut0C6bNUrZbN5pfX922zbK
PrAOQ18o/K8vpaG9s9M1Z911wXRhS42UXCN4D7j76VU2ghnUQnxt3uLiKTRQL1/8ZU/bATbn1FOs
Wcl7xfx2899sQpteDaXxxmPQ3w5rOr2rkQjaC92fld2vztgfoLVVhxarm6gOsFX79WP66Su05bEA
ROK8/QMdZ1rdqhsY3e1rONJnVW+ObWTk66fUSnDDZjGGsxBNNGtO85DwVl2RKC0OHtS6UA2ueUyK
Kb2t+1WQOwRvWRt1zM3yFgrMhJeI3Umd6XjxZPd69pE3ufnbe872trB9UkfQA72FKV0lvEGX9rzv
bGPaF6gRzgazsu4SZzZJ+xzcd4rLn8z8t8kPpQuGKtTxb+cWcAEqlW33y9Rkslsy0/yUZyo5nU39
oztbxR4bDkQqOPodKe5r3GnFe25lP+FZbFrirbzdhrqYiL5e8HJJClef+wluYyMeYPhUiI+YjF23
Iu1eNA34g3nyVDc7S07LTWN4nUfwlPelsaf6PZOGH190uih2fRTGWNMDsL7+MHOVOyMstc3Dm3mb
1XnDuWNIM66XyvzbOxfMEsCDTUQMxfktNukVGSE7FZcaxyl9JNVniBVMj3cq+5/dXr4GTkMMbsCK
33K6iSoK3NGtJvyczDu8apKoGplkLiu+KHN1vvbO6exNdqSZ44nTF19p7N/jTP2kWaQEp30BWKYk
gwL4+q6ai+ON1ZJN+6nEJcgxWpuYOjO9qmxLhqBoLXB7YO3nZqijflrUaVIQrtDmaR/V+Wi/s0v8
uPfxaQh3oIqmQ/ihpSoFIMOoOeO+zl3rVmC9Gk9Dm74jSPrJSsLZnb0VEIq+/G2AhCF9mPSKq2Do
InHGT9WHfoW0H+qapd75Ru5Wzb3eaPlKvscyYgq1Hbavb/C6VAMlvdEza5xJ6HFFFsFt8UntmPx1
jufW1tbQ0Th3DnKsyNk2KvLLI2fU0KyrZLL7OEA3dcbwKvniqC6vyfit+upEuIlVH72gBz4remnB
W83VzlEeRvuWFPkXSIBjcEhzhwtkxDCsobKEUYYZkcxF2MJzb0Jw/sYIoZcKGdmqTY5Wz0gbRx7T
vETxvp7nnvJudXsmxViXfaPixFv0NMTvN2si/NqHnWHioRcZiRPMYdHqYxZ2o6nOl0JUUYG1Sh2Z
JKVncdPwgWJXK2ti7lqC2I5LvTBkI6TH3PnE57RwgZGmRUlBnEeoss6e48p3hvHcCmrFJMLK8PDL
4JlN0eZl/OsD6geCMPUdVFR2W/A15PxvO0VdNJqN1xdyFJhWO5OD8HOWjHjb0FdeIuIlUqDP/Jsq
capHXyvTE7udvAubOWuIXTTTpxw7bQG546yrPXMJi1IP7jv2xCME1OKcWWTxN+uR7RMT/guhEsIN
rjVvZvWdEBpy70HuJ7vxomxdPerHaX2nwPq+Bfx1BXOZzdyAsS1fdbPEfb2Cpwm7ABaY3BuTbpL+
WPTVHpFKloc4JTb4JRleRarelPdZTA/bLlGJ4WPUIEcNzboeyPQzocdGywRNPkwze67warGI0eol
eXRHwcBMhKASIg0d9NFtiOuVQJA3tkRHNW59Uow6Ox8hY+7fbRX5bvACuH8ctD+x36mgiWUjtf2+
zdzs0ltkfm5VWXBj9m53YmiA7k5PIh+hFV17ixJ1uS28dkP+F5glhV0IM1pVa92sgf2eg/rbvXD7
aJwNQCQU6dsE9/Vtb5bC0R1BpPdMojRiXivbl236Xs7EWzyZqzC34Cqw47fecPsUfwFCPamTHsN0
YZ8tXXWJk7u6QPk1RkPeOBciadwLvF/LXYaZ7Xsv3Nudcbs0vDQ2YHBlEPQ3yzepTZzviEXZV059
X7sta8PSpybsSn34MJModZkopL+2Sj6L0sURuZynd47gtyeBwxHPkJwm/ztt+wf0HizKnDxr3I+r
1UZ556pT2WXaAfuM9/zpfnqpbVrFOQA99m3BjQeplvc+Rmdr6T+rcrFOljb/5NbiPTb/D5Xj9qUw
EeM8R9y4SfJfP1L8udtaePW4lwlprXrmBjuvLK0P7tKlO1lizzLjkxcnU9XdlXqz7mzrbzPi+Qz0
lhSNm8AUbeubU89NddswxmDYrz78ASuv+2iV/Xsb4E/u6dbB+jYQLF/5LUMKwU+A8DMZsGNvStiA
Kono3IazGhDinXP8Z5dCWeRwX1HJcKK/vqmZ0l3lte4Ai6LSYwOXv9O2XeTpTFfy64Po7Ru53Tq0
pbwXICi0aG+K7tWx5ilLGbpnnt5A4WHWMvhOeewswmat1VK3BJj2e4gr72Us/pAxtl0a2yXgZhQn
P76RSCitbhLdsE/zZSBfzDJCQsSwEwjSLjSytWlDjn35gdR5oAx9PbgDzLTB6MTZkgXimJhAL7xu
zt6y6pI4PHu9k0lTvNOL/exZoIQASgSeQzr3ZoGPjDCSDOfqvT5BS3CxhT90qRh3MF6ddx77200Y
2sTGFKYoYItAL/1me6TLWAaSw+U+6AXJ7vaKVeeUzMdfP/IfikQu44DP6YwqqRZ/kPvIMi2TMW/F
3uikdOJyUctXS2cVhOni+aczWTxIO/rAuaxmpfD/sl04sIXlTEFIvrBow9JSTr4XjWvGVQYwhTG5
7e1yWLKEyhgErh6SVqfsK4zFehZ5I9tQOY7i9Ca94ZRBkXYxJbb+jChYQ5NTZemjxbyGM76SAzC9
TnxuuASTgktUdLmKKrfxn8a61J8de+g/CttK07gY1djsBmIvMBUcHf/SJ9YYTzInmz/nWubQywu7
uEe6SYad6Y5jtg8SZzMtaIzhxhkNIltTq9zsejDE17N6vavLBOoSfRgQn1VHxBevHyfTyveFLU0v
1DBOSqNAy/0ekYNQ13aC+uVvFlo8HmTyW43wXcf4Fv6r/L5yOuWIvVNnbKsLadCqsJt3rvIWF96u
AijMYUixxWp4s9YwUFlQsNViD3e1i+vATKiZyfGbOibZwtOSGIbje+f/d7H/X6s7GCq0fRveZNN4
8U693thUWyGDw0Fl01LYYyjw7Vzixs41O7bGNbhyZEVSddlNBaRhFqkd+W6nf3O8zNj564L+IneX
5BFboHXaLW6+XMqhbJ2D3fYq29smBrRJl7gl8ysam92Mlf1y4gZdfrsgSCX0OEOtvMtln5hhQ+TC
LgmytA4twIU50gprJpWIztWMmeb6SNfrPkWNm7r9sPemNC8xlTB0DOItSSApUWPzupPTIOq40erm
4ySsxA2V9ACVFt5be1OkLzoZXlzMHu40Xn4HN3tMhSO2Y6N/55l+L45f3d4AvsiW5PV9/sTA5/Xt
bWSv15pQJXAND7XQCuar9TCs1/kqyjqyCLwPTb2zGj6EP/rXsi7BjRtFAs5a4Vl1oq9j+2wNaw4Z
DlwtHGre2MjO9UJGhST+mhdtregRV9XvCkFuyA6zqP4TxLfgcuAQzkNa4WCKp2Zp6+tfb1w/wAds
Vx50go3dtA0V3lpoMK2w+nLo8n1P6jJSnNEe1ti2NHmdLIEGl9LPiJUSfoBEv0Ij1sXjLAJcVLkp
kILc4n4KsuqPqu6f3+b/SJ/b6z9ur/r3f/Lnb61YoExm/Zs//vtKPDcf+u75ub/4Iv5z+6f/9aOv
/+G/L/JvXaval/7tT736R/z+P68ff+m/vPrDroGKuNwMz91y+0wT0n+/AJ90+8n/27/87fn7b7lb
xPO//vGtHfBr4reledv848+/Onn61z8YMepsG//86xX+/OvLLzX/8kr1XTv+dtIP3SB+++dvO6gF
bT/8dqKqL83TT37V8xfV83tt/3cosowwt1goRsA0G9PzH3/j/k5OETo3MKpN9ka50uBCm/3rH7bz
OwURE6xNDoQYa+s/UYh+/yv7d8KT0SyhrsG31qW2/z8f+dXj++/H+RsA0jVZMr361z9oxXhL/vst
4tfQcvMB6ISQC4M9vGkV8HZsupawp49shU8I87XQ1TvMRYusvIDbae5Mt3jJZJOclL53uRrMhpKs
Pu/11goZ/F8M2WI/TbZMsUVdWX5zb95MiSlvlKrkZb348wk2mP1tUkDetq3KudKL2rmqAByxrq7P
FdEeocfZi2PkgnNuQEDGsCaYY1qkoJC1XTfyoc6Mcm96yCw8PX1aDEw4mD/6m/PJh3pJT1ThfzZG
60YIOz+aIMq7iUT2qPZw9HFq6yatiq9DWz0mNR5ui49Wh+n7XddyPBqG1oRO1QPJVTj6tvpahcFS
PAblem/K9CMe149tCgDjCf/ErLUvmeGdMKp6GZJWhhBPL/MVxQiUyxOr7UkuNNUnDLOy0ASaeqhl
+TU3/Du1IC0hjyvUTS7O7nyZ2NqpPnjajnmyFRZNdpYNqo01dpQ4kR2FcOE7eHGszUHvRwHzkE9X
GKSjzLN+n6R8zKpO7gb3u6dH7rKVc7NkU70kptDjPtDvyfhdiIhEJ2IsRr/zUv4z2cWTpykZVlDE
wZ1ycZWYqRsl3uTHndNcK7TX4dKTY6DXbfZE34hHCEFFR3tUyeMknOQhLbwMw/hxuK7GKrseK2HH
aavFwsCBpp2rKQ4GpLOqS+3ToF874iHtPFKyFDuDLT0qcq7vrbr46pJk9DAIVkDupWtkrxVH9EpO
iqvnT1pl32BYempMfGkvg6iktdlLo2UvuZW+5AInvtFqztsFI5ESd5Y96jkVYtibnOjzoh0xsJh3
LJM86pGkHdNJ3HrkYFEnGc5xQR8dDl0RsGptebrMfH3eBaL7xvEChfESZvhvxa05SlIWlvsRu7zD
2GrogYyxO8FUqcQ0RS/3jcqtT9ViKuAXFliKNeeqT/eJVi2Rp0ZwG8O7UZROYYrO8JDq7iXxFM5l
Lmz5rdEYrAmf+Tns/ZtsaDBN8Yybsi2epmK+L8giPpZYElyISZs/1oMkMrlnFaUDxtnW2ty57mju
hkrLj57LbyEG6LrprJsyl7MK54mnaFu9igN75FROk7tEgnWv4kMz8PTJFEC0KlQQfb/niDtHiOvO
jWY0I8cLPWUhs7OpFNf6NF4Ap58Ta4QD8drgGl7wJnmt5xAtxmJXPavTmalNzBaVbsvSdQzWo6ZN
6TnWnSewBVncbXMN+JDfrAU4PE8z7BbxoM0mssDRnXHTcY5t337QsVw7zmv7KNV6n3r45S66eZ8w
0EX/RUaEVvt9nPfNedU1NtXVkB+ou1l2NpRzKgJcbnJf3Sm99Ha+h5mZ6NlfCsngBL+kHcYgu9zm
u8O/vkh9xgGCz+stwZ0yxXU7sp5ovy/lynfSJ66eZbWIFBFNRyPFTscz+zFqneJFE8OFrFDCWmZa
R3I2x6jQEy3su4317crk8fv+16raDe2m8nZLmrtRp7OKoKvca+5iRnqftDuHhxS5MhORYfCMZTVT
h8Dhi9wq/6pM+0bXnDkEZ2qvGnhRkb96c6zn4A25b2k7nXjN0JKVgGrOE2k7Y2ZFjSUZ2j5zprA1
+HsG0tXJ2vv0JQGbhye7h8boHrRa6aE3sOUvgfTjeWk+eEDWoTXb6rbcHuTG7Xf02dxpOeEy7Kn3
pcvqaZR/l4ycAjofJvSa7gGxw0smki+2m73UztSdtBVpap4Y+933391YOKToq3MykoyUlGu66wa9
jMu1/LqMtP6qrbE7Slvw6EqKfTY1WdhP1qHJlvskL15MlXvRmujGaTBOFxIMMSL0k0xPSNJYw1bn
cinPZc2/59i7pHe9sNAE7NaOY8m3i8fG7h66oUYU42cGE4n1Xig3j8TIQjQdf4msaZBZ1EB/6fYN
2e8A1ojBlkgVa3cR4Du8z/UF13eygKMZboklrJtx4r3TU/EhqJtHqRUfCwkpKc1YC6UMUuyIebR2
Iq3QmNiKnLW047JyL1GeVcdqJXPaKgWgeI8Vv6nxLE2Og3lQD5WcylNINU/CqKxQDr0ZTYO2RBMo
2GnljPkxNe15R7tj3EGvcKJxshy86e2bySqDg1NpwQkUmV06NtgYKAw55sS9A2Kp8XwS3GON9aL6
7GUdmw8r0XyzUz7OfKxoSfnhwsm/pgv/NDWb80Iu94hBLsdWykNhjt4x9yFrAMaVMfb3D/Va4RuF
NVjY+9pzkPJ/Qxg8aYLqkXXw0Mwsaprmu6AOviVa9sR4dt6Z5srunU96CEc0uU3m5roql/u0Eg/0
sGNEUG93YTVEozrK4lB2tWdOGhWWbf6i6ZvTSN1YHIL1o6ElpxjhVBHozpOWbreeJNPIEaS4542p
hdOsHuZJkDmY8hmxwNqNSxKcaN5yP7dTclr62D62c12QnJVylBrpmatn2t20kJrb2fg8O075VM3p
yzKneyxEnsqBXUZAMTtqomLesgVAWWDzIZKvPJryLAgb258PZMOaO/T0UMQkD5YDC3FQOtlx3U7c
JK14CXLetk7j2RkTZ2Du8s4YQ/51tDTMqHidg1q7Gxy28mFAtbo62w1x2ZyHgrVviLyM0npCzcpu
gEe1H+ou+TFTt91BbGCIBkld1rfetl1kO8ly0Y2GfW9k3I2UoIvQmUS2xHabfwWiUgjwqmvRWHas
60bUWXz1oAgamsb5vswHGTol1xcE6IVmmdwx/Lrpc0eFwdqJHRRVnMOlZx2IxhKXaW8oxIBZdlUF
zXy67ZTRoOb7vPGTL93o8mUq9bDVdwqD9ign2u5QrEa506mtIr+hqBEmW46ZYxHvIbOLiRWuo0RP
mlCjENyZVXWO2PdLu5QOAEn7WLf5sKduPvRTb+6IVX/KS8XyY7siRp6tSvPAaYlvCq2kaY/O4nYX
eou7yCI7c5dhOnBA19eExch/TEwWWLWMVAqbvVsbu/FykhDsCRW40VFXWqlpMMXjrem5mW6TLNEw
ietx4vMtepWFmUsLuuYjh4Fij8wzbjcN8lc4hnlU1Ry8c+9oYbvwL/2e7SzdUIjKyz6MGlqqpWOh
lva8RRfyvV0rfWpF+ZhOwRKNW4mdVQRO9FYOUucGZZwhVIySGVZLlvh3fmZRTrsAi/NqnODf3jH5
PKxfk84cIU4t2tdU5zCzmYNAsuJFrxIMTb5vhrmd+bs0MU/rzHnpm3HaFa0Ni6+nDhJJf5xmUx2C
xCp3+QgJOHA2SWbPCgZQXM7ShvNt21jSiecv53ShoPbuGOZIPkomQ5m7dpybcxvLjpOoKGZuY+la
p3qW9X/wDf5Ww/o/tqGvWtf/8af+P2xWYWr8qlX9sLWKv/2vly7/Bjfmj/Z363G//7M/2lLL/x2m
qIVExWWcgOIIcOrPttT9HSoOCwaCCsP1/+pJsXf5nXGeyVAPUSFI84ai/dmUMr79HUdKYHXaSM9i
KGH+na4UX6Q3QPQ2t+Lgws4B+QxM8LcTLDtXeHOPphnmrlHD6Ncnth6zUp4Iba8fPpszE2W4v43y
zjNLXzFGseTsZWGSOkpcWsbq2uc4CiPaYOXPOGrYuFwXESPI9dK2i8G/maQV0IQ6K45Qt6XNLn/e
FHold5Yugu5ImEtxKB07TU/NCZZBBTtqyIKYxTuNH9xVN4lQXDCOVJEHUxGzxF4u6ktlGB4+BVVt
4r7KkaulNw1BuXOMpeDiPuqq7EUQQcIkv7ksZjL/wlUmy3wFDjSDNq+NnYy7qavL/uPkCdeLJLjm
HM3+slZXNeLb7gAdzy8+6Cba3lsTtKv+qjTl3Thp4+qYwOLXfuq2Us2xNbdeE5vGzMiqHoVsjxW7
mH83LF7rqBj1TlvGFFNN9bVO2cSOPXDWascmRSmzYTcfg4uRrtbcAEvPWy7gYTjFGvf1ZhhKHbFO
6aXhy8HPI75eu3x2aE/W04mgNPGMC34gGUiPLZGdVdYiyw3WegIft1cDmXDoUF+YxzKTRnkjDKxF
HzPHy9Vl7mo+B6ZL13NSkyHvv/iD6oejgbxbPS+lZ7RYMVplbutAdJOlgcxDQKjSuHL7xpJRBgE6
m+PeXdv1iOjc8F5I5nOdOG/wuNgnrdHy2GRt20T1IS8P0qtmAqBx0eMWrssXHBNtJvSOD5tzI/Iq
Gbaf7yp1VQ0UvZdjQIzogzYEfW5F85wPM5Z4lWuoR3s2VPKwmtks72VPwM+1J5vdVAUkBKj8jtOJ
WABKtPuUYAGc4HAN7kvvwV5c8WS0ZQI0O44Pup+KOEnt7PvCvcnKso2YTKRx1k4TmVCMIruwTtN5
86Scq+si5Rj7ZKV2MnyWZllNZ47Z9Yz+LQqsWOU6vGx/EPbgU5GOjTNHDJ/ru2puSUJn2t7u8ald
bxINhRoPVdvQYx0kgMEVy9gCSWSoUfJxZiMvmQrkhftZJpZRnARO3gUNxMYp1y/Luez0a7yeaYSj
1He1LtZdVMXlFlhG80kVRNfyDe5x0ic7ZybR7rIsgna9qkw8cD55iT98Lmmnd9LWcoJ0+6W2YE5W
22yAaTU/ah4QY+IO0qOqKSOZ8r8LjH0791Q38jaIQELH/lYTa0nZk+HKWlGftyXvbI85tPaQj4sa
v5KvGkxPvq0C/0R3a83Z6rgpv4Av0Zovna6X7d7Qhjw5dSfyW3eZjo0wYmMLkPKqI8y0P65EcN1i
QwyHuF9kYrDqZGlFmLwWkT2ojtjfkfIhsj1mOdGwaO1nbUSoHxclxqm4u7JrXIqE18XwXJyicZVn
Kjj5mj/HQVn6R69ZMWJioqjt7LaWbhR4fUtB77ectAH5TRFa/+K8XHRyZYxSldZZsvb1euzhmmXg
De1WbIrUB8Sb2vphrIdJhYQQk7dFYXfdLrUGV70o3IFhpF1RelhQREk7WZ+T1nbPDJdQqnHIp6fW
9Mdd2k7ubZ35D2viLLeJgqV9kvOljbDMEm0/mXAK6lJz0cqRSRfNkq2TD0I1sHp6e+JJvPnXlmoi
J4Q3C2tNqc94Y7qQlmot/5Ymk/YJz/P0qud3xqWr8l21WMut0/jVQeiudaC1Ws4bs6rv0qKeblRT
WuZp4qkXhmhgb9jV2HsJvvFZrEH7sQDTWiK9N8yXEeshApRwmtt8+70Qt1x06sAIxl1qrRtK2Izp
i47d74NXmXQS82D3Ub7M7g7xX1GdDi78y4SIonvbneb1sCaGDLO6otE2W7M878fay+LRTORVBjq/
cycyQncGXr0AL8qan4du/Nh35N1D5xmbB7vR5R0vv8n019aSbgdsTyoaEO0TnRWhyMpOcdht0tiC
kX9RdRv4lmWrcV61/bQbYb4RPmNOxZUnC++G2zyfuHVQPiqB601ooNDaU8SOTAhTnYS+tEkpQ2fd
MqNGGoY4CtPtPqFx9NNYzKYr4QPb9m0Fn54N0cseGt0bLxBQaAc9Mew7N1Pd506fhj0UfixHZ48I
Z9tSO7AK/TgC0y0+tKXMEnd6OcvLCTf05GpBaHPsisWILFFPY8S8bTnrGT3z5/6Ym705hXrSyeOw
NPqpNenOx87Iv9pSNKfGnJ6XGTrGsJqc/t4A22XV6/aFZw9X5eJXd2Jd13gBjouGbs3g+7V9NObJ
ed+abuQMfXczVEN7hl0vVYBFK/EZ02bvFOdE7XZSC61r07ZXelJmBL1o6ecgH7sDVoDjTuqO9kK6
rz5HgSyGKhR4qtzMeivLE7G0YMiYFGCZOxNbpelFfl6tw0uaF1eBl580UiafE8O8JhlMfbClJNk+
7+xPUssb+BriEo7hRWfI4QTjr1wLtbbWX5KSKMeuy87sTukRTkTZvaZhgtljIT03pHgH6UiloGDR
BBoBu/rIxmKRdwvs1JkZ/Re503OAdyqH3pNpJfkYuV67hKIeDkFZtGdiavYMPQsZjwrvmRNhdmUV
SqGPRGT2V42y5zPqG4yVUhmc1yTHHOo6de6pgDT3UbbdmD7N7mIEoV418rYEoM9CUck1DnINWBVE
sP9UVQ0ZUJ2bBzJ2fICvGJb5gIuaRxR0H/rAH/JYpxQktwYwqfe5Cozxa+bXLsHjS0ZSewEpgnQq
PdaE8SKA9tDVDFr9XHLcM/N2P1WtVnyuu4z9GR57lHs6mdKJSuWZJQBFkj4wYoau5EXMTsYGMxRM
Pz1dXlTz5vXv5mIPs7MPZ9K8zmux+A+8GtqyK2jBD61lYWADlpTuW8rM+7kacw1XxW3bHozUgzVn
5EO/97pl+TZn2lCHAeyC/soG4jnQZMlvDqlgsHi7JVqNqXq0yeh09p1GJmmhPLUrFlvsEiGuzKLw
0x3q1iSyszYloaBalrAz7Po86XM+RFr0UTut504yyXRfi6Y5X+DEh0GzNAeA6Za2T/NQ8xqExial
puECXpvwyG3FLhq6UzrhsGoOOzVa07mV+F0k8lnYYZeW01NQlM2Hpsybz37plA+YktoPc5L1tzNW
4/hneavcj/rif/I71R/HsWxw4muf1trTj7LoqjgtdP9CGE190bqT2nv+Wj3V0AcO4GT6MSsnN5TB
0LE9WvVVN+og4W4B2ztV+e0IrTJSOKXsobjXHwHf1lPHdIxPmSc+VjlYB1RU/dAW6/hsOlJEc+U9
tyyBw0iIQsRgTAsxu0EkUo63FAeKIzQn0FHKDTNV0r82myQ7KVYvvSCCnIXqzyknrJ5clK16zkn9
0+Dh9UGMG4G87XiE1qlSbo3b+lB/si2C79pGr0D8q+wrMLp7zBaf10yZRvlROag5bMzYL9tpsB+n
tqnuVFHbYClKABdos+Yd+llQj3rNkl3ZU4eKCq1Ru5F7EYE0fQluTrdGEMEwjwRnF+ZLkzvDCZ4h
mgqRO5FC6NUm1mS5Z8DdLOFEmuVUDTtQCfdElOQvhU3XUClopn3SWXVX7Jra3xrutEu0U99ft2xP
LCIPivn/x5p5XsCKFH3c+umQhHNi2g8a2ZIvjrtUX005TBd50FMe4l70uKADi9caZjSTQB3SSK8a
8cUy/fp0dCfM3xeytncITEQstU6ONzWoRRZP7ppSw6nrypzsS3zcuwMMgmBXV3V/u9mkXva6wbJW
zcI8pGpHZvPEWoeDOcgVg5omP0W+qkNQ1TsWIRyhxovnvhjKC1kQuwX5gGEWVnhl1GmjFvpZDfJj
gwNBnv7fzJ3Hct1Ik4VfaNABb7Yw1/DSUxRJbRAUKcGbgimYp58P6okekdLfHO0mQovukAEBFKoy
Tx6Truebjkm9gLGWlWG96B13s+Dhw5zLoOtjsU6Y2DjFJwgVbFPKksbtabZy50DasnErFHU5iKYw
8zPZZU4cDpbZw3PAlRZmzqwFS28ukLIcLdUhURfa/DD24Gl63RDgqRS4Dfalmh6WtDYiahbrGgGO
sheJab9AhlQBK4tmvHbZd4/mUuTnc7UmX52+cvtjoia6ExWAdIzoLCTkxWKzSRVZoweZl88F05qy
W09Wg8esb/SZ3HnOWDwpuUvVV9rdJ9xO+QobCkU/dSz1u+niWmDHcX5U2NUekhFAV+ZaFjVDLh+Z
29dXo+lVvrbBhbphV5w/Q6pcjeuYXLls6WYQQ9V+IAB9K1mnBZIWvcCV0gxxmOaOFeVWij/egPri
MjMK59JrzOkZsNqKFmGbL7Jpsiao4dpikprH3RVu6PKIhYN5Dk2n/lS7Xv3kuAn1c2sOFTgVmca3
beupO8aY5WlRB/ULzjV9VOMnc1SZqpDCBa/51WwHEWpVPN25sOpuGNmahY8J0jKEs24lfJZWFo2D
au6bdeSQSoV3X0hsAA1FTgdzcMYHs3C7HSui/WKpo3pczLh4WWonPxeZ654NfTPtWwWjjglPqzNh
Q8eBfWc+pJqGfHuQy92ChPAbMGzJ3MQYT6JhOY4Mc16sBAxvQIF9aVdzcauxJ3LYZOPke3RHN6nu
lSyyuX9uvNa7yUAzd/rs9REWiUdMpMfz0q6SsxqxmIar2KAGdV2KO9es4i/DIKoLve1osKcxO0+r
zY1XSYvl0mIlK7p1KOM6Zv/IjHwOssoyvlhxXJ1s0hjOcyPRImE0d/1KpQJRVdtEgzleymzfeCeK
fMn2yKizMy0ZywAI2uooY7vys7n2kxEkK4eyU5dN6FT0gGzflXYD1N8/1MJBYW43y0TVTkqgiWQh
Wfkbk+3dJLDOWw7XFgo94DfNNGgJlTT8DAxsVfswUCrV/oDu1QudbpbPomvMR5z/pvtWWysrMGf4
E1EiCLPR6tWULKnZg6Zhtd4JR6gs/7o2WEQcckFhP3lVYRxNs0BiBJe36vfUx68lXFYyPfrpmhhl
C7M/4X5X3Vw+9Vmp9qd5dcf8qtFgXtHyz4z9hpKxn7PEXwdhK8unCoFikM86so5CTMmD0tXtWUEd
ew3QEe9FNtsYhuiJah0NSxROoHbJAkzaWSZjdCtTggqadIUiebEjN1+6+kyxTMSsk/BwLhprNY+g
83rFvlsNA+Je74YZgXqvsH3FPmYeDASrSw5Cb6imYCJTIyxIjP9mrwugR6Pq0ew5/E6vyaLY0ZPC
GMPOXDPRskySz8LVl3OAHHy/0F1XnxpOy81cCJE6ULVm+lJtxf3cmZnr10MNyuURnY5wqnoZB806
61M5YGRt32XxKMNunJQXta/wOFsMWv/VmO/SPDPPqUoN5LaVE8yVrl4qeZbfILqp9/pkYKOJBcbF
qJjznTPUxSV3SvelVMWTzXa/JaUw1O56SFh+iVvCSWnWZN9IPJU5VolDgdeXRKu1LBdiEI2DXyc7
S9DkWbazmi6/tZsYARCxeV4EJ4WYMvqs8tpWGAEEc9xY6oXmxCCBhVYtBrXAbDhkN0GruMUtS4Kz
iWEpT6AbCXyCTMdFOptHa/SpHxTjrsNsLLlWMAGgWWNlTSRD6qgx7G9mtY711zGpcgsT7k4MuBi6
XZv5nU1S4Wfc72z3MJLjBs3PjYs5fhys0e2IgBF2rOz1SqbjFjxQp8m+zJ3Cuu7pwM1j7OTFQHzQ
RPcyeJMXnxgqLmvkqhlXTQfLObcgGH6f8iEnydXFxxjSxsDmFDVkh3TnuCQ617QLZn5feBOSEXOB
eoG4xs1dLMua2L2IaWbjGys24gaNJ/jAcZ3YKHeIp7lqllTWa02DjIbazRE2ocEiNMuoq1wGmkM7
O/ttbia4U2FroUUxdMiVGReo001aoVI65NggjBHXHnY2VqtalIxyOJlTOmBVUnHU3AoCYNZdVuhV
vMcWcbAuJOTY9dQVBZwZq4iN9AAoVDmnsjG1cW/MKwikv454b98qrsXFe6aBbggRziS5q0kWeUw8
XBCuF2XAkY28tnTZ5/AAlF2RqnV1GHoGrdd5hjh7v1LDGL699Hpz8MzZjs9Lda6pkemdUINCC2Xb
rfPRoNrKzYk4L1rDa2+due46rACz/9U7C5Lv2YmRF/Y4P+IHkBzjFMVPUHiyvbIWgQVCvNiF4jP9
dT9PiOeI3a4xoALIyr80qishrmiLDHvq9Z0yMx/Bcc+59cbGCfKWL4baLwWEdZzbuJkX5BxzFmSN
ZKCGnCzJ+xu9cT4DU+LM0CTtLSBy5mN/boTluFWAC3rfcnS6SFvX/jASgRCqjTvclllVkypfPLqr
OYXwffUgVRN5cFeje6qtYTyCBNufq74n85RGefZNeJaM4AZsmUxTY4BVv4p4vp/daohk5z6yCBmC
5iVfxzDEvrQLgHuP8SqFGLnHzKh8oRY6T0LPAwLOyZ0r04dupQiReetAOVEYVw9Ktxugh0X4Wqb7
dO6VgyM72mGTqqwmZrkopn0Psy0aXFEFrbVy45W6+EQAjxG4uHZt9SIOpElYcFjNSUrh3C3e0eol
YW2ZDu8A5r9BI296ERTp7Lk3UkKFeWZhUfTaghtxKg31YsX845CWzkmRfXLIjaaKTAWzB6GXt71r
PWd26UCpYNu/SdxY20s1KY72ZPbHdGn1T0Nht98hH6eXPX1a57M5ltflyngNNjp7WtuMF9o4iidT
1YZA7fXySNmvQuXhcl8mRD6H1KqNsOI7OyXQer67tYc7lNXzsdtZIfdxq9lf01yey3UuP5eMex8k
6rWQBsR5MeLc+aqS3YuuKm8fnZ5aRBJIcrdARfG1WZNoEYlv6BgTBQBndVQZEsxJSi9wlaTbsUrM
ndqmD4iIlnw/aILUl05MaM50L7lVRrs9QKL4hjGAfczEcmVsI+NCOvdanbahVihtZIlMBRGVjJLn
+Lspp/wIG9392lhuHlQA5EKvXpfWsMGZzRZ+kfUw2gZTcMKRwnSiilcGEZ+k07XXTjU/U+orQY2G
LdhwGr+xiuQ6cxc3tDVw2RCZyg112deKD9lvY48Tac6v8Wod0NNl005b0/pxbYqujkoTSlzLAP6u
GDL0UQQBlrdrs9xoUBDp40Y1ws25PVZjooRmWc9+E6saXnyZFtRGcYcIU/Fj4XVdGCuTti/Svn2W
hXq7DsbtMiz3S1Ec7Fpj4jE0j4rTNae8sg+ZpiYHUbCucmN6qrV5vcjG5Sye5RrBlo99M23NfazV
w0nOXXNR1e58plngPhP17lHoCv1Qy8eoZZZGyG+dXGYT0SnC1b4JDwJVjzB5w4LJObcJNz46RveS
dYywBGjXmSMcEbhzc2hKZiX64JU7VVCD5aa3lwzW8LTR5pD0w2nTlz6yr8qnsZ3OzFLGpAt1JDCM
uS2jUWAgSCB1fxi8hrgGXQmJwyiBGSujBo3VrCkYdGlcYZMH6yU1Bov2sTPrMzq6Og01vpdpX8Z2
doKoY18aNsu2JSnp4BkV+WmyfGghi7LeYg0DHa1i3rdUISOm+sxJSVhcKix1hVXfd4n9mHSszCIb
ULYa8EIwFXqo9NUkGCnbOrkcQlxWLsBiWe9mEU3tg1ZqL42dirCobFo306721AdVJBHonZtQ5F49
bG58QlQgCU1OE6xpc9+SyHpAGTq6gQagB1er189smWM+3ovkYS1K6kH4O7vMMZjmFXDJmftXT5IZ
YtQpy8zTrdygzRm40VDm1o3Ro7IZMqVbfSNp5zWA0fpKg0r9oZeaPxdskGyGLeuYrZ0U0hUvIrc+
H4tYfNa6VgvgTro+hDw+ys1qlxDrJPENB/ojvmQ22/24l1mX0S4PUGgZEi5TVE/Z+VjZ4xko4dU8
pGMw12V/g5+pdeId1t/MNY/BHGoaF+J1703sl86nvCw+pQ0FCDwUeoMA5+yXDST+rgxU2E0/Nvf6
ombhSH8FjML0KKzKFMK9aozcLu6W5kXXsmKPjmnBNnLto+K1DUL8qey7aIDbeiG9RuxsRoc4Kc1f
U13x1nBUOuy5YzllRjgWitr6em3azV7lVd0KczSutNSmwqWZD2DzFbcG+gbet0OjnglgQpXgaL8H
n/BXXe+ugTTEPh2oaZzC5hTtZTdB1wScbLsUxDUTGg2PMmdRRUHpq7k279PFudXcuW+hx7oNBCFw
wFVzhBf12OYmlEgdMdHCLPFI11t4It2SAP0i0N4SRu2o6ir9Sm56AWc0+50kfTaoZwOnusa2GSV3
7bRbCKVC613qctcuy7JL1VI9bEQixhhK/V1dsgx8XV1OBLwrV2zG9n5ZOHmpTpXQru30DPBBCUUr
rZufGAT/wxz/mSn+fiAPRR1jMfxWEZZuiot3agtMuCbFqBfbL3R5oCUjmWVEw7Yszge6jk2L87+E
dIRgBkx0HV00dpbYTDnvxLnxZE2FE1c55KMaZi5UGX0+LdaqqeG/39FbNSBZEdAcDEcz0XKqloP3
4lv9SOwuU95WdRYZjEudqJEOpCpmKPGTbCgWQ4+HuvqJ5aWftMSGO/Pvl3/n9vrj+kjtDITIDrJH
krPeXn8Srkdt5WVIyRSzxDAcV0YShGAmmKlj1DtXcbz2EYJELi80tSwgWo8GRbyw4pCJuZKeJ16r
ehfaMPbW3wriP6LNfGroA6v30o3/G2fmzZ/af2s2CUX//p/6/0is2bwL/rMG5G58fX6jGtG3P/8P
o+aHzAxbcA8nnh+ajb8ZNbr2FyLELdrFw6Nyy7P/h1QDp0aHvqGrEGtQiyEW+YdT4/2FIwA97fYR
aFAPsEr5A6EHAvY33xWkHBQmKD2Qo3FBVJfvvNFMVxTDOtiPfbeO9qdUSJyqgoTZttqdu3WVON8S
FS5rSn299m33xRwmRSfYK66r5bAY1CxBtzbxDtsarwD2rUCb06A0vXT19j3UfbhnrWEM+qVB+jtu
vkxLAd/y1II+t5GI9f6A3HNcAzifeR0q8QDV8WJszMQOezyV9ct8hilA4g7n6oTirIGaV+zIBdfS
Peima38lmidfip3bQBwZdhMxsoVzcAosxELRlw60attI7QiIwzPZW1eg0gyUTW32bkM+V6Dm+pwl
u9FayqQL1mSeioKc5twBzFFAvaIhBjUm7FyIPgvL7V2eKaK1rNe8RuF70VidBS+PiFOt9YkkqrOd
o/e4bmhs/iok3RnQvak7jfFNXkOyXc2xagIHRvYQtqyQAVJEO1yIJsHaTF0bs/vWqNN0V/V50X43
QG9xGFnRQjYQBRNHfM1BKMSlnSRNh0zFsuoazKUrGJnrCzEcSt9Z8ksl3HbdqIquexzQwhTfFyIg
qOgyPfHGE0jNWETKxJTJX/SyYHBsaM1DrA0bxQUg/ZjifQhImagzQ/KyFNejkAyCZ88c73hj1nhP
JsdgnIRi0pajVhmNi7lyR2ywixUJgy7m+JSPCTCgIChs2BXJOm2znxK/Q7/p1bXbl3Wtv1qDAxkb
xUNXRsXmS0F/mkLrB7QY6rNKhf0dpRp/MIkNjDdE3BguzPwcsJBZfzKeUXWoREZLlXorB3/xqYDb
wdhlDKZumpQBlt+BATJ0b+wC5qQK15u/O8Fr99GicMOaWLhLR9arRwVYmU6o9IMDebUwmLCWKzDq
HNaJBkDC/ESkrl+VcQJrsaH+BVvH5d69sltCY7EtQdE7Uz422esEUDHtHbtG/H2UmkVobzIVwnhU
2wZuDmCP0iak/AJg6se66Vcj30OejCfmG12j+yNcqiaYk9bQwzHJjKvam3Gn6la3SQItT/ihSPjF
+KUxLXpoPYvLLoDF0i6IwRVL9+c0T69HzepfzbErE3/N3WXwE6LsgKiNVh39CQ3p4GuJTK75aOfP
LFwe46T2NR0xnhhWoLgT7Ja04J/WU53fzGXceRyNS+/tPMCKJ8+YBCZFox7vJ0VW9Ap5N3ypK1u9
c+LV/LINdT+3oqs6HyxwU2gkjXZwnTKZzkc0jY7ftzogYw/vD57qaM+UkmbOYivJhyVBr6Mi8L1q
MNZQqK6XnTmDiuoYZ83maFols/dBneWtW3ndI2PstPdbPJa0oEUm0gU4D7NUMISRT8Jkl/EddSkn
XO/NpTnvVqKPnckq3S9zqg4NlCb8GearQdWxz8UjJV0mX58qgaQAOI02xc6wJWC3Wowwb3RruGuI
Diwv6mRgsl5Ma1N5QdLWFnQpZHKwCiGnV/nUB9QczvowFOSp3Sr40YPWKAJ1e84HuKzz6HezKcyL
xOAz1ZgqMhUJjVgXWSBXUoj3ukcgMVkp9JKqDM1J1brjzOOoQuA5g5Kh0oR9UhLFHI5IgkVPynnq
Kie+29Q5m4CWXRFOHtyAQHEa1Q4UlLDuGgyurJmGlrZskhd4l6n8QmBH1/jWxJg+6L1Gg4Pjylxf
UtJyu0zavq7MC7yh1HRa7auHccBaHOscmj2qlsQAqzh4RD0k96vaW1dAhh3jj8Qx7yfoT+V50iem
sUeQ3nX7thxnMPlHXUj2MQ/2prFUQaphmaze2QlHhWueyLeKV+KeC4S2fVEo53LU2/EWNrjWHlN8
2hbf5oNJ7xCMGwDGaHmrEEf+mbFY440Zb38YvV2ZGDqgDzo44zZB4+IElFvDDRNSxCJoxCB1oObL
570Hd5+CKp+qSzyJUN/hO6w/u/C3Owz1SPiCO59Wl7CdEASXNh0dH9W2JLOpmMYg7gw6NS4zVpcW
uAimlCg+B18RBiJkerfiUsJG5TztrSEbfQRw+tXQl/Gyxz+2AsViCnkdN1kaY4XTTMuRQwFaB4Qm
8a237fbRrldCrjwvdy4k9LSLhONpWxqqelYB0JY+xDuCTvBUXfFwmvpVPSIi4ABtOHr1MIZIA+UB
w50E0Le0SyYZrVzS3boM8hnySfuKvNEtLpROF/aOzhw9QoydVh/odAIaEN40sWQS3Hd9HSODs2lB
OcZ8ggMAdwSGxBDIDQWNuBDEnfqDR82OHsG1stBFdHjKDLFkwOjW9GXzHUXB2MEn3NIEO+i3hYP2
MpVlogapu6kZFh2MwnQS5unLuooKdaYNItnUE5FgkERxKsgIXNktJOvmhJcs6mljPEC6AOaAudXQ
SR/UvhzWW1v0KbQ5eNB7aGx2c8bamkfCYWZ7Dbpusu9cFT+vKJ/V9NUmP84NlHFYznTmaOgBO91t
dkbbyu5yrOPuDKz4lgEk3kleNZWXnifdxXeVpX6uxr79NCm97UYzEwtR+DbDIuMCjI/lliW1BhZk
p0oatn0WK4e41/Ur0zYBJXqRa/lVmRZrs8kKOQQoRdIbNhXjyWjIizmYppV9w0yO/RgumqE/ykE3
x3vmp964V2wcWpiGe6l+5kpTqvvakUIc6sFZ2Y68ih3SoWfQosGuRKvczFZrDK9ZDZY/BfbgAMNO
qrdexF2mf02h698JwyTFVEk19SWe0xgHU0BkDp5GVGO0lIVzC6jTFn48dc52BqbdJ3vS1NcOjED6
HSmGvGLVWF/KmZW/c6yKbs7tS7DHlIH+czEbrg4Wl0JU2+yLTiqkCF52v6A7xCilmCLdUfWjRXBK
iq7CzEhTyUx5kSZaj6dr16r3XT1oEwJEBjc+RBmqRtBLjcxjgTtpVMs+Y2ceSn54zLzF16pLnMGP
VdxVPGIQz+zOSB8UWTe3G26gR87C1J8Nr5EX5E+DarEqKbhM3BDqKGPuOsAnqDyExmr1XVpWet47
Q/wdApj6OFIItuhsoQ8xyKKpJ9setjo0i04/DrhpfptGaQPkWCL+DA7Rf08tr4kfRJcbBYdcW6Hi
QgWtP80lw6BPoAGFgz0NclBnr2ekNjMMoHMw/u7xaL3+g/b7l4YAH0YEt7hq6zYOZO/sKTwpGExy
U34q9AYek9uWZbRJBW/QtAwVC1N22p9eExsWehB63s0QA3r1254X+09Lusj4fEcrqpNptO6eCJo5
wkBijQqIPNFP7dlvUItNvf6/YMKmRCAMwtzS37cLEo/x9no1HuVay1IHkR6fbQ8iIs8YY718hUer
IH8ZgMBDfay9iIjz8QM3nbdQxo+rE5tuGxarmJL6h53UTw5gcN2WAeU6hXRjq5HHFCyY9c1L4J8O
9De3+Etft/lpIsxgFGCjFvgh8P/pIvnQ1oQnogKHwWUH7WILk+2YiXAC5QF5yJ9fi3hYPCR1w/sF
m9HyPumyxvZH6i+Uf0r1ICZPPUdIPX5kn6JtQM/bd4epPBdy6YANgua2G//pxhRNTCsOKrZP01gG
+Aei/J0qRLgY+WCROZRT1FKAh2LOxZlTkcem4P+DVZGg9mwT9oXJNR9mZorPhEgvZ6vCBOiPwKrt
DfMzOoBHGCvQwhub8cxPP6NMEgNqOQ8fyXMTjTIrDwzI4t2Px/5HaMx/lCe9gVr+1Zvj/yHewvf+
0wrcXD3eeG5cPJevmfzW/yxi+vFX/oZcHOMvEuaQnKi2phoEm//jreHofyFgslUVgIYkLMCFfyAX
5y+VAx82EKHCCJUAZP6BXBT1LwRMdB6ejVcHyxtjxj8BXd4ijNvCYOUaOA4hFwfJee8MD318oRIb
1DCDpWjfNkVS05AiidHK0gicrstOmvdHAUdcE6NNDQPWLQtgu8F3ME/szSmh8wkOELj2hIQljgFg
zPDBvuq829r+voyJwR97Abv2D3Dzp4WvxW1lVFOqwvKlQ3CMyIgPuGfNfTQuvpk9NcVDUR6gbPfl
mcA3CHlwGzB0ZYaFX4e4V4iUds7s8rJVQkiG7IyD5vNLTZBq+zXej0BMiFTGkIIICKXU+BUxbXPP
tcvZAVKJJnlqkYAx4tJ8I0UEG+TPxavx7DV7aw2QTqo68/RdXoXLy/IikNlMYZ4QiwA3Vg+z9eR4
53Vyt0KBmaeIwWNbRI48FGsYf3Dq/bIOeCe0rezPIEam9d5weuoyoWqSdSD0lWlKsUbp5BFUkcvb
wipzROHJHOBN/AFk/7t3RIoXHu5cnLNv22B/ekdl3VpLk3BZEqVhQ63g9bWHOO6nL/I354/x7oz9
sRSQBXJjGBWx9N7VEbLXl1mY8RqmzlF2oXBCs96n/cXEnLqRL+am4gVY756r+nOPEaa1qdjgjexc
lj8safxQ/M48ap8Eot/5uvMeCmcKavXK0aH1nrLuKpOzP63xcZ6eFuOeMpbu5ykZL+fiq6w/+H5+
ezvIHmyTR6dvX9Hbp9YtqTNXTq6GCRM++6opx8Apc7K5yY5QaT0gEOXD3kIj4sgZ0QEtzHSdW/wv
K1k9NO5+bK8qdZeKU7k+W2jV06MUJmjiDLvp3k7ARPqonY6FiAggcfJLzwzJ6/aLbg6n4mZDHKA3
O+Px39/TdhT9dJz+eE2gyCp7IYtQex8Ok/RrDNyJtq2UxEsZAtLNjNKowCHCh9TF1yLMD9b9Oxvu
vzcjj8RUD99jS2ee8/ZZGtZapUS1rGFi6hceIsCMPJrUMs/TGSOyQmoxqu/xgL7LgNtrpHuMLcJ/
v+1tkb+7bZMyYjNZwu8VL7a3P0IDRdnpansOsUM1g1U/N5gzVnP9MmFy88FI53fXgkdEghgBJDgz
vbtdU3FGte7ZQNwsXkJQHnwOnJ0bNynvW5W7f7+z7V97f2c4NdocVJquMi57e2cQJppVR9CPWtM4
b3KqniY3F7/SLYzOy+5z4cAdKnr4hu4Hn/xvNhbOT+aBnMUcsta7ygzBoShganGLeQqH0Rxy2h87
+eCM+c1VONgp2rcUBUwc351k5qgy4+UewxSLCX+sRRLFprF8sD7eebr+WKMWjqBYyamAckih3z7G
ggzm2hhVZCyyjNylQAU3ppExInRx5MBIIb+qFfj6ytwlPi3DB5v0b84GS+Oq+DpxWLPfvL386k3l
YNpyDbMKal+uPovBw9tlkXPk9styBn4QsoI/uOpvNgOQFp1tgDEoJrLv3iAiChqnMllROczFPtW1
Fewvj9Ts2Y6lFhDg2X5QKf/2iuyqNO4Ax+p769xCw4lzmnGdz5vR9E2NDtkhTBOPzQrwVsHKbs2x
S/n3T+Q3HyRmq0y9jG0hee8D4tq4avpBzgtMgiuL6ZWf2IsVQjCAkmV8sFx/ey182bbvfptdb7//
02kbQ2pUioJrIe7ZTUumYCgyNERFrRAGlI8S2n93Na6EBxA1LruN9u5qQ1YmJQsEwvW9XJDR4Z+a
BfqC4G/V/iw74O9PhGdIpWfzi4307cUMNZn1xdHYabIJTtCsoFjBCvWDFfLrLekq83haPXpZAIJ3
O/XIyChRPa6CFs6MsIJHdPR1wTKfVjT74GT6Ze9kAoq0h9gLYFuT0+ntHWnbAuerVEkOzu67Lo/3
45ikwVSonxl1+FMsi7DXkDBhtPPB5qlt9dCbfZtr2/hJ6vSN28b97ttLlwX98qRvBUb2snb1Pdoh
YEtzKnFAwopbhfgCJDWmE3kEhHjt1BinszbPPliwv3yRP6bAFtZAZOhSmb57q/EMttWTQRxO6/Cq
83VEjEn2S4y7MMpqP1PW8YOn/ttbpxylEKCnt9AHv33sMPTXapajGhoFEiR3jMNJeMSv1Wmgj9ZF
igs5VidY3ojC80fP/F5LL8JW4aOUpnfcC1Y0xwpPnubPw+sCKOrtDwJfGE8AJ6MzK9aRaQpSm0TH
kA/26WfhWldLijTJsTFz6+BjKbk8joNygApyCRku/aDk/OUIoN3c7G8ttinYNfq7I0DNlzFbgaTC
xWsTRgZw0bw8EPUSiqmzmRilZ3iZf//3rfFHqu7bZeioMA8QGNIa0Ou+W4aY/uG7Bm0yVKEnjqCa
tAdJ8ti03/hifG+y8MgBo4+UNOrtnbfiI39pFpdq/6WUn8fxqCtfUnTKAkOO1r/JrqwzBm0omkPE
7k69BwkurG86mSd8wO7RKe/iFLEukM2xST7ny5PEJAwTjuJi7j+A3bQfu9/7e9u2ERvcj9L5vTXs
qthaPrc80bw7MLBQ6D0d63Vxr6sp2XX9k2C2LO2reMEP6xS79Kyf3OI0tbsqpYGxLrvps5bgqSRu
TCyPsuHRHveD8+i2h5qmttlXGPx4O7ywrGPl+p0Mmcsq0JCVAHsh+zpBfDEcm35nwUrOj6Vxnum4
gNwoySvTQ6mjVH1u6gtz2j3NxcFQI8cOR/vG0MIZkvfj/FQSqjg8yPSuLC/14WCN5x4dlOU3X630
cc4e5cqQ4HuS3iETIK8IxymMhKEhTMQZ3QJyJquvTodaHfzFuh66ky4Ze9833sGCM1t/ml5yiLfZ
bR0TcLsvStz8Qv3ewQ5YvcYehWK8TLmPXb9GHtJdzH063zJObXKDHVy/yYgT3MzunRhyQOA6547c
U7wokA8oROEZCucE89RFF/7Ui2gGfQXoJyoRM6oXDT1rYI9Xqr6rCnRXfmvhBHCWe5f58mJr12lc
7LLhuMqvVfqVDGP4ZXV7Aepndjunav1mghhse1AYnlX7QuBKii8erRip3CcxHDQrjM0j49ba/ePt
kt6JCB3gSGKSaHjfbhkuZ1NVw7TEgcNwfU3LTxSEOShy9SAh7AUuu/oHJ+IvFTABFfBUqX0BdEz3
R67KTyVFEWtN181bhc9/BJWUpu/i3/bRrvwDE3r/uVCXQbsDbaWTeLcVIF+yxIIZGsPlK2wSVDew
9RsjxsHMX1+wJXfVL233aRlvZ/PVML8xsYJEfnAxsdDVI3RJDecxBjWtv8pwdCOlPQxZZHl7GNGO
ngYafp7uYz7qu3qMpHxMbwyGR7fKqWJ4H/swPm5oWUw4EBSBp+E8OXMuKh33rF16Gi4GKxyYZfKP
iwBbu4vuUtzhTs6kz16COguZQjc3AApYfwhtn1zK8rwdDxUqqso/GpWPNL18kcMnN7urPQj/38nm
U6NagPpjSBny0bf08AtzxikrA9V6aNcXspms+ASrjuGAu2DGcFT6nZc8dt0loRK6FkEqn+UdeACS
s6GAt7rHnBlTQiMPV5TNpBSKHS48GFxYwTLcxOtDU95vCmGTr0xqX9zKZJY3nQ0kzUqBFbzybLoH
s70yesAwuw47cS2rs2Y8OLh5Lq//vvf/UmnRMaocNQCUG8D+PnB9wAnSEcLkfUODDa1MvsBrornB
mWbFy/tPi3CuRsoN4T+Mxek43q0unQGe7M0J63NUhLkJhjchnvCdHhFK7X6UJvFrPwfgCxKF57KK
2JdUibffaVf0imEkC/xx18XLsJJ1mBhOt8Nm8gKiMJPZwpl3sOGCuNfuvM60Pjh+fvPVUiRTyaKG
5fn+AEV++mpzZ7MFRC8bzqvHcV5meVjD5/jgq/3NO9QZ/Oi2Sl4iD/VdKaUjWTPMPqG1caxdueJO
gq2PAEKNEx8tvv7BS/y1RtmuBYpjwiwEcXhXMOVM9qsR+kHYNbY45MqZp4JvYVSA1LUO49rihHXT
9oM99/1NMlRhrglLFkMgcCTj/Z7bxquwZikxQZme2gbCOZ4D+voVdp7ywQ2+7wi4FJfBQIR6AXvQ
H4ZkP781OdcJyvYxLLGbgY6f3Wj2f7N3Jrt1Y+mWfpc7Z4DkZjuoySFPr9aSJdkTQnLDvtvs99Pf
j46oGyEpYSFqVoVCAoFMZNg8bHb3/2t9qwATvHzVEWDZxgkFfegKcBS/H4tvd+FruX4VPVO0pynH
r3j9uRqaItGhiWDIGjD4xmYIjZ6qA2JRMKbjdFWN3vivb3VtmgjBhC+oRr9dyUa1uKRrew06R2qW
HWzfVvM3nLZEWIufk4nvNxo5SOLB/yAU6P37XKn2tCl1wZaTs9frm9XVpKTmeliIcRUMlkKsVxJO
0KIf3ERQE3//aP/T1cjChqBOmBeH1zeP1hS2k0DYRBpQx8NWJ1XCa5EcZLpbbkGMfJTx/e5N8hcy
OtamOrtO4sNe31zjjL1iY1mFuofsintiICLqBpDQr0G0w89VJ/jBq/xVqPnn0u3Rc6SgAhF+rZM5
9pt7TG1sZfUQlVAdblS684Et6NGFJz+7rbgeJMDxFb5CxIdEUA43smmOennB/xi1GzV9xSystAP5
I0r/moyfM6PZaTWUW5ATzcVQX/JPxD7byf/cpnyPcCz4d/0GnSEKjB3GN/4CW2Px7XbEz/JHNTAC
RnSh6s//8l1ynwSaQ5hAG8L58c19wme17MXLq3Bp5B3CEy1ogZkFzQzt13aaj7QR72YDKip8NGtT
w/epE7ypD8wTffQZf33IAh0uA16jpPXhTjfmtiiKn0okddDp6Wonv/n9jf7HK9NLXj0JYi1evf6K
lIHOra/bNFyy/EcyG9MWxaIdoOvT9mjZdqRRBJ6+Jfzjgwu/Gy3rLVOeo37NYo3m/PWFBxOftGiz
lJ6hvieIcKCK7XL4WXo/aMqPirvvWgNMYOtzJaeMSggV0DejpbCnorER5IZAomkbdaGUjnMou/lo
T85yVXczCOaxuqJtFYdOARrfIwXn98/6V6H69eihFEB3ktovv4XWyOt7Fo1rz6WcASUCWSmLY6vD
Vh8/GyO7Q7DBg5Vu9elzedCN+H7UVroHu6WjlXT7qjjywat6IGA3P/fadsmfy/pC882NHa9Qhjhg
gFR3CX0ir9/pzo3fHjlocy4s891A46Op27Ana7Z9bsqNiUgLoSEqy/XqQFcgFDfxURUPEwEgPm4g
1Kqi4WIXEX910rM3/NfdGl4J0iaK4PRzqUb4b54GcBAvLiN7pCh8laIaBNdU9meVYbeWkRvEjrOJ
SoPMQb8+48SDn06b7INtzdt9xnrSYfdES1/HbGS8DQPTyVUjupCtubFGUahU386gIJvxwZ3dmBi5
Zatibff7z+D9l8/yC04Um8WvRumbIVd4RZv1kiBtDN3hMCBqVBkJE7FFmcLSP1iU3q0SgroTQfEI
g9hw0Nh4/cnRlG3hMKg+nAwf2YjAR1iBbcJBrMKV2Twit//g/t49UzYWHCJtxpm+Pto39+elidu7
nejDftC9vWkVVy3fbQPNZSOW4jnucRVlC1jn3z/WdzPZr8uiQvAY4sBh35S1JtCL0WRx7h9iUoSy
dLF3iV+6l16KqxEMPK17lpeKkmA4d7P8YOv4K17x1dheLw85iqmF88C7Pm5JBsKq8OxDuAzRPp8z
ENE0qZnPYBxwaK0G80epKu/EomaWATnduCxTjWJI2kdBH5En8Pvn8f41ML/y0tedj0XYyvq8/rHD
VDRGRs2f4K9p7RkfyYFuQZBOLKhDVyCdmOpHcH6/v+a7T5sgXsqtApava7KLfnPNERoapy+0FJyZ
+lOhvRQwdDw48lfT0t7//lrv728tIqM/Wb8ykovefGZpDY7ATSUxDwybfatzkHdnaqo+Jkh3wFLh
+ydW8OqDr/v9gOLb0g0mC/IPqJK8OV76ULycqarB3JrYMzqj29Kn17EVY14qDP0pz4C0/f5O3y9e
gte3lkvoodGz8N4cvnDfG3ab5HVozKPYUD0mSowK/cZRhI8AnCdyhPDpU96UuDsHs91V3pQEo5F/
sGa/H2Lk96zyDnbU2MTebjlJThHwFUQZrkSFuccFUvqFQn8DJR2wxgY9+vXsgEa01e3vH8H7D+v1
ld889WxSg9t765Xd0J29aDv6KG6dzna38UdZlB/d5fpb/jFwGkpXLrMVcLZW+7p4CtLqINBP4XHu
r1R/YZkkNZC/lHzwmtctyOsZhHtk1mRg0pFCKvb6uiXeYr8ZEuoHsdEAcIWBkWlV/MGK95+eJDsQ
dkMeKjbCnl5fJQZnEmuJWYV2aVRBqjvhIqYN4Tlp4NnJR13K//Dp+hbyBD5c4tcYp+bry2VLZ/uq
LqoQ1ME37HY/a3gbC0qMy2mJLuuo3dYs/wAv3CNNi5iCqnP8/adjrrWCN8+Vn0B0G0ezNYnzzUQR
S/ocMu6rsB6/NoRehmblJjT8suoiakDZAvBNzzWO8E1vGc9gu2EsUEOE3B1tcmTfF5IzWFAIs94a
5fiDRBAsgQkRLYkGzLhLqg+WkvcTG4/MRUrM5M3++O0ucRB2JgzkdFDPtOtmbAMjtpqdI8lvcJad
SHRsS8i0P1gu3n0XFo0pzq2I+CjW2c6bjYKnRSXd6wxKKRjuXQ0nRpvAkVruIwGg3v/JxQQaSpP6
BxuwdSj8Y4iBArJ6uCDAwFMJRMfPqYbmBtSHZt/R8fn9B/D+ztBVwWhkm8n3906iiN4Bo2lCqXSO
5Ytsu+rQeP4exE9Y4Wr64OX9p4u5a4gtRZ21JvjmzqJuSIi08JIwstsD0Na9HVm4tRaLGJTU+fn7
O3u3FllMFdQf2W2x3OK0ff0YF21GDGNQlG4pO8LVwdbf+t5zBfXXgCt7LBNayr+/pPHRNd+sRRoQ
c3dMObd5UUs6lZPv6wb/EeAGrAkdtg810wBrjV2O9SYwEnkgnMY/5exPgag8KjVXoTNr1hn2NrZJ
oFi//4HvRg/PhDYjJ0pKzQCT1v//H5/WvAwR05+Vhn6DWHsoRHFt9i9tHe2delggXSc3XgFj5V9f
lcmFkgiXZerX1znoH1ctU6LdOzenr2XTokjt5doFGkReYteIU934P3qw1L+/5K/G/d/zGlEFBvZu
9L5U19bP+q0mQy8avydDKQ0jJ/J3ZnHuO9hBbTa6W4b5Zz+PjcOiLVk4+Mb3Lh+eCL09J8mCWHVS
zdFMkmfMadEHT2JdP97+Ko8RbTIGEOO+nUfwV8uJzJ2MyolzCYTuCpZOxZYzzo6NAo2uPQ+CNppy
8/MHz2MdWq+ubFLho+BHcZpcgHfVvqSKrYE6NaMh7Q/Z7OA+nhfU+0WxW2pp7nV0lJ2NBjEy4nS7
zMk2Xc5lfaxsKUk5UQ8f/J7X6w7vhw2izxlvXc9RW9nrk/rHNzFn2uTqkm8itWxYQ62gMR1qMVQs
cGHbKa7rver9J7r1AJZzamC/v/7rgfrX5TnYEm2hsz1+q7mCnKePY8blITvV4bLM99rcIT/Wb9rO
By07avMHV3w99P73FTl+gT21xLsTWDMPzkLZM0MLbsZBg6P4mrQCVXtAdJJFHNrRPYoIkuevG/3/
doX/Ygr7xzt/Z1fYdtNzn1bpP+0Kv/7IX4QIAlSYlDiHIUWlirkWpP8kRAiMBz4NAEYJ0hRKH3ya
f0WBYjf/w12DWHyaWrxFNgV/+xVM9w/KNSzaBpuFVc/yrxgRTFevRizbQX0tlAt+g0E7BHnZ6xEi
4lGYDZklG3C0+7Zp7q1ZG+myjpW27KWtFCUhj9kspjM8DFl13XRVep6yNn8q4Px+nU1v+aYlssML
6ptZ6Hp5i96jSa/HQUPJUpNunVc9rMwsefQclI1j+uKxVd0BiThVPQQnONXbEhl51tv3XAskd5Ud
zUXuBicaQoxaZ0DATwP90SEW5HV4YIet2Zy35ljeiyHSAwHG8qHUHOTVSGsAVfd9qW8jbRmhBxI4
ndxnpRl9l5S4CJ2y+qK+wzNBBz8xSFPcWHnh3RGzsu5If82PdrwE5aS3V3HllsEMR+tGs8uRcOEF
yuXeiyboffNot/EDrOtquDe0bioCyg9LujVLslG+oxio69OatgsBnhhQDXM8eKx80xgGpYiln4zL
OjHaix4iJHdZOPn4OCB29bdO5jp78IgEODZNrFdbU8IhJU5jiG8Ty54ukw6T8cbxYAzIRkxRaIrF
K7eNFsX3yvDbAR5HNezNyKVoDmowvrTqaX4wI6RVte+Ul1Nh7Ln27WDj+nRr7OHxoovNpGvdgdyI
+IKPZjvlEe+vyVpw9ZLkNCK6cAN30YH1LpgmtALsQOIhOVjpYu3AeOdIu1zr7Nton1fOvJ6de5nf
t24bg86Qd/6aNJKumSNYAfNA19JHhb7qklUw28vU97UAVBrHop4aXBO0SyINWOSaX35O9NJEX9JD
yYCwHfv9EkIrFnR0//089n+boerX1v1/LH3vZqivafny/DL9eD1DMaP8NUOJPzCprONfMPipb7CZ
/IthY//BgXHNnGTb7lLQs/+eoQz7D6SoyGJww+EtYPvzjxnKJK7YMnQKFBgA2FOKf2Wo+tX++HtP
gWAPP4uLCpTkQmdtl77ZTbZe5S0EFukkXDiU0BZ6X311B4OBdNrLWa2pBYlMM+Myi1CttYYA1OUb
8n7GFLXBqU4CDarMXdpm2IpAj9dHf9blOW0GO6x6VkxO4ManxfUemZDP8BLnfdek0x5RIA72iFKS
57WIp/CYnwG2jocJ8ko8+PY3q7LoazbdvVtP3m4Y5gcdFkYgMR1rtx75PN1mcNuZ8Dxrqb4JfShQ
P+nGQTqAF6wEJFrGzz80/Ct3jQWjfTuJ2jubteYweC28OxEs8CrGvAEVeAKRbiRhbTVPltG/DHZy
BuF9yyuFKwtddlN4OdKaoSkPHoFSZy56M2TGzl+qW1d6Vy2xL4RRJMPZXcjzZTtCqNReUbJNf4pZ
h5ZSxkmcb7oapqVVz/qRZOSuP0k9dy5SMCPP7QgUIps9oCW6dUeoiHacFqic/QoRjSeSJ4kqLXYJ
ALPUzYxyM9iDu5PGUu3k5HbhJEb6JCb03lmN30qvn24bc2mu2yXGOFEiCHOsyQm9VaCpe+iL8i76
TLj3EjhNk5H/U9t4XkG+IFbrbpTfN5itxXw09KSDjJYyJ3djfdY0m9CGOefULvr4mGk9/n/wLvej
RwQgnYWq/yYnbOoTSLUnVY7WGaO++FpInwAMaAOHhOd39PoBtRKRAfoWINmafNFXTQiOFFhJZJmU
weyLoZ+aTZKXCrdShODESOAPQfdZDiCICMkl4tOC6O9DAbKbUd1PaSlpDtXdaQGnflt6CZRTmBvQ
LAZ72yRNfvYW0ll1OPT7uBh4ho7JmmWDOvpWA3B88rKyPOQeEA3VzObRmkV2z3Fj3pWKsD3IdrAq
yrw+JbEpz37kGEcOADWhHzTWPEDnAC+tONpMDcyG7QxTjJhpw7qYal07O5lP0aWMgeZtCnoF+0gW
9fMyTeN+AUW5hwsENwRDm3MQLUSeQGT9yt+WVlAQ/3QhZK8407QT3zXiyrpbbKzmqdpw/k42QhvF
t2TUXiCt7klJiKBfdJP24BcGdSEsEPtoqH1Ukh1eQSux7vhwFF+Kiy4bWMCtZRB1Mne1DlKg777F
ao3TzuLxk8yVFtgyfSQ0xd3blT2Q6e11gZ6QzDApxLtTa2AsjFCINZpCyuULubNjXdvOENj6ja5D
Nt/kInF/thMST58K+tnNltuYuC2wg1UKm2Hej7N2LclL2cuyPnRsCK5mIqiavpQXVJMO/dRWd64y
mz2fwRU1pTtSNJ9rU0KhbOWBvkQWAhFfH9hI2oKvXQJ3/GSN1osCGUG2pyX3SbsUNfSK/M7QfBfP
VmpcedJ4cmfLeaC3lO1EpQ8HU1qH0S2f88jUd2QR4I9c7aWZpr4J4E4v01hc55F/X3O+aRajDHFp
UCyIrxOlPpdEXkZdflsOyzMA86cFcmtUyrCrtHLn9ZXNjkAiAIZP7+p725E/oVHE51q3n4xi/Oaa
yI0qyDbbuYhfANhce7pKvqZU/Ta1Klxoi3PyI3KaT37iXnWEE5yJYXmsU2OnOignFVRj8LHnck6P
4DGe4PO7N6ZFHEuato8jFrw1GasRYB/qJrlJ3PZE01ZDgYqqF1LJjj72BXqT/dixCevpkGoposyW
5mTe4X9qu8a6c3riKouMrsDGNVR6P7e2/bOx2mJHHOgdvNV6Q8v57BU8v2QN7+SkRHippRHvN1eB
q2y1WejCby0DLWslfDKFkTl65XeL7N4dkWaQmJzk0ltoHUaaX5wWpzZPpWVe+XHiEh7kAUKGenmQ
hX0BllNtelV8y/z5R6q0vQ1mbeNYyaWPjz1FDL+ZLbo0rp18i/vspNr4HmrPwdGlAMIzb1MvuhR1
K0Hjsqb00v0BPLUnBdm5Tabpviz888zIQD1kmk8DYd7hQDJRObrdYU4ME66xeUtOyxYA002BlPZn
HhOHTMQIesveR2optSs44aBgCF/A1WhUOygsM/mj9d5NfX0Tq56ykoWvBTAJSeFjpYemcs8ZSq1A
JuqzXrpwxLJmYLWtShatvrtLWokTWaiv1KQQ62Ze8cMruuKTr/HShOTPBiZmpE2X9f3eMMv2myd9
MlPlbG2iIpffVYdJquZO976ptfvaxe0PS3VKsvPktr1/O7gAQcmEIjIhsQCm7yjVRVc1uCVSIUc4
YUFbTMXL0I/pXdPyz1DqFe5OLxlIhRjQuexa17kdEgK5CfZriMdNSPvwW3sDJL4CCtNFgd+1I+cT
2KxkH1+UPSgLS600fh8RtmO31Y6XbV9lXrs3NQacVgEfNfBT7JxFuluQa/NzqwPI4YCD8FuXcmGO
7gi82jjwoudT1/uIssa0G+f70mEZPKV1jFUU2lKPU9OZB625mTMCgkZ8xGVDJsA0GeUuw8S2TSNS
oTmZpEP9bONia2Ucmj7SCYDJbMm/6AjnkBhgsoZ38jhnQ3/kwdwAbgpc+t9+rQ9BYrfbKc230RBf
RRYV4SIDK0T3FpsWuJPASo2zXiwvzbhcYA/sw2jWb5tsqYOkcW4MCMucMlhZ+wh+sBpb7hGBax3l
5U9PR5vu1ikaTIPoGl4hjeEJiHo4LNMcUhh6zhwk4UPkeIGF4oHNEGweFOVDZd7Lah2bjtCYVeoC
bb32QhRXdu3UndyXvniCnsfM2SG6NAlOCzQxQVWtnc9gqS8TtIoHn/iLTe0ScU0EvA8OpiSKqeAr
tXKCQKd8wfptg4/PvVQc1nANghxWg2VuxdMlCWHJ2fCm/FD4kiAiyKcB6LQvVJ3hVbmTg7UdjFOK
1bOPLmrLi64sWHqhZ2vZAwx/dR5Hv78bXfurm7QtGSeedrGM/c8WQUjb8lN0PkmNmLQj2zDna9YZ
nLQzq+82Sk7dvk78nSHrfecqPiMvtJz5MV+idldMebyFCUX4wdKffc15sq2yA/27ZPdlyYCXNWE3
YPBIuXMAjU7wuF+GlqCPpVytNY7bcb4C6/xMrlMIEAjDNh3NLQtbUy1bh95UQWE5NRuszi4vVetV
yQOo68E55DHvg3gPTSsJGZzzfA2cW7T21iABdC43gohiK7SsRslz3c8r43sxZjmiKyLvKsj7JW3h
Huf17O0mFFfLzoyHp3hJFzDuCTGFIYGDWnnpwZcaSalAqHN000W/Bcmr6UFpOR2YLl2lxY0WL8L4
CvpkPra2L7oilCWass+zrhFJIvoyT66MRtdTeCzW4v5oKgyJJNMlWIRPfuFO/b7NO7IOoZeNWlgq
VSxX5eR19ZPDy/1ONrpQsAJSqcEXTEbOwj6zTXKihOP5oeCp9Pcaiv5zpetJ+9L03gDdD6CRcVCp
Ik+irTWVfm7Y1p4aZ5iDXGMmI8i0Tcgty0gkBaFmnYqeU0rHYcM4d3KM7G21dFP01eki55yiLfTi
TTGNMKkmq8w7ghKS5L5Lmw7bPbL7zpqq4bwsYzpDu0JpsUjhyYOZaHZ9jEu/5F7RNbHg15WWkCjH
e/fAH7Uj3OkBzaLTOvl0YagmQ50/Is+8sp1l5ExianI8Cj0q7/3ctl98CNZEAqHhgZygiPbaiqXF
6FEQgAmpZVV38pdZSpk32ZjFmODHjO8LD6jHqpVU3ddq0YhkrR2PfBTsOoZ1wAjVmE9T3MGGqNCD
MRNVZjogz/KtvNtMXSabQzzLWfuUJ1JNQTm3Xrey4Vpgjm7HVC3cJdV3ekF9AVNyr6NQdoYJgExL
TNsaNu3kPUCCGAFxNcpW25MBWFUs/sSkX7pGmYrTbJhJsY2NlCQPUOvIngrmDPldjP3EupNQRmZJ
mu2LXESKFS/y4werr4zn3mPi3dSgwj4jcgFVzqJQTodIRp/03qCzi/I2nS8nmwyGdK6V8d0T4JD2
+rzoYwwBw+CwsmmXYTmrMauvtJ7lb8/gcqYTqUvuRkcMle2tRHrjA9RKvQkJz56rG72dGpbZcuFg
TKQPm4G+6dzAohAFVsuwt8MYPcFrcz6lel4e04JYnX5dbSTJ65xjiYaU45xDkM78bZYt86GjYgWs
yByOREHoNy6ZDTcmjdmgmHzeq8Rai/MBZsAXch6NG3+2rC9RkpAzJvk+jUGnUJSQwRaYDLtgMPzy
aRqd7NpIxyEBgqIVbK5kj72ChA24YMusP/uFgycB87DYdI3b+yDyoXRx1us1/BCz252aAvt9mKiF
wKW5Aj9odi1pOXNvBk5rwBHJI9n7p9H3qiJEkJvfE5n73OemA9bLlztSWv1g8KwrZY7DtuAFVPFw
aRIUCqc2uwVVCIMua7JT6Q5zwSnWKK4x+fxc2qyj0lTn/m5p0N9NwiFLqcXPMY4mHWtEq8OzZiFI
/fcVqP83wT8I7X5XSb/7lWD+Hre8/qm/SlX2HwhzaS2i8Vrdiyvh569SlfjDsum+EaSMvH0VNP5P
qcoAtyxW9rEBUVnQVOev69ZL/a//4g+h6aFHQoGdQjv/+TeFKhLM177r35UqRNn8BoTKWGvXoj/F
/de19Aq2fU096cGTWMH5wYu86swV5N4W6podJ7GbQGDmPdl92PVUGbditzg9E23K6nQ0itouL6i+
My4Di/rJN9IoOG2j3lr8+UIs0rvVh9G+dMzEZhM7MaGZUSdt7HFV5DXBuNaxderUJGONJixi2x5v
osy4qLRYf5T22OWXfifiNqwbQtjYfbNjmALZdzrNWteYOlqFqU7o8kB/QiAbIzIAiH+p2l418H5c
fai3HIeJPO3mOeqsgzbmUGonRLVfava8q3VvLkqjPlQRvTlO5TogR2w5vtwusk2eSRtW2kkUqm8/
iTKyKEt1GWDBCfcmCMnZ85W2y9J80Q/EVVVMtWVFymPXExOWsCPppyDyFfmPm3YYXbS70zyR6JeS
eRzGcxry4RSkv1hmQwCubzefRnrwjhtj5yUaN90Qy16UOwDTvb+jwvZNLXVxFfvyJppdgLD6SDXA
jG8gBA03y0h8Jwhbet3PVtuRalRkXfLJLUeCrEu3iih+2GY+6EFPjCbxN/kasr4XJN6Oh4gDrH8A
6M6iI0YISUq51mMxDTeSlXeny/kBMz8iAVB2wbTGs7kaFZG5K5l5sSx1GNUsIJdJALIXWmQujFZA
jDftjV5HW0cRsE3PABFc0TQIOU3iPNnoyUkXt44yiiOFIna/Knu0Gn1+8Don/1bkxi0a5IhIJknS
r1sfzcn9Puf2d6InDoupBPXBRScydVad/Y0NRnwy+qKIj0NrwLAq6kRfvVT7xV0eRpNQ8nTQzLOy
KmKxk5aMW/K2fxDEeoiNijykYrxKEFKhZMc7lzTqji9WIWpu6Zh4g0FO5xASuTduSOspj11uRGT6
aeZdXBIVMqQzSMRmmLVAttCARt39PvI1bDRDexK61gcDr+aLPyZjuzfmwQ+SusfIbwhCq8muSDug
205LcHBW5zbHpnjiRRFkB9UyB5wpjLwd4K/6W0Lcbry5d71D4dn3PgRBUJgqagAiW5y/8jQmbcEj
UTnx0p2n1096z2GXbJOWdM1xeCyUhTTc0W+kNmWHbqywRA7ZtOHUbp2LMVm2ETvcbRa33yfNqm9o
uXGYTOwrqnPFVi7ImDKrwVJlLl0Ismfe5SXJIYo+OtHV1Uma1rda2ujQO8yn1azt1rL7UZjjeKVL
bMLNJJkwDI4N4NXlUR8gxFKCHr/oSN2v8jEfjvOIIbhR1ktNZmyzaEHaw0GPHAXtNNVlQ/xZ3W86
6KtYc/P7xmzac2yP4pZWM+uqQdmq6hZtI0b/ushxumk0KM3PRVl+mnx1quP0RJIPPC/NM1FlFZQF
8G59sTuWc7OQnN/aBnlZ7RQh1v8sP9nKWetSbkfISjNriPHnPqeMyozBZWwLzTR8aJ1QmWacvYrx
wLDaUGbkzJvUDhUbVWDhb4Y+rg9rksrlYFqlw+/So09AT6n86CnmCUra7H8XOfk/KYSBxBZpqXvH
TsxfJnOS4oLA857e4zyxpU666UtuCU1iVTTqdi+zPn0we7Cg+kQ0ylAn2YrSXThyFO1VZGjujTZ4
+cDU01wP1HFOlG8SJoXEDPycw3klFJjvJrtj/nCznalULY5GlesHvYZMCKIyJqq0d5CSSTHN83ak
YMZkqBPGo5kJZ6EisjPd2ra6mTY/rRRsy77slTs/jV5uuoTFojBg1NQ6wgLtF55e/cmqj8sZrhR4
AVeHH9wAtC9ZAsn1i3+R7u1mWv92xfe2cHCEE0V3U/KvS/aAZMh0lDw6a2eXbXaOaEA+R8p1b7I/
0frlL86+kqNH4Nkv/v48O9NlVaYYgxyyZDzavbaxkvr/5PZrVPBm3ELTivR3Bk0lewJQgI7uIvi/
gItl41V2uocEQX6Mu4i2tC/1WLblsaajnKI4lZJarPVnzoDWiDV1ILf4v4IZEBEV5ebPdAJHLLFh
bhtTWNZBFUonpGAyu264KkGRG0GHftZ3kegMtUMAY+knTBx/RiK4PRTXS2AgoljzX7rOuY8xP0Bh
XbTG+WFM9vxSumV+mVVpFW+bP6GthCBBcJ3o/sw7tKWw51yv8B56uMN0IaK83RMwND8tVeo9IymU
0aO0YG8tbhRvu0z9TBV57KMq8qDvjM+k6FzXQj3NFmaMDmbBoA8Dbi06qMqV7QmJb8iK0XNmU+Xl
XIzNpvLck5gwxWslhfi26p8Gk76BzFnAZwnmvOnGEJG2gWrZfbR0GIG+tKcroqdqEP05IQ+cLraI
YqP9krtliKsUNbPtP7qjQaqzIbZWpf1QTt8dK39BVlIMfXmojZaw+Ki+F3zUgd2O4NAkI8ASTLmF
qg+aQZhj5rsPvOIbEUfb1kwOogedjUruc1InFrDt6RkvzjnKiT+bXeN6qaynkqrYPklQzXsiwwhP
yEBQdN5jblA8Q75KgcfmUJKQH53k9CBkTvyD0AN7tG45iJ1IuHpSWnk2yu5JuNknr1AXrXBuLGwW
G8opW2lyRvJU+lDUDQVNL4pO9diTHtFQnrDdEq+XcZtpTJhJQfGkiA3WecLSSDS1UemOn2foyJhD
BSfb9kwZjBqdaRFtZy5rVcvflF622lbt7KBBEDiMDdA30g5ADC/9tZm740aUtJJmM6Nx0M3PS4la
YZHaT529CSRHbcFG6J2wbkyhT6g9XvtsOFYpvnqLY60f01BjG3yUcfl1bKsLohuZntPozssgAqG7
aM+TyI8pgDBOlcmNTX7svnDMOoDqfoMWcKHbAM6+SfxPaSF3vhsnIefYr7K3nxO9nQ+xQF2+VsG3
vK9iK5zuNDv5JSCbMQRbzEXc+avuGnLDdgGBQ84MXdRpdoutlfSHvDH2g0zSbVKKF5/oeEt0O6FT
KuB3VVuLZ7alIk/zUrOTYyHLln6dGAK9ml/0Znl2BdFXlUvDRCtdc4s7aCtU026yMrrKlDw4o3Ne
s0Rpdbly705JiWcReL6XEDJN0K52Ykw+JppJWzLK8g203D7wF3ICeiQoAVatn4jnhp2Y60dhLlfT
wF8ulauCyiqScybkkUVqbf7N+9KG+Ve4stmMi74xSQALhN7+HMeWGn1dY8Y2/Y1ldN+pJhAdVFQ4
bPhODITmbGfH50xLn4bGL4Myc88+4R7UNGj9kGO5SZPsknf0pLcAgxHJeeEgofWpcYiCivilPdu5
KhSgghQ/eWuTrREUrXaoNFKs2tlzgyQxTbA9oge54RubadLzA9mTY7CkyUSaXQbWRZbNYYq8jg2D
cV1LNPMsnSgWrfiTGNvHro/BdOoKwm+fLgejIfobicwl7n4gMSZdhSz3beKixy+mKPcm2rl6Eipo
FLD7KmqHW0egnClIbgoHIz0B/L+ayasPxlE9W8xJIfmcbKD6QW2jqGiY+Qp1FMtMXFzu6CeTgFp0
HVkwUk/du7WVXVYe+O94Tq4Z8vtijreJrR41YZ4XGjZUC7QmqFwnC2p6cBth6/zElvqiby2XYyMw
vSY75AndaWTb6BPuQhAcqIMluo6ILAwmL7nQtelL1g6PGgeWyJuXgFr3lY9mFDgZOcdOspcj/33S
LrOsTK71OqHv1Z36MTrUGOA0CC0RhklI8PZOmrkINDkstHhinJqduQML/0LM8sYqahUov7ouu/rI
cNrmPtYMP80P/prFLThMAUDTRxk0+JEGyoEmZ6fv9my2JA7aO5H9zAkbGwbOQXi6NtSFyCro927p
HjWvgf7OxmhunrwaTU+jHfKpPldy+ezZ8YHc+TvbJ7oACNuX3I7uTGpFdN8Telx07qjFqOIk+AIj
fJccEVqgK0RoAx8Mx8KJLgtRovVSErIM27LIih6QXByV1Zsb36norWcOyFYx3dLpUAf87Ml/s3cm
y3FjWbb9lbSaIwztBWBW+QbuDge8Y09K4gRGqkHfdxf4+lpgRL2UGCrp5eDNyiwjIxQMEk40F/ec
s/fa17HFF6NuuG5k9qAxB8LA6Z5G1BrIwzwOeK+axqnPsWVXrry4crrU5K8vjLEqGj412TokC1EZ
U8BvGhNlUa1S7y3dde/wA7IKWqwAqMv99gEn2dHVxx1xaqRpdM4lYqK6KzpKp9RcooOeaF8KVyfk
uiu9RTB3JHyvdYatbhcXEPko2sgqJPHuiVV050iVueL0JcbTwnRDCX05Rtdm2H4eW+KbteFMvOQX
tZcPcw9Jlm6vcZvoxGZqOmlCJv6EbBmPia1+4MdGLEHE/YX1LlYrj2Km8jq9aj4T9eczOTjiW6B/
5LS+QcoKW3+g1g5ONSdxUW/IXaJN7ctAqA8rUnEa8/bZyJbphArmurJ4qk07N33XKlJfWmxUjZkN
lbUv2vLFLdsHJ7NPNTEYRRNJj4iMYkOSzZ5u7mOUW1S+RVlsFGR3bGabXeKU17NjIobVCRikM8ua
+7UmK3e3IOPd2iKiLTaieUjOi4b9OWQQ1k8Yu0YHSNFIf9BOhzuBhIIsvSGeRetXaaQXAV1ttmSk
PdlXRg1v/UFHlN+BjBnULuBht2pPWeZc/TzFiKNlkS1zQKI9MSqFmrI7i4kBrQvRuZ5BY328GRpA
LyXeVALczd72aNSTHGM2a5NOkOQw3RKNnbSHhiqxiTnnYe16kuymLwOBDggAzFrsYrar0002sQfb
GfGSdeMmN5BEHIuFXIczQqdCe66U7LVySJc8mQkN50fZqy3jOr7UbUj0nuiEOsjvBwRrTh1/bWVi
7nRz4j4Ph6Yt7g0Zsnk0ejJmaAc0h9GCCBCQ46IvaI9L/Z4eQnuU41T67EOt2bd6R71qQMAJ30l7
lC/sHiG0GYM+ZSc0fln7EmULwK2K2Uy7T6OSDtKa/MIEmcXtqqI+z7fZTIpA3dOMKfHZxFuEeDlB
iPSd1Qt2PHGL1DmeAxo0pkuULKHvzPvb1cwVa6zIxbRHMkn0Qk66dwwFqEI4X6m1vTVKocXXzOiJ
WUJ6MkDkNLruNMI60K/IAzbbq7ZUdbKd8EFEOy47CZnpEMPSygfSHP0xItRgM88NJb7oDKM89EXi
TCe716EllEDktbnZKwhOjU1DRBLaUZoHjkyJdsgz0h42eqPwz3bciQI5yHxhytUCkLCUzKMfFxJs
autKEdBEiRbPwlDC1gX066bHGDscHb7GjhTv5w1bbdxCacKtuCX/ygkfpdU5z1TswLzmUksNL67j
mNkk9WTBh+vtnVjMmdyaJdvnWotv1KZcIdNx0Mx838vUJvgYOWpK7e7TeZObYlQKcn3qjDnZQk1f
9MVNwsAk0A3nElsdl43U5/GoAW68zcmf9AeSCXhAo+rYmMYliYhCCWcC6cWSv7Qhobhht/QBrQXr
RIcQfmFmf2im9XFUluVIoBT40qIe92HGYl3ZE6tsTMZNVhm+GDKm02h1N0Mloe9Fw56gRfD6jH8C
YDLkt0XVvB2K5hbpZ7kt0bF7mtExvksookrbScEmgXBaBD0QA4UT12vcynS2vrTAAp+0bomQ+FjQ
YWp34m5q7fw2p/tOSI7aBsbUPZoOdYNUG8XZrnzZA5UCE4tGTrswVax7vBzdqUgkelO7xSbfl+Mx
NJckIL3ilrkLWpfM3NDkTzaqNtxVkXPWh55MWZCCk5LXWxKs0SQlYOtMQz7Fo/mVFKDpqo8BAlHs
T5dc0Z7cpJo9cySMiTSc0KchPBAjT3JNRTNqG2dqxemjDVm3jS/6ZUPqKunXE+EklZwaD0eFuqUL
8VCWPQq2YXICnWpgi87GJci8KO9QmfS3IGVPYhhsWhlsYKBbhry85sYTtZL7pTFFAR3S7qkjinQf
6VH8QDzRpVisz84U7hETTse8ILI8l6PpMwo2P4eWWXkpZm6yVxHG2GCct+THZrQJQoPp3TgfDHJm
DsXo2uc1NeWGIT+RvHPUHxKydIdcDQOMQhS/RODCWETnrQ4EDbupUUP8okVckzi5G5j+bhUVfe8a
5QaHy3ah02Q1U7s8G+jydeMVvV/1tmgMIm0zZ9jNtqHszTSffFOzAZ+qw3XBGkMWTOg+Lxka8ZoQ
dvaUsEQyRbOvaE92VEG5fQlNkKkuY0iCegu/6TovyjuqkUWKrZVNrBxO0bTHpmOFGUNBKTXo10NH
5xDSPZsCo/7kIIppRUtQG5Gte2NiH9jRdWfrp05+q+cxnb6V/broKDtnEgY3+ahSDkvc8NZozzuN
+nbfZJlBz2wmMGgZ3eILEZxPsSFTdqdKfMsk+U5tBnMv6YFtLBk9N8yET05WwyalwfxJb4rZszu2
DlUcP4VZNJP6AYk17eZqA+iWoSelX0GXQbP2U+qQweaq6LZJc3tge248lPlERixC0cdRGLcySz4T
8uWg4ikfCy17RD5SEthcPme6Ed0aOdFaEHyntYZe9nmtDydKFg1/ZLhcYhWSWoYtclNUmb1zswTq
PJpa6ty8vhuFm+6moiPnMHSRZlsYPz8sETVrkRX2kclYe1vKDjBZlGYvpc6iXOmZ22/ASo2ecIEV
9NLKfCaAW21amo1Q6zeglrYlM5IVKmO3sSH56IVAtbs872kiqYp1SGsr3Fdp9aUgJedM2tu3bJrA
9SlhddONYbaNkngvaQsUptY+RW1X7JaoxcmGJnKbTl3HClK6BzqGbJgw2CB3mBC9YmqL0SKiU9OE
F/ZsWydEbYfO1DzLhmdHcuSt1rrnsW6y3doyo0DNPtBIik5WO2UMNHvjHr8YI32wK1udcLmoEMeS
FykuGVMLGN3Eu0ZvC08MCywKVf2WR43Gk189tvNyqZ3kQJz1V4ycOFbrJtpnXVp9TNAmbGYRTpuq
GQpfkHF31fTzTdeRKL6NMkNu81E8mKHZH6CCWjfV0OQQpmbUPy4qto1rQeQcgaYdQiNEMaWnXhfP
lyJS7ENu8fDrdSI+Tg6V5kyw5SlWAPsorH9JNPVnCLYIyap43IZQkDbon1+yeW0i20IaQd8oyzln
2nujKAR7Ik4Te6Ep2qVrzGiPYC49yCFt0ZA6wrmFfUjCIj3+Jx68fpt1+rQ+xh/rerpRq/KJu+Ex
7hCbOrP9mmJE2jE5RXTVGmxrMSVsh6h40Ul/vluGtrhix7RzWHk4Caz+7dw4fjjVYdDzWva0sFQP
yoqNKBGlvvZz/IQi++uCbYXd+vxBJR4KFRA2L1+vhAxip9MQO1fuwc7Cx9ZCzIkMNEg4377GtP+A
lnpkC+RGDqXEsMZ2jl+QGPdbsdCikXzSi57EmObpWlJpU9qwfqbaJkETfmsvaeSzrZN7aSufErFE
XjKCgKl5qgMrLsthS/5Z6LOVsAG7FMZWS3QrWHTRnAmIfxkL5iUqYXyPSk9UWBjPpEwsS5AKqvql
K2tf6hrMQLMw9xMp6cdoFgbLG33j1OUXyyxjJtdsTaawk+oKd8jJlimzB/skh+qhc4bHQjczz7Ey
54JeKb1YMUK8qUuOCLEM9mFrdmI6fDaHutqmKfKcTg7ySJebNnKXkmTWZtFJd5wdOsiX1tWm+3Jy
z1NCu95VvdyICCksibMbM415GsmNhCRapzCk1aorlLE8MdqAXiC0rEtTsivbIozeNEma/a+rLOnn
w5d//oe+Urv+Z8/G4/0/nnBdJ+U/Dl3+Un7pfjBvrN/750RcEeYfCLgsw1ZpQ4NbXLmOf47E0dH8
QYsRX4fN+HulzP3LvqE5f5CKsFKZGYAzMVy9Z3/NxDX7D7we+mr6AJP0NmP/NyKIf7SDkkyF+5To
HcsyBbN3PIk/DsSZBelTVOoh76NxryezP4ON+O7E3Pw5Xf9FSPnfDvHOHSKw6LqgtUMGjOYFJ5uf
1IonRvf+14d5Z5P76zArB3Z18mFm//E3IdMti3pGS7swn/aVWZyrCpGg5T4p1e9SO96lYP151hDh
avBNVHbE7wkurlW1jboA5XTG8RRr/amiu0orbNesCZJltk2M8VTNEaqg7JgU8xV+qWCOjGA9u+5E
IaKI3/z6P9pK//pI5FtouIBIEXhTPnzno9VSk9JjkeGuipW72siDeIq8TBtOrOd7vXVoLsjfQNN/
d8j13vrukKbOuoidJtwVavQB3dhd3bMAsfqWQ7pVUnB18t8LUvr7b8kT8/0heycTFqqjELZzuk3V
+BibWfDr++gdjOPPY6xWUB4MIDKAHn48RmrPIzGBPReXPRAa4+fSQUXBsSzduIjCvIxiOHU9scF9
dQPI9XfHZ634TqPy5/HBnmmQPPCpAiH58fitaQ16ltEBEZA4zPZ66QlL6vIgK92zswpEmeSmlstU
Nw+awuEl3/8GUPQmg/mXTOavjwChCO0NMHzbXj/id1fWDWcnMpAZ7uaCjceSfmKjda5hu9C0fSzJ
i6jYCqnD5BmRcYS40IHGTI5OnNNfDqlHh21EEHPKg8etcCbu6pS5JfqAjEkLXI6huvn1NVtN4n//
vFwzC1sBj+W7S9a0dYlWv+KSzeJCXw4pceSZ+rA1JvdeoRkC+P5Sqt3rrw+73m3vD4ttHLgAACnC
Jd45c4vQ5oGbSu7Gcnqli39DVCVFT3z368MYP1ukoXXpBrwTRFLvwYdG5GhI6NJwl6kPTG5uSpPC
pVgMr+6rvZpax3Q0j00U7VWSedclJiXcxp2Vsz6zayjz27pc/IXZmpIsO5Btt4hJaRNaaAEIgzdm
1qNZ0tuKgEXmgVs31zVIbbHAIubeU6VxJCnL4+CzFfu//t3g+v3sJJLwhskalgt4sB/vtSV2nEzp
2Z6WmvsQ28UNm32EDe4FbS2zdbFDvMvg2xj3CwhyKeoIuPMLqATPLdJjapj4zZJPUtLNMkOvtvrt
JK8bbj/wGSQvjnsztLaQ8dj6pnAb8Y6V9rjPW4MVUgS4++6Ibg9GbFOEXnp2Nmw7bWaIkgdSHz0J
AY60ZL9ExW45o7eeSTVJtyG1Hf9+o3XTq91NHvaVgNkc4sfhFLsTqcPNdVg8N7a8io3ukErmXzpO
LhnfzZPZbeD9ELFWEAaLbSGLirO70tKR/LtN+gk1MT49a2MW1Q1P+XmYsXx05lUkc8Az+ScSLE+F
7XyZKPC7TvpNguc6xpUi9aOCHD9clh3UzqCch72lti+6meBhKW9GgqAZrbXXEGAuTjT7I2MUayrw
geW+HYX3i9u8rJP7bd3KK33isTWdp0JL7sgevU6a3EJUnD2MM93xtszRGpiBa0YeInxviPprx1EO
ZON+QejJrHHx0Zx4eT16ia1/SFKuqHCe0vW9YDH0wkbd21sxpJ7lW8Ylo1UA8MhbF5JKfIs5t+u6
u57resaMQvOoeXaIXt4mJf/KsL7IyAzKJoRzusjAxs2kpdRaYY5I3L5XpumUJ8q+LZXz+rOqcfEj
xhSQTY5E3Hhdn58ZIByLiTiYtck7KOYDVnBvjOJjRy5dxma6UJbH0EDNZ3HjKYzEkvHSR8NWMcGZ
44aDIH1OSxFA6r1dVx0lUf1IMy5OHvs60UtNagURu3tziO/oVGEWq11igSf5Ohdo6Jxx/QsnEsN8
2Q2HNHfvyXl57BjWSeR0LJjcIJNWnNNG9esBJr/Nc6tRRzdiq4Z4+lKE7v20L7P0KKyIBt14YmQB
3J2SJuwPpIpt2mnZdcjh4MQdkmi4C+kpOE177XDhKqS90AZ3UVMAAud7Im5CNPdbWASfu7LAd4Sp
NdHbw4AGfr3Ucc6fBRsrR3lSxv4wMRshRShQIwb+TeR3FT2nSO5JPCdP3l1Tf4dDP0V3bI6Pq5fD
XcK3ewCA0nE2o29ztviNHnqoBeDhRfcijj2T4df6YhX6A4OdbaWlRwvmasRpbddLE2VbrU0+dXSQ
zWKiV4rXDs+lpYUUXvI3K9TPFnkY1A76AUGV/P51vLSNgE+g4yVw2msbsQb6Ln+w9N+89t8BuP58
567wLTSy2L2hBv+4DqahmdcN6dEkxGff6H1vWtgsUV7d5NZM7I15TOYiGEokmPirvUYpb7Iy+ri+
U7HDfGByMlJFFnfC6T/YMj+HqoV+f979erl+l9Hy359SABJ0HDbaxrqaf7cz6A3CxYoQZ4WiMciv
Nbpls7t8niwzSHVU+vxdcbWjJoZXGNoX05K+nZJCHlXp9jcf5Wf7JALP9LeNEv3gd5sUnUYb3CLh
7uYpvkt658Esl9chm/2+KHbC7j3d6E/l1Lwk6EaZtgSlqXi//gw/vTe++wjvzoYcC6XoiLPZWYa8
AqKQ0q6qX9CkPvz6OD+7OWzkehDQBWFMvCl/PO1j3iRMtA0XIW/+qVbNi6CjS1kX9Iv79oyUY0g3
AnULy1BjxB/n9tp06buyCrlhCxpi3LeuuwaBHAsMZhMe819/xJ9tm3l/a7AGANXyD+/OhYjmFg2G
5u6Gah3ljx5ekF1H4meaTRuRj/ikQm9Q3Eclwqld8Hr79Qf4Sf1nIytnYgRZyjLekFzf3ZlKahsE
patE3WjPsos9J9Q/J+yD8vJ35d9P6h5bRX0KKA3mgvOGQ/j+SLVpV1neuAifDsVgQAPRGS8RTc+E
yahNVuTfsNn0tdx/v9PkkOjWwSzwG75tor47JINXia2RQ9YmGzFeHAP4aWag+3Wj22KN2diN4q1f
XKvOZIn2g+HQVsMYt94RM0WZ2VjH2Zi82RxxouuBNeeBEPl5cVEcLu0BlcnHhZ5aXalg30avmUYv
FWBg+R7yoWij03SLoosjijMqwqe6UO5lFntpg7N/RhziuOck4+UXW8ceT0oSWceMlldXoLRv09sC
vS3jkaAR6fNMVTVL+0nNm3PLh16/v5fjfk5jr6/phPK2cSp8Qw7ABZN3nCRhh93YwPHKbjjB+fTq
HJ9kGV0kzARt6K/NGd4lu8B5MY+auvhI8v31KRlcvt611yorppubwbpZmqZhO2TRx4hRjIJWu8TS
G8XZNxSbgUGtbA7yrnGXm6GUSMLScS+YFmL/PGjsg9edls3Lth9H3m55EMYKUBvlzski39Iin7fd
0ZzlZ1OH0xzJq3X9nlvzGOrPSRPeLTWJhply6tyMd3SNuZatSDg6ZyONDrm8iLh81obID5ExAWR7
Umm588I404YACWlt191oSMO3Y6A4uMktLACUWryyK9SKvXtmfrzJ2/g4Gf12PYdj31yrRXTnzoDm
dNdfvy9Z2BjyRlWlFYzSuCguf03K/dQk3yTnr0qHU+E8oLCh0rO2JkIsMEDbhBe+nhHiEWa3WZXv
wI/cLbbrtT37J1yVkzr760bGTN0nx2QkIULj0ily50YY2KlHQre/hitwNSbjySSS0065ptxrETNk
PFBnS8grq7he0ASmIA+xo8GR2zYTA1p6RnRqfd2afA1a3FSMh3qOjwZvIVzPuzjJbpc52aIsP5UU
p5WV3RIMRMO2BSfWctr4ZuyBbJLr+H7thaz3iJCzH7FMYfzYr/fg+opd5xSznZ3nbvFNteB+nTyX
cYBgde1D7k/HRIa7+C0+5PXatLgORCFwcCv3dsUJUig7kzywSJHSWnZy0wOP9OOvF7s3aOEPpScJ
n4J+IpzblV1lvys9wcqlA7+7y6lV7td6QDeH08Kucr0NytQMkiy6t+3Fx7fi0wfetIb7m7L0bwsu
H4GmpaBrSOS68x7iWKmN2qqGdHddHnkQO7a5jivcIp+j6H/zrqfSfb8Ars0YQH7EYzDcYBn88QWo
la5S4pHBYWulR2VxZ1refbtJVrcHMaHGwja+M7Nb1IqoWGc/bbSnJpbPTRPf1TM2Ajqwx7BWzmM8
7SlkUN5Nr4LxukPiHrZmSk7WBvQF8YbZf7VRhHJOs+SI7HdAkrhuc9aTS5EG8MkfEivQYFZL9IqO
PvmTGHBkuOdFsAuTi/RFPfvTZAJ7KbIgDIcTwefHyjYuVWYcLYP+kZ3cUX/cdTw6RTtduYI7agbZ
FPfTZnGI3hhn81LlUblLYrHpCpSPSDY+pM5CqJNYrhgqX039WoHmrFGG3kvGSayCS3E2W3EB9P2x
NJJbJavIGsOT4cjQay2Kipr1Eqwnayz3KmK7WQ/vWi28hyGzKSeF2CTm5/z2PVq0vFTuFV62iN7i
u0GPdIZaeWCa/avSxl9nKSA6OEYgyvrGEcNh5PFVaEV0EVbQNEPqP4b3IIGgvHAFokY5F1n0oTeo
CKkc0ZPg9Ma5z0pwjJLCn5L0GDrlTW9R1Fm8rmKKNdgZN1M17iMcJtsuiu6aXt2zIhsZ77reOSu6
e59xTFpmt1oI1H/Jz41qHCGpXRzq6VxxvfW56AzFM0ozkGRZcpsdZ4p9OM0BWQjBYI37vo6PdTrt
sza6W5dZu7YfNYZadj9sx7ZtNyah6G8/3E3xieZ4e4ZkayM2spo86HVeiqvsteMLQ5dtG6e/12tr
fQUTJW64X2yB9mZwrANsMQWrbWMEINKdTVkxY3W+DTmGla7m4pphDBMccUonrwySAK2eeDe1fMky
5z5pAYfl+a1gbbF7kg0oWFMW5YVCqlb717jFFK7AQdpkiLeO9Zzf9r39hNvhDpvbXcPi7LlDwYLl
FDcR6J61xI5TlO3SRnTbDnuNFU2X+PRF5tXo3wUshqGCuDBNnlNTW1eKByHloFInb9zhWSSU8ey3
c40ppmDNBCIfnirNQPCuH3NbPHQdu5NmkVckPCH9tbEMpY2Bx8hJP7lAWJFQImhnRHJa3/RtGf1m
7/yTlcNR7Td8FknCf+vV97S3CoA9TDfdid0RJ5MXr1gfQbM8Z3Qnfr0y//1wJKFo7PkNg8an8z5d
G/l7LI2+pEDKh9O6P4mpmp2yfFnv9JpM+18f7icvAtKCVj+j6wgglu9JorPDv4PJZO/ImQ5yCuw2
Qb2eLapPz2abaNmzOsf3k5Odk7gIEnDZ0k1v3z7E/we25ENV8L//XH/y56qeV7he/za9+tef/kdr
7Q/f1P2ftx8Sfa1WnNoPf2C3xgzvdvjazndfuyH/8wB//Zf/r1/8x9e3n/Iw11//+R+fq6Hs158W
JVX5/aCPwdV3l+tvYLebCs109JL/7Vv+ezb4hwYEFmgahP71BbreLH/NBg3tD32t9BwIkyvkmtvs
L/akCbDS5N1vr5hmdS15/u9oEGKlCiNOp0q0THYFBHX8G6PBdzWHoMCBTMYAENgSgazqu1fuVJXY
5tB6suPM7Ks4XZJbRE3N3hkZQBRlsqJATF5xzLuSizqI+P67c3Xz52bm+7nh+6IX5CVRIyoQO4t3
PwO9dxXlVDN+jWFvbvmkyiPWetZNLGQctZSk0xTNpq5mbdxA40jYNiqsoBKECGqekQF7pSjLSVqi
fipm8SnEKskEnGLmQcdquvhKTYow7UHbK6Xo/F9/9Hd5d1wd06Fa17i0mk0S3NsA8bt6rRGYHSwd
4Z4Q8CiDWU00sYcHgSR2nnX749zoQ753cdXxO4WLnhwqA9TXaZbgG3+zeXpXrpJrTNOdsnwdMK9B
X+s+7rvPomRulze6lFtpralQUTloIhBVDs6lrjKzgkod6dRIUeJOWEdUNAm/ORvv1sT1bKzgUgKW
Xcbqf5toNfPcoVw1YNBkciK+FBZetzHnIVP3UovT19TprT3U6NQhZhpK2r7sRnT8rVv0qi/rIomP
lYUSe68rkF94pa+Ol3yKGtc3ky7pTjpAt+Z3rS7zxy0n542QOx5LbGh0XTCM/3jexoUdjNan07ax
YjYk8bjArykk/KPMyEcl2hC/R/+VPuyo3BTm7OJEGlFxRj1aThHeZXo+dSCZckV4hgb6b4POM+mf
fnNyf/IxOcGMKddYFYPc4B8/puMmIlFDYqF5kjKJB9QZ7gmJy/b1oMIUUvWm17atPlR6kC6YC65Q
8UHzlFFNzKeuLtB8KP81A84EmxZ21Ly4f9MbMtal4rtqhVO5KhVs6y1ihXO53qLf3YLc5sBiK9xN
bmVF7XXeGKt6LO7BP2LHwlBj1XO1RyNJtpM9F06zFQ4dIxN5gh2UQz2ye0Sed1yqcHjtMJ4hMpfZ
dGqs/DVtUgX6oszau8rqG+BkhgUppmwUxaQ4m8LVuOVGpjeItBiv28kKLQSIukBbPHQTgbkW5YA6
2B1C9aHA6vebC/SuT8lKTWo1ag0b/TCM6/d1kr3kOoMYO98i3avTLc8KLMUCpQKeegrzFAxTA+iW
coFMt1lXP8TOaJzbvo3C3YiPNiS2LtXt33ws+31JRc1I1rhBU9u03uaX7y5K4+ITcMwZa2pb5bAN
qqk5TP2MksmdqqZ8TfWiDbG5JaBr8qLH3TagFE0nMmjn3rlxSzVMNhotl4Nd5xIzEZvstG2fBgbD
D7MBs7u0jEMOzzPZWMWgofgsatvr2lae3b5kjgBZDGF4eZ1gmgPBp/c4qZ2i9w0E/Z5TOUw7x/JL
WYYYSuz8MY8WcTW3LTYbdZ5TD41ivrXU6S1XxZtVm0mB2d/XtjHt23z+NmIu3wx1+SxVHP07HXTS
aVLaDjRADQ1Qb5lXY5YqTq1DXeRgSN6XYBSyLbdL/CVDPr3mwPJ5uVVtx+tUtK2MUBvr4s55tyeG
EqiVPQzHWcq7hcadHxkqltZa1veaiO67pcb/xh0R5DJdLqbMmwa5WZnt4UrUfi2F86I0ubZN6Yhe
wiLRdnobimeW0mNntOaOwHQXmiqBH1apl0fZgJYbI5uJkuwJDNvmpJqx9Y5060MjItBFtnK/pGTi
wWsrD7lGK1Dr1WKPjZcE7ZmtvN1P011d6Y9u2GTXem03G42UjA1wqBmQQ+srSXmeETN+bAupPLej
yTYfw0eDvxrrg3q0JjFh6xHZ8FVi+fiCeJ7Kt/McA518l0uIT04vvcYJi/s67p8T3ZV7dSi/GlJv
Os9tJDW8zDqsd7MqlltFa9NXtdXqZSuXnrqrnsL0W9d39he09taNaw7iA3HLzlcckvQYVAGjQ/Sx
cmWmIvHrjn7ZPbbygf7MUgZxVaEvUMuTanXuodZ0+BQ218GDWmLsFuoEF68Zau1CRMnt1PfTIVra
8GBU5Hr4U1q1VxCRSJK2RUvOsjv6YgRHa2CK3ilzXfo6I9MnYw79qFyMUxqFNIfcyTxGWUx2wVRg
/BnGGAfFGOXBMtc4vxVrrB4BQHxGoARujyjT9gW9cfuqT4bODTqZy95J9PLe6tEA93puCeCfFRCw
BUfIiwu6CzcJWKikh0HhdHX/QUGyseVlnmB3ZGyQ04RQADfC8pluHHeAZYqMAGMVxnbc3pk5pDxJ
WdntMyns9hB3MsHUYAJ1K5KPETCse6enO6+MM4QseGHBZOrNMyjD/Aai7ES2YdhiikjHHScdcBzK
3G3GAvvQ4CXayNmmWowdM6ZA1nF+KHqmP0IhnDbYolnLheSRdYFHHIpmoLOWNQuGd8SogwXKQo+T
S24pw8aNTTcomcOdjJEqMZEqiVXT8Fqry/Co6dyxWNfgI02JaPcgmtBGF2Z+zMOJCPnxUz/Q2UY+
3h5cAORU8OySPeTl06dqyZJbdwwhBRKgcutQaN5F3agcdEw+u1nMpQ+VzA06cr9WEKUKYtXOzIBN
zQ1/Sp5StUwDXMHWuClHlL5RYkQPpPHI11ER6cd+JthqC2IjZUJbV1ck9yyBlvX8n6QkJ6hvbr9o
Fd3wjQ2C4FOPF4jQCZTJnKQZFJVsM3T8oTBBM7b5I5QFxORpcS0VMb+6C744WnyvhWl9dZsGL35t
KKCFWzW/L9omuxr0dPwmkwYkOPYc2gJm5Pp4N+KgcxYRQA3h8iHRxawcyqlEfDwUj0W3fGmTZPho
Kn11V2gMUs3ccI6QGhBvL+tJkJzHz/TtlwPZtPE2Q+Lo7myS8Tz8JQxCLSClvD3oMEYa7teVxxNo
BG1JMscTTBld05dPOh2i68xCzItxG0ZO1YkAHHB21MP6RevD8bbEpXO0OpSBXZ3Ze4Ft6KqVQgXa
12J9KdvuKSzr8JxPrX6YnXR+kuHY3zR5l113PUeb+K9pQRro6wsYNO0IMMEO89yPOi3fsgObPiQQ
7q+ythgtX0SgOvZh3ollPxNIdw20N98k7UQ/sbCiCDxKjYekVln3syK5Erh4TpPoXU9hD8XfXTxO
+VfMaOOloLL3kkK0cJzHYhuPjoM3Fe9v1MxPdUmckgUjjCRWKT4y3XMRo/A8b7ImxLochtMaWJoa
CrZzS6OwGm8jvKoXUu/iO21i7J6CaKyIqcmxR5rumBzooahPwIrMcwiD+lw1vPXiEL/3hkPrfp7Q
3GmtxA60SiqfW3v8mriVfggT3Tmy45/lRoz8nx2yohHgNLU7t0xAoszUAW1TV14GyGcPlEB/wBWo
LJtyML8onYH0LC4QC5n9MF4npMbPSY3ZtR4eu6LUcGyo4qGuLB3HVT0clqzSn2232HeOXXNa+kX7
atWrzn3Wyxt8za3PJlR+kkO9XNWhNlwlAP3x8TNiEfVK725qqAdlXsuTkSzzNdV5EzDJMHeY3XRC
4YVxSooRW4asP4yYA4+KEcFnney5OtehCUUkzrHcO0l2SlYj4sJ9Aixkgn4A7CdgoKWQNZ5XtJB1
/WtNB+UezG2+N9e1xRmLVSMhnQcL8Rehodht/QlR+B6pQXXPk52flgYo07ZFqL112IHTtjPmDQJ+
0wN+oDz11qxeJRg9PkmDZmsE5CzBnhW62zmUUFgwhS1eo43OgxpW7VODmP8jUVKs8raRTl81CtMb
US7Of3F3JsuVG2nSfZV+gZABgcC07Dvzck4mxw2MOSEwB+YAnv4/VyUra6mr6zctu7WQlVUqk0xe
IIbP3Y8DHbwk+pQdKLzmbf6Uk3qqIiobDJuQBcj2lBS2+xinMn2CLat+zWtT/Exjox+zLIFwOojg
FPUJg8Gkp9awMNEktxB37VUQDGaTGf2D2mV9VRRUTHsJmIcsI3DUdLq4HS6fmVQX3MFUs1cVmcmw
yYchohiviLc47VOTNT03C8XpwmKBPuaWLjhvsq7ZeBiOHqXs4NZUPr4gl9nFtZQ9leimFv53A4jo
iZjUoPbDnCwv82TEozYc8HdirWZ3Y+LFf1vJ1YFBrIqnyfPb17YBe8pPJfqhpe9EOywVrADUv44M
wJ3lwW9Mz1W7QiRaaJa4FxnMrc1Qa6aavFioVjFvPU6sRd8A4mq+jKJw3F3sLD8YdNYQrqqlkwc/
a8N3mc6wZB234d8c/xAGXQhbm8yLMePxsMKq8SHQHGJRWXvWc55HLz7kwoNbjjE7Jlo1b/t8cRBf
kmuVmg9cx+OWIsCFX+hs08aPU2YW0MjrEBh9atOJ7TxppQlOSVAuDzwdRXoTZ0s6H/I2wGuAyjb5
eLUDFpyU7CwK7xA/u3qsfuB4MFjZ5PgrbTHScLaohls7rulDtbrFJprGEYpCDqqPdScm7aDB8+ZE
yupbHcKepG0j/lE7AypG7k0cedKwfWfn1Zg/XYg4mLig6xConY6jo4CwOv3AviGVCi56JfG8wTP6
Bkh5CxMqH2HPDJxvduw8zTt559DuXahcz+TC+vHgROsKJ0CWzQxexQ159ikIkQfUwPLHMHvRcwnT
687OHX8wYeiAjH3eiE+ShhnoSOy5JMmjMP1aWGISzhqFdrN4ojpiArPNtoza6HkmDFof6fIM3+ui
K3pcgd4Ayxj7WbfLOJaTXSO99xnnIIaq8isnwoChtoDaUoWDAxWx6Ys7bJIeeXwBuRx6mtTRIZi7
5ovlsM2ZBBNxRWWTdurd3CJdbUwm9U3ZTOJuIg9e4lYT/HuZs5n6SVKtz4DCrH9coTa412IcjdgW
YxHnH+CC9Q2vcg033RHjcOR4MK5HwpyN3HPLrsbtoLuuvJ71igG5nSElbEfaDKCHFZG7Ga2MJMuo
4HmVZEOpwXRaQkmUUKEJqNoE2D05t2TXHjjoFz9kvrGDQWEzhvujPx/CNuJwXM+V7rZJM8Scyp0y
fFTGze6gzJckzXI+rbJ08nhjCmgMvmzrWzHa6F13Fqk3GSNvXwd18AVb3jkNdPDQOok8G+KYn1KD
fLnotfzAcmLWdM6YQGwaPWtSyIV98pOOraEKgE25nYpfoVX7m6gJ2mrf2KW7HqExfVoWb0LVZvoV
M4tUvEaiOUnw0ix5usNcSQqaO+fYyRnSezAQK1o0JRToaiN9t3zrXnCwajL1VvSiBmugfdi8//7a
fxnD/mnmEfpUcyBkMvXwmV3+NSMAdXUiQEcmPWwNvSmr5vaT/R6dA9F0xLtqI7CsKO9ssXnwOeUg
PbfDXAKdCiYZI+hDPx3um2QVau/CiwCk4a7+sJ+Rc9jQsmF8H6Utg60osHA6S0oWfNATYeOGx19t
AhxDcjuBNjzPZanEkaUlXripjRd7HRiHYdMO9I5dzguFv82qEqDBv/8huH8dToUBoi12JfxzeLNJ
Cv958NMCImwc7tDAofP0u4K1A3Uk6Zufy4wNmW9l3jqecR9TPXLgZ0MvKEhY3WE7+IV7S5MjcNIy
A4jiZer/F1/4b0NavjnUEfp/GZzBpfzrN+e00UwykFNfD0LrOU1cLn6ds8Y5TyBdgTdzGuXHUlkn
o68v9wGtl+3U4/68AJr//Q/qL1o6IzFHSqR83H+416ln/vPPKTVS6nyaKi5Zi9m1U3ddxaPdp4E3
HNYi/6MMDFUFmeNfjNb9vz6bfDlKiJkaUi/pUn795y+n6rifs8yBPLGoz0FY8wIIYt02QxB//vu/
2L/8SpTQACUh+/TfkgQEjkUOXQaiRRZfWNixc24pXNwO8aSufv9Sf0uF+j+mL/keD8r/HELjUvIf
Xz/n7E8C0++/5w8cq/rNAZ6KcZUx2sW7+U99yfN+c1Gdgkv/pkRgkgwt/9CXpPzN4R88fIimlDdL
5oJ/RM+k+xt/Dr/ooW7AvpDh39GX/uIYZBzKRFhCwYoJufAn/tXUSENeIaOVo08ZT737LeG/YfFi
V+x+JQYzHwu5jjsa5t2chlmz9VNlIcxBYeYYBFuBecohrzrf/4ex5W89SP/bKqZCSYAQ7U/Ru80N
iBwOn/X//OT857flZ/ZfZcl/+fv/8RTJfz41NNtFaCIhrzOrlcPp+p9Pjev844HiJedB4zzBQvDH
UxP/5ilK9Bw3QJL02A/+Xh/en1cUqjwVeppzkbKILpLb+YveYZk6zMIMH9SAmABiRBm03ZZmZgeQ
oy2oqsLNgyHlaq5F9NVrmY5lW2idXfSlL/y0TDYe1znTfTR90zXU7GRFF+7QQKcl3THTC8Lvf39Z
+t/2NPnOv113/rMePrvvQ/adzeAfOvklMfv7b/rHI0MI8Z9K9u//+4+1RQTOb/7Fg8FSxIbg0jj9
z8cEnNpvpN7cy4ogOTzhgv87q0t4ea7+6wkMZyBWehVcdEcsGXjG/rLLGcB30uQRyTM9MrDvZHUu
CnwqkVudU69LpGujHjl5riqAwb9M2NMkxXTCd8VjIFooLi3+LabiEK7aAmLxvqFZATScp1MDkaxk
1Jq353Dh9pvcOZnllr7xMRoCfSKKPnjHrpxWZZ96nuJc7FfRjnY6115QV/oujTiyMXODBsaxQ41U
RXSzGNQ9jQyuvTVQoS8TaOg/p1x3DBC5a03Vfqk4xH0f1BStmzQdlgoD0NoZbJSMjtAUyrVqwPQP
aE3bIekFKlNikNlPi6+A/WwWJlAFARpGxbSUWA2qYjctlQvYJfbXmzKdGCiaYbw4d7PSkGsVjHyb
7z1zjOF1BVLzhc8u3jVzOYZgdRhToV30TTy/Fr2/cFJN053SxJaQKpaYvsdQGMP01TfPfAUQWHFr
7hh0UIfWYbertoFMAnL7Sbice3flnlUTx9A0Ww3TjzL22uF6qbhF9GviN3SHUH6W36hVZEc4odH0
NsRle0W7EzjePlCfBbrZds4WGjK4DDKnFpXTxMidFFNQ8eu+TNPU0WQUKoeukA6YyXLihwVAwXJ3
3dZOOTPpnDrqzedJAZTTXfPKfQjz57iIYpesFTF/Dmf+VoAj7A8guQkAgnk+JE2P2OiyQC2n3O+H
9chlkzvCE8SVtnjp11UgbYxRqu2Wbg48UDbNwntRMprYtY4I221HBFBeBVlOLGqpPJhVTOLa4psz
quoYDS5svYyky4LyA+BJtdvUBvHTNFKtwGa5RFBNOHLvaIsQ9+PsZztsX7C5FyY20SLgADEAf1iX
uZvx2+rqI2oxYNlG5gr9H3T0quDqbAGDOJrFVNIIR3HnuinhgcAlWrwrW47dK4B/ZgUr9JOBUYVD
wUDUzw8s/jlKn6HMae3sREzKdIP9VbvGDHvfa2YmvX6IqiGbuadRzuPj3Au5YHLGmTdjra11vzCK
ZKixGzxbbUvXG9wbt8NBrteqy24hN8AyCNj/neu64I+4zrqwC6hDESlFvYnuY2Y9BdXig9lX6JWk
rbKpeQmaqp4+K7f0Do521lMyk2Q8j0IDHqnlnMifvMHVhdycnCs+OjJjSaP6k1rWCeoovPVoAwu0
ewEuG+gHq6F4wSjz9n0INrMvL+z1Fvf9z9lvvNd4zaqT9AfxxrylSLYyQbfe4Cotbwe5lk+xUSu3
67F2d0k86kMDi42Hc5QUA4VQd+7hdyo+eQ1vaCvHBBhfCv/HbkQb+lBiZuXH2Pjmsd2FSQ3QcE3z
BmUC6X4/jmt0WufZ7Cd7IbEmoweEgvt7SjsLwmy2GXyKM76jDHevpZeX5jpq2gieqIA9f1hECLNr
1JmnaXTQ62m+dJdtaZ+VyY1VWXnLmDljNg2WswWI9Twscn5diiXeMXr3gaJVQ7r1GGID7DGAUuUG
8tj8vlC9U+1rcG97t3CS8zpZdQSQnj5MJQmfYzr2zFnzKGUSL8wstmMuohtQ/fkt1uNg2E4YuW/7
KZ5eGSXxDwrZUAy7UE8Fds4K2mWQL+FdSHPehN4S2EMzTuEtvOio3SnG9M1xkhcX6gjWdztRk4cU
O3YRfMwyvYswn5e7olHMr4njyY9OrTSx+ksrzN5tWEC2Uy/MPcBMKLRAf9c9E781IIo201ziszXC
jJzy8HZuJ/8liVjDGcCsU7/L8fu4G9vK/rYWLj53qPzWJ1Dd5A+rSeGrw9h0odo21iXwUAKwvBGJ
rfDNLv1N3iX2qQlj2Gb46L2dU/ouHHet7sdmTb6ls77ICXTcRMUOmgyNYwtU0qBm1V3WPRhZKHJ+
QgkdDQGLP5TsZ5kdOehM/PaXvvKydotzxWkf2oCFZkPZUN8c5llS/IgBLUc8qukW7LPM/1hpWTFb
vgaUdietqN2gCas9MVg1O7dO+fwgXWmqlSah6i2UKy9muD51dgFnh905GKyACWvqglKSOiOpWnU4
QpImtFvDFPwxwAVSbUlaD7vJoU2ouVjBQRn76jEOBet5ZJb0PfTr+bkZKs/5yg22K+GwluvPnkKV
N80S1W6QCB0+bOQf5/JepUUcIUTwphb7PNLwJv2BR2WTk9i8N35pqCG2ub5NRzVenM/THO8nGQ5m
B5qv9iD0g3Q79Q3SOXICU/HL7xyaby1eX77EULERyyKHHFZ0xj31k2MxnwEHBIbFrxmYRLWvEWNh
yrDT977qKQDKqUKo4q80AasN2tnEMLgDCAgnbQCnhYlH1lu+tS7BFu05zXoOQ3++jzJAEwAuBCV7
NvAvkOSR5Z7j7qBHeKEOw9hEe+DuXD148HzBUI0Dq4UEZnEIK9UyQQydvHEPqnCnc9T3VvKzEkF6
lY4ODKdBDpXzbW5cp2h3dcVejUqik+XAdu8+WOBnOOH7NJzvOT4trIR5eZzXgZ9WWmYcf3Lf8z8n
/BXRUTfjAhPbrWL8ObbO3RPiZsb8J8YZtSnYExn5wMovn+Oyor6vFc7YMwFL8Mjk0sQHn4/sTqCp
0xSJhz/gL1VTztkliHnYqPMU9Tvkh3Bk952vBD1i1dal8AXdseFjisuUGs1k8CnNKaSG6dgGBFCu
jL8iIbW+Vd9rd+3SUxrG3QXEswzTl7Go5vL2YqV6qGNWQJz1tbGn2vGI0jTAbR+lNsbf+mPMIu7W
Kn9lBI/Dqldsus9JsThfHbPyraGvx89Ot/IIh2VZf9E6iz7A0Yn33ENguU2mye/ucQfTlaqwZWxM
hXwAoRaxei+lnB7aea3Yl4vZCwEoFmH2Silg+q3KEhVskwFhlMa4JFU3VDyMtCWtwh02eNV9tqzW
CRDUU+H94E+KgdPZrP5CHKi1iEYpBxQZKfVGAYDj4BZ2aLfaGQdUwJ5e89XuImzTVwPWf9TNfmXc
pYmCBhscgmhzIl5zD0CgUR9mDHO6zPqUyoPZEeRPJwpdIahVkZ2fVtnNP9YsW94WiPoD2rkd4Bu6
LY1d4aU1aNPBuHqcRDv7x167xj4v+ZCYfe+vMY+vWXM6QLw0KA/5DC2Mj3ggEE3706njpXpchZGf
EAFMAgCKOzFTdBy5OKwKijg8MRbAwmYa3TbdqKCI4bJlIc+UmgDGauYiHHnz0Jy7wFb1vqiiuLnu
nNajyBBi+hp0m5EeJQjsRs40DeUBtibo7z96rGJU99lS7PoeG8G2rHUEVlhJw2l8HiKEuEG459qq
IoPZQPHeYarpUNm6OHq9u2W9qHFlr3FSxEDxLjEPPNs1DoX+dnBV8zlCTOc4wl9fbxdXpt8mYgnD
g19rnZwH3zjHpRyIbfD00MXuYzr4bGF2rumOZvN6L8jvtl8sZLT2sVyDNcw2q4UNtp1k1MbovoXn
P7fr3F9K+Tp93ftpGG0n5KbqSJEmeZKkq6jJxfU0f0tQ6tyzjaVH10dbLwzWmyl+HjRt4IfJreWN
z+kL/QruKQywVWASc+eJBnXsjkG7ncnDRUQDLo16aerDxaJWKjstgBntuczG+UjE3hBaC5MKUDlN
y+uXwfaAIGuxRldt7TowohUtARusIdSItYoV/xId82+SMnd9HgtArIcWHe1XVhY0Ec5L4H9FOQ/c
TUxfwl0+jl72HlAsSz26qumlj3yj5UNh1lAd0mhugQLUMvpW0TtP95sPbz4sq1xtEHkNWO+G5put
Ern+8GoyMtckkTzD5t+F/UNEh8XPjtsiyGSZj7et5cpwFbZDOF47tNR8WkpSr1coxUQghcgOdaP0
tIkoB7rlBtpiwrXs203TS14LyhPT7KpcCcjcyDmq3eslR8rcjQTrfxipR+8cjalTfFNlV08/nDSp
qEgxnQe/ogEu9hrPQfVtyeflqAH+X0+dl52D8nc/QZp+CwvAFJuhr/xXz0borjm61YsI1wDFzzTV
YzBl4Qt/Z6ejJYL1AH04biE/Vv3UErYvQnfTIgw9T84gIVBjWQr3rEoZxBfRVd6tGwt/OVCoVrYv
sxf02ddi9Ca9QyBwiy/WWaruXDlB1uxMk3L926JxF+UVxDfHuZ0tz8Pe2P5ikExaTnmUPus3LC1k
HlWglkvE28EX4oqZfoUuyqc7CSDuAx2k4cQ7aTlgwRkx5h1XkG+WcGeY25+zMxj/2QaF7I8UQbvU
fPrTkbLD9Mu4hs4LNnT5XIH1uapQpM2LQsffdYEc3j32p+gx7+p1xGDho0vnQeTsxrxYOVu7Ea3j
0dBkQJVnN42u0tBrBdwKo7b0suPfCVKCOl0dHTNfgFZQOjx2Q5Hcuha8BA5Q90U4VcVTSUSPdtm6
7Vl0Rlpz84lz3A7HTEx0jZvcQ0AbS73vstUbNkz2PagJWUbZaBGg0G3oSHQI6+RhfMuJd3znMKrT
zRiUzcnBfn1DdWRM1gioCAKuP8rwwBk6o/cn6oJwm4zkkYDOoVMdauBW5avmWahvDXFWFMCe2+8p
rlDkN1Hg01+ZVP0C3pKGbdRdVFlGdvkxqXt7VYmooAlHck9O0urJOnXi3OUY7PeU1Ab3dqaSghqc
mruEhVQpqoVeuSB0qgRLHIoph+a0v2+C2d3qMcrqs9+g+4DSteN74y3p2afEldLXJdTXUdRP12OJ
jWm9aJr7gfaYuzJFm7ZxitG2pOGw30Y1I6DdGhbrF3AdWGw2Oovx5cd2eCpsTn2mxJVLcWu9NhL9
TPc/Vl93cD/CKTj3HSUYW7woLSVcWRg/BxQFPaEGVwArucPQGaWAzCdEp0gFqnr59MXiQh9R7ku2
iHRLulSse2qZhmMTSeqt7Kxnzret5FAm8/WutzWf6BpRod5L2tQ5XQaK81oJqiXugnncyNbmE521
eoYE7kbHeOoybFjZAGmDFsroaiBxtI9Xxgg3oxz9ZJt1irJHZEla/rhKuFufy/PM2Yj6Tcf0tJf3
OhHFG1BgPjgnYjhKuxAXgEe35RT7wP06Sn7WFES+pZAdQFbylGL6VM2XXCb0Zw5s/hjn+nSo7xs3
XcjZ2jKWewmA7bxyNMdIaivzHWqDCt9AswXBLh8JMJFYK83l1ipvCy6w9gs7mv9B771zFS0XA5eC
y/tWx020nDsYH1uZ+fFjJFVXE9juiqdolW2wLxbbgFbpKX3crtlMIHxJaABM5yZQV0lYN2+rCn1c
Jl2WPKTraMNNVvZce2I2Ek7I7PgnzJ3UkMa8XPt+Vkt5XehwmK7qJRThLpdi+vQtXBovADVP05B3
p7J5+r4qZcpjw3hpnw5xegyzKX1NDa21NDHg3iarktqbdHJBM3QN3QKlXfynCi/XLguhnpKZI4ly
x5E4PLDfx+6xCWiaY2FNq0OWVDR3t76y3aNjcNDtQHOKDCD5pRjNHcTskx9p9cze3Ab+iJGTyKce
GSyMAbWMT5kbg1vmEfPAvA7ddTZl+AH83A/Ds1sv0ZPncPbhbcmP0k+LK5WGyaMvoujB8SiR3dlm
rIITBcDFboDad479HG5kMsrmYJemeKYViIB0NRo6SlOuvodxDrE9EZ9oP6CClC46Ykh8wPQMhFks
VJNtUojsVyNLVbXNystkYmvAOvOluhgDE8eIJ00uocNfjA+EgrZyfUwGnX8I4JV8R0webvFzMAKI
KR8eDgKTLP9xIKaTKEpgQu0ciXeOVDXw8iCufxg2sx3QBzhRk+y4swvRgYmTFhPTwkCSk0PcJOe2
dvDQMll0bx2qw2AHeBUNoxswenX3HA6lAUm+Ugv+C0uxfYjYlRaaTRYGY0HNpG6uvPqOkmk9veY5
jShbozG6LKEjWgT1MisAiFa4RMBgsEbdhblHcSlNz+WtGfyqfvZ0pqD0enbEcsQiFSwcifuFTE4m
Asa/Mugow62cDySwSB9M51T2oFXvXpj4RSHjx7V36T4TCaLyQwNzf9hVCwHYtOCSS/+19l+WLIDu
D0DF21AtCF0ZY0tdbyO6YG+CyuAdcWdMQB4Dyx85s5aCti/uv4d5XLGBQd+ObzjkGzg8ab0cMgbW
97zKy3OFc/ELVdKMA1hXtOJiTgdB5uilPLimUceljrRiKlcA2U7ElO7z2lNvFpvwTZGNl1Uw6Kna
dXEdQgaOdRGdjJlHfO2MpCzNELxq5J7n8g2GPRSiCVP5gyeX4Rn+EJbheI1UcRVR4xJvW5VkXys9
dT1G5HGKd93qLnbXdVUwkXkEk2omx/nALJphM6vp6Tkt/TLNz4sbjR+TiShBbXBMV9ojTa1Kh8Nq
5y1nARyBqRIG5Gei5qyZo9M6y95rowiQrSpqes/7mHA94dzmMSlE3G/SRYfFoypjJnEijVm8bdxG
n7lm5gKxfMhSVoHS0DBk5mMVEE1Y2zq9EUG17HINSCCGfkFfl4b10E/B7IGAWvxTpl3Mawtj8UsN
V1j8GNtKwriM9LHMacuNvEHc1ONgT1M9+ld0lfn3UxM7H0U3Tzf8vcy99qQ4Tdh6r/OmluGx1q4Y
jwGWpp91BMEa+vawnMYlMMfFS9KfwMjVMz7tWt/WtrGwhS5A6pzCx8eUcptTMgw1l+u4689u7104
0VLMDUDrVQHk6uew4/ieMVDwSjn0WHR09J1OSfWtLQQ9N0xqr9og5LCdLVlOmHvJX7JWrTWtbPM0
5AeX3rsPknr4k1Yg0o9d4uvszHSzUWf6luA+Q5ki8Id71Y121ZD3J1xrbruLowXnqNTx6h0GaWSJ
g2MiN5EMsvd2JQVsbP6gQTnbu0rTCbF4wWsNw1dhX1xnBoAYlW7G3GvDn4wbq54dlIwVhTJOMh2q
YmQK3bGaQfqZY0yhnHk9DBR3KVABtWEyi0+vXYKBeYLwIFNzVyfMT76CV24M0seJfndqFYJ6munI
MDhHwZZKJu+RLB+aZRzfEgq8vmatBpCllUaT8LuZ+IHvLnJ8UHrMdxFBe8cyYFUVI7ZSZ9nD5M7h
IybrsbtT5gLX6fpFO79Y95K31R+D5hyEeXRLP7Z8YNjOR+BV4tSlDZ1AuJfwhTWJkmc/o9n3PdRl
9Dn6YXmLQzbc+0XRvsXG4J5b44gT6iqm6OR61ZzvsNQRMJnmy/DS6ee5PrHQgE5g4l6egzWia8Bq
GhJFG1UKcpiJPj3eaXdf+lQwIE051KkYfKoEWqMdQhPoctMLFW6nrMY8RQtpQOCO8DsbCqUX0bah
IYvyTf5z+zSEaXGsZOSfKS7vP9d14Y1VhUdcTAYi2sVaeCc/FjGVxoHIrksLc2+HhtF/aNram3be
UxmfHqZe0u9XqCG/ot50AVyC8/xgIk/8hLLBDGWqWT3XDHmGk6Mz0sRD8KWhukgt3yJONjeZ0wvG
vMLYe3cq1Xc4gM1pbQXdK51nd7Mqq+SQTCK58aUgvRgi3uhjn7e4PVdICFDw8Lpti3Ix+Zd1hlzN
hjRTVNR2DrOBlQTR1oKheO7GhHQChuxfBHKcLynByFeCUfqQ51NsXrPBhfnWVKIqoLtU/mMfCYm1
G1LXr04FC/2fg9ecvUly2A7qZbAsgaVqTm2c0hbF7QZLZrwwbntkHkIDlJ/r9CE0uuivyyXu7bXu
cadfcYAZ7r1YyOhrLT2vffBdg9E95f8KHi6lvkdmHF50XLKw5T7f+PP1QJB9wi2ZhOkxSicwAIqs
wcaOuCp3HbILhbmkUADoRLwhrLwJcldAq/nBITDqvevYtuGeLj+qRnK6ovEou8KjeaJ0c3fHmHMY
vS3zieC6YzC8bhnrQdLbML2kblwtxle3Mwfj7wl4jeyu7C7BHmVCj74OR0QNwQYeRNa5Qr/Gqu0R
YMQ0Pnkmn9xNTYhzxy2Sq1amBMVs7CBqS5d1/gSkYnZ3rShcDrp5NMEW6KAloVsSRfAZxK27qGp8
BtHCy30aX8YyocvX4m2LN76I54wusJKR7jbQLSgRXvmnlb5t+rf5+hM4kpoEWjgIUmBMTr/FXuZS
PKTb8I3fO37RhWeuLgUIR7Sl8XOVg3x14n75GuUXmYr2FQmu30vhWEjjQYrYTLSTn3PqCcsXisNn
cROFtW4ffWz5gp6OUQYIdUHzVRQmeAw6MnjnIldVvVtX2naXqVXc9sOkMY+0kYjwZBLZC5oHzHSx
U5hwfE/6RDYfKu3X6ufaW1AUeMa58ysXDCWlDqYoH714jmZskbGbsdUXw/yjq2MzbddkVNF+tpgi
t+DUa9RMKi4Fvvk4+c5wihkZp5T504BDC08NP86Nq8L5NvGLQWNSDTCVsr8wiho1zs/K62t3H0Gr
K98DuImfcli4kcWkrU+NSLpvDbiaaKPy0RAQH5piza86ZuPpFZdv7zzmEsyHj7UxRSnsaEIqhhBj
Ym2p/V1Gv+cKPTX3iAyOe/QMo5Cv7C5hx2gnIPLJN5lxLmGUQYIpzpL17ExNdaR+2AZ3KfZ6ZMpc
+pRBQrAx063E1h1fuYwV+0MEAYSBOsOO56yQPKVrOo2/rJGrPFOI0+gzH6q6RmEgA99WcIh2PZkj
tYupkXK/2mBqyEo1bXvZipfmPUGZZzj6+5T98p1SEBfIcThYaFgA5psKzn/sLm+mopPgesmoRz6X
rBbTlW2z2b2CvK2vglYsAUIdwwkvqubiGxP1C2PLSChPjZHqGIxNcbv6HrmcURoS5SOYTz4FLvAd
k9prUcbulyUoxTYqNG91FPrTSZYtAV3HsSAqa7o5esu9IDFt2H+lnWmJ9mNZZ+K2E+5cXrmBsIQO
J3c/l65zjSJrXhcKFnl77bTEVIcUrXtLtsX9UuD6nHYYmXMOv8viY2nXtt85naJkwrF1+TxQg+FQ
aNYk/q5EEsKAik3ozTZFe835G8nMQi9biNiZoHyW0bJ+OiPNlnmAY+GFzS4h2oYsUWU3mG6d1T1x
onFmyoEUA+i3tKx0dqhovAzuV65UXOfDvlkOJA3H7InraUjZb8h575SkDHJI68XVtH70/eqBDUMj
MtlNOlpSPRwe8jjY94R9/PSmGmU053vVmUn0h9WtuyA+5k0QJ+9heEm1EaLqB/XNdo3wiDR4DF4G
RpzTI2VdMQTndCSTf9UkdVyN3/hrFfKkOlf1rP6p8oHYTuUQNfsmdZWsrzRv5vxW+FkqH5pmCrO3
IEuWEhNAz72z2vJmBPW2WaUj7qTkOr3rg3YajmRhyPVUFA84x9V1aMGuEWfid9mPcUPbQ8bVKQNB
5Jh5L0ZKzo4m68MYBZdp9GFWo8GCk9uuf2pRXQqk3QLh56vrFSlV3BU5UgqWGm1EYbeN76th2UGY
blLaM2hQFJpALYe89hgziYbs1PjuDPhOcKy7q3MvbL7VPDUc7Re7NvuMI8LASTiUDJB4XJQ/35QJ
pwUmJyhk3AsYXLcPlfW1fZgKnVOK2bZlku70jC0n3FnlKKLqHkAsImDWMFs7CS6sJLjgJo3FMc1K
l5OxZSLvbqNqGSiOZU5tt0QXi+y6kE2r71k5Bg7RiLpogNVQ5K7BwNY3M0DPwulhDAu3beRG4sfv
zSGuh7mhkKq0pqE0Ohum8Gejwi58diNiijfcXnHPz3Wg012Rh6GCzNeF63WbgGwjSZ1E7sD7x1D5
Ba9uNewjqpPrPWI/i1vtYx25oj7FLe6Ynnn2EA/dPF9BbR6SY1Mmcfyzw7RT9TscTH7TnOI4aLyd
Wvwl9rfa+hc7UJNq7vJ7FKs5PAe2qHy67GbBIBCBOIUJ52l7aUuzS5nncJnDTPfX+McGeZlCS66f
G/wj2Q+SK7iwOKHXPaWXKxlj6dM+6Wh/xtxnUnd9ip3O849YaZDhOSkNyjlqRjD/j6Pzao5bR4Po
L0IVGEG+znCiRlmyLb+wfB0IBjCC8dfvmX3Zqr3JmhGJ8HX3aY8jOBaTfpfFHQX3FKfidtk3qi6m
vY0ItT0sotPFQafYt9QdWGubs4qzBZpo2EiPRqVqgurUZyUzqMZWa3SSPVmxlHAGV9Lh3MulsfAu
OzTgqlzF/BfdpYLQCMNQZDQUiYDg7YaX5HWeibb+K6JUMNDmrWj/6zKBmvKPzJFF9vVrOk7pEg/b
Ld5nnps3BVVnrczYiWTADipIsYhe/O2XbmiSaPbq8kSfd9MfhV7lzByY+S9KHMO8XZuR+wYaFfAT
ayLvy3WK1lA8FcNaNmSunTJ+ib24ZhvVbSmCdj+05KDfO1U08T8xhDSO6r6Vze2eLYRllVrKJi3t
LO6vIjQShStkhOXQMzAIF/006NU/cGVwBVgHa3NwmSgPZVJurktlZLWU4+PU+PWHdLkh7/vGiWE4
LBKS+WpXLMF0EG5MTGo0Y11mTnPZFjwIH6NnTWoPxKyDglrpTrjHqUMdOIyKGPRJ0L0XH/CGjdmP
puIQdPG1IMF+FwbCy8CGrb5YHluYiHPVlt9Sodb+aaDyHCSKGRzwxVEF9fwhNssA9sut3aY9jjlr
HbvFWCzT/TIRucdoy3Jikqkb6e0YD5n0k6qvVsFWuenlVxQOmftlmYAGN6ZPHJ53sWQLeK/88F4x
xuVBLCfHobczoOyGeumKFQu4d4cUGMdIp/BEaphz5ShbCl9DYyoC1bWMbH1Um5NVdJ1x7I2vVSEQ
FoDhcI+9diIdhcRG1d8ZoQC6lwsWHbd7nEbSD//435U7lvTnxj5hlGRFuDAK4V5GHRZUdOOuPIzc
etKouMyFqQWISLGkR3yJZfUmQRDszVhzQWA5FCHQO7bgiQuFV800+NQp38pTjVwVfw/rplvj/UjM
dLgS8vDMlfBrkJ5ch2X6ZQn5P2dw8J5Pz58cVjp8/a6JOF7FGsfAi+3YK/eb32c9Q5wVIMIlnLPG
HKvZqWAK1G3tvbF0YKIgj4Hb8Y2QLqm+dcotK/lA3/16y0Q0SY7dE90be8fQYfjNr6xo/k5Gy+xv
2BJDf2MxblCeWh/OfM8y41LURML0yGCytN+4fUXZecuYKP1Sfcop5Vi6zKKeeb7n7nNb2rg6ZrDc
++Vt1Nr6t8qZrT1wukQvW8MN9NYOOtBqftBqjGq6NsWabddtbPPgSEdr6fzz1dLSDytt9Bow+Q9b
NJVnlU0uGDW3CPghn4vVpD6ls23AOGoHxjfF9Efj57iQ7LSyrw9MAbvp19Q6FpMZp5gRAvo0Oi31
kMEKq/SB6YeeOjxcYRA/r1vEr4vSJTjr+ncZ5ds00ZXYLNVvN1VcC5k+5Y0N7zVYfePdnKgMFs4v
DKv2edeN/d6lCXzeOaMKxaGcMjqDS9cpHXEgsO7bN19XW+ue5rsq/+6WDb2KemQvxYKzVBUouDru
6+IrnLa0bQ9RPuPX3GHPmLblWErknQXYIPr9YxY4o//EPcpUQCo0fo2XBmefg9sD3xaIAg7M1c6w
i2c/UtddZ4B11qwZSv40hBxXp0lFy3HwR/5QsO/uazGNoBRV7kqklRBv3dJ15hN80+pQ5Dp4f4ih
9V9gXv1XI3Q47zwt7G3sSAcnZGnu7Ys94bEn4WngCqQ5WdoxQ9jNnNIoiLZDHxmPy7Zh8GcPoexl
Q2t2Oem31PV650iXYGn+2olp3zNGLnf+csfZjdmBusyHVQrPHM4ggPTQnDBNjjy7W+k4OZda6a83
Z+n9p8U0+bFPO+CMhQUDsSPfKPbSSSduliIXDIQdv3+phzQ+p1GHdN7bTlPgu/VPC54ws6sdmgSZ
GjaJnUviFBX5/je/yPxnOPl4PX28IF99WYSED70QWGWY+4wxe+/iBEJ8haHPv54KmrPCLc2+tWOs
kjzU8hcHTkoRSyKN0H7IdU1tsO4X9qLj2KD1hXXgX3sZVGR7iw05Z8i9l3oCyaO1EKQWt1HGO1Gm
8L44PjxlS18nrrd50FYyiV7M6PnSRJN5l8vi7sOlVm+kpsSO+DccGCa0bse1e8Xdx0LxreZufFDF
Nv5QGIn3TZ7XJ2XaLAGynu/ndB6ugMrh5sqsb99F71RyF/j4q3ZuXKc34wD137cumbp6VNUPsA2o
yape/kmVheszig6BvK0HGqrLVP8Zhrmy+4Bn/L5oavd35W/AC4ifZacuBFV65J/H3plpxVsR5E/R
6BU/TTZiaHH6IfjEMosdw19DzgfT6F36sI72JtXpzQVoRMlFhh/FnXMYE6L3nT3LbIvdshlxzqQ2
63FM9kOi28IcxqCC9fR/dy7T9Jh5/0LTLHuDfPIWLp67uUzVC8wA1LOmnPsPaQOcu/zA+tGD0EV9
dM6DmPWVeaSIxhQXBxPJPvLSmmaIUm3tzm2ECxakh50bi3V9Cu2EQUIFtI9nUh+c2uLAYW9xeTSA
rtG1SGkD/h5wkxDZw1NJwQwim8LQTRTt3i+smHAXFXL8Xntlzl19wRAfUBaK85axyYlaFf+LYVZ5
9IZiOXnRFh0RxxgXjj6IuGUucnCs0nteVV1f11hzXi+mcGMsiY/V3tyN15TrnXmvBFo9M4NoCxIF
QerBrjn33Y7NVGsujfsZTZdRpTZYuwDdUECwlWiy8MwX/AORqLdj6jI5IpDkDgcEwqB+YibpPcyu
jzhR0p2XCLeNRMJ1vkowEXqX3CuHM7D+ntY7ZrKXlLXnwiC7PauttBfdMZesajM+5PzFH9hn6/d8
5Hoabb6XTJZhMLeGSJ9z483PIEDyWxrp+BHY5ozbK47LJ2eaGT3LMFRv2sQ4ybxA+OdmasQ1VYv/
n2TGU7K8hKr1L6tLSfrRw9fw2aSi+pClbT7BVMVXd+ndQwU346F01i07c25FzEgnHeibHaNvCgrH
kTd452fW2W4tw5PbOBe0p7u549BRp9vHHBfLj6jrlHvoTUkc2FB4sL9HHKKzb2NgJ7oKSnroFW+h
Mxrz3FcWH1HEJqN9HvedgQt3A9ew5kdbOZBIpgjOko/RZc/Rj/7iqF/geSDkQbnFzr+ooDlzNa6P
lD9Sm73Fbkf21dZfPM8gINIho8ebQ8cB7wJ3TcuWhJETUZO9AQHqHEZkNBiI2vSDEfR2G7mZ/7AS
vAwSdn9ocI5mO69hKpi5GIh1Wk0vcRttSVV4IEUZzx4Dr1BPPkfTW1xtNvG3aoMo7XBgfhlm2/VE
B7rinY7L+UXdK+rZq93s6LDS/F0xrrYHd+NO1eGL+8XhK17PMJ8kWE9gujWBjjMJFy61kIsA32zd
kn8v2F2/8mrNyYCXdN3y2CKtEd+C1SoqoDvJNNsJ3T4EtdCn6btue3iNC6cWJixDF7tnD4mDZHo7
TMuBEYhfJwoh64UL08w9IDCfA+7gB6/14o8xcm1wGZhhnUa1zc3zhqfF2c2xv5CdreVTRrwFNaKN
Xx1mRxe59DNN0W3Z7pjYR85xTeH5ZMyZ/+K2DIKXZRnsO5PHQRyzvBspDuDgOvNmEgRPtrXwsyQd
qinpaUT/GzjbdNGgYa7s+kX/0RcGlNOUy665FAOu3EOr2uhDYbp07/lnh+tDrjV/6hS47l27C5/g
Uw8eJi1n+G/yY+fzbn+ICMQAv2hSWmDzrKzNSXaxXk+Zm8rth7GtAsq2LPz7Z774ykuYm/njn2zR
LhpalSP6IeNj7ZGLSyKkUDK/2BV39EH4cQWavcLBwklQx0NRP9u0AIoUYjssX1OJ5nC/2TtpqOjE
Wrk+pjKLPcrkppmCnFyZ/yd0x5kjEegZ/CHMifNE+i2xSfqfaHNx93js04nj4mKZlUEEz28RPxy+
A0TBGXWYf/o73nHDGaUcu/GBc1ec7tox9F6CJR2bVwEUXx6FivroQkew9rk4sgJe2fvuyMgRu0eq
iA8kXQZBl5vnvGBWHjMm2iIL+uqbFk6qcdHhmD9alpqNvtuRrluYeACPYLMMX36uuCBGjRfQdQ1d
5w+kEkhYMbi1KyuW+CU5YHTJGox8etFw5BlwefJydSwd0HKmktJ1na2KPmNf6TMUo+3KkD9/zcw9
KLIV0vpfre267nsECr6kJ0PEgGd64TIUFRHqK7sTB1/FcDZ/GDFj0olb+Heb4QJZqnugn3VQH9rn
azgFLkVI/8w0lQKfAN//ndjDYn+O7dCpn8xo4USbAIerUSrWbCBtVX4b1gp3bTwjySY2q4NjhqG3
+02WprXs0WvovLU9w8EbostYM11YBuUkZmlUc1mtJsx0kKOFMbAPVkKtF6aP0KgG8lWEPcr66kBd
0xjRpTO8aFjfMXwUCEL4pzp2/W+2MMpL2pVwwu/A6RlTlsrwC4FnB/AE4cWH9tK7eXzm5CFazk30
NdMTNTc5E2Llpn67E7SkpDWRipScW3sowaWmz0ih4hjYvvzde/TY14OU5le2AThDEWN2stMl2Aby
U3RsT/WyX20BlGAGNxaftZM3x3GU5XITDF1TdIuyyg+EzIb5dxwES7VPi9Q8tItfqNcUr81f3MZz
cQmt6RaUOrbleyyOvEWTZb/N4A98uK1kfLfI8Ay4s/hbiGG+IqqF4dlCcblh9f0rBxWxUBUq9+qv
benJzt0LKcx8DDGlUnLrb4qfmfLkloWvg93xhJ+q0XvNF5j97jY/GE6jUIM3JnOBDItlcDWUHa8a
Ksu+A/GD2Zz7XCzPo889dh+SZpBHgGRwUFAfQVDFe6JT+LDKKK7yl3pGXD6ZeLPmh7D0kvFr62NK
6yfQ2+vPXEofqg6H9RaqmTuR0nK7judONfbvpmLC0K6p6dRmAcF9w8x8w52jV8Hy443MYJZgAG4C
PqMGq+PohRZs9l+mCpkNxCfpjtg1HGHmKf7TIjrSkFzeO2H7OcewsuL3Kh91rfM6gewNu52yLDs0
J+kzfTmQL6eSXmRDFSM6Y7NfznlvYhgV6xDU/3WbZYh3nRcMmGkyh64ZroEwcbpRhS4bJXEBbKVv
gvcqW8d1faCWo2d6wmFr3Fw6M5l440SZq5qytIGUVrNHGPQ7hV/H+j6ZHebfNJgEDtZfJpyySkKg
UN/DYWiHd2/MquIQEkrmMYZFhBkbKiUIloeytP7vjW+q4o+Chbocgi4S/Vfd4zHYBRt6PFg01Mt1
16toxaWkldf2x2GG3HXQkzAzrwRk1/rZafyZP3Z0g8J5tGO7iFfZ6CL0PxlSFeFBRr2O6VpgqM69
yLc9VmigLX23jzRBsluGJZlGyYrkqPlnS+24v51Yo19Sloi7V04Begrm9deuMlQqct2l98JVTHVe
XajwI7uWJ+eHJefreQc65SwHH5vruEvT0r8EJX6nnWzuc6lupu3c6RmMYoVfKF1fq7a5UO2uHliT
gFVNaFJXTPlYBqn7+l2iJiYlxiMvcTkmEWOaiysNabM89nHtH71OObcGD/v0q28ta9Bh8Iq0PwZ6
nB1IaL4/sImSRoMFA0lPz5cWnIrYu/x8UHsKEf7ZiobszQYp6acSwHemmaaOk+sZBVc+ZHzBQ7qi
qdNaEt4TqsJx9tkaTbu8mMcjPS89JVJAvOQh8Ef72FfEHVkUmvoVv2t6ZTbSvK/4YFPukP3yBJq9
+2EHJIEE5Ky/m8aMBC8CbTs/e6LHErv2oYPXCbvreMFcsT2UnkeCBOMttfQTjCSO/Hes87SbTNwU
p072gBuRBu2lr3TxDFGZq5dd3PyFqX7YPEz4zxxqUIL8JQhiDYfahd0CaR2l1EMFnfbM+wb5XI9o
p3e1E2d6ybX3rXWmiHwrbYTAHkfjUvgVFTXv9FDKi6cbNzoYAjDdsQ6R5Pcq1W3SKjf/7jlFtZ/j
EeiP1iXiWYWpXDyFWzWcqhG32sHP00Ym8YLTHatLXO3ziOHKboiGrD3WPryox23wubYRbBs2HAol
6hOBoYVPyrEt/lq0aD+Uhoi7H0nhsARCrdsuBryuc2IfmX+tDZkCsjZBsWurSX+68QqFUlpR4x4j
a9Q/TDi1yH5ucdKVlL4kgGL9C/NdTx/TYQXrKjQKW4Hy/S2cc2hehTOuf3VASPehU/H0BiskGC4q
2KYPZw4VUxUxFqegTXVzhCamoAYr65+HvHAX7suO8Z8HRicvMMm7a+fPXfDUKdtfi4pcYKA5UFvT
LxeKHGJgt0N4CcIq+E1F88xAQjMR930KNrkO8+va5+lo+kNIguO3GrPibAhgnnlLKHVx9MzZa2DK
Ri8bl7mLQ/yDbGbZb/Fj22MGPHcQy/VReitHN6MF0qjAwUoVRzqjpZtYByfV6f4gc46o7JdT99dm
yx13jmF6Hy8bxX1Ol7cPBaN4XuTWiq9Yo9S8wwP0pySdaHNQPtE1choapZgt2uW+UNtTa1U+J/M0
oO7aDKxYOpU01bsBrgHGA/F4aUYnKJOYk8B7HxeMcbwuZeBl1MjJsjUdh3ZXxs/NDC23RTTCNZB7
4evqFGT2lmWt6dXK5LprRjG+pKIowNQIc12ntD/M/oS/aITRb4g67gVsBsIcU2+f1qokv8Ib13HF
rNScOFPRJ0HHmQOJWHXHNXDNc8czB0GudRL49Hl57SvKox38u/eyJjGTLmJOrtGIrfc5siYNTFCV
f9KRwMaU51N4V9yzkcmvV2Ek8uugkZc+soVIQtHdCXxj2p42FK+rwI3DsRvK1HDEAIOReVPFSvd8
2TR7Q/6QiFLhYv7T0iIhu2MYrOccIzgR63mMOGC4fpw4iAZnK2fnWHolgzHtpOIP2XB9iqtQ/wx6
vLe7LZXexR0HPDD1oBoAXYwPGap46U+f/NA3vzQj0DSMUleSZM1RB2N3kKB6ii9LB+174AY5oNgS
YeJbJ5yFEkjf8Y41AhGXQji7FoAqksMhyHX1B6pY+NLBjqrOhtQvLEVPYPpty/m36cgH+oQbX+u1
LRODaxnw27BgZWiFaffUxMtLh377UpRr/2KtV6VvOULoczsiueBgCLlGlXiMGODXFOa405AFB2CN
CJ051ZNPg2y4+8218X6Hc72mv+q6SW+oCLxlde0pj/tHFpK/ZqZ1tgXuNLOz2EufR9PYgpw77gex
LqiErAbFh+7u+NUxleHBQQbi3DO6CfrxwnwME3QhVfruBw53X0sEC++XWfJ/cz9YuYO7RqK48jIW
VUIqIolAz+8pX1nlkXLc9X1NV0y0TNDkqR96elcZARruNwQqfkdiI/Ylp2jfOZScycLJwwMFU3Af
YY7XjD2cNXwkT9z2CSPL9Gnh2PJt7gDr7EIbaL6gdLbYohlpuTVHjd5WwX4Oy+mN+66OHpW12cU0
vXeL3B4GakxmIj52DXI9DLCWFJKkRav7jjxCo+9dmOsvi9cv9ZGAkMGui6IaFQn2VPwJOP/lY8rz
0Z0xG4y/sA5U1Ayt944ZSjiJc1NDlbjpRJlO2OWKEUHhP2HvgAam/Y7xWbZAcpxtUf9qPFOC9ZNm
vfC3vSevqfHG8lsU7lUxcXYeW2JpT3Ps0M3mDeYsrGp/cG2t7W3t4mW9zO0UMNJu2UBJjSh/JpWl
uoyxOEiHq73fU03TkelqBjkVl2GZLaNmWf7Lh5qLRbsE/T/QQKm/wxzTEW6lCZL9SVQTNU4OJ4qP
GTwfZwQ/zprwYNo0x/9fomiZqcP+gEWyOFdRX74Iv/GzkzH3VOXszMSlHBJ03eeg1w1+8mpNiKHM
rE7Q/iEc1T0A9RhWWNr4s5NhAFK9q7Cmgr7zFg4i0gVDeiKp1qodlIGSc6AZhzOSXUx2Bj5Iwq49
P3Nu7fsfZEPImeNJ85pLxLEpOm8+pbPbKpaf4cB8eG2lwRgUpz+obvHs631qPP/oVLiSOkPYbfZj
6pZfxcrogu6cfPt0MNHwRCPrYlhMuYo9udrQPA/7m5hfEXr5uTfKjY5+Y6cHPiLABS4H/b8oitJP
d3OAvIkOk19R5a6PsuOAIcB3WW57v3StOilEkLSCJtBm5DFwy2TEDbEUTVDYYUrO2xeLY45ow4Xc
y9AiSMmisSNynrOFZPQpBtCjE6+e8NtFmwQwMVS+N/hJNxJ4OFF2Afo6HNtXiw1h262Vz5SRRwGx
v8JM+grIMHyrK3owCASOia1X5yDaqT2wvhTJ6kZ4ci3mseUjmHBgBFthT9jn4u4tqmWmH7TSuj15
bAAFY1Y6Zy9zALXjkK1kexP0JPcGPbQ9CzIw1G5oSbBNUdXRbDNyTcy81xv4YAAlxucUd901YxL+
W0CN+dFrsANsWlNKIDnCWGPIFB3lJO/LJqxrMJZ4KZF4aB4OhwDS8VJQb0gqilVnFm5Pk/u6ERuB
+kIOZpD5iL935LtriEVQPIYIOAV86AY9IRmzMTLAQKNFGU6UUHUEQXlOTCcsGusvGL7zue8mEAKc
ZEHa+Pe8U4PP4S8vYq2J6mf2iRul6+3GyK/eYqyQf2ZnCXiemKzeK5yn09ZM9hETC6LuMKfbAed/
+7wxfrkEqzudOlDHeHGhb949tYiWB74X8W5tQDZabxhUiwiRn6mObQ6TDfleKy4BB0kK4YfMeDf/
rbId5E+x4pJ0LdjKxFmBLROX9U0yqal7JlwUXQZHMj8qJ0u1W5jJAGUriwcMsdvCuKaGGIdn+73n
OnMeOj1xkdF1ccoZAWPaD1Z8oG3fC3GulMO5gkJEEx0FcTebbB1DcGLUIb/ZYIgCjk/lxlPGXybF
Msx8fVVsnvqpHh5TfuE3rEIEyarUCXjueoLDejWE0LqMSAkFwObKTZNBMgibP8MYkDztB9/bY7wB
oT4PElkUxkZM2m+Y8WySKPgITOC134pW+2hIkZrB53odFYGqJXBb6gFUPGZ+LkJrU4d9AQM4z46t
4wMK4EYD8Fsx8a8+HG4YEQoqvz0keGSF8+SpIbozVeFcj9bT8dkwRW4OFUQW3C4KNZ3M6xTGnYNt
e9bkgFzgKYjMQZWdWtFJ54U86Tg9juRGno0uufJGM1P9F6kGnPr4In2MDAhpJ0dkOXM+fvNiFxFT
7UB+2GVfFMX2nC3zwH8iJLBDcPr7gjr2wTkT/6Lv69A84GTO55sc1xJP3jy6xcm0NoqOTRSI4ZY7
bezc+k0CQK8dF3N9apvuHDC3+Y4/tfi5xCVAVixv+GHZi9rPXnCPkuzdOdY9rHjDaa6FhnDg0O3h
9cwdKYOeyLi2C15Et3gox7T8yudK/fEiP3ytsjhwHzcHTugD9wG8i+zui0k0YwQiK4ydn2rwMr8j
r8phjAfYVdm8CHOrqogQwdxlnfbhCA74Au3F9V4V9mPv4Lm2h8PAONwCliGssA9nbC6oFbRjbpIb
WbebOHq7MFYhn2MqzDiaLn0qOKxTlJDyH/xbGZA1yOSC9myV5SN3gR5e7b0vJY7gbnPiI92Cq+Sb
WnCon6IUj8uBto/4so5FdPJ83T43Y5ePfDWgRBJ+Gkt0CD/eZaDlu9/P6zZ+n8ut/RdCuW6Sag2J
LNchJ7SdKsf1OWtwEewXCcJl32B6ukHfCqanJdtmvh2vwWSqmh4JGVosM+w0xbX+uEVZ9SroAlGP
YvMwrwQ8tOokZj1c3U2slK854RXEfPpbLpgcWIXDQT0EDS61RzBXZktWKTuV4NitmquurHyu8rpP
0CjT16ZZho8SF/GwC1JcXg8N54sISNLmo8mVuPvCrScXtY+NGGsogoaRWcY4e/45jnxB1T2wmeJq
DzpKPZHd5+esoJmRxI9pDmtWtudgrIvHZnHlGdDS6v5AnY+wUpecHHSBFZlDne3sG6Txwd+nUxpF
l7UItjMy1krarZv899Uf0/gZNwQ3urYhzvsYk7PYmPILLzETEYRhiRG/XWiZ3nUW0j8WwsVHtRcp
VWFflbN4xUdfD/WCEApquCB2Fbucjxs+L/I4rVMEtjrtfJDaYWHA0+C6D84YR09lOi3JAJTaMJ4P
EUCI34XvuPrj8RVDvuKS7miWgYgBHiIFyLPuFb7e1j04xOYnnzsOeQB+K335T3K08z890wow1uhH
c7yzk4we5jlzin2jGywURO/twEobpVwRc0ALfxx/Go4qqmTwKDqLLYXM0xAQCxjNhoK1YzxEmSi9
SShbyOyezHedGtdHXpTuEAQDWKKKPtHKjXG853IcT5tgmLgznQ8zqPbiMj1izwiuxcp53IXAfzNk
OchRrF72ihVVf+dEjdks5N75SCdD+GuOiq72OS+AqX9xBTmSM4woQgIgDgj8NrsRJ39FaNI01fRY
qrh2D4q8U59MjNhBOzjrnN9GbhD6ZDzLtLuYmHzt6PHMp5PXCHK/he3UrewbOf8kDhN4nx05q19d
wA+qe1MXNDGxCBJ2HoCqdbNz33BUeMDgPqojI1y5XfzOgitzbGWvTihJNc5g6G6jl+GohKrjI3HU
yxr8HJc5dM6ZpUbiiMcJcUMPIfuGLOpx/bNGZfveo22tEKPmAf8gCP2Smf1al6X6V9m6Kb6jPVAo
g5WhMP9XujGHdOHi480PCtD3rcdttwxodqPXdTQRerrqLj4nCiRotx3MduwxcvHq+4RZIjmb+IFL
8DbxWcHTh1xlb82Y999TBKn8Rc2BemI4tJVJP/VRD3cH4auFrp+Lv2buewdDjuqv6JesZMiC4lap
bTng6qwIhipMzU5hz/1AmyjkoAbGB571AuMosKZPMRo8X5Nv1C9ABPeLGwj2rPgaYmdBj1zxtI3L
woE65NXI0gYJB44MS4gLODn+ho0WxxdkLpbmI5QnjKEdk1t1iOW8jeclcKFGVejg372yZqzCTLFk
QBTMKZ4ms91KJj+QvDpsUwkfviFvm8bMZcYCtbvveflIWbwB9s5Pw5SZFubazFiidWbRXKaBz7mD
E1LGv8Z6de2rcFSKIzIMcyyiA38zzJ27x8UOr7zEyyvIJedKzUT1Esyz2naNTIPfjPWjR4zhNqkW
YKpETjhTwmnDy33ndg3hD7cb77OQ/C5+6o1Q2pVhcP7ltbGiO3l1vKc2QBpnaLKYMvgPLR8/VIqg
tisav3z2TKNIqLj+8hPOSPyYlZglDxvZEkkOU66nxee8cFqMSH0wLG0XHKq1kN8GzPOMEn0fPF+G
6deeecUUJLhW5wYbEv4Ic92Cebh1RTV99BFeYeIj2UxthyZbnARgvPsdbKaakmk8S8Gsq6cetXvZ
xfCw9/BiN4AQ2NBolehPFl/OQXDJ/8uLTwRKDC7nLoe8J1yqMUov7QKl/DyWHdI6Ka/ts92mmape
4wv/rewLBLsMp2q1D2MoLTuMWyEz+AhQwhcB8o1XdcjC+JWOqxlUMl6F7xE/+ALOQrK2GQ4T1zDU
KelXLRh9+svgTPspGrYvHPT2F9eDcic7u4KCSxcYUYpKhGuGM+24cfV7d3S5MSlATZBHS5qsOBi0
0zu7CO94evQcytJ3BUXItP1uGoM4W2ZwtCxN7WubqRyTmQyLYx3V3ePisPG9klea3MfYqfyrb3wj
uYcjkF3wtffeg3BCiEp3PPDPAg5F5JDIrlvDLX0Do7+JYfC/VZiiix+x14SXLsDqCaNqHBSMhdyZ
3ybrmM+o4bRXxdl4QMwp24eybrYiUSGkmhV8lC+/z7pZ/kupjT0vQ+Pq/Tav61slAmVRmIfmX3D3
2O7BnvfuCykCrzpyHBXY/yoFw8nXuV4PWSraW8Up5hE2AkJB7PlD9/+Oie4SmTGl7IVRVXXk9slh
y0azaU+95RqJ+37zmdOKWL5WDh0gWUInRItlal5oeybMeTVY6hMwZW3OtWPZLlMaht4xxXyII8rw
rGPIjcfmktVLfPaa+D7hx2YEeMupPxr8179jL432LjanW94O/d8lKD0Hd+0ERSOT8pEtdEKz7OLv
kjDlstMdziOeLn9+nHCpXxtmlXugIgMRzYZZ8wsCDXFAZ0aIu8aayeTH6tc5RiYXson5uW5CHtOF
+COH81TyR0ugSQfttmga3ITwbnJcb9rbkkkgpflMmKdjuuEeojDevlclPRHlOtMwUEtUja7zA8xk
MHF3sciAMWNdj99zZIlb27TlZz6NWIb58uGYBbwQU5hKmhKgLamPYhAon+0ceoQTA1yL97AFbgFr
1aVGgu5eO6zxOGNVX/2BfkA2QvsLY1BPqvsSuSKJAaVr/9vivnnd8nX7T0/K/xSxEOoGmLEWjwxM
cl4WJECPgUftzYdAYqz5nHM/YltiqnIHn03LA2q9oieiZDu8GDpwLxmzv/C4Ft0mkor4xYktlZYi
TvrjM5twh3ydUVETVcZZd2XrFCc1VmNBy0Yhb8FUsjMITkDwG3miBDzFuP6P4TB40fh/HJ3HjuS4
FkS/SIBEOWqb3pY3XbURatrIG5LyX/+O3maAAWa6qzIl8pqIE7gsUD+YdfqVdua0LBFDRHuAD4G5
sjzzYnZIxFx11gg7vU0ZzbHYx7VGUojAgEsQghm+mKTsmmBnYGmkbGTc/LdtjwTML1N4dVn+U0GT
G0KfLhKkb7oLdk2lcMLxMEA5TuII27aEinpp6ygEWAPOqMZdi4OGko0FGgsiB1sUUUeEf9aeZG45
TtnwmtcqxbLWYsV5LtOOojye53xNaYPB19u9eAS0sIijoyuTnhcHJwakrCB9a5lDA79xtErvVBnJ
fUhxsMAepXzguF/sjddGUf3EnnjRj3AUQ0bEszTyNumQpV49V4oYdFbpPLsgFlFrWYma9143NOq6
ENScIcKxaoxsboQlPmbLNW+TwMUr3Skot5inEBHukAl37hYoBmLIyE5E/U8tsn4IuL6+3dzIl8ny
hpNnjZxLRYpm2bHFVLPxbdjNr6GSD3lTqvaAQkY+dr5Tfyx+Xoz7dlDjK5PEMH2JMK4QiU3MrT18
JYsTNeDDZMTWIXAUM42ux5Q+eEwc/sksqbxvjybj31jOeFB1PoVfYSOybYJqRGI61yGLpbJ3n93a
J3tKo6FZ3qiQ3fXGYlZT7pLALOGppLVq34OB0Jc/5SCT7D96iwwvg1mS4iIXja2clRA3b8imb0ET
W0rvUMqERB0VVvJfO/rRh5+kIDJYb3PtI7HguWC1aoY3xoC8mfsOy8ODbw1O/Ii6EM0hISGE1GLX
kP5nIEvvmbzOojkNqpzPrlejehBz8+plA2oq24vwKpoRPpSK4rbb2JmeL3nry+9WOWPyu8Z28V+t
OUZZYwa1/j36VdQ+xIgr3DO0Qr9GTibpAgzOT+YbNXLylshDreY/+KWagog5Kf4q4k6rp3DleNhs
AVykj3XckdOGRAg/uKSV3LhhLC85J+/dH2cTQPoIxc8ghuDkRi7KkrCt5d6NA55yQwzk1g7D0UGu
4ep95kpar2aKcMiAuVjOOVKo6ZfqvUB9QdQQOXXOnAzfRqhx5FbOgk8EBqN54Ulx9AeYQAUdYoq6
Tm4n5n+4tZviiTMCxIseU/QehmG9CnSyN2EUXQlJBoAXxg7IK7xtvXeqiqlKz2kukn+o18N6x0kt
nihZ+0vULOE68Y66/wpVtb/afMJmkSeJOuHp6F4MKIBjK3X7M4B1elCIJcyrtJPsWHfDMD92LnbE
DT+FzZoZ6SM4Kqqe/D+m8KMTH4gqw2m1ISGw5o8hTWnPXtSPwbOi8+Nbcyt//BMvmQuhuEEb2O+i
HJb2Fyc3f+VCwRQz9Ym9B5XSM81UTuKiPdYpKJ4Wm33LaDuZvfOBS38UUDwKxm45cArsJWG45WN0
vij2QlgraalyaGH4h3miJ1J2diH8YIKOEsQpv/Ar5Cj/rMEbniF98vRvBDaa9tbj+Gt3tZmhzvhd
ao5RHg6MyhqEQju8hlkGj8vguvLkUDtPfjaUlOIds8BG+zQMS1ZKC0Ot0T6AVtOK5gw9vvaRubbT
n66mHL/lqWT0O+g8uU1YHn6yiC17sk9Y2iFMswXbUxdq6QReIgaNZsolfaZDR/5kNJFtmZmm59iF
lD1uMTHZJ0an7E5qVP8/jdTJ8prVXgXfFTHH0VUsndjecfDAaovt3SgUeWcply4aZZ7oqvuuizq4
55hPataFTeb/HVRerTFncUHDhpKUZ2bFPqr4GcdVU75XGZxGNAlOlR9mUST7UgAjPiRxS3RqrfOo
BjJRxNVvG6ee8+kGi9Ny4cAgfO+xKBSfEvUBC1GEsnF6gUopXln35cxZMgiNhR1G7Yaoq5JozZiN
hNOmzZH8Ir1t6earWzhO+Kkz5K3PlWNCsw1Hy39i7h1n+8IBVfu7E2nPAwIrNOiOlDZYS2Aq0u4O
5NVR2IgdCydkenLSqbVzox5HAhIjXJbk221sLJ3HugT0T1VpLadFSPIoef49c5R9mmTrtt5Jbotr
AdFzq8lTVzMy2b93PD3qWBhDYKvxGMzukiTrbjy/ywcoLVNyB7XojlWHzKQJbIdliJOp/9JJ98VG
uXVe4NhIc14L6bnD0fbBU+3n3iHtmfoAH4VLjw6bqJ7PzWTnEyQyUe4jNN6MzfBvnB3XB48eyp4t
SiXwS25KJ2722m2SG+uQ/LXyW7QguetVH1EJpoQOhyRQ9lgJVl3PhjMyDqiwEW7y3UIb2SKFdMFI
WaQEVQjXFr8030U7B8Mpn+jzC3IZvH0IUOeQsK3A8FqGoAwiko+7jxVkllM78zbvNbVOtHFdtqA8
U40gEW5chh0uLzhjWCogKzFaWtfwMCHBeDX1gtgqkPUjI3jc/FlZM4iWyL0QA/l2xvxE4MciUCry
cXlCzySHclHYGczALCUOZtvsWdpk66opBsC7k/kyyq+WAwkwa8sU4xVmoJW9BBlji1dWiFQEkQOL
/UTVMafvC+dgshdJigeKpulcsUmELxMPR58w2ENaePMF1T1oNziipxmDLzHwXs46o3SGEI/M+ibb
Nmj6I5dh5tubBOUBsV6hhrqCZGQa/5N8hvON8esClM1x8LAhrK8N+9WOp+GVhqkszh1KBHxvHdZY
RLKBfJdlNv6UMVT5TwvvBL6Fmh8jYZxzqYMwvOXMZv7RWcZIE7Up2cR3tfuRxyJ2T8y181tKq0x/
Wrg6eUKWItBIzCNr6WRM7kyK2JTlCStdH8vXhsG1x2hv8LznrraAQfrOhLHIYyK+58Tyf6GVsV6a
QiAH9YwHSxfGCNFwYE5SgK1sx4mc/WmAcF0NgZsH2i6MSZ5didOAsuEtTeHg3yVm5h2cCMuGP+Zl
3hZ1S/mYKi0WDNeYhbeFM7L0Z+vl7tnvzs2eX3B4nWlu31C/B/YxwN/IxzQWLQPxqYDz74fFxfgq
tA5NG4ePwdCFrDPnBOEhwgLRfaRR1fweHWbPGIp1gybPDuJrFs6wU1g8iHeXFXp9nqpl1Cunx2Qn
8AbxnUlgTJ84rZOzTRdhGFrfNuP8akLYhT9UoV70SKZyWD1D+LGyu4RIubzJSGfmSwMFPdRtBHY2
IroVtFdNeuAj0sFxJx09/xICI+e69voHxRBJkq1Az9YB4qq41+23V83UGW3dG6K12ry4wUEO+md3
cuejT4oLQ1qUwQgpbV+fcNEm4qw1pUYvfTbmquE/RLFQDt/pNJhfloXLHGiVehyjcDjq1rUDngZV
nwdL1AzyfH7EvR+TOviQpqKGMavK/O5IkDMvPhANZP95Lk7cGUuVoHJFvbJn4BB8kYI1PI+i1YhI
ojK+54sR9IvoqnfEFYawlQDpHmWl4Q4BdC7+ppE1sUwmfOdh7Opq+mlEFbP+kshg91MQzCFwm94c
Pacnwn0oQf9ue/T47paqt/pSgYCl2jaYxMfSl+6GWZ1HAngVvpb0sAhPXLLnvFoW/wGiVfcZj5r9
QgfJYBbps43PZO6QGbDS8ptrJAzYjXX0R8dNbm3m+HwLE237zrFo59Zqvy0OIJ2gjaG6p0+FFoPo
eghwRCmvJfzQjP45DEP4PNnqPIbYxN3Sn1zTxcEpED6pDDPorwuMi/AlBwOenyfmh2qnuiA9VTxY
7p21mWa9EraIOanlouAwRGkVMOb0TXXxkgDDDPJZO8Y/39bikGVey+zcaFba2whhHah+8BGQxne0
0E6B4i6Z/05xDr2TD6OZnzKbnItLR8n0p8P9ga24AJrFUqiVl/V4eSRiHTKp5zX6SMBb5JFJ4ScD
se5YxHk4WxgnnAwOY2eLvQb2ncZra0r/FECuX05u9CrSesZyjGnZe4HBUvwrvAY2PK7qaup/2pBS
tKH0pjX9bdRE3jZu9EqEJ9izwtqhmMzeVMjmnEiIRVNXpf0/yCypOtgxUtF0V6ccxJ+YDL3plnql
RZvJwuB1XPz596hc/eG1KIgZ/bYFkzI7EOFehIy6bkPiVB8G5fGh8qss+lex1kN2FIDmuddiyOID
ZOfOwl5euY2T7j2ZdQ80BzZ9ZCgeU4IGwKlg292lZVg80ZP3vK+V+0CL2p9HTzaH3LeSM3SsNZa+
H7vupSJYUlxQ5kHTB9pJHtXXbGCnMe8gTUFcxIje+WjqtpC3zgbw80rtRZT1jt6z9k7cWU13gOgb
8OB5Q+fCDdLLSnXKc8Lte0O6c0gURXzmXK/P1Uyjscv9qXfe6BmTIxb2hLVTHfvlWTuQYk8U1umX
xUXc/FRJXgS/Gp97e8tpYZ0hjQbN0ero0BxUtOV+pn8++qERny0URtAcVU/SyTrnwWUhfFkfnbCX
5J9mTHz4rQD6mIWmjGaBUM3RF0DYB1yD46ceuwprjoyqf+vU8nGqF1CFqBTS4W0eqmaLJD40Z8QT
6Zvle6nLUWCTL/dOE2nj8QsSHbwNyuJ03LRqcJcTPlBo9I9x7Mnpu/eD3phNSwoyawzZgk7/S7rn
zHuIIiwr3luryGd27B59LwmOMfhAl2EAGkbKAMr7k9UUXQBz0SVmZtzlgz/mx2Sqfar0heYfYVQ+
yOqa2GPQnAsGRvw6njQk/qEuT0Z9int36Pegh7HzoLfn8PjRYtAPPHkJEatiVcsTzO2U0qfkU5PL
UdZgBmSJZmveihYxLNGBBISjtikL8iJGm8rHnhMj0bX5jn6HCNgtF152N/X5dFWWBqd0HLL2DRe/
k8W7JZ7cbOdFZjhlMS3dtPSewjMaJRXei7yEJQwlBmAa0gQH9nhFXz/tUyvHdHtUlEnLeMwWxCs7
AECW/S1RO4YPBFxF5bVEtmZFpywKeWd3JnRh+pHSGiT/lqaiO9/lcRdbxArQgOS3IMsyYJvM0Q1L
SWXJ+SasePHjO8FJ9G67BvLfn8pU8CJPGuxRvAu9nreEQ57HNDmUYaVwzhPPHgK2dVXdFQfPrZea
QzypwuWbsCGEOi3EXcJoVpc6wbE1uzePnmIGZ5Iy4VWkFj7xatcwtKLctgxYuSpJd0Ym3hkk18zU
iU0q/50o3gcwKPFq6XMfsl6hOgvsCTRNxQzhIuoepKpEffxV8IRzfk3hdM89ySOT8Fm6z2qxF3vL
yVtgc+6hR7F9LB4KzRj3yUAdafYesuv1dyW3s9iCysv9l/Vye+0WXIJA0p38pQsxmQ0uMht2nQbh
Jk6KHms/Y5eyOFkuEKODbICgXwbWlPOL5L7+07iGKWhj66Z/GNnUzOAh8NIcCG6B7SsEfxIKI4TW
yRMp4sAgpcNY+r3C7XOsQ4v2yqCgCjH04a6gbOXZJd4GJ4aeCrfc0W8RAbIk6uaDNyRPFJ8I4Q2V
L54YEA2MztTagCCY9aHVsM8O+kPaW9H0xojePQUQuCf4HHPw1A6ZMtuodAf5HYSD94IWWXa0Pzga
j7Cy2MAkcV4DrKdyXMzMWAhpWsmExgLlzN/pmvh33hvaJ130zUNiC0+dyQWY7duSQOERY8n9j9km
qXaVLNE9qMTPH6O+CyuwfIqKmt31Xxb+Ds6uwgeBHZn/jxtYc6ScJltjx85wHcYyLQ6hPer4vayR
uJwihNBqj1jPRz9HtMWbMy4FPxEpgw/VJBHjJ8yu9sOYj/aveqRdBzuyCiMQGrobsBrVlXVHle0w
K+TMHPoFIlERd1ofnNXXa3OOelzzdba3wa/36CdyGNy2ys5Z2Kp15JNa/9lMcL7BJVd/A67SG5JX
6GOF0/uXtT8PzzATXB6BLIFGv6TzPWrESrpNmJlGLh6IwVvgw+ERrqdTBFD1h3Zq0ufSxzuHegP4
6C7PxiLYTMaV6gnVZ4AGyEQMwWqnyD6os9ofIrD6swSa/lfKKsL6TcqHfoCmm4dURSr9ADdD3mkg
1A9XakOGWWzMPiNcF5MRkzh2anYSKl6HCB0dKMPsj2Wt4/B6EfLFL3LW+fBOGlz7vRPeSoO4Bumk
LGW2ydKovDBT5pAD1ENSeJEY8Xsph+qQqmpJ98qZkj+JwXi47XkXD8qKimqDlrviwtK5/mX1mQrA
LlrRw5ymyjzVjp2/ogFtXqfChn7A4t8gCinkr9LzgdZSgwoWYWboDp5IdYB9cmDrbiAp/TSDkgVC
RSZ/+yIKtAS8RnF9M9iM4KQBzj+7k+RumZtsOXedYS7N8Df5o3Va5ftBLVG9I5uFKp6vw5HbtMnT
DEgZoR9I/ibnleoK7GPA5GmNkmIiD/W2f8NKjWQCvyQVHhnKKHSyHvxkPzb5b0Kf64MXxfxck5Vf
4gV830VBw3vGSJlj//OAXm1GuGoLAvIxeHGIbCrPSwWC7DwNKzehQhFS3RuGlchUu/Gjbi395gb2
jNW1xLs19hHttmZVewcR2vnHMSLs4rx4zoJOB75bvllEhO9eFnb94NWJ+Gf3Ldp/K42KM8sI65QM
ePixKvUSMZEFGw5tr8Pr01XJmz3hUN60BJL2B/5+9ymDa9HQOMX2m83ENd9HzTxtYZs59zGC4b0z
g3L2TVcb95kFV3pQylT9e496SL9jDqtvSRC3Bx9sEZS0Sg0vuY7Y0wAGoRJNe+HtVYfS5Bg3jb3G
SLc1l2IpGyb+iWceAxBbP5gYE2zKE9DFm4P6e6BuNzJ8Xoap/TFjV9BtsNxeXim7qu7Uyp59oE57
58ZkgBks+7UiGn4ERk/UuHZjWYe5iKaG+Ypp05euqPlAitkhkQBl2RRhHY+a7sYj4jDa6G27OJdW
NcxHe7Ridkw5wWEX7bqgEVSe7oXiodu0o+r+kw5j2UNQtuMNM//AqFX0U/pvrLnx+fc0p9AfF31i
7DS3h6Qv5ZugqawfIrc04V6W1qI3/GzYgQNUrgC3mRVhy2XU7tjdLhgIWTjRzHbZN3PJHhJ/gDXq
JITX+C9ziiZ+UwvOyJMdwLXYtGg07E1ULzDhpjClD6IVI/CAYRZyx5T8tTVtjid0kxQM0DZzKBpn
7+J2xR/PmyCvYcr2zttBXYNZzxyPWfobCqbKO5Vx3hGZYrAOlYxMZ1uw4uPp7OF1JjlWak61riSP
YSLs5qEucsX2uU1BJSDjyny0TNjq6+5cU+agyiw52tknunnbqW2HO6a09yhzmVkBzDDBUzG3VXEf
3CIiK5QVSUfObFERxX41bKTs3zPbpmUnis7LA7TnEJ3v6xATnSZtUvTieuNChLc2phRsV4fFKd+h
vo54HwxTnjLfiopRzaaJio5Hj2XFfBqJ6eFWto3Cahu02dJxN2N0uaw4XGbQo2BesS/g+uT/EYmY
NycCy4BnbDz0vn1w6D1gdDjz0mDpKL+TwUSUx6PsLMSg0+Ta7LntPlhDvroGmeXMFO4wTF5a+/c4
i9CfJn3TJFS0ujXNfuEJV96uqrg99hyB7BfCAibAHn9wbx2qRWP2B4gdyI1BNkYTjeOXEayjeSCu
o1OJ4i0EBtnCGxVT+2Ka3vtj4f49aXzuSKyt0l2uMTSIaufVwsMlE+PzczgftaPeMA1oF+1my6L7
P0X5ZzMeauhD2KNjunu3jF7612EaUC6FXmqXkJ2TshrkXis8vPdMlNlw8AfZcCuw6XX9L8a7NtYb
RKfWHpW3XSPWKOgZtiH2yvEI4E3Ahm3S2nGR5GSrxyQ3cNE2QUEDCkVPtNZvXY0molKsPf1S4Kmw
AclSW7tXiChGbPCTye4g6SBw81Z1Ajd/oMkrri26GSwvgbLFG1+KtL9r3Js2pThROjRAbiecDZy6
jE2uyFp+8xCu/LZvG9AiHh68cL8ou/G2LloHdz+PegwYBMTQOcZLQWfbfrGMSdxXXBx9esQKZ4l9
3mbaHZkbR0KKUwrXkGEDEMOB5ZOq1rfRgrByQ1eUgccDC2Drpx6pBjCAZrbiM+QhX164HZvxYtgC
BAFroRFEPQBraMiyYC69HXH29WcGg+xiG0T5MR6kbFnnO/AUEd0kpW2x0qh0qB8DjbdyB/sr8YKN
KEAtYAZ3A5Si3KC6gZWeA2oSaJCdE7IpnM68D0mvcPGzZH3iB3QeKU0hwbvILINHZyLHd+/okmCP
mXJUPNqJG077qLTEch3k4vi/XZte5R47VQa0qcVq+0o9GC4vHkIPWJ2RUxHBA86nP1ZqmeKzaZ1Y
PMe9JHQTUJBp+CdMVoT0GFseHd549aCtmcoN2ewwH3TYSQUaoBcI0xni4fQPHe0fB1wdIXpXqjq2
GpYudn3pNPFXCoaQ5B8W3MGWzyt18Jnjl3tIBNOtI0bfUfwFYzADsvB6kAUwZiHkCgeXH/u5U5os
fDMe/4cklskPPMVv5QNGtGnTELU6oyIQtIgweBEOFNWrUXQhC+/gYlDFOTlapOel+YzQZSubNsuu
PjjvcjsYA8/GK+O5ZtZLBDvAcqCTzXFUDZpnM05WzLh4qdS77bYhKwK/LcdbPIWgRvVQDYrOf9Dl
kzcyVyL9AUlqtZFzVZi7wrOs5X5a6jx6A2JpI5GO6ijbEeEhzHWJWiu5A6u2AJ9TuczmmcGvy22U
ZAgdIsay41crLMaPe1f7aQ5e2/jMyhA0KTgSLZUMShN7GZGZszLcRT30dBLQgk4edAFuiLgRx8bv
U3YJKSZTRkbGvhw8kBLdelLthQccAw0Tg7O/GZHP+QnzNFqynj3GnEN5WeJhxyuF+NC4eZ4+NbAb
568UoLm9zcMgt5ga94xY2d22c9Jv6qBK4p01SUQ9/cSMdxdqB6hfH8LEvgQ8PerO2U1Ltg2bOKOy
yT1vjJ482y7zndVh67mEDlz9nQ/EN7sJRtxgoSdcLycqnqL4blIrtM7gAXKWc6Rd9BHg57KRTxGy
sTWurlQcKhgDbLs99o43jVcT84Sx1AaatAkgEKJgqn1WRuPGUJGDA1NQydrNiOrBuYMEbOO7rjNF
xlOXOjPASNDQmLzQIp7GAhrih526aIHsCTjIBRUxzrKltsp2H4m40Cd3Tqi0+GymGqmh6/h/mSCJ
+lQQ8gSMLgrZE2c+dyo7FwZPr7TOakZPljgGxgceMS8Mpv+sLiuOa9sy/WH9xzQEkQKpCswEqnfO
yPAlkbL2noKZVTFpzYd2JMGid6FlKAJT3HnaV2VoldfQJ7vyxcRFN91cwR9496Qfktc0sD2sHXn2
ZRnIB4vsrYNd0ZhuUKO26YWroc+Z8cLCrX5HPefpYR2eoJOoguUKlU44h1TnASkM2JwJt7Szz3IK
SaVi/rptdKZvlb0QdBpo5VzcRM4QLNq0J+9SiTNK7vQMVzFjQjRlvg9LNet/B1nX5acM6BZD0o7d
pXCJqDyA8IfRtoysgqi3uuRG/om+rfZ8lo8V48Uf0qt96yxqnADbLLQIsgtB77O4g2E33l1udHO0
27SFJTQQRrlLFkCmlL8pWFe6XPazxiIpkGJ+1CxAqv57qmvJpEbwx9zLvKQwSMAYfBVW4n3UKg+P
LrRY9wYizVwWjF+/G7qU8BY2rjyXYx1uO8tSir2r552Z8Ky7NOJKdihQpuxSxJl9T2VAgCZLBJNC
cQqLV0mAaLGfDeJRLuhJNfuUiwJT/WSfC84RQkhoURF6itFlcdZisXOI282Fg5MWkVDbwYRerJ81
T/w0CgzmA/Z9hwofEsmBbTnkozLrlh9OT/bFKLMVwkHWgiRZ6AK0tJU0oCZ7qCFbYmjE/NjrJgB8
abpPTKzJZZglRJIE7cnGo3l/txE8wW3wRLAO2UcqRuRko7liuRjAvdLu7R3ko6cwCxjZWWgmdhO0
IgGkv+CQxowAxBUjuA0E0aR3ExCKkNAZ7R0XXtwmB157sUeXK9PMrKMBGclwk3ZzcEHF1Xt7TtrI
P+QpOgAUodWlS5ou3YZ9N12QDATjFzdmZF9ZeUbDV+QOc/OYVRznJzjeYfjgO+g9Tm1qMeFiXT4e
XI5MfyeID6t2ev1Ar5UThadCV7Y6jwVLiQtncX1MOY5ORRenH1bmTJ/JCENli4Gre+OTnVLGUiDD
bHsKuxMl52CdHKC4iD1b3d+lWCTwW7Jp2hRml5vA2mbUFrFlDZLyr8dmar/glIG4ksZbZK1p9jbl
ff2CrpjZODb7+Cqi2BBoyah4i1y0Dzc44YTaxqJqqGzLgWPfXxg7KZ+ZMiNQVTc7p1qVI7ajkPFa
y6stV7N9kM5AjgnPxEHI970bUzW9oueSVwOnkEUMR8OnFop5CXM573sKA896RsXdQCefAjtiRzIV
ESDwNc4W19u+0r5FqRnIy4CjAXpiIg4Il1hhsYM4MafTD3Umw9egs8OnwFnIMU1ti0gRa/ER33hd
F1/ivq/J20Ps7G9kTJb4xo2U1R35v5sTvdF0t/q4PgLEH88x7AzE1Fzo8X4Suv6xFpt5VxCQHL/G
/WXTL5IXmnAtH4pj2Jh8/qWZsXSbCenhK0j9ioFlhCYK1bB5EXBh5te2zRXVw7iyI31yU97KoGo4
QCxcsgQsZu5HmQfzBY8+YTKOIfeM6c7kEWveVOwZFkSEsxrGyyqmk1B+RvTMjQ7yZ6xM6Wn0Iiav
Q6LE4+B68pqEgxj/3/tvtTOrYzlr79PhPGvf52IhSwAPlZ3uqkQ2ziVtUOJvwwwvNKEOSMCJbsJA
vYGOnDqIUvz+B/0Ykh1Acug1MOHpX66bIVJIG/IFD6ZZ6tcEfNC8cZbJ+wdnvSP0AgJ+CG0yyhC2
NFmnj9ESWM+AkGK5o5jIrgGcWeRvTcEJlUHDPjmVFXwZpjTdxgmQg1PkKfCXa92F6AOTFxtcPxzc
rcLon914ejlr+mVBdGvVk39YNLRM2o1xOqNvULfFsetnNDXWKQ/79gkWRP4VVTzWq58HPyL5Rx43
GhMBsUoa7U6Xcpf4Eg5fMbjVho+zQtIfO2TNzK5I3U2nU5UcwTKI5uoRQf7Itj7hQXZXLGNee0nP
MiEpDSwHl2vImUGmfmrqy/oCxA9cDg0XwJ+SjfFBs2JT9zoFWndplsFkL1Qb8DiaFv02OnEJJCMm
/AtemBeb4WmsWS8+z2PYhy8uiEUEzNFiLjHKVowHuCQd+2BSJubp2Dk1k+WU/FggSJb9TLmXMIEl
D9PZ2uRspXugl5jCK0t3V93bmADBAJNFzqJg23O0JWB47AH0uIHalbh4UeGPdEZsp9lCAsLkW+3Y
CWNMojChAgd+UVV7hzwNemuOuXLTO3ir0Xu1z166uMT7OJX/b83hOrI5kJr3uZge1JLmaIEiWMeq
KxgS03DJE5psjSFEdtiEcPHqo3BRejwXbanviXLVJyoe7LdbcHOmY9xJ84w0nVS+cUZTMnRQL5o6
cpNLO5RssrfgFcmKrhW+4BPWYxbGXMzzj8s4DtstfOLqNiivga63rKybxMYhLAqWCUHL5hQtB2vA
bWTPVP/ST5pdb+VJdVSgPRiPgzHmQeKckpQHYC+fopF+klOvGHc25ECzQ/MNMpN0gza5G/IHgZIv
tvwuZq/9FTltvdx7UaDbU5nIfrUkMF+xXgTvCE2gdDo6Tfgue27Ic+VnOF2CirWBg5CejlqXIAkj
oMzDpsOzfHJKaPSY53GhbLugn8+aN3vNtIvqYvXsVGd3qfiWN1o67UtVxvjjG/Z9b4rhitlWTid2
LDww3Vpspp+V6OvhgS4TTUcToUi9LcFqSx/GaGBHwmsxOBe7V7juKIqItHuOsymtX0XXVcsbsdq8
Q2Zo088AuxC/CjyGg3Qgn+90xqtxZdiGEIEYDNQ/Y1YCKxeUvUFo4WrMa4ec5DFSjUDFAnj9Hawt
In3wPSwVSQ6UVxQLPcJrfK2fhvdEb7Sb5tk2BktUQiynw76E45hrcguI3szSTYzPsFvD87g3mONA
VA8P2YAc6CjtyZzLGmjUNiis5dggrLXY/lT6AyvvqF4YSHj+pcptZI4PoRgsvjDWSPjzgVrEtE7s
Lqupem79SCZvlsCmhqZgrPiKDr4VNfYTjg+8/ijfxw7GHMECPq5TBsMHl/0Li91ePkQzpzxb8fip
b1zBiihmcP81aycod6CiubqmTjvFXpSskMdVKEMSDLl5xwJZu3/mhxHZi8M8ni1Bofuz46No/w0f
byxv3lzhclrRGt68sWhAc+55Me6FrCFM5XYwbQYuceB5LCkgIUkO9Le+Avu9DSYsQQA2F6tD5w8M
8VJnrp9eslrGOPLICbv2Yda90Pv2LWY/XkdlB/ZH6UQ4x9n/DvFfvo7F3zuqG9t9wlRr2nGo91FB
4rZJiYpiqPqNNCPCzwES8doRppewPqzkd+MOPojRfF6qq42g/jUkwae5sLLPtsGgzZk1+DpF0TJ+
GAB7D48Ta8NyT4ZIC1FuBsBy8INFzVARVm3BseuFCOGet7oGqy8U5rTW6hfe4giYwna0g/JiYzgJ
bz5iJuvOOs5ZTklSQ8otETcMZ2JvOHk2OYf7X4rR7lJ2rvWtkkayRefzywfIJYVNrjCgESe8xtqO
fF7OKfwpQDAljNd4AeXL7OVV+Evhm22vNeOnl6TjxqKRjFaoqLvmnAW1LP+sgkSk/0HgVGyoFw9B
K90/ViZv9OacbyNa7nXoOy+inpyFXCyzFHcQJ9GvfJFVfcW2bieHZRbpZ9aTYLeRud1DaVQ+THnK
+fLRLcsc9BDEnY8CuqG6AbBBE0fzWjW7xXSF90hbXrlkPpfqa0ogv+yLhgL7sKC6edOFbD/mIp/+
RMMc/kVCQhot/DS0RnEekS2QQLM9uSNeT4o+1zu6/6PszHbkRrIt+yuFem6izWhGI9no2w8+hrvH
PCteCCkkcZ5nfn0vv/dFCiVCKKCQVajMFJ2T0c45e6/tqS4+ddhtMT0tWPNDAF/UgMcEYoKz7+gV
2Qf2O+0g1rld6T0MRjyRKWSl8gjWj9KUFVCu8CLoE6GG8UXPWCFF2bNEG6Fw5B1REC209s+V20lO
tqs3Ue00oBy6cpnXHoW0dTFGQ8pLRedrepjKerxHB2JNVy2jsOyyFkGWo5IEpTgcA9O5/rFx4OJc
qMy36kfRddR7mBct1Bauym6xH1lHWfbuRQfLr98j5cl+IBUhN6KqlzQ5VqUlGCbEvasHdqhhPUar
AQs1QKwYnzeJQBjC/DWoD1NehCXboHUUKX95dLo2MlucK+3bUIk8Qx2fz/EmmGjNrNMSQAOAhakf
nhkCqDt0Q724dCEWHdFcWf5D3rZm68oaRVRRAWpv2s5GG+Qnd0bTp+T8KSKh9VavEYBZ2u6RVld1
AElyZwHE3CV+vIDG7ZEmbgUTr7O/m+Ilnbpu3E1228UPbRmSgkvWFM3wgrA5qpEpeXUiG2C0wOz2
1reU/oDwSLfYadGCfQA1AQTYAFo62XNc35VNS56e2wbuG4pjN7+N2GXoh9bRNnOhWJfR3dDrvtzy
olQE39azw2oNs6evGOtDqdtR11rUPX0VXbYxtvlqjBP1AF2yxDUuQg+hiwsJLFnTfA13ccDsh+80
0J4tcRrAeKoluwwqrQAHFRZZGESRI/pbYUwd9BM20iw+5Cysm3jyyf8rknI4mDyGf+NVephXIkMm
T1IIwMvTbGyZPUBrJR+SnsMoAoS6dXmd1+H8DWfi8rXJcQKftLa6r5kp7R0T3nC5cUABNdsGIdD8
xPq1CFQ0ZVy8e7p17lgJcxfFuxcwEuxxsLW5015bmUglVK10NK9FE5XVjaqks+whyaQ+Eckyoic+
M+cFQJqqoN8T3yPDdQCclvxHWzM5K/FdVmtr0kyDRrpfDCLBwTM1RU8MqK0o1QEFlvNV6wSEFPg9
ZwMVCMZGADDuOp5wYl5CpE1peSaFfVgS6PzXSN/a4gp1enHPty11LrREjXAc0qllVSColPIBcA2e
Mc8h6bzUPZwhlMrTfGxLJ977fp7RhtM2wu7eLeGRuTKIX6cJDS9wpCp/osHQ1y+q0FCCyazptpmL
8LgBLIsWzfXcgGIpE/KQo7GdLsUA1x62SkDKGXLm6KXMGwqUkcyShWJX15d57OjxSM+rIAVlVh71
HVveZ3AIdHc0mIa9qYf6nSpqeHa5es57TE7P5cgsF1g6mVDbiY/OEb5+d0NeRnEhoHAfS1Hj6LXA
MrLtKoxDx4OZzTNdAAZUUYF2440KT4x3Rs7zjg5wdAG0AAnmtmTzTbp1DrB4Y9ogHn9OBXuOTeFE
wNpSXrHuW2YNfvgtgSg1HgXd7vQy69z+MBharni3gLdtumpskmv2/sGxSvF63OdTN90bL/LfehQy
bLVMviAjxnqE5nm5llVo3y3YhOG6q1ia7eLQO78sqsZKrpEk45UPZzs5KlOFNH/I9GzpiXVobc7S
OAVjXiQ2uruadEiEheF9OPhowZ2M7y29hgxHfpfMZFHzDVjnoRO/WEsBd0YXkGhuakU29mZS9rmp
gM3xKpkW76XvXXtakWrt46dr0+e6qpxNMQXiniq9ODhodr6GNvMbUMM24niCIJLw5C/oDWNyBQF/
5CT5AexUKvKQHiVlTC/JxhA9DqGIqDCaGSkWuXoBKw5eGqIQe3qTWVq+KRNS5BYG0c6ExNalLELO
9o4lr38FTT+HzAmyrJ/g7o/FuGlC0QCrS2oZVAcU0HaWQFZapgH7sSiPCUDRbNumYf8245O7y6cU
muCopJroranFXr7J3jnLB3Bjt7tkKhNwjU0U45oAO+4l+2YU+qpBnL3cK3aGtylJTS5DED9wLFYZ
+BI0r6v6NiKPWDFXwSaNh8vCa1UUZKVshwGp6glZWdedWqvr9cHI0PWumZUjqBIytr+U80wIVZCb
Wu4BP3twE+Zx+sL+0nqiR1PQxk+QW5lNw+4Pamcjq4XMgqa1x9A6MsqS2DcNkEwX90WIkU8E5Rkk
JCHCh2pqGTNGQ3HDbrZ+TGs+owSwdD5pFg3JmnBCsv4ma+YS3bQzGGzF69wV+XgtZwhV5aak6+4c
PbgZuzI4e17QKrTjZTz29oCKndHNoWLI2V709hzRx8m7J9XEKN4rdmirKg3I53EBj2wscmLWM9ZB
993oHLXN0Af1PhRpcevbtplPlfSW7r4zuUo2Hc2thh70Ylcr18V7dd0jSiRpIwZLgz8Rcx+q7Sm3
VblR+eAfXPwx9WGQspn4NoxVtSPvPvqJJ0F611QZJr8GWaeTTYKUsl77rrS5lMhAHDdak/LCpweN
aid3qnSMS9xniLYWihkUrcUhzcJq3XS+BMMorFvB+JNBK722k5uP5fNIVCNausJqXzJBMgdR0JV8
RSyXH2LSDeOzV8UUW+jDTftUWXES7YZCEbLZCNKs7DDo18JE3iGhNfjdZSv1TkFTnaBUBEcAOeMl
0yzCylJ+gb4SUauak4povMZJ3/PMaXA86zYoqLla/iu50SrK1lAwhskmvQhguTX2LfGYkRMTrWCj
ruEV0F2yJqKbbHd2i+WpANJ59hh0/eKdjLZJUxlRbtEIErm+SujgZPs2qOkTh4UrnrwCTcmakhLH
jc0weZumCWugX8/phYegG+9pxqpCPVK7Gf5gqvmocYZntmP+DadJy9Fn2kZ84TRHNy6yVELeAB5G
ezaV7blP1SjnpkG0c2AWEBLZoSY9nmqSU7lgtSOOrVHzs5LaPNvRIO9SYgGI5NTkw155DfjBK4G7
pCADtoqC95yGBSuH7bKebixaYPjbYwuTMDxZfHHYXzMr3jDczwDyRQXP74U1xopPjovTKiSy49J1
O/BMK+xCVnYFvId5AHmxzhaAKXwzOhuW+2osW1p39I11+yrsedo36HufezLQx/cqRbt15Huuole3
Y3uypyaqxntKiwjDzeSOxcEQRrtpSL0801RcTZiFW97RSWcLTc+HmazBs8RtY4Jnn5Y8GfxtZaY8
eukthNadSat7nolguAyRqT4iWYT2RHSuf4iBKLn7hIbKK9MXkgNzr/F5tbjlwYlgO5yoTVVvLSPB
TRYMWteqnQoo6azvkbl2iPkl17jvcgfivdvN4ojeKaZr2agsjZ/cM5FQCeWb1UxI5ksiovy7kR5/
rD2iYZY4SWjnZGyhL4h89g85A85h6/CabMXc1+FJTeTVr9MqQP2b1Mw8Ljq/Yu+bkaByVjOiArhG
nGSJx9I1rfWIMMbBGI6/mZhZt/3vTh51yLZLYjO9+XHmXCM2nlx7kw5ifO7h26ji7DVsX0uE4Nuy
JgBtpTru1CmEaXMknSxK1lEXEybUGn3OiEl0M781Epy1tzojb2NkYUxmDkUSuykxBXwxVq6JAX9F
rhm3mrS4y8nrltcQwBvOhLk2F/Q0ZgYD/YJ5kHzLcS2dWV8Wy0gImwOjF9ULpAbo/0vQWs/03gNU
Zo3LYgjTQd2XdlFPd/SSBN6JzHCibFEJJ3B2spNVc5dH85geKpodNJCdSmU8BPXwc3JQq7lCDZeF
19vgaeZ261iOcwm/E0k48xqAq2jhW/lWt7Mxm75h17xOloY0SwJF0dSsicgqaID7FgFtZWSDkdyU
UU5O4EoAupn7TTLyTDJahfGTQTzidRDVtLPZg2xCgo6/wVkJrzye0gsgSG53jn0tp3sU2+itakKJ
vFWnOn8bJ7A5r0zfoBA0yp9g5M75SNBcnW2on5rxGzyuKHqnlUgcLgB8Mion5ifVzm4mAiXRLxAF
exdpKKncUK/I9igTpXNPS3SMtyMa8D1iJAtpGPT1bVzZQIuHnkAQI4Tm/S0TvDUFrsWhFi5cR8g9
G4YyCSJvB10vqR2AkPs25DIvzRXoF/bSoTOiF228WO3oyRMcYIrW1Bt3Sfr8sZu8NL1MhTdSzc+L
+I4dUn4PbCxXGxJKyTIIHWRzb0y5fWcDBNPZQpMUi7eKTZ7cLIzQn4yVEMQVnunFTWGdBOQnNnWz
S8QNRCVPFjv88BkTNuS5AGawQQVfiewh4xvPHSpd2p9QNAQuGPuIMhHk/8jTc9/ntv1EHm1lvoo2
aq6Yky3vy1yVexWQmHWAip+orRjnHgtfNUFABHq8w4ML1Ynrkdg9girVUNVU8JYdCA2ImEdvvGcH
l5RPRYeHeMNXliTBEMJTsa0gK5IcOnjGA8twdmuUk7vL67NDo8SykFwgTZrTO1A9i7cferZqh7bT
gXPhEceKZ2CMWCOmpHbbryimJqsgn5ofeTuwVlbHBWxmeaxdgR7CyYkrvAt9u9F3TRgyiV3BzKAY
J8wQAhiK3mocj2gCowY/dMG25xH1FXUU80Kys9albzlbx2AGAB3E17GlrMEfdOt1iHLRtKoBBlnY
p2hKVqLQS78ZgAC0IKPH7ofOqlZRuyfTsXG9cVdSkmI0tLv6qQTuuI8dqRB8EAx4Fpg4+pHoRf+h
69MO0qEf/aA344g3J2j7AL6uJ78zYhnnNZSH4ZZNO0itMJrUAXdjPfIhj9pvY8Of0vplxPaiCzGk
MGb7gsdnvvfDRKO6gzzQp9cV7tXlMggC/45QlOoHQjJolqwF5nHs8H1/y86cppvMTuKryu84eS/N
FIwLjQlhq6sapkxWpPQOe/IQi1VvorLZ5rIS0VrLbD5ZSTMRMlHL4XGKmugrSsRW7ko1RvmtVwnD
WMH3RLE1WAsOdH7ZTYR0uh+tuLWcI4MXJFE0AU19ozw6wngZwARtCO4F2BngVfWR14RVBVCj7mia
oaYoTnk7VbRyO/AGmzmIUOX2pZue7IruMZo5hlnWBUYOCghyOKbbOan910Uu2RP95HHYNrSeD25u
mnXd1NX9Yk/pdKQwNYBFI6/4FolmePbE4DHh5+mkkYEYaCUQWW79UI7dGzSBeqxOS01nqFzxvJO4
Ew/hdKa0gG/9wsCLCUXKY4XnoPSyAAiKL+QpjukYrqn7UPcsgce4Q5dWfZqglpRruuqouqKeSM58
hTUQjIrjmabf+1EbTtcDwtKboe7cazsu8wcTp3lwYxEwm6wAHTOFIVqTnJRNQd4mu78AguzW7qjz
1+iq4gtakc4z4R5EKNBhd9vHlj2MAjJgR3Lj54z9Kairc3x8w9pMnoTFSFli6b4IGh1/c2i6PzkM
4ejEDOIdPYV/DOyk/tnFortMcESeqiwMs70Nzx86d84clFU+j79j9+JNqBVioE2pLINZjbCf6zai
3U6FyMb4NDuisS+9rGzhOQ+csZCRjgnJLFCBl5MXkwkgbaPeMJdZB2YU7fhcEdYkSO+iLO1WWYMB
5EfplQmbS9Lbz+aLZCn9745udXKVoYOhz2RXpQzemcIQYsuRJ74ykh3ApgDbgngT//0FeLR4uKL4
IA+hDUoKBaykyE4ASFQLwviF/ebBGHRTq3GugFCiRQ3vGxhxhFbPMu12wxIpdZMbnKTrMGTjf4Ri
nXCMORnJ5lLeeD3wkbjD7TffgG0x1S2q1OxLUYTpqR/90KDsiwmKRsLKvUNgXdOCDbmx7Vhn1r3G
foQSCUG8uwCDnxu/uiN+CeW/BZ9xble4PaVdnnEsEHLZvfnYj9zAQQZSuyO1wmrpICKBZ6scpFsp
v/cYJB5fspVT9fnwYmmcyoqZCWEUBM5l8UQ06ICEktR5rxXfNGyJSwFXnWXSoStHL2mOnsMhAFPh
ZCVuSFFK3GP0Uyb3SXe0/7oNY5/kEssXkiBSXSYcoQwxc7+5dKBRvYAwbKO3TqIjpF1ShlT6ObGu
3+Hvh/aGIXeZ3hR1kFJeOk7aMsZooki+gEzr0BjOA+ypK2pJoKRulmdMwBcFze1Lg3RRpfvJw1Gy
FiLB6G4MDaIDm17QJcwjzQXQtGYzhc1k4UP2nIMybtqeaputCaGR3ZSZhxgaf/WDhLp8H44OtOWa
uvsHIWw8I32whAfXtyfMjlWcv08JkyQqfLlsBlyt6PnimIdx7Gu6rVGPy/bbMmaiuchKapDr2HKr
8gZ3NTrRpvTtcC0H8pAPVkvizz2deATOaZjG7y08p11jT2FxMfH4wydQoxE/dDt5GWB+bMd5Qn1/
MiP2WxabrL5Blc73PEihwpYdvjJ/1XRhbR6zgK7rA0GgOTB020zWFi1FQ2pHz9a/wYH1cpYZANf0
BbZf2kZ4zKzKsq8y9t9Pko1IfrckRfxgaNtSwNE8frcwgKKY1GFzJ9smYWjr996p4LUmYhQFxKqa
tbWlKqNjROSVnNKVQ/0x7f25zM0pLkP+BuIQXJmzpz3yPlurqa7deY6dM8gPyPuzke58oSr8pi4I
oJtzRw8xjZtIOkFpfWhVlVo3LYVQCApKOdNNyXIKGsZ2cmir5E+BzCtjXz3GWa3UCt14kR3jCRa4
byDpVxvGh3ZzBbM8zr8UkUmiN23M0OMdxyRF5lHbjes0FlZwG1m9QbaKvkgTggtaE4NqmcMaQsOg
bPulsCMvgP254CTJZVxd2ZOGj8fAwfnqw6oMdksIcGZk+NBA9oAgmw85pQ4d/CsMM2nwgxFmiUQq
Yk3Oi/yt4o6aC16rBlIhInVZXykcVsvzgLW32SHgrSQTbaA/26aePCxq3bhsIbmDfHGFGINN0JEC
denNc90/R93iXhWMvsB1OTP9D3+b0dQxWyTZ5SNNr6jcEHLksBPxFlBya1R6E1QnqwCYeyTLG1Q+
69li7qEokdtUEGXVsnGugKpkiA7UDRavYl0FErYQu8ao8J5aWlWU6xXZl9/poaOPp/ycL4izdkln
ohdJvtc0/FA+Z7iWGmPmyp96KLhZBNI0pyX0OrMUl6uA4Au0Iv08PbbssG+zZbB4s6IaNN+oL+pK
9stl7QzUpqSHzzszZXb4pKVAgkh7PjXfKTQ0ihl3yWxs+LX3spDVG4aYEJeItZfFH+yBK1NQSDpI
HgucBcFNb8EbjDtGn2xRl4eebBB9RuMMYf+kpwwjNrO4FqeOXHCB3vHVSYgwzfOifLHrkNczZSf7
hSXGe20RldB1yRYZbMA/6VtpOYAOfbceBtpqQMAfaLnou5kiQRw6FC5vJVEO8QuunrDbT06TAu7x
AnWPiMtGkkF+w1USjfrVhg92RKaZIOUidiB87GTpe3cwIc4Wl0L7X2dsB3tfSe9ynqr81EhnoJ6r
RfbCLnbGBwmABWiu6bYwcsA34XHrihWkrnS+yolqezG5G08PqZedMcDlYPNPntukdB7Z3753FYCV
VT+afmOkhV3W6qv6ksFygweAslmth5CCcL106NJ/BF7uXE7kybVHydzSDGvczTiMmQ637Gmzah/F
fcJkBl/EQdrsXM1KMvoCyzMZkkDH1ruGysO+e2AAQH5YmXtflgQRTK9tOEWzkzPS3HL5LXEJNm5s
vkjX6aynESiKtV5ckIBkC7j6IJG9V6uidK1h06dqiL67bE9xow/A123tze4lHe0BYfDoJ6TRMD3N
L2Yfe9+N53ujjomeXyznJ00oIpHIHAhMdQ+BXpRbCVIWCIWjkZ9BkBwJr3GsLLxVFgHDAtxfqLdk
b9TefZggHluzhQnWLbowzIdcX4KhwgAiH7/Pra6qUZQXNmb/miZWOnTbMqC2J2zT8d4X5koQcngL
nkIwqslep5Idwtl0TSyDrOxs3S75iG6HfBz1zS9qw8BeUsOjA0rFzF4Y6ysDJw/kbyRawq62DnOy
B9VZmbWpGYVu7cYwqxxJV3MqykwGSy5lgIUwLV3ZUeN3+FG7DANO3oa7UXntZggtS60VIzlkGrFI
dwmbk3o3SjF7XwvIzeM1hre62MEbIzed1I34OBF39ZR3TcPUI8EzeBR0NiL6qwFRTiiWR8QK6Axy
+yqNwgxbvRtNN14K3+wkkz7u2p2YK9d6wQ1Ru1+q3keGiXoe7V0z05/Z1JL/TSePHurjYmgVPUfs
nW/sqRdoALRC4PBDwBflurGw+OodkD/UpaKoAaDBxXX818pEcnmZwhbF55o0wqh/KFGIPjDAncIN
uabhT9zIfXpX10DrAuYYEbkNXEM2xW6GV67hT3nD/iqx0Kl4/jp3YGWiLGTUOllI36BRkSLhipAK
gikF+hcZhskVWTIlzFfPpwsgHf6ajbHZGW+g4YRVY5yPQ+04zUsTT6hAXHbEX0c+FGKVOTBatogE
muaxCCLlHhSNwPvAqekPkF+AbbAmafNragE8/pazsctWKSioZE8fv9s7vVTJlZnEeJEtojoRDhF0
j37dTwoJDEvSvrM7Ar43VV/P7truA9YRHbn58ACbLI8emDPZHFOkwMKVNXvlfs4n88MakBCsEq+D
mIFGdlf7nntT6yE92G5a45RNxDcXjWL6OuZuOxF6hpD/0iw2oil6Y4PHVm/0d02M+wA0Zgy5v0T3
gx+923qTsujx4DFbxXSdNkEunOUO/wSWBQ327bUI88lHEAf9bjUTIg61BaNKz8Ta9wAjKxaPnTNZ
ikJnWl5J6Uh7FqBiSeafhIP56ZrBlIHvk7PDWA2QJqpHpnTecggxFqXUPLNH5CbrIngzZ2iYH83V
FTPJggDr3inUex+Z6smzsDgMa5SqznKMBot/kRiQ4RaeYH+Zy9RFyiKscB8SHE/symjG0+y7/rnv
TzwSerRheVFdhSlRi2l8ETlrHG0mP9qKIecRjrmu+oLNUngbNoX/wJSJa5xbXmKxkPlO2ewKCFRo
ofJElg+hX+XWAU90Gm9GwswrwFV89TUf04jpAI3yLdutBQCTryucA5q94L5EU0fuH5QinHbY8smP
PaNh1xRzzpcWpBEQa8tJatoCy4KkSF1oOEgcAdZe5N1h1o4JaMszqNKZN1i3w+KN2e1S+0bcTLXs
xJG1LIC+wuDrrSFG4TZFCh88u1Vv4exV9HwOUWDbO5g/+TEXZr7WemYwa8WEFlFZta+4q6duTTvO
/k6rpYyfPKJ1nmrLZddGKYhF3OOyEpYwxE8to5x1YunK+c4AYqng87v+Ke+dSa4dsoUYRiUx+wM/
Ld3lhOsxveW7UBMEx0DQ2sZu7TPCTiCKprsWDARQyjHmFZ2OddX16oWAxXAYT7lHB5/S0izTDuuW
PxIbjn2KiW+dD5HQCNSFcZMNaRWsCDxmvfuQjBSWm7Zf0JJ1arZuK2+2sGPl56725eLRV9uPiTYe
MWi+M7zJEpL849xiQh+2qAzoSjijj1iyYeud8ARPHNwaSHwQa9UtTW6RMV4xjMG4WOEsnSs7mId7
hHzhUv90RdMPOPwoB8cQTa3VTTQvSwc40rwhL6voxEMFBR7sEtGgFN+PsRLCf+68cpiuNK66Kvzu
s9lOwNjA4cWgjD9xUeHe67sYlEKS62wkjiIgbHStyXkIM0T+6N8vsGZU7i3IX7+7prFPGnVf2uVb
3Mhy2CfaqpkiyVrpfp/wIetb0Dpyngq08zand8HMKIq+RAPoUnUxB4oUB6AGYLad7ue///W//9//
fZ/+T/ijvC2zGVf/v4o+v0UJ0rX/9W8p//0vlvXz/334/l//pgzB/+Og/7LZtfmO0C5///3rPVkV
53/6f6kUazW27+orKqYaRz9F/h4mr3wxNvUE+IEI/jBowAGQgz9TvTQe4/spZbgVy2j1+a85H+yX
H4PQSjrKEb72fePD8v7wYxjhzQa+ev4llWg+NhJo7au0ALxv7SGf830eSFTUdRqxpfgPj2xwPzoc
URnlaDxSv18GWzMIsiJrfGGvmO6bHLcr0+V657omJE7MepdBUe0/P6b0fz9dBZZWeVLTOLfRpnv+
h4OinaKThNvtfj77nq881Ru9ogvm5CuGssyf8CKjbl7VVevIW8ceHdT5A4RCvs7KpStUMVLdkJKB
6M/Qq03oYTV4zpgEKxenudUWm3RKquFhlD1E1jCnsLn8/CQ+3DLsn4pEbtBnWPGRW7nnc/zl+bG5
QAs0K3E/u3JAo1RNb82SDtuWkELWKjY1r7Nth4fPj+p9uHLSFtL2aJmdHxRHfrxd5TlRwiEZ6SED
giiAuXnotNPKJ6sCvRfZRMplyGwH5SGCFqX/8pie78svj6k6H11pV/O02trlj/r9nPsp85uWKL2H
oBy7+5TczYewRTLvB6L4y6HMPx3Kc2xoWMpwjcXvh2ptZTEV0OVD21FZFqg/1s1EEd2nhNI0gI+f
Pr+wH2+ntDUPpHDg/PJcQq35/XiOC2Z3GjN9L+OoOeaRf5610MdYk2tXXND1Z3gEKPDx86P+eUE5
qkMXX0ubTbj6cFR6HJwoEzgwiGzR8Yeab1FLA5vRmbW8/8fH0iSYGNdzpOAJsn8/Q7ya7C5tE9wb
EtPY7yTQuLMMxWlWqFr8Z8sKT4rWSkvXs6Vm2up8OBgB9hqQpgjudVwEpCD61teZEJaeGG8b7TnF
OsbtDMH79vOTlPqP5+Z8YM9wF5Gj4Dv//SxL7CspYpzgHjLPoPboqQcavHQEVpgDk7MHq/lKvN6L
Nlij12kL+w5lYycbVlrYpHKklguW8/x0Hkp59fmv+/Oh5pPus/IZ4/qSr87vP64GbDe2sKbOImfE
XVFu6McN5GCcIAczfcjK+uXzI35cabkPcJ70+QHj1vOl+/2ICO7V4kWkSXC/JLJAfHgJqjmwNfB/
jhIwxEkbi9l9Es7dLsZtuP78B/zDE85CKfkdtLWodc7v3S/LZDoAhhZ96N6bfrIPmW5pIVVZgBR3
6P9yqI+f9PNDdxYEscAiZ8NX/OFtgtKBqT6vzD1SY39TQWnctSQMrxGv6X2RVCfQaFhXvE5tpAz6
DVE2SAPApl18fs5/LtLO+e7yYwRnLuwPv6PDkytQVzr31ujbM/ZlTx6qLHu1oKZd+KXnXg6ZmDdR
hYXk8yP/ebv5HnGXfcHzJYiF+P1q+8vY+E6l9T2CD+afljO5m4nG085bUgeQWnqToTQCB2rO0hCv
On1++D9vNnwiwzeRD5PmC39+/n+92SBfLdO1aO4TtrAyGctpBT1q2YA3GL59fqw/3yXjusJooW3e
d5bQ348FEql02CgH9wIx405g96eSi+AnNy7QUzEl+8+PJ//4QrhSKRYWDioQxdjnk//l5GC3EUEh
cqZ7oSWrU2DmRF0MTDrpCceB0+xMNwpyHiwRo40ISVV2F6MOc5HVy21bC/kNdAAFYViU0VFZEn9S
FDe4l6oqSq79yPFvPv/FH66QMajZeRdcI/grL8eHx5CcvMiBygLdXqVmPUDjvcC6IDcM4bL7CcHO
X67Qn8dTwubasOxrn4/oeWn+5QIJBEcLGMiaqaSPy6oYQYIGoIXW3sikYokXb/f5CcrzYv7LfoQz
RK0k4Dk5eCM4wQ/r6YBaokS+VJ+YH3dPvrbyvSbZBrutmA6xWtSrNWrwLN2EGKTKuxQv6+BvIJIv
W8e2p798zT8uQP/zezAuGh5IH3P/h9VWZkuIMmukPk6yIgda5Tbq+5gQDf4zINk+ODTRdPZEgmAA
l0fvey7n1HrQDVqRo8qc5ekvF+h8iz9eIARInlK4Ldk4frhAzOgkYsmOWxLm2bDOhIdEQZPHwcNJ
wtLNaEdIiOnIKmelwmZWO6e3xM+ssuNoM+SwM/+yRn94ic5XSBIuQFaFQAsGFeb3Z8SH1MJuf+pO
ksb+bgL6TkIgQzMH7TzKo0X9EOTPrz6/DB/W4/NB+ShI3xjEzizMH/YEKZi/uKfJcQKRXpFb5qhu
vpr6OWaaSC6BJuu1MdN1Q1/7EYAAHPPPj2+fl90Pt4FdLJ9+boJUFJC/n3XbZymMkag9RRMBFoCh
cCLmYnr24+aarb4+8sG6OePZcDUxqaH4VXycYMWvTJ4tFyMR4yuErf20cpFBQd6Q3s9wcH1gZCOq
46aP0Nt04XPrgcEKFkLoUM1+/fwkPr7dwEzOdw0jvHZ80io+ngMsTEXNnh0qfvoBV7HzyoA9vuEb
6K6lrdT958f78C0xJJlrn+JU2ZILZ8SH1SuCsOamGXm4BAWS87eyaT1PTBnBMMISz0hHRo/7+SE/
Ppye99+7Mq04T07U/3BIgz2BTr/XHXUnqguXfvd2Ced8i9KpXRunnrYpLru/PBwfPtmcpwcXR2pp
bEdQZnxYNQfPnXMUn1B3PUzkGsBT0jo3JmNYclGLChp6PmWWhZFREvRbwjA166Rn7vOXk//j/lJV
+o7iE2e7gmbNh/trozaL2RiSGNYWjPXSYDRkCZchKLql+k43wPvLAT/s1DlxDsi36bxBQkOjzi/N
L5+LFL6WqwY/hzwxdXcANqoHIiHDvxzljzX5fw5DQchzhBBHf1iTqzrXCXLp/IjKYMS96uhDo1V4
TYQHNM2+sg9WDuIoa7II1w6W3KwizdmN5vQvm6OPqxA/hGLIQdcBFoSb/mEVAoBqL61SiJd8PT5p
QDsko2XLsVgWgHiwDmtsx2V1TIe6/stF+PMZoxZyGZDzaaYW+1jcSpz4gJhkwQwBY7Ypivgmx4a9
HfUUbCYsCQd0Ku5aDIW4Jhixu/38vfqHO80xFc8VDR/aJef37pc7HeWtvcw5OsAQbiDd0yLPv1sQ
TA+fH0b902nSTnLYDfAkU1D/fpwC1obTWHZ79GzoSpfMiaPuPscTkbMBNX37qntpQL6QHCU2Kmwn
kwNG6Kb50R1ip72E143Xk8mEQ4NvgIMXfxnZO7GJtfEyRtcJStX0vu7iOtgI5sL+e6tnhGoS3wnf
z6hvxH3VemFEB6ZG74mZGgQG2v4uotCoyAmsKUArKQ7tHJ1p9vn5+gdzUlrnHkos4uPY5/3QbzQE
P8aRmCfDRzXKRD8lGESyWyrESGChnqYevCg4vPwv1/AfVgGbl1G4tjBcxY/l8zBi1YQzy9uyYE5c
E3RmrojHnUkiTMbwBTE/kJjPb9s/HJK3wvVZd6iO/+hAAmWfqiiPomOrBfkOQ3vCP4iovkdV5thu
tvn8cP+0IGi2Aezhff7z/zk7jyapkW4N/yJFyJtt+VIboGlgYKPgYxh5k/LSr79P9qpLVVGKvsFi
FgSTpVTq5DGvMY1FTlSr6dQyC4v8wc64Rse05nQEbP04pgdPsPsQBdpDMiXVY4j59mFyW+2TWos/
93/IVVZAQKA3TsMJq2IuAHMREHok/7yyDnM/ANKCXiEy0K4PVWdM/zG9WJk3QkMK8hf2LyGw/Rhu
924YC2B7hkrW+AfAmoYQfQqBAWixVyMksmGuYWHFrHkhUsElCWXiJ/E8VM8zeKT+k8DOkwpUDRmK
b3OsGQxMQ8wa+A2gWmRG7j/g1Q1OEYzmG2UTYCBLtxe5nttkZe7pkem74NX/NrEqjm3fdw7D2VpZ
66C/1Zbvc6y33WRDqc90xr7LziiQhsKN+cR8FM8NFL9mPk9Yni6AA3eyT5QsDiVpC6H1oAMaENsO
AaTXqkn17JF/ikADSJgANaAmfjIhsVeHiCP7JyGR1VaO4I0TT2FGauN4skZ3Zbx8Fw8hcanQenHe
rVAiwZWkweneDJ3mmzUjoYMbUFz8d/9V3Lh7bHZFlS1GSkFnceZHO0F8l5m4P+ChgskDsCfFdGI/
4So4VIbePDZGmCDnGCYrJciN2G8bmsomma4u+/6Xz9pkGpRzESc+TaoIUSm8ExEkH7zsy/0nvLWO
o1sUX/D7EIVbxH7DggqgVSL1U8Md0ZXEHU+b0v/HHW5DIaGNZeqErOXgYrBjBFOgO/uICdDGBNgM
ZlTVlJ2DnsTGgNVzsOEJngxY8vv7D3jrFdLXovlAqHSdZfowA8jxWrNM/GyEGTzbGAG3udnuIpfl
8wbKKuQocxvq6O7fX1lu3eLLogNPiLYp7UnFF98xCHYEv/H28FvXLJ1Pqck3AvsKlNp2AOb1NUfE
ttjzSkNr5UO5sTK5qC7zJcp801ysXIHlhxYWEMTSPEM7bcRCdExsXEg8gQZfiPEOdSQwpPsPfCNw
6bIjTxosvauWNwRw8TB2u1n3kWXst2gFQ/3VA2nboOYrVdXVE3pkZLJbqdIvIDWSoeJdKLAAcuB5
qep+Gg063Dv0pxxg5pvQbsb9hNwNc141X9nWq/jDfspVuXzA9HOmLhetMyD6k2o4flb12gPVFe5d
yPluCuxojy0Dj5X08/rK5SagvuF258KDQbAIArqTt7IPY3HTQReAE4l6T5L8J+yhPKb4C26KOOfp
MR19RhgJG43I1LFCbN2Vb+jGbsvoR5uKQYgcaV8+uGknqRmEgek3rfCOTQucUxuSYmfWjrEBnqu+
ot689vRXH668Bql26MCreMm7i6oyDtBBwofC8LMGLUYQux0+2hmmSWj5UfX4pluryGhauXNCdqT9
aELH6swnSTA4XERHedbfHTBT1WqCemL5Tsr0/UftpLRXEOAsnwFipahjhA38gvvfz61tZuhja1w2
JuMfGavfrTkrhPo87MnhUD6EhCKSPWab3idXjwDIhDOS7AI5uJVTfeOr9UggSTUArDIFWKRTs8Zw
Ywhb05/w0VH3EZRevF7DgEasFgGevf+MN74hOa1HrVze4Za92FckP3EtUgrTNysiQxs5xZZJvSZd
yn4bIp/8+8vdejhKKIo3Plgu8sUn28Fhw77DNJCKmPJtq8fFA5LOCjYSof75/lK3zqvsqxrccJoG
4+vy7QlNDLPJ7NfPOlfdqggSnZSwwMbbKYxzC879Wxtr2o7WZamuHJy3JO3iquG08oVQHOtoURjW
YldrRA8QDYs8hGpcYKJAmucKeWQrHjF3hUoS7L0Y7NkeyUO19TYdCKeRxqU3eXszbw2bGymAq7/h
3yaIWo2QKNTDXKA28Q1IRaCvYABuHQIHBQWim+yvOoutwqQmCGtsAvzZBXnYg/hEI8PJT0VCJTNF
qbKyP/LDWW4PLSrGhyCOHZoZl69mBnlfYYRm+RjZt/9OpVcfoaLmz/cPwK2z5tJwc0miwRgsUzaz
RQVYVWvTb0vRflXsPn9A1gf8f4MVxkeX0hmRGYbjkLnTGlgca6WyLAU9Coe8FFGjIGrRNRMm6qVx
b6wEQhnbL/eOpQwVvjFzqesmRBpaTQ0P0AGv74KxChVwlnrcfgcV3h/ombp74PMB6uUVpBg0rlae
9Domsrw8Ikx96YCoi+hkJAPQyrTw/Cly58esMp/SatJlXyLYUK/gNBqhHXB/d6+/ZNakhidZ5NqD
znJ5XEKEZ8J+kkoV9Dde1Hmct5YzoNCuOMWzVebpphl6qNel8uf+wtfnVOZOXLPED4k2WHwXjTtU
QgAB8u0kt82nykTiD1tlzF2/31/o+qjSpyBkyFqKu2058e0VqxeTQbyIUIbwddCGj7EdfatVtvb+
SreOD9uIDSLIAtpHixQmjdAUn/TQ9auoVoCt2e20L+I6edCGAbuHFCXFLylGUz+HTk3+WtyNHy1w
gIXJJIK+jK1jayVj0btLlZK1UrB1tH00o2asyhzRIvQETObDMYZpIekhbTS+SuLA5Tp94piKg1qC
jwx60h90txUuWnqe8+Eowzrcn2DwpBi2ugj19Lxmd64c2yfndX85WK8/wB+qqd/Uf++/uhufAcmu
a+ug/UC+LOMZ5g0IYfNd+mM1KftA1fIDjcFx2/dCfxgAnJFjG8HO0udi5Z3dWpnUj5BjO0gmL4tS
xjsSE07MgSye/0QsKdl5+AEfPe7TGME5Jz8mJcR8gGRrM6cbXwZtXaZepF/MyZejyDLu4ZBGneNH
XgH3SmGohX0JFgGDGx/v7+/1LYh+vwexk2ADjtBafO1RovRvXEsfvjDTq2CKh1Nu0kuhxY7KioLc
8P0Fb8RSHsvVZWFIsrf8FDwFOSqkgwkvmGqORW+dO8tD1QQBxq06INiLNcxKKL31jA5BRuOoEtCW
SRF1wyBQZDN8r0cUMwQ1+4CFU4DWfWmiLpN6K+Hm1uvjtVlM3TRuem+xpxkHR50MYfiGqYMsAG+B
/NicnnEi/nisZiJLsUvThLnXG1bzfVzBc1ZUam/4c2l5P7Q+wvDYGsuVr/3WlwBkwqIX5PHCnMXX
rjdag4IFKgcVZiUb4eXKd2Rgi13YlyDarUZvtvQ2fyFh+0GcJrNDSgHDwfBERZXZXd5FswtvAGK7
6WuAfYsN3Ff7e1N6P3QNYDWmBbApZVl2/4TeOC46Vb2tG7JIIFxfBlFkIxysO9AwJo4bxxY3IpwU
y+C1Q45kh4NhF69E7VsL0q9Xbd3jRZJhXC6ILgGk7YEis28bIF64fCHSrwdn9Dezg2c13+4/3xXy
Qu4qTTbwfQZnBmTZ5XpqUk8WriyGj5wPxjxhgrgNwhy7eBjgIozkBps+NpDa6E2HUqGvn0rJ7EGS
20LUIWqGlQ2/cT3rNBiYr3F5aeZymDhigDRh7Gf4rQXtHA+kAWdK8CjwUu02xhJo8KpDA3nhJEBh
vbh2kh3ub8mNL5YeFSgUygHG7OYiQTADXFfirtb9GdLNMWaI7o+ibvaRKMOVh70R/wwNtCrTWjAU
wLcvNx/hQAPRzk73k9xVH2CWiI3Sdfb3Mpnjv5OTTE+t0asrUf7GDoMUp7NObUi7ylmcMBRsnd4Z
LdMvVEVpdpHidbhT0BEbNplAlHfTIyb4HLYI3mxR3nUeHHOIupUnl4ssknjuU0YlFqNEcD+LjBbR
yQS5PgogwJnhz7gZAkzTIn3++NcEZsai1cp0HtjD4llLfCXgXWiGrwWOtpnRiTuWFeZLagoNz8B6
5cPVPYGC6AtAhRzzKka5bTrEU8PQq1a0/F/sem0/MGvluYRvsHJ33jim7B6fLdU90UKXZ+tduEe3
L1SQIjd91ZiZASn6iIFAG0vzqaicVha7EZVk8qG9lSCUA4t99NJk7o2KWzMHnf7q9VR1aCFU9XY0
ArveJOSfwcqSN56Pbio1Fh+hDhxt8XzQYBKuM1f3IWypj3VpVTT7GnT7bIRN73/xN74IhlsWPT05
duANXm5lE2t0l5IgeWg1Cc2xUNsYNiEeezvocvC6jX78qRiDfRgQMqDEnKyX+z/gRhyAGOcyY+Nr
sKgPLn/AFGdOEQcVfEoQ3QqceEPC3pC7QWpDHzWUiQDspFvYWPhH3V/6RkuXaAuvCUAkRRH02Mu1
IS6LRpRRRhpkORPcwACJOdUOsbRShkHfdIqLMh/C5M+DruHc7Cb63p0j96/ZYnl5/8fciApMUClx
4X5Qmi3xBemoqFTVavowK6n2l5ORb6sssT6ezF+ssrjTezSIOnSt0wf88YKd7o0mLoFhgLZ1Xn53
LO9ljqva7+JiDcN96zVzsTgyjQdVuwSemnhDkVQlycMAD8x8mGq0G1690NK+MqvMfrWjigAgZm7O
uJK03fiW5OBHtktk3eQsom3SKrqNJGWCcwamjG7R6Mck0YKXKYzX7u83qOYisrsuzU1SCkoIUF+X
56kd+DvDmOIHB6NHrdyCaK3RIM7zNt92VddWZ2yCugAz2hgoxgbXIPiLQsAynjc1XtbDynV+HbrA
TDL9kT17ztQSXkzSk87BlOcPCXm/2OpaPWGgTc73Zaqs4VPXFmvUnuvdNqiiCJZve33FBYEKFVqq
kuQPczTipozL0V5YOaLpurmWq1yfKAMMH98KEFUC17IxZEdZiy0AXLbEFs3vSIsLNDz5RFHxwRsb
a1w936mTh17i/Q/1xiNK/CA3OFAo4MmLiNnbVZc0qNj7SFQhjUrbK3/q4qgot1WaMqm/v9p1zSE7
NZYs+jUgycsy0YCoatUzyFokbd3nDBG0fVChIL+ZY9RHlanr2q1eSYw67e7gz/3Fr88PCHhJROB5
HTpwcive3bMlrA5nKL3Ot+KcDl/W4RxlVT3EetvDUDQWKynEdQx8q264bB0+FHcJfwBXhnBdF7R+
GwiaqFamHwfAK/v7T3X9ArlabRrDMg+kH7W40AdHR7wXUyd/Iqn+XDbu/KxAHEfrH3n+ldd3ay2u
NZW2jSOZFMblDjqxk1VAxSYfYSGJ58gRoEb3G3JyutacvbEUhRN9KJRFga57i8dKhkLBI8To/QnP
ht+YY2SfC4wMMOqZk48/FUsxVSGvBNCpLW6ROkkqFYGrHvpFOX5GRqQ46aXJ+LxAhvf+y7pxBKFH
SKTJG15g+ZXjKzx1iZcPiA0M+dGt0c3O4wGoR4k04Dy03cp6mnwjlzHcekMIkPMxr4cpcfnGoA+r
0WAHvY9DDCbZtWvF5ykag6+lKayfah1oxxCntWRT57RO7JB7bFfl+nDSM9XcE8qrUxk58+7+NlwH
O4uAQ+XiggtkAr0IOnk92rGeKAMs0AgpDX0K904XpDg8DQPqG5jb2IN5vr/mja0nI6SrAguN9re3
yMy63ByKDElO30C69x8FIPP3UURoZiIBcdAae433c+MAkxoAZuP+IOQsWVatN6Knk8ed3wAu8guU
kM/0+DGEcxrteP/Rbi4F9xPgArW2vUQIxlo39lGmtT7iXBioW2FwNvDqO0QUZivjtVtLEWZM2UYh
z10e4Bk9S9SuktYf+7j57CqadyTh1V5pdLin+09145AQo0lzZIcKHOLi6MYoa1SqcFpfFSNa80rt
nQbHTE5OlAxPtZgQqJrLj5fUzDoxbyOHBuACH+Lyewm9pnadXK39cpiBm+zQOAlAoGUCCPIGa0hk
lnF9HbGyMRUEsErPyIJ/UWOpms/3n/7GcSX34l7WwCKS8C1+SNdlBqKQJcBZpH2nLy1GB5hG1gIB
OoocBfXTzgyyD1dqlktTHHoSZ4lae/GNOM1Eo2E2G98x8hFwT9EcYpRfTqaCWtLHn+9ti5lokF0u
mVB1WI5pZk5k51JlJ1C9f4s5DvbA7SZ0C5T+cH+568TDAu8IhJ6hlJyALWK83vWUjZFV+x5fPjr8
0NonnDJOVVF+GaswPjVmJrGI9UcZWAwxQBFxqOgluOoV8AKBwgLT1az2x8aKX5HzyP4ZbCvcIbkg
pRSren//QW9UgXSo5VdD5iuZ2ouDk5BmVKKtet+CgQX4LEmzLYyVGXONoUVbpqnxJgmn2EVOEk8X
CqY8/F9aK+mvUUublaB7HS74lqAVgbaByU18uvycogkpczRoZvpuYgh3UdjPz16fCnzuGyzmV87U
9UuWXy6qDaRcvOtlj6jHknUyscD1NYEh5SZJUYDftSD8v02oh796NmLbm3lM0l3dpdUKkfg6XDEW
eJtmywEvNeHlowI10qQinOozIxFbp0mqX9pQx3/LQkFKxus6oNNt4v6+/7pvbDAofhJqWitcNEuK
SJIIqsVBmf1QQ0nOTFr3U5HrDYaUTX78+FJQO+Vhll2cZYvTbSwRmRbNqaFMjV+FM05nlFJQHFRR
3Lu/lLz/L7MWxEAkNcsEQgxzVgbHd5l6yB0p1fQnPwQofWCsaiHaXFinDPTfaepCgAGNAgYmqUak
Japi5Ru6sakOIENeJ3eBZM5eLu8iwZtLQqlPylQeG0qRzYAjyQYpubUE7cZSoIeYhgCQYvS6HO02
qmKQe6bCr8DA7zVvyr7mGCNh1VzHKyHwxgFFE4+5IM0piNDL+UBN+6esupGnQg0VVP+oND5Q97w5
huhD/8grPuSHms+l/PBVxrwVgLOm2dBdgGddbifY2HiKIrzQDIxBgC+FzuSQXDvzvGsRyPtTeTXO
cvdP0PX1SUnEXN4kpWcmuRwOtkYGiHQcCz/3hio/zkL1GDGnfe89RuaUTruSru9KsLu1weCz5NDV
lXnY4vakL4iRo0snek5zDZqt9TtGKHrjdg4y6Hb1Lw7NaxCIm48JvYY+LlweoOSXW6uN0nfIC3K/
FkbzZM9NdWhHPYe5IvLjoDRr0gHL9ZBall09SUiDzHOFRNA6JHTt0UX3L8mV5NGdPXv4NZdR2D3j
KlkiVzwAgB5WDtAyHMhVJbyCIobC8wqrqpZlEUGVNs4YXDX9qcLhMt3mBgTRrdohFVuEGuSh3HJ3
EfP7/eCOw0pEuLpVOftoO9J/AmpCd/Xq4xEi9OY8xDUcVwh6uWIshtfaAr50yJPI8X4MXt5au0Dx
guBQIRWCZ1ZWpeHTUNFi30eo0scrqfhVf47fZDPekuhZWGRkF5cvPwrtEAxrNZ2zSlibMgzrh5HB
6taCLAOSIsLhBl7r1sVLihZeGh4rvNU+WtHKH0GiTPMKNgNNiOUJ5IJXYjgk54H7eO+4LGiIYvQd
p/2jJkAw73/XyyteLkdfnR4gVQitfnlA390MfLsYG+V6f47sYaw/p7mXwUnCPVG38fcteP8bBGtT
A8nGNo4nJp7YIawcx2XM5jeAGqMzwdPK+3Cx70jVx7hnmP15LnT9P3uesu9ZHWXPdRP1K48ruxzv
L0KWov/IySMbZ1q+HA3NGoLbzWB1CONhq57Motnb1F+H+5t6/VXTadHIU0kjSIOXjSovtwoG8UN/
7vtqeqozyLyoVGBHk43qxkXRbnN/vRsvUU6EuWNlY5VuyOVL9BKYrQX+12eDtze89mlJOh7rdYev
Uzz1SneG2KYH+0DL53YTZq2prgwOlqGaiTzpMZmMB/mTmZvc93fHyK5SB6HxsDlzyBLMCRKzmLID
pDp4JKlwULsqlLjzgg32yDNmKvef/+1/f/la6UPShABihS4B4e1y+a7weqeox/mMA1eoe6e+5j7B
7hLjp+yAhHbtPriM/tRvhYk8Ht10t608NJQnTsmO5knX+QAAcKkdZtorx8zWY+WngrRedTB6dM/3
iop+wbGBXIYJejiCr/wTBXWSfda6xMGaowRAbf5yPdxJX5oM+OM2iiP0N+8/5/V7BlrCXQG4hMGf
t8TGmrEXA/oNGYDF4hWrSexRWzxtGiWDUtH3xUPn6O3B0GJlJVW9/mwMhBwlJo844UKTudzf1DAE
LMkpOKsqcNKEAmwb2VP+/cOPxyqMh8lSVZtZ1+UqdZ+mpW52wRnLOlxww6aTKlFmP9A67KzKPbo2
CPG9M6a6CaA0D79+dH2gh5A4AD+BriAUXa4fOSVm4uhVnmcngBdKvKox22DwNEdp8Bt3wHCXhlnn
odJltx/lptP90SRr+q1/J4csl4ujxVchbTN757HXsAdSrfwxEW7+udeQehQuq95/2OsYxZwNUAtQ
JUA1xnI9D3nbPkpG59ykIg33pWH0OMjWsMuaSqEKaEKxkkLeuF9ZkrSDWgR6F3pJl49o2wFZuCic
czi3kg+CA/BcUoOoE4NyRwQGupUiKplmgKiJYzLoKYapOmhR/pQ2XlasfE63tsCjj4tmlEykl8V0
ncGkZlLPFuA94Svh+IpOuNgHvZo+5ZUSr+Q8N5ZjTGJT/kh5DLrIl48/FInTYv5kncMxyTdRCzuk
DCd7r4XauJlURgz33/B1lgfajc4FNTzV5TUh0mQvMaUJ/a7ExGAzVzpupFI95LddBsWj6C0bi6/J
7L+h/Y4pkYdPSXG6/xuu7wXuBNaHsQhfhfzi8plzm2lyYDSAtEatPHVNjmlXHGXYM9ApKUK0DTPC
3QdnunxKzHQpqPkvqhxLBmPOpItOwRD66Oh5u5zB6dErneKAMMKassV16sJSskaRRQoY38XzGSrN
Z8xiQt+OYkWHPwLh6GiVfYfdYtZ4H0W88mQ0L6niabvTCl+qvGhVWmFlpCt0vpXmjNWlsilyO/05
E4xXQv6tr5W2HlMweDC4FCzBUFVgYB+qdTi2WdZ8MFL8Owsbp7JKQzi8HgZzm4xoog56n55S6EgY
8HrR4f7xubG93DhohlAmcA6W8JMgU0K16j3v3HZdeRgG64s7zQlm1MkaZf7Gx0kUJIWR6iBAfOUv
eZfAxJlnzRYSNuee/Thino1XSW3girAt+qzeZmEOp/ejD4eAA5cqLWAqeerNxZKziSr/oKCbNmr6
E7AHC1a+Jk7QytoVXY4bL1N28citDaCaMEMWGaIeDrkW4qBwnquGZoEQjfo3qIT2j92nmKIIONO+
ObUjFs9Tpz7NppL8wAjQXAlJ17sMrYf73UEIhvHZsrtWlXNrwFsW57FSXLq1LcJZdZo+uWVdnzXK
/JVD/KbHdZkYsh4pC+UU0kgEw8s9TnKGtgPyyRitxLDZaAPl2NijRu7YrzNGFDywEeRIk0tdmmPr
mUJ5GbFCEY/WoKbiv0Aok+Xb8aTYLwPeqJjW1E1u/HaSzg6x5BmMKN6aQRfn51Gfqu7gaUOBNHNc
Y2C0SXQdG0996PH13YzMdNV4M4WhZ/yIPEwOqqNWC6zULTPtAe0TXfSfKoZxfxDZwmHRRSDc2WdD
Eqaf3aLMMe9DwuSDKpbcfWgXcyq4KmBdkIFc7lBhlDobwe+Pmyo4euP8wth0PDEdyQ/NBKhXHYNx
Jfe4/qypFyiwJV0e0s6SsKkoJj7XdoqAKz6Ou7jGvVktLBtfKzqR9z+y6wuIPJK0CjYZeBZUgBeP
l0x5ESl5dh7FpH838a0Id23qNuM2cPRuPFb9CFB5romnKytfJ+sM9mHt0EWWA/7lbD/3wryuscs4
22injJDWQxUIihJSdtASSQ+uGWMbKXqsW2di3ErkvPHcoOXQO2aCyTYvAVVQv0TNtTWerT430OSG
UEg/Ydz39HeeisydvxSSjX1/s2+8V4oS2M8IyxFjls2EDrw0g3dsqB19jMSpL+AOnlS9jJDFbj5+
F9LJdlDpklgb8pzFm41DfB8mrenPqlCtvd1gF06C423mxFjrVl1tJrcgcB7EARzwS1S6l4fIQa55
GsuoPVcALjHSzMQem7/heQxVzS+SLMVMNV0Dll5tpgSgSJEPBojA+pcltUNdaQ5l3JzbIETwfo6F
9eyIyavQTqvCb/ff3FWuiEIVQA0gS6BKUZddRIF4SnDcxJLl3DWDtx8Zcj3nQ+VtQuTJ9hP0xd2U
kj26XSE9uoW5kolf30+y8AJqiXQeOtNXfdA0BhuF0ZE4lwasdbTwvaNZDBlS03MdfQKlk20nhk8m
vwA/8R1WxELHUOTDCHeSc161FMGkL0bmuHjTqVdioOxq9TmfDWQo2s7C8wAf8E2GnO3r/T2/ugzl
Wsi/UQ5ISODyTu4sHX3Nsq3P1mQAZy3wzEyQuEPF9EBEsQ5mJAJt5Qu9tSbAcjIdJmuMDhbvOTSR
2KjtQJxFY1XRqcq1aPxm1wp+1iXNoRcH7vxHpz9yT03mlUQi5mnAjy6/nsDJRiXtLEF7ryv/2hCp
tvYc2t+mDpGP+1t63VZmLdbgIEtxrCvZhyqJA9vKu/qs8IaTjhFtVWThNqvbhsatEkzayYh0L9+7
VeV9s9SysvZRGuvNi4J/aZBsGkOU7UosvrHpJJY8ONB3ptfLOQayIm2LqXV+TnB0+wEusf9FfR8p
G7B7/ZHuVNh8/DXTyqbQZHgrQSWLLa+K2XKU0sjPXZaLhhH1qMW7CFu2+VdgpuZ3o8UuciXHfMul
LnIt1qM+obXK9wOrerGomg5GbNEmO8+gO3JnM/PhxNXWwqlwQslEtsn0KKsmlGENTIq+2HaRDAeB
NZv1PAkdNZvWmobyj4a9jrGtLK0N3xwWE2x9OpsuiBeHqtfth8jz0OzD/GuwNlGFV9mr6oxjfRKz
XbUrGeSNd4egBxUQwxmab0u8V1QajVOMIgOaW8anQrH0U6rU416vrG+VGyUrMwjZYlrsIU1jE/oH
742OhPw578qQKs9LrYqT5qwy5PPTsW0eCmda6yO+vYrFMnD8QFBwpTErvZq+RJ6lhLMYzvit9M6Z
CrdAj0XFV+QgXIdJd6AA6Ld3o4I9wqtAMFXzQ3I1pKQNLFh/pjMeI5/xiB6C77RnvOhTYmL8Nu0s
rzD0PS6CISZ/KZnyFnvbscKNDcNM+2wNIzEdUqiLHPwkMmNvxWnQHoHax8oJ3igdt6IuBHRAcAf6
Ka7MXsMGunKsTTpnk/MFXVtVwdo78+ZfbYlHLe6X+Hn9r1A0NdrngW5Wz5GnxfE+Q1F32MYNdkC7
zBXz+D0zTXRfYl3v/8N4Ip+e50Jru4dsihQDnVojmjXy86goFL/2BHpDG01HWyPdAO6wvGckIwOX
fuSE/9D9sHV91TP+IFfkpUsu5LISBNDCb6AIOLeo6Y6nptJHPLrDKM628Gaav/dXu0pMJVKY1gjz
cYIRaf/lGYNGHk4ek+vzaGeOiHboiZviM071jnMspjFO/7YiTDpt5+JW5uzjEVeVl/s/4cYDk0ah
PARdmV+wHJAoQ52BSZ4EvYWx+GHAq/hR4zaD3SmeKv+PpWjNQNDhSmfJy6f1ityZ7Liozy260NqP
GdbE8FNJyVD/G+ukM7/cX+46VZRq3ah+Miunc7Fsqw6dSCrQAPYZH7jmKa+xgYPmes60unvCbDXb
ACG0ViLvjTVl45gemwF9zXoT4XsXNMwEoCp2VNjB1lPR7fSu1eutrZj5tz5slC0KNd3XyMPv5v6j
Xr1EyR+jmUCaJBuMS/wKaY3N+NixQbMV5pOD3bUft6p0smzX7vWrKPy2FBqCsGuRN12W8XUSBQ0q
GvapiRTx22y8ud5jsJl+1lFEOefG3K98kTcXJOhLkXcV2KLc8ndbapRRwyBIsU+2Of8vQO76acCn
a6e587+5rsbf7u/kdfqLQB4BH1oI7xBnB3ktvFsOS5oZY0nHPJWqkn7ROkv9aXYkE/skLewI6eSi
xCA5GdrgrCtOq23UAOWoHaaz+v7+T7kqBKT8u6wXaWgSJZY4D9UNmtBtHP009FlU/lWmaGqcfe66
Q9I+VqOVhFKULFOf5wSky9YWIP8OSWrkw4/7P+T6dMEpZuDEsInUiTz5cku8rmGMGWO0OsxNuAmN
SD3qVlMcewA15w8vBWZS2vVwnGU75HIpTG9xsa/wAMXq1i3bDYbOVfI6T5re/NZRqK5X5t1XAVg2
osAUShKQB+998bYTJsfTqCrd0U7sYd/kdvS/qcVGitZPfYzMCs6224YPplnFu/tPegVf5ybnilEh
s1E6E3kX55pbzS6GKgGiZJpRdZjQ6WcibARdhmbiPAs9/Doil9n5tROk4acO3HjGladl5aOL14T6
6o2RqxyxhqRntFGQBjLXSpQrzVB+IzHMBGeE5Akp7GJ7smJ2a7R42mPkNLjKoX7yEuNF/KAYQbXn
NVY7yLhIEWlOCyJbc5B0LOdHPHvis92V2NyZ6JsCoch3COmhOpZX5TlDeZri0UOBPe4764tVDeFZ
HbBgzIJafza1xFkJylcRRD4FvltYdAA0uNJhiwHWhCZujEfepf0QCSHOWakm2wSbigN+a2vKwG8X
2UVOh3gh4QM9BcosGtiLV6ugsWy1Y1cfG/wZfK2Z9E1dR/WmETGO7uRqvwuawHt1HoynsQwoMhF7
2LUiwdS2SpKj1qnuTjNDbKiiKPmC9bZ5aCxL7Jq5TM/I+aePGA/i/4nW9DevrfRDKqx0RxtUO1VR
Y28sHFUPAEeUE07B08rJvYpL8umQweHkSjy5u/hGUftDRahU6mMeOsUOjlX2+OYUXla1vgvSrn0a
EY7aqW3XPoJ0iT4aIuTytJsgwco4scwi0lpD1nmMmmNeTuBOReweo1rM29421uqo6+jAYIepACNZ
QCTGMj3TIPqNlW0kZ5GrXt3vtDRxgsNg1WNyMOYyKJ9d3U6MX0EYFfPvuab99+GesKMBCJLqgdLG
DHDQZUCMrXRQs7rgJ6TZ+BCFZbPFMrR5soZc+I3NR6S083y6H5vk+bw4v3JRah94vjLgL9/wgHhr
7dphevZqve3jbd2i1I4yu106JxV/kflPqut5km6L1KybNaX2q+sGNSBOlxyPAP3lz+UjT0Nd6aWm
BidlQBCssxxA3r2T7ukzpStH+XopOonM8Gji2AyTluySiGLGjvPJO5WNnZ1oIepfkNFwtjMevCu3
+VUQ4pKh8U2hJ/v7ABovnyqcsD5WncA7jWkcHtQcpTi31+0HSAHf61RPPzreYQnUGpihkRypJIeX
y6VjidES5runjGbqXkWNfpuhqHZSIvyxlApx4vtH5k3y4t2ZkU4TFDPyHoW7a1EwXy4I100NTGNQ
HuGXeem3HK+Z9BB1vStoHOZOmG9opIX1pnbUqvgHi99BPaaYQtoP7mCqCMsiMo3GLIRF9UAG3c0/
K8rR/ygmcWZNZgvIcjHm9vRqAQeYmx1GU+njOKSqfdDGKo02HjrpYhu04zjhcjUHo/LsQVv+7FmN
2Z2SCaLiFuFtphxmAJrh5CSVNe7mSgThMW4DJ6fszrXZWEN3LIKI9EEhitAGA7XL3Gh5nHsLj3m6
PeGjmhnBsa7r731r2a9GMDpbx+zsXdI7YHimfq3XtfiKWVjyM5iIo8r0lmJcvhGNyvWtl4xGWYiC
hqr9hlyj7EXa6mctMoeTVPE43D8GN9ZEiZO4TLBkZL18WJyR48qaXfE4hq59CmOECoquch/qxJwQ
FQ/THcC7NX7x1Q7L2S0KYnJYjDrMkuc7hyU9J9EbD6I0p59MEiu/7w1cpVUjA64EQXXSi99KUlcr
Ba1Mfy7OPKqVCI5SdUFHkYSmyx0u0sbOh8KcH5iZ9w8DDqJPQ2uLlT19K1SXy0h/L2kpI4uuxacV
9iR6Vm3ND/SkTHXf9+6sYzXUZiVjQW2K/i3rYPhHpIqBOXTZZObWRV79JcSqGWGKBP2ArcB/qdlM
6KA+m0IU9SHII8d5CqvQ/W7NtR7+KEE9Zy2XS5DnqJVnkYHdeh5N4nPZgkWrNl6ITfQzLKA22fVT
67ivqtDcYifUsq2+GG41a9/roezzRwcXtJQuUTCl5bbIwIajGD97HR+a1L8PkT2ssTDA62MATvtC
sxIdkq0q7ArUkVN5o9hpYVPUuw4PpYemgZN3UFU9/dFXyO9tgAIMZ1T1Z3Ufkwl8GqEI/ptSyv31
IF66mwZr75XgvbgnuA4Z/NAXAs6IdP4V18dC/TMOSc2eRWRNR9TNkscZTPgR6PF8vP8FXS3FKJCP
FkdBqmu4tIuUe04DUcDQDR4F9e5XtR6nTWpH7c9sHNdYE29DwPcHCzgJvR8kPd5UdpizXJ7fNHeF
RmnXPJAEldRA9YxtblWN7ldDSUypdh2CRh8Sw3sB3zR0WwVFHA/bVmf45mZ6mEKhw8fl1Lp0kqEh
obwhpk770U6ttoaOfqMqL3+sBCygb0c9TDFy+WNb8loVbYrqQTVF64EFKYLsGESj9tKZbaW+oC3j
/AMYPVCBGAViPlZqqJtbREX/j7Iz240b2dL1qzT2PXdzHhq9GzhkzlLKsjxV+YZwlW3OM4NB8unP
R1Wd3k5KyDyqiwIM2QrGvGKtfyiqTTKZdebTP9d4SGPp7GoV3h8izIOn7rzKDJNDPCnqzpiqJrux
f1fx8uLjxlsAmNniErlAuy8/vBI1LpBZLe/6uWg3mdsM2ypXcIgM4zlo6rw4aLXVP0YiSXamHJ0b
zb9YUEvzxALQ2hFUAsZ+2Xw64WTrzfpwp6iN+CzjMTlYqfWlkEiM3AgCXuspbPMF4EZsTrB72dQ4
lXOllMSpWMTjWK67EkSNgb545aGQGTW52vlj0U/v1AiTlGHybg31K31lfy7hMocyq3q1eRQtwgMX
y8u7zpqHjZLZts9D5mc/e7cEmV/pKqohgMAQ5+dduU5U9DAeszIX/V2sRA2ODpRJVFORm2mACJOB
5txp6tA+lKPzuzfatx7mz5rwv24G1hTrihOCp/kztOFypLtKC9lkaX/XeG35uYlGpdkCcI/DD4aB
NL4PZsT8w9HmNvWH3hwqv/eE6SGQqoeGv1ze2seIetRwaEQ/NBtTWBm+GbryhbPbq7bwPcRp9nqc
w2wtiRA3axf3DwfbcipH5OXTrVMM4g+ztNUsQA6neo8YqZ7tVHOaalSJRVvs7THW7ED0Y/jGejw9
h2DPAwH5RzD2JG4ue6+q2mhpTaveWZio7QukPf3BCYcHCgnyxpK2+VWXA83JRroaRR1UFLjsL5tq
u0GzJlLxd5Uz/CwbXt6hjMxnunvqW7Va/Xn9+H8RQPGyhkYGr2tRggG/cdleCMZO4piLymOumz9H
jJS2wpVetLMS4+yIqPyk13NyI8W6trFdlhLXGqhn0simhhvBZavOZIRJW3nmnYUI86YuzejoZcX3
ybSBRFWRE1h9U5y1WlNk4CzywfM8OT748Ppr6Ur3favn896o41syI8+H0+Xwg1CmPsy5z+mFYM3l
hxXUkKupVow7M3LHU8rDwK/0qT1KO0s+Sq2RX3iiP7p2a72LCS/vw8SyPl2fkZdnCrEljE2wnqgP
8h69/ATGIc2xZLfvwkbM2xgfm2MkpLuNxmS+cVS/MvkLu3kBCiNBApv7sqnIGlwz0ngSGWFGegjd
z4MwRy7VGukKFR+br66Cm+z1/r1c4UBpwPovnvBEHuuXYuXF0ps55e4KT2vRhtW+TVOYPJgwqg9T
kho3knGv9JGLaMndwE15WfJqoS2EIzwURL6t9K4LB9NPwCahQJc3u1lY30uP/fXmLoKeZYXDU8SL
Yf1A8IDvdCP6KHe1aKcnq56r33pdtHe2AbzOWwSW39beEldBXsMLFZwFV8Tq0NALJA7sCc5aQmfS
96XIXG3TQVD7o47jun6UkbTeWJdhCkF5LRxCHvxg29eSlInldrJRZXOXziQ3d0rb12cvTUW3c3JP
7sPCiW9sjPXCWVoEposICIcjR8jqtncg2ebTGHZ37dBUZ72b1QNFnPZLGqkChUjjlj7H+plHe0BK
UMlCixeWwLpSSRg36FWBmWcEhj7ipa8l/SZyjSI8Vi0OW76NBOkne66VQOpi/nJ9Tl9tHbFE5A7A
RXEUXe5N1yrJfHHi3OWpMlogOBDQcecU7QELbOa0k0mPHh8f5sH/QRvgcL35VwZ7oVOBrqMiBG54
1fziq12EjoVb2ZRXn0fJOk6Mwf6aJHqo+omrdE/XG1wfe8QAmJfyuOU9Tyi3tgvrTJtrX1emu4V+
e8gp8u9aD8SmyLtbT56XfeO9gyoHAk8YUnLUXw5tHXp6hy7JeIdZnbFtTLMKqslT91EZ/TmT/Lxx
Ar3WM2I2WqMoDARoFT0sMBJpwIO/KxHYjIMW+r3YyNjsv1p18lZxT3KKSzi14L2XQt6LRNzgTYnp
gu/e5+Mst45efJEQ2DYD8n332SDMG1f5Oi6lOXYJ3kWEcECO1kcdwRyGqUPT7qVQ2oeoS2Pww2qz
A+xXUvDA/Ga0Sa1qpZnvHS+cboRLz6zNXy/spX2PopbHSQTadr1JXeIwCbC22VeaxCaWgrhXPPTC
9XofjFkOWUxP6v1Y4ziINXVpgMxWUC46FNCdPsBE82KULesy85u6cOHidLp872qZ+6VR2k73Q1Re
P6idp5RBWShjGxjkX+69LKK6hDd2Dl5SyMrXtcF1Say1ZRxMESKCQezUxY3z73KoSfegRInUM7LL
4BPZIqvbutTyXneXs3Ya7ewQ6oV+mhSZbg2yIP1GKkqN6ltSAuSw6t+jTL2lS75C2P31AWgFwgzh
JGY5r84Ex2q8KANcuDM6fFtLHX50qs3qUwy8eIPp8nweddd61+vFcGy1Lto2QEo3qa3UN0KIy7Px
rw9BxAhJloWvx+q73MCYKQvFm10VT/IQwAGpJMQqI6R6RdOJUwg3+7ERTrSDQmLurx9Ty6/+93rj
wFiyqgRLpIV17qC1FNWM1zeojljfZ44dfczCObzveKXcWNaXJ9RzK5Rque1IyFAuWKc186SaVWHO
xt41STOS8XM3uh2GW23S242XhrcyM6+2R0DGy4OMOrfN5YCGQLcqJzaNfeII/V2i9FxprTb+Hkaj
u5vn8FYMeHkk0j9qBLymSGyBflqiwcv2XGXovRa9pn07dOnDmCY/EVPuz5L05w045LP59MWEoS3K
AUXMwIxxv6wieiviaseNUN+3Vt8/zkKEG01xXR9Kq7ZX+/R7VsT1saagdu706hhZsXtW3ST7aJe4
O1mxHu5aN7V3TWnFewxNreNk46+uO2nykMSF8jTbGUgpiXR0C5txP0RucUqlQFgZ8YRtaYvm/fUl
+GIfMnpUPzgPWPloBax9eTQCAPLbQt83iLN+4JpOESZw5oORGe1dP5pN4sf57Bzy0m53dAgPxKn2
sNJDwPX6p7xYN3zJgpGkcPbaW0WtY80YqGLtXSOz3iHy/L6fuunQlqjHVtX883pr622/9Jv4ALQT
kfziyXC5aip7HmFIG8Ye0o/3MfMS7SMzT/JY7dR9PZua38BN+z2tORSvt/xKPylvEQsiesdqNZZH
xi8gnSyGZwJtxdiPqNlsSM/WByXL6g19FOdQ6W5Vt9ZHPTB4onjAR+wS1I7W+HDDClsSwFN0yHnU
bLReDDsjrRXf8YTix0pub2AKq1tDQckgE8Yt6eeX3SXCpqfk1kARk9i67O5QW2ULdC47zB5e2XXl
VNvKMuJz5hKaIf2lvG14qdUt7gxLyMJjAufQ5bj4ZXjz0UTTJqqhHhk19PydzBTCsYK3p+shqzzO
iKmSOx7eFOMSrBDgE+AuLGjW04tEaeskaDfbrXYoQkPBXxI/MBzZv5uNHHfJHN0Clq0m9a/myOrQ
VRix8K4vewmLQkQmwtUHzM7aTec5YptVg/HFKJP4q6V4/SEbXXvDSKt+wZQfr6/h1e55bh5FuoVe
j7zVi0G2saASE1oQh5xL/CSAQfp9osh9U6fvkqJXt3mS/Q771Nhdb/fyAf48you6B0EpJz4B96rb
UakmXheZ2iFvwuSLi/lkYGYyekRZTd/PBjEVdeXiRlj6aqPwDEF1URaEZHE51nqC3p7rFfphbC1j
pxS2G+DHPh/MLobez6tp0/TaLQ/TVyYYZRtAXbxSoZ6tnXgiwMT2XJj6IQa3tsf8MPRTTWv2Rors
hc2LKvBC0R3CqrI2UH/0n9cHerVrmeDFpc3ggQzpDKHl1UBLFGX1ZHasAxLT4zYXVhHojkz3bmyl
/qzGb3MkXCaWjwRWu5yHDjnQ1XE8JbqRySazD6k7ukHYSvNgRZk2+4CM+1tG9691DjwK1zjwEHy/
VhOKsEapzIOwDxlr+IBZdPugywWWKU35uWDj7K8P5orS8Ffv4A7C3qCqTep3FW031TxSmEucw0ya
229SY76vpSw+6FXY+nqrGfs2tsu9npv4x4HG3E9cf37Kc3U/FP18n4b68NSl2N7zCKoejbosHnsH
EkqtaXEA2KgA58LDBh3jSBY34sdlqn8JepapoUawIP04VYH6rT6ejPFgVGGKL7Qmi0dLFFZgaMj+
Nq24Javz8ljh2CbXRYS1JKzXp9o8hFrZOYN9aCo3PXg6lBsNnMuj7GxwDnBugypP3F3SoAl5fYpe
6yQsOa4onmnwGVbrz+64JmMXiBD+LNZvs8cH+I3RoO1TatrH6229svwQlPt3W6sAuUYTFi/z3jk4
kYYPuQMPfnKEfbIhKQStOTg3rqbnzXMxgwv3XQehg8ompa01sDuZa2GHFMIPXE3iSamHx1IT2Ubv
4v6jbL34e+Old7qoreOALImPABwVoCVf0mdKc+O59WKgQbSDMofHym0J2GI10M6A57QKa/swOood
oB9tnSgknGOvMz5cH+aXLRHWojaJfgOFFrxQLo9tsG2moxDPHicPAQUlnZWtrB39mGS6feNhsJ5R
jLxoAvKGYS5VrfWBItx+rprS04663RR3ZR9/U9z6e5KPxZNWqNP2bR2jNTAqzzRHcqY0eNkxIZxQ
KRPDPNqLPkTbeem9V+IJqcyttrve1PrqoymeBaA2FpgZT8fVSTm0Uzs4IwsjUbvJr6feXtbEHBR9
qG3jyfijLUznxpPklcFkFNGnWBLQXLirNq0ppQ5rdtYxRuZ/p1Mu3GBdWgaJ3SbbfibBdr2PqzoN
QSk9W8hSZELAG70IKrocK4GSfNQRxHqzEVpNOXQEnrhRhK0G0BOUh0FB+l5PK2/ndUBG/Lwd2LXX
v2OVDfj7M/gKQMvcBuskrRqWjhhGywKw2ai/G3WtbkTY4sN1vZnXhncRzyThAdlZW6+eqqgt4bnS
OmINp+zKodW3Q6/pR9Wrm6CJnObG5fdqew4IfMQpyKs9P0B/icdtdHbrPkvsY2q40R1S9cP71Pay
gDp4uItZyZ+v92+97ZfZBGrxv+2tDhizrHU7I4t0rMbqk9rK4X7S8unHkDjuLVjHa03x2qAxxFt4
YS0z+kvXyCfB6GslhJmGLFXeV8WDw321WVgfbzzMll7BiQecBiyS5N2qqVSVZehmrFE3HLLUD+3I
DSJKMY4/2GV5I+B9rV/c9qiJk596GR8VUWcauRrbR6ql7T7KDeUsdJIVGdjXNzdFX1iHaGWy26lV
Xw7hNBnCStvYOWpJ8T3PjelBTfHoqsN6fPMIkrBZIgty9MSz3iqMEYN0u8oRzpHSQfwOKr6BJ4pc
JCARfL6+BF+emjRFxgmIBQlOiJGXncpEWk1hZDhHQxcnO19smV3ZgxhzQY85UP+N2J4/XW/z5ZxR
34GGSdr6WWNgPZBixv3QncNjH7W6b0OZPZljlOzcXCCufL2tlycVdBN40aRMFyHE54r8L+semJ4b
izSOMNAwi81UttFjp+i3mA8rkslyLtMMSSmUPQjLePRdDqOhRbk10QnsCL1i7+R5F3RzPjwlyjT5
Mi2Gh7ohWe+kYfzUmEkaEKDKOEAiPdmilCK+do0+ODf6/qwe92sw9fxVBMVUKgEnQYG//CpzGNH7
yjXlmNpD5HcgHb7jLDXct0J+zivklMioGDuo2samR+x2Z+iU9i2r7DZTGOunQY79oRwz8yCmpgRS
1OQRev2uEVCNbH+zMEAM8OVTdnaOJJ+i2NHWtlL7e5ZK+4z0VratTVOeFVM6RzDF42GoO29jtUCy
Zerceim9sqrADgDSWVJIRBqrUKOyi46gXChHQJrjKY8RYJzS0jr1vAhvDOzrTXHKLZICTPZqtqus
7UyrmpSjxV38AJsdBWswSqdoKNsbTb3Yn/aCymBjkvInjbvOGOfIxmUoqiQnZ+jiTZIq+tGLO9V3
4k45Gi6kQNNEjer6pnnRPxol9qamBiVp0eK4XDewDDkwjDE9oWPW7RNhdXvDTYZ9aaZvvnJpaql7
EvQTzQDfWzWVD9ZkjW6KcJkr/DbWyu0UG/GGQfkjiigevr1nvza32hGOAlkntsP0pPQVVjqjPZ6l
PvbB2BXlDV77CvXJmbB0Da4buk/WcvisuuZNkG+dBnXBQVRWUCpVtYmyuN7q44xrkFNG99ICdGKV
jrObFENAIVBmILuIMeipVr7zUO75OEVDjaoMj5CqzqO3hq98IYLPvCMhJS+GHJeDHzplraUGWi4c
9MW7VFhfRl2Lfs9pc+eZefU2NcS/RgSANThuiqfsm9W9hmdMJFHXz/BsGcpdWs7tQ1oKFE9KR/FR
Q2gUX+pxE8zEZ6U/ml16Z2Mut7++BtZ1hGViQPwi6gnxBUzhOjM31gWFH6fMTnNnjWLrGXO0Ndwq
nVD4dCXpwS4d1d2sZwmeTnnrfbO7IekDuyrmP2HNySS4/kGvbDeuKIIXdIueJaIupwE8FQqytZud
hAqaco6QzEIQoNhZ7PEbTa1TdUvXeQXAWaCUt4RNl021fTWkFf5+pzrL9YeoyB3fAve9jTVHnsew
sQMXm4XH2I7VuzDCQOx6T18E2DTP84WLkgf1gue8bH5EpLDqZZOfSm0Yd26nxqcqVbttPVXTB4va
5Y32Xr6XlgaXSgLUT3Bl9vJBv1z/o5zDuS6G/DTYo8EyzySYlblvfOnZcc7/YyuYAeFHwZwLPahG
pHjYmrd8FV8bdrDdS2ljwSmtscFh3XoD+ob5yRmd8cMIMm0XYcd2MnPxmZ/IL4bi5YE9dUlgg15+
m+fW876DuEHBb0FWEqKs7qt+bqIprOf8ZIo8JE3UuQ+dXScnkBK3HP9e3lcsYTJv5Eap1XO0XA54
PSAGMIxecVKamFMOKsOnocJaQnFR+UMLL9BFkt0Sg36RNSKrDzEEsNsC3UFpdbWsYbGBB9a87jRW
jhuoKeqNHQQPGFFx5StliTJLAb1QFV6+HQxD7Dujcd8TLVpfnMG8VXt9seqIQkhDsu7Yacy2tbo/
m7K380kZx0Pm5L3nN6AyDjkF9ID1ViM6MhcPCeNwnOrB/J2SfrNPEuXPt201si1LehKxCeAhS6By
ORFum1qVrGCiCcMbHzRsBXzLqeI7ND7Gu9FpbmXF1xNPRpx7hGwAlQfeYuusODbJxF2lpZ08s7Q2
JoydjYEctz/pqvJYIJuAkHBp3zjKV0lYiqGLliQUDvq33CmrC8xswr6arEy5d6fKgLfmxI9Krw6+
aQkKsf1gHYCPTaeiLG+5GKy6+1fLi8AGwT5w3vWKG8eIrNAEDU/LLPVURZ67x3+wOw4VmtS9Lbxd
7ra3cs6rx8xz7RckFWlf7i7IK8tH/XKapWiUxCRAinMHCGqTDVq4S2X7xqrk0gr7Cfwfz09wK+u0
p9U5Xe+Vc3EeR00cYrU3/Kgf43PbqXNAnUM5Xl+pq+vvuT3uAoPn4ILKXSPgCmA9MrKm4py7Trqx
rTY6tGOPv/is3yrwvtIU5pHkzuAKAsFYKyyUVZ32aewW5yqiZkWFN3Qcv5BooIbqXN4ACawO/aVf
F42tZgt096xAQi/OVD4MJ4j7qnzApvwPAnnjkfRT87E2W++MPJnhYw6t3Qh1X65QmucgXiTBuP7W
CDEnRCxK60Oar3X5c6H0HKB+Gh9aw7wzjYnzQDTlLV7i+iH8V6cXoAuXPMoSa+GvqafHzsQIW9E8
3WXWdIbqYz6lVvhnKx31q8CaD6AZ0W6del96zwnVILLIbSCvW26KrL7FzlzxmTiJlmngYc6jEE0C
ijWXm0bEXdfhplyeUX8QSdCBQnyft7kdDE1nQu3OgOr1ab7HspDCTdEmR+oo9gcNIusZQHEHFsZE
ttogLRjVrv1ZVMhXOsgOGJuwmLTt9c2wvjuePxf1siXhyePypeef1CiXK2p5Hgb8MTOIujgLRHbg
hKZ6nyjEKz1guK+N25mfuio1tpE7uIN//StenqvA1HluovfOp5DAvxyzxbVcyQe3PJM6qU7owOiB
pibQFpoh88O0B5GhZyjKFfotW8fXdihXFv5CICsXvvhlyzJsRlQ3uvKcKVN4BsHUb+D+2adEr3+/
3sfXtuevLa36GCqFM7gF6yLKDOcBZOxv5ahXoGimeTuwSILKjH9Ujep+mtthvnE2rALhv2Z5Ydnx
tF9ApKuCTzgLOzHKqTxPdh1+hTqebZ1MyMPQc1v7Fcrvu+u9fW1G0cdbfIgR5wA3ejmurZ3WggRQ
eW6Tpn7XxjiphYkt9nLqH1FBT7YmIJcDxuu3hH5eO4YWqBviOjy2+N9lw94Qk0lNvJK5tOt9ojbJ
xpLwVTWA8neqgw4/2IxbDnavNgruGGEbVFVeytxnGUWPKarOcSLmD6lSF/dtH1eB0xbWLjSj9n1S
27eUl9fvyudJJfzkUUltlvNv1dVR2DFqqVV5rmdrzALur2nbNWn31GnWT0xb7Qe3U740EOXP2qzN
nzWt6zfICtwqm7zWe1RDoCgQHZE6Wu2hcNRSBFia8lzknrbD7kZ8V2OPw03mydfRs8J7TJLl8foC
W3Gbns/ZJUUFdpOkEcSq1ZIGkOBm00SCX28Rh8eyXfnQCAsFgVomjyCzsz6IGnX+Vpi5tQN0FO+d
xJuYkqo6hmFV7yj0xvdM3K1EzCvDgRI2yd+FPAEyfDUctU1RVdhFfC4wwgls4U4bx2qNrdNCJpQz
rj+ZVuuH68PxYr8tlw0x6WJ9AKhhTRMJlToqMlx+zt0QR3hpDU3tq6LCAoK4oHiYotjcjJmivSfe
sW9MxYsO0zYazPyP9BP/rUJ/cFBRx4MyPieOU3zIcao+lomZbatC4kYKPuFhzvK3RRsUKeA3Lz4p
i8cVEhWr86Ueu8yQeVO+q3GPSfZtCF0t94HRVlYVUMRz+kc17EW+8/R+st9fH+zVaUrjS/11ETEx
gLWBpLs8Y9I5LshiOeJd1czVHS+6z6S90k0zdpqPfMp443ZcNwfrdhEXWWKJha+2PtJEPdhWZVo9
ZO1+34op/l1aGYryeOgcQDAaj9d7tw4JQF2D9geFufBxlsL9ame1lWOWniHNJxVftmDUecwUKax8
GxU4wsdp3KamjTCPcCGRt47cZ5VUPlz/iJd9Xr6BhcXznsBkbRZAvt0weyMxnzpjTrfeMA7HCp2I
d5YbkzzT1J/Xm1u9dP7u8r+bWz7nl5eO0UVGH0e1+eSmWbXpUK16j7K8+/F6K6uN8ncrcGF4IqPS
u94oltkWhWV35lOTl3nmO9bwUeG9uZtcJzpUTe7dQVR84/Pqr0aRVWKdoq1EzuKya63XZZEazebT
3FdyhyedvbF7AMy54Wm+kNatlN/6Wnpu8Fk2fNmW6gsBZFwAktKebXo51CIgtm0CLNZQuTeqaUM2
JdrZaZvucvRDPlYI5gZ6rLbvGzigwfXhXsV2y4dw/3MgElaSBF4XybLOnbQsSa2n2I7KrSWa5KR3
sNbnqrolBvPKckWznMAKttNCHF8NsjFoZmsinP1kJj0ZdzEl37zEQNipM45ysPtbAfMrK4lKEBnV
hVZK7meViGhTtdZmtGSfxJRGx7IQ3k+9iNJNKacsCM3JC2zotDfOodUd8zyeqN3AgFyM5ICYXq4k
nPGMNNOF/YRHH2hSL+2P3iiQ1a568zyHMCiyqnoy1RFRgOszua5tLE2DzQKlvehgoiq7OnEniUTh
VGtM5RShI2Q3yMObSLaHaK7vplCVmyqLkq3l4GZElVzsZFwMgYN3LzLUCUqvE95WYZ/a27is1UMk
s/rGQ+pyRhZMCo6dFssXiCa6KWuNBC3N4pjcjf19IUh4d2RAc/0uTNS28TahYYD7Hco+HT4Xoop4
3lwfn8uV/tw4zS5UX95OpFKWj/vl+IqlQcoVm7TvY+0kuwy7hxPDGW8y27lF3V5W8r9rvH81BaMY
pW0sHKHory4HM52m3DVG9/sEWm2fO1q7k3o+HTwbRJCvOFF/52Wq+snFasxPcUl9091LipTGn61G
lr1NjLVaCVaujYKcd/qjGo3KPXjIOKqPXRMP9pesiTUZ+gq6CLeeiauM79LsAsgjxOEIxTrSXjWr
J0059Waj/5i7QkH61YvtbIvuld0cnbyth24DeEgVHwwIh+4jaFA1fZi6Iu58Uw9BvqOeEW77kAf1
8frUX548iPItLsqI2JEDJ/p6cRIgjANyz07UH4Als9k3s0zbpWHZDxurK5rf3LIelBvnwHq1gQ5m
BFAtItELsme92lwFmcDBseKfZEA6fLlH+Qnzw9HXiiL+fr1361313NQSCSzeOosK2Wph94IN10zJ
T9ZEYtynngDyBqvJzT9qeuo8TkOM4yF7zbFuHDnrcWWlUzGEKwEkeZHpWx125LoxtfLGNPKbaHAf
QcG6xwn7AMNPHFs5lG1V3pKUfzGuVKpoiTQITpMsstUlMoTYThVeXEVsIyrwStRbQR3lEUzPKtpf
H9jLs5zaBNJayyFO2oNSIOX3y4FVQH87St+0kZ9adnioyoKSf15Jn1M2eSdnx3yHQlvmx85cHK43
/WJkQdou2ToW7bPKx/rumgdSiJqt4WtuutNDxfsxwEWsJu8Ed19vKA9eb/DFuC5QfcyjiUc4t2CF
XPa1SxQB2KUM6asI06+IK9a2D2RM3Bdz53Vv3R1LopyKGuUo4ugXTiaZlpJOnzMZU1AGZwjeKCv8
Ls09z5fcWTdaezGPPITQsMfjimIIccdqHtXZjOZIz+3YVyNTlbSGNqnfWnFoUhTJrWwB9sJQ8Kyp
IjVqur9dH9vVY4GFxMgii0BuiQwime7VDpUmzj/GYISxT2lEV5EuNtKJN3jh5qdq9HARa6soxSdc
bd3vsYulgJ/1nvpb33f92xzG+BZI37x+Ya+BVSUWW31L3GKw6HjSiX3hGMle6Hl/11f1wJQ7Jf5H
8y1xhhfHEzE88GaMGCBxcR8ts/PLvasPIhpraUFcKGXfPQ1FPG7xOYuhhuRJ40e2IWGxpW/T8aSf
bCCQ32xfusyorxb0mNijWoSSZs1qDh+non7C7Nn4ZOCj+mXsROlXUr9lcL8SDab0RPhF4LcIlkKa
5Ti+7OwQJtxClaHSKuF890FtZDdu2rGYyoA/mx8NG/WEw5iP+u92XyTvjUIX5Tc714b7Dv1H6VtV
Nn2y1DLR/NEhJLtP0tL8DeiedVZLBZ5fEllS2XewLMevnITyvlehGgc9gVv76CBMJoLn5fuff47/
Ff2oHv8KXLr/+W/+/GeFyXYSxf3qj//zrv5RfujbHz/687f6v5d/+r9/9fIf/s85+bOtuupnv/5b
F/+I3/93+5tv/beLP2zLPumn9+IHMg4/OpH3zw3wpcvf/P/94X/8eP4tH6f6x7/+8Wclyn75bVFS
lf/4+0fH7//6BwfBf/762//+0cO3gn/1f35G8bcSY4Zv63/z41vX/+sfjvnPJYYlqUixcVGK5vaT
P5af2Oo/kQFbdEGoeoOkWmR6y4pkJi26/+SyJOf7jPZfDoKuEssPdO+f7EouceyPCN2WM+L/fdnF
DP17xv6jFMVjlZR9969/EO9d3iAEnTqeW+w7JIQAlkBuvlyJoo5UtOoVeNqlTO/xofkxxZGxQXf5
3kxiO8gteWoovJ2IU0gNDvHvmZkuuqxWoOqTvtVwDTtX9ohXQIeZzQ5nZyF8EUHWC6pwOaSF23qP
wkLacAsWx0l82Ucyf8xSqxu2TWxajcpvacijt3464qn7p9VRXftuWchdzKMg71p7ehV9oQBY/Db0
znDuTecPR2gUg8oChTbQA3npu3EhiwCxrW0kbO/Y2N5mMPsw26hK5L7HOlyxNb8a1bI+S4q+YefL
qgUl1AOavffcxJ0PiVkEArDWBqlGcapda/A7QJgnUPgisBo5Br2SPDrzqG6ssBt8NWkeCg5tX2mM
uzgUX6fWrpBkNHWEAcekPZlIPXZWmeT+HGnOJh8r3pV6a+/tcs58DcQcr9o7DZjrPs/UptsNTV9a
vqeGogoUr4TvN4RW9bmbOxTD9E3XaaTfo8VJc0D23Vdno7jXbBBODbIv27bw0NCJcvtdAQ/HVwvt
p1Cmc1p08kPUFA8kvLrooS4k8q/kyNrPbWv6FmqV545fKXxSDZl25Dqn3UmNsbLK9IQzKo+LH900
mFYAJq6Wu1aPSXiMcR/rm8JGojyIO+uz0rZuF8gomkHHqnIORlQ18UiX7q4SeOV8niYt/iA8o7+j
iPG5SSR6g7Ywi51Wq+lOqGZ9ZzFsj2paH0Uzb8CyPVal6LeT1uibnFtzwythpw3dN1ioaItpnbq3
uIkwD8m6XZwjJw4ip0/9XPN86uPaO8gOwtpmeiUpGbNkhpPsrfgxcqOYFxZ5TwmPPp8+OR24tc2U
1A+d5Rx43YILkHO8c6LIpJw053W4jds5b/AN5a0sEH3y09SV5zDMj22f9Z0fm5Ws3+dFPMcnSOao
94HPlO3OyqXTbix4CW1gKqqPVjUvmTS3/AaEnBXonZPsOyU6ilEu9aQhCpK4G4KhFYON2NS4ZVun
yNqr8wdAwUXrK6OEtJGLj1o4O2D/hogEmKNXPFntBPSMCw4O9ZJ3vCp9EZZcKbV9J+dIbPoaBYrS
HBu/TaavyVD8LLnca606RXWPXmdKGdf7w86McZfVTu/D6b53tCT8jKZI6FMHqXdqHUmunxKnF/ZR
guh/ikFvv6+GUSl+oGeIzH1nTCN03bQeUUHLTrZVlrs4K8sPJqJoiY/BujgjQevNEMOVMDtVQzM+
gnZM0V1OB3fyjbQc5iCJKuGPxGKbcU67k6KrxRMsb+dDNKj3tl7rpR/WynQS7QDiTaZ3lVF2jV81
Xl75MXWD0U/sATKtrBCsngAO5TsSVt3eRW8fpo+jxvl+xErum9ooGGoSE3ZFMHcjpkBmMlonoYvs
vQo/EgR219bnqKoS3e/UqXzURSMqvx7rWNn35Jb+GCINsU+nlWPh507lWDxsp8CMTHeXKkX0c04X
8+R26jd4Z5A4k5n9XqGWYPiNkv/0pJn+lntIPeyHJB58EQuthP9TqI4fl8O0bce8PbSNXW4Vqdjv
wiwDGcRD+z7LY3lylKHbq51u7Iskajep5kpIjE1SZltlwrMNvStPPWSt2/rNEH1CMyCPqFpGvfTN
MU/3fR1ao2+2jbFYXOUeh13fQkVCZ4IhbpUgl/Jbn9d6YHSwpRhKFha5oKoaWn+axwrpzLoV8N8y
rSx9aUft/H+ZO4/lyJEtTT8RxqDFFkBIBjWZFBsYmQLCId0Bh3j6+eJ2z0xXdc+91rOaRZZZlVUy
goCLc86vMKmxtnM3Bc1dFbj9exWoGeFhpA5iKmQ656U8+l344oRqKtLFe6EXvuIOKqfEzhb5ivL8
vu4RAhs6PJK2F7ZxgWiWOvKdE1WeFSKfS+TNiWtqoY752t8GDWjDENfMla5hW+aCmY8c8yxMmwGH
XJLQ1yFWnp2Ovjddii2QN4Yx33tRMWA2WtVkhKyuXZZJc/XlOPZl6T8Ko+nPjirbDyQxxes2oWeJ
B9v+cKLhEQehOm6J9Yob2b+yrrFZ1MEjY/g8Fpb7iFR/NeOtGG6zyPtdreKXHYA4JAFdY0pOjHlH
LCAWnFHeLhwN0Oz6xG7k5CXz4LTIlN0nLqXwXLZ1kMrcXW4Hs29e2saGru6GDX4K5nDpLRjL0CBJ
qNsySc1eTfb2RdhAqvHy7pQ1pTi6VfEoWy7ZslHnuYswHy2HdQcdrCH8Suu0l9IZEoNMBR33xNcQ
NrG5uyaqZJyp+dLZDrG//ROmYtu4nxWJhz77K8vehpZGHII77pZx60d71FaHGr+8ZLAN/CDKUmDz
U1rT52bp9mXEietUjnZ7T4BHZyQV/Ok1RnUnSbuC5bclvmxfsqCseJHFxjkZ4SLdPRrWtsT4VQsn
yfJBVWfsqKqvdcTxGaGgU8gDEaXrs12VVhOXFZqC2Lannzpgq+5doNs2CRHh/NimsDw7LTtp9Spq
C205w3kcyztwI66STWVzHKgaIXpkXpYyx61oLi5LGBhR7BXo8arKa43Yh2r1IRjdWLiaAqnuVZQ1
D/46Oe4uq836dhSNP96YllqWWC39JUIm8hHkQtqXRdl3lhTVg6q7Q3VNqazq9mdbmWmptVMnWUHK
fWK3w/iylcIk396KLkyKmixmquuInbOsW+w3VX4gbqFiFI+5iDMti5eEeYOhq13D0eZyZGK1lJeh
cJ7KzIakzzIphh32r9FDYfJy9iWGaVGc1XP9nVujmGLA4sqO0fLKMSEVJOuTsM8K3IGjht9D2K4k
RAM4vT+Miz9NMFpMd4RhUrT5Sz6uwe+61Y9ZZY4o+R3E4ye3p5ZKeYOjHW84n3Y/3D7oc+K4VSf3
URMGX3Y5m7f9RB8Tu5Sh2V1BpyhRYlblFPfQMBeCNK+hZ7MdZWj3ZWlsILI4QewX6avhoLGV/VNZ
8MJjQxo/SgJk05WldDSUae+hqDFRM8ZWO3vldf69ttm02L/gUFfll7XrwrOqYC+VnX6TRSH3vWXj
S8U5WkyJFQ1ZGpUtkcistFRgZEWUJ6k3hutXE6+q698W0kbzZPXNxUpBrB6UlV1aTDj3fedlN1lj
672RhUaRtuEklgNCacNM86IxYco3xZgQOLDid7Z4eR0PcttOBPuU57kqbIPgwOE4Tva8p9mTsVXW
v+vS9WNCjOw7RuLBbbbqGd79mhM/YyBLRNrW6m8kknLnbLW6NZshTJhlpFXQV4/F0niKjQDOzwzk
xhM44fCWKdOdxr1dHRyDMGx5lotZ5qkOSnUuEaXuqkq+2rlPvvgmip9bsR5N0bSkLSv1I5jbpYh1
FTrf6Pfm4xR21h9ebH/M68o/kGj9SJOxRHHZlm1I1Z29jX2w7GC0RZ/DgAnwvlhUiQRnDudXTu5w
Oo9FhlWYJ+cr8h2+FtzMdazNXpEFIPL5WxvEWjlZ3XzO26zh9zvjIdO1R/ZS7xinqHPqr8IRIhnN
VRaxraz+59a1VrVjKP7Hc6hbdm01nIUxuR0p1xLHtW3x1voyOQEnJXxNf0ujuarft0WjGXQCvZ71
VuEJ187TFp1CoyddJjMszGC3qRyBwibxYvmbjtDZw5Q4hJhctsk8W6qJSRX189vQ3jzvtvDcKd91
AnH1UVbAaTpyljlZ28Ft71yZD0tSrRxXceF3XZwhKIRIVeXaeYYJxKERWE37mwGMZ1FsR7Njx+Aj
wxY70WivB7QifTI2A/bfyFZ0YmRzldrh4n9XutEPNaiPuy9mSrx5l7PF2jXOQTm250gTsvop64CC
2h3kiYNgbto4GvrpayPr0Doi8VvFRW1lF09NZSTmZOAPLj0xPNakgfwSQWGXMXFHV1e6zPVeRtcr
qSSnwOt3/VBz767LetsMrqteuEauGeFmLrOd0dXPvNagO4tW29tuabZ6kTHQHwB5Jkf1ayjI0tzP
c38fzf0hcIoG0e2q3n3P6urEUEX45tmag72SWFByTSh53weduMmwu/1uCCRDwkoK1Id263bcFaQK
envRQPfeN6oQSSPlA2A9m9gpoq+yph9KqIAfl22AxLf647hTOSdKqiePsEinFQvOGV5mU2hGhvZ2
DYlDBazUvjT2JndXEVsmr/5gzgIfTi5VopxGUYFNY03mJwgZ/GA/zFU1k/4Q+UluzMLdj7SJ/uei
1eDuBLmkRAT1o/sDwpuv46FelbjmNDRrTAaC99iIjqutwGV3upQFij5fj7kfFxINO95/TfNHEtNe
77uosl4pYKRMlKuvVVIujq3W7V3W5N33sgbhEFtGab75BGnSWOmijS6mK7oHEfVefShBQSjinA6i
j+nofQZBvbr1aM2iE6xci3tf9b75HkV1garW6o3busz9I4zq7E6aBtLQoCi71zYv1nK/5qN+rDNr
/JYMH5N+c7I/qh00XJ7Vj4OoMFtWy0IdCxrk3NfmjKZpsYYu559Bj4lpkVd35uIM85M3u3WSW97m
xDC3TJ1m8HTC3VhmbXU7YSw5UJIG1JBDodDWZ1NIOwTEvLq7IszCfOdlo5vtJzz53wj+lE/Rlk0+
2ShzeXQ0Z8B7F2VmdkYsOCsKefibaWErVyaVZ98GBlwAkjDPdW6Kg9VT1MT+sNgPOupRba7ZOqlD
4VEUxEB9YrltIybnBKiMZmqptnyrtnFpzpEuDXFS5C9T8xbrlop6y/MLBCG6nlkuDmPoGQfmNd1k
WTyHNZKbdBlAd+8dt1y7eLBmfz4Z2gzw6rW7frwtNrqyB5VXUZUaUWVLBEpO9TNvMV7ciwJNPGUu
N5ma+/EjcjNhxONk+DdLFdpQUnKqGomL6+Na1IpLCpyKi3B98q/WRFNolmnmOmCSVeneYSvnnxi9
qAdZi6t1TNvFteG37wHRexcqkPAUGbnzjP9M8Vnn2KwBOYVW7NCVc5Ve4zRZcHrIY9LsSFIK7WVO
BVaRF91bJlVO0+18u1VnHKa3+9LlPWDQfzcWINWRQeRUxnGQLm22FneBU7nj0bbAW57rvnb/FEgh
wdIHTYRAVBmCvJUhKJhMaQ1jg2Uu09bP/fYhHMsNu4C689HGxmOwtNG34YA9Cs7VQXzquekvcmDf
3Qe94TXHuTTgpsVmOx3dLNyZzpyljK2eiXd7xozvrYq8X8aUmW9zHbAnreFl6XomNoZ8aD1+lFk/
zmZ+bELAmzCr1vuJcu+5p9IGsvJus745emFoENeT/xgF1x562EE339Ss5LQMj5Hqn6Rt/W6s6mJP
JqZqVbPr1PJlF0YJN2Q85dn2BGgQIYqrv4ZryJkZeG8GmrVYe92DDDvY3M2HJ93n0jTuZyJoL12e
FczQHIqZortvFnXlm97MEYtMWtuX13UfSNDMNAxKb9/0PcrixRrjovF+Dr6wf9Xkj3PQRUAYMv9a
bJhrrbgYUc9MJmJwUgdL4k15GY+RGpgS2dcFM5LfQQ8dWwqJE2KfY9OXLyZ2pwxeKDpZ7b9nh1Vi
afupqLof5GmdS09tMQzciXacIOy8FIoY7Z4252hWZueVrKZ69l6jtt+GXduvE18h8KWbv4rNgfKw
yQv38122Su44Zx3jaFvusQvFCct/Yopz21ntaW598n8ZdNQe55ZFSwH2k2abOPaDqU6zoWGS29U+
MJcbQ7V3DiV8Jio/3nygYsjPiV8Xl9k3mtu2r0wKg+7e1DVliX+NK3G2vZDlRDRdGZ3sauGbLP09
9ZYiRFrHhdfOu2YK/Z05jq/RGjxIK+qg6eUXpCovJucTw3+yYF6H0fsDcuVcONjC86zpcpnSDDeG
GLY7y1/uKLXsuAuCYygtBmejmVR+9jtvXQ9r8e0LiPrDws9iN9fi1JVGeVFd/qCXDp2tfafH1X1y
alAH04MJ06PFQrDT9Seo5u2RgAMd+z0jqWAKnZi2p7+xifE7wW94jwpj3/d8QW7/mLr1TIjTnGQb
JvnWEByWur6Tlrec/KJ66pCvpPSQGYtvKC+d4Sln51zfOcaxqMD0NzGibmy79IG4rptxV299ivV8
Ftv1Mp6g2t1bRvW8NTVzI92v95HQ67dywxNGzT8QcX2W3XRukBseHLHeM0wYYlyOnyyKd3MjpGXV
VXloSG5w4MccKzCjS2G5hAI1HmYtaptYZ3q79xa7P84BlOiu0THXEMuJ0zup7UY98zE9BoBsj2s/
fQyk9TXUFL/Ylsyx6Psgbo3GPPrKIuxQ2retPU/3ISO0eOrFi/SbJ6/KPqYQg4+IG5xqg7mAmf2u
mcKIyLxysTf43+XIcy25hqboUYWyPXeF21KN1ASa1fTRajdfk7jRq3jv+WouewYg92MRfjrZcNNZ
3idhDXgtW2F0rYumpI7yOQ5b50MZEJLycrsLA7Tqq6UuuS/Gz6jQAr16eRpq92yOQxiTRjZG9wQc
zrSRlW9nu3JwC+OoCFz1jgz2mYy2HnSxn05rD/UvGVnzYStEdCkhXD2rrjPjoS/sR1mEzouPT/hF
t7mN2bT5Rh6I2BVeDf8Um540X42qSGa1zscZf4Y3gl3NmKlYsAtKGewneKlPiqiYs9NnDdtzMfYA
2F6sOzP7nhrmGUpVFJLQDIqq56bRy/BcZVazlxg/QKkrboJ5Fqe8Hax9UFVtPPblU1aV5050L2Gz
PSKZfMkp8+NhGoIbLZuVuDRk3xSksDoOVHO37dUX0GRbpUVZ6tgjDwF2XjFzxQUvlhiHhDFTG7c4
ON4MFCnHsCEg1Cxu2Lh+LCL2LNSjN2lu1Umosjk2Y77RuVRbqvug2VkldqnNeBs4DCcaUd5Plfm6
Dv7RVH2fukzPbpCoD78NEL9jPi0bKHIzp6F0L2WrPKLCl1MbTac5WM6qabLnvJ/WS471s0wD4Zxy
nwYyc4R6x0vTPA5bdYe187EqGnHr1PO4k7YWl5Jg9A+c0X664ebF2JLjZxCOrxtW1i9gP2ZaDL3Y
z6E8L9WCq0uhXmTQtEkh7TOxlHFfkqUSOk37ZpfBEi9T950b+Xev2nQmxn3feMuYRvX8R7BJOgGm
Fht11+xLl5N2o2mkm3QYb9CR8lOFrdlKk8r3de7KeJ4DohJM+auajc8AeUQtrYPHOXIq3foXDQ4X
vEEy79CQx1S8L2GWeNb6mjcDDXQ+vfpu739AAnD2rD2+fKjyNom0uL1aGmy4Gf2ave1QLMFnVrZv
Ew80tCy+8zDYh2XtT67wT4vIbnW2/bZNXSTNAHifzqVDCqi9TPkJBKxJ1BSBHTEld/GYE91+WIg2
9bq2y1PgtOw8cUz9cMzpvRq9cRcO4Y8gqz7oTv4423QvrqEagz3eUReuiXY8BjqTk0DwytK2YGDD
z3wO/ZGGhzT4Wym3L9flAJqqIXgYArEnAu5WO+HINMFy7a+6IsIU9p+zZPs8HAmb6AZUPMwxyzZu
pkClrqS9LRd/5GARXXQdtwX3czHyNkO6BQzevAtMznC3jMaBAUywy4uoe6/Dzr+NeMu/PDNTX5bh
vZubmlWEg8IasqvrSt0T0WwYIIxeVqaAedEdFVfrHLEDyexT5gKJ7/qZR5BkIpM/FmSUj0VV7ck1
nc86b3sv3sJge8W8ea3imRjzkabY8MspWeoeX3XDqXV3rxkq5Dxjb2uyEKS/G6snvQ2Lt5ssOVV7
Oqm5eGoM26sTbwSfWT0dniVHxx/BzP7WnObqt+2P+RSPs1Uur56otcmJELTHcHDUWchtRpVnzYsn
bvntguK+wCzGO+NqZO4bRlt5XIgRN15/glZaC1Jh89JLsjL8XJvmVmB/2eDMxEVak9PY22uCur6G
fdLt7VaEZCeYDN3RvfV3RujdNllr/CxZaw8Wjmmkl6lU2qveR3PGpJmMZNy4z2DC2d7KjV8cN3ft
5uzqYPRSFeZoqothSXVXJG2WVS4DhEjsKj3avzx7LlK2DhKHbujesY3hEpjm+yFDThZ3OYaFG4LZ
3ml66m9WGN63hDHkHhiJ9AzGS38K39yM6oJ0nRgdmk2nm6kpnHwvqqwORNzrDTZN3CpHaDa3bSZe
ILb9xFQ03/euzt77TYjvCns2HQM0LxYQSOfvJr9OQjf7N3Laf4u28H8lI/yFwPBPyQ3/H9IWYA38
E9rC9lt+f5XVX1kL/JV/Yy14JqwFmHpX1wEs6+BF/i/Wguv+DwRhHlRpSFmoGq4Cw39nLbjW/0BT
gcSZ/HPCKqA3/2/eAoQGWONUVlfvCGJfEF3/N3gLV8Lg/yHOXu3eTXhJEBYQw2FjHf2NULgVOMOu
U2Hugq0rj8aQGR/M8Zp/EV1p/ZWS9I+PQX17tT92wis34m8snTbSlrWB7e0EpnmnFRBr57d0h/DB
57fVcX/N9ozDi7Q5o1S7PvhV3pNda4kvf6nHW0aB0MjHtmQQ4gn2XA13Han9v6IRX5lRf3sacNf5
Hg6UZdyG/kYCLMnwULZo7Z3nuOqwdAV+T80W5TfTuPzOizq7LUPgnRGuyb9gzP1NMvyPJ/QP9xkU
JBBcyNP4K3ukray5XENh76jr6qe5VuPbiFRrVzpggdsUcK12Y/bVZDn9X2GORGgW6s2daKkaX+6s
Wq//gsP7XywN7yq/dZDa8+fvnOqqQOJkTq21W6WNedRimGJP7lrz8z9sln9n0vxH5sx/9THI+Fl7
uMlBwfzbMx+UNTauGpddVzSSGRgTeM8D7P9/+BT2C1IlqIkoQP76eDu/ZyYcDlci3BYlNRLFfUhF
+88/5L9Y5T7+3Fc+NlRRdvVfPyQbxBxGolwx086cWyxlVxL62u7JRm1GhHBG4CmGQrt//qF/pb6z
cDhBYB1Be7/GPfp/t6myHXXlVWc2Def82YuufNhCG9wyavNPu2uzOFhFs1eN01N/dd6Pf/7p/+nt
XT+dEwRpAWUR//LXX3nbuKfUENk7H4NhL+qCBz/T09M//xCOQ37MXzYm6+LKzyVy48or/bu2Le8p
BzBprHZDZ6zp7BXzbeXn+GVtTs3wgtL7I4tW2irA3Fs5O/lhsxuXM2ar03pSZLUu42dvrsAYgwlA
HGORPH/mE71pnXnzTSHm+gyaWSFTEJrkF36jgCIZkkq4kqlloWSIr3rlj2zQM9wKYcJ9aJRHNVfp
cqc9n5EMmJ5m4pmb0+sk13InR8e+UdKrH68T1qQqpP8hRLcdqioKEMTU1Z9gcI0XZsDrXk+zTlde
85oIDuVdNfgaa5ygva1l5ScOzot7j2g2uuT6NxBV/xsjRtqJhSoXwGjdzWbW7eAwZ3fN0imGbUsV
3JhzHZ2dAbpjPGpn+7VhtnPGL7I/F6AZr4r9z4DDQOsOqdsv45wn1cRh31sfk1/NsAPbNx0gh+ro
VPh/YA9fqqbsMIkaIaehZQGPWxkg9TlZGblSfRoCceyjetVvEHPXK5gdpcZWu3cmXQCTaKW3r9xa
jZgRsPUEj3jq9xLEai/nqXvCmky/K6cOd/VQ9li44hecQi09hv6Ux02HQq1e++FEN8dIYCSrPnAN
Jsayc0jGtOQfugW0XI50D16/5Mee4zvmfrZO0ujwNK183GnnUJ8md+rRCI4h8+MV8lpm0Lx1QaJ9
s2N+lskDJHXiT5wo7XxjfCDdLGIUNPq70ez0sXOFmdrwdzKdPa+T8ZRP43oaTJM5VLDS3Hb7rVTt
ZSLiztX03JnZMILNevcoDW0zi4TpPS5umRT4CQBReMdxFaQOVjAIjaFTn8E0Hh0/sxIMG3ayz+Km
hWgBwTuZ5vKtptdUwryZSpu+nMFh7noPjO6eKr/adlte9kB3efTgy7A5dYZrn9quvik6cWe1lbeD
r6yPGHd8YtvdVd3P0akvyph+tDnNDA7u58xs373e0acw5wHWPrEPVuPp1AYni6EwrYkHCbiEmoGH
Ri69aVfKq2fAomBZMYv0tj7uxqWKO9d+7hA0HA1ZmcdoivJUuGih/MKIs3V8DFcvi138gwkyde7N
sLorNxS60nSbHeKuKu4FmHBsy0rduRlwsrKikwpLJ51ae3tSxmKfikFnD5kU30QoYNW3TvrWLgq9
a0W+nDeX2IwruyTVLVktTbPeMtGqY3BA6uVe6aPqnJt1mI+Du3wo0+zIaGjfMWjOITl699XWPhqg
Fq8RIOCDTTzjh4ZTd6KpuAf1ih7axluTknRpsmUk4TBS//IwcVudgK/t9Q9+vhxaUf7Kpi2LyVWU
Kb2lSrXhyQSY6rWz3UvnLfVNJnhokfWpy17jLbF+0dysqdGGdMz90VKWZkYG4yiEb2KPzyPktSvX
Wu40oZ2p4brNTyxkDkxJbvKhNxlyde8WPJg3A0jRCMFo6M22tK6NozsH251ajJ9G4WRJ3Ub4gDmV
s96vVH9xP69Owqqq4tVkaY1jZuwXX31nKyP2xi8Oc1R8QiO47zr5FpZwcnw8nkhaUGzV62m4eieb
OIAkEkuFNz5skCGIDsLK4A76xs5d1kdrq0/WsHn7zrDrRK//2E71w2J2YWJXjkdQA4yJIuIkV8FB
yfE8D9V3VUFSCybn7OXT5pKA96UHo0WzATDV84q7foJ4kMtYqPVjioK7ic5zN8xRmZrSy3au07rf
fkM0cI80A5fs4rVV1TseRv+KhY+j23+6tK6BudS9V1tzk0Lqr3djjU814+ig30WGsa1IS+e+3dvg
uGwKL4sAM52lJryw8ORwB80XQgZJe/50inyNc3YPqMrAqrOHbL+MY/EUAvq7UMv8bU3qpuu+Z8Yf
XxlhP94e/ma7m/U4v5BIpv7kLqOJxDIMwzyqekB5Oahp/VzLqPg2ys3ME0WmOZVWm2fNPp+8a3zj
2HxhVmdMu6X1vZ/4cqwPJYHReTw3hrWkWxA2f4LaEF8Twx10Ml048sHV1g+paVYdrX4e4IOqy6X5
ZvnZ96NhygfTywFrbAwAvD0ZGeVD100dhuQ58es6M6cKhRa+I+dS6dnDLqIACQlDrChTMB9xB1Er
fAK63YiyULbuTwuirq+CQPrYwYN/+5qnesm5ibxyeyxMJ5t25sDgM+3QcYdp5M5DAFgwQ8LJqc9U
rJqr1STOvt1PYioHPB61YRvpLFsONjcbm/vQrXCkZFTmvaJWq2GJ2qN4oF92xEF6WvEwjXAJ47y2
o4shCoWcxl5A2TF6JVpeZSbRFMM4h6QXR6Z+cvwuaFJ4di6Oe3YAVZdmDACkMQtmrLh0NLelXRGb
bPgSas5oO8t4JpV8jnbSmf0lacySQU3ft5hkzG0l3rDit/FBnXQkUjw8r14ONvr/OMsbIJRwAte+
iQIM6PbSG7MjYWUwHERtAQ/VRaaIQ3EzhmzZZNXv/uBXv8x8tSNcAnKOLD/I8l9e0OoC2lo+wJ/T
axelDP/K34h3OO6xEmQI1zMWisO6bqkaClzlr8NAE+a0OfdNwvDBXeOxgkN15I/+ZFZj+zdlg7Hi
brK5Ou78zWjEJfBkmC1x47bKOtehbtsyac1FZvjUVZ1ItVpWwrVzG0cibevtRxRqkq8jWtU3QzEM
gTeEoGsHHd49V/7gynSpLWdh3I0dUgJY4zq7sVmmV9maHNFdkC3Psx4EnCVuhz4evPmazc5aeBzQ
fNfYk+YNXlSiGMek9wQkuW1V1q6Xm50ntpmbC3wsX3LAI6e1QDTCvGeFCfnsd+X4XliW8ejDsHvn
R+ZTQjy3+DnRxX0Naw2muA7eA8seSE4bpTcdVztYutTMK32/OkNrx9N2Zd9bk4wgAGBj+JEPmKvC
CoqkiPUcAIdzkJbgTiM0Y14G3Lhymhdel1DzT1V6HHZGNsESU04xF7vGs6TFmtXeU5kH0gdThm0c
lxq53Z4jPfDhNObVm0FBxhi3lBhEbd2mLyFM4C9DaZWli29zpblwylf2kTJ+EHDDg0CXt+hdbQ06
jDv4V4yY8w5HR8sbxX1gYSa55IYN146a+9KKoHe43+asS4Z5LLa4CSM1xoaTZ7cyMleAnnl0obLk
KvycnXZgudsBPOQxEPq+y8UsY+xShHdQYwPE7GYTegApnOh9M4OqvoEzhIE3XDOXG3/zC+Z/OJra
MM3N5UShEn55zEFfcZfF78SySIjn3iYWcs9R4f1o1goClcZwXxyASTYOsWlsYnuEzM+MbQ1+1cRi
7RZDrsMNYdnG3bya2dsW1bZ/JvQeqTf0cHfm0ocOfV7cClr2RkYkXUS5cBitrMP52FoyIgJokwAB
2KCs98tsK+CUVWSPoAMWZ3PRTpDYWvYM2Axax2SVtSRmlySHDWF7SVTF0rh23Pf0k+lo4c8Uq6h0
nx1P58WuQChwEX7m0HoOK/YcTl8Wh0FlwbAfI3f78KvK/DE3EaNjm6qN0BTagOLgiYjqz3FoV2Ms
9qKZEqsBmQ96VT2IMmy/HZ1x8GLxI38Fo9AvjI4ChaJs2978iWSQPCSZ5CBLuOGJp6GfXOFZx41D
ge9b0vS4pcUolfsymbveLeKugKMN7bmno8gbGYJ/C/K40sUUE6XQpuGoFF1vNFBxDNdLg95WaeS3
OewQY4me2m5znEROk5HHfLemj5VvDXcTJHQj8T1lVkkx2O5pzXkwxxpasp8srafHRA6r/DCWYrOT
YKyGgS6g7l9XuxyLXbtIDmnbkGaDF4Ul1An2TUd9NHneAbui7Kc9LO5v0/aRpjqOoR/GsDN+R54x
1TSB8EpT6JDzIexy7s22d7xPE3rQuBvgcbw1nPtIWM1Bdzt0HteQVARi68mG5TSj4+39t6GYS733
13BgjA2LGLvMINrmWNqleNVtz3/eZovysV4zDq/ZwfT7AP4mXms6B5AqtlpxCr1e3wdZWD6JMXOs
xIaxCZupNQFvejFZMA2tiYoip4bZTsLV9ZeTq2Wfz2bJss9DbiRiPyBkB2XxCoCSU1/5oh53HBxd
zcZwrOaEPS/iCl5X2CdiC0E2th6dVsycZdsNazG/2FVffIOmwuoiG3s8tG0PKM5hfLD7Qf0QBtxG
0mKb5mFmzVFocKOS944SGGGRT++UlmVdfxeaPLqkQ8M+pVJJ/iL6jHunYu0mMuigKoctyykuo/nq
ZKuL+tGWguUplivYHcG4oJHJM9TFYinW714TVcLvtom3UY80NEswcpUbhnbROmtdD4cWakXx4jc1
bDdM4D6MBgZAnFeGvmmCqfZuZjMc7gSjiye5tEiEbTuDG4zzxFQk9eTW2b7RUPaScam7IUEqFT5z
R8B5EmGunOR/snclzXXbWvqvdPWeKYIkCGJ7J11eyY48yI69YTmxTRIcMRAcfn1/13n9WoKtqB7W
vchGKUMQiHMAnPMNQ1gPr/AgJs05a6rkGAST3sGrvSh2JBrFl2WZAdbsQZvIPuKFVOtDkS3b9qCL
OOpzWuvywmZSfIJVtYBBB06iZV/hZFyPqF8CAiMoGqnTJEz6McumJJvxhXoYA2fCrjtYaM8oSixM
6ZMhUQEp+wRHdIcc9AZq8U12ZLg9TDs0JsxwiKSx2NG4wd3ElsvgWA+r/AQsZ81PK+QX+Ktx1lsA
DArEQRDj0RVwVLDolYb8FT2AybTUyPc6bE8xfnADq7Qkho0s2sdAZBZ4INRz9Q2mfDgBkZmwgYaq
Ql80xWUO2OBAAejJddJ+A6BboJnbAFa6g+EUwOslOie/J2DRTDsgQdW/2hpoSDxD7fupKnzV9WGQ
V4WERgau05X495hPm/IFLM8SuMWE9u+jpORAxdMakokMDLfTIBPyfqQduRMgkoEhZNRx6sZJAnZu
ETIt11kuIRaUw/wZNo4UXSjg4tFRjo9NHcRfRZ0thx8Vs/9vxfw35KMfFQ+vDNUnHNKPX8Bh1v/1
pf/6X6fJgMj7mH3649/+3ZUJcKv5jeCaidJlCh3UMEXd+W8yKf5X9htq29CJgFj1v1syAYl/A/kA
Gv3X7gDceSO85/7FJQ1I8lucwl8DEvJwME8o2Pz/QVPmhyrp/5U74bqOvgzaO7AuhJkpbBycanU5
Q2mhJqF5EJNABUTFXft66cGy2tNlmYADD68Ez7Jsjtsa2T+BV2PfUPT91gN58EV3pXkNRBSsrNZw
u9EsfklY8LrhnekhHBJMDUofEJdxir4zqizgzafmAUyg+5Fcr1zNPgPYEnjk/6gJ8WMlYBuJnjLU
GtE6ctsixjI45NHNPKzw0UPhS5XHEtXRF4Qor5/V+YvAIgdG7mr4gO/oilzMm0wD2PhVH+wwTzcE
z4hdV833ixyARdJansJ5AjMJhRAA09s1e73J4FWjWtAvC+QoUvY5DNpQdwMN8V2XYcUDgrcZ8iKI
bMXbBu/M28aK8Yy+VrwfdVXcVJOkB8iehzeP9vsv+inkaRfiumRXXf8kQrMtRBvL5SEDLh6rFVDs
D4wF1Vc29fH9jEf1HhpG/SmtR7AHJoLbaccOExLWjQVPCGj08NAZtJLVuN20kK/d99N7isLl0ULC
6O+P+v/ZCdkJfbvnW8Uf6m+m/9I9zUn4F3/nJIh0/Xb1dYY3BL1Kdl31pv5OSRDQ+Q0yLEgs6H2A
YH41Hv9XpziKf4PFFHRf0H+B2Ca5GiH+KyuB+Y6foacbMcToDz2u/yApPa1m4byGtBaagK6WMdSj
VpB2h+VS9KD1si/BGp8frcEvduwzI9NrZ+vRuQrBCKIALZ4vlZn/AsPkr0CWn/2Gvh7pj4YexRIU
QFQuFyNgz15L8raJIb3lN/g1AB8NDskt3oLqCa4orTqAO7rf26Z4yTj3uUVxLht8hO0M7D/mC2XT
HScAuG4tME5+M3cSN4rjMLKcMHPgiYpT3AT9ceC8//vy8eyF6bmpX3/+aF2W3sShjLS9DFA+2omM
t7sQ1Q3PuTvVVDhFCAO0m73IEv2SdFQFJL3W2XPuiKLHcwe/APzLLZ0uTTZesqw9Vpyd/nnRn14j
/x1A1wzxeOi5qe1SNCuoDdEQRrCxqWEntEWikV+M3TZUqvCIAzW3sMEt+iCR58dOnN8bga0cGVWY
y6JotLNRbHfttPqtl+tRnoJ0grdnYi4phE7vQZCRrxRNXpBTfWYjuacx3qYZxUMAjUrGXxUqBJkJ
pboXMCnPDe6khoy24ZROobkEHQoIoq2m90HwkprUM4O7KrtLtgF6vi7Tpa/nbwCdH8igv/7zNnpm
aFfMMYq6EedyPF0WMvLiDd36Nq+jrZxf8Cd6bnwnArLJKnRqqwnd4tDccDPIG0gRv2RS8tzozqqj
rgRjVwMpkN4ErzRJj3qx7/0WxknHBOolPVAD00UyBtZTZ1V/n2zGeq6Lk5B1QEM2STldpnIUb8M2
S84omb6E/3luXZyMXKIeUoUBsPRSQkFFg0Fz5Yq/8VuZ6y99lJDHcUNlrsTUFQfzBnZ2ZPwT1uXN
l38e/roC//cc+Hdic81VKjQo0hF6xpcIwNMY+MMZUIS4697Kja8oVdA6/I9eA//+TbHziReIszBN
NbKNqMQtyXoAQVfR+J0sP4R9Hi1TDTPgtJxjc+lHsAFupKjr35eabZ7noisXOK9ZMesQGacHS+EI
QUy7M3L6658/wjMbyMUctajQobrdmcuI19qnAHQtYD5J9MLZ9dzozqFrOGgcqEtj9AoM9ZmreV/3
8gVp5+vX+8X+cS1WIvQlxxktQzBN6fz9Smq9BcWI3Qcr1Pb23VTg8cT7mPqtlAvuCyuUujtl1EUG
HLgZjTq2ah+8vsIPP/lHWygpyxISGKu6tEKe0mI5rAAF+w3t1AKMAEanCRZ12Xr9MWb8iLLoC8/f
Z76uK1cOEt0wxzVmbSryqjPtjVDJ2WvWrgYdrcZmLShBH3OMvs7NehcFs9+sr6jZx1ltTlE0zhIc
JQD65NVSfYekDfdMBc5iqzoqezPjWtNm8y3wrO+hP/XOa0Ui57UzA/euxjEzF5hB3KHRlK/dS/KZ
z3zHq/rZ4xUBhrjH2CUur+mAptoUgIm4zn5L4uqqVowPdgyRHc0UNq82AtUF6PiNH/1WxTldJ1KA
byZKfeHqBha8OxBZ934jOycrBQmwCQ3ougFQ+WiMgunFPEPy+h0eRXsPBbio6gN1gZTM79NSPwwZ
ufGbtZNwFxQHAjFumLUJ0JwI0/fVIj1fBD8qR4/mvaFlhw4VxNRg1wVJqGpXDp5L8kMq+9HQNXTW
NthVqgukB75wYiAmX3vekX5USx+NPap1CYZyBA+qSthxHhp5A1Gn5ui14j9QPI9HR4kYDA4sCug/
e+A3DpN4yQbjmbj8gfl+NLRFM0F10Am60LFnh5QFXznbvvtN27muQ+61NShJ41vG8edqHd4IaMD4
De0k2AH9+RT9KXUZIyBhy2+cveS3/dyCOOl1jDOqs+taV5CdGeK/UCzw+4qhk10zzcq+ROflAkfZ
r9VU0V086z+91iN00us6L0pM8aAuAPm0O9NN3wrykivAMysSOjfbLCkZgLUQJ2BrBPUzECRa65dK
Qie1pnokqChC3WuYw3urUuBRwOX65yW5jvGLq1voJNcRXT6IuuN4B+tQhrtJttDm4G0nv3VdRLtD
IjLl9V6H+N7TZJs1IM6JkqoLh4o7JCghWXyCps2SvvCnPPcFrj9/FKQrjGiWEL30i12XV6B/fIZY
89t/XqXnhnaSOS+bdVw0Pi4kPVZQ0dB/DoKE7PxGdxYGIkWhWQzBUcF7yBzp31er/cqnrrfLvHFg
V4DTuGxrVu0yeAMCNjeNnivuZIFBLFu3FIG8rGQFv3HaQX3IKw0w1/6845SUG+RZLiMD5W/hCcB7
Q/TBZ8FhsPp0p+AiNGmA0BXqg9leL+9wyTr4jexkAc23oOEKI0OlZS/BxBzYK7+RnSRQhhZQRQKi
1JqmYFym7D2o/uULO/Aa7T9ngZ/6gKGNwzIFROFSENkAQzfGEpCctIfMajFR9uD1J7j9LEjLzlAr
0PIC9jgwijXyewpqrdfgLv+NK2kYyGbqgnbquUmh/pq9hB/4dfT/5KsTVS1u+IzLiwBP2y792eIS
6jdrJ/Sh4YcaXZTJS6i/6msvWHhucefoD7dUh8OGOSe6u5NJc64hjeC51E7Yg6pmaT8wLHVfsd0M
7O8Oknt+K5I553+fzIA917gjMiiLneUKrvUK5J/XUcpcKtzEa17A7w1bsGfA9cTQI2k8J+6EfhDZ
Za4GrPiSQbhXBod6KbyqZj95fmJxDcyXEPsQQr4xLSRN8M7y2oCZc/43Ok5nSORiQRbo6eh3wFd4
rkfyNMmSuZxYJbHUGiSQMctOPeTR/CbtHMfwZyzjsMZ6XNn+cAHYobDrObQTkCGkkZH9qLxMbXNY
rnjikngO7YQklOzaxqzYIDHOBpgH3MFdxHODOBFZC3BWRArNzmAT0dskhnioikXkNzpzQpKgOcei
LEEuAUZvRxR7r/lLNaBrdPzi5HGdQ9miK6hMoOrJLGyXTsmERtG6kHjcJZDx+Wohj7nsF1CIXvLR
uG6/X/1CJ0zVBiFRgGERS+CPzQmoMMS8xBh5bmznjG4KucphndVV+kActwJCMpsSfhUFmIA8DSg5
EdAKslpe5gUe4JnMwUPwy+iu9dYqwKWGbJqENPHyJuyjd7xO77xilTmxCgNiDkANwXpv8pJCk77o
gpPf0O6uV4DNBLyRFwINyj0HZ+4AZYWXnHqe+Zips+sVYbKIu1Fe6FYwQErpugshLus19dS5gSYT
RLxYhV04QLcLMONxB7uAzu9rps4Wx2MfGjBQq73wFtyBwxYqSL5A/xtif36zd/b51K1RAgF9ecHT
ZS9r6AwOsefQziYPCs0ge4SdyGyzR8fi3kjrl8ZS50AqoHZWrhwCp7yVtxDiOaAhePRbEGeTa7i1
zsJgJ2qI2PK0PJV998Zv6Ohp1C8BUVEJ4bfLTKFxVI7tCIl1OB//5Te8cygJgDFoAR4u7uQ1ebtU
dDnrLaPf/EZ3IjSLCt5VwORD+Cj6JlT1B7iLfjVQSDI/XZgV+lIRaE/Qq9XFF4D+XmvQqPx2IXXC
s65ArJkpdmGr+DfSyP0YgcXgtSbUic7QTumQpPigQxCC7H+1poJy5Ugz67djXJSzhHlHH3EkrqaG
wB2x3Y3Vwm+7uCoBADm3KxkQQ6meX0M4KE9k6oUVYdQJT7C+W0hslrhlBNFHRbPLZF+6ml+3xC/O
fOqEJ0SP0wCS/eoyKV0MrzsDXsg5iwPslw7+FwZKqBv9AK0fJo7gWkDop4q1tp5/mBPBQBuABA/W
wAXM4u8N67d9zEBl9NtNTvwGEKE2Vl+bI4aDbzeSvNoSz7eYC4LJeDDzSBl56eT6AcTpD7ie/eE1
bxcEI2KoE9gRpSMOVabvtp4ZhFwHkH/8hncCGGpKa6zlhGs8E9C7vnI0jfWDGQDV/DTzFHqEQEiP
ZVl1dW+L8RPYqp5nd+IcrSFgTLAQxWYBgPMMo5KHzUR+FaTEOVpTwPqkQYvkssT9canKW5Ppt37L
7cSuCbZ6BCEFyx1D5bkoQS2FCsbBb3AnentbQzBMXW+P0IYfcYnp9EvWs9f5/SIxuJI1GvaHAlLI
CM2Q/gETv1PTTn5R74L2+NS3W0Bm3NbLBFpHIIKufWU8t7dzrraodAOExXB9jMp71RWvdJP5Veld
yF6baD3YGpEDcdEC4tAS2rUk/NPrU7rW37jHJP12fQJzPnxuuezgJQDQ1Lr3G94JTIgRUAjvo+Rg
luJNDYmCYiZ+l8efoEUyAvX2ei9NCFiQCromO3hh+31OF1eUQE0BMjY4sTUUk3c0pd8gaOpZ0XBx
RRI+n1OsQnmBm9hbCBVAdbfx3CtOZE4bLJVKhqEXVV/GApd1XfplFBdS1GbKpqjgjhduig/RIt5G
NvYc2j0yIYkxmwJBn03irpj0hz6DTqHfDnQCc9FtY+MJUU+t+ooccAeNab+7tAs7gZxZQ7hCzJul
vkmD8hZuEn4PaRd2MtQ6Y4tBETDdmiNru9eQnnjntSAu6GTZtBGCNOMlFObrothrWMV7npWRc1aa
bKE13zDthNvLVgavgSr3+44/aEaPeokBVDpQskREEli3QF//LefB2W9FnLMyGyENtcVIsPEUwsQj
vNtSz3i88toed0AHbsN4g9rKhcnwQYZwoigj8J/95h09Hdws0Sya64EG9sppVRjczJAN8hvciUlK
B9mJRuHNMmTBcdoI/yNgs/a7bEZOVJKCghKjcC7QpLhZZv57hY6o18Rd5F0XSwCUSzlelqD8ZLPw
XR+0XnhlyE4/XXCIfNqYbzhyIqrrnegDEJbtWvnFvAshSsYlNbaKcD8JII49wXBjN+rUb4+7ICLc
H0hcCzpe0ql/lxn+3lTLJ78Fd26xFVJTVUMJB4ruqQbZvD+sqSr8tqELIWJTJCCVgW04buCfJxzm
T2lnjn4zd6KTBVDd7a/1W4gVHHUDm8iMeH5MJzYFeExroFCQo3peoWpswYwPgYLym7gTnHNhZtPQ
VV6KpoXa/8LvpdSepZYfBtCPMm0PVrkuoKxxmaYYzJNG7Oo69APlMBdMlNbRuF0VWi4QMzuViXhQ
pfY72FwskW1gy8Nr3CLSpIIqEkvfkdJ6oTYgE/A08ktoBKd0wotHzJAyauduOyahkX6b3IUT1W1Q
FXaAcCAY9rs5rP6iMyQXvLaKCyeCcqFotwq4MJxwpIbiGzj9B5gNji+Vcp55sYXO6cmXKCmqMRkv
RSFv2GrfC3h9+M3dic8ZqjcwVkEQBbLqdqaaykOwyNgviEInRKuWsq3AcXGpJL2jYZxDUdhzaCc+
gXyIg7YF3W0ZYrj6jNVXuJhWflkrdM7OYkk0dNMX3ClUe4RCyP1acq+sBY3kp9u8T4RMTAKMD+SC
A+iotGYfrNSr2gFT56eDb8yaIBuwKGEr7rJNvW4r4fUWTK8c3sfXLBS0A9pLfq3RCOhwDfp2iDzZ
kSl3LrUljJGALkeyhSiCOLBW3m8UXlg+Wzx1+f7wUaDtGgqwG1iMoh5UhcLgi9/QTmDGUM6EOiny
eJKgRMPgbbnXaBt7Tjx+uuTwydlsU13PThgEqMY8QIzlwW/iTmDiyR1DqzUYLzCceQdXiVzO8oPf
0G5gQpe6B4xVXQrovfWwqW5s5hWWIJM/XRD4EzC5Jeg4tR3QjtkcklM/V351sdQF4fBghDIFjDwu
UxTcAHz/zQTso9eauAicRXXp0AXIJwIaY/D72gdi8VuTzInL1khQKU2Juqxhw36parIrjfTbJpkT
lyQcmsVE2N82bD/F3XQHG2Ov4z51MThqDbNiDVDz5XF34GMHG4bC63kC5fqn2ySSAg6rGo82dJvb
P2N4Uh2joW48R3eikhQacpywZL3E2UZO0GB8vSooSfptFCcuQUGPEugToskcveFRdQPFQs+RnbBk
ycSJgPTRpZHjfB41HJ/TAUaMfvN2IpNDEbmB0hG+ZjrdwLL7diHyxmtoF4gDS1opIJCF2iwVJxgC
vOEN93oiQ7Hm6UbZ+jUFxBkwDS6G78vSnHruV8pLXcuAboDIfmyRYJkYR9g56u0GSpnW66mZMicu
SxqN8G1GV0Mt9A4ui5exLd/7LTd9uiaQWAVCUAKkAYFkqLfVN2vqx6pLXcBNEVrBYCiDWVcJXOBQ
datav6PSBdzgDIaaMoxKLmWanlFdvy1CvxToAvjBB4CAXYAPudbmE5S9xgNsd0vPaTtBCX2iwYw9
wh1OFntY1d4l4UvwyWv+/7nL85OwPqqELTheaP9uEnYynzsgSz+3A4G5mYEZYXriEDO7X6H7q174
W65B84tf6ApF6Hnr4ZYtm8uAP6La1zWcK+HdyW+hhw0T69q2w1twLIr6amfb+iVjt1kLzdaIrLXC
PQZOPn8k0BaGmjIk1vzizIVDoXFQZEWNjw+7k3tZRvACHPxm7oKhqquuV1Lw8dIPGSzbRfS5hZq3
Xzp2wVDQ5jfRRtBIYGlxhBv8a0jZe7U/0tRJPTj+pmLQmLeGGn6omdzxGAqPXskndZIPMzVkCRXW
20z1d9h0PxgJgc1/Hvs6xi/2p4uEKquKz3OVDJcxhLphn6q3Nhbpx2Kd/Q6q1LkYgMzSRdDaG3Fd
7+NdYoYvwoqXKkbPhPNV7+3x8wu1kXpdoewFURF4y8I3wnyD6mjU78siM9W+bGRwX8BJzy/rucJl
daGUGCwQUrHQH8kKh9vJeFV4U1eRCap3Y8kh2X3Z+AhGUQcL9r62frSi1AVIDbWqC41deennNP5e
heEEONMMv75/3kTXK+QvNpGLkSKxQjsHNXtYkk/rQ1gs4lOsusovbF2UVNzKVDHSY2nmdMjhXgup
9U7M935zdyJ3CSB5vVk0LiEC3qOZBv82aIjOfvUBFyS1NWCimQSvp8ou4HTR+yC2finHBUlxFDPg
eoyqIzrbV0vGRFoF7+fthb3uyOj9rz4HPHCexlZP41L0NR8u82RIg5Gb9bUB3qI+LIu10HNn0/Ae
9WX5VlUkfOiFWQJcjTr2NUu65rYyMROnHiaYt3CVDWBBF8tlR3FveKNmgucpbG0A4pB1uHw1AQ3G
E056XdwR3MdvbSAxmB1tccWXL37YZjjrOH8S7OGSjmw9SpLyVsnxlRi4X43JBTHVy2wTmIPzHBfD
bxUf98MQ/OW1QxPnPt7yoVe8wdBJ9ApAdbX5nbUudgmaVfCTVhi3XOAcB+9N09Yv3HqeSQgudMkW
pE41XoR5KKrszfW4eof3VffZb0Gc87AfppWXKUZXUhwW2LiO9Ve/ka9/z6MOBCkh/2jLEUsNleil
uM06P747fKSejlyIeeRpMfC818cgbPds8uNfQyPy6chRlYbRojEyjcfjqrO7GXA0v+VwLuJQa6fw
vMHQhIsT9KgPqCz7nXeu1lg11gn4Ndh8Pfyu9yWsAHYZNPKPXhN3kUt01XUZRZLnTbmRQ2j7e9tn
fjX21EUuCVi+9CnD4EkA6Xp6Snnvd466kkgwo4v1AuJYzvr4QGG/PIv3fgvinHIQpod3J+nxJRux
h9bFjs9eTVhYHz7dfkIsMF7ScGFiCdxBN6PFnvSFH9IgdRFLCUxqYE8nGMDFoT5kE9T/ITrd+p3O
rpkLQOJFGXAFBylK61uYUkEmfpP1CyfoM0nQxS0tlAVpC+X3nJu4eRUNbfFeysV3izuxCbXuKNFL
SvNs7mBYT05SRJ7R45SthGrnZbOW5iSEN9TwuVab38vRBS7VPMtmeAOmuVFwkiq+ys3zCuriluAa
ASvOosXIho+HMiFvBRmzk1f0uMglyHy1jSoSmovZ/g4HuVew6X3nN7QTmGu8CUlKSvNQViUkxIpu
Nw+p573fxS6VfVondJtpDof2d6sR90rTt34Td4/KDNSQsMHQuJvkipQXlfhdbF3o0gxJ5QzwCIrk
vdZwyJqmc9HCyspv3s5xqSImCBAuNEdeqU4sCM0BRuCVF9QXqtNPs6FeRaxth9CxHPRIRi/wTPFc
Ficq5xlgRdpPNB/hC1YEfF8nfonKBS7BV0qQrYa910qyDj4CU3jkJPEDKKcudmlkAS+aCaNnMx2P
7dXdJ8Qty+9zutilANVTDcc+moOvdDdM4uOw/Wdy5f9+ALnIJZNUSaU7RL2eMvEF7ys272ctAu2X
VVz/y7WCc4pdtgWefuG50tHetJ3fxc1FGGxF0CSqWJY8lRAPm1f+HpxCvxzu6oj0myJZSaYlX+hY
wdCshP9MwQa/cpGrC9WYWUJFlOB7jmN1E9emOStDPDe6k7O2KkthDhfQvIaYlYDF6j7pU8/E4gpD
Za0F+CLC4EMpkx0BzG0/X61DvdIWcdIWl+kgCMloPpcC8i0JTJ0BTKlL4UeTSYmTucBCZWgMqiTv
NtgUbWoPT0K/16CL60J9PZPh0Ia5Loo9IUUez5HnRudP8+0KxPkMwkmY1xb0Uzi8VRH3uwW5qK4R
onhtr8swl4F8N0bte9kFXvCi1AV1dX3VNmNltzzqog+Q/YDmHNxDvDaKC+lKYzsatmVrDpluu9tq
/nFmyxu/senT1W46ZTfZVVtegCgaoQJU2/e66fzEBVIX0NU3YoliwZC1pvRV2ndHzUO/V4oLXQIP
kkOeTCz5FLLdZNpjXxVeaZy60KWUz/CaJdmc9yOqYmg9Nju1Jn/4rDh1oUtDin5RCPOjHERowIDo
q2Hyo8xTF7pURCPc2mAPm6OqfWC6yhuWeCVxYJKe7pNphD1zbSub13rdJfA0C6hXtZa6qKUBYnML
I8WUi3Q5iqw42eKb30o7Z8PV5qca4B+MHTLPb1PK6DkbYz9aD1j8T1ekHeJuiatwyi2R7FBBpeAY
z34KApQ7ZwOY/XEEx+opb2d6gDHgq9KT60S5cyqkIllqOJ7ZfIyn13oaDoCieSVB6sKWbCzLhMrB
5rKDHxasIvKgzb57fUwXtCTnRbYrFOHzirJ8VsGhVKlXDqQuaCnjNoOiNHbgkkDpoIWj6qkKTeBV
kaAubokughgVkgnIs9geA84p3LsNOfgtixOXnRSQBg6XKa/74O0m5lPdpH/6De0cDfCIDRcaiikn
QZMXUf8m29oPfkM7kbkm4DvV1Ew5JKbui4h/iHo/HD6MdZ6GJSQ87YQnxJSPTXvTzuuZeYqd0MwJ
Si2qdZkDzLqFveiuZ9Ft2bK//FbEiUrSigIMsHHKo/SPMpyPpK+9Lj1waHq6IL1pDc1SjpFBhd+6
6UbSl+R9rpvs5yYhzHCeDh31bQIvjnnKYbC28iPrFIOrdKGiTyW6wumO6UT41Zlgn/T0dy1mhuM3
n5DM4/o2glymgUeb19q7ECYxJbyC2oHJeTPuC3AJQhV5Du2EZ7HF4xoNiclXMRcPOhzrO9jN+im1
4Px6uiZpKhkOocDkcVeFO2gGs9t4GVa/I99FMbHKwtaM1si4/VU4gR/gMOWXcV0UUxwm2RxDvzuf
TXoTc30HxcaT38d0gnRAoxIq7IHON813TBXnsWFejx7qKhxuDZpg8VyZPP2c2WM8eA7rBChLF8HH
tjZwvg32lIl8mYoHr8VwYT2cCWQ/lDfyKWBQaRFnaPu8BDO55upfBL+L64mTxcI+F6tRM1Pczoii
c5AK7XdqusCebklhbt8ynStBH+I163Yw+Zz8otKF9sDMSoaAypu8DADQmlT9MFYwrvdbcycoATSI
OSS3dJ7B11swdhYL9SpFUhfZU1VM1BY2mvlG2nciUgd69VT3m7ZzbgZLDIsHeDflnY2+E0E+DxPx
qxcCT+nkKZOpTLRG59HwjS7NoYHztd+snWOTtpOMCoPFLuBVDzzDCZomfuemC9+Z1zUa1XVDl52e
z+nUqCPNjH4hubJfR48L3+FBTyYGNQYcnSK+zIAsf5FjR0uA+mqZHE2gS7KLJWSP/b6vi1qc9TKL
Eeq1eRcE6qAGFR7S1k/Wm7pooXCF1YDVo86rMtx2YwZTVThPeeEwqAsW6oxMgsy2Ou+DbTyNqRgP
rO96vzeLq6fUBGbpUoW9CRel8K4lDFcA5akYTF2wUAWWeRVppXJOYMtXdR3ce1s/XTLqwoVoH0Gl
PZIqHzh73Ys3dZm+8worFyhULtIkYPuoPG7sbubx16Ya/MofLmDHVPWieoGh1QACFDLxLp0nP4Ii
dVGyc0uGehsTlRMCAZw2vDN68DuQXDRQnMXZbKdB5dmaHWD9vOs7v444ddFAMw+hlZR0Kq+H4rSN
36Kw8MthLh4oXDLoYMP7OidRfIBiwD4znu8sFw+UbnUEC+tJ5qrpdxNfdtnY+12IXCmjtRsa8JM2
mXdDWf6RzUt9v4Vl9KfX3k6ctycfqqyAIZbMS4iw0LbYdYvnlchFBGVmrfqpwdBzVplDs05iz8Zx
8dyBzik6TEMAIViMLom4aYbpDBy1VwMIHqRPD2ho95UlL9sOZ11kDnBJ6s/VBMyt34o7F9zxSjiL
t77MCdBAuMq9yUa/hh51UUH13NG6CBcBqAoBtLbo2/lDp7fOT4uYusAgpJOi0BXGt2YmB7k1n6eg
9awgutigpMpiaOAH9Gw1v5g13jEoBnotuStoVNXdpmxSs/MQTIc5WmBr0ELUyG9w54a7QoRkCsYk
PSc63m1AHqXELzZdbFBo6kTKurZnWdvklFXldmPWzPpdFl1sEMCRipW0tOcmSO+CqjpyO/oVsV1g
0JBpQg2K2GdYPc67UPFXUVH7NQqp66TVzrOOAO2051qt7xVsSHZjwD3v/bETnDzoUJXQ10WZSljH
sSyHqrfnzF1wUAy7q2Re+HTmJRRZs2hO95i/XxHBxQd1RWWDdmEYvCjeQbvmYzH73QldcJDqxl6v
fWzPQTvuiagOzDK/wHRVjUgl16Caowmvwupgowz4oC9eUekCgyZFOpukqz2HVHxqg+40N8pzPZwj
E4fkqqphtmcql9vR1ie++cn/URcZNKKNF1WVtGcruuLEy4DsbDJEfg9m10sQviJEoMVhz2phBxmK
h2KTD37L7RyZtmtQV5GTPRtDXkVlCfXeiPi118H1dM5jqWzbTxYbkMrXnLMB1Wbll6pcaBDrw3qQ
VWPPs972+EU3MbN++8TFBWkVNrRu8DG3Lgx2LBqOAd08S6k/wYKsKEYZtvY8aLQ51mZLj1CS/+r1
NV1gEOwdLJ1ASD4Pi7zZunSHRfI7dVz4S5iZAXVyDM1os291vR9LP+sS6goaFYqskjUYelm2E7dX
lQ3u+SmdcpCaZAhlcUQOnFzNbujFQxYq4XeBcJEvErwoqpbennsR7mk8HfvU807lYl4EDUtL8N+Z
z8V3NK/2lUy/+e0RJyjrhIutNwiceEtOQzjYXYZqu9+SuFpGfbdqJURlz90g3kXNn0PAvGD51AW9
yH7gkR6w2HG44EygN6U0fhd7F/QSQg92EDMWu9ZQvGmrG/B6/B47LuZlSKACRtBKhg97v0thqZFC
YMPrO7oqRoogUppO2HNZb4eG5WYc/A53F+3SRnaIbBBM56WCpfhU7eBU7NfWcJGFoVSrDHtkv/Jq
WVtnoDtvnt4l1MUW8lKkDSkxb87Vn+1G39l2FZ6r7ZyTrA0D4OQxdhXfTSTbh9vmObITjy2ptjTE
Q+E8jetuLb6N2UefDZK48B9TVik1CzYI8DQHILl3cyu9DgN4ET092MMxrZTus+ksF5pCDQSAPNPo
wHP0a7H5Edepypq0nK7XbU3IdAA45WNi28VruRMXAXR9YLNZYeo6Xm/GZb2ZBz8JusSFABEWRQuD
8dkZHV65G67aMbz0C8rEtQ7TNStQ3Iins0oavp+6Tb5Z+KxfuE39OGt/boMlLgyImw3PpSHU5xBF
0/AcrpUKXlcjn4o9JbYt3rWCiAxdSDVXNxBtUDC8obNVN4ovg7hpw65OduHKl+Z1tS1yruGI2SZ+
pcXEFZ+hLc4rO7f6PJICWnOEfIcfmddjPXHVZ2wT0KKD++B5G7tPCS0FKsV+9lKJi+KwQ5xULGr0
OdP1uW6zekekHywscWEc29bJJgMO/LzYMdpJadcd1CwzvzDJnHw3hGW9bKS+rnjT7BiLrwzZzU/+
I3HBHJOVgzYSaz4hFnclKYa9yeh3r7znwjkmUVgoVGPqBa3+CM2cxyp4od2VIAP9Ikpc9IaN6q2y
SYF5R+UhWeIzZ36Mr8RFb5jOdHOqsVUiMiR7mPqQ/QaXQ68lcXF4haUpLiCLPpP2fzj7siXJcSTJ
X2mpd/aAJHiNTLXI8nD38LivzMh8gURmRQIkCPAAQQL8+tWo6d2ZipmVWQmRfMi46O4kADNTU1ON
L5PO1ZCG+1SyQD/y8PKV5HNXGFy62KJyS4ILCa2GT0aCD7GxVTxZ22AzJ0ls4zq8AJSaP6czRz9S
8VIeW6HYbE5ca1Unq1fNVszxp/JV+pGNx1hGFDhz70VkNqH0UHTjmClf2KcqG/qRj9d1SsiQaLx7
PNmLtpvEVbFs6edqG/pRScwWG4fZLjbRtD5DCO1a2u5TYAb9qIVEtrFPWiyRE1uGb4Pjd3gG/8NR
nvw/tuf79/9T4rBuacTzvAcqVVB9CXkhfbZF7AnmSk32/VNb6SOdKMQgHFlIgiNdZ3m5afOTrePn
IGn6XwhFLQxf+zHCek+6Y2S+OZ1/bid9lEVCdA8wQIork8LzqotJRWBt8rlg8ZFRxJcxHPWOi4ts
umZTj9bL9KmuOc0+nACpk8OQYGr6lNIxqFUqbwPOPgc80I+8IoWR9ZlssTn17xwCzH1/V638ZBb7
kVi0xNs+tyM1J9+113RW1bz0n9tCH1lFbIK4TBaHWIO8bQGUClZBy+1z5oP0I61IzPGwDyHuSj4u
Jy3iGjX9pxp09KNeUDoEnQpAKjoVbX9kqa5ylX6KrwSr8b/ufTK4NvXQbYMzWIA5irUU7ed6C/Sj
UFDiTN5DnAPLxIUlGBt5+imsm34kFEXpPMk5wIVXWD9dB7xoS9Oln9M3oh81gbrC5iSOrDllTG28
XsZJ83IUI+buPnUUfqQWRZD3zCFM+P40x2pM7HMcf26Gl/4XXlEyTr6dkLD0TkV1JNxps4X43HH1
keYzzdkI72WkLKqnx20pSlGQzy3wjySfIOwx4tTj0nGfnQGh1GL8nEcl/cjwYRAX2dd4xQIPCnEt
mcI979Ea/dSz/MjweadtQ9+T6BONeXgWgRUHlS/55zbnR4rPrmgxh9OEq7eiJeXQm0FVTvHpc/oU
9CPTJwm87pJ+1CemVV9OqCdGzz8X8T9SfdQSzROTkznZeS/B3bqUrXj+3F3/UGWJzhRmCtV0gvul
PWwi2auAwDHgc1f/EDs98MFl7gt3agsA4Mlwl3bL58LyRxrRHgfJLMfdnVYXtDWkqebGDeSTaf9H
JhG4vkaks3enoc+/cMC+pU7c52LnRy4RkzA0CKPJn+DkZ6ACtUZHU8jPKbDQj3SiOaIzOq7MnVTm
F1WC0xGrqpj89vapR/qRUyT0AF1Gh0ca4C3brWvS6X/iiPz3VE76kVA0yNC2bsUjReN1/VXg8dKG
623+OUy0h7QWFMW7L8GeKdN87rPEf43YuyOjzwriTunyEJgAQk+ffQrRhytrxSmonO6USFsuti+X
5HO+BPQjxSjwFPLkOe6S2Mxtl4XH8JPGOPSj8FDm90AtbehOKDGgeDjsfdnOnwRFPjKMOGWQfzez
OzHaymdgR4Et/RzF/xPCEJI/6+b/Bhz5SDLq1ITBflmMJ405X/oEb2JxXtM1SK7Egrn8B0ibheOT
4bKFGa/fpRleXbrFHtqjbOxXVbboeumpBJI47GfY1UBSx+1czI+hSpPpMpx7257ndfLLjfG8LRpJ
MO57sUDKa651HyX2wi/pll9T2JSFjWYxfB3WhEPloWRJwV9okER51e84AuqeTcNcmySFv2ZcBP12
WlqAUXc0skFykAuh/Jg68KbutjGn1Z545xp0Ks+riugXJFH2ByXDcp18Ge91Ix4ANwnD84MB2/mn
xav5KoFbSHqCCB7UjeKc5L8C9CMhiYNjg2O+v834IfYDHR7DLlp/7Q5yatBaVVMMXxT4R1wMLk7U
H6He0fVKgl4NJ9Fl3f6lG0XvDkueBv6QYex0vsAIU59fBqZYp+tEJTr+Dl10b08xvBbaKk+X7tlw
n/CKJaAkVjYcxv5C8Y3PNwoSm/4p9SZpa+jehbaSvNBpBWuCBDROHYv+HI7UjRXR0tNbdJjbrSxY
FBQ/PG76fJFExsITsy/i7mvbOUYugg3zg7VLxaIOeaoiXhUx+gNNmrngdkt2QRtIEfi8otSy9Na3
rX7Yoq4bGi6spvcD1BXwbhat3+XIhpxUEzd9Xrql0/JAoHgT30oRzX01QVge/al9haSp0ArjN5nc
QPjfqOVBVehsWOrdgYVekW0JIbU+sRSSTSEdhmNegGBXTrTYv2wGdK2yi/MxqDYiOS13bzOJj+9J
0ShjeVflbrZfbd+HEMEUZLPHOEmD7G2HglV8itkY8mMcwvu8tGMMw58A8k22YlOwnTPCMqh3gzLD
q30ao1e8jIHCbtavZxT6Y1pCLHE0L7bLjSwB62bFqU0MWSFEFAFJdxS7qFx0nNo7W1DPRGkivu5l
p4bY14ljgT5Ymfu2MhxCwnC/2XdWDXrA3PQWZ7lp5jECbZb2hLVVlAvJDz0z1NUhyPSvW8fdWgZk
GGDMoTvL6pzIYn2aLM2+Ajhgoh63pJhLxTa2HQ2+3Z9sHi972fYTzW/ROkhNCV3kbTgyleP/k3BZ
IsognXoY10sI/Lh6tlb4l9AXAjw+iN93w1vWFnNRk1bZ+KqHbuRbtLeOHIM8cD9neKh891xGT2Gu
ZQrMog3mB8blTiAwk277ZSI2iBRXHZ3HsFlYlNK7TfmEHCxXvb7wlkXDUWyZnEqT2PV2Wm2vD9hb
sa2GZB7/2FoK5I9BQ9ueYCAUdMfAr/xrkWKEe7SETpB7nFX2vCVDcJYrvlO2UHXJvi5jrvqxgbBk
P8hmMyvt79uU9foXunlh2kBWJsotuMQsTs9uiSGrXOqVJ0JXEm2hMS5TEre+wof1880IwYH1OAU0
yq/GbXxfA0HGcSzxkeNxoS5kjxhja8NHaYNWw7XUsHAqx4kDRUs7NT7rkJD2j3yKFf/DwIZiqsnM
kGK3bZ+qyxb63e5Cp+He3+5zl37pnQziSpJ1Sw7zIKy5wWkauIq2dkgP6JxmUQn5RameMT4SF898
CNk5H9HXx0g0M/w8pi791dtIgb1LM71da62RLkRqNV+h8WphuyZs92vp1+VuEI5lpRqxo4LK7JFU
j53dA1aHO3KMEgptW1y3yJemIxmxJkiQivzGFYyTowzsxJsOqVpQTXnG4ybDlBmvTd4GQykykwRN
FwTba6pzPV0Mcq/jHWdHuaHf+X57H6JiRazJkUAKRkvBPLR459udm2Zszb0M5mJvcCRkeIdcMpzO
OmeUHJaekfAiAOw6hHWMCZcvk0+Al4WpKV7nMM4u83jYrtM56IZzkbUqPiYwuYgOFJtguUYAPCs/
VhOkIK1rr4stbTFV0tH9Ok/1dAVYC9E9Bm8kqnymWXcYZLaJ0lMgxiU2aPEdip3+phC0zyroIH+L
uqn4Iykm/iMayajvx6zdsRLaUIRVStq8dlMoERAhlgnpNc+gWRjBBkv27Q+65oeVSnvWmkwNAHRR
Q8dGN8PCjq1zJ0q6oU4EWkcmi49zHJKyCP0tU24uY7arsoA4XCkg8YR12d0jjbBlj0ncyrpgK3do
Esgi22uWpbZkQzZcdVF07UJZJ9n8wrZgPUSka2sLR6QaNuVXezZ7QHkyD+oFtm41U2tRiSFYizKE
jt7Rcehf4XTus+si75+sny3Oc/cjY2w5QLCc1ukqt6ds5UM9ddC3hrLAPFUFzP8slm3Ocfwkzp2h
aBeVcGF6khQVRIATHqFNP/s8wHnIp6KkeLgVOBRhSUN/HXp2DDt3XawzaaB772CgqkS1ZLKtvCE3
fWq/4TamzQTlxhOArB+Csr2J460GrZXVyne/YEjSNoFFRzmH0xkSANcfhBNHr9hU8YIsFRktwooN
74jKb63PzvEIrmCbgOKDYWFdZtweFZ2Kq5H211y4rU5Tf9/reZSH1gXfqENAkFxeLut+HXI2lCw0
z8Mm87NJ87nhW/pLtusNk2gXVxr3MOmHBTthcNVE8iuUnPt7BICGuVsHHEE6WOCBFbEZ2VacxOYg
4lSWuRNrFfUiqOg4PfCMZadoYRAQH8g9xRAJ1JX6KhbRWEo7l91I8DeZxhTCCt5v0ydUXgCsSHkZ
bpgxkQCdy1n3yR0M6zNEGl7jAzFd7zD1FOWY7eYuYmH6a0v5wutibaOndoitr6e1R9MxjDrZXYVJ
mAA7WG3ob2A3lNUb0UwcWd4LWeHzhVGVBIqHhwzIlDuTIQ6vUxKIoaQMs6ilm4f85+ATXY9dHOQX
ec/Tr6NSiStjv7gXGEWm5FDME/+69f1mkPNhLvRcRDR3WJkzRIzZ2O7PBUUntMkhDFopr6Ov8IcZ
5nLu2vlrNk7s18zQ+blUyuLuWIk9he00ZXCcbrsdAQRA2U0auN4/zLpg+pwxkkeHOWIEjGsVLLQZ
w1nROu81A9tJb/zGJNzYYx9T+V3ti3xnrAuqQUQWWFbRaPyG/pIvbM2WHu+VYlymv4+LNvxpMrjL
PYuB9LaMRoCtwEi36YX0arJIqvK2P7V81F+GxdPx27Bk268lBWupnNMYTP4ZGTF6V5sOaQ0F7Si/
W4UahiayPXTqpPa9PGWwaHokIeWyGQeBBTnZHOOcrF3goSpsNt8u28Z2pCbzImFE5ay+G6eRdZWy
Og5xsHRkKYGwJuZQGL2H5SyZnyoMPYe3E3Tx5eMEuQlzOxtCpsNIrBGHLuTIDYsYU8fV5iJMA+NT
6OWwjnFX04GQE5LmqPA1SsEryLwZ8J/D8AxZD5NdQs48Qj6W7Pvc9DhnvpIo3t0fieegew7rFCzH
eYSIdY254I7dS9iTxhdTnFOOW9GlcbmuoRAVySKFcyVlrtzwPPtTAlFqaBU7ieG7hHXdeB9op7vb
MEx1WydIecNyGaCAdIe6BQrT1Ow0b5iQd9BabDHVRHKE0n31fq9tJtLLztFEnPOQLeDXpJkVoAGa
nJdrt0+PzubzK50ginfswaMPqrSDb3pFpdh+DUEuolJgNvhZ+wAynHpKe3aC4D2yktRhiKJeF+Tu
ZTDk8+XSDUEjEchfqY2TJzMF8pxmBQqKTrszjsJQ3CTxQtdSytXRcyFYR1ECrNDPpvv+S66J+YKq
Ls/Kfpx5XM0ROUWciSaQm1rqNcgneoxp4Fw1rDR090vYLb6Kh36tcdblL7uVHKrasCXW2GOjfglI
lrtG9cgFriacvPutRLpaWrguHniqB/KDLCbeKxQ7nT4ugZdDsxchewC/o2ibPQjW8Jw5SotLNlr/
BOtJ8Qs8j5VVZhp0e5yQbnXoJ21TWO+0v1pWtUW3vXxPjLTlsNyBVuLwRxF1NL3LGN2b0WuTVej+
nRwkPV1pYLo5lDyg18m8F6gQ4Ryj4WXCvQHQRmNa25QyUolWSuRjWZzcT+0YPMh5FYhEi8zu8y0T
9nZPzDjfbaFXP/SmXYS54kEEpRcRwpMx8QzF3XGPbhIt1rvWyBEG8Fv7IjrvphcepsNaxRxjZnGR
B0Gdc9SIpWnBaawmHVhTOj/NBc78fJkrt29ze9zkHp3XfGk7yLXt1FVmQEVMoODUvyC169NS06iD
pzrezuNeFN1bIsR2D9A8fm6zZBsasS/iwsAHF6nSkvoe2zINyLkF/6fuXLg2PFvESaBfVwq3R92B
aOv4pVyNYzftTNjztCa3sMym5RBhhDcSi2gyWNHH1daCyNeksWvlpRnjDVJhfbxAWI55zLqwsRDN
4ijrbmwX78GRrJJcRfm8feVbHFzrIKNLHaf9ACABg0nZaZ9RXTThFMfzNTeR+OE6LWRJkM9uzZyE
Nr9MQ5WdfCF7cKqidQLzIkzF2IzJFHzxMqQloISs0nnSH22spneyzc9xJTfUjrC+CPJ0R2bRZ0Gt
szBmR8Yn05Ur24v7Yuv31yEZ2Dnc2HojBerBsnAq7K5zRHL/Aya0fm12j0h4XPQ6nly48++jtn5o
pi3TiDnCjetB85CMt0DmUJqvEZJEmJCyP1BJ94/SLODbtnt6mvJ1fZxxZF5EPubpJXFLK+8A5qs3
lqtiqkbhlzqanDrHCUeWI+f5ZikY1B0hCYzDbCxo/DKBvUXLCDKBezO5fbhZxm5hDU+27DaEuepy
4mxBcao8SX5if79DNiTzwcM8ud6irC3GK9278ZRElr4YsDIVsqxi3RoVDjNWFUJjV0rTFhcpxFRp
6btsCCpXTGt0yWTCinrK9Htg6NvHsB1u5ErjWsr93O1+KrtkJA9wZdyvRuJWex3FuXvaETGmpmcb
Bs1nyCE0Uzhk6cVonYvOmtnsSRi4l+GmCyUrGOyE33HXaHxuY6l3AoL/FGmDs8d4V/NtWu9SmuE0
bcPA3AuRcxgPC1VcDv32Bupnur8aTLm/6WiFpi+gPFlK4X3lAsjBHjfmPSk9wQyizpZLsrsmoX3Y
NkoJd82j7uS4uvPK0A0QRZRdIAUA8QySeEQnVYCpqD88y8PT6nfz2IaRlRXmjuC7EfahmS6oyqEu
nxu6PwS7tmFpexq9gkEvv62RjemJKESmao0TNx06j3Eo2cMmgflouzZ2nZGEySE42gSoR7XN2y7O
BArT9tIbtGYrOkfReBVIkuPmb4I8SU5Wc1MktMgOEbig0yPI0oOp1OaVfVraof2FVsMy1AjEK8CY
gY+4yo4ZHmge2qS7ChzufxS79C4Z1NAfhmmH7S+1s09OCXikUckKaJeXWxvS2y6PhqRacbxfk4Ft
r6LtVXbM5AgaGk6hDlrbUCgM6463w3iAepH5RoVDrxfedzhtFqhtyGqgIeIfbN6wl0crovQ0ZnqV
F63HHr/ARMr4mMkiTC7Hue2xqOnQ1qumuisVwpookdCPxdnHNhpKdHss0lyirPiav5vS1ogccEJJ
PFzIDlQqaup5VkV/yGJt2puBDwy1T7SmY2MXsf5YIMpFqnCN0G1cRW7zKpza/BGSaB2rpiBN2isS
A9d4QilQ+IvYxj58ijjsi//IBLj6N1suF3tOQMmJjtPK+/kuV2qM33aupThC5o/9Whc42V6GqNl3
7Fw5J7dhC5igFnPbBnc82iEUUoYC7QjsdJPPCKUhhnxr6xWKaidgsvAFnkYZ9GCWKLmJgXFGqgxw
6tC7KNHkTHSXrfWWTSouLcHNuOwwIhMfu6iY5IEq3MEvm5Imahx3ntZrBouOSm6L0i928Tjd0Oia
3G0IVPAV/ZDJlyyXhFeQUF9YDdnT9VHFLQzuBqZT8HY2FNUlgoj4mtrOzAfLAuAHdrEjUt7UhOON
hPtbVLMty9pHp0kwVhiyJFs1zrtb7jLbTY3SFsUjChElDyxvw+IXsKRka3TWJxN6V0i3SwNUanwA
x3UdoRuJP7joc5JGsuSDFeuBZUAzX6aQCxqWADEw4oFNFge30xDgoFVG5FDSCXTR+jKjyqxXEqmW
cGW6RhF75XFRiLIgVM7lAvuoVyHxf+RJXbKVSu34HBDXn18BfadwrEdHdKl4N+MBKZ3t82nDC/T1
4AhG9zpk1OkrGWAHc+rHxCQPxaY21qQca7yMfDbckZ4s8mc+B5B+GvuOd3XnicjAK4gw+GFqRbWj
302yB8XPeB1GwA/rZLsG/N8ARZSSC62ywZCidEjI/ee4cB8nhJdYyK5lw3gysNU86WLOb4GY0U/2
ZD5OCc/hGA5EzeMpX4irey2Hctfin/4Y//LT/St/G+7+vYNh/vFv+PondL7mlovlw5f/eBoU/v3b
+9/839/561/84/g23LyqN/Pxl/7yN7juP1+3fl1e//JFo5d28ff2bfYPb8b2y5/Xxzt8/83/3x/+
7e3Pqzz58e33334OVi/vV8OJqH/7548u/vj9N3T+/uU/X/2fP3p/+7//9r9m9aZbEFn+/VL//P23
V7P8/htN/57GcUxyGpKUotuOvvX29udP4r9TimBRAPyGI+ufjXg9zIvAH4V/jwlaq1CYyGgSgg3/
29/MgBPw99/i/O85hVgWyQn6jmCJFL/9n/f1l+fyH8/pb9qqu6HVi/n9t+JPmtx/dKAykpI0pHDe
LLI8g8bnR0r3nJrFBzgAmnzW7YGbUdSgx6zNuIsMPQd0X5IpXngJyafneFP5MVLp9/eMHWfatQgA
Nrvsi9q7C+7Hr7FPz0bwy2zwtZzD0wK4fxin0/aeJfnY0QOyUSQdWn2RgRGXshsvpOGlQSip4nlO
6xBsp++xKpYbgpZz1u/3LB1ZHek4OjsZXhPHX0PZRk0yo54MnS1FglAE2eMfAHjGkgZ8qIIp4iW8
UR+R5J3aLi+a3ZovgW/RShq37WJKuuhOzKEp+31/WBYMSK28uwbCnT8AI7b3W7d3FZmgMOtWE54c
HLlRvM6NYcFwa4dHw4ZnQnWJOo3cR5IvKBo7IHoWvQHHYPFuWnWxSMS87k+n4Dkt3pXgbuGbnhwK
JW9GGy8n4OfjYXdx/8Os5JCmITQHMruXQlnU4LDfqFTQXmyd/zZFUVKFcFaqduWukNMKxCSDyl4W
h77dlqPLWVfandvLWSL9YvmzoUGzZWpB8tg9Ox/NJxWv4T0AybQpYuRo6+SqCJmoYd/ghrZC8xZB
ZO1awO3Ai8jiL5Y9+4ruyxuIUSuwryKqCijS1NOoEdwAo5DlmGzxi1YrsCuxf2fZiBjV92hFjuMM
GNk+Rq3eAHYZPpRumJ8zAmAU7bkC0WMhL0GKnmpoyHOR35Jc3PhlrVNpXpBQPMxpekaRup3mlF+B
gTRW1FDw3zkDhqY7xC8yV3Rrp3IPtuXLCnDixhiiD2Qfv6tw2X5gpticdNA/r3P2ECwQ/KuSbr9T
qAWbId8RtNj6nm2y+1BB/ZhzWLWIBbBTukM2vyeQXw17kVZerxPayzreS67aAyqihyDZVDVO5nGR
cQRtyBWABM1HoKDul7JKV3FBurt8koCFNFNNEG3z9Yi9fwfAIj7TgvgG2UkH52v5MG75O2Lf87tY
w26tgxM24EeZVDbd2FvbY0W0zD3naIM0bTfHN3GMCZ8sRY2yo+ivc9BJT3ybIeOOuu8hT6Kp5IDV
DryXOqxYihZdlLfdZTG56aeMMnm9hlFDd7SW7dpVK7vIJl9c9yZtsQn75x29uQrHU9Uv9Cgyvtzv
zo4v2uWu6inpnzNYd5diCLH4wq6rfJ9jISSq0u9N5CSwD+uco7kKTZHaIwu6TyL/o6Byu87poM6r
M7omYQf0d1wmwD9oey2HOd1RS3u79TXRoMa2CdIexSLzbFsqKuRz4pxlif4qk6i46xcWh3i9GfAT
nMnLlvfudcCgM4L9ezU/g+F07YZ1vyck6t5TptZWNNu75zAAVCb1hAxNeRYtpdpt5BqWePmwmlU+
S9z1U49y8iGjsEctMw9EppTFNAsU+WgyCbFmKOMCvtZerLbq8yAtC9Omr1REnSp31vWvhuSQ4Bun
GenwqrFbLN8LjBLMKsL2m+PXluf86z5lOWmWhYRfQt+pyndSnLY4BCpBoWWEHMChJwMIp2hCZ8QX
4KRdvecZJuYJCa7S3vsUfQfc+rZrk+sun7Y7FBb7TxNnrmp7iMTuSbv86KYBSLheGKaoLTrssGQb
ynki8HRH6yWrvQ/es3QVxBZj5zo4z5CXPOyJBRYdROn6RYfYhSaZcRf5jpQ9o3tWxgpTseE4oMLW
2452UjyHl7M1IBLgY757obh7gIXpA9J3cpnzIfq1Mc4MzH82rO4ETMUs5vS1jxi9yNDE7aoU20OV
Ybqi3z0i7Yqh6Dqn4XQzD+git1DxKXu3BAed9LDKSlLZzH7sr6MkyF8AovVNoJftCCyGg765waau
RPNhADqv2Os0cR+VivbrdwzRBDd85/1RopC7z01afO05646EtqiEER+wvoOsu4VaPKtSF+VnHmxA
W/kIiRyKbqsoiUHyH27WNDl10/VKCvWjZZRvJeQ5x4aB2/AAOf7iuMd+vcxC9Ha9zIurLHTuOpxm
1PXRZGMUgYkCHCE3fhFDju9aJFFW6sBjvfIFOamZxftq2xCB2nU5ilTGlz7LI0yQDWu9W3T2yhQz
X0/9pthVbtDSYUqogxLbhCo4nyvtBn1IHex9sXRx5jC9ftvbXP9gss8fXTttl2nU8nM+Q6MY7U6D
NlY7T02B7PNKBSZsUsPGxxVqcs8WGeTBybGQ1dRPXzMS2jPfHLrjY3fbsyJ/0mby9dJt29G9w0sr
XN7K3SbDE++2pAxXmaGVsRenkevLPbYEQClcYoSd+oNjinybsmSoQenwFzhld/Le7lyPMubRcxKk
pDTGHFwMtdxh+Qb/lK2EDK2oVX9gq4Yw/Jafhow84WxqJB3HJia4GtqFxxjW2qVANwcGHRa7y0RA
ycJ6HOEsXyiUypSjXaymqC9REOSHlCdHsUKZd8U415Cu7JrLocoT+2I83h91ti5s6kD8jvq31ezy
QUes+7I4P5TQTTcv6JRWsE3Rt8qnwXHpwvha+o0c+oy2X3O3Fg++W5KSkCJpBvjgoaMstjIZOnJG
pH+guMNyQ1bUJjHINboJs2CtXZfdKgq+6ZxXGB0ktdzaqBwEOtFp8JCqGa2biT6IgH7zEP96wYje
NxW48CrpJ0zVIR0awXRhUZ2jg0AXDmHjnNUgYeyV9lt/WJRHNxR8mnXiv4JJ1VYqV8VQghZBtzcK
7Iwy6UL1bYsXNFXU9EQIGU9ZkCGuS9ZIr6tNjXk5+ektx3ZDB+XBqUfMrp3y/83ceSzHjWxd94lw
A0gACWAKU57eiZogSJGE9x5P/63SvQOJrV+Mnv2Tju5Qd1cVTObJs/dex5DPToL/R9cv1THXEF+j
wFqXTdGY28F5mytknjYr6OXxmjus0/5Is6hpp8vYrmlhLs9DwmibSR2vOza/LB3zTUQniu1w2zcy
YDjlHMhBWH6CGH2kGYKBYUHM6ZwHZV01T1jLh9pVfTDKHOfriKlD5BEikILmahrWsy3MrT1K5grQ
1jfHyNeS4oPZyPzhdFcDJMxBXNTNpaGLTW3OH7NcHgbVXH1DaCvlSu02UbQ1FbM7SbPgqD7WtVeO
3bBjyC1zPRvhbE0oai4eC4W8nZZsWTDYHLpoyzi6LYqbvzqISShE607BPndrJ9ax7obJ6yhUKpHb
ldvrqrrtJ3NxB2O8CROtuopMuzywgmbkz5PKTRbj2LR97xUx6zDPvGKhvC62VtHcze9XpYo5YVfL
3SJw/1d0Dbw+jk7AV72J+7x11OQDbcb0I1oz+75MabHnle1Z9AylO2s0mku5PkXObJ+FpeGihrsw
gJqW33VpHx0ltXe9E1lHcywI8yNfV09TSwMhmotpb7Y2CFZjXHeTNej7qm2Jxral4vGghgyeJfY/
5o51xZy43kvtrDq0Yol9R8yKayfYe+pGB5tbV8Y2ytEVmiq+slBbdzLvxbXmKOOFbjnjOyaa5jbE
zfDNYFfaiF5dj3nBsu/a0i5OlaIiN5bzco8s2tSBgLPq1U7jePR6V6+W1ujNOk4IjZ7ZpTGNyMZL
ZtD0s0y309DzXGml4/tEuHubDuXshs163axNpvq8Mdpl5fR2AA0uPUx2qB0rncEpBAsGr59U8TSg
1p1ELtPrkrLI18q+v6xrhivhrVHd2lzSG3w/liv0XPnG+25/H7LMPM4LRbZjGcPR7rk8k8CgsyzZ
C/O8M08WCr5xq1F2UTPRA+zfCrhutgwxINTaI7y+bRongSW2NNGfqkQe7PUjnBpPt8WHUDGr9bgB
XdTYwBqKU9uHO5FGF+DaJzebJy+twi1IeDdT7Pu+GN+rApxpha+Cds70jAsp2bRpf4VKt2jrDocX
nhXg1EUTn1/TJUv9NkzHbTuNpRcye2wfOnnrdu3AcWTKxis5FLGrrcjpfUONN/Z6EDlrHsg2mnZm
PUffKqjJh6lYo2BMKzvIZ/Oatl3M52cLa2lM/Yw94n4Moau70pbRm5pkNBe7HvCDHKuKwjmrOVQU
VmCqnX3NJlUcG3Xo/diyVFpkPYaenuP8rmwXzUeHE5u4tLL3fh0o7lrdYdNt1fZl1eeIX2GI6Skd
ZfhydrVpbqlXxmE1K1tiCK6TwzTXq5/IOLrEn1i604Qx0NVauDBrVMU3yeg4TCtEmkDlWpPLcmUi
izRVfZfnYtgbGY1gOjUS/9oQ0/Y2OqcwUKnqR10Z0xd9iMqVS6xEZ7iUxOJRDEGn55g4s9ZWt6ne
xrrbaHpBI9kud5Wo16DrI+eAGa08ocMnoLSGetcopvOYEcN/L6cR/xhDBuAVlNamyZ1uUxdDsq9t
rX/XViU6TnURXuszqmwlAVLMZWg0p9Es8q1kqdhrXarvsuVMLZzkNx3TuK0m+AZUvbN8c8prt1Na
O2icdPo2VrK6VVRt2gCVG2oaj7l2O2mDwrF1XF/WyGYSe5tZ+mWcFtTPzHpnLc7Gp461YYNvpKbU
GMNNGC7d6hZjOW4S2Q+u0lP15XVinxDoC47NU916Vpw/DdIZz++k9qzYYi7cKpKJq4TJ0qHEGjon
p3BKHwo2tcNi5MMB84f6ZoUDxhe1H5wDMpx1LJAhEQkQTy5HNayCkLGCS4BbLDwUc34hFwuiZ5O/
GzX8nLU19U3GH3rkXMqLpJHjoYOHGsy6kAtHuHb0E7NaNqVolXvHyNOPJHUsJHNQeGVom895VbD8
K31+U+IjOwq1S4IhUoeHVJxHUw2mLClX05EXu+jM3g0ztduiEOF+cdZBPpPHaljzJnixkrmHTLV3
RED7ZqQanmyaPtmUHzLsrsdq7s2dTiT8e429mLpHXbLM40L132NRv5MsFtfNpEdbxOLmwnGWjBY2
JUbK0PaVrcdIDiNOwwtpm4vvLMuLiNbn0QyvScizPCoVhNbORwqx/hur+lcNx4vkR1t11Uf/uZ34
Wwfyqn4v7/r2/b2/eKk//5v/HzYez3i0/3fn0X0po/zl7b2Lf20+nv+b/3YfHfEfaekMoheWrQuG
Z9JI/G/30bb/o6JjG9IyMF8Iec5I/a/7KGhZCkdQeGo2lYzUaH7+r/so1P+YFngU2wZs7GC2+TfN
Rz7hFzKARYbUcfjfU1hp9B3l+bv9GkEuIrHIWHGS3ZpWxqabl3QbxYjHci3zbaRnxhcgnd/TGhaB
WJVy38AbZtmabn9O9mOgYVEpy2iHYoiBU+vCewOPzh66ZXqx2LCgRY4t65f78b+O668d1nOO+pf+
6s8PpfPLVDfdpsn7eaCc6OxpGCsjIqlgKqcuz2K2enwxCn/7xe9z/vlRdHJ1U+iGqnPT7d+vZzm2
y1pzktstQ5GenNVQfOhgBsmaLNu0Gupx0lvd9uffxag/XwSzPn08Qo9mq8JUVY1U0D87yWZmrFNu
2u0OBQ6BMi/0DQ4e5VrEnbJQpJEIo2QxLtPEbl5L3f6Kq/4Tq/bLpeYLCB1jm8GdtpCcP4dCsomV
ZqBZsAuH803OZvEwdEryPRuTwo+XBEwn1j3jWIvGj/KGsShFaSIhzYLG19h32h22zHlra8P0bVr0
PPoiT/7pef/5/YRQNccQpi6wGf9+f5LKRM7I1QbvQYwttChHMhWz3DF0cA76qFSu//7o/SSffbog
NvQvjTEtNnLB5zSe0vY2NRSpVmXlY3FuDkJjjiQlesC2xTGxatLbtIXOr8ZhUNiix384WMtprrLs
K2r0T4Tmr9/GNNjify44mq5pxufXj0W/apUhzHajQI93cT85lTsiSh8aoTEghVolPY21U31LhvpN
Imhsu0lSr+RYfd0htONbfQ3V7/R1W5A5cxvR2tAT4zFC6Ny3C94PnG2WRtXeaxyTJpsXrmJ9ORVl
o+yL2J5yT0S5oFVQhReWVqhfpB5/klM//0Q8jhp3+fwefn4Da8CQCDFJQa062RrKWtPpft/X80Pe
SqR2q54f4R1R3y+D5lyqOU7VhiPJqR2MbssW3O8rTOOvjM5Urlcc83e5OajfZ2eRqAUpEyAYGPRs
VyR5rG5I33QytF619uIFlzh9lpnuFwEQMeqPDBpQKa3LtbuYinHEievkd39/vs4x8X/8WgvxSpMY
na3P2A5lnEJOdnG+W4dz13wwMq9bzK8ydp/fGh4bTeVlEZouHQSn87LzC6jCNjNrmPleO05l0Tcl
5skJYfeP7Wq+o4p/NVjn03pt//w409bOCxl9bvEpZmrNXROvLR+ngyK/yKrkwBebOeXOXzGJP21H
//0kNj6dvZZtWJy/yS8/rJhFGeldl++mMYouck6iD6lU87tVaboDI4/yu0KLk9u/37PPi/T552mS
yD/LEEvQP/C8jk10pC+LXU/355U2nc0RNWt4Ewm9avCoY6k/gqaqnzP8sTSJTeWrG/qnK4ymSV2C
DUayU/z+u5XpfGpWz4ewChsYQbaK52Yo8VcLeiZfhG7/8PRwJ21NRdsUwvlM+Rz1NO77LGp3tWLl
d0YysdImk7WtqDYwffb9j79f35/A008vhU6ZBV0fmZYL/GkTrhifljQO+TO1aeDeGag5fRCTrepo
OlZj4WEeWK81C22ElloY+WFlJyf0OfokmB3tdF8hcFyUQJleB9kOr4WoR9IYU6hvpkQqp9Do6+e/
f+k/3hEpJUQi3jXOtr/fERTdDFehXe9QSE0O91QmoZWXR4eh0vd//6g/PfQcu8+lo8bv+IyeKO2k
6Rp+EuVQG15ootMuBuaUHBTR2AcDg9kx1kf5RVD/D79P53YIyxGOKi3z/KV+edPWyWgyUdIamfXS
OFuPwotl6uSuNMOvhsH+4f3SOfww8MZC17c+x7GreGnydakriD1TXG4KmaanQl/tYDSa7mbotWVP
kLRHVR8q8zTZRfTFA/+n38qnOxTpWAjsz3C6QV2tSbH6clcY0eAWPb9QW2rnakgq54sZ5udH+fOj
jnkAGhTnbmCAnDp+vawU6PK8WBY7gz3rMJd6R64CkItrq6t+zqJbWO+qtTsozZe39A/XGVeEJvBW
m5S6nxPYjZ0RvZpkvUsadcQvHSa3cLb1BjdCHl5gfmTtSog1I7q0eFfcPKLa+vePMuQYZrDhnND+
cavXzg7H0WYggxGrchfR4WW2WagGkKBuikjRTDcX+Vc13R9uLyumKagwHEYOn40hv15zW7d0tcHX
vItSw7kMFbwAtKQZ50uTiWjU33/hHzZ4jV6ApVI+kuv6vHjWnJDsbLKrXUOtdpkU7QN2qq9+0R8+
RJwPZgBQWBTsz+DrAjXUXIuYFSGaMTFoGPtSV4losPz9x/zhygmVfUfwxPKrPl+5vFtH7KITrmHZ
GFjwEZLcGlusN2Z6WX/xbPzh1RB4yDlTWUz3xGDz+21CrcT9P/dEDvnF2yJ2EuE7KhXtSuf5GCuN
ch0CKU9ot/87QA4ZZgoKA1uQef6xFivA7x+tpPwL/Vy2uzyTit+OxquSsuv9/WL+YRnXCSfy8GuO
9c893FHUxppVq/jZOLwMV4qGNZq7Q9RPyabLzkxLrOlfFS9/2Mx51x1D8svYqj4foFbMq/GSh8VO
6UvjkU6qcg1eoLknX5jusE5/9Yb/RNF/XuE4yeoOUQjhUA7+fi0jE7d7vspql+o6Iu28jCGm6kSJ
P3gZrAcWBgeAkuNMD2tth9dOOTkdMKVqHN3ITJuP2mBq25QKTgFtuVhbDA+67S9T/GoaCbV/Zva4
+CkLkGPsxtEDPW4AksMeu6dwqZ/+ftP+8AYYKsWQed57SRl9Kk10qXa9UarVTtRkPvA8St23GEH/
hDg5fmFf/MNnnRdGNgbBveLs+fuVI1ZWI/9lFLdSgaekTetmbRXakudexL/+WaajswNpNgYQOju/
f9SCT6tcxJLvfnY8OhXngxoSmESlT78oJM6dr09bnsHRjjYDK77ExPPpEhYJNgB1BmrJFD5O1L3U
J/oFst4CXFC/l8QJTN9ozWq96vOFzWdYbPmmxll+1ym0/vGKGOKa8Sbrqbfq4sFYz/kPbgmukkqp
Xv9+YcR5M/j98cVifq60VYFZUJOfbkJjQCpYYhoiBYaIYz3p9Utu5cqp7ua4w0KeRK+DGrf3eL+x
LWRaqHhVK9abCDv/VboakRdran/TVj1WNIuzSJUPox/jxjrIZLRvJruct6hGA7IO2WmCu1+Na9TO
C+XvP4EDJjs8BY3ONvS5nNHqVaFgRbrA1YQVeKicmhB7F7pmrnKwR7e4VIioAECIJ0+NtNclT9f9
36+jxkX77WvQtKCeE1I1TdURJrf+06Jql9VSJ5FW7awe8dJLCT7GV4ihrYbVqMaWpQxXFquTu/bT
o5VmKISYZVR4A3HyIbLqkUBl2ni04/o7osAJL0PK1KWswkCwtKlnqkTYsPxcjWXrK2uCRoL/ADf1
6xQnxFrGI80bv+3G2yaOXsolfoAPweOlz8xvcraJk5YuUTTm8oQl7rPsCDgcJioqAknHBM7I2MSB
EZdX5CVPkUy3Xb08qDPJB+e7mFVfgRdcZunNMo3HyXLWPUQVH5vOc1s3/uisVwtNjNSXpdzbKQFw
lABaKct+bZtHW6nx2kioZvYJ6zTZ3XbfJ6qnpwJrE7GKKN+PXfGOKz3Aerw1unSPKBuY1vis951n
Y8uEAcJpjIhYnXl9qgQKkpGbZ8punZrjbBY7deqiwMDeALcD91ja6wji5nfoHPQDVufeUEM/K691
onFEYIhBzRm2iO4y6bVoV67KaTHjW6OFGlfm5XOZ5u48pKy/4atuNTfLYnj0u7/R0vBroW4s85T1
4VvCUKk1i+6bZdzHhrgkfLvRmqsoEsfRbp/nhQYLQe4hzCe3nbKtkjrBUiSephBVjMJgWJdjqxDz
WsfGnXrzUJf1Nmlup/rYqea3Ub4Zq0GG3TKvbMy37fJmVErnYiXuPFmLg6zVd3v4WIV+GDqMGYvw
kem3eWu6q23urdQMZNkdSZJFuGvtx1rTsO7Q4l2xG4q8sjhcZget0W6ZLr+z8qQJxiq6F43c8BSD
5jBQ5dCO1CYsXZWIYESqkB7OeJUP8iHicc6tFMtP5/VF7csw2xfruumk9qOP8o2pjLavkVGz2tJd
O/lQZ92biLHjpxbDIJXI2J65FrpE6iq6Z0UVpLlm1W0X9btZVJfYojj9hsrWqC+79jjhHUQN8Jz6
bNoCjWsxyUE3T2un441gmy3lMerlhT7Dh6immfEA6aFp0Ut1Ct/RecBR6hG2vLNnxXSVvLxwUIvI
Qs3YIPTUtZKEAHr7bGTVD7SIi7GOj2Xd+X1O6EAK0A9WcmFWRutFzCybtYIgwBw/nOOj6lTcaE73
Y9WYFELN5fXhO6KkV7daoPW82z8SLTsaZubXY/qYqt/Ks3mH1wTEy3ZJxkeyujvF6V5xquCkNhoP
RfyjwyEYVoz8VKq3eJQncuV+0XIR5sRXxzZQxtHw8tg+Dstwihk7E8kQbEPbemgH7XFM4w1hvwtQ
iQ/AW/y5Mu9zcyRxW5r8WFYQp+H/IbYpXhfU4tuSXdEthgiNf9pXqu2Lc9jVsPcqPVl1iG9XLmDd
ZMecdWSwE0y6aTP5IwmgZ8hDfbHNqxhEVzfTdqRqBqOJl6y+yGPzWZSM/s7ToCR4upT1bWJk2Ddl
avvNkoOL0INO1j2+6Cony0LtgU6BDIlM3Ut5l5Nf8ZqluiSY8DqqU/5od03AiX7TqM4LaaQTBo7b
pqtu6GZKq1c85h5Nu7SPar6etS2xaOFuPJXLWnhRzxKkDNFVmXHudzPjrVC0e4TQSzPmC9fRbjV3
A7FEnqis8lfs59TLZM3jGzV70yroNfX4rXOUXTfMN0vfI39b31KW1dAxSYZVP6qVAqDCB+lrxE48
ocfmk7la2n4RRlhv7YqoVJtf4U0oN07TW15WdBBH9cIMAxXg4X00tk3MghOJqzTiAA0zwWpWr2XW
yLSFiVG9mnGeKsR7ZOL3FuYLeyFQPaypdQidzHrQDGw71sDPW43KCZQGVpXQumBuyD976Kz5XQIH
5O0MVaFKSfPx3erW2zUrP1StEn63WGsQQ+gk5OUMWF0iIjDhsL6oc6vszRR4S59V1mUulDWolrG+
h9zz5oS8IXrt4EvtVEyCBkLUA68ovl0do/ReON140djKSspaO5s7WGavorjJd0LBpQkAOFTum2pJ
vi2iESbqciJ3sTkrH2CR6sB2zrFpNUuW/mQmuXOfNHp4VWK6onQxSpL0zBQG5Njjoe9rcjmBsqbk
EIYa43oIg+miyjlo0YgOxxen0TN1M6JGe3M9fe+q2XxdVj7c7c1ieW5nI9l3KWSvgIZUth1C2E2u
3UozKKcuvaWBkhNByMdnyujihzb38x59B/IOLJtHJxohgplDfyHBEkRuJrKaezTFL4UR3nUWL3yR
FxMvF2FncoB2Jd2UsMJVNxWWm845fCBirNC0yBk5up8nebWJVbXz5iXJfLEKw7MZN3OtNGV3SjjM
PSUyW86gmuRgY9zaK3qpbsrCsC8WpyDHWVa9/SwNpT3PQGftUcBJQPz5ZtXk/HAFxYdUN9/SdjQ3
YT/ru0KS/eegcGfM1YvV9ySNOBTc9WPW3puppUOGpR9JpG/W3aotxssCoA+OeVWPgw57boN7WLzS
vepuYh1m0ALt44Cqg42+kWeTtaYQ1BXtCThXIIuU0OmY+gNRhQPSXVt6UsHoXaZidUHtTEHlYJhJ
unCNvSqbGy6SdJJ4g0l22YQaw+kyOyXMD/KqSN2oH4chIL9UY2Wwcppp9qL2oWc7HZQrNhSNnPHr
3CQZXS8DK2eJ9T+bQ9OrSxAw9WoXPkyZ6DSsOCgtKx4vYkyJPaFSQvaRdLQ9bsHFcpm/Yh91Qyhe
mRgD3lXT/o4Llrody5df1gM5DZ5xbV9QBCoui6/yaC/xRb+G61OLS2c7z4n2nmB/+ggjM3oAWFm9
rs1NqFiYAHuK6K3mDNEmrI30al7D+mSVSayyYABYI7qHN9WUDf9sTRgUMVZu7WSqLy1HU1+JY84g
h6P5MFEj33ZGHlEOKSIY8wmgUz2vB9whluu0JieiqdaoHftRvOOxUj3q1dDvyDxvGCn81Kk6gqkC
+IC8wtyvuLFidTlmmLrg7EQ1l6uq6oGapLEeoNQMT0ZGxy8qpTkGJpSQYkMnZdzNvVh+2NZcYriZ
Odgy07XJcdtgt3SLlJ0HB7Z+tZg2tAuzMOabMnTWpyER2s48h/mZ7DfW14lOaMMdmll51dIlYV6G
iLGrjMUjlDv7OKtZyRAznjUfC+Hsg5BsM5BlsKm9scxwSJdJGoQU2bszIYgsaNjdKzB7WlA3pm7y
EIv6Gu5brHj497XBzYoQUgJhQHbzbj07WaeGiXccjZ3TXDDSXR1Wquio1u/NGgwJIUkl23PzRLOp
hnrcRllRvEn6VnfEpPXXrvyYwQbA+zHyd2QqSEyYOLPp1LNA+k5qmDedzuI7g4rxYsyYXp6r1l2j
EZru+8EGbCNL3HvTyGIe6034IsfOuSJaXh4mmBuHvjaU0LVMdfgmpwI3edFLzxzjo9lG+Q6U/pni
rmcbvWWjXhxrIkXbNlte22FjKWII1tXgt5I59+d8VDYwA409qMDzDsJx8vuEoQR/N0rNXdINTvYt
V1KKZUv0O82YCnhfQ124Tb+8m0o9XChzbuyXfKmfTU4lW8RtyEe12W4726rvYA2SZreU+G0xyvWx
ntI8aBpAFELkNwxEf8TgTvWpTJO/YiRXMWnPC6tXBazHGxi5F1IxhOMzIUjjYrDN6FDog8Q+l021
O2MM3ZuLDg+mRs5LPWXV+2NttMk988JJcredkp3O1cJVs8i2Ogy9aYqA/8D0BSQ3bkKcRzerAfpP
b4lGFUrFzmbCsuArmcm9mCx1E0b6fN8CCtmGsT0GtomfAB/wpWKMmuOSekL0ZNSofbdalVx89K1Q
AftU2/exNRc3wKNqeAJCicFJ9BqNis7S32O1jTZGrneqXy5NciM1M/bzIm6IzsYVUJjFqYk4UKJw
9fOToSq7BeX5Vafzv58L2GpubpjjVoZMYvDjsc1P5xD8G5wbgCtrbUarT260Rg6f6NT5kUVqbqYO
8ooI+BrzmTRoarH5MDqlieVRG6PTmCeMjE2wtLOYQg/ySYvVMqhKOdwQVhO71a6qvcBDS5wrEcfF
sS03wsVzWS/6+dEe1mNb8DOVrqJTNtdS44SkAWYw9JeOlhCsp7z0FqUL2W11NfMnmXN2acziVqWQ
DWC41Fhz6mY9smC9x7pTBivVyrEro2ZXgXR4GeeIB96K/BoM1r7vHeBUdjOeImpOzpx6DgjHigIk
wcWzmbfj14b+mo5T+6S24ItSgFLfQCkpuz60HrVaWz07a4SLoABaJ1YtfZ8AjXWXCvhBWTrpTq5V
HETj1Pt4iZVdMi2Or2mlfgopEcQ0VcTmdEdSeIoFphP7voKI78Hkju9wVBTbNGrji7VPM2g05lhu
yB7BZMxi/VbPpvVSqRdaF5PTowlZBN/qsLtrsWb0XibIE1aFiptGXew9z371FDOhxe+nNnyc06a7
UaYqbb0ElNimOF+izsoWeiXp4FsJxDurnaJAz76x+7GKlyLS7g0tAwfRLRxc0QJpIoAHSqB9SIyb
ZXRQu/UFIA44s663N6LL1J1Wgk3BJUywT8H5ekuB8yGVovo+riXnkLh9GsK5fbZa55W2wujB23/t
NNZfRs8lHGm07yEpjGuddSEoo2K9tbL+UZnCcJMKJbmJhzVP3DqNFubUFYS5Rbl62iAnf8CATBFC
j7V1+uJClZ0TGLJvgrAp2qPtROYmrnJng2fTK7q03Rsc8i7oR22JtJJKD6EDkC5Yo6fWVqL9UtAC
0It7+DacG7q+PnCuBERhhOXJ0Qvwt9rY+01ovA5Jdq7tZqKSgr9QbAZlUSfPSSnlgRMucLZWhrvU
XsGqrbEdKGmnbOZ2oq0gC4fFYO4g/JXnQrO9WNKBNGTbPzL1nYOKbg4H1QHo66paCOBAS9KMyFPi
0HdgXENiKPIhXQqQdbXSEESyQIryujFptAM3GpSDIi/SvI89ba3G7VgoypYoHzm6sbCIgM3F1Zya
9Q8YT3JrAaUZqtDcaOmqbuIhKZ4Gpvdtmdo3B6Ka7htnFuj9tfmYJwR62yiagi6bsosIjhS0yR2h
2OWQq7W6F/mkXraMC9jGFaPINZBYbl/Yid8odXdYOeT9mBIdyA1Iai9qyMhB1Z8fDGNxPK5/zWB0
gwwfCVTyFfr3hMOqT/h1DfJ+4gnXwpbucLVri3T1UjNhV9RyWhA9GMdLZyJSBaphCMTUGFd2pVt7
Lc5/aF3SP/ZhYzDq0BwPYdujIBGLDYzBjF6nxUwJXZQxlhg9e6RXM7y0iqxunEQm38SoukZjltsB
+M2xn8LOxzTYusJ0xgNMpBKyKNSuXQXQNVhqHcodoiPAyXgsP8hTJ76+1B0LyjYeUBwTJoGJNr50
fpKlIjZdVaHjpZBsOgC6Blc7huPGIn7vc8tyL64V5iOb58Fnk73Vuaa0iDQbtx5x2qbrPSXJzMBM
ibtmpL20cV58ZcnbTTFlqad3Tn07Z3m0q2Hj+uAk2qDGKEU0gLVHcobxUyi4FzIDxZupNmdmJ8nK
jdY3zUbBa4Z5OtJD16CwBwGZZuPFQkTo2pKjPNKubzeL1FeeU3loSUCWvqNPFaAMU7sqqQB3ClXd
3s4Gwge9Hm46ci+3OWcmlw+Y/N62Sbsw6TyGjmfvcgV6Cghreh1do7p2uJ7yKnlVF1VeAkUdb8iP
X47lmdalrG9G06eeVWQXdlICkJiE+KjiMfaGplxuVsvMN4Ju6TeYoMoxryqmzS7zAMlVlcNDOIry
RB5k8WOzvOzH8TvyMKnwTn0qAXJdwRvMoSsKxRW17L1OJVcAKCbnLNtnNzVOekRbS8Xrrb0YREnp
64XGcNBGAQZrasKtKhJQXemcBbEROo8TuL0gT5MfGVm1U9MhXXlVulqelaCDG2O/bEH4Fm8jtdWm
x+C210SdXk9pVfnAIeXeUilWXNoFhHWaojG+GzCa3AmaVxBqonhQui482p20N1mIWzxaNImPBACM
mKPlCvfgqx3Viz+sCZnwNrZes6Ym/jqk2g4gpnFP8G5xy0LWvkbvnHZLkepuInOL7SNdv1sDd0ur
odNGRhI9VI5z0rKBprQFnnbq5v4yt9fyoShJe1lJFfpA47IDTJyEhs5C3CgX8p5w3Happm7vGDEZ
JqCQL/0Q9YHazpdVTsxcKXm4CZPWNzIqzB9q3jwKYypPBGNrL1nm1lvtOTk4RSg3qUVKIJOJmDaz
7IYTbNbubsn6yRtIIUzelM+0Lusz8UoPF2g/UfyxqojtA4ncQMul6q3LWBzAxoHmg00D/Rn44oZA
9OqnRbqrtBK6gY2kIRTdcaOho8uWDtlOmMb6MVORnpTQ0oJpZcxIovd3MB7ptK00bwrI1H6nWdUb
DJrK0xuFWTsrb54T2yYEFrTy6xSnGOZOVscnK5mnrWnUhwGW1WUfTbSN8/m7k7XvcZJaG6tFUJjM
diGz7qhb0KXFAdCkNECeyPEd4UMrPXgG40PqLPFTbqftm9l8pK3FWdMk7yRC1AJab4VnibV4jqom
8YUuh0M7TsYha+bxehULW8gk/4+9M2tuHEu++1f5h5/sB05gIUDAEX7BxcKd1C7VC0MqSdgXAgQB
8NP7d9Vtj4ZdFj1Lz0zHVKsllUSKBO6SN/PkyZPFwdN2NsLbiWoBdx5CM1BydSx6GctXUVgC5Zm7
67BDyGkXnpA6pJTjhtMVkYAKxc4kTFHErtK+dJB4LX2EMtlJ6eg0IA+2b3AYy7T6tsu7HmwNBax+
n6I91sYRw4oQOPVYLzVFcvO6s3cBwkKkDSB9boait1E+TJSlodvhsiszaoDRCrf9OqaOigi9jjo/
IsJQHdzokVQVqEoq9oY6PXrmvoRvYYwHymfUsEYqMx3tq85ttAG8LYON0bhld3JqQpBbIOPCL0la
zlB/2kbGREdYGxc8OpHQGSN2JJL0tPeV8pTOoI8qHBxWdX/Ky4E6iN2+DwUBHp0EqBgcfPNQp3T5
U1uVAukkUr02jq/BrEgOU99zqAbcwQlCTLjRvenqJsWHISkZelhn3XpnNTvkU+N23e8yRWjRaewh
3CRUSLnC3KerSRs/H4sTZarjmLZCIGY+VW3e/mRS0SvFdk97u110ui0L1cfbukNTkyo63E+qNO4U
uqkjINBrVKK38cgru13/QJ4cCU6DSLpUzP17B+fhmWrD5CoZHQcw9yQUJRAoEv2hvkIjRXsszAkC
SSGeto74jpa8VWGoBsj7fbOrSrZ/Q4uqpYZgpippNkOPbhGWxkPRWMWMMpTKjfftXamCi2djnd7M
VIq5xh5twNy2Dk9HszWtYKDaCtGCMfa3KcZGgP6pcQNsmrqZ3u4DvcraVQ8/eV5RoONH2jj6BtYf
pg5iByDLzbEiy7FrvAnV9++aFcfr0XFvBURa6Ejg8c1bVukCz6BEhWRiT5sx0o/1wRzPURNS8GEP
+h2QAhCzRf/5OjKblXHsJ1vbDsnddzarsLTww1sgbd9s2LKEUxq6Cj2SCLvY3PaDnlLNDqJjhHUr
fTFj0fTHMU5bqrfPVP6jUnKw+zF67IzhjXJAmJvC7dB8jSH40OKyiettQStUgdAv0cw4BOFtw2bF
YU3yztpNFvuDWZG1UkcTOimm+UwKcWjOBLW5+d5odo+nSVTOEJxSZlYZqvcqGJOfnlIUgndK1GJa
jydCZEiP32g5YE6TuDr4qmL3HoouUpOz6dAVLCbJg2LptA+ox/t12Nb43FnSnULRY8lK6ohGqNHZ
YUquJESt6jksB167No956A5W2K+oPZ4gKJ313w8R5aLmPpLF9TIhtStP3QaVyfoKsS9tke2K6hZN
0hRvohiIBckkePvIPC5QXkACIEwOLQIDJ5v8ySlV1dcuzuplEnb5i5KbJfLHZp9sj0MEIo/WR2wu
kdXDCbD2ZbJsrAPErxRZ1cid9LH2MI6P+/emTeuDGNRjsdASi4OZIi5rhGSXttsWXdxy9BJxLxWU
O/arelKMNKF2BkX5e2XyOsQUU5ywi+/hUIbWAj/MnKo6nQAo9FdpJ9ba6pGe5mldLCoT0RM3bkb7
2xEiWPd2lh++K0VVgRbuwsTChhn2mlYCyre2USgkzI9cbpuM4mXYQv1NaXN3n9np/h3tH+UbkzyR
alR27XXaaOy0UVJVLmSVkLJbU9axN/oIRig8c5opENKB36cazRV07abK6mY9RApyCm0eD4UTauV4
FTU5tIUOxTj8JWq4dDdCJR9NubC/K04W3Pl9mVOygQ4216XTDFM0VaIkPg7m/gnBP8N2KBzja3XA
4qF5yZ2oE3ujwzRcGW1UA4+geTod+kl/hyR/pgTozNvzpD6d9o5mtul+FRYTKm+hfcbNTULmGI1E
hbLpSQ5jJj4eo+bmiNS+6o/zZOznCfl9l+6w2Q25yjCdUbCOJuiBBKzu0t6gjtHEKWiSsUNXlJIi
dv0OtUvaVTRkWzkQIvjz+aBS6mvt8sWka7IbhGAPQdXmveEdJi0D0gy0o0Bg5whsrhmVOkbyv0hU
H+4EnkXewOKhBQfjXYWgG2JH36obII3wERieCNoeVWO/VTvlW9lMmjn4eYLKT5LdK31yTB3bQDY0
G5WHYFcMh+9N1x7W6tAPcxMp63iBSqC9BpDl5dFCoopaklesg806JaLfIWPCwhSUasHJttvqySzw
TOyEutwJZRr+bn9MptbOhNFTTIbwRR2FyZLq4aZxjpoFQFubAE8iiQiQPOSutaOooCGU5BiH8maS
k9cXKKUOuYtGCrMe7gwoK43FP2t9Fy9boPF7EAEkweu4qjEWWYPWim3sb5OuOHyn/BLBip2lj55H
Ggx9o9T3t6CaI4K7oTRpXJ7qKMYXx+6uVvT6gbrPWqRqYd0TM5jriR72J1L99gq9S/yDPTI0HPIF
miqTBnsFgwZ/fKdJAl1Wha2foDO8UhtDE0o/wq88YEjX7IMDKt2As6lIEFzGS1GHsHG1igaALGSL
mkU0CJTHKktj2pocIIODYLGy6mMyvrdA6FHT3etMxD4xSErUSsZkok+1QDfeJlddN7tryHacu4DB
+Sam0AHFbSta2Zmdbe1Dsct8dQeu6ox6Nj3KPCUAKC03PMhsQzSHK2zc6/ucRUAq9CnTDuarqUfJ
MqpCDRhy6DAPygEC/GE0nuRORmROWn2IE3THE4XNk5WSsphUp3HrGplh30bIPMDLsVmBo2rPJBQt
mSO/GbcQb4+JgWBRgcTYfXi01XwKRtXdjdABmipw3TY6CYObMIbHkXUsXI6F3SqamNnNYEz2t6lt
Rc2cxhqTV4KdLnfL44G9ER+oRsEhOI2oVxiVeGYHmNUBfjRaRuWYHhLIwR7Dx2w4afhZZaU1M22i
R9ccRXuUilCrTmbm0CbT2pqEMFHYH7noSHF8izKWdkr2ag0P5RAMRpn6dF7B6qZD+Eh2iuGcqNpQ
bLrGGnA6ovDkKWSMEv+Dw9TCRX6narXUvHJ3xNybqFqgDZDI/X2oCHTWlqz4KYYm9SWv0SDILgrN
U9MOe8+b8KL20D1kVHhTJWVr9c1BHzpSUbvk4CfSMhccAL596vulYuyowi/K6rqIi57MkXroPZx6
TqDU5GEQZyXQkmJAVd2i5wzM9PG2mexK41ua1RnSR0lEUXcPri4RKiapz7NDUBYRwVCd56YlBi0x
s0106Gl3cdiXM0Qby5mNaMH8cIqYCw65yhRMMCD3pG50n+Y28AyjE2qxWPh4t8kMExsZU6gOjrAr
MSLKfqTfE1IqQZZA7DHCUXRds743+z7drToqFb1DZByno1AlWdbjU4u8PDFIgxbnh8XkWDaDOykK
kNZiZO1G8yFXssEpSxacdjT0sTgO1PdrGjlXt0iRcoFcwH1FpGtg4LQni8YxqF8L+sHC8qUgi0qX
Q7u/7SuVvVigk7Y5VsejyzjQDWhvj0Sq5/Xe7eqyJiPSGPOSfAIZewuGqaZWxu2Y1R2kDWL2+GWl
8ZxxoOAlU/KMwky3SnJIU0tSoRxZB1PKDo8hguM8JFO7p069TXoDhpLBUjmSoRUV7VwExC7OCyUa
uruxcjDxG2sOKcPSobrrQ3aDozVKHNweFu8hsclRRhUC86KjS40h8A61BWF8uxn2R9rrVBGkiKhp
qOhC7nkLRrVp1TEOS6GojgljQozoGjytq340b9uumQNNcDdGpCPFDjQ+mvbIU8QOOjjY+CPm/6ol
OKJXR9k3yiJBR3q3Pu1UCmhGHRib1/dqPFrBPCgzYpaKTDsKwMYv5P+/quL69rLE4/9fUfYfSAhS
smb/3/XYAvZH81//ffH2lsVF+D/+a9Zkz8Vr87k4W77Ar8XZ5p8oSAFTlCUMqk6nhf9TnG2bf4I1
ipoexXVjxZSlYb/WZo9U9U+WpvE3Fic+tE7+5tfa7JGq/UlTLP4AoiQGbDKZ/FXV2X9ZYmGZlKTh
ZaqGSYUHXXXOG7iTE0ton6dr5A3JiB0XSTiNQd21TY62Ye2auZsXN1mBVgnclLFC9ndq6gvzxMLE
H9tH8+Lk7jMaljkdTZGosD3B4hM0+aktf9x65hjhLLxL4jj8vUAfBaPdtE7Rm0VxcknA6agWXFN/
kszrYqZ3yx31FYia0/wjc81DQN+I6jSLS6o5p/FwmyNe26yixeS+uc1f+2fjvX8ugtF4PeRXcfI0
jGf57lJbxL/ko/92hM5YoRp2oN5BDAyskdd8G94mD+W3/TeNXOyD8gane/KC5tbkpfxWfmvf4Nkh
y3x64bSIbqAp7fx2eBtit8QSQLLgTAcMShZt8h2FL+e0D5LTqtGRhPOHEi3JAB6j0T5lo3dU1p2c
xDxRUDdcqFvQ/5Iy/Jtbss4KFyZZ1YBtMend5LGqr6xsCgXCGN1V2nZsOuvT++jKemyX+e3pPn3S
PRL16ROEqz0CkSea3wiFFo7Ac9fdDo/ciTjMID7xh5821fYX/u/novqLl3lepfmvuczxhQViydH+
VHj2B1ggH0znPxOyf7tAztj2/3lW4QdzbusmJWHkRixFPRdwtkC3cxN+VdBrneFmyD+hS2O4xs7A
mlEI+PVOuPRuZwUJf+e7fVQ/n80+0SqVTYaJwoR9zoPHjSvD8TEeB5CBgkF03liQaHLZ9ML2MPHi
xIchYhdvzA1d44J5Us0zIr48lD5fwHmP+zxLTxXyhuOAbn2e4iHMCqGBDAoQIr1LjcdBHJYKTUzx
RG+t5/4VFoJ2hyBq2zt8RYFshODgvLqxFchIaFkGNCHUX2J0e4QOn5Pf3uVvIU1XRA6EW4r0brQm
fD0s4js4JvyLr+nbcZopv/4whoQipTDJoTmQe1F1nHiIatdo4TWokDvw0szbcHl4j3J3dDdaJdd4
rvTY0ufhNnw6PVe9244FwvXu8Toci10mluS8l/W9mdGz2llOSKQ9qvfNKyKIm+GhW4Rufr13YFTF
1ymdAVAQNJxb3e+J3KUgLN36CHpEh3znE9mmyB0hW/oe8eh79b34Xn1HkqgL5f965ZjrV2Wtc+we
vUHlgoVe3WXIP4UiSwP6TNSG2wM70RLum7aIaSUHh9MZEB++IYwF4iWLuVBgiYuvF/XlaT6z7z+n
+Y84zZesyXlJ5j/amvxlMdfHUYaLTT0cVWMa5dLStn46nffHnlzYQKeJSgvfOgJ0mgTFDhI5p6ld
65oY0UTM+XplX3pL+fg/+C3PVGB+vU0EiEzuFcUn4+yIQC85pbSwGAeNB9nFbcTtA+TvtbhYq/VD
2/zpjc7c4b/5jbQfHXomjGCK2ohOCE3+chRjrUTItaFP1nGHpCIwD1TrCarP2jiZaiiN+Q1SgVOy
QmiuFbuT/1FQhQCLQaJ9sADkRnvSpgPKT3pUzUHRFMRXUX4yT1QImAOWt16T6amEaWGSk11auLv0
ttfGma8gi3FhTZwJ4/wyQZ9v52yCCiAj2ALJOLB1kQtEYClKPhE1ndA+5RJEdhSoRdBXnMMMgjwJ
pEeSef1+y8Gxg0NOJ8R+VTxnZKBdtDQuHbo/3Kafr+9sXsM8U2wy5+OAUo5qNoKrNYO+B48vuak3
1iMCRlPtsSI2sDbdy3HVB/UqvlBOemnKjbO45A8+5cbZ+fbPnnK54s7dvE8zfi4cVUZ5oUDNGwf7
Z5QDSbhWzw2dFlbFhYP+0tIyzqKJ32NpXbpXqU/wyST/zfeqyhc6H1TK5VFuoHKd/86sVnOkpufU
pePg8VERmw11WM7T093NzQVU4mNyvnqfM3MSWoV5tOX7DPPw+jCD/OYo812AAt3sBZ2s2Ri33RQ4
yDP63TnBKNDFzqGfj9Mtq3XhPD/PXW8UeHOTX6Kxv66cB9SdnMJZIzfrIMJ5wanXfoA52J8H5ty+
1D2qMCX2hVrO9Br7B7beXtl+tFUjDx56KZQZgrz0SKKX73y/qRWh0Hpn7+zuJrOvz+dL16Ke2Znw
d7yWSwvm42D/tDL/1gXzQwfh0/irZyiFEYVAkTkL5ujDt6WDyzeSDU4ZjMny0gGlu7TpL8z3ecF+
B29ZUWrm++D23/PetTfZ7T4W9LPSIzeKXc67SscPc5KpHqO8dZseAQ/FHmou6v8uRTdfT/qlHfMx
EZ8G+l++Yy7O2Flh/987Yx8r4AuTop55yhBn7WMas0KKXJSBQlgsdtMxLOh3XdAfMj+5o797lZyZ
y999lVwchDO7+o8YhB8BiCjV2AYqMVLwRz8zjTp6f6euqcaB634rnW+V3wWrb7lzcB/9xHXeQs9p
3Ma1Nk/iqvF0Z3pzs9aF5QzudDGIx6k7vUuc6de7RbfkyP9mNfz5os7Fbaglt5ryxEUpwcSpXQ4a
YV4ZTu9Ht2bQUgNBNQo/NfNy0czZyI/mqvaVK5R7v/PMSlDIwtY/+LpzP/Jf91P9yXBbYU/p8DdF
79+z7iDVOFc77+oeXt/W9IY5eMl0hkC8sFxzZrq0X5tabhwcnIng0zs4wTZ0Er9fRP7bSdAkVDRu
5b3VizFa+rdboKmRh+/8Vq527nh7cN5GIpilwcQ7MoCmI7wnGiXx8ogdv1ruW8Zp54namTfuzo9e
OKpfwqDxY17VdNQgFt+3xsrJl1vLRUbcm9mcUJSDcx2mmzkeVF9HmR0FDK7ZmGfQrFnEwW5ZPMS8
peka15O1hMvUQJk9JO+Hees/UKYz536+p+K76S6fOvdhbTkPwFviYXudi2DM2yG4PSOvymEcPPDQ
kkSvMZ97lsPT9XkmsTfFL2eFM1/fXF3lDi0efcMxvUXjyY/HTqTO4rXfkDH2WwFFxju4i1a83muY
fnhCHO6JeEUBzsn5q9otlpS2+I+L1lllM4NVxwHhduJxtUhmtbv3QIc20XJRLOWLVW7tR7Nufnzc
vyOMUEFnF8M8WSYzqh/g7QooP3MKtPx+qwEfJktYoRv5tvIKd2LH533q6Hykzuv6yQh2G8t5nr63
zv29chXTKtdRHGe/pHEDY1x5jas8ek/p7OCZztErZ0+N27rUkM07f7JimOmS6sxCJxicwZkWYkqX
hQuBm/5Dj+7TRjjz4quWRLwqdyf9ALyMO+UGVv6sDGJns+rdk18sO8/dTgKKbOZPzcxT51yiP/ie
cC94fZcsxfjsEP+nWIpL43Pm3dfUGhz6+mN85KJCc3XTeauR0zh78Y1e0q7t5GL+PCyFpwfsAcoA
/XC7nM9vri4Mz2WjJa/10xn/02j9NFr/mUbrzHf8PTflJftw5lb+nvZTk5yK33g1pLVQtdNwt8zz
vN2IqppTVGKs5GFWu0ogz8fGO/pHv/UomfZPfM/ve7/3yT0J+dgw33NKHj6eJzNS8jE6OvjlczFT
fdW35icXKrFr+JoXidxLvdhL3JF3nE6uj1NoVgJOnGu6Nt9hlU6NKzI+WgsX3C/uqc0WprNsXY8a
+/nRew5d27U8eZKaQTLrvNHNwCl6dFW/47eVyF3yNMTseAzw6V2s6RqJW+fuWRfPKDR9hPg4DcFb
Lqxtyel4nQbb67F7wDE6OtelWGowUJf2ev8dxR2x5KQtnOV2+fBkAgpEzpQeJc49XHDn9HFqc0y/
Lu6hxzrgGRMHD3AQhnPVOq9ybN7lBd28c3zzeMfj0ql4fX2lzGIuEi/1Qz8LcpxXGoP6rV95clgi
t7nbu5RX+LlbBdIpoOeQmwVfe7DM54W5PnPlY1qbF2FN/yDah7gto9cKi0858zpHuZzJBSUEOLZy
GsfzzqtmxYzKglnvDp7uK6QeNUCUCi889owpfai8yE/4qQBfz73IpT5MoK7nU6X58bt9EPkjwIzE
p3JKUDnj8Wy/FLF3muZByqP9NF0R81ZUXW7g5R89xUcSxkEgfDk8UvjC/+ONGkAF95vZyRtcPP2d
pzmaD8VUhHjTFT4YN8OHylXF3o7bMPkcPLw3d4LHvfeo/l4grbMxA9VXAIKQ5vIrl75EeOAGy95i
Zkr/ILRpJUQBn8aLpg5dvmantX5VLvczbXkIBPXQbiEAgJ0Tl6POi2nsOLjn3j5A89bzu9lhjXyK
T2n7nFdaXbmtY4loTgmyKBcWS1i6ngdXERmOJI6hiO+P/Jx5pdvzikeyyQcnFmPW8cGjksxfgDvh
gGpB6VmeyeeEG8Jpl5sHYGA6WdrL2J/a4uiYt8Om9Z14Fs5E5CRBdGn5XDQVZ1HZT1PxhzUV6oei
43mw++lYOA92d+14BGMcU3H0GwxF45kBbRu83t9d9b8eDBRz+Ro2Qj5iPO4CaR9UV/EGdiAVo2KA
JVG4iZ8HI/H9SMDKovVmsS7Kx4ZwoHUpinJj1vOETZiJLJi7xeqw6mbmI+q0DuUZ4LCn+bCBduCy
K0Kv8HW8Z+ILdu8gSP7zkuON4qy1x+j6ILK5PTsEh4DN59M80FnPonU5I6kvrI+dg7W7REOZXDg+
JS/xs38Njd4qoq4eB0jIfOzoVhDJrzohj8fWM76f/KNbcSyefOMxm52wSmMsJITlj6+6awrYsALp
KDdn9BpBTZzbBIlPs8Mg5N8hljL0du7O7fkeemUQzmMv85tgH6gv0vamWNYC+5q4ZRDdyL/LYafI
58ZXMYcvlDp3v+LvsL3qi3wFdZr4e/6eBpLByMvFzh0x4MdFHshn/fLM5k0+o+Qj8uXXcJ758Vyd
7gO+846xtxdNgDgaNrfwMx/pO76mXFnqIZXic03cY8EpkPn0iWMdlLxPxH3kAZ+rPJD3I5GLcE5z
12kpr8eX37lO7qTkWfKdPz438pyQf4exXR+nOSZXml165gAzxCIWWzT68BmWJyH9B0pTrox5M8uu
k+vxYznDfHO2HtbNrTrv3N63AgCbDyeHKlkC+hpw33BVtw0KZmEsIpFyyrUeJwb22/SyADUSbHTp
Htaw77Hm8nSBQ++iqsZ67JkDhV2y8ypxELWgn5qTXNO6moRC6lI4vY391I+8yHOTK3pWOSN3xPEu
j649B0Lt77xhSu8fjrTBH9ycx5BfKzmS5aHM/vLlUR0FEqewWF8TF0WJ68FVxdLyq3cDx2InotUO
p2FwjC253Xno3pSwfgJEykQRWNdJELsc8zvOtZ3AKaEbm/BQ0BAGI0lKxgYFooP4ahIYwg72s2bZ
LCfBzWrPUVlzjK06zlCNC6eIxX1UfYObbhigxqtY9nJ/7Txaarmo74gQItRiurBnnXMv79BiYLhk
Lt+dtlPyuRy5dANk3w9u7bVuCbRF570rmyuwA9tzOPqOjjMBNTiJu+mOcx6/bAoUPmtm+rxZqoH2
OP5ufqen1veQldm46dJaHqcz4mpKMWSg7WgC9yt3FkA57urkP/pHb7RiavE8w0AP4u1o3geZJ94L
7MP7eyauXkmni5u79XPi3N11zite344JE+00uTPX7kJ6ezQ3ca4lxNI4t/JdqKFySt7Lxj2cAPdI
X+/entYuMIgrl9ne66b2FqkrRkiOhTQAJp7s0Tdci6fXPnhT0E3LBdr5zN+E34IJMTV71sHgxC55
IbyeJcQr4L3O1+fRdM5MSne8ZPg7IRcT2XKW0E4kAmeZ5TCwXnMM7B4/U9D2YTYJVAZOn5uPI6Ah
+iGyoNY0+BQDA7MU0VTCe45nB57u5Ztw8156KU7EjrVf8AGvjVuQhlrntzZTOHFNL+JlRhcgC+OD
/vLV0XMG6YwrK65olk2e5AOt23vaR0wiN6z0UOWmIIPyEZ/0jzL2kBu6XHP4+OFU8wz/5KLm5qvu
WKhLFQPbrsPFhJ8PM8XTYyecjoXcu6ZYSTfVWFb+C80f77BibrH58FSxatKO4bH6hZ/OaZmEvcN7
vaLvaVDfoKWwagLVwdrxPCxhQJvLADuNZaZ6HEsnLTYcNC8F20wlS5APwgxUfMeb/kq70W6oMHtS
18YqXYYzY318KIPeQfyAI1JCpCCrWwQOseHYbmnpHa5NWllOhjRI2bcmtvCX1x7xU7gcOzUR0xgf
lmUzDX2LTSZnSQKM+NYL1etFdN/5PAs498jfdNujMGf9AsscUBPlyWs8TAFsXYC7g4cHW9yFboaP
DS790D3UQevu8Ttj7FvK67MKvCSwMC8Jm3jg0D6xmp5rIXCra5Yn88QMRkHzkhHUVK52RRzH/pch
UBKoM9BQViFwqfRu+X705UzXQK3y6JSmWaLr8l/AjBz5e4g8NWAs0SkLEZ8hiDcDGOeIVyyCjH2D
0JL88KimxzZJWBXbxWBErGoVfLzFrVawsHbQEW5V72u4kP5kKUFaqngxYyG+Ow+5NBfmK+GGLz3x
Foi1Z9Tkn/feiVjBJubQHbmF5Xa1Mdg2YSq6rl7GmGdC3+YPmLnZTuSEM8wVKyHHtMmAl8ATxqhM
YBx4fRnutDPFEVhwthOtIvn4GJnpiJecPHWL0SxiM398+Nn8GByEPSvWCmTJ4h6htxXTJUF3J3oe
XXGQe7sbigjlUlrvXOQosXhyKVrQVX85UHuneki5BBlEGGvL1fmUh2t6t5uNrjmYF/kdqnYLeTDL
BSdfAR0VXlE6FTglfuHGUxkMnthEL0Tezayh/CF2OIf4kLORYLQ1f6n5E++7XMgxTkEXRISAOB0M
Qb48rdpNFUxjvxAie2sBqi1mtyURsmf+bDdmKVNC5RR7R7yyjhkgOdq07wrkqpYR8v5BjjanIsEO
a/1WHkOjW/lc+VtLNFP5b2OWBNq1PDllNBgFhFFEgzxbsOwuOIQXY+zxGfj7M8b+GWO3+ZYa20Pz
v/6beimcOIPrJ6j8nrIONC7B+ZUHR4OT9yzNpLa6RMqkA9DXeNBYPv4pOfAzePkZvPwMXn4GLz+D
l/5/hm/l9pcg5XOBnkRAvwpdzjI76ijPQ1uab6gGYNKzYIJPfKEI8NJ7nBGE/qb3uByEnaUKfgZh
P4Own0EYftfPIOxfH4Rd9KLPElV/lxc9uWCPz0s0FGWf5nZPpqQT44+8RzWTifNiqW9kYlUyx8g/
OoAVZHeNjxxiRWw6ATc+uWNPI49hgDWdwGEkvv0LagRPz3K/v0lcNhVvKFgqrw+nOfA29ZIeinHA
Bi0gTg/psXRD6G8SkJGYxy8460LGx5d4Xxfv9CzX8ce904vpr49M+qfI6D80/UX/yB85PKZu0PpX
UYzxOYW8q2nEqR0PcvGD1oHXSczt/v71fhAvgKol5Id7flG5oOkLaIIdX3UJrUu8DxxqdnJfrk/O
Zs9TGwGofjtyNlAJ5sWm2DSBtT08aFt9ra/6q/Ft5aGYBwRJ0od0VQO05Gy32++o2DpbUM3M2QJF
nebI987gpM5PAVI/QP2tX4KORr4qytkAmXXvyqoPelsDhzn89dE5zZ8yZ3L1/n4TOTekAbjWkfsa
u1fv5ACQgeQXEAjgedxL2ubIX9wvAL6XrbMTr6+JgPtBLh/0/7527wHvwAUNecNQOGGF0CiLEeER
efdX94zFxxjxygefLzxDkgquXr8me/wYRf80M2exfRandopQMc2oSExMnAUpH/GNBk9u6TxOHP+W
QpwH2jU6171z+1HLHkBedrylA/9lCYPmjhoZDzl+NyblIdN2R5IrPnLOgHwxiQnuJQFzvX+FajN8
jNo73JfEex8u0E0/Uqi/cao/3cmZU42c2sjoNfIB5rfqcfcGzTro5pOb+Nm8Uq60q36LEmZBQwMX
eWNKHxXb6VUaIjiTlXVDceBYQzJEVtP0L7IDFiAumtyjRNBML6Q3PXq4V6Z37Jzj09czoEuk76vr
PnPU7RbBeHq2wxNfqzF52jeZAs3Fd3oDOC6iYisawN3lfu5n3shNb9KbaKU5MnMXkxGSmLbkB399
TR8Fdl9d05lbf6hDmk1XMrdChmosyESRCtH9w9KCxyXzeRBinGb6wTURB8r4Va+ECaQ+dP4c7hIV
U2Q2yQIi8w5Ur7PmEy4VTgw5IiSlg2xFzgivqQiMJ0pULyyFXxoOfnX9Zyd7UtCpIB5x/TJbYHG9
MklL3mAlKT8DKVuZHZD5oQLiUueF15K+dCQTt7sn9wMf7bCRbLTmLuO7TG/LJPOO9LNMp0s6k0x/
S5K9XO8ox5J9D+rKC8eufhXe1vZiP3b3ulMAPA/TBPp1QwazceNlD0r3bG5O3lRSfixBwzuyDnIW
LRKnDXm/o/+RTgOElleczfoPWpLtpvDXxhvJVzh6+pzeiaIgUfxeBd3i9XXnvb/fLd/y4HpLaxTE
+th/2KjY5Qv6xs7Nu+02MNQkOi4xb3nuy68dyDd5axIF7VT+LLNAEisnvQi4Xn/kk0nZ/p3LSzsr
I2vHRbwbdJZ87tBsh3QB9bpTObzdnT6lXRLZs9iJBKJeAsM7n2MxbioxOJW4U5y73L27uynd3P+4
Q2zi1etrQe2dtJFf74Mfe4h/tikfBZqfznelL+Kj3nKh++tsMzbxumCaBceglCywoGaSTkvt4cKb
XjotP6rwPr3rz9Pyn3VaXlwPZ1mbf8h6uGSMtTOw/1+3W36kfoTuwP918z6YgZ8W7k+z++9lds88
pH+zU/2So/QhFPFpdf0zHKVLTqd25ij9uzidl9x+7cxB+vd1+ycSTfiNqzeZaFJRzMD4nFlHo9yH
iI7g6llX344wdzY0jZ5tiptmpU4hebtvMCm8zHmjZw+eHNwDt72DRi/iOe7FNJ/D7XEg+xDefe+F
ETRwydCsCkz/tKJplJs4EPWOq/SDV1EIWWUQ3dl43nEqoqsKTVonuar3zhViokuKNS+4shdv7yw+
+4PdnvnD1LKlTFRVMSnlPZcAtPImRzUZB4t2ZMVtC0Vm/DBxH6VrLrmwvYszLupbwg8CkHSaLswP
ruhetCvJA6WzMWUiR6c2ncPgtBOIVvD2ZPGAm2wgWfn5yibkl5Sjlgy5JFxC5RE6c4p2fxBSQUCL
4c4MDNW3W+9rR+7izZ15C3+om9OlZfvNvvs0c2f7ju42YYEQPnodE8COxdU9uMb9I3E03DsFFCQI
tmMQl6P4QCe3wfaqolxGFcQjF8IJeWx9dSVnW4Q+lI1Jt6xxsPFn85uv5/DibZ6dmb/jbRpyRL+6
zzOgwNDL2GxroJq9J7mk6foESOPHWK8XCb68zNaa8/y0DOiPhXWbrYFsUKfhkc0LZEeeVgowNAkr
DN43PWhmtA/Yaktzai6saX4THpxy+vXoySv66orPTsfTzp6UVs8Vo23rLwD0vn758Q9hxU9r8OwU
ownzuNQmWI/aRgzKSQeR3r/IYjJ1ORYK3wsYmMZUMjQlEz1z1amvLiRtXEbwkR+5100u9PeaqnwQ
i26pCxXjsHN0kV2fvNqBnOYcO293/fWFXxgX+zz+7U1lFJ0Yl/zqidKxq0sB9o9PjT8PjH0GwVf7
Pjroe95gcaCKmAYCLmpZogTbA0IdObdyZZyIvV/AVf2ZE1DJhpq+Y/gvqK47b/z/tkXr5q52nip8
2trhKilokwhhRBQ+r51rzkIKnG7A8d5pCAYt7/3C7OpyFL5YPbbG45/8vVF1GiX0aMHCSEwVPNJ2
HvcAwBIt/raSvzm6dFrGvssiqOWTnLxRUDvu15N1ad/ZZ2b833/f2dKSfBq5v3bfXVq+Zwa3/Ycv
3zOj+8dcvmfm+vdavhdOR/vMBv9Vp+MlA/yBZH1aaP82BviHgnmWRSJqoox1lB/PLHCRjuiRYnbj
4CWiPKkJSoR7ABsfsHXiBhflDnv3v9n7tt7IcSTdvzLYdw4kkaIk4OwCq8y0ZJfr4nLdXwhXdVk3
UiQlSpT06zfkntnJYjutM0IDcxZ7UC/tchdFBhkXBr/44gi1FOsj1Ublgu+tBuOPhu0fH3esM19M
IBGeoL5WHPSbGiqKFqiFnU+vn5i93ooTzqEX2xOcP4FiKmiwtuI870MohPr+qrsvOujmBF3hwJED
8BpqulYLD5waOB+P7CtA0q/evPFgHcHxsYZVjFn8yoPnXyBahqocecSHew/+c76esrXUqIaEfXXl
5dDROYVOmVDxc78mWutTkDdw/xFX9UkAxBp+CdUfAQTQwdE7BseHNY7W8IuXjS3wbm4Ix7H60OsZ
WCgZ7MwRGlxB+V70ZPFfSXA9M4SV648emP7X37ynapq1tgaqjeFvovTL31+x1irsCWrL8dXqI6BV
E9QGfEvgX0LTZZD175U4az3iOto3ncLvfv9Tvlv/H+APhkvhBygBAxD/CvNX8JgBT4anAB4HY6iI
Wg4TlHetr+xAubX+DHB/qEiCsvAIKgbGpwILC/8KaqfaNMl+R+/7Nz44qAn4aF4W2QX/9I/j5Pgn
UfhikA0cJ2iWB2x234v0Wh/efygg1IPQsE/b49X6F+sZEaf2+tu3z/PxMz4Ac52CoOfh4TdgsAEf
Xqe/3T3eVHDq1aGEwyCOW3u7efAdv/S/6eA/Sxt1bpEcp6o71o5KwC4+hfNrpmL9s27aGr7VVx+u
P0ANEdQSQQH5U9AP7fHSD9+/awjM7h4/fQLqgZ8/Y+B+auA+zK7XCA/qaW9vHh8foZbwPj88IniO
XTf3BtqZgz4f7qFEr4ISHWgyCvkMKHBb32vrm/vyNKcbNm9zdY5H/5+1um2j5fj6/2+0No2WE5b8
y4zWZqTg3DH/1Ejh2UA78b21c5of4KfkxFl4xRit+DyBLwQv1YO6F3CFB28lwSTcPNArL+U3Gzb6
WcrZ+OyTznKrAEGD8gA+WUb+b5MXAysFtBKEzozfSQnlp6M/ZqL2u2PTCHHVLsCRSnygGiXQx88j
X6wFon0t2v6APPVOjMF3BR1zx3busjBqeujlDb0gX3Z/z2/QP2ZMnFBO1E0Tsh4MJzCRjFCHC5Cc
8qCuoefha8gPGijszRXQgHx8WEEJN28K4Off8MBPWf4/BHRnU3ACOujtSWZKYApwsV5N9PvitBbK
rXR2PF1pYda6wQJwQncQXd0/csBCbAhhjYpemoETNYlp6KGLMszg9Xo7/u3u9UqI+PYKOP0MRCi3
H2/q9G7jk88GameLdsOOP1/uT0zmL63aiSd6NRgL3cEIMExoiOQAF6YPkPuCVIcGWIHOFtCXlRgB
mHzG1B7fQB3fGhqK9K4FNEF1BIDEnMOWrNEvdHRbsxwAUnr89LKknrd1Z5JyXPsUjwgFLUzzE3jr
72uECVEZhJ2Q0lhD2i/HbDwAH5FK360kiz8IEAuttI3Zm269h6yF3Xn+YY0E1qnbNR9zgEL0T58e
7x9fnunmQXbc9J9/kDe31PGk/6It3TKTa9ey8wzLv95MbmmrY9dF0WDbKDiDIn397jZ/+dxsDO5i
m/+5wZ8aTbyg5U/4iDMvWE849JgFlwTa0oMC+0BTAsQkh+Z1/dmkt2sVfHXgbyRAqgagHAN+DaD7
UukbIGdYEU+/rS8OX08vr3hLp13k779Op/2NIMIlkf8zgogNb/QkvLMd+xO80eYhcWysWCoaqW49
JN4BqMQKAPJCtAQeoD+s1LerT0Dpt+kId/4sBBDdDAkQ6A78BrCIGWAZ76E2/7ARmWzOybWm/y/M
ybGvf6Yy/VPNMv9z6E33wKuH9i/p0P18GP4iH/9ybx5M1ZvqR/9/1sF+SDV3VVGa//j1x/73n6H2
7vhgHn754dSaysx3w89ufv+zHzj8Uxjob//n/+0v//LzaZQPs/r57//2Qw6tWUcrKtmed65c8SiX
W1++nh9a8dC5/+D3VpcQ4f/Vj2iAE+iIRiM/Bndif/bm3/8tCeAX0E2MBokfevB7OEN/63UZxH8N
CfAxxgRDI8o4WDlt/9brMvkr9SigYiMPumMGIcAi/plWl2sU9Q/7iwJIkkKalD69z5xp8bK0UweP
SNB7lXJ5y6Dn9i0xsd6KnldX+czwLgSlrVWhG69ReRT08prV0+0MHYXy2VofsrF9VEaHKY6gy7Nu
29sz0b/7ffDz+stfTeJ/r8hF65SBBKh1H6k8DLS2B97H5stUNpqmnEoN7W51uITvTIUA8f3yFy/I
0MUsBVMdSqoXmZcoYdBaApryvoJeztD78+Xx/fWK8ZwUHRujTd2VhM8yJ/0wDtcBNGvyM9vFxWde
BNS+gg7w5Hsog7c9H6Fv6FzH7xQa0Q9T9sjbKDldbexzc3BsL+IEwQkddL7egbqD9UjhnWrLh4/Q
V4lfvbzSSx9xYv1yNGEHjclljgs83rc29h9rrqFHKi2QnNKXP3Jpu5w7zaTqlpa0VLmu2pCkFg8S
mn3PVO88DqvjPFMpY4Z4CksJkgLleiMnau9CaCC9kW27JCLnGiorZUbTIZnHsOkfoWf9IrK6jSPg
EI0WP8j2yci5b3tFUgY0ZjL3x1GekG/kFfU53ThLF3bAd+LUukatX0W1yiWYnrtx7KBVthA67E4v
z96B8v63DfCdyN1vIQiekVQ5bSC18raowtm7rg2Nh2NIxxB409SgvEPhyfF9E+imuvYt5eomMr3S
t6HoSXWyzMguNVVCUTpBR/M5jZrW97emeEGnnyK6s1MyV9LKOAIzxZYYmcMgvR46vZCCAOTdq2vv
a2Wa5aevxsY/QdPr8gZ66iTy2EZKmKzXbTTu3AzHuISQ8hnjptB5j6yo04Ho6D1qh+T7y3txaa/X
c3y2zoEvqqmhk0VeyKJ9jwFRBL0ZOiKTfdrmVp0VlVoaXyYq5yEH6mDmt+JjJMr4077pO8bCWDpM
uC51Dl3e64+o7OofdtZiw95dEo5jKgboLs+9qNE5SuaepMrrO3Ooyyjap8ZPDuVM+HzpoqQtY5XH
nvFYmviF/hzUwbL1onfBGLmtgsDBLqxk4BTmzswJNH+3C2ByFhv3KWIFenx5D9aT+Izr8RxzAdWG
ZOZRqPLC6unN4FX9T4sGP37Vw9Hlb6Z+YNWGb7gQPDxRoZ4JbEhmEzHjtTmJ7ARQUZ805j7ypyl6
nVTMQMUYrBdBM4xAl3bDFFw4BN46l7NvjqWnfayYyhNO6+QqMpOGHFBSwOPvPvmtcj37AO4mayZs
ZV40qi2mdA6wRCeLIqGOgvvVrFOfmvnby1+7tBxH4ccYqYBNWudDr+L2xKDCjJ2WoWw/7ht//e7Z
aiYVeRgQYRCxNkFMjrXq5W+Ee2BW9o3vaDyqJ4VaXam8ShLIxsVUH8E38I3NflKN5w6zo/Jy6gPR
ebXMExUtGbYm5j/Kwq/gsRk1ZfAVoTjEV2VUWug3Jsqmfc1DZmeUKuNFGyZ/3Yrn5uDEEG1QjMT3
YYuQGpMvTODgN+stU3EQJkZ3+8ToRBAUoYjqboYwvJMWUGSLBQ5xFkUbNmHV/T8uIXRBKS0fGy/C
QudxNUPTXjL0JDkVHK2VnLLiZYr7SsPTN4t96EjczM3XiFH84+W1PW+Q4Hb26xEsp6qZNYHwwmN+
ADTtpKD19RyUBr2tFLLoPiqNlO9f/tjz+hQmjnlQKChY1HK4QvVxeF011IfOOt20bOEJL43vWAeq
ocuhnozODZ/REYsSOssYPeYvz/55gxomjjUQiSqHeXXPJSUtOppkGKN0KMb2ZtCKQqU4rqLHcQrr
rQbKl5bjmIc5FJqSbgT19aA30BDpj93gi41g49LGO7YBc1b3Wq9xpR3lcFWyYrrHySjKbEHL9ArJ
Ojq+LLdL59sxE4FeQllJuJfbkIv2o7/E3n0QijKEpqNe9WVsVfzRIMGiK+iZxaCdgRc3eGOVl0To
mAcRQ6tR7EN43sJ19ppWQ1wfvBGLzaZzF3TXMQ2JMnXUe3CFUXPRNSlEuJE9xSrwmnSBN77w3csi
vLCM2AkbCo5VYJivcjxKqITtaXvAcOj2CWnN5py7ISk6oZJVLSfM2P3ClH+PhkVf75u7o/SMmqqB
d1mVq6KzN6Gx96ivzNW+wR2NL30SaxQYGHya6xTeNb2rThf+ztEdjR+1DMRYdCD2HuNXUayTA5Z8
X8Qcxo56lyjQiUBwNit4Cn2oi3Ie0tGn/U65Owoea9nztppUXotZvpUhmk86CTYjsUtH0tFquiBf
BYuA2c/2ce1XdWhQV2+EFpcGd9R2bhsOUPwWbkKdABbfmhaHxTNNtu/QOEpbexODvEki86mubtpx
AeSZoh93jf1ENnMW0hnSGzZxMAhlRIZTkcjlYGgoNlzQBblEjqYO08hZ4A8yR1NYXBnc0+tRdfz7
vrk7mmokGnnlgVxaVPapRaZNKyn0cd/ojqpGyVh1WEHonrAI3y2e/6qAqOr1vsEdTW1pMY4TpEny
Yl40QGSHDlKire8NW+yilyS//v3ZvqIx5L0/h5BFirtTYIf2QCF832eAI0dVNVZxVPaBzE2n3xEg
ZqiDfqfUHTUtW0PGhFq4kdFl5Olk4PTftoJ2dueRdFQ1DnWtrO5k3hiKl6NiqG7ScOinz/t21lHW
cJpDv2ulzHujZjDEsn8/zF65kWG/sK1PFeJn2+pH0zBKDodS6qrnry0VjBxp76utAOHSBxyNncsh
WXDpyTxofD0fDNezTcngh3SfqaSO0oZdVCz+ahIEbnEuK+PfhnVs95lK6iht2fZVyRm8B+CYQu9L
6Ot8Clmhd87d0VoTqqarQ0hRwOGs7xkJb/025BvN5i9Jfv37s61Vaoo8i3qQfDnbbKkN/0FV3JTp
y+dy3cBnbm3U0VlJvDLhAB/LccACUNyuS+F28KUlJcQ4yd2iZ5M32oQbarCK5LnPOXos+hGXI1Pg
VypVR4d58mvodzDF9iPShvU7t9tR5gWNzVgXILMJTfHBUwW5jkMS7TMV1FFl05PSEw0cJlDo6Eop
OVwnhjX7grXQiZG9jo04acGIqph22TTI7iaKp53BWujocYBkOGAfDMVMKv+WCl2+YyB9uXGaLhzW
0NFiKAqsfTwnPO97DFBo3wOIftT2W6K5NLyjxioOaI+bvs392Yr4CD/qL4hQA8RC2tM6jdQ0DjeT
ZJF8U4uiu2v9/j0K6+ZGMV7ctn5RhgdJqqU5zgQHNF0MqtpDL+WazemT+mezjOWdCTpWv4YsOSSa
hrhl5WFpmxjItYYmBKfcMVJ9015IqxxeH6bmY2MX/rGeuIa28D2OgT+QLPCKEdIkr0sVoqtolJX3
Gkf+2GZTwbsxo5OZodFMTZrwR8IKjK/7yNDHUU19fDctc7GkhHbRdJgrHH8qy6AZvI09clpH//0p
BqpwfrUobdIgaN/s8VzPWNZpjCPKr8q+l2G6LBHXWdGSOTx4hhQKuu+RjmV1zLriKBdkpzywsz9W
Kbxft91G4LCe7WesQugYUNVPuAmEaOFutZgPpg2qN5CoemC2W9J2wWOd1n2DgYhJaeia0CnKN2Rx
6UA5xnWey6qtqkLmtBZexow9Bbzd6uy3nsrnVuWY1rC1ltumkvnSGx0doiKYjxCwC5payaH/8GI/
vGzDL63CMap958W0wE2b8zgQH31fla+WBMVbGfhLwzvWFHq9kHghSuQmJMsRtRE5ejzB++53T7Vu
Z/6N+02IxoDwvCTjhA6L6eEhKhpi9XWXcFzIoJFLNZJi5jmBfEzmkRj6VpRmy31ekM0TrvJs9jMb
rY3moMlr3tGvrPCSt9rvopt9c3fsHSOoMrZveK68sbiqxxXP3SZ0y5w+fz7d/gKDXRDV/tDnTRG1
Qzb3OvhtLGeMNsa/4OvJKrMz2SCmJ46Dpc/J1Hj1gSs9ggpXTZzA26rgn/bJyNEyP6xsQ2QJq5Ai
fMU9Nd/HvFo2RqcXZOSoVsnJFMZJaXIVFhRDXqNboPaswUHaDHUEfSNV3Q0bVvDSWXL0rA1pOAw1
R5kXD81t3aPfqmRp9t0QXLj+4g91X8qJZe3MobMWld312JXjhh29sNXYCVqasIe3uDbocs+bepEm
Ii7CU8xEQg5CMCY3JHQBdhO6lRlGqYgnlerynlXzeN0UwxxkHg+ar7bBpXoVkr6vbpJR1bDGIGna
I8HVEN5MYei3b4Zy6paNqVzYrMA53Iq2YoC3GZmHExQAHKPEk5/BgyOyL4QNnGMdkiqiXoLaPJ74
53GE9UhqtwBZFyaPnTANQZTmVbQv80Jr8sHXUKXKk50K+QTPPFN7JisMNxUNg7fxlM8xrk5+YOZ9
csdOqBD2sJ1Rh4u8WUA5Dxhs+Vfe6Ejsk7vLaxSbIQzghptkced5p6by9CESRB53GSvs7KpvxSy0
IUnGKgplO5OfZFOMls8vj37BWGHHWE2CBRE0BoVwTVJ0W0yNhhrmOjDN0UqpxyvsK6R2rsQxVomm
YxMjL850W9HjNM6w3wker15eyXoQnwmdXAykj+ER3Chb5JPHwupnNDZa3fhStTZDXqvMCfJ7tr2J
POTvM/QuLLIHMH2tk5FlFdL+oe1DEqZYVZoAos6PgRM4oWNxenl1F9TPxUOOU1zyMqxRZlm9xGmZ
2I4fBPZ6f8McX/qAo99lNzFvahCwcrRejFMSmQaYtCYtlp0fWE/gmY4DXiXoVI1YNlJWfbGine+8
zkt2ysfRcR0Gsp5mgQBUJeF2Ns7+sY6Drff+S8JxtGQZp8oGZG5z5M3D23C2yVUvkminZBy9aIRu
aMPgihr6IbvuIBZ/bcwmRu3S3J2rW1JwAUUZIsh8AEpOcGGp2u5EsCa7oIyhCwPEGsDQYLZFbheb
hKmKmP0OEc8C9MwA49ppO1wsYMxn2yddwXM211UeeT659ljFdq7BOfxtgRIEsIYmFyQBXiwPmVtu
veBDUSz94y4FfiJTODv+aolKPIJRyomt1I2JKPQX70zxsG905/izwHpxENM6ty2kM65aPhGRQohe
BPvOqAvQE90QajXBB7w+Gj4FopXvx8UP253DO06urpYAlJdNWUvk/CaY5qk/tYCpqzecwwUleMpr
nElfBmweaNnX+QIQFugePbfLqzgULd2Y/yrnZ5yPC9Ebp0VRylm1Hs/2avCIx4/IziFQH0lKNzb5
0kccTY66IsJ8YbAHvizhLZwMgh0CrsPqgAtIyRx3nSUXqAfI0d4LvKnO8aDISVoNhH69v/MF0sXm
NZTwQk5dnbfxjKCWkwl1z2tNv+ybvKPJwZhMjW1h+KkLHnQJCY1Ck30vbWuBx7kH44U1NIgEKFlf
qnd43QmgE9jSsAu76zkqbKeFLH0HCcKi1NFy8Nt5mA5tkwwfktrXO7NX3qogZ4pQF2TRSqEqp15p
eNrEcVEcWoTjna9uT8QiZx9Ak43KOozLvDZDf9IDoDzHKdgXyXvBr7NXURnHM6D+c7+YTYY169Ip
mncmuj3HD6tmtAACwlU+jBRAyNT3w1dtWUOSeN/ZdPXXCwPeobCE4gv0YRYJuvW7eNmVEyMulG4C
QPDk26LKA+mj3G/hugPPh/jDy1O/AHgkLliuQJFfUF6UebTohJ8KFZfyEDVwgx21SuJDBexv3/um
ENWHCdXoYRa+p+t0jiFHvesNhbgQOtMgq0YKAf7SDPohtKZ50xZ19PHlFT7vIUjiKLePuzFs4PU/
55YE11Gv+yOZoaRp3+iOclPaLlMIGY68q4vkFbZhmCVzswl4vjR5R6slR9iLOGw5InXyKizgNdqM
TO56TiQuq97EdFhoJYvcT9hj2M9jCjmT8rRPMq5Kw6sGMSVc/TUwBJw8Blf/yZZbKrfK949+mbjs
imKYTRV7HstYCw/pKU0Ee1NqRKDEQA79FgXwJfE7it0REgAWpYeTaflUZHUi+v4wzLzfcPwXxncx
cFB1SGtcLCiLihDB85J/IJ2tj7s2wIXAQbEM5I3aAWVL2UOhnSBAyDuzfVr1RDZ05g30CKa0jmFw
KByEjgxSNa/kTMJ9ZwdqJ39xZh1XdvRrlGRlpatbPC3etUbAaLJPMOuZOpu7gFe3Rao4yQYj6FUU
zvSKmU7sFPu612ejV4KGHJu2yLGRj7Hk8hBTf1+mkcROOB3UI5SioB7E3iblrRQWuiPJtspeFswF
pXKZoLHu/HZgC+S7VAQFVSToCnOUIzeZYrO0OwXkeGN4ZFsslB7AjZ7iIB9HC41cejvsiuVI7Kjs
UEMRaVLLJIvqGnqcm6TIrAjajUeYCxJyoXB+PJnFMMaypIIH3ENfxBIKz2I9Qjug1rf7sv/ExcQV
SxCMJZQEZXRsowOfymyCx+59LityIulomMCd62p1WU2T+sbyU8TifQBvEjmqW7X1qJGCt4WO+vZL
F0Fx8VJi8+7lE7oq0TNm/6lN9plyRQvUY1Q1ZplVlqRQSfy5n42/zy5EjuZKFU5tt8DgEyqDlAj2
idTo+76JO4rLBgkglIQXuVpYc41xUd4iCQiJnXvqONtklmaJ2oBlxGt/eLO+5gpe8/dN3dFXE3cN
xVUF5Iq2bm77rkVt6lU+YJP3je9orMbFCLD9GWW6mcJPrCLJA2+arQv8hRPjouFaQmwylRSIIQGu
f8shU5aXQ7DTx1IHQiPi2c7TBG7QatJdi4agdIYGaBvWZtWZZ067i4MLgNzd+pViGZ4EPs6ADAGj
DKSpV6oR9sjLhu67Y7iQuKApW4BcdKtbgWJbVjWv7VJVV7v294mi/0xnqwnEHTCw91wFU2aa6L0Y
Nm+ll0Tk6Gyg4hrVANyGw+OZr7GZ/eYUjNDY6kAU1GjchkDDva8Uh7jwuJorPNqhYhnXfnEgJAEi
E8C/7NwDR4VpMs4EiiBgJVEXTClEEO0P7cdsX6xPHS0OBQmSOQL4Tltj75qGNTB+dLTYd4VzYXBz
C/aNGAH2J6Tv686TBzZO+1LExEXBRTTxmkTAU1YQV/pUDX515OEw7zueLgoOVy3lNSmhpZiZ8bHu
k+iIucG7ntqJC4KTlmk8ArIM8p9Yv2V0ZGknZbErvQ2y/TXWFNHSqVjD49HiF2xMY9vyMNWL30Ll
VsSiet/RdCFZBRTclxGDs+OPAbQKLAt7PXk02jiZa9zxjJVzmYq01TJZoGw3q0y1CLgkisC8MkVT
9MdalKRM254j79CKpqk35HbBKbh8TCZBoWkri7ISOqK+S5LR5oD1su9fNniXFuRoMjYVXgiUdmeo
iutHuczhB9VT/86DYM47jD5XnzzOp43EqMPa/HcIH3G5uXTMwMAu4Pulp2n5npVYsiOAhFr2Tnla
vPOpgGRUl/Shf1siKMxJjV2C5CqWePnMJ5FUh0IsPDnNTeuN74uhIubIaVl5R8BRULvPzbtIw66f
IcVXEJQJU5BvnWkAIelFRn56WegXttSFjiW+LHxfThCleAXwThqe5FHi7yuXBYzbr4pGFIeAnGgG
kx8fE1L/tLpR+wTjwsZwXI8CWCPgsutNIvdsV1wHBd+ZoCKOidDCi/sCYLgZGse3lKM7VrX7cs7E
BY31wHtk52hMMm79HwWnH0OmH/dtp+PXbWVigeMGIhI2AEZy5MCVrtW+R3dCnGgcykOryUiYeOz3
P6qg/lDTbiNmu3QOHeWfmw7eAqHEPtNGVje48ewxaLG373b71AvtLJaSYxRT5rXgZytJPuMIJe8g
AUM37v+X5u5E4szMxsooTLK2MF0q/KlLy27ZV9dIXFzYNJsuhNfwJFO0+2lU/20ei31icaFgYPB4
3yoAoPhwyfrc+i3Ng2LY6f5chFRclgyie4Uy38TVx6pk/WddsWhfhOBCpGrWw2NWkEBUGVPzGvJ1
wJhHOd6XSXMhUklUtAA9ZnHmdW14v5hOvgUCELXvwLgAqQCKxm2L4LB3Rg7lASUlf22U1+57FiIu
REqgYGjECFagoHTOuklNbygnckM2T71un4k8XIxUNcKLqC044K4mI35EgEXgr5dB4m8lmnuV1cX8
LvDUCXAQ4oGNyXhF+VK1p6BkMzpMCVAKZFDl86MCXqDuRMnQAKEReNgrwOm34iDgb8xxWbrwQ9X3
MdmY9QUlxU4gX/MpHNQk4mzGIeR1JUq6NqX91O4L5V241TShQTRVBK6uIsMVvEWHaS9ts09TXWgV
x7qo7TLGWWEriDuS4g0byp25JxdL1cTrnW/2WRbN8MwnFUCcRLioq10uyeWRa0Z/YXENmQQzkwHq
WRg7eVW4j5aMPFFsn1n20US174uQZZBPUG+oKuP7Ei/z+31zX/OZZ6PDQ3MbMTXA3P05SKuCRmnf
o30gDOLiX6O4wJUAovIsAl7FB68qzFWgSna/b+6Osx6ItIjGEE4DN9UnFmgLlTozP+4b3HHXaiSN
J3yIBGrPE6ke6L1lZB8yjritq3uKJIpniOwQlAVcRcC483pahvDjvqk73hqPZRB4NUR2CXA2AiN8
Cc1EFNvC3a0n4xnb6KK/pmVEIVEDYCDZaD5j4LR7CJYBvdId0vsKJoiL/UKVXGhvkzibeMevVdj2
tzIM91FAEJfCrRFsbmUbxlk10G/E518jsa/Ik7iYL0v8UFmjIPBdaPSq4IZfM9V4+67bT7R5Z8oa
Q2GBpg0EeUpYdLVMQQEJV+zhfTU80LTmV2Ng6xCbCAkI86Di7Yg87xbKJbbgppcABb6rrhwwRtRv
ILb2On5KbDyBwoYTa9PWX6jNOEZkOHSobIbrSHLensIgjCxQjCq46+9SDRcVBpQrcCfubJxZlHgn
eLRp0w6c8s7RHQ+MBtr5DC1xBtmX7sGaGVorLuO87wLhkraJyZ+qKIZjSxC/ponCR03tzqdPFwI2
jygQpIFcvixxD4XtwYeBD/Vhl9RdBBgq6ZgEHeRHiUj0aYigkHiiim2wYl2Ie1wetkXSxe9YDzG+
LiZ4XBXQZJJW+7IHLgIM6h+gTD4wUTZa0TeHWVS8BiSB6Lt9Z8YFgRV2nMVIhjiTRgIHbV+K96Vo
zId9knc0WiEoI10CHWdh3JU5QFzKbJhxt++G4iK/IBM3FU0E7+W2lNVVXY38ZPtpi7Tp0r46Hnhh
XT8kFPY17Lomo72CIh4oh9xILl4a3dHVvgXuX2DiBblH8bspwerQUm8fpQvxHA8sACwTAEwzyjTr
688A78Z3dlBqVyCOXeBXh4GaQNWUAr57qe6iWLKvCZZm19UNu7ivwBs8q7wSvGOc9BJINKbxKxUV
xM17jiR2QV1ej+FyRTDNYjsNxamCOyi0eiayeL9vfCevhVnpR6SAjFwbD+FXTvzug5qW4m7f6E68
bAqjiQkquKaAV7oPIh6/K0e17FJX7PYGlRFJqhhDvMwCqdPa9n1ajGpfngW7qC7KFsgRT2WUSeCh
PiViRrdCse7dPsk46gq9LHFTlyTKVkT9URcIHxfU+DvPvKOuYwvmt1/9kwrxUVBgdgpCb955JB11
JXieeD3BzdYKMxRpB8xR16LrJdo3vovmGouhWTy1OtdafZqV/poI/P1lqT8fjWMXy9WwSXAgHGaZ
6Sr5GViGlzpLGo/7WdKV+6Ja7GK6+qXlFtWQK7INxGNGiSIlNfBcvryE5y0xcKv8GnVCZq4DoCSN
ssLDDVy1ktbr03Ks2bgr/MCxo7MRYnMlJNwm9OTrdCxF1ic7r3LYJTYjE27tMEdxZkhcN0fg3qYY
aKpjso+lHrvIrqHpYm66GMK+aAS+feVFhzIZxE7hB78Kv8EAD4kLsDgKWEwPQ9x8CSzaooW/tLOO
0vZ4qKFdMETbs/U7oL8HxB5QqO5KGGEXz6UbA6wABhJGZkEiFS2ix2LpNouI1wecP15zsQvoAupW
ygWzSVY1SVnkfc2FuekDOr1FsWrYTexD3wVg99efinlchkM993WbMiS8L4mC1yZ/wMZ8BEZO/0th
gbU8ZyRW1zXg535MTCYhANr59ONlDbpgBFyUhrA1WiregduwfPwYjshvUl7ppEv9ZUJfXv7Ihc10
oWdaDPi/ODuz3baRrmtfEQHWxOG0SImyPMVOYsc+ITKyWMWxyOJ09f9SAz/wNr+kA+iwA7QskTXs
Ye1nTfW2RFnTYkQwRStjVUlh85xdt0338jPR4cvSGbHq0kzDZ7qK5isfp+vU3qCV/HuhRxal0aKg
2Ea9eujFMmCCZvt63aPZHTDDunpBNzRRRp3YjiIsw9cBgJ6r8j62V59FBLe1Dy1LpjDCByhjs5pQ
jnEHlcl1X5/9+9GgCkKrDtCUbAMH403wQHyJGjZ9vu7TdydMpQEXB0sOaf+yld8mXZubIY+uEygB
jvPv756DlwIBvEKtKzfFKAsNSbCEMYCIrjsgw11ssNLQLnGL28mrMbZfMkuBdy7/dsz8YVPtRWhF
H8Ymd9BztmZMDPrTHUgYVz33vQItBvDAhX4jsrzv6mNo+zO8G4LrlsxegMZUsxRT7okMI8ozGg6k
/zSIrf/Lkol/f/buhWHVsIVMqTnMaNeImxnWMz/paAc/YaI9NpjTaLf5o3IkByOnvq5WzYLLK/qf
4hrm4sH03nqRRd68neOaR4ucl3m+rmXF9iKx1fBgs0wL1MINoo/IX8Wbq0jtH65737t9BnI7lBkR
HpqP+krCWD8mzOuu616zvUqs5z1f6EVqxfw2kGpuv1uy/A029addsNtj1Upxe7b4cM5BcZeLg2G2
rPuQX1XEYXud2OYsjDIWTA3oMOoeAQzcpOjo/H7Vg9/rxCK0UfkURUE2tOwevPwtJWpQx+s+/CIl
+p9VWW/IBmcdBlm7riQDX7HKRrDFrvz03aUYrGXV2YgHGVjYnSw4+5Gb+G+8rj+81b04rBxZ37KR
8MzVVX+oqwJaNzZdl23utWHd0vJ1BAwnE6t7yJnfyaFTf1Mk7ez5/r9yiu1lYE2PiFvZHC70Ha/a
E5qe43kMYMgh6db1z+A5jaMUinedLKnxchkFpXXppQPCAfruTC9jbdpOhuGy3cOoofHk1nn5Yx01
/izNFGl1VR2L7b0OK1QMaq/fUKAMIFvTGkBY5IPXDUiyvYRMQP8P7ZcKsn62R1x7L4YPV37x3abH
XGo8bQKV1XnLaRar3mV1I/5WVv0HgfOb+H0v+wr8pl/5hphsYrAPOkSrqYs3QNyGIokADu2lKz3y
ofRNX2CiWhTqPJUNstvhYjYmR1E4/xAQtwSpBz01vAnDfv5I6eiPBzP3YpYRLDnmg93W5ZuPlDn1
aPBhcQj7JGm8+mvY1L69SpXI9u1r4oUoz8MFLptjBcvmmgBWKBtm+c//PmQu2/03z2rfwPamvlHd
jILiBniiJxVVUZjwbYt/BGHLP63oabz891/6w5mwb2Zzp8FkVFZkk2n0MVDOvscjsdc1sBgV/z4t
AVMMEe1Q1Ba9wN0IYPZRp7tykJ3tu9lN1A1r7VPc4DMWamJG0j5Ezkf2edXD2WsJbQmtH5ShCKra
sJDlsijZUnFl3XWvJixbLKBYc5G11n0n2NQSJanr5pLYXkxoLjXdYgtg3lnkhay34mNMor9kt39Y
M3sxYRWOzI8tKixTJIbbBmB9bEk/ui7r3PPnUCumJLQ2AE9NjY909MSvBS4yb9e90l1qJcpBh5sI
8UonTr/NBt87LSAU+9uIzB+PuV3UhzFUV6P+EKDhHFZ3zMzTm6moNYdG5SqWBHLaT5CARw/1Uq38
FkWMZnytRQPw6oLZ94/VRpsHHUSdTVG7mD/UtlB+uq1m2aQq1shL0HMc0Kj13fwAy0mxJVM+tTpF
Yb9t0tECG/SX5f9PI/N3x9DuYUFdXAZwvRI45nQIMXJQbL9USzmX0Oqs4U2xFVV+rwALe0FnaLuD
DKbFnFpJ6us0sWyvosR0V1HyHKPa1PfEP8t4xFl45UrbXXhLkW8QidEwM8x6myRV7UhCVHml/wfb
6yhbNsVQ9KKzMoycZy0QMQcd2fC6WHEvpYzNVMDjwxfZFgHhVwM/fIaJpb6uM8/2WsoVGEAEXZcq
h6+L73NnUeJE/8O/jlKBp/DvqyEsnB2neREIkXgocYOjWlOr/sqHs7t4OmjLyzUYgyxXCHrhTVk0
b6rLzVUtbraXU66hQ/N5GPHs66K/YUqMSRiMzXXhxV5M2cF2x1/GAYd3taKpiJbZue2vHJ5key0l
HMoqhEIRR+Y4Qt4BnqiEw0uR/vcBe3nAvzkz9qLHaIBvydhg2fDBtzxZVANiMsXkc3E2wgW//vuv
/OEK+j/Sx3Xc+mFGP9fRfvq4TEoxEKKJ+lu/+A8Fj734EZRIsVUG14S14VfbLhXIoX7rr8mGycFk
zZX4Gfpt+80IVDAxNo7w7KofRnfXRxVphlhyFVmnh286j7/a+koII9uL3JxHqijqZpFBBZs/Atrc
ZGjp+9ftuH+ku/+TGMec14hZEc5sjqi7iBfk5JQwh6uey17kpoZ6mZqGsCxy8fQwK20/xlGuX/77
0/+waPfyNoRPem2KkkFU0lVrolTZLinmRsa3HiDv5boC4F7mBhiVU3Fb4DcgsJR5X37kWyeuWzh7
oVvFC7HpYmJZrtv8UOhyPZGOX3nX7IVueZUvxJGGZ3mgybGe/BYDlf6Vh/Ve5taBUN16VcWzcRrq
Xi6bZ08TMde2k/dCtwDV4tEr8Pld7Nn7VfhQg8Np7i9h0h/Oor2EDTShgahC88yzUwBBEv85XDxI
/3tl/unDd+V0fHOQZSwumrnc9C0xZSmZbYO/tOwuRavfHNb/BH7/s2endllIM6Ek7Q9tvSW2NUOQ
gGO0gg1Go44fB+rsFzXR8dt//5w/FXL2srY8hwvaRiIGyT5BFaBcBzHIFRMgvy6lqXvXRrW55Ctj
5Y5kyYNOg4OJAmHKcp8NckONiRwG0dBJbk1r2mcX9fWtybVfSUSL4XzGNB3a4f/9df9wLux1ckqr
7eJ2yLK5IeMiA8huPvuQJHzr+uI6WjggQf+Og4Yq3OLan3EqwJ087cnAE69plr9cx39YP3u5HNXc
azexsWyb6XSyzNVPAuOZ1535e61cNUchyEE+zcA66VNw5sdz09vyujBoD0qbO1bYvuX49KnaJKto
ec+8K4X2EOX++7kzB+VQEDYsA0uF3TAT06doi/82bxP8fmftMWmTRr/Egq2dNV1co3bTmO612Wxl
JEZjXJtyPxiu87Zie2jaAHLK4GpGsn5rsfRhBV5/iya2XrmEdmlSUIy5XvKQZpECV+zAlYATXTdW
w98w5L9fo3QvnzN1i3P/sormONYnmArkqYK04qqvT/fyudr5fVgMzEe/MIoSxYMwxcu4TklL9+I5
r7QN6pmwi59VOB7W3BdpVffXdeDpnohWDUsxBGjCZwLXe4IWGJCcNb+qjU33jqKVV4XDBsvajLWm
edOw65NhztrP/310/umlXv79f66WNVKG161PssDq6TOq9vreLPXfnKF+H5/TvXJuaiLUQ9qBZEXX
Q6++9EPzOSx4/g46Ru/JcfByJ72h8D/5qp+mrADZ9CqNLY3pv39YiSLnqqeZQC45o9sBAmiCpvF4
c91j2933s+A1n/VIMj62OusrccTY23VxFo13O3kdiyiqlo5kxrr5Ey+1OE5UjFeF6HQvqrNtiO1R
46tXRVj+8Fuy1pjuBqThqiezF9ZtgjcLHEBwG6Dk/zLqwWE8ldKrFCN0r6hTLpo6RCB+Bjfk6lij
ZoCmobkOIA8K8L/XDMP1TsIg8rOhhBhTwsZ3gK/kJq48QfeCumqNQLQizs/miuRpuKgZlJX4OkkH
vMD//e1DYYsB6iWSQQZQfutUINC3ubbQRPd6OthYiXZqcwK03tKfZ3gmZQPR/lWVGronpYVCIwtt
ZrxYrws/W8uq75spJ/WXVfn7e55Gu/0aelXRlTWOubIGtFL6XlwtcvKgbJJWD/oNFdpguXKD7bav
4oNXgBiFm2xl6w14GOtD0U9/00z9Xl9H9/q6rdQE/lGenyE+X+Y7RnX4GGx8BVafialIchc2/cHH
EApN+39i1av29V7GZqbaTF3T+FkJq7wHn23F3eiUvSpCpXsN2xaGU+QXQK+DpVY8tgOcB6p1na9b
XHsNmyvrArSwEmD30NlDL9Q3GO9tf1lal+31f5Mzuieoib4H83nDvsj5NH0f1q3+JMbqb14Nf/r0
y7//z/3cNxEbaF3QzNbclzAMbJM4aP4mo4J92GVV/u7r7+JrD431GvRWmin4cVqoAaZ2FRLcJ105
CZXV3B+WAn4sN/4K1m0iFjMtF42JV6XrRoPtowOPGdJaAMd+RNXGRlnyFcUHMYcxTVbb1NMh75sg
l3CiLaHyE1tQ3m1x60oJTX0o0njscz8ZQkw6JajWuTgJ+ih0MI7rS51Eo6FrUizan7NB63ZMdDu0
aybYxNwpLhAwHdwsXCQFDPIcMMSuaY8rqyFWWdfNt2eMpE721lZD5xKj0c35YAsYcZ9EiYrAQbkN
3meGBiKQpacpvXWbAs1WFdOm0LHsjftQwljk1UeUN753DsbU+GAxqYS62VuSWm+++c4mvi3JUE/l
JGvwBcvnuBz8UvorCXhmkP7OcobY5Q1qVnCcgrGvmMx9M67ncN2wQGFXh/GUj3lDQCIz41b2JxF6
fn7LOm+jSY0mznYv4Kem09Xf1vxr03QX1QSO+IXKxcRRDNckY81XMOHNT7y4KD/EjFryjdB8zB9Y
VAW404RejOy90SOy9n2O/Dwf+ursRlQCkwUgZ/8E/D7rbwiQoS2+om+jhIRj3SDMCchXmDHyNfHg
chgmuvDIMxUejz/UsJ66gSGkFacVUPQC9oFsyV82yv3p3lKq0ZRFNbAUZ+YNLk/KtvB5Cruh5kfZ
zbo5FF6nYzDGSjI+DAby38Rf48kcRsQSj8Vs4P1Fxo2tp23bokmaOc/HA2hldjuORU+/EKOC/lzM
HKg1OvT1w9Ll6gXfsISeC1TJ6q3jy/pSqvGrQFD61XjgH6V9t2JHdSu1n5rWrc/1WPGXeR1GfaAr
h1jFMV23squ0B5QzASVOVnVAUxcG3lMM3OypGpFNoMgR9zbpR7o+U2hJ6CkvR1RMBhHM4lSppqEp
sQJVIRDJykGWai3RR17boDsFxKp7mEFXzScOXHN8iHs1vkIrWZfpugZ6/KJZl5dHNofNeuwjEtFn
ndcTPS6dzvXRoI+JRTv4c/Mc0UKQGwZnqwXuiZUd0iWKfOjqhbeUKcfstCfrYRn0IY6YXU+tHZfq
hgUCSxJrtyjBoR5JHicRzne00j2zdrJSIaqUvR7gNLWMse6TkneEQwhSzTT1kPk/qM0N0fPc9Prc
R1Fsfqx2ouGxDWtf33IFwxGEg2pA48sGvzQKid9oH4hH0rF6OYQb3u4pcrW7L/ga4H1ui+4PduXd
9DRtnLo3IfBoEmMh4YU1onXrXbNS782FZgMQAmT54BGOzmUtWyCtWlnPXevj24Ns8aBGOGamYsY+
P8aRa+b7yo6xn+Jl5tGBDCr8kbdN5d5W5KR5CqVbFB5JbLu7MHaoRUIZ4X3FAAQJElUsFapaZdnF
Ke1IbA6+p6Y7uD2h9evV4P/f1q018ePFz7e20nbsYp5Z9JieWLkdPgo8QpUCsVp5IJ1CZXq7um2t
kilYFmCmiMe+OYstjhmd/nKatCRQhwvNsT/OCk/+Kd/KmZ8YLHGH24B3L8p4h7qc1q9+0eO9NACD
zmlUwDlAy0C0F+pmO4c0OnDncdgvNktQnwFgLgxeWYSJIAe8xnIXOULQ/cnptN338MP+Fi2RG29L
yMqnV+1o4+51XerlpvKImIfL7RCWRPK2sSgDRwqCUn/LqzpZwnGqk2DMg9dIoGh58Pza/vBzM6fO
Q+UD7/8ijRkPTZXH6VKOYxbSDr7tI/j0wda+XyQEUjvWJ8qaX8qHQlDCZgGq/0h8ycHYO7IFM58N
5rHScpqQQkZdnPi1K5PVTFYiGxNPKFN4aTND1rzEgfu2jqIB72R+tbAvozLEZn6YSdQnIFA1aYGu
bFKpGeFg5IkDlowq8Ci4Qppdh8WtVt40J84G3iNcSiGPHqINj3VuMfUtB58rkIMgIZCQsLuTJXNS
wBAXV4AtDqF1LIVv22fcYOq82JYmPqiKhSyK+H5bmrGQsLwgqUC3dgJlzvs4O/WVcpJ/hZsQfQqq
AA7rk9fJ1sd1o2aKE91XZcLrYX3uh3F4g2mTu+009b9UnRreWNjliS3LLfF52D5bW+MHVl58YmT5
0izhs4PrqKxDWyc8UEEKEgyVWJT0XEEbBRn+EgIirPVnwBvCRzK1715domS71nBw0PP8vNQYAAhi
b0hVDhZL3+VoTo3xyUwohYoKkgPG8qdWV0+sMksSFXzMvHZ86cvtXVifHhZMAWYN+JLSM+NwDrSH
Fd7V5U9vzIU0TfGkA/7VjsEjjKhu4zgYj3ZpHrdtiUe5TX75HTAcuh2EM/FnHfMCVSJwZLZpOoi6
j07VAKNl3aFfw/q+SrZ5q39iZwck2Yz93rYbGGl+VJ8RnNhDpeydv0a4rGBT8cZhGPueu+6G0eWx
qu2SkMrnD8FcZT3fngwL2Q0uCv8uDNR2nAS10nfR/OyWdXqzxqxSe2OUYI+5+5zhOSlEH7IpTX5s
A2QyvnJhgmBDveb1uj43aHOfQw/LtwQjOu3ztpJ+AeL3NNk1Gzv6vhUBHtqspIirQbasPq4tSEAM
cMWMdWx9IF7MMNqUD4WEHG9MCkroO5BK7pty7BuYWSyBWGXI/C58hdZRnwbiAbQCY/qTgnuqxMzE
dgrWrjMy5KBGY6Ph8Yz0TZUxDEdguYBFN5SPYa7XUEZxVLyZAhfaGAyjVF1j4wPWyCEqWpuqWtGH
0Vf6K++H/n4LPJpOtX/kYdE/cIpgchyrs0CglpDAdAc/0D5suWqESHTirwOa3CfbqEVWfX2DzFjc
5fP8UCrvk1GUn7B5DqQQ4WGdx1LWOdnkInyamF6d7Zh/ygszJQw27YkhyyAreBSiS6HL8+z7OLkd
+8Ib95UBYZN0kB1WciZLf0DPYPyKWc46bSOvLKSby+EUGpy03hr5D4CNhY+MKI6LYptfNyjd00m1
A7xxWCzHsrBdsq1u1slK6fCzhO6iTH03tGUyV6FKYTTRyBEoQJwtjXgv+BIV2YKOWQVlTsF4Jpw3
9oklXnWiNpqSVeWLZEQIuSAsSOg2vSOXHDk0RiQKZIth9ArSFxpZuLYst0IPvElr45otiadQJ9Ti
SCQLKc4OfkzLA8aFSwlRYpD6MAlN3UW/CSQZxbAgO5c5Udnc5jZRTfkO5pKRYJ4UwBiGJF1Cxz71
YJcl5QqLIfwRGm6njuXUAavP+TG2pr8VtXuY1vhzuVUPfV2fHdyOTkFcjvoFs6bxHeJB3j414GPg
kovm8QssmOc18RdWO+yWDsLQaX7qCrPqlOQ9LgfBuhhI3kiTQ42SWnk3bUN8bEZL7ivdCCXhTRRE
CZsX3kruNTEyjZghvqhx1shyBObY4lHc5XDU+lLYhSQ9Iv9nEUdastn37potOqgyvEUA1N97rB6U
5NMwH5QffXHFcG6rEaYWFYI0g9jvEcx5fui9NeuGun4E6uFtZNAtx10dy2Hawl5iMDNKJt8geWlK
noQiHLA0xIAoyffPcRH25LTx2gtlv/jtGdkJrSGlFeuvErCZbMnrpk+NXYsDbHJ66dFmZcfJsBLB
K2Y6kygqzLHkvEuc4Q89WmjSK1QlQ9qbow378IWiKQg7K3iO9oBqySrn+L+Q6cpqbfDs6m70b1RZ
DmmOG9QlvjDbyVKsU0ApmcAEXt38rFhpaVKSon3ON40KiUAOJrspruM0XwASuLEiNB82s7hD7JY8
rRpw7Pq1bN9aXru7bo4czKJMATeHrUsbMg1HW2kEQZgiOBIU7T43tBtOODWaQzx0zcHgvj54aimf
DYnJE0FMgVBx9ZrEC8P4plza+jO8xiFUg3cuXE+rrrxxfLQfkKNN95wQ3IvRFjUjTFAblnAz4RFP
ZcQ/Tnbsf84jmK29aemJGlb5Mm+68KZEIH4HgCxLyqX3n4d6NhkzBAMyDgufQIsJTHnX93JYBJEE
LEYry6Zrf/gEKW28TZ/EEotUW92hptNUZ2g3NaZWm+KlyoH2xHRfq/yDC4kXyEAb/X0o5vYj2pD1
nZ0nRMfhMJxp2LRYYoUaZRwR7ybemEpnvXhnlo/6piFteECFNjIf7Nw7fTBNGIQ4scMFOiDg0/KV
FyoFmzZ/mYVuI4ltOb7Fq4IhLI9Iew9pSvl5zkf/i2AFnp2yVfPC2ECQSHvWQ/AfEHRJafUaNI1N
p/gSXQ91FWwybMbgxi+G4Lafiu5dFGj0I89B3ISsMjrkMfhcQw0GvQe63l23NmI85YNrJG10Pd4v
DIRUCbyUl4zROJlEjd6G20nXOfKdgIToAeTIn9gSI3+Zh+m8rE30gGoA+XqxxJEwvuyxmAszw1bI
FudpIa2QtgnsCy6dqEuCYIDEEpzMIpRNjLnEeh7bbMFk6A2OuOijVqF5JRWdYebg3ecDRPjS8g1u
9AvBCZh3c5iaIcaJyfulOeIqnrtEl+7Bg24yRRAe/8TUbd8esCoH/WAsw9zUZZ4pmXsUDCBSD3Hl
0vgB6+QbRjpnWMnHH7rVYd2uejmIwMWt1GuHE06Fm/4EM8HbrYaBZzG2r46hiCCXyfcb8MJ0xw6E
G/pEQtZNb1MlmuUI/2OOcTZDYA/Ubsk8l/6HpapxEge0L11qZl9gTmke6XsX2/XL7BWTkWvbxh4O
thxei3NZIDPJveKTEuWKMgjzoMOfusI7RiyINzlsYnhQdFAunSOObBD1EOHLsACYWE4oAB356sEX
HhK07iXvtyENdQ5TGAHJwe1KK4QxlIkfLQKRpKvy5qBwsjyYiRq8n4HBZS0nRXiKeL6ecwwYvkzo
Lh0U49OtsOoFCqTotlMoGBmcCRLjY2YDXA6FHLBu+rQFqPuGh7PBIyppcapbU2S4R/T9tNVjGtC1
SQde8KP26wCzWj4vZD577jDWtnno0WRKECSbFxvQ7mjx3wnKLzqdYcd7uQwtqgw+rd9RJp3eITi0
WdDXRcqGuT6sODAT1o3FDWpsSO9W1FFReoEguFsvDDlhnzRIEGmoAvOxzLveSEjnVZcov3uZ4KQg
2TRtrQS6NTjCpm879gYn8kSGLnUkYIcarN6byTkqR5wojyJySkI5jBU+VLOWoCEykxIcsulAc3KT
cyt+QTsqTgiU4hvTIXHEBz5xg68Ejr1NEQGKA3HlC/JWerTGhU9BGD2GTVe8elvzxXGN/ktlUlEH
A+BRVf4JbmP6BpyoapTVApNUqYEvRtjHywRjGEh2uE+iWzUynegQzmctnXEKzmCXonLX3IP+Uksa
6ikZHcSOiylXTJE7820SpE0GeAPcenSkR+Px/BhoTHz0Y969FYNGQL3AvaX0CpFuRLkD4I7DU1MP
4kOHO/gzbAaB/erZfOopChXbnJ9Cq8oHbVWNGXWAm5Zq+rRx4ksOpRnOcF6dSxjbv3Z9eWgQfF6i
MSO3cggOpEHGPqKXgNPfpEibBJKt8qnqQpvAOlkdFkV+BEERZGODJVLS/qQXGkvKEIKRrZoOwKv+
2gCf/RohqTgHHO5p3JhKdsJvDugm2Ediw0wbsSQ2rN/W3psu2uv+KAhlSdWKUnpunQ+VZlOaj/hZ
vmZrhso8uTHx+mFFyJXZQeHQZe1tyPn3tZ5d1pbRox/O+AVF98GV4iHkSBRnMaFsFHhvRSz8jMca
VVUgAh+mPqhRGEGJWxpbZLlHMYQTOczjYIb109ywB8IuAZTQJAG9uT5ApfQl8EqElJF5Z1M0JmQM
v5W6nVIKM/EH7psZu2QYpB4296UCSuwQrpjAKg1N5rUVyYwJpGxtGpMULai2aolAEmVbdY/4BO8U
lwOM6De/PqAMgKirFcglgATEyxk9AP794pivS5TUFnNnHajVl7ookW1t6av2/P7sz1GZwj+wkYgf
VmhW9JvtC1SaFiMOQ8Mfu8kgLNXNJ7J0r3EbtogYep1MBa2gCSya42Qre2hM/l75BqLigB8mkCYf
CgqrRm8iTxa2M085D9xBTRMiOGW0bCrYtDEbHb1iiVMY0kensq+IVES/6bwTxzCYF5aIOPdeA7wE
lKon9Qnw4BuH1y1jDxJgLPngSHiO86Br62SgZX8Enfw5Qtt70EUtNzWtDe7wKjo7eKZ98GMTJ1Xj
40gSEyagFtX2NwP842/7uBcHJQqkR60FaG0e0DbMCR0SYXp3pz3jOhmA/vMF0c47YlZzHpheHzrm
vCTw1vUW007qA+n7AfffuOHHoVLcWunNgj2gyGruXcFe7RxVjyMrwuVSK26WLz30AMlMmxxf3LAH
MN9mOUEJI6H0mN4XXWL+JdQ9HtWIUZ55RrF6qPXMznUe416eIFb2UPJS4QdRwGMgW8CbwBT16LRG
FTyfnpjahva4aDPQH0W52cRrI0bPjZgdTXSO2p7MKWIdGZQkbh/quZzVHfcGKpH91SnerMUWxJ1r
3i8uJOpmZCFMhgEqb8jHyY/1tzVvpvCVx5fwQs6ViB7ahqw3qw6LCWEKLsD3sa4mekYdfQoTjCRd
NjBEn0cPbqobhpddyBHLtn6XcjIhHb2U416C1oU2xf3FocATnrhTxLf6Yx6GVfPMAIpcjktRdPkH
WAh3mfM0cmQ2GKSarp56dl9uwp7zCKJrbATxwfed72SMVpF6WjCK2KBSN9f3PefWZSslo02H3rbF
2S+3sfvY+A73bGVWZ7OBcV9Ls9AlfxtyTuwBJVD0V6qx/wyhC0VGc4my5KIJnNZ6RALtkz9QgQlH
zOU9AvIERKdET2c+hiGKrT+GEb7vt0vpDVtarPA9lsrb3PSLmA2XMPZIMB+jsrSfhzguTi6v2mfD
2q29jcJBPxa4lbAxAqH6m9Gz5SfXFkj+ebzyT1FdBx8tndstK6ZLdFGUIdC+2I2oifZBP8MXF2h5
joxuifmHOhjJo76g5482yFuU38elXcHrg87+JlRcm3vc3b050Q4U45ualuSE9YXbq5mgRNJlPT1W
qBd8b8mo7zCW2KGjVREMLsChPYpg0boaGB8gX1LSBQ3VcHiotE7rVuTNieG0QJEUWvET/qz4OCOT
YTcOXFeWeUHQfqBiAEqmdfmKQfcLuRgnVN7/AAl2/KQxHvZsl5ouadHhDaHHb+2PUTjfS5F2U+8D
bNfDU21IiBpRy8VHy4tG/5qbFvwThI7w0cnBLBtk/v/IO6/myI0s338Vhd6hzYTHxmoeYMqy6F3z
BcEm2fDe49PfX7X67kjcmdGO3m7ckEKhbpLFKgCZec7fHS597oXWpHmOPsNBNGkRTVRqdficDFUZ
nzJmAOu+0yYNyyRW2vJYKll6cJomu8jJgRQBU1TqwWUKWGheW2Y3ernoa+2yVvS295e4dGqvVuJ3
DdIj8zQZpnXAVPb41jFMDbd0ky07GllVuoOhAvgMrUOGfs7h5sLVZN8iqcKKxE49+eDa6+SHUzZ/
G5bWusMEqS6bFDLuYMg4V74VEvw4iJ2uxSSdpMnWwoh9yOhym7OQyX4UJVzjxZL0y+TV2iz7t2pJ
TDVy7TSd2ktlWCtlb66m0G4yYzXiYCpJy9sURa0e2Kut8VBHZNC5jpza0lvIqjS82dSsa26GkcG1
iIZCJLdx4hKiYbd+kRq3zJ1pMza6WIIwyFUHXlP7ajeYzVh6GbUYwqRmCpP02OuhKd4FmLK5qZYh
ss+5m4SsvhmQHtkR8qTRbhQFBMiPezXPr8t8hSKcOXu2Zmn2y/lzxBtjLS1i/nTB3pm2mVZ6JtPM
H5GULk/kxBcne5zszVCs4wOCBADsjsP7uFhGV3nY+JLJVcqwZNSPPqpfS0rG2xqu7L4eh8LZ50k9
0t5LYYnb1mi7k7IYdeGzZuMP7sH6PKW2Ye0MU1FIeizn0lOVTL8a5nS5yWd49rigu3SVIqWVUAtN
S/ZKFoI1ge3HBRUqgI1fyNR6dGQ3XFH8a9fQQmHmxkk6pGSBjk7zpNVzYnuts5ahZwLhnouNaOw+
pJxHZaPJhDGnTq86N3E6rFuLzoDB2zF+pSKfskvTMSAQ5NpsxGQsGrvmbAPtx1LWnkiNXNn30pIJ
tG3TqRkQS50pT6U5qty7ijhUZvMOdngBm1wM10srLVD7dTDFW2JUyYsD4HvRh6OleA7hF/qxLtUZ
dT+4derNQEhQiqmtPtLHdW2w5Klx3ytmt1/ogJetZabOo1ZNtLVkJ9X7JVqL4iMllpPY57I9k72w
Ajsxi5Uea1kzCmHbiO6TRmvdUCoiDlbzHINcjzDz7jiF3R3xWuurw39Dd42MQXM1fN3vSxaLctv3
PLXBSJl6W4NC0KtlSesuSobPezHmRh4i9jC2gMUGEqvZp9OAqOtceHm6NJqLaLBKduVoLHfTFDlf
izSjfC/Vqb+jDo3vZJhzIcJhLjEkQsS+FahGEjfjOOjg44XtBKQA0t0ZOpRLHoXVPpzw9Lt6vlTX
dPTrsTVW6zjlGll1jD/JDNXPGy1cvarO5QdeKCPaqFMdZ0xsWPLSMxCSv8dF2b+pVa02Z3q9HPYr
aOpHU4ZpGMgCSHrTSTpYkOaCs7fqMsFRq8/yNi8bgGtp1W3tw6dXmVc6JttFoSkcTSuMfQhSnTij
Gymh8wQwF0XHKGP/AI6qlGiHnq5B95lMksa+ifJvg5k2X7Nq5QiADZzfxwbK0jNEPd2oyTLZFxye
sBmyL2ADtURq1LH9tFeUwji1UxUPh7aVqe7FSsGIna5f4I5kaqYPNQydyhON8nFLxKdcg0rk3bsB
8vmmFJZWHB3yn0N/6WJwYyUp2cMBWKN4KzSCiT0nh9T2WLNS96MSOowyck0eilwvXvtyrMVhLcLM
3oS5Xb3D1I+Wuw5O7mmZrb6f2w/HQ4JfjF5dhdOV6Psw8zoDZ6gHkc5eL8L+0SzQX2ya3B6KbTgo
HMu6EdZkIq8mILAC2U21ZeEl9SMxFVnQEgSnBXMJABZQnRdfZmhml91Fh9XuinpjG9nETpvO5SWb
sHIUkwKja4/zV3Bjp/KkPqwAkyKs7xg7yhPTdELhkk6jKbat7PBTT4ZiRYBxeWffJ0QPGHs2Wc1w
pan0qLFlkj5Y0yAeW0UZ8jerQcmBIWFdO2CLLCz9de4wfw9FbZ/WLhonXzZhf2nEzvh1BTtYvSUp
F7mp2okOsZzzHoJ4Msg/Xxnm4+Ehk8rFPIiZ9hccadOXw3KcWn70CuwK2B7bWmrvyjSvyouMt7+w
K6asiC4929lsJUwoaEqeDPryeWbkxKQwvXKkzizps4kp+khthSas6fS5cJXZkcamtJ3yfQgN4ABB
xo3u62sx3kMeT9pGxNk4bs7ZOpGvrNaAQkYr60eijKN1G2JZfYtGUQ5uZjqtGow9xZtHUGWZ3+Qy
6eAlsgTkT0kBJXissxJMJm8Q93IrTl0mk4taL5C5i8wMF7eT2Mz23Vp3PfRIQ92+jpPWBHZc5o+s
DyHuR3tRK66T3dr+TPuteoaqVghKaDOe7HKVzq6fBCFSiU1F44bY8trbeVn1nmo0m+pvsi4WZ8Ov
aJ/Z3JiMHac5nFVTNDqyDCuarIBU+qpwSQlILBQ8RqpvJAz04IFfVG+dNqlz0PEkjC5YLtMxxAST
FehRb1Z+rJhc1t5ac4p2a13eIhlpxilvaNpoP+t+PUNT5jxcWsDuR6eEBfNmTc36II8gPLZiCeur
CW/2gx3G5yyQvte/ZLSn3aZDFTL6TV4blT/QhYgnkur67kZWy2Qd42bSsSUD0urGRumjhd67bPTi
AXq85G9q0y7eFSuuxCUsgD1tFgUfakVFin/KBRfgYCL1qLSfkowyAsUJwaiHfOF08RnSptPo2+g9
PDPioLksIMIV+JBE6T0DGWB0WlKFjVPLleZOz0v9S6XOwwtC0GnnZFVs8fHWCi2BqhbjfpKFnnvL
UlhnYm6x1bc4LUaNE76nolup9rhCWy3JZLu6vVjtIijXTLV9zskzH5E318zFbO6TMobyVjS1uWyV
hDdtVkkcgwmPw2OjROQVNnP7uJiqlviMM2nXvR0V9fMcWXrlRWKOV48bzlbKIHZzpkQv1MkjygRR
mRiHiHJv0nX9xpKWqK8So7TH3cIO7gRKn1TS4wSoT3aZ2rZrYu18B4uZQs+iJAcASNumO88K0jtf
Hea6vxjKNLlKV8tQ3KlVaX4ntlufLapcj5z7PM8GzWLvpiaAMXI+53ZCnZ55Q22JxEtynA5uNa/A
V5VGrXpwylQATC9j0RzUbqAdpPVk27XXes5dMCTiCquaR7uQio4/Me/ykz4u+bKNyEstn/sULm8P
e8ihYqFHWlyQWFkGth2O4jxpY8z9Vc+lvBy5FsRzh2rquMJu+vFhGMgcKN3EIauKYyM142tGiURo
8aK+vydpSt7UtpZdZ3Y8vXKpKIsNbAPD3h6WOKNSqM1XRIQaMgXT6Bd80V1tBnChDmPEFi38yFtz
Ed40x7HhARpYL9KJFujRrJxZdpmyXnT62FwsRgp9Yg5jElRqpr60ar7cCatIy0fZQtvtOifkJcEY
rXY3CUaIf7OHNMdoHHLbgk4MpXmMRCnnKzsR7bfBaJc3O6vGEIXTuU9X2AuizVCp6ozcTmS531ua
6oeiiMpAIWzmmy11eG+z02vF5aAVX5AOrrzHIjUZXz6EQ+QxRFHfLWnIfC7Tyra2Znwr54lJMqOp
iJpxzAqHntaRR+JqxDxofobWo74O+85OTyrL2wxyR42emElTNff2EIKglwxlNPxM6NqRCqwRt0hl
qHLdcDHib1NYV5eRpTq6v7YR51y55k9i1LXKi5e5UIKyjZc7C+3AyIeI6E6iqEqLQGcUZuSr2mpY
Xm0mKztCo8UV4/qMsnWn0gTylJxTsSvhRw0gabMK932vZF8EpOXsDl2TSeCraSAipk+bOWhjAakz
sRqPiRDOHKS9rZ3MuMmf2lqlqBcdNL0qrHBF8LfACk2rpgrPoGW5C9Nu0fap0sUh7E4ThjuELitV
myVVaOgITvINf0UFjuzwOHt6uxraIavOn4I2P78tZsW8aZwMzNHQuD8iTP0qVRMY9m6093WKaIzU
p77hMoCuBgxU7ybOcM1qQblmLdtlypCdKLn6aTOS1G3zJh35poVGcl+3VQh+MSstwJ7olA3nTlJu
ckfPESzUGIgCeGr7KR6jFpreshpKMXI+GwhRI39RajE85vUZUkL2XZS7Ml7LmGEoNdBk2tlJu3Hk
2LabeFCsxNfgEiJ0K1rOwdeb7T3+A7Slcdq15+tOm3+f23FztwwMs78JDY1lbZsMz3JTHdedGyMn
KX3TaZIP6rae2Wtaw+XvjZhy3TZjWm0QQ3UJ2CNA9WM7S0GEO0V/oXLVobHCxCD2zs7lY0jZlQAf
yl4DYa3VfLP21nxZMnA99bpR7V4n9JBP4aDJAnxD632dQZO614wNEyIqNcx6P0tKapRlrgbIL1pI
dqJJag+W0gMaR1k9nM4jstMtvVLUMe4bvnkDM7dWh7hsh9mH49EhH/NaFztJ7Zj6xqKcU+DXvPkW
D7F1O5o0o0gRbFLQi3LlZRWt5eKvah47nhGm+l5hOkBzdLLF9JwIz1TQNxUo3IThuvA7O1I/lCyf
79Yu7tAztbJa/QH16Ueuj0XlNabB1EPNiAHQhnUOGVDrKEOHCHbtgFJknlzFCInPl97M3zIl617C
2mIhidFAfEUkyhGRW5kHnW3O35Ku7UYqr5pAlm4Jq1MW5prqKUOjSN9hmNK40VSraoJoVCoKNYoW
cwPANXebZHTykiZ/tertJOZmhl7VWge7flVal6HdhclFnPTsSmpZGDO0oV5HcNRZkTG0dFpvK2KQ
ksvBLmsVIklX543IUqfnhD6X2oUxRLrXE/BRPRaoR+c/scv+M035J2tUOBiST+SczRD1TIWNZv2r
bpfdx19zCnzyWizKOs+zgKXo5Vqc45jGi2KutD9xXn13g/8jwfonewWOeQZqLonYmiEF616JWKXb
3kEK4DLaLG78QtOpS2mBl6800/WbbHK99ZOCoaSbmBarCDjfS2s/G4r518xmn+NIYRGTykJ1yyaC
LDqJ88WX6Z/N6fgn3pXPgaQU/2pmGyAmTakXz2kxNV9nIPPV1fumJg9HNsBNf+nWmZ9MzlHcWFnp
aOtWTnN0XJScdae36t1fe/VP9ioptImIv3bdqgsmTEMbxV6IKvH/2qsbf3RKOGUiIpXJ1dslrUUg
elluGAAm/5qp53PKad46lbBz3nslnYLIR1O3VKbwpPGfWPz/yZr8nHKqnEcstta0bCHsv4p8dIem
vPlrF+bTcqfP0Crmoa5bluKX1HECJklXf/GB+bTW62YYkMaeCcDMzJnLqcqAj1H9pSQO9fMQ7BlV
hVGLdN0y/S89VlHTbppV/2sjatTP6abZWucJBcaybbo2eTfrNr9qtSr+MRzhP97m/4w+quvftqTu
b//Fn9+qemkTdDuf/vi3+6rg3/86/8x/f88ff+Jv24/q8rX46D5/0x9+htf98Xv91/71D3+A3wYh
vxk+2uX2oxvy/vvr8w7P3/m//eJPH99f5X6pP379+Y0SoD+/GptX+fOPL+3ff/35HKP0H79/+R9f
O7//X39246F//R/f//Ha9b/+7Ki/SFU3dUfoTFyShsmzOH2cv2Lbv1iGLVQTslToBPGwfEvsB/Gv
P6v2L5qK35AxV0I61E/8UFcN379k/mJibOEf0wb3E7ze/31ff7gxf79RP5VDcV0lZd/xOf7xxGem
u33aO6KwDGFaDPWMkE+HygCKSTQHwjtRmmLHONH2oDbCekegCjiHcN7OgMwYoekmWiH7hwS471ER
xlOsA3TSntU9J1A/d9nGYhopQgrDim96vFA59nBrPIubFHljg9nVfixy58vMsJuXCXvEra04bC6u
rktHeFJjODtC+9q+WydgPGQjwGQXRZsah26co9uotmRNUYJtwwUAN3E4id52I6SIlo9Kvj4Yoxo9
NrYaLiD/qJMoDONQR5vKapJ6vdyarbEk1+gOE6oercnhiFvLqQMyHNLS60z08/6Qd1mLotEu7zN4
gBscCOu1XlbTQUObDHGVt0jOm9zVVrM8xeg8XkYzWg6GrjsX6qQmO4CFycvrSUFt2jFuQCZm9TUc
unLDYI/Ra5hQtM1kXJ2Y5DQf6SHiAEyCKBhwgMgy4lNjFYDpsscNh8h8HbZGM6s75FHuQFCAzwTy
x1Y3I7ex4QIy9Ii7xTDwNudmYn7JE6XaZVGkX8zWjE2joVTvLeOuaSYmDITR4OmDWBk+urReazuI
pHXjVJra/BaeCYZcXZZLPUOuZuX9Ag2r6Pe1baFLNxp6AQQL41YzFccv7LF56nNhHBrEC2gXp97a
nxHo1q0pQffgOTM7xSiviEFVHwSszMZaB2i8KltvVs2hJTTBQANdod7D6ZV2tzWVPhKikezSpnOq
DiFEzJaoZAwZwuLC8yOaY5P2u0KJIk9h0gX9ld371Zjpxxh0/8kCX/JHXTwhJh6Pi8z004Tb5ykc
h9IXK5n4ROuShtDWDQpBRDPeGDP2SucCUFTHxDEU5lNaJabrTLG+s0xgCB5Kx9LRtFpj7NI2T+BR
iFyBjw3KIWKT7HBCysWHoUav9Pc+Lmn/pmihZJuqBCzePs9a0Wl2arQ1JyTmylFDQpKDZw8t8tul
LTo/aSah7hj5gJI6SmF24GDCW7j0st6shgx5vyEEL1hFo10Nywy5jDgWvqLPVQtPoJECQREWNWEM
LOQpIlT/ESTIQhSQF2O9G6JIXuStIe4Tx1Q4I0t7CswedsgF6NPlbYvi0RpdPARqv1GaVPaeQqul
8JNNdDCzzEQ2HRvVYQL23ZSRfdaSSV25USPkAqpKbqHQvi+7qREnaIL+KXLS+pSona3wIauh8QzJ
rA+LacVbjSidYof6rwzkpKcnZZhilCZTecxHoTt+Bd0AC8MtIkeXiQwbIkNtAIIl7iEhYuVBSK08
AcO1Pbo6casblcqm1DCdJy51WjGtdKa9aYzGXgtr+c1anPCGyatF6y91r97j0ewxKqInkX4sF9sK
QqxjQE1h2F6R/SexrKDtM6CdazVjDOcwv1F/M1fPBrJyu17Jr+MUU+OAb35002TC7jJ3nTUgrDKq
q1Vlgnxl4g0DfTur5+IIe8I0VPvaLEzDHdKJWNg6zS0BC5TOE/twJF96+2z8bJypPOAKXg9Cs1GB
9MnMSk2RMF7zcC0XamM1yCCqtU79zARecBFoOH7D6QJTj5l8141JfNSgeq97iLJTaDZIhvKy0qQb
DqN6sYyZkChXszQoa9uetk5XWPtQYYSp25FCemmE0roQkEWFlxfS3HeIHPwiMqoA3RvNpUqoyw2N
M6y9gxJmL5URCCIt7eRoE2p6UdhK+9QwGmxhPSJZcJNwua069YHZF8md6RTzl9o2G3JhpgjzpaGo
uzGcp4/vB/L/xyUJONW/qknuXjnxfzriJ+t+ei3ff7r8GJPu9yXN95//rUZRTPUXQ3NM0xHQTKah
nsud34qU85dsE2m5aVKhCCktSpEfVYq0ftHlj7+V38uXHzUKXxCOIW1hSIQmukmW1r9Ro3xPev57
22sYtmkajmOTrqsbjgqS+Mc2J62TRSZMHvIxG6Uns9KzW63UxOJjVlOvMffm29iu4gOkt4wC1hy6
QXuMpwizEjiEqdEbZ0OSPMQ5mqGB2DJfYEl5xOZRVu7Zl3Cp9pIJ2JO6QiBNutMeWkuiAwWENFH2
x0Dj7Izthw6V5P/urvyoyH5fgX1q6r9/OsvgAltMJFGF9jkHwDGryCkxlPt12YTPZ//J1ZAmJoov
0b6jqMAM5WAkRG9Xyr1i6hrxgoUjWehh+VWv7ddq6gGS/v3lclV/lHd9+/HRn17r/xdq9H+5Htx2
KD+S3y+Ac27sb88/Fu9fGPWANYhz6VyiUwz/9vjz/P4iqNJ5+h1H/e0h//H0G78InYIXP54jLYsS
n0bwx/PPzwiCph2Cq9HCnOv+f+f5//SEgEppgv1a0zQdcT9jwz49/0wDELEup2K/JrPpatGD0mZL
QAVP7puzPE66jVckvcjGfS0YmWNBUWAZry8XJ/2TuRV/xGN+vBN6D9YMaibnc+jx0MVMREaEu6+z
aU8hEmIC1ZMvhlP/6ejfcwjD3xf9b7+Ka8hWpFo6/dGn/qTpUk3ExVDsexFynJeBOqsXxO5pO62N
5aYO0SzjzMsvFRm13ppUC214nm5WlcpbDt2fzbD+Y/jI9/dj8cm5rzRdNG3nr/8ulcJylGqBFUat
XU1OEBnOM6qAJGhrfR+bGCyQ7Md+L8yHf709nD/mp8vwh197jpn63a9VzEyTS7Pk+wm4GOEmahiZ
dZonbftPsJJ/cG9//5usTyDjIJc4z1qZ7+N4+gqhSVznCCazWu958qef6nvy298/F08xVaAtzO8X
k9v7P9IWW6cVHTzdXslDnEpWZvmTHuY+5h+3bo1Huo8tu9y3Ntxj6g6i7FDHuhowOe9ZRUeyLeA3
DCQhdi2DAVUQ+klQ/W3eJwuOgxKzN/ylqxNCUEcNRrul8rHCVbfSUOX1wGAgF7rhK2DWVYMix61S
+Rxy87mDFSWN3MXx+JBBdm06s3tIFTvxYCbngIEEoy8Ne3KdJPzCBjHeYJZ1DQeFY4qQy59V+5K6
Xg0mLawe2550B3cYyy9qp1wuQ1odFi2+F0haN0Y6Pikj9qUlsQLiIu4kEkfcUVF8Qtl7cmZ9i/9u
cEPgGcqtCZNjdoB+2JCoZO/A+XBozLhB2oiFiK/lwczjcylYTEGFWfSOObVH5JbZFUqloNV6e0PH
3LlD3Lh6C7OJ82bTJf0HXdl7I+eFTouBMZjPWV+rNyjxF3u1cBkPm2oSFL/oMVttDuykfkAh8yxL
kkQpHNxIbKvuzVQn7AtKEu7oAav9UNU1Spqu3s2ds+vOljQ9eR6X/gpN/UfGaAcExWa1tWlfmJG8
wNrpA24pGk99GHZ1mdhUudpDJOctD8pXJYwVt2swBw35i11hAIsamoC+2a7dSg86oAAuaIvc1sR3
BonwLPpQbMeO9UKuPXK9jnwA3dbvWnh/HMrNZRehU6aEQXSW9biHuhCx64rYTOcbKvPRkjwXzjIU
gUgK+7EfMJOoS/qiVgKxE00L+gdkck7NnkMGjM9Fx5M0IhJwoHAPs22YZErYj4p6phpM5ylLpwdj
lTOgBSjKUhi5n2qdV46MHHGoi2tr3q0aoiOT9j8l1LMRc1A2+9Rq3uY0WBzbHTLEi1LgIaS5sZhs
2sex5itxfyDXSbp4Qo7Q6hEiU4L58WnjjbiZY2TzQ2ddFZ19Y9Mqo2ijABp7lVVTBGuf3K7wmcuc
TJRF+Q411qNJPB0OgAO7Mw5jeONmCOYUzUt77OSd6pT7aH6PYvUiV2cPCcAW70g9EDCokMVffhX6
6htju7fD9qQyPmDJXzC8Yjjp3VEou0jeRWzo1aQH2OJdhOXoRYU7W8+zPO8AVaA24YF4RG/JhwBF
uz2ryMbrp5nt1RaoFFh+UXUNAYqpTxjmgcjzrQZRp5xsAw8Xeg49uxzy8qLGwGfGl9GwjezbiLwW
rV0DsfqiB7yZX+jEhp5Plw0XQ3OV1SNiqZnIoRfDXl71+LUe3pWl8wbMQkqKCeC9V0SQy+tIPqwE
0RSzP6M5Fuo1c0j539lzFNJNcDZG72kJrBJ/m1cLAfim7t/RYPi4z9ZCOfbquLHrw1zclkxQDx0Z
TKM7YklHH+Kh9dHN/rJsjUBTLH9uU3IDVFwe7UbVzEBxnuPhJZ99HDS06OjrM9tLnri8Tjffzvo5
chAKarqsGXgQ5nqAmsGNEbRV5LHE+X5d7hQMZ6o46khKwwxjb6MfEuEwKaM+pBojhyIe4bHYVGio
hyomVeDNKNZg0Sweoy3JPD6+441dxFfqOHo0eoE5OX7fDsH5WhaMekgmc0PMiqfCBRcFQ/Z0tK0s
U6cpkZxutEK9NRoMYNFdbVVoPm3frM90ourPWrxpmnFTL6PX5ZFbhs8FesJhDVaHgE+SUhDnHhYk
4zJRsRCbHjTy0VZfk/Y4JNjPE8UdHHHRx3LXCAyUIYLeUj+pcf6lBRlDNB0Y4mIp2q0hVlcxW6Ih
Ek+htS4xsRKr17XKjlgVr1GuUZgy4fD2TK1NIiP1SA3UddjoU4N35ZW5ciYOK/aUU4nvydSvUvVF
QlYXheRVTmqV3aZJfOm0r1N5FZUMxojejMreOGbrk7NDqBN2Tow3hkh85LGeFV6SLbxVC2EQRGBo
Z+grBCXkbTdG7mwpcLlhqeH4WpvvyKHbTyS1biqZvJTt2QmOpB2prNZt6rzDGRDZzyKKTK/o5YLh
Z9mgrgMEw38ysGmsi5SbuTjTrNG3Bh/rFMXrgXybu1mPnGN4JtyrPCvIkgKvG5nsY3/T1PG6ldgc
zK2iR7afKO2xEgqDvxkKy7Aef1Tyj3BlA0pb3MLGdETl8V6Nrdyhmb7BxXBByt2FJH0p6EW0/del
EraHPxRL56ICsb7uaKZFP+XIz5xkIjsDG7qj7PpG8SdmaZEatEOQWt6do9yCLF6P2dCnPnICdBpU
KIZOCoIQR8ecmq3Uk+K4zM1UuT35GwQHDaR+7ce828gOSVyCLM1JXxeAItRRmPLfw7XRTd9m98H2
9liMlnbfKOYTAoI4cFi3sn6vcxsJfUpdgCQyvZ97xGiM+JovQ+I2kA6rJz3dO4uSfEP3Z12bw1q8
cnWs5staX7XKGCR95VXofNwCBy9ZSthMCDq4QNsnk+gp0pzWiwC5YudSwZIySnEx6VbrprIJ6tV5
WsuMmJuI4xRAFBX2I4IBrxqHvWn14deKnIYFweadlHN/JOq8uaa3JMBhkeZ13LTpaUGt4YnRZg9h
nBmBHu3yNV7S6ilZqg3pR6e+6y9VzcpuetNWSG8qnicjJAdjwgcH+wlQiEixWp3zfJHZjbAzi2lE
drdWX0mjRECcD9ehVT9MWqwHxtKSDZSC/mHRT5gyDHPADq8uV6qDyBDfJNERU9wGBhY8tE5OeLTa
snENm2lIbu1kq1dUDefumIsN0cwvKfoR/L0ksQKbK4anTBNHidodykEsN1UvnyoVf9/QikOLquqk
tCvPqx1dWsiagFWdd4vkNADeArtcQzYvDiQTqzNlSVEm1daZFvtA4aWfw0yIIGiVCGyMHZkthL3J
adR9VY34ebX2qsvH2m9KnNtIwlOnvmQfvJhX42FZ5aEUOiEsSRYsRfGiWYh+4/6ZgDDd69YFP8WC
MF/rWdaZqjaMv24GX1K0nsgUyQl/AvuEpmtfQtUAr3RmyR2YEfdwJ1flJnem4a1HanZXas6TXjC4
CzcOhbb+HDkYQHHoXjOi6mI2SGgr8/EViz9ZR12dHudqbj1rDK9W1H16QRmCc99VM4LZBxy+2OzH
c4QClYiKDkHpmfPTWU9z3lJhaOOzneZN+YKWyVyQOlUNAepL5hyQX0gLD6hK2pmtkA0y6sgKg5jI
V2oop3G6G7JyyAmhw3vLOtzKrmoV00euoucayvhuraXCo9CoxFfxxAjjNRWHNNvKJn5jLGHiBFYa
3Q/9UL+Wgvizub5C1+v2ZM8ABWfRLiUPzm3IruNTDfre6F7Kif3BWwZtwXnaV5etHOYna5aHnlyv
60wumNsbCUyzkvc0ILVT8mPWBFVZRagMl32NXvRQhhfDYu/mnFZB0U9SMZ51RHHo+RID34QOWaCO
U+Pb+ovap+2JBomqaVgCBUImyPXey5uT3paldz7QVodwSKqCbrV9lWXEwt530Dthdeic+nTmzCrO
yxyXjYM2j7XvGN9kuiH4DH3fqH/Vhq2CqdzDqTLKrxVRLXIm6asYXRwX6lwF5SxdoyGFbUI9LZ/w
GyfE64xVfVehy8vyeO8k1826IIDTjt3aXKttcQIPnuqnZjyay+JlVBG6+mpP1wIfS26PG4cMfGzs
rxmweoG5whjehqkkqCLrt/+HujNbrhu5tu2v3B+AAn0mXoGN3bLZ7ERJLwiSktD3Pb7+DEj2tciS
xVs+5+HcCIcd5aoSNrpErrXmHHOplfuaF7bo24tQ4gPRMX+H+nO8FEccBrELeSZcv4zQFezK3re1
5taR4SVTl2OJcZZ9Gau136bmVnVyVyJ7cOIUSxs1UvapH7/l7cnoUKfHTeaFdecqrFyD2p9CWB1p
Yfu1PdKoh4TYEDO87qnYRm+Yw7qVcqgxZ8OuSQjoy/NTF2d70/yYa2ITxObWxPG69sSV2mTrnSW+
vTrzl2WXzfeCJaJPrtHGn5iDuTi2syh+NuS3frpIimQG8GNmu2qIK2gLyVUzXZIzf6dMtfABS2Ue
7IwzbILNUi3ycmr5oCLrYOqQf8O6bayi79FlxHTVFNrJbKL/oNd3Gb80MCS/d2/7fK/G9/9uYP/q
H2KWx3/e/jn/C2f6Jh2Ofz/T957y5/Jr/PRrx3D9N/7RMVTFB0Y2tgVwiRXSXpnP/+gYqvoHA9Oi
YxNMRb9onff/s19ufqC7zt+jjc1mRa5ao392zNUPpuqowrEsti22oAv8dzrma0fwX90VuAcYdYAO
OgahDSoBVm+aZzrPJ+LtodunTRIeAmEXiRu1rSfyxTrV1TCei9EKDwLkyL7DYHgSMFVuQEDKuylI
KOT7MTujo9XZLFvti1Jnyr4WbEQBmIWjG2cANGqnsW4G9nSbcAJRgJl/2zdm9o7mTeeavD0VZrWq
4Uidr7hjrX//lwZYPzh9HtdRu6+dIf5qNC2UCa0sD8YIJgaiF2aGeE5xHM3WyeCsP+FrtYEB2+LG
MpZ4N82qdkXThfzF3Nib5DbsK72tPjOy0/yYuMpdY8Tx/seai2i5+Ty26vgiJyvelciqDwy5phu1
L+N3dHNvu7rrPRI0m7hNPEKGbq2b2V9PrClr4svQijciyYElTPmTSpaeX4F/2c/TjP9MV5sd1uqY
co6U4GSw6YKFmn207THe9UnYV+8MI/56sS1T8ryYmmGZ64z29W/KVBDKQCJa5t0coXGcZBMGVXs5
OqO+XWx89mhpo90v79X552P56wTkNwe1LFs6xADy9GtvW4Gd3vedUCqG+dzoz3FXKZkbL+xIPY0c
jHM6F/0eCz9spr9/XDyxzJZ0Q5PY51+fLNERVlgsHLdmLu7is2WgrZQPydTwdKhl+wWa5js9VkSl
TAV+eZ5p3lsa1YWDWF7QFGS+8PqodpWZmMqycS+K6cgoq21ABobqETpq95XixHgRTaB9HoHP4Mgi
7p2Mm+q+aczoAkk75UbeYcQyGJX3u7Fv7QeFwZlbxji03SWJnWZXYYegvlOWWD5gNkw8kArTXSzh
TPA5fmntaEIZgDyCjTSQlMVu9kgaApyIQBkfCbHC3DjUh6nBvhEnUXEfmHLxDZApX7JZlLvUDsUT
Xie3qdjYpLkZtq7RorjpRNHSXMwH60JnlnyvdnXEilFJi5aYkK2rLFXltwq6+Shf1r82whL4Wynn
eEMuVE8vzJp2JesZo2Mre+KtM0ElOlAXm2boDuQqz8o+m4fxi6KnrbWRDOWojnNR3wIRLp400J4k
KTfBZIIYpGfplsUUXzsD3TSU3N21Q7bKvVIZBqyFAmqLM9LhTZhezFgn3SCfdB/vmzjioMhOKozX
2cuZhUxeDJ3jaylqdYu1otm3EWgrv9JXJU3QPKZq88msbYwCIT24wg3iKr+p5Qz3kN7SfYbw4VQ2
RomZzoDCLlveXCNqbPZBenQz9NHYUrjMAowPV6HVoFZBYcaWTajQt1bPqksTF8MO75XhLVQurshb
ABJm0V23cRF0bg54iD14mXSpt1hlAKNGs45hlARfqVrMewI7rZOTY1ltp2kG5tMoKKjs9CIRZjj6
XUh3tI+09L4MV3Oz09qDpwfSgXxRGF+0LtYpK2m4iFj3HSsU/tIoZ5yM3b7DrH4ZT+EOAoV1Lixk
AAWy/qNuwokiQ/mIdOd5Tu0LxPJf0ZtEWyfMrg3icnZLIlJ/UFos93CXb2E85dvQ6l7acjE5ayE3
vT7eIXqvw21Fs1bwCWjQj6TFPZ2A8I5AOnAfRltDBpTDZdFXEJerONI9Z+nkhtscbUVuwlQAMtgH
tPlMCG1pMN+YiW7Spu+nM86GFmJR391DFRDSF9wMGBV5iQcnrHgHF9NZ29POHBzC3u5ovS4SR2Ol
0/FKkxBLYG3uLYLB7sSiGs9TQvsBdQg9wlYZrxvToJVPrs5GVBTDfVjNO6NJSnvnKFpyLhDpb3XM
oNf22MBGjIqvwaBEOA6iwE9ZIa4hAitEh2AmH9JloJfFbK+p1LXdOM/fRDtjcu3TL7GDDMQszl3Q
Hcy2VD2Gao+1Wl+3tfJRB1ezmZyh3wSU8/eAWutjUtTdHSwtOllR8VJTlO3VnA/SvskEW+ZqdqJv
QxbW130vwJtZRqRf0qyi4UYEbrU3ehHDl8OYIBPpFm18nIugcfsq3WZVcU6Ydh80qRg4ZPNlurMJ
i/ahVPH2tAMx2fNibXU9yT7VgxPPns272aKJghbh4nYsHLfJJUY0PeyUzWCMRrZpcJRAEePb5LPq
lV4+F9EeYNV0GwUFBWkv8WXCrmNO32couCnEklg6MSA059j0zA0vNMNcHiGi2V5rxs/D1KjnwZK5
vR9aA3xE31nHboxOTGLn1NNqicYrDlXIYZlzNWhJd9PGGdoxGYTXRc8khZDT41RYD4UeTmdM4Rc6
7pxtayrz9ajW09EUxXM3fDKVQHq9Zp7SGdi6K80y/h6myn0Lc2DH3oAE6sRafKyUmJz42G7Curqu
Rno6S11a9xAGAt/sgaDqxXIlRckdkFm01Qct32l8tV7goOXXtgGQTjr414cgSAsAA302156mWkVy
z4MrtgGbv71srJAaXqu7q1QuIUCNsFF2lTDUY2yYRuiZ7MJyVyPYPN0wpepc1bGTWywE04NaBeWF
impvv0IovUxrXV1G4sS6ZqO0gO5dRoXW0KtgYJA2jMWwGkU+t7J8BHdv3wRIi5Bn0EteyLbtXGSf
za3ZqKg2CeA8RAMvfR/4MkHCOZZze6ENJmCAJTevljKYd61O2mi3POZzf+90A5PguTiSYM9XaMn7
ihEGsfMbxnAHI2Qqk1ggspI2Vj27GDtuh9IgGCvHz3xLlI1dz2AI6Tu4yObnSwVorW80+rmisA7a
5GPcRzd5p6Dal00eXZFtH+5yTbf2wPa9HmDLbdKqtRcoXbada75b8Ebax6IVkKt6hbs0occUDDeG
FtB7oL1kKWC12IjbW0kO+C0b1gd65NZGgZa7A3Vv3eiLk241AURn6BoJjqBmItMM1aHUK+ciAcuz
Qyg6uEIGdLEjG5YDJycMIz5Oqf4xzIvDiAEvmT87CXBn+rDbyqi/x6O0NvYShIWLwMY1gQzjyvze
B/FNiv2zrxlZmSIzXRlI0g4MpX/O0TN6XYY6j/yWFYHJcjT3z2MV4FN16Er27dF0OmiTmXzWywH9
31CPB0OJ7WNk19aJ5XY8Vb3W+3W/r63vQW7b59Kuh/ucr+kmIRgMHG0Y0ASgJ7QUkBhqfaQZ1Bo3
2FTtT+jgyo2S2NQnkaVCmO6SqwxOInxL6Q4K/1c6DQAkZlhi8xwqu0JqxT6OyGuIFOCEUvlUAgcD
WwzLbEhOtck3fKAKJ9WuYMoq5E2c9fU2hKaCgVYHsueUGo0GEY1f8IXpfgU3cbMY4iFOm/uu7DZ6
1TwJfWBHsixfq7G5g6sa3sgQfbPQrcu6Llsfm6MXlBp9PlnWl3nTAJymwe7VWsYfkC70rGA87RdQ
gc4Cr8gcGO1gcUNxXSGbzcELPqlZ0G0DFZpy4EjmYaP90dDSz1xcrxSJ/TFTjZ5urnVq0Juy/8p0
T9RzwtI6dpdmED+F7K48GAWWF8bqbWpbD3o+qX6gZe21bSlERajTY2eDIQM7dd1qY+aNjd3sYrv6
PoRAPyvicdGpH5WgOqlqQoMZd6rNJiuTfEX1Q4sAtEXwm8j4E1jHm8acRrrNdHyFGE0XtGK+NUbn
c0cDRlMiyTUgJGzBsx5X8/Nsl9vIFtNWqOw5x+5RDvOlqcsjKABzR3cPlG0W2nsdNNImhhonui69
cFIDtqZdOl+S1rlrnbb+NBHHVpXic6NUj0lbwAttWucGM/KOKTDRwZb2EZp8BS/R8pohNh9KdYJY
M3TLdnGikVcoKlb0Ac3bFjVoqc/DwelFdMoC2/ZLGU6QIGnyVbSkYIXfL0DfF4YZPNhCuNk6IRkr
52sfEfk4qo1f0sjClqeeFIT0eOFIGMG0fFAlMRYJyopNmlXM2en+h8eGTtnentPrknL8NMyTeWMB
ggqaLtmRlHDnsKN3sTqatxU3/9Cjyt/p3XKw8/EcB88iZVrLG7BNyzQA7B8JNNEBVG9JGWDJgkds
iecbpakGWr0oU2BN57SVhIdqGaK6QgPc6A66Wmz5sF5mU7sGXBjHXsa4r6sXk07rfRiwIRqTPDmn
KDe9qi3P0VQygWdT3BbxU82F2YQmb2E9O3c9BYdfDE28J3Aj/oJ7gfe3aTZVg0XRKxot2NXz98mJ
TvAwO2qG0Ip2mQJVwGslPvfBHq4W0q68qiKTfqi2xYhArThr43JJyyTeMidujn0CoqeMugRE22Rf
lPbFVKb2blTYgOnK4PBgaj0IUzIlpgkBoFkBB1SUCNYIEnTPirRwWzrZ+GQCkuZXdYbHk61cRTZz
SmXWDvY0+y37FbcYC+eOHcVIt9He9BrIm8JpmAmNVVp+LvQ231WYElx9JvHBXeCsHxLdhsPNeDsV
M54RAwxDPWkf6T54E/gBfexy32pV2qHGUUxx9klr8lPsjPY+XuHpLXuYAvzm18bpDwJtQfGgSSiq
wbPVzxuzXlSPL6+5UTWgd+EEViVHY9AYDYKG2TzACFNzZZdgSWZFq87GTA/Ysatjs5zsoX2Axr8b
bepBZXhAA31Cb3IcLJtvpIjulQSBSJWvFgMiIFG47ALVjNxpXEY3MaKVjlLT6QUTpWzhgSCAweKA
Dgo9qZckDbC8os6vhx+shWi4apPbYGTZQzQyRBOJGfS9nT2xFC+lCtdrgIEWGHejU3/EqQW98UjI
X8IIEhtrd6snoEOnJ5L5eHd1FAb6FC6+1O7abGK3Np8qDazSalvSmMgE7DmtUP3I2gmdTzumIGmw
qe07Jz9QzEI6eMBHARHYDtn6ynMQPwxpU/Emmwe7b+DYsfLkzUFxhp2W3POSkSKVP4LBLA/xbDyF
ZnRlm8Sc65kvqy/2pGp7aXyuEpDlQwPwyjwDud7rPJ1fW8hpj0Ne2FdBGBxMqAdet6Rwi5PqDmTF
Hcsfo2LM1+ZBBKEEt+pYGV9xOVNsdH3nkpCR667UUxYGh57VwuSlj9Lqe5wzfU/m4FI4LYVPo24t
IaaHrM0BJ5TlRhUJ6o3RQU8u0Xsoeg0xWI+ov7EqX4BwFDcKSxu9cCDl3lyjBoABUF2Mcxh9lTBU
mKPAZY6CLrwAdLkJFmIzcmJ4ie2wkXNEtKQ3Ahqxn+nsfQlF6LwyX1U6Qr1RVXO8LkxVXsPZQ7/O
aNQaFc0L1ihjYynGXSKMYNP1D+3S2vsg1ylWGiWlmZ2Jz+jlCWEZZgncetSGT1lmKHstUJy7fPpU
C9MBcxCN96DzkAr1Gj0oiG43lTFU7IujbqsmdopBAblumkyq9ERqGgdknuppLJTZS/rg2ohGNoma
potbwKrWIS/bCwZKJuBYpdmARAGCqiow7a2oO4x4Vy5rrHJbQ0RfEiAhd7kzJgcyi5abXK5So8iy
9CcrmGXJYwQ/ktJrnH2rUfSXmAaEZXf0zLqYODQG0UGE4Rvv1AgkWa+K8ZATDnWnqr191JWZKaOd
znwymJq3Ygz3Mx5+tADtZT7NIZIrrTmLxZ6hcCEWwkrGiiHV5CqMTedEfkm61+zpMAa1dmFaAneH
WKqbWFmJiFhUYhdJInBDEU/DU6dqFm4Pk+rGTiwK5LpIDzX19zZt6y/Iy8CK4SY+BcYcXhhWaPux
VfXfZtk6L3o1YFZnVsyejxk2FCitMC9qQO3YceFauY0yMwIKteRhMvXY9nRtZiugl5r8BJSj4Aua
Wuk5MYByUbpUj3q5qPdzvqKFgd1mV4au5GdSbfInpygQ6GA0dxdDMc8x2QGwv9jsWblAI5EWhmIA
Js/RchNP0DIRUu6qIh1PonV0Cg/Uc/sApIi6LWsrSDdQG9l4lDM1U5/rhz4IJEmo8bNoOrHheRyu
EkN/FEYjnnLqfBeYiPlNVTGKo3rLhiva7YR19cpQHNh1aMPaAx357mUrDVSFUZXRWCLna0Qm0fVu
ZUBg91Quxxc9V3QHhIqGP26hTMir8Q4T/CcL/JRGRIsXGQUEJ2gavbdoKVPOspoeoQmFl4ZMjK3S
6/dRBBu/ZM76GBjdMaMv6XP5P4ZQnP2cWbQITAevytCfcpW4i6yieme/bh36uQ6yQz509VYQ3Lmz
sqHd2/pyY08tRFMHbsqStB97Um+v2NHON43mJMxglfR2oP7bDoK7sqY+7GonEpdZOJ/SojEZK47F
YS3HoSAs5jUP6exHdqxMK0EzPDtR6lyBonTVWcweok3rmbtYeoNIv1CBRz/SCRCWTppIr5RGN3bQ
U5IrgBUI8XTWRwxkUa1vQqZ+9TCnlxEOh70R98W5GTLlVsH/9ch3oL4bCz2AzBvTpJ5bIwx3w6hD
QLDVJEefoSTRVwS7rcTsD1Kicpz0mto99ShyzG/TqI53ZmOQz2Rq4JochWknI3zPjGu5VxQiT1RF
BrfjGIgLLU2BU1mWRaEcMPxilSV4hG7fFovgZb4sGmiRif1aARzU2vC1yeodqPP5kJigRheTIFPq
hpQtTzLmX+KAnf5QhNpRWaL0YzqE3cOPjj58ne6hXkblMEZO89iFUcXIuF2BU2V/ZU1qH23Imyo3
9ASsk2Kqylad5+FzAJD6ZJrzsqVeuuxkXn3ul067AkqRx142WIGXLbn1SCIYyqNRUc7BBBZZDYfq
M1lP8pKCGv+Q1jjdhQZDoAG/j1zMrfJueWnMlH48GRggs5ZJnkaM+eea/BfX6ePCr7WK3k8XaJd1
HBanCM8q/SZSZbAJZZdDRMyZ2hrmKtgrxpc8TYKthiAJsepYfU7nUN4ERHTtU63SL5apIJqCkLPh
yiHPM3KXJqc1u+gBlPFuKbsHp0vzXYariLyJRB3RYCBmQFUXOd8UhRKCzVfGzjNC+96b48sMxQ8W
8lwAE+nFbRTOjE0Uuzrj8jJhCyjPE3NicuhKwyLHajau6llrtqFRYvfSFwDusDcFTFjG+YlWjcWm
TtTyjMArvazgifBx19NnAuAY17e5vKlaTT+Mra0/a7UaYvrTLH829WU7WYV2ZRV8hGdnqj4rOX+p
Jih8QdP1V3MnAd/lVffQ9XFw0ZbW9UohfzCyvLvIVVIi4NupZOX0ViZvskiPQYb3xc4CYBi5NPLK
A0g0kDpBkW/jCr8i1JeKRjCl/kMPRxIMSE1YlRv3Zng5GmbuNagT7vKWz+0ONvqCeRbpFvuObNlZ
sUHIYAtXZkhG8dLBlXTcXnTV52oOVtVll3SWqwgogepQiJuAiGGNNn9RfcbpKH0AM/IJPb1OThYl
wy6ICpSrVj7YWwBX1lWBBfvBnOiQb8IWW4uC3vbQR2TSKTpRQJGpzXvbpjvCd53tvIHExrXDRP1J
HfifNoT99wbj/xun3swZ//3U+66J/8/FU5G+Hnvzr/wce0vtgxTCwKyELsVk7s3M7OfYWzgfLJ3c
l592L+MXL7vzAciUZMhGU0W1Veww/3fqbX1wcDxRvOmWChUJS8nfmXq/sUqYeND5VatXB5cMSvE3
Q++qIGWD7+Dka81g3Tg2pufOJtYCXiHY51+uym9mlm/MEj+PxQAfx4fJYPpt/Hk8ZeAF6c/7Ao0M
mhmluGS2le8DIifOaaJrPzUaCCd+79P/3bkxqZQaY3T8J+abWaWYeBUKUQEDLAG5DaNJgzdPc4pC
mK9/PrU3RpcfpyaETSsTHaVj/nDj/TKXNmMBJgo5v2/CMztrSts8M1vs78Woa4hxsiC4bBJZIopL
mlb4f//gUBKExqF1huJv7uGkxE7LnnnyU6uATi1IngMophZoa+PyEr9he1b1RB6SLEhe/nzoN5qJ
H+eNo0llJo8PjxN/PZjVYdMploC3GChJfslGNN0bVR+/M2HXXs9/xXoYygy0HpbNs0M7/fVhRDZn
UMS6CRk5fo6SHeMFOdMkVuS1fkfjTfppJ8vCtbM5PdstNSHi3Bkt8kAT7m+fsUZmNopZE12F1N44
foLO7JIpx2RQK6g46Fkr3hiV5Tt4lx9/zC9ilB9nbKireZQzR/7y5jChziwNEOjk63Jcli0fT+1i
qTOyxxJmJV9QE1PbgnooImIwbYaitiHDe4YcnfbOxX+jNPjxS0x+B6sOA0IQGq+vPeIPNCQdv8Tp
KUMlXcmPZjeaJ6Wfwpd4JLCuAGR3+/evsilYkPCS8FS/NY5JuvhKtWSzDxBu8kMn/KbNzrvaZ375
22vMDQRCjUfwrwdxcMeD3bcGf6woi9JVtMt69B88MExdbVb/1YmDr/f19Wt6s6KQXh8YgzZen4cM
HwM7O/7tC4YgRuAwdHgTyR59fRTdhuA+aPD8ppTeZstuzmv03HlnBf/Ns0DviEVOCoQnQFZeH6UR
7ItNLWD23UoiibRwQF/cx+XDbBvqxpo6ZWcLs3vnCVz/1Df3ydCFsDTTYJlR36qZjJTNbdy0XMFx
zVbBh++FA2sOvk3jnXX8dysNT4KpSV467tXqT/1VYJTRnkUwDVSN5jFKUWhRxpOUpZls5NKoBokv
Zl3sJm1IaVRkQ5F5nZL0DQ3+XrWeZUm88O7Pd/Y3Z49AH2X+iruxsY6//kVLMhtxqBud39DrPlJs
F1sqG+eItCB65/b+ZtXh9pl8xxxTRRukvrm/3aAObUnyni9t1YPWt+Orch8rw1FTwwuSN4iYTISf
V9EpVYL6766sNodG54cfgdEpUr/XJzr0gTYz/mZWLSyiXvUgZ5xAs/zPl/MvmxAbkiSfEY5hmJZc
1Ym/3uCBcbzo4qrzF4XgohKSiYuzQSVSKRx3hlT8Px9Of8MK4tvFvpuOpBS6jeiF9/P1AcMA5ynP
SOnnsxmBg5iYoHkqO4nBbaOO6M1IRvrXSilpEyBly5AbZwJxnYqMFVvWqEaGG7Y8g1udDX541EES
QqSs7f4CtARiGqa6UI+hB2qbEBoYHHbawhQPOjJA+u4J88TOChDlBNNarxDwh/JcgOeIt/FYDfaF
sNrhKx1hyLULuJ2bZYqC+WJZnNxZLYwxPiGUQ5s+l4TfdZlko0YN0ms+/TCQFE0DpRoNskV4Fol1
sbEBtp9EZ2g75XxaitKW1L52YODGIw8dVEASvegNS6Uv7DR4rpJB+dguUXys1Twhftbp7xA0JHep
DKaQntiEPGZUhJPfFUMSt7inet1Y0cWMXytkIwmDw4FFoZJ1yTA+XCEEXQsH2eutMbuWTZySCVum
FY6zdSAoe7t+ygLALx5YuUL1YCMld2VUB5EXWCJ5AuwKWa0J4vlbG+YJQQyg2b8Rm0CgbM8yq+4V
GtzRIQDWeZGsHG6XRKbS8iEdL5t1sE1vNJUpHZy0x+5ypfdLSFYPNqPygn4jCikXGJpDXk9YK0Z2
VYaNqW76wWoYvDiDPnjMBYkgzXo+FRthVRpTM9769DAoRNUd9EApvsDtXIDdQB1NvTVj9RnhkBYd
aAqkwi9p9W0bI1CZ4UtNx20yiceuQ07tNhY5rT6o70TeEsdA2qDodOVGKikZwyUIXvJoJlDKpN2y
7VhFCYyiUq1Twasjwhq2XUO+nMuoz3mqbMKvdw28U9rnmWwIAaJzqhxJ5zMFP3/uO6/otODSLIY5
OOH0JMOoXjLlCHUd+jjpyGaydcwuKE/GAKZ6o7Pk9Oh0AvMMh8lojnTlrcqFpGXezxl2iKNESDIz
T06b7lQKs7/OkeOsvQC8PeSRMtfkSZ51T5KcqPpFOOnX8QBhc8rqFigSUoTvfPXnRxa6qNjFFnnI
4VxApSGlWNR4MnrD3kZpUJMml8skxwZWxi+dFAmD42LunhixWOQEr9tpQljy5jvZQcLZtFnFsMKe
+DOmqsb3FiURzUUR0UxkgFXbd5Ox2o1qKZN5o5fcWr8xAbOel2lhiosjoNSwwxs9qalWVSkM9ayW
eWmnti1xnLJVLAwiZp57OqMIgnJNAqIOpcRJjy+ztkeMNlmtXHVzVvUvIgQf+9BOjqO4xFtXD5Vd
2tMncq/am2nAwMWIz2CdyCMj5vmtgiXYKuCaM5KJI8YdAVApnl/bUg9G31tL7OoMOi5QMASPRmvY
Bd7hBKNWrZrT3Y9F82+1Gf7fegj/v+E2LPYT/76R4JVZmT+/ls+v/8bPPoJi2x+khRTWAq5h0x9Y
mS4/GwkKPQb2ftAzqABNBJxrj+GfAnrrg6STwGaNdws+3qqZ/oeAXjE/QIZBW89cmV4C9Yb9n/cS
aOWujn0+3T8KUWT5b/agmmFUQonQI8YYL2nAN0YIGqB/Z5vw+gP+4yiShgl1tqZSd0ouwq8f8FhO
I4EUbY6XRSUZIb0YCSPXoukqG7R3qhDt9X6XY1HR2/xudiWGJDDvzRmBIo879CjplmSIqH6c0eHp
CIzLsXyUqZLXV+SylhZD9iWovxMpMdl3dgvY45BCq54+VtlY21i2FnRZpypXumFfTsggwBfADPiI
aRDnujk0QX/+5bH5Tafl9Z7xx+/mCcEVQbVM0fxjT/JLO2IRQrKM5sm2ch6y7FohqDdN7/98jDeb
xR8H4Sm018pfcnlWY8avN2IsQO8sSxATVBB/1e15XyzLlbVmjAI4a5ZiUwR8REcNctx79+Uvz8C6
D4a9ZKIRYrvxtuNhtW2RlLoTbw33S+1WF4YLi94bNqXn+CSI3eP79Yr3SgPek1/KkH+cL3tinjtc
rubb81UbzS5hLCfb0l+21Wb0g016lJvqZB31TfHw56v7RvL+82hALFUEhA72grdbcbtKItUWRryt
fetl2sS34X7Z3JJHvokPtkvU7GbyI/c7vED37ubPxzaM35ypAz1KpQaiy2iuf/+Xx4cRPJlzNI+2
o1e62gYjMp9Fd3GDjbgN/fihRm6JOn0zuIvXXQa+snEMN/EQ/27bPbPkc3E5npKbdh9u5Tv7ae03
jzYJT//6bW9ef4ORiOxarosghddy249iH/tEe32sD/nBumm30zHy37sbxloV/KsE/cfdECowLZ1O
ovaXVmJRTokRjPE2d8M9g9QNRJEjOZd7Ok9XyiflU3zqroPK5T/mObg2t/pJOagbqOz35bk5ki7g
vrcO/vVCgEhaX3DWQOp94025hF1iACpPGqFcBhWNqSWb2y6M2+4E0f29JtB6VV+fPxwXhI40sXnX
rbeFfwlwJtJtMARx2U+kSGQ66Tjr4zm9c3//ela4PCwaDCzvmuC/Xj96Y6vX+TjWHCg0X+wcZdPA
O0JC1yLeeZ//soZg8pLSgM1m0iNmRXx9JNxmSiGrGUxOreyc3PZ154ie1TOK9z4jP9qTr67eeihw
sZL/gVj2toW2AFYIs7bnUE/mcTpkG8VPNtUWB7ztEbvgC4/k5N28La6qK+1peYj8+ZTs6pOy/fOL
vZ7Sm99hgsSivcHHGUn2m4tLQT8u+ZQpPgDKTb4j8NNNN9k71/Xto2LrLI8qkwSp4sqj//76umrE
Uizz+qoUcUNQM84KZfPn03h75ziCQdOO7Y7O+ET98dX+ZXlicqkXzL748HilJ8/Z/u9xpPnqo9Wi
1QkOYX3XxdseQagLA+OekvrhhLg+shbHpeVZvfOoU9K/XVbW4QRLmUPXBWgxF+31tRIp+MEML+4G
tCxqjpBOanRtt0U3E21b5xU+HaZGgohYdF3ootNwwcNgKbniQvUb72lapAu6jEYlfAE2BwLLMIJA
0jhGiI5AjPb3bq6MayYH2sEqsk4lXrPVnqloROTTTVDPiW1UxCKJMJebmbbhVqpiIeTGtIbQNWu9
wYhbkh+LYwLhOimJBvVhNA/WvQ1SDKxmI7V9mC9jdiKoCNeR0/XW5Nv9TOWUMicNCLiP1eUkcgNW
SREl4bLRM7WePiYEwUHaSA1nujPscGFkSowgFSPaOVSA9LIj4Vl5PvX8kHS4aSMFi/6S1Mk5S+1+
2tGMc66XPh7vJRTY2a2wDaJZm0x+4kS47xM80wYzgsya0UuDoL21yWW6RFfftX6GlAmALbX/sLHh
Fms7LmYEBcbOkI/hn4RQhTy62mQG0psNmcSY2S21Gr4ilAfr4qijQC0Ap8pntJTQUinonQxVskCZ
TRY136KbHDIQEEN5VfCjKiTPjo65yQD4G0ehgRS9VMkaj5uuGrfxBMeWf9q2hYfOJebNETHTcwbK
6UW5LNZZVnJE/jJ3JKws2FgnKkCdjo6Z10V1pOjjaCOJdjiberUyPLzghQbtbqy+1Macx/pem4Xa
AJ/KxHedurfyCJ5XS7cXfacyuW5x/QCdXQjM05gywIgGzcB7rATndMEl40e4xOL4kInBCZNd81/s
nUlz3Mh2hf+Kw3s4MA8LL1xzsTgPksgNghJJzFMCSAy/3h/kZzeJVrGiuXa8eL1Qt1BVQGYi895z
vtOV1XOMlBNEDPoE1jHFwz4x6LjPKJQO/YVXFy5blcprYGi5Mg5WdNYLZ12bOH7wUcj+MUzGXFmg
QUNmEXtGdufAcCXvxmgLNjigiPpJZWamkB67BmEa6WwY4LNMPASTNxyUXmuM53JAmrroWr+MsGH2
vru2OtmTHZYzAhdVlZQbUsf17ZDlnYuVDEj4Ak8h/gfqqWxmlGY0vjtaTiyRmaUvuptZz06hOqQL
Nm1mLBur0CahNnTojpS/O+Y0aklhGzFVMP7r58zOYrFUeM38akldItq9duQbYwu8GTmXJoqMwhui
RYbBn8KfjmsQ4gRCiX2Tm26KfIJG2iruUwz6LcNpWGFs07hfuGIePQugBJiz0lMyyoW1+1DpFtOr
aqwMvWiZqPlOr0qwDF2ruioqIr9wV6EuvUOZ+gNmfhs7/3LIkRVfGDIvr2KEkO5C7Zq03wZKL8I9
UX02+l12pL9o/UawvfAv36lGQ3BkHUak0+pQNlF3jbj8Ft4YulQy7AqSRePFabqNjDgpkfEPiY4k
WGooZGNXfUx0uF7cl9550LtIPpZWTPZPgA5nTUZiIokoMtJtrqQtNp0BDkDNrT+3MismiAZf3EML
7+KWNGSqmyOZzKSt0nyrt5UZN4daKdNx4dC9etX7tuqWnVM7lxAFPHVlKB5Fk0Cp+v4u7FslsFca
XJNwX4U6YDpIKfFbMvXs13pidv6K8Sb8VaV7IHc1bELgUlpr0FdFT2FpISK/hhMkpkaAp7YVTIIs
O+sbvb9DpQLEuZZdtpr6ZGTsFYr1GqA59iA+mqHYuV5jU+kL6qhZSV445DMTANuv7DwCB+eLTFeh
kI3apV5HJfiW3MuReuU1ENPEqDBqhQ2ikIWmOvlEWBeMdOxRPpqbQlRofIsyC7ZDoCE2BY9Bqm2t
yDBfCPx7ytoMyxhhdOj72zooE23V6BFadCP0oicxRl6y9oily0ijSrK7lBlFVmtXDeOSHFxI7LGs
qL72qFax3MoSUtM41lRlY4qNz0HbIj7p0S8bB3LDANaZFdpEspVC97XTUQHAKKtFu4rjiuQhdxAt
2ZlGJYKNjOzxu1eXnrZUYJcAr07KEsB2SXGZQjOKSRIJ0eAomvS7i476XbJGFl6Gl0SdISc0sxY/
UusapU/V3ItqfroOmYXSsLU0ujZ6q2IltNfMdB8EXKMFyZ4aJCGJIHVY2ruxhSGBlKo2gPmo9Ws5
VLAPK2UslIU19FNubayUE72CGQm1F6h5zL7mpQVgaS/Zw0qxDE0c1itK5K6+wC/I0ppHLfHtiZlb
I5PZQVSsDyp8t4LioLmkCEOqb515BRKymMpeaGhYk1AIxREwJEsvF5Kq9IEFRTIwkJKZ/LmbaFWC
GJI+7GPQGgBI4swlHj604qZdlT4EjmVN+PuPoklYeJCQFy8+BWfCpFqkYGdhD3SbkmGsOju23Hq8
1LvUvCla2d6P3uTyRWynvcRe3h48t0ngMlF7BuhoG4rOmyDrrqRbZuGy1DvjZYToD3aMk0lFDPuA
VlyLhI/oPWuj+0qqiMwVQetl5RqQsBdGF5jPpJM5r4Pj+ajSu7Blu4sSHzYvtpB24YT9sC2q6Y+7
1ip+es7o2otSnbYltQaIYGEQvsHqZZcDQyvD6LsmJ1PTdn0+8oyXhi2Vx8bRRn+BlgzVIXnT+ZNS
OG210KNMRw8PlOlHYwpWXtUm8XxpAoh7It2E9aeiGu0s+CXlqwSoxs3o1GbckTVOGiKBWCOAJdVS
3+hp4NPGqSP0yXPg0GhQx+ZRZEbWrhQFY+IC4QKBYaSw9svMNYjdtWJN3MW8aEk7UWN55/dg1ta+
afbjEhKKde6wfX82I3+aHE4dmUwGwAwvsdpDIaoVtSSnADtTXl6KSPbulrdvUW/aSI+eRQ/jbUkg
W7tvRdxaJOeW1vc0MfFCp01DDkJDjubSIWb5dnACGpVOp9kveRN2JB13ulhaSUMOdhNb/m2RAonl
JnTOfWRbw0oNDJfuEOrjZmNiltZ3oy9kQJpZREnsHG1r+yQrbsgNSCjnbeQkGK6pCaMrBC6BIaKW
Et0LybJGjWM5KAzAhYZ5TvI4+0FdqFaGytWKwApynESh6JZTUkFg/cBU3PcLBLthCFaQiO5Fi6gD
Hn0wovc3a6rlqSReYomFvvoVDPXYrEr86yndZ0N/q0Kk+QtMG14OYM8HZKnGsTxvcSJB/gQfeUZH
iOyEkGZ8c0j54AODXdJzI+dXLORYesamC5LGW4N1it9ApQqaAW3urwsgC8MmxZl6rUqfTcygDdk3
ZBetdh0RrgkfyR86Ub01FUmXDxT7DHzGbIxUOFWx8mskAKSwkGc3hM6ObPs75CuDKRl8USTtyyIL
k+5C5qo7Qa5oG94gc7EbXPONTuSF3UkDmKff/QgjypVrUgGgezaFgKdZCReWZpww7Zawo1Q2CR2E
bzTXeM9p7Ag2jIQrU/L3UnQUC9z6yKB0IwjpEkj3te9HXkdBX4TaliCTxJyoBH65zDgaPZp802BP
7tCoXhhVDXaL0mZk1iSoBym+Ar3WeexJQJTKofbGsvCWGW/q81Fn2sBdIjgUsJSknW5jM7WIDGU5
xSW/Tuxo+Ekf3zPgabbjUwOP7xuIDdrOCacbCa0wqZQLwpktlyZn56McH9sJ1YVXkCTOleM2urVI
IqWNtmqMtex7Y8lwWOqR6RN1hV9f+5G4LQ47m8TPYKuXYxZcSSmNbqeYIws123snW4vWgpFo9ZHs
zjA0soyTaADyyKwrkW+d0g9Yd0zfS1lQfe++cdsx+pEH+fBDmfQYWx9Q04irWVF/eUNMrSxDZtvt
bF/igatRvMt6gW2us7bxGKjRvrJVLdy02UjIdN30g3ZDiUM6l3qeTJYuXWEBgbVpTnmVksxOJye5
4jbO1BJvUu1nDuTqzKxf9YC0zS2ReX0PQwvB7xk2Xo0k1Zz38pWZ9Jm+7eg+39iY+MNLxx5i9bsc
RQ36l15S0i3KJEmsvcvm0H6MVJ7NauwM21747EObi1ptWX2b1qjFsx6xN1/5hOQhW7XzChm3npvB
NbyLsOfMBPxmncYqPlOL5mSw7kwyhldDY7NhipKxA9mrsfReq7RAU4J6U6NY95bX/lS9tq1WIkaT
vWYZcaPHtgXzR9ewGNrbvle67KLn9d9eIb5XOM5kSmGuyMF17nJVjHQwW/e6b2uj2Ga2KqBukpNC
mA0J0TdFbHTf1SGVtG1Dr8FLRUSvdtGqhVTXldOPUwpJE3SPejeYwS6RetGt86zFMxOYvqbdNrgW
nrJCj7St7vremxbhcMFyycHoslZ5UByZhV0dAhEh2u2ECLQr6Yhk3GNghbfLZK5hfkTwqnAy4rOp
2B4qHuSUjKdDhxX/YY99NjFfDCNRqjNakLC8AP11ZXcoQAMrqyZCQLQIVcn7FQuyaC5tQ9DhNpR6
KssWYRCQAeKG1lWRApU71HQde2IsdHxUJgB/zZ2YA9PeRvU1IGYRtm//zNBT1/xWmCrvxLT05U9z
gvPKCPaur5DiTaCKLR8MS1TtHb3IhF60NMLX0ueojBG0qn/piksER5gP41nqRgos2aAd74pSlpA+
4zB4bTA4IZ1XstR4yWoiW78JfJE/hioMIxhgUXnhkWAKDKJInHhqM3NEMakbvLhD08f7TM2jNx18
mrIkTckqfsAQNlqyzv1oPBhjnLzgQYy9vWyalIQbI1dCDiFRax9ylGnMZ61NHsycxL9l0umduEaT
Gj6kFjHOZ1ripMk+zxqwTRmgxu8VKSPfZYnQCBZBPKWDWGrl4ww1AaVJ4jUUTs0Ydhc2wa9UNOyy
CnbT+pRdNdLm5aqLstOWmZAcHwZ4h2gzWDxI/0wtAyNB6fHb6kQ67O4L7QE7FdnRChe/S9SAl3yY
0Om9MLXezu/6usmja9UTuX4Wj2NTnxMoSWAN9uXKC85LjCE/LdVwKKPQz7fXWc5ZYZLCj5gCdWfM
N4Vu48PnoABWxEGhvzGjMbaWVDuzeInIQFHWVdW5FbUeOfBWKSpTv0jycNAOUcAp9RcbM9gWA53q
ABNwKZvzQbPy6zYNXSytATCbVQDZiBD4dhD5r1oE9jUK48zfgmB2K3YduvZGwWUg69ytG7E13Rhb
XUwQA4zl1rP0tcH7Ff94a0AYZJPPwZoXsY6hVuZSrkLDryCSstcMCWZio4I/GnjMygXSDDaWI+c1
MeNiPKcArgo8hUpmh49OGJT3Q2go8U6SvKmCpR4TC6u7pdZnTtDg/B6UEhYXOU12gyWOjwKHF6Q9
nXMfUif8Q0CmUwvvqW5cWllCYUNBtlFrfOvCeHy0U13/0cm0CvboATSTghCapYUSEK69iwPEMssS
uEJ6PfS5yQww6nYlLcyGVBtCsM0m9BNvyU0f0pVPjMiI4boj3zDg+ESGUlO5vwpyFWF+VllwoUct
MJDaz7Vh3VawD3cEz1jXvlCcJ38M/Vs7hqRzMLEf9Sufqvl2DJWOFkSbMPMSIyH4mkNMnW8Fh/Yz
pFd9c1YnTXgd/TbgWTIfz8LAK5VVaOc8IE4XnJNL7jWc5rSmjte3o7iPZIJ0GeEbFqhQ7+ST1ubm
HVuX8c7PkpEvrqEMWepeDajbjTuJDbXsfxpJZolVSHESUHMW1fspYTNFY8QkWmt+UT3QL1YfDTgH
7B51i3o4hrmK/9hRuFA0SBJUhcENOndFWne/ZRViobuDdm1gncWMF1e8ExE/l3eg/t0bgYv/qkfy
AUYDvcoPbzBUYsOLPucVUwNzW6ih71yXRkwMBCHCwa2oHEygRagML3lq1xCNu8C+SFqVbb5jjdTy
nNy2LyPwAiQm21mogD5qFUj4MIGtpWcLcd1ZeL8gteBorsdeeYuCjEOUGxqBgoJt0PUVosiUTOZE
damsol9BOiRU18JM3+Qc7EMqA2xXAkoydalBxOYA5XVnTJ8RY7rUWFnq3AS5TJXJPLfamt4XBr8S
B5UYSuAhduToC5F7GMWUKojdrc6egW2P7YU0qoEzaJmhhTB0i2BnjmB4l7XQzbvCt52nVtpOscJ9
xMNl11O9OQF0DbKIxrxZYTql2qA3TfAaS7P+5YlKlOusDaM3EmJg28HUyh6a0usfq1DNrrwq7csN
4LHmqtdzWPC8n+rXXBjKo2yhM62SAvQoVWrbuimgvT1YZQNmT9Eykp8EMqkS/RMOvrVhd9YEXe/C
4WATRPADhVGrriItBbqCNodoATIQGAwYE39VnYmuKYp4MdhVReaeF5XeWWrURLlXbAhIUc7HwVzz
whYAI43W+0GJjpKti2XnyYZsMx1aCRnH40mqG3iDlpTsNBDo6gAnDUt2XtpEVPdRC0YWNa6FY9uV
xrMcJOisXuY/067w9oTQyXhpuyzXS5hVqb8e8QXfkEKbCWZ3wUZZcMQGXR107KDV1mhD7Nesq2de
IbM73aFwQXQ7L/xKDZ37ODC7+7bVM0SKQWytW3aW2qofDY6HBoG/ChXkVL6EoetjTHU6tn5F8BxG
yKrBUSnxnZb5+jo1KvPMFkGwqYwcUFMkFbBKQeH5BlhUu/vusJfzOdvG8VXmuiAoKD28lZNNVNcV
o11TUga9rauOQsrw4K0Rnga2TYig4ZXdVcFR7H4MZXpFgc0/b6whtxYVJtAn3aRYtHF4S56NQe+8
AO1OHZIBQAYCuS5ZZMYiHu+F26gH2rrahdKpJblp5Mm+QMBgElGbrX8EY98+Fm3nUhVT4uHZS/oB
epFwaINEIHnPOcenNIQpLQdAl9IOd7031s/w60wmrWP0byhska/lwKseepkY5iJR2Uws1VH1fpqN
ZOIx70S5xIZLqNCIBevJVCLsXFrnG9Ag2LPA9q06585oOb3yVivbiwysFXRpqG7pQpWOnbKTdk2A
Tk1R7aFD5GykpchegMg531TNxSbbyiG7j9Q6f8AQrtFaN3vC65yhh30goxjhX+/XMMFzs1HpgyQR
ePNB1BOAJsLzH6a59+RB4HAoC/kUMoxRq25xXJc/A/ZPQPlFPNUnlDh/HQ3RP5DbJn5YHWRugPUh
aVcoG4kLU6fmvWeK81gd818ZLbt8AUiMdBgz1wh0J0SwWgOejx7isCZSQC0wgZtBzAE4Gv2mYPAZ
zMaAqFsNT70ii4VAhQaa3e2Mcl1WsBCohbFHWLalab4MAYSApVN62ctInWNiMzqjTvpiHPA2d8M8
XgoRGkwl1LK/0F6AHJGeLC4ceCQqaWkJr6gxGQPwHroWFZvKjxBigDvGdxmbSKLZSvEuV+xYZ87Z
urzuKsI2VgCa8Zk2IvNunMLLHka1rMwFk8j/2beigf7ERhhGMcUpzmi6qV4NhF8+mvq0KeN11iK1
iLXOAlXiabXeL7oQXU/RK26zdDmiERVfmCFhku00Zw2TIh6y+NYf19hqIVQSZhmpUBdaWD0RAe3Z
KuUmNosoh0uw9JIaQK6R+eC9enuoB8ZLGUbrKFP9dteMvl4vXZPjyAWrv62fEFLNG7XYKxx60ZS4
sWKhoZkJk1unDIEDl+lamYwWDsWbXW//s9Bcy0K1j1bL1Wkw2hig5jFkaEoFKlDg/qgn9V1nEZ6b
uFGz+7wj/LefghZOw2OnogoyXMT7H/uoMesZ/fckXaMeLS9iR/NvSQYttv/wU2wUZwhyVHroGBL0
WfscAEotm6HI1nkMfq8raSpWLk2Df/4p4HFpBms6Woi5LoFGAJQ1ImDXvU+7iW0LEoal3qjqKQHE
XGqBzJ9mEN5CvHjYU7SZyqfpPC/wQVPDnyFUAetpjvk165aMPvMfagKmj/IYCZggEaThU/n4fGSa
UqhSuHOhblUPCt3JyzQPxn/8KYgBEMRohu6xRugzaX/lNlLz2iZdjwWhcAg8nEv4ZadEFH8ba1Qh
7El/5k3iG9r3H3+LSt1WdTI7pm9CrcWN2F3g3z4V5TXXOCB94VMsNAMW84dLffwU1JwRR2srhhIA
gtBGT7hLi6i6YLsE/o1U0xNihFOfN5tBLb14VDkmeZaNqqwTnUgW0+LAYSq1sStr2Kifj/Lpib+X
ojDwNPIRpzxmBgYD/ePvGzB3WU5iuJBZeSP1pnmpgtnhZEf/SbeVqzzEYv75R87HOx+JPhYRDj51
26T79PEj40hPw5ae66ooSFwiIZXeQwN6wFBBt/zTj2IcIh3Fq4i1ltfGx49SiB+wCTKGU0fsz9KE
VkXiFF3tXqbWiV81H44uIGRMJ6ytWD/xz0wP9p0YhteOPVXZzBVpT9RMQ+HaK1FpHG8//0l/+hxg
NDYDk6GJEOzj5zRmrzdVHBN4rdjN3gIvBv+sUk8ssX8fFgZTyvQQZiEiYq34+CnlUKNZQP0DOmcw
bnkhO2y7FT3bJGGYPBFORCfLaHv1H99EEgJZonTEpEiWfvO0391EZOyY2gbqirldlBuqa9oe08Ep
e9XfbyGyNmIAyXBjTvPPjz+ONBe7dMaEJGZXyDMrInZI7UR3+KcPCpHZtAQaRCxST5kNCIsgZj31
eFASWTiVGFUuiZjuTzyoP/yWCcE98a5Z0lV39qCsrrI6CsY8KLqnG6WIxb1T9P3r579lviohmEN3
yPNA9u6iRp29oqKGozX5SDiKxNjTMvO1DWw7Yg6MwFplalRdf/55fx9+Ju9Rg1uHCMzBrvXxCY1F
nXFE4Fdx6Mc1gods21pVfe/nDslGCd3B0HXZ1n/+qX9fmLiNwOfRXGCtNOeD3iOyIpAp8UIUp0eY
HxTUfRP+UC7L4X8+6v+dFf/OKHx311fPzfO/veZN1AyXz9nrf/77rsiDfztM/7j7r9v38QS//96/
8gnILcV1xv/Qn/La1fX/9VdomvEfWAU1kxTPyfQ9KTz/Za/QSQG22KexG7CNaQnmL/3LXsG/0tDe
42mcJv30977urlD0SYiIAnnuflUpacEcl5yQrXqZjGfeVG0+Jan8OAT/uvhssZA0RPJK76B+TS/f
tv5WRsFeevr63b2+/p/3+nta/cfV4q/LTx/7bl2VDhiWJKnJioKiVlGtoHj7+ZU/Slr/uvL0ie+u
7KplrLdhqx4qKHcE6i0kMOR4LLaoznRLAVv6+vkHHfsJsyUoNzTycsCHH4R7oYlzhyPf5xc+dusZ
N+9/QdHqox6xdTi0NBd63eShgr1yx39kDP/rBs3e1zRypNJV0w1CaFQ+OOXz5197mgzvdnB/XXj2
FlNiosjVstQOmjluoB+fkSpIeVfZdE6xsxJ51Sb9wur7JbXkHea9a0dUnJW9BZ62896zroiRX+MV
PLhVcwEpH3kf2QzT5qgrTxwLPy7n//cV5wtqUVquRL2nHnor/jEQlYqZgvLBm2dmZ5ol/9Gr8K9P
mYbmuyGo4TfCtsgd1vIn8OQL4iY/v8VHRsbEfnl/4SBXCN6smfGO+m2gCGb3m8w9AZg4Mm/M2YSn
x49Xk77uIWuNdWms8SaRwfrLCa+oeO/84sRPmILO/zRK5lyZoKFiVKSjerCMV9hpB9AV4Aaj9ZB2
/sLyAVIp7plROGQupWeFam0CrX3IknyNmGuJKmvdDdSXFOJTEa61OTVlZ7yqSInEzLsKrWCTUVxn
B3WBaIU2HfoovxO7HnepBDkpS2WjA78fTWUraLgYMqUP8a0fvpdtswkBgfnlRU5nB1/zEs3A5QAt
BQD1wq1Gumcptt3+skNBERDDYFhnRaFv0ipZa0EDvEZsWXhWYPf2tYqcK+kuFeQwKKFs8VLQdZLE
6ZqC4p/z0o94ov0YKS+nRHr49EoaQ9x8bZzM1sC8Q1rkIuA9DPldJZ7M+FxDvPb5tfVpffvroPbX
6J6te6hmBDR05hDigUU2kqPVABTLsJqOdbzrh/2AhjqANAg9HbrjpsyttTG4JAiGh5L8LYtIMDdV
7g0R7NymPUu8/AxtTraiV0ZgmDwx0Kb95p++5mwVzeugakvBeJaQLTv9R4LYTgxPGoD8QvwYRxcx
3qkMlMmC+ccPm62pTMt+1BSK1Ybrfx9ibVO71zZZJD5giNFT9kP6qsUOU8u6auyGuiPF+sB2DgbC
Tz9AhtsEeKLV70HK4TYEu4eAYy0061DaFZVI3BhpuYOWRyfNXMpoSjqcQLFnnoHyzHy0GFthqxAF
qS+t8k3jIkJ29Czo8sGlThKyQLKCiDJcWRBmA/Wu076BpvEJn7N9NPKvBfj5DAL552PkyKtxfsqF
Qdd2bca911tETCqscP/ElX8bIP7wWI3Z8aLQcHpnisZjhYEdQi+emAcwVELB79TWvaIsNcF7P1+q
2hMoPI5Vy0EzVxD3CJAFW0BoAf0yuta8XjRSDW5yOyBQwF7nU77ql37/3IEFFRibCGHyB3ahu8Dk
bab8+vzKR15g83qZx1HRL3PiZrUQDK2xVkhmQURR7bRMO7E/OPKSMWYvgrJDc+rRej40Cm/sb7J7
NpTXz7/9kXExP0UlZSaTemBceN6ikrvBOvHCPXZXZutdSUgGqTNc12YZ8dt2odXkPZOY3IQ7U9x9
/uWP3ReDuf/urW6neS01eh6Hzoe9fxlXv+z46vNLH7svs7WqsDt7LIJBPYRilRu7xlqduO6RdWnu
66q8CpaL7FUYzyGJu2JLus3aRmKQqx7EFnfvRI+iRossHqJ4X2s+YYHmfdc0BKwEy0ip6UOlS3LI
F51IdlJGG6+2ziIzW1k6KnPf2GBj2CrUhivkX0Tw7KP2uo76m0m0NvkDsucaVbsy7BsL/UO5xz6A
ObsMvtMzOrGnO3bz5ttO6fTZ4DtsioSyMaqNIDLmxO3786o+B7QgK65FRNGbQ8ptPJwbMCM/v/CR
8arPNohliI4N1dt4yGoAJl2yUWVIPfcGe8rCSdVTT//I158+/d2ArZpxVHQ/YakMt4q+F+aJiXDs
288WCAxQMTOODUAS6aQwn4/x93F4G2jBJRgiPr9DRx7qb+Pku+9uEjNkRbE/HtLgV6sdQDwvv3bh
6QPfXbiMkWPpGW9qEa7xsVXliS98ZHX4vVt6d92OLB1wyjo6g7rc2Fq3IlHnSglOrMnHbsdsgaAC
T7cn4nZgplohRTPQ0n5+P45979nOJUhUrGaJNx4K/64mK9MkRdRC6vT51Y8NldncpI4bmGIQbPY9
AqeS+169Dk08Nryz9e7l88848gu02Y4AqHzWOv30GWLXmA9OUi+i5lQl7siN12YzNYLxC6qGmUoO
e8UcPXXGP3bd2dzE+pdBFua67XMaL81T26Njl51NzbJxlajyrPHQqbtwWPvj6vN7fOy6071/N7pB
YwUE2PF1G1IMOqID7BNvvmMPb/rAdxdW9LK02unCAfpr9UbjDGZcfu07z97XNJejTnbci7zcKwgH
i9uvXXc2F3WvjkFa8pU9zjXjjpypr113PhMzir1NOX3fcOvcFu36a5edTUGos7WoKi6bRBcRkebj
9kvXnedMJhWbRPQnLEnBTW88Vd3r1647m3FNAnLR9liQUue5h1eOefJrF55NOeIcKjMtWEPdfgU8
Lky+eCNmcw5fNTBoaY4H077Tx7vm1AF2+l5/OOnMOR9h1A2503Aj4vIGoesNZBsqYQEZVu6+z0/1
/I/M7HnvM2hCP4oLPiVE5TcoZwjUTqz9x648m3+lrCs51qV6GMN1M+yxInztOc7mXxaSZB8lBgMa
f7+FoOtrE0Wdzb9WwQ5ZmVx34NDQLpvga7tIdTYBJyEWyX2sF11GxuTG/9qh4W9yA9xUGgg5rz9k
3crKd4NyYp78uXCizZkUaK4KcHnch9F77sSbCcZtaOul4df4su/NoNpEzfVXHiUN1o+rP44fDR2c
M3JOppTU3mv5z88v/OfXijbvfWdVVzpNyZxUS+hkqrrVB14D1ubzq/95ZCNTmH3tDMePGrDX63Xi
A6f0jqevXXj2Noxx+5S5w62XAsvLzm+/+IVnU7HJ7Sr3e5fNKXrGkf7lV7/wbC4Ohm7j7+fCZnlt
EBDU/qOW9f/WGEGcfrzDwkDP6oQ8P1JlEfIjw4tPjO5jI2M2G4UZ1MSJcYsROZLj4i9a/ToPTq2m
v/eFf1+0UW5+/OKqo3cBvLDxoMVP9RBeh166DNvNIEkL1BzCXh8KDetDUmNAzxcDsZ+Bdptq28Hc
GEq5xNW6i6LgxG+dAbn+7zbOwakRAF7FEHybGn8JgnzEoi2S/LO2MWEGkAIRR0uSHID+fWnN1+aw
YUnCcNlm6XDw0/AaBf6VOLHoH3ls4Og+7BN7KaywTPklTruNYU8W/hWR4ye+9bGLz+ZzgyqWfEpG
W2OQp5ImuF/uyPw58RR+qwD/NCZmszpFTiBQ1fcHXVBLkf0C3eYmt9tlWDxhR1wpHrBOXTnTh/Zg
a/oCxMGqNKJVh98LEjXqU31TaNFlkSuIRO1F4qhnzSBPfL0ji5lrfLyzo63VpOAxhUOVYNp4T1T6
idt67MqzxaEfnSpls8KqQ9xSsc+dE6vZscc1WxywKfh1S97qIdLO+oKIbHvAvTGcuB+/pT1/elyz
FaKKxZDb05rWoT+L4nSTIPPvrUmTvHD0cQvv682Lv6uYV2P5M3fuTX1rdTym3CZP5iWFgC7NzVB+
J4BxXdfJCvb9ttTxuI7YQlJjX9bfLOX28zfGNP7/8GWd2Xoj1Jjsxi4jxA3hfxLd1Jh8sBPjqTS+
9hTnqlPaPW1Fou9wgPWziNO3ofnaGu/MXv6phY4qUvPhoNLb42DytaM13ILZgNaKJBhKqnYdfRIl
ixcDYZyf3+0jI9qZLRQRgZNaH3O3h+JgJeSrn3iKx647/fm7U7ChWaMQrcYC5MD9cjsItV8rpCG0
/XjpKs1czazALds0PXEgfP/anZjNbZJ+ldqGlXsAO6VfE571tcvOprZCzxfXnDmQNbeyLr982dmU
9uKkgTvs9wd5P0byZ5nWvz7/vkeWogmu+v7BlVYZNGSMUmIVu1h57N1o7Rvplw4ONOs+XryNSxDE
XU+aHSz5bCG+tsm0Z/NODmyNi5zLkslOAbf64redTbueqEMeH5clH/E27r+2+syZcZ2qRKR4MCDy
8BqV3FOqQL058eymp/+HtdOezToYTf+adT4J6Jp89Hg1E0VWFf7GHvcKDrugDm7UGNYMRlKrgMIO
/QGADb7LZVOU68S/U5RyUxTQUW4YuMuBBod+n4jvdsVhugHnFA+LgfiRaKz2PXkVefyrE8reIpTJ
9XdWe9sAFnB3pbf3YxyAVBoJMikXnjAJlYRdiocXQNY4qpiRxeK3iy98EOqPz+/AkWXHnq0NDfw4
4cpuOIA7q+2lL1afX/e3UeBPd3a2OjheFFUg5PpDgK7Gdu6wv8IJVzdZ98NXbtToJU1fleyu6r5b
8ilg+/P55x77PbPVI+zVxgdAQIVHWZN3Yw7nX7vubPkgHFiF2aRQcXiWxW744ttkbrNxvD4JfAjB
h+TNKs7Ap3/+bY9sCazZssEbTwNswFP14+82m7l0vLXtX373tea+NpcdGtkYYLbhaxf+N8PGZ3ei
FDytP38YNNZsAbHNEmktal5a2/lCqj7/h5wT31r5o8xObcaPDBFr9gb30sZgB04RUJMADyEpnRjy
R14E1vR5797glaPWEi4HzxJ6JjiVOMcsGpxqLh371rOJmgxumxGIwC1HwFHsu3L/+VD5LZf+0z2f
TVQ/LdGUNS2bO/9cC4wbfTjDf7ryh3s1fAgRY41mB1neIqQ4vo4A9yjapeYpm2jy7NfVzgJiZpkD
kBEXEA8grrJdqYVzo4GsUxROKeWiyF/bcieie9Amq1yrlx0NoDEQqzTpl5//DBJfjoyd2cw3pSZd
vFkUo2t7RV7HGnPhyqXn3FUvsa8tAWCBWTNoD0PAUd11ZgFKJCs16fcyhUzSOvue3X4tLiV4jSrN
V7jrNoqd7hJe7AIErDoi5glQqZkrEBOrUs/P7fy8t8xlUbBg4zDzNLJaXww9RnPzwymVO1OTG0vP
sMH+VJtvDt7lusepSRiirdgbIxf4qyJIBL/K6DwMFRQt9qYhFDz8joPRNasLGIGrvkcfZu1zlTkx
3uCXWtS4LAsvJq1BW7jug0Hyn+if07RdSvUxzTF5qnA4hcqZEu7gYC56B7OgC6cCl6N17RCn6ifO
1kpiTJn+qsMVpT4Qvgtwz1wnqnVpu99c4zwpCEIdvJWHrdfptnDliMFWr93YXva2sobjsCiyN9Um
YzB+MprkusY2Cwboa2uuMZtQo0k4YgV95+BByYBNUZwaK9OQ+MOQ/5tzIPbdFODVeCjL+8I9d1+K
c0FobLSMYHcDLE32fnFieh0ZlcZsdkVWEKIo5CQJYoEQG2iJW7s62Zn8b87Oa8ltZNnaT4QIeHML
S0+2NzeIltRdsIUyAArA0/+L+uPsI/GI3bH7YjQjhQYNFstkZa5c35X98lLbMRra0KGJEznOs/mN
ePMQZswfjbVjzX3TrQE9z62bviEwF/0pCfxXFPyZ7rQ6bR2FLmw4nLqw+uLw67b3MBxa+Q2/04dh
VaB5TXkFTEHgWu3foj3psRBAx8CcR7ppaxqRCUW1FoD2U2fQoMH+Vg2JSTnEaSq2zU1RPZbeDSVZ
72Ua+0p3eGUP/G3E/ccO29velM8a7GID9GvncL8Zbz7fPa48+FLlkTeiFMBrY+8IonI+ifH+8+de
+fZ/W/z+8cJL4RolvFQQjchdJTZTtdKmL7S65+vFP+bwpYwZ8nDuzC2OyhGQaVL/4uQ3TAUo9Cod
sWPPLt8oGAV//kGuBBT2RUCRg8A8q3yetnV+cuS9qPe2C2Ls+MWHufb4i/uIb5QMRrg4g/Jygq1K
mbD5VQZl5Krqi7jwykq5lDbLYdTh04LDWadbQLxgnLfO5QZT162/+AxX5tClqNmkvTY0PQ5oXNWs
IW1U8vnQX3vu+c//mEMGSEZWDQDLtnbSqUjb/6537z+J4Usff2WZgwM3cKTm6vWkR8T54hJ47bu8
2PEoY8KgAmxrJFRjT1DIp2FRbZ8G5NG++DKvzf2Lo15oA1z+zuVWxR8bDjOGg4BfmaXDjAQpMB1c
cka/CiyuDf9F4N+59aDRCimqqaeROfgZhGbf23UudazAiXfULuS89eeIlNvqq2rjlbl+KT0FXNma
i3NVEIYOe0PNa/S0RnwwMDrNBnbJ8ecT8/cZ9o8t6FKI6sL0EI6k2N08a0c19KlYu8Dj0aKfQJaO
ZrTYs+AHSJsatPR+ubJseDfKowMsoOLL2eom7Oc0F0aowwdZaWUmyiCa2HLP+AM8LrIFzis+fa/b
PWxOQ9izpBw+s66ffv7+17K8lyrXyZ2ohRZ9VJj652aGE/Q0RmdcX9COCS1+VG2NMMcMOxQZOLth
+bFxbzz/h2ACZjkwOG2hOl7q2Kz5dkFeTQsC+HGnPYErU3Fj1I/tHLfeVzvwlaPkUjcLrzsfNHEU
HO06VrAKzqzqe0nYSyWiXxiVBv8U6G/ApQVeqxJf0SiurJ3Lztm8R19cwc8TxP9Ju5OmXj7/5owr
EnA0U/+9KS69XqAxEhdcgWKJKeCoLW5r9doaR0GRJ5vJK0FFoGGvN04IB8fYszcNezTIq8VndCRU
EUeyw1v0zDbLiMwfasbcrJ6B5InQNQCZ2ouhurhpEsmzisDHRatC5Y2wWnCS0bOBzzbCiaCxZJrf
cw3WxNui2untrcH2TrtldK8v+8bZ9vN7L1bMTg3txa3vyuWkSQkGX38vdajPdW3e+wa59QRsKH1h
PNV2jfvdRrgvszqSuood/7UXO+HGZHyiDYyN8gIQGyaTdvnw+lu7FyHcXBdXhQUcjGDNgMdG3PJi
UE1hICz3Ra9DCnfvzfclO5nqnqvbZRjigZx0erfQHc/XunaoKVz6d4wfZ35X2VvX2iwlPMIXEnvF
Fpb6YaCOtUmQPX6o7S2zfkkQ0VxjU855VlZnGNyvplcJDCuOPpdPM5qeCvepUGMktRu8uj38+vyb
vzajzqvjj8NwJBasvHQEamgsqfpDqX1zDZx/3h/PtVvQ3rsJz1UmmlH2y1db8e9F9I898lITytEM
UqBnFw/Wc7h6ws5uCOIivyGwJyqch8aIrfq5enrJU2fZad6L5vzM6yVc/HXgP7nluzO1t0w0N462
Aj1pVXh3RiVSB7fTjqDB7nvCKON3P98fnx/MA2BuDagwYO4UOt5WJ18s1XOA+K/Pf3FU8wXW7xU6
Y7awdECtPS54Nk4P1rQZ9RgQ4y8CgmvT4uKQLrlVDwKUy23LUT+PcT/51nS71JX6LoW3DjsrBepd
5cXNGH/+3AvGx3+Cr0tNad249P8LbGBxG4qKJoH3VowpzHJDqoGmadyCn2x5P/m8YTAkX+AUqLpN
S+dUiJU3oV8W/vWeheLkmIOm8EPMB6Q0Gh/UB66jqym26UGTBwsQQSPpzSLU8yYpzQ8zqFa0fdd8
th4oiDIiDxtjU09alPtLSkpAm9iDFEeYk/XD3iNHxzo4DoiD/50zxf9+8ItIP3C1GbZjuNNzflsb
oIt+s8h1STWrxsmobYIZbJiJC8zCF0HClZn1mzj1x8KwHPict+cchK6JsHCfc2SuPp8D1558/vM/
njz7DdMGLUex5KdGjMPkiS9Er1cihd8Z+T8efDY41ZWcofjwO5jMws/avR/hJP/5axtXokvjIr4v
aGHphWPjKqhxYAS8ra3QTNXoJrJSPVAV7z4KmDmdZHQGlrZ1g3BFBzmFV4eemTiatVfAUN4DTf/e
3m1cbDELpOstmhzmbev2v6ynwrJ/ff5Rr31DF7sKUXkN73u1QLkO77HY/CqUu/LcS9ksgAAlswSe
OyCcLeLi/Vuvq1/c0UsN5aqqhj7GdJ+EvvmmKBkgib8name1Ltc6vG7rhpOfDl/WPs7j+I+z4dKM
ZNSrgRWAh257sFI9D+4W7oMPq3xGdzWsXcj4QWdcLGBeDptfu7hBIjOqbHSOTrfU/1lUDtp6Z/T7
mscODMOleWbzeKfQRtk3eYxTBtahCTWyyTdCve9W8ox6fV7Mw9KdCM+aZjUA6zPitt4flXy2iL7+
3hdxEaRUABhZHDStrf1qsQ1X39uKLmW6cp6qpVwwXFp9JGOmyy/Wz5UFrVt/f7/FCE5Nb1io49tH
5cC+su6QHykqlHV8eHQW31tN+sW+QZQ1D2jGw7Zkglvk9an07r833hcbQCcXR2feeT1NqwGGid+s
cl2qdrUuJ0vn47mGvhue1Vf9Dv8eb9hO/T3ek2UNZPFGqNvFPYxCQ9qhRvowkKSTd98ZEP1Svmt1
JnN1MiA32Ld7GMJm2vBFOPfvs0W/VOs6fIYU1sS7u9YLbLHhtbODJ+oXR8u/90X9UrFrOYAdyfPD
F5iZzqn8ysjp2ktfrEeT2aTnJWJQp3pxg48G5RQBwtn3xvr8Yf44bcu8cyY4iCOgQTd2Du7HNwfj
YlUCGlhVXgfVAyAb04qy7Huve7EKp2BudHfA63r5GzF2NvlWrQZ+l38Pw6IJEXBY9G5xMbR0GFJ/
830vzmB/gVU2zJqx6RmxCRfO5gsx6ZW5dinSnT00dlpehYxzlp/Gh28N7v/V2jpCX1w8dNzBefR7
E+xST6tgiLY0YH6d3xRpn8/f9DcQ+f+evWe281/TNpcUdwBjmrbKYbCS9aEwad0fcBuOOltumlZG
NN/2rpFWjQWMB7x0W1Q/KUEV8cRghhRKt8s63DCqGw1iNUr3nD627LkBKkFREpdgHJVE/YRYDnby
sESGxTVQxpHTyyVqLHMjYXnglA9+earQcSLWzniwTKRQjp05ZgM7m5M9NSO4rRbS09ULFCIR1Rdr
XRcO5K9uY0Q6WmOiSYfbLWFrMEvWYyc3cIKDv8zM9rI/KJNu/D7rc5AikFDZFmQlGzMzJahvxmRC
6uqQGIlLYJLK06K6bakls6tWJk4U+IYrsPOWddCpdRDQzCZGBoJgSlVwH4CDE7KCuKvO+u8Imf9z
MdLdiy+kI0vp5apDqQjAxy5k9hf7yHmT+8cXfame4mABgDWF20DZ76T57Ho1nCe+J0rQL+VTARlK
Ri2sTub8Gsw72Bd/Pj2vvfTF5icBrav6ZkF3xZyOvpHYw7PApPr84VeWvnuxBcpWqNkxCY4Z9DEC
QGJ/Ufi49tIXW6BoZ8FGAyNdjBki8bBt03MU9flL/77H/ut7vNgIgSUTPQyUcM5MGjhBQLXRADvt
oyi6cKGwkBzgZQ8mYAsb8cH/0NxnBt1rLfPMHscb+0ufkyujd6lYqnxi9JWLjV73n7Xusf1mzHIp
WSr10ggI1A5bkz1K/wiYx+cDd+V9/fO39cf5bAwSqHOF7dNKycP843sPPf+wPx7agS5/ZuShKJSS
/fzF/Dmv9H98w5cqfFuygA9AFG29JYht5LSXHgoZzYX274td37vyEy5mvtPnFlccrRlAq6YUNki6
M8UNov1S3jfz8/fG5mIZlJCV2lOFAW/WfP+9GgWcif8e8NrIXbs+a0Bh9PDA8Q/5Xqh8KZ7XpA7g
L/Lw28ruk9a6ZWiu+HwcrmwHl6J5PigBbilq2r1YD5ONEhJk+fD1/vzpV6b1pXIe+j5zMga8N5UQ
5dzp6EL7/MHXXvviHAIiZi4IEDnbynvl2nLjwwEdplftF6Ny7b0vlmObc6loidnBl6OcD+wrTc/5
8vSPxeNdrEht7qZay1FLBfsyYlCpoSgU1eiiAc0s0nQ9FmaZiK/6v6+oW+EK+vd8JEO3uKNEVdgq
MvB74r57nZBpc/QpU43M7HaMYCWZMMGRlEVVZjjV/50V+H8Chd+man/sPZbbKQWX/Hlb36Jk88XO
8Lvm+a/xu1i1ooLILGDYfKhPtsWQ9DXIv75zpMio5w1407NYUfA8GWKnue0SXdeQqV4zG6oTSrMZ
MJnWeMETIkWz2n9s9ePSbWqCfuXxsfKHNUFXSg4FYW6MP8CAqeVdLVf6sh74mE6eDyr1L837ylrS
uDbNLvaLqrVmCj4VWFAGcj0bG4rxjrWJggWaPtAtVDh2vZ7rI7oXwIyMpHFTmrefL6Arm+xlP0BV
OGh5rnDbbIv9AIJBvqyl+dQEW+V/r64KX/u/Z98MW+ke8wCSkMfltk4/f+8rQ3bZEyBEJQFe86dt
A05b6yWAUXyx5k3zSv+bfikYthU0N01HEd06I6Bxkdn9cNWO6M++/KmgLmytFRmPNQsi6r2NBSh+
1QYaEniCimgAJG0cVwXZ+fDYdfMn5T357kYZz5ixod5qmW+ABqqhlxF2a4F+MuTOs9YW/pfhBHTJ
DP7lYIls6YZMg8Cvc1fwd12ByQa3r02Afxr3drLzDQvY1hA/vQAcNFZHrmWAdQevFfu9c+Ta9O41
4R+6HipK+4AUe+I7fjbpLDNLuEB04LZ08+0COEXNNn1+UgZF6tGNc5rHupZHQlvlHq5WLkP/N6iz
Ft13AY+JkglKzhFa5QG6u22RmGgXsEbgXgYOzG3B9NTRHil7B4scBW38LshU4EWND6BBfkfJhvb5
tgDUerJOy7KDsDkC0Ah2raGn7btuMwIcWihQqsePWduZRRl1xsquSCrsFqOpwq7rEp6/6+pNTX4I
F/FwNqoPhiGCu3xEwO7T9EPQrnRVJYJ3q9ogaKgSU8hABx9nfT0tMpt1WBpq76qdTjCmjzn94Pqm
7uXK8l/VWXlbdkjhpg5qaZX51LJtoN5LfS3LR6AwIr0F2qco4lk7TP6Yycp5lPltDQ2/EO2tA5Ic
mC5dgFI2USn8EGJVu7EzfKiOxbRn6Fk0M905BRX4NdaBg/sMLhwN1ZwaJEgboseOJyILu5EGUGQf
9Hjvn3W1t9mZ3WdFDN0PxsRg2L/EtneHrBkyRqEEVDWf+2gomyhAnc40twJ09rF+93h5sBfYZ6Gb
U1mHBQ6IvnQiaDFDK3gDNhv641gJF8gtI/SGFhSNG6hBpB6D4WgDSnLnmCcZ3JPpfqx2Y3Ma53TC
b/vzfzva2U4S7Fk4Sz6w+oBfKX4d74NsSBaeonIqgiSqi7hC3rxVoEN5mTTFmYSChXIYoUMpUL9z
D63YcvO5B3Z9Qll3oh+++SLrn5Z89f1szF/m/MUYPs6oKM/IQP4KwSuImkbbN1VSNft8ec3NVeVA
J9xGZDxNzZE1B7NZI5wGtVtERpCjdxlqTPDF9m27F2Wi9NsAUBMXnSxcO+TQUlQFS/QZ4C07BXB7
xUFZlu3zWFGcL+iUQnQhXttqTQexz5sZRoVTqps07cFZnND0UmjByqfTqrWPEARHvXZwxr2Cg33f
J6pFS3X75jv3dO5iTzYxiLf3E6zLTOQk4JK3R5yU9MaxJXhhuRGLFrX109KtnX5KR7IdOuC3CAe2
aSOA1bYxSbU6CCfsOssCPjpK89qLhza/ygulXUONjdFWFch2MkBWBNoSOI/7poy5n1l5DYoLhBjN
AHbhybGPnn5qfUiyY2jRUQ4zhgK2CW+euDGAACS2eTs1EKCAN6TVjxVSqmfiJEVZF1d0n97VfbkK
hBbDOSKBNyrVUBqGALcZblv2S0z1yfWdTQW6YW5VmWXd5j54qrUIOw3+IKiNTIBXu5oKzdbBVXSI
A3UfADLEpJ14/MUVNZpaIT0HcL0n00ODPAog54Cw3sGSN3RsFYrgYZCQP2HZ+QRU0GKKPP9QYwSC
9g2gK2DovAgw6BXK+5EGk48BfcyWs3Mh8u/Eg21AkifL1dSsHbSce2OMVgNorOpYWI+Be5ebj0Mp
DiZcJwlaHQMoOkyLpVDVJ0y+khEpFyqfhT79MCDm8wJtP0ns/3RpzraZUee2oKMPq0pvImL1a4HL
0lij/UBnLx3U783EQx36iKFxYuafbZvq1Jb3M6dhMOTpNA8xCOfwcnfSal7Lpt+yJi1I2oNbiYVL
p7tlREcqmBfDtpHPyj4O/NE10bt/o9EnZE81BlwwzfA3JkDALe2VFjcKk4fnAW5uZ7fYNqygpq+t
o4EZYw53pEM53iSpO2aFAJn9WCnkqB6r8s7GOilojyr9JjeDLepiEQ0qkD1ep45tsE8HaDfTrALJ
OR3SayNh+u1omFmFQ2+0HizvdpHQWTYALKPpjD91Odo8gxo/aa3IvqNdYnPA6uB35pnTfWm9UrEx
NGRqCxa3GhJx6CyDQAvms5p6leyXY64tiXiPrTvnhpGfxiLDAAKnCRxDDvz1D6PfVHiljmygk1q7
I1iSaF5wzDCv7tWcacCSzPkjxENGZ8SBbYaMpboH2VX5c0J/XaBuHFAp5V3An4WfttNRGzeDWa77
/hZ5HpyewDr/XGwjHEUFMpuWNQtm0YtL3ySuUQUwwXL2NiN214rBS6FamxUaqveUGjBU6BB3iRUB
lbDt0mY+dEMVcoqNqwAz/GTUXQYcKBQUS5qDLWoAkVo6J/QBrhtyAD0taeRKae8u7Auh19E7rH4D
OU8AhrvzpciBOR9Bbx8F+o21QXjeasAGiHLZ3w843+VNW6czOdpWPNW7Ah2WHgjEVoZzGLIxYJdZ
WDaxbrzp+moyt479sAxHw340mpPVAAjp3XAN2i30Lg/AvJvAq/upgfITLDAqnISqeOpJLOgKVST4
OdyW44OGY0/4MFHvGayPF4G8LX4Guj4CSo4E1Em30raifyOjhoVph2oUa3PI4wqask5PxgCx2Ljy
umHvNzIUfRvZPkKChR9NkTeY0IemRQkCAQvQhTGchSPSr7EzHzy2HbA7dYxFJSFREcgMdL/I9BSi
LDiq0jEx0RU/sLtAI2k97isls4BqMMcbgOFL0UJ2KpC3KiQys6j4lsWHPu9rc9t273CJ1IwT2Hf9
AI7kEDr8BcyrhMhTybEHT3tWPi4l3HAXAZp80iNjbZcvsn2qzLRWcJob0gGtNX6NHYzgZB+q1INN
S6d0bOAfolqhRykqaYlJ5MUS15cFO8D0FAT3jbda+gN3upiXTtYMW7DBDgZTh5pAogVPoEkD5Rx2
Yj2k9lqJo8WdPFyK3tG0nE2dvGWcRyzP43JpsmJkP/uJr6Yh8fCh80BEXc53rVIwxb1BXIitwE8h
tHGbN7PtzpxCgJG1WALlbpj3EP4Ac1dHi78bnR+msW7z87haJ5mbQM/KWPb1tscQuLhclFrmgvLi
2xnVWUrrnwuOthaBy4Jw3vKRfsAkthBcc6tIVe3E5vxDQ5Dtwgh4EIeZvHWIo8HEHLxitWCUKZdR
4SzHwdETatvnBQC4+4rIYN+jx8lyfnlCprXnJwQkpTKn637WQ0sEEce8qVi3aozXibLYbXrEAJGx
N3oLhDkzEX2ZGqWbjHIlBI8BQ3y0AEzWgk097Gt3uKvcD9c+5e5t3Z4Qe/ZSZgL85aXeBgTKEoNH
XbWCP0wE5DDmwID9HY0o7b4xnBiA4bB1nb3d1bHkCAs7c9WCliGXNusaHGy8ySRHJ5hjYGl0kYnt
ubcxagM4mY6djc4vFcDmb0bNYfTYk+UdrOmBzc8IF1ajrl7BgcCPt7bEqCO0pGBzU5Bu/ZxZphMn
qZCFXdzDBHi7YSKSHzAZEZEzPp7KtomkeUOVjH2HYWGAZ4hYanAn6LMV7gJTZnhPRWuly0B3I1CJ
AGjD2YnfCBhVAll+At0pG9UQSl5vTYviGuAlpNqWPM6RhgiaIJKjH/EW/mCujWRwFwYLAhvhR7L0
Ik9fc4FAscYDQHRrAbx06nTxJhhKs9M8HDmjKavlvvRo1PrFCgrySIPxBdiFkQdpRsXgEe2CmM39
lcXq3QivbwvDvGjLLqCQjtnOS4MNVcBZx0BQtJgfPXr83NwLg65dS7V2pibiaB6aAgT38KAxnSax
2ukWGPCMYnH63Qj/lSEcEcSDVnPyjWm/9PDdsBw96ukv8EiPZrkV3Zu08sT1TRxeKgYfb+VJCPSL
g+zQ3uQjdtNC+E8nMNHDtRYtbkBw496SfwAXHuf94+AGK52DDdg3WyvY4HM0xlPhFFkxp8GUWNaU
5HAcGq1sbv33aoRLTkCT2pvigsTs3Cy9G1SfdnPae0fA50AiQk5VQaM+DAfOvMRVt6Y5Zz3SP53u
hzDhS6fSvBGs3fEeWkgB9aqPOyOLAWRGXeyhx+2QuI+k6CIOXTwix4rkiU+6pFw8dKqq9eifAaw1
LjY9tjZvkHvG7mDcErrmzdCVP1q7AFt4SNAASXlWLmUE5ULbwhJ52lFjRHAHJ3ADu3YpJ7pu4SnT
W90h8LfgXkfw1gmVS9Gu1UGY7K9ydivFHsBb7I7PZfADnnwsZPDwrMsCRxouP2UP9T52cdgBW4Nx
UD5SPIsgkcGn1NC7uBbWXsFeAECiGGsrY8sDRaMkwcHrqDs4KCbMh0t53t0rZ7rXYd09NHWEeg96
GjNpZI2NH7hoIYieu0BTyai8FJgIaASiQeUJL4bQre4N0sSeGUTzjKsE7pCqWkBNJfGU02RYHj2J
kKC1Qcd1V0Fl4EAPtIxC/9hiq6x72O6L6RQAtQpzpj7mTv64iDoCgvuw2EFs6mu9rk8B//CBhrTR
uymtKV7QmbxAZj5NdtQbyDD48mDP94t1pCrfLr2ZmAzr0dkG+c2C+3hR9Fke4AJMOLDcoN07VkYL
D+SJccc6+8OGIT0M+nl36q3UowdibGAHHQbGi1k+jsXNGBRh0O+wb0HILso9B6974ANE0KkLV31X
n++1ooryHNTMrjmhwoX4gYECyjJ3Dm6sqljlc7Dua7IHwy91iPmrRoTqjsVOeY/zyFGoQsQQtMi+
LGEprDRoy4iiK5bW2DxcLbOCYqNDhSXHGXdx5BZg2QZfaDO0LJjvtCRkuEugvpu6ubbN3YOFm4b0
UEcGodZbgKbBjd9brIxY+9FF7+3Zxr4DiN4ViRl0oeOzqMZuB+zhsdSKvUK1WOmxjS4wDZFOS9Ce
ZIKXBsbA7L5O/kfQFFsOJLRR/gAP/QEFmSMSIvBtMDZAVZOwGbyDb4t72ecZlHa4LZz8rjuy4qaa
bs930qhFMFz2VlSpfUNRW/bMvatmEDXB38TWM7MtccWB5TgGlrczstejVmhSLVn81wrpRIVVhJQR
pLhNger4CFg3isP0tWvQsX5O4hS3vXirkKkBfw2RWRNz8gHwBVJaJJJYaxIe9bP1NkETaaLg6wY/
c6+480fM4DlzBn/lDriqcGtXADnFXLBszl00IgEePmuDRODNPPXReW6oSW/lsAOSjZGBrx4u4hnx
V2cOrNuMUaCVqYusmz3auNtjTYAI0Ptoz57OG8/aInIFoyKnf8pdUOSdjwUbZ49uzyonh1YbV4Cd
omCP+4RRQ3xcRWbZfExMRlClgztwc86IGDjHlN3fVebK5wfU29AAA1cz+l7yt0Dm21LvM4Pj3DHm
Ey/axGs+tCVzWic183XjW9lUBFGxiEzHrK0sxJ+Ts3IQPeBubFhLUsxA0CrdWnPPx722i6uWrNpm
PAF4S43h0CERBUAhALqI1Yl+WPBqPTpbJSgMpffcLhvdexqhziHaezefkNGY/TsnrhNV/hKmvwuQ
EKq9wyyDtEZMRVWNBu9X03lr841Ckl2sVE8zaacSbchava8RyY3yuaLrDvkLe0gcfZ+XfdhDEauK
HxQeylXhhuC5haK002X5mBCwLLhdTvDhtuSuNlTCkRuu4KfkoNMJqTUottWxVdqTgKflUNNDhX0a
wGwQN5t1AbR0EyyhUUGJxm7oOMV1aYUd7qXLFLe4aUP2vSOjv/MKa9UihGvPiNrpte2HrZ4fGai6
HT12xAcJeoj74M2WNgyzyn2FqoWO9yW6i9Ef171dHzWHIzL+aP0x6vMxGTmivw643HEEmroE0idH
pvIhX/JV4GcA3a5dAH1Kr9m24pHRPAoWxFadsx18dNPoSOL253uks+fFvAlkhJaASHiQpbttBJgz
Lk5tNEOiHtT2jk3YxAMRuoVMum5ClslA34OKWkQFE7eRrIMGFawVPmICcgMtL2hSRuQkunc50EeP
nF3pqyOZQZJ2sGu4QezwPG6Zwl8d4qLiERj1O+VjorT1jsyHyWxuKz6dxATer4NNrNJSsDuzscuR
B0BbP1WrGluV8F49tw45pC82poupIwzRSjwN+4b71KMly9CMG24Hjw4MXZCdeECDbgSb9z1fgoea
qrUtjX1vj/s5nzIJFa2OpLaprdsGjvvIPZ7/emVriMZp4k1V2IzaGsehOQvgrH2EY2Tc9/OP6dbv
rS2Q2y+mggrFxC10yFVKzBzZ3M5BK7B2VwzIrglI0QwkR5zCPOkC8PhFLDjgYcfgjeVKzeKnHrCs
NZeY6+jWa+1Na2hJ3zlaptrXJbe3DpQGswNqSZ2YZU3Q/IS+f53Ec/cySeih+XwwcyOm466DP8f0
YnlTWOf3DnkmItgMrN7C1u6lWLBzByoTyxw5FRaI++SPIN0YH3x84kBz2IWXLBr4OX2eFDUA8qY6
StFMwKgXt7iUQBgQj+DAG8Fz0fsbVdC3SUG163b7mTtroxYwk9A1UOk9cCcpSlC4CClsRHUFCbzC
/JoTZWuRx3eaoXaWwBjPd2Te+dpxqvCVrWTRFpFOHiov6VyE+UEPQoEPmwqzc2PbEeC4LHrExY0D
+7ZBqwiCKCda8sMtL5cPZmegg4OioiH7JnHPCESfKtz7i+BBF7de1d1oHMTs2txQOSN1zVMJRx9i
QQg13QUIVyUPNoKZuJthhvljAK8gFrrlq5J3LRIXeWBu9N5DUpN3YS8cxExLF2v2oarXxLfhS2Rj
AogOQPYbezkUkOH7SsUd+AyJ1fAGSupbh6CDZaRv/rmpsR7SIjBR/xrS8+/BiUktlKk4/t2jPnD+
/blNNO8W0HKBoTRAQEeHWl/S870HRkl4cDsYCBEb2EnaZyn2Gmzk0OK7HgGDXIobzxxCzSkizXA+
pryDsRBcaGTrR26Pdhb3hE7GuEZFp96qFkkYgVB6ssSd7LxsUiJUKDjnk56SAfmn4EhKK9ahdxl0
HvXzcAeKyxsL0HogaDS0rzmqrdOHA8pk/nMZcExqXto7LOM2MsGw+RjZL4/dc2/TBiPOXJkItZ8K
msqhTKzh6Ppa6uGvs+Udt+NkdNhmkEMmAzuu2xztE0GIAGDbD0BI7QFRz8j8Sud14Wxbsw1bugvc
R67LhCkjJIsea8gaVHri62jTNMyodIE+L94k5j5DitdAec0MEId3SBjPaKMwIPgyiqzUxHM5mo9M
OQ2Wo8qQ+rpt/Q1gu7VHEtWvZ2d50xF2iqmHxxR6H8k6V6uc89WgwdOT6mlRIks1DGluOKmOhTBj
sIfi11TTt1K2WGFNrLkKR+0vf56ibvIfSwsOk4FX3/mVERk1dPQapGdLZe7hBZOSGmxuczOqLY6N
NSZ41gt9LQzsA/X44WKX6iRbLcY9AbXExftzjP5cDkgx5l48+/Zb348QyZU3AXFDa8QZ7VAYaXVI
IC0LXdHRb+P/x9l5LEeuZVn2V8py3MiCFmWVOXAtSTo1OYFRxYXWwAXw9b0Qmd0dzysYbOPk2Ytg
EA6HuOKcvdd2VHPRjycygrS5R7mv74dlZoQHgC0n4mIOso4Prj1uglDf+oq6UTOXXZ15CMLspKHh
app67bMn6FJzVcbdxuwIHaFjoSVHYdzFw0MevXnRWyRfBFOABtYkPjTGSy4ptTeXwrqQ9qljz0YK
uy6oRFIwUZRkGY9vUf3gDQ9x+6PHaZUNF2a3oYaPQlB1V1RQjcBa2jEOhePUua40gfvyil6iVmUc
4UroJ5eqjKdulWbXy1NcHUVxYSZHLTiG2lEd3np9Qnnf8BguuiJetYpyggeaMTSNajRPfDzJsRwe
AzydtXPRWZfJNAPelkF8PdhsSMt0mZTdnIvxnudvlbUqDJSNU1J8T0C4t+zDOSORC7wluLFZ71oU
4bMAvKdYlEYxH1GlwAbcOSYbMGyyxs5ILqbt5eBdxcpl1VI9yo6Kb1yPRnWwmNKESRdwA5Gcrtu6
tnAMs/ofryy59dMf8ElRWhxa9U1TxMYweKHkMYqWtXLfh3dVP9e1HaWCDGBULCdETb3XrXVheIs0
H3Zs/xN3ut/71jEulPCibi4tE2oJjV76aILq5V7Gu6x1jado1NcYi/ZJ/qz33sFor826B8OcqYBo
vJc2by8tQgYXXvdiqfdNoK3Yaa2EFxJ2SNJVQ471K2P+aRQeGdbGcSLjJO3JDR7SFk17e6eE9ymt
oubGLRZR4e7MYOeyNN+Yzrsib6ynLNoqVb2sB3NdqxdaeomLn7bGvF67HUpTsRQ+rJ7auCXcfp4w
Hku/5Lm9MJLuFMYXTh0sYaOvE91/soNTwIigWrB9WCPSMGDj55Lv6qyrLduZ1DbnrXvTKslWMdj/
qHxQQSjTLSLJpdpSlVRuCvGeivTNK/Pl2HkH1RB7Wx8PekHXua6Neekg64W9mrAO90J3aTF8h+XK
pu9ICEpIFeAmZktqZtFKNqTnNG67rAIkS8TO6t0dkYAggmvazXu1edMruUIyNdMpfSQUMqxUXTSa
ctMX7zivyppaRsFPsuiulfmN295oZIZ/S6JwjgczA1FXrUQjmNQLJaN1/wV27BPpg3UmSor6NGf+
47huvSq9Y+F8TxR/TgRTw1DNrYHjRvQw2436Xa3kmfooI71ML1zEX0MFR5pb9IX26xNvn2rpfxWW
iLQ0+iZVmJQMexuFz53SLYmvZ46lGaub6z4u5yLRV6n34fr9TRLUs4L6q/CqhcDtnr3acfzFuXx2
T84ESRj8rSSavmNp0ZpaxN+81WfCoC6Wthvn3BI1vRhoZdH7/tazec7jcUfb68I0xSykLdpoGX6l
9flEFXpO3gmNyo19HWszk01mpWvDvWDbPvOT8Qvdz2faHHMSMr29XIeZqP/xN+1/hapolC5UJABT
ynXlvB2btShYY9MX77StE6mzXiF+0DC27Bj3oWUtTf3BHxKWoZeZR2+lYxymMqL5+YVadZdN+oVJ
49NTOxMjJl08qoFAbJxS9SYpFpv6BuyAKIpD3L7Tg96W7SZr7hD6mPaxgJ5uA7BQSgeCQzxL2EOw
EyIQ8OCnt7r1Peeuek764XbkFBM8CLXpgpozIanfe4SmV+GXG1G6aVvXKiLXhtbsoH+030Oyq+bZ
eCHzKneqkQOba6WZEd/zvfM9Gy0cGWum4tnQGvW5arANXXzvuGevvlOZcSnDitMd9IVAeGhRBvne
oc9ef8Lw9GxsMSFmzV5NVmH/vZH+HOUTkCSQiW4Y9trb+JC///lkjU+khP8D5BPqimMNDsOxiTAL
mUdnTSBayif9GNK4Ti7D1GAJ6J88ZepZwwSp6C/K5FCYT7QgFOVgRruQ1UQRkYilm2TSuvjqyLEa
37MOoqzsL6bufKh66057VP2Xrrz2dHVtK7eB6NBC7bTRhjzMy5Rq13/+WpNK8TdS05/f9pfH3NGj
QNOp+O8TeTOAKZFVRwxDLZ+MonwJC75i4Pffe0R/yl1/+awhtlI7KXmUnOhyrFaOe//n7/DJ7HRO
4zEys800M2S0F4c8mvYKfz7uJ6P9OfLQNtsCzCbXplNyBmICGBWfwpJL+PdXbNifEvHfXf+z0aCL
VEMtLd6BSA/mY3bK8oNq3ubdc5N4VBl9GsjbzjjU+cFJnrP6kmk9zx5KRUHjFs+oYlK6TuZ5+ZZ2
z55y4zsPof5Esro9ULAlTIMQ9HrqWioQdgSlnTxZ5eWHQZ+UEGxbL5jO78L43goXyJhnLi2byFtr
cJecMpg3zlFv1468Uqkjqq9hdLK0N298ovo874JLrb8a7SmG7SqtvAul2vfRRZgjO8hLmozPBfUd
u6yuRGbsfYmCR1xDMnSrkXjd/KY31UWR3nf+rkSa7e1E+4Xh+zM5+E9C1i+PmY0frIlacEQTloPN
IMInWjVgNYeeQr+N7tGbW0IjbCNfFOyETYrvngi+RZ5TzymQde/lisTjte/Lo/A38isV9WcP+dlg
qefCDBT0A/v2h3tbfDGnfzaonbMWh1DJ3a5EqZ91DxbJoqhAKY/NAW6ZAtNvTTmurVa90BbaYM9U
dSRcmo6EcBZFvQ3iLbt92aytZKBoyMWmq+FY+lHk46Ma1peemaE2sE9uFiyACq41ist9aG/FuEmF
MQ/S8DBQT46NQ0osS2h8Zer+5FqdQ7QaM5HZGGusCXbAB+T3ADTqOUGrq+lmVwGHDS/oxoVfwVI+
MXmc47OmnIE4TXlifIu23DueiY1dfXMuPM/tDGvZViXYuX04gl9YptEXC9XPTnq69L+8ZJqSYrYu
OG4g0rnXUelATCK/F5uo6mejokpSR6q28Mq1N7qj39ttnGOVakXP6qTHJuI8+rf265/niM8etbPl
UWyLWumQ6UxYkjpa1N/ccelnr7st69yX0xUYH8eLryAfn0xo5wSltHU9z/RT1nJeua48pOhokBwV
mYTbLL51Pc5ZSmbEgCITo9/nz+0i+/jeQc82RREgZjV0ediqx9JZUsX53mGny/TLM5xWoeOpOetE
VIy0ubwvsAyfXeWzAoZuiUqRus4Wzmg3DgLgVBRzpzbWRvIVe/ezjzh7+2IdrKaLEhekPE2Jj84+
RWTUe/EX0KJPlrrn0KJWjQJD0RrGz0EeetHNvETuXcqZg36Fj+d7y/RzdlGUmNLuY6C5eorCfOM1
YvW9+3r2Tuql2bVDrWGnvxe3yjcf7PMX0sxp2Kq0CCzN31LUx87+57P9ZCQ9BxDZvvArbdqthPEm
RuTE+ioPsuWfD/7J8HSOIdI90oRTjI5TtVZ228H43tU4xxAVQ2RRGecS1/VqmPTiX2wRPnnyzilE
0AtKHXTYQBocouAGZn2MZu5UDtHSN8cvPuSTt+c8yFO3Y1c0ER9CWXTSddBfMFF9GfX3JppzNpBh
ERUianAOdlmHM9vUFjlyw+/d0LOZUViuFrcuN9TyAcEBffhi1fzZg6L/dSx0QYmnw8A569ZCvinR
+s+n+zPk6Tf7G/XsXTQbaXmxJ/u9ih1sAAcYoUnrxSECzKr076PoUDxiKarxagzlQulV3FtbG82l
qs9s2llJjprr0tZdBMDYPMpgHRUGTc90Lcc7MxumTv8+cPU5YskJDGoUwZ2Xmkt3sNf5SFXWWGt2
t6BgNjehZ/jZ6+SOUGIVqcLzyCaLIIeDDauvH5O9qTZINW9qpN2hTf8ckGzqvNCiX2rssgSlPpuW
S5Bk6zHpt3pTLRvQfm62UEb7kIhh60X8uP2waKY2d6MmVgGmpC69qkH5++a1q6NMSHWsqHew61AX
fLEKsZzpev7uOp8NT7iENY21qQTa3WCzvff7Owu9kYKAMndv8oHr4z/LSFnrnrEdvGbVxNVuqG16
GDunGejLy03qHDNfm2XoU02g5b1Hq7yYde77VJWI813l4CPS8/VEH+mNZYwMQKg7pIJrYeLV4afD
eFnG75H+gvUBh8NtRuMwMzcjvee+XfUmOpZRQDZcyDJdhOi8Q/mWY/mCXjQ363qWIBZ2+h4L0MbU
olVMd2NElJTQqLfeCYy25d5on7rEW6euXFsBRRIU2sNrrr9GhJT0chuhy9Aum2SleOhu6NmW2rwq
tr3+gzL9XNrtXVxnl4XS7IeYplJHpxJ/cm3k8wpJmY/GJDbAv8r7oUYp3V0NSOZFypWILhx6cnjT
0EgBQAsh7ivtdR2UaMDMTRKY835QrvMGzeeLpg2zls1mEeSreIzve6K/k/A+H/tlXu0Ne5Wr9OpB
ObZatXD4oUzvR1KQpSVPCubx0uSX9bBDIauoCwPBeDvoM16Dwr4AgTXri41dNLOqPpGdMc/CdmmY
b0l5sAZrEdnZ3JDaQ1aXOBTRpHNWXWi82hDcSZnahB7Addm1K3Uk1BpPShrU131ZTOovw6qvh65Z
uDgpWl1ZoNtY9+EVumknzZYJbHJH0eYy7LYdKnzhJHMSJceCxIlg3CoYrMwLsvUWCXJ0z4rJyHDn
Gqdg8dElSpZOIMWaGoxL3fQXpl9tNb9eddIGcurtNFyent/jqUqXgdNsWnptTRgsE8QKcdWvS/tH
0/mrMPQ2WUnHKzDeMoF0GoOWoEHrpurSDvVFltwMlTHRYea2AtW3Si4S/T10rgasDBRJ55RDkKZ6
ROelc9dpt01gzYfJcjj6iIkeE684uSM4Jjoo1kzBj6AoRy9qjgWN37JfpubjQPLuGB4cyHftho3Q
FfWyS3eUB8271oKPXmDU1JAkFCjbrXzem7eqlDsvXlNRoi/qry30Fnz0rBcrunSOZ889NOjIgrya
9Iaj1FTkYhkizHIpk/G2dTEElchGVXOWccfM7KHqH1SeRKRRPU0Cv/PnqZ8jlUpntVDm1QB+hMSX
0XNmhnwAeVyHwTzusZikKFPHdCWNnYrMwW4C5Gx0LQvUvgkmgJc8NnAUbsvImAWOQUQihL8UU2N1
CId+BQAK6uAyim/i1EU48NEZ7oxwGq3eKRm+dOpEfccN7+y5ASrIUK8tDNcYdyCH65Czauu5ztNV
QDfDjW7T4bpWEZgLb87NQGO11zELexl6e4/nmGJkEz8oaQWUyMCLoW8S6Z6E5d10zh75VorsuQh3
Eph50a/syj62DNBO/agkeAJjbKJhvVALOM0RSytgW7RNUM8mQbxMmsfe4v1skekQNtIZH8Aa57qK
AWswF4X1UqJubfr7ps/WaujQez3FLsRMd4M4SGviucjbbTUM+HjjXT5eakxhWvhQt6jioxfPNjdF
YSM3rDaeo1Kd62Y5Ls4E4aei8tJh+Lm001Me8xj31sxF1696m8E7+g5JbbUDLDqfd82dq6HeRGO/
yOPgQ42SnQhuUvrrvEvThCgtBFDOgykzhshsOTbiwafb1SALTr30aItnVyCF54Fr0M9JomFmA6Kh
gldUde8jlB4Z6Tl5PF7ZpXqXookfUpzFfca4HHnPqcKIGPRxtU56e2E3/byyqD1bVf5Udfa2Uw+I
UgNAMeAdcA0DH7WzlRHum+5Vq45hctTVJ1f2qyhnVu5pStYTLVfudZNp/31oym1dGOs4ukZruBz8
7MgOYG5y3wiCqeIbqwDHjA2w8dDXNjSP/HSjOd6x0o9d9VrSkRdy3sCttxsQhqJYDu7WqvpZ6dw1
7jO1pUUUdovSvrfSH4Z900VPRIYtTKwkgkVHm706+BhGQnf02jlV0VVRk5QibqLqPg1XvFFr6XM0
KwmPIh6uJHFgobKLpYOWjhEYDS5Y1TkdF4x4qJriqMYO7O7qTJ3LFPFAWkfLNrr282bfZfg00OLY
yLxLtJs2KxM2U7bnPfnDtRpn6HARsIjgVow3nMZCRXSkut2r0fmHSj0p5p0M1w01YaxUfSi3ibJz
fGrC3jGmhVQgYp9IKengvLU5M073kePNC4dklbb9oXGwunm8v+Wj72nbPqDLWqPsVHhYE1XFL+PP
LJp0U5qtEvYshSULtWur/Qqe97O+f7424Uud490CchN9DDFy7w0XTa0tQsbmusIUXv4wZbTOWFo1
CF3CKiP/CSc7/gGCf5fCVuYywPsW/hj19Dr2mdz8mypNF6klWOfpi5zXM8qpO7rbpu0QXeF1D5t5
FSibqs1RhXt4NW+8BGVolq/sBlEVwuA/r2yxA/xmycXXOkdH5k3QxkXQUent0CsmGN7h1pSnQG83
tVIuQgZjnMYbaazLYjy42lPlvqOBnemJvXDybhaMeC8xYhWoPPrIwox9SbjIbMQWIUcMpMqyNNs9
ssKwP0VFsiygzdvxVZthWo30fT1pCQsWqLT6GhNDvFPMk+w21k4NzIOxkQs3N5aqPyzYq76nmFC9
eFyFAiAVTYPhRFb6KsfIGW4lPrGwubJQMRkD8UPqXQeV0cFMEvnHJHhDSmsV3U7a1xHzVCSzpWAv
6bbOMYpRpFHN91lZYWCjz5DHJCRKrNP1DkiQNkvLEDf5qsJtL+lOV4iCGA7G6nks9+B+WAlhV3by
B1WBek0pcSLQtsrBKsV1w8A14ATo65VXHj3roqoWTXjS83GjRtuB+17j5vIFqmIl3xi6mCNOY12w
84u1n2x1Wc9tO1iMDGeWg54Ts4VrIs7WiqXpXmYMymrZzvQmZxRH8omRyHgx22uZXgf4z6jC5lOp
OjwVCOWAZXiVtwpjFqDuWrHxqRnqIUwuRuWZKQNFplwYrJyK7nqI6JOKleofRybPqrxxR3ch9LXS
z+S1Ux/Lfpz5U69F3YvxpGe3jnZlxdWSnOOZSZM8bI+t81jjy0y2PcOazXLZ0niSJ108KIGY+z6G
z66+92Mc//WNL+9V9RSI167ah9GDj7c65FlIef4M66IQr16Fl4oDR7d5FU5h16w1GHBdXPu0tIhW
8IV7FeDC6R10y2SgLVuMiFWq3vbJKaev7hA6gNB26ab61tO1lWv71+RxL2NvTwaGG1erokB+r+uH
Jg+2GbsfH4l4ntgop7g93kC7oLzP6+fUv6nDOy31dpiEYAEat37fPipqsU94pXPnbbT7U0fsJ6EL
JLwtMjLPaupPbX5rNowQKkaGIN/5qD+NkAuAWzpUxA0Cr3mNTbRTmQSGU576pJT1s86/GAjuLFC6
lS++dt3p+azCiOE5oAvMOws2bRrillXjg1ncdcm67R+jeFjk7Q5S2ZQRyrIVFZbJwKgZx4xX0ShO
BA7PeMnwwONjJrWBl/1Fi65blhcqd9+7w99F5EgjXyp/b9AV1q8ol7DcX+oIiZvxaJmHsOvXrust
gH806n5g/kjN5winQ+/dm+6HRpqfHeZL0eXXjinuMszaIYQR8CcNBPhF6yOND5iBYvafAqz3mr/U
EngOQ7BOtTe/GZZuzzIAVfi8MjdmsB5kiZN9r9HETGz2vvVDHOUYomN0cy2mdggMXX3nKvVezcmL
KYOGPbPtb0aW13lbPwawsW2vxYMVrE0PkAFdIhsPYteg80ybpcB1UJvlrd16W3D6FxJXvzOgak0W
qQ05TcN4p3lzSbpONG3FJUsh3P+tfWVh/g/8i8lFI5l43VXTe/TmGMYFbmXAAukYrDA0lewB5LSY
I1HPU/pVgNw3E/3CxTTh1LtQPej5fU8BzUgGjCLjPPZZkePl0Gz3uhiJCJnupzess25Td9tpEtKT
8kdoJpvIN+ZYzuduhSHCvBkoIaRUmxQsWWMiFhg+oFVswxYZtL3p+10duZeOmWKsDY+GAR83QVRY
NstArCN4K26dXvuauW5wwoiqvfBNYwcybW36k23KvR5Nd+u06r5OeBYZjVz4y9J6UrD8+BmDU30t
EPdX1XNX+SsnRdt8S1RPMfiHIXNuklhuNBfVIfybL6ayTyayM4IRriUuBH7p/YCpEE90UH1Rt//Z
WPjNzH9OKJZaZ0tTL/u92zZ3DGQXPnSe3mYNagCFIBpqYO3vpgg+3Q9QDaw/7DnGsv2oaJdx727V
erwP3B+RJy48/8efv+3v6q3TtD1VBX+p+lejV6Kdt6GFJeYsZgE0yZNlkX9RGf0ZRvC77zx97i/H
N2O368qEdl6hGotmVO8kVCCdhCL5I1RuRKvRlN9qEpVxs5PMh+0QXSTORfll6u7PXsvvzmCq8f1y
BnDJc5vnj29IDWXEXa8PKV6QcomKbOdLD8cF4ZL5ZU98QojLuWaeSnVmmOzQFHtkrj1EBVdXv1Hn
ny74WckywAQWxjTF94Gy1uTdGH5RW2Rm/eTBPStaOnaGd4O5ao/xflYSrUslDk/iBlnEDRtnjCHZ
nsUPCR7JPKPjn4VvZQKfXluoY32TM5uMgbkoMagxDyxNbNI9noUkY+t76oonQ5gry25X5mjugqJb
BsqTiTo8N9xLL3+URTcfRLhM0/tydOYyxglXbOv64A/3WVMugBp5uGG15rKKonkKUKSiyFz6V4a7
cxlJGc/mhX3A9VeWD7HaUlqDa0OGUI+ZjJG9zjEDxePcKZ7AhCQ+TrZd0yEYUhcoQNrUYeGIRV5p
HgIGyR63UZ+nUxVh7iv1bCIMlG3BiuIlDlgoxoh0gWckDa7QwD02dr9VTNT8E6Vj6SYHT11iYDVH
rIrlRZBv68GfW5QHdWoQvZFuIvhbMVuCvMFIr23NIp7BccOfmg93UZMvqjbYOp4LYOvJMViyh9u4
3BWU10hYCsXL2P/IcrEvMPmUAdppHIzQWWL86iiHoVTnxBnQHjuMY3hRhSEzMWt2ZlSpRbwr6UL0
uL8lVkax9lfC0oBMOdxqbK/9U2Tqxyz/YeTlJnGHRdJOzv5dEdyG1fgUSxY+Np5BW1uy3ZwXIbMN
Fr06u+3iox4fEYnCdPKjlTe8Gqm2HNTo2mk+vODN1INFIWHGpQ5Fj4h9VjyrdHXeZxuluG6cYjEa
xQ9ZZ5tGGdmvPTnmHhE5VtfmkBrGEpYJm3hzDkxp1tnp1YiRXOI1qrp+JXOf4lFywOz2M1hcBMmT
i6ggSHKich9jisPtZK2En+iMESUkZ59qF8F4bFg5VoO4s5SHIar2XvbhBDhqrXTRG+VywFPQSu/C
DIxdI4zX0KD6gGjDUz+UzsB3TJpWbUGrLchXf4jwbAEVa4uVB1sjS82ryFG/6IH8rpEz7fnO5pQy
jjoeGV+y4uioGN70IlgoLvKRAGfc+JW64ZOx/BzHDaQ10wEIyX0T36WkC1v1wcPS+ueJ4nctkekr
nE0U3pixQWEVtc/VTSTIyeuHr/aOvx+33LMpwhFaaFLVlfu+PrbdDTPAFwf+XWdrOuWzkd/2jFxm
DlXyFjRE548AwWDHkXGcqV9Nb79rNEwfcTaaW06W1PFocWNxcRRxQ3SgTalsF4ErCaO7QF0Pmcs4
E849053/+U58dpvPxvlsJAdlmL5WFbwYzrQqxM+H/f/PR//sop21qNw4CNKx5T4LSyWAfN/rDeZT
2HPy/c8f8FPJ85sJ+RyYG/kNKlrLYAa0h2mk3oZVeBEX5qsmKNCTyBsysjbam9P1bG2Ti9R/dCu2
I1MAHmY7CEuLtgAaJoZNXLCbVfNXz063DV5LGnerqtOWUZTsM1bSX5zxJ3fZO7smqj0I1S962oy4
C+2AloKdH2RyEwdPsngUfQNhTTyN4LhMgB9eDM/HUcCZNTNFougqsHXWGJHcXKWd9JIpbxHs9z+f
2/Qs/+ZiemedrtqPNKByLnVENIdMIgO1wT8f+bOKzjl/uGQPrLUmT0KTRVepNazLVCy9Rm51e1jn
WNIUrZjVebKAVw/hBxJHlt97mIM0Ctoi27iRnEf2sxahosyNHZ2mmR+gR43mufMqIkbu+KacICWU
NDWNZQZRoCruYAkHStSgtFRwbn68qd1maQRPsf8SW8USb9ymGOL7fOg3MVLjJLwyaORnpKu23rPv
m/PaW2ch2IexfzV785qwaCoExhdX5ZPX4xydPMReIEpI/HstySmAJPMeTjAZb3Rx/61d/8+3/r/E
R371r7tX//O/+fNbXgxVKILm7I//PIZvVV7nP5r/nn7t//6zv/7SPy9eOkzv+fm/+cuvcOR/f/Li
pXn5yx/wlIXNcGo/quEaL3rS/Dw85zj9y//fH/7Hx8+j3A7Fxz/+9pa3WTMdDXZm9rd//2j7jmdj
isD6z1+P/+8fXryk/N42e8+zjzp8+R+/8/FSN/y6qf1d1TzD0F0XEKo+ba3kx/QTz/q7rpq66hqO
iULOnATpWV41wT/+Zv3ddlWDwdkzHc00rMlDVeft9CNFU//uqZZJDo2me7qjE778f07uLzfo/92w
/8ja9CoPswYHinHWcLZtXbc0gwO5juG6rm5NC4BfNhupoamZVUb20YyMoYbEqHhVCyhxqBCK5rZg
vs/pRfHeFCaJdm3YGg1QGqkjFU1Nu14Oeq7YO93vOpruDXIsisCuIInHHDpyLWsba7biQj6dsFAq
uXiB6b8GY10Hi1ivxWvkE7s+k3VtYdDM+3RCqqVV6WxdQ6K0H5cNEA3lufVytXh1aFhVS4LudH0m
w2DCDAwu67qe8nRwk4ytj/ve1Q1aVrZLA3Y+ff9xE2ptm9xO30OdKTYkVR3Ev5K5N8L1o3t/Cm16
LaST5eOxa2It3Ys+T9i6gp9WbiIvhueQgqA9tV5U+NHSRCTLv7EMTxCbpeoVxKJMdmoKRSpS7RwG
pZbZIMEKxAlHMCKtcmMZLfuDsO8x96qlOv1KHNpDuq8SL1MJY4kirJm+Epj6k3QimZ84Tf7GLhNC
RGOzpDdsxhUr3krn1x9l4xYu5CZHmDd+E3hPba1A547togsrPNGOBfDOaaM4YOsYy/bDwBias/7M
NEhXRkGs19axDYOESuYhdakqkSqWlHzj/mTgkyxfg7KB8mIMZlwcfZlo8boLR197aCtLPJRmEsOb
U2uz2TQQcWtcob1Vr3zVUnlt9SylcssfcJzpdrS3HTHIbSgBUd2n6ZDIS2Uco+iDQBDVPI5anSFE
roy8X8c1l+6pVEKp3EjftMvXzDI14NJRkgHrzbmTe+mMop7JtojSFZEm0qc75Jf3gciDdJt0BjCY
PC6UeBXEsR6zSc5DK3s0tBZ6lqFahXVhqeXQfiRhwb3OwHXE74Za1eBhWtOMXrjOwXiqA7v5eWNr
laJKUriOed+i2pegv8o0qZ8qU7Q2vIls4EGLWfOzwIxtlZ56GhWjfkmjwAs2me57CAEGz/HWImwC
9mUBLdxkpvGWp/vEBdJKHnJQG4tcD5LgStQJF6/LclTXaECA0DS9410OFFKzfSw8v2MH59iHUAWp
+KB2E6FN97LE27SJbWA4VuKGF8qNlGZrlxbC/GBQ+LadG/F5HXe7uS5cC7thVrP0WChk/j1Adofo
nJmdt9IKww2Oai5zfU06ZlBsAkt22kHGKCXWWjNym/HQ8d8wLNLxHilZY74PKn7svjKt+Pivk87q
kce3tQ1Qr07Q8/9QREf13m11aE0yoSln2rjMTr6mchdUdhUKnClyTOcdzUouXKeO7Yf284kUeiuz
/eg7fvmUV3HUn4YsCf0lmMtY2WSOHOwdWUFSea7jIHzPEyA4MISEGV1nIvGNYNZaIUXgmZ3RQt0L
peMQfJRubYeyK6DZqwqdxaAwwCIWRtzPDC2Me+q1+kBV1x+MBDB2LFR65zKnEYsUxxHb3A6j8f5f
3zTuqcKeWjM2ytcCOjLPv6016i4fGnWZiqhWnzuQyPpBUywp13A0uVRsI/juPmWsdB9Bw0YNk5m+
sfaEyQVzB7NRH/uGym4lPNh2lmrX+8w39XjvhAngJCfPGIncQgTtNhStwX7YaHIqnInZeLe5qLKJ
UtohiyqF0Z2Q24CqqVMbu3NjWTx4mjY6XJ16EGAv2NO7rBF6NCzrsWVAXin+qPEGhgVPUavEhc+L
38Vrn05kPotaZWSzLtv3sdDz4Dos82jctZ2Kh7bq9LLeeGzzZwDoSmMt4RVRdk54IY+aNyrl9WCK
MHhpRyPQ1uTxCZ/P1LUXERYJNa4grrL+lER8q23W5zzLSp8yjprSG3h5MIc6xo7VdZTvsMEEGceW
E+wmo1AUJxipB42BWBtKJbinO9fbK/YJWX/ROX4E/KlTHOD8s9FshbiKqq7tDpZLJqAEY6bTsEtg
1nUIDNM6m+rEtpZCQowV60Az2bDXYZtwfzrF7lle97qFrkRxegPJwIBocCZjg1EgdBr+KxIlZHwf
jEEv13Ut4MLwSNoe9Zq6pk4dmgqmDNRv/5uwM+uN2+ie/iciQHazu8lbzaYZ7ZLlJTdEbMfc952f
/v/jzIM3kfzCukhgBI7EGfZyTlWdqstfr+fRxa3yvL/mhnzXG2cMsuyFyLVO31z2XccBOF+bwIlx
mmMqxn8qqtqADUjVLa9JLcAIqqzq+vt5alL7qc8K7FpTGdTytmxjfh4nCNqI9CoIOvTB28qP2aWh
x0iftUW1PnhPfu+H/TdqJpM/LOgM0jt79AAdHVghD+xKunFwHbmDZxhFMjXv57L5h7QauPrK80+s
l4qFeflz21WD9TJzq3OlphLJ6RKXeHXFpU6rWwdNW3R3Oa6y88WX+V664KW5bpNwCLiCJ01PMu9x
HV439JQSnwPy3Jq6w+cISz98mf9Tyv2vWvpvdfRuVNb4QmiPCs5xfCOQV8j3zTIAke+6gzh5mLpy
LjmIcU8+ZrewqxTBcJOLj3lv7vHKTFtj5hotOuiOMk88cyRjvHxtZmzcD5gQCOsmt6xOHT3s+/Kb
xZszs52UJNMcrHNInxJRV+lLlnmra0UQhx/ok9+hrJ72tIAqURjJOVr5fKy3lV7jGwwUXF8f+1Cy
qRYcqsYvrm6YQC+bChMuK1TFXRwFAH3Jwrz4KarRe9wNtt+bjVfHaAvDNFvgS0r1qZI9EmI81YIU
w5dwqcsHtwZI+5z5Q9XuPVVwfNhWlb32praLv9I5x7QiWgZMi8puIR8sLqgUbIHskWRbPzXyR5XN
svoHmbaFSOp88/35fTrn2bF/m05PU+hibQmI7XruWl5Tjf+32tUKi4vcy8ZTD9x8O/rScx+rpTYF
bvnjjHJQDBkumGE0Iw2LhrjrvzpzE0qx97khxIvJRSWuL9UJBXMF0Zcn/jdf0TZ/BnB09au0YfP3
gw7sh545JuyUpnFpr6XPTUY1VHO4LCG92IM94XT8bXCGpr+djIaaH8dirSj7qM7XE6McOIfdsYbd
qvEO9m96pcOvnSGSGB8Qkc771GoSexPOST38KLNC1yfsd4biqvQK/3nIDZEIg5Dr16u9cO+VKixe
Gfthnn4uZ/ze48gu5p9dZU8CDWMwW4ATVbpEm7DJLHksvIZtR6W25DemVhR5nRk5CdpJsuDrRnMG
tgjXfll+4id/e7FBtNtTCKS7dLQ5rLWq6mXnOqqJT7AVzBXahTPlW70sZj5EnIN8zqznEtvMBUvo
2nJVjDFoWDtiP/Bc9hHk2AIAFVZ68qZqtvZd73PYjAjp/JuYoFu8XC8XmhVNuTmUVh5EyIRVyo+W
YdUNJwmxqT8LuYzhvXAlMgnlaOzGPIoS9LF2EkJFc7YUVwnhPO5OSJ+m3AvnDMulEg0CzrpODeur
mtzhSonnhivXyq6HxEUT1fnVgn7PFMD5tG+FOSqSkFaeM8jw87UAzD18MhlWPFcFjt8Uy3bh/n7y
8yTvsBbVsjxVYYchlavj+WmumyK5rpauyK/LuY2g4/H3TMEjOl8ebG/m+BCLl1f3nhOQuJbZAHfz
6GDmDsjGOTUqpl2fgmacUHuiDCYcQ0xF9heBt338klQK4rfIy9J7mMw0fIAYn6fz3u4xTypX2uwd
Tkx229s91sHWKGH7wykIC7iSrGzrJ2WH5pN17g2wRELyN6VdZn1D/lUjX2C+beKdVNRh2EYSr5FU
3JrbmIoNusMslKNzF7I4izxH1lu4DUbG9jSXj9oM3nAUoYNupRL2gOdkhc4oSAr95I6W2reeKDEq
5te9Bj3ZibvGK1mYfz5X6Bn5TP9+ZoxxXT6xVkYpnxPWfv+ZiyUMsiTFtS9qg1geInus0tcsJLvr
2WVAazmVLnt3k+JxjnN+llJCRBHJxuoKszb3c2w3jdxiP5bGO+IiGSa38HpHQYomJWs2darX24dS
xJApb0p061XiExrQjNgfLXPQ623YuF3/vRIuGlgr6XLw7h69GqkuWXyiylhe3JJqNxnMT1xSGRlT
2X0s/Xw3+2WNd2L6PMXLVzWstnVU5BvKpA7KXW2KTt07ZfklW9YBIm1hOe3sRRrtS5SzVFybyaTE
la/sh1d391ltPfUVPWQKi98yoNx1s9rkof9kT4l3x61BNexjaFZpd8D2bU5P1BBN+5zYTjvtGKd+
DgKDQwVGTAhFsCZUxRRsCjEWyFDT4QlK5rjkw7Eo9F+6Gj8jSJ3waMLnijS9ZwdPQEt55gqNLmCm
1nBOGqGz7WKPHDm6/Uc5hqjqMVSx3o5iCR+zoBi6H7YpVXIfQa61m0tD64Se173kVX3fFLj/z1pd
F1N2NxnzaBDFh9K6g0J7CG305LG06kNVzd/7Jr3RE/rx2MfoePL/bgvdPNUMLh5U48ZbmYzuleqx
LAslGpVoxj2VX1ddOehF7XokQk7Y20Gmj9HQvFhLjGt7+VPO0IFhbdqrLpOfmgjRrQM8o8cIoUx4
Yurm0QoQH+usPwmHeIxpSH5EEvV3TUJLlqDr9BvIwLa+p23BK5kEwzk1j+E0/6Ut/YIDQntTmYEU
0nDxNkAV8nPat/94jB0t2vV2c7jaz2fqs+e3v+w2QywZ9T/DsHkVsoeCklaFge/4SwTLkzbIlwP8
p+SS40Du7yDFgpcqBi6w5q+mQ8FTVcj9IEdPo1rENqnrodtZPmaoh3agr9mMtWNdUe7dO4F3sBPk
wsr+KbUYbulQMWVPEuxXu/EON5N97iZ3EQ75V0kbLFvTYSmcK8KEWmP+TlznnyWrnupUvqg0+DqP
fEv48AY49ceO2RFqSmBWrja2RcoeHHBPnTy6dfwdul3ELO2mJLqrlUt7qCF06ftcTctPiFcX3Ja1
NWF2jSuReciaAAc6Am7iW2SqbUEUB13BlprJwb2LQn5n5WnyE8oXxWcTqi4eAQAKLK6RUnR/mSRP
7vJwwZ3eCzodfID9ngvVf88nj3pPKt92hIP/m++BH749kytuSyTFaXRdO6EZnnEBw0vXLr1Q7mLJ
RUCYgp07zIPwbZGcEVqFOERtSumNY5ccnr2SHuiUTL3BF7eMGwN6RR/rXqvWIQAkbCKyoVxV0/uG
iZ8FV0ZBQdz2Eac6BuErOC76DP+/hhikYO92nOdXbPsSs8RRZsGuyKeg2TVFZllHk7Zhet87PT20
J22Uub3QnXgJiTNSH5T48kzW/fer0RzXtnSBQYXyfRs89U1JuLTGcmWUolXsqmj5LCp8Fw5O1Vtf
GHmiTq69DAimHt3IvRZVnIT3nHf8F3vGlBNBJzLJu36M84BTASb/sailppQrsu6uGPwqRipf1igj
3Slap845q0kfmbyFRMdzPaACOarrPpgQsbcibL8PS++SA6EC7+nS8pZLRbl1KYjj0eH3LbHHQp3c
Wc3PwdLhyckfw3anSJEisCWm6XJHby3D+oAmn5AT/lxaPmjNpXxK+Z7afdFVvDBadQoqN6jy6bto
7XFwr5juKkKulzjtkYcNAnTCTPXqAjB13J4zaupksyRhl35z8rGt7xw98TOqsSVXBaX3YNffa9sz
/IpopIXtijFePuPCDu2T20Hr3WeOoZycQH4IqjoXusU8Utdcfk0Xuzxel0R0VKRfWiAHOa6EXJql
AXi7VM4dFiflwxzmUGg+Y0o0HTLnhWkdrp+t6qMIdPYMpPiRv/rcFsv6NXTL1P9DocZz0cjU7Tcc
ofjfxioCv0nOjX0WRXRxNvFdWOnOEdMzN5ffvFRVwmBN5DJqR5jHGfK8oC+X5dpbPh/LUAy0p9wL
KqKnZstF94hjRSecw9AZrv6Rjii/qcTCx8Odm0dz5BABoabx3O2zM5DkZ3UBT+MVY/TEeWfghDwf
sQKDAASHYP3pdpRuGVVj9TSIIqlxEdS+i2/mbDr2mSzXxSzwmCevS0mHWiBMp0X8yh3aLCKKIm22
kQHBPOqAhLadWRTwUa08XqedYvXSbidTZuZLpYIAKgCyi3ARyxpAqasiG7a8/V7fSkvqc0y577Xk
YgyZGK5wDgY1KtOa95DWAbUZkPGKZ/Vl1eI+sm7swS34L0GULoiG82EFLwHkv8WWlN33yDPqq9u3
SX/KOkdSDi0LL6QWMz8L+2Qet/U5KI/aiVcsYCno5A9+7hQs8LGNuFm9iYL/udaUFhrKLR93haYg
RzwKVnpto+fvjiCkLWhqOZMXt+MGYFe3embDmCqvvoXTWF1DV9vR42W1MDBAZhP4VvXDzvK4eejq
bgwOiZiD4aXIxrz95lretKJTWSKp0QM+yw0hdkHD9kclne4Gy3asn0VCsEsqmjT+zKy5nV/VlT3i
T24FKDbHQCeE0YyjsY+OtPriZAYsc8mzyBsiIz3DLEEBYJBs/ndC0uHx9rQicRBGMury60qERnya
gpQ9UZ0BlKloUnZDW0d8T8zic3qYoFk3yGUNQw7w4cNx5MNHmJXTO/V1Erufc0e1gHkByY9NvOIe
XhLNnwgl5y+GWUhZsVGenPUWP/zsVS/zED454zigGZUpC/a7sfU0b1glyv3l9B6PDeSk8MUp5lM5
6gwVc+v53TEHsFqr8/WwhYHKFN+rMptLC3r58tw4GsNNHIXOxNlQAxgSr+5EGz8cVgyT7o8pvmxh
eiAY6ni+M6nisGrmSgb3Ypkm8zROwLOw+C62T1PAbRmhZvXL6a9FuUT2wA3D0H3Jz2eWaRSCTkKU
84HsrVHTq2vidpZ7yc+V3IuiWj5fWjpiiDhM4r53vDuAw/LHXGtR3tkUnYq/7vXbIHAmDKpLZ12t
o2gIR6lcH+/gTeoMjIZptoPCjdmSOBBXTtq6q/doO6PCyDpOVvpx7OpU1PT2rUkby6PC6+vpAOSs
24OmayxuKmny8tqfO2ZucamMVgvsGFuBphbDGgvqymZ7OXMycpw5ApXkbVw4pcCAV9ypuG6Qs7pm
Lg+Kq+AvkLEZu/Gs9xdG8PLcYS4NfHq67tG8MprEGctQU7Pk9XXjgTReTR2ZCId0cBJxcMntbLal
Z5cuw3l0CtuJ0lDSL3vgCbGLyx2hEVWRD7cuWQXxQbrsBdTUATccNSQr1RFJ0h+FW8PIz3GdENCG
a3sF5mpNs32wGRLFWdPlreSbQDay+DK03I2IwMrmWy4TOEZHDVZ3TdUdRyuqOgxwbF0ybfo5VKz4
ZKiY5ABzLq5o0NZNmzA5uhtq2luPamU9DXRccE2yjs/XJP/ygAxLEk2KXHz3/HndRusZPz3RfMny
C32r6g+LJVcUZzS9wpk2G/BRfsra3g2K+6noYMDsPFrKR8Ds2jz7l3cRLOtdljoeF15doo6e9x7A
MUC2yE3q/TIMIi64dXdZPb8k55M1chgy20TkIpKjMzvtwlxczUqQ++l8rV5640uZcikh1Pm4v/Aq
I8bGPD0HuX0fLHM3PIUph9c+r1XqPg9cm+6h9prmA3Ols1fLv0WX8TxbCOYiHQXv7Bjn/UgRDRcV
VkduYBoPxr1OHORbHAcZXtIEpc3UqXYo8abio1MW+kBv9fcFaDUkEysW4nqkAgn2jL4p1BN6isyz
5Rb9V1SPHZrJwZJ48LgJYQBWWHCrDcuEyb7D3Y4M0K/0eI/FEfNmH8AAb03Y1k9lbAk4QF0Axwwe
8LaUtBkY7IxHqual0lgSxVhJ3gSJvXUoCepvbHCuxHiOp+h5SLLEUBZUTvB3klFMMfCQZhbnmdCO
r6/zOXaIK9cTe+ICu0VnYtBgRfLPzLWO88GKftS3c9yA4XMwU64TcbpCfwzK1tcOwB05kFbvhF8q
zI/aB+6ugblrFxz6g8/uvNXw8tkdR9jEeyJac6QLjvz2s3eLVzrOgK5/cQsKxTS1fYMP8cy8vas6
Zl5I1GCoIDAeXYNjUri4sR0EY6hzaXDk+/Or+O1NaM8DgmJhueTjUta/fRrSfPya4SoBhdbb5Wcp
JbOQVubSe9gKwngfZVSXxzRPrAGJq8ZU/c8P8E4+DtpOHSEUYIKyjashZN8+gTO0prLGAnmsxsKg
cmSanaCek0+t7YzZq3HhFd2xHKPd4hdxfA1JGTr3pDT2zEBVSVw8T8HAg1bOkIhnJBzjg+v3fHd/
fs63X9T6mFJ6ku9JsG4F5gFvH5PGMRcyi4qTix1Nklyp8+9wksaPd7GQZMJJ7BLmh66p9YDNqeJs
/vMTrHqa/2BnrBwNGYH0xNasIL6xd+8KIW6bwnlihjGbUH+dOdR5EFyvrIYhK0B4ruq6+raIEqUi
mGPe3V2OhTiJbOu04GNSjh+sn98fyqCtYT+7iiMKUuTdVk5ygHjjNPHhwsYz68CWuRA9UVKy0S4E
h1PlXfgjoHehiFu6pf6FEqjFLRo5B4f/B9/U+jLenJoGKZFxADoIuNLifU59Z81x4jhpfGgQdXU/
sLEump81RRHkLA5s4YEajfhQqQJhPwZyMMk1riuyuM2LzMZdmzjQ8ei7PWdQk1LqfID8/n4GGKGg
mYB9OdKFcN4tJmdwyF6ZwvRg5z7xoJ0plhY9RlkQ9GJCxTin52vRflKzVNivhWnnEdCoGaK8MWoy
rPw/f2Hvrpl1daOtMrbyeBxOgd8or8SxG4uo7GOfNMZ7ta256BCqLPP0Oi8QHmuKgj88F246sOTq
qraaXQzA6F5HS+VgOxCH8nNL96VPmVMjGCQJZnQrZkEcZAA3agS5vqr9eLEP6dg27V2bzUYS32P4
2Zf2vq5kNLsfnC5vtXzr5/KwtpJIwFw4rN8g9gISXctpZfVd5vSp27rBnHROSPKpbcipfQ0GvxMf
vd63WnB+q+fYvgRCYr/6Djvt7VkREn3lqiSYjj35uepv4PWg+maJgaubBjOiq9IlESx9qcvdHC2r
O2oXtzsAglEdhygvu6vWn5NDBP2bH+xeMN5dlMhqS8ksD974BfFff14B663z745ZH5n9K5hZ0TZn
vPfeH9HoXGRFmYZoBGbYZ/9MvWJNUPdMbUU2JaFd5Ns667gq8oWEvBgBVfvB20LW99tjcJwAFvAE
jqN+++ZSAwElJ8c+qmRGE+XocI2VnglbOJYz2NxzU2YcfW1Bwg8MU802gS9bFxEsEG4Ercxa8ZAs
MIYw/mdcrooHn/fceWsdFNv824qDRekrmlRkA+jiiE/bl0VRx3eq8CIfMH39u4kzs8gnv6eigoDV
9R4FovF3pGeyyi8tZdNUXDQNpN5IWnao7WPPJrrCfm6WK5rVVY/St7R44fs31iGJRFr+oF4dH/kS
evEYzHZD/Mz5OcNq4reG3pqL7KA1CPatzKfwBWkInaWUlf1lcjW5pT2HfEkISOz2r/MEhba7fISw
RY/x6thBkfyyU7db7wbt5uokXZdAml7aKdGFadiqx8adrAzvGicm7q+P2ujOapHntufKI1SwKM+V
jrAdmAbtEouL2u1QxU3rzhuYJVPu7XRYoDdB662NytzCQ1AOH1MeOq1WoOpcjQpcJMVD1XM/7RJE
+s3BT1XkAGAQsvLIshINSrmkFw+NjvnUhMYuyFPGpkT6cqnknMny1dcwWmtTy68HO7qCJCU7a9DJ
hFLZGhiGcmI582FjFfP/Xe7luR1ZDVYRWmo3YtWiv7Lna+dKrvjoQ2JCQhk71+Nn+0VNrbPEHQ/p
QdGjfT4fCV6PXdmus1U87xGjEGkUOOEUELY4s40bC4D64fL/Cuji4VkOJTc+hADrj9ub10dMAQvl
8iqldjgrL4UKVCLLhd4uaL76Jb7H+9zpao0fVBB25THNAqe6Ls/fWm5pHs7x4ir5NU59aB1Sb4nE
zml1nvzqwspOWJt8+m1PzRPsa+LaCAVe0GVlxIIC0D/bUZbFO0OKQXwXhVmxZjsKrG8XvKPMgfTU
Ib1pY6QWJ+qPvn1xckOwnzfpYkIBv6SKWfsMmiavGdUpbCZIX4KsnUiJQp96xHzHf5qSUGEidXnR
4YQMZ28x62iuJcOgaxYoKZDtbdMg/LiTiWnkZ5k2a34rL6yP7gjwlf0xZTbdRwpWzXXyS6OhUF9h
wMV4TJdBF3eRrZH9YrBuQGSWImHfE/symIcwigOgroIecuuYihAlUahMXLMCpoaYGtPXB6R9FqL0
uGAo1vKiAvhkmvAswfk8HF4aRB38SjOwArTVjoYwuyhFT6kyKB1sQta9mLHUApRRTMpo5OuKN77w
TDjGKL+uSEr0BBoD/IFG5t9a1IHdFxAZtoJ0vaT7aOzl3CS8Pa65sBX6FKGpcOR7t9PQV5UXj648
Ij/xv3u9y0y9l5iO1JvObGAxYUakRlsBkqVq+1gwcfE1kUWTQRwWmCKBXI3OAdVrvIoLYTDLkOX1
WgjPnbZTPaE0XrWC+WmW7JvnwuqC9NlqifLcLFU7ZYfaAg18kHmf1VsUaAuxNoPj/3DrojMH2XRt
9I3pxAooFLlioa/KsRtIK6xz5oZ1od15a/e+ExBsl8Fa1sBOmiFrlZNsEkUxUgJCEL30OSvERPoD
y7k4VgDv8202iUmfGBKeqs1aqjN5HGINBLwzkOTjlfo+a5JKfzCEcTZp/O83TvSWkTBDhIxQJTnv
zWv7SnBz6oC50vMxsDbNOVOkqCEYyNSTty+tOuj2bZ50pN5NQO5XYzF10Z73RGxN6ZV+t10al+X7
55tbvK82MCXTPJlwXOO6/PNOriTHyG2nPHBPMhlAyANEaWBncSeAkP0kCaKbRCdN/ASzzi+/EBry
LKK+CLarM2tiT7wDHNzL7pFMpC58BmJrw5uymyP5KSRoomRgsyTatg/03O+pVdvqmzs5uNCUebIM
XweTynILoW+Ft4gFTbYbzRjirz1MU/nB23irIqAPctFl+56xbao72tb1K/mPFp8+HsAEiupElURZ
ajqxcj0i51x1BTMr3//8Ff9/6nVJXQLrJV34Pvd9PxGnriWCFD0nI7Fa3BvbROOxG7nsH+oRlcnO
tWXN8OdZ/lfzV/RBlC6wO47cK7b1weP83t7QisrzQIQ0axfx9uM3Jdp4INLkEHvEIcM5N1G1r8ZC
cvt5DSYt6JDbCnY6C4zZALHyjegLaxE4PNVF13bRCi6ei/T+zw/4fkV6vqME/0IJSIn324rMw5W7
04M6lpM1fYvtJR3Bnh2EBVUgE+yxuZYDfN+mrmVc5P/NlDxe9uN/hYjqtzbdd4AAhYKntNde/d1m
8MSCsQUDIcfLGchFWQs2aPADRha7jQ65+/c6zRguTS0anSqPwudAMidwlYBgO5swSIhYqmRF+ixX
iIMDfkn5Xa7/AZO20n0kxsX02FH4Pr6GORY3bHAs+RrI++RWTpEMN0jGZHxqXZOR/tGjjXM2+TiM
5V0YDdH4nFju8KxLgzWAgSNp2DS6ewmHwUPxoXrky4bGjxbJ7Z+GoPb/7tLWjo9imNV+auwCSL5g
wWNsxEG8TaMS1iSxx6DbcbnmnzRZtMOGDYKpYzP3OQaHkarvxoBb/uQhTd6AStEJu4uOG0zSpqDf
QrS7Ja1bOnz3Mr8/mqZq/vrzq/ldU8j78H1HsyLWSpn+6O2yBYgMrbDLohN+VQADNqBpu6ZEwRvN
Ml9HdqcQbLYq0GHjzmS6dUDbhaYBKSCLY3Zr+VBlIQmbZeQQjZjEE14UGo0D+hgnD9S18CvlbH2I
4vKaAN4Hdy1STgk3RELwa8MsRFFPdvmFSRifZLMSum6kkWjvFd0Ijejo29B1jdN8UUOhLfJxebfp
IXOz7HVuue5PovD76laK4TWc6vCbAmSsr0QyZcsXoFfWy3ne9bbTEebTQ84F7C8RFxOVa9uR1paZ
4brwUTpeMS2SvHTkpPkbDZ3gbYWyV2sNGw05BAYPmHSNzrcoNJll91KfB0RvLgrEGOjP8U60a6Y4
Yy7V0IqIYiT8TnLpuK1Wn5kiIihy6AJITSepZ+sYOcWA2MKzCfXs+9wW+3D1LAnSeOl2Y4iC7Kap
J1L8xtpGaiZy9sexjPHimZeyTLaZlZH/HHURW6W36i55iYS9ssHjECETny30OcTCMa9HwF/0wxN5
cl/M5PU8Nn62CE7INUp2QXhz1HGQPTmEP/P2ZeNSwC+5B+QB1f0z1Q2XVDG3/ojjoOcvW9uGhXhy
Ug+F5YWxhk/yYrDuhKERxCqmOeZyysK7Cw1e1Hqpb7VUzf+UAKGms32Ydabq767PpA+M4oInUuBX
v6RIQ2uX9RSoTJkm1jWtju4eWpO3hDP3etyXbeCGRCcU5XzUQzY+WkmTDJt40MQ7YA5IamXQFT2J
iDNH4l05xdZWUj7nSGXq+bUrLO7ARPR46H20n971ygiq6dTR060wMhG074Bk+D/Gs5iZQTpEzAXm
9FM7+I8ZUs4nsg6gtkeGuQ2xReXfkWDfk8OcCMSGXTWq7+NQoSPapD5TUAdmoxjf+vPjna3r3xRM
3EsUTex5gWrEfn9JjZ2TjSnePyeZx3KXe51d3HijwGbHWG3b7OcyoKnrhFnaKxqA8b5hvsdcZRr3
uN3cBMq/Dd3QF7eExlXTMSWoNTq2hXEYB437QOqd2wQoNv2igvK5ys6yBzjfZbldhBzdfcjqN5/m
NOiD3Z8/27t6AOCOIsBTjBQKUCVomXcnGb9W90O+zPtI17QIMBeCbPU2aOLnHtaD9L2Y+ZY7omQJ
isiSxmlvBp3Fx8pwBscflAPvoRseRgrXeFo6mtlELd4eqzpQPeke/rSn0KQFQZwwiHYrW0/sRSud
eyvPkKGBcsj5OoYyKYi3dftefPAY4j12o1AHUfkY42BcogES3z5HX1Ek5mGt9mNeWL/swEwYu6kq
fxBjWGIpOlv9fNC9iooH6XYjnoMioopkFsTn+LzpzsqHwG4pUC6lqrFGGigzVez8JIlhjoN2kfe9
rub+LoDNa++bWfXFS26ErCUHXaTme3+u6uo7A0FF9RGu9xsAT89leOFIwxBB/YZ1wxAC59lFdkj7
rqg3nCIARzg62w9FErfMf3qj155IhuYIu4yngFMIBqz9IXh2Shc2988L8V3tDyVg0KgBvtMIQuMw
ePH2OzdBH6ExiurD3BiT7nx8NLIr1Ayrk7jdE9hWL9yxmBSEt1iGuFAH5wklCcGZHVwSzP0QmWqe
7UnknKMrFHYWOo2m5XvPU/TFXZvE1m7yOsccIWOhuOfEtg9FBci7Cb1J2teVO2lyZdOOufjUZkLi
0LJT902YNR+Zu78jG1DnwYZy3CEJpPqngnn3cfsKlGaYkmDfwHnGz1XNdBpzuLgLvFaDreo9FFAw
vl4QmQvakmZt3H1K2qqpH5pOz9MHZc1v0LlyeChPedrWtueihnr7CgbLG/q508kh52GgoSwXNBL5
tTXuEBI2T0iDCiSEyCr+0ciZhWCu3LXTfclsl/gaGpQRv/w27fI7G6l6hHvoqiacTZuafR/TXmxK
mZJv3NdZ619daFpGVwCnRpfFoRlH8RPGsf68sn6j5RRfttE2PwByDrry3RHXNU0rLdsuDxcoWBur
+taet2jtVZxt3VBV7ak0aSy+XuQqCfcASrW2WfVi+Gw9JJ5fzac5Qg5+mCemdgBG11nLD570/fnH
k8LJmVWyiZ6ew/DtC2giViF6oPKQl0ue77rIYpK19Jh6+mZRrBHMnei2w4JuIeYZqGvIkJgOdvsU
oL/ETGBwnZs2l1gI9x6q4UObaQHQlIkS8QzTpQ9MmzLfm/RrBLxI1YftpV6f8M1VyWHi+9ReUmtb
+e9Hy/u6kXk+5fI0AuqO29kfUUrjRsD96DcT2rcQPaB33UvTk3PqE8V+B3NV/V1VmgVzkRpeCiRJ
1++sI9hu/dkFv/b2tl1YV6FaqazpfOPmo5p9qoKQ6eY+bqyakXjYG8QAFceW8Wd7uvGj3pm/JLDi
hBYxIQ2eUKWJHl6EZ8WfAjRN8uoi/WNQmZ+cmAFQbXDqCvtWvtT8NrW7da4kDqiNn2B8VtkPaUUJ
VVWz6sYmhkafWOJSPmsUYj+jlqHCjdUUdvZg8apeqJj8b7XunW7bDsF4mnEGuHf8AgMkBwkmsyxA
Rj8QiyzhLq8XvofoPDStUWnOxwqgGTvfOCBBOF0dC70ZJeF1OSp//stDP/z1g0X4G3MB1cMUgloh
CQV98Z7z6WRdtUtTodQWFsALGiBWOgwTD3YROaTnU7VLm6X4AfpfhXunh9V5SMqWacFwBuU5GJfR
haNicuGXlQ7hmvbuB8sOfrucH+MkwHLtyq5IcZkqkbVfsiSfFEOfWiZ7F+sxH3crXZhdUmEufWXl
qiUWvXcZErj0+qWVqHGXjHyOK3QWbvDgV5MMX9ret5mdCXEx2Pgm1QQr9rotr4epxFM0OoMMl7F9
BvqRyoEGNtX3paZpO9GOYVMqA7rSICs5p9xs6QZ0jEvi3tuZa2sujsRZtX6KOSGo/FVuGw+1EzOd
ALn46aJ57YtIwrkyWflgynJGkJB2fooqCpbg6lL3j6HxIvy/4/wny6v3r9R5KBjudEKDqyzGsYLI
pQey2LDowpqm1ztEVBQUaeIsf7OakEe5XIk4BHi6yZn5StBfmmVi6jtGCcoNGsjzGTzy58vw80Wd
2TZB/SuRY6bu9TDpowmsFLFShQGmaYjlO1zqT0SA8B88WEiEPRPWmHKppV7fLBO/AfP4djuSHjaN
xcZGpejsqQ23jshs4LOwDkgK80W7B2vTR2tpRHLwIhXRDDv/x9h5LdeNLFn0iyqi4IHX4w156CmS
LwippYb3KLivn4UDxUyLipDmpePeVksCYaqyMvdeOxhDeGsVwts/v7jXNMdf1x6LDpJtU0NYVBHe
XNX9p5UWploxVaXpniS68+Ehv2pRJ6ZzkByuJbXvYtHZ9m2WowKz/KsSbvDMj6LNi+ybyq1vixZx
GdKMPneWUM7ZPBH6401MxxIIKeWbsRnGLrmJoiZ5ilWGE4yjtUYWgF2g9FWITu9CFgsgbZny4Ol7
JSLTJiPMYNFvNU6D4jG7muUrzZJHjInleCl9x/rQrNSjwukCLTxxEtUiDmzV5P2l0/q5t0SlTwvY
wheAtEAyDvn1VmX8UD7cDXGiYyKsN4H/s9ly4COFsPL7+FLbLVv/WMaKaVR/HRz++WF9Kvdm/QdN
TUlbDRsi2oHPYgu9LkewCU16rgI9G44jvsW3JnDDAp4x/fi7OEgp2jQXgeC+1XyMpHRhCKdfOsPK
Cec7fbUdpk4E4LTJnAEy/NUVZqem5p+LqtS1TavVHJMJqeHJB+mkqVt9ZLK0amuVBAdeaFNHumv1
r5whtXSfXiWpi8Tzzz/xb7fcYniv2w4SEslx9/POaNgZlj2HyXd6NVEsx62h7GH62pNyxZ3NooWx
b8oHa1uMvVB/YTle4da/fB9AZei2WibjFgs92XyF//k+Kjg0Lc77ioioOvuOODseniId1sgG1Vj1
tgzHXLeyq719tavlfUtGio5hqrsdrvb2XgqTObOfVvFRYs3ATnV9Bsv3xblgbhSHkDRec7eguqAp
IZLzUJbShOfNUfjYRl6tHxHiV+mL4Pfu61Hq4wWUzDrIYvk2lVZPt6oUYF2Ofj9DZSNYwcOaUoE1
t65QTz+xL5lls9I15CTRekGzNKXKPRKvBlqUujEGxk6jgZGs2jKAjF10hoXgqc5gwvpB5e6tZExt
xeS8D/vNIo9sYqiJZ5y1fJyh77N4ti3+lm8Rqk9vjR/Tam7daTR+ZD45BlvDUBDKoxQP6xb/CwK4
ZUOQfoIXw7/yHfqr2YE1kDWouJY4Rsn7fq6BbOTvsVc39PGWc4yM51Y7iyYcBguTebzSardX50oH
3QA1qgunw2zz+OJ0Zg0PdAqYeBujTDCFxHE3fqMFWpeQHEBWgprM07cOyl6xo1Uya39cEYo1Jbqs
znbQelCY3T6WydZsJxU+LtfpNyV7xWTYabwfhGDuUXZjQ/7IEFcI8puRzl2+0dRQkIVQj3rzl2bE
J0vl9QyINRKNKMcQm9P3pzc01pl09lBJ9nnSZaAzrxteplP07qhbh+IY5wLs8eL84AzDKr/saR2T
TXTHlSpgBLGTRZvMo1O1RUIw2OtC76dDM1Q2flxn5AjuZYVH1klmw2UXjPR4pRPOYfugah3EA7QD
eU/KhPPP9wIxafc3W/6VuPffT9H1XGM+8LJNwe9gTfj1U2xwOnZDHvnH4mpsmDQtzm+qIo3jGzUk
mAq81M0gYixnpAWoUqMknF4HTJz8gtHXM2fCyIvidhh1qV4r7M9YLAI94gRlxy5Fae5QH1YruuPD
eIE+OkM0RGo0PMtFFD5dYROW05T2Me0Dzbws07TmqhRbhCEis6E3LHAS0wPPQimMfi4yV0aXBt2P
MkTH/QiwyFDvRWeq7pR1WRVv5UQ/YdVdi+rFv1w0PZrqwA96TjX2taq0IFLAlzAmMfLDWp3X/Cw0
0zKbr1ZN02jea7j3qn9qM5TqVqKWxJniGykjgevxzcbzQMfdGqO2+UgQp0AlsIsIsw39++7Rr2vT
/Uiw7NFFnZDsYK+f67blJVqsRGXe2zPCKVeUhGoGPZ6Xz+anD+oKNggdFz9A4M07iQvUCTW9W4jy
mR2uFZuMlRcleRtr4ggJKIROnfoYoDjCoQXAok3Kx6IfHP00iDcJSv94Vv/zccL55KVcbFOLAc1c
hm3LB7DMuJarZjDOcy8SGnqgc6+CebpQpn7RS0e028U5sDwsw0KjE63L6+LDUKSBdKscYiowbOjD
Aa2RckgavoJhEjum0ge5kmbjCgAJnWHCJQZ+3iTCi7mP+96j0b+YJYfYdrT7iH3M3WnLQX/htyzn
PDqieM6crvNI7cHNKqIfRunDfcinkY187Rp6729SB2jvsJJWP0XDOq9jwB/8upbwQqm+wf05u4cW
4WLmONzJxPHnx2bEATlzSnYcZFvTCb07I+w9OmdXqJJde5U4SZBdxbakL2Dv4WQlGJAiS82F+2zZ
gYSS2yUfAX6A+f+N1xJxEcqPdUxrazmBgsJFhz3P8/mPlmZAjh3bXNdp37jHIMgQ/6ADgBDQrsnL
aolELOhNJSvEFR7GqUYkTYjTYBZ96+lMwWFln1dSgROLxkhrF9m7W7Sx/rAUKOFyHwUNBv6rtKh4
AGqe11OvlAN3SKd4lqehMzTr1q1DMzubqTPPyKUaneQW2xFLRBFShxSrMfVtt6OVqJvTuqarGJ/M
SpGtFYrSD9aZrYtql+Ftg4WodGZTQ9C6BAULp0pvl9d/0ZfbHlQJaFhRKYLveqbM6ZEPpk339CJG
Z2XSiPO2TSTG5qGnoZmunBghz7HQ2pTtTSC+Kr4VQVbHpEzXXUqAjq5m65ERTVztmJQzGQvhhVk/
eTLrHxMjiLLbkEHFavk8F9df0ijtNZEicr75YcXS32foNR+RqTjIaQIiodWeyfEgViPWDuNcJXyf
69EQk4Gwwhk7srPnuBpubjQdKMx50G07Fu6GMZ2KjktngQQZvThXYTKqBwVLasWImsAPlAj2tM1m
ddbOQcSg75ZvoWFH3FdpnrBDGTZ7jXJouK4wj5ika7QxbYLJG8p3+9pJXTxNqHO5ejQ2qlp7NT3C
y0+vExozOu2c7/hsE7rEHGdd1QElieHwlau4tPRsnSPDm+5B4oHyYfo2AD5Crle+2ZYba8/e1RGw
/HnFtT8Blch332tj7FBP1MjIHmK/MaNT7vnluF3a03lnzgeStKNjPL8q7XD8CbVxmbkc4xi4AGz+
VIc1P+lyfEcsCqfLa9Xkv1DPBe1K64LgtmI2srGjKIY2p3nEMiy8s9I2MJg2qYrTvRGatkD2NNOF
5h90esW77BWHHE2ndpKRH/UMEWu9JWZ67scUac3pFERXPEeKjd0XlgjXO/78Zq8Gu+V/L+6hEJac
vnNbfcheeDaVv2OuNETboOw9cVoW2rRNpn8HVHklfG30hKTBRUKd0fIqtUmwOcL+TLRUPxeZq7ur
7updTOWYMJLE1o1ucZH5uhxw+M6QDM4Or7if6Sdpp4O7czFcs9IVPT4kiHszn2Mq9JnHFhS6Ta5M
53dnq2wgtK7GK2KpcwpuqBM7/O7YnNgUGb7wmy2mYljB5BTT1NNySutTLCTdNNvt6bWM3PzsbEia
X09uDtPudiG0gELjj1g+4rbohQtB0Gntw1hO7Jteysp46srKAMjr6ZSn5M6lOP6+iEBji17YEzpo
RH4IJTOckj72GkSlheWq+/ZKEcODbKa3Nupoo91a11oscyObO0G0OHeCjKJEEvwoCKpbLcuba/Ue
n3rlNq29X2run/ASOvS4fh3JxS1O635M6HV3PkSMVSxSiuI/n8auuvRfKzBv1vnT8MYmb1qfe91t
IbBlxkWKKoziY5sJnwXCzJIshJKu1azvNILI/IIUN6h/KUNmTeIAPr0Hl5NxNkhQYRAUN7rg421r
dsH/+Qqdz0Oo+XzMiAB1gbQ5qn/WMcu6QPBtG/VpgbMNuC1xpuO/VETsJCXWfBg7D0VgUO2Cz1Ao
6BCi13vIldrBVTFGvKUcwIGGaToBgVZvUPBmwc5JvCnezEC8cEusJrscIsKw37dCpuMumPRWPxS0
zVGZytbI94wK/J0R2zLZA7Ub4SUUgXRPBb4jj295NuJ2scbxrLAlGdiroFFFtZNNnqCyVTa7RjrE
9RZsY9m8xFnp8zJXqUmwYOrm3b4pXZU/xgE18ylDt+QT1N4QvJh2icf7NILsRecIugCwrnAYEyub
MdvrIhmaRQI45Re+4lLQjihncaxf14+y9efldOnYDZmiIlj4YrnmCnOjNC/qt4AMp2YD5K2q9rqE
lf3aTTnFxuDMkLNqURotLYeo4E2trpWFS82HAulqamagwb+PTLqQa3zCavxLw8acR47/fV8RAOH+
8GDAouWlKfFpNoOLu8fxpUen3gzYPUg25GCdZX2odhWNY/fBwl35gGWQth5MGTVs0eHaw5vMLCfG
q+94MNtmY0u7YR8nn1HnYGnu6QegvZgSVUwPy5/sapWd3QZ9BRZQXblLgWXNzCYEUth21/WAduB1
6vAoraekYJAwmpFODshYjpugs/T35WxhUGmpXeJpRO+luVU7R1N2xq1UaaDd6h5NrQYllVGJpyoS
RMxl9Mdyct4EZd9i9DbSQmpIgwbrbx//r8Y1mk94KAwU7nigpEsT6pPegCOoqxWybk7SC5kziyrS
mD6x6KOEXgTfsQo0uUkQGPhr9HBTna+WppCM6Ar+5Tx4HbL/38Pl3Oua0pztgx5DE/72T51LM6Ij
1U51fGhxCZSPZuAb6qaeJBkgOTnKyZnxiOcTatMY7Yff8MpifR3L9DJiUk6fh1of469VrTJyHtEB
O+gbr06CsK6KVxFwBt6rWd76t+v+dYrMEBOb2yzb5dxHZcBc6ddjbJZRYgrOhPulFs3tlNchqlgJ
jrj5q+jjZ5PdHqnEDJRuzmNrFmLaydAk0soBJ/D1z6um/XnVRKaEEdNCmWDOosrP30ldMVQIG44s
Yx+zSi9CAlm0TnDvi9JOXoo0i0kQ7HpGl9sOp451Chq84X5E3KNiTzMOiIc6TBeFK6CaLBaKrtR4
7FZXud3j4s/AfDW/FVWgsCosBsMhHwL2h0U/HQzCIEb3ajkiehWIw3UARlvnCkVxrl4ND1t8Dchj
tnEuf9HSe25VRC+w5lGDtb1iUhZIhh2AdTu1mYscv8dhSe9HH1uyOJNQ+ptlWMxYeeRt7uHjDC/W
9TcsWvOuUWTRWX7jGzfAMVX8WOixi2Itptu1zsumKm+nlPPaahnfCh8J8YE4Bb6KZQIdiizERqWC
GaphhZMfnAnti/2bEjKPv7MNYDu71Avhxvz5scJnmd+l//tGsPUgEQJpI21QbBrark9OpKYdxlYp
ERwDCq50XFeZVnQa8BCZJmRQzpysR+IC+asZgM7K90Xd3McO1+RdLahBjEhysxhret3gR1mG7HWO
huROBMih/i2nmjucIbH7ljDag7fmle6TaWhVBZeuMt4TWD+ELecJRVgyGV1y1CE2AIi+uigTn63y
aYi7ur0s60lhmtxFrzPLjwjPqL1F4ZqozXItoe2x/sAwRqO/dIQnS2COZkBOWx4ljHlp5BQ4vHPz
ZUWYhLrHhMNaSTobutCtGwKY3UyWR7RY30ujfVh6+Y0zQ/sYzs8dkOtLJqeQ5+g4Fmxzx7cN8S9D
0dHamvwzeoLSAeN4uZwksUf/xW6D+WEmGcoQ37PnO7pYS5aXeVQhN4CyEC9MYjrDYQrMyuvBIUmr
eMVQNSSPjhgAqsq8xeW5tWzQ3v8umubFL+yQntNv64kfeNfIVmhvUrnkTSfhPLhaHtkiM68tOARo
kGrG2UxsW+/kxYL70XXC75+zavBfFiPfss3noGsZwVRg97bNyEhsjhECREALQbrTbdrJKP2QbQax
pjanmENiEP0og9zJ77U2sEkQkuINYaLnHZcPuzJLXpZls5id7e3ZynSyCQ2j4cNdvvfFXGiFJcqJ
JjKluAU+58OSaa++oKWZ1gusMmAXWxWeQ5CQ3xktd9neM3qiXmySfktiLOA85ivDqeATGDAEjsDa
mupbq6PPeqSE8sZDZoSc9gNstP/r+srycMwOU9LK7nXx2nR8GKTXELjZwO29+oRiFihr50TKjZ6C
unVRfUlQrLeVWdH6gXcdxvabHvcsAYuBykCTPoI2H6PxmPrtDI7uO67N1r+kWHOPWh6Tdjjp+lPq
mtXaUJO5GpxSR3xsOqTIhpuUHjoqRf+S9BDm6swzfgS6CNcNK++2L8UsMSwdnBhksuWJCM9ZNJY3
9FymdasHPJrEBEVegtluU6sFmNcmwz2zeJfBmNUER1qbwTb1av9iRc6PCfXvLnPrlgn+8Jh0vfmt
iAVOi6pxn6ZgUGhpveFUWbZ/DoNB3orIZVCMU5aWaR1swZdNF3hG4a5qHPVQNmO/lnIcgc2KgvRK
yAzOrWZFhHv45Ff2pdrSkMUpmpNb23pKAgCelLYiRSr8aOJsOjl05TcGp8ltPpr1rRZOob3Cp2K+
6V0kvwHMINFQOt5akt/MOFqEt2VfYf+rWuM8GoO5jzU+5VUHLeZVmeN4tKrqmQE5GcjsuvkG4FB8
huVA5g10j13H8n6poe6T6eJnNOszczuIQN/VeJt04hjVR8/usm7k6D74lYjfTFS9R0b22hzQWqm1
P0JsUoaSm0pjENfUIkkwcUK9acRwSrR42IZTGm5BZPQb9B6enDVM8iBrDgmTN6bGxtANEnFzEs5Z
hGmH1EDSTkKP1Y6qpXkQrR4ePYOqRKYD0Vid/qXKiuDODUugqwayQpbbm0JE94S8kDPZ5cPWj0dw
Rk5kThT2U76TI5K1TVgQh81sNVDbGm1khH/uRaKvXQNwinaGJoJvU0/+heg1oLTF8EP66QCQzzxE
sZt/xTQoyal32HqfyL4IQZL61pfE6YKDpRHojN+L1Yb73JAwPWTTqm76+4lB+yqAKIRQM9dJeCEn
ZYtyZ9qrsWjtLWSjuN6MQ1ax7Exuuq5Rdz5rmQ4EUE8mb1cEpYGfdnJhakfeOrQYaag2hd8esb5N
jc1UzUBl0k1hfYCv4HzgjITopGXewSvEj9qQAXmGlr32nWq8zQWxqLowxUeRmPELIzhw5l3V3tBY
jL/EQjklvUA9P5NlSHbooL5mLRKHwCjcfY7PeQPV0K1WbasIcHBYefHnEptY6jRFaFv4cuO4tfNQ
YGXpNyG66kf0Q8EahTl3PtW9LVoGLaB+INhKU33wvY/MhzjR/O9Z7Az3VgliFw/g8Ka6IBdrw+69
baFZfflFyUT/4k+eu/WYMdsr3q/42dE67waHsH42W/Ho4z3e+rQ9NuQWKTC5zp1w6EwcdKgq5I9H
QiK1KQlrQ/5j7QLTjPcjWa9HNxXJxShBNKLmm95I3rCwVBGZVnfO9II1IT3bqefzdZM0NjqDiaJd
pDel7ROeIErv4NgTberYwllHVDOHqFWepvyi07bVv1ngBHetR49P06r6lAX2qxlVxr1BRZIWcJ1M
qA7MmxEduYpAuNQh07cyxieIGP47QgKCZSMotmOiEWrXpM29jyrlGI5jcB+O8t6sknqtUlUf474E
lNS0GjkFeM8aEQCvAEHdrVM9afadW0SbcuyexiQNH4zW/uF248B61HlHy7fGgzEO3sFXSRSu2MUc
+orp8JE4+a5hknPTR5G51otB+2pX2qSvWtV3a+y/ZO/ZXfBsGKjLDasggrbtM/21sibtElSye8m9
uH7x2KkfMyNIkVzhU7iEnU3zRM+bf+o0z/dkh0Qri88AyKKT7EvNg/RiI653rcJYW1E3fhkSi+Dh
QdkkiI+W+6yHdrDzfdrTE8sJVVYQf3hBO32ZSkZ1s9Y23XpIJnijMK285SZhPkzpWArbkDjsSRRH
ExHrzs3L/knZ7q2LoZbAuqa6h7zU3uHej/cEPPobXm7jzsITvRq6sNxzsiavdKqd7iaOLO81iYBG
Mp7VX8EIhDsZW8Y/imbFkbFD8V01yoWOXBdg/fSh3tVOnq9LqaILszBzbYvRJZtVtOtUdBV97rBr
V1OftuvAzL5mtcwIkQNxxyDdEzdirAm17DhqQCaI93rYY5T3BvBNQ9ldFDIqElhC7zYPwuCL2RJp
DAVg+qLosr8nwTUgNZwIKs3GDxLcko5Be+Jsk0r2RP8ZDMug+zj/9Kl+QWuev+ejNCBv9QRU2TVO
vjXlpbnOlAK8aFoe3XvACDstzrSvVhBQ1/nC3qZIwaaVHogajbOrGonHKDVohTli5qqG6i4x0vat
GqviIU1R3m3xAUfBngykdpcMgfsEzM7dFqU65H5h7n2qmS8SUIAVGN02HUlG7N1hugER5K1zzUKR
nLOws02WD+yOzcFsvXGDR7W4SahFV8oIYE9qSbZj00l3hZHuvIyoRjNk1DJYEwevVsPwajfxnvt0
EbACnzVsKu3KZ8p8EWVEfMtEQDxtQILUY+RI+0y17xY94L1CvHZEpOltcy80gCzA2k3C8n1gidnL
fpw2kWXT1rBbqzlp2fAByMK+paa4jD3rAlMlscOqdixDUguzyqF0pvxc47JpDm3XZ185yWASIUTU
pzhbIyYsSGyQ485rUNP2g0vwdmU6G8MOmveq8NML/F255iie3hZdIy68lzWVT0skfGtPl3rAkcYe
p0czzrpv/sUElu9dZ5xI1wl8WE8WntnR0P6xglh+sTPxauvJhyqUcVAg8DCcM05+UWncz97XLtwS
d5F/TRKVH/C0uw9mUtjPDP8j+KUkR+d0IVeBM3AiCIv+LjMrnKODG/2DmNHae74G/Cyi17uKRzfd
uVrOnLu18wv9+wGHwUyZNDL2p1BdoOtKdEaZfUbs31xSywzPLvPRR6/ttJ3tqFRfJUPtPTEarsdD
3HXRrTQD854/K8Em2hhMC+x3QVTIOifZgGLCtk6i7et8XclcTZiaB8rLgQDM2uy0/Qi1cxsrM3rU
Iru6lIxFt2NVvUcQ0DZVhd2shYO4LitP3uv2KB+aAiScYMh3V8NtO4ENrfhEWEYMrPwvLDbTbQy+
ddV0wbuG741JoRUhyis+bGCQpINyOgXlm/JGjzCTOUY2lZ/t9I4Yx8BiLsLBC6S8C2B+15YxXEV0
YWQdxyW1Z+xOT6T0Zf9odi3e80zyA+SZd6YjGT0bkLoydHYYlmONE0KOuPSgyE55Y7JDHifGrw8P
pe9tb1XdzRQBsYQulJNaYI7zzCqrVrBRzGENv01u4dzZ6Uq6Qb1nKMpyFvm3IBGp/Tgpv1RwFG+z
gd4Jj0PMgqoMq1liYYPwY4t9uD91dNm/i6rgPXWiu94ay48hB20P5SJ7y/XQotimbkiqHtBx1EPX
NfhWHNKlB4+Zae11+tkew/I0TWQTpm16a3GWeiXUhj6dMPINVbrzrcL1zrDCty5dGJNDJKLmKxKz
9F2Yoe7zORBjl4fSA1ZMIPpkccHVYKADKunKduTDOI8jDoQL4sZhn/vCPdq9697UCvdZYegY47N6
OutuU6/KiLBnSUv9TPu6BoVsQvSNNfs8erm3GZv8Hwnt8dHOTQmHVFf+Bh7ruPFojhN8A8H8RSN3
4BRLoW38erJ27uR0SDFLtKAIzDf9lLzVkROiZ2nKc8AiRv+zzNtNq7c8Q6PzXjK9w8kfgf1CRmC1
Jw3159YBa9CvpkGW9wjH4udEdxBokIyxZvZN1mCqQnM3xGq8wxfY3ciwNvfwIEr1PiXmtPGRfG09
J063WUu1xyC8PZlhUYWPicqsHWKvahNkzesYSXdvR46+6dvwe1kF7Us6ZPFX/ELepmEIv4aNpK8R
2UZHp8/EVnDsjlYEUtNdcxilmU4JKXxK7XE7IR8+hSaz8S1xEvmzlZQejaQrWwM5CnufHtkW9qOO
t/bRaxyt+qY6rMF3sHy8jPVa5NZKDoZBXlCQV3OH89rfs6Ik8ve1l3j5ZUHwSEyP2X2fTJXclRhR
M3wtLoGHWEsC8oB9JLnbfooN75AALUNJU6YaIe1mZDRrxSEpfV4AFEsPbOoHX5wjbJsU/0kcuzsy
weY3vglHTT4zLyteNL2JyR4TtchfqsEaO+KAzcre5oN0y9esH8VN05mcqSsP1fNj7RW0VGqaZ8ML
3RP6AUZkFRVwnMk7TsRHBfvIaEP7jhQBjxTyBKfI0SEs8rvOTdrWDb3ITVFbkTwHxsBNW9gdAa+K
vteJ0MgvS4MwchOArklZEWkzu1poHeH4oRmFSMVvT4WR28W+D6Mgf2oH3AR3olFczdKTXODMTjDY
nDDCeBB3qmlTupuorHPMvQjqWNAraBW7QJvxMmzf7bs3ubV/jsZsfpbXLkzqNh3kSqYKJTeZwffb
AqkYrv2j6QpmG1KXfs3SIRmskEpO1DQobzq2VfNgZyPvgZLDaJwQVXf23QIo8eC/6HdppcPEWjP3
mIHjbWyLs93XTvZUTtKpGbWWw3bwAQhaOwkWL3+xUPZPR9xFRrxpnIjmLVnPtFPb6yNannqLwMVv
VyUyjWxHHhKtpkW1iaqM7lwUy/HrzAKILzM1eThHFDZ4/wbU58TidTbNIhGNTfUjC2kclZTQQ3Mz
UAyKgwHwIpzZ41juGNbzpy0kn4KcNetNG1WP4nZBdPylhfrZXALD0+IcjhPGsDRa9p/NJVpZCEXX
8CeDmnSGRLsN5rnvnvgWKKsNE+AS/DAW1pvOpOFwy57e/BM5VTUd0CNkzrbhryhPP5M2qJkl41yP
viPzhZSG8x3xkb48gJRxw31PlFuz+/MP8fln8Jh6S+Srkj6waTK7/XXg0CMhp306FgBIjWK6JPow
xcfeq2fQf6V99wK6guhI8XsdFB0liP0lBKTHP1/Eb/ZAz2ZOM/tbHMwucOU/XUVMY2M0Cys9B+HA
LC4NdbqAS0yTHeReMgcNahFk3pKnwSZTkqwHFlxTP5YRWzF5DOBMaqx/+iqztf1PcdFVhZG0GqoY
xqlYYtcLOkjqc7PZhM3CSbmspX9W1zFkFoZoWPRrE/LPP+JvYuUZyaKD/vIk6nAAdL/e51B26Msg
O0Px1kLBdmWmD2GHM3AfSTqkbwFKBO3gZMoAnHNtcP/57/9tPI8TBxsgdi38iYimP99izbLBgIzm
gIrbpA3thD7rp4U3GDzW1ZZGc02BRlYhH/8wVlgwm9Dy7spJhMmD69hMa6BsoqdR18nNXy7vt/cQ
ySY2J1uj1SlhIH36lny/pklIe+nUXR9E5yfIMBYNqQSCXzy1bIZHODtxvwEvjc8/s2R8WUImQkuD
SOtPZnbKcLIPN4ZFfMR2HKOJwb3MYyp6nTHhabyOV5dn/ecf4LdgKM+ZyYuaq8EmhGf9WX4/jIPb
C5BFZyOw0nTT6CJA4KvPEY5ZKrV+V5epY1zKq4LF0syxxQ5j9kwZ3CJtvi/k5iBNOmRcVuqfsoQd
6f6nzP7qUhdArsTTsqhHrUqnZz9rSbOIhNvWe5hezMsTHJLZWRSGdW5Qg5nrNpui+C6rKzE7BudR
+0RKIYtzMzh/01d8mifxatuux8wSlxpuiM8CED2LYA25tXWOmYOD+s3LNN9q+kxyWC3TLtWJzHwI
ykFr/jKA/u318TRCh6AdOYS5/u51VYSVVPQaBPl/hdn/20Z12t7h+5Cs/QYvdrNukoGtLwoiM9+E
Kf9sSI2ZIusvngDzt0m4x1duGHzlOtyd38alcanlRVvDuRF0KutLHjp5cEMnukh25NlIxp+Z5XYf
lsl7+tDF4SyFlAi8xPcqrxDozXsaWeV2nVgPAgQtyoSr3nTRoaUp+T5zBFgcjWt9oM4/5BInJtpS
Xg27KKx3v6WykrolOO3jpMFc3Zm6s41SE+NH1pWhfgJmQpumcISTsG+7XrxrzGJ8w8IqkW+DlKZC
rdV9pzH0OraWkPlGDPAdb1kw0YFYY4w2f9nY//wVab+JMman4zz7BjmIZuDzllq6QNrtdvLOduXN
K3SUquwGiHSdHLXBjohxVN5jo9muttGx/jxXLYHB63yAO3fTZWZO4xFah736y2X9xhSCVMAWj40e
M9SsZfh19U5Gy2L3c/yzIRxmbg3D1mKNUpwU3xFxCpKqNFbtN52eYfCQMxUnNTIujWdDDXz/ZuAo
pt+OnzjtLU8mM3cgOFhJ3cpqKbz/fLG/O0a5VKkBi5yTODSGZ79ebBcN3XyWr256f1DxK23JzkGh
2+VYgYA+JPbN4g21qGzr1cJ8ukoqUbexeNjXtNNlmUGBjUTqp4Lv6qpYvIjaT1cQnuW9MLR43DND
dmqwOGGSXojQret1R6HvHxQH035jeEE1zW0ZvwJARnWxDyxPF+ui0U6L5yisEPAfLa6uvGkMchd2
CFdDjjx90Y0/elkl/WpmQ/7I8TuozaS70ytfU+3fGLSkqg27FpoppH0ElRdFQKcQ91nUHsdkIrZ8
GjxJMxIPJqls0uz7VZz3ZE/owgkThApZk+5sAdtwbXg5qk5252jdxXyEKzMIhbzV67jTs5Uuq0bd
WD19uzWIdNQCyO2R7UR0M/8qqPttPm/xKczWprkyw3vxaT6vCN3MInvsaPUUhM5IVbuPgz2UzZlD
gj4Qa6uSYoUmMDtqpG78EIOJwb9uAd+QuyZT8iN5D2ZZnTWx6lDKM+ZUvdqRG5cWZPUZohB/efmM
T2oRFEC8dljhkNyAwmIN/PXla6Iwh70n9PPydsWFsuNTQCqZujPdLrA3juCEuca0yasW0NghtM3r
04+JuTgOatInXNLg6ZMRkMNx50jGbpxe7Kixygf2jfppgcAQwMny4CSS6e0q9hoIsjhdym+GwrJz
WvyWWYds69ZoooB4ZkxgA9BaS35dfAVL0LLdB/l0N2UD4roapaz+1Ka2b58zQ3bjXwgR1x/9P3oL
bg2gMPZI6MzIfCzjU4nDQRaCQhI658oQItuT9mLsp7FxEfUj6Da0gxZ1iXa35Mxkva85l8YJu2AT
4+jSdouFhElb6Wwo5MuWZD70NA2tOqiTN47w8GkOBs2sNWtPaAKVNemVj91Qce9zd9I2darxb/IO
tuwm8zUk3WBxuuBmRDhwkppsGREFWS+4mRbhBOs/L0yfSlC+TvRYGASw7WGYYxn9VAMHdcUikenq
xPWxLELdauwHLwjYvhZpwQL8XI5vnpYl5bHiXj6OuWm8czaKZv0YCoH1/4egbXyWXlF86jYjNyAB
njnrAn99c41Adv9D2Xk1121l2/qvdPkdfZDDrdP9gLATyc0giqL0gmISclxIC7/+fpB9bpvULeu4
qt1Vlui9ibQw15xjfAPdSSxOvycRex32j2NCZjiUtDwVW/dzbuOQgCchT0orIRijQ2nps07UzLiW
4WpSbmEjpztsIiE1lkozLn63zqcIJaqLZsy0DUo1Ddnud/e7xggP2lY2dPuxGyUW457LW1er1uzW
BgX+3qJdXDKE3urh3yNv5CZ/T+D4/4+H/K8v0w9B15/uU2TtJsGePL6sPGynPlpZCfvpTQoohVkD
g+L7pl1W45NZqAhEGYrz2Ck/vMa/V6y/C+Ptzsg8jV4sdulo6GZ+aGV1wsU/KX160YLvLIP5h9O/
6sFT7JYiMaewmOjM0wEsiv7+9zPUx/CefgVCeV+SbW8Fx0BNZ2kI4mDQfITPgKpcNcxMGrK0LRS8
+CH3rlSiYK5QzxDYzs63y07M9Xim2n4cSfKKS809tkM/Azb9kWSy6mSPncm4oCFda1S5LVoUC6dp
3zM7KxNkhj4mNKX5TsxyQXOTUpzS7q+vzc/VpQFBx4OQRsmmwfP5UIj0+myMThFrp1khWfi4DkXb
7LlTwWd1OOy/LC6ZofT16PMS7ymrnmkjdtOrvp1HWonNigOSZvsWt0Xo53hZYXxR/dSoi3EnpJKc
SF1y16i1XBcUHPOJb7+b3mlFbJLkH8L9/gczUAAYIUfYImXD3a+T0P4gfdQ/Vl1PJnzFqg6ZeW0z
vr9Hl200hCLKtiGmb0A6HdHIEQzw0KB9U8pUxq+FGJz1Uc7zIK5FUTXKrxagnx5xw9neqewQNvQU
3/j+EYdcjllIgfJd9C59OZhA7FMqJuNEPtgNnSbLWFCJLYh2+JMJ//DnBDis9uzQMs2//97B+3FF
/+tl+T/JW/MHlVD8+7/59xcs57Rr0uHDv/77vqn4339v/83/+5n3/8W/r7KXnizk78Nf/tT+rTk/
VW/i4w+9+2S+/Y/fLnwant79S1QP2SBvx7de3r2JsRx+/BYcx/aT/9u//Mfbj0+5l+3bv357aUbS
rfm0JGvq3/74q+Prv37DkPqnW3/7/D/+cjuAf/12emqffv75tycx8J9axj8RbXMtf/vH/PbjT3T9
n+A34UluhS8O0N/+QcTQkP7rN9P6J8QNVUMRvO3J0E389g/RQAP+12+6+k9ekyz2BG5sKkiEr/9z
uO8u238u4zu4JLfOfxZNHGGQZnD/s87gwwG49SF/YdSZI6+2YNOEqiZQMN6fG5VADJ5n5/ynM/HH
V//5q96XWHwVTnN0mxwLwlzepx9eVLRWsbcnU37bZ/ntYsgvtSPu/vor3u93fvoK58PRWMuYKQN6
1lst176MuXf0Mvl1ZWjy977GdPB1mYS14Rdhh/4DE/cn/7x0ISjOoPVuCKD3NeWzmlZRq+Th3/4W
9pNgP+FD4XXQtvP57lt0Moo7J2OEcSwtBD9no/nF+fp4STiQbcvKWIwhtqH+SMz+01eUiMfQjSf5
TX1pKYE9/Wrh+vAGo9HscF+ROGlAbwI18WHh6hjQqjDQuhuGR1dOjV8DBxb+ywurk9emUX8ekvib
2iBPaKfor8/ez4dG3cY+hDbAViB9vLHLpVZh2eoxSdvlVeEhylOmX/SgCd75+QB5qVF94fDyEJyb
H0rDHEoNeZmdc41ZacTdUIMcAB91GKB+HBr2PCGzwgIlpSDplb3HfhbEUgCJQ3DkIE7mlZwARELN
OHVThFo49tfJy3Ztlr5YuMJuclI0j72nOoiqZ/2rqubQVxdoGGGHYufYM0GihO77I9tV/QxYYgnE
WMmA9yXDO2G5F0mHVdgfR9HoR0sticIrtflMmMxyQ+mmHSUbSnIFIHaByK722F3y+eSQbh711sRM
KXeXXT+ParBQHoUIPz6TpzSh+KpEUvtTRiEWeM06n4rVLHeGqNpIn1Lcf277tV08az+1mBVbuifB
QgD7GUZHFRaElQTNAlHUVy1F+MU8xF+MlMIj92S3p45Ir0TZIcZkxHPtore4Y9PUwEQX7je7GAU8
2TZOL2137T6b3dLhEq3sk2MnfYRQxsO9N5e7jEz258yz9ROG6zHEflfsrdJ1XuHxkQMgHDXEDqhG
SwJtVqJdiwxupKPrlsZRSQx6n658qTJMAqKevjoAeEIMNZu5WrcDUmG6fY+CFjVMeqfq7Yb0L3xD
LPYub0k9YV69sFVMlHDopsIKdQMpT9ORP1/ESFlVodQRozgw3y5BxwPQD58xLLjN0lzPXTZhIra6
3B+RCcFvld2BUKN2P2bOEGXspnxA1OOhmYo00lpjRuxDkKUPwnz2vUF1kPIWpIwi9ws9lzzeBWEv
XzWYoPTr4UEbVKKlKWF39FuhvSJ+IWMYFxMIQu9CK0fzUutn9bK3t31Baa0n7C4eXr0022H7aRFS
qC4UKE/Jdwq2LfMtHy3IXjWj9kplcKUWzZ3NCIdbZjTfHMmbJkrdfnwT1fqIbj8+Lm4PAgsvyOUa
iywoJ2+9a5AyXMCsmL+DB3ueKq0P1KK3d8LztjCiFn1krYmvJBCq6IgtAnMTOz1ojFoiF0D5tUv/
nGvqGNeyK+1jTlwWwAhbIHvuEnJuISrWmBYDr0oePFAROylY9ZphSdGIOtV3aA2E81m0m6sRSXqK
YQZHHCX1qvXlqcCtwlCJVLy6SbnAOUI5ezAJGs9NMqm5fe8WOmdZkJrCuO2nyQY65a6BplhVYMcT
TPgqaaNytYbNiKD4ZSEcaBrWGGiJ/tQTwxTVBiCTAajJYVRlz5/T1OQkVwDQ6uTNmTBGGs3mrXQx
6LdD4qCXaLxjbakIM9c6tJpkOKbJ2JyVZeqOhZlOpCNI61DQtjwamZBX9sILfp47LjbcC37YBqiL
7Shcexv+8zZ59M1VlmFNlBxaSXO+YFfZgwMY0YMlPct1X/pz06Y7s23gNNuVFjiDzE6dQAg5xvIU
K2GdP1X25znmFwHVGKBwbS5t6SaX8GMqeI4gUxKuHoh/EeT1vTtbIcqtKFnyAi7gnEXkYL/2Sfxp
MMAqsFo25jc9WfrQEdPn2SYjo65j7YhgodxBWsuvV+BMh6zqR18TUpyswlEieyboqwdmeKiauN2X
shuuRryvAUyhJpxLl12RosNQVoZyuu3b8UVWiADgTrs3PQ1olHA9il9jcMJM2MaVRJh6NAbeWKYx
5ltsqRfNJTom0KDIGet+CrHUooddsoUwRURgSdAPLFwajsonBYPixeouwLhZVfd9OhADAOI4IFYz
P7Dwp8fG7qqoLKt2hz2TTBJL1CQtFs2NNnt6BHW2PNRwyK+myVp3ade9rnkLIi1XlJORqU2gZl4B
096yDlPZ6MFcr8hw2Pz5GnzwnTWh7a6X+kWfVCS9OjyAeXBZFIuyeF5kJQ5LXTW3WjdPb6uaFilC
fhNyGkqPe1zC+QXLX3ckN7U4O63WXsNANWFB5BDyNO2uGWey6Vew1rGk2z5rYKGTxNkVU90f5rlU
YOJKAH0pUR3pijERAHG2G7HSn9c+A1tNVzOgfeh9JdESu1OeVEcJ+vRg2guSKozakd3QT431Mb+Z
bcWNMgIVAoStGvqeZER0N1UbiTIjl0nfKDdtTttIaZ37uQUDhzBAHIS+ve5i1rWAgL4YYWY1MG0H
gehnrjKzrPMe8OWwvBj413el2tu0MI3ik9fkbrlZmumBaLF6WqFun4fyhlSJgvhuggFeBDkj9wi7
YY/nZCfaXXfXqc26M8gf2mmpufpaOr9tqUfkKFAN9XmFcdjW1CtoKTiB0JoF4HBQnuXpW+vl3M72
6vpWXKsHJUViXgF5DHhhZjeLYzw3mcBQO804J0Qsrl0nb55zMiBzxjBKFiJIbc9OjgAfIky5rwx4
0DLVtUDR5vyCDsZm09jCMJv8ZVzMykBRQisiJPy3uE1dW3LuwC0T6CkztHe0wUIIddkeDE9yI/Ex
TX6NJ2kHTR6LEyVB5NRGGYgBDXnn9c6+FE1OOzx9SZJV+uZCsw5M/BeycLQret3PKgcRMuMiA1eS
7olkkazcEak9ob1DbDSfTDNOgy4reVfXbdMFVmwPsGxgwPaDpZ61bCgvXDVJI5rQ0kUuV3m+ajLn
9Z1qME8KCcch80LlpoltmuCTKm4XpNR+QtrQWdS8v123EAQ6Mz4So7olEsVV5DRT9gitMj9WHtPH
pk/5aEv/phJbfoHP3w063BlRhiUddayUPjpJ/A/T2EeTyL/nZtw/Mdl9m7d/ZgsaEb6A00TK+BJY
KqnJVjI/5fZIBnzqjH7p6uVh6bvyjR0fPmtB9KhmqC9mnj41s6E8TUzId0wox82hrd9LG1DYaNVY
UVq6vZ9Ks+lRPE5zWHpGckA6kCNNJxwp81I1mDOI5JkrlUB0ehMJdSpDiBGUFWKSN2OpPiWQ0GfY
JP0z9J0306qVI6k3/eDTxZMB4pDsYsHVEtEO6YPZnp6N0uGYCeLBmIMPMNCZ6Z4KZn5nG5C9b0he
slKHahQqLc4CD53OnMizUaE3UlHXmw998ugmXpRpoB8V1kh/nszlGvOjHcZj+12p1rdeUYZTQpaN
rxKJF/A4zxdUGM0O26ML5AR/hGzmMRTYpoLWZpwM/HCi9TN0ERJ95Spn3w2wuKsP1L/FVcPKc1Z5
knzcg01AbAhmFTKnAM5wDQyGkVRQltbvxz6Z95MXZyGyjySs8ljuRk9PjvSItcAq1G+1VpQHmY8F
qFG7OxkFPnylrbxTN9hIWMEaBmzdddTeiL9LNMh7c41ZlMt0AhJmvxj5AK9Lxdzi5qN9gU3e2iN0
Tj8rXj1hLqZOL4aC8RWZy8wU0g7El+ddpopz3rDzQVOvykNSSjMaNVN7yLSy5El14ebxViWKMK/z
9DQyE0TqJZlztcty2jK5g64z3TvpmvDSDGWB7IIIkyyCl3oS8eWMY+uKYeuTjVBql21pv25FmoJP
vmhzyNwSz4UzN+Hamui3aOZFSz1aB6nUw/2mILpcdLe7TGU7B3rVanc9ub2+1ozWRq485ktDT1Wa
oYqjG4juVNyUeHV8e2k+E/zBXSN6gF05Are6N7607mBGoDu0SC3r76q0hpAg8cfUY/lhdqNBfCLn
O2wqU6L7svMAnTbjaGLRonSO5VEjTQREdNrpD3ND2JXXEGLhexl3sFAaHF96wfRCM0Yiyg14YfPU
xzd2Oc1XAEqTK5Y5eZi6kixpKwcW1U3MIfuy2WltNnL3QkJnzY+HKzGTbdrmDXWW7HTPJ1CuhoMz
eN2dEIb1UtVFHlWtSfOWSPr7Sqom78xu2ldO69433CoRCBDeR6bVgqCjGXBsBIQ8hY0R0DPV2gvB
Q9hpJopP1X2t9cQmyb6ygibRQR12aRrmk5HsKA5wzRGc5sOqNALTzNClrjo1RVJh3WmNyBqa9irP
hp5kI5kHeMey3dLJ50KuIEvQGB+SJnmzKmyRnuB2H5rUO6aZlZ7lYhU+25HKd3oqRcOclF1a1au/
FNiISOTRwxiNK9DtXF8/LVnWXcfxhDVqBfobTqOpHsbOS16MdRkwSg7tvlvTOrDaOD+UUpueSVhe
r+BFJDSf1RHLay1vQBnJh7zO9FO3TjI0FTB4XiK7qxzt8KGl23KB2cV7LO0u/6woGgYTZ1iwJSlK
sdfZVu2LKkM94Bl3ViqbJGQCiVQ2too7gygyKHjQfzV8WDyybLCaPVVaeiLNvHrI1W4zNNUx/FIz
2bFi1nvLEHMIDN8IMKWR0bTNmrwVn9RAA3jXqusny+benBVk++tEOz4XBRYYkhjTg4xjUFuZNj/V
osYVZiTiGq7L4BNhlLMsLJTMJS4fC8to4KEAvYjnwj6URm5dTU6X39ncQUdimpK9KXhnUYjmZyIU
lnO3WuZOM5avle5AM/ZIuU5HXe49myTvdWWvP2kpdNkZ0z2b5sofrBK7eDaKMLOpQlXpGFf9oH23
GWzRdm/nvY38I5wzDT8F62TIRvwW/NB8TN00Q2099xe2uhQ7+uZNyIKmXzp5TzNcJOm5qe3+ttZL
46TVtRVJm2Go3thaWIqyPoARRoCdswH104zULNIGiM6gvVX4xIN/bdPsTWmASzQttWuluDHmK+/b
UHX4mzTziy2V8tDJWvPVwhNI3TKo4qP3wFaq8buJ6mmC7xXp6Gu5MB06ayjXoIYNM9JXqnLbJLon
BxcZmDqqmhI8JBl7nJfazBDRMrfwM3uwwlJndNCs90qmU4tZvBtIOJ+vcL+2gSss7zRVlv3ZzOaJ
BDZia9tlbn3aHMV9Xghvv3h67serQu0PTvXzMlR6WGdrwnZLe8UjXQQtSaWXVV4+YzDsj1MhpwCm
0XI9dMmyZyz8Njqjd5b41bCcedua2CzHpCLBOO1Z3FMlr4nMdLxDpfdzlEgqJCGdFl13zlYJZfVp
wrXyOEvDCRfErl91b3SRE8TVHecs4WwvxUu3KNsdUX0zJ2NhgTLOPCT2ZYOTbKcqKnlzg4Ven4BG
f2xsIyShEhJmS5b7WOtVODZi2IHvzqKuLRG7Nxk226GIg2QaAQuOeCcALeoEwisKUE74HtBlJ9+e
hreYYB+UyPhohMqtQF1WHitrBmMxj8nB0xC9jwmj9yaZC2LGctDGSN4bTRzVrtaBvloBGXFHcyys
axDy1b3irpg0hvahwPobmTi+CWRabd9Ls3zX6TVHoJUQpq1mjgjpMI9trj2SHIjqvornqHOwMAEx
oBNQxzICGj0+ogJRIjWv0PKrxrwHwULqhDojTHIafdnT3PJgndXwgVb2v8dZLZDTxEq9N8ga8sch
1qNJZ4XTyq0eTfHs5iBQQodYIl9jzHXOxMBCjfSfZh8wagtZxtFpxu/oN4UPV6pg4u2ISBAI5Bdu
hedoMou7Buu273Si3qez7I7KLMVeYDE8ELqaHOxuwmqGRiUi1Ha44hDqqFvM8spkDHi5xMvwRD7a
VyTjqCyWIY8sswbTMlfqLjfhj3UokPc5uIEgjxN5oCfFfjxLcQStoM89kbabNqi5RrnzvdHYImld
MQb2lJY4Avv82jPz+sDv6QVVoVOP0BCNQHz38AjpvyOiFDeEbRYXszk+k7fhsKDRD+FxK67ZrUAH
mlzwynItqHsUaR67omhwQc+o81vRXCQDmpZ5IIcuRQcflKLLTw6Qm0e0cvoTNFsZkX84YprFvSc6
wzm0Oc9jnrYOizT0HlDgmAnbxaJHxjrsm+302QWJF9RdPoWiB3SUCFlt+nrtWp0Nbn837/dq3mm3
SIfTnb4KlTIyZpW38yZSgDXtCAXzdtPgCp9pAUeDsZIHcVEwRqX6jszgr52pD/uaLtdNR/B75OEN
3S06tyyKsPQ6x/u4b+JF2yfa9npiB4cpv9egGxEetFq2CVXQfpz6Hp/rZJFYyQ4lqGqZ3iam1hzx
69pXtTmLMDbm7rgu+hbdNWG1GpYEAyHQAdKUimNcFjQZQIGGo9TNkFBS+5CYcvEJv2sj7knWwaHS
dlgv113ttv0riqf0k+L0dUgKgQ5wjMZ0nG0tYTaF4L57Y7emdDDmPRDBMOk8jOSCF8ZYbdHuI2J2
o9QvMTN20PE1tvot0aN+n9T1BQJYgppG7bFIOxXNR0wKfIelN5vhizeFEvtpOtKR3ozVNv61S9SK
ywnoUrWPAYhHrdPABXB5yXqktO4b0RW+hUqZ0T3ujsGxC7BMhXaTJm5zmBPe5atSv61JUR1ZX0di
cWm/rdUoT7lZ0KEdYmoHMrz2XMj4MCXbjtASXtiulvJowF0IK1JbGDbby2meRXPK4DLcd5i++OCk
2JluqpIPI55phav0WVayCRwsl7JqiVNa9Ry/D92uYFQKbT+aRR4Ms5P5vV62tHn7B0rcPJTsmiIC
JcjDwtx0TECf3EFn9oVmzgRRtbNfUDX5mtnKgAgpGbBZHOjasUkv2ft+qVZ9uWwN5d5GeoM6P1aD
NplV7sZRDxPVqfwFPhndme7FLOkQTIpwIuRpmo/KuL/ZOvaBJ1xezLqDbk1Mxjd90sdPiyekn22E
7AJuUAgfQvkSsy+41GH+h1mBIIsqWvUJpDZ3Pc23u7y4IRWpyE3l2a0WEt1M4UV9VnBqtdY+05lM
/YbQAzpoirxKtaIAe+rmoJ5G5yiGybqtrNakEFLHiyXbksuNZNjhj5yCou96DrzcJgmDREaUtaFn
6F0wEW61j6nALmbUoeGEFdnPTbt/zAppXiAf6j+RS+DinyWSIWjLYrxqLFxwelEYgaI0mHsXbfIz
HKIsXQ1EInuuLfqfVRbFFSYDD+bgUJY3iyK+9NPW0p/x2xJTN3GB5/4SLGYX1u7cvxatN13H5JNd
6w17VnRD895dswdQ+cPFhIEd0QXQUZYxxFt+kmG7dxCeRLVObUPGZPMZx7j+3YxVd+BGIcsG39HI
MMFpo8FqVIyS3pPUVnvfEURO96mkDoRgFVoQ6C60eV1DnfVun+v5tCNdAD2gUaDoVmSxM9yafVqu
v6R2aWAvtAwYr2RzT1G2lsni217SXvdjnXxFoacwI6KsGlDRBAgWMcXVVnxDOsGyK5NK/2Th7vR8
ktXLrVOQhOQANgFJq9bFkNnz2bI1YNONWL8I7tzrQUU6xVYQhx2wjC/dVCehq/XtvdnTGtJGHKMa
FJGKd41hZeUTHev10GqacmMDmvQNkioPcboqoSUy7ZvrVep3doNfiUqbzwzTVPyNa/6Q2yhZkLNk
4stUuslxSxjfK7N6jxs7AdbIjqB1YNV6wjhzzz0YgnijUJvH6l4d29Y307bcC1jDcMKBke7LDsE8
OjYH37uH0+Ntpn0Ujf3UfdIqvT17tV2Ei+axxHtdF/S6Ji5F3G1bNjlUM52hplzYX6xZ0Ln0y6Rg
wjX2jkUsQPHKIjpex0amIQQe7pgipocyX0f6vZQak16bHAmNM9sYDF9auR2mK72hunW3KVOlhd1q
F5dkg7+qc1ZC14EKgLZ4uu6h2vB6xn2XEsOx5UfglejmZ4txcARkIt2PhjZRtmJlupSMH0IXqGwo
uL1u8pkOwyQsyltjK1IShQIKwBJNK0U+a9ssvVRM/auT2C+OHauSVtu0XGcEz0eAXPQTYkL6H6VC
PKRCK1vQNu2DKuV9oUlP/b6S4xKknl7e6UWZf8q6tPtMlsNwZRTVit+UrEJNeMPXwTUi3KNR+U3R
lpVV2VIuPLey6BUtC94BImB5q2XjM5Fs5pEO9HxTqi73szsbQIEEtI3C6dMvXla0J2Mdh4uZ9yqK
uLUJ89RVrho53ixCGw66vWahy9QrYsvb07pS2JXBRiKjqNUNNGCt2LfkHQf4I8twWWOXDO7SWWAq
zvLzqLk5KKKOzm3vpO0R/c7qD2RLkUpFaYexmoTcpnffFDkNhGDE22udjZm+/V+dNcreyxoO1WBw
1hbtt9gYEFTq+etiFOuJEeHj4q0Pbt685gZvIkedHlpGznCPiTAZcZKXzcjOwGo+u6P3CTS6Ouy5
2cv9RrUM5gW/RKDSUnjoFM18zTtdYnFMdPcSNr1B6UGLq8nwtpEemVyKsjFuZblWTLo65+TaMEnH
q8zVyd3GT3PFL4dea8mNEj59VwSkjaZ7o2i0g1jjWffZIE0azQRAoJAEF7kfuEz4gpPpa5ob+aWE
zXQuBAObWqs7P6vsMjSYFp7phKxtRER7Ukcu88iw8JqK6Z2nfBGOZ0eZTJcDEKB+lzFH3k1azTAx
VdcQxkkauUqaXtBUrk80c+qjxZ047c2iHo9I4jp2QU4RNLOmAH0uuC2Zldx2SPgOOd3mqAL1edc1
MxC6zgS14NnzwdIowYGkeFGO3HBXDXGya6ppZUrPMoKDpQ1N1WVMJ5sVp6oRh4QAsmVIzDKYErfA
CmsY/ljENj5rA8idPX7L8snaJ41bRqOZ0pszEGcGldd/zxDBgfRNwGWQqQhhuN8KPaNO4FGX65PZ
9eorPXB14LNk/2nqazcax2QJiqYcdmkxAEGAYOUv2HuviAdkFiVnPcSBsxm8HevCWRyc3fagUzjS
RMfg+cq2HKsEsbJRsVV3wqv6MCNIfY9Krw3UlmmUOsgnV0vZkVfrQrnCuyFzUd1jpx9G+TzjdSWM
RrXpDCWfeGOaD7GUFUdko+bLHO3F6wgSx8CDcKEwMnoaecFckw4VL4WX0naKG4MhVISV3CaPSSvv
5OhZj2SGLQ+KsIYunJYST2FS6qGYROtX7ST8bqDDjA7w0RKN4Ts1u23PTogjoli5WGvc3YBg6G65
DnNJdlITXSGH8j4H8xCozHueFInBGSAV8JhwUIs6XIrl2xzzhPsAwIajJ+wJ2OJcGP5C+XKWiaaB
wNFoL2p2v9PdeThgBCXmth6nQ5XMyQkNJ6iP2tEfZalZEDFSuOSN58zXY9daoYGXnagFQ0UuaFJm
WSJudla96AH3Ggkyhk42LZuee4c9V5AmlXshRwvRAWjKL17PHZxbUobSNoegjyGWsPMQPP9zfqrU
Vmf+aAPnYGobDIrh7AbEOJEyN8Oe32aBgTO6O1uN1S993dE5VwnVzhEBfypdzbxPcA7StxsHZuOM
KrN5eI4xr/rCruE8t2obVt44XaStqHcYESvAiFl6UlaTawEvXAkdhtcNBWJPi9ZBeHuvyDJ/ZWjo
PqexmVM5LNN3vD/Njk3/vK8WrfiUy9g7aGqXPS9FQYO/ZxNEZw7IAcawaAXufu9Ucrxj/shkdVI6
E/5So+ng1Cf1etTB/czqhMLVWDN5S6+cia0qRt0fYzKQWzoJ3JQ9V210MO1OkowPq+123mioEfrQ
nDQIxZAXZO+u4bThoTJwWjvLKAk9qKfrRWmtYOiN18qpVerLOj7PRj1cgATLjyttXyZUzaa/UawX
ldAfgqsclf6h9SyR6EZOOq8gAyr1LWWz4GP6TgJDb5ydUzX+qhIqMc3BBDfEnyo9ZYu70LsbFBpF
EDpIoOXGuStIFXulgUd0rdWu2Q3zxjiQPCqwPPQViLJHThO3dxrgL5PgCvr0XDLvo0W/qkecvMYX
rSm9A2db3NZkF1Q+xuqbTDWYXbb29USxdGux2+sQ4ZR4EAHU7YC31VvprEa4brtjU5RITfuDrlgX
CfRMNDqShyStoLvahiqitRwquqiO1kGdZ55xmdW6E1RdWp0MoGivIPkXpi2KcWEjwv2aEnIIX69E
qlxuNR9Vyo4hAbM8J1EjDVz6adAGQLzSfTLxSVONjbIL2p6lpEWk3OVJCkM4fssSHvOcHzioZMts
GVzwvcN+peYXhKngJWSpYVeUmX0AHFs+tHgODkTN06qw4Yrvq5TACh/K07kA+8WGJ4X8OgiL6Zbo
7vGicTKgqg57qx/K7xPRbI+kRq23BD7ZDx70c1/JE2g6SosovnTuZswNInBz1sq/pWGjVrBURHmk
tOsGRdBH+5a1va1LpFCfMQh+0eUvLH/vfTrIyz98uv5eXzh1epZiEU8/M0a9kwt9BVAXMclcjXcr
leIXasYPejxkgMi+dcIXHfKeiMD7kOiizMbgrbFa3VXqUYkYaP+9U2UQoKKqiGuR6dgGPoD3B2NZ
C1wF5h93E8aa7BZpyN+8FnyujkkWkpdrYxf9qF7NqrzS3RhXB3IYf5K4AtJfqCU/iFc5Q+++4aN4
1QWVLQeFb2BFSnlRz/FXm0Xur8/TT18CPdo1iDDWLDzV2Hren6eUYs9wloEIT47BnqIJWZ72K+3l
Fhr2J1ExW25uWgimOp4Mw7XsD9d66cizU/W5vSXUIxroEk8q8oOHiiH8Xx/NTzcVrstNv4x6dZPH
Ox9sBfmIsXliqHAnyRRXaS/9QuH5q8//+IiMudsZMC/uuvUoqYoZh/71Afx0pkiR3rSxEAgMB7/c
hzOl1O3Qpm6Xf5oBSfTMKAvtpdKcQ2a5vziU9xcezTVzUdvSMcew0qHC/qBUVTE3uoREeOeu3gM6
V8vdUPxCcvv+YLav4MbSHVS/GPUJTP6g9q1HvFnYw73z6vnLaw9gRkSAtf7OGfv5Sz486GtVki0G
EedsSvqtIcMbIwusX2mvf3Uo29n8kzCa7UCZF9XsnXmjrfM51gMdCcz4C4fP+9uLY/FcciNQ3VOS
8ch8dJ4jUSDUaEqzT6SVjrtkmbtzLqdk//fOGLZf3bSxEuHFtHVMju+PRRSaaFW1W28YOCThuMpi
X2Q94EyGY7A4y+IX9/R2z/7n6XexG8NBQIVh8/AR4vyRKJDNnZYgUtVuKi+rqh1Ip+Tsqm191epu
8nl07Pp5KuZ7bXZ+Kcz/mPD747uJMedFwHsTZfuHY42bUQrTNrSb2jmQ+uJbKnvJ+Skub8r1piKG
as0/z0iqCoJK2qK6EFRgvcnsLvvFs7CZGd6fBIwO2CYRhxsWZ+OD2UGbE8ulAVjdNukXjUCG+dEj
Rdu+0cVjnNWontJfnPWP+e0c+rtv/Pj6YH6epzPchltP7+NAmPkloGi/k+lrMQtmcS3bMUY5J6UR
F1U73v71TfYxxvqPr0cI77Lm64764YmRBmgHd06q2xwMZrx0jyM0MoMO9JRlWThNse2PE6JNSV4F
Do17hd3TL36F/985p7ZgnaMM8HA2vL/Rs6I34PZr5a2uGOdFGa6mMqd9qq/f3WZ9tFvGVV76tCz9
VbNYoYUNBVYTyD8zf8oV+/B/STuv3ciRrOs+EQGaIBm8ZTKNlHIpUzI3RMnRe8+n/xcbP6ZVWYIS
M9/NYAY9LSbJiGDEOXuvXUMwlmQGjhlJnXq9pzn+PwwKnNFE2wO4J/PtaHTimUQfjZTmkGbGwZpH
SpKO47aCXkOOiM8qJq+22jf0SicWmm8HB6dQAAMEjVt8k/98NE3ZaCBh0+wAwBnDHLvfnDUaM0Zm
PpTmk9G/yOYCqO+JN7J8H49nwdfLLsvsl2V04gAT1iWDwgculyu7qn8dh5cpOJihQ8bzk++jFG+u
KWKjtz61n3KOF/FlRny9+tHjVouIlJohyw5KQrEAGfhewX6x7XERUgMDpDGEqIYovb1RtfhIe+vO
TG1SydRNNdsXJeJFszQJq6D6MWolSqHqDe6JgoBVvTGVCS10l69LLNBuPWc37BRg5foc0RwCrck1
3Ex991lkCATNHPIfzTFWPE/LkcQB0oxzHBa0s65CiLOg1wHANYBjqMKTUIpuufEyYAJTm3uGwUAJ
8PsP+rjrfJjayCwfSKS+t3L1BpwbG3f+NQR3VPRJWirzc1lpazFVd4PloH2iXjrio3aHzEoojaEy
wRixEcjkV76ZaUjWYq8q9C0GyY++Er/ROCLvHtp1nRmreir2EZ1aSrqoD4LgvooaMION/qg1wd6W
HwnVq1Q4vyxBMjO+4G05M80HWpFQGzRaEP3FVIj7URku8rhaE4MsVj0ehrIJbk8Mt29fuMOKq1ns
cNgU/jncmP8z9XYrPQB8uaE+AqwWzzH1feJtA30bTmgDM4R91rw14nmvQYsH87DCZOs2vv4775QD
2q5TK+Pfk4Dmr65Jazk6UK08WpaMgmpLJIrykFTvJl8A3pOgKqtoD1W8cagRKtPvtr83uoTe//bE
I/n7Y0xRH+MV5mjDWv7bn49EpcHUW1PCVrxX8v1Mf2RjKHq9jlox07od1c9a6uPr7LRIoOy6vAbt
9krVMDyfNRWPc2pY593gtNd1Bc5OiYIFESgFTJike//5ty5r0J+LBfwPB5qSQyQLHu6jzfxkD52G
xbw5UGJCHdZsVDtfZ/qJr8TfD8TUYD0sey8VY5g4ukroIH9qw7E5lCaZAFn320YMTVrugQCHddw2
FzTiNz/f2PE2j30Il8T0jEOMQXDs0Afra6ejxiWTedDP0Fspe7VShsefr3JMcuILzKteLPD4mG1B
f+3PV03k1kjL1ywOtXMW9e9R8ShnvGXOgki+EVSv4+4yUF9ohrtFdcVx5LUGXwhh4qIer/0B/Z7f
w+D/nZOS1OefQIdp9YBX1HBapNj2cJ4FxsWoRqtRTW6c+IQ99O/XD71A06W5TBVOEEefqCgGhm7J
qTzMot37U3KTRFWEyUlJTpyzv/kYErGjcVzR+BibnOr/fFBDVGi1ThfykKeoPhIqVu9U81MQovY7
yS3ZdeSI8RJv30R0YIdcKRrFiSHx9yjkJ+DfZULaDmelo59g2RGgjK4pD1H1axrMW8gJVOchRNs7
J30Tanpi1P+9NeJ6bDvY/ZucNY/ZOuQrFwRY8HCD3LHexDCDfBBzCrG9DXdmMeoPGbmLdPE1lFMt
Zc+fx+a3t2tgxHTAa+n6P3G/X/YBitrRUqzykkmmYgDp+RgFRX4btVlGLUU9E0Hudc4pEs3f846b
/seXucwIzgN/vudGJc1GmZeHHKYrv0k9xR7/+43VH9f4Z1J+ubOIKFIFwWd5EPrWoczaTmJVmr8Q
RqDEHb0ecrQWnU1dfmIAfTNbOGobnOfAh5kogf+8t9LQMGv4kieqOfc9WCk59A8zjbmfX9w3ByqT
UyP11gXgwH8cfT9Ad3eFDiLp0GjmdePnD0rRo75Id0EIr57eDIkV9207nbWi3hTDzMGjXo8AA10n
K2+HRDsxkpbrHX0k/vg9y0j78rxhS2YTXfCajey1Sb0SBqyHgMNVmpogzvuf7/7v/cRy85A3ltMs
UtejhzxSnZ0h+KBqjaIztUAw07Vn5NzuEPCcOL59cyk+fqzay9uk6npUO4E5HwcTHS4+fvGdZVKC
TSCgb4JY/wz8yT7xFP+eGXyRHKFzWAL49tdhzXBGJUMs3xyMMj+Q+XlnGOGJFeebA6FJ3UE30KUb
1K6Pj+KILQgdaufmILNPklRXFayjoHofJUe/EhvB6In8MCOijIlF/vm9fXd7Xy99NEgMxGuBlMs3
vil3FdQOV/bo6X6+yN8zEPmtQxIfKypP8vgrkpcoCxFwmDdw0isMxoZ1iU0j289ROp/4NP49ONi5
qSYHRvYt1l+vS4lhnk9WHB06057ZpCBYCA1cwdMQEmReJfOJWX80yWjvCOLwSMIAaQmE5njcJ4Fm
aR38skOvSYIN8qzczp2qr5N0KteOGnQcKhrjv2pHUDOiZU7x0DENzDELl+DPmU2mbIoKsLMP0m+6
jU9q7GoIp2Tfm4O9GXm+58mgJKdG6dGHcbkqNRoJfWPJ/DCO11GjomRC9Ixy0FEwnKm1lmzaFgtU
V2iYOppAI2UkGh45SOILZqt8LgMQL6u6T5Kn2U7QJ+vhHK8cUn0PEXbcfYYg52aGt3MIxiI8L6R2
4uUcDYYFFsJoA1MmqbKyoTzaOpRqqndBWyjMnd8E63YYceqbZDrxYTt1leVQ82WdBeQ/J86YK4fB
kXdqWRZ3VoiGkYQH5QJuo7H5eTIdzVgKhtwOIns+MkBNhDha/hJVIZY6sqtDN4GVBx1+YrKe+vvL
P/9yOxUAJa1SnepQvbRYAML/488/+lBAmirsjLjsA2B4O0VW4/38eP4h/Hz57P31fJbX9eX3Q8W0
VbT+1cGZb+QvRztwqqY3lFEtMFY9wu0Ci7wrHmfl9ucrn3pwy1Lx5cItNhOQ1qI6KCYkS6/sTtzZ
qb9/tFSXJbREjHa8GBY2lISnyqKn/v7RqjLN06yoM28mn6+EuFWD/9vAMo/6abbTtTaZktWBfRLq
3KtSOTHdjz4z///Ng6XlSGQQd3h0A03QjrgllOog5V1VbIkB05q3n9/xX8v9P5PvP5f457z05R2r
Sd+ndhHUB1yYJGKgo+jkSshHhZTvvDjVsztxQ//sG75cTeJhaqeZqUh9mLjvoSGO48SgOnWJo8UL
6bljTMtsx1qfE2ukXXTziUt8P67+fWZHC5ZGRhzUCS6BrxwRsHMKSHnq7y///MtTWtLS8gQf4WFI
dnW27u5+fuWnntDyz7/8eU3B9ZTMvHIOglHnZT3eiv9pZvz7hI6WrIGwIStKZXWo7/WR1enEC1j+
9b9WRMDg6BjYYaLv//MOSk6bwDSa+jBmzRavSxjHq754avzp8POj+vZNfLnQ0QooGwABulXXB4fE
MSunh3JiD/LtuwA0QVGK2g20zT/vBJXRRGpLXB/ULPHsnqZEdZ3Zlz/fxamLHI0nVE+jBeyjPlhR
sMHZcJf0Nvbo/ETF/9ulxBFSQvlDs2IebU5QQ/WCWClWq60MV4O1uiF1azZvfr6Zb9/9gmLhcIHs
47ioaZJ8JHOLoSW08xi48ecMbujp52t899pRMbD7hcNIP/PotWd61cIg6OuDYl/irMIz8D/Mj68X
OPryoepuIa9xAYe4keolqk4Clb+ZIVRRyY6n+swtHN+BWQc8wZncrN/NsC7GLZbusjixa/9uXAmN
np+OrIe60tFF/JRU9T6g/mF1F0r6NNZXrXZiK7o8iOOZLnRQa4APJc2ro7VKOij5e6CqB/zN97pT
XSiqvDLNBSIVnKdROLtiqan/96//60WPlpew7PoqUCjam/abqzuvP//17wbw179+9NSmAHhjBkXp
MEnPCs6ADaBga7sT5N5vr0JeJxoTeo40If5cWPJAxuxMg+owrcOITM03wZlFP/El+W6e0FGnziYB
5HKS+vMinCVbnBMaAyA5LzeGdeLlfzu+vvx5/c8/PxMaM+FI5eUHHYrTAx+rTt38/Da+HWAWqi5G
MSf545PnnNHq08XIiU2a7jjXW6n5LoAe18RKnuxM4396ZP+53vGesQGMn04J10vZlmTEmBKM+PMd
HZe4/9k1coa3DQ7Syxp5NGds4hPAcvj0Auwdhnus/AiKGmAO+FNxiL5qrffzFb99T18ueDRforBA
3VVzwVZ3+/ga8khW7H6+xLfDmbgK1YHiSunzaKSZZk1HntDAg4LLbtRxRr5Xpu3aZz9f5tvR8OUy
RyOOaW/OdsZl/DzEQLMN6m2lbydCgqC7uAEX/vl6y1w/Xt4o7aigJHlPqBf+HOHEvhRmnobloclv
EqJS/XViX4BQSU/pI76bqV8udFyqti1SGQKSdQ/yExSXIU4Uqb4bASbUd2opiFUJG/jzPtQlmVsL
WDGlsZEWpmQ3ME6MgO/v4N9LHD2qMY4cYp0zJioEMSvc9qcWs++G2L/3QIPzz3sQsAdkb9GnCHDo
6RkU/Qj/lKixQIkTr/3bx6XRBFrgmDblpz8vRZk87GnTF4dixpX0xtk3G/87deEiwxK0Hv9zjWN5
ZN8Q78ontThg4RPiEfxKJdYk1Z24FUQky6/9axD/e6Xj/pKtkg7mZ0ZxULWswEPhyKuU+BJvrJDj
NlgMzwYqbVdJOEV7M2zhUdaNv9bskQZkVcdeCU8PIQ7/BmhMeVZDPAHB1yxS/1RJo50w2sAVpSAp
FYIEfK4gZxRrubUrBvsZ5gtKwHL+SBTFPsQmuP54qirTIyUY2GNkmC2IId3Z5Vna3Qx1QPickvmk
hVJAoXy6OG1CjUVFs93A5CRU4xbFgPyQ1t1qQjPi4b8vtzgQ3oisCXGRa0RSVNFLgVFrwCy0jseq
hc7WgLhr8PlF82B9OHZGp1VPYI/gvNtmCdBKk34ktK44PBBGf57PGeffVl1JECUKnqLJdAEf2Ksm
CAT4mgEAUEp2urWDSBIBqasFcnUCpV3ir1s30mEA6YnluI5W5Z5tAmahWO3AgAJNleijv7PMuLzR
i/SNQAyxxthjP9tz120NkHJbTOrddaCoaPx1u1oJX8M6q7YEFclMB/femedZXRIjG1nxWoGOcdsY
fbNXS/zceUerHDxWScoGVkI9qsRO0/zi2W6DZmsOXbW2dQ59ToEhRoaGfZ5jF/XmNFXWxGuHHhJx
mzDE/qURgbXKzU77NKFpr0JSkreTOggIjpaOgm8aO5h5AUneoqZvMC+Wkbr0cclJIwFf30XeXAWa
O4ppqNxOGbFZVSDNHCdvH0gbFV6SkbyFIiUaL9Ih1C/0IPusNEpByEXkWd/1hYuZwiKJj1TYLgdr
gSdNd+uJRWCI5PgS9Q7QMOAIa1X61nrKI2NXCgzC+ErqyyiR8jwb6nZnOhP2jlBNeaGWRq589cro
sDepPhkL+R6Lmw7brO8C+6wibssN2ildx/X0rg/7wQ/cPp/uK9uHH0cAtFuGYX/l+6W/NWM/Xkln
NndjN73jEFFw1Uteiswrz4LWkpINBEux1Lt8S5JMvJZN3p41Vluugf9fa9FFn5xHlav0Jf6wLrNd
HPL6FpNEsMubQexQTkLyA26DgSY18FYSNb8yku6zHpSXajLp2ta2v/XtWr9qRIbuqSlDlsfJfgIj
NZF6mmawAqIcn8hYz9smrYnMNBoNL30AnCUKlZt8KOReL4t205rx6OY69iTo7uN+gG21sUowmC3Z
jJeNLT4UR8XNIltzpVV4L/sUIINI7JdRi1HnoQxZcQAcNqniq67fauOZFmUjDQMjuqwTYuwbglFv
/WCOzpqF3F6AP712Juz1zgz/Fi8zyNU8i34rOsgNIaAvJZiY11kaEQfAOeQqasPSjTDMcZA13yzY
uHhwsfYllXyFjmptKryBK5no2NMynxZhUdZ7EBSU/dXgcgB0c5b7EmYd9nBUDOGNVPuRmHqZ/woy
y3ZJ6hg3huhMbwRNuenj2cYZWsCw7xW8uLGPP5Ig301ZLLSmMi+9qlNTNyJpBK7tYmQecf5lS2Tl
kCHNSbQpuLD4n3AeZqJatbZYhwTHvAVExrsg/wCoCpKTdk5XTavWtD9CCgJu0LTNFld2CEadsG+j
lbnbxsmIu4d0ZfTLAWMmKLywVS1sde2C3snYR5pz7w1B1d0FSIQ27WLH78q5OA8l+2cie/qVRTiB
21QzmsakItaznfwbbY4GiCjlc9xFxirhHOR1DTnZUUMMHkFqgwe2pgUfqbH1CkNM/I7vr+uiIig+
mgxvhi24yRSCd5HeidfMH9VVhTVyFVX2S40zfCWi5H3Im48S7x6qyvi9N5VHo+wgrI7GW05s3Kax
eQCiKnE3y+rNNJFd2Dp5h1rXAWU24tibOySrGcr8OxrDUJxs6FJ5q9zXycjPrMgoj7UQ/3Wmkqsc
Ae0LWp5JmZGJPcnc2FoAZVwC/RIEc6EP4S0cL/N+gswJ2qR54P/ITEwjsJUiqumMsmI8RDahAqZZ
pb/sLHuwKtt87DqF7IxErc6nuQj2AV2hCq88VLkuYsbbC3sFt6nyJgLpeFmOPRkv8QAELzDOB0fB
rUjH3tNCEgLywP4g5AzGK9b+i8Z2YA4OjULMr6GiAmxGuBMIooK6N1aRVZI+Pgix7mMqgyrzZAM9
xbqNO23YctJsLsEetldlKeLzOmPtXVp6F/QKEy8ZQ+wxhfnJIlR6RBHYLHdKxn9rKzJ/ZEwUqzNt
ATyNm5CaGEN7IEgkwASKJxSrtjAWb008k57ZDd7cNPpdGYdWz6mi6zp3gdNuIwUX6KA68S/hN3zb
dXbQb0oJ38gF8dezU6h5mOoQHOJxAW/rPUZcB3mvU8jfTpy3blVq4ICcWVxhmCXZGJuV5ep4pIH/
iuSCRtWT3ZjPZtf9mrCfEFOdRrcQbBOwVmwFzR6OqWVNjgtpq96nnRLcmBEcEgcD/6ptDARsY4K1
jSir1KXsluE0jDRh7Pw05iVMgVmf5yURz+ihAAyQr36t89ZQWzrhxiZJlKZeYG7aFGchwYsY31Im
P51msuHR065suwOGFOapm7b5fD7aYtzotRGfNdhur/pEILIOBMxpX3xkFTrfBr/xudq27XrQUvnk
Q52DrMkZLV2oY3YGlkZCYfGA9OtPDRhFCGh4CnDUzeb9PBEF6nYixh0XaP1tNoLSCFo1v9QEELVB
ST9LcKhuGNOTalSrhqisRNdzAYsnM/tkhzZ0vi6LjlnSGE1wIayhXMUFEa2EWM+42KfA44vn35Es
K7aB2Yhtq2bjOoVagdmwK3/lFZqTLqskBkND2ygYHrZtjjl6RWxJDX69d64BVDCOp8p5k7VduLIm
bhlEo3MDKVuuhTrgJhxbZivpxS5Y9hADe/mL2Lj2t4WxGOtlMhG55M8ZZQB1ZrHXkw6siRjUg1aR
2uZ3Afyhrhq3Sa75XuDk09oKsmrl5DOrsi8dwJxK1m3ndgruVdhGtyLkEzi17KISOfZeGfT+ml56
eS8W43WCfWrdKiw+kNmQQo9GvCFmR24jqcZeXPVY+B3UaXEn76y8ATzns4kMBzkUrj1XHwZ4/e0E
iODAyGYsaNaHKtD/Vjl72qZG4qzy+Q3ctE+KVzDMRN+mnJ4xA4lNFM+ZV05zfa22vQI6wuFe3TAt
sj3RIe195Uy/rUZt2P107zAAg8tpNOrLvtaJM1K199FcXtqIOsYqdYyxg5SrFuINfJ8p3I0jJTnU
uBr797jBy523VyFqVFfJWUxlG82bkuRixo4zb8SkjXf+OJUrMjtZNNP0Yai0xEOT9in1eAnKG6Nz
jHfXoCg8HQNTtnkjk/ceNzOm+RGRAuGO03aoGms1wKhx1XHotmngRLsxJh5+RtCwqepgXAtjTvdT
5KdrWzBOrSYAViXZCO8nU+MQEafteRSl1a1ZZfGuGi1jBZVuuARS3/7mwU9bvU8wrQ7TRMPS/kcu
UDU8gjHdV8DfgBgk/j30CGAWGJG3OVUzIKoSCjVbEI12bUiKeKx1j20h9TUWmcRzylxeKrUMNubM
1skorfYGXB4nArUagpcm5vSxSeppOJSAbWo2q331bKf1xTiaLxjtStzoMswn0jFLyO0XEApV5dJU
6+IFC/0yHOnwuRnxdNssN/t1ZbVkeIaNyWe9Kmpt32SxtK4bGGmXOA5pKFvCdjPAHWdmiys8s53w
JsmFtXZkWeySObJcU1OeUyLt3ayKnM1cZcbvpNI4v8gsRCfawakg0qdIPQ52rUs4T1Sv0tZIzgaS
472ynPyDVvYxuni/tu/CiFxHrRZ3/SBbtO5oVlni5Q2h46bnky7rVnWVEYYJkKV91kwdmQAqRXle
suE7M3ol2lRQZs7iFJ+Bwk7aMzsozIiM2eSPqrmaQsIlnSahKCHADSOwyAC5s9dRrcTBuF4aZ3Fp
PzqWzRSRNfc81NjmWcWIUfKfU7/NVyIROnhoPcZRtKx/2MTd0opDjkvUDTnPhZfkmlL50m0/u8rA
1MWeA3CS3bxU+Klayt4FehHLpBlPl+CgTDAtsTlfSq28Sar0uQMGvhssLNZuZ2CeJvG8hokCicse
1doLAYysNUMQZK6C/VvY2ticGY6448NffP6RzIAifrfCYHyzVb+/mXAp7PgDI+SsNrwCx4rrM5hN
Day7Tfa4mmrFU5thQNdzacA+G+2dPoeGq/gA/9hq9Gd61NnXiV8zw/MFstoTLgjdr8q8upmAcUnf
uUaxoy7MrOfAtj+UFKmVzsnjfBxy5ZHgTGVbT0rx25l8wC0IUHkvRrmiCsB1srAlGMRXUCwb+MFZ
DVamUik7IBioftDpuioxE17lB/WFNcAcUQ1puJJKICu4wrYAUhtHqHJStsQjKjD+ATreqM0oXbpc
+lrzYYyZQTy7WQLxVDY2Ah/DJtRRsoNzwvzDCaAKlQWhAFoeCJcQ48CLhAkNKfQ1dlU1DGlnNjx1
EmBJVWPcZBwo4G33RNypJoPSKj2FLL67VqecUUVtv6tNVJAwXYOLujGhahCdCgE06q6TzOy2+Ge7
FwIR5N4aY+UKcCSc5sFsNhlxHk8hq8we9kjixWMCJJrBpd+wtYVqUoQwMJ2iu9Pr4aMfSP0I297h
t6TzhR7edenGl3W84gDEi9ET7ZktbM/yws5nnmfwjIbRXdVtaa9DXIeeHuimq7UlB79aw/AdhWHC
bUrnSRQW/Il6mvNXcw7epkgfHgI9L85aUyH0Q82mIjpDmwjBzKw0Uilk2FqfYWKO0PtGw/PHOF2n
KlLxsvTxjWikwKyzqSmumlZ/r7VIvSdM0wQZp3MMCwHLJX7PCjCX0HIIvH3JLbvdGWlBncQWGnu/
GoAEOfVel8cIbCEP/HLU6dGO5uVsOcH8bEq2d0qqbO1O+Ksko0475GxXsaDBSUuKYlUTRrKx6IS6
dt024E/mAwWMfq8GuGV8GYzXIH4bGIgkgkSZGu4i4Qc7WeX1bahL+45bMVzLZmhGEq9UM7yAKFS8
UUBgUNk8uSjYoAC1fbem+S0eu6iM1lObGi9tqOtXTpzokVuRsES7Mm28lnV03wscR2nbwBJT/Ucd
UCoLs5LDRYRL1QoYjHla67vGYayBFnmd66Rfw8IC1CANFs/ZGTaxY/vroS5fx76uHyguAbgKpmCD
PBF6o+DFTtMkbnM7fJjjYfSo+ABtM2QBcALfNGVH5pJFJLlup6tSS8pd2NWCxYd3psKTPSsms7k1
+1zZwxmy99DTwytbpPMmS2SynmGeU7ItuQ1tOe0rz9CWi+vEHtmhtnlNWU9Qsgh8pqb5xvfkwzHJ
n+iQg63oFXPcVOAfjoPpeOSgB6sgimy+mEtuhCW76yiHAGjnfOJymED8PiskHUev1oHq/F4S3TZK
lzMnFbP5XQ7VPfLzkL1WM2x0UWRX7Ab7xzGHpGfUfkjY3JI5zJDaEMlCkkticRiYSyt5nuFLbPK8
Z38xmdmaYwyRJOoEraJs03jXFoVzHtj6Z1VOeArLeV6VlQnYUsjPslQraOtpcs56a17inMo90Q7Y
wYLAqG+rrBs5t6ctBNVagLrGXLyR5CcSt+U3mzJr/CXr+RUJUMhkrd/DEZQU9BLNOLdyBn43a28L
scPFvlNspO9DFm5Id/lIfLMgi9bUrjN67mvA+VTiRG94XevcJfAeL+wZFjjVgvpc78YBsK/sbuw0
kaBnYNYgXidnTwmVX+nUqIfe0MJD3Rj5pZNI+4kcA6pSnEZdHi5ZD2jcNmCgzJ2wm8mDwm2sSYLI
1sIC8KrqcespQacDyiua7LltLX8PnbTehaFW7XytCW9gtjZers1gcnktqy4e9L3R82oCK9Bd0Hvm
uhgg7WV+PG+L2NH3OmQTuJ5a6RoGwQ+OoxXbf5KC6qDZzPn8Wwk7m5JrOVpn7YCsD8ctIjK2aRut
Ab7SlMqwQ4MMaE+GvI50QCgQCetsGMVOltF9ZcFhCYumW6cC+m+shvEZqvbqyiEE4VynOLufQR/z
Wak18YlMqny2ZPvkl2m4J4c02yYNpLMxit+DZqTJPlDyFYT15RSlOhMUdAI41CZXHc8L5amKc4Cw
E/WauAnmtwnIZAocdZ0VRrtjchoboozEWsn18lypx/xO92P7aZzlq52PjBeV9QagZ7spbBBvo5LL
M2FWBWtJld8jimg8HbI9J3anXWmJEpE+arcXUdykKzNSgKN3Y7VS5nn04jJ1QPor5cMctYSqUI0g
MsJqff+Ol6Fx2ktLZ5U3gFdsgPDr2sL4qDWW+TzNZn+OHqeDYTrqi/pUHR74wImlpKuf4cdQr8OS
ggTboH439faCdU3gRGUaWm8B2Ckr2fibVNvfY4wpOsGugMwplUBWyrs0+6Tcih1O1sLhuD9aROGW
/SbPROQVlVGs2IDXnmEm1q9RmP1tDKvIU3ufNCInsTdwDoC7CMb4dT0qqRfYY0H1oq1X0p9Gonna
3rzsLGpxsw7stGi0p7he5P1j9aGT1rwjzwuU0ji0+BxUvN0bmhSwvYYy3xiaEV7qdTHA8bXhpBOu
6NaVLh6tSTwhIlbZtpUvZhI2pI5VnPyBVLVnosLoqgzjWvf97t3IHC2gljtxBInbsj0nxhyTyIJ6
bdW2ftJRnnh9nXFmMtOVnj8tsM+hudMLwUeizc1PyfJ/YWfDM87V8pzMLmI4EpcKoPIcZYjqxoAY
LwoH7WqsUROlREKtIaSzErMLfo5tWHh6BnsS5WJ812tFTZcAjD2sV3vjk5C+G0pNXxWo9M4IYsrO
GwuhOZPPDDGBktXu6nrn7EtHK5/Nuax9khcafTOJ6KFzQk4nxvAclksMgOD5rfgWiDtJrQCiepdG
HoFEM/z7LBPA4DPDd9XYvx05WFyZcgbmRjW6ah4inOTdJm7r9sGqpbYuW7/0yrCeV2oVGuo5dGN5
NsKGfvRrtfGYwCixrcY/Cya2FboT/vLp9K9yGRB8pJly6+uKsuNw45+BJdc8Mw6GB1mQAjYjpl4p
QZNu426gfuf0xcLBNr1Klq+Zmr8mRaatDLzT+Xq0a6Xa95wj63XqdzephFPbSSj45DXFnJhCfV3B
daO4m7x2GgtkX2YptQZBP0XpK+MVInf2yULVzUu8zdqJX6ieFf5Fnneg2CHaD3hoidmNtjVS+KtZ
sSacSyLa4o2LVhK2lpsnNWWuTCM5xFKs9zmBCp5D1zlXRPHmp8FSk/xVP2Yxiegb7W65ARzfHl8O
y9oLAIlkfwDSE2N2BtT5KqhVTleV4Af5RD5pRqVtLQ1Ydks/CcYcCP/A0thgjDn4WD12tjZW/jno
FXeKkwdNoxsn6lrbxKk0b4mne530pfUBW6wQeKBJICLeiIp8Sr5E4WSXYpi03UxyzKpRow+g7TkH
zL3d32RIrEzQt5Q69cxiA5+l/hN6MudSz+jyrOxJCT9LMXT3sSWbFw3kpOdMraG5jpi1qySuHWPt
V21xzXapu5CQ3KXR/ApKcteBYQHZ0npqYLZC/sNY1LzgPFo5omStKRz8WgIi5XVXqsNeFMAZKQwP
bhEp8M0VytF5RGWiy4uA2m9bb+LljApvjSaJAeXX6AnECEJ9cNOc3LBUo65PtSjdmoV44mCGVyCs
Vv48s5+ILIUjLmBWlbgiPlbgbPtS70lL6aINYD4s3E1GTNOE/iAzqOEQSMRnT9jdfTPSZKkisrjT
eHpmwde3Nn2QFauhek12Q+z5+ExXpOSZ+bpJUX6omFOWIzB5ccJglitgh6kM8XFy06xvPjKbk5SR
yGJdNGzmfM0iim4IPkZ7DNcE8s35mt7HU8WytKLrYvIr9Zgxr7JVgRu/0RXBcTEqR/VdU5pmX7Yq
BEiyt9wswyKzfHYYt5HxLsQsaXOomnELtztnozyX1WrKhxeDpcpLSSBYAUH7LRWSEWrdqgiVpicF
iD8Wv/VAapdlJrWLfoAUnZTpR8HheB8H1gSH2hS0Thzs6Y0WeoSC0aHN/ISzevqsBkFFlEfsnFN8
fm3DbuDPktop47zyeZXoRb207du7ylEp2PpJDcwQ2G2UZsHKtIOQ3Kugu86z+jfRGPpaVA4+wpgP
N7u61E1gXvdQvW0C64esexQZiKBB2tml0tVZuc/0JLtU6SXZuOzbEQh4H5OHxdtQ4lmu80DNrowx
1a9Lqvkr5hg7R7VrHwatYY8eKyMJFuUSJaP/YjbRp9aHft2ZZnw+205ybqnL5rvmDdBX5TStB9Wm
CpLQq5223dS9Xe9o2ZCcV+UhoowxPVMKR2f1y1XXocDu+bH5pOXpL2zR8tz2m3A9E/C9I9GPwNFR
Zzfnt6Pc0KycbnsDZ3RrD8aZtaDMh6bJLoqxhg7cyNnDUDQBMQbZOAqhrGfMt+um6S0YB47c2wH/
BkGkL0WzZF4kGh0BVQ/WCHiJiFJsmv01XGgDvvYh1Oqw9lTfqsELq0lwWRO5QHfG1l3a6v0mbfwb
FhRBIh6B0pb2/zg6jyVXkSwMPxERuEzIrRDytnzdDVFdBu89Tz+fZjvR062SIPOc32bpbujsePdI
CGfVWSDyE8W6QBuRn07k25MLUHnjDJJl0wPDvYrggNSCBi7QkBsR1Z+2YRSr+NEpN4HnbroQdFwX
rvxnMhzBboSpRxVre5xQXB11EZtfY05pUjMExnZsCC0krbncufaQ3Q1mtG2Y9PeUqtttImuKb+zM
OHfJw3dtW8Oa8OXliAPaPkgpqr1NKMW6dAMqC5u4+RfFceWHFHZ5NtOot6jc5GLhBpgLK6UWSx+e
rQFCxhmpwaDtBLVa0LW+KJaHXMnAmW2IEiZ46fj7ZuriVLosO6VC6Q+DHW3HbIRiXt6Xemh2VBSV
vjPY/RPm8Rm6iCiwpO6znWUE8SkW7WjiFaevZKznnvlugYStw+TaNuOzzcy50yYLTKzTbHpDH6S0
rX8J1bTn2SZTonA6uW9nc36uhh6wiYnCc5hiCrIOSdXKr00kXV9T40+cyvEjHAsZrWY5c+SkHALV
GP7kwyw3qRsHLM5jCpet838YHvGmxWjf2SXCr05YxZbmSmrWuhQuN6wTL02c4VKYtExE5kKjWRHU
mNdCdaDDTh30mYqlME0qnLr589xXKU0o3MNLm85b4NRmzXhf35q0Gs+Fkac7x3X7x1yoIfWHGTRb
OChnTrMHScpoPJeE649ztJKJeM2qXm1hdppDJdtHZWSts/gOpE/IjjzgQO1bpww8LR6nSzWFJR0A
jxICS5V0k6k/LTO+G9YRaOlvgdpiL10tex8tO70P8zx6ehP2vsWtey2Ahf10gNE1RVgcEpWKAzGS
8TbJ09fEdjJ2UEM/tsKc+AI6itmK1F45EDWwTJj55IiXENJq3psiCN/TcP4puvqTLJHIMzi7EfC1
AGZDxd1v22x9WiMwZtFnNglHv4YBZmPlpO2mFIu5ogDLXMccO+cia4kxm2d4cTm9EoCNPF9FGZnv
kXEZZZATzG9ob2R077GgXubSiDewABdqc10WJvFvMLtoLWauVtfgySbIMjopftUtK5pxUeST3gl4
SD17ApXDgKM2QZ+5PwA4BjHFTglNlCqEIG6zn1ttWVuz+Ncwze0IYUBFogIC5/vJWhUUHG4iJQze
AOufm8DrVaKpSad+rGW1/rHYY3xSRdAf2GfIIoADj1fkaIzozwAGYtzynmEXPC5VYt3pgkzPRkUs
8BKRjLJEUe0bcUUZLBD7FedbulEFiyGGqmglJBWq2WDn+EekSxTX+F4zo69T+gbRAjza14xW7JZA
wbpLzf4LdOf/LwL6Eid5I2B58BZH+xFSdyBXqk819eR5jH1/Tjmmd4nGXxNaYD9Va78hH4geYSzL
biGR3JNLfnfHpXuXfLI1uBQ/uG4GR41213XaRZ+odwiGt1FbD7GzNsJofAlKx7nWES+oSIGVEqy9
+4ra+00rF0RRw1sZQCEmI31wRtPHqwF36RqaI/DcZsh9FRnd3qS5/dbrQbdt07h4UUNkrSnUMj3M
LtSpEgZaeEE9yn/C1Nvd4M7WR0ig3KtWuaHHAUtXKiyJSw5OBpCHOMhr2aV8NwIhnOu+XiVycB9l
aelTYxXL0zAMBKsAQ9HB8gjJNtKzJev2qy5EcQKRon7GcYKXGWRsJeuRMNywAIiNAyhNGLAzjXL6
d9q6rDhExvy3dEH9kRnuspuixNlYEbtoA+FYarZXkj5okqzHgP7bleN7pIUvdNvQ0vOQ5UwZSGDj
khxe5HJ8a/BOwFk7xaZu4Q3Zh6AqiAC9imRs/tO7engz9HbwEtZbegLm3mczQTswwQukrYyvbIch
jSG94/XpGO4ikurWyukNP1RoDnLX/VFj2b4YvfWLsyHBl98528m0Es8w6gAPIdcj7I9xTxjEVp2E
vqBRhhovkwkHzy2B7ZAVO8OqoPA15LxWMPK8JUwibd4k/Wqg/OED8ZO5iQfn1W2l+WTZlblj00KT
I9Oa873iPnFFcAqSemENgPXJouA5Jor4CEuYv3YCMUUxu9nJkAe0UE3IBpu8UxDkeBVfDtIxth3b
RUcGPaE/Wek/HMIAOfegu3L1ew3vqg7YHKfmOYXqH9+SfGMgIoI6PNfF92Akl2CZiTa/xdmJyEvd
PALQrErwgTT8oZeCC5Kw0Iyw/QeT79IM+4qKcSNks7PlC+1WtBPyTornyjgKAQp5DaODG++IhY8h
kHRSs5W7EzUT3YkynYD7RuUF6469yuMPm+o3S+Pr3S3ZTuY/yrmzZq1inU2hPYlmayysPvqxA/Qs
ej9udoZ21sCwKApz7qX+aqUvS3GN4m3rgOuJ/Vy2MGm/+bjLgJ9azTNRdBflaQZPinFn3h40cw+h
mA2dlyD0SrnZmu6vp1clMn5bbU0JQNOfpvynJ/vJDC5g+0beUIRHmZZKb0XUbMLyJbQ/tPpkVMle
wFFL++7UaiN77VQGD01N6Vd88+S9rykcPur9Zmp/ZvAKkSJhZI/Sx7cZTKoN/XFAVMAiZDV09Xq0
h+2M5GDPRzeCWrWztbB3enYvqpeCN6dhsT67Heg+qb9Dl60r6wTF57mduy6Hn8evJqO/BdtSkZDk
ttDF4wv3WjbvOsdlWKWH1NyOxpFGsH2ekX/M0szB0OvfSUS3LApUo2WHVN4wPgchmSM9gOr0wwG0
yo2D04PC2dWhGbl2aOJICXrXi7dS7mVMZL9pr+JgpEHiEKEv4onhGlnzqYH3auOm0ZNtf4blLTP2
XfTz6JogFcQbBV/gWTOplTur/MF9fYKpjM5dUY3YIq50vm3jZZ7eyC5ZwW209jlwtxUkFrZ+DQlO
t01QzeTC74yfDBo151KluiBeNLoMz2VwiW0a9FBopWeXa1zSYGe3er0pWW+p4kDxlZdaA2s72K/R
IIo9uO6XmZrpxXV5rxabjPrzmL9ELmWcHO1dMyGAsm+u0LzcopU9o5obERf9CPIUmPUxoh/GyHaZ
U6xG6u6iKqbUhWIvoiQR5kImPRxs09mias7mxFOvQ83Bq2DVMiDUYGUPr/QOrMmj9GqGwSTdxnDJ
I3EwCFh3cxiTP/Q8QbPlZ0nJ1pTYvmg/Eu0dJ30Dveta55R8TJXOXttdxfSqq6c62CbILpfqD2Ry
qzVv+vJkqldk+0v2N1JGA2FV0nNDzN5OHxI0aNtHy5Ep6KGYP+P6NabVddB3QTjt5ah7KZGfdUlS
mKJ6A7ieWQHuYD+jtbH1geZwZD3Fc2u8tda61LUdo+2+NB/VOtQIxb82pSgZtErJZwJXWFVDscrl
f5Pk50tOC79WH++rEAhnDjyE/+zSdJxIAPXxbcLUpNQP7ZzcvjdH/iD580JEsY8IOgOofTG3Pbmn
CcftDA+/f2gfbWowo7OaDQYSDkSeARaktZYVftxqbwOiM7K5V25wT8VtitJdav0zUbTPBdniwK5h
9a8csAQOL2NzfdyEE5ghKqx1psH+VyuFtTzJGEhzA1XKCyXUOlshhTbFfLbpkbWIhJiCd0GhTxIF
h4DEdCdYdfEPmdVhZ/kUNdZUB7qCbJzhZlC7PDTw4FBFTKyc+/V6LJdjs5jeTBdqJNah9VaUn7rO
NzKx5qAHKCVFEhtITn6wFxm24BkXksdtIstC919nPsSn0yWdu3WuBf+1Q7VOI+iF4iznvZa/9+O3
0HdzvjUSa5WqQ6G+SnEjAM2LyQlPrZIj+tCwExZiW1AVN1LXlxqknt25VuN0C6CYjZo3Od8LZ+5Y
fzfpiyNOEdoWUX2G/ScCMh+zHYMPrJlxWRL067tRO7vTjkS9zuV9uPWU8+UfWvlZA9JUNvus86W1
zyFvShdv8nxrJm/t8O0U1XZGWIvUgAnh2SbGukZVWGg9feYJR3axavIvO7w5beXBx8LMkGL43Fbv
lP/k9LkCMBAPjw5voYaEbsVg+K8St0dvqtJ2Qj5l0x+0R9n+oKrdUUTArpyvdPMnn+mIVdu5PiU1
lyenOCJ95SBOtJLtkr/0LmrY5SrFjdttwzjtkeUY/NXAI3824mwJlKdti/AtGe76/JGjDDG6o8aM
FTqq2z3kxKgzYk4kSbp6gmbJp/uuO2R0uG359TuPPrPSLywZHWsru42kwvDDRxvmF0+O92FEL9iD
CeYXQ4E4JkRJvcUjBcDi25l+W0QnCWUBYiLefaH4h5+Eh8Gbk18NxsGl4q1DUT1G9hrd6Cy0LWAi
lUXvCMl8GSwXWsi2uc5WRfEkPLZvpGTzIXDKZP85G9amDfe5+wE/wAKdbXLxHgW/8tIpGtfzXfvl
7uvuKiv+hyOr8mrItx1cHM7I/RjtJaUoVamvouX0kO8M86vFqZrmnBmPA8L+ybmnAmpAg+jm5OR6
UDVZPrmU8VQpP/Inh5iib5So4yLN1pK6ds4Wuus8tXyG4rntT4n6pTQlGw7hdKK4dCW78+NNg4vm
JdpTT9Sal7h6CkwIeOH4dDDyb/stM39mygMXGdv/FOgXpAlXT+M1Ien28VeSniu0BsQ9LtLvyQMQ
F9O8zsa+adlk9Z09OZuBa8NyD4YG/9Bu7OQi4UTG5Y4kFTX6ZW6e5vHLMXhiPrP4nxYJNG/I6OkO
q7RzX6+h/P0GGZA+fI7OcSlvUvspoQSriHwLqna/wHm0YtqV1ETWL7qF1vJLd47SfgrG16X+LsP9
IjZNdMxJll+2ZOR5dn5RALHleM2Sm42+Nu7+ZXHHQ3AU7istLBO3WBziUnkV5kuY3PrhpIeH+aGM
6j4SeSAKs19c5hU/JlmKJ3SVyidlXibzXoGiD4L38WMxrqr32ePWovvmPoLlJolacsv9TpKqreLk
0oguMppT9Iwkza1izbe7e5QafmxarF02soiNrPHHIIsKuJwfQHxxzqnlC8t97zwl+ngazH9hH2wz
UwFN01/YXFhoPOk0rD3FaoCxmPQtYUq0tFY+YzoDM1h1wUwgdbrX2UqiS8HC5nABu8UTUWVITl+t
+XHaJYeJBoys/Y7RSucF7QzFPjd+o8FZ1eZ7wgFg6gkZiYkH2JwzwE/wiOH428/RWotnsrfma9Lm
pJ+C2AKg5fz5FSnp5SELP2BCt7264aRgKgg3y6Mjk6FjcnynQistn02ZbeKxfepDykAWm4MmXDfB
5yRQ64+vQXXOAuFpNXQ9GNUi/oY2Xy/R81h9BRHhrGg5E46EEsSy0daxDugvbqx+p66iDtnm0grz
VaChkOZ7H+keVyaqRMmh15uvdcYDXWb0VITftgVJlfzWQwH9gFYfBQ2XYrN2+sNAng+8NscuFR7g
ywX/ygI5S0D3twN8lDTPw/BhV1vZXSm8QHnBoR1smuLHgl1vVAzf+Ve6vuxJ7QiCV2Qx7OL1PnL6
zWD81Fi+A0VDqSSauM+bfQXiqePKWZkPIa/2oSXTvqTGCJ3JA8QP/5qAxvqdgb5Nc+PVPHGXRS+z
uVAE2Pggfqe2qxN/4gQfg3UnrTczrb8WXa4yyu1t66fO/yLhHAW1NyFxo3n2MTYxyzlKNxg/GOZl
oEj0VmlcutFbrF4j0/B7ys/y5b8JNUjwUsx/qqaMEH+N8dlTAt3zUaOdvewLnC0zG2Im/4XUOTfr
ZNF3gzOcevky1hsJe8sMTMX3yoAIZtvRmx+6bPv6S1j3umRIs+BljnW5yYxr7xDTuxcO/n6ab4Tr
o5nwOuZDWcTbni7eET2fqd+75tjbxwYyXEY/uSW8Cai40/YmrGgFdJsYrw7+fc3YovFc6exRxEJ6
CRpH1syHHsCLH9sYmE3/Nlm04PTdysruk/tD8+B/C4U5dm57uX0prRf0qau4nIB8fjnf7eDSaEfD
2efJtk/pCuazQZaL5UmJv56Gd9D+rNnk0fvoBGTIcxJhPDpoPD4wA3QYneCaLfFbhBWi0BdokRiF
G8oywmmT7E+fznr9IpClFifCRuAreJL1i6yQeO2aRxOSe6xa9h5xGvI/S8p1SGNRA1QVv8geConC
mKq+BfI1HYU3zJeuDiD5GcneDVReM2GeDoA6Cx8PQBucnZjXrnjOhzetfnabp3HeDgTCFK4H8AtW
fhAZ/0B1a9pPk+3FVsc21vclUEk6M/1gMMyzt0AT1ykmA+eIFXDVLk+Zc8zlR0LxyzJ3niOpfY7G
azQedLrMFvKEFmx3FrhqzjodMdPpyd9AX07V70LayqnPjUtWXG7uovhR9OZkMF6xsc2GjYXMp04u
KJ3WdULFa1jt+vhtKGeMDA1E9Xc8finMyBFaA836KMz/6mbYRta8tvQ9DTAouXiOF7e/9xqd4+Tv
y3JaG1nkdw1pItqwWegEkzWOC5sG4nT8z0bEN+spadL9CR/XAaghWGHhe6NDyFs4pZFQp4dAgeZr
7gWjoLekxSkrZ7hx3I1APbQ7xbNvDu2hJaac78NByOCmWKbs5maR0Nob2l9g134ekHxb214a6n9u
gxDJnHzN1j9ViF0IGLZQvTdwwCKnODjdvOvITdIfBWpUBqKG79p2m5o6eujl2wjMKzyFV6B9tQe1
tdrOj41HNdCwrgt7V8+87M487t0y/Oin8gP2ZqeWwXelfipLSpirxQMJW8k5uwFl+tYwHYD3PwXD
oVTDgfabOz2q63GcN3EV1SvTKQmzlr4b6PvO1U55Gh4ji05cmP4V/MVvo8lNn09P4axD2kNMjaa3
iJbyzx4ZFdFDufWJ3oU5guoqbuJmFaeaR0Lxc2RZa6PRz4VV/5tSV/pmSaKuytTB4LJF2u3pvbWq
NctflKY8MaYY+v7m/N61z9IeGI+XYmWqxyaXfUAD3cY43RgT5gBnPiwku6CBu2VK82JLbYvGgJGk
C8toz0UOjVdAyPfNbgqCmxkPBKWSLt8v7aVf8mOhDesU9i7QKVYDV6Yu/ehyMq/CJbihIzxPpO8W
oXg3q241cGF2qYm3DzWOGR6tMKP2KHk1iAKfzOW1XVpf8c/oyCH7OfTUlPg2B0dNq+syL8hyKN4K
FVqKZasJ49SW+c5qeU/RUBKn5TWu40NRftaau0vL8dwYk1eK8bWlJhP2kur2WY1viPh3spmeKIB6
H4f+YKfB2looJjBoCSfUlJXnsdOCJG7IbEJRDWs6l4h37ave//SBIPBUo6nEOUa68AU8cs6uKIln
QLxOXhh3r+TtJezpGGVM7imut04aN0sffPn/UjbqCex2jabMi6JmV7cdJXTdttcnisiop4TJo+l6
75jlWmL4s9LH+8Nn50ZGyfyrqLUcDefQGsuadOqLLJnWBnN8HgCQOqfahBp4nA7qM4lpnYG/A0v9
6rN6iokZ9sQQ8UfJ7Lcp+b3d3K8EVxRy2tpEamYxPlLjLoANqAWnXQghDTqPsUv26ZitVZPtdb3A
z5ls66n4hD3O1sESoQiutE3TwMI8lIZmMZ+gJQBFxonWg2ADPWz7PUmDURLqYHf0HwbcBpKd1JTx
MXVHGsbCbTBM89omVKoFiMim6liGnOXu8mojdcXg4GywHmwSYBsX3ckQsiO5HAf18Cg+V6CCut4c
0RXt05muJYx8gYpYTJrHrr1HMdSz3tHMLa1nOjLX+M8OCr3NKsF9kDfhe82DPM8G0bX9vbAc6gns
vNpoRvJsdW/pwLbX4os3JL5AvlqOj7p6Fl36mcwSNSDlp6LYTXlIYSHjVU+ZL/l7vMSqQHaWrye4
pcDITg2kWNVxPDMC8agk3CV1X11ndJNtxAtiFJ6LzAEJK8ZthOALJ37HzBe4f3S1r0QTHYqgWyUo
g4oSKhtTA1WT6CErrym5j0h1R2kNPF/5UePuTDBWGir8ZJj8tHNWZmptHTdfm6K4MGYesPeybDEX
d5oXknntmljXG4lJCIsl3T1eXACJ2VQOQxGgLUhKT2Q4sbr6oJJhVT7Wtohe9NxodzZTb9Pnf6LF
Ypdby4cxQrgN83lgOVxAZisHtbNLAxMyY7ejlaXg4JSYhoo+BdwzsfeZEVoz5SKyrQFYymPLTkh1
pmdo44YDYm+hqZvbZm0izFNj9lb1yaGfEt1DLHtdooCeRjt/KgUaRWGVLIdY1hK7+GixobGyQbVY
CGITQz8jhT3XLh80QzLFlQJBy2QmeAmjLX4sf0zgfhd+QLBRjEnrIJg8YsM3VuCseukiHqBsNZN4
x2gCH1GDO6DyaWUBm7TYODtaRLHEjxDmaLv4cTRU7EvgV0RrZ8uYe1ITQBtJvpZYkqtG5/bFCRq5
a0RaXjg9Vvbas4ripLvYiw0OmLIt0CeZKxXJHwtziTenthfZ8P26i2yaG1Wn6TOTePXb9rdkEK/4
vNoCZS+r4yQbP1h03wLhqwzrbID+1zNfRji0dLk25rGwlxcrsXZIu7eV2T5TYXKHFz5XfDnDJLe9
5k+qBBZNxl1EWX3YyS02qTUGMj9QyV3vmFhhIl0sgeSP3gmH/KxGBKIu3J+hLywc+DBkBHes1m7L
bM4oF/Xak7LY4MZi3zG4U3I7T2sx9YeseTTU43E2na2a/rO5xIaKPw37Q4tAdxWUQ864j9uB/9Wg
qi/umIjtcEHzbn/PBGwjtP/i2eOcxTRsIz3unO4jQ9xoZcl1BKPrpghauMDZFR7jpt7i4ofl6Tw5
pVfbLvdGjw+uHLamTJ4wfQOJws9C3e91ae4NW/3VMqYFPMV+ExXPJXUqD5Ld0hWwDC/FpLp9X9F7
E9i3kvAZfPN8yjaniRiBocVZJJyPWQOL71qHoEbtc0Q96AXkHmb9NMEM8S8sTLgl9Z5WwWnp8aWN
HULKKHxRxXTush7LIKJ/UXXFqse5gCar3IIyw2zE+AOps44TWAbuCBtHIqrrB6ei+fGAtXEaS9ql
508zSSkAGdDwCIfoeyzbphdnPZN0px+KqIUNCCpyGARi7gaO1Y86ziMLrVrAkkr17+6h1pyd9kx7
/ZaM/6PTz/0Olu3HnayNiJPTBNCY26ZfhfJdD4dNHzT2ZRxLEESXDItSsdrQ8wurHEjH8AbKQJza
XYeP1TGfWecxo+psFbJpL7oQXiPcFQKzvVXFf6Xl/ip3OTcUnFQ0Xto2dga7OIxN6lMX7E1mdBBh
tnsIYBh/17OL4OyBBQEtSfAYw2yATqZlZYmQSmJw+FLj8gYS68Apw8e9qJkmrnjEZM2M3qhjD0kj
pjoqNxNJWEZehz7Shs1kKrwfFMpC3m+GDPq1xUleTE25tyMSGYlSqCfB/G2DspCVsFhA492wdbIC
aWWP5jwpbGIPCZp50maM+XQeu5eykpSpJCmHs6XfUf29VFneUHDtPtiiwbwbblm5GwqMu20eR3g5
aQH/Tlr3P73RFV9XDRVhECH+tliwWaY4ceRawbtUZnokGCrbjjM3wih6tNESgZBFqcsucIq8XtVl
+pXQfHwtJcovwgso2dkGUVic7J4of6wMGouP+OgHuz5OTfS9pG2/xVgY4xYvJE2YTUpvaRRcXcPA
3BkuEc+1FZkI7sDzTGIqdPetqhrzw5hD92bac556/dSYWxto29NcqpSNAtQhHYLkMJjiUCmiMOwG
JzUd9Bgtab7d4XHJzzVJINt2sTG6VTWl4jLt/Dp18NG0qPMmiZ+4wwiJcqhwVjjU2nNu/tLbiLg2
offach3zizphhFoDoviwIkqgSsLg0Mbs93naTxhRlQkDhYP6CTFatE8aC7GSGVBnQP9X8oIzH52X
S90t+ZIKCNlQFgkuJjade0L+hkt4STjexip2vmUuyCiZ+/zeTG7wymeoToawA/sx5yK/HudnyP9N
GNKl68wO2Q6twrkZIwuDM4jE3TWWZUNVX77WM3I7MCR99ZM2hoiiWsCdgZQBjJPrJBOo35msWo7P
Obo7S1f+pUvHqhuXBcuobUqF9tohYQSjsDm/pMgl/LHXn/Np/Kn0JjkUwjjnIiORI3IYC5MipXDy
cd92Lu5iQbTKTcWVsxVGhyuyGY0PGGj1gih5eiPkpaNYPEUFiYPz2LTNsAnNyj7qSvavXWvCBqt8
2bNOYuqR03xPUm35K9os+9CRRm7rZRp2BcQpbQYy5hVJAsgdUv4Y0kdL+5Etun2l9S9WiNPIVTQv
Gile3D5mz8Bc8P9nvyCRgvMtTeirV7XOf7gav1Mdo+Qj7nlnzdZz7NbmVoyISRhiqlQ7oFvRAapb
wGsR5pxWBgAx2GD2hn0WqWe4FGJD2Vt8QiFjrk0TuqLCj8pgVnTTnvpZFCCy76EDS0GXLxMK12L5
qpc6I+qgcVinGFz0VZbYzdZOsL2jYGxt1CGi25YPyqcalfOfihvqs3GAkQYw1HgTUwpM+KvjdVaJ
CWAjZMKOI9czaFYGvOUMKkjufuY/wRllwoaXet5fzJ4s5RXxOPDSMsRhB9CwbYf4l+KtGGnzCExU
pArLQg0XFpHQBfVRURablXwaw2pdOnCoRs7ymbu3JethjpDWukCjSdLPV625wNdhB+rj8RobzSNG
iq6xxGHEcFS1q8r02wqWlzydcLOch1je3IggfMyZBHKoaUbrh8pmFzYl57lZPScMVOOqizhP84cL
WgSiuKeT5XIzFRXKeipq9/QiP1IlDPGqTT3wJm3FGxEAu6aBwiHSyvnWOXm1b8vBRaIL5LCeTO1z
UKy0PYPwRzobJZZLc9iPr+QHRMOGj97s43apOQMAYhkN+3KdJ05FB3UW/lgq/MegspyNqSg/MoAi
e34NM1IAGc8jYjUCEg0wmIce5lNOuTwI/hq9zp703g1+u1kaIQR5EO+dwL0GXIbP42g3R1tDYZhr
FDgTcq84VB4HR7YY/iRirw2IYmO2tV28qFnTDntiI2H5QxtohPEnEZ4ejcqgc6qXvd82GUkG2F6r
nYWtyKPQBqx1DmfYkqTWG7y4YK7JZManCiDLK5Yw2vCzhnstriGI9AEbeZFi7ls0QxxHAh1QQLEy
nLLmI28+NnhH1iNJcefaRkNsMqghc4asHSif0uSkr9JOY3qW9fKhLVDf9qhZPBPi3zzxtHRm7A8k
KaGIZXuhsCoA1tfA1EayAloayaCOy9YbqFjedUqDiDSTekPHIdEhtRswd4xGzvyN/KqLDVwrecZ8
h3eCSR2HH61qOrlVUSBx5KL84a3X0w26WN6fPsdPBOe9asyY24jqbNTQtML3/M2rMmdUDjXna3FY
uDO9DxltRbpilFMgVgFWkL7LCq+KZxKKdKwVgSJiBcld7bVREyJikPcQx0joRRXaib7pghVAV1JS
PBoEzXpYqnM1dr863TrDk2Q0Q44QJLdmtLJ92+DPa/Ar2cDp0UXF7URTnqaC11Azx7+cC53YL8v8
r3CdH3At5VdjzqLF3J96KoAGVOFwGJz/UPAiNshrcqx1zdQQ2FImxL2evxe1MO8YHPoPzEc6H9yC
RQxAu+JsNJj+OoLHQkLN9jAHj8kVATBMRnOpH/rHxASwclhwfKdL800Wcg1jz8KqbLfqVmcmWsbW
OGbp1F5xCFSoLOMaAEdq+Guq7MNdMlJ53OqL9bVHnxSmFa89o8nQ0DPtwRCQwuQmUXomoqCBna1c
L2ra9Fot8i/o48eAK6Zv1L0/1YwQaqqdq5LadA6iADMvxR+15+j10PkE2tkhqQyy5dl4NH2qBJB/
muSDOVeavrPKxPgKpqA6ENVC+9Os8htOSnHKe5cgl1GNEVwovua3HDmsL4wHIEbLuXY2IySQ7hjr
jywhqGKcEl6ik1RwKqVM1D0OFby1rU28bRLAX4MskSSyhJP6rDuUm0RUIL4W8TUE5a57wwvNj6Bj
nwB0CUqqOsdJmb9pJp4aMT7Vdg9YWA03a9RORZPWb0EgEuQPdeQF/WBx5yU9VEg7/ORmq8Mf269j
R7l94eRvNCtGZzsK+1fBIsIyPwHcWtjUKaK/z1X5hK3qJXPxTtk4J7nHOUVXS12/AzfIS54w/tlS
I8goJlMntcvxUzfdnG8vw0a5XbAK5le9yt7q8GESmx2YrWLUDAfFe4KqP6xzr+4XqAKXu8IFpFjl
Q/eXFfmvbicF8BRiISkgpGtCqHhbkrAfwKfSkWuJLhh3ZcRB70vXsZHyW8zbY2dT+MdY6tW1Vmxl
3P8TJJZsCdJQx7kLH0WSCimDnZDc1kRAiTOLkkdSF7FprWXueqtEuB8PqjTWU5JbBoyrbVAcmLR/
muXkfpYOBDYsqK+zxfmOweY2RRl/VlWBcWRmB6oybVkl/yPtzHbjRrZt+ysX5/kSYDCCQfLhvGSv
zJSslCzJ8gshyTL7vgvy6+9IHOCi7Cp4Y59dKBQKrkIyGzJixVxzjgWfZT3MHtZLYp00MsBdbMs5
Lj7qwi7eYKTRHhbVEhywikQ7AAaAG1RLG82LPKz4WtWs3c5MV1IOXv0gnFRw1LdjpgHYfvoVjYNj
KDsZNoVOR3QD4rE5WFPgzruhzVSzSX0jbqq0nFgEQoH7sJ1DsDoRvvFnDiP6pq3reTv2Ai+hqUy5
FXqM99hsbcCOi1ruRTQNHzmPeba1fOtlmvV7kdEBBiFX7hiPBTjKG93PUeZDtS6d6cs0duOzKwLM
0LrDN3UFEBcZE2c4M3Zfaet+tUlNbvLQ8lZl6vS7Jqe9Tw0eE3Swn2XMSNYDhhK1nZX/OfpsFJx8
vO1YcJzGEepxlnMXMsG5PxdfuhktrvGCjv/J5SgFz5luS5jexll3WVpiftRzDsVZ1qhLEZf0KorZ
pnlK/bTKSmCvNaEMWlP8OvGILynpeg9RpXma9eRfLMaw7sZ4LE6hHpwtxU2DBsosON9laODKU3Gw
a8Kg/cyuiDbsKBSNo2fdD9ClfoDJMudeqfEkna69MYOHUhz65btWi9pYhd1zJrGHM09atc4VNxxw
rOmg8SndjoFubhI/8W/ytkUuVylR1qmvkNCEovdhyi/txApTjIhtKJbyqiMTNGqhkiDtWfg9r+sH
sKfxG0gbvc68wb2rSqd5zeyuOzZtkF06k4a3jhzTF9tzA+K81rCesmTeBRCr7W04qJjcSTsflWt/
LFjVLMhvK7ti/lmRBtbNSOT8oCJn2LroY+vUk/UBkQTXgmOzlvu8oTCWznEqE/022GB8ZzeZyAf0
zMWy0qfsf/xd+ARJMJDaY+TnsDWJhcoWiHAnRvG5DP03PRO8t1N7/u4j3pykIcFNO746MqMue1xs
jHV2bswZO7fu16RR6Dx3xdfFTeC+aFRKZeEls3T6XquW0ohqa9UFvfrp9S6PI/XzOpbj/EBgy1kb
OlYrsmRiRUcfgbU4JsF8RQdZ9dpkid4pYfvDarGdftsNLLqxoSbrQxJDXVSLnW8CsbFteqxDN9cw
ElCxXMwthdtvefABfoS1d2oZ9PJzcgg5d2bgZNQn1rJLKLx/ZHCY7mdY4pBhGup+kD3nwYj73Faf
gMq6VRv3tKoobgMqhkyDWRvLcGc8iJimbqzH2svcTaYNCZlQloyUnxztv+mhjp+pMkjalUhDjLXD
bD3J6aUtVLqvCNGQ8SNOjBTUVC9x03e07LJs3YEk3Q2j0D8T/aCq7BBqd7o0ObDIXRHRJqyDiH3C
mdtjI60UOIBtEbekyoamln9TUwMsoiI4gcI4Jy/MJp45eBCDXONSrVf0m9rNFdF6smcxnzxnqbbU
2Zy0kUuOpVW+AtfLNpPTfc0768XmGLBNu1mcYVS1Tziguzta0pLgYYR4JbLwFJDYIxfYRB9wVHEn
zrK68euw/WjmZNw5QxauBvSF16pabLSrCXllad0zt1e9Sxv5mTetu6ZaKw5xoRbn5DpR1f8wnqUT
Iql+BxsuEuusdpJTi33rmHh4nopRTzia0vJr0RMh9fLZrNt0RmZimYnnWzMp8dCF7qRuCDGF68Z3
8nTnhE5q1sRRsHSkXjvmuzQZYMbkeM8AnbpCnhpFvnEuwvmwRKF4VHRO8d53+Y4ZzwysJXlwZk4F
zc1UVyAHLMGwwgDoKdj3bb7U1mbxvMlDXLIzBJa5livP14CZMtvFcjv7L32CFJ85Mso2pVye5SJp
JIGNkuilYYT3c8aSVIc1UzZCbLtd1WMO9yc4q10zL3RA07r9tmTJEIFyrfAQFCZmGHw9gG1iBsK9
L9oR2d1Rd3GKJhXaidyYEZ+MGWjKAfRatowdb/fpFGWHXgRPXp/3745Abes6ogEOxrMNLYNi3Q8q
2BZLlv9YgrA9Z3Uago4L80mvO0lDsPW0+LKo2ifR3bq7uk/9bc657VjUcU8LkM5Up0sKhFi4d4wL
Di6N7Q6bQPfMrOM2oW80vs9J7JzNki9PYHerw1JN4l5IS68DP+3vCWiXu9pZivXcCXOgB5Cta63C
93yk6ECppGRYpL0nAIuLo2N9T9IE4lbZJ4hwdr7P/Uow6A1tneA4pi3fF0wsdqncuultSrv6S1oW
7gccAbhtLmJ+Ad9x4S3T8ltMY+3jzovXmqphQ3h/3GgjitulnnEwyGzEUhizjdGASljuaY2Us0hI
sEd4XTwdPcmUttzq+qC9D9RAyK69dfZ9qv+JfWGPYMf8nM4udokpxT0Pw7X1hKZZxOihgM+YJjgW
AfCg4fvQhD5wonHeI+jmW2En8YvxZvtY2EP7tRjqGZOQW+Cx1BnnHotmaa5sCwtnXMM+hXfsQzkB
MEs3LCvb7yJOmh/TDCQINX44kC7JTk1U1HflaD5sraM7SoiC+wpbc9A2DUGppTwEup7ul7rUJ1NA
X5npRW5070KakVFJcJCQ3OizutctHY+KfDkHHxpzQYLqlfSR2MCzIaHTAADG17dMmJKBJQMiXvVL
Oa9myA67qONpE4j218Y6lWUWXW9g1rN5RsToCdos37JoUE9dTJU2xaQzyrHXgB79YJe7qjjYSFcr
Um/fdB5f57C0CWgObSNYMOF0U7Quktxcsc+46BUWhQo9IWgwSSXNXgFN/ElRiPewmsKDXZAfdQvc
eCOsD3oBnG5EwuBApTNy6CZIdjTI5H6YgLMCRqq+XNewlUfmclWy9W4ZyUPTbqxAVg3t9xm+FajS
8C7UBNrDuUw3LcApfCzxT1YiILjCfJtHbMZtG8pDPOVP1En92retR+N3ZgsLfrxkhVM9Rdo2d0ET
2eelTH4oBmbyRv0ouuMM354b3/ibIYine46PascE3e5bU+eI1UpimasFXa84+SwWn5Zx0g/PNTvK
xmGa5Q1YKesmClVHZjmmIWQrCHqeVxwB92EriZfIue5zbGCu8e13zrHoSdLCu0LxvNCBYlpvrCnb
GiX03q84DU9SjM9RWoZ3fje05yopxy1HJDx+U5E80uMgMN7iFU4AF8erhYjUammT96BIqtNYtfkJ
owZvHZoSIkCEaboaenHOsxqhxe9dSpAIjiEuT5U/QiOTh2EpxYWmEG7vrsSYNhJbwMNz/S0ikVKN
LD2crNE08rs72eUdNx/ghTj+hKSBhy2R1RcvlJglkspZfiZJLzedREVtFWrL1BOzcWvLQU4uqc+B
Sod+IbeGKPZ+bJikHTUtLVevQmN3ymbNL8zQ9KGTsBkd57TYeG4kQIIVbk7MYX1FAAPD0sqA0to7
S/+QI6igjxSPZlD3+RDVWxsK9x7Qp/3mXe3l1TVkyGNE9ajcFruua9/q0XoX+dTukk6ZZjWqut2m
qRiPQEgm5gGmb0Stw3VR2Ph6HYbhMIjD3jExaj7Fi5LbyKFPWNvZa5J32IMVdFxviN+A3RS7CL8F
3LPMnKuy4nTRBzicLOr/Taxqinkba0WgnWKfLJ23jea87Xf41GhTL4FZS21xhnQwdPmtoalp+lNA
WnY++3MJ1StUQXzdArL7GOX/nWkHTyhW4jLmS9aeJMk5+z7Le3jmNFJx+tN/6w5O37efouvjS6J9
/z6MsRW3jEX+wmj4K6kqbFkv8yxFL0/nqsLDjoGXKBIRm/jqMh/ShiKTY019DEsTfxE+8cASRRmk
CVQuh0C/HdNsRcwm30eLm245sEj4A+q5YcT9IYZfsiclS75fRzb0kQBmWg0OVUcLJykq9b3lkA3q
BOItTlq9UTJ6y7FY3ixatGdoh9EmbUlJWEOTrCeW53VmAn0aS4Y7e6Z8ifJO7qKAzG82VxO5odjf
9mKWX1vOr6t+otsgrD7fOfN0dWXysxaqek0jH4uwb3E/jzxSUnQ/ONNi53TsEAMKgHYLXsmjM/YB
zzagg8LClc/zAb9o6kYSHRRArkI+zkOAp4Y0CNMGgjy5dVHV8b4FNjHlKGQQjZVqvBOFR85CZV8l
Wflx2y3J/I3MR7cOOhLQSRmMq1BfOeZiphIEnZKfJerVZsozAiH9lB4DacAfl8Pj5JXZQYKKX3uT
RYsYmtTB8Ub/PCnyAitVNTTomqrjHkojx9D5bm09n4qEk8E0mvRrWBc/WJLhm5f62iuq0odhDs2j
WwwVa1RKstP3cI/r2Pk2Q2Q7KzNnlP14gQJq+RHZPHkqmxRO/4K/I/RMvIttxH2lQxvfxyKrPSYF
6n4/+Iy84q3nxLktepHsFyYnnGrTZJt+8qj/6hbUbAwRjx0xwTWABmk/RWApVt6M99cGpY2UukQb
abTwVyk9h03ULAkasyX79ZUuKda25CvrF895JPMpHmSR4giRvE6afEc/CDhZF+Mmn0IKBUMyCOUo
PCzEDTAD47AzNYqeFdL/SEd6vTbD5xZ6ckzCaOPvuaXpIqCeHRzLtMeAgXsbjBh4rEtwj0fGU/bs
tlZv+GkodZlWkJ2NBb49Hjt3x5cU72Y3+LR0fKW1RMEply3nbp4gmOL1wjE8sRB1g7ylGgihhUch
GVaU7XE+5WMDYT+por3gWLab55EgoYmuIBDQE/SZ0wZad9Rtleyqfeqn7uMkdf44JxGQBa9Or+wK
uXI7QpjRROdnoHDxHE77ceu8jp3nfpmhzO4GKQgjh4pdTKodZ4HQ+ZxQsTeo6Bocn47EY2Ti7ln4
GY5Nwj5o6R1HARLjNIgtvBF2P7THVlnpV+VTOju91Kgmw7BtS+xnFhiez9BKs0vVRzT/2NHf/IQw
azZycIQfbtYo50S4VOdA2Z2hXfvYAMtRyz29AerlFr4kwB9DUzA1F2DS4mhpt38LG5fGFF3L9n4U
MEKI0HRrkdc/kBvk5zgIFnfaclvtpJyofVAOi5Xh6yBXQDtL6VXYcHQWQ1y86TyT22Ey/bdy4LAB
mITSe/I/CP2yLMSh3BWTwvriuy2yfWeGS9x4yakaUFEFVjYjx2vcRU4xa5DIXn06/RznMTH0c2Pd
N7FffMl93VwcRC0UVhRiKRTpH73g0jSzdtdWljCTAZY+ERGe8p0vORrSihsYaDF5m9h2lrvApbAg
SYjmQ3sFrxMTwqaUyg341eCg/aXmE9t5efCt3tuRM5734AlbWCpMF7BxbL3lzjQtGLNVd6hYMTZq
YSOzlMnOM3FlrLIiXHcppPqwYXR2nqNsSmwft5yl4dhPpHOgVbEWVuKTQoiyzc2vm3LbMnWiJazk
CwgDne+Yh9DHlgt7Lb4XhM8B9MNxuxlk6u8HbyoOy6ibfdgsPSwOb35rGRGxIznPUgEokH2AhCs9
g/6Z8RIQtVSh6QlcIyfUCQdBx+mr6XGV25O93JqG8bBJwSh6SLCAgW024kk41p3jq3HHYcw5TG0f
v5e1sG5kmGbrpTLvoys093OR/CwB8WGFNN1OpFO9m0SmiBMnEqxVJHdiwcdbKKrdgqkAO8V0Dgyr
7kxxLjq1z2fUxjRx9gY892qWhLbHyAXEkIb9dpGdh/WU8RlVP+pvbT2h1F3X2Zmo380orfDoG+Tw
VWLa75ml/O9qbmkqVrqubsAAtxvtuPwU8ASi6LUYMCXWjS63dCTCg5cSxQmZmLIt7SqFGeFZhyyO
0m0SDRbralRu5YxjuXH8n72y4EJdiWDIPhB84gykiQCp0y8NkiEMDv4VzYGmZ2c9RHalTuWc+A9O
U8RbcOzZijwKvoXBFTdhRitv0o5/AWjAvufrV2oM58xQAOukYQ1SroCaWkvwyhvyw5806q6WKgYj
rxPbA8HUVYzwyLIBKGQWpDe5i7E7B6Wmg9OV6ENeOs2/eaUFm7FiEy1HAjkx3JeTldX1iztAntHk
0LYDt9MXSTF0TCEDrFuNQyVP0+jWozl1nrjr2Z/6CR8EQYEyY27XWMESjN13WkXyniz6BwZAhLrF
RPtx0v2miaTeBxwIj4yiECffmbsdW2+9zxfWvbQtA2KgxQQ1SiW7JOuCVxpzTOibU3vFZEs8pprp
FcyG7NZJi4LCDbgGYqa3boG1soYisqIbk76jvVa3LvmAW4pF7kdpE0az6BqaqsKCaY0o/H6pLtR0
3ldwAYQmQAdBoAOJSNAlvmbV53gf66mgcGfGc6qtD/b3REEZY02a0kXt0tCLzhhg8QYuiKYsxHhu
RaV2jl28oIRF2waFcT2PjkXpaSUnJL14O1selVNR2z+XOHhqicE86dzikQpLN7h4g7FviRy3O8od
iisScOTrpbcO8TOtFg+PH7PX/U27YLKJC+MeIgerSQReoYX34dGKvaMX6b+IKI3vOZ6MeHi4O5Zq
qTdxugD3igkRlnb0AJ3ksMweuRXd0LorTUExNueoYsQaHavM91lB4JqqgPhAZ9mws0AEx549Qf8u
7RuUX1AVeVKfbI91aB1cJ+/Iafa+WDYOoR6NCB4YoZ6s8vadzJtLUeewgPLOPkPgXtaJQDAIdFId
AhoZB1y34A4ElcyucOAHmKR87ko65qy18Y2Eq+jh/Z8pn2tIlyvj995mYk7NVpZN8qLKmWkgqIh4
OFHyj77lyhfsTu6uuxYUYC/qfe+gRiOOqdNCuvyQtmOwKwyW2iQZgXBMeIqNKqrnLPHKB8slhsv5
eca/hRqe5fXXYDbOjlUCIhz9l0Of2d4lsbtml0BmfsbkCd0j98O9wKNA87MSpFlp05h8AC9fDcOO
qcKopwzG7jb+tUukl0AuwF0zXM2laDB7dAEitN+zLUzMNKJQm+JbOaU1UOu4fbIKAySLruEd8Gi+
4r4uLrDcIXUosJLdUncb9MYaOriNHp+1+TnM6+VrRe11duPkfgZhsUnL4ZNFZcJ/yPhAwv/zPmS6
CZQRClwX589KUyMyNQPZGeSayUKmZ/T5eFOHjnUOC3SctkGm5Mvk/B02891Y1QDnyiGGdowNLMzH
2t54bvYT/md1Tmp/oPDJ2n3X4eMF0SEuJpreiJl872Bd3ExLPD/3aOYbGrPjDvcZAkXZB9QAsb6l
sVbtu3DkaEJmGrwCo3I6y8EqmlU1WWnwawG6xRq+TLDKMnqLRa2rtex0A3KYnac1hf+RwX9EkUjG
dT1Swdr2Et9WDorxmn5C8VD7WbH3x0BtwhmdKPAzRgg0DM2Y8yL/guNvWk8sadTIeH7GyjegOhE1
uzLBFF6F3tk4Nc6I7Lw0l86GfwLG335168F9T5wrQcsjKaQ5Rq5Tk3S3Ipy8tR6yeVcuod75dtC+
pFOHnuBxPNZzZqPQxOaM51x88OATP01zj/kzGSM4OA3cgnBkD3WijuAOzei8DIozNtKCWqqi3mCO
y0d7NRBXDSCdEp/fPgaMfqLFl20dI7uPMB7iH1YFizLNwmQnmmRcRc0VeZmNGKPxv8G1luhaYz08
J7i8XmzKNOy4xE690Ri65iHDiNJ6iJ/oDIcU4nn2MDFV5BLApsdrP/fAqybmibmN/qkVnhv+kT5P
sBQOLvaIm2ZAuFxn1qTxwuc5rljbnQbGYLgdkklT3LBILU+OrK2jQxN/nzcDKws1ihiolXDFcDpM
PVJ4of0Gs+als6PLANIdnj/6Uh481dNT5SHwCUScL43x/FOE7RyTxsLxlEkX3C5V9ZEKk28zbqbb
VHvXKHlfYjleKvvGKQZmKCDa7qWTJV+daz7M9kR8RjPLPgtJP5rI/gi++6qvicFsg97kJ04X1f1i
CrWzGHm2g9TCXAKdPSeWbKp1d0gr5roAiwvQa310doaibNwImPKh8LcSy6O6iYtbgqwQSoaQLknd
OwQ+UkeffMg/V1ZK/5yMV96GD+O0nQqsJbg96Qdg6DMyWdaO11ZbFpFk2zMlgksw5GLipLqZraHm
fpAtjvsqXD7CKlfcAVd3R5k0x6iLUsyuFoh2mz8Dlqwu7rJIurKm2gSqD/a+5OfSLWgCG/wRPbTq
GZ3ZfmOokXvQafVgNyyI6L7/Y54jtQ2geSVMwIyjzLz6k1/fEnqKPwYRj7diQZejN4NHr9EBlQSM
0w1DbYp7xOH5ZaxYD2i/MhE9956axrSr1jOvgpbQjzAPbRpMAScdRqypU9Hb32YO3itXmuRi0aLZ
L9KBZ5DTvcCOGDJjb2KQQZNR7ZBKGTiBKEiG1wkrqFD1KcJVv0o0lVUAcnVgFF9JgpYKPb7+Aegd
pMx1792DL26eKgWX5zrJKDoFJlNHnHz1Rs8zHVBbzrdNWvhs2b1/J0pkMob45ftoCEYi3V6As4bG
O21B5m3MAUIp6vM9jY0ELmz5jqcn2oKPju513IiDGeHIpTQS8RU5xRF1lRQu4ut+lFDmwqGNvphG
f4CmL4+iGon4ysmHsB8uq5lz2h3TpdhbcJWzXHA8F6YKH7TGLRl5NbTUEqJjRkfzsWxaWkgccu6N
R8ogEYgNcoJG1Ke1f9eOHTtnoK6VGemP1NgZoiG/2myTZsoyJipws1tb5kQmh8THWsVZzblSn8vD
wOMI55a1auqDZBMn5FHcvu4e3Bn4JQsKOJiI0UsYGS2yOALhdZgTNlG/fo+uNXPZNOOnD5nxo9BD
tMuZ9sXMPLAssRWOe7TL8tEe54iJMKqny0X4J03x6XjSnh9zCXkwxGdy6j2S16Eg5yYcKAOKKcOJ
0/anziMx4AZqfmYGloO4GKojnhxC4lq8+oAl0tTjGCyd3gXj1sdgu+Ng7+KVuAPllZDQws7BaLtp
wwyvAdtFjZKW4ya2yFSLkLSZn9fMVyhDAwAKnE8f5DazEYU61vjyd1qOwU1TLPXeEjhphsVqDzx4
1NEdSPM+9ZJN5BT+KccWu6GgYzXqh281lsJDh3fmofEX5rEODEwEp5DukKKnG0CfPK5eR6U+2/5T
KOwHL3enTVrN6rx47jdndIHK5+ysfUmjArel/zCQrjtnPfsd/T6ONS7+7NwaMNkpxgOM2A/2c6DI
xjZ4sWi28pCgmFJuWRJ2Lb2nW4ZdxZspk2RwwG5zmiGX3c3dzHrfVScRkBeQQ8NpLHRopo9leQCu
ZeP9HtJD6brNG6UqBQ5OVMAwWT6wBCq7vwG2xY0LKMjCt8SptXhXqrXBBsbNwU2t5Jb7St4wn205
cHYZvjixTeh+qErWiJq4rNfXr15GkbIarcHDesPEJfwhBE5avB+IeBzJPSlYK3EbmawllZQRn7Fw
oD9IHi6WQKE2eiG7Mqq2x4Abdi9t23YXu2OuY9T42T6ajdgAXXM3uHPfMAHQGgS2ea7Yd7a6j2Cv
1x0YBuLaaww93iFPIQrIIWCxn53vg/Gac0cXn6gRHaBOYGKOGuT9CW/wZhLTmxkze0/m3t/5hRo+
GVakjyJIsTgE9gesvmLXwlt9CKbgLfZ8nG0t3QiaaD8w94otzRuOpqjqCEew3vx6wgyiBiZojRqh
z672rgIpJQiFo6S64c6biQcqBndtFBO/917AMK7KOBVPfC2Lw2DJ6N5x++JBcVLEOt6bcUe9lBy5
qT6anhZFXVQcGfyYjSgc7e3k2NhJO2GvPM8qN4ZEL8NKSjiFlHBrs5DQxBZYbYeInQ+wdc+QJ6hC
SZCYvbFihygQ6gvSzdxTIgBDDHDYHVOGXmz4KTh8x/a89fPyp8P0xA2wp/y9n+vp4nqD9dZMqEKF
I3viiOqhobi8o78GjMoOzXcqvleMZhqFlWAM407Nph1QiaYR20KaVj/4cDzSKEEr1Lj8UKU0ovw6
7o4mV2rVtU17iVl2DnENLBPTH90JeqtOSZ4dDw7DVWhiOITiMje9c5eE00NBmlYlnJk8Ewxk9sM5
vMEWwJSnwZuxFCNS2gsMmoG5H7iksDJ1Xrscg2CEaBz72Usf4pv0HRoOXcbW4NoT3yGy17qvLAuh
rW3h5bcdFp3plVGT6MhZ7tHDt6H5kyMxpjrQobHWWUb+cRSSYeh56RMoIUphT8wdWkqikwGTnjb9
2Mu9k3VE1duZGQm0Gk+kT76kWcbKost517kZAmrMk5aD92AaxRATHhjY+jHZE5mxMRt7Vnd2e93Q
b8BrQ4dAcbQY5jra+qP3MwqGMaJLasz1gG/BsyIzRYbG3VTTTOuwCbEpw8IFPpfqeThqTOoRBaA7
9C1zrSJWubX2qSfpjooXnEcvzZmpkQONf2b5dHDBZ05W7kin1YXFaF3lvSTostdp6EGFagvQOSBD
zGqRe+xqoqMrHBs/9GSGn5GGXqgA/Fp5/emjwu6x4dR7xr/N13dX/CRgoDajpKEfOzzdECNACl75
pTYL8DrxoXcXMfAf+2sDQHNVtZrseK6mTaNtWF9kcE+IRkj1E1XbqmO7Jfnm4b1g5BNoU0hniU9q
ZQgcqMCZbs80sJZnzXiER/5f5hf0sbUthsTaqiGeCfPhRcKMaP+wBkyYSHDNj0zLhENCxlgB0/DV
yCsIQY00prX02edL6Z48jWevI8Fywzl0JFuQdjcZc2c3YOT9rUO3DmqI9ECEpO7REVnCNFCzkw2Z
5JrG6DTdjqPlPNPBJhypHGRI7emjCikm2SFINQkZbetibm8twZGlXYoGUgSjAbw2IdjWkoMzEjyQ
y4uELTVkXV0JIKjRONCSZK3aAX6NdnFxRqCKfDHCgx9zOgZk3unsyPG1U2r46sDqAqyKlnRpJP4y
5hm766UOQS1Lbr82AejChMlnnz74zgu/BIQYKOuug0nsBYtrY2GjgX9Mq07g7o3IhuH5vDZJy0F9
jygPvjUlvbBlzO3zFJfufVwgv1p47R/suiamZoKAqD2GVgyQLeK7SzuXljfBKwzfnivESU9kJq1w
eF2Gq0XSAUlrJ8TKOToO275PXhU74SofkSbQ0NWe+x35TU0KGg12NfDh6R6oHSYJGy7bFc1qWZQd
qR3QZaU6Rlqxg1uXQSRYYkz7zOFX7Ecy4iShGZVybITgUUkZOheK1Bwc9ix8sJa585Cx7YNp8CAz
bSzz6ktlyPGGE/PBOg9FzHFaf+XnORSI2udnKwjVJIEL/N4tixes5M9er1llxoJpxglDhHWQtZ/w
enE7cd7tAMnqbLMUM1gxRhCvgoZo7ByzgFsGVlnPG12njeU+LJhOseQl7QsDYpy9X+fTYxa7mo2E
265z6J/SKVvoIMOS8RNHnUjYQKRutMCsIgcaqehWSnkNyLey2i+99D+qtGe4JvjeVRTimPrzzPp/
HMQufV+ROFUef/3X/6k/3h4SKtv//i/xf3G+MTA5AVkMIQ1WoX75d1/elY4MHFfS5XEdW/z68oOK
FGfsubqQg/4aLfW6EvP3P1/i75PeuYQbUJ5LR7vK/m38OqqaR096rC5iOc/+c9ZTCBFSJvf45+tc
v4lfB6PzIYQXOHxV0mam9a8fJWFkhTsXQXmp0y8oFapmNB3r8pC8NuQL/3ytvw9h//Va/q/Xagk0
JdeJiJfZvJbRzwBmbECvW6Cx5wV2sxPGsD9f8Z++RV96QjiB5B/yep/85T5QA7tXg5vqgmeXtFlf
3VEQY63481Wu7/u371DZnqclT3KAU1n+epVB0N11E6u8KHl02dEB1nD8PeTOoZl+/PlS4vpaf7rW
b58oYg4nNzzXqibICxj/h+VCjBb/4icG4fVgIS3T0Jh+BMGjyZBUu3/xYf/+aHE3+l4gA9sRrIbX
r/wvXylzr4oA6yCP1tGjlCwPf/6A//CL/fLyv92PAR3jVs5ZdbHrc9Kgo+yt6Fjr+z9fxf2nb/Ev
H+K3O9EPfOH7E1dpimMUbxZ1M6i3/+wSvz3A/VgwRSLhEo6zE9+v0a108+cr/MNXxXbE7a2UkHTw
frtCblDtsECUl/e8+j6SfSwDSrF/cRHh/P2rIi/mIAUKfMBAWX/9vdPInVVHou2SvXmrTw5KiXfv
50dO9oN1VMMdZo04eP7zJ/uHRemv13TtX6+JQUQWoJ3KiwdMHpNsVgf4kdQ6rx7D4PTna/3DrfDL
tX5by9MwcBbJkJeLj+A6ERZV0FnE/O3PV/nHT0QTRuEpUwGjGX79ROXiobq6PLZO8HzlxE0ba7wO
48WBsrz/+VLOP34ink/tcm8E7B6/XgsXtDfZPZ+IeppBLBdgfzv902WGyfpro766MtyOw1Ps3jB2
jm4sbQW1TfIvQXVLKZGEqBtfcsB55oZ5lH9+a39bOzzH9mxuI0cK9/r3r+/M5E1vWXHgPLhj9611
nrDH//zPrnB9B39Znfr/fwVZXcrg/j989d++WVTbgNQ5778VWIyyjUV1+ef3r3l/vyzvv31D1//+
l/ffhhrt2uYKHg2IaoXFLHdP2b96pv/xKljYHH1dwDlX/HqVURA8YuaafEBvwewEDccJYR6Nkvlm
04flYCaMuotj8u+CpqFxm8erdTRK8732Oe6PDJ9ccQzc//mz//3u0AQ4Sbr4bKWBE/y29GdVaIRt
M9R+CF60fkqP/9nL//ahFYTHbKI19NhCVC12w7+7L3p8mdcNUdoOhZvz2zrSZEmNv8dF0V0Og9mn
5l/cGf/w7fD6PmadwLN5qH/7dhgzyWhuS4QPyOrlSvv/i7fvaO2xoYDyV/51G/jLjYcvVdSe3XkP
DEdp4Rz/i1X2n969EkqRAXRsCs3fnpxMSTArswmhaR7nXWv+/d/Wca81iau0YuX7bZMSdeXWqZVH
jxqun8OD828/+JhPfMfHqCRZvORvry9jhRPN8qyHBPjf/yPtvJrkNoIt/YsQAW9e240hOTPdoBNf
EJRIwnuPX78f5u5ddVdjGzEjKUJ6mAhkl8vKyjx5Dgz0pfTpzZvz3IAu3Hg0xCtjhgwznHOAGe+y
fCUQnuf30q+Y5MihyFAUyzRlRdg9gOloBmly33Va+tPpaNmMxjs2KKAjUyZWwMPb8xY420GFXEQo
MACpqf1fzieVpvjbU3TttCBT0Uz2JgG9KouPLkNqGmmkfObigVCPBaGnoRukvn2jXlgRzoEijVVT
aVrohjA4wRSWrYxi4SBcfF+4AmHDp+cBKWm3qR6a8IFU8O1ZWvu+sAr8coLnUA/d8asFc2G54qMX
FoHrwrHpf9MdAnXBidIi4TXToCVunu0AnicfeMMhoHZ7DPNmFDYrFwA1M1NXKQuKIWddVgmVf4zI
LdLsZDazj8CtKkjgo5XZWjgWnAidk2HJCpBswS2lIToTYMtqN7WfeIkCidCd59uDmV2DMJgLE/OM
nh2LEn15vHpZu8Zoage5ykoa6scS0bVJfnHi1q1rA0pUOJ/IPacksd9unveBTJpCMXVbDAapBwc0
36gV1TfaNaoJumkT6fqnQrWa56hA7VuewgjUj2w81ETdH2+bX9iOzrl5YfRZIE+yLimVeyiH77H0
/fbX590mzq3OPzzwHZmMjHCYDCiaRiC4lTsoX6vJLaFwRnYSzg3HbveS/3Db2tJm0ZHSgktGJS/z
+jQ/W0kbSBSYCrtCxxxEKoXZ0vitFenKgi1sfke3De74OQwyxc2fNBldablRufTYeV24G9LffV9u
4PImD317QEuLYxgAG2yOmqOJWTJQBmVp90Pl0q10qkz/sTe0lXttac4MU6e+SyLOVMQ5q7JwmOyo
QrQQyosTLI/qS6w08EZGkrxyxS1tBktVGQ7AD0XWhQDMp14iR1reuGBNcyrO34G63/cmZEoNeMTE
Up4HWGtvz6CyNIUWYTRx36tDFAMDP2vBm2I0BVxAot48BNQCkz9wQR587Hdt962P2pee3ofOgf8u
vE8d/VA21un2L1ma6LMfoggBRFP2VUBqvHEbOOrM7jjmsKSU324bWfJl50aEKYb9sqbts2rcttlN
0nM8PhoWpXK6zGUXHe967Xwvzq42nzeHt4qiz4M+O3EomhpxMTIoGYRN1Rwjz1u5atYsCP7JyrxO
0enDdIHR+STO4ZAZvJVj9jr3opti9wPHsck5cdlcDsOxHLnXjbF2a+kF7EsOYCdUXpzyL0XL7nXv
HtqyDXqaK45kcbHOrM7n5WzyPKtOs2ycajcZwDB3D5n+1YPYeoIfllpcm2zQTdzd3h/KvAGuRmpo
FoGBZpia+MD3QDPD7ho0LiJ7O1l5SPu/Au+l8O6g3UuDhy4Epib9BhO9MtbFZTyzO//9bKx+CBts
4YfYDfRnCqTfPNSkb49t8YCZZG5ky2ZL2sJJD/Km7qXCq12N94v5KYV6VD3cNnGd3LVMh0gEcSNL
1hEgFe4zqCnojMCjIMXSUbyEm9I5mvWL2n5UHGur1H9y62/Ff5a6Lwgjp8GK+aVJtGXFVlSd28AQ
gyEffo8JZfjGhdVThoGzXJnBte8LZ82Oxp6GHb4PqhOsit6uPAKXLoDz3y8cM1AlcRLTzum2I7lx
eh/yXan7MCNaSrNNZ5xkkIyBK03U824v3NrIhKOmB1AKJjYjy1G1mRDFS/OH2xbmuREPFgvDu4e8
O8zmwu5TRhrV0rRgZ5h0XX+1a0IcJDV+3bZyPQ5LlnnBWbpB9G2JeSFqkg7KG3rtKgcJIVgaaHa3
DVwfotmAYyjy/1zSgkOfIMkAEN5hYAA3cadCcEbc+w4bc1ILDB3hmj4P8swXoFc9xGrg124P4XS8
T2bRtZVb43o1GAbvaIJOsj6OeC85/uB1sMDVbm7v6KSQfW7DfRyvxE6Lq3FmRTgvKeDgqkXV1E31
75H27KT72xN1fUEwCkfD1/zPTAmL0Q4a4XNhcEGU36kDEr2gwQg+OvmY1vdj+WQra+HS0vLPkZll
K0yeLfpQCi7pBHqhdkeA8ZIGdSal7G5lcVaMOEIkpHTaUI+JVbtB8YzgmgNRnXK6PXPXnobnIhtA
IaUl22SeLreYF0UlyAbOO2Q6UgMz7rajQB5BrA9D7opXWx7Ov7YE3yIPdgADUUqE0txZKqUqaNVX
TuX8cy+dy+VwBOcSRfIw0U/E7QmPa4SmWmtRSIIWQUXjrqrWnqQLUcKFPVNYoSHsVJ++4sYN/JOH
twylR7mA20TZNfa9xU6Ukg/l8DgoKwdq6dieLZsphK+RVw78QzipodMeP6v+TnfumnZlNtesqJeb
ozPaClgnVoj2hugvP/oYVCfuottbcGVbmEKoAA49bB2YcdwA+tOZ8xAdyhVHuuR/zqdr/vuZIx3M
krabkW1h00bVb2p1ZQhr35+HePb9qh2ayatLhjB8Gzz6QF5uT9Hi92dogwrHt6aJy53nei5DnNa4
yIxsg/xpqn+9w4CqWyTCKEzIYsFCiuic70uN7FH0LThExdd3fF7DU3JhWrwehCWuBjlqu16pXbj0
UE5UV5zY4vScfX7++9n065Q97Wng87IKy/iD1KaH279/8SAA3qWWzm159SAHWayNneJVrgVVWDZ9
rcg9kW3Yt3QE37a06MDmDL1DAkC9eie2tlxKdOERVvSApkz/oJgwylQqIktNCyI9me5vG1x40s0J
Q4YFRkwlIhNcZtxAVxWZOvpaCbq3er+Nxg4i9zvNeowtJEtn3nZpQ5fqbbuLU0p5g9zr/BR5Lf2e
rZkFiBMmVLJ5fQzVMUQBOjLy6V+28XDbzpJ3mUuDJGENalnizvZheh3haqrdOOalr3t7NIwf4kFf
MbO0BVVLnQElAAuuamaSbbTgyLXGNSEGgZ26v0vCyXnH5jg3ol7u84J24EZCmt0tSQq2oGOB8tfl
X3l3KKqV0GPhAUcwdTYg8chaJV0gkYWt7CXwPkMuANL7MKJvKsmubH0k/YOa5pjIkEZ6uzBdueCW
59MByjVn9K5qhPCLAKijNu0a4A6nuv1EK+Jft3fGkgloElTZNnSd0FFw2hAwKLFWp61LWm/zAtHu
ymot7fDz789/P9vhAermeq3zfUsLEMiYaKB7slp0N+9uj2Nph4N245FAAGxfJXOT0rIBguetq6vo
X9PJliIRlrT94baZxeEYPELmoqfDA+5yOPJYQ7EqQWbCO2Ljm0h2blVEysnR3bazEJHih6jLIPSi
wu0pbLyuHzTfh6XMzfVia9IHPikPfflghU9qtSvXYtKFTQAbBO9DEtUqYbzg/ZD9ow02bUbX9H81
2yr7eXswC5OmAJVRDZOLgzSSMJgKXHkHf/2A4951/WFKH5qJ3ueVKXtNuwlhL2ZIuai0GdMEJzgG
mNKsROom5gxKG83/EtFpmxknKT7q1pPqH4w8mPkyN0VkbdF43NG7udUB20J5iJQm2Nt3jFrX52w5
EYslloBzXc7NsglHt03vAMzD+wY6OPpx28jiyp0ZEfdjrHdKL0cjDirdfMmndzy+Fe3s+8KcwrYU
xYafjS6I9R7itxS1wpWTu7g7zkwIu4M+hcagx4YhoPEIQ+hHaMdD2oP/20TNE3nmh6JBGickY0Y3
qO8RNA3r4+3vr41C8KN6Myh+YyZMFJKINPl2nybno2Pt/5uV+VecjYLuZc2Kwnh0Q+ODGUhbo6Np
y3nU12ovy9uK00rIYIBqF0aTq503ykE+Qky0U6yt+nbgGPAE/d/vC+MA06CEds+2UqbDoN1HycpT
YeE2uPj+HGCezRMKTSmgg2p0/WnvKXRP0UhxuL0UiyYM8CMmqQ9A6cIUabafJkEL+xQSMVqx79Hd
Vfa3TSyuwpkJYZZosRjSOvVHN62eUFeeytN/+74wS0GFwl3QMwTUHdHH49zd/v7SFIFj1UywphpX
svB9eaBW2DXq5Bom2sL/jEVH9+gKvmP+huj0DTYTIAZuSYBUlys90kuXDWEhu4BaEQty/Qyuk+je
sh7DblhZ8qX1MOb+A52QnREJnkqpiyDN+0bmWfKhlqVt3Y0rXmrpHcID0QL2RBHS0lThJq6gc8l9
3iiur0NqxynPYkXeGA1cAhZUwhH6i2r9dxsaj1O0BqhbijkYF00KMNkYV+AJuJsbvwTd4Dr1jAO3
o0f0YxP94NBo5q0MdGkqaV0nMjQICK4wrSkcmxMZV9VtdXnXglWEEfX25psXXtwY5xaEjVFPTQcx
NBZ6iDyfosPwx0/fsb+p6VsGhTGZfS7sh37MUhrwdcWV0x2au7DbRf7KA3FpnmwepJTgKFLxJL7c
3pbn6QP0PZObQ3STwroKmfrteVq0wF6m3G3ohiXuOCmSimBK88ltINIMmmjz6/b3l5wA1SeDxAFh
EKO4HAEsTlpDp/GIYGO0h13Xi6S91L1jms6NzIM88/chXdi60hSjO6G7o21U9R2e+Pz7wjI0yThF
pcMgNP+ObvDB2N2epKXNev59YbMmo4q4RMZ95fA8UmARRC2kMZAI1Vbc5dJqUyIgV8+jwibPdTlR
mooEbB93oxtHsFarNSf77UMhOQduUFEoa11lUoixBguCgp40FFK3ufxJQyEmGYw90JSV5/HS85we
IF3X6NQB9SKejjQNNAi4yt4dvDrbyQ4qNXlO76qe2TBCq2m4RaSt3iKthyqCXjjHth7Kz6qJ7tRA
Phz6KHnoVjzbwlJe/CZhKUdDBgvT8JvKLNw26a9OOpXqky2vvKmWbooLO8LlGg5SWspK1bsarX5D
fJQj+CfDzVC8lPaxk/Z980WHrP72Pr3uHrEslVc2SVibovJVTdlQyL1WMcpJMepeCLUmagXZ7o5O
wGK4s/xkM0U01mafEbqotGLF+sJdr1IGJANp86CyLcGVSE7SO5Jtta7i/IyQeAF1R2N1ln/wjJUi
zeIi0tlBaZa4gvDi8pjUEDPR7ZB17qT+SaBbmDExBfzNKMXdntCF8wggUp6RsFxWPPkvDUVJPcFL
16JEVR0QXA6mFce14H0B2HI92SAGr9MillZKdj4MvdsilkjIfDcp1baCwv/2MJbMGOwGogfSL1eh
A7QsaV7q5eCG6S4N6X8/KZr730wI5wqJ45juIUwMDjQ9iOQ+WmsZhLVRCEdKi6DMGyZMIB4+hh9o
tVPWtvDSelOQZ1OR8NWoMVyuN/zCOaRg9eBCPCNDVLa9PUkrn391Gmf3YKBaWSFrfL7/autPTbzy
rBIPIF6WYAc0+Fzwd676ZGE9AHkKK6frRF80zQ3S707imiGcaIe3jQNDtky+05yBBUDE1ctpMiIY
IXsoMNyCQ2GYZN7XXtLiTM0WKDDM8SeZT9sQtlOnayH0gHbmPueJBIup/8aVEL8v7KXCAVCQFF7m
6tNe75EGWYEhr/3+OZg/W+na4J4Dd5q56nAfDwf7jX6Dn+/YlApknm68BcQGjFIp5ahM88SN7J/U
YmYRVGj+9d2bl/nciiUUjutsyKpUKRJXcjb5P2/t6hbGYAmxDqS8dp6aWeK29m4a9vVbqx2v37dM
pJd4q82Q88sl6Mqe9XXCxIVdoIx2sP/enh3RHYnfF5ZYU7wGNbIgcS19j3TnNG0RaP1vJgR3NExS
34ROlLgqzzzADvadsgb+F69SYRS2sMZRlwy5lTCK2La6X6CRtJNejuPWqAtvT/vSWilvnpXzd9+r
PYqrc3JeVq8KAfBkS9KUOLFrzHK3s9TgcJcbvyFSQYLtezW91aPTI06aTDMNjPF+EpMCMSD/CE3O
xK2kn2GN2HWz4nSvT/qlgfnvZye9bYNEQ1aXbVYd0bAq10oaa9+ft+HZ9w1jQL4NTh/Xm+6n7MG3
7t66xy5/v+Bpcz8qp9ZhgmZZXG3XOU/JGkRjYQj4cCC54NxsmvaEk5hBzKlBxmWcZqpMlEnWHvqL
33fmhYZBBK8qHBMr8PPUT33zhF51cW8mK758/nmXW5an97+fFxFOU1FUehZDzJFXxRM0OL8di9wL
DLCDGcGc+dbMCDuWq5X2CsD1MmqlwmiSEoUFpfXGU7IL/i7QeMu2qMLfXvSFGZshe4ZiWHSaUy27
3FRpGCdObXTyKS5ehmGvOSuOa+372uX3yyq0VIo98inQTkXzomor35/nQFgSon86UehFAW4igg4N
eOkcOTG7U5YfNdlHbC6snqA5+g0s5Q9ciY+t3gSPTuDenrYrZwnuxJwRLvzfuKYACCAJG6dAbU8y
iZgcEiZIdmTrq9/9eocdcAC0o8i8ccThVRp61bactafQKUHs7dJyV+jFZqUmcnWBMQryVhTQebRB
ayB4Fg+BvjKN8vYUZ3cdPBbWTlvLwl/tA0zM2XeFBDwuQBHuyECFEEsZyvoUSzasx+1uDCjJ3p6s
RRsOTV0kZXWy/Vc3mJ2YKHSh2+Ldpc391zd/XVHJHXKDcFau8m92XdDpOqbjaXxM0Ocu9//p85rw
4yXImWv06ccTzJXKXRutuK6FuTn/9ZoQY6H5o5lVx+cb6YD+uX54z6+HXR1qHoXHgPDrk6SApdVU
x1P3UYEh8K0dYLQV8ev//bzw6xPV9DrP4vNjvLftT3r0CVHZN4+AFiZg3jOPzOwRLx2VKYVjGOWl
fApR2EwfRydYMbBwyOYeKYrMjjmXobRLAw3MgUU/BvIpQ//Ll6DARqW16+sVMwsLrWKFWJd8G43r
ghnEmdqO8yyfUDOgrm5bK7mdpWGcf3+2fxaFDJ3sFMHA92v5OQ1fsvwwhfe3l+I1FLtw6gSENu6V
daCzHDHmSxs51J8hehjTCX2x6UGCUeyg1oiVenXnowwC6WRQ23e63X7nbul/leoUEUz0M8d7HKsK
zeIhbQ56DPkQRZrgVDY2jEd1HT1EAUxmhVplT0EdhL94tTrDZlaelEBaOtOutXrz0Z6sWftUze76
JEM2acyTH0OlJs9h1pPyDcapeYLgjKyDZMEca/fGKdbQ9nxMjQLG0XLXaGNpbFE6s6k3ZND7ezXE
jNHoS0feytqhTZTgDl2RZFfx311fp9OPKY3LbeCH/t/qEPRHbzB+SDUCXIZF0yP6ye20h9ofWQ0V
gQromu8np5oiKFkj5WMxi6801YRERSXp1rfYrrK7BsG1+yqOwIkESX0s8nH65etaB8cADBoxEhtb
O1SCrS3V8qHyqmLbAKqkIRdMTkWv9MZOle4QpXAcNamq/BNYFqB+xPy+Q1GHCrjiG952HHPz2UQ2
4R8kw4Zoi7RZecT/g8yndNUhQ+l5DprLQ3QoLf9vWFQpXtzeLYsbEly7DdJnZngRYkpVLWAujr3p
BM9U2D/4GiIJK/nrRROk4kn8yaQaRVReYNDdBDP9BM/ZHdPfxferOKKFgILqEYK8NIEQV4jtwj7F
2YIq73Si4rhVEJOWnigtZMNbscV40gs7wtGC5wTsSWxOJwXdj1/TW0mq5v5P2HZMQJrURPVXBPqZ
dwjzSAvRwrZOeYnG0W41r73g3S6+L4SrJYIHuB/YMuJ0TyWLngl9xX8qCythmCY5J4NS4ZwrvXQ+
AzIjQWxG3mlQJv8n4lfeMbUtRG0k7VvaBfE21nIVqVMVJGjaol6ro4OAfrr6wQvQW1HlbVdKvytD
ctXR/vzWvU6QyxxTcsbBXyOTJ+CURRfqJ01Hv8I7QG7umf/ctnE9xZc2RAfft2VVmdhQwp3zFJSH
d3yeOBOUGdhTU6wN2Fqh5flgaSdzkB5ryPnjN1bOFN6Vc4KbZ40xI/OE9ZP0vMoa39RPPoGyrZ7a
aGUE1xvk0sD897M93sEZ6yuDoZ8m43dia5tZtKZ8rfjub0/VoiGqjSr1OQX4ijCSTlfqMvFK/RTb
bj/cad6Xcfxuq2/lYpgnjJ1u2socNlyhJcxu1msi33PKUZwLqscISa+o+nJ7LFdP59kIgH0wxxrP
DHEsZYwqRlUN2gkSC7R5000+PJX6g9J+QUbgtqmlDTyXvsgAKI7NC+1yfepcBvoBZepJKz8P0kt3
d/vzr9DRy+gEQkO+S48bEQpvgcvvJ+oQKgrty6c2GTbO+Ccu+zsdiH0QPzr2L7V+jMqPvexvJSQY
C9RUmi89xKelWe2n7KRkT33zlJX/aNNdGawE+fOG+P//Mm6Sy18G8NjWfIeRh9FLCfc9fMvdylNx
aXJp79PABxBeXvEJJeYQpVFfqSdZuZfHD9PL7cl9zWmIQyA85gTPaC3oGC6HIMst5WjmnohK3lqz
hIyKZHL5WYnuk6TeqmOygwPIsg/wDM8Y1aSwD0r42wsd6IF+5BBqVferBBTXg6bZBIQdAQBPS3TZ
Ln+UZU62WZN8oHZbbWGQXoOvXx/0y+8LLreAxjeq6Wo4juWfHnphHSHFMXmwm7UWvbWBCB4lKT1N
hytBP2qzGKu6jcNpJRpbHMocKM3lfi5PYf0CE9ZWn+YNuDFzlJRHtykKANHNj2ooVm7qJVM2hxDv
aNH0bguPwpZkgxe2uXnsu/4Jevk7CCxnfXuk3FR/xX1dnyyqs2e2hLgj92LDihJsBc13CHIQIP8A
odntvb+0OER+NKEDebSvmmlip+91L/SMY2l1Gwe9JnllbZYG4fDylHkXzvy5wjbOgihNEFsyjgGN
TTJevvD6PYfnHcMw5Lk3i4gZ1orLwyLBYTzFumEcnSrYyhsJHYzbBhaHMV8jM2sdhgT/btIn7RnN
xDDaZF938i6O6s+tNKxsr6tuSW6sGWr1/+wI+8uCciarcFTH0J4VCXGmqbLXShe9iyrZd127Rfhj
U6ffNfvr7REu7ATmzWRrkysDZCgslKMgP6B0pnyEGNuXNo5yuP39hRm8+L7gbwK/ocdw4PtSu9Wc
nR5vw2+3LSyczQsL8y84i5Es1LxCHxLsI3AJxf5rFlZCZOjNkR7ISzBS3BbyTJ0nLFDHW0a2214+
WtZzEjzL75glXpRsAk4lDTxCylLyzRKBnE4+OjQBlugXQ9kIC/ztibqqglEEOTci5Pi9vpAaGWrx
YzjRq+T9Dbn11jJflPIQAc9Y45FZWvgza+LRqSqrU+R8YFnC8tnKzJ92j0pcFawManbyl5f4xaAc
YWHGCmBFPzKoCSVa7y6sT3L4SUVyz0Z98Pb8LZoCwwZ9Ir0kmtjnM6mS4muI0B3N+M+YfpvUdNcP
3V3on1AiXclLLW1qwnCdtjxK7fQnXW7qLjDqegwyGbppfZchuDWHJdw4ys/bY1q2Q7QBrgJaEkfY
eFZqAw4xG/mYzMK8qClE+0B3tejXbTOLm2EOav6vGWHrjfqI1FFTy0fkRraoT9ebzJA2veKvDGfJ
DjTdJl37gBmveCE4uZHpl6FytGyEGnfFtHE+v30k5xbmX3DmbQzAtwr5PAXi3XDjZPe1tyvGlVEs
+eRzG8LiZ5mDHMiEjRg83bhL6xVntjhLPO0pkpDxvHq1+CNZVcVLlOOk/9STj0QxzlvBt1xolg6S
e07NzBT9wr5K/T53uiBTjkXSbbp7m8ze7XVYnKMzA8KOUjM5NtKmVo698a09NPVKD5U63+yiXzkb
wOvfz9ZZT8yqVNuSda6zDyU15KYlHadZ/Xer7O5NG7XqKbvzhuZb2lq7CCUjwqG9HKLHYsb7WG+Q
6cqcLRoru0AjTVuHs5jUG5GCr7PME4lmBxJgV1wbYz/NqqyOcuyCve3v0O95xyT/+33Rh/vZVI5e
bCqw0NxFCJWsedTFRQQnA5Kd9PtVnYvKRALhrcrvN7/Yzecvt3/9km+DDXGOcueErZhdQ+wTgYjM
V+dL9WGCaWk079o+2KNZv7ttaelmnfs/HDLDigUT46VTUNva0PxaxluP0YMFiYuSzR3j9rZXpHYz
DuVPGHlX1mZxdGc2hYvPSO0aGlBsUiTbSM7DlH1QtXJjVb9vj23RWZzZUS/HFnlmOiZI1BzH7Ct8
fobxw/ff8ZJ77Z/53/kTgtBOqRs2GjZ4kX9q+/FTq1AYK6i7eOHKUl3hw1/PzNl45j15drDTuLW8
sRvlozyEtII+5/FHkMqh6ezssdhPqJb5ZkUf6Pd8+FrIxEXu7flcWjfU6ogfeJqS0RE8YyNnUNGX
GvNpkNN9dlCSttE8vrttZWlHGnPLHPyqOv8TrOg5hKOUGYm+gk9x9Fw1n6Tucx18joZ8L9crEfhV
l+08p+fWBGcclZoHnhhrYPIfjcnZh6PzPOjllhhmr8jFQ2l093lY7Oyq2sr29GNASrsp/XtZU3Zt
Ov3lVzZcZOWKe3w9d6ITP/tdohOf20gDJKGJ2uN84zi/Ne8htsh8tBs5uQ9iZyOjI+/1K9fr4gr/
O/dinBjYahh6JSdT1ccd2tZfzV5CxK7e+5G9EpKumRIOZwMo1kxiDk6DtG3/UvS7vLzX1jDQi5fh
+TwK55OmTEjjbJ4nnhR/QsD14JnJLDj3Uam8zegrm9pHLjgcT0aWHJoke6kH83Es40MdpYfIpzaI
lGsUxDuNboAoGqot4uL3t3f80hvamqWbcPmAkYk1Lw92HxZOHTnzlk8e8/zeQrFNQfOj+jhW0SZL
vY9oTG1T9K2H4D335Lnp+eVw5lPsuA1Ntr98RAIufqSZ6fbQFg+zSqluzlSCnBFcvallqcRzAJeV
/HEI0tO03YQRVf3mhzb8DII1fMiCPXC+XElE0g74BGEm47hzagm24CNycnF+kP/QxzFqB0P57K8B
DWfPIJxQHlPyzINIK5upCn4qSGKAaUHKzJnjn8qe0JtD48QOT7Ynhxu1S3fANQ80ah9uT+nCrYZd
hofnorYl8gaZRR9USGvLx86/M6OdEWy1eGXVFoKbCxPC2SSZ1BmtztAkxAKV8hvoupUQYM2CcCxD
uausOGWdLPqNHTmm0Wmtc2nNhHBbJpnUI4yOCS926/oREtPb67D4fQCU7GoOEKTylydH9X0/SaOE
N3Wk7rppDy5md9vC0koj6A0IlBZW7apG18Ay0cbIvh+zUv8R9wmiLPLvbBWlt2iGXh02FRyOVwnP
qAqiJo2t6Sg5iBPfoWq3mfo1CtQFd0+T3r9GhNWQMrwwhaLpaFvo0ucQp9PcpXyMw5WtuzaY+e9n
/izJ+ixyYp3B6Pug3jqQVaz1sS8kU2aWbeqAoKTnWuCliYGkdN7oznT0lYdxeCTk6r72xpvBFLSF
AdkkdzsXsa/AFFVjBlYnT8dRuauqO5Aqqy3/S/GkwzDIngBnNGlQuRxIRGsN19E4HiNVvfdQ4Q7j
9rkFsdNF1h66Uhdyqbu0bv80Wv3BivRtV6XbBn3I29t84SDxM6jdkpdCg0NsqZWdTrL1UhuPJtL1
8Vaf8reHGhcGhL0XKHoH7Ngajzo45GRf6H/XUByl1UqX3dI4QODRXgJjOeVoYTq92i86qhPjcWq2
lCZWZXFmhyJcOA5iALPsAKkzOokul4viWgNPujQSynTbxIruSy3d5taHmP6uqrE2o/JkevCKGS+y
9c/tJVrcKsYr6wELNNenL21nRabW8RRrRzOptW2oKo8Vorp08tOHMFbxF9jA9r5iPiQGEVVt/aqn
4Wly+q+xHqzM8oIjwSMiAvPKcs/b+/KXQC8Wkz+RtWNtHhr7H6sIQDIdtJfbA1444xQ1Zi0PqKTA
0ghhUQeQcipjRTtG0I021a5CdLUe/mS5s6WoddvW4ogsqvAQp5kknIQniJogNzy2mn60++fJ+2m2
z4kCUC1aQzAs2QF0CiyDov9CyqJS9SBBpP5oR4iao16LVDm67s5aF87SOTizI2J061FNrI5+rmNv
P1mI5LXx8faErRkQbl5qAcBXNAzI8WPvn5K1joKrtmAudYJH7ty5sgTUQ1j9sA/6qcxl/ZiriXxX
Gy3sswi4byhIph81n5SVN9XlXWnmP9Ua1VlescW2ptS7cYJujTtrPlrisacrC4+icUWTHb7c8Knh
aXkg9cYxbz6WaDZmH5Vm5bW5bILr/1W7BoqWSxNt0/gUhQsDNu/iZ6L7H20nv6+ct0rwvE4r0N7/
NSM4kT72g6mRMRPq9V6x+92b1R9FC/MROLv909BuQtPMjWMSfR72g+re3ngLrwuHpBzSpzN93dU7
LVSmIMwKRT/Cqmx4H/SQeOkQxR9sebuKdlhckzNbwh6kqZZbi/vymLXqJkGIrwB2u5a9WjxJZ0aE
vdW21RjVr0aa7W8oYG5P1+LXaQ2mQ3iWNxVjGDOi9tiFAQ6HtdZy6aNqjQ+3TSz6tDMTwgCsXpUz
Cd3jYx7k9gdafWv0YxxEVjJkhAs9W+PMWbJnUX1AAIgbnjb3yw0GnKY2WznDXqPv7Br+ML3dxlm7
q9/eisCEKRqyP9RVIekRnJw1FoPkFIV+lMr7Irq/vz1vS0vD1cZNwENPuYJvxpqZpKni40KTjfQT
yoXbn1/avOefF85hlrfmGM7L0ul7A83s6qOtr6C4Fp7fxK3/jkA4H/BVeX2XMgI/uwO+j+BTgD6g
tLf/LiAJN//jgIR9Jhlp6hcV1jQ010fzqVcUcFd3t2dt/ojo6ZGiQRWTyimNOUIggOiO3mRapB/D
2O1Q6k7pVPaNv1Xta2G/xLiB2+YW9zLIAJraZspWEaGXR3blyAV7mX4VOgK+mp20C/toM6xV7+el
uB7Xv4aEyUPC1EhKFUMjrYFIsw7PbeBImzhIvqYkVnZ2qa3FOov7GyIKm4Mz/yuc09yp+yIeYv04
DC92sA/blZht+fuzKDV5GHrOhNOZxwMxujHpRyO4K5KN0+9vr83SAbLB59KuN+9xsQBEHb+0k6JQ
j1p/aLMD1ZE4WXlhLi3/uQnhjCZB3yd0JKnHoIPbdjeojxBKxmu0kUsT9aqnOjcyA2udB3p2I7eT
b1foE6nHuCmrTaho09ZpyjXM1tIOs3lxwfhK3MZT8tKKjLgltPqherQVbR9O5oOTQDo+SjxXg+qg
WeU7bjZybzpdkzMFuaiC1Xu+ZOYK9Tm0yINv3dpTb3FpkOPhVAL+pi53ORy1qpxpVGL1aI2+99VK
B21f5VUabhA7lraO0RvvuA7INpDInGmUrtq6+knKoQasVcrqH63iyVg7jovbecaIQdlMm64x75Kz
XYAwbZE1qaweEyXdlcGLF/xWojUfvThreE0eUTK4QDEvU1mtKmW9yawVxkaezJ3myQc9ftbqlXB5
yRDZV7L1CN/TaCCMpu5MZ7RDVr/tlGSLCNQXtVfrjaoAfdLQD1vZbEub+9yccIQgsjOjtJ3NGX8F
9pckPXjJIeu+aM73tzsdnqEw6wAUJSoUnJrCIyDWHImadvvd6n9406EKV1TQlqfuXxPq5UYoEe3V
pw4TVvUQOvtietDrByW8uz2QpdjgfCCCO1Cy2o7SnBkD7zwNB/9DUGx66y70Ntofb40hbNEYm9oh
cwXATjysRSGh8SdxWNOyGR9kMzHcSK4tHgip8mAMDmWbsuzNHSnWSIY0d7B2t0e7OKdwdhA5UJuF
/0WYU9uOvcBO1aPit5/KKv57qD1KRSQQN523thmXTjIB6f8zNv+Ys5PslyBnRynB81X76lcW3edr
sePSjTH3cs/1opnWTRhOaqAT58y+tTNOYfhkvpXcaX6JnH9fGEESw6udypF6JMOGasSvKrsf3wG1
urAhOPB0jKba6bBRe9OwHYzpGztf3YR59+322i8vx7+TJYRWXeu3kWJynsAb3ZEx3kAnvwullR22
tiRCYFoGQzRAVK8c8e/hpqqtey+z3+NUNdjJSIBBEy5C4tNu1IqOdhU21s7/JMnb6tOwRqyxOFtn
NoTZsmjflCTknwDt/AiGQ6Pct92fdywI5Clg0+Z/xepc4mR+rORMlZo8Zt5fuR5u5H6NbnRxHGdG
BC9aNGqiNJrHOIxnuXI2qHnrobly7Swu+pkRwYlGbRmmmoERVXqZCTzenh2AMIwWGZK5JLVkEb9J
s28HUbtBIncWw/gJ7ffK++Z6ABDoymDAwJfNuev572euapJVEAZQ3R2HD1NhbrImevMM4XJBaSEW
RpwGCdqlAQ/F8EqKDR4Bkby3h3gbTCuP3GvXTmmZJi3IXmZ9UpFtCEGgqWoGEpFaMfof/V75Qm8+
MLAkPznVWkP5dZxBypNKPXIu+EgIVS6H43t9bMZtqh9LRDXiv6oJR7KV/R8wt9w+I0sLw0nGBkBO
0oGCh68rWC3CqtGP3ifAFl728J7Pgw+FrlPToPC7HMfQqHVnRLzN5PgDhOJh7b7j+3MFkAQNqy/W
Qqqs8wwppD2oHrdJh87i8fb3r08380J1kRrP3MMqKsUGVjLYkRMYx9KiIHYfmsAx3340FDgcZN4X
BiK+4vsF+SenKOlMPirpoHwuQqf/IQ2BvvKqeH12XT78yftRLJrrpDSyGsIBcTKAn00zKkcJlsOG
LDrMUz+HwSIu+Voa+sYe0rv/Q9qVNcet89hfxCrty6t699aWHdtJXlS5WSRRG7VQ26+fw2Tmu91s
TXM6U7dyX7pMiCQIgsDBQZPeteNxAunYzH7kXHGAFlQNTMaoHbDx6kAmR/oCENCw2LaIFm4jS9tV
qaHwNBcO6On4ck5uruaYawbwzpM+beO23Ywg7DYasomimyMOiF4CvA9wMtDoiC6ca7XN5oZUJe4u
q502T2CO3FzXuoWVMnSsErjNwVEIR/Z8fN0qaZUOyPAR70sfchV2cHF4HHqoNPL8F3hZUG0UugUk
TegBZjy8W7d7XMge/zv+RdIpzkvXaTwTqMFfU/UAsGDgj4rNXpoDLhRDYDJE1EzagsYuU1QcDWaY
4UymX1tL9YK9PPlINSITDuA57MoFnbHWjWbXMdqHJN8WwMSkQRqvb91miEA83tEFhTUII8+3OU6i
vGfoCIoMyVuU0FXbKRygyxMBAVghEGX9ZrCXjLvLbdTNuaQPzbza4pJa1dW6JdvcU5wHlRzx+8nt
zgCh17MRcmK48Q1ZmyBjiux9oaxwW9wU1GMAn4BY30Xhd6cbBTj/jB71LOW66bTvPXcD00m+X98Y
lRihfCfzMRCtnGyq92HZWVuzyQ45q/7xzPzbdTFLywb+DyTPUT8BGl35jV/i7T8zzkNKQ9dMgbsq
AmpP67a5HVmOpyCcI7jzMFcXdCCoPeycDt2zQtvZlfZz7++duAu87NMQf5vozaELIQw9E9CMboGA
v7W7DMFB0oX1vE/cMM/2Zqu4SpY2CGceTIz+Ej0+ChGNnNcZDxNqBUx7EUl6j22ub8+yEPBqgHUY
PX9kormWp1UGHrcuRGDJGteWHtiqdppLIkS7PrjeeAYjgnWuaFpC+oRY0OecfeqQKiu1o6VKXi1p
mQdUkWBMMAUt27kM2nDw5LvuAGuc3bnMevIre8v6Zs1s73B9xS69VniQro3/RLzgIlYKGmWG0Ew+
ht7MA7c4DOkGXL9rc/hElT2QlpbuVJb0fowavxsA+RxDa3jzvPemAqVF+un6fJaXTigZAr+XDFtN
khljVGPp4vGrnm5HesfmlacKmKukiN9PrI2txyVaUUOKRcadHve/K31c40lrFUCayzsT2wM9A18e
8C0XTAVDzH00ZmnHEFH/YEZcKp8Ut/LippxIkDbFHpmfUb8Zw8b8PlZ3EQVkX1WytYDQRh9NeEag
ixbH0pHWq4y6xsuncgwj+lGR98K4mzNnY/mixp0GcVWuiHHXGA8NrxXTWxYtUBN4i8Njl1NNXuwl
tHeNAYAn9rl3zTta6q8Zq4+zZ27M2VlNtXmPunsNHXvG7ew0X64r5P/yAeA81JCL9i7CwgzF5f1g
QFe85qU0ful9v26KbU0OGv/w6Iazfac/WObN8SCsOEr8/keq5I+i1+/UFg6kTjYLarhE9XpK/4lV
rSSXDsKpGMmnQ2N0btPJGcLa++yUX1i1ZQAV3UwADhqUUyny5T5VdqIJKaBCDRKGziSKor8lK+ij
0l+AOQHtkt26BkTsMRrYQ0kaylba2K7jOd8R39ukWvwFBGwf15VCHKrzlx0mhGeduEF+c46f2w8T
FmpKohkMbGCTM+qDXlQBHw/6YKwNFKfk1ea6vCUzgho1WERBYAoKsHN5fmFSkLbEY8g+0+jNUrE5
ifvoYjonw0takKMZrNdXGF5jzyVP1m4Mek8jQDIJhHFoSdavNXJz+lWUUOGpJRhyLt9bZpOkCNzG
VWhVb/5goD/3Jo3NFUvfb105EQixUZ8Aag6k+CTVA89hycGRVIZV4IAW3ldSw1+qHgZHFgxJXPgU
FwQj4HctRzpPZZhsfX3j/PInZMI2qrZ6l1ZeSPld9IuW5ghcnCsAyi2TOe0hJQOHbGDWSaDKh1+q
2JkE+SlfZeiV6wkJurcVZIKq9mGL44MoAYEQJCg9eSOS1mw5Q3k0/MeXYmXGiqjR4jbghkX7elBV
XbQzngt7HhJzwPDuFBSpHmT9F0LWur+u8Dq6rlNLm2Gih6uAqANgIQfwxiEH1UySlagPQffk0C03
QOBcF3FpYNBpEnkN0b8LiTW5k0jT226W9EMVamm21vldO3+2UTmAeqVNWm6JVm2vy1tavhN5cvyA
OnxkY95WYW30gZ6DwN9OX63C1wONFfsYzYYVE1xaQxT1IwwnrACYIM4VunOob5eWVoZUSz+MkcJB
oqsp9xXzWtI6EfsS2FEQzcitJyxaegVPXRx/MGccwMvwN9PASwL+N3KgFx1ASD8VXjGQMvQMDzAY
96degmV0jAZVxdBCMBFxRPAloRETbh6s2vmCmaMBE5DQCldcHnTsQOpDOU+B5oCPm+wd59AWn2au
4yOqwBiPeam4gpY05FS+7GdaKeflDPlOxr41lv5QRLQLAHrYxk35bJW+Aui+pCDIKQPnjny8rsul
bAaNqNdOMVhc81XpNnCypn2tYulbUo9TIdKizjzjbTpCSKmtSR1EL9dP1cLw0AlddFeHvUBE+3zP
2snkSEEXTWgHKXJUKju0ODwGN0Q4Cy2UxBKevGISP2/mqJwYUIxx0PYflcL1XRxf1F4hiQBwkW+c
j9+QCJSsDcaP2HuxQ0uq66uzsMMIiOL6RxtzKPZFwUikowVQQVno82TraM0mc469yrAtzQEXApDs
iFrAd5LsTD6wtkaYjIU0/tb1adCNCkdGJUD8frIJWt/aPbwnFhrOR2398vXX66t06aGLfNS/E5A2
mbZ9gt45AwunIgp6ezdGa9++19jn62IWjjeAgsAnodgOkVcZPVQNRV+BLqsKC61BaVpj1YFRJiES
ix9R730mcac4G4u77wEVqaEAHV2eJY8GlSBV3nl6Fdp9hRrIEUmeOnbvid+ouh4v7RByraiVAbk4
KqwkyzVVrKblaNShIJT/VA6KK2BpePCNAKco2KgvaoP8KMsLz8EpiZnO7sapGF8qntxek4oU6IkU
oSYnalYmUw9WZKhZpZG7bLAeGVchQxYmAkQ9kiDwYoHwlokhLSfSkz42ulD7OrZ3Y3lzKARZg5Ph
pW2YaxiYJMXw3Fknz7O2u67Ai1+PHAhIMwQCUk53O5aJgE6N4eOvFv9iElWl+IK+4g6HK4ZiQWDs
ZGNImUfqZMp5qAGWrCFbn1drV4XcWpqEIDUXEDRRVi3VuLmpRvp6KHgIkvBVtolSFW/LgjVB5hZR
fEQWRFRa2oSqSouE21EXTs79yO7S8X4CPl3VCWpprYC4QRxX12He5X5TftfWMSVYqwmkx3H5szV+
GgB0377hJ0I8ybL3gLJUTo+1au3P9YqXistvYQ4AeuHJDeCuONdiq04O3Iiqo4ZrehuSaEeNVTMr
Hiyq8cXvJ+PrTPOKysb4rLsj/qfBXM1MYWIXbDoe9ehlBbgaiI7lbTAS+O+jl3Vhix1u9GltGZ/b
8mUsX2L+cfNm+Giq4QF3iordizin1jY6H0vWhJ91P8wnxVpdHgvADNCCFCgZIAIuQnC89e3OSDUr
BJi53UedwtVcGB7uGa4glAaaAmkibcVs2CwpRxMWPA4acE44m1tXB5FswQWH/mJ4ZV0UbWrEHZFl
ArQk/nnXJz9uH12U4wC8gvwy0svnn5/3dafrtLfD6TFvnyKmcEAWVkcglFBxiqcu3lCSolpm7g41
wMWhnxtbs5zfwaOkyC1dWiUHsDeoKDxBBHnl8B0t7Ta1Sh14wSZI7FXjr6Nmb3OFp3Z54kTpMHK+
gj8fLq04LicnbkqTTiv4oIdeF29yZ0NdbVs6txO7QAouUEFdBfMkI/5rqx69iNQG4CtDULkHMm3Y
FGqWIuK5tGSgXoARR5sZeLaS9atix538eDbCSi/3mo2X4BznT4ixorLbu71EHZFVNMsBCB4GHUCM
85XzvDjJSdSS0A3K5iOJ3q8r8MLGoNTDF32xkTXHZM6HR72pV+s188K07954FkGICT5T8nZdzIIi
n4kxJDG5bU2Fi366hVEF+hz0o2JPFgQ4yI8gBohUxWVZBHc69A/UcRCt5rvxycgU3y9W+TxKK9jq
AYERUTS8ZcQynuhvhI6mTlkZdljk3+Nuyz5r1cNobLV5m46/bl4q7Lfgw0DlOjhaJVGoI2zTrAYJ
cL3R4js67G8fHvQRsLkojkTEXnJzZttM5l4jTlgaaMK771TR0qWNOB1fUigv1eik6akb6q9NlAVe
rCpKXjh9cGsQvAJ6DHgYU1ofsOz4pVvFeliCnmoAnUeW0KBmxYqo6EQXpgLYFnxaMIcjTi4TYdGM
FO3Eai0EY3z/HE2KNJNqeGmleqOmKclA75kFbgRC/9XNG3329dKRY2baaMWI4VN7TZNVejsfJqqE
4MuiRE/AbmTUdE25PdOYzmHBX7jzbGVfR3q7ccLVLWrocOhgb6WtnghDp46qAdiYekGLUip3urNG
xTaIQaSjDS8T/gcucACgZE8tsbRsdnIKzkojDrIxHFszcPtP1zdjUQiITnD/ASZy0daZmR4ntIm0
kBVHdKWI0CnQVgEOl2WglTi2xRRgvXMbxWmLEKENQKBj3MUZGDLm42Co2tMsnD4RpxCN7/HqviBu
QUusiEYZqI208ldlPETJISLAWr1dX66Fo3EmRXzFibnVJhf9GuoE1Hj2z0p7zqLt9fEXzDn6aOjo
IYMeViLIfz5+klPAwnMQBdv0xaLvpD34xcGc5qCz66BUVR4tzQacxAiACHjjRRp9iDPfzTjomqLe
3riD/zFxlRIvZMpRSCuqgEClJLhjJUc06pHerYtGCw1t+qcZjA0v7ASoB7bPkcRO7HrvjdbGqZyN
gbq0BreZ4km4oH0oXwCyD4Bx+JMyVqBGgxKNCGqihrzZ06OZHPL+cH3XltYR2QSE+1EiJvbufNe6
NGIEzKQzaK/cB7PvniK/V7ylltQb8GcRT4IneQGw1iPdiZtciKj/MQoQ8PtlMIBz8i9gSg4mgmQi
giPwvGWr02EXbFYPMP5aNQesdK1Am8a1k5rpirHx/frKLW0OUvPimYK4ADhBzlfOS0u8MmoHN1mV
ruweAZT0NUqT9XUpYv0lSwp47b9SpBvHq1JiN2gIEBbEfiwqHnQlh7RvJO12jqYwEZdT+u16A++J
miqEaYWynJiIrmniJh2TOaScIVOur3Sr2Bjk8/UpLUoxNNCs4ZJDwz75WCUOklg5+Jv0iMSgWJmf
56EEc2wVK26hBdZNzOdfSRc5YC2dGOr0IEk3gqJ4jdwPv/hlp59aUD1oHJV8yf8hTHGp7yjwMAF/
hkkXBE9i/ieryDOiWTm46kD/CLKcDTg+Qa06q/LPS6soqhaEqcUbQ37kR4YzouptxKlKG6CwJjz0
n336/fpWXVoHTOVEiGQdbF63rCkm0K9x7W5uhgfbbBUKvjgPcbkioCMaGkjaAIYCPjutPYWuvyvm
I5mOXNW8aGEWyAVoqLsR1CUXnRXnDPVVLW2rl6PXWAEeIgozvTQ+HhaISgHpDUMqrRIoKoE09pPq
xY7KwNOz4PbKJCSV0UgKgU7EH9Hc91yjjMamBV7BJZovradym7zdtMvofwwEBgSA6U7UWcu5EmQm
43ayp/jZDZIxAv2RqnmJdCL+CED/TNE6CjUPMnMM76tIS5o2fqZRF1TaHLhevGJuFWT27vpU5Dv7
jyjYLhhNRI4QFzlfKr+Kxgmw+/gZLSL3Ph13YxLdM7DtIAYeEKqt22IAxaf1LeuKxyjXFJEfSZsv
xEvmGvWbPB2RgX12Ju/LbBvvdtLthl7F9SFbtt9y8NgE8hscs8hDSC9OHXVdzWRzcuwd1MLFzO/R
Vzzbx53/ZtQ8dBp3zdvp4Iz6Kib2bVj9P8KBrtHBGb1Az5DR2bNTl0XH0c23NP/GOvTInL7RWRHH
XFIbvKaBdUADJQF6ON/LFPUTXCvm6FiXU5C1b+h5HXD3xSoVF5J0fv/MB9F9vH4NRGUNadPYlLPW
Qc/DY5RvzOwxYwoTtzA+SEVEnw5LdOyUow84ESkgW3505MULensVL7frPMaHiRDRJuH7SOtEZt8r
o5QcOyc1oBG9uSqJGcNgl/EjNzPA3drCC5Kka/egu9TX5TB6exRIqCjNFyeKpJKLakPRM0Q6fMOM
ZmylkUEr27X7aKuaE/3m4D1xhsRGIcEukjCoqVkIElrNYI6mGR2nLmEbI3XmVTtoSeD3aKtNcz3/
PA1luTbK2tsB4I/GsH1EdyzV7GCqouRHp2XJdsxitnLbGn1bdZ7v0Nb1i9fE3jrTIzALZxngVhVB
QJXxXyky02lv/wSswnqcW4Ove5qiJZI9qZKuC3YDM7OR1RddgC1PUkGr1suUal50JG4OLlVzE+cu
noPVbYGq/15AvDN90Zrk4kWDUiVjdjtoiulFQZXTVa0QIBN0yxJkl2uIWT7kJCHHKBrWZQbiAsuo
VpXpPhdwgbyuvOctCRqjXGezvrNc/tzb3v00+PvYKQ+OzVckaXbeODwiaLfJinSvF+nq+oFZXGxE
fwUji0DvSdepbtc1jXUPasoeHW8N5pegVgWiJL/9zzqg8N1H01JR+iFtaN7Yw8Q0nRwn/hJpb2We
rw0NkHnf3qIf+fX5eDjf8rFA7A7PHqBakPKR/A8nswbUsuXxc8qwq/V34iEjne14upuIsXK6w3Vx
S6ccuSsEDOGw4WksmRvKy7oFSJUcx+mJgrb0x/XhF1UISQ3BnWniYS9f4a2XVm1vDOQ4jLZ+TyJH
WyXwO1eUAYpGZ6Rgi84Ht03V0IfI9bqdNbv5Ou6iz0h1x+uZm9GmQL+6V9CnRt/H3NVXrLB6UIaQ
bmvWvXtvNXX8ev2rl3QKoK7f0dPfJLznNrgeuGMMORal895iB/1ZDFTBRyr+9YUbUUDH/keKK137
oOrIMpba5KjpUKwV/cqHe0qfr09lUQhyxCaiamgoK+9v59m1M5YljERr+2syoZ93lw4RclhoBefV
jYowdemoIO4Fo45cq6BgPl+6OY8HYJ0rciQODdicBIP/K8+eOoCCuaY4KsuyECMwPeR9kGo6l2Wa
yCG3FeZGElA98TjQC76uUHXBUP4Fgubg+lIunUwkYf8jTvx+8hTMrcpgdo6pzdQOYn3nT13g+u+o
MU8bI2hKhWFbFIeElngrIB0hx4vMQfdpy1pyRBf3OoEFDQDe31kIWmkqMvOFhcRljIQdMrQI8cqx
Fpv3SVPr8M14MqD3aPq1j8zdQNJN06agUJsVT/kFm3MqTlb8ZkiLKvFG3PxzgEb0vPh8faNU40s6
mLtt4U4Oxp8r+ElBoSKvkFu8ivtAJDdxH+h4mFwwwLmdYOcuOSbQWj8Mdx1XwbyzezgnG5jpJAvS
AVff4Gy0wn81aP1VK/rARtkgvL73cRgeasZA6p0qzvqCxuCz0K1C5PhcTY5vO9NoaGkFj2qOtj3p
gry+I6C8zZJkP8YFaFBVNdGLenMiUNjRkxOhT7TPEH+Kjh7pH+3MvysRzwLF57qfpvVMdMWJkGHG
f9YdaEzE1cEijULmc3ngE43KbB6w7r2N/uUlfzTncqu1X538tQrqlTkN6DHd79ls7UAlhOIvpkJL
LK4xejMjvoEG4DA6558wkS7xLCKeMWCsssgTH3c92zrd0fc/8lJxD4n5SL4A1AyNe/EC1j0Ax86F
NQyE36ihxLnUyrWV2xtPf4jHH4K4JoIdKLxV5CieadbinsJy4yHqI18swx303tMmXjXRMXFeqjEL
mKOvU3RanVHv6nahO372ph1B83b87abnftC3ZcCmdNXq1YqU7Sor4qBK8MabHzNXW/vxEDS69UQ9
Z1eNe4Ql0YnUXLW2AST6ngzGilr3bn2fahPuiiQg3bHKEdCLdp79RCcSxMNTmn6zo72dHRzjG0F2
wD7M9SEZh/V1u/EbKiCvN9QLJtfQgSuWMcttMuCx0afREfWdbb8ppiP6wQVuMiMj/92ZyoDre8Pp
n4n9VIKMs8oSRCCmjeGPARtQ4wfgXYcWgde/yljaEfFJoGRB10k8PM+1ILLyydEL3T868eNodOuR
f/jw+DMd/W5qczPNJJj0LZvvK/bVRD7LnXhg1V+INq9se95Y9J+4rVdWylbzGPadt7ZKZ9VO26n7
FdEHv7LWUa2KafxOMl8sJdLcaGOPaOCFW96hCI1TavvHDF9TUob+jyCDj3+Vw7wGQz0Z3kurW1X2
R8ceq8LdZOam74rASHamti0suvVzM2iLrzbyMODr0Em+y5un2f3E+l1vHVEM0vrvg7Wfx699lx+c
8kdRj+s59fYsUbjIMuW4MDt466Pxo2BmR1pFMjueN5dd0kbW0e70oE+eSHtXZPcTkPNQecreu/qn
lR7KeJvVo8LnWLjKLJh0sAyL2uaLgCroeIamj0HQ60TPnD2y8LpuLTi6AOjDNQcaEqEZWeGtNusT
zmr7iNbdj/6Y7GwHEa5ZlRNdnIUpJiBCeRddTNwWaR5WN/bRM+i6ix46vf6bdTqRIL7g5CYaYz73
bctBuQXSYZQYU/Pj+kotTcET+VA8O1DrIiOnwCdSjmNn20c0DwoCt83/YgJIGuMBC5gwMLaSqTdL
hKNbxHWPKGbq9sX3v/j6k9Gl5Wma1jd5h9FZ/ak0nrw2Xl0XsHAtChSe6GKri/MieQI+n8w+Lmvn
yHrr0Rr5kY7eG4jpPlEjWk9uvB/ttlDIXFJehD6AAUKmEKVH0pK5gzHoPYXy9rTFpdi6zWvVj/Gm
7C1TsTsXokTdLvgYcOPj5r9g5qAOgiBpzfNQM++a8t3pt/ONAEBUf56LMM412HAq0veszsOknPoD
N9A4quFJfqwMT1XednGhQBTClyK+gPzGRV3YjJJ4GicQpQ3xuh46VM9QN/CdKkFnC/MHB2v3de24
eIQKgSgMthCiAcpeZkzWh9o2I59lIOf5SJw7PfnW4AClqnjV0rwEfvx3AgrdS8XvJ0YgLmKj4NzP
Qmfym22XFFvmtfceG77j2ba3O/fX9WktaYVpgAQYQAmUWsvWs57NIY58JwPZmINe90n2qY2tIzNU
CNRFOcg+4m1muiiBkByA3Cjw2p7nLEQ/EDA8wuH8Xncf1+dycYCxRSBk+48MSf1ojF4ANNIyVNjq
Pywr/phN5y7ze5Ssdt+NuHoC+k+ValuWCQAZaoiQ+5BDdzPyHlM1WhnuUXRwSV6dga078ysSIVZ/
77WqpmDLy/gfcXLbWZJPPfpomFk49Ghqi7eh1ter+G+UAhhIOOywTVhOSQnBDR8DytLkYW5kq3J0
Q3vyw3lQhT2XjhTI4UBFh+sIcAzJJxm8KdJNyliYtW7yYsWz/UHrZNfzT6iXV9HoLgpzdYSq4NEB
TCBZ2sku4xzhgSqcmmZdWUhNVenBH4pgIiqUzJIo0W9H8KvgcS2nP3ILsDxetCzkLazR8D5VVdDO
3/FUuF3fRXtAgXzXQYglbVNhVzwzTYKa4jzWtyTT4hWZ7a1H9R+OQV/htT5ondWtr0u98CJwysCF
jnsSBQ+gXxIqemKhEkJbzaWQ2hkPOnnwFQEA1fBicU+GZ1nKy7SOWVgHA127qq9fOkCnXy+tmUOr
lhgVvt77WtV4t/XjylGkXFUzECbjZAbUbnLuiBnM6Ya0ytZRquHlU0OtpmjQLQIdgffkCR3Urm+v
+POzRw+2F7XcAEfh1Y6CAWmBtAE1aoBes7Aj864q7sZhy4rPtHopx71t7OpJJXDhtODCw+tEINTB
4Sjme7JcvBnNktOmRIlw3d6XXUwe3KxBxWJlkHU8ofnh9QkuyhOtl3BRIF8tW52xmauoRi1NWPpb
+or0589S1ZDid+20tIi4h+CboN4TzVXkRbQnPXVAg1WGhYMWjuChpGQ14Eyt/GiFBoXPTUI2tBqA
ZvbfuoJsGjs95tmEXptTmw31s2Eja8hSnQYw0/xTNc/jPfeSLEbfz5i9YgsBr5+83DxAzhg4DDxb
rC+0B2ba6ZoBBLZhJWA4Dv7kEJXWEDig/rqPExqtxmbIntvawViM0HLFSINeNlpc0xZ1AQl2u1o5
sbXOETd15nlTIoLSB2jsleMZHvv7RNPmBzzoyGFkJmplK4Me0amy1LfmYCJ+DfBGAChcRMHbUnwd
PK4ftVr/6lXRF5aSqd3Souue4jTTNgNxAcd1vbYHCYprlQFYWH7pJtg7TaIZqFmNHX2Dh/8nh7XZ
S84sGmo6qrLX1EkRPpqT5mCBFgeF3422AZo8+uZnBvgVeEz9FclSY5VbpX0HbNewdlq9CXRGiqdi
nMz1UGXDU1MULpZnaBQqtnBETZwRmEnBWQAW13OVpm4/gp6szXFv8oefRasrgs8LKgyMFehxkL9H
5ZkvOVN255UFeIGLMLaqIJ2/6tljOtz1WMDrR2XBWApKF6TPESp0Lypv6TDzJurSEgVnIzBjD6zx
gOJQgDcWFgs+AF4kuCrx6DIlry3RzWjQAOoKC8CMXwH+vj6HpeFBUIGiEdA041Uq3fvVZM+tXpM8
dOO3AaUvJjM3fyEBbwLg+lDcdhHfQBMlLSVJWYZpvbL5u6PKpi7O4N/x5Qw2K1JUpvcY3/I3/gYh
yP/X58tdGWI/i2xtwvDuvYl3u6rZnbgvJFOIugqU9KJ6AAEg2RS2Ux6Dc47l4ezwVcv4wTSPcNFh
8Q6akktzaalOhUkHzxtyu8j8Kgdd7r0Hc2K8Xl+rpYMn8GgIEwiUrSmNb2XF6HhAFIQocKuyNuC0
Cgp9reJUWDh3gFhrgFjjxYkyN+l890lnIvtT4EjM8drUy6PV2PtoNBTlVMtigNEBUzboOuWtgZ9Y
E9tKizAxeYhcQzAMxp7ZqobSCx4FoirioQ4lcPHv3BrG/twWphY34USGwPD5xhnoxtIfwWbugOEk
6ocgupFsSUQixBbB1UfYVkfb0nOZ1Cqhc3rVhMkzKUp0t7mRMOy3AITZATfDJgE6LGlC4YL90a2q
OjQZ4nWBrUqbLBwbW/TaEB3AcWjk7s9p5ZtZ1hkstI118fIyvjfjWoXiXNBm8I6ImhjUMIP1TJpD
bYFFk+YR+EHy6bVnmymlx4ETL5hvJFf4s1rI/4pyEvxffhG5QKbXdMRsxoKtOP4pYsAL5x5daoDB
QlQTTJByxn5qsUWlRqFiILOZ1uOkWqpFAagKBL8JHGPE6871SSOw8PaYNCHyQfU6x7/rhmVpfNzn
eC/CfOFel058rle+OxQNFsg19rxLtqZ+uC5habNPJUjXLKgb9MaLe7xK4jyIXWOd6PGG9P9UN3bk
+r3XqJZGkw1RUX4B3k3SeWqm0arD+Fud7H22vT6PpZUCBhOvT4QykUyS3idgfo61yXFqVDm8T/XK
cG+kPfjz/ScCpK2mQ8Z4YkKAVex0bRcpOhQtfD/SrggXubBRSIhI1tDidWE5NWFhmza/zBbOvVHe
7vLgAQBsuciGwH5IyoTGbjPQSgMLTQ5QMwBvCrdwQZXOxpdUqdU1nnQg/gH7bnvIyPCGGM7WidI9
ony37/aZKGm10HQNMaIEoiZwggyB/nZdmRZuwLPhxWadvD0rPhtgr8OhAP8V7F6E7JSq097CfiNw
jGojFKwj0C/vN0mbIuliHzyMToVsO5A9xJ/Y6vo8FndElI6jYM/Du0O67gqXk8qJKuyIVW/mtgV3
vLXlXbGJWKEo8l+cj8B4Q7OQTZSDTvroJgD1euB7yh7mPc8UT5vFHTkZXjp9jlYnBnccDN9mB1fb
tPpmAFn59eVSzUFaLt0p+hGxcBaWxdbLtzdWXwsLghDZf5ZI7qqC18BQ59RloVOuUL5MVPiNpd1G
yAQVZXBxBE7tXGuNqGNZUkGl6rJPn0aQv5A0Sp+7LNYOljmoiFTEkksePPwPVEZDj4G+kzW4aqd+
NPHSRPlQqT/OnZusjKz3g2Li7krHZbWOstT7mpupoYKrLWiDibgQsu8oy4eXJW1UW2QlLca6DCer
WOXdvsn3MXBy17VhSQgMMko3TeCgAFM7X868AM0beNEF9efPgn2NBlB8fFwXsbCEwDz8K0Kah5fp
OX6ECJZ+c8z0kPs7L/JXo78pjHjLk5tTmQLxDioOUOKZKGmTwb5JMXulQfBw7wm4DGdrZaG+jBQg
Vu6PLPlO6O0HCuqIKxkXv0DhSvObrImYDjITIFMOULuwdqe/8LeR3BcMJsj3oWpKutNI5A2OmdRg
M4u2Mfk5uLffmWfjS3caZVbWlWMFM52ZoHf8mc3r6yqwYHOgxqL2HL4RCmWEFp5cNbyjRsU1Iroi
rBqsksptWdJiEdBE1QjCtvAuzsdHOE0HcmmmYeavov5AyKY299enoBIh7UETR6Xmx6ASHYZ64/Eh
1Hl9TGt3d7sYuMJoFIqUJIJPknlLmZNqLlIb4pHtwzp3u8L6iyN/KkI68gn3jdFPBmQj+5ntvKpt
gbWj0SZrTU2x70uLdipKOhp1lFN7rKcsxL49u0Py5IyHuX+5vmQLNwLQVQD1/045XRAs1b3nz02P
sEpbbqi5n51Aa1bRP9eFLGnwqRBpX9iI53DsGxmozfwfM2mnINIHxd4vyQCDArrSikggnPxzLUb5
qI4eRDQPUROJkrxCVXkp7QbuMBdEVyBPABwZTzn5nWU5XTFGvB1f7W5DyX3prkrV7S/txYUIyZJo
VdxrWlSPr/F70wVI0XKAx1QdfKV1uhAirdM8d6XfJs34yt31QGkw0583bfaFAPEBJ+Yq1ZO2d0G1
9GqNX8k/efnrL4YXVOsgFRF4ben7k45ZXluNwyuSrzkH1imKg/+fBGkChlXHWltCAjCDxgFIlL8Z
Hh49Gg77AjZ0vj7FZFjlnLTDK5vrlYYaLNXLR5ymE6/rzwag4ch/C3Blu+HlvWdFzfDquU95vhrN
HpT7xRrZnspTJCx/r7Ysy0H+GOF34HQvwBkV+NX9uZv4a9686vYm7g8mffPZrjce0GFn0xm7OK3X
tr0Zijqg7vv1pZScIzFT4FUR9UDMU79kSWCxWVaNkdavRo6sX4+8b85X0LwRuHcWDytlNGphaeEU
wQZ4qCcRftn53jkT7fCDz15FV4E22lvJI2nGoEF9R+aoYFdin6S1PRMmXTW1Z0ZxYXrsFSHJoCrv
er4lbRjnP7LkzYWv4Yym4nJbWs/T6Umak6OFGE9Ao/EalfnntoMBSoxt1053cByCmoA+fx5er2/h
gjkSGA4E+pElwh0keQZp69f+qOnsFXxT049KMfqCRT0bXTprZk+MkrsYvT/m4/vkHvRs55dv16cg
F2r/VsPTOUgmqR380mpMSJmm/ZAh85p+tHG65v6vxtkmvh+gk03U3rXWjbDJC8GSpbKb0SucEYIZ
X3EdjU8U+qDaHHEnnphy0rZ1MdcYv55XgCcrubrE38sajqADyH8Rqka+Wxo/Soq+6/WoerW9L2n9
YHh36BF9fXOWpgDqS9GtBWybF3xmede7qZnk7DV/IPNaWcerGl5SX8BZzHSaCvYK/H7ff+65yjlf
FIAkCOCX6EiKpMT5FvABmVxCzOp1Qquq9jm6tYrltw7BWUa9msCRXhRalVNr9v9F2pf1yI0j3f4i
AdqXVym32ly2MtNl+4Vot22J2qld+vXfYfXMOMXUTd50Az2NAQqtSJLBYCwnTliZXh9pWT6NNNm1
qOaDfMaPGnerV4OkZrt2I5F5ABIa3d247oIFdXOjaNt4rI+9GyolCfIy23Tq0bkvGcRXhdEF4GdA
/RbVYVGzMorpmlVTsCP9FdV+87chO5cVU2khwQDOAoA6dTwGy3OZ235W2jljxyxJAUtUzMdySLdJ
1+0GT9vUVRukigy5uqILC5n87xfXMUUM5xE3Z0eW/ySYoBFHsvHNMgnChcw1hxTo/WTHaiK+m+9S
lEJv38eVF3SxBkGf88EtOzBRsWNaN35Md12PgGPflKDqeLstacW48EDABWEznuur4nrjgtl1IBE7
WuPRbV8Y8TspRQcPjQUDdilDLLCDvZ4NiYkHs24e2iYOLOWcAVDjge+OvOb9x4R9RNrjfqvMSfnR
AobVcQ7kpRqoZW+ns6PDL3A3xN0bMqDbqhL8/r6IFKWtDoNW4/uZ+2Iam2b8eftgVkzA5e8XMShx
T2vQaJnVMW63RNvp4CtIn7FZ/06K8PRHcV8OETUgJQ+a+MHUN6T9/2gYW1OAi70SzECqKyzrXKyl
79svzCifSZUcbi9EdhzCrU9Ghf2zXVW8bayAthJ1kh2HcOepYjdmaWCj5uaR9luFPUaKP8tuo2wV
wr0nhLQqUyHFifZ5Fuh3EpO8G/yLS3HFy1N26I+MuCuE0NP3wF7zPOIl+3z7LFat18VxCy553VQz
eM2xipQFvfqsKyFVd+haT4z9bUHvWNgry3IhSbjkpcU5XnJcQq9ONjRK0JeUAQ6otRvdoOY2dUm1
BRvUHqD1B1fpgI5o3jKqHkCI+QyEtx70sfP19m+6rSjIGS3tTlJqhGDCX3Us821cBG3znH5tFcn7
ILabCQd5RZkws5yqWYobRTrQu8D5AYlIFXWbtKEDBtRlsw93L0xx2Fsaz7XvUnf0Ow/EjJEbySY4
rmstiCHA7IsOGJFSUIttjw0M8R6pd2m5U7rN7S1di59hC38LEBQKCDBthg9fHROjDp203VJT2bvU
8RnKV6aeHMCZuOtH63HAKvXY281ava+Z+un271g/2t8/Q9C2GRyn02ThHSu7Z6dHb21l+GM7I4CW
Tc9av0H/kySOUSgwCMy2akiazc9z/AT2ziI+lNETZnDeXtLq8/97Z8XA0nNI3XWglDr2+gbcLQ31
cSluixCpq/6jq78XI7wxKUkH9GQjQmeYk2JrZ7v8wPIPVH0xq+da3Q/R9ymetreFrjqeF+sSXhyt
tXMQIkElR1KcLG/gnTeB0kUPTVpugRE5DegivS1StpXCCxTpblshpwSHw3s2mg+5i3zAH73Wv3dS
eIScltl6zUUohrbV6g6jmaOHqWx2tXTi5f/DwvyWJTxFczSp48gseAbxh1b/kZtnx/k8EMAE2tT3
qr97/exN3zJrD/Y3iVJK7plIr+c0UZ/1BpSy0fZNu1O9c4HSQbf7g/PCBExUXjVMfNCFBSoZiKCK
dsZ5OU1AwYDZBRK7xe3B1et0IYHf8otIxCWWnqDfrDpa9YPXHcwysKpTquxYvI20p6m5Dznwzz27
ECdYSaOvvQ4DV/Hs2v5U+Uj03d6wVTN/8X3B/FUZeLTAwIV7nO7fWtkjItkskVI9p0OqTho2K9Y2
yKPVH2n0k1DfKZ+jQP+jCO73UkT0X+bQHohpLMXSY3/E8LFY8lSsGoMLAYLNY5lmNnY34aZmuy46
WurreC+RLw/ekdT9r/6KmL8068c46bBhJZo5wj6RtZWvLwEz32yUCVFYFUxoBW6McfLgYhj1gfQA
/bv7CFMa/kSnfgsRjKY1AoeZtdytrg9T8nGwDv/u+4LF7LUcBHUlvj9ZOyCicxndyKqpAibyv5sk
GJFmSEu4BdgkzMFJlUcn/qpHeyefJdskOwvBkjgeyhNuyrcp2ibWHuS5kQxWuOpyoB8WveWYAQGy
x6WxIijdoeyMKoE7bpXhV1rsrYTD/9DGJdOs9U37LUrQrF41JjpYyDlEyWEy39r+S8c7+GSQg/VN
+y1G0K3CAbDNyeFENdEXG7wj9lOa7m6rl2zTBPXSuyJJCxtuxtA+M3ebdYNvxo+kcQPb+yOL8ns1
gqZNrAAu5D1Rg/HMDJUikAdJtGz1XDinHBrl0W4hRof5UCkjIioYeJZuIuPZLV5K9mJ39yE0398p
8IIDhWvzQX1iq/Lo5GXVoe//aMVbUOOosnNfdTgvBQiq7HizlyUED2FXP6f5967cZ07n0z5s0Wnb
/O302absJYta27tLmYJOM5CBjhRTFI+2tStAR5LudGeb12/369ulFEGlUViKU63DynTljU37JN+Q
fke1zaxLFFu2HEGxc4y3Rft9g0SBR455OzwyVu8yLTb9tJgkXu2ar365KP5bLtwkx+msvGyxKAtU
XGlA0sd53OrjZlA/uvr59gbK1iUYUg2jUkewgMBe6xhH/8EeQA7zksoGCaxZnssVCZ5Y0amNMWXQ
cDAYONXGAA+VHfzJQkBjAB56IPfE9KbG1NFLXbwIAHM+W1UVau6wp/AsAZPt/8AuYPTCf2WJqc6y
I9GocW+pfogOqgFWZX+SFDzWfMtLEUKFSCmmGbwMyJq4AIW3H1zzD/yAy+8LJqGLaDZPCc/KZODG
Y381tQwSKFuBYADmsR27JIYE52iAC+rr7eOWfV24+B2ggQBbwJ/My73dbIs/eZIv90e4710epSCx
5OqEpmf02KUf6+o7jSVAiPV78VuRhJtuxXaHEVBqdYzKj3n6WaWh0m//3UYJF5xOjlOgPQKB/7SL
jEBWiF/NOF5ulHC1LZUAmktwzF2abjB7aBOln2M0yxbVk5J/NMd8xzkwXOe7OT72+kvs/TSMXW7J
QmSZPgixWNlw2vgIV7IDiKONdmp9vL2P64byv0cF8oilUY6qqjMiHsDo2qfRPNB8N8avmmw20e1l
AC+2lELgns1lDikGIj3jYNzZnPofV+P3KoRrr9l0yOoKMZLOgqZ/yKo/KKCaBjCUaCVzXDAML38/
+r5sdIPUCPPy/pOaGOhEr7+TSsaUtrpNF2KEZZRU0yfbwKvV1B9r+kasXGLhZQIE40UnEFDG2Knj
UOGtan/a5Zfb6iQTwP9+8cbPbju0/YgV5OMGrfWdDIOxqq6cdclDU5QDJPvy+72WAH81wYfQ8iDB
eAx7rynbbJD44DIpgv3SFRfp9YY/hC5GTKNzwvpawuXPADm+vV0yQYIV8/qC9jHBdkXR6DfRySxO
vWn60/D5tpzVY4H7ACJymCWwIi23bRra1JkTmP1ZcfwElFgY6SpRrVWb/z8RwGcsRZSpmlEyw+ar
HlI7GKb0VsvqA7dXgZhiKSJ3egLOZ9xy629wRbc//80eYSXLrxNHccdxQojfRiHQeanE0Mp+vHD1
aqU2mV7gCBRnXxgHaaprVZUu9l+4eaQ19Jo60NnC3ru78usnQ1aMkp2wcPciEGMwm1fCLfSGJh9Q
QC5lr9H6JoECCmxJABSKyUF1aoFasrAIFMPTIUilNYrVNeACgOoHDaiw5ctDZnBA8yxlyBOBEZZR
UH4MT9T+MMTaTqOeb9B+o5Wh036frceUPFcYb5d4z4Bb/sltufgdwoU0hpZlTV/hd5CPU7uzmy+A
mNyvz66KwS/gxEMPi3hbCoxkKax+yIEtwsCUDKSxjeTGrG3mpQThxpRkzkev6/PjbPwCK5jJHgxV
hpC5koEpSMB9okOLE4hfNb1bGdGHfmrKc1op9BBjnOwTsj3OQwXwvMQYi5SvGMbGZaH1A/8GWYD4
yo+gqFWzci7PeQNGo6TYqGNQ5M2myw9d89yBhLRUUrClVkHZgkZleqVZddBo8WymlU8cPcAsUgDi
Zc1b/BFYlBfwszDiFNgdkPCitUq0HFk3vw93PEeN4xt2u1WSUwkssZb8bF2Jo3NlRQRZghXJ+tpl
DjrFzq77FoNhLjPKIE50kKNQiXquHezlqvjfLzyFSbVTxlBOPtsR2U6YSgpV3Q62zONZ3TyQMqDy
g6b5q44qmPTc6krGzmrxUx2rINdeaRT5IMrdFGW0ufPKYffA+cQb1PD/rvDfzCEJ1Y2pOqd2+dlq
6VOfxhIlvbKQggjhzoEnxzYVFH/OpC2/p4p76AiR5GlWRJgA8YHRwDLQACUSk5lTzyyQPVTnNlWD
6s0Fj/PtbVpRsoUA/veLo0fBQdeUpKzOaBXy0+ERVmM3Dt7Wkr2518VNFxwGF0sR/KsIRQeaOikO
ZH61tPhZ81o/GeHJ1c1mLh8wLGSXtO3GyOJ95yV+Wt9bqsPEFxf8IxYIDfGPLph5ZpVOX8ZDeQY3
+UOMxWLa2u29XNFvjrFHjxefUHw1s8PJK82a6rg6jyPZ95gb55MBE6MVBbCFxsLUkCaVSFxRD7D+
AWiLPBHAJWJbmatgyHZCILHADJJU/z7KvO81AWjtNzD8E7QtmNK5VA+nx2zpxLLKc9d+m2K27T3r
4famrSggJoi9c4IgpXbFZdSmfVsSYpZnC+Gu+snfaPTzbQn8YAWbDQlgs0Q4AlpVkUgDE7z7dCzV
8kytPDAZeMPo3xge/9RmY6ANdqC523GSxF7rq/otUzAN6dgaGbq18FSONGjNsFVPVMPo3HF/e22r
ctCdCqwvtg6Y3+X55H3VuX3bQamBthrGud5GCdB4Q+X0QZ5Iq0grDwW68dEUYQC6DAJsQR3ipssy
NmXpeR4Yyi0Z2M4yn6l38lLzx9+Dz4m7iglKKgqhy1UpXVooHvGSc2w9TJuylKjcmlJffl44HD2K
5053neRcZXXxWltm9eiARvruR/Ud543xlLx/AATMy0XUU64raDCIz+0Q78CltbV1c1trvcSAcy95
qd1oHObzUUESw7lNhSOpjbG0HX1sz2g526BPckq/OfGjZT2p3q7Ivt9Wt+udgzHgIx7Q3gQAu8iu
1Ng55khG8ACnKQo6wLxl9KnXJhQTozRNReIFxGYoiy03rUePbDfMSgWci7mzhs9l9pyYuW/M35zh
691rWYgSrs440KqtK6c657bv5T4miP7B93H6nBsIBTexlh8ZWWo0AOCek5wMvqvYmd9Ih9Fc339o
DciuOIUPHASRxwBqlUyt2nZnMBaoICypMVEEA0UkOrZy7OiM4F6vauHYReapBmhGjQ5zfMa8Mf1D
PRb51nJpJclUX0sBryDHX8PZUTFjT8haWAjC5powcorq1tp4AFs15ubeM1mKEO6kq8YKuEA7crLi
MB+PzeHffV4wLERJJ9ZG+Hz1rrVZendbFeJHdKiAhxf4KVSMhesB4kewfLTMPWldte0/Ro25vXsF
CwHCpbCNpOsxn9g9NWPhzy0ybvfWbIUVCF5gjZZvE9GGexrLZgO0jp9hIAnI0mbZ7CS+FUu7CHI2
HmxgcBL4CcQGCJoOIACs3PxcTE8TmNN8Y0LCW79faZdiBI2axqGcwA6en0EjG48bU7XuVlnA5PjE
aHAr4aabxtIiGpOuzvXgpWc0HPvuoQdj0O0jX9koCOCpSM6PC+rNpQDbIiQ1OiU9W9krGsUS7Rvt
jrdFXFspPBjg9eSDydEYIr7nBUbQ5KnbpziLFi23QWkGbbytvPRuO7WUI9y/RCPZ5EWQQyzPr/6i
iWzG7rWJWgoQDsNNHUz+miCgGhEoj2ag0XuLsmD2A9cFjCBGjMEfFk4jjZgxab09nIxqi1h5486a
5IpfnTckWCDQ0gz+YtjiLOjc9crRzYbxZHabNtpEDsiIJF7p1TYtRYh3D6FWUtgJRIA/13r1UklQ
fKVOwueFO5e0xIncAZ8n2mOHWTnoPqgey7v7NrgUmFi4ohgud8VIlFlpbicTpNBHBTNxB3T033kr
IIDHoShtwlJddQKOKkitqDH3p+lTbz/05Eymty6W6NN1CzCeCpgo9LLyNtOrnqwC4ontDjpID9h2
GqynHOz6IIb5OHft1jbB16yQnTmZv0q0h6mK7MW9Lt6+ywfrI8JH8GuJjQoFm6PEZbl+HL3Mryxt
YxgHTFIPUMMLBvOxil/66Zm2UaBNe2LhwaEHuw07mZ2+1hm+DdhtC92q6E/jt+Iiz5GxGBFg0utH
p4yCduo3TZxtHPT4gQL89rFeKz8kYVgfBsPAKQPZy1ISQx+EGoNS/Gi9qf1Bte5NY/D9vPg8F3+x
kHnQzCGr8HljGLeA8sctk9zedZWBvoCEHyPLrzBpFlMa12UWVjAgwhtKDNRKMC93a3roh9gCK1zZ
u2Jw/Erag3Ftm7C4C8k82LlYHJmH1MhmUz826mM9vwzRk0s//cHxIFDm/OyYgSUC7tDgyboy1vUj
bfzeCaScSCuKhkHvuNUgoMW1Fs0riFJIVMFnR1Vj27JD9tSwA9jFbi9iZZ94kIzRkPBt0EoqeFEm
UYyYGoV5VOrhgSr9MzXGF8bm3W0xV5kTsIPy3m4XwQUfrcf/fnEcaR2rrabWJlBiXzvzwTJ+tWjB
Id5ro+8yBkQSprDdlrhyeQB60tAbjWuKziZhYaydi8IrDOtY0jio9U8ju/vtwLGATZBnFRA1i2zH
c+3UIyOxfWxizBuZ/fJbDUxnZZ3uXgfsrcEHc1hgFHyf5nexc5YxO06ZKdax93a6EhiSVaxs0+Lz
wj1JdY8ha4vPN+onC+mX9M5RoDh1HQgLRGOcwcTF67c8+Zp5tFYJsY52Xfo/nFRWClhRYJ7yw3wx
cEjCJRTOOfVIXxddZh/T8VxTAo4IbeM5krdvZZcsMLDjOoKejJ/EchFePqNQVY72UQWU3iuDLPpx
9ymDnRKxN2q9YIK2+A+4OOVJL6g2Dsw5mhoI7zAJUmKJVxaAJAh2X/U8zrMg3L9CVwcDRKHOMUcz
DuqK22R77wIMZOUxEwfmEG2TorGyO49lo2d5Rww9aIqA3UlZDTVafP/KESR4qDLkE46q9tT+zGSc
4te21vA4+oTfY93AwLzl/hfe0DitrZHjkFOfefMHb2w+OP03R8YOe62uS0GCJpm1G/e2DkEJONIf
lXErG127thIN1w1slCDcv8rijboT9xFG3pxMrwi05KttnqPe1xpV8nBcaxRyUZCBEAOEGlc0QS0a
trXErKIT+BML8hSbx7sVCt9HyQ2UiViPOHorq0adNV0bnZAZTPtDIiMiW/v98Kr4AAo4WFcK6w7Y
pNKg0UkZitBqx8dUK2U1XokMUWkxK9eJmgEywM/rDurOc2R6ey0B0HTE86BKxq2GW7zUWy9PPKXA
8LJjixHyKA9IHlFu/RepD2QJLj/Ple3CLBk6LWIkRdzjlG4HfQyMXA2M7kNrOAExtCC6P9yDPHgj
fEwZv4nCctqIVqzXqXeMChcjd72dxI5f377l94X12N6cNUVFsJ7ZN9iGdC+Y1nKv3i5FCO+RNWW5
oaUQods7TGiu9Ifb3+f/vXgkfEAXJz/D3BHxPSXz2ESzkypHfR6DcoLfWR7c6DCQDx6J7vZwkSe6
kCVkQUaaZvU4QZbbhEgLe4UMLrCivoCwYIw8BqDrqDsKzgFxeserFIsc3c9JH6HNVzYRbk3Ae7QG
LCf8AxFloUZmj6GlLTk2jyUGhGCe3/b2cazcEBBxwsn5jwD+Ay5uSA1URVOThhy1JN1HnfNY9jsr
39T6xtbbAzHc3W15Kxq8kCfcEMwzyjI7xYIyS/0Rp92BxvlhyrKft8Ws7ZsJ0IGGSjvnvBMuSgdW
4ZrmWBbIJsH4YUtyt6uf92C3UANCsUmsoCe5SQEWqMgxbr5i0BQ6eSWGa03APyMuMPAeXpWgWAPV
Gma7BTnWPZBSO6bff8sRz6rArCLbeZ36omY3dXbjWUej3vRakGWb2/u/dsyIlHjC2cb7J+Y5+xLA
g6iyzWMWFR9SM3vWjW4fMe/eqj8PyS7EiBc8rsuhQ3gIbp+N+rcq60rkWiLYqsXnhQSGZcXg8EGA
eyxAA8loGsxOEkQWHioZ4eTqfoExANbKRYVUrPa1YKhKSkyjRlPi/F1NvZcGnUFtktztRmO/MEkD
iDJA5K6qln3Vdg4bUvuo9W3QlLshc/7k4D1kuHhlhiOplvYEXBm0AqUTFGueN6xi4C/dTjIjsnY7
QPD4PyHCG2WqeWYOPYRgFqTfuJ9yem8BjuvVhQAhqqySwk2jCAK6KUc7ReL/gaOwECDEM2pTonuD
bxPYyzbei+PdH89wzjOMgublaWRtBTurlllixsQxjkY5PwxU2c6VJPJeUdmFBOGkdbPvCJwv40iU
t6nZgrz9flWCcTVgpUANqAFHJKhSmVW62lL7GJHxQXFIUI7M1/vdbUu1oksYpYE2Cnig+J9YyNcb
Cs49ldjHKn42Mdb1/pcC0E08QeBWhj8oAtBzuyFjrxf2cUg+u6/KnUO/eU4KWRUMc0T+HOhh8Z2I
S60shg56hHSx8Y1O329vzooBdDR4HRg/itDyyv2IDC/P5kpRjvY32+oDLbODypqC0pPV1a+7ZoES
0zGZm0/0MwHgUpeHXWpONs9WpxxVOm/VYVsUTyr7QMc91dLAMTYqEuJuKXk+VlQY8EtgMEES6Fio
CSyFznqtKiydveMQvTHb2ppVdciiuwNBIMYuhAhPeWSocxJxIYX1Wu6yu7Gx4CfGxgESieQFBtcL
tnAyVCWewfB7dNLuxezqlzTGXI0+fwGJrCRkXtEG5MEtJDJsZI1dl1+lC18xqRXPquaMHD22MTpf
+Tk5eyqDYa7EB0BYADAEII+DZnBhPSnmgcy0I95xRle+43237ZBkD8bnRJPB7ldOn98ZPvHbQglQ
rMeoNm1rvGCIDvppXyNY02o0yzWyCajXBga0y+C7B0YME/IQ6C53zWgwWMokU3uK7cYPB7W+21VE
/lCzkf/ms+SuUmOjYllz2eftqTB+5Hur+vu2CVj7+ZaOzCcWgXF17/D0i0PvysgZx8JtTt740Y0D
rfyX3xesPKnm0qgbfD9yA+dcfb7319sOrDv2Hb8fARpX6YtfP3jzOI/Ei86T+lBbu+ZuPwEjWrD1
yDFwuKuYlvRyAtyUQ+tTf3DsfOvVMiap693nY+6QecYRI3Ur+tGKPhHk1HN2Ao7fi7cqubuGtvy+
4EC3amQT08oYiIHSl9ynBZMIuL5k2HnQNiAniBQ6UunLA8BslAjTStrqVHrVX203BV7POxLMb7fP
+do04dXgVhCFZLyJYpwco1dBLfqsOTXD19Q0gglIYwJUQs7unPSBF/f9fbId0N55wJkJRtCr63iw
qhbXud8zz2cyqsfrE19+XzAXtOkVarT4vhFtRsenP25vlOzzwoUYLbdzsqFpTwoKzda3yZKBPVcE
ABZpAk2BmZAYuiIcuD00FSOu2p5yMKLXDxpmsN+9AhhSBPfQKNwIMYFUFr2JIXRNdkryL+226L/e
/XkHtw31XnRKoGYt7P9su5OdV1Vy6txNgzES+9ufX7kPi88L+08jBW5Wic9vMusbeyi6f/nzhecz
yxuDYDhcctJBN/NX5ca7+3+/hZnHoAMHOBEZ7uV9niZNn2clTU5ZvDWnvUa2oy5Jcl6npICM04Cw
5BhePvZxKaLzcjea1SQBMO7k0jJo6zhoExA4uw6QRoU/yNp3V1QW6FSAuWGl1GuordmXWT27cXJS
B9Uv4oe6P93etGsBHihtUJ5GPIQKqIhNHRqCHljFQhtt+glT4tq7I7Hl57n4i0duommChjt8fk7G
nTVOfqm1PlVtydHLViHcDNz4pkT2ojgxv0w2s4zSmGv+MtmyXIVwM2YQNSJawuczc/It87Oynbov
QBTfbT6QqkUZHwEZXH4UXJebBYAhiDJoNp7qsvKdjPq15Cla2SZeSESjKNKO12CmMsOQtU4fu5Md
mN2nTD/erUtol0CdFSO7EbaIgX2jzIaLWfDDSaPPZe4FcVTcf848YgEsRMVPvcIpoWRST1PjTSdK
H6N97N2deuQRy+/PC7mVOBmjOOrxed1+6/KTbHzetYGFHwYaD3SCYFw3POLl+dbVhLHHdqmewMqv
PJaqlvvIp2HaUNvWUgJT8axRKdaB5wRQ14IxBFBjKczMENzlzJhPTHv4mGmH20ct3oj3r8O9w3Q8
pAbh3Sy/bmvTMCcVm09uPrmvYOSvQk3Jmr3N1F7BjDHCgtsCr5eDpbh89iqK+ODdE/auc50Z3SB0
COMvpbuNmCTcvl7P8vPC2xEDn58kNT5vTJ5P2y+6ibbmXSyrMMlWIWxbqsa1FlkQ05tBhXHH3vbf
7RKXf2FuEXBEXkPx/cJDrX16ajJJVCGqMDxL4INx9wB1Ro+eiEXQCEL4fhz6UGMnzdu4Ki75p7vX
cClCTLdERqykNXKooab7NQtkbLQrR8DHYaCpB0P9UBwTjiDxjI6lRt6Hnbp3i2dPVtdd+z7AEqiM
cDQCoKPLI+iUWitbGvch0qjgo0v8+7cHMJD3TkIDt0ET7rUOwibXSOsm5K2LFB3H+d+391/McuCI
UTtCsI6H3wTKS9iglvYNtYDRCK3qQSHoNfWJ+4C3LlVOtwWt7BR6FTnbHbxZPohpuVNAH2e40aQN
qe2TaKNJXA/Z5/nfL+5C6rgT5t3i80P2pgzfzHupF9736eLnCz5HOtG+GAZ8X1W/anWYhLd3Z8Ui
AUOBxC/S7LxHWvCWFdtq3CktuhD0MN9Y1eycQfGVztlhuILE71i51AtRwrOXG7mBikXehZTttP5H
lm3LLpLIkC1HUNvS6kvbHrEcDVNbk42SbT3mK1QSwoj++fuZ/N400XZg/Ait0Y7fhWM9+LRUfHAD
+bPVBAn9pbGHlsqWtXZZ4Ojxg0LrxFX/4GRXzdxFdRJWkUO+ae44OWCZT82HOCPT05iw6THTML5W
sptXgG0slJNhAPn3D8+dsJ1KlQDkUTlJWNep+arVk03wmhQO6DkGDKxxvF9DG3c7QNfJczLMZuQX
Sjs1/ujaw06pOwwIJMlcYEJLk+9qy4kk78Q7NvDSZcYPhL+qImMOlxDAeeG99jKWZ0mcpyFrK7Z3
0JFKfbvV7MeqGIztpIMJtnVNUCeysTswF02/maZFO0yQ+QrApvqzz2bM2lIq5aVAyO4nmZcCCpqz
n7dv2YrqL36mvjQSGnqPCEPfS9hM8YfOLH4qmPSh987DbTErtgjDo2C1wYSFwW+uICZJ2tGbdFgJ
/ZOjbe8etIXNdjCohjfiAiHjiY7lTFvLHmu9DtudQk5eFd7/61GaBWAJzQnXFeBY13JmNqwOsz6w
so01BPd/HxVTeBR4NBH3CKYuH3pHZX3ahCZ9Sg5d/gebf/l5wbyRpLFKo8HnJ+tk5W9MkhNYOVvO
6cLrAkBDXPVdTjlVWqqoTVgbGzfZRo4kTSn5vlgJYo1S0Jjg+0O6MYk/SPyJlRtw+fMd4aIWLa3K
AYQxodk0D1mHIYxeG0yzc3fAoMFbxCRvoA5RfX8vsl28xgmrp7ZUrTosrMNMLX+uQ2rVgZd8v61L
71kewfCgEmSboBSx0acoFp0Kg9gs0toixK8xArd1jUAr7DTwykzfxQr1ggqkT9sMlusp9op6Y2dj
D9sEZtwfgNLXRycevxpkyn/NE01eMURjOJUspnutj9xXljjjrknwoqjRmOv+WBuOzLivnAiqGbyv
nse5KFMvbdKg5KYauUUW9t3wYGaTfmAZnTc1Mb7c3qs1QWi8RPkXKB4DYLSlIDMvc8ejTRY2VdF/
nCqvf8L0sfTTrFWyJoWV5x+nDjClCdjpNb2D4Y4ZzSulCNPx0KUPUfXc009TJYniVq4KR3YgXcY7
LjBXdLkgZPMxtjN3irCiz5q7S2Wtw2sbdvl9wZIwzIO03RLfT9gn3XthyQc3lVxH2RKEh91g3YgW
WIhQtf30ateb20d+7a+gJQVhAwgb4LJYIgbGyzs9bm1jDKnp6+ZXVBZVfRvF3+cft+VcL4O3vgBZ
jv4qg2cXlyfRzjR3LBDHhGVyoNu0lliTlc8DuIU+dyDoDBRxhINodEbdxmzmcOx+xYf63pYBTL7g
LgseUgCxoUuCHo291adq5PVhgwkIxltxNzjzHwFgCwLOFPmZK3+gB2mhbWVDODQ/dOdHdveDCpg9
snAIEOErIaW13P16mlGXUyYkSyISpHuw2ksEXF8ECOAuL1BhqBkYgpYOThoBX8rG0EotP6pDVz2S
/N4+XmySCfI6QIWAI8e7KkAgMjRpJQ6jVthisCfsXyvJhl7bJEz1A+UM0mMgS0FBaLlLc5fFaP7J
7dB6btTPbpVtU6/cWtrb7atwhR/h60AAh9uALeMejiCHmKSNGXXCOg61v8HjrJi7+lc//QAX0CEq
JZ73ytWANE40hIj6uuY+FDGSmBOkdTEYS8Oy+INjwWJQt0YhDY+smICYI88t1bFow0yz/ReP3cvg
i+3C91H1QBUHyBHRG+wxeaSO47YNAWwO9C0mMUmUlxuHpYfAi2hQKldHmzsgssvzAMuQQ9Gb3IZ2
PAA6+drS16Z8cs/K5yqdt7cPf+U0FrIEHStyJfY6AllKiWQWDRR2LxCUbxdYJgB/8HhIKDLYmKNi
2lMzt6Glfuga4+CmvT86GmhMZHOB1taC5DV4cgCT5j2Nwr7VWY4QpkZm66/W3kfO/v6tQngEw+Wh
kQqJ8uXnIwSsSpSkPEPgd87Wbu720wHaufi+cBSlFgPERZIuLOYnJQkyRwKnW1MruLdo20EkcJ1Y
rCoDw6f6tA8T82c5fW3iH1X9PVO/5eMvS5ONHLqiXuTHDng9ys1wSMDFwy30hT9t9cowg/2wC73R
8wtzqyaH5tMENslWfbOzwMseiuyx+s5YUE3BQDZJfkSvLuI3tGzePrerTmTxpwh6UZae1+mK0YWT
U2HM94de+TbRb4nyIc34xAerDef4Vaen22JXniBcYFBVAEYKt1IkJgUlu1HnaQwz9KX5BjQCMAO3
BaydJ7gDUd+A0vCC03KHx0o1FBNkd6HjtFtGD7VXP/RzHejmIffornS/3pa3uiCL49JB/MB7UJby
VJfRrNG8JiSW9VorZDNW07m/m36DnxbCC2QjQJvAreBSzDAmBdMrhF9gElCqvSJD9/L/XrSu6OOE
ZwYPE8kOwTUwZ9ATKBGpQ7V+bmJ7M0wfO/fZrl5b1u7u3zGA5Dyb19I4xHC5lKIySRfpOgL7mBnb
2Sx1P54GhsGWjozqlB+2sCrQEvKmZKRa4HAKoixilTYdhy4cwBj1pUjHZqvFbyUZjI3OIhkp+Moe
clCYjkIX6v5wGpYLswGScHLQeIUKA2aSghX80dUP8QzKuLsjJuwd1OG9UwTPoeBIx4kTm/3ME6bR
NmvboHct//Yhrbwa7nu5GWVIRB5i31mjEZrHk9OGpCR4mDZxLet04holng3QNtADKPT1CHIvyZKx
VIohbKN8B94730nGD2qfHPrJe02d8sU2GPPVSJWo39rKgN8DduydsVBcWYY+mKjX3S5MnfHwVbHv
5ajATUUI9c5RqaMdVASBasNYm3M59mH6S4l3qgzNumJvEIljyDliKKDxVcEQ6Go0YTbH3IcjMXyn
+4Jxx0E0afcfPw+hkPkEzpz3JC1VuR5b0hsVUpP0s/Z9/ute3QKqGK24eAXQ53YFMeedm26FUmfY
9+kTfLon5OEkr/r1Li1FCF5JVzYuaWDvQQ45BHPpHjAX/AVzlCTIA51b96USc4A0UjE4aQTNIpqy
Y6M5GVlDw4w0JYZ/jT0Y4YkZOHP3f6R9WXOkOLD1LyKCVcArUJvtNnb15p4XRa+ABEhih19/D577
3XFRRBHu76V7JjqCrNSSyuXkyUfXFyfbeElUHdVmsvMqkjwoysfvScbKHx7GLOx9TvpgAO3IgbbW
d7DIgA9ElHbU43O7xhy3iHuvH0dwimI3Zzw0KlRL9yMx894epyQ7Z6w4JHYVesahnMZT5w0nAqcd
GMfbW71S8YBE2PiZfW5OIy4OUtup3AdhJzvzXDdC2+CBMB+CqJF+xHTZ79w86QNT862IeQQ4o8T6
WSl7gAfCu13fZO2Ge3B9+2cKPIxRRoyFcGh5sDWm2Cg7PT2X9UmEkp9u67vyeQ/nGnQewFzCkVuo
W9pTZuhpLs+q/56j2/XH7c9fH2sYrjefXzg3IL+XaS3xeZ6FlPkhI31EtizM9aOJAhVK4GhSIXML
6sLC4Nx01Ks78VG3I1HKCAxvkcOOjblxR6/X6lLO4hGzBy4LrYUct/rYSwyD+HV7sVa+P99NAEbB
8YzwZKGHT4oceTOefWx+EnKPUOv251eWCcYLwbQH4O51p27L3F7vUHJHrsz7RvRxz560tDrg1Xq3
h4lOAiQh0PePE4vhL5e2OFHcG7OipedaeyrbfTLtCXv3rQBFFlLKgDcBQoAm10sRprD8QSKO+5gM
O/lDbMF0Vnbi4vMLa2yXthKmj89r6qv3QzYbuZOVUAZGZua+cwGxnS/f5c+faoWyJjopz4x9HnOU
cvWd4veC3nn9h7SxgtzQd031wydbJfhrjw8EA3BfXtlhyRVlQjqZ/aRczs8OKKgnOXwFuW4TpL1X
Bbyxnkurjm4fupUAck7GIx2PeYMrAaRpSllgHDs7Y3xmMNb3k+Rh6h+71Ins4Wvr7W3tA2bCRZZ5
l4NkvjRefB90wk6E4nY2hmbxcvsHXW/t3OeCSenI+KBBc1m34QWYaCbacYwx39fJMdlKW11bvMvv
L4yEAgerr/OWnxv1zOsyqFsV8E3u5S0tFgdIcsfn4KXg5yRzdlJ9NzaHG2zoYS/CxKEYSeKMNT+P
XliJ02Ae3C2466oS4FCcg1CEIctLnFjIHxXVyM/dL+btfWMjEbOqwZvPLy5xjfDXz0EidkaWqgNm
GiyQWwxVVzz24NqdIRmgZ8SRgqey2IfeIXlCNJufs/Gu92XQOPuie8Cfrn0sCx7xMnTbZ3t6GegW
v+XKVQYf0NwsDT8OGadZ/TeZmdIxB6fyJD+b/oPD99lUhC6CNz1Gr89GBLIqavaq5wQFqmsLUbbZ
oTxpK2yUjBIatTyg9MhpILt316At2PX/BC3chdZ0VGlLCLKNZ09+qE/vv/tk9hRmOnHktZZnuq86
ZTb5691v+b7fOHCry0QsbAca3ZCSmP/9zY5UfYOWcKfiZ80KMZdde7S+Y1JjuTV5cu1cIxuFsouB
ogsqbJdiSGYrmdt4PMYhcv3I7AIQVtxeqFVN/hNxVUUXRmF2hLBzUu6w28J89rKwo7t8M6i+dkqw
428kLR5yRkfap8RnZ98IGrbPu/2IobTvnXg7X9O3UhamoJK18srOY2eQGPd9ILZK6ataIHGDFAcg
n7672BKue72mk5Sf6RRayIkPQVmcHLHhwK1uPEB6SPwCtI8Go8uNB7e4AOLBwa5g1jhJvrjDCYx/
t3d+zSaDrnAm9QeoCqIuZSDeaa3RkeUZI9WMbN9tIYfXVurt9xc6lBVaRCejLs+T/9kBAXCGMkKC
fg3ua8FtTV7TcotQF1yqSF0jUw6WzOVyyaKgmesl4szytA7c3v6Wpx7m55ihLtHB0YojAXKPW+mh
lE3QKDuoLbar3fc2GOLwoTEVU71hcpDlXSZ4s9zmHmEotZt0V7l7b8sXXjkWcITBwII0Nfpsl0Qv
nA+tUk5RnM1cPkpKf3K/ORVD9u7oB9ANpAuRW5sxHEuv3ixqoMpZDTHpz+/OFp5m5dxdfH3+9ze2
M5uqCl2qVXFOzSfunrdaIrY+vzjW1gDwVIVE/tmfvvo7kn++fdbWtgAsAXAD4FGCnnvx63vMd0vG
pmZnp4Wr8UlzPr23i3c+RG8lLBSY0MZm1mqWYO8Ke9d/va3AyrW8+PziWvLOyrJGAV/qq2M97Jru
A3FYVAmycSlX8jnoC0IqE3UOoLGX+e2qmTyH14ydSfPAhvRUajLqMeg8w9Ss4oyW+7+Rh3EoMw7F
Qofy4kmuO8zzGKyMnVWRBiA2vnP5V3N40siOypPZb2WP1o4ZbjqmotkzqfZSPTbywhmmFHBZtqcB
IC+3d2ntmAEHMU+wAvTo6gFIDL0rhi7Hy1/IqPTu6/J5Mj/elrF2EvCAzbmv2blYAmrrWtpVCuqU
s3SbUGJKM+0+ASQecq5FtyVdazNzfgKrMPelz5jSyyvf2ZWPMAbPmcmrg1l+bk0DQ0T+3BZyvSOX
QhYHYCRVg7HN8GSACg9z65MttjLPW2osAj46UK22B0jIux45odj3QyLkRr5jS8jCwSB1XZIygc9n
VcdUniZxr29RnK+KAEgIRA2vPK8LT8wYkwmUPNgOV9tPkxH0oBvxzXdH39iON0LMyz0fEl+i7gUh
Pfuapb8qupHfXlcCcdF8BZFEW6zTxGxH6QPWSTN5WBUKhCkARDRb/t5KAmfW4//kLBsAEKe0GMUA
t7V5YW1g86hUh6HZe/veDeuvGEdtbnUArMB7LkUu9scxuykDDwM7Z2UdsDFF08+pKx40ZFWBkRDG
Pgc5N2/ebQ4upS42zBr6qekHSO1mrsVIjkc3D+z3Qz6QxEOjMwgwMU3yanTZWDVu0ggNy9knwUAf
jfTn+80ARpf6CC5nCPWyhKvZlWjTTMsRmqWBQZ9oumHM1uwMKk94ZIBYATJ0sTsT7ZFgZ6o4a/KO
+lrkle3htgqzpbp0Z23YSDhJBuiIYJ0XEgZ3NCcMcM/PbRPldh567EE2dxPLQj97vzJzmQt5YoTi
KG4t4uSiQCcJkX1yTgyxs9J7dyIbyqws14WEhTJ+Mo15o0GCeKysnXT3t9dq8YihYoQmTtQa8byg
MeQKcuf7ZT2xik7xUBVZ2Etn55bFgy/Zz7bYmsmyMDlXsmZV33iuvigti/rIu2hyij2rPnTVcCbv
ndTxv2IItJkT62jIuxSjyaSyMk6mGDPXTMDamzAfvDJQVf/93WuHSBY1J6B2AY9bnjPU9IxppKMW
W+bDJL/y6tFqvtds68IsU2ezQh5alME8Boo8BBWL599SDVdt32ixLkxEm0MwARXnT/elIwK7qELW
GWVUVYPzkGq0PqIu1+68TtvKiC880n9/BoIaVNcBCbuiadSGUdh5UWjx1Boo3u8SsesyGmj0Iwp6
gVQbJ3PltCCGAjZ9hnd4YO+43EbuEE03TGid5XfMuzPp53aLOHNDxHJWs68yzQFiRYul/qjxF5Mc
avt9WYL/XbT/02IJNc3bonXsqtfiPN/36O7aym1uqbB4dUB5gTtbYZU6LjDnuQ38Jg/MreHra1uP
QZAYMoX6BHJpiytl66LQCs2jcWP9TL08NPynvjkZ2r0PbmEveSdC5XXRwGSKTBTeIXjYC1e0ZKlp
Jb5J4376liHdpaqt8X+v0Mg3b8SViIUvOmqdbE0GEZitAjBUYX3hfXnXMyeNtVwWx3oEio83oqoC
TCV4Mv2EB0M7frcGJ9IkGKGpdRYZSLomr32nf/m/vw1tOeifB7pzmQapLCbthFIa59O9cB+moQC3
2VYAtmL4gWVB5xtSsKg+esvrVYE5ox51Lx6TeDp9ovdWtZEGAfYcV3S5yG9kLF/HLhWZXaNVMzYH
z4jHfORh2eljKHs/CWrPzINikD8BrfL3nWf1L4IosasHyz0hpSojEGZ8SzNmhkDRpmihdNzIqA0d
jT6ChI7yWdQVTgeu49q6M1khj0o321NSdloI1GeVBo3pdgc0ggmEzLjiGHGlt4GntySw8yQ9ORn6
XpWFTO1YdCjroVPw2ORSAVCYocfayf5xO2LshrYrI5A7kQjFyCAnVh/VradF9tyxkYTKCATVzz0h
gTd2AjzhQxrIyQ8LPa8eOUu0YEwE4JBViRvaYRKgldkk4KZRB9KwZFC0Q/XQM6N4MHu3P+pDph+Y
TwTG+/hFKFpf+4CGsxdVuhieLbyheKkxzU7HyJ9cRHlijE1Qj5V2UJNsdp3FnF3DU/mEycDW0coc
92uRpNbBB99WNLZZc9dXNLsrBck/GK3W3GkeUu96kYGbwNXrOE1dIzQ6mYRj67BDprlfwIBi3dHe
xewu0y3v7KlmR+471aEtdLnzU1U/ok3LiGorI3tRgOJgzHwaZtTJQ6VKrGdBmqjU8BJT5E92FbHK
fe+U+r5xtSGavGKKhiHpH0ST2neZRWSYtAY/DiaVu4G35mlKiR5gXqt/KvLBjEbfTsNRDkM0VK0T
pPD4HuRYtdigtn+gHuZuDHZPDvqkt588TZMBsoo0rlxG9z0ayeIaPGwBWB+yIJdSBdhJI7J1DSVW
hz5atMl3NeVVUIHZNTRSXf9823FYOKjzBUcnyzzueO7YgANx+bTlxFd1BtBQPGROmFIv4nQ8gLT0
oaNgwMq5sfV0r7wSEIhLjmwIXtJlRtIwmgTAsobELPOCXJs+2Zr+ARMs/tzWa1UM8DHIudsEt3Px
TOhyZIADUhKbtkJrvGG+tKbVHITpyONfSEI3DUqhJgjvnMWz1+uK12I0SVyzJnCptfdHd9+rrXVb
NZLwP9C3gefvCgOW22nWNZgDFqNJNnRTnoS9UURGN3xhrfn1tkprb+wM/QMGAOCiK27OzHMkPMqE
xj4YFAOY7Hs75x80E5NJS08c+MgjI99Cua1aaFT5sYQz4cPShZV51vIub2hs/uPJoNzdVmnr64td
qix/EprA14nIQ5OxyGk3yqArN2luYET33IzVuMJ8AUaZ+5Mz0Ngo8jsQlRzA7xGVvoOwFc6xlpGN
c7emEYig0PwEnmEfFczLm+u5PZu6ssUmTcXvFiOjK5b9hUrILYG6APXR6xlCo0bMtrN6GpcY8NPY
+oMrAKA1fimn2aWav/FIr1xZD5RBKGPBt0NRZOFqDbSkrBCGH4OqLdKm5pE7qC1OW9SUW2IW7hZj
fZeP3eTHkxtnJngmehCYbKWw1w7DW10WLk1TWL3XjhBiFLHoT4UMrOFB9pG51biydlXfCFo2BsiW
TUPnQRB46nv3uRdnUiSBSC0Ahf7UzgYGamPtllZ1Io1WZTWQ01bnf7Y0dmjIeE/xZt6+rKtiAHcF
bAGFB1AjXB7tOsnhLmGsUTxOoWBPhRVp2kYwtGZOMcxwHiYAgNMVnVrat9L2JhOaoAsSzYSBFHee
YKFpnG/rMu/00vFEB6GLmb/AOiN6vNSFOqorpZv4sWY+NP2fDO6cld1VdOdn8Dn1Hcf8jf8/ibPq
b3IbJlWspSkk+rXaS2S1Xfk8OP+0fhP04piaKN4Yw4bM1WP4RsvF3SU9fOZqhExlFyEvwV1WfCHg
H2plsa9zFfbgNL2t5eoGzpO55ykggF4uzgiqA2iET1Maw9GbDB4lThr09BvLfv6FHJRqwaUC4CIq
UperOXZNwgvN92OzJtEwOYGS/4BHa0+bDSDKmj2fXw+cRoA9zWWLm6F1XLN0jOaTlR6Y3i5rt2jS
lgnw12jOx9MEvD0irauziKp7blXdQOLKtuJS2YfCI59UP2CbnHPNxh1QOHlQ1qkKVJYefGb9ur2Y
KxcboPCZTY2gJQNEpZeLqfE+cYysILExunVQdIkAmwTrI09pW82VKxYYotApOA9NhV+7OJGc13or
kHuLifZ1Go4Jpl0KTo6Z+aM1p42zuKaWhVmHMwYK4pb2ChXMWgovJbHf1nGtA9xjWYm97+w0Odxe
wH9bpBb2BDsI5Bo8M+SUl/bE8luuZ06PLjCPiudRc9vQHKgRZEkVVt6j03WhHM5al4epqnaKZDuN
gN4i0Cr5u9A78TUD9gDzCJrKOJZ+bQVAIVQsrAz7WfGkv4e3N+z1QvIoz+s2TPJeTgGctiZ0bOFE
+FW/R270H6jI2i95bsgdH9Py1KtWnrI0J0HtV+RA7MR/SBVFVtDpwIfh+DQNMq1UjyCStZ5MmrZh
mRRjSDKXI283OQdqNmlMBUaUjH2T7EyZVnDSRLdLiqkLE5CFnYuKkhMm5JCg0u0ukiJNAuKIMpzs
dvqQsP5HWeAXeOj2uOuBigtrvFVnFH3osQcQ/M5Cli/EpI8p6JPKP0ilWx+arvYeMtV9Snp9OAwC
j03iMO/eK6v0gBZ5MXMxD/dJzht4pUlvfmXJcbL3rA90Yah7B+kZVI68ttxlltYhOPXcO8kNBqAK
Qn6mY3o5KDP0eHTt8bnAIPBPRiLM+zpx9J2moSmTmVwP0nawTlImDNgzCo14ZU13aamwDbLO71SP
tXK573/iVYP0zwg6xbykco/BvEArdtI44b+mQBUkCa1yqqPcQgGN11YSIJoDUYFXq8BNLBKwRo1h
ZzdmlLtw5F06tSEiGwytE6yJjEl1f9rB1Q4lzUioW5l3V6TS+dApx75TVd4/koGnYaIs90FVVR5S
m2lH3vXGF9D/ganStAZwz3We8bnMK7phJFfeGR/kB2gsAVIPA0IWr2nveNIuauLEFA1vZf5Za393
g4wo54Hsf0hAdzfu26L15jU+fitw8ZhaqWNrGkhZ466Kq+LbYP0o6WOWHh0L6DoR1PoUduNG392a
OXkrc2G64E8lXgt6/LiYjkkXVU7gvJMT91WtmZ8dfjYaPa4aPTPWgi3KoS68kibqECFTuWGp1pRA
3xUGcACVNu/WpanniWlNAxncuLN+GdTauVMRjKTd2p+VVxMEDeBWQ3UFCJXlgRjMFs8deoNiXjra
nnZSHEGlmoIMT/wY2ta+96llfc1tNDOMxDdDp9erKK9YuUcjqMQoe7d+ZkXjvd9Rnnkj5loMAOtX
A0icnpv5QLG+jhcIvQsVzPRmE/LqErvon0TuFGXtJaYUePK8HPisu3L/oFs5wbQqwnYWF9lfPHDo
dgawBKQk81Dpy83U2lxjCXA5caL+dJg430T+Ftna2ka+FbFwDaTMG2vwIQKEG14eZMMW7Hs+cFcP
JwqxiCeAMMT9utShZ7TNM5I7sZ6Lb6QH6JMKYBhppn9xqhpeOdvqg7PXrBWIUOfZ80gMoKvmUmSC
bDJPp8mLE4+pKO2nfo9Wta96mwPOmLm/6lEUETULd+epHnxUCrPsmhLYhC4zBSj77OSRtE4RoM7B
wikT2T4Za/0DHmOCqpc57LqR+/ui4PpJ8xgaNVWFND0jAjlMH1MKs8I4CWmzAOlKcp+Qmhz8DM28
A16lL9mUyh3RtHZvJ0e9aJwpSJDmjdpS4P8RCyEvyofnhg3FCdnUAVnJwd7hVdH3ne5OkZ16Gp6B
Do9xPWDOZmVtGd+N5VviNchgWmNODS92eydiPf3aA88AOEUSADd8qEYM9imzd4J2/rWMYMqYp79h
QtGS3kdYggDPYEMoptqPUnwhinxKmO9uXKm1844W+/+Ts4gr/ERXQzk5XtwjXh8BPrGnra6WlRAJ
k3//E7E4fqafe1mJLGhcyy8mxpg7sA32xxT+2O1HctUO/SfntX31TcDpNmNS2hVUSdSXlhjwTj6L
7um2jFcfenl93yizDB2UbYw5nE8vliBxdzLQrRMNLFU1eE2yXxyDqqCtCpiyj9zKPjCmB45oIqCi
NzyQdWXxLgCtgAl+S/9bq8sRkWDtxZ2Wh5o0woLVEZDEuw191xwPB82zMyQRGJUlKtEZ0pLnWu/F
OqcRLdVdLpygM+wjWoG/VY79q2HjUUz9yZ2yjdzImorwCuAdIP2LrPbi3DR6aXUyz+f9DDU9tHE2
z7e1W5cwN8KAXmAmQLo0jGYlpgKDVbyYlI96X2AN0Sm7weC0dsHge6C1HE7IPCftUoZOG72Dc+vG
FQ3Sbt8kG6u0bDp+tRRvBSxusKP5svKaEVlE9ci0b4XXoofg6LgPOn/06K5FDq73j33bBa3zoZUf
Bt4E7Vb76RJhdvUrFpulCk3Lhglq6sWjPrCApV6o2TsuvpPWC8v0t0EPXfrn9v5trO2yz4wPZmVU
eAVitxBxn5Mvdb41tGtdMfR/zFgmtGcsg2pgf+3OBAdFzAYeK/CVo22Kh7aQsVPRFyfLvyPu/thU
9CczvV+39XuFWyytzVw6wtiLObe+vOWpq9PaMQT849ZSeti4Oaa5TbQ+ea3dHomSWUi8pPycZyON
9VozwmayylBP+59Eb5BGpEkJBhXtZw1iyBCglC7KEpoejc5EM8E09FE+usVO+ub3cawIism+v2t9
woJU6fqXjjgAtTAt3/PRG4JKUgcZ5MIdow09Vy8iyhYYygA4zxV1CeZjAbmUum5schjL9g8BoehD
1xPz6JrS2AtW8LAVJA3VJOC/N5W3l4UpEHCPPs60Vjy7SFsdirTtnntFCaqYk6t90zk6HFndanU4
ztxvKCPQYwIXCcaE6HcDmgYOBlIOIUYwaSFQDeoOkbr94Beg+2Zo3nuitBU7qSnrQTmopuZkVF/8
rZEXr4/GcpvR9Ax6XLBEoHS3uDxJ0zi8zWukSkskJZT/oxqNlwlDPIpGnN2Go0hJn3WvieFyPRta
BWia9egbUxKY+YRciPVS6PwE4oEuULZ6SL0/aZcNgWZt3Ya1Cwe6M8xsxQwNtEAujBkhTcscBxlx
bdzr9tPoPd8+CK/NDsuVAIIM9SQESygpWQtrKQ3ZmClWoiyQCwp74EXtExIF3P5oW5H6pou9tIIm
C4GPn7Zaq9e0eyt8/vc3DgSM6FhJq/FjJib1w1dNvlfMe+d8hX8tJRLGiDIQxVxx1w+sqacKjlyc
TQBIOu2OWMfbq7h+m/6TsNAja+xydAxEfXqbRQWvI63IA7fcgEuvrdbMO4mDC5qmK7iMk6YaqIFM
N/ak+mQW4g7DfjdErBvf/2QsAz7ZG2ZVto4bC9AL5S1BVphMvz3ZgCWcd7FtsN0waHdlV+6mNPt2
exnX/NY3Ci7HediN7RcMhjIeQE2eWC8ueRZIUZbJRp5lS455eewmBcSkkUNJ5YVdGrjNo1CRuTX0
dy3unIEIyIEgFkST6aUUt061XFOlF7dfxAQkEar3KrCcMtoaCrB+Lv4TNKv75hYx6ZCu7QsvnuzQ
mtncd7e3Zev7CxuUVqTusgbff2lHMQOJNnI5a99HJ9xMP4Z8xhWxFfUm1yBceGCsp21Q+M1jo/G/
8N7RqjAP9AMBxRWKwrCH1Eo4bmiJwdvFOXlpyg3XdlULA5hyUJOiZL5MM2gyTVLSWS7gIGZARFcE
WmdusVqtCkEF55UXHXSIi2QJsEU1nCYDQrryOFnN3ifR+zcb1K3z+ALAsa+5OsAsZhaYPxTLROyt
+jtNvI3tXrsXs18+44/mFMni7dWVjqmNIvXjRD/65g/EIzvG7+xqOvJkw5yt2eU3ol6t3ZubkY6W
xlHHQz05+WCAkrtug8b6+BcLhjok+Kzml+bKXfV14ZWC+7Grj08oKj+NjbvxSK/uOkgwkNEExPsK
IePXZEwMp/PiVEeCswqmzYkVWxIWFpGzyc2rBEGnLDDsMvgLHDVITFB9BPkW4KRLoGc6tT0vKPJh
SFgN3e8qO5rqcHsbVk8V+G3Rmga+/SsUDpVGb5CCQoTSWchzH+9Gn+uRUQg9rKoWjBgm3xp4tXq+
wEyCqiYKcldjgzqnSUoLpPExH7ugc+5Fdz94GyHXWjLsrY+0eEYK2xPAU8JBc1I7aCc3MNonfzqW
+aPBSOCnG8d51QOYWSpc3E7EQcsIqEdwpdCngBCdmgr+PlC/syGKUgeUIhWvjMDL6/q+9Kf6YJjK
O8ETrj69fzPf/obFi4Z0be1lXevFTtMBtDWl8LJ9PNVmoLj5nDtqw+it7SOYr3A0DSRcrjpBO5D/
YqoIEh+2qnclU0FGaVQl44blW19bVHCBvUSHKzKNly91g/ktZkchZ0jKRxC2oOu0EveNb+VBZ6VP
rXC/CzH801AntOtiY1HX7vhMsPL/hC/uuN5gVIXwMwAJJ+8Dq9jJZ8WGY7XWJoLyPkiUgR0ELnIJ
8uTK1kpeuSR29Ce/FNFE7/rh2ZxiLlB7LXZm2++o6YcGSQ6NsUXOuubXIWgHQybSV4CZLpbX95oa
yVVIB5R6b03FH9ev9pNDoyJXW2nJtTTdW1mL1eQExEGi8wGpAD9UYBng0zWHX2Y5fWoaloIlQaCq
2+7dQT9MDbyy2xdkbS8xNhAtMK+6Lv0AwF9oYzKNxOlwX3+2mo13c+vzC+V0ivmiLMXnQSMT7B38
cfvnX983E6URkFOj8oZq2bI+gmoFsvpDjyhD/iqbPhyKo6P9vi3jWgfIQLiH9j48CVdpwGp0kKID
eD7mAXNO4Oe9/fnrs3b5+UUSkIymSLiPz2My3bfSbB4TJR40wPwUkafbolY1QXCJ/TZfgZKXVoNZ
kwk62ZHEE5BcoMcI+K/bAq7fTuiCwSfwjoGYQYB5KUADNZVT2i0gM6BtTGFsp38GBP2dvLe8LVO7
qswbWYt1U2LKWJcABm6WyQzUj5wt0pLrB/NSm4V/mdZVM6QE2rD6OXWjEgS2NXJWqA2T9vdmvn5N
HyTq0ceCFAr6khY2Z8rdJnUHRuKOGeDf9A9T/+n27mDwCtb/MkeD7n6weeB5+Jcx9XJ/Eg25wMYe
kycidOViPJdVHgtTtlGD17oOB6d1TonlTbvC7KtPvdulEQOM+yRrNOp1aN98GjTlnHSVF09lKdN9
4nH7K8vY8FGUzXiABetB7qY5Z3gz/NgZND9Ki4BsdEIPhdJrkEtk6OcIKHJpO64basdR/PlYlzX2
kKbgFx1S+qAa1R2Em3fHvDTzyCPg0Lfq1NuVtcv2Vsf7YNJ5esdzjgnJ7tDyO+Z236qK/HEh/b42
cv2pIRXfFyb3d42w0YhAACqqctaBIpjLB621pz3Yuez7Ft3vXUBVh+RUJ8Y4H0gSO0XNwwkAy1Bh
btXeSdmPAaxogStSI0yk1Ua2otqjP5b9A/czvkMevwNKh4MrtQcf5ZT1IiLg1/1oMRvQqQ5oKGfC
02VmabrzKbP2I/KjZ9qmRZh23P1CNSL2lDXFMcEEyb1SdX8vFSMh4LnmSbn2i0RFBxAqzw5GMSXP
SDB3oZYAVmXUAIJ6lVHca0r/kfSYgVfWGsp07fQb5GS3D9HaFQe544znBusm7O7lEXIbEFHZvZE8
0c7Z+zm/R6cn+n/sz95YH0qj23hA1gw8UBB4ogAcQMJqkVVs3NpwesNJntw03Rdauad1cp+7W+jT
VTHoQUcjKNCTV+2gSQMaJ30iyZM9GC2IotIHbH7ct+9HzSA7AbYoNL5CI1Q8L1evw8w6yxXohhOe
+Gk7TRE0Bt3wndYMCRicIAVT1XDZFztUNWaht36txeaI+qbFgirfyIEsJCA2nQengOcdDEeIxMhs
Zt5Ewxi/i+nxblaCtefzTPOZbhiq1e874DqBXzQjMBerlA1VZjAPzDAgIUDm3wjEXygw9yDjQffx
Ei6Ju8ykyIE1BncSD2r6IsT7CodYH4zZRsc2BoXNzc7LHZh04LW9QVdns8SMkTrQyza6fQsXT9O/
EuYJI8izg/ppiU0tcUwbA+DBs9OGqR4I/54ZQEw/lOzUZxtIpOvdgDYeSibwhLHxS2fY6rJeCr3B
fD4DjWn3atpqTFoTAEANYEFzuQx/Xx4njIwa63Ry1DkFmhDE9EFab6iwMFqvywUWaVRxgUMEkGZx
oNpGKye9mNQ5qv1HHwiVNiTBJoR9VY+ZjwuZRxe4j4X3U2DwS52ADvJsF3pE0TRZFxvGd0vCwucZ
vNy22AAJeVuGfaZH/Vb2Y+GN/rtS6ImHtcXFACbuci98zNXiwtdBDM3vCrHLkmPd3jX97vbxXdED
vWGu98orNo/iuZQCDBKRE675uW7k3vCC0qH790tAUhCOqA/sA16OSwluytLBTzx1trLPpXh6N6Uk
8Bggn8Y0jZmgHF0Zl5/XqJiMPMuK80ifBiSI3m+g8H0U0VzMSUa73hKUiFJW4/o5zc8Y7RRRB66J
dry9QCsbDa4HA71mM74MWdpLDQwnm8jYzLwi9h5jUEl15wMpvNUwsCIFPx+xBkjw8Jc/v7tvXgpK
DKBA+q48g3Gv+v2b+z+3jMeqBBMC5nQERp4t3iLSSqF0OWAnrDvpfU+zT6KY22s3lmvF4M7pAAL/
2UPvpLW4F8BIuoPT4MnTHI6Rt+ib7+1IYcDdgOmxQ6Dql9vbs3JDLuQtFi4H8r1DO1557tJxR+xm
p+sbtmTh8sw3Hbk59HoiYkMjgLPQqNPhWPIB/IRU7T1g620PubHD+7VA3x/qVgDR+Ig6L7ffUm1u
e7IVZ/Ofvg+rz3/xdSTZUNSZJ6C95pDeHK4EM5fKkhri3I7/mObvif3FCllzGcmwAOOD33b5643c
ddvcM0GK+dFqAr+6z/Ln2xqs7cFsaJFVgMMEIsdLCTlmJw+1reBIMRtNB+D0QaPnxLayJGt35I0Y
a7ENiqO0WIFj9yyKnV0+aeyjbQRGeFuXtRMLqDI22kSKAaDwS10A/cW044aXZ+X/Lj627C8uxMwS
jH47WBS8spefr/LOnZSn47j68Hf6fJezfGO/l1nV1ysBbDIyqrjmM3X5pQzdVJpXM6M8e7qG7PjR
8WiUyN+MsV2hjeBL14Ne6oEc3gkZfRXsgCYUFgaDYa/AQl6ellU9OcVZTr8t//P/kPZmva3qfrjw
J0IymMHcApnadEw63qC2qwUDBjPZwKc/D2u/es9KGjXq/1xsaUtLxcF4+A3PYNaP1vj18+eZb6R/
Uv+/Q8wqofCUAM/oW2Ua5O8+ESB8g92JqmlFX70kX01O+YfVVuAn3ZnVcGplz/sSlTPIeyGMP5xK
u8vaqm1jca8gD0El6Mu1uaDnfJNOjoI+Fgw7YFP2rQxeZSmYuDVGqdWWeSs1RNY5vsipvQNteAj2
zxTBb2oxQwLgugcG5n0vLp24W/BaBK2+bvU5c/kTHwi9THR9Taw/H2SEwxnTll2ixzmm950YnlVp
Rgg0gdE24GuuFihxPv16PcBf0QToH6KciLyPhgNEhqKgARtgX9wRrLfsQVpQ6sd/JN7/PNSJk2H2
rIN8MbLG+XA4fLN8QN4+KQehhvfkBurX4oIILMDyhTUevg6aL0fBfTxOcdPhs9wXe9iw9OfIsCfW
2N9CBw5QmHN92zilDR0qUlfV/cx3iiPotozm4ucJOqZVzpsTDfLZ/QO17O8clKSa8PEbxPWZ+554
oRiyFetAgwXolKwSH0WPbFGV17F1ru5xYnUfDDz/+z9XaON67eTRWN4Phr7q4NLiDXRbiXhD43P3
w3FL5/97Sehfzb2x74wWUqVFDZ1keU/NLkxgbmxd2eoqky+ihzYve3P9PeVgYrld2J/bxSfCN4hD
Ap0Gms/M3ThaIwX1ErNxmbyXgD03lz7donK48MZVXIPYeY7NeYyF++9VkRZgwXvoYh0XyZoaNiXJ
oJGnTbce7IskIJhkhBJMLiAR/+kma7uG5PQYWKiFyvrWp4vKfzmzqE4cKDPEHDxd2H2DXHoUvnAJ
xw8bddx7NRk3JrzsgsktojjlSyuheyqsZd/S59qo7hiYVQLoCWW04IfEt2KcC1NlGYFpy4OGVm8/
/7Rvvww5/szenb8G/W4qmgim0gmbaqeHG5f6wWgum2ZhpyvyW/WtvwPg2gNCE0cEECBHZw8dpO7R
tJc7KkS4ksk5ybJTr4IkjaFTgO7TNwMydzRGK2Udnm9CL3+MBli+tx9t/ZZW7z9P2rdTdJ4q+AkD
EIRIAZnh4VYt8gz0JrAkdm44DQuRLn/9eHQGZsA+oI2oK83H4D8nwcBpXcgmbXfcKSJjqEOzYWeq
bt82IVJalI7x5XHcwY3hKOV0Sms0p8ZVO4d+5eWODyvSrLQBR0oXHqNn7rcT0wV5N7wPwjkX7bv5
w/3zPlZv6Ia6VbMrm7VBLszbX0/XLDIFscwZjQKg9+HjW5HHyi7SZtfQr2RBy6/fPx6aQ9AxATcP
1eKjc3nSpcty12p2vhV9dOfCplNz8+/Tj+ZG9sLtPU6bXS3eQpeeqX5+uzBRc/n36UeROkxNEwWZ
zmb3mo33xqvuH38/N6ix4UwDPGcWkD2cejQZC4WEs94V5UtXtmFv2mf2wveFirgVpWGkxvi+qEMf
jlA5cjJMjo+b+lfDgODf3Wr7D/Uux2ltoAv08/vM3/IgMkesh3sfBExk4iglHW0LAx7LGmS5ZgdH
jMAUXSjKpeM9xMYZLZ7vXx3jOHPXxrNnyZ+jcYjJ/UolfbMz+aLii3M2KOceP//7PxtuIKRoywKP
79stl+A1rH+epu8nLX4+lI7xadEehVrw4fOl7Wcg0+P5pGPRUCVgdIjQNEVIGMjulO1/Hu77KkaL
BkBSlPAx6DfJ+sJvIU4MmsVO10BK6c/Ee3T1Gb2iE1MGjpSFBAb0CTSdjl5JTwmUFASap9rTkVM1
0TkZrpMDIKXAlOH5sOM9nLMkbovU5b3GQg7a9Co1nn6epBPPn/lL/yVf363rMHX1yEju7Lpli06j
OZ1jZ5/YG6hNAPKMuB48tuP23yTyAjJ9qbPz81cn23GxpGRZbX5+ixOfGnsPGx2VBaizHgeHvROP
CKG4vWvvKR2irhWL9Jx7z6mZ+neMo+qI6rwOqw1jcG5FXD/W9Fxv4MShBWVWKOjMLblZc+vwW9tV
3wtuYgSZRoJe42JZFuUnGTczl4uo388ZcsZZM96GYsk3wxgCP8SiBKt8xyayzgka3oHRndUqwV2H
X310OIJchG4ELnMsgOPkrm56aGzHLt1x5T1aaV9eTTot1wO3swRaeRZ8f7v6pnctAcaUR1eNNbrV
RqPhDmlAA10SM3YHM4QEJZTaHVEAW9C9t8x7J7kHySan8LuFKRLvbTJT/pAWsSECO6Z2GZQghYG3
qOmHaw/l7SBquqnzElqLvj9kUdYYcqH70lhBrWS4T4cemimj774Vg9F/JWX9UXEjXnamNANCki9Z
p8vey3jAucqCujbARKNmE6rEm4nag7mBgOd7ZuTpUgK6EPg2/M2pmdafOVrS26EZ08uSdSjSNhZ/
Tcu06WFHPVpYqx3OxAJqMVMjnCmsU+e1ARkbbTSPPzd150IeJal2JtOPhW4BpfOm/En4XhX13FRL
TAEFJascQsA1pjUvoCXCoFi5kLGB667LH/LMT7btaJAF7Y33abRhG6i6yQLhIWHiyxihEdq7ii/s
XLrXcjQfYk3yh0ZKY23KxgqZ03sFhGAmF+hPN0rpog8ys37q885/1uj4tQsmMrIyZf+W1+rJ9Msh
MCGJeMl8zHtQ+iQJm04OL5msvAYoDGeqg1iIB9CrkVrBlzXejJS2oYBh2a3HtV0BEAEpl6gsKbuz
e0ujgwKoRZJ0agrGcaovPVqNH5yoT7hdtMtatq8lnBGhYJpZDghziRReUCj2qGXxOLTsyZomIH+G
UZC7zsuxvDKzCHMD3rdkKhn+TiVQ2XX9oWrC3jDKPy4bnaBI4iRUbVzec1SZ1rbf7EeevjrmcJfM
0sCRhu8Kb8lnZ+omiCt3gOjWpLuoZb1TXbVGBVW2pvyCIa4XL+vOhBIsZBT2Lld1H8bSy9PI7KCw
FySKtSxkw8h32hqfS7crcafANxpFHX2fN/zVrL27MetkGxhZ+axN+TGkEO6o89QGwVDCI8tJNNRY
uBdwmbJlK91m4xu9Sxecy3JRSMAXIgLX1csOnJ06kLR+sN2EyoDwWC3gHMZXVQZuG/DMMgIVQ37J
fJCbPBcPxTgkAalyewF1gKe+NeijW1rVZhzbP7XbtSpwZVJeyGI0wr6D2FhCJy8yPNqyteCT+ceX
M127Ga3siXTwla1rCEQL3QMLJPMKEQ3nEJBFhouu1mPDB9KtjNob+4sxzXv7Jibw9J3aBgo3Tgd5
g5jm4QDYZeQV/MvN6jLy2qzvFhVzisCBPGuxZIOasIAcCxrUZJuNFFI7MJOp6007CjvwescM3UzX
4BXVY9QWlb31TMCeSALBWZTCuoiM+Z2VAvXY2cM7F7ReuYWA7mZsQyq1oo5etm3j2GE7sj90Mlqx
1XlzlVeNuCo1DiAsiObBEmI7ZsZd4VXSWE1KgmDX2gQ48Zjv46F4MVnm1oHmsNgCr10/y067+qJh
PNs6qgHMvwd91ASZlD4qBXn1MPeS+kpSAsWI3M/1Q0lEojedYyRr7chkN6beaESNCTHooXIgAmQk
dMWmONnUnSj5IoNmVLzC+rzJG7LqYmgPwMD22SN6DHAJNpGLHxC2nqxCmjZJF8R5nF3XIrFvGmCu
Io2fUS9GR1+OCTwyFSdr2pMLnmINFlApVutyGNiHhStzCTwY+YibZV8sVRPnCwLjuKCFBsXNkNlW
HAD0lQRlR9h1A74Jj/LKaZ4gJTHu0Tp97zOTXIpO3ZYFPkxZivG5dqoUpwtv0xDGDWa7mHQBj5jY
creJw4pl4ZDhrQcreEUVEw/EGB6mMnsxMyU3zKqdrQXV5C2rsUCwi6HO7KgYMgI2EJUG4RFqvDG0
R8pxlocZt0YeG+UlIHBqCAoxvUuHZMbKhPR8vPM7MWIFd2NQFyoZ30Bbs6Jcg9oLEeUxKFLbjdBW
taPeretxDCCwQcLCrfxAa9uHIFPxoWqqw2LW6kpKb/Q3jZPL7jMbqsGNMsdo3YVtCGpGXa11voRc
RBx0FsElZMHQ2+iGu3riQONBaJ/240s1FixyheKBtCZxmUzNttUpTNJgPgRz2uLdZ6hXpTK96bzJ
iloFEwfHgbsa0bA7dbSCl5otjRdcGl+jDaHCsKuqPmLW2JTBBEqyGZQ9kRL6zaqEYlAXT10wO9NY
4VQUQ74aR/g1OCoFMwx4SCgHTKwxrslYSxl4DBU72sXQSSb1OvMM/I1xkZtlCeUy/D5CYbypC01X
lUGtBU8tFvKeZVd0gIRy0RcrCfPb2MSXAc6vj1Cu7ndZO5Fbq0nKEEJ22KeglkzlonTMYilHEFUd
Du2Ewm5GqKwAUwCZK38MnGKCPls6ZFvLzpNVAeungEGZccT0hbhhZcjQw7t1RyhqzlXJSPhUQzhD
qx4TH+uXuoDHHjGzWyB44kVpZN0Lzj39UuTjGOFIri6gBdfeMykqHAueXYexp/NrqxinZyikVfTK
6E392gt7toRoaMhLswpTQMmAgRQfJuStli6OgwAsaitUkJ4OpdHnG7fFLPhe/8em3T2B3pYl7RqQ
GIPtmAQkkfWp24R8AAyAoqsSjI1ZbSAxciF75UDgKYUguEN4aMe+tR1TcM0TF/7kOITncIlVi5w3
3h73V32tad5fOPmEw8PC1uitystCgXRrpXO7h1Rbri99H7JiLB0Apc1JNwUlK+srNzbtF6qyp85i
6aPusipwBlZfFgk4cJDdJcuyRbAkvRqbZUAUd8um2pcLQw00SDJa/mk74kX4rWZgt20hEFzVc6F1
dELXSqshyFXdOGtYereh4aq8u1E2jGdaC1GMos1F41t3nS341pmkj45s7U/5yrQn1YRT1WyhunOf
uzrHSjYLaMc1LwnrbmVWV2sD5PPQytMVQjXmDBHgw8ssjVdN26tNDr/YyDQGd1OMZRdmxKihQacs
teQVg4y4Oc3QLdzWdBRtaJWmvIBwz3Uy0WQR22mzGAxT4S/ayE/emtYTofILcxFDQod0SkPVhkZc
yiwYfDatcNt+0dF811IvTS8pNwD2hGDjreyMRXXs/EloSWC9EXdwBIATtQdYbuBlAqU5ngZ+pvEi
ruxCpHfTlVR8J3X62TRZsRxk3qKH0z7RvOZhYbkv0+jwi7xzbjS10shj8ktUJbvOEtJDn0iSLWdx
v59YHOPcK6s7x9DZQwnjn4WIybhOpKv9xWgXJLtKelBmDOEnlwTTvizY6F4yT1ewO216pwtoZSDy
ynLHW2jiLwjDteaUfYXQzZAO+nJl9ixH3HkBqWm6s0k3jKHBa/o2JHH54vHqzTPUm07cOBQT7CGF
yl5SpvfxWA33ddMBaZPijNmStoPpbZG7BQmh9zs0IcNt9GdgE1sNLFNvCB2aCIUbJxA2R1sm65p6
kSZGvXDiAjKYuZVd+lba3FhCk9sWqNkl8PwOvoELDQpIYUHTQEL64SHvJACOsdUW3rbrvcoKEltN
U5R4hrU0LPIVp526KWCU1riuWODgxdlIeL02SzcugDwCfEoZInnjbdkhPm3chi381k9XFQ4nSHwX
3qttgByUEjsnW0cSGxGGjfPqOZXMLpcuItqwUHG2zAuIBeY83aM3+KfKEdtVThaC5z5G4NMii/Cn
L99X3YomDs4cD787x3dfiJzlEEijDMYxFmjdWTrdjdjRu86dELdXdffKLafbG7ZxUzcKcC8fJnO4
8aDg2NawNawKAXGAMjX3aK+zbmWOgJTHgOGqxLi0RlGmRdAow+8RkqIr0fV1jUBxKpdQXIRmVW+4
Lwqf5iUufCe5cjrUkz0g8daED5W9kcq8RtNVWReNohBjtHuyLjKH9ouUNSjuJCMaMU2T2NfQumRR
lhYfVuYgiC3H7tr0uYaUqU4vVAKkEeg4on+w47zdoOCi0W92ZgHo0vWDjoH3eGHbHDgUWeTpE3Dk
DNKJBeYBCKVlgb/fFMqk1QKyhG+uM+UkdBQCX3tgt+DFy6BtUvgLtBMP8yTbE3PkYdaUO0G6hwrd
gQvbl4jwElyao8/aME4FtKEJ5BsHtECfYBV3O8kUsRjpvdDtQfH00yrdmLg3VtyUbAWwuIVdTFnU
yqa8IL4izT08sqyA2XFdXiU6rcU1LLPuO5e8Ag/d9ts46Wx2FxPSFFh3fQGkfPEhnH5PaPFg4STF
SrXVU0oc+QA+nykDwxqnJ2n3wzUO2i0TiRsBSJdjvfvsVfHpyWbvZVriLpQGgaaHY7xmZQa1JSAz
8oB7tZUuuafFfewl/ZOb4NfbVeW9q6lnQW/TuziFLcQ4yscq63lYZtgRgrWfrWIJ9lf1ZOsBef+E
HDAd6gqaZoazqt2iDFuqnEU/+GSP0PchZTZ/IlbqvVEoIlxMjlnjIm1hdAbhverazxp3mjMZcQEJ
MXdRAGqw7a0iJUvId8T3IOv6ZTTBZU5CzbO/h1Vfrrc8h+v9rnCRzKU+dMZ6HX+aavzMu/5S1VkV
ta54G71pZ6Ym8qrKoxNZthl7p3FpB6IGrhRVBZS8wJ3pcfe5DGgg5pU1Qgw6YHdVXYUPDiqBtfE7
yMs0sCeA5zB5J4Pzbvt9FlblKAJHkHerhY2OhUMIPF9MBrpYAv3kIcWc1XH3OAFNE47MjLGDCvVV
25MRQMsAXhmNNxWoM6TJtitVfyEpNGyCXMttPCVGyDV0uzdNXEPiI0/cp0E2CA75eDsUrhchpUeK
p3mGg8XfNyR+MiQ3As8p7NXECwm5XlqsJ81SaMOApT9xXt+5ulTI3aVpBSLOmlforcAjeEKIjbw0
DmH34G8FT5KQ6IwF+VTAnFJPxVvuy/IZYtWlWoM60dxkgF0HFu4cFWrP3k1xxh5qQOXXnm44NHVS
km9HHBIPMk9AfVZu0wG6RyBOgXCRvkjg/jaTNeg+iivDq5dlJdyV6uslrJHJExJhHQnAta5VBleq
VlStv0J0/VZUXT+uFWQBAqRPgDom80kBED4MjEgdtsyfVnJgz5j6OEBMAnFkhjh1nMi+Kmy9zjmy
fk+tU9Nc+lDQuyCNp8OsiHl/3XV5A1mbqp8WvcOtC96yJkTLuols3T2iNErXrmG9wLhkCIbKf4B8
DLRacydwU2cbZ2SnY8i4TnnyAYnhF4RlHvQ2qL/RjX0jfXT8By/XO5mkXbdoGlKEDdHQZDUIKaOa
xjxqGBKabozfPUjwhI5RiJDaxVoU1tqq3XVljHDtQqwMcVh3WtQQsPLdYk2bZ0bXHTyFzNH5hO9D
s2xraV7SNAU8EyXXTwcVj7cUfJLIK0nSR24B5eixKG+QbT5abZJD2Fwh7JYtdAR9rw3yvi22tkYJ
dazJy2hweSmE54lIx/LNNCa9wrnK1006udcxOCp3eSz9KOttJyJethfd9JEllbPKOSsnZDhWsVXo
7D1kU1+9wZOU7ZU/PMq6I/DzaWJU2gquohzbIsw709/UhSGQVClYS8a4Vz64Lp0X3MSQRJ+y7INA
yPOyALzniiduHQ16UAHBGXM5MWnddKawUaMRBgmUHRPsa+PZt/StDc/NVVPaegHtXL7VVpIhWyZV
wPvyi6XGZ+NUduCzbOflRRJIRMsR4+Q9jks/KGIgnuKJe5vEEa57MbgOe7Qn1LkyqpkZKs9qAjIg
i1VJw1joJGZ3YzfZFEyJI7el7RspyqYodPWmkmvaZvKBlwnGS70n5VsqUgUz77Wm8hNi4lCiiHF6
4lCcpmeJK2HVUeS1ywEp4F3jWsgbXVfKj5bmVqDb+r4xO2s5ufgZIaisGkwlq9yXuTtc4KZF5270
i2GrCu4tByXfR0BqRWj32YgCWxM/1Ql+KMsbsUgaWEUIr0+W2VR+QtgYqbuX4epuYjGgRui/Iv/P
wqQT7dMEMBrMBZQckRC5FGXpCWkX0gW2cK2akyAvY7irxKMOSZ/ZS/TCH8e24Z8+ap63o4qfelxJ
awXkahgzbaqwGQy6mGL3yUTRrsCpHLqd25mYpPyjb8C/Gv2sLQJpq4xHWhrjfU7b/NObwQw81jgN
/YS+dkg6L42J1X/ifv7+xL7Fj29h+hOPiLNRIossv1cLwJnqfewjoTWVf2+pFOYCNhyXQLnGriyF
Dgo4/IQDTp9l1lQDCpvSwv9Kh34yW3hPQN5B/1NbfE4tjBzanfGspzxxZMFU6mzNWwMYNmCYAVmQ
KEpdTNQdVjYR4y1K1uzK1tyIRuGUq/m0uO8a7U8R9D5htuMbKkhJEuvA7CYDmUVuu2Ft0vxMA/ZE
R2Y2yYNsIZRpoYVxhHWQ0jbjRI9056mnyVsouq7OWV+faMgwILkBRIH2L9BXRw2Z3GMIL0RO0XuL
ILWNItXPTaVTzwfq5C+mC5yyYwQ/FOZgMd+WdCeMReuEZynqJ54/N4uBCAG7wUcH8bDdA8XW2M9b
n+065x3nKBbgz7//xCf49/nHAE639TQKbHh+IcGOjNd2uUlQaft5kDMvcWwoaEIZgaUlBjH5FneJ
sfr944Gd8AE2AugMLaTDObJQ3ekG6DsC7nzxmbAzLbDvPx6CTECfA9LCbPRAjxYpG31qUN5TKAhe
GhsmzvS7v7c+Dx9/1M9D9mZbbYrHE7n1YSI3bfS48iBT/ts5OhzGOpwj1CTR4DAgZlNOH9Ow5+//
b48/Ah1YspUJ2sJ0J7s1itr0zBc+OUloRNIZiTPz+Q5/vatE6XIcfTtoCrM8GGVgf1b+7wiVwJA5
wBsAX4pGpAmiwbxV/kE2QBEmzSWKDjsx4GqEclVZ/w8fwfZgHgCZFGCz2fya/4zAs7YUPPOd3SyT
wO0FNDF//xn+HeAIaeBCFi+TLQboqQo0i2JyDvB9ajcA+e+BywDuNsY6fAUD/GnUmCx794iqWeDG
58gYp54/S3mCWjBj84/b2/BZzjmVvbvTuAcRtnvaOPMR5jk4bDUDAAB8CXDEgP5DveDwDfrcRsPU
7ryd0tdTEvlio1fNvV/+fkccDDP38f/51obI8gQCI95OolkQJUX485c+sSMsgB0dUHqAVQYm4/Dx
dYWaR5pWHqJk5yofIkesbPSGG1Rifh7o+wUBaRZgHmc9CVBYjtF8nWtSJaSPBMOe+HZ0yh16Ec4N
SsW/NOqZ999fOQlwXaHx8Q0glaToTls5IzvT/Bxg8K4HpIRoN6OEe+adTkwekGVARHszChtw78PJ
05wNeGN33HWj5aMzqht1CViB9ZprjhpkyuJfwwhR1ZilFqH1bwEHdrRr0FMbgXProKndLlq16M7J
u/yl9hwtaqBSLaBowaSeITSHb9RQD7kKvKp3po9KXWLAxVLwggF/3LRXE3wihkAICR9AdHYS4D5N
vUGKBYPPCc4kk8nyDdqN/N4EjiBIkESvUGnyrhGyjlsqRmKsRtftb0x0ZK/p8DrC51N17jo3nW5Z
kEQvygasJk4kNNNiJ2tvyORBPd4hxnsLa8j7LEPo+fO6PPENQb8FUQhCp0BfH8tO+d6YEndq6I7h
LPWL/WhZwTCtUMv7eZzvePaZ54uh0NtDDIB1czi1Qw7uWM9tulMOD6i+7Y0EJLr3sUWVCr3uZNj2
/coSGySDKDOfOay+c5WATsMihceGC8KIaR8tVTpXn0pG4p0JA1AngAgKJvhD2g8+r6AqHkLGQP7S
YBEbEUsVOBwQbjAw3HYP3zju3Yp5g4x3aZKsYsNY3v08pd/PeAaSOYgQUC2AdsHxReuNBErQseT7
utLXpSkuqPlrDOThCEcXbSU6v7UcjNCjndrB2OgMxPnkGwBFNqPJXMzW0VeBz3cqeprz/ezCA9Gz
c5/95PNdMJGw4mBAcUyy83vZk6LP8dWR2XtiBVHh/+ET/DPA0YHUxoMtxxoDSJQl98Q6c8B+//1I
WADGnjWIZ9fYo8cTGJDSCiWyHZiIuXwdzhH9Tz4fiiweAINIHY/1NXIzMbpKx8ZOeJeludLnJCe/
X3qAnv7ddoj3QV84+r6W0TEA8Jx8z6ZN6e8zd1me8+458QoHQxzFB+VQOwQAmHzvGBHYWOKclOWp
58+UWdDyENN+22QJM2qINLF8b5ONuKiSX+8AH/pFNqgKHkhf3y4cpdNCi8nI9uVHCijzOa/zU78e
UTjCTEglAgR8NDt5LSxRj36+h4m2toLq6bfLf+b0/9/HH51wlmrczlN4vCgvWX/VnPPsmNfH4XV8
8Pxjs00bTcRc2Xi+2YfSAyzBClCjR9s85Kw4k0CeWKuonADpDfQk+N3HeG9ISblp4Yty77kPFTwE
hmFlnmM6fb9soWHzzxjz5/onmK0F5BVLhGd7YyFhQK0W5ly/XPz6oxwMcnTRMreEEkKMQSpagx19
Of1SDxv3Gt7CwtUGvhR0O45P1bp24qHNynJPvHzZSOMiLvrV//AO/wxxdPDpNnbLOC7K/WM7Xg3Z
r681f4b0I8qDUdb3uDUvVAMhyNTbify9A+jKOhPrnNh1NgT2ME+YKAjuHn3mogIAaKhidzeQiG+A
i/n15Bw8/ugD5wbIt8D2uztI3y8Lvqvy8ff3DpyoHVwMDHEL4vvDdVpY3J3UpDFBDcCNMHJ09JkR
5t94tLOBGMK9BgEulBOP89Msbk0w2pi3080S4DY3h5XY8udpOrHZIFiEHBtlv7+7+vAlKiB6rApd
zh10M0M7u66MSwnPxkKfiS1PfG0kj2DrQvAQGjDHQYxEgsAp69kuyeRlfCHORkknTsGDAY4O8dRK
U3gvDWyXfzVtlPpLh4deAe7pmU13HCSDXMEolKFnfYU5+TmmCinTjlsJK8J95yEeswA0sC6M/tED
T6HvN5M/RkB6oSuRnjl6/1IG/lkNM2sEOSSSgzl3/U7oLTtOzSQe6H4cgCwB+ii34Y1lOQ/+NNIV
L9HZbeLqkXeO/oyF1X/qyvUvS6njL+G74qKMySPQGdVSWLEPN4jJQktXAYtGDaQWXd1CsGMsUnaf
dnUS+r2V3rC21SLgfgcU9IWiISgluk4E1AoeDAYrkVK2cAyGaSWQEHJl9hS4UAAONy2gKvBczAdg
04WfF1ugTNN77Tt70ERJ9Ksl/N+8UBRMwZmEus1x/JdYvhKpp+ieO5fPq6rc5s8/D3C0dv8bAP4M
oHp6J8IPCAp3cETq6Z7AZQ7I+kZZZ17h3AjW4S5sRQfVpBSvYPcvxir+H17AokgmQdwFLf+boUha
ooxWtSYebxsrnqXrM/EZPTpF5hkCQQ8sTBusSPKNR0o1Rx2N1XSflMJZeDC+vE48Uz6YXZXcEki0
XhjOZH/5VZz9h3kEpNS5Qlca7SylvXbp0R6IQCt3752mZOsejnkfroaf61iINbE0Q3HGyKI6M+QG
2s7mCkBUYz11cLJIFEkXE2vlUnXAVCnwDACtS4dw5ODAhej4t4HMe/KnrrEa+9gzltM40EvAk4Yz
woInPuPsT4WDGuVELJXjOycDaTR1B3tPrS//LaGPP6/Do+tgnmV8QGLaoEdBDvX4OpBdzHzBYrpH
TTGwgT0YhguAwX8exJwPyqNjZqbfgMsDsS50yo5eQkxeN+R+Yu+90YuqYhW3z/5KoXpjvwKKB+Q3
raL8cwa5u5EY/7jmneu9KhTKjXM6jccSBv+9MPSkoF3hISI8zrwsv42LcazsvdVXV01dLLSd3sK2
Fjgv55Kk0zWNAXeCQAOtzIVVVWd25YlVPcvT/f/DH+1KwIv6PuMYXrWAUcLftrw15GViT2fuxm/v
idLzzJ2ESD8KkbPw0OH2n9red2Ls3mvUCm8MiJu4Eoe5lvmSFnW20Bmsphh/HoyF2ea3xOZnXtSa
Wxr/fnN/tgSd9UFQMkSl8rjxl2uKHB21tRurn7qrqvfN0DIIAIOV3IuaFFdQ0ak2aZbbcznP2mDt
dMBpgoqTo6LtkHXPiiRMlP81dRlcEUUigRccIMHQKL0GuP1c7PX3UD/+xTaarfPXoQwA+MMpI43K
B5fT9KbtDGfBB7O+580wRiqDqrZC/fB6lGYZtU3pwXzMRXeC6iXMmxdEqj+87PMzU3i8VuAggK0y
zx1SI5hHHO0ampGiKUTB73RilRup8+7KM7kTFj3wyBN3z/WPTo6H3g5GRBHWPq7B+qTtRZNU2V2a
RmCDNe4dBVKdbn4+DI4PtL9v9c8oRzsgs+Q4VT1GMcGVmaBXdY7CeHykHQ9w9BkbVQxtyf8PZ+fZ
2zhzteFfRIC9fCXVLDfJ9nrLF2IrO4e9/fr34iYvYtGCBC+eIECQROMZTj3nvq9DA5WPw8H6pHRP
Vbe+3In3y4tvwwNjhnSwaZLsOZ0rnHxhhfsrOEb9eJtE4kGXtK0loegt2vZx0NSNAobdj/yDpeA2
yO1Pl/+Ac50kmQhQiNsbO9mik01jR4iN5OCYhu0qiLRtbT0W45VLyrkJ8baR+VO+eTVbuPw0JVOC
ozpSSiSiZNtI2k86St3LP/QGdYDDTYKVtyz61Rq9g0zWCY/oXH+EkfhlmrienO7KObQ8huaZwa4C
XApWK0m0xaAp+dCLKNfCYwwS0W3DDmgkQrpIeS7SniSU9qdUru2D59rUDeLu0DC4LjmLNvk8wjKx
hB8d84dj7OLoJYuo/eK4pVO7vZVcmZjn5oWOv3YWpWgcAfN//+aT1QIfWtCX4bFHUFu9xNUr15LL
H+vcAtbnIARnqY3hfPFGTZS+JPhnB0fcTrbynMcfyzUxmy2LBzDD5cDf4X132oVcCafRQbl6KLHO
KvNB/bEowd8GiOyqaJcQpaC5OG0gzfMWbr3uHLJ+LW+sa3vDmfEBWEWyESAfr3hjnhFvPoFiF9ao
BFT2S7uHu874hz8eLgmCDoJBKins018fZC1XZGE5BykkOvC5z66skTNr3gY8NFdDsoHQLtdIbEqx
NoZ9cKxx0sQ/NdNTHVymH5MqzJ/gpJXFzhI4Q5T3Qcf2leZb3BLfrSr5WKzpv02AqyD8SipeXpwz
HdjxLEQjeTTHcYs29LbC/Hh5JZwfq/81sVjbWQAWdhpoIlD3mrSyMUvm2+ZaNuvMkp4Jt8guYIeB
CFJOv7ijdUXZAZA5pJXhjhoczJvy+XJHzkxZsh3svjwGWBHmYskptt9MFZCaA6UD9GqH8PDy758Z
qLl4B58CjPV7CVImR3YyNjIrTvyWpR6J977oVA9O4eV23g8VswomIkxjYBjUBjwdqiG1jQCXnHOY
flLSMn1tuw+vPhow7LkGycyI0xarD+NlXhmBbR/y4C66Kc0Pz9k5BDTraxCDEpBZTChFqsn5pap9
4EE53hvxlavXu+GB3EI662/OmZzW8ko+GJLtp1GpUnfnVv+t9rfKByvnUUaNtyRPDnuG6M4whNMP
UEnUO5XGWj+AaFrpNTrs6WMKob8tgJ/kX0ynGXl62gJOODusYkU/8EzvspvsWhHD968AvjDLTENu
Rn73XRkVowu6OveL6RCm7SojPxqHW16vrhTtcwx6if0Qjc+9/DUw1pW/88srU+D9zXJuH24oMXIu
KkBpTzvYgQyosPVNB8V40it1FVIbaRpuJ5wVxMQeq2rFiyi4MjPebQDMO9IjpF8IpnKtXTTaKxJR
VrB9BxNXqXSbNFc2mDMzj19F7sOkPqNibdNY0rO2GA8yZLf2Xq/3UvjRawNd4FDkTa9wgXyX8vTz
3tF8XR4OqfpL0SI8jL8vby5LIcU89WjBIDo/r3wyt6dfRg1QhAdlPzC5Kzeiig82Sh4wffMoTQfw
G1+N2FwbA37UOthdbvvs+M1AQmo0m6hFFrOeFLuQRVQMB611Xrsx/5KM5rNWXQt7npsGKpcucP28
3jkKTnuYjSgIYeuPh7qUOz5UVN2kFC+5chrMv3LyzmYcmdooA5gKCJsX4xg5mVR3sTQebA23T8Ne
JP+W49Ez5Awj59PlkTvbpTeNLY42M8C5khdUhAlrnAMZxWrlK915F72f5wVKk79HD3mbZX8A0LGe
JYPJ7TzbKa4lM9225ddC6d1KDb1sDNys3sj1lXv42WHk8gFRmkn5LnTX4ZlNCO2Nh7CtY9fszJcB
OUpiCs832m2dyld2prMjSXREQVBAjmqpnEzk0uiL1hkPFra1JMzuJq3+lybAP4EptChhtbz6F5Ou
BGahjYe+Lv7Ilb+3Mnt7eT68u4rMH+tNE4spzu0jDtJKHQ9J813JFTfLH4c8dUPjyqw4O1pv2llc
ReQosW3h004OSMOhijrk7Ms9OdcCATaeALwzVG7Up4s1ZDOMcWrRQqN5Q6Bn7mC117D1c5hwsVbJ
UswyCfZVqI6LjQekARwRqiwdqhp7NtdPIqblgHU3j526dvMwLDGpivTWiVvtkIZJf+V7kRZ+t/lZ
83OBpyBSFq6QS/FhV6ijhkV/OkhTE21qPxmhNmRWgM9DqfBbJRUOGFY2QICHKcnLlYzfx03LzPYS
kgzgRNvOG4p6cBvTn9ZFBxvBDrArTTlAACxFWeimRV3uOsRkbqrl7XPQanho2rTaRZlqr4O+1h/0
sVeO2tBqqwbezr0YbOo+KcGrVtT950zXhl+JkTk7I4ik12TUf5EGC9dlpmlHM0yydT2U+sribuEp
Rs+OYOc/ilbBJ6PJU5GtWtHmkQtmzd9NTpFtJIznN2U0mLtArzq3ac1p1Zh9dutE47guZUN8smrw
MnoZ6+s2rKRH8qHySlOBpfTdiBMlLIr7dhIU6CJIvKnT1tr7HbY3ReQFMAVwLqDqZEh+cr+e4tIO
XZJtETpSSfHCxLSf7Cprj71cRY+OjlVT14M/wpbxzxlVSvkpo/EAW5ueL0uRGySCtCUe3ftMg51T
4OFfDYBjViXuuHVbNd9jDZO2bmQKTr1RWXGSC1eEmX9nBab8kKm5/FRn+l1AwLHAQzjmAz5iP1tH
TmK6cMeDGzNoRgx7yT1xb2UTmBbBttj+ZRjZtIriKgK9YUE5Mp0C3pFTrts+ltZOWydfcsy5q6BN
Um8wcpl4GaljVzcHS7lrouhpJk8DLBn8Yxw7PzSR9Lsx6YqO8a8d3HGEpnaS3oaQTcKvzlhlxNHl
5nOnGv0IOkQPWgquTl/HirKlXq7Y2aNkS/0KhDvVfoep1lc9C/hbZAfyV7Vp6jXMTyn2pNGyPqmj
mv/wrUx5wSot7uSMKVmqzu9KzpvPkwayg/F5ZnaMaz9rfmfSID2DqZnuTElOf4hOi9SbBnDU7Leu
zJVuRLbLhFTFjhDony6PzU/ZyNiEgLpWmT0G0GXMzoPLZG6JIIZPuRzbhevgTn11pLr+ERVR58lS
SMivUvvvfg14m3yatPIJKwUY2kJYMkNq3Wtl/xyl2CuFkBRMmnobbLFKg60aqKhL9jS4GbKseoiK
Rl8rDQd8OM+U0YDoNfTjodBFxzhHPxNtjL/lgd0+htpUuDmD8Skmq2He+DjuN7j6zOfRZ+xdwBjB
0QL/8SApefCSlsU31Sqyz3Whfk18k+dxD7240ycT5y6QYLzAXyZpMDZ8pOGRsXU+a2OjesjKlBVe
42aFOFhsUGvZK5HIX41JMgzATDWKragtPJ5j/FtFvjpIG+dVx2XPIsnylRxo9doa5PpbwPIsPMfK
gnu9bFo6aqduY+NXHX9Y8Y+OCwBIB4gdv4PUmPDdJslK6bOWj1zwPzRwqptUi9sqWVx7du90q8n0
xcponHjTQJvwcvyNHi9oZaN1VXlDRVN9lQSh9anWY3nfRXC70mAMQBRoujcy59x+8rH5BQNYmrIu
3SyyoIW0vYRT18SljV0eZ0IEGF5PtPJz3enSD5yCFL/TMQZmVkEF2iiVbs0w6rdTamdehvET/FYn
e5ERA7CrWzSjZaTXz1YKzEz1I3tLpSrhVa01/Om4l95WvJ9/tCJKb4BtGPiLRRKQvIcaOmKm2rH7
yJ4wwn6Vyp3yCg6lFt4omvoOEFfyAxt9ZbuDWo6eFlfTjK7r9lpcGtuil6x1nFv1T6kZsTgOdqGs
pA7YQzD29k7NG91Lh1D9TArPhsBRJS9q1kTbKiLL2JldeNshvzgOfluwl0uYgDHHebHSyg9tEhsb
YHz1Ex7V8RindbtqG7uZJ+S4CR0C/Z3UmHtJsZ1d00rTGiRI8gWAQ7aLx1HB6wiDqkll+KuREHs1
TlrmjRx3bltO4netpdjc07Eixxp8h8mUe7HvHANJ8VdYwH4hHQN41Oe1q6fpZ9ILmSsCCd07pPFV
B75jI0vAaSQnnx6SvsExasOOScqS0wEWw31dwlrgSd7RyIB0qAGQV+l+vob4RWGDsDbivQOax010
AABd3LSbqEna+0nFHk5N72qtIfVbl2kzevooCQogj/ouCGRl4+eBsx7I+HtloLTfOILT9RjG0Xoa
eIZbUoHRM5LiNXUFeZUL3bypgDh7g6kj7pDSBMCB4tyXmFU9s8odzwxy39WasDpUdlA9FXGRbWuN
drnAGFR5AWDmBMnwmjeptSp7mDuAmuUHECPgpNpYvkkcv9kWUl2sQ6sd9k4T9es068xNhTcYToFs
3FSJPHhSlZg3OpqR5zZre0+qFZAbclCurKKlSmZiqWsr7MzVlJHhl0bEIB7O2Jijqw5WQQMoD/SM
fpeOtrTD2iHtDN8CRhCCDXAEZbOynl1jlJJqD1BPWYNnS55qMIRbDRf5UyXS4iarpvZTWQ3aShlt
/ViBnlhznKVQzLvmezKX6RzssXQdBfF9bDQ90CGn/dPm4c+qUPNDzKi5qhPkawNwrZsUTn6Tqr62
AgxY3hYzcUEbHfzkzGbWdtQ864Me/YzNNl51FW59NXJ6wC0AI3GQ/xKGVrvIjGJXVZhvQyKUW9au
7xG0Vjczp29rYU13x8aedugZINj4drCK/14ys3JytSnVb5pc6h54SJr6njzk2LthDJhFq83nJA6K
/QCLAAKEzOQ1p3CFZQOITmUe0GbU38vMsFy7U7N7DL2BZ9YF/DxhZMiKuGqFFvl3bQDJ5gf51ySX
J9fXJx06yMwVxJe26W29BVWZ2u6YmzWc+rbAUEdV1WIAb5KX5k976n5W1mB97TrKA/hGxNbXqvK2
6gRVBk2kdWNU+LumKvTbeAwD8IVhtIUEJV6TSfI91WibbZLmmpfV4HPKIIpXMnqgjSGLapsjILnj
dsBUHDvhDi2kjYrKyGu0Bcc2CB3DVSwV5hDQkW3kC9RQwoRfNc6HTtx01SqeSZTElPSnQRew+hJJ
rjzFwcCvd3MpTxVOkm8mw9qv62iX46484O6BVwhlTf7MMhrXQRPVbFFZeF/lIlyhlZI2sSL1W9GT
sR4RtVhuxt6zIpBWbOKk8ZtV21rt86gGv1NDeKlmPJYz3Ehpw/6zSfXx0ROTVH3TrLE+KGWb/NKL
JvniUG1ybcRYq3s5/JkoCRAgqYco6U8afA5H8+qO66xK7ZOdMDpnA5FOXiMOhAzS1RbVRO1h3bTR
4PkZ8Pyu0HHHS2bjTmWv7xwFlGEqKUw1ggVYycXXUTgK+4WTPdr6FK+0PEQbpk8jDK+CM4HI3TrQ
hbQOwc6sTSMIZeBBhWps9Xycuk3VUz0h7wbf1cPgczDplKZumgqiRBEaa50E9yHU4+7OQLqT7mMn
npFtBhom0uvtKtYrbW9UTv3gBNavvkp6txBMdR2o2AZ0KhfTPrB3vtNz6mScglEqzPUYd80N2p0W
058SbqxA5F81FVASSbTmxWqkdF/XYjqYUhCZblJPtbitgsmQSQz7pRfX9cSVG1nGYz2wHYTqNHgt
ATlOFKQa6ZiAe0yN5FAj5qP4YA5ZyS/STUgo/y4fOvsTiC+/8GKe53vOliR2G1/u4ZEqfvQ77fL2
oEtW9pwGVnLblB11ieIuAKNpJ4PXhGbhlVzwthBqpY1TjWwKRoRdfoK/M6lKv0tFGe6E09crPbG+
Ebtp9ompk0Xt/ex1KM34rguBTSTZHKkcu+hTGLfjBkMz5NbJ1lytLOUXWy2igxpIMIOMKHwyw7Ld
Zt3Id8yy8qVLOeqNCWKMU3BLzx3IQAFJj33YwLkTQfFZqqu5Ur05145si1uEss19qHXBDldt+Wik
1fBsmZQAlquYqQLa4aY04j/8v+JV2GstqkqWpBGO3dbBkXTDk6s8lEXJxb5SbIQxeu+vwyToDuko
JFfqrXitqU0KNotnRhYG/SfNB1VsVob86LCeXyjFKtbUJc9WedyHq0jOOlcMZXcrQ5PbjGY3PkV6
1jzpCcxhjciGm/dtvakS37Nj+wY63Gvi69KqjVHGBGoPbSvLuwd14L1Uswt6sp7XG+gf+mb2xHla
Lffb0OiUFaCU335SAX8xu3IvKEL6IFS4EinQtcGUgURNfYeGyW7uAPM239Mc1z0AEO0eOhN0BIui
PUlfUuJGDMk+BHYKkiIsVskkb0NFcm0nh440qdO+J9W8bvy43AO1Cjaa4VduMAXNE0kplRq/M9qu
qbJbzfadDdjVAKJgb98puJBXRew4m86MONQrUb/oSv4rjhr7UdbY3XijcWvpobpGkpbejEFkf1cr
KgMnkd+u1KZqKM2d67dK7jR7q5V/m1Sj9dS2UvbxQI3nGs+/Syg4navdd5uQHJ/ncPdzjUqMa7OF
t+SHtrmWhkHZwgIE4pTa8R9dbck6aQF8LzOJ95Fos00CnMsjEx2u6x6QBzs3IISK8yAyatASMlUN
NAc9Lv7IChCiAWsYsrCL1dpeEeUBuuKE6Q3eOuN2mLGTfl+ErhEFxdemjMe13Ps+rJ4u8yY5nfaO
OibfJ6bmGtZReDtV4BjjJP2kaxJjaSSvPRVxN6L1f7Z1nT1XWlwcmtRHmjuo6kGoVufm847cqWa+
5R4OakhR1BUxkh4imNBche9z00ZQ+1SzlPZtEIGYJnoiP1C/wffaBmZvquQPodIrNz7E7HXgjNKj
3hCYMGNd3JL7EPedHvfHLIIpCv7mGU0kuuRCzpxn39GhlsjSJ8mJwHIkqYjcMnbCA5Ef4D7hcC80
RxDs8v84edLeWoYx7NWuzG/0gekRhYBABAouDWRmnx5zFYigYHAkmm9l68aEp7FK4jhzyzwuvDyS
bbevq8DzI4Pq7KUib7tctr2ysLtNFvqJV2rGK2Eyewe1Kf+TdMCMpxGUUKeF6Toxgo6XWFU+QkIB
b6s6k+GKQpmeTNRxN2arxB4XXnkLn+dPlSbOrlOByw2Bya0sqrXbUp0s6jkrd2HRZ54dFPKh1Lp5
CK3xpnEkZxVpyfcsS6JtytsL1EnaElMA2guHdMY6g8ZDhFQZe9Q0wyd4p8PGn2QelEOcfUkkqfrs
D5G5B0kMry6WK3c0cZtJ3KJcmJ7Byi5LQlxdpoAW8aeHTqKmdCgM8VRGKOd4uPq3RBrVdVYM0g5X
ONCmHh4Dlwor3MhBBXMsTRsYZplDWXKumEFb/rah5MAdn1RYkAWwPrg1rjVU0noqiuLIdXlyJbRw
bikzowLH6AEaD8q93Q7pXZhV0esHI5lzgA97MUnsuarYMrJcDT2UOXCQh1a5MdW7SXw0FsvvUyBj
LpOgcD/Q5iDnG0UGRdtrE7HWdGjahyG+CdUr2a13kdjT339XEg39r61E/L7zmGL5/qBlAyUD/5Dx
pOgUlo13bu/BsjnjBn86gBQgWrintMAYX6uXfq4PbxtZxKtrIzN6s6ORJCR65n7QEPquD4tP4CBX
rAc4upSZ8nRxLIOvH59CzpxaxO1LIYylLGa0yhGMN3m4rP52qLXvH/516jIR/oazNYMv5sF7M4H8
qm+kqjPlg1Sp31SiQwTAPprXtpy/WkLSe0xWWjltAr9MnxR1YRx8OXsk+UhGZ9T+XO7GmUA6baCG
IbPHE2SpCSZ35WjoVI2D4jwq9aHKCVS8XG7CXOYL5m5ocwElYxYmLgkhrS50FOvCOLSckbVqPRsp
oXgn/Wbl6jX0zzwlT3ITc1vIoGgQ5gnNnQ7ZSJyxnIrc4IAcdknW7Se/PcJGeYHK9lMeW6KRH1Xj
sxBp0tQBFcz4EHPRpFxIUFX10jgI/IPpPgx+XR6+d+kWfh9hBmscgRpCmcUsSNWE+wzgr4Oa/5qa
bRaNLqFUgHlc4BSCQOGVHNL73CUNIqVA60WzmLUXDRqF46Q5IIJD3lnKulR9gyRJtTd8osMiBJQM
LG3MXwZNWvc5iMPL3T2z6SBi49HOoKI8WspFCOo2EkV0zAPiIG/s97H5QcvevO+ctLDINXec6WEf
q+YhQC+XMSWtf5jws42Y48Wc62wtNjbBZZnKwQ0zApcKeZZeJ4sD3jhopY8O1qzeodiyjuiYIsXW
vPTebEKjwr2/t8iy1UTQwtGVCONe/hzntC9zKSncpTMrxVlOv3hSK7mhcMdhIm0W8EDLD3nVu1ax
nwrgkmDrpCb7Ivv6tnbybUg4Tx9+X/4b5qzlyaJG/ESBVIPqa2j2rKUbOJMoNwHnE6UDD1HLjF2b
mhgqdDhNqb0uueaTONscrShUNJ3RJov5EdfElWZe5oGqb2tNfBna2k2Jo9btZ11cET2+W9xz19CO
2djByUEvR9eizpulQMI7DIP8qhrBpjIpoGKQLGCvH2PA9Dl47PSnMtlXPuzZlvFiIMniCvFOFdzr
WlH5itIfWiwnfWtRiYSSEPmNr90p3REctedDhL78Id/tzvQWD8WsJ6Iizjs3QdhRKalT7P6AGZTy
FGP2YGYF1STKlbAb0x2ZUetMVa+hcc41C+sMgytZ8Xkana4Sva5byamc4WCwEKGihsBtY0nlcaGs
+I+iuPJR321hdHPW5bBpozt8d+Cl1FEhoKgxX/EwZoRmrknq5hm4XBCI/GeG3gytWi4IkgaQwztB
mp+Xje2EFJEgetd8eCue+0GuY7aaqTr0oNNxYwmQ91br4TDp1mqYjEclqW4uz4izQ4W2Y9aMc09b
mpvDUSK8XHXDISlEexxtwnlcCoPny62cmwCgLcgvqejuEUuddiRz/MowJDEcmJKkoXYGYM4y3Rct
NXeN3dB9vdzcuwsP4/a2ufnPebMrN+3YjZFfDgclJJc+/LbVF6orbab45+V25vFfTgOLEmw0Nqse
l5edVi6cMDDy4UB84cnwi1scu5QZ0l+tWnHVuSR7Zz1kSKqvbB3vbwhzB3Us+0hAKFK5XFACnjQG
3ng8RAKFgC/xHAceb8CB6n+VzifBBSHQfujXbELnpj1GAM473ADvZZCS5BhNHSkoEqdPkMEJ7Pwp
pF+Xx/TceffXqa4gtGTKLwWxphyRQqK2/SGQHw12YLWOPCl9bH0TbDxI4Olo5jtNvg/VP1J/83Er
FFsxuzL/TvVb+jgvmDdzR+9FlWqRrB7KnAIrRN6C6KrD+/20OWlicb7ZTTkHDyf1YGe1O2RbST1e
HsMzB+hJA4tbSaVraWuE9EGJid9rm7C96SkrFMdfW/XH5abO7B+z4tfk9Jw908pii5In3NQxWZmD
Zf40/e/XZIlXfv6vofHN18CgOtljnvLzQJdjCrtcewOfmdKWzB1Dn/c/7nKLu3bU6eQSIoUwQYVy
uBxb5VOJUmOf9Irx8VMJnADPYaS8PPn+Luo3famSbCpb0SMiVv40FMLIr7EXlPmPXexHJy0sOjOK
Op8UIU9YBhyqFH3VtbtJijaheNXDX5Q6ITNS7mwkTPqVh/KZ/f2kYfV00cRGogWD0U6HKg6ekS2v
Q+2z3x8ataa4365Nr0gSz+1/tIc9gpmH4nzp9CukXEP0Vk+HQg1+mIn8o1CLNfkKAsxh4EZxvqXU
ys/JL++0DlHD5Sm/mDJo3dgC54Lr8/UCw8FilCsMs1SfiYqjVH+RhgZSwFOD+fNyI4uJ/66RxYgO
Fdt7oMTFkRqD1CFQP/hweff72ukXCyWi3LZBJ0wtXhndU1KZV3pwdpjmsukYmmfrweLMj7Ksy7LA
FseMxPVXCsclPy4P0fkGZgsOdubZ2nDaBUuj7lHWTeLYduadMRZ7uxF3pZ8/X25mMbf/M1J/nT7/
aWZxIKCw0VRKrYoj2li367aTSQ5waN0xeNCVr1F45e5y9sNr7BMobTnYlzyhHOa0kBV61UeNxwOX
8+9fOvSmhcW4+cKQy7qWxVGBwOBMjqeYj3VQeIPF9Sx2o+zL5QE8+52gavA+1rkqL2nQdWBQzscs
xHFS452lTn/GvgRv50s3l9tZnHr/+VBv2lmsy4h6HYXBDnu0VEEFNLUz10o9UmEPeajbkfF9glec
XRF8n+8chkWD+NDMij6dhHBVyi4wmR09grRy2/r7oL1yblxrYnGbjUqhFJRbE0eHWhjmPniJi39a
q/NzhiAGLOSli8IYzE4j4SCOsUGe/rdTIhBc/8PXedPE4k5SZBPI1SIsjkJMpJuPUQPI3vwVJr+U
ePXxpohf/Q1XgHxd9ib34WugnsmPbeh4qkjv/UxQRkYhijDpn5XMuKb6PveFeKXpOiozXCjLE0HL
kX3qo5UfVfgUUUiRQ67ldXItYnCtmeWZwJatkITOj5L6KxaIlMufhvrtH8buTVcWm0M2iRGrk00b
ChldtVgZ6ZFyoS6mzbU5PV1ubPFO+7ti347bYmuVgikTQUqHHL6NXr0aI1UjVLH2PxgQ+G9D5JoI
CJpYEJe3VDUDNCMH4qjmxq2kBXeUEvmHVYq2CucM/9h41E43AgTBYxxEzIHEEYiQHifptXU2l8fr
3Nnwto3FeFVKL/mUIcqP2bAqyPor/3Bkv/39eQK+uaEao6lTSIvflyLYAhPl4rqOqoxX9ulzX518
x98glKFi6TttpcPJVZrmkB2VQd1KlPWk3quW/USr/g+jZejQKtmXZTKZp+3UlBYlkJhkR196iowb
/1qY8mw/TFDBvFH/7punv69lfe1ElGQ6ytO2SQvYBSCj0u2vy704d/3AqkTkBIcZJrrFAQPgKBgo
hiqO0pR7YbFrp29aue/CDq1hsNLraxfPvxGfN4+Iv2uFaUz2BhPTDLM+7ZbQrLSqzFQch9iYbi2A
Tl4sVdpKHhRpG9ulvjO77hO8OrFG4YXqTTPjdde3CFsp2OkqJRAY6ilXBEAk4UWqI/Y+1vnV5WE5
txcSRwJlY4DkI11y+ldaHdSosXHYcvPXRC0QWX5R238429+2sdhvzbaQJUWW8qOsHqXykWo61MG9
sqTPft43/ViMNhi5PKBmoTjWTrG31P6Jol5zwbZ9GRcrwE2lq8fJFXzVtbFbbCOZonZpT47kWH3J
rIcqW3Xlv7RAvpQ30py0WG6G0HMmSykdrnwCeXJ3E3Y/8rH7h91qTv3+fyOLbgyZPVnj6Itjlxee
jouhNCq3jl/+YaJxuyO1CHXuXajNonImVW1NPhBlEPsJ447lKTxpLrdy7u7K5QtXFybZGX97Op3j
otTafrS443UUWac0s9hmDrqT8iVMf11uah6W5fp+29S8rb3Z5GOytorZctcbhte+e9Cu/Py5ycXW
DuoKaiISn8WisXIjtRJAzccmSO8CG+ZOH9xIof0xZ/HfXQr9iM1QYctn/z3theWXUWF2E2tTJ7En
ZOkg2faPyyN17qPMUJr5Acu7Zbn1FmgaKA2WiCO7V9ZsHLQ74VYrkLauLzd0Zsyw5/PdkYUp8657
2plKIL2XNCs5Js3PNF6XyiaxrnyW+Yaz+OpE+bkAzYCVmVp32oQjYsmwDCk5msWfHpm16XiORInP
/IZy7Su0B+V4ZQ84czyetLh4tiQJj8GEScA8o26udl8GJHsn05vFkB8fvjlTqJNXRoG73G3CqMOK
QzHyY4Oefog3FeXlM/vK/e5sd0jWQbCgFBwL6HQAtSwLJ0T46VENvhhZsU3MXVw3K0X0/zAZeLug
ZgA3QJGMef2+WZ9tVeaUmGYy6NJnquK5iv2lKa/c8s9NOMIm+EctAKPvHKSBauK+Dvk2OU5MaQVe
Te5/X/4o58ZrfvBjhZ7rriyjM6YoI9uu9JSwieHZSYNWYljJCdek8coyNc/saA4xaBvDNZg0Upun
I0YJ7G6q2io9OnpUH0qz/VZmfi48Q4sziNKZdEC+8QiYdiMdY+qZSKmxEVyAiBYW0o5qFdkXNPzJ
2mmm2i2L2OR9OuVfcHXlW4BilGZItbDcOJPq3CcmYvSO+rPUtJeqtVEY9Ypqu80OzMJwhBiLQ6/v
h20i6fGKmdQdqzTu77teohqi3Ku/RNpg4yoUCcF4rTk/5aLVB2o22+1Ka7EMTmjw/zR6XHlaMfa/
K+r1fgoyI/4ZCOHshB8pe0NkgG2ou7klxfsp7nJEzihMd5FkTpiGQn3TmNTo6aRw4vmLHULx9WSX
JlH+u9XyiMoFQFsDcF4bVTev1c06s2myCkkQEeLGALTMWaZqltdUME6O4/gSd14TuDna93+YWyx2
g5ccL7rl3KpjPUmjsGHBl1tZch+G2XS6vdzG2UlFBwiUwSrS1cWGKaghT4iZNjLYtw9yXl1Z5u/X
B9IRxhfoAkXYWCOnk9ZECJzrNcuc8tG/qR+L4DP93IfKXaZaV4brfVfIUSMlAiA1p+CXBB5DUPCm
w+N49Ld+eyNdi7stGRycxfz+DHGbsbO8hBZdEUKZqErfMlRtJNw6xGla4lSgenO3mfpmH4jhdqjk
b6Nv36XJtKUc4Rc5Tj78rJz/CgBoBOJgoC2VHHKSVzJFpNg3Zec4RPEOpUPtGqLe2cYHBQ3/7fH/
2lJPP54Bz1wzEBQf26naCKVZmdNNMjWbosKgbd/H186Es1+Q8BIqIDJV76KMfVtZOq8RRrjzNxRF
u0Nq/uH5PgsZEJ0hmQB3vUyEoSxwGptw5nG26OFHqhGGfHRF0QJwNx6VFNfA43Q6aF0o5QBatPg4
bRxzX12rfXFuQZFsVNgWINqSPT79+QAZKF6nIT5mYfuYps5aiampG1nxS2VbV26fZ9sCRSTP5/PM
TTltq4cIljilHx99Y+pvp44XcGXVw6oDwwGTvCyOl4du/r3T2xsJf6IYPKcQ0KBzPG0PAb3vOOBh
j7q6Tey11BGL21xu4twUoxjRHI/hlUOZldMmzBbPkLAETQyBtQksEmqt6vdXntTzr7zrCBdNg0iw
gqJtMQdEqugJ1WmTY4q0S85ejfKHPW0Ukk8B9rPLPTrbFjXxgILJ7EzGoq26qczGaMKEoHbWvZgE
Nj2D5zbJNM33t/LoWJRI1eN/+VRvWl1sDQ43D8WnTtuxCYdd5lOG3dRaxaPCr7jSv7OTAnQzEnTo
QO/C3OATkqT+P9KurLdxnNn+IgHal1dJ3uIktjud3l6Enp5ual8pStSvv4f5vnvbpgUJyZ0BZh4C
qMytWKw6dU5KsotVfS/HDqqsn/Q18rMZG9huAAcBXYtZlDfeMLoGb2MvuSR4yE0s9Eo9NNdKAzNb
78aI+PtVxEvcAUXIFEaKn6bbhCkyH8s7YXYU4F3GsgAefPdYVHml5nXfpJd6aEJK1a81z5900q+8
eObGAdgRaPttZNABgr4dB8hS+g5McRgHNKhfleRleRSznwd0AHqkguXWlh5Urs4oomp8PlKywEbr
s7eyoeYucjw/sdJANKFGIsckIy+6SVfH5GLYLn8E7/MLNEOKbYv4M2gaxO/OWP3Tgo7hyWYD25QV
LR/cKrcfa5aik+cDwwXuHjK7AGcgfrmdzVLhEDpH1/Rl1JWQjewpHqLXZRP3yTd4B7yAhA4bJCvk
DDEfWq3haJq65MYXCN6A98Dcxd0jeqdCLdbD2lhZwbl9iBc4cAuAd6MwLg0prm00fjpFekmj9lNh
tc9ek+zpQL4tD2vmdhIqRIhzUOqYKUdFI+9pbSQgW273oM3/EVcR2PTHS9Kb35dNzY7IE48uODDA
g6URuV1SWlXiJhcH7fsqoBDPQxcsm5jd9lcmxN+vvEMj4nAA7RIQnmhVyBWwn9ppvrb316yIgV5Z
aceWgILAgaPL9rrxbA37/98oxJpdfb+gDA2XLr4/QXTeACOeBcWE95vAqgP5CliKDlzgrYnOMliE
hy/cT4nG/nDtYpu5TjW0XCLbCueGt530eZCrwL+aLhJtdK/bR9198ZKv6nh0jPdHInByAlePKOE+
44osaUpHmsUXBplw5nkbw3hnY4+I32ECKTe87JAEkZM5EKqgUCtJ4kv8ufL8d+oW331dWuvc44lN
EnzdAxtT+ditpQtlnNedASlWa+uO51Ynfr4G5HbhBVmnBQoaW6t8PNmxAuBiP/7mjD4Rc3yt67XE
6NxFAeyTA8rjN5y1LBQLnw9Ckr4ByW6mnyx2ruk/pdJ/0fMB/ZxgS0gNa1dSbWNo6dYm2kumfeC8
Xv8CGUw3WmrUmCV+QWebZ7WKXlniHZbP04xvA6ARBSbsEQhYmdIyEvBDDEOrk4vqPY7KU9FeuPf+
YBEmRIsPkn1w15JvQzd0A7YeG4z11rYrHibjQVkTQJtfK11IiQB6AzpR9dYt2ImV9dD6JRel8Mrv
aFZu0Hyrsb3iUuUR5MBkZ1rIEVVOpASDh7RU3JjoPOVEOWQG2CE+MKk4fSj/iheA/Agc6grtLKMV
X6h2zotvVvObrLV0yOhAcTzAN4wct+Bbx60uHY+qUBki4zK5wN/+i6rlr5iYQUZ/06bfanZx7Mv2
1cj03o8ppJCWxzdzjyA7jJgFLY86rkXJNnUhnmFkbnxxWRKMX6ckXrkOZ3fllQEpClRaPpk8cuJL
PT1q2WNSoy75PkLl/8wfdIUdCG+g/Vf2jj3a4zW1qxFoTs1moOBjbD5/YJbQm6VBIwxFAjnQdLO+
pJ3CkgsBX0WQGSPoL/JiDZYzuxZXVqTTRVPTgCoWrKRM902AWPpGX1numQgSOpWQVUGiEDVz+T3r
1W7lOW2RIMvdgMsw4Yj604m1x2mKsz2vNX7yVKKHBphvVkwL9yM9pXHJgx4YTz+82eXqVAMiFm8w
EawrTf9gj/Qhd6fP+sBeCTdXNsTsnrsyJe25aATgFdwYCMEcGvmsj+tn9A8Ngauma9t7ds1Q0BO9
ImC1lZ3uZFWGkpaI+p1+V75kdCUMm5s0qBcIhlaEMHcNUFGSkdrrp+QCJbW8Gp9dNFvlfdB09nZ5
h68Z0m+9LvgjwbvowlCbv0a9eQSDGS3HQ+6t4TXmJgz0r6ActUESj3TAraFoTGlaVkp8ifJdq+/5
SsJm9vNIniBGglI0EgG3n+ckB2wdom7AJzwPr1HzgQsQ1dU3rT00WHvSzkLdqNZSXseX3tKguTaR
+nUk1vBot9OaEvzsRYgeJIiZ46giDyANpeY1eMhGPb7wTqFBVAIcOIKn9NmJ6Fj7RgqGoyTeQW0o
RIqKhVaKlok6U+3fxtB7K6mCuROFxBSCCpT7BYLldlqzMmWWBg6viz26Ry1PfLB6hXG++8AmRCMv
+htFBkcO0+KiLuOJlfFFregvN612fPJ+Zw1qXiD1WzY1OyAXyFETVMRgKBF/v3rfVLgTrcGFpIqW
eWwzNLw+9VZTPgzN0K84vjmfK7K8oo0Y8Cu5ZY0rPWt4gnWM7X48dTlwMlZztjobdKIQrXpqCUhd
jbbhK00OsxsISga6CNagoK2LM381Rk9J7EYFvS+QUeW5jr1QiD/QnIPprA4pCoG5w/LA6TwviHQa
DqgNRNx4P1bXRbsKqJiRMwM4Qe79AqGMW091XuDJXaOuDiqt783am3vOe13ZcCSnUketE+kubIw9
yMuYb9k12mEPxpCuRDNz7gUYESjeIaWEfi/pUam7/aBlYCG4qNkeLBQgxFrelrMDQbe50OvClHnS
QNJU5S230wKSTGzXNd9QNPQ1+kWnH7ghDThhBxUa+BhZX4bomcJZxIuLAZq+CMVX4KfR8rqy8+dG
g2cCfJiGp/EduYJlEHA+gnfm0vLtpEP2+UCBmy3+n1bEml1tc4j1tmivgYjN0IK2ymrDfPyZxuhx
XWv1mx0OshXA5dqYOfn1w0CmBSJuNb+kIE5sA/QsRdVPTseV8cy5JuQsxEsOOaq7xEUEEEJrN11+
6bW+9722eK4M+qO3shWEyJwd2HDeqCjwcJJC/zQZDQ9s3wBVgEvOrwzS+KBd2k1F97q8qWcd0bUl
6dYEYoG1njbmF81otiV0MFLVfRzAF5Tl1iFJ7NAm6naa3JcJ9Lt1nryalbZysOYOrkgw4mihYOjK
FTDSoUtfyacczL/0B9g5zhWkeFeGKS5kOcJFyQFdoEBFARonXZJabY0lT8ri4jXWZ7OZQIaWhEOD
4WVVgMsG2HSz851hfDSAxMlG76Go0sPYram2zi4sonsURdElANKZ2wPhgoKhgPptcan0hoad0oRT
78ZhB7zv8ohnDUFs7Q07hxhF8lYZGKsSSFHi5I1Z+rkEYdmW1T2vsIbkA+l1lJIFoYQqQgP5Fs2m
llCbYnK1buc90/wDceP156UtWkQOBA9G3CAM7K6gZ/T7r8tzJU7T3eaAzqpowkNdWc7dt2lvs1In
xYXU078gwwBLLMgfH4zJ2gwd3Swbm10YFz0lyCyATkTGFmgeaGfBBVpit5/QW+Kr3Sl3rJXV1+at
IFhDZANaLLl+1PWJB4L8rrxQU819r5pOVuTuXPDamoRtzSTbgFTV7+sQFH/6pDxVsXaKqhiCeQNd
uZfFlpZnFwLeb6g6xKmGtHwjCCiHnhZoocnROwOIDA0ED/hWc0s3dByQw5Wkyf2+9F7BarTmsefW
FmU0MKeCxQFtY2Kirm6gIooGUmpNeXFzuve49r2pQDrC8VjYjI3zp49z5QMLjIKM8wYnBdhHuKIr
i6k6QBkAxYwLVx4F4MdLvpn6z+VNNHfdgYBJA+7RBmZAdme1DZJGNmJODXenZxuQkurezmAfyFpC
9gSURUhawoz4FVcjcYingLXULC4oIO4aWoAtUXue8ndKKL7liCykuJAeEuGwo9+aScBckuEZX1wK
7btnxyAG/q12DAzz33obMo4aXzkcc/fNtT1pgUyDpbHuunBXOdiF/+j62p6bMyAKAmgGh8YeABC3
A6oYTn9jZSJKOCTkaJ2XF3/288BvQG8SEQhuztvPF4XLhDhvhqgdzDLgPa+baeXMrpiQU+LItU8Z
cQHxLWNaHPjY5M+g5l8jvpvNrgo5JwwCtBd4v96OBL6Gt2oLnJWVFM53DqbEvZIoBZhHIQE8ZlG2
Y7TlRxRvs62WJua27Hm+hiWac5VIm6N0i1QyPKX0Iwhr+pzaDLGWMgUA3XzLpnFf5uMHphTxHIgg
hJQQ8ga3Y3WmGNQAhWiBi6KAIx8wrGUl5hbt2oL4+9Vx5aQr4zyFBUS/QqTgnZI3b+fUARof6wSE
rKlK37eizo2dSskvk/uUh/248u6ZuydQ0BaNyqjRW7Knzo2KpV2N2JqZj25KfduxAgakC26mWHn0
UhDSaith4ZwbvTYpOTiCQD+pPKB9Kch93GqEEsJBRxXPYPvlIyszkfxn7q4GJ22yyaSA2hUUj9PE
2Zdtti9Ne9MX6bZPrIfBBkt47pAHt+O+p9CvkPAIS1f53EfpSuJhdo8gAEYYjSvxjorTIZDtqAY8
LMyxe/Xy4QFQ9JWxzplALwXKQwg78Y+00a1Gsau6AIQTvV/xZzcqoqPrsPHL8oyKqEGOKkAFIII2
oM/vaIBYBcwMd6fsMtpjGJNXM0X29amyHqnFoFjwadnaXBSBcA25KMHQc8fOQ9SJdGMBRJthl6Ar
Z96+yL1DnOVPJDOOXs7WnudzdVkkM/5alA4bpFpQP0+BbuNp98TqIg5KtX3gbEJbQtEfx4ZsFQaa
rZYR33VMqPbQIVwe9OxCXv0EKXTSCz5NyVRkl671IW8QFyuP3PnvIw6GDi0qa3IkbDFBK601uMfI
Jz3/NSlrnKdznh2NKv9nQAosLJpRJW2xaknBI8B3y0Ov5r8Mc43WYc6NoO0QACAIdQlx9VvHm4Os
2ogV4PQImvx8a+o/aQWUTbL8p5lYK4syOyYAcUBphyN8lxlwSwhioI8wuyB19ORw8zNIyEPHKP9d
XvvZDX9lRgraM0hWFHaHqbPsyI+JHhAh3keUTZaVfrH2PF8blBTRaGoJER8Tg6ptLYxp7Ndx4yf2
uztVxGb436mzVGmZenjYIq+wnxV2dMlWbU+Vs8ImszwQ8Djc7gT04vzXhNPu9WHX/auvZdRm/d7V
IKQ9XbdFSx3hiXKjfxxj7XsBmGNbWGgsi04OGV46fa2Pf357o38B0AI8kOX8jB3ntZt6Y3ZpPSzM
LqvAx+53HwCNo4oGMDcgtuDzluMj1FkGxW2AS/eUb9nZrb4ub+jZQaD7AjlC0I6BZfl2ZaLO6j1I
pmUXVuvI20bsQFTQxfVovmnLlXfTmi1pjcaSuoXNOzg2I9DHvTn4g7VpppUyyewRvRqRdM82sQvo
aYEROZGX+k08hrQ1H9nkHqDUcGQckhofmEIk1oH9AIQFZeLbKSxcWnO1RadXzB5y0czCgxa6Yfn4
kXsBFMjYcEi33yGqiFFRW2+K/OKOBy3Zr7Ggzp5RdJaIzkXwhTviWroKk53MRotJjOdT6/1UlU9G
/YulXz4wUw7eYPhXh1C1tDRRXXd9nmAEFLIA1iEVUsZ79NwvW5m9Pz0BFUAfhKhx3w6kIkbOiFgP
WpDfRaVuKsX6tWxidid76FhDnRs3ji7tZCVKvCRz0vySQT3GCsjk20K8ZWVjzfg0ZH7BfQDydpRp
5fwb8PvQGESse9H65oDR6lAnoq3fDNanbnSfnFL5wlPI4yyPbea9cWNVjP1qH1QAntkOAeYdmKVn
NMM9wHkEptW/gPnsjz4qP5W631bxWtvCzPYzUdYUbLTIdRnyqpW1NbDcRQeV6x7bOvM7crQBdVse
26wR8YwCeBclW5n5iQDrbBUuHtaNsZumZ8V7TpLdsomZ3YdXu8DAY/fhvSbt8Zr2eVm3Ni6iPABz
L3//5r75vHRK3bKsMx0iSReoq3Dy0DjvdzImeLGBCwWwGbBNyZlRFvO8NIGfhrhqy4NyJRCYm53r
z0vxU193Sjfa+DwpNnn6CtqNlRWeOZkmsOx4jgMthFSydPjRDQ8ZsRTgFrzT8XQlINiJ9zzB6wAa
XssrPWsKWH6RyrLxkpVWOinGutEd4E8ciC01JQk7/Y86EqHft2JpzhEASINzgdAWAEMpDoyyFLKY
cZ8AwoFO+dzeqxQET9xDZbJWNnqa7NKh+7I8urmjgpONoaH2dF99mnKDIYcOhJqe5ufR049D174O
fO3ynNsQ4N6Fq4YhcJ5Lk6jpVe2aSQrQdnMh07Px/uOC7mj0KyODKqhGpfCGTYleg993vOjt1v2e
rBUt5p6jN9/Xb51l4Q6N0yjA/SvWIbOsbW0+j3rQQcVRKx6Y95m03ybIpRtmuLw6M0GOYN/VBcQT
aWg5lVqUXo1eNQNiNQwcscOv3DgWymEo9zVZCdpm9h4qWMj4iEykYPq5HaFTMKNUCRnAM3JR+iNU
e/x6+qG354Z/VatmZb1mdh2sAeQCD41oSq7PGEWecKYY7FJ48ZOS2iB9t14TyjbL0zez67CnATvG
21QwQkjLNjbWZEGGkMFJM5/HX7wP9CndGJC2tedRnTesR2t65ffV1pxW1n9mnm6+LwZ4dUl3aJtG
Mhjfd4t/iBKO6sZZ02SYWfgbE+InXJlIoS1NnGkQQ/isDklY5xSu5tlW841bQoBRXRnSzJa+sSfF
HVDqiwfLHhkeOhAq1JH5E+J3zrTN6Ll1V4yJ+ZHSZMDxoU0WMQf6nuTUROL1Qw7OP3ZJ2xdrp7HP
y/trbu6uPy8dmr5XzUgoyl44lNSyXUpDr3/urKCLd837uR8BIUZ9FhGiaCqWn6GQKSo6t6nYxRie
NVqEzfSF6GuFj5m7DqS6QIM5QPncg+n0ArxZZqv3l8gOWQUuINPyezfyubsmfD63MniEADyKq/W+
Qqu4WaqrNekvcVz6iflrWrnXVr4vr3wNBU+03+b9hZ476MFV4fLKzx3Mq59vSCs/GJAAJxQ/3wBM
JD1O40PXrIRoM2uB1h1g43RwQmuYpNuD2XWjSh0IM1/AU4G7JYfm+fQMPbHlgcyQlEGeBOhnYFJR
SwMc/tYMz/JC0wqdXlyTofF19KPmWxn9E+lfhvw1a/0vMYTjfecc/1bcILa36I+xyH75R0iLBSEd
FMDQkg9cpQUWWrkhqvdqyy16lZ91y48Axfv+//q8DF1jZZbwWMfn0dfqV82Gun8+YACwGqSH0MGO
m+12DkmXdKk79PxcEHAVjiqkPYi7BmoQH7nyZf+ZpL9G5B1NmZqq3tDwcxzBQKVWn8rMeoVG279j
DHE7Vf2ueFPql+64Wx6dtNf/Y1hwPQrXcF/PbVtIxWlRCrbt7puNkiuU3Nb8tLTX70yIDXJ1CZmd
jRuhK6Zz4oTmz1ZD192+s973KPmvETQvw4UC5y2jBjrscqObYMSYQgtvnrV5mh/E3+9L0UbEFbW2
gKE5DzWa7XZE2w7o71vTaJpfjb9WpPPaUZf3JYMVo9mohp98M9bGMWvhTSlDkCQgyX67GJXNUTmI
dX7OqMrC3I1/5Hr3rLXW5gP76q8dGaPlxnFnTg3nZ2tUv4wAkhKolvpW3K0ABubHA3EYvN6c+zJ7
VHYQc+8d2KmeSgbV2TP66paHMuvA3L8mRKBwtX890joA8cAEgZp1l1W+tUaiM7u5RKMlSDI85ICk
C0eBzG3VpTYWBYS45aBDmNkOwe466O0HxiJ6XiEsBUIrOLTbsWTUTThXTEjlAZINnfWVz8+txvXn
pWsthzqOVzB8Pu6dUP/N0Iy89mqamysBeRIcL8B2y6ESmhKMhKeVeo6bMKkDcoDgsL0mADS35EII
TrC84IKWH+sOU6a06qCK6E5QpFZp7aeu9bq8rWYHAlwoHuiCxFxuv3PzKEqIRtSz6wwbL233aVT5
iadt3HS7bGluNFAAEDQskEJBHvJ20c1MKB0pHAKGrct2GrinQgIU+ErOfs6KwA4jmBGZG7kKoYIC
1VYSFR6y2yobyE0vD2JuusTTFcgjCL7dgd3sAlK40WRNZ24wXydNkDvOpq/2Nl0Jzeb2MJJn4JXD
c9m9Y+bS8Vo1waEwniHg6rPsZwk957JYCYpWjMjuse2dzuhrYaRC90zzlZlQX1rTRZo1ArYpFDQA
RALk+nbdIQpSMoQqI1akDQrlD2z5DX1ZXpfZZUeAJzqrgP+RQ0wdzHap50JEyk0j76Gban0Xkf7P
shHxS+XwSFQC/teItIOjxon61oaiTpq4iI5OJan92viOlfGqj5hCRyxyggCS3CmdDCYrvMkZ+Dkd
gSjW1fboKdqFVdMTGO9eWy0Kl4c2O3/IzQiOTgDfZFdT563ZZo3Jz6pV+64GBZq1/NnsyflrQe5S
yQDY6gC35GfP2aVKOAHYARn4tQDsrQ3hbo0gIiYaCBBry1jYCPSyNTUxcWXM0ePjPg025AXy7itp
c3oErV61Yb3dfld6MB8XKJf4xTi6u97r/Qo0zalT9CuxrfSCf4sJgbUSwrN4BN3xtDDQKGVKn/Bz
XbT/FFryZNV9HCgOTQIK3UPfQwf0rimLf96/otdmpc3KST2g7Tnm59YaAujPbxr+adnC7FwD+Wvg
vGF02Km3J9vxkt6LC2XEyKIBqmo1pLW5W2wRZ9tHlWvdEV3D3vMIJI8/JBBCHkul2KRF1hwa0G7t
iI6sn9Kb6cpjbM7jCHww+D+FVpDcbGtNwFmjKxWHZzjG3/omVOPN8tBnLSBhaluARom0z+3Ikzhn
bpJgl2k89jO39SPlterW0JtzRwaJGHDU430O2ijJSuNOuck8uOd81MJyog8QlOvoJc3f2Z38tkWv
DUl7haAWRFkKQxGHQq9ahRDBPo3FCF55z/y6PHVzx0H02yAdAAkqJDhup25IyARXbeCAKsqTPoAG
w1N2AAleGg3alPmQflXV5MeyzbmJFOskujREF6L03CANiyO3naZzHp0qE0B11UdzHBh1l83IrT5v
83hlR75PVY+nessRsGVglqsSbds1ne+B8FLNvjj50aggsoQDnz6wXD3UdK31ZW5qr81LAXzBmyiC
Wvp0LrWwA3Rg+lp1D5oVFrqvOiuhw9yFgasQk4lrHbh/aW8m2dgkdq/jjdjqAK2Y1MejMVmZ0NkB
gSoWzZNQdL5rBnPTxKk8gnXDs4vtDEWZHo2GREFkUChIZbmzSc0he+mKmIfLSzlrGTELojwP/5Hj
eyMvCZhGMZVtt291GrTQJpz0z4lmgg7xrDkrUetMZIEgH/T9AFwivpCj1tZNBq+PIO5tKRe86wu+
rdsj5tVW/eVxzTguxMQIwsACZSITJp0+k9pjV6DR8pwqTjC1/yrDjsZflm3MbA0XZKmA66lgYgdB
5e0J71SNZxwYunM1fY6mrTUcPvB9MCmIKB+PSBnMUFek0NjYaOcOPeHcb9yVOZr9/Vffl36/2k6k
7I1cO6P8G2RQVkHr7gdGAOiuwMfYAGSI7XD1lleR+ihybqhnNc58sAi/l2dAOCLQTIDlC0LieNzJ
Dq92u6EoDEc7u088NXxFWQOUCI8phVnYquLTuPsFp+HtCJC1ybvIZPrZzDMn7L3iEKXWRhn6ozFa
+xbA0KAdvMlvsuzb8tzN+HKw74BwW6h4oo4t+XLQUQLLSHFUpsofhsD+ongbVq6ENvNGUEYGMTJU
LeW2CSOLtNQZY/Wcqz3a/Tk/9JEaBbE3vdpGsRIgzhpD9w/axHEs7x5I5uDpCory6rnv7E/oKHwh
RNV8pUhP3F2L2Wb8GoR2/9oSf7/aeUqX5rY+Znjusx95/kNrL2BQ0JPX3vtSAASwvFRzzgZgbrQd
oS0MegzSHWE4pesAvzadWUMChGo+WuV8Fr+TheRtswMEBvAkOuwFp/DtmPQsMp1ogr5gadDA87r3
Qk3+awBMjkJUAv5M2uwtMa1SRUfYOVGQPDym0JNbnqg5jwNR8v8zIHkcw54gXUyN6Ww2W3t4oL+X
Pz+3DnjTwdOIAj9on28naGwHh/IIspnpd64+uMY5WivxzA5AtPdgD6PJTM57e84Qg+CmR6aq+Bek
6la+BiW7vyCB4wK1qehcwf9ln6/pUZ7GbeqcrCQPS/JAvG8JJ4EBTOaYnpen634wsAVkF3A94OC6
885VyWtLS7h9qrSH5JhE764R3H5eOoLJkNnaVOLz5aNbBd5azPT2Krh1zaJlUZDxAYWLF4p0uXg1
t3ONUetU8U3camE7nXpCfAD/NOtQ62po03+1EoAf5ajVTqiNn5en73633dqXxudxXuXEGayT4r02
lhu0yUNfvFP8CjsARsDHIkp6AMrK+R7mDWUzZRiklnxq+lOD7qLMuSwPxBaOQ55JEI6K+w2Ft7tG
4mpCVTNFCHxCWr7Ztqywh2AkhvUCAFX6FbNsBEVVfPJ4R7/0tW4gEK2T2FdyLQqmvGYPBvW646g7
7fOQIhXuT1GafO2V3t1Rc+yPZhKTMy374jClpNhZpM12tSG4ljlUjYMxgVIBQpGOh1bJx4cRseOe
INHgd9BcPoAxMP/JmoRcUHQaoRfsal/RWKd8pdDheaR0HFq/b6fcj+w8DjIyZX4J4lfQdnAnHLJe
K3e4dJiPpFL9nFYp2w2VabyOqfdCK/onGRTdV2I1T4N8Sui0RforPrSck+8V2oKOLXf7AyjxEmip
s8b+M6pM+53rXAmXV2FuO4lbGK9tpBDv7nunTM1KLSysdHPK462T7Nt3YnjeNtOVCfnZZnRRW8Y1
THjbPtsW8XZ5BHO+C7kIwbcDztW7YKKqMJNjT+yTqg7bRNlPze+6oL4J9Un1nSC4/w7lry3p8I0N
NXMglu0TZ+6OqL9R/F95k814R7RYAo6K9BoCQLlKpEH+xmhw6580tq03q3X6+2AIETE8vDCB0EHV
b+8qh9TIEhINnfvjS4/nT2MJFfG9uZbBmRsGBBYQvaIJDP5DmqguTUgDtSj3lKg/2LF0vy2v+dww
MA4I3CBKvud7Q1ZfqWPi2SfN6NzL6E7alxR9e58BhhyeLaauMTi84cxufRUoN8Ty46gAbSHjG6K+
J2zK2xIq7E1zGWp+0NxYnzZtkk2BifcC2rzL765aZ5thyrpnh5aJn5Zl7Ee0VUM1QaqgczvvpYJ7
cjeunTdb3polJt91oG6iZz/RdqtfOHWnoFKq/t23hvDmEIUBwkEUV6SwnuQaZQpkR09gt1RFg2Fn
+O27aypAvcKhI5cguJjkqD5GnG3G2pCeHPVN0hYtNqOfrvWP3e8sYQV5GMRCM6FK2caVnvZOekIT
lObFwQDNnuXNde8SYUEQi4OJCWxk8uUXE8JHUy2zk1GovuWgXVLt/WH8s2xlbhxog8IjCPxdeE/K
UWPFLdTsqvwEVvzqwtc4Ce5fkCYOyN/PC/NXL5FUowNQevh8ZH2fIHNDHzdDdGkoIG47bQ32PDcW
B7kItHAgW3W38iiiOFwdsbv0Mn+CTHNeDSu91fcWBLe/EIcRuhlIG90Ox0AAn0LSujvVOkhndlW1
X14N4Y9uzze+LzTtVIQ93h1+KTHVOPGMtDtpepc+MdWNP6sKix8yy24fzYgNB0NRHX+Mh/zdjxNh
WVTpRT8Fimu3I4vNWu9y2nQn+i8Qwunr8rhm5+3q65IfVnnWZWradqcmhfgCPbAP5EJQBgHtAMIH
8MDhv7e/H9TRTQOyhe40+srA/dRYi0XnhgCXhVVBphAzJR0Ug2hmqZlYet4+K9GjaqyugNg80uKD
AARte4LWUaj23A5B6/UYZBFEP1HY2pBysIKo1Xo1QOne8bWhqsMacnH5Ax56VWB7pRnUCp4ZgUcZ
WFQphC10OAhL+VlFHri71KgNcLxfsW00kBmCdd4vwc+3VVBDvWRMd8O4it1t4+WKX+o8D1FySIPR
0F/IQK1nN7KUfRqXMToUhmp6HT2b275W6WTfkRKCEP3gdFu1SqfjoDfDawGFK3+wkwGwkk5xlKBr
VR6Wbb3WHHp/6wLbBwIq5GtVJALkgkmZ8oYw6pknsKvzkCJOedZRB9rhtJSP8dg3xvvPBjJ4GrYV
wAvgeZOWfoLI99Qg2XrS89BWobaRrXHdzGwu8KoCS4bnB+Rk5N2bIeYnZGrMUx0bF43TT5Oy1uUm
tx4gasBPFFl2sN0AtCbHXGyyadRQyzghCEYJRjXHX1VRWrshLftAPCWPVjYk+zhu9O+ZmcWhFQ1R
iJr+OzH7bz8EFWhkRjEsgF6kICDqeGe0kWGcTGs71Q982vJk+25/A11pvOYQbOA1IccAU6J5Zt7Z
xgnvnSoOUb5b/v5MDQg1QaBPwK+Py+YuEGvygbe15rBTHEXdtjWi5tXIaSwooursk5HF+ueptn8J
LdQtK0ZtF9eMPqd2USh+5aFrduX3zPgOkZBBHgAFUewjyXcA4KsMXaMMp9TM+rBGf/6mdBlKlm01
unjP4STqXhuHbuz1L6ruKP5AO8snESLElbm5fwhZgEzBDYPdUbzbpeWNM9PJa1CCnHgFJxT7rdeH
Fdl0Xmiqm+VhzxwbmIK/h4IVysByvqhrTeAwAT08GfYhty/asDIUbeY+RjulUBqF4wfbkDStaUHR
61y22qlVs+JBTZG5s3rGgGoHkz6zcwPcX12RtD7kx9R9xwb7IeUuKoIVAb21wq1Ha/Lotk01AwVy
3m4qKyafie0k27qhfK3DTPwc6Qa52QXCc15FW1ZGCh2t3+Npag+KtyXGo+G+f8qxsOCCEESnCLKk
1U15F0OjBSZ4+WzwxFfYP8trOuPdrw3ItasMSRLwGMCA9eJFyCXvnSnw3in9IbbKjREpjtOtXgGf
H4yAoDFtffQoLQ9ibiGuZkmm4rI5TpeelePJVX8UydmOd2X1admEmGh5rd/I7xz0dovh3K51HNHJ
0waVntqcD6af1UUxQGNCLf9tbI/8sruE+G3tTcHoVPrk44Jci4juB4n2f1E1BR+P4GKStoIxDXGc
UKM/jYPeBx4hJ611niPgMt49mzeGZAQK6FMmK4v0/qRooVaHPN+OdrA8m/dOCxe3A2QUXvICiCGF
v5ZZjOYASdQTYkeWAYMXAHtNzQuQO8uGZq7hW0tSKFwPE60mI6EnT/+iTRsrPnbjq15urXjnZl3Y
2LsEvPHFGt/Fvau8NSstlsLtvugsmIUOyHQoYtt64EXfH5ZHN2MF1To8JlHcBgmkXENRtTgxmYZU
bQSM4ZR+LUi4bODeOwhy2r8GJA9XkHac2rzrTzxTmiCrFRYkrCxelSIbttC4Zttle/enTGSf0fiF
dlC0LcglD9dVtCzLKAb0Gr1qReDyXRaYZWBAhnZ4d8kAGQWwdqHEhRb+O/rMZGwRZzpQb6noY9rs
QGa9PJaZuUPGAuwDiAERvchhbD1kReWYtX4ausc03XoQTe+2/J9lIzM7AEbgEzBlovlL9qx4rYLa
KdZPEOtCIN6vRV5r39dv3V7S1kPX2eKRxF8K86tp/Vz+/TOO4Ob3S26VMi0tC1PRTkOeqOehpd2T
Bihz6fcqMxp/iPXkudTUZiWxMONLkbfQBYAQXKZ3IHCl0shUIrI7cXXfpMdCD521gteKCfli7Yha
dWAh0k4ZyFJJgLeitqbusWZCWnzeFbSE2iLisfGY/WDpoc1W9vCMBcApINUmKG5Ev9/t8rt5qVRG
U06nTO3MsMyzQ6m3uW9b7evyPpg1BBYqFNlQs72T8sj0XPHSjE8nt60Pk64fGSmQSuX2+8Nl4OSQ
PUaCGlkfnJrbEfUWHtNR22FEybhxp9cOCAQ9KZ/MuPZHb7M8qvt4FoEytJOQc0d+9O7pFUdxN1Rg
wD7baeoT448VXUb6ze4PSRUFzirG5n4Sb8zJJRfWJ1NVNDDXTz/s/FBVzAfQZnlIazakPTfxcswt
XamANHzKS5AEvcTG12UT9z7ndhiSzxmhjVTGcVSd0bQ/uNzvxnc7zVsD0h5I/4e0K1uS1FaiX0QE
+/IK1NJr0dPTM9N+IbpnxkKA2BGCr7+Htq9dpSKKqHZ4CUfYJktSSkplnjzH1upO15IqGnm6a7tt
rF5JpYSAFwc/UiYohAAxfebOkw49XJOVNHLEoIK2N9kTYgw+qZxtbObXBxun1qQYx+xi0fKmphG1
h43jpo+JtZrwW3DlmboNrRMfrDryMxO97JQS6iTRyMLSjXj7ZKVBj1JS+zSSl8sOIFfbTWREwQUx
UwzMyiBQOD/dpLyu3U4XdhY5Y33jdnc62Q7knpY0KOheLYtt2/zAETSk95XzrHlrdR/JAWfzUEhB
ghZ3N8oacnRaukMBtLXOotiJeoMCXXNliuvMgrRifSaSeAIpYpQbgBIE3ZWp+bPvS+HnVJWxWYz4
vprycJoU5BF3l9dIim5kC7qEDxJu2eWdobKI6LeoAYHIK/GpaoQQFrjuDjqzJJ04LZqChEGxGoky
bUrd3pgWquP6WvJheUBoDHKgoI3uIMnnoB9QWxw4NADGtjV/Ihaatvx87eGzaAWEJwANfSDppcGo
PesyhTh5lNrU18u3Rnwp1V/9GiJt0YORlccdhxwkIFCnG2h0iqHLmJdH0w8lDfjaJbD4eUTOkK1w
kagx539/lPgwY9K2k1NhrshzWjxiO113y3ys+Yx/Rv8KAo8ztXfVHLTGi7siSrzd4G7GdqM2Kw6M
WgV+5dGT/m8jOKkBe5z1Buar7mgUxdjyfuRZEYHgW79zlTJGZiI2fZuqYlsKbaZVRrqu74YX1xse
U+rH4655Baw+zC37hg7lfa++oaYLIHj/uxL94HtISbb2bcbodjvl06Mwij/aDv8jffL0eD+MzhDq
apYHgJSwsGqZCMHnFwc5TlY/ZkPhO1b6Zqa24juTQjcDaZgPGI3mI98AfgqwmAfoPzGCHHTjNP8x
jckUFqn+i4wjCwDHt32XHFrS3dG0/NlNjbplo5L7k+GQDamedRVCOX1i8qBrPCP0Bv27W44/TZ2Z
ey9zkkclT/JNW/L8e4vA/MFotX6fNt0ui9IIL6l955H7id0TswndTIWk7h3PyBfIYLg7ZwCkF8m7
PERKTNlMhPyoVW3yu0q4PvsJGkPfGW6NfOfoN6PpBZ6xTROUjMH6PJo/+6yogBKxTF9tB7ERxlgE
VlH4cbwhBMw5ihIqTmrNLS+oj9hhWSuBrf9MvSDlAR6xRuFPwkh9KtDFW7elti80cE2CX9b4s1Ka
5kCgWBHGimH+UBrlDYQZccCczNyYgFYHjEzpzjPYr7RtY3Cbxfqma0DiPJoT2emq0AJUA5sA/dvK
Np7Kn7wXbjiR0tvUNEWNf6zzUNh17TemNYSVaye+Wqj0gQ3tsAECqAg9rdGDmLf11y5v0kPvts5u
EqYIMzzh7ikHhYrWZT9IPbSho+TvaGYA+irNy23H4yTQedpvp5jnPxDeahsoi0LDpYXb9lX9R87B
E1uMRRoisBnvjUE4GxaX76h9aEE/Oq9FTlpMI5BxVu3pm9QoROB0Pej3c+sZi4d7tSXktjN5irDU
FnsUXp9Gqy2CvMrjTQ2wUMCtsXyOM4fsROa9YOtmWxP52iBOdc0nfWGG7jC0t9NA40jtYneLzKV5
V5gDeTUGy9l0xSTCutA04P4tbwpV1tO33ibOZuSzk/eZeefUhe2ree76IDVKNz0Zy9u0LZyblsU5
5qCFwkXtGn5bMxL0w2jexylz/Vg0wgdRROXTqsfyDVnlA3FBfJy0fEPTurD8pqn5n7FH+QOzjYH6
3eTom2yIy43WqgO4iLfoLNnyAVJPaJmJQ10XyUHBQm5oNifyFYX4GXWB+ZrKFMl9xdmi6ob9qkGA
JXfsImhjgJzMkhv7PJ7coDNHEHai/+9HnqD07mmTh3ipa3e6kzd3WiuajY3O4xyKib0eNmDXCcqy
yQCWAp63sKd8wxPRBSBGh3Wa9zeJrreBqlCBFvKYbDpSGjfCa4pA4ZUWjAYDPzsxkJrkKXTkCH8p
RFUhXWOgS8b6PRa5sWOq8WaiAcRvhP09Qwy8E6XmBNShfzomacOOD30wWBiR0o8H1BKVwFQI3UAx
yHxMHGxmsyBDCLqpPKgnL92gm1fzIbfj7sZScUMoPNcPeZkbN42XAmDXC2xITbCNzmM0P3uz4Gic
09uiLLBVnIH5Depwm5GBSRB1xMIvshqET2Qkvs3o26BYEPTJnPKWYMR+BuXPras2xR7AVX7D+ukV
wWMRpFBwDVU+JaEimgyL2pAQSMdyA5VgZ8/13N7Wqb6WGZnjgbPbA4mXmToEyl1yfa8Yc9pMqSii
tvpldF3AeLGJp3eCMxS06JeDLenR9ddNdWRLum+djuAkdYYCNAX3OoLuEcpXY7piZOlSR6bqnwFJ
12GimDGOGxhpre9O/tw6r5cHsfb9+To+um7VTqMqp/g+A0sy9r63hpFdMyBFcHbC2lgfsCJ4yjuT
X/Xh5QEsxgtHEyQF7QDumDhPMACBy49/Ka3Qbr621v6yleW1RtxmgqUAqUMpdJ+flRBm1IpoSAIc
2GgyKdeovBZNoFQIp0UCBOj+05VgZuVWjsfhTvHjxJ7Qbd3o14ofIeabq5H/NyHNlejUUck4TCSz
lqRPriyG/LUjEEGjdoA2iLPEFCunpMe2L6LKzvwB3EOm1+GRs4aQX3QpqPPiEYiM0Vk+uqtxLTlQ
Y41w8m8qcQMe/eDyci9HoUcmpFC97QkEt3paRLqR2WHbQGTQbU3TR4NcHyYDT3YIhV4QAKVBN1XD
Q2YLtrdGhAl62iSInVLXn7TkDycrPH+yKh6YapWis9UdAxTmq2CsBd3042RvnKFHc5cbj6EzmNCB
c1Pix5qzVo1bmzQpvSLMxKQ5yYsI15k/tIe+XcncL/oveqNBWj8TkcmVMAdNiiJzXBal1luHW9Yu
b1T9SmqYvzzsXyNyFYzX6tTiHmfRpGUa9Gq0QCWImy+v/vJUQZsEDFRIFMlN1UXTd7pAX3UUA515
ULu1R+3iJYUM9/+/L23DNI67tGrxxKmwB4udcLdxOPS32meO9iMz0pmlGvFQ9gTD6Nl7nN5b3p+X
p0nGf/y9GP+Mw5WyDUVWDjXoYViUxeUdZXGYmdNmMtIvrNZCS+QbiHXeZrHqBPokNondbTyz3Fz+
Ecte9+9vkJ7ujtF3fVzFyNnUBzuBGFf8MlhXpvL+Gij6t8EVCGoP9MmcHs0xUaYGSe8ismK6NfXc
N6w1jY7FcRyZkO5h9BbqOJqbIlIp9QXarmLnFmfcSjSxZkW6Y5w04aAuwEBAfRY0KPCCtGBHxPby
mizun6OxSP6tk9GKdUBGImsKkVBZFWddvPKPvi85tjehIBVD5iYqxPfMQ0hu3nrl1yxZ2T8rZuTE
feFCYHpwMIwM4aModX8iqW/q78JYqXutzJcl+TCazZR6MDEeQKiwGvS+npSfl5dkZeEt6T6jsW1a
bYWxNNrcTo40WkNDlrorzd3LZtC4hm4G6AXKdRwGM0wf2iLSyocJJOu5/lWjT5eHsrws/9qYZ/Mo
YrWzoTPiqS4irtt+2j0oaO8m+bgxgbm8bGl5Xf61NI/2yBLtbFKNCUYTT6+pim6jCTDQ/2ZiHuyR
CeJ4DXSjYaIcp8FXmupLV67xF8zb4exNNHcT/r0o0nYstNHLTRs2aua8kCYyQH8lzFfgRDk1Ay9N
AmNYaT+YP3nJpLRDFfCt14OB0wzB4h0D9s1CTkKt3NBT2Etsky4otfjm8lQu+95M6qaCbQPM36dT
OfYT0NsEt6odb3p9S/ku//3fLEibCMJNtB01nJ4t24hfSbPt1nTdlnwbqAfwos9gorMOsLgQpMx0
nASZtovL3Eed3Ss2JF9jv1y2A7Z3qOXNlWTpHqi8AQ07hYuRtJ3f9yyAZp1fjvcVva7B9OPmhIr2
P4Yk36tNpeutysZVoN43DvqV0cl6eVGWNumxBcnVxGgjxVvCgmfdgiIhtz9xpB19Xy6pxI066IWO
73fOT1X/btR3zZqg29JuOTYhea5ONValzME5M+NkQbZWe/ctLs5eeUUZIaj7X5+YMm2GeqF1dtZG
Od0pE+D93OljnKD8u9XbSB+tkNAsBbh4B0CWeGZOOGvz93inUOYxlKO1xi+tHU/eEp6BO+G9KNdi
s8XJM8DjiH6UGfwrvWuGQQP5sYWXue7cpW1oAY35RnbGm65/xpWPDEn3jkFTsMfrMARAMQLNVb69
xYGgy2musMxwK+m20RMLybvSZpFmlGFsEGR5o6J4R3EiUIa9ciV1yV87Eyg/sEcBAoF+nlMn0C03
00oAVSKUUSvy4uQrTrboA0ffl5wsQ0KXxsUcmFN/UmYwofC2WX1AV95lb55/qHzXgCf4n4FIZ5nZ
D0ZOLQykpKNfki8QNAO/2YrU4ZoR6RzTqespaHxiUTM2L5y3j/loBZq29vJcuqqR1wCLBHoDwUwq
LUqsl6pWG6yI8jHdZsnNUP5SJ7atHShXeixorWIzZmushYuXwZFRaaUSO20afa642V6UAEgwkhCt
2aFltOEnVgpwInSrgP3jrGel8Twe89nDO+3RapGR3dF+ZZMujgVYYHTVgszorOdBmOjnrlSNRQWE
eGPvvqk7n7KD6369PJR5s5853ZEdyR88O0XIWY4sQjL+e1atTNTy19G7h6bBBcS9Ssa4d0mPr9fa
vTDHr4o7rrw5Fh16pu/924S06AN1Jq2GHi9q0XrybAFsaa8sxZoFaV+qfIRgRAULGdr2rYj39268
ks9cNoFRgFcZ8kQymBOdp9QsFc4i7r2r6beBAzb8/TML/a+JeamOAvR8YGWsaAOLBg0F5LeKr2TN
lnY8oEgmZFzAxHHWBD6zDtguxHajsVNv7Hbwx8lDWfLbaP1ZDi9J/Wj16UrEtLRHjk1KNyYwAkoH
8jakT0l9z7sstKcqFK5224i1lselBUI0C5wi9iN6xKXgjJRodXacCcEZCsRj/Wag1VlZqwAs7RbI
K6ggKUZLA/qdTpfINdoR6pKYQjcun9TKvgHJ31qUsWgDsKeZoW2BKMUmfZ/lcZ1HILGadpaxvd7L
wLGGFn2Io2ugyTodQse4jtdmwiLL+2r1B31lsy/9+jl1BVl0tGojIDv9PIfINwfNOYtaKGsIP1sD
hqx9XzpMFFHlaU5wGlr5FijhVXio/H1tbnO0kFCYO8GBp5YeXogitTaxh+4hAWrCcd9LvsaRIO8J
2YK0J4xUDK5Wie4hG/Zq9Wh7L819Zu0ur7LMIor5d/HYQmiHRYAWoQykF4o3eihzdw/1oB30imzH
mHzVAKPPszdGnt0kjXKwsyKqvlWUb5bxyidgx3uWrZwAZ5nb+YfMtNH4McAJgY/l1CFyCiiGcNz+
Ia69J6Z6b10R96ikA2fTZ+kOnGQ3wjT3LCU7p1bfjSRLIEVr9yupHPnw+/gZeKkbeHE4YFeUZh0c
DDXqp/gZGuGA4ns73ppJ2I3Di6iA2TEz1dy4Fkt8Y3LXmig+smrHVzg2gwlYBvgwwNUMOnvp1UWM
OIeiUt88TKCb2MW8Z7dOWzw0c4nGofFOsZVvFSndh2psb0H59kdj8N8maX5pon+B8DWEVrz4WXUh
kxbrTH2Mta7ZNgDgbeJx+JJXmh7m2lAEIJQJ0dRwk6DhNBHAMDnTreFNj7jOAqeNw7xHk1Isil1v
d/M/gC5l9O7qqQQ5eeX8dg373gIgP+wpOPpcQtEuau2ow3Y8Qw2vhXYzpCxuPB1Xhdo/M92ZGXfz
d6L1a7jz822IYASRFRqPZ9ExWZgDtI2TAaLW5qH9xsitQVaSRtJl8QHPhUPacAdXhzqXFDD0Rdv2
deLQCAp7vmPfNhXxnSvH8JeRmVkAHTTolJfpJ02e9K3ZcBp1xs2zFe8v7/DFIRx9XTqoVK3N2lTD
18HK8QRKu0etVB5Bp7eGJJXein+PAgIMoCMEvaXcxlDQsS3FoNFIS3YivSP5TVqkgGKAqihs1hg7
14xJGyWpudE7rYoOPvMVXFcqgKs6EG8ZUQPT+h23ayR3y5P47+CkSaxKbygVG4PLOEQZADEBUzXa
/1fyOpIz/z2FqOWDYRFEbrK3sdZJCVqRaJTbTfZSpXWDekuvvVx2iCUrwEsiywZic7SLzmM9Ch+B
fNITE1UjqHI89yLwnB//7fvSzTsZcccKStOI6eqTzl67XP922cLSahyPQNqVamkIXMkYAWE3arqv
1B0tV2Lg+RNHJ/HHUoBsEExByHpCPFG6BhxOa8E4FrzpvnbFXZxlPjN1ID4BIGhb//J4llfkX2Pz
vz9aEddS0FlL4c2qPYRj6Qbjz8sGlrbL8WikJUc1xxkI1WkUK8/CCkkqfM+DzjnK/+gM9Kmy8gha
GhA0LUDAhKf1ueakHiMljb7QJIpvx1fAXi+PZu3rkoPpalfSLOdJZCim/1jVa91SS2t//Osl9+om
Ng6ah19PezTj9Bu9/CNT3zg5rOEflvz42NC8bEfrPpkFc6vZ0GFQfrpbJX/7bxMlvUJSpXBoauL7
heHXAL9uLn9+6eeD1QDULmCHPu+QcsrCGg03T6KpdUIDJNBF6wBAvCaMs7QcwOWi/3cWggYr9Oks
DSPwqAS8pVHq7jzvVlO/GNqwU3QjEOmvyyNa2CcgE0BADM8F1FvuXSkRciexMZIIKsYAIA7bsdNv
VdG+aFWxB/XpDcuaK+vf80mDWA9tJCBLQBpKPo61uFDr2vNIpJBQeXdbEBHuL49qYb+A/A4DAoJr
DjKkyzKDsLlC0Z0baRZ5YcaNBmLtqy2gagZ5CYRJYB9QpR1pGMqgIO1BIqhMk1tPrBzG546GuAj9
PYjzbDiaDH7RBXUV21T6qNJsQHVFHbgu/0p0tnJszT/z9NCHHRQlkbtBKeJMw9ZkoJgEXSSPysw1
HkHAz0Nk92sEwKWzQz5yTSr7Axp0bhAOgDaS+SUmhRXWpHK1EYRDFQ3gZMDIE4Bfu5/Uue+qQ0ME
eLnQ86Ntr10tdBiqcDVQaOhgtZL8Ie9xgQJ9zqPCmfZNWRyShK0cDQvd9LMNG8q2QPuAB1s6elx9
dOhIBY/ygvtE8fG6C7RqX+IFkRdd0Bd4SRDXF9TxTaasvSXPjwyApCBBYs7t1Ki+SiP0XBOAPHAg
RNCiehA0CbMZNW8XqMCmt3bSl74HPdfaMDZjoQqfAF0FHLGyMfF6carqd0VN/OdqWNd85YRZcmUk
gS1kDcBfgq6x08NMaUcgEq26i4hqKAGzUusuSVxwisaNtzILS94M/hW8i8DPf06MlbpG3oKkto1S
NFuB6byftrkW8vHH9d6EkwsZnJnACHRMpyNK3D6nSqq3EbPFDdRWvmhKvhIXL00aKPeArUSTLA5n
VTLh8EZFJqpDn+dGc1Kftxk45FZc9vyUBPXRkRFpHG7iNGiSzrvIy++5/tCvrIaUV8AxPzMrYR1A
hIcNf7bwQDUDfqT3APC56L7/LfLEn+hbaTq7Wn3SckjjXgnkODMphRcMtNYjCg99ZFQaZD20r8zo
P3GUHI9K2uZoHYtLmmNU6vSgWbfF9VJ1J7P2wRF8FCFVcW/Gdorvk+I3M35W+md+P9r6sRuR6QSr
46lnddikralmPOLuEKR5FhbXs9tiBEcWpEVAlQAiX03KoyzfT180N7x+983C5aAnQLityumqPFet
2obcQ5Q2T14Qlys1xvnXyRcU0iszaT1CCAh5n86P1jaOmdRGj750umfoN+maHg98fs/y+CUx0rdM
M1ZGtHgpIhIC5d6sn3BGLk2JaSctADqRne08gaaYR0iC+Rkx0dJFNrR7zepmb651+S1tfygAIJZF
Kgd/GKcjHWwn0ZC06pEvPiRvYny6fp2OPz+bP3LkZLS0tPcmbH/Q+XVvoIC9/P2lIxKh19wKAL6C
M3qPDqAa15iw1/XmG+3Ri2gJvxpXsmGLS3NsRYpXXOQmtVHDJMXumL/limnesJhYX+u6UR7LSYNK
rS1in07JK/Xa5KAbI1v5DUvrhJIHiJXwLgdvnnTimIVdTR3SvlFmcj/fWsoaEnp5Jv8xIGsJA4ZS
QpTZ7KPSDlM91N3dp3ztaAyedNUoDkHjqMCuMju60VslrH5f9oaVSfKkdUIukSbQk+sBEHq33mPj
M5/XdZSz8eYBVmeOPI6cuUlpp0yWwKm813QEFu5aaWspdJmDI3SGzO0tsjK2Y2VUQ2ECmzF5RY/X
hrnZztZvjGYFFLQ4T+ChBmXszIsnR6n2AKnJusfpqcaP9FatPnF6Ihf+/8/L0hiGPv19eqouu4VQ
/a7VvYOdgWG+Gh+JBS4etFl8YuWNGTsDtnOkYqVQycsLNNYWODy9PW0ZYr61oGIhtEaP7AyhQk0Q
HMjz9jlae3Uq4ya3vSrKHDUY+FPa3PR1faOinXIqrufNA4nEB9ULnmMYjnQ9t9U0KDxu68grzc1Q
cVSBxH1RrSV8FtwA727w0yK81HCTSvtRrRO9H7uxBh3KjZN+ddeE3te+L23H2m3QD9Dj+5wdLA0s
vmJ/edWXDmY852y85pC8AJ+vtCptQsQgeFVHWvolhzYqaA9DoT6qOSBbykOd5OFQv44FCy/b1edb
UYoPUB2ZVf6g+Di/9U69Ic7c0ci9BoLLHPyZOuqsUK2r43STiO9NfIeeaC3+we0/4ioFt9F+cNNA
S59d/jKBgFJDDj1vnWAw/xS5uGFQTKjqB5OvJCfmsV/4jfKB3rol7+y+a6Oq3VRKCCxzdyXea460
j6dBPtCT3GDVrG8e9fl3cLkYdeq36svluV4bhuREDujgk8bAMKziCRlJZnQ+L1bC4YVwD+OwwHqE
IiwAbFKwqoxjyvs6bSOVJcPjyFTlkPbUAF4Sck8crC6h4MrLyPLmMw58bFlyJL3yoBzc0TZyWBrU
5t6sgDLuNkmu+6kZOd02q6Ip+XF5Spf25UwrCJpYPCvxD6fem+R1U2gWjJog4kerdfXr8vcXrjGU
JKGCagA3bQFAd/r9gSPo03u9itK8DWj9R2vYvlC2nP5HO9I4QEvtDkQzqsg0t6rtM/seLTQaXcmO
LTkg8pSQ5IOWBuJz6ZSsDCtmdT1UUdMHXXWTT5t4TXJ7yf+QgAPjyYd6tNwqrQBS1bQxLpccsrGW
9sUtDxkPRfMtKW/omrMvrf6xMSnij1M1VycXxszRR198tibVsXRTHn9fWn1zpBmBRGsVadWTx17H
ek/aX62eoEK5kh9Z8jPQBgI2gUzP/FA79TOvAXlg7KltZCRvDgWiHYxLEFYwmp+X/XlpxhB1z5kM
MEKc+bNeQat3EG0bxZ3iA5VxJW5+PkZR+YSDQZgUEIgPrMpRbJEx1ZxK8AFE/Ieu3dHy5uqfjzQ7
rqv5sW+bcrY1g+MNhV2OUX6f2H845vdPfP6j5oV2ZpDeS8EK7fCyrFJPRIR+B9kHUHOfMYBAFWz3
c3+EzCwrcP262qSLiJt5oEBevV0LhLT5mJXuSrQUgkzHhcYFCG+kY9jVcjQNtzYy4L2nbanZPNdx
+90A5k9wBxAU7rd9cx+P4Ini9E4t3F8jMteuwNu8nPZp5gUgUbilrPlVmXYEVaPrn9HHv8+UwtsE
0nwKSLZ4ZCJZrlaVv8bFueDiSIyj3WWWfsef0iFndo4tRDXyyFGcD2nhLltZxdkN5ClGjWR+YIJP
9CxfmtYlG/pG4ZE9TWDjsOpnt2f7GqBgJwFqd2xFeNkvF04H4FDRaqWh4Qo8o9KctTpUNzzwKURx
06NvvJ/eB7cGl0eT3Yh2+POysaX5+yieOACUATcjORDRqyTrbZRqHL8Z771y5aRbuIMwDnwY6AUk
NOQb1YitKjVbt4+malOk20EJzbWU5tJ06bo6YxPBoYyNdnqYGkbVuUzLeTSO2sFJ2FOfQndsyr+I
cq1KsmjKhoY1hAF1ZIWlGyhtFbe1J8aj1Ex/1BMNuzT/6gp33/XGSoC1uC64t8Fi6gCcIx+tBHUH
qEtPHCQkub+p8LfL6770AjFmBC9I2UGHirzd6bR5Jg6AuB+GKCtNzVf74UGo9YNmkD1eV9MNHiRb
rmWPVmrsxpx94liAXhUIuizQc+HuODWelfngGEYvIlN/sq0va+jkJa9DoQ+lerxBAQyUTnaob6gN
G8YhahX0DiVvqnmI05Ua59ICIeQGmBSn+KyQdDoE3rTFiCwaj0hnh+8K6lWXF2jJ146/Lz0fqgnZ
Yw+aNUgQpjcTIPBFl70NGf/qAQxy2dTiUEBDj3codBhA7nE6lLLqc6hGpwPklN94tteT3eXvLy4H
Kk1zSRgYXPmSorEmVOA0sUNBctPcGRTEEZ9wqLmY9bcJ+Z5RkqbxxgwmCg/91Qnz3eDyGJaWA5wt
EFCeic3hU9IcjYqmiM4e0b6/ddnjqD8O/V5d2fRLEwVyABRBAfdCM8K8UEfxFMnsXoiuH6Nef9Lr
p5bumjV04dJa45TXIOox7/6PY+HIhNaMdUmtdowU+qIEvXi+PE1LdWQ8n3Ae//XClgsQwmjB15TX
ajQ5NfsxgMQ4zE1QixFaG77aTcUGha3xtptAiTLwogpZ0dRPjfC0lf2zMFBzphFBORtiTCBROp3L
ojJGaKPqU6SBb84GhwxrNpfHuhB7nViQDjHRt4NrC1iom23bBER5jrV7EJQBfc2y+2GN22dBQwM9
EEcjklwwUQB4BYZ4ijhpg278rjJj60BeKIt9K9nGEAouxy+kG7d9QYLa2NCkDYgdQx9uR7jYFXlU
qmuQooVtgVfMTAcENAQaD6RZdtyiNKla4UbUy3vmlPvO/lHHBZh982+XZ3tpPRGlQzIKd69u2pIl
+JVqMTNGirzhgcU2Jl2TFV7YfRgKIN2ovaCjSb7dE8+A3AoA7RFR3KDWH3LlUW3K690S3ZJ404Ch
HoryMmR0MFoESy0KmCJ9y/2S/7h6lk4+L/kkWMuc1MkpB3CQBO2uhBzp9QYQbEFZaw65z8BdjeDC
oqXXRe0YpFtt/I+fn/3t6Hhy0tGgdYXPk2T01QO31rrWF9wIHVL//n7JjfLKpg6YD7uITq4/vk7p
WgV8wYvm/iHAwtFN5KBL8XQEqokU1QBdOWiVgJEJmpF3nVgpqS2a0NB6Yc8CAXi5npoYhVEOY4ZH
X1PRXYFzdRo25SdqRoDjID5ET4WN3ivpFTJScAdalIiotgIIka2xYy2tw/HnpfCJQHgVXWrKEGkk
LIvgM9sM4BDIos4orTN9zJw7PXruMwSYXQX6zSpciTeWlgClLrR9oOEOqFlpCZyknIAEtURUgHCV
+C0LpisboubkCl6ceG1Af/4Di3K6yuCIBCfnMCE9YWk+WI/WiNYWVsDGwxk9M/NRBCCd9H2XmD23
OxHpIugVP01WvHQ+aqR3M9RmUPEFzTaU2JzZ/tFWxpPQTkWOFY7Jw4Tkd2U0gUEf3PIuhZpJJlYK
6gs30Yk5aUWQL55EG8cDNnbwrr613K/s6+NkaL+gu87EsgPcKvlszhuuWhNMdPl2Yrvk5fLRuhBP
4PPYbVBJ8fAuku73jheg1y1qLLjQlDskDp19lrjtb32qzABidwq0skdG7shU2pspq5OrXzRIs+E9
A+sQfT3LFmboTo/FnKsZ6G/wEgvrehz4qQFpiVjfdVas6EgGPY36XSJuLs/fuUPj8y5Kncje43KS
izogoEX0meEZ4wyobZrfdWvFo+ffd+rRpwakd1LPmTXELhIzZrMVfAOyX6HvPjMGGxH6DAA+y0kO
NAFBfuMCfVQ/EuVghZc/vzQCUNvgnTT3bIPK93RPKqbVDYyXPGImvRcccn4I1ynyZuLqvA9yCrMr
g+rMwTEjbZWmAQLdato+Ymq5cRjdqfhLjGsJmYUlh8o5WuzwsMRR40jhAqTkaQGN4i7qDjY0PnR1
Lbm0ZkC6zdHjrBZmbsDAABV4N/YTY8Wp5IZOnPPohkNDMOgnIFh6FjBw0iVN78FEWiab0XqqrK95
+6c1/GDjXgWZI4GGwNhlQYXG235swjFuNvn1uDpELMCLacjWzngk6TJAAqpQRrdyD2AR8123Dmxr
BVux4Hpzez3gyx/nmxy06E7fir7vHPSsGj4Qdpui1L9YebHi4QsLhrTWRzc/LrYz9jAVRJhmldfO
gVkg12B1kKMZ8vImWjSBVDsqazM9hAygNWO3TWIvdQ/MBhs1A2W7ulK5W7KAxByOMXQwAhkt7R6D
eoOqaNSbRdTmvq81woC170sHmQNCfMvjqXcwx6DLw/b79RN0/PMlZ6IquHTHDp8fqkAwdK+6aziT
xQFAmhwNDABm47Q/Pcdq0g1VDkXIQ8NYwEAUDgTdJ8ZwZEG6q5pmBDGlDgtJ8TR9wzP78ufPgyPc
sXPb8BxDIsMrTVGtV23hxgk+36QPo6lkfk09DjJS+yd1+33jKTeQSf7EmI6NSrOGJgIoVzWZdxB1
CpiJGhRrrT9Lm/zYgjRrXaY3o2fBwpRvSRrQ9oZeH7aiBoOkMRrVdADl5b0hkjRrW5TwD6MBNXcV
nQFXJxqwLjMXEMI80CnIzFaeUSI66mPnANp28bUjz5dX/jxOPf28dKNU1jBZIE13DgVEPwEsSqxt
Vd9k7vVrje5XaO2hMRXzJFfmKTGMfDBZfFBLqGA9WsXb5WEs7MCT70sOXE4FgOrI7h0mI/DqrXH9
+xAvGqD7kepBYucMH2sWE26iqYkPjviS+ix9uvzzFxz15PPSCZgSZDEKjs9DGrXvfXcKjeuj0RML
0gTl3MrNqYcFND/1m/z6niDMD8IG5BpmXgu5gsKRKUsLp4txz6n+DVgOVvxnwU1RTkWUOPfUQp5Z
uoJcqqhgEmwUnH9F4xfEChkoBdvOgBzDtBIsLtoChmC+TVGLlEFpmk1z6A8PCHe997Z/tYxnrr8q
a3CYJY/Fpf1/K3JCQ08VZ2gZrID6ObS5h3L0J5Yc9xE2Hc52vESk81WgMYoa/RAfQpv1gQvpgMtO
uzyCf78vna5jlVhq4vIY0qOJT+6M6RMXBBSM8IDSAOOHe0kvUIAtwR+MNqhDoby5yRsNL//+pU13
9HmZ69lszTYeMhzdmrjLrXdivevKSjS9NEWoaiAviY4EQCKkKWrzrmoNXsWHPCm32qQ+gD7o6+VR
zAe09ApE5RLyYejhwFTZ8084ymvouVPrReJ5hzpD29/kkIDZ2sYqPcjfkC2wlWxl2Ze2B64h5BTx
5sdf0qoIq7cI1zAmTTEDSKD4rpFBNzWqk5Wwc3Fk/xqSa0MTE3nPBQwp9Is+PCVlGxpd5SuDd1Di
tQN+eVSe9aEJiRZRaVS6rZSjqcGZjW5jb/g+n+5G59flpVr0BmAF/7YhOxwAmMQizrxh4te435Bp
XDkllwwgSEcFW53PLfk9/T/Srmw3clxZfhEB7curpFpcXqrstrvb/UL0ZonUvlLi199QX5yZMkso
wT2Yg4MBPFAWySSZzIyMqCnkS1rkMRHvcKSEggoA2utDWFgTUHMg3pnzsJcNTz01wRqclc7R9F54
va8he58kXzlhgb0m/LYwGJiCgBlKLHi0q10CZZ96cVMMzrG/94xPdv96fSQLC47yLKYKuDcHzLTq
1qw9EvOGu0ccERHLf+ZFefDEyR+qlUX546fKDnXm8wvvWEBjYVHZoW5nZl4lnOM4lFNQSH6bJsWh
d5woSccfoxDaDeb1xYCgk3CKzceHibZwJAk9F9hcFZseF9kEHq7EPQ5jcUisffLgl9s49z9+0Dlz
pwXgqmiyvkhAow3CavoSZnp9F2/6fsXtFufw/Pvzap6dcrYYkcKhWK3GKDbpuLPbG6GdtOlQ1lUQ
51Uw9Hu6Jq65cEG8G9S8Gc6MytYpOW0wKHJ0/M/AqYnP1xdnYTe9M6CUx5BwG8lgwsDYT6GWAheL
7FcCCQXgJ/Hvz9etLWwoxwLIH8kphB2XyDGnoYnuYEMRdnTIt5qtJVSXhgP2GQuVCBCHXnCyFQXE
GtGRTSCB7gQVfbFjEdj2uNWzYpum9fb6cJZW59ya4hIpp16HVys5xobeB1kMgoo4vW38fmXaluwg
5ARmFSIdiP6V0DMvEqpl1CbHqpE3fdXeMVBVpNla+X5p8gBfRYMvLnG04Sm50BosajJuMByDZQFF
5/kReRYB5iyo+l2fuAU/AJwcOTREJHjwq+cRcUSatRaBwqpVI50Xpv7K0bowY9A6B+kVKB0Axlap
/3o/c1lp5f4xziIIaxXTRp92Hx/DuQll8d2iNmxWFUgZPSbOTvAV31qYIlBezRweKERdMilpsiZW
X3resSvlTVNWmzxfo9+dAwrlVkA9EJU0xG5Aw6urIBHbjkOCF5NvkdC3XirnsXS2po8Oz2+0fWhX
O6+WxnRucP772WnGSjn6lgmD3dc2zkLcASt+tbDsoJPE0YRKoQlV2/nvZwZiZBIqrStAtAKSIwKZ
x4CYnz687ID2/0lRgxYI9HnvTQyCi0KYJohCDtIFsGR//fMLexAi7QikEXEAxqtCLvCszGXc6TGE
twoz7DsParPjvhp+EbOae2Ll83V7S0sylwnm/sFZ2k05Wmp9bEdgkpKT8G7HkBs3f/H5mdxzBh5i
IyqfR9WZjVbfJCfX/T12PPBXfv7SguO7/3zfeL8aLZsqb6JVcnLyfAqdqYoYHTaTPrQrT441Q0oE
VRZgoKlzDASVxy4L8yxs12iqVf7Iue4x524Bj8cdOQPe3g/GkI7H3BY0QeUYb1u3usvTet+PZpR7
xl1WuFmAeluEbsM6KFAdSXSQV+cTaECur5kqSa3+DvXVw+O4N+VA45PlkvbYmin0BSvTePR92kfI
MqcbVDWqW2tEEO519tcsdrpbKbo2qJrJ+KXV3ub6L1o6qM4m5g/E7mxb12ksoYyIicHltUWvY9Bl
z0Qc4/hkzHR56CUQcuXlt9BHMLdroiYPLs8FuaoS0WThOtgYPlYe/DnfgF8KXL3+NIIuJLCqod25
oqxC3QNXZJ/6FSSOmRvKvh+CuoHYrdZWdcTinkV4MVsR5yy7ReWq2frWh7vA0O+AQjVImMD7AwFf
xXFiYbFcooHqRPn0kuXWp5qIlevowv/fm1DfdRxvcbt3cC7ZyZ1ffCYOdHx/Xl/li6NPMaGcFYzW
DRelFoPJAlR17a8+6SMX9DvsK7PcFR9fHA4UnfFIxT1xcfW5aKekWtfGp1JHP2dxMKa3jr79xXjO
bCi3XQXUn21CK+zUjSTKJ4itih9lUwXtcDuaayiuOdpQ73IXj54ZOr6gEdRxDqYUMZ8dnni0M1Cl
SnaM7TTy/WolOXkxd/MxdWZKGZc+xE4KruvkVLsmAt7vCUCXdI1Md+lemutAgH0AcQVc6vuz0J2k
FotW0mNbGKGd7Uso/l1fnjUL84yeHSqEjjatAF45Dv1pmDbc+/zfvj+7+9n3uyblSebg+9rvnEf2
mrzJ2s9XHm6T5uRd0eDzBUVJJrSqlef0kkOdL4Bypjgt17Tc0+lROLdtNu06iEin/DGz1qiRLrY9
3Ak8KUjYA5eMOpbiTgXlVW54lB5tek/8GwFSXq/Xgzo9UmuNwmjRFjwKvUtI5QM8/H5NmDlqqHFY
BINK7v0EvWDVY9VNgV/qG8NdQQ8tzuBMJDtDgR2gpN4bq+pM83FbkiNI+TaQotlUFv2SlOSXiOvd
dV9bNIUHNWQ7fZBZqEleNtR9wSwNtY+WhWZ8Z7TTxojvMjQ+/zdD8w85c2phM9TRJAwZ2YGhWT7r
bkq7C0d35fpdOmOgdQq9FKTGZvTCezuV1QnLH1A4kCS5qXJ+D/W7fTvFK0u0AM4HtvnMjuIQoscr
lYKCGUU1/zlJocPMIETTG/7GzOU9YUZYuu22bM1tp2m7zsy/Xp/PJYfEuoFiHzEG4A3KOGObZAWq
WXiCpUNQVBArq6AjSl4ypH+LlZfLn+SuekecG1MGWzpjVxqTQ49x4fTbzLIgSZK5vyru9QeTDmxX
V50TmjXTQmLqaE0sQOC3hyA2ji94VGAMXRkIwKg27mSUv1jifiF6futRB0GZbO+oY+SBP2XGna0D
RNEgU7vtMmIHgwaehBJNZCFBqAjO886PcoSQQVoV8ZOTpvSmahv/Np8KJ/Rz8O0h0vHDIm3pvtHA
oT4A5/6QFBz8UJPu3/oxNCPSsbmVANBFINPhOzFaXpiOqbipC6t8mJyh3dCiM0Ivd+h9k2ZvY8+2
PYMsV2CLvAk17gwPpGursEknNwCvCQ2mou1ujB6FMLQPWNMY5Nktl/4QJv5khiVFZTqGRsmmtOJ8
nw7s60S6JHI1HT/YkT8QLTdBziZypODC3Upp+cHQimRnyRzt2eYo3mzmieiDLjSHTegiclANAbb0
T5PE2ZY0h8IomjZD2OTXP8F80G3qfnp0iX4v6yZkRb9y/V9cPIo95VhztJFCJpbFJ5clGwsq8Uz8
TSA4N4MjkgV2XxUgMSpOnCohSHk6XyZfC7v81gYoWlZPINO6PnlLByd0gcDNAvjSZTGh7rWCc+Ih
CBgCSz5uw8H4dt3CxUk2TxfSaUhKgKDnAtdiUvh038EnPHISwzdQM+b9ysZeXJEzE8oNSjyATFpd
kmOWhSXEwNOVnMTa95VYzJpQvGU2vg/q5dvydH1+Fj8+ixeh+Wp+CCnu1HGLTKZPyVFjSR/IzL0n
XrMyQfrFMis+Ox/DZ3tE0tZAHZTjRTvmIqjdpNii6kcPXm+hShULVHY9kQUoUFdhmfNpW2hGs0s1
zkNbr9hPrer0yIT62saWaToFpPbXmpkW/WRuO8XDHxOhJmIM9Kh4LtjTT2QCvbXxTeTGttboyv29
ZEVHggE5JvQaXNC1mhPzwESFAMjTCURRb2ywUpnuSjSyZsRUZjtmiTWvK7BocQiS1R8tG79rY3Jz
3XPWzKhuzwZZafWcFfdepvRUyod8Db+wbMKHpIELAPoFm/KApw4oI1BOGKqBh9AU3evjwIPq4004
cFBIU0DTZyY4RtzzfsosE/Ab1wK4xNmN9udCXzmElvxfd5BaQo+jDqZIxf8rQcBM0+NEHSb/wfT1
fczMA5uSSBNW+BerApAmDj0I71yk9nGmg0aIOtjP+quT/KLuPvkwmfI8Weit01CsmMtIymgS1Mm7
xGiwm9MdZZFlbOJq8xejQC5aR1saWuvUxoa61q0RXEXk2FY8uZniZtw5w0h3RVuvvXTnh9q7qAzx
J+g7cd7gkkASSdktmTcKoyvRqa/306fUz+2gL+OvsmCfkHL53Ui8UkZPX+OnW7SKxC8wzjNwV32c
FOhXlXba6ceqTzaxtuPFGNj1Z043tbyV4Nq9Pp/zklwM0vVQzACpArxDWTLbg9r3UPrakZZvcQFm
BUYDgbZQ072tQbd43dh8ZVwYAzMF8PbWvKWUK4Vq0+T0vNCPaSHorWviTTSxIds2OlitLMJBmeza
GyuHGKjF3VUJnEXr8+sS83pZ1QcrbiPSmOvHQe9CzfjaNE80IStDvKxGw2vwZkDYh4TPJZVRzKvE
Z62uHz3jMZFG0IsDZA4DKP5wN4rpBkGAn/64Pq9/vF6ZWGCh0MKEOBPdPmpSpqN4oWRZbR+tMq03
o1uCy9wkyYbVnbbPtdaM+lx/SWXeDIHbyHY3dF0RStm1v73GGyFbXuoPfpU0gV+5UEbSnG5nNEnz
Opht96loGhmY9ZTeixodZLiljCejlsVWjxEZaFMOR61H9gjR+NdxqvP96I5GqGn9APUfLQ9dkJ5k
UZmxcuM0WrIlMh03bY3+yQDsITGUMm3zSCVxPvWNC4ouvVoDQi1cF8A4WEjCgqYCtVqlgJp0Y+Ux
dKkdOze/73Vzq6fZgyOT7fV1WDjN3y3D/PezaCbuTC1prc4+clDXtvo2KUMHnGN4MV23szQcnLH4
B1QiM1/PeztZb/nl2Oje0fb2pX5bImj6i6EArvmvifmYOhtKhQdAnpUwQfTARPl8PCTTDfl1fRwL
8wWMGLI+YEicC8LKCctllaaCDd7RSz9Z+p7XYZnCA9eEzReOnXdmlHikqxPZaxnMZHYe4YWrm78T
EY0QZ62mIK9fQQV2fVyXBSMfDPVnA1OihswgpGzLzjvSzA9l54UuB+6Osk3nlwHNb41payKvYOg/
xnzTOx+Pv9B5jn88vDsBtVDcY6zduDJI5h1rZt+OtXNLWfssvDWM5NJRhy0FGrq5SHnZXZI0k5W6
BJ04aV2G/gjOtjYgCa4rUgZO8t1ID4VlB+igvD67S95/btZ475p5ik7oVDTe0S2fh2YHQXd/rb9w
zYTimEwywnpZo28mLn+aU/pjGNlmzNeKHUv+fz4SxTH7vC1dPcYEmuOXMtvXc4JD2wlz8/EJQ48A
ClDAEoAAQbl2XYYWjmoy3CPIMILKeBrYc+at8XstjcVEdVxDK7B+mRvQcFu4yQi8kjWYm2LyQ1Ma
YZV/b9nKaKxFSyAeAacjYlbwTr1ff7s0+4JrMboe2rzbjtxzw0rK4cXMfXSlOaz56lqMbKmuTUE3
MrG1oaq150Xt76Y2T+IAAwAJBSHmQbCiviniqgp70+Wbyk7SA2+y4uAwFDMFsYxQgmj61XbKMXTq
SguAlxNRP7bOlteeDb0ATRQxSCx589QN0vnNs7K+He3M26KUlG7bykI+xgVjXttT7y5NnCGcfFAo
8tIdH3TJ2c3kc1yBbc8eugmoXDQrlEHVOuSeN/0aU8+SX7vYrpg0+MIFpTvXeGuDtgUpfXQ8kd9D
j87KlcztmgnFpxPSDm6uzVAS/97Un7LuqfRWKiDzJ5RoB03gIOdBVRVFYPXRZHEG/EfN6JGN9TdO
OA88l62kVpYyExZo6UHWhWIz2tqVBDAYDVpZOD4SUJ7UISQC/ZR9CIm2BDwJfE+a8tBm9k3J+I7q
6Hic/BuHdJvepV+yzNpd38CLA0be7U9y4FI7SBSmNphlhvRlooPggGdf2nYN5Ly0bjMnGZRVUFa/
EB0lXVPHVmEAUW3PTFRVva17a4SWub4SvCw8cP7wBv1v+yqRhSUbIgnBQVGLF9CfW+1d45hB3x4q
+Sjy7fWZWzwrQGeIgw/0iUjYvz8rynQUDkJY5zhwqMLk+7z8jk0WCP3pup2lFUI0NregYFddJIkA
sWk4by3nKO0yTPRvfr72LlyyMIPqZ/wRGonVClkOYWQ+9bF3TMIGKqn+6ktwyQEgUw5ZCuj3zfo2
76cqpz0qiWWCqGGWIo14ute8v1iNcxPzap0FlaafVsSaTbT6Ywq1Sy2k/C7++vGlgDAcfBjkTpcZ
GzvjkyW5Bjiw/UToiW8+/nn0cs51UfzvIvYWBsM1O7RwX9BEOila39eQ+vP9pR5vyGr9UWkFZYd6
vA1N53LUYylk3IewGoZfCPFuytYLzAQvpqbqVlZlzZ6yIbsh1yASipIeyfoHs7F2RdzvYwOlG+of
yq5bqSBeopgQHJ+PTwlHGurHJmkmeqRd1YCMRNcfaeL+hrR5sWunxt+yJmsCqsdlpLnN20CKV/C0
x3vpTvaxNJPx5fqKGsbSKXH+PFTPekvT/x/T4A8mu60r7mwNj2W7TNAvSDPKrYYqESeNeT+apN7K
yaQ3XT9UG0ltZ1skbbPx7LqNpD7UQV+leDJZ9k8ThbBdNtXxoZBuH3WQzQ2IQfMNeg9AOZ+P5c6N
PU8EoOyErcrxX21RupC18vMoaUtU0RBw7TJXY5tq6pug6bImqg2w8Ga1DonFDJW5wh+G24yN7Mbv
/LEMGg/AXZdCYAJIjSYc2GRvi6osDl1s+luLyWk71mOGtna7CMiIZr8WbfC7tIQbx7yFHHTC3QCF
GfniTS4im0Gku7Fh9p7rOg0dDSU50Xbak+Ui8SqRkQdFVOBW2vSg0Rg6CrZ8yfFfPbSDX2ykK+Wu
za1X18l+yNRyt8ZIHAi48jtLy3c4btxdP0rt0Mq6OggxZqFZiyIYKxN6MDIe7tjECWhEsinMwAIT
eH08PUHULgmqLG7CpuI0clyJPyC7uikSIJMgQVq+2EXSRL1ealHvlNkO/QdWSKDtGQKf3j2g983Z
QfTN2fQeqONBIDlGrAEc2RmqZz/1hB5IXJEbPLJzIxRd74QAQaEq2lZINMcsvnfTikU1G2UwAvMe
ZKb8XU+uxNGsaxtRGjVw7k0XFCniS+Ar+oehKLWNNU5ZNJlJtjFya7htBdPRkdUP+JH0W984xgvl
g37wG1f4YAPQ5ecagNp0UxATaGnI4vhdWgQQbfe3ELF5y4dhDMCYmb/FPfluiKa4lxni284v2FM/
ETDF90KEgHC4YWl1Wgjmm/Sr528T/SDop7Hw/BMBjeCuMHTQkGSyBA6uM6M4roEBhqJMF5W9tO/S
guX3eaLJcOgrP5jaqouMIq9eEsOtT9LL4IxwpeIGNMIs0MSo4Y3LEMXqQPu6pDFQhB1cfasxDSjJ
Jn21su7NbZr8wet7M0Ru3Hiz6tjbWnkc79DsLO5ydOBFxDTS7WiVVZR1xRSAnK89ZjXAqsSIq21R
t8OBFVkKtTXZFhun7Unk4ry8bW3hHFC3wUDHnEWZlv0WDe13g0jYI+GMhdBejl8MR+hd4PMBlcw4
HrQbt0ynXV41dWDGenLQOfH3htbZoSuTBGo0urcrW32MSl0Mm7pqLOBuWhrKQiQ3zGyr3SDfht4I
E/hti0pPZILfYSW/uHRYo+Bhz9pz0CVXG1A1MbjCKUt6LB1IcudVXwdtkWzxH7+VtLtzmjVVuaWz
cUb/zFQ7yCqor60x7s0mBnP6sR79vVkD61qO7b5sKE4FYw3huhTk4LiZQUDYsBc01OVkeiVaxOkx
iSOsSrWGkFv8PrLctg3mEDDnKVdP33Cj4AzYqdyC9mqjP7YQrlhZoYU4aiZ7wOsKmTkUQpQ4yi1S
r/Fb5hzTbKeB9IxviPh4guedCSWOAqgoJfYEE3259QojMKCCWHwYx4b8lYsHEK5L9CXienwfrGW4
RHQzgdayD3qqQ8NXwoCFpcACzwCsucEBrvz+84OBJ9OU2pBy9kIncj4MIsSvRwUTCDa05wC8rSSJ
iKbLKvckP7G8DYSLxPb0fD1sWBoAcskAQaKAhzEo85PrJHGSCTLObRw2CTrnt//t+4ofjXrVta6D
77tfuLUdyYoPLRwk6Cay0WcCWn8g75QUVxU3yJgzKIpUtn9g/me0G3I5hp2LCkH38y+GcmZLmSpc
dnbhy5adxu1kfdK0lcfX4lCQeYK0Ll4vFzXa0SOe50wlPw2Z+wjME/7fYuUWAXpUVCursmZLcVtW
mE4lEL+cTLT9hGPMv8pBAyq6c7LQSAs7AIn4l+uzt3CguAiZkWGdn+UXhVuiTbHZTZyfkgLkVPRu
YuWB0dfrRpa8eX5ygC8cxxac4v12pK45acPo85PlP9h5kK3hBud5UR41IJkEnBRXF1A3ajrF8JnJ
EelzMMW7wYgAq9N+6lRsqP/xivo7Q8rG9wbmeVmFjW/qvzzvawEdb9o822ts8Qt+8M6Msn1ABawX
rNBwvshvJVBrVesGOUjK7PixNb5fX5sFB3hnS9k+xAPxfaob/NRXJ5PuhurExO4vTABu/wd+O6M7
3y+/lSSdZVRY/pR97awNnzaOtuLGix6ASjq6nDXw0avIUXvKnSKBisVpSLMJ3Bw5T54h85g81S2D
HK5ZaSuZyAWXnvUxcRX/UcNVOyNc6dLGkC0/NdZGBsLa/MWUnX1eeTRqPdQiNNrwkzAoWkf4A/e0
G8PUVpKdy9P27ygUf6bJ0HYi7viplYFHv1Vsm1RbSleSJmtWFHdmEwJbn9b8JMnBrm6I9Vy2cIHw
v02Z4si6hfXvfKwIAxF0VQOhaN21/va6kaXiG9YdQTIatnBoqjp1ZQs4rWbhqJkqPcNjAUoiBkMx
Cixc031fopppelEK/ovcykPe51pk4eCL8jgtV8a77IH//hLFRSAETeIywS9xaWROG6KtDHXt+4pv
dEkCiKSLQ8jAfo1AuHd9JhfPOBCu4mZFOfOCJEaIlBhcYLnG9jFP743+iaYnk91AFOpvJurMkhLr
gEJJRwZgwO1DfqMfR36YAgoMeLMuz/9GMrv/WeKxyYmDBmpsIr8BRRC1rDRMrbXQYH48XFxxCGkR
lCGyRbXtvZFpIGDYGLDaeYaX/hgm5Ifs6WbumWjjIejzX+2He5HnceFSBRcRejhxs743WRmJHSPV
nJ6yITDtx8L6OAZ0hhjYM7QEFODqWwZ64kkhUz89Wbu6P8p0hVpu6dQBTAbd1JCPuYSYVm1S+2Ns
QKDa/m6Vodj6xtahz9e9+LKVAJMETAxefR6KhkAavJ+kLBXUqCdYmXvam08jjxx+m8XoA4wI0A2i
k8FEws5cU3td2p0IdNBbi7bky5oA6JJ1OxUSdoHAfxbNSgC/9HnwlYJ+dW5OBU/4+2HRrIAgYiOy
E6CpI98y9uP6vC18f4YyYevPBxj0Pt9/f4rtTnomYyfaP1mvdb2CkVj7vLJbANYtBPfx+aSCDB+L
krGPrg9gIWw6H4AacpZ50ekiA5eBQ61D22ifRoFSod2snfKLdkwPwTmwZeheUg4XA1z8bWHl7KS1
TdR6vztkLf8C7wqw67825qP67ADL+eAWMsNrrRubwBoghskqVCM//iZHLQHwPDB5Q3RTVTGrGocJ
xOjsVNcImMizVu6vL8nChse7fA4A7dmQStUWu4kVZ9QET6gtAYZ7S7t6a5HbBs0eHzeEnQfKOUA4
ccQo88Xtri576C+e8viYmG+kf+tGN7SmtVrN0oDO7Shxs9G4ACNIDMjUfxTZoWQ/myFyu7Um96XN
MoMm8TDDA/Disa71TZxbErkAYUwR9RNwua6l3hZHYgAcid5CcMWr9UWpZ43mpFNyAnVGHDhatfd4
8WK6ZE+qNU7UpR0DUYB/bCknsjHVLG3wWsK1ZfiBX8cUBXRCI8OmcnPdEZaiQXAEz/y3yGA6F2VN
kvG4s5MBjCaI+nykSkF28dtrycEoyshOkjej1TYjju+Auv5moNrv1KIrL5HF8Z79BuWEKCBpDcpi
jHfQBydsCm8DMuhHn5tr2eFFPzkzpLi9bCX3aKnhyPOcO4TaWmi2HlmZ0kUjSEbMhWJgElRC2KLN
8k52VnKCWCfUXdbki9Y+P//97KhznWmMY+rAEb1IR17tL641cG0B1AFiDRB6KL6HHgtG2xh8EQPx
BfrJ2J0+oofputctbqYzI8oYeggF6UL0yUmrT6b5PXHMnWHkoW58um5n0bFQCphr3XPZR7FTJlNu
t7Md372Zuh2KD6hnrKHU5o8ocS2yaoj/dACnAfhTjLjMg1xuneLuMd8Afoq1lShwaRB4F4NaHNgA
cJEprxgBHdM24x4WvNiUWeSXG+i/Xp+nxSGcmVAWPSlymXUZTPj1Jo4jN7r++eURIOifwzzcasq2
46AlreIJqfLKAQEsNDCmbpOXK0/0heeFD/jeP0aUq6bUMqgFOkgD4jVmtyeNHQi5I9U+zb739Y9u
WInP1sY0/5yzbdildRvzGOZK7ZkmDAwbO3uNUH55Wf4Zkpp0LMoxTzUAZ6DJe5O6O7KyLCszpkYb
OZEFBLqxLKOtRxMZ9xMb97XWb7ysv2+t/KkR1hYF5fC6N8wLcbFf/l0oQ/HnqkZTSjumMEu+xWYf
cHryjRMvxG5s6wCtFtfNrSzUHx31s4XyxdQ7Wo5JjCeyK4lMwIFiUMTU/Up0uGZoXs0zQ6KnI+5P
GHLKXzR5dCAxUKypzS8dnGdOrrZbubGhN42eIGcXbxjb19W9Xwf1Gg5p0e8QTM0YHuuyE4THjDnu
iIIBgdQDTXnU/UXz5Ky98o8F5cbXiYn6OGCqJ7esAvGKfrvg+qqvDUE5cpypST2PwMm69FjshzXq
78W1nskvobKAe0UVQ23cAilHhyDgtKyAjY/19KWgK/3K80+82CdnNubfcOZPcZbn3ehBNED3y7AY
fkv7ue23msTb/O36ZK1ZUlbDdNtY2GWMvKPYdLIJKrS+G/oQcgAZ2kRur1tbXpp/505ZGp93jhm3
mDvi7h2I07CV82X+tdfmTbkI0B9hZzrxUE3T7zj94fHPJTjZh/Tn9WH8YZm7tAPe/7kdFfkT5Rxj
Hp8mOe/3MUbHfTcM5X1jAtvUjG4VGuj+34AWwAJrDpAtAkJo4eBo5jejhxBIR8qvhiZMwIeAhzRq
bj/mRT7cgBzl9xjjWQZdNvQF+Z27A7bV3eiDXYUe4dO8HHrA01rEgcegVCqdJkXjtGduEto4d00D
GMtgtXLr5NTelyBGXYlGllYPhTCQdQEggEewEioUFeF2PiGlBuUcpNzTZuUtsLR659+f7Z95fQZS
QWra+H7rfwJ4SUveNO2nk67srbVRKHsL7UEexFqK9CTa43RndyuDWLrizgehbKi4T3mOAigG0d0J
EPzW/HcG/tq4v8WbsSJrh93anCk7ikzV4BodzI19CFLpkj7Z0271VlizouwryF9MOu3S9GRbbcDb
18TyAgmMXvr5+sZaWxslsnLcPmlYi9F41VsDYnSxxrF5qdMD7viz5VF54gptBieVWXpKXX/fDbep
f0voDaEvJfvFtTEciqeu+Wn6N72+NXVyGNYoOFemUuWF010mu4zjB9AqnMYoTvaxRLfgzfWJXLIC
KDS4qPB80CHO/H4r1X0PsXE5ovyR+yeRlLclM4KayJCn1vfrphZvEChtzDlbsJeqcJK4jmvbHXx2
kjk6ONBM090NHaDxVtpXt0MTs8ADX//KQb94CZ8ZVcaX2Qw9sRmM2r0IKNi0xyDpPywRBF8BwgfS
fWiOvIREpWVncQ3dkScvkVCenYgIrGKt+r/k8gZyisj6gcwDOuHvV2rMkKkG2IedrPoHh+ZqMfy4
vj6LU3VmQNm74OAoHd4YuFhidz+Ts6a+88lO4s11M8vjQCYW3LhzIVtZEZZlDbiOEHVxsdWAhFxj
lV77/vz3s8uhYdIqJ4orN/0MLUt3jSRq8fO4y8FhOWt+qhWqNnE7BtJ/VEbTL1a3wyv1L6bn7PtK
xDCi5J52BCX+VIbx8Ihx/LfvK9NvjG3leAmq1J6I/HyzlnlaPE9AjT8TnqF1Uk0aS3twS9B1oUoo
fxn2FI4F4PbOl0JqK/O06K3IdyCnYmHfafMPOVtmvzXjCrsSrwPdCYADR4Cjh7YQ0fXpWhoPoOTg
LgDeHmhE5aKp+lHQNBdAqLnejLfJQRAl7ahvjZXHiL40IBPkbRpgcCgXqpLjJq8qIx5xUjXJsEto
8Uxa9PYPhOfA8QMkXULFKU2GqEh2IpNR709Bnbv3KR134PPcuX/Bu4lM1Uwz7gOfh3Ph/QTHMTBa
hYd68iT2r53YX5/XpW10/nXFzc2iboaB4t7pvppTZK5RCCxN5vnnFS+3JlI1cToBwZRsizaaCuhO
vF4fwZJnoBhuA6AKuBfold7Pj/SmXIgaTy8/tYLq2b3t83Bs1oojS1HiLAVhI8OD1nv11E9Lbew6
F/uJxmnQ2w8dKEfSvSifKt8H3HwNeLu4LGfmlDugcZpxArUjP+nsBXk4vXu6PmnzpKjvIaDwQMsB
NWnobc3rdr5rE8dJGfXik9TMo9mLKUooCkqtKQ5VZ0U+0Fkx7V/7Yc3floIP0AfiYMImRqpXMSyI
Rrivg9cTt+s2F2NklsZ2NNy9YXSfGuFvro9zzZxyOkkjH72qgLkEnXKVGLepQyIgYCFlPh1Bo/AX
pxR4vtB4Bs55QFHnZT2b1nSowAwtGYiuDf5amylaUlNgN0lg92uKi0s7C5Bdy8VcwprKrcJII+xu
aJNT6kRDvQM7HVoGrk/eigk19NYq33I6d6ajLl718nMb/xz9X9dNzBOi+uGMZJjFT9Cdqh62XWrn
th+jFjzVt2n7NVlTlVsaAt6+yGTPrGgooL5fkJEleezZLD0VNdIk1nhr6U+Vt9ZvujSKszeKqvoG
L0Oy3JtfW/RHEX8d154gi9/3cI+jz9RFu5UCX0gy1yDCKAFYsncW8P431xdhaZOA0fOfzys3TN76
TW2gYeSEjlJub9PfTbqh+o4lKyf15TAAYAPTLho+ZrY6tXc/mfwsHyRARQjUAwvZ42Hl7r68CkAU
AeQtVATB6YnQ9v1qIxkxuonXZSewBASCfQVNYaMdxmztnXHpVbpmgNEPhgDEurhyyomjBuoCDVNV
r8P01JgHw17JSiyZsCz0t89oKOR157k8O0ksgAuF1gzsVJAOHcxQPF1JtS8txrmB+QecGRDWVJhl
AQNl3gUAfHerlfEFC3iFgcIHTQU2UD3KanDdGzqZ5PnpdqpeGvF83WkXJgiQSFSjgPlH6KmSZyHv
LfyaEKx11iJHV4AEMwv8Yq0KfXnvw6FAzebgrQceK7Uc5sS1I1M7yYD0fczpBq1gjxl7HHH75+3B
6j78KHhvTbn2SeE0duPBWrq3H9gad8z/kfZdzZHzyLK/iBH05pVkO7lpSeM0L4yx9ARIgqD59Scx
cc833RAuGdLZjZ19UASr4QqFqqxMxYJYEPsQ4Hu0oSEXeb3kkxnUU5vm9KwVfjg9+WzcOH9bBqSf
j/5KNHQxGPCLGPihaditr7nifF8NQAr1Gm3y9IXi+w39Ojk3Yx2x6aZwnt9uBRpS0PZBexba+6WT
kRcTawNStGckNemRW6cuPZb0uG5ENVWI5eEM8Q9uKGktaGckRpB79Oz8bIPPtvlp/fOK04Gf/+/z
0koMY66TyXDpmVY8In1UD7GfLNE7jLi4uiGEgr4hOT7wPG3JqV3QszfcdFkQDujlz+eN7K9yJKCu
M3VRLUZYdb1piZfnWkZMcva6eTqWecVf7LwYPtljG8Tr41GtCdgLTcin6+jbk1GINW0dp8hLeibl
7dnU3lxyBHTn4uvSQGp3qVynxNeZc9PlNLR0GnbjmxH2MAJsHcSZ0aACrvPr2SoNCDDWFEtC0gmt
bqd5PhP0z25JhypmCuAJzBG8L5psZIU/R5sTzwPjz9nWH2lzLt++EFeflwISDRev1lf4fILzQc9b
bkqxpYDOQMICxAomQk/x94urD7xtntdOFgFsBr3ALRDgDiq1cbAYbCOyUlpygJtFGkaYkq5ARy9q
xyoWcsaeC0sQpRs8j0ZQSq1vXLGq11G0IXz6f2bEcl0MKEGKmicWzJT0c9tNaOUKQtP5kOi3mna2
NBaN8891i8qBQaJIRzstshIywq7tm4ali42ln+oQ4jEz+aDVG35YuckubEiTB404ndTCRt79Ah98
zPzf64NQXCfiiQ3wFEQk0RYq7QNfc5uyghrZ2aR3y/KkNcMhH8hRH/uN9VGN5NKQdPS9uvA1VCXB
JRrlJTrpp63AV7Ec0CcCXB/gcODbLenAcK+iYMMR/M/mi+7tmXWyt7BmislycOQRuqOE/pp9Blzn
E+pWHLptwbNdgKfd/cG8NlzG3fqiKObqyo40V2CDCOqhhx3bHUNSvbRbrKuvXzuIqIUAHdiWhDCL
dDU2aT4DZgZZn8BscVL8iKZm2PdGBBBlaHVvR+9em5M8MkoSSdlQUE+X5ZfOuQ+SXZ8dGjtenzUF
f514JyARLpAaoNSRdgAjva23ZgYdGAPc/l0EGM3egLQFo58m76uHFoGy+ZjQ6e07G2YRTOLSQTAu
4ydLoKqQM6LpGbQS9ctU/B8/LzbLhWNbzKEO2qAE7XzZR7kpmDI2PLRYbcl1Xg1A8gG9o5dB0IHm
Fy1iVeySg5Z/0TMQn+ySaH2JlGfUQU8NWviQqJQh/IhiyqJCFexDlvTasYImaghW3v5kNO8ovWAz
XJgyr6fN8ggoLIQCid+BmzGq6EYoozyj8DQOKInAryQ/iixQBQ/OiF6N7qc+HXK6sZlVM4U3I9Ja
kIh8Tb08jx3J7BLQ/SnlL4yRXWkFt9j6G5GlahSXZiRHwOrRZgsXHQKa+cJz+3ke3nM8AAHTcU0i
egWh7fVCJJ7Td0PD8nNKbufuOB3Wt5TKlZkBom9Ex8h2yNFeP1gFIZaTnRtPcA6bcVcEcUFuSJaf
DGvjOlauyj9jcg+NrRMaNMQDDngpd1B4/gJtj5CP9u/1MalWBYk6aEcbiJY92T2Du8gglQcznN38
LvSN467+OuYLGsUAhMl5bz+lFlhPgPee3bjn99rb+3QEwfq/70u3lzmxBg8vgNZt9hR43QHsfhEI
jTbcomopLq1Ij0foN/qtrWMUDvm417IvrrdhQLWxwNAODV1ks9HiIl1auZ5z3hMcDc8EE0wHaYyk
fmL6dCoCbZehkL9hT7UsICBzkMpBXg2h0vU5GZuAWl6Cc4J4LXwY8JZc31Sq8UDeC18GCAoi29J4
9Fqv7By92eeJ3bj83ofOAlrpgzj/tW5HtTBwiiISF7eKXCVyhqWyB7OFHb8uQnfIjqZG731ni85d
OV8Q7IbetUhSyHJWGtjTuqnFfNG7kvthPrgbE6Y24DrgbEOFHUps1wtCAl6j43gCXKPLdj6E4ost
Cn9VPIkMhWjREa8IGX6wAJLnzf4E39VpcTEm4WA/DmMWg55oYyxqSwj20JmJ6FhGCqS94fc+mxHw
QR7Hq0MeluBymtyN+33LjHk9ZYtdlanvwUw6ApUEREUL8Dzp+4M/fV7fZWK3yjELdFtR+RHs869q
+xR8e+a0MBHBhsw6OuPeNu5A4+EOePJHSbdx2yuaThFMXNiTbjGSQAoBXFXpeUak3KD8bXV7UAI1
Yb6vQHYZ54ApkXekGK6MykfWbbMiA9j1bFURrWJtS65edVQ9qDIKFnUXKV7J5Rhgb7QMAjnLILjP
+Rw37W3mbymFbxkRe+YifuX67BYVKA/OS/uRex3UnU7evPX6V51V5BGB/0ZfOHpcpZmyAnMaSw+v
S+K+MP4028f17aYcROChUw9JBujnSBt7CCyTBNCgOg9W/mGY5tPQjGcOjaF1M4ruNuQwIEMt1Enw
PnOlydJms/XBogg7VOsh2J3cpG2yt7TyvDhTNM8C62dHhA8h5HKiIRljt3o7I+b1b5D8nmvmTkGc
Njtrwd7Xb2eebjgj1U10OUjpLGW2kwedJVq2xtuCvGh2s/cWN4YKUGjrG7ZUGwOQZ7w2sL8RIkpv
wmGiHh0TD2E6Oy7lyTutL5hqX6C7ErqZYLV7DZQRt62P5FZ6boz6cZzce80cH3u0o6ybUY4CLwGQ
oOpIc8lcru2CsNwAlAntwnO/LwvN+2N2Tr711FQ5VVAtC+VwV8ClpZWH9tcE5jjE0p2NkI0Yh4ae
gioLU7AkZ84YO+R5cLbiLNWdcWlU2g0aM2tmMiM7+4JUs8kAKnppsyTK9K29oFospLrEAOEmAFu8
9kR9nTSg7wBcYPTJfaahZhaQPMqD4efbV+vCTiCVqtExvQwWRxcf9ILjdDLibIv3TnkdBeCMQy7d
gP7F65XSpsTsl+w86e4tXehzUvsfmkELdZ6eQY/2EQyrQKC557IcYq1od+sjVM4kUt8IXnCoAAW6
nknd53Oil4lYs+wBxcczRKwPiW+954IC17InsE2osMjuENRPE5B1I/So6Yw615+J/fboVmZSMRjs
ajC+AUkiqDGkwZAi5bbZVehbMaFX6minpR8PWjmd1udMsc9hxoXgOMI9kD5LhysFN2ZtmZizfPJQ
zZ5AluNGqfaYDr/WDSnHA5oHwVQBwXkZYsBpNuaEgb/A7IpTyq0DM5zI7N2NMovCJyHoBggA7ItC
pViattqwQWgHQsGz5h/T7LBVm1eO4t/nZYkXM5sKZs54flENfLQzC33vJzeNjethy4p0PTRAzaV5
CdaK3ukRmQShhgzY3GzFQKrUJHhXQDMNVSZgJWSyLK0D0+qEtOu5GL4EWrVveRJVNo0LZwk5+NmN
8tkw29DOH9f3guKqvbIrxS0pCUbHYVgkB62KGcnATPspIadmAdFttnV9qHaEhcGBdg47/dULc+bT
orV81D6g3vOtqpuoz8dPbx8PYHPoYcO/aFWXDtHA3NF0bSgkGuxrN3Q7He0wwQ+gVWOt2mgcUpxX
Dw1/4sWMPJwnn9fW6wgQp20KPhZE+T6UMZPdMqCHcXlHDVk4URdQMtCooYPx2pvaqY1kPEEqo577
XbkYxwFomqB1dutz9zcRLb2ZruxIN23jsoGS1AKWbdbuE82J2q7eT3p/yNsnsGseLKOK7GSIOFro
UHc69j6NJrIFLhZ+Ye1XSH6DFZBrB00wbkdmhTYjUV2iZD7dlsuXIBnDUge90vK0PnQxshWbMnis
6I0amCsENp7bI1PwkPpFNA3sfujMg0PGs8s2EoWKo+AhygDbKpzjayaksSla1lA0qGOHxSXt437r
AbxhQR7S0BYWt1iAYCa/BzQydNnvd8wZcA3AqUFHAi+f6105lxYdkeVJz0YDluZ4hiiYEQflx3Y8
jO9AeqEa8M+WGOzFG5GOARRALT09J/MutW696tmeNjLdCk8IE0ingloJwYRcHJpM1B6ywMEzdLw1
in1V3oMSxf7gvacKdWVIcrnc7tIEeBE8CQoe6sMQzvq5CB7z6q7R+U3tDRF0ZqIi+by+XMr9cDE+
abm0wUjtRNRXreBxoVDq+bH+/a35k5YICucExFL4fpfvPPPYuREkS/jv4O08tgLBjv8JTBuqadKN
3GqdBlnGGtPneunRn5PPdLI/5dxm4Tgz+1SAgi98+9DwtIK0M65mrJ1kctQbn3oTAufAadKHlHb1
TZdqzg40/G1U8CXYB2NJ/qwbVUQeHu6xAIRfIOx9FaV1vW32EDKDUci30u4Hapo/knTjDlMaQeIK
JQS8FfDP9bnqDYiWgaQ+BZXVDxZoYTF9AsXtxvSpdh54YEWXDZJuuC6vjTjNxNx+xrMqKfpwcmi4
9W5TbT3c9oL+0UV4LgdPje/1GpCN2ZmE3nSbB7d2iwrPl7fHs8juAOUIQR6gVOQ3jUcAMidFgzeN
/lJ0N1n79vYJJCH+GZD5S+Hk7HHRa6Q93F+5t0vryCrBYBSaVTQ58fruUq4JnDYq/BgRmFiu12Qo
qz4YWIqXvHaj7Xx/4y2j2lfo9Me9grrb66IbA13V0LS+9qF1wXk0U6D7QQV6N4zJVhOIKgq7sCRX
3EBYaLGUADogGpCW/pHXLIKQdVg5b4edeujNBMM4Km6g5pLDkllPXD7jCvJTiBZCBca/Ret6sxGP
qwKRCyvyrV07VTDUIl/k+dWLafEHMjhH03ae09I/IuaNgvLX+k5QLZWLIpZIfvl4qkmnszVZ280u
riOPHeqMhakZWfbG3KkWCT1ByFhaqMa8oi50F1ICYQbghTksoaE/1AbiOK8PfWO3PhiVIVQvUI/5
qxcsxyRcq8ZiIjCUOPQmIWkSZrZ2AD1snJLlHQU5hAsixYJNAY1lyXmmgcvBaYEmOGKYEWRSvbez
pIry7j8DYrQXUU+ApmqH62jVHR0oVkCHgr/DDcACyNJswNyhsCZlohaaJhpJbfTxFZD00JtwY3Mp
1gPwBMAIhXwfGhOlEaTOwpjPBYA+m6uQ4YgS04u8lP/u+u/rS696QgPNKV5k2M6oXEsHtF6Kckhc
1C8Tntz5HfnttEOUQXkHrVvHNF3OvCtuAmrvGOFbaQLxben9cGlb9kJuNeV2SmB7QZnHmu5qAAxH
/ZZp465xXtouj6xxw1MoPDhMInUtGndE5vd6c1TIvQRphZRvm0O1Zz5MehGtz6jCM4BkH3sD6X7M
qXyY+mYMpiDp0HfkORAxTEN7dOIq2KrTKs2gS0QIUiPakXPXqEVOuV4uSK9Z7o0xGJHvJ8fMDjbi
e9V8oWqCTL/Qo4aI/PV8ARjiEk3IK1jesU8hdLMR5Sg8N+46gK//JrxePYfqltMeuxKFmLKOnPaQ
8CMY4LjrhwSUQLXjbayOIujxkYxEXgDvSLR1SkfXqtte7xurxDOZRHNRopIOVh3z6GXpsfN261tB
ebjQpCL6a1EOBDnM9ewRlnRtEbTlWSdpqEE/M6uCMOMG3NIYmtD+CQYIQP6una1n2d/WXflooSQt
kiwBarnysUYy1Mt6E8wmALl5twBbVWHWdfYtq6YJtJV6HbsW9VEGIyRKkNeEsNZQhtwZ5xvfrUEp
6DZ3Sd4VXcgyr3gClUOP1k032LXE/515M70ZRnvaUcSvGwGjamMLjLng0YOXlSOGxvQHx+9piVuv
/EjsGRgqG9cE2QJQqfI26Ez7z5AcNLgloTP428pz6wZTSPT81Lf5nYcXLPnQU35EJvauG5t4gkoY
VNb2mlOdekiPru8R1QEDegvJeEEaiEa56y3iNm3KQbRUowebHcZMO2bvKDxCfuWfBfPagjfRYRk8
WKhI2Ou3w5bspmrBEAEhnPTxH7yKrr9vda1V4bjV56Febrrqo4/m9tT8+Y5pwvPBBpwdTAAy4xk1
zLK2/KQ+O1yQl8TVFr5G5YigpPSfAenOzVvbymgJA0C/7Idq2I0zRMFwWv6gXnQzdnodzrWWxevD
UlWmkV1A96VQm0VxUPJHE8DPrV8EFQQ/SGQVQZS6YBIrfzt5EzLvpkh2Af/gutXea3/lgBitm1ct
3aV1afMNFW8cJ/HQ6Ubvki7Y1Va69/stkIfwcrIvgr4QhLjw3AQvr/gVFwEZ8JY+FAbSGjmUPrSH
5gjh7VOStWA9qMzTGABALCrutn+zmPxLM5u3/lTckyH9vT5aVVjl+wKcLTpS4RqvfweztGyoywYb
tQV1kR10dKeljO7AcjeEWWqRjaOtmF1wqgsRD0C2cL9J3l9raov1AWlQXm4iYAaj3Hsy+Mc3Dwru
HRkP0Erg/+UG4UBv6mmecIH2BYBOwAeGzIWI+oDIFOLI67YUvurKljSgpZycOkn88mzUezsISzNa
/77iDGIY4AwQuV2oxEqxqDWgw8+Z0KNYWE+54ewSeseqP211P9TfoA69Yc1QhJ+X5uRYIBk6oLMT
mPPNRwP02u3JAE1vVt07+hCW030+Q7DkO/WRa5yfWfo0T1PcQIt+/M6TP42714I/6+NXzu+/8ctJ
OmuwFo4e4+o88f3yaPDT+uc3pvevL7o8hxY0CDutrECQoEXB8sh8aEQ+cvKUJp8r/du6MQXZCSLG
i8FIm8VrjJ67QQ5r4GCfl69dekvnb7r2m/q3fcJCLbmtSB8mzIxI8aFiJ5SFwsbeiPdVZ/DyV4gp
vxhzayB8wdVenbX+eaBhlYbLFhGAwq1goCIl5IpStyem/cLE7LnQVe+xaqUz7JxF2zt6dSwD8wNQ
g8f1SVWP5p8p6YAMEN109Bqm9Oq2LvpohsrIFumJIkJGsgHwTNTNUOiWk5uArtG8ceCtqQ99Vfdb
MPrxfFdFffqyPhjVbkccjg/a6PRDD9v1vJWThwvNx9VXFXsKuc7d+udVy3L5eSnsyWzGOtPCONri
mFex7oPLFmCHw7oV1YoApoTrWxftXnLlFJsiYBYzyzPNYr06jd2xfTuhLLI/Fyak/VUF/UIJgQmS
23GV3hMRy79DOBtW0BgB5DpasXS57U5v3dkeDQ8PhjD37tLqHVeHwHLh5sVjCKmf68XW/GJA/+uM
YJsO4fQAco6Nh6RyIfBmAOYSr8hXnZf20BdOq494NqQ1ZIv0qOJ3trvhTVThGmJE9EPi2Y0KpNzH
qxsmn5sUs0SpfzcY+YnowHw7S0Sh14Y8Gkg8NWi1pyDnbJvnzm0iM0g26BVUGxu8BFAsAl+bi/Nz
PZWtPRI6jnUFobtB30Oy1dlBNq4+ljV0WZnLm+f1La60h6gbAFA8T8ARcm2P20Fjd7SqzzlmdEZm
5sCzryhUrVsxVLcTAA7/mRE/48KNivYQK5jA6QA+zpsa6sZ+Wj9UZbZrbO82A8mknpVxg/RQ5i03
FjVPvIEQgc2/O6x4YWb1MOR0Ry333m39jxu/TbgiKYJFxxDaxNEBB2pDOdsrUmSmPifVGVnfn27L
GCJXtNwOEIa8SUuQjfDSLsNWnyFkahR3bt8ewHTON3afciEufoV0lxl6sphQcobDnKEK/3nRSbgA
ztrbn941XGxv0YGLVZcOa4brmVqtU52tubjXoDeuV8bBynBpFw2F3Hf24E72U+fNH8q6+eTOW4GK
eqD/2ZeRflU2gzQmhf1geramp9QK9Q6ykRs7TuUxUFjDLeeJsyS77pzUbcvsssEo28hiDw0aqfV8
vz6XW0Yk593bEInWq7w5c+dHw44a/7mYG65VdWELRkrUiQGneVVnbfs58NLUrc8myvx6ezdrQaS7
01GrbtrO3RiPCiIJCOs/a9K1Cl6oyW4brz572TeUdtCmlUVIkofcQpt7kUVpB+Lo+sa279HVu7Fi
Khdxadu6dhG0talem7BdDE5Y2888yCLQZYYuDl9ffEJtbuNSUSXwrkYrHTkPOQA96/z6nBjQ2O5B
Qag/G1OzG4ZHX/SmtzvDhgbQkG1Ms2rbOK4ZCE4jHX3RUk6FdyT1qoUhZ4NmEt+6mavvxrAFEVZt
HCT8sWeQuRFUIdfTOVKvp3MKj9su3fPiBLd1Y9ww3UU1a/JOebKJ4VC50UuDYtQXLr4HHzcZQfl+
Hrp93oagv1ysuPcPueCuDrn5WLlH9g4cKg4GhKaBcwVQXeakncH3YMw+MIJeVUdm9V3Ln8stmisx
U/L9IMIBUVJFs79c5LbcZRhBkgAguRaVB2Lu1p2I8vPAM4gr0DBftRkFlZ32pouWKQIe5Jret/1x
3YBquwnU6d/0FwoK0k6oXBawJQdekztPnJy0/ikpNqIW1Rj+elpQ4BlIwgiff7H2jLCp8C3Io5jN
bc2/ePlGlknlGxAMifvqr6il2HsX30+m3CQZxxAa0CgT34npoD0iCYROjuVsdXxXL/XT+qz9bU+R
l/3SpuQLiwp8220OSDBkAPZVU0agGDqkRAd3aLkrQVqaIpM+1FWM7q09abN94uYx0s5INuM95Tfn
tlqiHH/zGbmrWXYHfpVT49AYo4kylv0q7HKXm8MtA0G0VrexP7AT6YNbK/FOre3u9HqJ18ek3AkW
PI6L1zt6fqRlAgJ9AUOpaJfkp4HsPHKo387eC1oMZHDxNILXASrpeqUQJReOn1N0Lg8xskiau3Fa
lFfUhQG5PGuiqyzlgB+fXccPHes0g7LTYdXe1R4rb9f3j0z72YG5Tfe3Zk+5Cf8NTc4wWpDsQoME
0NWDBgUFyCh6H9PpTPtzQlhUbfE0Ko/UhTVp+9XJ6JqQhYR6G+PPLJtjXpZbzyplGudyMqU7150A
ugxqFEwTtzw2vRvyzglLtwvz3D65IAxsm+UrIBafbLPdF7X/WDnoonKsKJvAmj66n9f359aYxd8v
jjkvUZPyRf3Wy8HXz1C7WjbufOUJuJhV8fcLC2RKODpNcKiNfgzn5LiwJ2sLuL61T6RT5jItN70B
K1cQHiX2xxksfGl1mku+L8lPI9iIm7YmTYom+pI51EtwILTh1oLGStFuJPtU5UacabzsQXbzt7J+
PWlpASLUJcCypCa6YLuvSfERCQs9eZiMx4Y/+M6TtvRhW37i9EtdtWFFdnafRLbFwoofSPXVID/Y
tG/ajfK1IWbylYu++GGSs8lnr07bGT+sdB84KWIf7QBpd9bnk9nPMbUA2Cfnwfyx0F968523+yz5
U/Snhr+s79v/zzn63xl6JbcMVoPGyCt4vWoxolZzHyZACMPcaPYOYp+F6WEPIqLU7mJtYocF2og2
fi6Yeo9Got8giPm1/oOUEwM5NAcAQCAI5NcPnyGCR2c0SffzEFrshDaK4whxwd7ZuPiV5+nCkDgL
F+dpGQdIMk5oNrLN+aZB7btvutthk1RddaSAx0R3PBjWAACSju1UaEmWVbj/Z8eJ0DXYu2NEHUg0
Qsx0zNNDlWw1fyv31qVJ6RQvc5Z2SwdvX/U8yod94H+bkOtmwWOZ69GkowelzOKp/zrle3RCRaY2
7dzxoScI6YMt0nrlUwXScA7IaIHleoXUMAINCqui36pZvsz0AK3usB6PA/3g8Dzk9LvNvk7lBkJN
5VgubUoz4JpZZXDhWJwgP9IwW7Lj+i5VrurFoCTP1ZA+MZYSg3JGukMrW9TQl8DVwqVnsWE/D+lh
3Z7qSYQQEnTcFgqWr+hXWT8UkzdjF3U0P/B2isfEQRFovHdFS0xpbgxPPX//mZMjFcvkxWCb2EEg
UqPAzfON4ajOngcqbJxvIJLAfXJ99poSHOmeDqdjAkPs8IODDue82a/PmfocXFiRQgTsZXsYgJ04
U44Ky/xku7dNXR7ArjN1zw1/sosPiXlXWEbo0Y8UBL1J/zSxfV2f1n+IcrNc/A4x2xeeBjwfppYw
/A6+3NWfgyLifahbu86/c72tMW/NrORu+kE3IZMMW1n2XaseufML/jPPv5Yzhbbk59Y5s/ngFt/8
9sA9GoqmYij4ro9XGehClw0rjIQ6gP3SxC+sWTQC5qez1Tzq7JM+91HBjkXhhOBJjoIEcoSeHbru
Y7F1LlXgGSQORBMXQCtQc5ZM+wtdcrD0obmqGtsdsw3/ifH5W+HQOgRtwG/XbaudnhnJ3nFZATB2
8Sefze55yJsfY9FvJWpeL72JAjvmAnAeUFTKrCXQxBr7uhGOyJlDK3/yF/+Q8jYk7NEoPtvTVgAn
HNt1WHFtT1r+ovSWtCeY+dZ8bJKP2ahBn2i/LRnx2kHAToB2U+C4sFYyOihLOMvpBCRoMUTgdkz8
NzuI6+9LDkLTWTGDLBsPFj9KxydQYm6xErxeGQMbBa2LHqQ6gIGT3uXeOHl1L1olO7vbtal+ziBY
q+F9nHflvurKeOBb73KFsNO1TWlUuB+7gHoi5aM7D4C57Xhp7qqm2/n6vNcYj+26+NDX/fepSI46
yWNcYjFl+R23zHj9jG4NXzonrs/NZhRvNHv2Qgg+RbnQ8OwgTF7tRv+o0y/r9pR+6WK6JR9oaLzR
uIkLTO9xI4PVAEowf2av+r5uZmtY0v73eTbqxSBeFN2xsYK4Gj5ThrslaaNUR5kVXmDdoIjTrw/c
9ZJKkYbTtAxqc7gp87R5TtrmVz1NpywhYTODa9qmdjQ0fIey2fEddlEC0S30mCOwlLavr1ljBXEO
ZPay4d6oenSb0ReI4u3qqrzVteaUl0vs8Xd0yQZIvpgWsn6QtJAxdcQD6tZo0NVuBuUxX8ipBWKT
ASlFHWdjZpU75sKUWOqLW5NkBknsDIfFquYdN7QnYxliXtQbULPXHhMLiF4mz9HRX/yqilhPLLdb
HWbKhoV9fmsCSFPvui2M12uHeW1G2ifNPJhUC2DGTNj3UrP/FMTbGIlyK16MRMSQlxNmpUk9LvBo
YPi8z6zszqRDFWqzwwGvRFtq1X1ZynlHZsgBr29G1eBgGK1t8NqYSenUpSCV5WMPyRunKyMIUIRJ
u3EfqCzgukFSDtBoqFlL7mqkQ2FwG3BvrzmxB1r8Hz8veaeg0wqkjfB5rf4259+TLUiX8ucLjleg
cPAMlEvjbNTw8xc0FIB+4CFPO9zN76nMAOnxnwlpCOhqrKzBALzf9uPciWoeZVuzpNpglyZeLTNh
+eAMiKdZchuAS86jPExQba3nITLs8jeu0Q9a2kXru0t1QiFhK0rwIPgEsaS0r9Ml7ZpsQaYvR750
YTvLGj4HI6QrC7qxD16bQhUDARt6ZwAoxH+vTTXQjwRfORTWsAWBes2/tYgR+8R7JMR34/VhKaJk
UTLBA8iyQF9sypgNLa+XoBC6QKB5j5blF8Av4TIXoUYO/fhFNyiOEbJwbr4rtK0cgXKgYOl0EaIH
QonmeqDewBbTTihEgtwR3cNAsUf6SK0DYufOCF2wKG1ZfO3OMVpANaDNBjioKVcOpxFoeWoi3dKO
2idwkUPhukQKbiOpoxyXoOb3EZqiw0DyE8m4JC2USkCxN0OVeHC6XWXYN9UQ3JnzFp3f6+OAEV3Y
kk6c62pL4HS4C0uvgCSDdlvWZsznYE+7JM7reqez9rGr+UaTr3KIuHvFjoHOrbxtltKlLvhF0B47
2HHXTOhWTscwyNlN2UKLbn2TqlYN2l+uAxA46iJyNm5JJuqQBmxNJv0VzMDw4qR72kYs89o7ov6J
xNBf6k39VWeS2SVGm/VI+TnzMiHd2KLs2m7F+yojpmiqEAoq2IPS7eiZwzzaDAET8Z/RZxM69RbT
hWquLi1IAcs4OmXiCYacBWRMDQF2A9Ffnli7ty8J5LYA3XZBe/1KTiw1EzTDDKjpLslNq50aN5zG
DY+rdE2XNsQevAglQAmX6h1DVDuTIpwCKJt8rrs5dotDAi3T0XxM2MM89aFhf1wfnJij63AaEcTF
4KRVApmoUS0WniWF1e1obYeZ/pKh3ZguJQrMHLQXW/tCvWr/plNaNY0ZaccdWKS583Gou0PLq7gA
Md/GSVJko66HJl1jmdcD5T/DUF0f2vSjXjRRQI6G+SfLfnRVGbfV7Wh/RvtoaFs3NZjg7YFH1nDy
suf1OVY5kIs5llFMBPJmkM5GIcnTuyzUR+fJbIabsqv2Q2ue1m1trGcg3TN5m/oBkBWovwQPxnyH
wkugl2GCbLS7vHhbzc9b+zYwr/dt3vPUJg6ef0vwocx/62aHdjJsWPpzgKp10oB5phGdHT+N8XF9
oJumpZsnh6qOaY5iVttYJ1+AlM/p7zE4cx83evJiLfcQfAndsfq/uQMZLGOgUazMNAw5YLuaP1Lj
NA0bYxOHbuVQyr2Wbf6/hxJR0efSNk9plx2LzAinoYoHT9s4KWpP/d+JDCTnswSTldg+ZpIbf8AW
H8786/paqS7uywMgORk/05wi6OBBNcsNMw18XAz0yDxnICHJbnvNfxhsdh6Hd6B0hQvAcxMJQYxP
hmtOHSm0ukJ0YvnZoTSycDHqQ895NDYkWui+NG+qNI9ZvS+sW3/cqDkqlxH8ECb4R1CHkXHti2H0
zlTDAQX6w5TEblJGZH52tY8zYMHrM6w2JQqvjuiglYGaTVpQzileCiPoCs2IkZikh8yNna3qktK/
gDf1/xmSfZnt5fpUCMxGAhoh4zMlPBTw0zq9M+0/HnlaH5ailoUFvDAnubPWqYvSaYR2Y/BcNUA1
1gRy259ceqNbv3rvvi6OY7vxrFe66wubkk9LCdgeCLJmoD72Dq1/Z7ZO2LN7J9iIK5XH7sKO5MBm
K9MzaOMCX+AgA/i5nX6tT97WUgn7FzGFXeBt3JoYRzd1u4GaodV6O48H8QxSoc4kcdYBbbBuU3m5
X4xJ/P3CZjoHftNANfvsuMcMmt9VVFvxuonNPSG5q6a1Bz2vMW/Osnxo/DxOG+ext/IbUFfGNd6S
VNcPACccjWnesK10ZCDsArZBQKLkN1WDJmkdjJ9wZE0fec1dCsQW9Imy56Tgez/5Qd6uTIb9j8Iq
GLhRnEfb5PV8jjUqq8CVQW0+NfakDr6PdREjT/d7fU7FVnh14VxUTaQtDypIm/sNPFVV0GgMvtO3
C9qLcfwry0jjoAbhi5vi0mRa/WUaoeLtpj/ePga87cU1JjgXZJapPgP7ZzB7iGRzd0eQxtf7jdVX
be5LC9IsDbM2ZOXsw/eBGSNAocS26AFlzfVxqFw5WmN19N/4aPeR8ZHLQL2CNRpcOfhEzG7YzeOL
lvbhYltR2W+Ei6qFvzQm3cwEb8PC7GEMrf77Lv+g+Vt6ikoLeGyi3Rf5gVegdNbSoKt8F8FFEYT1
AJRfF65P2JYFaVloXrG6nZz8/DFYPhXe5/Wvq24DYABAXIvieQAihesTmHjge02BiT33IdGO8xih
oDpt9TmoXDUoME28+5Hlf5VtXWzuQowb3Fh5/ZvWOIJ5HoFKMixRUWzS0Co24BrKPeajkIH3LFrW
5GxU0KZj7o2wN2NjJe03athR4X8lhn2Y3Zf1CVQuD5KwQsNR5PylK5wAEO1MDZINrfGVAe/za/3z
yvVBKzeSvNCngSjG9fq0iaVVVYnPu6Oz09gUL7YH4vY8ascNS6pFAjMDIklTUAzLwWSLqrU56Lh3
TO5E/QiOQe2+Ibe0G0Wp6yHLyndsbOheoWVc/x/Svqs3ch7b9hcJUA6vkiraJae23d0vgjspUYGi
SIn89XfJBzjHJRdK8HcxA8xDY2qbFMPm3ivY8OBYSndw6QsKMU9UUJpYhESPrs+ceXFAKAK9m1bM
FkLnUxe0JE3rtqzuS8l1UBgIeqOZQjXSctBBm0YVdwXU7NDgezUAav8pGmgf5E5KN0SNKA9kQkUw
CDd2IyvHjQaBtxBc3w76JnK8K9xuDFUGnm0aGH/sVrYg43VdDOFnMJW0YEJD0tJjonH/h+hStbLC
L606dN/c2b9iBjAvEpGuHLjjQnr4XsthkKLDdg3rY60Nc+lC+BhkkYm0E9GoIphAnAy0KkMfBbvR
+g9H9McgiyNaen0BNQoE0cLG305rvNWLE4V8HlA55PSfCtNWE0DDP+8riHa47KhTB7YlSitXECqX
dqntQ8hqdiXzUA08X2q27O0MwEKwPvXyqBMtrEWzAU0pVJ29smsufhTIZYEChd4YVJzOQ3k+y0Yn
d8p73e7kfnJJC/3d1At1ryv213fQe3ljmTcB+Ad1c6hOu9BLPo9lEc+tiGaDgTmABOQo7IB68qw7
x27gJJH7ox/6VjMBf5fyDVMpCngT879jqn/ocmgiXdhtzKB9dPA0YWPtCBXqTmehChf0CW6jPrZ0
DYI7Qz9+JwU8Y4u+l0cwqfswQ/fudyp1kUJYqrfvKBl+6ELmN8Ek6hgPa3vjkwJsSZv7Jx+NgEjl
vndf476PXNl+h1rF9Njrjdo5Fv+OAsCb1GX1aGRgWpaAGd1I3602A8g/EF9Cci2rX7qk2W5Q5SyJ
A4RXIxUKLOb0JPK+hIkxN28nz0nDQS+cEC5FCcS/3f3Yek44jC0JwbspwkGQH3ogf+aQWYnQw1fb
vHqpp2++emiBHoTWyQ6CZ3Jb9RyGL40K87Qc4xHoJbibMgHRJBm1mROlLZzBPMPfdUFdx5SBaWm1
FnjRNopOrUXaiJmDf/QBA4so+iDbsmvpfzkA0IMFqA607M+KN7wlilcCTw4FlQ2zryNlv7Zi5Si7
dFl/DDIf4x/eVC0nJiNZXgJSrUewSH4xSbBRNexkxmyLL76yfy4AlGenNxjXmsA/gme0iEcGjHUg
Q3lfmoMImyId74Ncaw+tG6Q3LRZ1ZORy2niaGdwYXM+fGEUvI+r0aTyBDetuLVqS44Qn2m7IiLXy
Or90XgFGhJoKJAnwKlps7474FQj9Lrk35Cs4Vunz9S196U788PNLICYxUKpVOX5eFkc6HQH69Jyt
6DZW8bspVoZy6aTyAbl2QNhEnr9MLdnU6hDeAX+buOl95mUnFyLQnKzhOi6dveiaAUECGCtW6uIC
4WWbGTwYQOKdUdAN2Kd2nLfOVuMrx+F7S2d5HH6MtFg5LqyI0SvhiORmdyUf9ZBr5iGFVagjiwj4
1rhiJAzYuLc8tRmDIclN69XNp8iS3X4gdayNZjyOa7fPxYmGwQWOaChoIqM630G5qbN0TEdy33u/
bftnwP86a85ClzYppAD+N8QiFWgsQ9KulAQa828De8qCO7PbptVjBp236yt0LdLic2ZWqtqxR6S8
OxFyJ/jWm0BPidiayM/arC2+JoGuZW5SzJpjyzCoD8M0E2tXktDLixPTNqcFYI0sblCmCgiLNgxC
JqjppZOIPAAPC++ApslKpPlg+Lw4/y/SfLB8OEY1V++LtEUk8BD0CFoafVQWyjqaaVlsUwuHd9HC
/TXrcHXoEq2g65/t0mwC4uACu4mK8Ke0xLXAppMBLe+nQEVEb+NCB0Wwer4e5dIg389GiIbOVs2L
lU6atCvtHiWKwnbJTBEdvwW9jhpt75OwH2z3Lqu52BlIjW9dt3FWBnlhbQIGjLQbOi4oWS2/JjSh
Okhx19CgcoCmMIV7q9LykDbOnpbua2Nrm+vDvaDcBGEt1OMgEgVdCH9pP5VaEHkNRDYB4wPbuGq6
cfNXzTO2JUsAR9DSesPy7zToQ4/+G+0xKvRj1//2rSe8GUKsFdCNizvDX5MU/HyLIBeEEQ2eifNL
cVn5h52elmdZKpPGeBVVt3Hpd1lYgO78Vcw+dsHj9Wn4PO2YbnvOQrG2Zo3l86U9UbfSNFuXSVc8
jvUvWv8g0L2ujSrWjbfroT4vsLNQzuLNCMHqvnWlkklVp8BAbINyUwHj6XvPPLunMoZm3vWAn+97
7BpwqVF9geYGGl7nYzOIZuZwllBJbW1LEecrd/DFn0eqC4VWdE4+VV46Ii0pHaKSPiNxa/yz0qfr
f/+FPiUG4M86SmgC4Sm/+DgEVm+oV2oy4dOdPcBrxzxo8rX3k2rYMvu+tv+S8UE6w8o1cXFg/xf2
vYr+4bjrFPqyXVWqBEgjN3jM/wOiCYLUAMUAIwY4FUz7zj+MKBySdyXw09XQRza9KYqZxrfT+peV
CXzPg85P7vNIi4vIdSXPi6oEeaQBgddCB3brjPovK+v95xrOn9APaN3vve+Vh5p09qGy3S7mEPn7
2aSq/+V5FARcB3+ePnlsO4AIBk6GJbe1zl7wVnQSoGWgQFBU7gbAYu85S7M/FfccHhXKSX+rQJcQ
Qp7Y1ieUf7cK71vJWzPqmNvsMscW32pjKqdNVgbFXd+a5r9izATbu3gQ3JhC1c8+wW3WcRd+f2Pq
3xZ1Nz3Suu5RKdGGh9zXXnKvCh7goVFvAtLqOyInFE6ypsqTMXP7HXpuThXC08DaeDUUhyJR+OIg
WAUxaDfX8MjkwI8RM8tCATDkzhIV0OVcg51DZlvbjqX8ps6n7lAaDl6OVKij7Y7ZwW5x2ZVqyHca
FgxE30ElZ5AH2ApCzTgbzPTeQF4PSgM4OqYtcX0MjEWmVWRByB3d/z42NdzGy17S0Bkd8Wv0R3LU
1dbv+b806N9sYF/HQtur0oo9KK085qXb3zBdPOTaYO+aifJD6bbTJm8BPgE9QMdbjspIdPYQeZA0
uktF1ycc7Zgfjllof1oQCbbFVIonO9C0GxVQFUlr8H5Sd6ZGFEN95/Sy31WuLPGFDSUjQzr5z54b
/kOLJACSU8UfBbXLLVOoqfmuXWzrjrKNGeTeVhVOGwVeOh7BuIAjn1Wn+zEPOjxj4SkAwAGQX605
RYZRlQeQWVz8yiiifjJ/8dZvQMiXKlaOn8dIc4dIa9Cvj571wogqbaoe9cGrn1Xb+4+V2ZanHBpS
YQu2x42dC/VWZ/0QF2lfoxMP86XOyLpXWnO+k1hBEYEO/M4jqXMyrAz8AQDRIQaP6oI0GbwqYZkN
Zrk3hIZDvCNxGutNl5b2zxiQKwYlBAJcEEAPfV3xjWj1ZldwHZM91rCt8Mdyw30dTgayHbaeZojY
dBg/uGlrHDWL9zsvg2hskeI9rkmDRpSlIjLL0ty5NkXmVPvOyrn/OV+C0RXUeJCwA8L4Sc6y4gCe
GsLN72YmZVuzY2B1j8qavlyYmsOgWoSGi4fjf3GKwWO+9ETl5HeeYUQutiRzn6lE5XJcuaM/J7rn
h9jiGrBTrfP6virvQOHamsF3WuwCaNKnwe/rx6V34YZGQR/KGmCA2rN0/Pm5jHJhNlXNVNxNVu6+
Uccra9g/OeyYWi7Hnkbhjdupv/H0Qe1xMboYqxnEnUv7o2dUQTjVlQbj8p+omkYOXE1OU19CMIX/
6Gwd1rzesOEFyPajGtR9XuvjL59hB5husWXDaEYwXjEjCLDZdw3e0Tu4Ik+bcgQJt+Q1i2lP2tOQ
DtYjekJ0p5kq3YoUhiOTqcb7gmta3DHyKgPW7wsHtR7NLr1YcAFdWMhO78q647/4QJpt7Qa/ZQO3
woyije2pIojaILVOkqLM1gf+1nQ4e9SlGjd+4FOgAytXPFGrInsLHexNXw3/ambB7aSHSIEldb4T
WADIarQ+j2qCBT5B4gWdcx3v1NQSoceK4d9QGHaol2LcpQwOR3kFf1hKWHFXG7yLGpbTh7GRa7X6
C7f52TJdXIG0opqEI2B+x4PXEnoSBHiS6+vmUgRndsSFgxOsJpYVWkmDzm19jmzYmELN0eH8sJKR
XEiKgX4G+xR+3HgFLAGhgQpaVupFcac0HFK+gnBTE/aaFqLAGkPZODLXxM8vRYRMGvAwgNOCtLPY
CrXEU6lgHTY38b0b5JberXJ0tTEaGiR55/pVqBOWP6nB/LozBObQnM8U4OjRK1qeK0VLNEcY+R0u
oBaKdaCbNRBru/7N5h9ZJkbgDOPYxp8OYX7rfKubaQYguVT5nTnGloDs6EaVMXiPJf8Pi+NjoHnx
fEgm06LUFC42BBJ3qV2ETb3yrLiUJaOAiu+EbhS0CJYP1yY3JKxjtfyOWirJZf5M+CgggT7+U8X4
kOYOyunmCXyHW5aPfzs6PX99KudiJ/DEs/7RkojAap8JYEqKO2J5pzbNYeeRmi/So8egIbssTx+u
x7s44I/326IjUk20bhrdwwLpvPbWLYbplqJ+txkdbm5U45THDA9fESLTDO6swQ1uuMq1I1qg6arB
1PxoW6wjVFKxiuz55kAT+vzzwpurtKHKmSaeamUR5m4d7Bj0Ip4ds7ZCCkOY2B0Y2YvSkTHjHr3t
a8I2YzfCmXai5Q8oLhgnOKGnGwJP0Ui5XfbcGl4dBwKrv4fvMRiennEooO0dI2/5B1oNPdGAsEM2
wBAMEB6DbCuHiseGKPchB+ElMhiRt2MOrrAJRl7sFt4Uo9eCHoIKqumHxIp8SKXwHqBPm/1Le7/9
lulI8L/+oaCop+NZDVWsuapxPjlEikr3U2UlpkHlrhwt87mGbtKjZ6r6EFAwcV1U52Fm5HbbrMQe
z2kRbE1lZP+u/yUXTmg06IDIQCn3XeHv/A8xfGmNGZdW0hFyLOr2uFa/vRQAjIOZNgIRWxRKzwOY
tKmqTGZe0twazl2zRmVc+/nFKqtHbSqYBcGTQRwJ2aNDdn1+5v//YhXPPkL/++fPGdiHQ6oVNjHA
xvYSVF4b8Qei3GzNl/lSvSmAMu5MLJ9FIZbIXFCkbUPWhZt0HqlSkHc1D2o2Bcy6wOcdPbrxoB7/
MNeq5I4WgGGie9cdtRQMdNZnj7B7DEFNsraV8NqHUjP0jUDb5M3vXTCCOQ3s79DAWEPCX5z4D3/0
YmIgzliSCjSWxPMeq0Pffw3HiLoTPMuxZoBSgN0NWsnn8+43aO2mNjcSXsFjqWS3eIS9funTziEc
sBABhkD9xPoEvZBWa8hA1l7i5yYPg0HLX/Q8HZF0Cr4SajFZcyjwHoFWm42jZkvh89GAhauNOIME
nolZUIckt/mvQsPj+MsjwqkCcp8DyXAk6Yv8QJhoWyIfFgkH+aaGTToXr7mxljbOX/bDlngfDHIP
aDO8y1IvURAFxcPRaeSYpJO1IZDm4vnG1W8HvkZbuhgIzh94dMwUuyVozeiHdNTVMCaGwZtDBwPc
Td5DJ4z5+Q8DWyL++uyhZfa/4RazR1sPdDoX4SgtQ7yC4kllG9v5cz3K4iX1P7OHLA7FLfToPjGY
TN54HGqSYyLG2Tra3fkyse0xLMs3BiRbYPfA/1Tb60EXp9h70Jmuh6VhWRCTX2T6HpQJpqafEHTq
w8m8d3saFtZKS/nSIvdml3SkjgDmfTIAMPXBYgDoJHbhheolZV+kZr2P4mOAxS5yJeU21viY6C8w
Gg/trW2s2cfN33i5tj+GmMf44biHWYkkRCFEttehcKT9iVSKYsqv65/j0sIG9AoCrOgIwLxp8Wxv
9MFPW44oSoRasJtgqrF1/9Nsze91ICQBkrMW3zzzPM7GvBJJzoIt6tGhRP5pu3+vD2UJnH7/KDjV
UBrAmQDlzcWucQe/p5UBfmTDsDG3BYg6AsWtHMCMm8qBUNSLXJNRurTQPoZcjKzQgGa0slYk8mS1
m7HZXx/S2s8vvs6IrJWaPiaOZQ+DuoPR9fXf/7wZYTEEHbG5COUBRTavjg9rjI7WkGo1H3FKF1Gj
J73901Z0JW/5fMwYwFvgFQeGCCCmS81VH1I5nJStTMpe66C/ok+R7PUeeBnPHI/50GqvlW1nj5Zb
0xsb5mFroP3/oYcs95Lv2xZOVPzPJ0KormWZM2jakGQuw3kTQKllW+FFpmDMrsZf2BuoLts26hsl
yVD3yyHXG1RAKoxo2URwu29jO6jZj5SbZFsYEHaZLHN8SS14OoJ5wCJualqE3L18yn272dK0gvmP
lVt1aPukPaAw72yNwlS3slACVSdT28CWlseqNn4VTcAOxFBu3JhQtBb29CJwNscQ6ehi8E+1aCh7
b99qsoH0PTVCLXOCY9M3zyl+NhajboRtlpt2ZBs9D3mVTuFUMrZDNbPYul2DVwvPhxsP+dq28Ooq
GXChPknO+8QbAxF7VH5rq2ZMCkNnN43Vh9I/GF1K0EvIvAisUai8d5MWT+C9aQRSptyk7MUbNXFo
smmIe1+Ho65e+QfTh/NtjspbmBfteMRz5i8OeP8BGEsWNh7hJ8+v6QHn3vi9KGe8ExfQrJLS6I4i
66ZY2lAbCkUJzRxs8X+SOASYIF2LR9MiW9aYQ0wdxp7aQp+20yDKhLQ9WGpdVjlbVPYURFBn6FZL
LEA83foYBDLrQqs3im/SVs7G5toUTcT9bbrUPSiX1huJit6xTg3oQU+NR3HOThZscYh7yonUkf+a
sgor1Bgxt4QcaJFWLxq1RTx6BoCkMCmASDdL//ouyTdjf2dQQNMKyEPh2SQLs0MfHtK4kz6297Lx
jL8m5C04ZPNQ/obAKB6kqaJ2yJjrHVTA5W1mQmGUNOhvQ+GjjwItsKNGm1o6g+2ym8Dlf4rash6C
0usOzFMWekZamRiqJQcFube4HoJ6B0wdmPeyYhYEB+CDMwJl9RBU8HubzKmD/bZwUnsr/bQrUFKv
Z+1dTcUGAHF6SF3gCkPuywk1Q/VboPmKmgg1qjAfq8FGj6+zt1y1ZhnmXQHVLzNH42h0adR5qtpJ
iErsLerykPGgeMb5SHdlhRIpEtMsoYM+xWXZFyfqOc2GakKPzbqpHwwnVX8c+LiHPgAED532Q7LX
ISpMU+184hu7qc/zZ9/qIMbT3hZ+FYk6rU+F4j3KeSSG/WT70uTM+tmXWfWUodGyU0GWHzqjHo/c
4HkSjLCzQFG+zUMU8fBlnHzSwx4yNDeFhEMWXDrpa9sO6rmxIlkrtpduQCEpVw/Gpsgklk7qTQ+6
BzRj1qQ/ejn9TpnV/dJ6P41Ko1Ow9imVn2h+BnH6yrHCQMH3nlJs+8aCcQo6NOMRdRFpxT1vJEQi
udrheeDvespTI4T9YAmcMnimpTBffTEZMe7omgC1aqBT0AcFehSB5ihUCVJrO+qVeQJmMDtmrvan
C0x7V7Lmb2ZiUoGqCzb4E9J/TqN120nLRDhqwB2aYA1HqP38K8g0hN1ouvuW6N6edF0QCwensmlq
Lr4ymCZaY5jffJNW0ehOb27K6R+jz0y4QXhFHBiNfdLyoL/RXNlslGXT27QdxaZjY3ALMIobAhPC
wtEBnlqaWhX7heFFtd0BPA2gZbbCSLx0X4JTMiuU480BPNj5fdb5rWmAFM2Tzh+wMtEk/aLI+nuO
MZvn2UDJI9MwF4/BHjpXGbgYPMnLZzNzYyJ+1uT79Vv54ihmSMAMi8bds0guVeVJ23EqnrAQdd3I
7rSVG/nzta8HULH1daAC0LhfPpuGMWVwF9BFUptoAx6qYDs0u/8whg8hFpkFx4PfKLkhkoEdhdwP
Xx7BjDQAAAf/mTkeiynqBC6bsnd5EgztsRvYyWWPQPp+dQyGPqvcIxAgk5/esFOjQbV2mKakG47A
UPlq5Sn0OcPH7787EqDSYkNG4ny1GqOsOAeSOrGhyibcfxx921wdU1tsiE1WgCAXg3moP+MI8NBy
nP/9Q6rn57ZW6Fk9Jdizh1qeAnAXpV6E+uCEOvsPMzc76OB9B+VEENXPg3WA3Ad4usgke+usve+v
TNyFTB+MB6STs3kXtom/+H1TWQ2pem1K0KO/t0wOoS2/iyAW8wi+PmSf++DZrqonTWTHwRqfry+L
z7sHnQhj9qtGUx6YnUVSPok+s7nFecIN84V0+jcQ2v5aLF0Z5OdT4CzMEqlru70CH2/kyVh7/3QJ
rS1Uy6+PZN6E52kxQsACDY2c2bV3uSYqg4oBZlI8ydTPwfK3aJJBb4bFkNaJ/0MknDmoPaEJB2Wv
8wWRMZ9pht/xpLLkjUdFFgmHRnmP0gaZ2MotsMTp4pBGQcj1XOCO9AB3weKQToO0o5Y3saRrx3aL
SGOk17R/GI3MuwlGc9pwV4/s6g7MhDLs/SY7lq7TAQHSV08S5tyb3CyCsOtctWm5a4epEMPh+oxc
2I9nf+P8bT7sR1u1BmmEYElP9E2VQ5+bjM1RQUHJNppXWXeb6/EufWsoa6IjCHWoWfL3PB7QBr4A
cIQlGTXb0My0vUnFBlTV00BWlajmk2u5sKB5hWbLbKUNoebzYD13Gp22HUsM868a/xbad896FvLe
gCB2g5TyqFfawenROqF/JmulXntpZj8GnzfWh5nt8RQLck5ZwhqGxrc5vlFvfJ4qPYhU4+4tscYu
fi8nfR4uDiJIf8Jze9lbnqrZb9JiLCF6g2cO9Yw9tQqYoZuyB2GGlzcdsco7PBKB/e2dLAqQQYVO
b/AId4+z8qUvnU+ohuMNpePF+6msN1BSE5GrIelH8LVYp91Vgvyd8jXA8aUV9THOovYBV3a0WHSA
Bxp6MngZa0SLSpJHQ/NF/4f3/Yzh4LiHZBsIG4v97Gek89O0HxKea9kvSAixsKrK/M/1HXJx3tAd
BYreRel6CWp1BVOTK40hGQKKh5rce920KVi+oih2MQxwCDbK7wD0Lq8PHMPMT8cMg3GbPffkUx94
0QjH5/9wuHsO2OK2B2gmyPzn20ADpMQLJB8SGuQd2qztDeDC28akEiZj3oo114Uaz5wMQ/vWnD2r
lylrUFZBrUCzT7zaiSdHO8FP/D6bjDpKfaAQwJrb6o3/x2zXUtlLqQB0mcEjRzaAbHA5nZWROoM0
A5bYwZOu7YGDxBZr4hRvDdnEufbajxlOnJUC87y2lzseyQ0YzdBfwWWzOE15RYmH/jVLatRoAOUT
wNVD+L7RQEEhTrBrvTrfTema0tKlnGDGeiDr9XRIFy6+aRWUatQowgocLHnlPqHi9uv6LljSo943
mz8D0pCTAna+LNexfrByYlqYUCXUJhgbtUkNwHfTQbPCBkXWOAN+MMqsjnwTDZnLJ56KNdEbIOB1
DqolKBN0DXLmmutfpFPMfxzU1oBZRAsGTqrLjAXspWmQRcWSBtpHgDGgxnLUzKNwXq/PwoWJBvgX
hWR4DFg62n7nm4c5QFkVAnGE/jrVf42+Wdmdl9btWQTzPIKEjnc5kho4/mk7v4a9locCRaOAPfUG
yJXjC1oloWuq6PrILtyOZ3EXV3NdAwRWu4jLuhdqZ5HPINyzZ9Vjmb58PRK0embNdJw/nzOOtEFh
c76HneoNVlH5lIjmL0PLRD1eD3TpY30ItOR5czO1IenLkUqZt2lxu+ZsuPbzi7UQ6Cwv7RTjmIA0
tAMBuN1ae/Hiavg4hMVqAIirri1tzlm6RCL19NoU1PNqWw8vymxirJSoMsqt9Fam7sJlhIsI2ynA
xfpZrNh0Uo0DzMsgHl7LDW/tYTNL6tyChdWtLLxLoaBQ5cxXBLzxlk8AqLuToEWBOQmC6tbL7X2e
3vbOSu63FmQxj009mg3EH1iSogSd1a/MeyvAJb6+3i5toY8jWWwh12OBLnyk7rl/yGb0m7u3zWfH
+mYH8f9fpHlpfkhlKaSWh45gOCqPCy9CIYg5UcZO5bCSlFxa4x+HtLhYhKVAQ9EV7rNU3uiZ8+hV
1q/rY7mQLkLz8/++//zvH8YyEaeGlgVmzcVTPWt+FZYRmcCxr0kKXRyK56E8B0QFAs5f70Mcc6Be
Tgm2UlVKB1VRR48nTbWb66O5tAbQLQXbH+SdGRVzHqWukLC5xfycInXwKHrwP/tKbwH4tfzYH9R4
axcWWdmtl6bwY9DF6s7HMp/SBlvIILdADuYWAGG3WvP85aF56JEhmwJeDk7Ii9ymzys/gyUxTwo0
yB5MRae9Tlr/4EPkLha+HB7KgK8x6y69oTyk3S58rVH1BCThfEKFjp0kDSwPpT247K1HRb4vxg1M
BSPQtHfUFbGTn9K8PKXpFPfqcH3QFw4OuHsA3QEJfFxWy1XT8gBcmnLoE2Y14Zihuj+9mGtSFxcW
DYLgv7gVbfC7F2OExY9Oa1r3SW4ExyIDCrvrbzkaEIIcO7GaYsxrcJGkQpfmnZcF6hxgV+dTahfj
UFdZ2Sd9XT44JNVDs+zhaV29OWxmg1VVEWbCfq5FH/ZuHk01LbfXp/XCZpxLZKDtAWpkf2KFCpKn
vawDCkxf+TOgP4qRr2kUXEjFP4ZYMvbwfoaiHfNoUhl7lP1PpXTh+/ZkohPTucOjvWaBas677NO0
Ao0MbBNAVKgwnU9rxUGoA2mJAjCZGUcPnZIs7NJhvCH9wA8Al7KoUrbaZAx2rxwuFadU16u4ayB+
oZWM/OXCn/vLItfR8+QwNZ+mYj/ZQx1SERiPQwBOEbTXRR72woGLkNc21Zqg4qX1DhupeSFCtQxu
8ueDsAjEJDLbpknRdG8un54FZ0/oMa751Vw4snCC4PfxmAgAj1+sQT45Zq8GlyZGaaMUcqr5Nz48
uMWPr68zlDCRrAPCipfo4nIRAbjPXoZvkj4MzsknK8/bS6NAIWVOYoEg/rRxZcNHrCeK2dI2I70R
4o154INtrg/iwjcBKhXwZNQ6UB9YvtghVdPpEsDjpCbOkWksUhwGedW0EubChpmFvmYsOGgKzvLT
g0NVNZRkOhBY098ut3+kQ/Bn4P5tXWsp+nVpFxr4p+j64D5HnbGNQBrhre7hebm4MAtvCOTUST1x
IEkfK678mJpa6GY2TJOqLJIpVFAMuVbi/nwAzWHR5ULh0wBdaMHnJZMaqdYQPemM2H4Wxu76qN4n
6/wwOP/9xbDwPEYW0uH3ocRMQii4d5GEf3zMJ5LAIHdT1faOj8Nvs2i/41321vdq22mohBqqiTTC
0lgZAC5IP1FcC4PchNKjfV+m1r70p4dOBNgrJjsRRUWsW/wZovrfpgwYlazbtb7YAJvxVDUd+t8C
pP9s2qQodg8g8FncfUFf+4iCVgEA5vDS9O6+Gp3I1azIGIybSogd7v+VNpO5wNrjhQ426WyrgPo7
zvtPlaDG9Uu3GjHhXV7dqcrnx7Fl5qmZDLEHSsV4hN92IUIwCtu7wNZ/A5bTP8msCtzQ5bvUPamf
Y847Emvo8J+C1G1it/N/912PxsTA5cpu+LxA3v9M5DuQC0U3bvEBNZu3HoA77kn6oNh+z+LrC8Rw
LwWY3bqQaOIyRifx/KT1aCVz2TLn1PhuHdHC3zil/M64iixj3MDXDPALmsU0BfCusbaQFzg6vQXR
XtocUL775Q4pUp8+fdA8/zDZ5b5p+gN+Km7h8aRXbQQVJCSfcoAsLgQCG7/isZxQQuj97E4fhuoI
DQEYpRH7ryn9m6w1AYk0+3veZbc1CR5o22c3U9ufeN6iLVPQjduCLFoWu9KS/F9mUcCi0pIBrlDA
Ft6DPnyTjrup81+bciiBC5+SfGrGsDLYRjPIjTmnT4VFrXDM4VfPA8WAmYH5Zj3aZih8Mm6moLDi
oqpi09P++V0ZTeDk+kUDrm4LP2iNhp6AFhuk/YqwksWwTdGQoWGakx+T796KZngtnCAeG/9gd/TO
MdjJKcvYsvLHYcgPU6of7CG4SeFbUpTsCH34V8jUHHLb3YM0DGV0IK+YiquRbOGjfqonti9b+s1L
+4NysluVk22L4q8afrStEY/M2QhPO8HQC2fyGGycsYMTtty30vtmuOkjyQWAhhCiiCvl3ma9jjI/
Hd/sRn9trTFGQyJxa3NDxwCsVpI01Zgfak2A0+RPGzPHKvDNTV44v+ABedSzgUdNUGbAnQVZOEmS
b1sjKwD6KBJllSjpj+VjMbHYGuxfWuN4WxtmfDGqr1BnG5ufVub1R1qUO5fD5RQVObcD5deSccWJ
vXOy+mB7NRiQ0DWOwM1GrdRP38oi74+kDwygwXRAjr0xBpDODsE1zyOedT+nAQqabup8jZ+K4wK1
RgcQXQsHB/L/+dr48For0lwHONSYTq7bRWxKGPwD++7Jz/KVff75cj0PtMjawDJyvMFSyEAUoHR/
0UvNv158+BgCQPHzsXBnFBpetdOpgP1K+a2jWzp8ub5xHmJxWnUNmPPdPF1VvVHwE9Z+6mu5jv/5
BHcNHU0WHW/omd+3mCkw+7oUrEPn5PZeAyqm6nem//9IO68dt7EmWj8RAeZwS6VO6qa63R7bN4Qj
c858+vPR55wZiSJE2P9gZm4aUHGn2rWrVq3VvKV0m0i+srFoRFWsJtqO4tjtLVCNezkfAQGKwne5
Gna50mzdyE92hLb22LbgPC198vT3rRC9Cnr6qelLusDT7n7s4xiX4flPYR3R5t7XBcghevSjsXjv
M6gGdSHclK7wWSzyUyeIUJl0r8monMBCwu2pPgVdFx17uU1Q3BxedSvdtY16kPFoTa5+cqP4i5X4
/8Reotl01kobqSy5Aa3+axq2XzSpfpLF/Dio0jZo86MR5/deN24i31JsE462oQ6+UMThXta0p4By
8H7wvAweAvmphq0+qtQP4qDhnIuN2iobsSz39LmTewI977fSo6vKd0E4vkmxApQ0tJ7Ilb7dvl+u
n5QsFtARNDHpmrpKiPuxSaUlaPWjVrc8Q4wit/NmeG3k4DUTBdvVdfu2wYXrDOJeCh/w91IfmL9+
kjSTuipqtaMqWF+kLPvHb1dO6u+SzWVMxZj+M/E7WXruE4hO66pvtKNoVeIzk+hBDd3J/wxCBmAO
JgkCCU3ZSuLepaQ7bF/aUr4Xg1DclckvRTQPKSoCAqoQ/c+i2NbcAsesqcAJAUl8TsSSrnSwtsrQ
7rKkGLco6owfo1CqniKU91YCxOuwd2oGpgiuUQeHKWeWsomGKEvaaJSO1jgBOn3fdB+GtK/fushC
oBtSERyRP9THtBqyP358T8pIlP7oDya2mVeLxLLIIw02h2NEwO9Qkoz2KNl0K08v/fo9zE2gQ9BD
Imyh1ceUKfMYjdsdfRhSnwqlLN6NpE7um7pQNi1ZuAPt7f470ARh0mrSv8X0AzyA00NR1BOVBxRt
ykn32/wINYj2VAZ1tDdJe6q2Zvg0avYFCFOa44O3IY37XeRp37JS9t6aIcujjZxXntOHYvtKJkTb
abEHyRWlKvGjnCvi98qFblhtay57nJMjaSONQpDtfnZFrd5bmWG9m67MrTAIKenIonsyxsp9Uqu8
fSxMPzgKQlCALI3qu0GCX75t3Bq6Iyl4bKoeKlE5MpyqdYcPrqt3722as82ItH9KcgUVC+5iE0DF
4dqFrwsJ+iy6twndtoTAu1cOUP+v5aYn53x5dlhupKp4aROIXzWhR6Ha8Q4326NS1Z9K2d8VWrsx
C2Wb4roTrdiPnfsKenglzF3Y5ii3Tk9jEf65q6erWRmCGchBd8zA4jXBryx49+v72AcNQPN7pn29
7YSu3+OUAIE28L6wSKjNW+3hUyksIVbaYzeeyBJCqvmYqv9Iwo/bZpZGpWFBIQsKHnLu64ZQiM3e
cNujnhkb11MTOxmST0YffRchaZxYYz6OcE2seNiFwZFh4DCRViYfMEc78NwzW5MkE5HKrmle2uQe
8Q51LZK49uPAVSZSEIg0uOvnQNbCaIvcM9PhGBanIX3585YfYHka8oqqJE6UcLO8T9cGUV2IBCqJ
1ZHXilTBlhrvH1FHqO32Ii1NF0ERLb0Ab8BUzEIi+N0To/eU/ij1b6a850T1xmO3hjNYszLz42x5
Ke8mR2EogY2q7yFWPtdT7Ud7vz2chTgVbPF/w5lNnFBAwZ+JGBKzX7zBIOAWxX/+NxPT1ji7X3vZ
7LVIxkRkbbz+WKkboVtJmF2HJSz/lAGYGk2v6SHqSHWlOpmmq8J3o33sfy3qTQUaKli5YBcWBsYN
bcJhILt8RTKaS30z1pnUHiPNaOmLEMdDhMThSxAq8g76Onpcb8/eskHKPmQLpthrGvrZ7MVZVqpN
rrdHuL+hkYnuVIaVgq5ye2slZ7YwiwBcgdPI1CU0yZw+5cyUqI3qkBAsHNtKl+/HJhgPaZ4XPxLf
6t+UWgw3Rt/RP3J7gAueAYjJlOwERskNMhug4vZRUwhxe9TUstiVgyjuW2MQVtZtYZ9r4MPB7kyg
HRLpl2PTlLKB2zxvjxJkn07RDxHpME/aDY2yBh/7jcaZXYqUnanWTeUlEK+zF01Epw0N61F79Eca
htpEzWwJSsGXRi8qaEZH5Xs01OPRMDTvuRxH4WvoR8EdogUdkNgk/VyPZvDgEpLsctcfN2kNTlaI
m/DVai0yGpnkkodDhkyhU8zWE01uNl6dxLsY5Sa7j324xfoa1fQiK/Z9G5vbrhy9J6KZZpNbtWgT
FXR3fl99r3O1BZEtcGaarNgNfXboxZ4He5sjmqCk0GUThNiD3u9KH5bkzowCQqzes8Ekb/JQ8/Zq
r1HAig3rPlCmisLoy1u5ELT7JkWcTQ/V+B9IL35Kfa39tPqRPqC8rne1KjUPstS5u8CvadZJi+hF
TBtAaQ0Fs590ngrH2Kzl2FakEH42vay6Ux26Xbqy5Ze2BVsCkQgdnPpVOi5PPHkU6eg+qrXoHrss
q75E0OI9SXU2rKQqF0IlqhLT9c5eJw0+2+dj6eaK30bdsRKadD/qmvkSua37UgiIGsNwqezcOouf
DDl2f/Iw8P9ipBN5P/2XAGQoOV4egKiKBLoDyu5oSsP3soGIRA9RRfTitSbPBS9ykWKZjbORYl+B
o7E/+q4Nt4rpbc32NIQvbbq/7TgWPKNOkyUFVAtvhfj15Yj8uINcIGzHY+2DXvFeRu2LJ0WbMVkT
jrgyBPaep5TB3FHB4NV7aYieD0svuiJ8Ua0n1LLc+lMKVMb4/IfDwYquwL0CfRpSWPPnk+RCyBDp
WvDStp/6qAM1KdmuaQBwC1a2wtJ4gOHQfq2r9BTM48wwylXqMG7wEmrKA8t1UNvMbuLsIdbNu9uD
unLuDMrUKMFMbBYgNmdr1LTaSJueHr4MyaOxz8eVe//q+PLzFlhTojF6pK6yA4Ocy24C/PqlFOiC
NaIPA3lPvRpX4Cq/y4YXHn2yY9HPO2EwaTSZvuPsZuwtkTxRj6CPpSRbJd+rKYnqtyA6us0rRAZh
/ZZDHEjhxw77V/gMV67IqyP12zytO1M/wzW+3ayzKKnFOngpOmPKkL/RHfulQZApdPOHEf6E24u2
OKu82v6/uVnABrA2j30NDrZI1uBAjDaS9sn/426n2ZhmUyqqfZdoQxu8pF1lG8qDVa2cp4VRsOsU
g6q5pfB8m51azwffoXaMogjUjZVItAF+TLL721O1sL8xgi4CIFHjGvwuRIYPM6oJzVv82dU/rmEq
FhYe/JpKnQguAxpLZseHfScW3OzhSy6SDBCodj6mntp+hVxO34axQUgABer29pgWJw5NHpHGrYkn
ZrYyXWJ6YyfhHqDn2chmsRmse9+P/9wJGSKw2qlfhhf1HJ+na4WQ997I+iu+3aintP8YVhMd7coK
XT2qebVjZQLw8t9VVkpNfDkONCN6qX8jGs1e3Nc52u8wKr6b+HV67ul3VsNcO9yexjklGSheLIOb
NmXSi9MnXDoNoSjAvsIV9KIU/k4S1ANV8j2yPl96ubpvs/xnqWnHSB+3apE+yc2v2+avV5HXNvpa
gC2hFAYBeWkdrtLYRNgvexFPVb+Ja9v7Y7AN8KUzC/NadyqLNNbqWKBsrL3WRZF+7SO5XdsoiwP5
nfDDxZO3nw2E3mpX8SUve+n7ffqjb37q5un2VF0fYnoup9uJVw+0EXPQSNtYcTGWaf6ihla1CTu1
3Ip5t9YRtbAfMDNJu+sTbOTqCaL0chiVUpm/iHH87IoyHJ3+LrM+KuF7GqpP5ihtfUmnjYBKY52s
HOqrMQJUAa/CP7x/FiAlnW6ORSiNL1XVWvdVKFR7K0Wh6PZMTmtxcU/OrExfcXZPCpM2RmJOOpLu
IRhAWECgmAzmrkjus/igjrXN5Xnb5FUwg0kSMSBlyHvTbTrbHsXoVUihp+KL0fbuU8qb6CXp3XAr
g2PdWkoZrmyWK3s8IIkFJjkXmZP9Wyb7bIh5ZYGmG/36pPJ2imGE9qnbfs2ylcjmar0wY4hTXznH
1yRjdjmTfAOMl55VnYaYEBAuhuAPGc1VqLcuLMxexL2cZwjXYYF2nZC2/OhPd9z0+2w5WmVowrzK
lAhQW2Qi6kin4CMF0D770yBl+nnmBkUAgH5XDJNyEUO8IYb1SQ7v1GCTIY3arnjwqzWY+j9AdwEw
mZDE8wdGG9aDq5GbcPSD1YJqASF3e+8uGrBo+iaGIOuiz27a3PVEMVYj14mfwELIa9HDleecvv/s
56etfLZVccjJ0Gr8POhLqansUPjhaff/2xBmEUrVBNQq3NB13EahxTCyoSz+cwu8WYnzJ3Dw1SpY
SuUJitdYTjZ8hWc58deYr5am6dzAFEGcTZOewc8jW7XluGUm7suKkiuvAPUpp/KxMltLpnQZoXQ6
VMCozpPHqSL0MCxllqNKRwk8RCHFm25YwTgs7SqufLJchPB4qtmyDzzpVa/IBScw4KeDFCF7jFNh
jXFhaShowqEXojGSK9aINkG4t+sL72Q2/Um1vEejUw5wjK54kSUzU/KTMApjnPnLxQmsvEy6AOJ8
3saO1XbPoQhl/KrSypVXn5AhJNw08o9TRmH6jLM9kMu5IdAR4zoK4s5m2sGZFDyThQdY8cckW5gC
cU5mECVF2hdn2y0uY9VtI8s7pRDWvsWip75rrmX+xak5tzK7FpVRGpKu9f3TVq2+K9X3Pz+T1m/v
C8iMvMjs19WuGChKlt4pHHpzZ7WGvh3hp9ndtrK0KMiccgtatFdciYmA9RiimiTpyZJ/6e23rP6c
i1/69NsfW4HcA9A4R5L88zz6iwetCWsz9k+mQZ7W3dS1bKtatq3DccXdXz1FeBKcW5oO7tkmI58e
9aIY+qeKXiSjTE4t7L42PTffUi3Yh7LxluTyj78YnczzEWwl75D5C7ILQl0eXHbbIFMbDmMbZjpx
OAbwo942dN1RMY3uzNJsX+fEr5VcGt6p5hWwVSwYyENFz3eVKmhvgSB3djUAvYPjZNyEqDI+ZvkI
DVpcKIi0BfCz3f6ehc3DcHnG8gDiFTSvCNIinCa+CJFdZmmbIn0VxtRW1M+K9eu2nQUHBZEdBL+8
0nkxz4MEiW5gqddq7wQyz9soQSIdZKsBTZeDI7xtajpVF9H1NMNnpmYzXKP7bLX54J3GoXWEYUhR
dIyhxCpNO9Noh00sexw7OILWKGkXNy4aoLyhcY9XnR1JmA9ypwoClOiJZ49B/gummRNh2QtM4h9R
9/piuuUfU7pOo+W9h/Q4L7OrXg54sGmvU3PvBLbzkPAcg1Nj6xrJnzsZzBgA09FopLNjFsDkmZKo
he57p7gfEJwcKuk5Anqxa4ph2ERJYK4ElUuLSI0asBvFSqhqZheaVfQiYR9OzTCAiiaKCA6XXqTn
tjkKKDsUu1TKQ1sCjnZ3e/csbVSunAkXRJWcyODS+9AOksp+LHknhceZT1cztGvjDibElQldtoMa
9m8zdOdf2nHNqCNsxuPI2l5rn8vmW92uDGXpbBOY/2ti+vuZI50QKboaef6pKCk5ed8r42hpT5H1
4faMTf54ft7Ozcy2Rk0ZRehzgRDHFyoKa9FXyjcrbnNxtgA9/l4RTZmnwWJT7IDlmnhNs96NxrGE
MzBp1oo/iyM5syJfTlgBArkZJNZEyah+RmMZ36emuuZy18Yy29r0m415O7iMxbPgX1Ng4854JEP4
srL+y8NB/xjvTjlt/uZX29YrtHFa/946daJ2kGgpvr32S2NBbwIIvazzuJzHnUVkhCMd865jEhva
UpUmO78bXowe0djblpYGQ+KCrNA0lqt0q27k4L6MlEeg578lqg7QVF7xOYuDofAoUiKZGi1nC+M3
oMyFOnOdpBysbaUOPzplgNkRor+VBNDSyeQ5MPH+8F5jPJcbLXILNZVz33WqKkYiRi61A2ByqA27
fKPHq8xcSwMjkgAbYQLGuIL9lH3coqaE8y77fZ0Utq4jqrBW/lszMi3gmbcZVaFWhmK6ISz4M5+j
8hi1Kzf7kglkqaamRdKQsGhcmlD6DGJOKcBnujv9qxvttZ+3N9magemGPxvDwNuK+rfnnZoolTeJ
C7ha7fXe1prU3P1vpmb3DNCNSHMzxiLiLA2yftpPca3ssjgcziVJdXqurxRoky7V5KwgIPG5rWkB
qU7VXyQ2pnjnXxOzOyZvFS0Zc11wXKogYUOGaY09cumsnFuYLbrulZLs9QxijPZ9J6GOl+9SN90o
/Yq7XAo5zg3NFn8kISvLBYufoOkU0fr7bMUP8LSqph3E/PsXDo2COSEgnC7ops5mLlXMHgQI40rs
rIBMol/LCSx5zAlXw/2PT6MkermZZVcox2KoMJD9kPLva4rdS5sLr2/9bs7mVM7WpWu0VuUaJheQ
C1t3lJ/j+j1Dgv32MZkmfR5c0IgCAppUMs+U2SAaVrwOgpSYOs2T1nZjUT8UglLbWS1Id33nD4c4
aLsSvlQzWalnL06gMvlM4tBJQupyArVIjGtJjwVHpQ1ilDJbC1e23OIc8nKnACaDd5kHm1HITdeV
keDkhp6cUOZ2H+DkVu7gLY5XfOfSMUK7AAAygscTGdTlYPQ6oNU5HwVH67VtJ35Sad0Pos+c35UV
W5w1k5wNqAnrGt9e1dloFiHbTvF3BtKpf6hxxXOJRPPZ78/OTdWOfpl4teBY3pNBTbx4v73j1r5/
tq+VXCMGMKZj09ENDse/+fm2gd9S9ld7+mwEM0dTupVVV5OFwNxIiS0FdvhR+E77zHfp93+tgOKQ
Xf5ScnuioVbu1tRhF7cduEyFUIBy7+8S3Nk1RwvnoNDigNNudlSsQUhKa6ijBROkOykT4h6mnpRZ
2QQhop7+Pt90hkbeCshhomX0knU/bk/ltBazmbywMgvYu7TqxUEVDCfzlY+Jleyz3nMCiyqHl3Q/
oVpY2duL9og7FBIM06N7dogK0XDrEsE6x0XI02qyO62N7JRc1aYvlXu5Vv/iMPEApho6gQDII882
owbeLfXJXDhG2H0drGQrDsU/t+dwaaWAMAARI7CmODjzcgV+vDbHzHAM9yj7b8rw0hYrRailaZta
Hwiq6aGnKerS91RuR3d5GlqOLmQwccfSs+BXPXCG5B8NID8Jp/D+9qB+1xfnO+Pc5HTKz7Z4JSuF
i7Ca5XRNd6CjG8ncbOcn5nM3Iobke3shNA9+WH9s2upFHHtkxeJXfaDnTY7vNb+8H/K11+U1nRRc
UhRm4PlEpvsahlX1CBhYHu8LFLXeciE4dUm0C9vkoXbHLTj2HwA9PLtIkdXzlZWTsnCPAisjbgYj
Q/A8v2lAEUWuZKiWozRxTYe5W9OPHucg2RE3qLqg+5D74bcwttZa/a/r+dOo+WWZupQJimV2ZhCB
AhTkCpYjpY36NJLEvOurRDwGwF+f2kILD1kf+U9N2eevSV+KuxqE8r2U1D9XtsTiFICyYx/SD8Md
eLklesSu6qCkzqcHigYvUAWdDHTIT/RCSXeBEcEZXsSwIkqd/OQ1Ia22yPDCxYpKQFqU6gf0arKt
l4Xpxs374oBemteTVRSKI+RW0afbX7v2sbMj00i5onSBaznQRfgbH20jOyPOfq+Hzt3kte4fukrU
tpafrS3Ykj+A7effaZqdHKnoSBs0geugVr01fdCOwxbaxtvDW4hG5HMj00ecHc/e71w97jEChb5B
l7W5z9rNaKxQDk+feuUE2F0TPoCoYZ4AiQytETrfs5xSUfdWW+77YC0vujxb/5qY80F3udekBMCm
043RxyQVPgJhP3Xdahy8ZAc9IBIgKCfB4TubsLQzBV2vfctpvVevCu2iV/de8/P2qizNF5eAAoKT
iPsK4RPKjRqjZ2A5aUgVgD6U3nq9bWFp3c8tzDaXPlai7EZYyEZoge4K/VvyXVFWbumls6MrAISB
NdIqPW9iMKw01crYMh2RBrEyA7dBT2zzY5TROfezjRHsbg9qcdr+L4SNZl+eKpeb2ZVgMskCyXIK
5aFL95a8UqleXHvyUYAMwdfC3Xz5+6Glum7YiZYTo02w0+M2J6IqQRsa4dqj9BrCi7fWz2zNnGRC
Ciwvpc5yetX8qfl0jlb6UbWGY5ag4+5rJ6CiX3VXtrtMvKtgexha2ekhkr09pYv7BPA1gT7gdZJW
l0NuEWUdqmFgJ9J4UtoqrdrfM95HdIik49eRboeVgGHN4CzQQvhEHS1tZGO+j0qMOvrXAMGVu9uj
khd3CpBRaho6e3PORZB6dNGGQWQ5VWN091JTfBxzWYJlp4+PbRRnO7GKhm1Z6Nq77sbKfZyMydYY
43zT9mrgBH6bbsfARKJ2TJoDJBvlvoKSaqOlVrexak3dd5HvbvMkVbft6IWooYwBnf6WvzKSpYiO
QIZEPM9yegrm01ULQ12OhutESnhQ9DtNu9NE2pIQFInb7e1ZW1qac1vTcT+7K6QuKBrwZOBzMiN/
NaXYvWsGz/9h+lm9ydtirdNzaZEM0tkTHyax0hwRLWStFAZy4jp9t5e+5NHKaV78eXI+5BQAN2jz
SEwT8jhFkpqUefSoO1Lk3J6tpQIz9MCgM+jC4B9r5i3MCkqfPFFdR0AZ503P6uhpMMwQtRdD3Sil
/7UdofMRBs1wTCM1vw2CCDNKIkrtyUhCY8UXL44WVC880BQJeDVdLl7tIXdVTAUCxd+K2gaN99vD
XfL1PCvgXoY3DSGzWZw0mllYa4VPilPIvhRu9zHN012d9XZlyJFdJvkviI3+xiZVbHqEqG3Bd3w5
JqOV0zqv2ZCd8OSX20b9Jy+SjdDyAv1aiP5KrWDJ+yOzPbXRkiEy5i/pnHqKZ7gcNWV0Rvl7SErC
lNfiscVlOjMyc/tipgtBpZmuI9aRnfmJvVYdWDIAKQdHivzTBOu6nLM07GqlgVfBGXaScm9mK5O0
9vPT3898RCM1OYEXh8rvlV9mYLxQu9ve3mlL63A+gunvZyaKrgvdxMPEIL1YUJh2B7VZObtro5jd
eoYV+WMuMUnVs9i+lf7Kz6+NYOa0vUYJQsPwcGyi+OBV7pcRcUFDNFfSpmtmZv7ad9NKg2LBdYL0
4CpbF1G1Ne3wRRN4FGpBkNRf5Z6tCgCz1xqWM0DrKty1JtW6lYBgcS3OTMxGkdZ1WVcVJnyeWgp4
nBXHuHSrTZ1e9B7AL0Mx63I7JZEe9n3b4kTEg+tRZ9iX45dijTZo0QrdcgjGgvAhnLq0ooSJlRpi
wWXQbPyXBD27t2RN9WnxhQ9O818jM3/Y4AtbEIiuU6bps6/mEAsoR7gK3wjQSdTTiEvjbfmjGfut
11SbOJdebx/NpWjk7APml0w/pWzrkg9IUtJLXvHYp9pTlypvsddvabz7iwq+TJ85AQKcAIx75gpQ
SOyjqZXKgcSvGQ4CpHHCyvZY3H4KjbAYIs9oTX8/8zYIN1Rm5vH+L31jH2st3cVromlLVycNN6Si
uF4ALM124CgHwDZ4Bjox1ChfPL+KP0xMnnvRqKUHr4FbhbxkuG2LKDrdXq9pQ8zf5cwcd9rUxUkG
93JwCh1ZiW/i59I2/ER976SGyjbvS6eIsh2K2/JGMEY7rcIVz7R4GmBhoQdy6jGZt+JUMI0pRjOC
IYiG9i4WFMIEgutDrwsihFZVub89zkV7CLhOynR0xc6l7SX4kgglSfgFcEIHv3zrOfY+lPn7bStL
u59uFeotvxWErsMRKYzjTjYd8HU7idCny1667D0sKC1IK8Hriq15uqMl0R8KoUICvPkWe++dDMfu
JkfMtys+3x7V0gE4G9V8d8qe2Olth6VW3krmZk0mZ+3nZwFP1JW6UJM7cELza1d8UjZ/8/VTwwI3
FBHizO8KUUw+1NVJC0W2F9ntGint8uf/9/szl9tCpTRCcWySVP3kpokdhGtltqUrFpbm/zcCck6X
Z9STTK/rctN09OxZ0Q+auxPd+9uTtHhxnNuY+YGyNxTekVOiRvTus0jaykH9wLPpvcqEV9PqHiU1
eZWiVt9mtfxJpHf49gcs+aFz+7NNUFYKBV5uTqetc0Qd35PxYJWG3bbPeeEjqnrqhh+3Lf6+1ueu
j0ZLYPRQo1DKnMXBLt4gqNPYdASxCNpDXkJ65mVj8NqUrvrD4tn5IoUtaegcEsZjbQzjoSrdkMpM
1KBm439qhy66o9mgeNHJmO/aPKSTy4d83Y/9fzIo9Q5Cppeka7p+pddqwZvRF4pE/ERNxI0x29OJ
2aj64Ko8GzuyasnzLuN/xhrSb2FnU6Keuj+Af/KKne0JcQgVqfUlw0Edzvtkxl9uL8DCtib/T9UT
mR7gsnPUwljqCMoO1CVzL3/TguDroKElXInJ3W07C8OAZem/dZ7+fnZ/l1VWVf0Ymo4G0y5CT2s6
hIuOmJ7tSbqb1oI5gqwtrLLwEDvi94s9VdBD5yr2mB3UJNsGUGL9xWjOrM2Wnic0YJI2Mp0oeQij
+2itBWtxtuBLlCZCctZlFlD5mVJIbZyaTmEp925ZvbeK+f32EBZ2L8Xo/0xMfz9bkArRt7IwAtNR
YdIW4+8ktjaq+1j3H27bWdhgsAqzgckDQ/M3LxFTOMp8rWAolKXDTaxrwqEM036XQ4224j8X9wAt
C6jbsQGu6BZChWugDHGfsO0d8ybZkwx5gNz/dRzi+7bXD7dHtrhIJuwnExpGRaX2cgY9QVBiH/Ig
0r33ZbgqHruYeoZdDc5nHdzAFcOaJpSiFtQlIW8zRD8HCsObzEgsNJbFTjhItSU/jNRaRqDMbECa
0NgqYavrNg27g+1XuWB7SiyuRDyL6wnueKKEmeioZwc5FrJKb3Vq16Os7t263+v5thRe/2JqIRqh
fw8XeyVyJxheWKFBYDmG2djPdb7G97+wdNzgExyHtBUNubNwIVHrthBLginxSwi6aNze/vylixxq
Eajr8KsaaeHZ1sizVK6k0eJqkPoXDQ1ARU22ehwiLC188JHNtY0E9mqjfS1S5Skbm5VC31JpHZAY
lGPUrmQD7o/LvSnDtlTkmQ4QRDehyTgqcbip6rcIkptBafeFVm/81NiIxun2yBe8yoXdWQQxyr2X
Q0eIXWP4ZmXDp1wyEY3wRrueOKH/whjFA4n2KO7H+TOXLosebmvQLrVa6/d+iNocysTuFlroj1Yf
6ivu5ffDYRargBtEL3JSJ+Y8Tv7nzGV6hQyDqJHgyujk/qBpvvcSy430aiSK9CsYrZr+f3l47mM3
31oDQsxIz8ulLRLiHKnBM/dtJZX3eROYRzOAcjsMDO++8NGfy4Wqs3Mo2zZeIfZ2XUbGxq/K7snX
RunUq6Vnt0ldbQzLtT4VKe9fEtQx93Qg7W5P6oITBc0DPoGrVKFlfTbIjneVUAeq6TQdn9A+qmNn
9+pJVH/l/soVtOBKUCVEO5RjblABmv5+Np+WMnqJXnOLBu22qQomahcZH24PZ9kG3fAMCdjV/CRm
xCRuYXL9mI2x8VCxSyBir8yVnbg4aUSAOGsgJVfsjqXoNl1REN0oYznxyd9Bw/lMc+oehjYoJQ1h
JZpadDBT7yGdDKRbrrqbYXpTK9lrppKu8KUNlDc9yB/7KDkNo4wee+Jz/7lwQQm7IFRfYytdiX2X
HOi5/VkAFKVuJAZax91XNw9t5D3WmrGSwl5yJTRWElqDkjIgBLjcHWiPjqXEqXLcKpUfBEsu3xB+
MdFYisx7xe/VlTld3ClQNE7az6gszBEF6P9kciEX1CKVY1g9h+opTL7e3oyLs3ZmYhZzURh3s8LA
RCtOEibfxTXV1kUDCH0ptL8iYzKP5gO5bVXUJ8EWoWACSDf01rAEaxZmCx/nrYq0pwxuqt/L+m4t
ulj8eTBR5IggZrXm0YXf972V+hkzBLhZQI3h1+0VWAqq2E2wfkAvQTpxnqocBKHMOrMHB5cedO+h
+WWkvKp3gWmXw6775sIMn21iYyt8vm14iijmd4eMnA2dnni6K9y2bI5ynRU8rScRFvejrH2Y2NOK
LLOH7FM3fmvWjs+0EFcGYeOkaZwdfQXW9gUrg5OROC0Nkz1lmidZSB6yxOxtpUS/po5cbSeAers9
zKX1A575r9Xp7+cuvUz9pIKAxOkT6UMyNJ+aHP3s2zYWp1LToAchuKYVchbbpK4aQg1NmK+OzSZy
OztIQlsYPyf1qVFfmypEWOQvbioZQhXUXCfGwHlKsTOC1ih8jVskfVSjg17eIwlwe1RL7ufMxDyT
WNRVRxu3aDpeGH6zGumtFK3R9l1jpei1dFUREVJv54DJtLBerpCWBGoegb13uiD/riAnn7aQRsIj
9lMKATu6uSoebo9scSea9OHzIoMsen7N5yR+2P4tOVLD7en6r4et5ZrBTvHDZCPWtbjzCFa3A+ql
K3O6NFYq0qSbkbNju8x2ihsX7iD3qn9yx/tS3vT+ttYOZXRvxCuPoqVtzw01EQoRZly914ORknwA
nvVUhl8a6dfwF/kGOvGZw6nKft0fN7bQjLZ56Z9kE4LVR1VbeS8sfT882xA80XpjkQ+63BSpqVVl
PAT+SUV/O94icnR7Cyzc5QaFSSIVwEuk+WYLAfmG4rXkZ5y27Q9eK9q9pO3Snp7/Pw8agG5DSj7R
TFBhmE7Zmf+ZEgBS0Xa64+aenUnhvdiP98Bs47Xq98KM0aJCSEmzIujl+YwFWqGKmVhrThPqdl7b
1rBG+7DgECjlGjwiJ3JPFJ4vh1IC0IYHS9YcVetA0kUfOqH8UMd/zBgFEwcem7KaDCDlauv2atTU
IxQnTtg9Tpj95M9vhCl4gxwFqVPIoeXLYQSFlNCVEGhOq2yj4ZDVb7e31oJ3ufj92dYNvSiXtZHf
F7td9iWpol1VhjvThMTbamyz+vOTbkDhPXXcTLf4HF9Ty3o0miAQHZUq9V26JsRxrWvOclDfpMsK
sOb1ewUJ2CTPvU51pDERn3t3tD6baVzZtVq0D16GCzM6vXwyU55NSpKKFOIlhNzJmB/MxiSiKJX0
UFh6/zSJvm1vz/XSliS7RmsWTWATTczlWoK2LMTRqFXH68w3wsA7RC2zrSG4azqrC44bCMDUQY1L
ost9doyTWAxzJNVUR4laGyPoghWbkmeiFBwMOVwZ1pJ30mgJnLoCJ6K9mXcaY2tAVzpRHaQ/5DLd
Kplnm+r7KP/FVuVlAasjoNWpCWA2fWZaqZ5faI5svflGYsvicRTfI/UpEx6btYBzaa1I0LFXTdpY
rhgCkLXL9MKKNUfzunYjTCwYWtDoW70w/qIVnRzlf6ZmR9x0RV3OkggX0r+p+aulr0V8i9vBmBTA
qcxfxywkYFuzKzl0XWzSgWwOwTZGhPI+NKRw17aa8TT1BB1ub/ZFo/A78qiHs++KAVRP4sbsSe85
IIS3buztIp4JqvlUp69++P22rSUnpjMyrneyITQQX+4MjYR1GlWm5qRy+kv1kbIz0vu2lD6qZv11
6NIPbgEPz22bSxuE3AF8rfA7ksGe7UZBpnXCStiNmd9tisSR5DvFWCO1X7omae1R2e48u8D3XA4s
dZPU6wpNdar0OYcMT89XLvzFUZCsolEL+MkV4UJDk5jSe4bq5PJWzPaFbAfW/vZELbw3Js3nf03M
vF4oBaUxgqFwGhjvh0SwhcDYttWv1nhuU9Cj3sHqP902ea1PyTUwnaipLDoxzE/fdBbH/B/SrmzH
bVyJfpEAiaK2V0le2r3E7nR3lhchyWS0UiK1U19/jxqYOzYtWEgPkIcADajMrVisOnUOT7umgyYJ
PQIt1X6axj45pElu76ghaGhxgBpsG902UzbpwdTbzX3tds1TXUkSJHn2mzt8POYQfrChygfEPxIB
kbOLmg7ZyMTMkEx03XZN1GfpwOAoIufs4W64KsFRqzdrZ5h/87jR8MI09x4yiCgfr+FNFzcVsmfv
tb7raJv2WQlYN/x1LDIIpqG6B4r0NYDm4mgQrc4lODwm1QCP6BXRHNHR46R/kQRex/H8XvwkNdon
jA9QRkJFYA5YvfmUqPExKZBX1oeJHvXpk+vcjWuF/aUZA3gDryB0G87E55fbqYG4Q6wRBEkaT1/r
fHgq9LU2qaVL9NyEEq4myQhFiCaix7wmk+/12jax4SwRwm7ifo2Wdqm+gVYWE8R7BI0DQBNdDsg0
tSKKkaE/xk1sB5UsQlNr75Os3Ayd+R2iS48pExtSpm/dVK6gppZ2xkxzjWfru/KIMlI+MQ1qIDoe
M6XmocRmRYE+8DfAZ+BLqTFsrUKKlQtiyc0hrQzyVfQ6wWErC8gt2rYFnxzAJAy/i83dIAnaeMbd
bb+ztE9wsKD3gIqKgQTv5bSmVWkajd04R1scI2hpnD7weTRBzwUUE+8B5ZobhekkBTgoj1TuRFjG
d7c//96aq+S8ECD8+31lloypcXKa4fsFswrLp3XGjmKS9ic3MyDgDAiJCbIEvasCqOB+bSI9w1OX
Rf7gJFogdFbsCsKSrZMDxZGjYTuk+tB/tWuwAaOWhQpaXY53lay8fSyQnzQ97n6rIB6/Mo6lDYbS
JOTI8fC7ZkGIHVbFMIoSjMcg0m76dXHi4C8d3fgArunw9qwtHdxZDAEPGoDyriGxJNNBXiqBAKn2
1HuT92lxIub+tpGF/YtCHZ7kSKDhTlOzTqDjNAxOUIZhxecCKrykx/KswRnXjCgHU4/zri8yPIxI
wsAavZM9yj3eykgWjghQ79i8iAxROFZTgcwuXdJwlHY9vX+VXhNaRRKvpEtWbKi5wCgGW0A9oYo6
ltHnuJUPbj693l6QeS6ujgp6YkD2uiQ2ROKGeGki3GMzbFgZ6nfsK/SMhyaIopU4c2l/Yab+saQO
BvBINzGKxj16Qjslkf05svg+BvtBRtbQZGumlFvBMSMtyRkHOwCD/mlhhZPL/RQFzFT+vD19CyuE
e/rfQSlPHqMkI1r3cUQhrArdR22tzLI4Ejzb5ios1OLUnKkse4GGfZyXLrMOAgyjurPpWutxjLWV
AHpxI5xZmn/JWaQ5ovlbH+eT2bQ/ytLwe++XS8cQRGm+2fyVraW5FyfuzJziot0oqdKSAu9X2MQv
nDkyXTmgC14AMqL/Tt084LMBWXrEpCfhBap8L+0tGSCsu+Kg1wahROdxJrMa8rLwZsOz0/6kdOUa
XhmCisuG2+kdSGfAJXuvo/VdT6nvFGs55aXGuPOJUjEiTNRuDTlX5JGaEa8E/krp9DVz6wdIhX3W
3fYzdcVvHmk700o3FGSJFVkT0V0e6JycB/XiNRFbMcRl65LRAfrQe8qEs4u9+Bsf9BV/umZmXs+z
LRHniUnRQAugiNeB75H8ooaH6iVZOUqLZqDQ9Y4CMK/ojQ1v5MTVOueYxl+q9DuP/y7SlfTjol+Y
hZFQ9zcADlOOT5ZA2D7pAXNMtEcL9P62he637IUUL7f92xLAAOnNfw0ppyjnXTtQDmxNJOtQQArE
daOg6SE7lvpEfonZqe0cv6nKO2iN3ra9OI0W2iHQiwFhDfXlZSdG3vEUyMQyepzYHWR4sjWS2MUD
fGZC2RAkNyBA0sJEU4NIeZeIFRrI5e/PSAIAHrGxlYvILMD/HccOdkLkfONZ/4WYayzXyysE5O47
XgEYKPNyU1tNwg2zIPYx1r/FcQIdKT6LV5bgZrPTBqwhkZ848hOrtLt+arcj+Bhur9PiXkRUh/HN
l7uqNVGQFDGslTnHTvjCCu2vBSrn1Ur0MLvSqzjlzIgykxHXS0ejMDJAAx0tsz3/2Wq0/FK1zvCs
eXr3o5ziYZPJpgXoP1qV8FrcjLhOZt0OqLmpWbICQCwCTXbnaIz2IanyndMbEOvuAoPUL+hp3slE
/uJx9pc5NndgVDllRX9wWQ+S7v7AOvfv23O+9DRA5xpa5ADwmJttLxd9GOKp66vIPk5aF/tZ0vYP
cZWyo5418rlJPLqLCV/LHiwaBahkFhWBZ1RBGRpIf/VRh4S0WxxS894VISrGlO6nYuXqXlps+LSZ
mhFIravmZXBvlwV+hH2E7KvmpzZHpxft/Kzsn6d+0jeSVNvY6CBC+YGOObx60VeGZy96s9VKcey5
qQ61S9wQ5feW/gJ+2AaO3Pb20lq5JJZcw7klJXLMpkjYQmo2oOM7MwLHS3h7hywxPWEoQLXigkDP
vvpA0aNimorOsI9OwRn3GdjNQkPOGqlpw39MiXjDnZ/7ROjNZkj04sChjfEwWA0/dUPf37VZIvci
NXkgNWlvRGGvZAGWjtTZD1QfBHaSQZGswypLMzu0FR7jZeNz+wMu+NyK4jiS3Mg1kKGgEsxQdAzN
tfzg4ihwycPDo+cRQMnLk1g0VI8SE5d9FrnfGxodIrv6Gq0KMC2dPXh4gNo9qMmAaFwxA9iirdmI
kDxoC7CGg/pIPtV29Msoh69mzdeaIBe355k9ZXs6rWe12oh2k3jSw4hVT5H4AB7EwWCQhYR0xjUP
J+oELUHi2waYBirzYSO2g73JK5/U9+baO2pxlc5szXfYWeTXg9dPWiX8Jc9d365+2IYIyFq4vnQR
QmoCRw2p22s1WJq7aIRPkTXT+F0VJf5Y1nuRab7Zr3U4LA4H8DjMHVI2V+T2bGoHyawB8Gpz/MUl
SpWT8xnggd1tH7JiRr3ZIZ6UjaKGGYNC9JimeySVN6a9FmQu7jXwjr1j4sAnOv/9bHHSMoc2JmjM
j0Y0/o6L6oEUdAWnunh8zkzMIz0zIdoSPaJiNtH7UKV0842mPdRjwNdquwt7AGkhxHozpwMAYkq8
bKdW3NEaT8IieSXlW+t8bsu39PPtdVmYMOTOUKUG7g3VLjUroNl1l4E6F3khjMYMyJ+7TJBvOyg9
IaxEH7Lia2JAzye3r+GYR7+UYWWvXH0L1/vF9xXfIoxq4ECD2MeeV9vSYfd9MzyPJQt7EwQs7vQD
PB7fwO+2YnZpaYBtAVEY1HEt6imdm30ixwHlMftoZ6kvcSybLcrGgr7eXpyFrYbjP3db2IhcrroD
UgMs5g3PbCQF9DskdqgPlr9HQ3ZbM2n35sRXgHxLF/3sbxwDrhTtzmptVSS53mluNd9w5JmSL8Dn
xw92MYXCsZPnSI+TQwtRZX/yOlBRM+PIWL6N7Ay8j7TQf4xlNWzBSrCGhV9wHqjz4jgjmYwJVzv1
Sd0JToAeORL7Xou+jRrkTVAF/MBko+tqhgjPJCrK7ZtkJnRvWrDeG+hZnNucdpNevE6l84ZVOFio
Pd62t7h1/28PTcCXfoQLt5oyjjsrzhHdh243K98FmRNIMAmlfVBPd7cNLh31WYUGGGVwEVgq+osh
iZ62zogw0QnNxi+f/9vnlfkb29wpdR2ft7qv40F3PvJ50DdD2AYAFAAALqfLLau+1jV8njn3XvX0
kf5LZF///f58Fs/c+oBIVjYRvl/cEWMr0u3t2VlabbAiAPQxF4DBz3f5eSmsWSBct45NwVq/sd0w
nZpvaD7dlEO/AUXob8PNLTAcrQWtS67q3LByI3oDZOtGIoEDgeTRkHdBb/GAkl+Du6bWu7S/AF4B
mhTQPHIVSeTlQG0AXCwEYW+ZfvJWIoiVz6sRxCBYORCBz2d6DuCW7et/jljFM3jOwcPxwbUrS2Q3
pO1lN5hH6tRu0ABdurMg+7ViZWk94F/n7vSZbVBNRbVJjEch18wjYbti2g5iT5o9CoG3t9uiFbQG
AP4NlOzVdjPcbjCKviJHjpzNaDp3LiOxP2oQ6s7dtdrSHIgoCRXUFNBoj5vQnEOvy72dAXQ9gmSA
HBtpxmg+GCAm5HwRXfWtBi7cL2wv9mvkNG4PcelEoTIL7ms0lxnXUlA5jYE0HU2g2/m9AFTT5ehK
MLMfsteGoEurr6aHIkpXeGvUSEs7EYC7uUnQAQxEvSXREJiDKiY2j3rXvSTMu88ntnITL914yJVS
UF7O9HgqJrRMR1EkbmIey2YPfS0/0sIu+XZ7ApeWbYabonTuAaulvurBJwRYgFcB5xQj4eMbA/vF
PFD9kdIu/ybQTtsXYHYNowryObctL44OVzn2C+69q9ItuPksk+s4A0Yz9t+5W49vLreLkJNhWjkI
i6besVaoR4N7W7mVismWxNEEPUZ59Zi6bJ8bySGqspUk+uKW+NeMWl5BAX+seVLDDNuJMsj5SnCy
PAzsA/T7eICkKUfMyJymGm18f6ofhTx00Q/XeP3AokDNF09oNDYAMHx5il2tTJsKb4FjX9VvFh32
Xhr9JTr3v5l5h+Gc3bMTSpDRUNsm7nFThBVJvK3EjY98UmKvvNQWJ+3fEb2nu89MJbbeTUnpmkeO
1mQrQfYPRJ32ygabZ151fkDM/TNt7yWxMyMNKgupLmOgq1NbEB/JAW3PnIpuZNPlgc5GpMTMVfTV
0tCQPsWLHS3zEOsxLxdrgnjFDFGnR51tNLpP4scsX3m6LZoAYgcWcKEDF3VpgncypSPTAWGeiq9D
JJ7Mgm0syML9+bYD+P3/Zuab7Gz+bCNmiVWZ9Cg1Jl7ylKahxZj2bZiMbs3U/NpU1wp91kiuwaWi
R0F5jY6Gzkwzia0jxGSp36e03zZZ2gTCsYrOT+OsemCTlNuqFFXoNpEdcK6NQQOVVBxsCcxz3ub7
FgKtmzE2rM4foJq8a7qxCkilNwcXcn1+ZreDPzlderArccrQMv9Jz+ocqlBWtI/R0bTVwegayqrz
WY6WEmkbcO+1/ctO3SEGrqDVnxGLFL43DF0wJCT+rTECEGqlf7c0XfuKxyLZaIlsHho5Ig5GaRe0
CRRt2yhrGJDV1M3PVhQbfpYmaUjLvr2rrSrd6n20BppbCjPgk5AUBhwXhTVlj1QiHRvaAkXt6V5o
mmDD0mr0WIIlIvc+4AHPTSn7JIkTKrwhsY6xB8qPxxpPzjVG5KWjjMQosGRgOECvq+IBi8ybssKB
k6369mHO8/IqiqEcZ30qe5duS2uNxnHp1sARRk1PBwvPFbtIR9u46TRqHoFy+uE4cgvcz+kDx+vM
hDJtXhpHfV+YCCQMI5SG9eyNxn7GnN02sxRLzMzpLuh4oOt45Y+qfNTKzjFB6MveWoMfpnra2YwC
np3wsAXVnV/ka0DtxenDbkfmknozGeCl65i0mOR9igjQZs9QcbG6lblb+L6Hktg7JzyCTLUyBj1e
K+9sbh6ljR45N/XrKF3Z1QsHCHEkWHshDgKfpHqkaow6rRpxRUG1/ldMWv1zZzK+YVyjGzoY9srj
Y3FEKDsCUYBw/Up+b2ibfux6dNs4ZraJiBWKfiVwXRzQmYX5F5y580ErJm8oYKFLoufS8vadltzX
3RQ4XbkWFC2OBkobYHXBKwdNyZe2PK3qpjlYOjq9LxxtE1nG9va2nv2XcmHgJvi/BTWsgxQeXs0E
garMoh+xDQDoOPAv7ggv9wFDaAYGFBfx11W3JJS5hrqIIvM4tPy3FhmJ705m4jNSr1maJ+VqSGeW
lAXi6ECciMSO07622Ya+zUIHTtBlIUidJ7mSJ12cP2xd+LYZ/atymEPHGt0UE4Ij2rRvNMs3LiuB
M3ZXUmnO0k6YxW8AjYDY/BVZBiVT3ab2QI7tqBe+1Bkgp5RZm0bP+88VQsugrDrd95rJfEZXbfdi
6aP0TYRorW/X2ehHtiOQ1mw190HL8nSfpeCHsyHgtCVWO34t3NEGxW7jPpi8bu5sV6teQEmZB0Yc
8c9YvPyeTXCwFAzPgTRFsm/7CGQqkWRsSyJa3kc5Km6+w8GQ4yTU3rO6rT+Bj6m49+IoCWW+n9ru
rkZbnhuHbhGiCX0XQ69uhBqfFoxxFJa2e5/Fgj7iHkdekvE61MFS85xAljKoNL2+N9zeOlmNG/+N
0MXdWF7WbOtsmLa1dNNt2VcNuuv0IeADApbOFmmALhHnb1k5qe9VGfEJ77SQ0mbcmJFbbM2io69I
rvODF5E6bHt9Wlm4pXWb2ZhQu4MLB8zp8gRrvJJ932Q4X+RA6t9xyVei8zUDSsRXDMxscw4D+hBG
B1uu+IfFzyObh9QHoM5XLbu9TTmLSWUC6Sj+7sz+U1etdQUvBCWztiAEvUGQ5SI9fTlFk2DG6HGD
IGaN9uBi5rqzr8pXWZ80fQ3UttQD8c7QA6eJBQHb+6WxqpcQwSgYXkyk3SAaegEpyhbMXDuUxfdG
13/KINJMbRYHwK683HaB7zGC6pmAirFtKGnimatqAY5tkwNChVDFFHkNYDy9bxN3R+ALM2huT01u
+UbO0S/lat/IaNl+4sU7BO2jz2L0f6/8mnnrXf0aQP8BLgddHu6Yy6kgSdclE5zC0c4PNfAvkSV8
Hv/0zDaMoCVFjDxM+GOq/7xtd8ljot0fHEIIa+aH+KVZrWKWIQxJjsy9J9Nd3B6afsUpL23acxPz
FX52RfPe4JM1jAREP6/tY5GuRABrn1cmbsI9L0wPvjjpvprO1z9PtKB88e/8zIHo2Y+3BDd6tOeR
I3mzxja0YzO8vQBrP18JKkzaFVK2MMDGva0LH0Hmik9aCpEoqlXg4YPspqviv4wq96gGrDKKh53t
Dymju1YaUBjRNc0XbvsBKu0Z0AfKT0TJBpqEL6dMMGeqy4kQ5BKtMJkkjose9Pnm9rwtjQr19llC
AQqvYPu4tMJiaqYcyfVjaoA50Hh23UdWfs/zl/9mRlmeSIppNCXM9AZwluTZdJ5GPC6MOFlxAEt+
F43bs8IHumeRg70cD9hwSydJOTlm0F6VAoifzoCeEtjUqgmeILJ2twe2tO9QIccbAA0taANT7OVx
xQyPY9+NJBjSzKdwd//JwnuD6NnRYbXmdFLq5Gj1n8f2FTDfj3wfNS6wlnhgM1D2mWvRVFiliZNT
tuFopU9Nlq1k9Ja4DBDRE0AiKEhYrriWQA7ZtJ1ojKNMbeslGr1441SV/lqM9RBW3M7fDMuxQ51T
/tJrMr4rQZ8XQHUrChlDhqRO0vq1FLr3COq99PX2BCxtGXSgAUqBx4iDV93llqmn3oyHbDKOiZnv
Uo+5oU66RxLVo59xdt/Wq5WXpU2DyxIXFLo6INuqbBrkhXIJ7B82DVo6tm33gfBsZnRFGymuoiua
HZehRVqrE9yBJYDZzs8kX/OFS1MGWkv8fntuDlRp6pnjtTR1InLUxmNWfTdiN+CA3U700A0foD0G
0OVfW+RyeSRzGm7rMUaTBBDQ2BcsX5mv5fjpzISSlq2HcpQAF5Nj7U4MibCqetQEiTB3FgFNkdS3
VluW+yqTHDVgtJMaZvUBol/waSDLCRg3mv1UCJSWkziPHTTmcmMjw5h/wM8jHIKCHWrlKEcoW66G
iCd6YkfrKJoHPTlV1X1T71O2BvlY2tlwg3iAQE4TqZd545w5q5wLKBigEfZYmAHU4bm+slTzWVTD
OwupHWQtkeu76hvtRZPlYmisI+NPTvs6gU00/YBHx/WB3tEZyQ4do8shiBYo/aYBXQajn8lDn63E
WYsjgJtBJIFA4oqvUcackTFi1rFNforBCqBdGBrTyhiWbnXEocA5oaaPAEK51amYMgFWAHQho1f0
WcRhmW3C215z0QTag/G2mdmP3jFJZyvdRHWC0CGyjna0cZhAAjz1Wfar5z9u25k35tWKn9lRdpTD
6zhBu7N1TLLXhG+SZgOV+zwbgnTkvsFbIHDWCuOLS3RmUpk9QM7NqoJbPXrDFg1X9rSN++3tUS3P
nquDbAY3zlWYggs3Bb9hj12go5aQCuBJEnM/Ddk3ja4p3SyeSe//tlQEBuDrmUTdwTrmugF5vHQz
lC+3R7M0YbjbQS2DNA6AWMoaEQMRRGVOmDCo9NLqeca0Q7t7xcjshdWdMPcBoYQPiipkrS8PZjM6
omAuqBGMobQ/taUDOlpwDVg+0aaO+9bQ/Yp7Xu6nSJ98Ju04SIfskFuPg0lBAT8UNApswayn2NNA
jUr6iAbIe9bCr6SRIbxi5qcGJe4NyEVRQkpls8lBZNH6kYFUGMIQ+5fUneRuSnpE41Lm6VaOtv2V
66BUjpknA4vKatObgjzzPuv9mPB68J0qevIQFfKOB3G809pd4ejd70Ty7ESm9C9i1fFbUhrlxurH
Mqi4WfluIYt7BFK5P0zA5pFx6n0PF+5ej7Li5+15Xdoe6GKeyeQAH0QK4XJakS1y2orn9jFrD653
QGrt9veXNgf6+shcAPfQjKl8P+uNYSwpfFGENEjdaIAP23eZ2QS3zSwO48zM/Pczf1QYldmmFvag
LoIOGo985cSuDWP++9n3J1LncUnwfQuXQv9kkVP3Ad5ZD9UY3P3g4aFX6VCpQZ+15qjG1Hn2XUuz
rwLPWn9szZXbYT4olwfJAHwDrUMIxNFtqXYSGNrYDkUB1pTCjJ07rwPcJgE4VU4gQChad7xPx6EL
az5Ymz9fI+TbEMsjMeai5HQ5h0QH2mjiDj3adMvF52gNVrzkVc+/r4SKTjWMOXXAPJLIB/zTQMtG
tl4a/rdRKBs6oRM123kUzA7K524N0Lq00fDkB9c9QG2gNFEGMQKMCcAhBjG1PrJ1bfmaiA8cSQAQ
wMaENxlgWMpeZlnnDYKMKN5PseUXZCzQMSdD3UxWdtrigoAxFIAoIAyRzrhccI3j1W0B73X0wCb6
bBZWuu2HKPsxxXH8IurpAyRTeMYBzQgheewx9aqDIMHYMlnjkEYv1qM5fPvAyp99Xtm/ptXqvTvi
84bhG/dkrVa+5MKQXgKUG4cSyBTlgqOT9CqLVtYRsHFa77O1RqXl76MdDBK7LhgxlY1L7JKjhgVP
LA+VBmxf/PsD0wMm5X++r7hgCImUutbi+xaa1B+9aqUKungwzj6vbKZWb8lQzxdJ/8WVvqXvijXS
myULIOWDc0JchjtRiWNw4zfRNOHocfeOGzuT57uO85UzsbQK50aUVc4iacWWCSN2eS+CfFzJtC6O
YSZenpXKwRGrfB6VqihxbW4dTfcTqR4aEki6+fN1nl94IA1GkR22Lk+13nDweA6uhefyHQKl6iMj
mHUAIEyPIpP6VI1A3gOgJrePehnK9DWtnqbxA8HCzHgALzv3lav1eygwWNKgiHmgKNVvaevWm2Go
q/3teVryfrjHZ5At6Cuv0BVIOTF08Hjg2oohBqDR5BHsbTs97h6AEQ0/YAt4L+RyUYxBevpyTcxR
QikQiLCj1rt1AE5cdkiNqN5NRQ9cEzET83Tb4PU+QxABfjIQ86PlG4WfS4OFNboGdDcssKKhyJJs
HDvbIAV028j1Wbk0oniUqWDoNytgJKt3jAWxuxLUrX1/HuRZUOemnJnR/H39777+nDefb//8hc78
+fcD54CdrGOWlKyLZRcCE5jhwoCiWaXTYBCaH9UOCgZN+8AGc4dbWPch3eMFRl/+1KY1cNT1HoRl
7DLXBuj5umsdPGJalw02Peo1vzNRwPBlyrZ1yT5Hov1jvwBEN0RRUOghUJGkivsc0hziMlNrHtvm
LnX3a3HX0o4DWgAuB7v8mgwLagYJZUlFj6M5BBDyCLPY2HrTWu35OuEw49L/b0ZtEkuZDv7NiSOI
1IrW2QkrYkdzMMq3MSnJMU5JDvBf0aZ3U8UlRAPG5PX2rlnalCC7RaMBnDhOqnKUG6YloCsDeiVC
Jrocg7KR4X+zoISYvdYnyHnjoZG8yHRfkLv/9nnFNUTtPwPIpswfeVCUa4zY805SXzDnU6T4hYoD
Wa1PNnBrJAkKsTUaPNr39IfTr2W6FxcDcbI70+3ND5dLD8FllSdlj7eS5f107xLj++2pWqiMYLch
S4e6Iphzr6EIDIm6d3LeiLx07RtIWMHcACZR345ZwKREW9nkp8CgZEh39ca2sxP/KfvzGhN+xTtM
HSRTM9fL5SiZtKSoE6Sjpl8lxXvj+fYolyYR6VTkIsFVg0ZvZRJjT6Qs6krrOOpHLfti/DmiDPXR
ue8CaEzEPWpAkg+NkzWIJ44DKkegolnZz3PIpOw20BIBtm25c9isUi5WwoIurwNx3BQZpML8Oe21
72gS8gsKxbV+rYK54ObAqY2ud3hr5GPU2ESrS6sgOaRhYhGFPNqVLt8OkfbHEdA8VaiQziEWol3F
yeiSU/TZQsfCBJcpCqPDn9czwNqDHD3cNZJ2uHwut5RIDJN3lcZOTLz9kuLl9o5amKQZvow7FWqx
4P9UotwW+FgzL2V5MtH40oel+d3rV0wsbNoLE8rdXTGWxdYAE9ZWww1Q/zF3KFYXRcdZdA4roC6z
25agd3c7dnLT/g7iHgE1juBbROUg0KeVMGfBXV7YUvx9MaZQV9V7dtKSTUownED74UBD1fxAvHNh
SPH8Bjh/NaNt2amrfuFI+Q1ack3xmMr4YKOJJy4AjuwlnzF5ftN7a+zgC0sGPgQcmjmZiQYv1Y2N
Et0IccNOjvWJ+063smRL4dzF95VdN9KMVbyt2UkXWyt6Je6DJUC+tZ+lGNvkjtONlT7SeOXduzgq
tKq8o0AQFSgbEe9VwBjRXHFKhgPfOGLl84ubY8Z+EwAxkXeYj9pZDOwZqdmRrGSnTHvs7Qk11pes
A9ED1BzH+I8xTGgYQV4GwFiU1kBHf2mrrgzB4wKUYWwMdCA7raRb8WsLjgG3KFKMCD9R5VSbAeoa
eO10dHGQwINltI81smga/fbH3sdGpmQuQ8zKUVQZRqHX/QCpteKU9EFmBHkaTmtX2tI4zk3Mm+Js
VXhq1TIDd+0JRKZhNrxCvqJGqeP2OBYeBxfjUJY+F3rJBMM4oiK0XB9oYqvZIri+bWVpg50PZf4V
Z0MRLhvzSNICmtFdUOV/NSO4ksmvNNvZ7srCLJ7Qc1uKB9ClJ7iWwpY7CXTt6BsN8F7Izfiy57+T
Tm5bt/tBYhHGnjxqBbpt/ttYFQ/hgEHJo5ldnGSTBjkyeHX7wOtdLPY0W3Hqi4tHqeu4s1QF6mGX
01qkaDUlAxZvpEAfm0+1EwzG1rJXzCx5H9Bq/2NGjd0YCisGKgTYiAnxvUz4LVlBBy1udQtBMFhT
3pEelwNJiZawRBDM2fi9BTuTdH+StSbxxck6szH//WwPmsxr8xbQ7lOZhKkTZCjdgbht7YJYGImj
Q0AHzzYUda/af81GVGA4L4pTD0S0A5Hjcnrxkj9OjyGEPjOieAZwAuk6unwLYDie8vSvkRyqtW6Q
BUDMpQ3FMZRIcgOKhXCEtzvbedA9H3FWY2wTYM+9e9f51qwxNi+dXAwLIGKoyoMsQuVdqwuzrHPB
sc9QcQUXRRUd2vheTnkw1Q+2863V95oe6snm9oGdT4kS21+YVUKjrNAyJ4phtgGAc8IOR8l1DIj0
h27TEvTnrYX3CzsRTwlErvMLHzeIcnfklpcbSPrkJ1KE8BHoF8imwF7Tbl14slxYUTZJ6/K0iaSd
n1DSIfLOoXfN8KP2eJiCjaqZft6exMV9j/KxDsY+sHyodb3esWtRZVp+Ksnfhv5qVE9DtRI5rJlQ
1qkcKqOwKpio6m2X/srYRl+T9lvcCmejUFYGaMOGFQ4OFp4ce6P8TrM3DzofvP/LKr8U2aGMViKv
tTEpizRKt0efaVac9MrZcP6jae5KfVi5kRaNQDkMOMC52qcSV2hG38vIHeFdrfsy2vVIN5bORwZy
ZkMZCCuaJm+7Cd61CNAu1lYh5Kj+fIvhqYrXBShKMBDltiuNPHUB9shPY/JclKDc+Tz8OSYHOXok
J9DOh9rAVesACNUIJMq6/ORp4KG4I2Jf9Z+icQ1dNE+G6nGAmUQyBGnSuX/68irS8rgHlqbPT1Yf
iH7P9OcPzNTZ95WrLvf43P84f3/80ifftOq32/4xhg0zdWZCibJSwgZryGSO12qYdU8sDT8gE3Bp
Qgmk7AYqFxUb8tPUbGLP8M38rk3XfPHC2ZhZhVGhQYb8ulxs2tJgQK2IU+mCCUzqIXfvBVkrYixZ
QSXOnXlH0B6j3mzM7uw4shpxMtqDMPZU3Mlk5QAuXCoI0N6rMSZQi2ofb69FHKoKTY2t24cm3edt
AZLPvxK5u723Fu14KK6j0WiGeykLn2iDGKsSTUzUq/1Wer6bdlDvkH6jfb1taWnSIHyH4glo1FwI
Rl6eEpTaWRZ1en0SZR7y7EeKxqG2JCvOcSnQgazXv2YUny/GkrhJO2BABg+TLAMcswLfTh/E5iaX
3Z4lrj8I05fiy38bn+IyZa0Nk9Sm+lQgwhnsJ0aJX64l4hcnEXx3IFnDrXylHeUIK7arCctV9+Oh
T4fdNL5G9Z/Ho3hno1w7q5GCkkbxzLRtuUvttj5Vb7qOrMspAhr09mQtuEwQKiKvO6cNEF4o2w5Q
ItMbHWzvIZd3nlWE6NVciS/WTCj+BtGS2aUeTBgMpPDx+BcBxu/2KBZWA4VgD+gIXGGAzSt7bUpJ
x1yeiJPMin3dsCcixZa6a+mi93S0csFc2FG2VlEQoBrxojoVRS4PaJX5q+4dcMdVzHzIndS4A36J
BEDLORtpDZGfR4772FLnt9nr1knEurXnydC/TjGoWDOthASioNlmsJ3fGs86iN1A6qLWeX9PJ1bc
1TT+nXVI6k1Ue7GFoEFjZmXQjO5b2vfwqQ79POmZudOE4+25p0UvU6WTRzdOijdqlGlgNx7xB0ui
RU+SNDA7UPE4Iop8o9ZTJFg6Lyi9qdondllvRVIOYPly6V4yMaE91hoDBAbxntjcDFFkqCBckSYv
VZY3dxMjepAMBn3zaNFuQFXivADv2OBRo3dfelF2QWTb3SZOag9/9fRPCbjT712Dg+LeNeIvnh7b
aK2VQ+5TNIqiPWT+b5zRYlOlm6Q6QD0tP6Aj0AJVltd9qitaHvJCgCQEKk3+6GRIco1E26W5rQeO
rNNQlgQ8hYUAd05H3c3tPbbgoHECPRdtrSgdgBHy0m0aoh0rLpLq5FTf+vxTM42+wKtpLVReM6N4
55GDkTtncTXfzoz5Sf6YoF2n2t4ezHseTd3JeMYgVgJScZbbvhyNTOJYwy6pToxOzj6iOeQJgWQI
SlFmvmWO2m6yUi0kogQIuBep75KR+WNqG4f2f6RdWXOkOLP9RUSwCngFarFdtim33W73C9Eri0As
YtWvv4eOG19XqYgiqmcmZh6mY8iSlErleg5p2mPWFuneaLv0UADQ1O8SVTyMpKUbAVKVl7YwMn+s
DNNPJxX9jkbXBHrc5n7p8PFtbC13x9JBeHpd4yTr6lvVpr/6jmW7YXS7jaIC/jGundhvXKsOVAsE
fNWEajCqRI6XFzrzNYRMnqYPRzNqJ4+xxvF40Scrael5Fy52CW4MjAow2W25E7/sJsfB/C87FsPX
rLsDMeCmqw9mUm4xBbTihi9M+0LEiTDpSBy3UHUXzLJHc/rKlYcIqIRU+czGWeHfSvdZtcotN3/3
qr0FlFsWr6jEkuKdipfM9KiXACyNIH5Aj5mxR1SW00AMK4/BohTgEoDPE+W+i2aaIS+jOh8cdhQ5
htB8rdrRzrPslbu69B7M3NQo8YFA92KgFJiwsT52FjvyYgPsSrfelrdzFOO0TkRI2yVE6ZidQ9gx
sd9o/+HaK2//0kY50DiMW5sGZkCktz+hFUehj5dHK302x53hi3HXZCuIVkv6jcIrurXQ7IMoVrJp
bpLH4FnBIirnuRcPEfhPs/JzHr+O/RpF9bwf8lVCAAgybzyLmOaUtNvsdIOZ1IX5nHPUZRyM6ms8
3PPpR9nuC+vrin2bf/mFOIBfoBaCBO4FAmMtUgqUDWhzHrW9R4ZKRz2BWc0ev63y8hFzDIkFODLB
WLIdDYcHmuMMu2IYCbCnlHzvKo7mAUU/3TpDkdwTo8u31HJyH73Xua8kFdJXnVpXr7yyhk8aEfEm
y1z7iVs1e1F5/QpgMApGn/a7NeXda5Gn9isjJAvgFo93o4ZUaWpxBlaP0imDLnaHH02atT5T62g3
kYijO70vvaYS7LXQB74WK1/q1xyLw+Obkc4BZy2dRztwx56MKTlS4Vv1rkif0s5jxvvKOVwcw7kU
6ZaMQ2IPemNAiuNbxT5yg+vfv7zo59+XbgkH3VEZ25i64+KuD7PibhxWTMnKPjlSg0VXAqyED1jB
oN47AkUWrx9A2PTl5nXMLgUGy9R5VFwOZOuWAoR1jONjC3ZxIKdXu7Fdecsu3XB9ZqnGS4bbPo9B
4KhO8vRT36ZmlXRKmMD9c+2ftTpury9iYatQcMfQLT4PnAZ5HEU1I5XqmhEB8soAfsuDm32yh33R
rcUsl6YEKzmRI3nhmqE4PSvMKMyVrwhgfMU96m4ZEDeFL/FVL1c27tJInoubdfBk43QnHnU3hjjV
+FJkYZTspuIDhOKZMa24AJfajNFLBHwzaNgCaE9U1wDbo5EaWmSPGSubPbXdyoW51IJZBB7GeVr8
8lkhcWKUg8E0kGD7dmxu2iTbXdeCFQlyW5dw8owXfySkH8DhGdYe3qVNQjiMiSp0+V4O1WttkyqM
jRh4j8m2o9YLaOX3SrnGFnx56g6GeU0cPXwI5Cylp7HKLFUI2mphSdg+Ktqd0lQ/tajeDKA6rXm3
cncWVwXuYDRCoT8b6dhzJRPVOBUTx6oKpb+30shzmOqp6o/rZ3N5c+bedfSrAu0MkATy0Ihl1KBx
SIgaNsn4kNXDC7ebHG+g+DFEyGEL8clJ1hyZy42cx67/xubSykjMMuEyxMx19ovhkQSOowqCkGq4
S9y1rOPl+iALoLN/UGrmWuH5LsY219Q6i6qjjuZ8Mh1r5d1AoyTQ/u4y96DdjnELoiY05WLU2FiA
ea5cU6TY8PKYNcjWaulT1q6BgV7eplkEOt2BC4zEsKwXhcjBQW7T6jjUosfIbKZsW5Y5N1sFSJnZ
adE5hPhWds6yJi1TDG2Wx+Yuiw/Yqutqt7iIk8/LTw9P4mpMFXze+nZw2ffrX798dvDj//j6mICc
E//nh56kmtKpHZiVYt6CKNQuCw+UJI1XRsoBdfyVrVpSZ/B7w0ADFBM+s6TOJtI0qTIkkFZmqGru
aRN7rYrMXOYreLyvL21ZGBCv0RtpwwpJeS0zZQbPm7w6svouz98sJNBjFzAKdeNxZ5WrcnZlZJ8Z
tuF/0uZjPHnoFDggjkIgbQAQWhIJL1aC1vlw6mNMPtXFR6xyry++XV/i0pUFBs+cw58PTy5waskA
yLkBcYHJwMPa3zVd4UWm4rfjPh13BVkLsy8N7YyL+L80jhxXTZFuC22KEBrCY1emwwh3BfXi64ta
ESK/gW3ctJ0yQkjC1Qczzu4GRXusI7E2uP0HoUY+MriM8BiAfIxgR9LGisZFrOU2OwIgESh5RZrs
qglUGWVKgDk7RtPwpNHS2dSd+pH1tPDNiBzVJMuDwegdT2NMuQN4TBIUzPmE6iANjC7OAgUkSA99
3L3ZebnWx7NAiYrI+eQ3z/f5RM00veCWViA4Rx/EjnXKu9smD1GtvbsIthqj91kzea457oG2csgi
APOJtez9kkE6/QnzvTv5CZMbUZ5m2DZVfCjKvRHFK57cmgDJ4lk98qbJvMbus2V7NV35/JJ+neZq
JLuAAbKirZDgPZY1CyzxWBUvHeRcV+LFNZzko+Y/P9mkJnMwiqFCSFb4E/GTtVGJtUVIupuWVcnz
eRGm42cimApfv530AQYFyC8YpMIDDXzX8yVgqIu0utLVR8TTPviPJvbG3bfIXCPQvNwqxDWA7JnJ
4xDAyX6VqrdJryB8P5aOj9Fl4GJfP4rLrTr/vnRlMNjdJiPD93XLE87WHTcuu/mNhgg0+OL9R/kR
xBXnWzVaGaOKG6XHpLUD3rpecvvwITxphB4gVkBWBqHuuYSCVGpi1iw91s4DOhQZC2hxc7/buQjp
2vWxQjHOUKTHvgP+uE+tTXx78/25CMnFnEDp0xoJVkE4AMyBSxxcP+olVTrZJTnfUKbIwpckT49m
/jtGAcBd49Ve0qVTAZK7NNoTadwYC5jSd1L97pvGV9dGe9ZkSEUMp64wRp5DRlf76rTLjXtzzXos
MHPNB4ErB1ouhLTynZuyKamUWklQj+kRUaDzne5r8pixuy56K1CGa4073f3aJb868lNxf7F0n3Rb
2vCbI7fz3yHdTdfoecS0KDkKPej0LcZPyVr7zNJ22kj+A0QOjssFsYsS9cNUtVl6dIbAILs++tSs
Re1rIqTrbzd9b1OapHhRfDW+69o9+rOua/a8Eee+CnJ1J6uYf8LJexIlJm+AnZYeU/uLBpIGtrdr
n9yOGnguRToOvAZajEkF7FW04cO+Vv/huJFORkiGuYFLHhrgoExZTJEPLNW7OttUbMfXOgyXTMCp
COksjMxpe57r0OzWQ73WYfvrB7H4fRt1BWT8Hbj70qvIFY3WAIdO4NZ7iurzNe9k8aBPvi/9ftfA
dFKf4Pud+xQXYBZ+AlL8tMYftqixJ1IkdWKoR6cNxqOPVr7VswfweOnO8fpGrS1E0qVhQqmzKWwc
xBcHvJaO76JVcVgRMj8YF9fiZB3Sszg4mOFsQTh/HBK2rVvVo5XiOda3ztx09hG5mrx8ub6stfOX
XklrTDRAZGPnxmkb2aD1Dv7b96UnsjeAJUjG+fuG7xiAC1555Vd+vwxFoqQMTNI2vt+UHv+Vr03A
rn1eeiCNNrObJsOBoGe5/kK+/6fNsaSnUaet4cDWJse2vbfqbb8WeVzqLDJOOvmTGp1BR6XLnSS9
C4TzXAUPTpV4ghbfJiT7jXrYNwZdiz8vtwrCUEuw4fLO41OSMCNvp3hqOjVk4+eo+CgAeXN9ty4v
+bmA+QecvBllqjmVSCHAmXYD6QMgv6stDf5FCKr8QPVD+x2Rj8TJCkFaVw0nkwW1aH2hvJh8Rcjy
Vv0VIm0VNYzGyspEC11+14pn3PHri1j5vtyekjGidCJC7YCT3mOBXa31WC0KAOuqjkznAjK9RXpL
Q5pQC6n5KU1/5Ijarq9g8axRkkRZAh1pF+3Ulq3XBgduZJik4DJ0ooTswEoIRiww126vi1pcy1z4
BhSh7V4UP+thAGi2gsMwCQ/aCPBya5zYaxIkG4uGUj0WtYNMu1p9SrLyk6XlayVcbVEI0J+QF0b3
9kVvqqEOA1VaGztGMqADZih+JeqhrvmbAkpaWxOmHzf8F+CZKy9J0n1Pyj3aWT2OSQVS346DCgji
OdePKZ0ZpEKym3ra9Wo39npoGX79WdFCroVoI7v95DDSjzqpgzrjBaSeOk1234HWJMyMpNg7o1UE
dWXfTtCOpQAsD0TDGADD5NS52aHuAPx8rmJsGHNm8Suqjf9wW08FSHvlVOAgQqVGC+3skI4P/3JX
Tz8vWbTGtGLaTMBdFpE3JEH5/g+HcLI9ki1DJcLqSxWfV+x9Dzp2deX7S28Y6rsqiF8ATmzIOeGu
GhktOkxtV6bf1jvuPrvaQb89UsAhn0iRNimq0ZSoMwMWuc7QMJgGv6/v0kKiE+NWOuqUCNnQ2C2n
mhPFylBuTdUwLd4t7RMjdJcAbFV/0tPyME/PWm0U9Pnol+K5H252kuZZL9C6GQANMwCxca7CZSuq
JqkdEToOC9KYBStBxOyWnrut+D6MDnD0bYzAyKhIaGAtq1wTIqRjCRIoTCA2vqXQ7vOI2uy211V2
ZxlTv1KLX9IMmGttro+rKJRLriVDxyrvNPgDAwOFKrhFxKPF0dpTtlZ3j06mbqVBakkeutRUFHpm
2EhZE9OJJkYTc7yqGtkVrbPn7C4n2yxa2c0lS34qR9JFgNAXVjnV87qiL4I2+6acPl9Xx6UDAy4X
nlGc2yVgYE0jAm6oSQAstNxZSfZoqVHhmf34COLEB9D23R4GzthVfwXOe3viu+WJliWOCoGMf7H6
+5LUQTW99ubwD7YUJR0Lq7LwBqqyNdKVqB4AWRjq6JhEQ7MqyuD61i2djouyMubeAYaiGvOfn6zE
EFMFR3RCKJYCDLfaJeCmuC5hwfdB8QYZajydwEyTZ7DSKk1jS8x6PVQ+SK8qUCBm9Pt/EiK/akBW
auwsgZBy0EaQJJqbqrDRfamvIWMtrwbRB0wDStdyjTQjY0SLOSxw2z1XfkbtQzO8Xl/LwpHgZUY6
bIZ1BXWl5F9R4KOltkJBmmp+id1f+T+EUegvcf70mYBOQL74pdaKRlF0AQz+x4Z/AfM1TSygBr1c
X8bCTsFdwsQCKELm507S3b6utXJSFBGm3KPtMxCPrZsHyoC2CIpPHfT2GFaRs+68ia0JbXIiNMZq
kxbDYztGm7qhX25fCJC98Mihjw0d8pLHVGmN6YBTSw2F8qgK7tsi85tqpSd24dCBqYpubGTx0Hch
82mUIxNGK/CmReWTOj3lv/5hDSB4/oNJNeODnV9zorg0TpwM17xKtkrTAwnffQPk9YqtXzrzeZSX
4GDQxSQ3qUyDjUp7N0C1en03Kf2WVu2XNKErBZ0l94OYQPPHNCEIrdEKfb4cu3FoQ1gM++u6kRfp
yuQbeXqHltQt5UbrtVmyZ7F2RypxYE35o9FdDqCK+NP1XV14d/AzoIHYUUSO8pM9kmRC/3Emwrwf
t0OePClW8bnLyLsRJchwTSuKuDDtDnLPP8CJwHoF54p0ij1Q/yIgM4oQc5T6VgDP7GfXuD0YGVw1
SOqx30wums9HouRfmg7UKGVkDugWscHhdX3lC84DIoh5QAxmXUXl6/wA4sZpVGX+JTEAUxpwlk+R
CzRz6ttrzAcLw3ZYNBgo/gASYgxq1rmTF2qyMJQEYgUR6qTsHpOYvlNljEvkf7pklxPgGeSKQe7V
xuR+GxEn6BT7H0JeXHyE1OhZB+a5bMtIlFd20WkiHHmyMZzq2Br2zdMDM3HrXxHSQ8yGjDFuGCJE
SsAj46PpKkETUz+L19pElkzNHH5gLhpoeOhXON/QRLggItVyEbqGH49evjZ0vfT9mdHtz8W4hCKj
A3gXbDArh4Pfx0+2uuInz8+f5J3PmJggQcD0AECwpHfFzRAj93o6hVpeoeX9a5qrm1r7VMQxmBNf
tP54u6bPoL7Ypz+WTbpzurATl0XNFD7o9vvWV+L3278/TxHDgKBsof2B+jtR7642kSKn7RS2+xgU
Z8mT0J/SZHtdyMKRQLt0vDAmwPSQQD0/cgRxo133kxW6ILN6zZq3f/k87ub81MPZk/fIjDsCtmwr
ZMVXZt2l6Fa+LmDhzPH7/wqY//xkk9AqBvJMBgEwBbtGb7CKPnCdV93qQc5d+70eB9clLu6YhemB
2bfAJIF+LjGhzjCpKfhcGoCfxbti5blfeCiRowN0ozbfesSZ559vh75hvGntsASPB+7JkWX/sIBT
CdKW0b7qCbe4HTLxk6JPPTXWmmjW1iAFrF0a6xyLsMMu2mjaRm0CvnI3liVgtAbICvhbRgM0IsMq
0VBshwm/R2q2pAc9uv0hw0H8FTH/hBPNUkAPNnFk3pDmd71Cma2hSb+yt9u16VSKFC9auQPSWoGF
pOreznf6WsFwVhfJJgKOQAc0I7p1UcCVvu+SkmGkJrdDK/lGMF467qr0m/nRiNtbONDIjUZqJCrm
Tmt5GlljHZjOWGmHIv/gyi+3uj0pcfb9+VqeHEdVdxqBvbWBYtv7g7rh6DeKzJ/VGlfx8ob9XYd0
7C0fdYwZYx2DBnCTPUh5TbqNvmNA8/rBL/hJWM+MkwdiK8zUS4YXfGvKhIQPCRXre65gOviZmn72
L9p1IkSyVXXU6cx0IkCft857Uuh7O+q+XV/HvB+XCvZ3HdKjm026mhoDGHoQhn3UPd3GrJ/QhDnu
r8tZMrt4DYGjguldtL5IcsYyzh2cuRMqJdATAjAhX//+wjrAXoucF2AN4FHKAUot3FQbpx4Q7u7O
Ku66n3Z8+wpQmsSIEOY34AXJoYluckCnG8QKu/ye/0jTFYVaWoCOtLGDf0CYJrezE7AZMt5beAkr
TP1ltZ80B+N2EFPw1KOENOcIXHg9ktaSASGeOWZ6yEd/Mjy3v7v1FJB+BnMeQa85ohg5ehDEikuS
Ij0NBF6MO0ebUqe7OFkjdrm85BADRgw0/gMvHS/5uTFxMIRYNhoI+qYRo2fKltjHQju0dKerb9cX
dHnNzyVJZitpiUrLBpKU8ZNb3xfoZdTQb5TfPh52LmfWjlPzSDKlKHNXDzUy+Kbx3NW5V7WANmdB
0xza2wcEMTyLUSG42UBuuZg5cVygNOTU1kPbjqEFiWfFj72tebpYyRVdXvszQXKKpZyq3FFnQZGj
b8bua4NekesntKQLKOfPDLzzMKKs0gNQIMBuBKDsqqgDYdLM07Phe9XSbdrT77oYvlyXt7Ciea7h
zwwNrJms4kodR32njWNoD/bPnMDU2Gv8qIsi8OpjxADNTheBMdgkTZ7lJrg0rZdkayYrZ3JpaWDC
QFs8Bz5wUmVGw7bilZ7E+Lz9TrtDkzzmtzPLnEuQvBbL7oqxiIwxjCj1uvbTtObcLe0QmUkUwIWs
ol9E8oHVxLFTQ2dTmKWTX7XE62PjdlOGis1fEZITXMQOGdGpPoUGPMdWBAPyg/mw4qQuJH6QegCm
P0F+UMWJS/c+LidD7ztoU8/vjMhnhsfqHYl3seLjOlrTpiMBWStyLOwe6msqMrdwKAl8pXNjE/dN
QZu2RapbB3MC7zBXcfvmQQIS6Sh7I8UjX5LInLjWGSV6bOLvTsIw4hr0dHf9Ii7kj4D7huStA28C
+U9H8o7yHFwdXY9aTVU9ArF+SzF/rjLiqfld3D3G5X3eF3dVebMjC6modyB9j7bwC35kJHoBPKcj
yc6p6yei/zHU5kZl5leQvtycBoco9CrBI0eFCNnw83PSU6vQ1K5E0tXds/7XoD0pyefrm7ikCqci
pJua0Qrt512NfGurBHSYHgHdt6ILiyJQ40KWAhCXSLSdr6JWCq2mSorcZtbHXl+2T7o6rMiY7/u5
F4udskwAv6OjBMj/0mUFBpAhRo5lKIO7Bfz2c1E7Pin6rzlA84Hz2nspv53FADJRPEBaBB3dF1eX
KhnCfIbTMdrYs5Ch/Hn9aBbMNJQJiSMD3jlCCcnGlcTpAasTTWGZPqo19UbM7vXpzRV3eMvoe0EM
C0JuhOLnhzNEo0N5jJReLpQga4RfrAVKC8d/JkE6mokLJes1SMCJOB/dGkTH/L9LJz/TrKO1eebG
Qw7sfAEVerf1xlLaMLHq+7IAP2umlR5rp6c605+cuCYe1UwPPN4riZ6ldWFAB7lQNPMTBOfngusx
acqkYx1cKABQJZE/3N6bhD4IBBTADZjhYeVUkhGRyeympAsVUDZZ/DApu3EA3Nbmup4tvUGQA6g2
wDoD+07OgZeqgqYIBXIMzDd35Vbl5FFV9k0LkH6x19okoIztYkdghmcF8mQ+nYvTg9+Gh3YmDpOd
N9SrhBIbtAtZ+qYA+S7v7qcOnW357c1R2MsTQdJbMRkANHPtvAvBEpP5M5BZXq+VTpY0AuOg+AtY
FZetMygPpXZW5UNY5O8KRSvbyl1d2ixAsQFVDy4PJp4kQ5rr3RhXFCW+unC2LWyp1pE7I3YCka94
iAs+NbAwUAQyHZTiMMd9rtsxMN+GomB9OPAXEQ8bWn2LFRQvonibVh/X1W/JzCEIQS8uot9L7jXT
LIjJWmifnth78DWWfpGVPxVVXXEXFp4IlC7+ypE0QPBeGzoz68L0N4n5Y/PD+NoO5WP9Y8WlW9IC
JOqAkQ5SbzjvkkVty6zIjWpsQ9oHrWeuzdYvbRcm3jA9i9cOrIRSjWegadEzzruwm/JwxMhIVDcv
trOG6rG0CnR1QM1maGrkbc41gKBRQR8AVRoKmgS/Ym2tfXnJbCOpCXZoKDMKrJIum2Waa0MadSD1
C8vst9m/w4HXukOFkYXsq82215Vs6epAlVEnR3oTA/fSchzFaBjgD7sw4pnHko+m+lEIFI7X0gUL
eGguYuq/guZ9PYnj3QG1bZ3Pgoong2eBycYDKCT3BqneaqPz1Lh9Nmm5LTDI65v5zwx4gjjkFR1c
KKPjZxDk1RGozpOk0uPE1coRrYrHielgJGnbxyFlqOKqfmMRNKO3QVsU76pKD7xnroe20X3qGK//
sOewVSiGwIW5CMyrQXObssOF0zvTK/K90x9tGzjuazgQfx4J+REBHij6EtC6hXyspEs9AfmgEsGC
WIMNjhL2UE7jazX0GBIC37Y6kaDIzCBl704bfx9BaF1ahY1UB/Mb1fkBoNRAL8enzkFJU6O7ysif
7ULbcHVt4Hbp6qLvB0gpJph+EEGc60bHYpTcU2xITvZlfaAYlHTo7Y1lYCABi9NcfILjILfOIIvr
WmjanEJTfWTaTvt2/VAX7ALSRijboKkMbJmyv1gmetyZlT6Gacm96t2abm8yRsAI84ZHFC2axJ43
8eQCiSHRI4vh95c09Wvkw9AyeX0JC6bHNOaa74wjfDn3DD6/uFLrYQTfh+HbQKSY6mM7/TCs10T9
Hk0PTv3pusDFPTsROBunkyXFVelSJ0KMXysHheueU3z5FwFI6sLw4Nxl64YaJ7iPYnUMLXPTuMH4
D4qLKBRdzfB00cFkSwuozcaaRpf0YWy73pOjvyXaijO94HBAAjQXAAGIq1XpasR665R2rfah0WRf
FOFuW9GmnovGSFpycERZyf76li08CKcC/+QWTs7ENFPapo3Wh3YO4rZxC7RQv0o/qe3tIfyZHMk2
jSUFTnEOOdRxH9XJuW+S7jVxm+1/W47k3DTaoDM2CJwQ4Gg7/Yk0r6z/GNcgKpc0GcCr6IgCsjM6
hKTLqROgO3YcHmifesI6RHzlyViwkJihISjLz+2LgA86vymlGDKg1XZjaE69x3W0sKD1g39c36ul
RaCNbWYkhR8FPtZzIcSc/v86MkCbcPpSrnFTLAlASg/5aPg3gHWSVuEmVaPmQzOEXQL3kq+RqK99
XnIwG8foslLwIazHQNg+XfMwl+7i6c+X7qKaos9ODPi+Y26H1ovYTtPuq2ozrJWcVwTJVEIgWCZa
BpzC0OBBk3u5c3QnP7eQAV2JMpcFYfbGRXB7WSJgTmspTlIOIbF6zzVTPyaTR+0XVeTe2K2o15IO
2zOT4ozi6V7ETkOp4L+nI05ffICWwlEP4I69rsHzCUgOD+KL/4mQNw5TC+DMcvohFDzdAcd1bIGJ
5jflQ14dCEmBUL+5LnDJWp4KlKxYw0yNUwGBpP9W5A9Deijrj3ztEVjeOTRcAu4CIPVys5Ey2SZ6
ZdUhVAAXNWF8yUxmcpo1/oXF+zNzhvy/GOn+oMYd5egFhtqVgeDmzlXWspGL54M5D+SjgE5ygYBV
oPF+bGIYgLpRhwfa9/Wj2w65H+kNe7BHUDoWndrvbT65+4RO1srbtrSPcP6RmkR39iW+kjVR5PdH
TFWW0SdNvTfGoF8b3FwTIXkEvJwJU1yI0MqPicaB5n5yMSpxXeuWDupPNyMaGvXLPnMy1owUXEcR
AQRTQaeuuLJL9YOZEhD8gDOC4UULhxMNU1SJDrCS6NCzao+3n1l3mPIfk5V5JflmOsyz07Xmqlm9
5MuLWi/ofVGxvOwHr01z7Bxj1MJO+wA3+6bShm2lP7gsiBrNn+Fzr+/i0lGBEU4F6zz+fZGnLI1k
Irku1LAFXK+P1y9/GonZP4tKUVYO7A8Lx8XakGLB843WaVue3wJIA6pCI8o+Tj9tOX9O1SPKC1uk
sn2rCVpN+ACG84yBew2S2Yq6tdV7ouzFsGFF5Jna92o4tOyH2mFaid7Vdb+5vhfa0s3E0A32A9Bj
c1nl/O13KndijYHRKGHuotb2y0h7NjriI0wHgtfBTHeYrYUnDDjlb5Z5R+sjjIVvjnBDjGPf38EB
Cqp8LUWuz2Iv9o3A5CFJCYxxOWjjNouok2MaCFkDszi4qeOB30xVhmNRfldYdgQnQQ0mg8I+jKBP
Lb+LpEArce9VotlFhnvfdZWnNPHGyZ6HLjs6XPNjPqw46cvHi+2b2y4wKitnazllUc80HG+dfXad
xJvEk9q+iBqE2wimKwepu2jjjr8La2uyQ2HcVyxMxgTBPwt0rdk0OfEtewRcd+ShKnAk2fH6+S7o
+jxiMdcBZvDBP7PHJ1591DjDGBWYteg5n16mUo8PMTPqDWHTWgfFwjVGfgVjRrMrvIA+GfeK1XAc
WaXw6kB5MW3HrJ/urannPvji+atDu+qlUVzl7voiFyX/wSPH0BW8mVnHTxZp6dTSMtR0wsEBeA9R
A2164tMTa+LtAFxh0azc6gszjLw8so1orsJcAKzWvOkn8kC1lQFAsmjD1HnQp4ff11dz4Vrg62Dc
m/UeFShcrfOvT0IxB5VqqN+UFng9Opp46AfufEtE6R7g62t0KBcqIsmTX66hVvjgDm04AJZhBNSm
x1R0QCAbuLJtF07nLGiuTCH7hS4FGcZtbgyl7TB2oVb3xOckdh5QTTQ8R0nf9B5UTNjvtb6oxc2c
oaUwQoOKkVyTKt28KwxitqE2HripeUr2IMo3fnOAMy/tRMysoScaAQ+m7fURYgxmBapJvWT8uK4V
C6eEoiFu15wGgnJIOs6JkYPBSjShLZLPnajzF1YJzTfcSPtyXdLClmEETEcnMkJOpOvnYzxZi1MQ
9FamDJIi8g0QMM+gfbmLhnzT590aDNvCqkyMUKG7D+4Rmt6lVbFUaHZcWzXm/45lBz6eO9V+vb6c
FRFyXgPzqzZIqSFCU+55HHu19jSszRcvytBRICK4uHO+6XzLCtRTk7SOqpCn9oDcTNHDicnzpyIS
9solWjgdmAQgI6M2iUFmWQ/AzDu5bVk1KB5vhHNniT3v92P+/fqmLVxVNCdgWnpuRYfjLOlAEVVI
CJKsCd2+sAqvbLVx3ym1DsIhBDllm+R70ol0pZHkwo5bc+UYM+ZYnYPdlKRqVM0VVddL9EUUPmiw
PbsMVbKthijQlYf45rmHWRwqYGiYclDul7PkFvTCbIeoDEdhPJj8Iy/WEhOXVYc/j+4MW4lSPBLN
kncVTUWXGjFOK+/vMfdSRQ+V/WxrMEDPJgpW7ReaPkf1XbFG87zwQmFCHE4nFASXWE4biS4fJkUv
mxBcPvQuU2zhgx5vLea5jBcAFAKbhIL8PMoJN+1c72u7GMeBiDKMu/Y11/T3Xtf83oiDCKQz6Bei
QdJVgVZbk+8m6krMf3npdHS7AewHWTcL8bFkO7QIUHejOhRhnPUBVWOApKje7Uj7GOc+kSKbD9Mo
ShB+iSJ0mfo2IJEYiTVKqvmHnvm6kgjJeiQWAV7YoBUhKX5P5UuHUj8Ac3Zm99jFX6sktG9ucZIE
Svm+pDJ0AETrRQimKFezPUVba9691D/sGuwH1AIzy6psEIVb1dxpIaH83TzkK2Zi7ePSz89ahzl0
wsep/jBpQR+9XDd+lyb2/MdLlxb0SSNwhXEeinNfv05kX2R7s9pfF7KovQQZOAfT72h1lDyGmLhK
bHGjCDP7Pm4OU/JArJXuiIV9mhPTGF5R55ZwZ17nyUPOmcsoyZIiVIEO5/XZ5voKlj+Pgjh6pdAs
JbecN1lpEkOhRThqQaPbnkjW8lKXrxDsiv1XwvwLThZQ6H2PlsmiCHOdbMccpqVI9lVm7zQSHaap
WDn3pQWhaxrVPPTPw8OXrFmSdqTkqN+FbQlOS4P6VPOvb9llMRxGEnnwOdAG7cWFC6xGpTNk44gV
0ehhdNMvsSgOkdUBQ1d9UFrgpZN8Z2rdfaIpG02M/liXjylpV6LChYf27GdIG2vYjLslVYtQWD31
03R8RtvthpftzgYLC2YWfqWN+FhZ+8K1glDMysJJAhbLBRYDgEMdhfdFaPV2OLr5PuHpATRS2wa4
j5MoNoDbfhyTydPAwm1w4dMxQxE+A+Og6qsN3dQY+Pau/6iFW6jBBQBftYXO/4s3pOtcToSu5qE2
NehMCUHTFOTVWgV3wcBDyswIa2kzNrOkWK1dKsNk2zl6ug6TA36u5yR7SRjxq4Z67fDS0M/Xl7Uo
ECEWoK/mKWu5lwTzS4oo+qwIG/Zs99xLpm2NQmWaPDam7fFKRWqE3m7QAJ5tIIVsAtvhYtxIUUrR
Zy3MgVHvu3wzaTEG5VfyLYvH9VeGPDsRl4jmWoJ1JchHOgkkpF9TsUY/siBlpu9B6yyGKOYM1LnZ
cQTS2KSwWRiz97F+p8Ub1d+uH9CCqTkTIV3AVJg21QYLXAnq/pfu7q5/fW0B85+f2M0WlylSGywg
0Q8EndKm9U3JuhVbtnCdz5YgvS5lr2eaUUNIq723arEzCgqQssmP13BC1wRJt6dummbEG8dCq/MS
I4jRh0nvCmNNfedTlbyws/VID7KZEkNQBjFEdD6lP+288Cor8aJki/rBxs6/2zWSocz0naHeMZJ7
pNixIfJF+ex2ip/D+1UPaiE8ohxqkQdZ+YFozR9623Ndup/osHH02huBdcru9GKrp+0rOCy2wt2A
bM5z9V9AXvEYfc/5BHo59n+kfdly5DqW5K+03XfUcF/GuuqBS6zapZQy9QLLRQmCBEmAAAiSXz8e
VTXd9+qmlaamH9IspVAEgyCWc/z4cQdGV6nUrxhst1s4QmTxD29+7uA227UPq/dtAVJjxgCUkE95
c+35H52+v5ijWGqAai4cBFBD3s0iPi8BFf0gLySNJBhrHbcfjPmvr3BxZgoAAiBf+eM8HeN1kEnc
ybvAX0qXocnyIybvL1YC7uG/r/AuVGRomF/HlMu70X+a6Z4vLzGp//Vi++gm3u0W1syw556EvPOz
b0FwNQ3Vv/78X0z/P9zC5fq/W8yzmTzpdfh8510LB9Lxcd12zHywmi+z+93s/8NV3j1sL4ntEgV4
FGmYnIHUFYzuEQsVidwR4urcfvvXd/XLUQPXACKhIYwd3wtzrEGIrI1JiRz4qk0L8xEF7qPPfze1
zOoZdN2OmLzx50h8G7sPYsVfPpWLROZFEwbp57vdLxR2W9QUYLwgNDvaBx48C4Viw0dk/o+u827z
ixziRU59XAcbAk/tXtkzzW62jyxEf/n8E4hmYJ0jEnpfBiKt7iC4k8i7LilQ/dHbYfAL2b6Qsdw+
ahv+5aL83bXezWi/52HORowdXbOd7LfKzt1x1tm/H9tdxDP/65beTelhk33GA9wSoftMxsUyVKb9
SGX6V/eC8bpkDP/ovPvj6rxIK3o6yuVdNkzVnMP40xgYvP7bogeAqkBahc7tpewLmbw/XmZuJc2i
jqs7PKKis7dZcx/lp2lNy+gjvPRXM+5SXAZhEpWcP8ldpgkNOxoLdbdmISuCsDsOIB20c36Ezey/
n4eAQQcXQ7iXXuo372Y3ft9IrgbcFpqIZeX6GkLzIeS0t9uMf6Cl86sdAW2RSL5iaNv+SddoTVo1
R6xTd5n55OG8jcPdv97SLl/2/Rb6+wu8m9Zb0wZko62CcBKpsvnst18ibxerNxnu/2dXejezYfw+
etTDsMWPnavQHM/GHbXHbXn6/7gOnAwvXdEX5a93m6ii89qztVF3LESR2jjvwAWtYAWIYjHq81vz
wfV+OfVS9F0B4Ubs/T4eIEkjvHHGfTXh98H77nsj8LxvPvv+r2/rT3sdFPSgZ4h4AzRwiAu8Hz6D
Ro9YSXG3+dlVin3OA4hOxaOjdt8Icm7DjzSxUYN8PzlwTeQTgGTR3Ipq+7soQWR23STu7y5ooavq
T4lfjjqMDmOS9ns1s6QmYmBlY+lwpGsKi/V1Gl+yns5n1zpYedktP0Hun++inm3VjHC1HDrIgIW5
aHfBthpQt2e8ms9lsgxpFWnx0jFn6rxJCJS1srloOQkrL2yDx1mmrNabNtDnnlw9R06dMoU0O6Uk
KOyy+vAunpNiM81whYIkqQPO7Y1p+/SLAEhft2N8uxoTlA0muux2GmbKAPyKSTyOy5XvuodpTI8v
Tb01yTGDQYh4IEci3H1CgiOfA1GHTbrVcpvB+PY9WaToriltEPcl96QoNqy8qmvwffPWg0tekEIT
dNIPnlze2nmyBe21Klu5ekUQABhqepCvIcgX7qde9hU4jp9XAgKLF1zYFYSYiqgQrPdcy52eN4t7
ZEHJzRSXCoWWfdCyp27Ykh0nWwYZWp1V0lJXej57S41YKrUOoiajGQrZhwRspYYWhtNpR2bOi2DB
C7ElbaWbFWoe4RQWUsLeb0lA8x+9/A1ObkOh+jXaQcCRFjqLmqNrEV1NjEZV2IUwKaDWFmgCWffS
iWnnRWtTNAEPSngw8NKb52ZPFI9hKbqJg4RKfBHG/Vq2CXKALhGiGvCVP0NftTnZHnTUyeZ2x8OQ
3KLfBLkyzTY0OPC2KQhPlr3OzVR7SzKfc91ILLYkLNp2iw7tOukaZS7QzEfR8jutwu/rEntfQBo0
MEtpXdm4QRYLMI+PEoI/7aEX3fiLVvSluffSyIxl9Ltgd4P4HJ39GZmrnq7iRRVBk9/L+YuOkyuQ
sYt2JPcyCc9peyPTvdj6vaHmYVV7z9uqADVKxBZFn7SYC/S6B/O71a5UyOKGxmFSgaO7dpWDynqX
eEW2oPnyh/O9wkVLuWHDGU5yZrXNBCDxa9bdMBdjyxNFRJ8YqDdU3QZNXER6zwOIUUTxg7/oD4bg
TwHFZQQuLNwMLZTAh9+d9GJYksmuGAGbUvTxywJaDpUmH4TfH1zlfVVDDptLeuKGu06VaAOe1TON
Pjhv/7SZ//FG/t5j+btHGZrYJemGS6ifflZ04xWxVZB9cOZ+dJHLtvu7i2RpN8ZiXYY7QaH6tfP5
rZjKxPsfjta7zXvrB93kzg53BCyMtozGgnwoe/DRE3n33FXeW6g5o/ernbyo7iIylDiTZNHKLKyz
RM8FsvQFfCevBzBKwDIw2DZH9HDVaH77qrr+u99kn/MlbYu/H5f/6/vyv9nbePePEEb/7T/x8/dR
rhNnjXn3499e34aJD/95ec9//c0f3/G3a/59GvX407z/qz+8CR/8zwtXX83XP/xQD4ab9d6+TevD
m7bC/P0C+IqXv/x/ffE/3v7+KU+rfPvrb99HO5jLpzE+Dr/986Xjj7/+BoDydyHD5fP/+eLN1x7v
O68TW3H6ff3zm96+avPX3zLvLxAEvaj5+N7FsjNCrOfeLq8k+V9QNwexML9khmhswnMcxsk0f/0t
CvESOLDQU4aw2D9e0qO9vBTmf4GdHtgpYJChG84L/d/+783/4fn89/P6j8GieMYHo3HNP8Qa2DRT
JHDgNV78RC8Nl+8WBeM+zmj0eR9m5U9lNzVx1UMDt96ihZZN2n5E1gPGi+H7Xex7uSQ0puBEBWw7
R637fb/NSoZOyiRqDnqahgUc0W2rORVkD72u4BBKHQ9FIiJys5jNHrpwcsc05THiCEUODjDQ2U2z
+CFkQG4F0/zOp91j0oDvUsqIqNq0yj8aEbiwmBNrrtu2m36qZfNF0U0+reJBRG/zLHRfxHNPdtb2
EQ70FWEDZEzhztMjW9/3S/isshXw9ygpv0uXYRCFjnlripwOUKCOcvrdVzk5teChSigkRJ3CBxJ6
O/Q+DDeSGGDzjICkH9nB83W2s2B5pGOzOnAk4uBF8jZ686ECvtcXHyiYGI7HYMmXo1ouFt1J47X1
ptPkvm9SiE3xYKvhTKVfGg61k5h72ecscT/nXCLE4TNEP8EDjkzVhcwbKmu95ilOB3HyxvASGzv0
UvR9Uk0ptr9waW7XBu0PebQGvGLbcIiM+cZRXSmYkBuY3ehbn0LkpukY4hBL2h2Eeq68EJK2mZjr
Bn20BbovXwz5rlV/m2ULKVQs7CsREGhtLXzGMtmb0jr2qkkX3/Dt2o8ObEreHLRTStX6D+APv8q0
/SwNTUsS9A1QUl0kTQAbYsshpzRABmvJknobFCuGeFmKLZ2+uVwi9k0KlacKsMMovnCuUVKcMrLP
Gn4dy3Cq4w1ekEN/npLRPKadWp8jY49dHtdDsBaUbYekDzGKro689SASlO+8jJ+ahEWnYWA/nDPV
3Oa87CCrWvbq1W/bulm7vRYZINvWsJKsDh4rI7ibInsb0crHw+neBno8mIuXl8xLX0VZkeg8Lry+
j8owpHlhYV3fueYz5IWeUc3nAgpcmIZF02cH6oV10lAfAma9O8KoBu5NyPLtwWs0qV2ypsUyQUK2
7LY2+C5BykZ8RvMVUYyHKXBPDML3zoX7NtD2mOcc9LJAF5E1vBrFZKt+BY8UduyYEFG/Nnsa99mT
9gSvtxlV2STqHrag6Xe+njFgyrXfReMlReykKeGyTs75FNgdiSl0r+jEw7OLAWclyP29NcxqZIbz
riVGBkXXN3M9hPG1m6LHxAXrZxAzFigwLJBBRfy7jnpHQWY4xpQbNMVhiW26p8+Whf2LiR/iZqX7
dDLtnokkf5wF4vAEDZtrBaBmupN4pZadU8cw6sKoIH3W4YnM06ctWQBA2L6KvGEo/d4XO5NIe5pa
3/+Z0pkdW4+W1kvtYcw0u/Uab6lAUpKlb7jWhenae/CZ5AmIIIgwLg+/krQdKiKX8xLAk8TGwwGE
1QcHF+YSlbL1SDVMKHMP7f0xlQcxYAtJl+k6hiIZK1rjfRomC1SkV/przFpoJ8Sl6IxC7RK9s6Et
N5jmTd5qDih2HgillcrZTbcShlUyjHXWybxYxK0Y+p+aNGMRMrVh9sfYbZBGMc99atfFK6WCL3Cz
HvFNl2vYa79wI6rlUhQVrfrCQtxOP80n7fijbzGQbA6qFoAAwshTs2ZH2OvVQlxtKb1fXHuDUOmk
bVqHrHlexRgjI3H0ZgX6jrTglS8sL12TgVUt5DMHqyZMxMkkwxtpFApuDYcHXL5s20Eg4uYCm3M+
d/jW3pckUewMS/X2IeRlNDsfyz1FOduf2sp45Bq+6v7VnA/BmSCIqEyU1aIb93SzYdV7EJrHasWM
74tlZv01TE/qkfBqDYgs06Tp9yTyK5d1aYUGJVcE8FLsRTyUlxDI25bm4HlPxGh+gKfIht2An8Jp
+yw9oqrBdABN+2ko9Bp/9rh9SYZujwxbVhBQ6vHABHY/r6kI8LUzGZKt6K3+0in9ZSUG0TH2lkrE
7KbNAkiNrPNShjzSB+fYQ9iv68FGk7rdUnYeu65umgld5eBLPEmuX3qICV2l8XS/eJ/JeNkQgTBo
I2F0mq0nFLX2dJxrqE1cEwDH4URwzOTJbTuj57/rgqGAARAMldd1JxPb3kSzNadeYQnl3Wsg0MBe
xKqe5LxWHZXmFZQYpCqZ/zMUa/i6EB/CT2MMhn7clZ6eP+c+Hcq2i1+zvqkzQi9sqcH7LJPzFGly
i1x1xQRu5EPs710+nBLzU+eLfsbqwEYIK/KbJQ3GCr50w75r9THVMdvHGjUJL6c429QNqBV3MNas
hl7ST2Mefkrzrj1qGS9VEHe6aucwfaHoANp0hzo/Zy+NI2fgFTWNQhAnVzVXVNn5BKK422mpglKP
PP7UT0sEUaEIhIXJ32dRe2lHoLqOzLpza9CVU2c+K492QYEzL9o3ND3OSVI3kTCXh3fNaNqVY+7W
MuCbg5/WNvFi7NDkjwrbgXeN2QudlR08CauG066IPRRMfai8F3pMAR/LF0gRuquhFQ+h4y104MNz
Emiz1+v4rZPq1eauguw05JwaCWWiptt2DZtuhhT4QxDeriRsK9aJdWdos29THZVj7P80XXYMx0ui
L9emTpM5wrWyqk0s8Dba+xXt/Hulxr4cfDIXqlWfoIR/8JmxxaBVej3KNHhMJnh/jJC+gEKmsNU4
oRDpY7ctk9YvyTIEDwyI5xV1Cy+YMUApaDIctsWTzypU275pbJ3Aac4AL0K9Mz0EPZT0t2Ct5YyG
Y6nbXeiimo0ZrxPLo0rCg+a2S1g19m43yHw+JVFf554ei5x022H0+31ASFILF+8AAYFuYMdCuAbh
gPJd0c3RutcoMS3TsOvY6IqlA908Mt6LjC1snAK1D0DC6dbQ3y0JTqYgkzdoUX6idosKhHDXJJ8x
hAzOxCCSZoBHCKu80ch6TnJs4cuEGgY1h2EDpwatYUgKzT1vhF8YOYw4xQVUcKcMYIrYNREV9ejf
0ox1tW0RP6Q5PYqO0xJOdqYQKgeVAVo8kfYeJ7JcoWZ5Ic35NwGDprU/qPxKMoowq/NeRn8RxbCk
sArwPXFw4TrUDPHINUsQNdn0hvOmyHh+QP87O6YOwYKza1bIdH6iA46s3vWvM7KLoyZzXPRz8wBK
fp1uNjqzmDeqIKnpgYsw7ygbOpWXruFqENp/YUxN5TJOz1gzBxR2q7kXQeVPrn1Dd4TZ8Yanhzhq
AeGuFlOOB99sOo4PW6PuYYyUQw3apbVGhIUqEZqRemy+aQp6/iMCUldO1OpiC3kRdcl+YM3PkVj/
nvQBTrJ5uDZCHbdhAJYCHykq9d/DHgFpDbLuvB6Alr9k884Ny5E0/RuK7Ka2TX4INvvamwCsmJhO
NdT6g12YL81XB3uSnZ0TfzeIcaJFIJP5gDK0xwrpba86gK5V3Cyo6bLQnLnx1iuyIWAzDtNqywb/
U66S7yEN9F7FkNjcfJ4ighx4iQR7wRQhzDx6Ew0b6EcN662apy+x6hfg6Z3wXyOocRcxp6xA3UXe
wTdoObTJtkcAdjS+ekzT9YrzldTR3KpHiGzNdYrKww/bNiP6TuPhinT5BlMAv606WDjUWjJVKIHC
WryiN6gwKngDnkplseaTPsWQsl5n/6fOwu/+NlrY4bGzBouWUvUa85HewadL1vGo032fh+NBxD9D
h1OjiUJ4g60vhnlZuak+OsTj+NxfcpMEdrRFpwdTYLDnnYiCb43uDzlbYLfVZ/sUMXXawnGXrRyI
apecB+JB5iPO+1oJBdnQ1JvLmd8kbsB204dvzZQgaDf6sER8OnoZiQCJxAVg7TkPm2sie1mbVLT3
bWeiMgBL3MXrQ8bDJ4vhvoZKFP7J18z7mnMoAaX2hw8jwzth0cmluvV5a/W3KWsfNAtvfAXTd5L6
kMxML/SIJMDhJSdeJemAoCNyQ0lXBjaE6wJY7/mxO4WIYu62zG63kGzeat+w5hyzPDy0KWJ7mY6q
mrLeu7HO3ymnftKclcIfrvsNhlBZI2vY7SFSw3nO7OaqCMoEl2uENRPNeO0ACH8OaQaqR0PmJ+SN
Ec5XnpdIZO1P1GbpEx2Z/xDPg/sRcilKkCrcTSC9wGIzSMQ3NtHgqqGhlfWQQEl+Vdwi8prl52a1
at/SIPzO43k6axSwEIwH6FOVADyFCY4bR9fgJPIds21hQ/kzgfeojiKNQwHIbZ9lz41HLs3PcCTo
Z/klQm+hJXSrYurjrJuWoehRRkSR0sbQfm+3I9oWq6QNQHjDqArEh8DC0VLilIdc0cv3mQ3mq66V
Rzu3bYmVZ29mj8ld5BJZMfTa0xY76ACDjUPK9XcTbVAS8oHy5eGGIrItiGo/bdx38HAPpSqsBoVh
m/0bMfIj6DB636wiPQf2Wzh8gfXlVRPCbY7KCYABwrB4avS1zO11ILZd5oIyD91aK7Z9GTYN0aKY
JOo2p11+ihJXSxdGLyiWP8I0rT9GtguR/Dn/6Pr1W99gMRZMDz86Oj3GatmlKsSJDeIBw1tzFvCC
kC664WgUdPmxtQcSrOXYHeEuc80HeVxhD/gVUtFxHTf+SzNlh7CZb5CnbuUmprepz3eLxnZpAmSX
G3joPEJPpN9765kFxFzBLtgApNflNntIsv3Q7TeSxEDiU/RY9s1Sam9YdBF42S6GIqBY5S2KDTuB
YXyUCdCTPkgONosGuAz2R3QBn70YIYzb4uVEYVFYTsSjL8umm3LZpEYlR0GxZwzjrpiNCe+WNQtL
f2bZKTToh0DUnF+3FmlmN4YKIPp6z5GTfOtYuOwUOqlKE7nuKR8gC2DcJUFImIX3t0NPQc0kfMd8
19PHPJeDV1KRihpQ2YxWzEA+9QacDm+dmqkMmeO7DtbbDwFVSd1tjdshlRz3Lu+GYyYid8iTJa7i
rCMpbtEPdxA1VXtG82uVr/ZKEBXTSrMIK9dP3VxQMz/KacvOzE+mY+wZhCghnMObZqyZjcV5XbuX
MJ7vjFSQTrCrf9378/SoUnk1hw1CXqzgIp98pBuL12U1SV1+jmd1mi1zpT+Gy1FT9MKSdYQfoTXt
zlsyVTDn82cKk2QoI41kjybD+UfUIqKpIedcpEv4ykKcqUpgwBECIG/1m+AFVRkEmyrpJHpkc69Y
+PC6ULbPaVQMmVwQgtpTmkxQy3TcR8JuvTLRZNxZ39JSRYSd0GGRVywSwR6Uzux5VetLsyBME7AD
OqD3Iq/iEEsbDLTXReKc6WXwNK7mbIJu2NsJsMw6RUWy0vE62LAmUdg5oTOaVMPStthjCBbSnJLd
KhP+SWNLyyYV4FAdBLoPfsxJiKOIzUM92mw4eq1ilUyBkfigRHpWRtXIUAphWbwUAEzXo+fn107j
GGjCJSiJDABh+wmyedPme5/qDsEbOmFHf/ysGzbvVmDeyDmsV6S+Cvew6LsKcNgEbQ7746hHMTLJ
b8YEoLfm/bdFeP1uAHRcewxhVJt2J6LzsOAWnWlbzK+lI98ZHe4p0W9WdDsoGz2lsm2epzzu0IhC
/DJOelfQjQf33sLuBKRMn7M5wWHvhLtgYBBaIEFcjUtDfow+afcgv39K08Uvxj4N69FLd6zNzmGf
7LbVz+E73KzVGnXnXuR9mfMWkQ5jj/4c3Pbjcs1FA38s7T8gSm0K6cfeWSbZs9JAKReOpDhkV7Tl
Vc8iXnGZQTwz+az08tAu6xHn/o01ul50AiLBWMkgOmi0TpUBqozwYC6jrTukiXuiYkJdL4VAwM4P
vIdUxZcpBfwrGVpdzDgmsMYbZLMhAjSw4q5yxZqvNFoAHBq5tDsuOPvCGrtC1RkUbAArbKdDjYjM
9IgrkpgXYnvwNSNfqWib620dqgb/OSkHtbCGkmcf6OibHHHqGNufYoN3TLIZShWGzY52P/oFrMe4
A59RgyS6zbukdXE9WQEXMSg/wBLqLWpQRnUUpMmRCLYTQ7SDCO/wxCc2l0ubpZfQk9c8tzg/gtDc
LPGSloqH/r5PIXDWA6GES8v8glscj2MYfQbCi28HmbGqT2NREjcOewp+zS6YsuYNPdAPAyAIFFRw
dKUz2V1GpFKAC1ByBpxgtvnJQRCh8CYkA51N52q0UBzlaEQooGnBds063IZ43sCn1oeLdGkBXG/e
g5S074bpB3CYpvbFmlZhbOYaHeSqjAcfILDr5leF/bCA8epTPEXHRA8PbSrvxbzKw7am6j7o8JTz
NXrpV0hzUSA1M7ekalxI96DEusq6qH+wPQ8euMsochm+jxz9Mkp2bTF/CxGSB0ub4JzqrbkHU+1k
wL5AD+x6dNsA0xFKynwdJ9ADlmLVnADx6ocavpinaTZ1jGX9ibAmhQhBrAFRCaB8IaDWyOZXieem
W9icTkByp4Mk8hsq0uUw2r0/2nSHSu41D/KTE9uGkjl/BXr8aQiXn62zEALNqboZh7lCAa9wMkKt
N03SKvblcj8EAkx1RmH34FKI/CICUiUHilJPbb4c4s6aAwESzPPJIL9coSnSj+dZtwZKd65HHuHM
Me/leHTu1Hf8FDfQuIlGshY290ThpxtiImz2oDgCauroVZOFXZWisBcTDWqFr14JOEl1Hy9HBLSk
jFAbOOEO5xuK3DnWwKqngF4SIYc+EbEx5Cnjg4BAV7G4gSA+V+4TodKe83E7sZl25zHr2Q3CRFDx
x+5T4wAiNnEAXyfU6570dIkEOnLVdWba6S078Dl/3Zxgd2h921MV36g8mkuitvPaBV+b1NwF6/oz
R4xLuYXaaQfRCMGBuaFOXyYAn38O1L/Xk382ADRzTzYlTIp3qmdhEeqfkU3zihKMK7J1jV4L78FE
wa1Sm3ni1sdeTsylb0/YqfLQ3ZPGRFSgAQw/+iy5z2LzFCNWSRK3VhgIZKPQf5yLNCVdNRJznTjq
7U0wIFJIkC9E3ZDVo5quplRG+7gz2NccyptKj2Bf0OAAcVUQT+Ce3A0YbZylfDeib9+kX9A5Ia8G
BZJ1O7oSgnE7kQIwTxB4PiYZkbDkI2GtKLKWvm8sir/87EXygm4hfWmHC9QV0IL19lEE6Q3NYaE1
AhlH/GRReBEHC//jvaT6NKRLj2MccF2HDcmz92ly2/gJq33tsd2QKlXkY7sUEQvviJr6M5TYtl3C
AXuoIa05AuGA6KUOXLCdIn/UJUoZyY7g8ysz6V0U2msN4QMkpoBW4vVtCNu3cEqyQgTdPY5Jcewl
28txqrhIFaQhTenC56wJvJ8A0zrkCllXI+Pjb5klXyiin2JSfnScmsRDpdi3pZ4RKHR87wS5JzGT
+7BVR9P5KzQxZrEH5+e4tLdtmh5CO16hpJxUMYB1Yzy0xbMUWYPPh71sWgZdEn49bWK4xeaNNtzO
aw5BPNOrGIjfwR8Y9/Y5WCJAmj4PbcBOFsiNh5738JNE2g6WfntOxgTaJjCObzOF4oMx6gr5xPdE
hI/s0rKBYX2c4WCI2MwfoKfMWlmgMG0eGt/MaElivJ5WWdFsmsqmaXTlEM9AsQqRlG3p196sSb3K
eUFXUKBq9JGZg59zbG5umZ7tIgTAMBepR2+19gnF2CvZ2tvA8PQNOeWD6jf/2hrH+5tYge1TgDXT
fuVBfBwRMcH7ukjXkV0NLKEPqxyTGgGmBggUb9ibFngSbHyFzsilPqB6QR5mpu5S7X2PxCrqpe17
IPzzAeWBsZhV9CjpdAYmuWHXtPs4N9hHxxRNGZF3k9IALKOrbPCqqM/IcVEC2cg0oOozd15eBHT5
JpsVK33ZPkOhc92bqX8AIostwAK45TMAsEY9oAdZg0yLPlUxHsIOAKkL0zIzmQet4vCQd594KyvA
YQ/YCuHOpOA2hXb4pyHA2lnaRaDbbZ7rIDM/eEYNkruwe0YigCx1bnez7UA4CBiOxf4eeV4JZZ4F
aRpDCYG0d12LFjZJ5se5i1QRWlZL2u+WeTwQ6cPKOZ/BFlMV8t2gHEXnyq0F4zNm2/cM0dqJie++
gVgHtj94PyMTRcXEkzer7siekJ7crCYGJ5RfKziXHSKHCkJERvhiAiGzRWvn7NhN4IoldLvh3jzt
xyXC7xsDUgjN80Igdip65+36WN3QTIMGBbTOX+O4JDp7shBaLNYIHR0pzDPuuYbDO++pK3Q+xacG
XXiTH+XPXqhY3eAcK7tw3sFPS9rpNI/BvUGZt8BJE9QamF7hb3NWrhZmFZPfX3c0v5FZcAtLAbDl
5rbakAiBZVRF2lLYTOTQigD/0HehqTLpD8U8UaSJAXCprdkAH5CQFKiXhI8UBkDVYkADZCsWe9qX
wBV51UX+NVL6YqJjArXoUWK/AZEsY6t/FQ7hT+hFAadYEJiIAYWQJAdVFF6psBTcmiO68QUiH6v0
bnbwGB0RG0IaPnXBDr6z0eH/cHdm23Ei2d5/lX6Aog5zwC05KzWlZA32DcuSbGYIIICApz+/rO7+
2qUu26t89526cK2yy4gkg4i9938KO20d6pj6BswpJvqUWh5vq6osblUuobliKf8A6npMCnvra2tF
ytEtJ+W+R27OIqn0ZTMkM1mpmWhKPOd7Xv/ZMHe0IHxct95UtSk/2t5g33tJ9TzKZbr1TJ3JdeUG
/YakoTxZqcTydlk4TlE7yiDfBLMVRzlW3Scjz25SiDH0CrZa50gYbuNJzp86Mj4+9zI2j4FRPTKm
lWsqU2OVGiI7OlmaAjhN6Xpc0ruC9Ke19uPPtuFeW9QkU/3MN7sKc0oTr043+TRW3MKZNjc85Bxt
k51vTDEzhqm8PQXm5dKecYDhgo4e8KdqohjtLbWAvpFxeTf3Wt61g8kAo6JLUnrXIAUKSw+WwRLl
Zv7R51wyy5HEAX0TzkVRrAal29U8Ja+D83nwW7DkrBgTJpVkSKlXz73WVFGjJ7btvJwCyVQgz50L
CG/LPrT6LErb8SrA905mF1khtqnTX3m5POqh2lSzUOuMsdZd1thvgdVOV4bOi/Uft1zMb4gsoZf2
67KjLV2ajh1pmG7juEzZyseVXGQ0GumrnJqnxN/X87izEmJG4B6uKsv+GIdnQ6hwOixz05wt34mf
gNRH/YBtIg0TY79wBJUwDQYirnEIiwY1lcM2hus9kGwZfoSYdte1cmO07nWp9afKdRleQ9fpZHGR
qXozLc1dPsXBhRsPYeQuzoUneR6YlznHzgHZaNobuYAv/jFfrWTAiDL0bt3WA2Ma8mpTm56xFjhz
rUOzZWsNz6zBLBge53oK12SCufx3XD9OZqZWsWekK7wPjpmnrvRQ7wO/fJ0852TMHa8mJ9QVoQiH
xBihJ2iIvWUpt77TMs9o2MlFJdc43DwqQQqDsMfiqu2dC4GsDT6JIb96NUTYegwNSCgitSKnMZ6V
LTFaK+Iqamd6gMYpk7WoM+Z2Rrm81UVK/iR2elsHvsIHDIIr2DVdEx76tnHyKNRTcMi61nlybQ2p
Aiov8TmWbVyNfwATpVf6xHoLGMnRgGTlYw6f+UkPS8IJ3PjXnQvfY5dZLcurMh7dMhOnORb1Vd4z
Xdxi6n8lteOwlhtbXdeeSi+TwTfwCrEx0ciFd9M1OnyLUS0E0aInoiwX39xinAB6MbdDAYm2aLiv
Nq0O4JDxxhOpc+yzOCDsR8fuB1Lfmp014tbaGALt3Sxh8HjlAl4y+7vZ9Io311+mlRMLRjot2Zy7
BtY2PWqYTrshG6frwSn1zmQxbi0n829KWTvPiX2GcM1JXmN9Q70jOu9V6+xSO9b4yvy2WM2o/UqQ
osqU+1Zb117T5pc8LYkJW+N8Mq0Zo7RRDVtFJNWmyUaKHRxZ88SoVvFoJ6usKJbdDDU68trZu3OC
wXqr0IhsrBp/NznHMyVgvwv8isE/ne5lXPpPoaceIQ/YIKrx1s2mdtu6o/si3eYgzCsz1Fezy1pg
BeWfchKQAMJvPV3d14Z+GitGxTCExU5LYeLlKc9Yq38XQyTe5PyDwngsza91MiU3dd7yIUcdX4bd
WFzPZoCuMSQbGUREtFvCgyi3zYdeBsm07rUBtbnN8hX8rX41Gdh4zYgoAExSAIjWyiGc+LQlZaWP
uTUfTTtIVoBEIUmv/dprONAcg0jZZjq/bD3wLzSuN9duyxWDAKgyNpwDjod1Dmz5KbPpbUc9TjR1
vdrYRe6cgpnhA1J0WOEq35PCOjKqM1DAjK5/YHIfbGA9YGCBL5n1IW0ItZk7yU2zSwMM2FmfA8wF
2ReidNUNAUyW2k+yWYDsupwpzj+LbW/dl6n7cfT0CEFEAiN47utYiZXA+mYfnOcuhBolF74wEIf3
5+bYDMqLSYGJiU4kl5VKpwtYasZhLObgqe3GYVN7LYi1mI2LohDVyXRwn1+5lTFfdzqElB8AXzA5
nqOlp45OFn9eZTOdTzSorkZ2R8zla1LIaoPrzngUU79spZ2Vu7J23KMlx2xDdqT5tCzeG4fVJ+GE
hzabvEtGERz+rWP4n+cMgy2ihGuOubm+YtLnA3WW2SWR4t7VMLaalFkR8/WGBmMH13owJptwIEa1
4+U4yOYtn+d+j4SicugSfMVZ3R2TZWC3qY28uZKOqKIxjoe3XKXFvecPw7O2YVuvXYncYcWkk6m9
PS0EGCcyFh+07U/7bOiyPbOrfC0SdVdjC3zC68g6trz4B23NzUGxWR9rMXXY/rnwjjwvLrZOX+mr
wqyNt7SHttUVQ/JiZgGSFFtOwHumdjiUVVZEMxE+d3VqtxC9UcFvyl7HN6lb29vKIAuvxlcwMlXP
4QZzhParvLEyvnklr2xK6g2dtngcreRcG4rsMBVMayo/lqdOtpBZfKgvrmit+9mq0oOnKgVaRdcD
1X+RNzVTFNTvMyLgfpwc5FPJZ3y7GGBYNcS5YpIHL3fLJ6h47cpVXcg9e2+9kXUrT7YSFa/VHS3D
SR/AD/DuDxIjozxLb+BomeeKcG6APUUyHupETS9iqOUHC8blVdPMEzKgK/hrfN+WaazixUHhEmbj
x07N5RfVhCKOusABeHPg8DBxMNPxOeuRE6x8IyxWlpUyW66Hr6k3D9dxuZioAEK9yTt4cx6k+jvb
dcbIKSu4InrMT2Pp0Vwi+c/3+WDJniF5EZ/siW2oN3mtzby2Lnm3+vUSmCIqFoZfM86BB2dQjlxl
Scm31euAuw+Tj4YS81UdCthhDEuizu+yg5l2yzZTTrdadD1s0cgNx2DqDErENF2nIwqNpCRTojWE
PsksHh9RSFQnrlQc6fX8F8+fAGM8I3PzqOwq6wGyQM74sXK9mzTwb1PRP7m5KlcpJN916acoBJoA
D9rBCu5MxmbdDkeq4oYg+fGqyuflk6oGkN9iqT56QfxVL6V/QoVor9O0Nm68BFakFRv5wSm66lo2
DSqdpktWo+kzBxSquUQC4nOgV8kmw/QRvlyR3joBHs+4XqT7JbYFU4WhOsWxoXdTUuXb3KpBEpZG
XFtlnx1LT4WbqY3VJu+dleZkWA1kIl32VsCS0iMDIJAz9i3SAuretZ/Dwk1u2kxOnxJPMyGc23aM
ul6FL2OsY8Lk7e5hSsZy3bRt+Jpknve1KMvxpJ05vukRYUwb4C8kJ0kTyojFHu7BAc4VUhCUp47b
ztZBLcu3ahmzRwOUbpMaZ15h2BXEs/WPOZHUK6Moxed8wIn/3OVs4q4NsImyUAs5Vlsx/l6Ylnql
vJmdplj1VcfvmdLfTgZbfUiy6Qe8SjIzyrvM7ZDv+JZN/QTnikZXBlfZ0iCmsp1pnTij+oo9s7ud
zYbNpGFexw7ILSCCkfuqzrKbYdT+us6qfh3bJcNSCwpfCf32ho42zfYGo6kugqQp7hJsptZ9Zatt
rvD32tRz50VZw3RxTJtaXoy+Yrt2eyjRrBz1poKxdSKUldZRuiCfIxPxA1DfsA4TiHpLWJxJc61J
kzyICyk8uVU4Ix/mcBku3THO4cAOJL03sJ02xiTN5xiH1g0QGjhcf3K6hKE+fa3BClonmT61wb01
O8mNV+QLXkWEYvXpVKYr5blnRl5dnebShcGJTekxB3XYKAkvzzWY08MTN7ZNMvVHa5xSzEkc5FZk
VEYj4hSGbHW7L8pOqsjSXnKsCKvbAywba2hxyboemukps7UfySk0z0gf3KfMrN+c3A9OpIxXr1rC
CSci8rzTukxX+sp8y73JBn51l2nnwSHeAtVRtZWAPxRHQcbCpNLhFbLinUpdQ6+E4fkHr1ZvsylO
Y+yGz0wEQJw6wkscyj4HWtSsi/xr3trVbuh6Vmvrtz12xSFetdIpkOO65bZuPflI7J1/vUjHYCrr
yPswiaEdAg6bDzmY8gI7OZ8/a0Mzq+wZOvp+7JnYosfZl8qx+y4qLW+5zyBsroq50m/4aEFHFbn5
wvA3vQP7YTK8NDUkq8Z4ygY22TKeU7gl5QjRtKe+DBz/uqgSsR5CY/gye7F9Rra07a5kW2Jw2/eg
Zk0Hd8cEyGG1pwJGAjxdOFTCXC58lH4vlhEsd4kR+NvB0eaZ08VDDDsaDRtTqXWCH/6mnCfqnCrW
mwlqmg/GpliXo3Y5NIyOvic/ae2sDcds7+aMEhc+UM6Hg0O3XrLWoUp0/Pk4pTmdVTstSbNOSJFh
9t9MyKlye7hHE+jiDTj13ikwgMb6bh4eDFv5D25G8vC4yLN5faoYG2hZLhiYaxLhGba6sqtfB5d6
0p9VRXvYD7sac1D2+zZ86KrBfzNiStu4nXdGk1qbkguuk0H3R4q2s3tNj7uMbzABovRP78wCV4ek
YvaSisymS55Zn1XgPcNNSi7pMJo7C60YU878XEVqPDqMQIenBNj51HQEV08C+l1SNuWdqdpPQQ+V
dl6o1URilBte6RBf5EYDlqjsMsez8r5xz+BlZ56x+l760LDguNMg5d7WKaf8Oen9C2tqaA0zP7/0
pOF/HKXMyfxU2RcIXNqF8ZWow6zFfJ93lgFTWFk2I3OGnbd5DacJLoBxWZYxWeqC4KR9lqnmOlTZ
8rmt0uzBU9K6YR+sF5a6b70QJxe+ekSKv0DnmA/LKPzdAFb0ynvWPReKHqkY6vjeV8uSHuMu/dg3
pbcFHLCvxOjP1BlKDbcVR/lTVXjqTtd9AePTYMPCFwXlG2QHKVPr4Bq5yUZnvWhnqD709jRMa6Fq
9kHNk1vJc1Y4nNrUuwnDAf2qcOFEZ/xe2AX+h8Xt/LsqLnQX4UPV6I1FoiOzFYuXDkMQ9AAhaZV5
XPZg5B1oScCo+oNfsHmtB6aWtCT2meildQfWUBddb5JzqpKjJaBJQhxB+WdXRr6a6AHS/dwhx76u
U7ascUaP3eSNuDLTYhi2bpcUz4YbF5cxTOFT1Q7iVmcltLfQoHOMjKayPvjh0k8RYbUwjWW8RCYd
88YZRHJvxkOwUXbnXoyj3z/EEG+O6F4GfKRK9cz4uIDENUBkcaBirutWM3BFlnLvZIUVBQFcXD10
bHCtyHbtVN0HtrqxPSM+DlPmbHQQL0d8M6onuXjIdlRz1u4wGuxzW6ynhJaSRrSArVbLz0PeDs1K
zcEZrLfzfWd6/cbSWb5takhYBZOeD6XnpqvB85Z1jOp+rY3Yu7GUkR1quMHHOePSczrb22GBdJ32
qA8XkdL3LXBVccLJDP2BUBp5lJZhRFXv2A/YHrjoJAwcGIM2vhxk2NzPrVe9NSMip6hCj3yFVyqY
bg9JaOMGtX/GmnCgSpfE/OTARLqpOvKFEiuYd77peafccgfmJ5n5Ke+n8ZIoPE64eTBvgsRLVn1n
VDdOqNAUdjp/cvJEbftmSC/DuspuJgqHC3B65syofo3IoRtbcY72myQwsw3Nf7CpC0/chJPQ63y2
kw8tldOTlMysZwdLOQxJ5m3e+sFbmXmo96EWf5lqoK0Ers3KX4get2O32oYl0iKSWCr/2pl78cnv
Sta+WxRoYOYsxJoqb6jAcpE+ZEm1GMxmmQQjt7TvZq+vV+AMzoEZcPzRDPPyRAiW3klMI54Xv6jW
dSOWl6R1iJ0sXHXMjUns+/rMp3KXZGaYPJrRYDA6NDNu3PCM/LWClfrBC8rhcpRWdzE3jrzI6oUj
3sljgtoh1yzCctfINTSM+FquaO3UlynV+XFyh/x1Gstko4sOuo/r4TpNNZKxtfdhWmwWJ6eZHthV
XqrOwRMG5S70/5AZoUyq6bNVhtlblxV3VHd630+eisibbV7hnvfHYsC2Ps6E38Pg4/3jNA3MNlIk
rH8O2mbcpSGZM2EfNFuGcuoiYFS0YlcFiualvMJE3DpbaozbwtfOYUKM8olSPf0SQl58wAzcQRRd
hd6FGSRijsIWbOEsPQrh7VXJhySfAOqVZYR7R2h3PQt+okP4HlDgpHc04M2VttHU6G5BZC8GH/2M
LxraHe9gzEVnc2gtakOjIe6tNge1Q1GWOJP1ucd49VFavtrrwXLIT8nSD1bW0Nrr3mMwWTB4aZsU
TplMRh7ocE4Xb4T/pt127tZ4M1a7SWPCbon4gk3eBiW345sMYuNXIyAZNlNWWgIqToiI2jZjQVt6
UfOqCsb0LfNqd+80Y7C1oTkDu4T13soTiTy1nyifYVVdtLyVVDdDVRy6c+PEpGS+8Lp2fI1DO35I
Uq9GyxwCzGkRtG+du4itl0JAs3XHEzBn624pNcMP+zz27XR385tTpdacuBiWuUlSbnLPny8bF1Ij
SJX9Yvqt+RG/4Hk/Nnq6WQY7f5LJpJ8bVaAT6Uz4GZfaHuRhmud8M6lMb/ywclAKuOFatJCP0dDM
pN1MTQTFvdl4nJPZqqul8+JQRF3WyBwOOQOlJPotL1rS9Mw02Q9x2O0r6aiv+QLRBgIzW2XVuJDm
pAGrxJqGDQFLcLKGeNkMrcaZf+iMXZ0m/aGHj72Wvd0wuVq+dCD5135Yw8ucqgkIZ6h96r7AcoBS
3ar8MIB9lpsCBAI5YA0qXClXAvYC9cDYpCy6NL2h3M+F4V5207lTLorpokzmep8rJ6OZTgBcAqGz
p0VI8ErWISgV9dGJkuIqUNnw4qemd++pGY5pX0ikEW7SwbpKi7V2oCzmTjtcVi2s+gC+2HqseUV6
lWT3lTae/ZICUnWlfUEOYXrRZF3/oJdUI82o3FOCJuii7txmLUylt3k+p6ffHDXSdbsi2/eLVayc
1gi3EgfqreMzj8okZN7ceuCEAoFXZz2DgnRgRp2HZaMyWvWaJDH8UatAFuFg5zNHSc1yE8LuPrE/
1Bs6k2WL8thZD3Nly+i3DOaMbszJ3+UUNrs8TWFy9HSzv6k+9YPUKdO9hk93m8dQhw0f+zXLzadd
RuexGxAF/YLC+bvy5T9Jnm/kl/pedV++qKvP8v8DofM5POB//i0l/i+dMxt4nX3+x+f67R/7L93y
JWnGrP78rVD6/Pf/KXm2wt99/IdQFp8tLC3Hx7rhn5Jny/udeAkmjAIfJJ+oQv7OvyXP3u+28DwE
zVgJmeKsa/4HB/Ifamj7d893zj5DYWBzYgTB35E840jzJwUyXi4Ce00uSHoqUSu+9845AlxGetXo
os4fOzq5TLuxgUtIGVxZaMbcKKxl/1HpISkgCiaCArVbMLqqWlZipLSaGLSQj7accdnpM8M166FP
BXhtPC+1t2qqrss3epkwTlGjZ3FaBgrepWeXbXCQfjnBDB1R+q51X3E2Ayj23TVIZh2vQya1X02r
xJ5CjT4d2TCWJUqYwigfDeqBOIJdnCyr2suFG9HiAg/ZyvQgutnhY2i42VOXpMVlB+fEiqwy8O6n
CVeXiOFRlyLU0dUBq4Bh2sSeoDmDkmntmWkyYm3r0LwIZmZmVyokBmRX0cYeCcoCVB6D0t8kYuiO
kJXDe7MKratsBqmjm+CyDoUPTvlxfp3NTtmuYOlhjLo4IwxJvN8hDRcmiDc5Lc/gw7g8V/AKotYH
tQcFmbwYjvGcAV61FmYhyJ/au86YkJSl7M/H0uW5r9vCCMHgqowj2MH0JNi0I3zO/YLSJr4sugJY
cPbMeGO1ZsmZ7nf4mAgZZp8mbI/HaFIivHHSwktXrZqgtqXUMYjpev+T0VXBFA2iHl9xuhWvhisR
2Y510R6VF8LyQ+sq9qh2gjByEMS1q7GM0wdhOF4XTQKgjBa8KK6roFLXkAFNAw3SCE1CpDGrLA0U
bGRokjhsFjL+ZHcDXUxW4wNnQ8U+QJvHcsyaS04mX3gdx/YyqBUOkwByVuVmD2NJ4HbEeyEfclEl
L3XqT2U0xI0IkGVWy1MVdHS5VSIrYyNmiIn8aJPaieKzGCM0+h5QVIZGDA0YA0gcKYXeJi6MrKMP
foCJTtN0YhPEPpOfeWY8QwmHf4zMc2DGzE/V/bi43ForBprmOcwPABJNfpBgdC8lcuVr4S/FS6ZN
mJa+D35foWe5hJgG5DR4fnyvwg7K5Tl92YJkKoaJIavlVBe2MUz2xsfMOOUNy6HZoSx56JVQLsuV
SWSfwJVkqNt3C0lD5yJvCfr03gjts3Qgm4NXZBHGU4B5BYy1Idcnm2Ci20GbLjBKTlrIOrR56dC4
VDMHuYBhXYl8tNYEYvggAXHuLBc68a1HrxW+AjHq1QckydDoOnee9bqba1LHoN6nXUTOWgOxz6xl
t0oQBjW3nMraWUHvdd/MMmcgGYbGcltQZj1lurRfw7jqvtST01qbXFY8uLk49fU0PVeeNT2XjIzv
nCl15t145vWvep3KadeMRYBfkRUHd5jcOGEUC4smF75dQjtrzX7F7CDowlVem2pk2ASRGYE4k9Yp
WaDIKT/qnEE+Gb1aXunQEKENZtYxVbJMKfA0qI115Y3U1PGILk2ZrnuheokGLGhr922ShftRhQn0
OHuGMMZ6noS3cp1zQGpZxS4e/Wp+6IDyID0ERbqscajBsSiYB0AFoqzql3KurJekcOYza0Wb0Onc
YWDYGNeQNWRHs3T04tB67IZ2meDikprNpwzTx8rxER/6ccF8ysD6+FJApOVFs1ujjfKlmF45J8DX
AFyZGmH3L49MhPxqBVOTtwCuIuS7bliCBU+kaX7qG7ueopCZbR6peQDTk6gbm0sar9lbhdqBCAmt
wRCrfDFVdV0xMHwlBSKnop+m4aTDtjpLNXr/zhat+aXXhWNCp17Qa0Gw5kxYFHgFlFGgknUGE4je
kmdCvy7jHCJJ1qSA1ebCGDrAsICAA4kRwYCTl7EfY6cfV6325Zl25JqPFiMNsUthHLj7mnz6e6Ms
uhDBs2QCY+CVfc3yqsKVjwRentos9mlG+h5UCDzP+jrXOGat2oQR7P0il7LE+Q9Trgc85PnfU44t
httUYtYGkxGFNiKE/reeoF4Zm4Gj+xMdr9Mj2UCkRAMmlNgag2Ffm36xEPbJN7sOjXQQKxsG+cuA
K8aTP7gNanpEy8fYtUoV1Vk/vKo0m25GLAnaI7QF9FljeJOaQz1uOkR9I4YZBVOPeEjTn+RVnk/v
/3jrnU93N3CZjTpm6IlzlAZ//o3Pj1tPHvt51qxClfe3FaTkA6e3WKOFTDY2RM91ibr8OOeY7f59
95v/m7UhZuw/Kg6vz641/zg23Zc/VYR//K1/lYSO+Tsm9oKdFptsJzQxovlXSWi7Z0Mboj4Fi49l
zZ/8uyR0fjeJFjobCtKeY/X3n5LQEb/7WOoEZF5xRcGvf6ckPNst/mfJGJj7sWYcz35XCE74scmz
xOEuFACTLe/PLg0W829lUPzn6mcDs28WIu6YptnHrXGqc+9jRbsSzajTvnnO//Lz+da/53t3fvb1
+ebavTXg5QOuc0cfeQODPVj3uLn94sXP/lPfXNwB9mkJVIhPdZl/kugLQZAxH/i1Oz9/om8vPvag
ZzF33pPAdhamHDEfcP75Jv7Jhurbx3K+w7/6Qt+5b4Xe4gJZlckdoFW8GSaj+VzWJlxnqC+HX7v/
d45JEz/BWBZ+hDUP+thMxZYQ7PhvxXH8Z8mw4L99OIEMEQDnQXwCKwbydN1HrX6W3Pm9Z3P2Zfrm
wfdwrCiys/AkxobZWscE0rOydBWk5k/WzZ934P9399a7nVc1Wi+1D9UyEXLBgFrKfecRpqi9TDHc
OAvZrOHFMEXxE5PT77wF74NRygBmmSqr4JQPw/WC5gQMzZ1/spa+d/F3ry9e/3Vde744mQktQjni
s9l5Tz9eRH88kr9YqNa797fAMmoQ/TCeespCuwVVWhoMNg+2egyWh6bD4IXBa3FTtPkGoxEENfty
eI3jg1Bbfm3CVwjlP/mg9vmH/tXNvHvf24bScoGEchriNppw01iSo4HDTX7lc0R7zosOsKkwlmi0
D2PwLEhJr3lly7a9iM3LKuQY/+e/2tE7/z8VdK90FHBoZnwwv55tj37y2L53p+82DzPo4kqn43iC
LHZwnJcZHoPPE3H0EXcIa5qjChsOo0Pn0lK3yBWOWJEo9cqsQ9hV7erH98Ep89dP7N0+g3ovNzp7
hqxVnUWvIUq0NqL721k+Twgtv838GTj+BOkf3kLE86HsExZtIBqF2I0jrRAh+Iei2KLkpjb/yRMS
33nL/0gZ++Yth7FbIPyS2akl1COyO3GYcJQJWhcmei4jVZorosNtXIjkniD0EkhyRAPp5Y/YmF32
Zvs1k+FlJqvn0Mnu7Nm4Goie0X3yYPTY8WGshML3YmJy2KXzMbCMK6YCCSYm/UHFzgMcmhfyadYT
wBE+JPoTfORNWrbrME2PgwFzLY73yPahyi/XvtL31AUXUOx3UByORoqrrWFenJ9YhlMbGNN1Pw67
xbVOudF/yur2qpZ4cDp2uw/h7qdZecr8EBKbgRa6xAWoLB8nY9qWuth0Xk63AUHSLvWFl0kGJc2u
H9sjBmbXjlXfnbm3yVjUEPDjW4gAv7gLvtvDralKWk8V7a09csClGtuys4fGbiBF68rsaxeGEBV2
jDb/x6vxexvV+41dLxz9M+ANhEaSIjpgqWrzS5d+7zCaT1hnhMxhb92JBbHQVdpSfvy1a78rvtym
KgJfOu1tixI8Sv34Ogiyux9f+ztvgflu7x6NHv8CcQ5yNIMeMQ6k11OO7vUGxC78WWTPd577uaT9
9kBFMDELN5n723kKT4NbXuRmcfvj+//epd/tyKLrrbBvRYt+zBiipWzuBjQM6x9f/HsP5/xDv9ki
DE8HRu4kPUYcwbQyvAK4qC/MXYE45RfXzbv9UXsBqW6MBm9xdLml/YT/7dfdr633956VQ4jHwQgH
7HYSnDf0r91+6oqf5TF+79G/e32hGOY4Lpf9banLjwLAEV3ilx8/+O9d+t2LWoXpnJnp0N1ayDFB
HZdb14Tc+CsXd8N3xReJjaUaJ7adMrYYz3DnqxoL7l+7+Lt3NXeMujnDf7eFDl+XEiyqycyf1EJ/
/VTc9/mTpd3Nudtk6rbqg13dodrrYfn9ZDP+3sX/6x2d+7YIuLgdxluguwUhM5E5v/ZU3r2lsac7
vEMCdpkWFiX+B946j7Hu/PHVz1/cf1dlbnj+SN+8ptUIs2ZCynILHjxEGFpux7K4b4v8CEHp6+Rm
F7VCCOSBuP/Ejvl7D+vdW9v7/ryYxflhyeIr62nl1Kh1fvxpvndt+8+fJmxEUkywmG/tTrLbh5hF
Na67//HFv1OPueG7lxYrlSDJJCLfUYn6c115xsdFLH1UjjHRt62G9sMyw+qwta/JzMAjqsXlYlV4
1h0lQ3tTj168XQScNL34znVpBlZUSzwEDd/yIkja0yWEtTdcWfDHGC3/FxfQuw0BOrTQ2jDVLTyo
L4lGXDuM6ifX/utmzA3e7QfxUMVdCOX81haFsa+8jgmwIx5N3KcAD7rLARH0ppRmf/jxd/CdLxiM
7k/LdVFTFdYMFm91iUtHZxaRpfBw+7WLvzvPhY2uvhsMjtrZj1dGJ1TUB+zNP776Xx+IbvBuk7Ac
1PLYv6hbbDcyBBZedXQnVa37wbJ+6UB3g3dbxZB7PT+36G5To6Fj0L6Lgx9s+h9/gO89+/Pvf7NV
xK0jIUgE/a1QM3FMXv/mzzhj/Pji1vkl+ouNKHi3LWDtO1cZGrHbcwT9wVQNVgFT9srklUq8lcsm
1yNq9SAtrmaoLrDOnHZTphBrfnwD3/t077aORpTssn7X3S5Vf9fI7jjU4ddfu/S7faMxcrfrKqVu
G+G+ShMEpx/ffnxp/3x7f/XY3r3cKEucIT6b1eaNHg5WO/vQMWoG98pAtZ3gU7KWqFDXRS6e/DR1
11MLs7lgs7owcL7GJBMRbrig58d2aLgXVW1cITyMtxOyUbqb2cAjNIbGWCmO47jodgsw16aW2HFB
qPzQjnG1tpapXeOOa29GY2mjNEg90NoYlYGlqr2CSbFGAuhsAyxasQdsW3RUniS+Z4a7gX/jtRHC
jYHw1q8rewmei5CUpy5F+gauY9/D8lXPcTHNFwQ3n0N5cN2aA/N1mPt8ZU4iX89FL6NlsjB+ED56
WD98FmMF0/h/OTuTpciRptE+kcw0D1spZ5IkmaE2MqgCzaExND39Pfr+Td+0ojBj1dY0LTIlRYSH
h/s5dI/DbO4hZ4/9+5gAmOCU5YerjXMxINpByTm4K+sz1bPZCs4TVbxd8c1M98XCfOm/oiLSNfus
r85QNIuAIj5nKWb/gEpCzgFIJICXKox9LWXnMZdxtP33C/XFLOVcTOh9E5ttpOKoYiqPAU8Jetq9
ot6Pev/NX/hioDkXU7gOoDxDM4FsqwmPSoGKodQb7ZtJdplM/zIcLsWmmT6UYU9p7JlUvKSHpqHh
wXMUMgfKtNcmJfvm6Xz1JS4m83HOikrlsPTcVvWNbMJfqigffvYELibxMckKdwIGeKaL1nh1G6O4
41QPXqOdqat//4mvPv3FXDfNdSacZKrOcKmPdKf/STP3mzj7q/fnYq5rqklPh4gYqckT/QpoC8eb
sMmuLTbH3zzjr/7ExZQnDT1zAFnbZz1R4ZxCJaWWsqkC2jXGH2XIzUu7mVSkMzWTbp9tCioppJ0e
U284/ujm2xfv/+zYddJXXFvJG7Q/aXNdtT/L7JtLSdR/l+hsGqBBcPp1TvOgsbZUEvzsM1+87k7m
KpMF6uqc992+8ChHMryfxSz2xeuuj6NdUzFvn53Eo68gpBwqHaCy/eyDLyPgPzFLwyk2Tj9a7etY
o64HDAe1CfHhZxe/CFmMYeyxERT22VKo1mjy7hROSvnNJ18e2V9msv8t+P/95GPd6ZJGjnOt9tVp
CDlIiTwaVam4AmPomaAnHNqY//1NvhhS9sWopRm4cdresM7uWNNUkoIJcN1GOdGeIzb//hNfzDn2
xahVMM7qlqlZ56FKgsGunxTd+/jRpa2LNStKKIuvmomHXCsZqPoWRLNF1f3Prn4xXl2bVmJY/3zw
KaTKyRX3PS0nP7v25XiNoT3Qj9OcRUqBMVIssNvmy7+vrS939i9vkHUxaG0qZuOUEsXzmB5F52xV
NwNls9HFQxiDsKyuxwRpj7Ydiw/deM+NZ9Wcrwybnn96D/m3+pDMGdy0b+a9/52X/e3zXIx0Mx7L
KUsL5+xCsrHHMXApetOoCJ88fU91HQcVprxx6nSf9SchGjqcmB9rcwtDMK2XQ4waZdm/b84Xb6O1
/Pw/o2tIOZWw7Zy6KkiTdB0Z9Omn8ocXv5gXhNklFVvJ8hy61jWM38OgK9/NxF8co5n/8/r955PH
UJGBgLjF2YUW9RtIlFw4XW8k55NNNS8MjBrqJbyad4quHkyteoKI6t6N02wElQURlJr31s8ycFa9
zblV2WuUOlY6ZTSaGd2WLb/Xdq5DqU31mrTAYYtR/8Vhw7VR19/Z7r+6/RfzzcjhvyXDRpxp+f7U
dSgcnkuN6r+f7fJ+/+09u5hp5qKk7F/TinM95teQR6mIYGMHt7B406PhZyPXvJhzBk6QgHoM+dmJ
xjdJ6789PP37439xb8yL+YbuJgC4Sl+cQ+TThZdSc45/8N/XXqqm/3ZvzIsJJ+niuYYflZ8lZ5b7
GF/RfWWU6TWi0M6vQG4CKmwr+s3cull1kTKeaPzL70BSgq8fqnwz0C64gmpsv1Nw1h/peFU3UULq
sGMnSC2E9mDpo74Ju+FjbAwQW0M5oDm02LUUyc9O5E3zYmaLckD61Hhx8zuYVnq8ZUex+vcd+uru
X0xStMsJI6cN78wo2gL2frK6/JsJ+atLLz//z8h1XIuda95l58wVHxTnvWj2N1PrV1e+mHDUYdQc
VZbpOWqsaG22dkPDe7v92R3R//+PbTkNsuF5SM6FRIerRbW2gg3+3WBdqqz++kZeTAWGUKxqpjPw
XDibHgQcUQ3JsVsh9xy5F0u3cwqLqnwzlqU9oc0KtKoJbwA2Dam5TJuhvlorgCfkD56QWG5o0fEj
L6YLPw5K7Z5xGuCFXdBFbvVMYQMxso/d8j7s63VLdpK/1LkvlGD6GAn+789qkfOzrJJ5MRcNqqLT
QZjn53FW3yFbQ9VWvhvMXzx142IK4jRaS42szM5NX3JWPm7KRP/ZMzcu5qDEy6gapar7HNbRsdTb
m0r+bN40LiYguvJTTCTFMm+S8nExckRj/vijN9W4mBZyJhhqbe3iTIN+aJ7rH67nxsWcUBa50AZ7
zM5GT+kyldbRnnYtZ/OzT30xLWQhBjE2nFy9rNHCyBfycs8/u/TFvCDKusiKBkmNOmeA4GRWbanz
FaufXf1iYoit0rXHXs9gutCe15bZicY774cXv5gWqlK3oenL9Dzl0bNmx7QZL4S5n33yi1EZzoNr
DABczlMlsk1EO53hlD97nJeFwZm5NJkQ1Z611GvX/QBju/Bgyv7ok1/Wks5knWghSArQcSY2J/Eu
Krb6/7629r8UxF8iJ/1icIZRlWXSFslZ1ZUtE/GRYW/ZT8y1Fj1Fat74SbFvcQcyR9P6uY67Z5C7
FO/rwYQDmm5aWmeU2wgMsCENzMeFP7R/jOyBK+Qkho3cOupcxaaZwLDljtyvjyJub2hH2pKRCvKS
ls8lu0+bud3IgON3UGXnMxN4JaxdKfe9ulmm6tYZ/EpNt/xk5rVQBnXP+lEbMSaCX2NZOkHTXfMf
9cwkQIAW5U7vbvhHdR8hefimecNm98hiYMzun2bco/RaMfsrPCwXQk6dxsuyUMrFPmVu+eu104GD
rP2RL5JUd2mxz/g+SvwRThXP93cr4V3yd7ikRi6YVna/T6/5NRd3Kp/DQlDgFqRwi/+7jS3Ep8bY
dibxC1BnutqLHpfFJg0/ZF9tuCGsZr1aHcLcXMlEpZckBD5QHzp144UR/7pZ1riJhtCiz29KDfLq
WD+HHpWW1bNu7bMhOkq2NVqxNJrbz3yGiPxKlBc7XXtpWnAqwnoFl3EVCjhatcBHhBw7oom0u9aX
bojJj6Fs2mRQZZsHEUTjcdYXb9JuuYUaLjg2ZVLdyMamMWnTda9UvfvqMF3Rv7/KY8oHq1VW0aWK
ZFG+uJmNIsmjB0ulCeyHg+1ixo8Hjns9QNnnNo2wGIbWLzAX3wyH5aX/22C4mPUjqOnwfthGON3w
gEdj4AQKRZCBTMFPmrgDjwba6N9D74ulXL9YA9yysZuempBzFkdHUIOPZmRf/ezSF2tAndUAGWSb
nW0Zm3uX/gnfHJ3vbMFfffCLNaCSo2cDzGUfrZQvxQAQrSu+ycH+T9X6twdwsQTUHFpb1mAkZ8G7
H49xgDjqwACLpQV+aLNEPG12C0S36+NdPGsnrXv69z376tFfrA858vR8TMP07Br5J2deyjnE0/5Q
2G72aSSWd3LpG/5mLfrqa17WMzdTaNrVbCdn1/Tqq8EDOiHakFYempp9KZXxWrhpEkQQNQC/0/7D
mNS8fYUJDJSXJveJE2nfLC9ffPHLUmfHNvK8yQtxVqHaXNMPkZ9gUecviWqCNTUnVORp3v7spdcu
VhtQNyAzp1RAjhze6tx9Kabo7d8PcIlT//LqXBY+550xFw1FLGcN/hnzsxP5HqTQYOl436t0Ou0U
L59WQLrLn23BtIvZAsrHFLpjlp8hNvWo2zNOG/MfHjRql9ODY+nARqf8nA3lqwCvUqj6N/1MXwzg
/72V/9mUGnHTKq4p8/Niu9Ls/hf5zm9epq8ufTE3TFLJutTU03PnqE9hm8KhpJP13w/4q2tfzA1l
2jadWmo5iFf1GePSJq+7b9YUfZkZ//byXIx+uiFLmXtmcm4cvTiMkwpox8Le3MIQW8epntD9J1xO
l0ul1hfhwy08IRgrnlWkqxin8LYsYx2hlVKslKnu18NY4giJvHpFUkHbNZhVfJO+vE3Gl1gNuiYy
hCV1+M0X+GpLfVlP27QTvtPKi+lOFX5mZRvoET4kqADSpD+KW+KZiYIK/qGip856zhMItQb7mU43
EBrnJaLC2+SzqrfzWc/wmBxS1Mt5CkMLYJF239nFOnMKBIyop8z1Ejr0bhgs0VZi/CqyO9n2KwNC
0dyau67/o8qXXn6zLnzx6NVlzP/njbULR62slG9H4JtMW+27QaY7/yvk+suTvyzobbyyGciOpudc
q+L7KankhuTp/Gjag7vrYZKtkak360wrwOdiw9gKBb7Zgmo0tpqrgqPABECEg3LVQ2+h03GpFk+Z
HpOvUFoTU12rFfRuDs1paBKS3nCy/J4u4S2qJjSv3tCfxtLKIBBSGlZXFrrIXi+BHdmdtgHvml0N
nWiDJir0g9pURCJtKvpNTM0hT8hUHt3Su1NzdWWN2k3c4eMyRrjtMM8sv5snGrZRq/lOXC3AfOGU
vhA9DP4kMY5K7BlE8hOQHwkBxRzMeTPpAsVDriSftE+nby7Yto++7KuPuErbmxm8ERRwL1t7uFs2
lHDD3scT9Uwje7RmhDh+PTqC5DJeoCQd1WNIEf/GrsZ8b6SKuyoNgLqa9Z7Sl7wOoTgFUB0bsCTx
eKDOzqkDoadIDb1om9X1W+I2PU21vXntmsWHaejRUzzHrx4ewmc0g9aVqbfhdjDNdmOpVRGoBYAA
XxhDfyPUvNsOwBZ2ky3tVU6BSrD4Fw8mkI8VtRVEqgM09qJMnvKkqU6pAhpNycP6iT2Rg83Krew3
E73FTdo1tyzXQafE5m6qzWjNtQXd75hfs0lq/AKn0hgBBuSAZbbOHSe6CbM2uUkQg7EJ7xT6ydNf
wwhLd8qYRqYCSHpfTPqqUbQ+yEDu3SupwzitzE8KhzCw6pG44bJUejTKo8wpqM6ikSrBHgTdIemh
q01zEkJhSm3lHS6kvjIEvhS89d3OQDLlR7MhN0nh6Ks2ivtdlAltn5oaTwe0DmDibor2qqAl2DaK
8VUFJr7yahPxnBgxp4C48Ol7h62LXXCtYoc5K64U74vHCNQLBUGbUlbpgS7hpcsbfwj4uukhFzle
DVWJye+DwIMNldtu6zfMrZSPQWKUnUcFEuBPOGAarCMf8vOQBxgA5qPHGnrbdGb00dlhCfAoN95N
YAIF+8IQwy3Y9I2nIOHRpKpuy1B3V5On1CcYY+mqbCf9sbBaA/KQEnZvaW44ezFU0bqd8ilI4dkk
bEr69lM1Ld7QUs0OLv12b2hT+sCc2F3KBdY1aUq2hfGmb3o7SoFXAd8jgwvoxqrQNPdy7HYzuL19
g2foLbSwM1SgGiK/zKuREdGZh8GBzNn0bHglWyr68/1Of7HAGXp6vG8amP/FCIS4Tpz5HiyUBx0z
FgfhzcZrqybGtTbLRQo9eclBMjAJPXPgnMrU3cZt5a0jVpOtOrhtvU47p3jSemEcLcVEOQELnBMz
VE9g3HPjw8rcwg5SQ5UbCkzaq0aSriFxmminOPaycNdri1yvUsfsajYsIGH08mh7F/DzjVurmbfW
PZ3aUcsqngbIINuCjprHrl3Q/JZRl5CDYndce1qRQfyoEw0GckkD1Rzr7M0w1Mz3MEXtYITd+Ke1
ZjpW3Lya7FVnjeq0YPBoQnDdQqP41VVYfnSzhC9qV5GkDnzsftM7j8iVIEI+SS8jqZU1w2eFZgOs
uFwMd71uyFuXDvp1r+vFvM69HEKfWQ9A8WsUKWNYAOGLZ1oHQ1mdwHP227krjbUFqoT41mmL1Rzp
4pAm+syZBd9GxFoOmtbAGTegu2mm2DgWc9td1a2mrIuyIYlZukj/ZiQmiEDHaO0JuvlVEoSrMbXV
ddtR1Zb1gxckwsDjHKEhpOW9/Ei7bn5rqY3zrWkOactPAlnXQVjCOJrFscJsWKJTpKhM8MKPWEUV
Z5e2Ul85CjD0yfYgRCXWAKClR0UKaVON3yFDIvTWI/1Oje0JJJw7mOBTKKoQVYfI1oKFAqwZJYyO
a1VaEqarjUQy1+I5wMZI/NqCyK7iDgl54oH1N9O2s08aeIMF5dX96oZOPg/YSI8Rpbg7UB0jitXQ
ze6BUoa3cZf0ZE0a7DtWlbsrqXsxdL6QrizfFOqI8pMzGwxa4J49uvi1xNbejMnq3ieQsgE2ovrU
Ae8jVI+KgzniaDPikQyCJhCrlYyj1qor+GyGfQMish39zC4JbybO5UWI+SdueriSem+uVa8Qj6iR
xC42reRUwcf+TGObNr1xvHHbkLglaY0bvpUBnWscPsJwmm57ipyDDoP0e5Ga7maeoH6YANv2g6yM
V1loOW8XLGnQ6MxtKJX8KFV/aUn6Wy2cmzgtzCBtNeM2L83ZN6cevZomB3R24f2gswAUJlB4txV4
vTxrQTu4FW/eKFdSWm+zOZm+DsswcPUxxzfHGYYbKzOuK3h9lMl1N20xtH47E1b2vUG1desl29iU
EUf2OohBWif8Ko7x2BnEduBswB7mlGiinrEC6WB8J2r1p4KfR8ZbJVIYZEWg0Zoe4NStbolnfqvC
BvRqLUKEwlOu6Zxv9gXVsXhZLZegFVZJrm+8Ot9PcZNsi2b5RlEXbZpYQ4Ye9dWrqroCLXrnnBol
7DdeVql3g51raw7usnVmhgZVvWpmbJMBIjA7e7DJAvHKg6g8w9iUrZYTZ0kFMDvwhXhVy17dh7Mq
KOScmo2U9hCgZLQ3k+G+grf/XeLzRXOgh+schvzWJnZfG0WirHKMB7z8Y3HIVM9m8+yM4VrXx27j
ZBKFUlia3brULW/Ti+gDrzQwbidZ+EyN6JMgKbAJ0DmZNA/25KKyYSewijX08rCgs23rldOWyYgc
HoSgbQPfOkiX3sxEU+aDofVIZ6qBrtGqibx9n9fGkdq1OzPB0WkmVu3PphL6Bg3MVDrUH0tke6JR
V/pYmIDII1aLAEOZ7CRKPepWbdygwVYxJCdWZW0VA0J9JWKw/yVjupAphDlWkkNR6jhfUDZd5Yr3
Es+pvReJqRyLaniM1B7BE9W++77WjFfbQ6+VmtlnM/XOLuvKJ6cycKQRyJE6zagPaWZLeQSxqryR
AVWDprLERhDOYQGE52kBa0njaRNbrnxt+YBBa2rilCiWtnPLOny0Jdz8meUTEFX0iNn6nslkWHXK
2D/Wsxr/dlFU4LMd571eR/UG9ni7YsSWPhTAkcGxvOFG3npbiB8ohvpCwXwzGvpRDH25qcF+rEej
p1PYazqUvNo9yFMCRY/e2Kp17COWzOiqSu2M/KMwDimxCbbrRrigKpvxw8NJ7gRDO8XLLQMa4Csm
BDyNCcKvzHxwiGg89lCKOwVysPJTDXzpaNcj0W+k9RK/8+g+lE0jpR9Blf2NIU3b2H0TXQEcviFm
1B/Svn9CCBgGA2X/gHwjdYXTs7hLs5JIg3oRnD6Gd9OEjfxQkZ4fIi/5tL1KXRtVoj/OdglUmtZ2
BKsRKK0Ysj+V/alznZeg/NHNkXkHOzodw5otRSDyuF7W7NovZT/5zJUhNwaYjTrUqoL5wxGvmcAl
GXCEI4IC7wqMd1QEceq5G5m0p6mOnCuEOckv0y7TLU3Otj8XRb5yknjajW7xSQ6f/Y1s46uMefdK
0mGyGTsENmEoPnLL6QLKMMYVNyw+TQZOr1Aj4qv0vqHqVJs2TWrNQW0bHg0QWeOb6Kh3mmEwLZqx
yantIGFPSbBC4TxBTXXTMZgUsFxrSMBMo7GnNxuvWehLsTkmMwfeUD7j6qVQQ/cI55/okCCG1tzs
d1n3yCqmEitbhnjJ54iGSq7enOksFyrRRePpcKVhHqUuotho6e0tnWlcK0n2YUIFvDWMZlpLErSb
EfNex6yrFA/AZgtaIAoy63zuP7Iq+j1+dsVP9dTZjE1lbyFFFPs6dzziXSlAGy++ym6oXmsbeUuV
WG5gOJCUWD5BKYXJuKO3rl0p/SC3SPba4wCYcIeVSVzLUSt3TdejRQgnDKrUxAepLb2T7A3zsSm7
6mh1DURfSgF8r+OVimioQCLO9AZCOmczgPe1LFluUjxBzFJldMqQ0rDOh27AqYOzt41KPLn4RYkb
bPWo8hHAICY25edExPbU4HIWeXPS4qhjB8vZWW1iRjHHMl4BccQ27MjsPp34BGTOnT0tNHHCs1M8
/BLAi/2xF69F25nG2i0j96mGv5X644SqxcWcfN2Ew3yTE3wEeeWYnzN5BRDoMToJ9rFh+9BPOKtc
dbT/RGGmQdd3GhzWqkklmYPNIIrHTWLZL6Uc3KBX4U+YnvJpGqq6AQhjgBEN4b3SFQaUmK7pBy9i
1cOWU1xFprSvplLVVlXpQaDNcTbx9eYNvoPlkKizD6rQKGuphP5eQvptBC1fDTsGtjepdjPMqBR9
yxRAs5P2kxKDNyuz+hK0Ux6v69n7M4Rxsi60uPJzXZO7tsXI11WQw1XZqid2wkCzIcgEWVNbmylj
hnJlO930cJ2xCiIpGNJoumMr5d1NuoJKMI3B9ilDshIqD4iuB/wBQN85hZpRpYUOHRimW16LZU9i
6dJb41tX94rq2msDu8ehdJ3Z91DO3ecuW3pmITZ5k9KLABifvKvaMl6HNDhQ8dM7jATbuBcgT1Wf
LSd0/aakYw2qdeBSlLfpNOwGPTbqANV6/ZSOI3UbTOR+HyefUTR1Qd9VELoGV1vRpZRvYIOLbSpk
vy17W1sPKZ3BQh9TP+rH6tTrTYLfp60+4zJMXvIsia5YKJ3Hsu6yvWLpy3a9BlQGVmA7R2GIPqBh
9zjLcg8cdjqVXh4GRo4128ABfQq56hY42LwjNqhXmksZZLigayuJzIpWo+GWM1pufhkru7bX5z9T
bdgrmNsc3lbefE4mjn96Ufwu8kS5tfNegS1W2o/uXIS7ivD7qib767szm4mxgLvnjjNRh+EmGzOl
R4pmWeuhqEABQn4Mb/tGNKveov+hIDwhys/jBEGuZtxhjUS4RH3TPqpn+OOT1T9OeRptNRjCmx6U
5Nquh5fBtGmrA3XIKaLjclDptLuOBQppayKvQo4U/GRynJM9cMIqa+Fet0Cxjt1oDTTc4DEnyIz6
3aRRciAKs+W9EGKrNaSs7KhPXvSC2yQcC6Vg5piwDeSvMAGTzTJQvGJ/bzeiKe6a3rzR+8nbjlOc
ryDFpqeWdjzfKQf9bMf1GcmsaiM7Gc2DWsayhQWuYjYE4R5vutp9skuId7OTvLjAwnU17VA6AgXV
xUseh69ZmxefmFfg7UpnlTijupKjxPZrgzFGlzf+UsPS2ru0ga8zMNeBoSNn6ljnHjiNxhlKImfT
JlW2LuOxpymoT46TpdCGpDCUI7ur1wz2t0mPM5+chcWY8j5CB3dfN2Pe1jr2sdJokwOJrtuMKrwF
yizW6OsQpuodptKcqGgtY1AWucyth0Zv9EMpmK3Ag+2msZZ32jwqmzx5r1T2oy4lldvMnM5sj5wd
G+8+cBY8kczL5zSObsyi501uEEbgJRqfu1Z1/mQtOTDGXOXeZZw8X+mpot/FZkJ/pSGLJ5R45jns
GmzlRo0nA2j3Oo4aqtwztOokTjQkv2yQSxV8eqt6L62cT0ZswlDjHN8N83KVjTqiyxK1QhhnyWoA
0/JYkG64VglN/6QSSScysXTXd5Pnd3F7nZXpI/cMwq5Z/ck7rSad5Mn1UNgcSJfd09S59wRkZ1gC
bJs1/S3x8oeuEOmeYl4nQKYnekihyNHmkKVmHMhCTMaJvUrnM1iuC+aXcEgFSuo53+OFKTUflmt6
LROlPSr09JBvEOO5y93pF3LeJchotKBDlYmRt1nVpYWczzt6MjX9TCgOWsNQ8v9ACp/lhHPKxiSE
VoVktydjWHgxZiD32OW6sUYr9WJb1qNpWuOTweu6S7SyOdpFbD+Q6k82ioi7rd0lut8UocvjtMDL
yW3ZusUfGUltEewNoO8NtTzEdo4vRnTqziyhS7IZqDEi22ghBkH5iW8VlGQPlXG7KDVV4bprQyQI
fgCkHBSjhTjAfn5VFgnqcTjfKzX2zF3RVHBJmsLawK+vAgf3wjonDlrZiuLAUjenQKvH4rmOPfsg
dc57ZYxRLBXpadbbyXdAK+8pIzmo1eLLbWPWUW3YgOWfjrDRlVsog+mjkXLXedLelaujnpZeRxSg
6DeOq7FTtCyGl1vAAxPsIIkGfltdSWa7NNuACP+Gecte1Sye1/VsXoEQPTpaoqE+qymuEH2DthMS
dWhMb/2UQeSsCFIsRyUeHYt8q5hZTwQw/7aXLBTVfvdOI72g6lLHd1xUJJwrJeA2mt9aU78o8VKW
qCanfqTUj+OOmSypdgtA8ko3QvgEkfE0Fw7YlsrD1OAc64FmIb2VxwaCbgDDNvWRnBzbEiVT5vU4
Pnvtt8HSVo8V1poCq5zaw7YV8ldPNsUgBtXG8Na0PDbtczHt1KJJnpGxKVREiPimYkMBULzUr4DK
WUHnuHZge96i3okPzqwf7JYzXV3b1ri0NbKejlY/xrXunhHxgadFs3GovQ46uM4+b1TY8elKz7Ls
qqsMkOpGtb19EiOqiBHWYWVcvFgWLh4KTNPfmkRoWamPvBEsgUqSoIvsHF/T1d3QQcmCWUOst7OB
l89q9NYa4aHOyxMe1tQvlBFhxG072+C4x20SJzXHEwPVHpYSrVzLbjamqe/QXRTgHT1/rsUS971Q
HoxEQnirfmKmn4q7fg4PrqtkOyfG0FQTZt7m2byuDe+qY4HrOnczURscibmH5i/QgxbNTVoZx0YR
gMIL+cjh6Rm2zpUWjrdty9MXJiBgLbPMoMjnYdf3wzmiFMov00SuJisRCwy13Azj3N+7kU1GPJlf
IqFXm0R5a6r0bTbI65vQDhYdFXnEDL4+J3rJxnUavFzFfCinvt/FMSbeJOVViQnT0PR6efUkZfqQ
c+bVdM5jbopV3eJnGhXx6mT1R9TmVFKzWIQi15auzGOyMH+dRLtWRHTHEUswF/OtDm5+r+topDqd
w7S5hn8L5vdpVORn2hs7yKZQ7eE192ZzR7og26b24K7cWcR+NPZH9nTHfFA7lMnabqQONsiyMA6c
1suu41FVTk7Mx9eGeW2m6lVNJTNTT5EFGGO9+7lTY+qIuGcYNkiEwu2YOxOEZ21BvJf3lpxEIJMQ
bJRXrDw0otBiq12SRVTH6oVNDlLkvshl91zj+VubcQjdoI2PWa3u0AC90FWlrgeNMIkYTwJLb70A
fjHZp2m8riqKd7XxvTG7HYEk4GI28nOe/rYbDwVVF0vyYM3OHcVWVMlrWidH9udX1sTaH3Zx9RBq
xlXt/AHs/VyqzcFQo1Uz3hAarLKEZIjtZclVmnZUBZOaZ18zqAMOOdEmz8IWv1sk5YS62aYxkpch
7Jwrc3T7A7js4UOPauMaL+oduVzLp2T9ISPD7jfDfGi7pqNClTZoRRsUUKTDa6Izu9RGd51VHIda
3dmcykNbRq/kPktkwm+eKEmAoSuhbL72G604qjVb6ibRtH3c6ItCHQFzg/olobmll/oN8HgEDo3W
LHNTuq8lvRre/Fx4auubQ7WdKGwRcK0CyVla4JhVzXumm4d5jjZRdA/UBD3fWRvY147uL6b769D4
GNq8QrKuEe3JubseHXQgZj5+RKYncZYzRUym8pkZyk7T7XpPj8qeLY/YU+mVctQi8/chLHPl0GuT
a21pj0lJZM+R06yoC8s50c6tjEDekD7b9MdK8Ug1O64RMWU6o0ctm9P8avXhT6twNMUpp3Eb6/1j
uAxVGxMHhwgO2zetMglWlJ7KHgjap6pHa5XRwK7U8jQ1bNGLmgiC7X72QH7/Q8mVaqfQVVpjNlrl
WXWLJPQkEUb7WUKbJixqa2309iupcXulV9pnm3t3NuWDmgAOF8V5F5DUrNdGWBbbOnxP+pEdjyxX
+LVa0o/Z86QlbmDmBdq/I/XjaqBiIM9axiyuUUDfCFQVjrj6vPqQxH+qDuPMCbWaSFZQIzepnPyo
5kahZB17IF5iy77KpRqUEZsrtLg5LTrFVc8t6icZOGqCjkRFpsmv0t2Lnz1X75flTK/HK6k24ma0
xztaZdax0W0dUz47XuL4wum8P5A+t6rNgheyEeJM/HdUaGh4hukjzVpfhcz7W3XhRDctDWsTKDQl
P7tNdKfWbLkrQzgcSo5XqR1uerdM11OY7pBThOB8RHxtJXq69fTuaWgbJ5hscc0ZJ46zkWMSowds
EhJQk515L3OK4SRr67yYQqPGBamWvpLqIjdmxxlkPA7apKxXrYLsq+zF2rbjibmnuFfG7EG1DO5P
ezIsCiTC6lfH+xm0dffg4q1ax0LOdJvOv2rNe0fN+Ev32nfOGOe14upVoIlRrFhg7AD3572c9SMW
KM1sHNKkVrozqao+yiEDOx51sJeFZz6OBOtro40PGnS8lXA51EgVo75DEmStqq7cFQlAcNa9nqNn
8uIh3itf0er8TzI2VlDl6nMFbXiFb8oM6qmABj1TnFYbLFCOLqo7GbNxitirsZecmmd2gZC1o3mL
9o0ST2fMmJUmc+eGShMkTl8F6v/j7EyW40a2NP0qbb1HN+BwwIFF1yIGxsgIzhK1gVGUhHkeHMDT
9xfM23ZFKitZXWZapIZkIACH+zn/+QdppVu3H56c0mhPZhAH69mzoKKSMHcVj+l4n8k6fSKnHWBY
Ru29p4DioijU10z+3LUxeu696gd1W5X9cx3JifrDszA8iMr5Ziw7sqc4NO9zIzYfOAnsOxWWFGnE
UwYMC3D8achXEQQP8GDUV3Me6o3K24J7zV4emNq+q6tCr99KVdJsQnuF0qc/VhyBRysuYBO2U/lg
T6VcO05yV3rEbhsY0i7oSorVbPX+rXZn7yDqgp0EJ6pFLOMXpKzFJqdIJsRIY2VgMcaCgSA2TBYm
Rs9OuJ3r/GGqY0KoLXu4zRqnpjos0oXf49cXlYDfYYbfgtFeD5QGB7dS8dJAt7AtjSBdpVZPlmVX
jdtZl1ezxeqdosRYu40dfmXHJrq8b79pkhQIvyTIEHmYQcaMU4q16Yb1wUoruTNGIdZkX05LjBjI
ExDtkkAV/5SFvgAJDHpEJ0jnHiJLFkch5hh/ElwpVTrdil7BAkhNBHe2leDS6CQclAGeeVlinyEm
jLdRbVzYN+Yvu+N5kWhmP0i7yFaO0TF4xFp8NebGl3pkNqC7rKGbYEiv/eBekXkBtMLGWS15PQj2
jvtkWoEvGI+4ZgAsjWicWUAJ1WHrZNte9PXWGsAMQBdd3MM9bz6METdxmJxmFwaalaw8PxQrUl4Z
M7QyfijSdtqXjlGtMu3oG60ukIPUatkGWUEhRYK47nHGnKfWJ2NVP4AuEMLCGF2ynwf9liwA/zTO
XngUHaF6wZjBJ9C62QxxTUa8wGqdwg2frMqOg+uxG5Mdluz2Sx0TejETCXSMEwE5v5NMsojE4lBw
omjTxbQiKTO2DVNfm2dW5ZLAiCAGhg1IKtBu/iNoJdZAQ25RIMIjETDEZzP4TkhpunN9R+y6up13
WvTyiJ00qYiRm+SvmtfqzD+u5DKqzfnJHTrcm7KOEFu3Ne9U2WXfZCrs/agLutMoqL5IT9vfGZK5
cGCC/CphkreE3sVZAWIqV/E8Rdcgn+FyDENxKjw81h3bzEGQSY5Yxihgj6IYyVXti2hdxQr5XNq2
u6bPgPOmwdswhba/NLlp3Qw8lJ3oiu7QUN08pFTyd36dND/CQUxkQ5NMszJzs7sM2+DjW1Bc4g7q
jKVrYzUbfXQzApr9kviib6wZuJU45FIPyyFIAb6zwC9WZZJm2MXUBkh+1wf0c2wz0KtJIumhJSys
vlT7eUiTE9He8w97LjrekQY3z6HqXxqzpr8oC3+bTiY7IyFvG5J45E9WfU+UGTll8Be9u3no2qVn
s+CZMuXRBB7tOM+hiKLrpvGKq3SYafGtErvdBRNaiUyr7MZoM6mIayBnpF0RatwctT1GN11BAIRq
Q4IGYlWuE0kuqpkwsgMM9TY13xNujq3gv9Wj99JLN99aLcB13JN3uVT5bBkA1EJ8c92RYFGvKKef
QQY3lGkhw9KwCF8GQ+mdadrqQdVZ0mIxI/VKiHZkXsPGy0AajA80wDVJNZU+MGDp1b8SVq6VFO0p
UTxMaHHSe3GYtd4yFC1eROzqX6U/eIskCQDYhOfcdI1io6/H8NfoyvQu7nK1Ur3N2C8I9J4cebUk
HoxJjmUnV7mkzA057o+ZbFHgTPqQuXazy1wJdWJM3frLXHL4+Nn3KFRhe0Fusq0har3UdYM9qy+D
bUqUvYblvg7GqQRVMtANlNpD6e5FJ+ZiT2nFyUlcL6vEDO4zP6ke52YiiToE1SjXeZu7rzIkmLQ1
+Okka2V7X7APJ2nXXAkrtY6F05lLEpg7qGfQeALQ7hfT8MNTpQbGTCmJAox91bm3JRYndUPqclM3
5KXPMXtiNDs/CbkakLeBsyQJUe++F6tbbVGjhTrs0kXF1OSmhJZ31bcium/bCopATMxCTaIbCF3B
Vn8hbl+1pGxe2QOXY/RhuavQq64izxFrI61p1VVpHwoviF6SlCGkGWVfwrIwFuQ0El2NKZgTr8iN
qb+p0C2/aO7JWjkjpwP6YozVoABNA7SaRWwU6aaO2hedkrLcyuZb7Klxg3a6vUlr3S4pwcVW4Fx5
yqRrP6m0a7cynvKVKW2gqbGi0m+dif6msa7MklRlNWQwPZxML/O5gq1GICeXQjFbl9M34UzuZjJ1
cMUUx6N19tRaJSRbFYmVwsZnXjyTHXJFlgXzYu131+2cugxMmA2FARbMlra7Rc3g5kcVwK/TGdGi
PcSfRZyhaZmJttvYwQjQZYbpNTFFQ77obDvcCFuyKGOCDtzWf3JijzeB8zl7juymOZej9+p2ZnMU
OmRTaAuTk0Vkj+z5wzpywTy7BxMTqHs5VUAFTWnvgp4kL0lwymECIzsWgql5VwzGEqDnV56TvAGT
Kz9qndSUtwmenFp39xp+JnN1Rz85Y5Aw4DSZb2ARjiA5Baixi7K9nkU6rayAAHv8jNIrN8OGT+BM
dXZkQzycqXYEw44rOrZ8O+at+Zx6wbCfIs04WcFdIsvMfEwaAyZnWt1RjlXLSYuc+xcZZ+2040oo
T61gqFnUgy5srYo0bfIRKdUJfVv2YcvXT6B0Emn3rQ/1DCHItXktmmKtorJcd15Dv1ZV/gnSf3LV
Kappg+k2AUPZj8irvM3gA1pFkZlvbVIstxzG7cHlGCqZtGlxGEqdHKtRirtYTKTWl2OwsY3gaxB0
YjNGqXEco168BHXDb+tuOqZqcHYRMu2NNONolzZls6nKIbxLR3CBxaAd4xTXgya9yh5eO5LGS5pa
ee+PosZveJjh10RxtVHBzBi/GV49u4dETLd/Q57cVC3d1LOO5Fol5CUxkaptS+4lZB9icdq+eUnL
YOQR9vQRme+/pr1VHAhYdW/w6YSYnxpf+3DKjl3NWFJIka/rAMDJUENHsqKtN6B+02lOjH4V5kWx
7AhH+WqHkVpFubKXtpza+7zxm4da582Vbmy5w5JTrDRnw3OsiysYb4uhKQegk2gpY1gWhtnfAaQD
g7e2JM+yqc/BaKXrWJCFtWCgzc8mv2jZ5RHboSXODIB+hMzr1nKIh6uKQFdoRDsG4SvtTRHZmG2x
r2YMkCJtDg9DNtVrY5jih3iGNKZC0b96YFSAbnOzr6fKIVOJOFdADSYQ1BDlwhnlE/9ru3c4c7c4
O79GsCi5n92wcYM4e5nxxXvUMu2u2BiCY9MP0aGA/onhhO2v3RnZw2Sl3YsFr+KbIVvP5c1pg1U+
mE8932rD3ZV3QVg2977r1dGiavp4XZdzvQrGdhWORr2eLuFY1oDVmOjEdI9QcsJDTtorNWXFbWNV
UKHSCk68qL3kHPqes8UOjdq7sfo9xIXxbnbqcpWMU7caRO1ftwylvtAq02FGZAC+6qw10xUz3uqq
ShTQdi+6Y2IN05kO+lHZxClhpupgHxz29TG09GM109eKeiYhy/ZehtgRB5INQ1gwAMsMHlNGkbAi
URve4aHzzUnKVy8IE6CAGHwVswZgC7fSv0wxM/pJ835iUy26Fb1qwYZPj4Fbn/ldqMDe5KWT7GTl
k51lMjIMFiIM7XoZt2JssIHnj7OsNLaTE6Zbz3YV+fLFN0NPcEBnPOq2rk8GUB5P8KI8lI6qIje5
KaqC+atza6dufGMFJRMuFTe3UzuPDzG5OcuKaR2SOybmUZ7qTZoY37LRS5YwsZytUzE6SS/ekRtc
E8MD8WvRiqGovbJDNgdMR4f6BH/5cTKcctPIKtsV+GYSNTYj5J6dZwfqyiHOB/ur40FHSaIhuvLH
4MnNxu8x5n2rNM/lGkIEYsCSJdUEdnBXpt7WdE56hnDhxtU3w83jU+01xZ3TuByUXrOCvGLNsYFu
MJrxqIf1HjK7WLiZcZ6zKgbJt79XbMhLTvdfCWHhnbMJ61vTbruT6Mr25KJOJEUnXAeEqa69MPKv
zWz63lpWsbKqAbC3TTzOrr7gtAW3y0jYIvo7t71Xv8aJbdEp2FTRLN31ZJvt1RjX+PKBU6w7BxJo
68PGQ2n1dSBoekn1j+mOGShjBenXvXfZAs9Eokc3NQyIZ0I9519iKosHYULEUF1v3UHsSNmI+gK8
3VALIxySL47RIvuE90e4OSTHFaR7WJqG2Aa9Ue1Jk+vRkhLKd9tlI1wiMNuasV+g6u++QB8LXada
V5CwthYjWHjaMWbZBG9CD86sJTxYjg9dys2ENpURl1HdREBzu9EX8XYiApzhjtUe8QV/8aDoLvs8
HHdZpgWp1X3A2D0M9X0P8W4D2YsTS2fB2oeV+FCbZbaiqp+2pEeFSwus/RjFZriENgHiM9DguMxT
Fm8mtYEBLGE1XbazTIsiuQtA2pRlgCOms+Gf9UglrsPE3/iw7X7UDFnpx2eYTmJI1y0Zj0+1K0tm
IcCt8HRTZvyOWwuefoImPSxY/gunpateZLQY1+nUkgOB7jKGdOM6t7HqODKxeuhoKn61oPmnXiZx
sgrdwfulCg+mWg99x4uqdN/E/v3I1nk0EeVQWsXFvc7Jh0M6B0DZJdN3UsXifWmgLKxSkMTBQZkT
JEPyOMChApsa9KFrKjgRgV+6V+Rp64VFThBfCTKwMfnNdQuJFVQ+gXkQZupOmTnsEmMg8GCE2EfR
Ym4qUX8FhyS+tyRzbg5hk8/R8AN7kfy7b47diXY8eMyBuDZ+PZf7ck5HjraY/qRirTaxO21pjsSS
+Lpm7/dFvOrpkZ7meCbJoR06jiQLX83IDfdumbb7odHoAlQCrWMUzrDx0jw8FUHhvwwDAF/jtsFa
5WOzjVIKm3IoR3IsGHbsZz2ILeqNgTrWpbTx6daiCTrlmIZzAlLs1c+NI+f1yLa4cJN4PKoYzSLF
kRttHSoJshMYdNoWufWE+HY/O2GM8VK2ZfkV5Dq/G1sYIGVMkniNE9Ja2Yx9Z4uA2K7o9XHs4VXi
L4p8Jqc9uaS/Mg7L3DtlRfeRWQcbs0gYzeXWM5yaPlmmnIue3QRbyLPlptCBtesqBZlLhnZC2KQr
74k0q48T5DleA/Loal4pYB5ypDUZboitXEB9Y3QXGjfhL7zvySkg9W9Jv5w/dT7mAwuh3QkohxDA
td/b+izqIPwW8vfLxBtokBPO0bIKcPSY4n5v5YSwt7gFryvy7FbYUIbLzAHgCDFpw9yK7Rfo/t6B
5b7CSpORYhjX31vSM2gNEk3s4+AuLWPqD4NF6nEd63RX+F57Fc/++Es5Ae+Dz2G64SSqliWnOnNW
nfULox2Qp7TJHK5R5rBFt3EGahMSSOehggcqfp3Nvl8PNiRL0w6naImFu7GVbv0tEjUTTLhGazg8
pCPAT9HIRYjiADJF7aHq8Yd25moR8sJCHibjMNFxtKl5C09mMiM86s3uK9PjbF2miENn+tadOXnu
Pqu8BFJBUHxL0+x5sEwwz4jtRCr0HUE5PRtGOaOSkQ408dZYVlB771LEDKjpM17nyVFOCpGE3Bo3
7HkdJAHUb9LB//0uvql9i5p9LasJzVHUffjtfzyUOb8+xua+C9jd/CxPL/nP9uM/unzO7z/3X597
ibT9j7d/G/4sL79ZFwBS0y2pJdPdz7bPut/Db/+rf/k/fr79lIep+vl//idc5qK7/LQwLovfs3Et
G43cfx6ue3/Juf27/DT+r3/np/nCJPKMxArb9yR/8+/8NIbVZN7B3AYJvMRQ/Cs/zfbI4RU2sJmt
bEgUF7HtvyJ1bft/CYARkBLHRkzk46P5/779zV96u78eCLfqX7//PW7rg3Ec8yMuzefqpLJ9RAnm
B2GmA6UlJOYhvCGmZbqJHAJIBydvFk6vjRNh2SVjR/bFxuvsRRzyUi+Mqsu2BAR1R7fNIqKuMukt
EHTr64rFv6JyJs0p8BWZ7QLL6U/Eqdblgv6tI3y7YALSpFSmY7rK/BiT01QRWXVdE96gJzFuYZOA
uYm0v8oaES7dPv9ajxLQt/ARQBngCpsa251PdP/vpdyXa4C8L7hj/OLxvbkD/iaX7OBKdVLhQGQk
rjwHsxIv+WDVO4lyr1xQercrWXfRl99W1t89q4ve+f1X5wEJ3+KbX/7jspJ+V2lG8djWoWjLm4jE
Z/fcoYp6dnJXnCZRxhsMpdRxrqrwAbfbi45iKImt9KvZ8+C8B2l8lY+Fdys6HWQIX8JiDdXT+iQx
7704/HJn8A63PKFMV/oOsMv7S8zJxJzIEc1uOn8qjlqiW4n8tsWeBFJbvTVrZe3QDDone4jGz0yb
Pvic//XpnlIEbPKuKSKU3396azaJrfy2uClzu9wxR+M29NjWERZcx3u8CYFHyRQgOF5aza6FOrHy
szjZp1NkrT55WJeH8e5h2aaSJoaQSrnCRvL2/lrmRNHfdGV8Q6/A+zRUtn6dUQCcTJ/w6KvICJGm
UIs+ln4tmGyh0lsIp5qOoVEW4XVaiBx2wTB1j+bnj+nPtwhoAB64bQrOc+V6H5aSYyROjPOGd64r
s2REUM4nT4v22bKGePMGqXs9mJo9y+6QJYmxL60y/eQW/bFWCJP0LmvFc1nL7keZfMhJlUmJX2Q4
BuIoU9kRLxHD5+WkMuOMMtkH/FOF9PZ4gdufvMPsoB+ej2+5pge9ARqvLz56PrpdRnQA6+Km0Xi4
L7LI7R69zDNPCjnYUnXE03/yfT+I31meENxs2/XU5cXw3Y8uxVGK90Pu9cmtE2fNso9CQn/bpIQ8
WZZwIC2iudg2KhTPVnedqa5ZZuRR3TRFTzZ0lVfPc+Ezx24UoRitDyVphJEQqbm87kjluE2jbjxo
KJVBGM9Pby93Wvbmwz8v7LfAg98XtnSkUux6rmN5SoiPvrYKOgTT86k/o4Stjn4jiImVNSymVt5P
XZYtqtBKEYgMEKeBh9PXPq0fG2uunicaFdiLbefs3FgmKyBlMDlAq2g1aBeE3M+vy6T4mmAm4S0G
K52/mWNfbqiRG5RVXv3gRbb+mcKwvjEsX7+WiVvufDee70bk4z8gKOOIaF4kEindyrd8FuJLSo0F
Ah84ByTZ49b0Gq7Qq+2tmGqoGvSOV7UesFPUIFiQLPxzAPEDUgMWi93keOvBNSqLhennm1LjsuP5
U/yCikY26HezDqI8vM1NPCZ8QmLqG08xqJ/n6snobHVMOorzwen7+1yyG8/OWcg5AUyZ/QWzduMl
Z9p92zLIWbv57By8rrP6TdogNWQOD4FDdOmvyDeKRyXZ08KuEkDG41A+Mho3DwmgzLHrk/nVi4T1
HOeB2nnSqTE0QhJZ1I6IP1nFH98b6WBNaLG3A7xYxEZ8LBh8XUwJZNszs2frZIy9uh2dwjol0snX
/pCMr/+83j5+nm2zSQnPthzfc/nvD5+Xw4cHqQraM6MJlpCf4fUHx7/cMW2qnmXROp9sDH+eIrZ9
2RWpiMi7lRRm73fuTll5nxmOPlPvcICkON7vMzJl0J/xhpaEOq6cOEaOZqoBir9Xr0a0Nwbigb+q
6XfF9LviTP6xR3Ep7I2eYykETh8DlgLGa9i+eyPxy3gYdV7rX1U9crEhCMmlbtglrxmeBWud5umx
K3QMcSSGpzOUipE48qZ5ToavXvxZzNCfOzelp+sQ4UslyuP5YBdBVkRYUQSZZ+XqeGONQ7OXwiZx
HMrzs1XCCZX+ZC3Cco63/7wa3jxfft99WA7sPDbSFYKHLfHx4LJICvdQF0rEppV6rIYhowctymLR
4Cb/ChhqnSTt240NWWwZ4vS1mMlJ0/R0jPrSyKxWEwnu2zGayq0Xqm78pD69LI6P16eIsLZs1zUF
9tLvF09ttgwVayHPpq27x54tYFnUff8NbKM5Rpc4VTWn0YCOwXJg+GTu909u0KXC+nABl3tjK4s3
1Ka1eH8BpotvK5QrytLSN760Uw6wSpLeyhIhbpZNF29UbcXXIVneEDaTKXwawiDBGokN9RGzjv+/
PAQOPdt+dz0fXGVgM+RDqiN5Ztz0FYL43vKTX5985z8K48tn8Ek0BRbl38dF4VlD0nihB5O6mWJz
6c1dT9bqWO4K9F/HPszCY5JiSl2Y+C+DrDvbEE7OTg1FuosgcfVLEqy7HyViyLXl9/4ni/bPLYwW
i8YPVxRlsZ98KEvjBg+SPjC8c6UixCJ5VcUbE7jvYKq8e0wl1IJPbsifi0D5nuVSi9v4SAj1YRUO
bTskzMuM84Th4zqzGzD5kWSHH5aYzPNUlfLOKC9jotDzrxFNXGh3XNxC112zd2PXf/rnC3rriN6v
Si7IkSihLNQJ9kczNsIovQhxJKA1E5NbFUT+azNb85WJPO2qa9tf2TD4G8544Px5xGZAh7doHqpf
mPIj56Qd6qHMVQhoDDNZj20THMwCxxT2O+9R9kW17XUfb/75qj9k/F7WLlaClqksm0pH/XHWmQOA
cecJ+wymlq7ntuq2Rh39gAfD7LXWJJTQit6ERYI6CRbEsA6KwjiqJMiWfRlGMB5nNGgUYeCasFVv
GrNDfxAyji2awTp5wDK3n1zyn0cGl8yBYfqc077/8fAqZVqADkbOWaUqQxfd2ldDJNNNTP911Xic
lp0ep50XTs7zCEXzKg31M84407q+7A0jJTOWK1P0iYXX2773fgFwXQ5btqJt5+ouK/a3lpmOumKi
0cizjtrkCTPJYJPIuH9sFfQYuN3iNh+TVdLgYFEGrr9Xfj3hbUL5dG31s7tHC2+dbI6zVWC77WtP
o7nCv6RYf3L/LtvRx+t0hOlyjbYD2nt5l3+7zsvJT9RKLM5p0nH4ty27SDyl1XPsg9tyZQzPMZHY
2U32UsRJitXUPG2M0v6sDPlz0/C4UZd3hSVoq4/7uGEOVgMpSZzxoqRpZDr8w2foRx0c5qeAGvqT
sufPg4vPox3y2UHBNbwP+zQkAvAUvHjPdhkk5qItXrEfLDZllUhaJM9BwIllATKPYfHWbXxy3//c
wj3T47M5K0zflx+jLGIGbHNW8KqNgYUOtnM1zGDXO/V+Bs2tG/ZKzunRy2WM3IIeKXXq+taJiIQt
i9x4HcvqwWNeeTuCp31yZ/68NAA44Zl0zPTy3KT3S4JQtNkfXBiG1DjdY6ObejNhOJEv8oZP+2wB
/vkcbOhnPn0Vvzy4vO8/zXC6URQeKkBkipS6cdUOT0xZooOXt+Nr7vgd7j7I+xe2wXgUgGBYS3JG
jjTyjx6TRiy3Q+r/EDuMFbQuUl+ssMFVwgzbzUVtvjWnaPgs8uHttXj/2tjs7CxUmuq/wRNmx3e0
I1rrXPfVhXvKqH/ZwPk8QhvhkgrfRYdaNXZ3UBDWH5SUP/wKeKqHbvir067eC1pVnG7TYuG2RvYw
0CY+frLGLufsx4sUbIugnGiDuNr3t3b2ZgscjItsa3PAtQZGzqlQaXElrazfhFnl7ybfDx5IjLdO
sGw1fM14lZe4MzpD/NMhgfEzY7S/vXF01PQ1DjiI9XG/4TMR4dYwH9rZcQ5ta3WPo4UsLYhLdU+g
Rnwg7pLxo0hm5EFZ+W3oBvYlAxqjZyb2vdH19jEpu+7RYVT1KqPov3Xb3nBqmwqGK/2w/nESIrUb
GQ6Ao7ZO0COyGycJvvi6glDPBrkksTnbYvRTHkzfRGZTUYjPrrezqrk7G5yD//wcL8XLx8dIiQ0K
Ki/t0cejJETBgzuhts5+pZ2DLOLqeQgqIIIsgqA6KdEwquJm/vOn/g1kRsfrkaYDquf68iP66vdW
n12kVOew8MPvosddwOmHbEkX0K4NMevbBObzofErdWuLGdX0Gwz737gKz3Zcn4uRksDk92vYT/UY
GiPy+BS6foYNhdfCpHOjdeJa+NX05XeznoMXtJyYplz+vOi7z1IL/uZWMHmwGI1cphe+5Xw4JMmN
75U9ivksmFYeyhIEypo9+ZrG0jqpQJfQprLTrMl1R9YIztlK75Pa7K3HfL8KuAYJ/iTptYAPP3Tp
SlsVpE9pnkc6QhTirlk9vx2VIaPibBGgOsDVLU3dq2Kao5OMaut+LOryZ9nH0bxypVM9E4zV1WRw
NFThUNd3xiDFrcIj8OBccIUwHspdY7ktI2UNuzGbmFojoMriKySbpqDzjAGqPAUa8QaoE+nAnvbJ
E6dz/GPBS74mT9xi6dnux3FDVgxoBHpKgbc9ImNSeZKKHgImp7pFkm4dGhIfVmVYvyQQ/u7Albxb
4pqdAx74IBahIzexKaZjU4j7MHblejQwLCp9jPIyx5mxsZD6Jxpp+8Q892tjD84hGmeNdIlkIQTC
7RMH4wD9jOnnX3D2ONr2uZ4hZa0GH10xpOKakXUk8b4S43SHO0mND5rAbySZcQiyLsj3mDqMHt5q
JTC0FEuCgSnpbByGLqn3fYuS1087Z52auvha56FieB4VaxT1gPl+k946cgxZ+BZrK4WR3lm+hZKC
u2/wqHYu6sA9XkP1w+RX/a+5w0kUWhMEukGE1xHnzsbPxAxp1cCQZzCM7wzITeKhLrCOze+BEpAS
NouqdAZMWQp7kyA9uQ4yb9zQTLNUaJe920EX5c5jAHRb+1i15BWF9ZwGexmqLyZWBlh6yE1ohnjZ
GFUfv5YuQug36HaYKWITq/L2eLsle/LB4o0D+j/mSXSVwobbI5wf8cAQ9UYEw3iYtYBoRF1ym/SD
hqhbTz8LFaWnOAGnz4sApDPP9KG265Z8Iml88Qr9s5hT/0R+V1LBrAhwxAswi4zs/CVPe39Ps2xc
9V2Kv1RiRWfPR9KTQ8OCptXHE6pq58bKqLMhmxzj1MAgUfdWuUMm0D3mtT3c4TbGCcTY8ElZWQ1V
qrVGkkVxsVm8/SNpZlitRY1z31gpbjA9Gk+VEDMlNZ4Tzehnf51VmFYKZC1Usk2HIM+As/wcJbWz
y4F1bwhTMje2AydrUTsoayIn7fOFf+nq40iUmGfhTln3Nbfh7aHBBhbLgErue5Km8hqYTG2KFj5G
P/gFJBLA5+2ksUbQ7aGrwvKbHQzX2WApqLEeIjanCJYccC44tpMvAiyZV5kZhBtHTt1DhbMe+gXH
OcZO6+2bNBuXHW4Vi1TULQwjmaeHt9MIMXaMsKKecZgzCvuBAUd1bU0plvrSM/ZVVmZrRAzyFIu4
XE6SBFVd1uVNQbG9Cx1jWMUjrJShoDeeYl2t1BB2G4jUCsskeg/8t1r/ui78uwFHrGPh1+O2ga24
ig2isgNWMp18CMm1kpH1DBceVa45YX/T59AmVx2i26WUZgQHUAH6TLERrSxIM0tRNfJLW8cQIyBX
GGRt4ense4fIrTDPgGm0REP3ZLVKsJUGL3mYpXfdqNSL7qOvQRtaa6+QObSjTN1kEE2WVYNfw9uu
GPGaPXIMXTHy4sLiol9Bas+XvIwvM5vzqTbZS4EsvoFTwBIZi3J4pVVFVnKBvJMOLThCpgGRejfY
Lwhn2kfK3u5RNiYvhsZNbDHWGYuQzhhx21RGL2nD7mckEIT4nuAHg/I2Vo14bg6A8KepCY8BIr+N
CxD/WOPOvfZhSF+NF7eItjfbm0TjvzXJLjwbeRfuIIRgoeIU+cGAriXQNBi4nHgSxs2CzmRawyhK
SL3w6i9eYganoHIj0DTF9hInzrhW3XRHkAexZaZbPcNrZSPsxpAtpWJd48rgMim1HU6Ztknq56iG
oLR4g7De7l42uS4WwuiVkjl/Deq4hChJTtkG3TZOykwgrrE5zV7BoJyvttPqH3DWyuvRiL2zm5fG
PWKlad9q4Vw1Y2vvTNXqnSVnOLNB167nOK+uMDzBd484V5wFkwpzmaZeuknWPSpv0kg/ZkrmOQJA
e9vKplF0j5Cr0ZljvCa2UQ6uIxIkkHU/OnuOHPHk5uzqvl0+iNi8nkdO2bkgoGxRGZ2zEDHC7r7E
l9ew5n0+1eUGw5H02Hopqzmc+LRpsqonaaB0HKFZar5niddq32EdMfpf805WP6suYG6qKpjjaMLN
59KN7wot6Mg1bSMszINHw7x100xeNdnsXXe2Z++kJZyth4HkUgzQdy/er2VcdfeTQL/uN56zFpCP
rvMov3FdnRyGvnNuvUu16feKJ/c2eiAewaqWVIRqg3xN63y4F6YNejH7a4rS+ScWuPP1MGXlX1hw
cimOktiQ8KwTtYx5VJtssEFe7dDQS0j6CKpDZC2uEZlHsMkMHpHf4g5dAjnUScjZZkRf8TY8uoaT
YKMU6oOpId7mujQfcgbqG6+rp9eCum/FbDBUq2TGIm8xe137iJ4TjkDv1/GqCiwwrLH9IsvKQGWT
QNC2A0ss8XoFM22TaS98SdRvo3LUbA1xs0GdXjcx7pwz+l7MZtOTNfY2qumUvIox1BtcjOBo5/pn
SQrhtQVncZ+6NtrhminR/6XuzHYkt7Lu/Cp+ALPBebgxYJLBmMec84bIoZLzPPPp/TGr0S2V9Etu
wxc2IAhSZWVGZJA8Z5+91/pWaqjRnZyIOjiAbkEg976HP8i/pcLY7mWjLc5pPtF7Vf1qQfPx1CPZ
Fh+YEqZnADGEhIST1L/CM2ugwv3sU5UL8Cu6VkqS/Zh9Bd3Fkm+YN0lgN4Kuu4Wm+raZcMaTBt6O
Lceoi9WpMs4GQgE7V9GCttYwPaaTIOzmMm8WTWl9IvEpWn/3fQwxVx1FrEx8qXyQoFYoNV1ZaRg6
8oA/+R3sUROFzrH/3iGreCbJRa3IEVDymtGQDKih6WKe8rmz2M2KGWizUg54FZdnWaZoC6pCuXXL
+Da3cOGD6Fsx1ewDN0n5pDrTZHYRcwRUeMxM625SBn3f4f1fUwZJD6IAhDBBT8Ztp5nMfSIDmU4f
m9c8KJaqeJF5DIGuv4rpKPDrJ6F5HWWJZ8ZKRfmlpKzgEFHX7N0VxrUYskbDygPWiT8ZhooT5VJH
wpQoX3BL8CU4BzFPgG52t7jhT+elkR0YU/McNAF3oGXimgcKqe6YIYa7KJb0Dws05Km2EhjoJnq+
LWK5Zo9uXEZrNzfVu6pWvFwKzouh/4zrES3UfVCawtksIt2rlHmE1SHN+bbwJ1ZfWTAgMfewifCD
9fqkXlTMH8JqqgA/nGIfLWYUJeNtyKNz4ivV7PT9IlOPNKO/Y/LXfIqd0D+3shYdoC/DXNErqglT
HGdj+93lAV8ofxIZITyLVL1ImiuluSpdWf0oanlAHBiGKbDnkvM4DIMO80bTRnCe5AhduOxh4ZkB
TVXjCysPxINe15g0gKWC3WISjVSX4iuOiUDBGh4O+3GWHxqzVG9Iui9TrD0YqW49TMpobllHeywd
A29eEgWqrpynrCDf2w9FW6bQWE16LLjc66iaqVcCwdEz0mzLQsa+B3XAVozypvlismWgRpe3AcmQ
Crr2EhrlcJASU/VCpR88xfD1PaHnOzXWcoqICIKUEb4htKFyCyFxnSfsXI6MJQETA6qrpJ2qtRrC
QkxJbTGwCSr1x2iWC6op0GdU2/R739HmV6jb09Y/5QSP5G47Kuon955vbaF6dfGxCBOzdnQC6TdG
hpE410vthB+r/MqtUh88YYpCWOSWGj+lk7jsAMze8U2OSv1s9mEjHMCM9/AqYzmrDgb+3le85oZb
So0V2OM4rdMmNR0fx6iNa++cmcpuGrJuJ5vDeBp0qIZynFbH2Bd/VFHDcSiOo/Sa5iabN/tA8saK
qEzwEEYrc/SIxWyld5p8mOAqW/ZQWsZb01PLg89qwmaX5Ln6mAakYgBB78Zz3zRWd8GxHlYWcva0
StYkkIqPEl4Pfp45ojsxkLxhYp2jNWjrfJXCdLpC8fEdDHUqY9yUE8AsKrnmaBaDg5/1Q6pXjWkT
zuOfy0jpztkyU/hWCVQChuWuh9xW6Zxj5Wmkis58gedbznoeHTkreHS+/1osStHkAoErtmIQU0op
oYRi7Lv2KJelNs44pXz/1can3kqnjucdvYbpWsC1PLWGkxzqSnshvcl0azGTTmyajIV1mlJZFlUv
UVwPH6znA84ZjnJsw7yiv5yag6ykKACw/yTiqie3Qccr7ZAWWb6goSXVyhoj/QvGCkHn37Vkmi8H
gjzo4r2iF9pe17vETYEKxVgWouKxXQ68QTbQl2UIMnz4kclap04S53QwDwh9OkCbrM1L769NVJad
sdTbkoeqtFrU2G2CQdQcr9jfm7OgGu2DomEm1a2AxzD05Z9voygbfqAQlN+rpMqnNoQLXKucQKwG
VmLuoNNgNcTEc8JTU/i4KHL6opIQLh00fnNgA6odmlXlNdY8bqYs/Op6ExV6xXSG7eAyVNCSmAHk
2yy0/A2rg/EQDCRHhVHHJsWvaFPuBhsh8dOd0FsxMBtqK8FMg7umyOQjzyyRRJbVj06sttKtaLv2
gcvO50e1CXd7DINVm4D6A7GaXTPVn2dHmRVxV4aCN3Qa1LC2Ac2aC/xHkL59d0KkQeMw3mCJkcXE
dxmKKLYpJcGnJZjzcTIrCbpPIIbveYQHzm6ALyDlWT4cw1xusbzpL/SClf0oKMCYJ+TtPy8snr8H
aZRoHRqJvsnY0TmdpL1LD0q7JWUGi49LO8eiyAkmEf10lauc7Yemzd4NCu87IO3FKhqyJyENOa7i
0gCqFUvZSpVi/T4TE2nL+Q/E2CzS/EigihfoV09w67EVUSHcCVHLZss6yP0R+BE0goRTQzagwvm+
g+OEpl4AyobJBNEL9vdG8XNHVWCrORWSiG21dCxCiC1bOuUTrvbiIRSid0NRtXNcgeVhB1Qn15Q5
kuMR6A5DA01MYhR57aa6/sBCbN6asEoUlgY+MLWyhB+NQYfVSYcZE11Ae/g6qEl5CiaMrII+h5M9
xzByAYyI8H6aFgr4op8rs2p8l6CH0tcSKROnzk89DGXwf0iT26hhKm5NwUhXgzkm57mO6wDyZvT6
3aAJUriYNklszI/nypge2Zy5noaOZ9TvU+VBUrQnNV1wqAna9VehSSCXtUqIK5TAyD2T5fwzHX3/
8n27VwEc84LaIqDc5elOUow1dEOUazum98nSvxb1ghA2WapwsiLNZxVZRn7VILAaKRFNuEoX8JIJ
Cvjsn8uRJOP8N3ADOjyPrWEPbTQXdjq3D/rSN16LsVwvhnzSrEBP0AHJ62ukThTwmjDUhAakKWOK
mWN3hlG1hRZbBxhqRr+i2BFBA3otkcTc6b6cvcJK7WF6K+H5e3VTkblsZE27i+rIPPUNJZ/33SX8
PiLR6agicAWpdPGVUnuolzHi9/GO/YhmYTvwFGLjLa/gZMB3sEv6BwITzOuARORh/l6Ia5FfOvfD
fdwWUNjCEcZdh0xjp4J53sMiK0+jDKMOaAF/BHi3Asr7jnPMXylRJV5EsQ7J4RaSFy2a6m00qhhW
NO1Ec0y4EV/G4WXp9JXKPHy0Ug4IjnstOw5aWb+kao13AmIW9vhuvH13ti2gZ3s9GzjUjJk3VJq6
beFBnb9n2SCRyDxYGpJoWounlGTynd4EIEWGSXDq0g9WQrG0iJq+aG4J6LxTiuDp2ls9WQtj1586
ZDxrE/SWaZeG9qbIRroXl40P61t3Ci0syrMY4zDsY5G2CM41sR5VT1PwzNoAF3yYGlTQYyYSYwB+
bZO1U8gMQrE+jHmiZ4MOuM+NDii+SHjgVJwkZZagAbTEmliiT1UkmZ7QCMbVIOLdtLWKqrw3pxJo
lKqFJy1Cw6iOzeK5CqDcNPA6OMW3abTSWKQmlw4ZlO/ESrtPCXyBuusm2M/sOPHw0WmI+5LvXsX3
Pk9gAHuUMS+NAKMSudd0I+U6LAOgwop8p4zp/rABXzU/GE6w88c1HSSDBgas8+/7Cam35BWWSuMA
CNAOXk69zunDbpFDmBuz0sptRTrD1qqGVZn74kES+/C+T8o33DXhgaKGwkyLkwOA0A08Avm9KdX2
IV1EMmZpqFhsQLJARQyPjKKJAkzH6T6RrfEe5G9ysiyKAx0e61qLyeTI+l72CtU8GRysD1YhyJ/c
U9FLjwx6/33X/01ffJl0/DIAQGJtmprJUoN34RehE8glswCNycjRaNN7Guif5hxBDhvwmvaSlu/q
QjTXQwZUNQr7p77vGYXKgqk4kZX7P34qritEdOtUH/zLX7+7ZSb2y5tDhSEybF6EzcavY5puBDWT
lsl8JpoRcxXSp+Rb7KqqoYxrtEjifQeeBHp4WfnW34kt/ij/MXGIqBQ1uolUTvlFbOGnWq4PRkUi
ZxBh5sTuVL58r8p0qkhZipLqKIbi45CnMSeJtlQuSlmEPxIxLdAdZ5H31x/GH+cXTENEjc9h0e7B
jubD+o2moi7CQhOHRj9HKZq4bxXlt1yWqUP5Aiyx+ZtB7x9H6LweOjCwGAiumBH+/vUmVk8Vxbh2
Ju8m3mgk0XBDRMVdlhb0AjMFa1RNSEdqmtZOUzXj7yY2f5wzc/aWUKQtMpxFQ/T71xdqiVSE0tTO
iaB1WxxmwSY30/yjWiDjUqy50rQIBJkTPPazmR/lybxvLKII42TQNwHBNn/jyvgT1STvSOOkrkto
3SX9lyug4E0qlVLXzxz89Ic6LgK0yEoceCVTaaph3fhSVZpSYY3CxJ+ETVcl7VoKwxy+uIybFgRx
9D6IwfAxzsvM7K9vkD+5YHxKfNRIJlHd/KoOK7GsC4FimGdVSpbGSa3SB+2y4SNeOv2JlIwf3yvu
t+BnHGf6W3/9Bv5kook6Da2vJiG15Uz9yzSxHQvVigjBPJt9PN2aYIkMiRNMgVOyL7S23WcBpBMJ
YvomGsd0neic/f/mvvkTkRzmFQkJjiqrxJv9OmhHz1zoM6qoi6V1OwSjOU3dsV0D/qSnLszzszkO
wJhqzg50tNXRk6NroifdXilCoiDSOgHrIzdvXYC3G0N3BGlY6s66QE1eEdBMsJjBOfOvP7o/TuM5
nfKOdZXHhUHsL7cWlBDKETCyl2YRCXHsMa6dLDOXL/Vla1t6x532tzq37x/7+wWWl9N1ehaL3Qep
zO+fsTCmhJqB01xGipS1rnXlg4QjdTsA7L02uUSlgVSGVCJcEZXDWTCBHNPTM0GxV1ymMMS5LcSp
0dhJkD5OqnqHf3W0Sy1sKvt7tvQ9mcJZzyFyoOTuY7D7CYX2ekrG+2rs6AIphaFCZ4fN6cfVfhAR
PLgdToTIHoI8eyRjKKV3KtHdEUWq0mqe5j2lbWvT+O9u4WwVLz/L6p9DjDKeJHdOInlTF9F0toJ8
+Pjri/UnD5qFJlE3NLT0BFj8crGyXk9qdeRiqdGgH7RcTDYkPfTPoSpLMGCT/hQWoeTNU5nBoGvy
vxHC/tnLI6pDFcDcngf9F91AYKWcYIYhujRCKOxAWyU/Dws4nOpNORQQgSFKVh7a/I8yUeS/2ZTV
P76+tUh/MFYq6LkU8xcly9T7FlCXIL2w9nJXfB9LKwvxFzmTFMGSqdJUXk7nBFRKJ4IW8i+pNslL
yKuUQq5YBrElqiai0UyNuBViFZgWd42E8ZxwVHuSJypC1Q+p1HFqV1shGmkzVGK0DrqIL0lkh3QO
7J9itlkH6jtfGKenmVqcmC4y6CSAwBZHqEgbeVNCtvgqCqIQbaT9PPT53GK8/u7zdLUvjk6Oq/Xh
uyX07YchK4/JfRVkz6HYVw8t/LSdTgG+/ylF0Zd5WSE3CCWiRXz1n99bpsxnpC+y9z+onHutUfKh
1pKLgDcUGD7F26WUlGBLl1Ui33qe3nO8+Oy/U7gSpkD9eXP93/YeH6OPumiKr/ZX8/Fvvcf/4/8n
h7LG2vdfO5SPbx9vxX+7+5+337mal+/5pz9ZUv6hi7g4rMW0oHKA/5c/ma/gVzNQPYqYTzSF7/mn
P1mW/yEjRuEqiwpVJrCgf/mT+ZKERlIVKbx0hFLIs/4Tf/LvaymBVzEIeqWM/v36jjveLCur6vdG
r65865QUysOoHIcAeOVw8ZnQDf5T13tgJfJDYikvv/mMLj83kt9ab75rxH/vL/9+3eX9/KZWFUO1
abHY9nvk0nO3S6U7cShOefAghYAAkBicSYR589PS1QPdbQya1sVOEFedeqvaTcpfYJwIgPMHfSpC
CJa5MmwB/Txg1RtUc2NYHHITuptOkgf7Tp1hrr//9XtnKeNN/tmb56r89s0bVtdnccDQM4m2o/gj
1iC8vkrKSiWlNMYrPHpV+ZFLX8Z46j8kfRMG7jxcxHiiz3qypstg1SDlTsJL9M7/ZQSmFPMGBqwk
HyAu7qrszkgewLnbdebJyq732eeYuNF73xWv1RcxDC5UaFLqN80mP+avUPOgMnho5b16PW38FUBY
t1l1q9GdXbJdDrMNMW0VrEwXzqgTu8kqPwv2u2FndrNiuBYe4oM8Oa26Kvwn6iaAsARn3MvDaQw3
cbX1pRcd6Fv6kI87kHuG8pBUsz1AzU6faB3bScO6umBKNZe+ctOfxdIzA69X3CndvTZgSndJZWvR
uWT+dRMUyN8b8hpxrbeFpzUoKvxTO1nYCelh2pVyTaYzsT8AAw19k9b3vCBa2raWXKlB8uB7MSO8
6jBkJ7V9rHKMxRtFAz6yAeohqZuxv1Td2Qx2UrUW+63SfzL2IGQQjcomK2A7IL0Hzjzd4NHYVuyg
IMo2oroq37ECPzTKWkuoGo7aMSWowIYnlFqudiMVNSjscrWQ9R8F9ag3SLQnV63PAPz4R9oRJSTR
j6pGqKYvg76AOOz+Tf0QP5jhtmQYg7tgEIEZFSKU7vLTuGGk22g4sM5Qszj6R+GfzXdahi/5uuGD
bXQglZvhLnpGB+BVlvQ06HQPgxNpsVNz3+A6gg9rA8cEEBA6CZddOEKqlop9xlgDByVdPilw6nWq
uXxO4Wo04C3ZsU4D1g3TjWLsc0JEH2f+RUomcEZ30lDiP3YTAbwJI4Zdaz02vVd5BImumq2ySnfp
g7WRd5pneZonriyXiC5RXSf0ov/uQPX7I+2/l4dfys5Rl7KwRTK1F+7SC5T/HcFhZ+WkHZVdfhpP
hIwepUv2d9LT33cT/v1qvxwkGVgjwSQHZJ8fusfqVF/Gu+I1vEOUtIpP9Sl7me7yVX00T8X/4St+
V1C/Wf7kySAIABH5XjqLO4qHx3lbrcNzctQP5lnbpSfxoG/kJ/Ok3P/1osXc8PfV2b9+S/WXqqxP
0ZeNksYx5lxVTsvl5f7ioPxknaLduAV8cj8WTFjt7HHaSdtqo69mL9nwCOwAVO74M692lW2zyw/W
B3aXQ31pz0QU7PMLSQ0EI6XNJvTxSNtkXgqRi2ImcMmMVQdPTpxAXgUJJGvsnDZyIaCa8IQhGIU+
gbO2fGSE371LuTNco9GlnLc6YGBw2p14BUfFng0wns7hVHhXo4Hu43XTVkNO9lweQDGJPHOHtr+K
tSNWXtmuNX0jNbvgZA0g8Q5pZDOvT8mO/JpyV+DXfkwm/meE5A9dtbD1Lx1EIIFJ6+wqHlE3M5o1
36pbdbL2980ankxI4omEI8VJju2GETfj/O6ZRv50mYjX8DKBobfT8ZJbXuBMe1yyrVVcOaZL1iEe
bEFCDwYfxjXaTRegylhX2a6rflisvgX2q+ek+aBf3yqPcv4ViNva2JjxZvyQj8NeeEmIl45dSXVR
Ium7Mth00Ip/iO/xUdkClQJGm7r1R/A+vzCu6kkrJHrkfbyI18eoYtHaj8kr9XCQubXiCLQ+MnfJ
CQCFjk1hCW+zy3bFDdF8GZ09f0SnaRVtgk31qFRXS132EcXhIlmbZj8RmWcPT/pNvIlXsiPulWfI
zHbkhTyS6bHYdE7NQ9S6n+RpucTEu8HZuvDpSwPLo4ergkipnntFRh7DqNBut2Rzesk632jHekXs
qDN78nWY7MEhUsauVsmpqBzRKQ+9Bwr0LH6Flz2pjzYQcpcLZQ+8fOwY2/S5WlnnDhIcN58tuQzM
AMEd2fS2xgrEqG3u+BXLrWWHDv0hxsbs3GADn6azdApem2TdWtcAfcv0yBTBDiCOL1nIaBJIj8nf
xR/WvrqVL/ULN0HFPwlZFeRLunWzMS1HXXF7klya2QBmv0QPBln0ANlbEDyz3xIo2t5rdPnDs1RN
dvFAM4xv5QcQYdiB6LqJ052ZespVvJgDW+mNsFLlRubZtX6LT9q1epau09k8CCtW6JVykFeVkzjM
/u3Yne173Qk2xU14NjztsHyYghM6/u613Vr87dgjjNwFG+klR8Mp7RfJ0b3uHoTdOlxNm8p7GZ2P
cUWsySH5jBu2rvYtuqQn/6577hns8CsFtn5JdlVgLz+N7LLdvGPPckNyzmz1jSjUNnLjHOWmK4/o
vFfSO6g1mq4rxPuqvu8BVpYTkmWFx9NRcVjItk533beRMJMth/xH5PayLS/3+j1Pm/oZk1P1LFpg
KfYmealUijDzZyj2tu41d+VR9wlsWRNcQrzBujjwJM7r7ECcUBkSq3vQVsIpuEbCY/FqeO2hj+yx
c7LMHb4GpID4T7jx5aPQr/Htcb6LFG+0PNlcaY2TvKqrYKPuFC+mWtK30pP0pGzUVbsF+GQicthK
Xneat92pOum77FHYz5fh2n/ISwTHpgmdmsQAzSatKOROrhzs4fEHQVTZFc1lEKDLhtO4XtQd6RYT
bd0hJELBcDCTfVehAXab8aopm7rZz+1FVhjGOJUMA1mzjdSV54s/ncZpNa9HoufGXfmU3yX7YN8e
mmRXlI+y9FIa71byqgtPxnMwJyRxG5uqtf1IDAHk2c19MH2Ry5PHq/gB+cXY3jd5+m7kkFwDcNLM
m5eVctjER6xEFKhM7nVzteQxL4RdO/wUniGCXqwnkiQyp6iqV466B8Py9FJ2hUQmSsniwid29SP7
Yb4YN/kiXqZzNo/IEJkF2v5H+xa8tLf+GjxXw4Ve9VrU+5U8Vs5YuiHzQkD2XVVtwAT70WuQruEe
2ANlfgkJGgUhglRMH9s0R79Y2PUtF2Dj3Zk/2k+VIL3ehsvMaKQ7tWf1Rb+jyOmmZxUFl8FUuBnl
rcSQhTxOezTs6S2Kzn2/DvotGJY08NRb8Rn7+z7fkClU3pmPYv+eNJ+TtBWewas9q1dxCdTQkHE1
VG873XQsTCquAkGYz4dHvMiIoHbK/nHGHJ17ESQO6KQj1WfpM08bDyWlcKAHR6v5VCxQ467KAGoA
SO1UyjZ8KMkoKSrVbp9U1zjS/pghM7Nss8hqDjJs3bplkpf7e6QgleSVyrkT1pyM6j3VMzY0/aBu
knN1B8YUzf2jBpO5RrrhZAg+SA3ESAAFuaTUW9EyLGNnpBAN4MDuRYJis9WAa6F/mDPusMgRX9jd
+NX8g+paV/8j+AyJ/K75sWV+mbIXnZl+CBNqcoRpS2S7NlHjulSZA8NGxVElW2GBUOzsR8Yho1lr
0m22row3UfGwznFN4y+ETclFPrTXiXuv3IT1m0KwBvGC6rtFPjgHQG2LFpyznVQ/RHXuIHOGn0zc
r0OAR1aCZ4XK5mrSXon3Y/ouhTEUJLZnYMa57oTJYzY2tj5+Rv4926ZBAYNE+jw9sjZejdZueOqF
vdKdtO6UXNVVdEvetHP5rBSv6TMgxeIpuivOygPAaVtqH2OckNvGHW/S64U1adU65UOErmdVVpy0
wpT5MY/ZJk9WhEZqoLJyewJTZW3MhVy4SDnJP5eeiDveB5KEArB3xC1k3Hk9r5JL3QA72UzvQXGV
7zRrhaffCTmeDPl9dxfy0yBYPklH8b66yGxmMwkGJAS6cIA5XI7X4QMBFShqbroqWvXplqwkCDgA
fh2iZFfaIe4c9cm4N73mkmpOTIMNQLszwcK8a19N345ET5DXVrk31Pu6JJrAsWrbQOTkJs2GlBUX
EWFmpw8oXsx9d5df0x9C4YxH7vCAxh11WGgX79FXfBhf8MLnqq0/ELT05J9ARxCjMmoOobAWYO/P
6smiJgucqVwKG1kmjp0ccKdi+w7t2hNvXGYT/rro/PcIvUtc+Em/j3wmSwKLkdgpIBTjq/CsO+pD
aNrsAMkPHVkxkAHxFDdHTFm2v8McSZH7KI+uRpXjDYSRYctcCZUrisO6rAVbFV6k6q1L0Wd02TFV
pxXHaUt6Hup6NRZf3+X3f9Q8+9/rjJ2A/+Zfxa/ds/8H0X1Le/e/7ovR4auD6O23XbHlG342xVT9
H4wPsTsu7S+V0Qbtp5/QPlX8hyhBVTBNnc6ULlp85Z9NMZV22WKgFrFo4YtDwvOvppgq/UPEAiuL
Bg0tGt+q8Z80xQzl9w0egx+v8C9tcWxDytZ/dflnVWwZvdJRl6L4TtbpFJOTMBil/og/hbiGsPNF
lu2gB3+vq/X4IPep+cY7Hrc+yUSyjT+TY0USdirBYfosdztRNOJ03ySK9az5HfIh8kWsxDEjK9HW
eZAMMAHnvj+PssGEhOSNklz0oDFfWzISOruxxEnzZqvyj7lpoUGqh5bGeWgUPIdZYpSKnYgDhyE0
P8iypUWmZ0h9ch56UpKiXrQORt36h0AZAjjfWlx9FWTkuDFi+Ld5nhBWILRJXgorT2EDTynjFwPD
52kR+r4Qn2M8WHmG7DD0Qw5OTGuwhuuEnUW2P2CQpkTIZtUeg6x505NK+mS0KZGPg/XhidxRFTXd
xGuTsDNnOQfFvvJdM2wyhKb03J818i0BSCU6fQ8kSutISgE5YfegSgYPJIc4gNZE/AinmokYErgi
jj9Dkh9JVlVV1Cd6aZFL3LeGvoKy3qQOH6sE2h4cX+qotdD3rqZYDecOP+f8q5LGxDktVRQfqARE
PQ+lRXksgIITw44S7lVlyAWYVU/rK0GeAc6gRiye43ZuAldM1JRKQIbvVieKLjiosUKSwXGQI+BW
M5GABkGtn5RCIwRq7BPWRyXhtDrrsbyTcjO7YRKH2xuEmemzbw7trg9rU98gPhlEWynjjIAxOafP
j1a1MlmKu/miN7Kk2fkwDSWHRJWSHdRFTnTXkMubfiTB1tXFgfZogVv0gd5ynjtSKJNdN3YasRNm
K01kLxt5JKw70vgEVyWgGF1TU5Kum2oiDokqLyoKmcJqOjBIXSlvyOGuvFG1mN5BKzKJQoBFDG48
AglDE62W79jhDEyRbbjFVkUUHMAxMrXkXJkcXeFGC4Joamj9Nf3DmNQzKGnSHrjwVsehdg5zNqdY
NNS3FMI64jka5vuKSKYa6bVJVSWbfoOkTNfYj7SM4B0nnAXzCJdNTxx1YARK/eCzp/rork07MZp5
pnk5+QyJolrTNoXJbsBZTskhNWYJB49JlcbXvB2tl5KcSo4mrZku2nmVlqVvTShZTIJTPcZY1nsN
QT2wK7JXMEmU9XFWcomYGolspBZDLGkkccHDq+iEwiLMD0n1tpg6fSWjFL0Y3UxjkASAViE1pdam
bQhdnXwSEt8LSvyq/pICk+0vLkgQdSV4oeTsEW4qsScKEL/JN9SejKzIE0dRR5DCLYIkPkxVrR+b
PEoBuwzCa9a0lUIVWvo/2rLUOcVmzXDSSIVmbF3Ce6JFUWSkL2J+Ir/JqqHw+pEUPpmJJZOuolS6
5BgjUk2nJdmwcwinC6D3pnEauM2MZN1JJZMTySTljNaS5eZxci1ujF2u4gO11TakDakkPdDJUh14
WDVLmC/mOA2RU2khRzDRbDO6F3rZUVmYQk6WWdgY4hbawhBzkKxjnxfJBpEgk8FUPGjOrE8kp+nK
ZiIskUP51LIoKoFap3g4a06PkQq2z5mBT9deCBKy92B6pZYn9on6XGh1BT3OHKNHaKuKBk0b0iK/
rKlm+yiNOm7rUK3gd1XieytaLAJdoDUZEb+hQHxdiW3Ew4M7CKt8koKS9UdU4g/ez9htI1Dyo4eC
UH0d8fLQ7x1TRs5GEoSrrBT6gRlzNytQD2apval1yC3C4E7TL4oQ+gTNGLxFOweKkXjD0CxOxKxJ
PwGegpo3KsuLSQ9xkaBdrVghdteouliiJDQoqJGYbXImQza2A82p54gLC0WMC8hw0w6AB9i6lq0j
RBeHuciP8SCrdpX5W42Lb0acrIvpwhR3ZQUT9aJEHyKjBiYmTedBzsr+rFbiR1NGV1HDxqrE0i6p
u7XShdES62OHetZugE65ipkDGMdWFRM4q1jzGZ69uYqCco8L4pnx+OdEkh9sSR7T0uuJVZaCS98i
fEZ8Ttr3hli7bdPG2zKwVmTR8ECwYgV4kqJplVXhc92bgtuCItkY9XDf5T5RxbC8N4q+yNjzW4+u
xbHwNKW+ecxDRXYgOq7EiiWGpIosyjGmFO5g8WqpGKzRyWPm8s0d2pwnbVJI9E7Rn8YxB2ySsIQZ
uHaiqGgEUrdRph2CRKSfjSLszAzDTEIJrKmNWxZDgfVyIxMf3BOZt02CifNQbm7qIPNSs781Urft
oexYjCYKE1a9Or7PPaaOfDCmLd//RJ7mUxOrDecC9Y6w+F1vgCBJlEOC9RInHvhCUZzWfTWKtiDy
Y8tAvYbp+AFaNOd4EJJVOmhSb3Asax5zzmN5xqNao1hWZS/sSZEe531ciqD1pP0g0Ydk2o3+Qj13
4cBdw5oDZokctUYvbdOsnmuy5LI4wWBmrRBMbrpY3sDFfiwZwtmooGtnIvr5cSZFUNTLcyMTKRxh
r5vN7MhqRFQi+TxIs+NiFc4Dx5dceiR+jPGNtBQ0afsRFfKtrsg779oC7P+MzFRAMV1U970cP7Og
OnAZwi0MCDzgWMhahkSc10ljVDFsKB4l0F1lFPuqSt/kNHwa/dZkGC1J94YsIBfF7qQrpgUhXsL4
ZI7HZhA7NwZU3GnFeEWdgpqAB2hVdNVAWI0gq/usqz9MItGdwuil4yBJTKfGZ0z4OXe1/oOXc2Mz
OYUcQA3ssZrlZppPqZZJx1hSV0roV7gCjSW7U/gEhefmHOnnFGEAjt/yrlENKhQZg9Qo7ITkosa4
zHPlFos411KrA88p6zhdxV596ep+PswJ1jSI8mZadeTrEcr3v6g7k+XIleyIfhFkGAIBYJvzwCSZ
nIsbGKvIwjwEEIHp63XySTJTL7TQQgst27pfvyILCMT1634cGZ34+sahXGhVh/wd5rV4rOp233X3
XTIktxTvPZH0NbHPY1fWEb/57Df5ssvCJLXEfDim5B5j2lHP8jFgHcUVA8pPa29ooXh2fdSBdKQd
jA6LVAS3g28h7nFLLs5FCOdYaSr2GqIZuiAlwCjtWsWFhO8Z+MMjAZ6nmjpJOFOIaAgqdvTo8qXB
fLHCEQw8Iy4OkeJhi9Q+wcMbQtYpP2G17qyuf+Wa8ZHROxKlfzDV3onyms33lmGoq6nHnD3q4Pnr
91mmdaGFsRT9tswOXsJa1SRvZZmtA6ejt0XvTPRtNfqOtNbW6Di+UL54tnW+s0p6AsM5Xhn3Z3S8
dVkLZ0tSWZExm1r0IA72fnHxoHTm4CT9NifnStUt/6o+qz+pU4AwnNjOPvYQAjwb1aSQ0W4Yiwcf
j3QZSfYfEI8bd/lDwDZbtwURJ8cVBAI6riMYkwi6YRQf24G8qOGmXItDJKt7EhnneqJwssBMPfbZ
B1GIbsOPRp/2WESrwldf3LCHQ9R8ISPd1oQ2HfcrSZvPZ6D5Czomix18e6V+cMZYpYwHWodbPPXo
hlMf2vWuKUw3HzpZFZ847qNwncsSyn3XRNM266Ez0A8kx3Gtaf7YVYQ5xxVemexeDCN1x0OWUfuj
ZCX+0LVRfTmiAocEejdut5I8GxHqtqqQYXy/5LJVUwS/KYmJcXOYJF9DjVWJYu+4P7dkuZqVRTb6
xAxjfvi1FsPRlTEd5zK7pTumNpTXPKmqv6XvRHQKDbZ4Dojb3E5DatlX8WAcOh2K7K3CuKZJM6ey
eUrcMUSEHNJ025eDeG7dxEGQaCM2I+l0Y8Lm89R+82rZ4HK7srNvEFq6wE1tZq55WTEQ1ypHdqXc
PeLrOLp9v3a0nh+o7h30lrBf5G8m+oGQRrPJDjfzlNwEW5Hf/pRYfEta6SV5gzR0b1dLYvfkcLEj
v49LY91zNZnVmYrgAqVvDr4dLfnMtC22eNq48+U/zAn/B0LDQ/tTP+vu50dfvtr/B3KDc/Oo/M96
wwVqd1P+q+Dwzz/yXzac6N8iUik2IsF/mW3+Q3EIg38jtAfp33OhkNESgKvjPxUHH68NmHVMzhJT
H1zp/y44oA7AAcXAg3vmfyk43Axc/2IpAQnHyYG9E3vwjYWGkPGv1pKYwk0X03V14R59G92ZSOz1
1LkVfefw7sdLX1SEkKCGqGo0bxPmbEweWZEylvUhp8Nr3kSj/SNv6cIH2cphXhs5j78htlbBVxER
0zkUeSXkV9H2o7NqlDcsuzxhWDr19dyaxzL3YXUVkeg2vdul6HG6pMdE5TbfrDnVZIvatgOzOBOp
IZ/qLdxVp8HKXsqeCSP36S176Xvdjo9Su3V1Z/ESPsHTkvYxSBdiHAn9rFddleKNZnag53NEz9U7
vGaPuwsVSf3BsmKaKbeFVbFhMlUUeA4Db19lFyhr/kHKAvUlniLmVVVSNM1AMZk8eYaAFKBrjFqF
37K1wjuXNq5pPZaeQXodzICyfCupjgdQZKuurnV96cvKsCId/MbjrjHac0HvLnrVmfuDvWxxcVea
M7lwA+KyuJePbuc3/QEqgdt/Y4lqk2Nq5agZlhnLz2Rp9UCI1RofnMa7UVIbkC2vS0CRWEV8pWWO
bec/HBT93tC/t3doj6kJ3LniZbR1gCsToCiNimV5VGni0xmV+LeOsnSCVU/91AhKBMBPYv1kWXtL
BdeinjY1QB/8rlUPayIDZ8OAJDMyHTwUHVPEQsvKfUIvKkcVFjXvTg4jaJv1lDqZvW0pbby5eGYI
JfE649sZo9h0Q7dr6gWJeOr5k14rD0bJSeiBtGChXOsQTDkr2rFhxcOTh1egTJR+cYOpoPd0rulY
eq64Ks57EwbIWys5zk336IdQYe61X4nbw6KH1k82QHMMywIaahY2On3Yj/q+5FNRvCtP1P46JLyh
NzdLJIGbVKaRfYgFof1vmLqFoFg4n1DFQgaieTWMM4lHJ3dis5NW5QebIZr1iJwc6rvFGUbxy+FJ
8N7H1mZTMdRdZbC2TKZSmGKczK+39UBT7qsYjc1OjeCj3ES3GC33jzqujlTLjekj9GqPPrGi6Kxx
2wyVr1ryssgJwqOGbLW002ietanYBcxwBvttJBNyd/EgrGw92ssUHKI4K1jETdjGthMEcZZ8dp1l
tG/17chNMR8SLklLZzkfXWhqZgTTRKzPHX7yeTOVPVFaMqWlyC920C1TRaN2ElLHiY27TU+SFJcl
2fXkAsY+cLyJevGkbvOlWZeF6enBE0REK/KxTe9H7xHi4DitprHI5p8gnRr/tw7ELcDXNH5hc+Hs
ipyyQcYqX2+zvGn9tzZc0HDZ/kRhwe6+4EN+SUOH7/W6jGK32VFwXGp9ygzM6uZkrIB5Gb/eVPnP
cqFDeI8y0HmfrUdT5gFhTodUy/eefIkrBwK3un0m1yikQ/k6tAG9ElHt9dm2bONU3wDE8ROzL6sH
4caiOmShvXAZ8QSMvIjucFbSs5+xufasIHpMmrnnd5+H7XfCtWhr61lYh6JPLa4BLWGWdc/9WWE7
E+KlsuqQtwf2KDu8zPYniHd95n0gRc0cjH4GntLQkhd8jJFkZCq4p3AbiNv5Q2YWjFwFCFi90HM6
sxErvBS+kmnER9UM5UZNznQk0hp1ZxqMzV0/9fll9vqCXiHs9KBCFKvWOqHbcU/zvIPOBj+XOG3k
ZMPTAi/tQyXJcu81JDWdSEVnvxTDQw9XGoDBUtgPosoW7AY4GdZZnU1ybYgNrdK2pVCcNqtflNHo
X0XPxjHLoE1idOgC7wCXKfy2mcrZvvPPotWGObsryiDl6GBjaGtoVhRkgyQDQ7yiAyp5C+eAUaUv
8TmSu1HbjOQKJbdj9UMV6fLBqI5sXYF3ancGGLJ/NEtHKDjmIfYgRLp0QhFiTOhNYh4JWVN2/kXk
afO7sAr7o5ji6masUcnFpVJ+fnbpIb7A4OtXNhCW9jjXOXl/XgJ7vsS9IQqAaDWE+hiOfYrjrY0t
eYkpyGwepM7Mc+MAGz42Y2/zf+V7ENS4MMfuOG9NWnTYIOq2qvczye58a1ulfLQXgrMFoWFmhODF
JiyLthhTVk0hQQKEIfddn7R4Z/WviWsBcZEqy/X7rMbiLfGHDnvMFNtr2oyzYJ0kcKpU68y/qnpW
xzEo1ENih5wLyeij8zvp06RL64QqldypxuX8EQOTroCw/SzEYEHRWngjpcUvJPE7GvfgfpcUhDpu
v+8hMRG5BopxtmfP+sVgjxnHiOgxdow89UCWLyPApRtYC9hEX+YPXMfFB4NrDGZ1Vt057LkfAzy4
oZ8M8343W5dwsdK1C3f0LIVmlO1cHjK3GDbVjJN+LmnrWik+YtTNdzbPctKtqJjNvil0OGTU/q3Q
yotrF/T5czEil8K6xUzhWcwwpkO9bhBBPxIzlb/cWcktiG+enb7JTsSik1/2ggSzMst4704lDafj
QHO8NZZHtHdvPVJyewoD2ugzqlhw+bp2ubEDAI2bOUPmCUFUPMllMbBlpBo2Y8Ctu+8MltMAygxd
lFP+JXISCSvRqHxlVx1drVlreEIpRnm2myV/sCcGYTV54XnMF3UwNDPsK70Ur5l167mtYnxOQR7d
S/pA2Uy6zlecZxwGkcsaPkKLXxVDEX24yS37mybQIwg9Heni1SjOi7eJGo/2XJWGX4mcf4qyxMYS
6+CqEyH2xsnMua1cHJCBHV07Oyqe4oy1/gKAlbZb1/IeBq+p7stMpZtbJ5AifL3iJov71omR6rhM
rVqH6KqpgwjBLq3PHMYWlZtzuh8aYQPqStAh4nQ+547v1au8UuE5atLsMAVD8NI7ZPwLu5d3LDWC
q0UbxrtbxPUp4rHkuMR1RwXgo6gd+iAp2tjJRoj3BNbd7ReakAjCzrG2XecFhuU9lAwW9/niYfBF
yLjIiCuppksQYl+58ZT45evhTxrP9j6RXrwLKMY59A6WCNUZh/VW8kdDMnwJO2fYUcOQHJAdS87b
2d2SD+clS9Wp1Jl919LkDRirepyXMTv2AYvdNsvvAw/dUlkYYJcwZuoPAGnCNsckrWAIYNdQSYZC
E3p4kzMvKikKdqT32NCXci9MnPzgpM8/vcY0T0EV/FPx3hwGmc53eTy1uAD4WkwcdjSUrKsmrb7r
xenelChxI/si4pdvPzJ1JvzEU/8cuhkaOicNIBcAGOGSHuyYBT7AwXpTLdQpVNTRfEKMoCmlsWIz
rjMt8seEwm93ReOxvqJ7p3deLP1zs5h5x8c6wSG9dFtfIX+sIQwMIaaULjrTtrNQzoe0MNbylXtv
/qj7zObrZcr0QOzu5jlWYj5XrXG3rh6ai5iXBbX1FtPzLLINq1gN3r3WU4zWnQG1aAL6Xsf0r2Ux
jS+ew3cnGanH1nmftmt/sKwvQ4zhDOnD3HdkuTDPLa3Z8X3FCQb2508649Mn5lsh23bqlcc6XHcT
jb/FnOEjgyqyqXRKXyUrndU4wcbrZQ5ObcK/B92tuTQ+dzef69C+yUXy4xJlJ4QX3art0RbWJGHw
ugG5XDEPcSv0q+kWgOK/TU26AzwRnvu2yN6HHgkkj6N410ivvky8cx3R/w380/5IlCreoZT3dFx4
uEDsxZ82PS1fTCAMFivLlf5nwj5zN9KTdp4FZ8w0DO6vsHSHo93XfDtkXW0SN6j/ptq+L3Ix7yQf
lgvqgd6kQTefkYuqXaj66ews6kELx3lqfUMVaFkExypawg+ZAitIVbgLKQVl8Vvid1tCO94oq75r
uHodE68ud7YdARWPsMtIKxbP6UIXeoRj/dlh02GKioIul5u9AYO3syp6XtupznkfkaHQw9ghgad6
SpK8PPgKyRfcF8MCJSj3CuGWX9IYU/MewRkcp6gmeiTtrZtEw6lvscLquJo+zKg/VZSWZ6QaeUqT
SvKS1780ZWHcChcbSChb1VXojQsbhCmwN9pb2h1QrvBOT5VzBoTxpAf6cwGFxvjwCh5iN3efka/a
l/qmSCWtKD44fj/rwEdVzJCghORuA2BgoxQMF6lZIBnZf/GAzQeb2+EWilXzNDdtsGlKftedh0dr
knHx6ETsWs1Qo2KbVGy4DHRrEpfPgpDfJqGV++Sz51vb3W3+rYT4W1KKt1qcKd3NS9Cv7Rm3SzX0
0PYsPuPBhE+O+/CKzoMyXyXKz881IIyDhnN+mBc8fD3F2YwcbjVi3K9i2HY1nGOnyqG2LURTnXKA
hd8t7YApCGliZYKuXPs6+bKDqb2E7a1os5fj1isj9cyU79DEEv3zWI8VoxFeVvpXrl7O9ghMmfWs
G0/sKb2NztpmNZ7EXo1Azlm6LuPulbBg9AUCq71mwPXYp986OqOlapBNfeuXtqpiR5ITP42t0+cW
xDfe0NI8i37+04uI3JzbFgNSgmrMCp5YtfET2FurtrOLh7JrMFdFyfQESTE4cLjmxyWt6leG3eHX
HM72I6BI0A2i9bYY+qqHPpX5aW64hJTGQxawq2rf15O5D+DC4vWa3gVzwXvUZOln6LK2xdwebHk1
cYrzidkm1Cae6IUQ1wbKWePoq9OxagO+Np0psVVfhRyWE58Z5F67Fb8yg2e3zKL2Aa7n9Nbysry3
gxcxcnTc6lLWoWcuB2+KRcMW+0d5qTBN3HXM0V/yhogMZ0p9S0tdhkAM+2aWyVkuE1Ywm0G7hh15
8oJg3s6Vf+tgEDhOdQEJ05139Of4u95r5AcTynSZBofVrdd73V5zDp9aO5wvOu1e0HWT9eK7nJ1J
b68J9zfrSKfnSVriTrNKOpqiRe1oTLiJy9hs2sSDHUS6cXCoL6LC7LX1arXVdeJySiEnZB2a8ZKM
P0snWdGw3az3WeKFR+pnDXDTiJil8J1jMOlHkFHOPnDF8JZRH7el1JqPioymTX5jW2ahUfu4qpuX
JkLA9TRbytollThzR067PlxDhKywQ+K3aIvYuUROpxC4mest2zaPXRAojNz05TGi0VC2Tp1O0oqd
qO5IZLPcz5F3HzT+7ZVteY0d+0vBYTskQK7AyOIZc/NBHnL8CIclKDCVK2JgJp3qI99zc26mfr4u
UZBd47DozspamD0dUGoYWfwTP3x9qvoWGonX0sY7uy90u7IZtc0pc4qAMnHbvES6LvEtZtbL0vfV
k21PZhMWJBj8RInPsZiXdd2WapPVsXVm/9YHONhkdlBhkjz0ZTzsuwANenFS4sk1MFO/DfDb9t5P
gUNqE9P9x8oWgfBEleGoQdEN9aYJ4EchWka7iXfxTBp75LZpxIcbLu1XuSistyFK4wbdpt/PuVSP
XUcpMMfuQP9RUNzMvhkEqyApym2C8PnbDhYW+ZPlQ2KsJdcbDYYYTl61UnM3nGwu0WudNvnGnmW0
ZnStT6Xdm/cq79q1xz3ksU+Vsy+dutvbFPy+8UmOcXfL4isHM7ElA49Lkrgjd/kmP9vh5BwGKug3
cFL1SoVezabL3IxRrWZg9Ovy1t89nMUo7T1qFvRgs1in0ckv2MaHba1hr0UdyfrazWpArGzTf3xZ
sL7KYn6//TKJDdDIX2gpya6nvWR7cxBgOtdR9ZhNmDToGjekefpu3pCY/urS1rkLxyjbwTRjhm4W
L6SSiPc2y1X9QfPafLFbw263s8GDwdZ79Kc6u8xzzZs61eMaoi6FBm0quDf7w+cs0jkidxxgYtXh
/DAFi/sOm27c1W7avAjotCCx7LID/IFFMS4z/0HN3rznA0JCi0Dhtyw9F4BZVXkb1WPcrkNreurz
8DsO3OWumgCFuymyDLV6rtkHVRLusnLGyRtm/uo23l9kh62caoVhZ+HRon3YAjoxgZeECR3X4Tb3
LOuKZooO5srx6udz9pwOaD6ozv7e1mK51ylom3Ve2cumlZTqTH1iX0e8L2daZsOn1CzTXVRQoF1C
pl+NikQbzBzYebRk4LSv+RpGEHXWkrl9N7VDtK7gTbFDzeVnpye96fMA10PBntLEyuPL53ps+WQN
wprFTbxBnaeXL9TjK/wUvh6J51mAqvABbTqTxtdbznpr4XkjNxPdZM6CqhW+SZ4VfjcW599N20Wb
QNCRkHWMSDdjjOo6m8Z0UEY9lnrQKbYSn8YzMvykDoAOyRzx+pZboMLl3k0Yaxe30sckTxOGo7Tb
upXJIKoGQ/9bVvJ2f56M8wW7IH2RcyEwtIJ3eqVzB7+z24R7OU/lWUECOtp+25DO7CZu0Uoi/sST
b3NTqPBeJ2r+Iifv3uNLufFJBDdKFtbPobHLbSWW8qex9PBtZ47gjxE4n8RyrdtbM1wFTre7gZfY
YXDvnH0oU/8taZjU81R4D7YKBgz8E2thCbJ6ZQSCsWNTV13E2FFyk3Y7kIaskpv+GpZNsBM8ncyp
/rSC+Ad3PHY/Kxmzx8y4dAyJXb/3w0TxXW8wGtKYt9ZquSsIL68r72ZjbL3vIs/HA1fbnzAzd1YO
+QrV6E/YmfuMv/BytQSd87h4rSB/6KiVC1Byh3nPxjOxFFh8YheY7dLtJM/jinsB2azZyHXMLyMz
4ZuYONAnPq7cWdqrAELUAhUFemld3RbXM5fXl0ESdZmn3wA6f/WNx81pWfxfVa6+kxTg8Uz2nxtI
3u7IWlcPs9PiQhf8xrlGqJVAzCQa4Olnq6fYEXdhWK7HuCCEZQFxYa/MyAvaYevLqv2rS6d8B1QB
noxDU3rI4qlB1BkqCBZWk2WM/bXXETLwna9ZcVwwmPt7ju3nSaBHeLIj09XGl0Ur7oF2b1vHqS+u
GfQIJh82uPFgf3R1Mr2p1NObzpbyJpina9mhdHR4Kh+7MW3vKOGILzL05FY54gkN/VUlDskAy3r1
Z0BkcajIEcDM4H3KNlE2hRQqh+dG2tM9sk3Ik8YsChvsgmeu/KMFB6IJWmjaOYqCn9SMQVhVj23C
ROrOlr0S0zhsIcpVT2FehJ+OM3GxciNubk0DIL+Y+k9vcIlix67LqO0nwdHDAeQVHezTueiPdqdG
cOedOsQsR5FQZmCu1hg9ysQhNRVU8cpJi+Ch9qNxww2rf7J9qtRjaF1PjeClHJeQslCR6LcYDv2K
Uah8H4vbISsKTCeVM6Ku4c7wiJAk+BkBsHdb5bo9XhZMSlMbj/u87edlZfBOrLJUfIbOraxhJnEx
avoMlVNbv3skgasMrA5wJQ+wiZDRGrvtHxNRLXv4NfkljP3xJXEivJQ4lgnmehkq2iw9fETqn/M8
PSQqyh/HMDXbSrfdIWc8fmER1exbBLsT5YXZQUdyXLFAA8vvIAbHELtHwG77KUSRFg2baseu4rsO
OuHJDFwm8QpnP0sYEP/DRJmXMebbf8oBQgcX1WRZ+dPUpJxruZE7KxvjV4LmKLW5Ilk0Q4pdOwtm
qoAsKsZHy4/OfelpZomBN2GYwbz3rcN5HAv/MpT+TFdVPLLwrpZ8Jqjt2PQjDZKQXd5K7nZWt3JZ
1lxYgiG6VHV4Xxa+m2zbjMR20vS/Au01Vz4kwHinEPx2yFdlKyZUJHuYkLl7EzzaHvzNFdSDehUn
Ub6p6/ZSdwTfY9vcC7d4jv0mfvT72DkjSMQBypmuDkXRZPfouukad1z2ottZAyEPFg4xKyu2FNoO
28Cgrq+8OnvJBv0MobF6gEis7/lBuB/1TsxdG4fuukh81M0Kmjhf/bnZD5kRq0gD7Bpa+gyJNzHB
s6e6hENVP0K+EV8uHdOQLMcZfp/IltWgKdgAQzocLBMHd2xdKm6AxkOZjdLf1my+oHkXGnJH2r0h
TGELo5MkfdCSIJjv9sOpbfkUUimO5aVo5vpQ3KAnzE3RZgHstOlcn5gI4u+qdMb82sVwzii+iyUw
OvfatM74R8FIvJ+HyEI96z4il2FkZeOfQ3bvfy9pMOIWImOpUi5JQVRelWTv2/rNBTe8c1yKgICX
uZnrGFbnaesuOIOuA/8ixJuO7o5su+TjEm0QNHAB8fGL2xa0qayechCU8hoVlMMz2EtxV1eNfJ/z
IO5wgCZD3ax7PpsOUabJz9auu2j9p6JaF06QO7KDCf2bf3OBH+R/UOkJp0rPnVCYLsqWAUt01AD5
JnP/gAyOWNJqGjwexeBwL4Qb+9SJ0O02pgrGZDc1Dn7DyYejuMZtq+0Vq4wRDnFJE0Myut4Tftmy
2fWWbl6bji88SmUDBn+a60c2cfhmJpmcLNZgyTFTdQbIb+rlvIFrFH7i6a8ivO8j/7mGHL3m2yP3
t7/od6MT0qy4k0+oY+bKkYm+4JAxgDXjKgJCqny25j79E/jRdWiX4PfMcmjrphRndHX42PEgrZw6
C/Efsut4yirpjbwE8XznNAs1ybXTey+W69b9bolZdrRlJ8ydX8b07tRivNqDz1s/MLGNRysO/GtX
JOIjS0fPPpq8za85AywRJbipJCrLMA23UJKGezEO6XKi8lFFL4UIO1SdlLPhyxMWeavRxH2/FVG9
mLXMWStw/jK+lpPHL9GgoKV8ugXI1D7VFopUXpnnQC2+3OWBsIdXKuo760iXc5L+0ZYwDGkWT4/f
VDMjCjAZd0hEfpCC3+viucPDQLBgX8RczQ7O0NfUEmO2lUVBdq3SPsHABvQhxgCTURGSZQPKqTW8
ZHD7d/zC3LO27O5mq0fzK91vMXKg345En6bQHXOfOoSW8u99RoXjpEfzmysv1RVed9sy9+VGjIXe
uHwbGLqLbtez3ds3y2gfaiWWS5PlYt25Aqzl4M1/Iz4Ez5VLUTeOVC1fQz8Q14JL9R8bSvsL/uHw
3VZxgys8owECGq9aY/pM74wrq1PLvvpP47d6N2M84+Qy3rifFataVu8UpbBgU3fEZEJUL4XyuwqR
mi/BMHrfQ6+qw6BYThVj/y4Gw2HqqZOPgT9lRderFz217YoS8+kvqqe96fvb9Wp03V9NM30lbd+c
M+k4pEJ9TbAyHB5ps0HnIQPR/+aEtin05bLp5hpJuBvlyY6pRVM1r+w4cOvFEoVG1A3Ndaau4pBa
Ev56MvEI4393NhUmi40EyUw4uJgu2JGdYxU47+WUup8KytFvzGggOawmfZmGWd5HHXG5NmKXouqY
lmVQsodgyYuXoBiWI7uZZ67dLrbEMhj3eBL4K86W8CKsiC2WGebw7GVeeODpD54BN9FvQA4WAqyR
700985nNQBhvjNWWuKSB+G8z1YRrjij7HtcMhc/saN/Dti9eki6dLrY7gUe+SeGe9F45kdwXrer0
ZOhOIE6gmVndQgXsDD2QmFEeEfshboJh48aElH4DyoXczxgEz1Tg+msaGJ9iZX9PM1XbK50hOjio
rafaXgwjmo/jD0/+1m/meLMgUax5d6lDrxDiFFu3Fbmpc48suikgxh16W6bHgtAGEzf2/d3C4bWe
OHTfijFedjpo/iyEiLgsxfzKwkG6T5l2mrUUSDVz4AU7Ws6hIHC1ub10BSBq0irvUqYtoHKP1yvx
uOwnoydvSLz00jm3vqfE+9154OdZVTfOugy7aZ1giz2aGcNdU/n9gdfLPbCq9tfV7RJf8iA+GJdc
yBzGEebS/poICenFM+YtxcH5VzeTE5KBHbrvaJjci25V83tSi/c8cgTcgMTOy1Dr4S8+hemvovXl
UFlkrFjxPQnPqHNrx9Od5fKaRYmLI9B5zAPjv2ZRvOWrYHP988pjEUekK4lShq4i4MifIdsD0G8f
WEWpjeXjP/EsryDNtLhPeT4DA8FtPRfp1xAQ/VmXblQflrJ4Ic/WQLjp1SO6JWB/iniyl7h37pJw
Yekr4PKdo2kitKxE4+1uKuyKlE13zvh+HqC5hyQRg55t8MQuYJpGjA/C4wYCZfBcJPlHmKaps8Yi
ot+KpkR5FoX/wqNB+lEJfKGhlIeCgvCdGhR/pGEJ7gz+MUQ/392F9ULenhrLLUg8WmyGynN4n6Ii
2bpM5ZeIHrRHVeWYlvtuM3v2+MVTb20Wbmj0IcIt1xGOk3Tknw3TeDz4DdcPx2jxNbEzOEiv5341
3PBpASvz58Qq0mdWReOLj0Z/zPqYfL8euCGogpyYL25IUBKP7nvDKuGQl9GH3cfyFMSROHcNPnWL
yMQP6gd6bFpZhbPmI1SzXGmA0n83AqgoUZVqqe/CQcR7XXTHxuGdvVv4ZTxMVrL0d7hw5C7JmrnY
9RnhHWol87XFnnXDU8a6ql/UM09L/AtHucUPp1PvoTNSI+cJl8W95aWSyac0h2hxg6OjyL4UlpAH
6N/5uvVyfSdlZnCegjw+2UsCziPs/H3R4hfuIxc8jdbdpXYGP953rFsgzCm7JjYRFCmNqth6qFjJ
YQADPVnY/2wG17am06JwbuzYkJA6l8FyRwslRn7HmrphpxfpZb9yEiaYeIw1ZeNe15mj/1ahgTAU
O7ibVuNcqvxKnYmrwRIp/yVocOVtRLoYh78lhhr7TVDnGF6dgPjdnSX5KB5SlrtDto1gtvODujqa
4Uslk2+9jF7mhxcDg70+i4oGr41nleARuiKt9G89u8J6wEtWJldWueO41UoI/WcW0VBgA8ssq/pY
LBUDcXDCqMbwhMaZ2/VqgJxP2UXU2k7xN7VGK96y9GUPWxbLwecGewKHv1SruUXWEIOqNtLql/va
nZa1HRL0zhCXn9FjCI8Ri6vOZVfP9zbv/CEN+y49znEVUYjn4J6ZojbZOqoKdrEhZD9kdrQxtoif
NVljuL1oivhwfKe4y1mV/0VL6j4DOXtfvuWXAeKZK4tNjWv4B4Vi/iZc5Jw0dLevwfFokBurpi0f
6QhMoFbQ+CBOU6N45ubed7/pKwB+28BBCHBGsbKJNWbOuLDsfeWP81+ZMi5NQsQc13NFZqIHFBni
XHZwsitXYVY0HpoJ6YUm+2kW1k/HQtfYUwq+b38J+SxHi9vIIRKa/20U0Za0bwJ1+7BjubbzjUvu
lpaYgJlvJwNJcXY4uwnVHMyycXrwS2jiD6K0aK8t+yFzoPCj9ZIpH8qk9N+zjrRXjDvB/3f2zmTJ
bR7rtu9Sc1awA0AO7kS9lL2zsz1hpO00+74D+fR3yd+N/7dVzswoje/UkaYkEgCBc/Zeu0p/oASN
jvlbBORNw7OBzdBtKNOi5Wxu2C8m7BJFRkwBvVjf7tZuTbjVt67L237HWTImQ8nzuv6Ta1f4phAb
mgJgAKqRkAYADlo0cmsVxeV2CnX2rBq79VZd1et2pci4vKbAPbYGn55XwEKchlzeIPxKW2H4ggdN
JasxDNAZONg0LKD4KqDtvC4nNw+fWSqz9LltOYqZpttmO19PTb7qOESitB98iypDYagO0UZWhrxB
DccJu/XgldycZAT0+oCiyOnAFFTBYPyDyfz/Eu1/0Yv813sS7ZfsBaXdH57wX//lfyXaNjxpl/ed
IMfoyKT9R6Lt+/+Wrinx2SrpSIWC+X8k2urfDkhf8NeQatkIWBZAQdKLuuj//Mv8N25x2/IR2qDs
5j+L/wqVaPPx/0H9k773K8X+N2ZXgTMrI3/S2XNajBF1UjchQMHIP6mpB4/oozQEeGAbz1LjJcgb
ikNoEup0P1NPvtOzUdIAJFTNSOivZSMNYSqnOTKKqOvsq6CyvJeqJy8uMimxrAMvL7BZHit9pBx0
MVoxTi6/3fa/0BdPwl3/QYEdfwr38XeAoU+4IZjm3j1mrcKqmZBEvrYKWewiEIar18K2sddKDlKA
H5xWXIZNBXIx8CjKAZvoq1fKm97TnEvcSX2tE4/O3dEeWyCuu0KxZ38ZyZO4Zr55X3nW2TaKHWAc
TqXzFw89CQCNIa+/TGPnbXplGiAmPUyKlPwO7//Ev8HOjr/wREc/jh1CNpGIPSLLDPMJUtHvtlvk
5jJJbONb4pTZs5hnBT8m9HEO50GlxsX7n/0nOf9/7+4JfleLoqtHr5z3jjMbtz7aly8kmAafB13D
CHn/M/4GyDv+vuNn/zYYA6PSQrbjzOBy9HflQKiKG8O8V5OIUG7FOlu+/0H2Ebl3Crs8ftJxOvz2
SeRVOKSgughFuXs/FepmwE2N+dg1NpnI06CmHfFmDq9qczTgCfnqJvVJA8GQGJq4z2vz0Rp67xtv
ioECVQoCklBXqItNZZM0apjttHYRrvywKFJeBjpLPwJ+vzVhTxijpRlRIKbct51j0Ar+fEBD+wHA
761L4xX5/ab0zdjYwTR32wngWhgVOyutPhi5b136BH2Ydhiax7HvtoFd31hm9Mnsww8GzVuXPuEc
+sRdJpFT863bFPFmvXJKFun/8dr8ZUV548rmcRr+NkiUO4XoNbjyMc0lIpV1Kpr1eZc+Xask2a7o
uUlnBXJkO5wkMXOed+mTRSK1ydZWUAvgfZogQRPaf9MH0+atG3KyBuSkZOUYhtotnse7yE5em8A9
84acTH1ECt1clCjaSs//VmbURGX9QfT78RJ/mevm8df89hgLPXouFV8GCIp+mrKzolFpEwap6yL8
B4UD3jl8Lf+LoXIyK3Vvm1aQ8xldNHCEFCQvvTj+mJ/5TE9mJonKlhx9RmI++aANOULRpabecd6I
OZmche9lZCeQ2VBRtZ89Tj7YAM679MnkbDM3J+ex6uC+mhC5sH7Mbn1/zrWVfzI90Yg1VqaTDvlO
e59XYpXAsTnv0ifT0ytKOh1UxrdI+FYl4IiWrKf3L32chv85GskY+XM0zkZMeaXLWVTScXoO8tTa
BU3qP2UDwi0F3+BTSM36g1CXv09YbH5/flhDsyeNZmYVSTYwdUPkNO4Hv+OtS59MWJcifGiH5Es7
R3v+6G4tAArv36K3Ln38998mLDUfTlV+024jsJweyDp4aOdd2fnzynkVuDanwHZrOuqpM4fPUto3
71/6eEv/9lxPpugUuQEhdVW7VVEiNiS2cXIsg2If+9BKFYKl3fuf89bNOZmsiT1gBCkD1mDOgZwa
KaP3ytBnPtWT+RoVI35on6dq12hAgtex+H8HxP9yhQT+/uetD3wqiJNNJHFtN2jbAv2cY8Y4aw+g
jkeo30dMBSsmrztuCvZkwq+qbeaq85YC72S+4o0sIquq2y1hTw0eCtdfxQNq8LOepncyQa0+ciZf
IXGTs3eBzHGbYdQ479InE1SXDoMwOw4UoSgvyPLQlBTwz7v4yRSl+ZRNZdkxkXzCdWW/mlAjnnfp
kznahiTUDEN/5CrmT37tfqvQ5J536ZM5WlPFKmgltFubpM3UQ49vj+etLN7JtKTRWaJG40GmhrGu
0MdP8swBeDIlS/K4oqhlzfIKZy9NCmrTpw9ux3F6/GXNUidz0iDNVoPEIiac9K1V6QVsjNjnLscx
yu4wW/mXraRpuoyHms5ZGiXuDbiTZKe68Ij4ACXV07QNxefe096XKJdQVmnqrlLfUrfQfAIIjXGl
XtAjG5+wLlBz1jJ5NNuyo3V9bPcjA9GWP+xnhxp/KBwi5us02/ZDHe2qKAYXFptW/uPYkNy06TTt
RlvhEjVQjhgOHL0FTl1U9G3Sv8aZoI84emRmU9my1YOW4F+RjpufjEmWHaQFo/tk05QHjwkX4qwd
jlInSw8wJjhaAy8ruuMoIHEaEH74wfN54/GcLD1tblFFRduwrXzvExb3T2Zgn3npk3UHWZ8hMcu0
2yDep3a2kmV23kQ4YgV+X4plFgZdRWF/O0NaIR2h/4bD68x7fbLqWFWZy1Rl7TZJC3Spbdou/KC/
P+9uO39+cYXMc6aKCxi9DC5KNz6UdnDeO1udrDv4goI2LwrGSD+iQHLxn5JLFq7P++InS0800+Tr
I2Yx6tx1IqeLGWTLeZc+WXta3ko+dT8eZk+kLJglO9TnLWvyZO2JnFTTAMTfiWFxreH1jtlHLyfr
+PX+sq7JkzlJoPFQO6YJUt+fohdaOlg+3An7yxz4DxlrASDi2RuuLbw/B/TfYMDM4KNcuuNg/NuH
n8zaYyNx7oeE9TqyxgvTmT0Ci5zsvLfjMXDn9+mF/LRwFfVNtt3Ed+jLEXfhWc9ankxc3rnRRCIm
D4SeQjkXSz90znzWJ/M27kdc6znDyHLjB1qH4NHi8cwbcjJt8SynfYY2k2sbN3jaAdmVZ96Rk2kL
OaLRSVC2W+hUt1k5rI2Gd8t5d/tk0h5hmvAQ+dp6qBf1MdTl9bwLn0xZT1nz3Ak4HBYmls4GO/dh
CfiNkS1Opmw1FAVmdC6NlLMO0Z3X7QdL2HH0/mXOiJMJa1n03xjYxCYECg2uBIwnpjbfRMrRN5WT
heedh8XJ3JSmNYuo5omihIIpGwx3XoIb7f07bx3Hxd9+xcnctI2i6rM6ZG7Os1ynSs9raisB9b0Y
Z2VFVLBdTeahKRp10INGUSrcY7yQNH+6fi3Pe9mIk3lcaUARk5P/mhBXkUmAURB/+BvfGgKnM9mp
SNojh307AxHQeXdbWdEHB2j7rdt3MpNDaF6+a/Ee68YUkRdFwOy6RE5FuEdK1AXdsyNjtgJKDvNg
P47IOfC5GHsvbv17TAjNlymWxaGu/HaFIYiADpCU7GW5FQi3sGoj6FvPbmhfloYYL3JFVMP7T/6N
u/KrufZbwWIujDEp+qHZWlVuHsSMwlj4rVqdd/WT+9LggALIghENBSDx6elSgBF9/9LHMfGXEfvr
Ufz2xa2xt4kY87BwG6V3Tzx1d8Aq47wgaTXO+/a0Kf94YcHasGuV81Rrtpls9YEefDTh3rjt4mQN
JZA362mEMd+wFUz+V9oA5z1QcbKITnGUdhKvHEAEDEHDhObN7roP6tFvfO3TmCQLJ68/qJSjYiuv
zLm4dz1Uau8/0LeufbKQuq6ZOR656ttmwp/rdQUSdPnjvGufLJ5wkGzM3cwmXgHEt43dMo90dOYX
P1k7iUgXtcBatSdEuETbOWDjpPf2wZr4qwf8l4HuniyKNd7LhH5cv699wpvhIYNU6g0suqa/ae0+
PliaGhquC/Oiz+32JnZwgZtoXZa9XRCB6dT9vktib2dpTP8DMtwVKs5kNyWOdd5e+ygQ+H1nxzl5
9Gox9Xs4zM7WZAguJ15YH9zf40P62w04WUSCZgykrGZ7i61bH4ZG5PvE6KqbTnjxyghtwMe+hRT2
/aHy1qfZf/6WHM90C1beRi8GHgFkiLwkUc+9miyvvYpAvtMiHQkSfP/T3hr0J+vAFMWV0ST0L1xV
ege7R6DXBzyh96/+xhrpnqwFAQ1XibnO2Wd+Vm1rszP34YACexqi8dv7H/HGD3BONlagW5EsDZ61
bWaBOzhPf8RDcd5q45ysCGKUfWZEHGtFNP0M4+ozJpyzmrqoav98yhAkfWymHOEA3Xrmqz2deTtO
1gLhTygjS9LEpiL/yg4wvfbQE595P05Wgm7udDG1vbMtmLldV4xo98iMOe9Bns7hfBQ06DidoaO7
oOS9wOm6Pe/SJxM4mYumGkSEUKfobMC1FP3vhxhCxHmXP5mxABcD2U0zwyS0r0cOVau6muQHU+iX
rOIvq88xDPb3ta3JuqAyzMTZAnVI9ij3yJDzoBH1cCEPaQZjjGTE+HvCrvi+ro/iZYi4F35RGRuU
mMa6HVWANLUIztw6/MrI+G3jg+a5CEc/c0CzIxWSQwvMIur279/LN1aM0zz4MLd5c9hJu4+asiGu
KBz6O1j55pPnxtnj+5/xxgr7SwT1+w8IETZrw2/2BWyobQ0T59Nxf4tmfBrJPQJ37JZ2c//+h72x
PtknE11YU+FAaXC2gJEfk3ncBl36waWPc/ovI8M+meuFFjWNXGlvmeH+tsKAAzsgubbmOFxDGPQ/
GIFv/YKTWe/Ys2gy9NDbzHF/miLf0Vr8YBX8+y+Qp4WsbCwLnRpBt81mFSCiz8RVLBBeLkxEx7s0
V/Kjd/gbdS15WtdqLWCLbY/2pxna0l46Rj+DvYj1BT6kaj0FoBD7otxB1Th41XM01+Ks24dc+8/5
G+BGD3zV5GxLtLmPp4KIXtHO63OGlzytaQVQQ2t2JcXWVzXK2OwlMaeX8y598twLQ8RSFkOxHcPW
2WajNg99AmruvKsfR9tvkzCsq1KWvlFsiWOpoM7HLlXM6Pn9ix+/4n/ODClPFvwyMYMRb9sRXTKo
q9mFuhq2rrivU8f6+v5H/DNy/vYhJ8u+MsYO0JtVgCnLYwJJHTz0hNFZ0wbSQLqPoBA8BVmars3R
La4rq0pwceCX7W06Mitr7MZnJKKk/T06Bzhwc+MYN2C5Ib9jBP5qemm3Uamf27gWwD06seFtstHs
XpM5mq/zYLT2WvXxi1lN/qaWJhaVFj72K10VtHYxQUX12qknYrYAjNIMcrLeWNXCGH4kU6I3riOG
5zRy9J0dkklpunYC6Clpd10TTIAIyPFbREZEUAWkzvu+Vd4RTD/vWucqbOvnYArMhR7G6MbTJBYG
RYELBeQsbBO3HkjnY8MMfN61GJAPwzyBErBym3cQ8bTNcwzgvl9YwUTEYYPXZjGKxDQXHV9lF/lB
dj2UiF2DXqaPWVkG18ac6fvCLAhVHVy8wL1JeGREhQ4T6zgAbmx1vvIoXjzyboJrVSYGvzVPzVtp
A7YgEc2FbBiFyZVA6brDtBg4ULv8YqksC78XMQi0YZHL2xdzI8hcE6Xh7PxxDvYaVi3EHCwqsB9w
UgHamV6zNLIPMbxicDtEgoBATZDrgxmCQH4nahKQRsDgvHvnor7Npsn9HvRWcpGD6ptBuFX9lR7d
Mlym9RA9CifPkg2LHWkeESaDbe2atlhJrJAJ0We5Xy09C1Vw0tb+Z0Nl8qJPyFSBfGQsceeOkOHA
7do4+1S39gWkm36MoAwBCV15EDUeEquG36xFFaytnEaoiAcEUfTji/qCyBSn2vojVuet7VfgM2DV
zKCRrS5JV6Lv43wDe7McH/rOgmVuePhtGWiEgM6ea5bAYNrpAWKa/GRDo1YXY9tb0x2IGvs1AAj0
kocY2qDOGGLfaDlcZ8qM+FRExFsjGjJsbWwkkwWIJGvZ49ohnjYSDW5gRUrAyvOs+GuWhlm2UCqr
Ho3aEFeeNbs7fHvVw6wxYA228JeWBrxYeYMJ0q1s5YaaOXUwKfEnbfGVjy+WHZA2gYW7Q9uLZ3FV
QlkoFlBOZbZUc0Fgiog94C0N+SaLgTmRb4DYi52nidXJZsO6gMzYDA5Qq1BgPOma/HKkIbosK504
m6ZCYruKtY8Bv7JzEj1NnvNC4nCMdhGMg1XQuv2u6pwAWlpYNBvfsHA/wxDWeOrwqQ+bKSPmpIWW
sqmkp6+TnkgD6R8hjmlPOKHU4wF3x+Tt3WH2PIBGhoVtfjgSNa3Mi29iYSqMXCT+VHiNcEAYLX7E
krSShQCYuyMGJruAgARVLUgt0LdNk8bfYxNS1HVRIZ260YkxfItDPRdblbRFtx699HuGKueQYcyM
r8oJPPKFDazDfGo7/6dJAkWOKx/B124ayHdatWYsb3Q5JTu4LPZrjaL9pnFlciNsOyGZROJcL0Ed
5kdQ5QRDuI/rcSGQjD0leLigfFX1HV+/gVfmdcPWoBx7Pxp+9iCmDNWu9PCWdjnazI5hkHPyJoqz
TCRw7HHA5NprTCT2iLleuS5XnmPL8hleOroMYXDs7HqyHrwq8G7KCghzmOPSH1xBesXgpOqOWkqz
xMZpG6vMT6NVSerJjegji9ZOTZh6rZtDZhEoqogJunVbVV+hicpWhdbDfdxYJOC6s3lHm1LBMWIH
61bGL6aaIVfGxDOQVN52NBnqG8KgoleM3wQCe418zVyhvrM5JJ+H9K9vkINYA8wYkgzCHPJqIic8
QoyGG5K43E0gQ0Jm4gyzETMF3iqOLbhIRtUcGqss1jx0feGPVXpnuoBYpddUm8YEU0nN3LX0Is2b
a3CfCzh5x/KFSqvLkf2jzMg1T5O9l3ghlKixgOAxwxhY9OkAa8L1BqyYhFH0JSyPEY7H0WxjYux2
FSGiThKOaw3fnLVVAHkwNQhik/gMm0i5+zJx7HqBU7/vsMK6zqYEpK4JRo0m8l67zGEpmNNnbLnd
Qx13E3BjVZpLp/QisQiJA3uMqo60z54VEStyEN0CaEAbTtE1gSDfTCuU4yTztXN8rbUmnLiMQ/Uo
RtX8HIZuXtHWpCZkzIG772QlFraIeclROTfuXZCNgFHxeb3YfQvwdGqNdF+mJAzP0vCvat9zLsuu
ip86L9e8tAbCwXqwP49mE1QHb/JEtcKEdQyJ6nNXL8vSJriyxxsMJgMTF/yhMIpuhZ1KnMZAcMel
iAx960ajXk2QIzOiWqd8A5PLJQzIbq+bOVRXZsM3jjSvzmWYucXVnFa80PHq57cQqmiUBJZ/C7Fi
2BMvRmqJKbyEHUDsrA2fSLLWgSPj0lPVi2aoSH0ryAzYGjLxvqKgTC8CJZrvk+emVwgS9ec4TPoD
yKTwxQ8CZ+v7ifVQzyR7jID7PPQCCU0LVXdkKyej/Wo2KjxMdmS/Ri5YO5d9xadulPEKsCnxsBnc
jEwNzlZLhSk188riUXRJs5VB5+zwvtUbt7S8bVHAnml8oE+eanlta8JtOzZviwpv+sKys3K8Luui
9u58fxY4r0uXsSGj1M92noRqtpSpNxrgsjrI9BAFuy1+VU2Qp2i8Vcxe7E6HfvrowHZ90RR1LsII
5EdtztMjS6pNFDLmab2qfD8HyWG1LL9ZnN5G5WsqnHoHThmqrtkSMtvZyWXSgd5xjDApVsoP5eXR
qevQogr0PSZK8tQJCGw24BfqQ1xn490EpXhjw40K1pB7vNfeSp11b0rSpsZkzC+Kkj3ZgkWqDpdN
XPYR7yTXqZY+0ty7Lp4sgpNTad6kiVl+M6rW+Ny1tfrUtarcgAqT+6YlvFQXhn3RBwjiFmM8mcC0
8PU9uRh5IPKz5aog2evpK5YLQoVmX6t02Yhi+JrYfrjWKoJlU0CCkUDN4d0tMYwIdgJufRtmUxes
yyNEoKl8gqecpr4woX3u4ibFZxuIutiE5AVuZ2DXwJOwtFak3gR62yuZHmQzPPWlB8zOwfu9rLQq
LwuhCGOPu0J8My0O3UgISvcHZD9QMEnQCmshRNlvTIuTIClk3pXBbv4xd+md9qZdPNaANvpNA8Gq
2qSQdHBSKog+/YQAsI7QLi10gOOSxBrMMNDRKnRVLfZk+JRAomyoTEHiHbQUTvKjZ7e9YX91hJ1m
pXExSkzSCwSL5OeWKLiyReLOW9sxSn/bMrvKpe0kSb7tsJ/jmXctsnB9K5mXWUKykvIbvYW31TFA
kwg4uu8M4sBJvfhuCFh5gayMb7GjYR+EWcROFhTzcIW/w1gZZMQNSzaecbxwDIt8ZrTNhEp5WbvO
jGEmhx1IHFFYqa5H3m6ilSsgc5BsspYSTBdl1mMIAvpHWOG+AkSDSxHw8XgrLek/EntIEHenS/Y2
mq36DOUZLVdUiwNpAxC5O5fah+Z0ryB6ZusOdsmlbVjOszl1/Uqx1lF27syrmidLeFEX+Vi8Uier
limRAHAFCxs0xZACfQvtiQRIh9iKnZ+P1k2RRem2n71N6LXpa9aM9RY2TnDN/pOZ1CT9WqTTK/Y+
7X+i0irdnVO1jbPDRC1fJrImezKBMZZvu8QFCdxURu0t5zkBBGuYcXqdxBVEVGc0SZ5TKDbNTVQg
nys5emPwpFccGUXobfO4aocF58DZZrcWWca17skuuQ4zrOUCu8oaV7Qa175PLiFQfDfuNm3fXdgg
nZstzfX5uxByrjfvHyAtRxyPo387QZ6U9jzd4exVMtpNtcEPm+YyuyisOL+Om7jfxFiziawiIlbY
R7rMmLSkIZf9sJcOQCMH5ubKa5n2Ss2aZIS6rbZGe5TwWRCCtzKLcjDsicU+YVJ64LQxhQmjNZ0A
7lmzkV1xQ2CX2EYg86UThPAI0s4aLunEA5VTWZZnC8dBNWkH6FU3VMKT2zgtK0D8TnDlVyMZtkZZ
slGIWnAwnFtt4iucbu4fbHIpn6JAhylEF6+BWVl1X6tW+/2C2se4B3iUb9zcc6H1uuYdE6+/LFrO
BguAkATPWxr6fTPY3mWvZTrje6RMtBSsopjFJjklh2icDRZ3K+XFKH1ciYmT3fU0qx6zRo4PBivM
wyhxNitDzeO69shPWSp01CDWAsHgUrLe58TZXIFIOO5Aq7yWy3GOuMekuGZLENLp51rCR12WOtc/
yZf1f2LphO9MA19e2rGr1FVA8+SiHK32K50weyKJrHT3k7CnTz1EEgc2Cxta/NhCB2tnLocXJ5nJ
lS9j80tDlu1nX1A6bUZlw0AGb/iom9b6ag82Z9ZYxRtHBPWNy0IXr4iF9PrjygChCeMW8bqZd4Dv
KMgghXBJqprsxqfCK/27TjjTE0fkJ/hc7E1DlabffUI69rXXOY9wAlzysKeMmCCHOHcjKyGrYJCG
MRuRFPowTpKcco/1+ArCs9kzLwKLWn9pNmx2R3cP0cnJlnZhEp8Ifci8Nkg/IDzS0vemdJqVpml9
BavYA6kgLDJCu5pj/qoEykF1YzBhiudpKM3N6A+EThJ+shJsCsC8R8nz5OWJtTADqb4G8Mec5UQl
5AdFAaCJBlDQau+GuDXXuZ8ZT8qA+rPgoaliM1Xm8chHpnRyYbtDunWcBsFr35vBo9HZ7JFw6PXX
gyzFuJhq32WjhTiY43Jpku5H8SOHYkTT+jMJIhCw4tS6KOGuHnTKn4EPEPWNQTvuovcszu7Es5A7
S/6u+7UmJypd2Axy4BehEV5DO0p59okOLsRcF/vAEO4tMa0p+YopQTuEa3bxDeEGzX2XGdD0LFtf
hhA7bzDmxI/wNL2eF0rJBAN8MO3HxFCb1oVVS8CD3a4GTrdfcGBl10pi2k3Z+1G4aL1vakzKe2Je
gqU9TNlXVZBVvcDbUzzQW6nW2KibFVgxAjgaUEi4QyTHQNoVLQE/+Vi64coi9+4OYlzynb5dcEHH
J05WTVC0lz6758Mw1Tlb0yrbNa2alnY6ed99AOkPoq46qgHV7JObMTn7NPaIWQZjbT3o3u1vOiue
n1hSyXjF7fsZdaH6zNu5fbIddyZiBVLlLWSIAFwmJKJrw08KjvKRWeHFBwm2GpTv7iAcWva657V7
DCgpom+5SVjrZIl6w0pujSuLYDeD2IzC/umE7fA0YP6Gnlpb3pN2STqFuIGyyFXu8E0kmTCAac85
+WvJdOTT1tOzVgbJoTkZr1dG5PrP/lzrV6+2OOAPbNqW80RaQ2d39g9tDu1i6kCnLTLpDcWmmzCh
88LmqK904D/Gbiy++30H8JxteIxquy4eSPBwH0unz9gz6eZaVb1/71bDyDcZY/8baKdy1TRefAC7
ojZ08dkCE0ZBoaspsuCVKOZ6xok0dpvSTK1sD62oBdslChcsNg6UTwgu2CrgedM/dWTIXWW1PWeF
1F3XlMCvjLTJHhMdqwZwYxc/uVTaEyBOZBUYuGLAq6TgfFdBkqGtA1dLiJFp9OAWyB7RvAXNSncc
/HITCVg6QvZL1ORdJZEZx9uKo1e7HqgUPDY+3KckOu5B0sZxYOsUHLVEMBGxzWYuubRDa36FEiKe
UvAkFHoKQJt+mrTQw4+g3mi2Jv7UCvQj8Jfwqq27+Uq7AWoSRerHfnByfMOQxsl4BtVMEGUeVjcU
bOJLe5QCoKNMVLWSg8zkGrGz85BnmhfcSDovbyrR5dYqGcsQdatVgn1y01xe2QDAN3EZBQf6kMU3
1adyaZmFSQpKRzQGO1bpWKuA8sV2SiFbLtM2dHZeYXT3RU2CBqk2ibcbQWDPS38undvUdeeNEcTu
TVGofJ+BukCcVUYmdE8YrZ9LewSyjbyZelYKtmWi37z0mXc7hRpu7xBc+2mo0vSyiMsWI52Z79Nf
AA8vii/naZS7KQqqjSzSbMO6mu6nwTUvCDOpbprBJCCkq6ojTs1VL1ldjVvmQDatqQJM25gwDmsB
mZDDvSaXlP0DESBHlHC5iXv2DGHsq8Ps2t4SCF+zasaCakhdzPcWrNNHTRwBOFPhBYtJAlxPZA8r
hDhlg0MvXJGbmFi+CZpHbqIek1YMzrz24j2K6OKalxoqBov9DQW4MKmTtYg0CcVBk9kv0u/yQ216
7gHjRH9QUIHZtoPWWVJCdz4XZA5dl4Exc4xhJ7sStRLkPUNxyzdIIdlH5864Coc5vy5ydg7KUvZj
jEaZAmllW9WKoejva8bmZ2BI7DLKzGuvjbQ2XLg4dbpJ9UiBN2gkWCzORuZszXdtBP2HQ1nMcLYm
zTMS87RPylazlKdExy1Ssu6PQY/TN45t9XVTWcW6H+dwUxut9WMgVvY2MbzxMEmirlZVFw43KXP0
S0PJeDmHaKnVmIvN7PTFHrRRP7FSIWrQhA1t+8bj/I6EaG/mGSCYyCEeBZICh12zA7XTCXa4Ax15
R4wbgLPxFm2k/9zzne6b0mvvfRtukrJN+3NB3wX0CalMErLsGvD5yxHY+pjVJlDmKKvqFdHbgF4S
MzI/tU1tXpf+DLm98poDb2zeamCN2HzUmUuijlvZ48ssLOO2iauJFC5vKNdEkgUrOiNw2yMd+18G
JYncmM3QhakGRGYNZBloJqi6GvSYTLr+YSIVieNHYM5qDdZY7QNQ1NPKqEQEaN8k9mahAm9gy1i6
NYgqoS0FAKbX+74pbOwMeWk5B3fsmpdSuUZ1r7SKt1Hf5N9Jt+PR5+QOSBLS6oz3XBHpAVSsxSFl
mAbjvg/Nrl3SdizdRx/iS7/WfQ0HySFDainMLt61ouvXnkVuRhlR/bLmqJ4XpuvHlyk4o83gHQN7
5ZiSBCVdQS1h9mCTU4svvzgloTSBPRhX7ASse114AN8osa1br9ZrtmcQ46kFXOUqMi+nKnaXHA79
z70K1cLi6+1iOGkL1SR651KMpEQQ599RUylo+kX+Ketr7ybzunprzXn6DEoOIOPEUfORhIv2No2L
7plwIe+rgfBzm9uyefZ8cQ8GtdzYbST2lRUTwGrxLjm4uh5e6pp9tKqT6yjy7a92x5JDtcpYJtYQ
fe01cT1FPU6gbIfpcyPVsHUrqoyEvkTBjYq9mTTg1qPF0g/23m3s8JHejP9oEdC+AZRJH7F163mt
qsm9omsg2pXE6k2Q85BPd6lo3B9hRyCJ8CTBZUeqN29vCAhr0rfITBxp1YOwLl8pvPOu0hP5zWun
P7Lum17cSEjxatFQBDHAcALxW3VoiGEGw1RurSYW67Lzq7up6Uhys4VRH1Rkm1Rw8oRm1hxakLdg
aB44VvfXSACiS781nWHB9r+gxOMbDeLnMb21YsjntAmCi7wfUaqkoeV9KvXo710B6SWz0ui50Lb+
Ms/A71sS+yjPWf1mSGwHOOTk6EeEGi0BFUX0VBpNfSAhZFjzCgKpWbXuIafE84N/a1fUQfLbTOb+
layjdgV4qV5BnUl+hKEIKI7IZKVCD0VdH4b7iHG77YAqU3+RIGBlXImDM/TRRW3mPtu8ACh2puP5
qspZQMjC8ysiFJJsXvCaS6mt8kjWFS21fK0RP6Lng2K+NAYKE61Z5S9xEJmHCmz7roBmdkk6qHVJ
wAKAv8YjDQ7+xX0sYmTTKqKJwPuySb8QVQ8T3k2Dat+3UqXUDoKR5gQbijt6bVhwCwU2sW1GlxgV
gPwLSs2kJQ2pehGN0a/JPVa3mlgcf1VwwLSPDJ1mxDWZFD/i1lD0g1jWoygovpDE4O2MrBArJDGg
nGerRk88qQyANdBoGGKgD/2v1F/kVajmatUNmnY85EzI4mNdmgvZEq5OaSR9Ln0/4nt7NahnJRNs
4LnaGgT3fcYyx6CYs6ReJwxha8NYjDdo1CmDuLpwiWxh6/9Uh8ceYkSw3sGPTDZPAHbbO4+7d1NV
RryujWnajmTLvHDoTh57J0o/e/r/kndmu5Eb27b9lQ2/02DfAGefByYzU5mpXiqppBdCJamCfRPs
4+vPSNv3YFe6VLrXrxcwDNiqkkQmuSJirTnHHNJXw4kpTTTKp6hKGDHS5J4rIvDMloenUGMULLFz
4ZpVtlZVauKG7+O7ZZzR/4Bc9UNBB3LbL429tpeFFwytQ8SClJ4FueZ+5xGsdmDz1HYagnRr8jwc
YLxN6wkusraajqGidrws9y3srvMuMTo4e5KZwSpVgdyyDX3m1DkeVfkqYefo6Xtlph4nNtpZwq8X
NnvEpnc0IwlE6Xk1ewO6VgKdF4q5a/iXsp+AvdflQFR6ORRbRWzLxuLUt0eOvjwvZMc8e+bc8ya5
ZQp2ok0aA+zQMj9ZgQrctcbFXaUEt605OFVr4J7TpZwIedpYHVl+OesFDHNR9jfkbCyhbgyElwsn
uM1IyNpNtsVaAfDoggCT5IBFVl5MczfvmdSVX1DScrbIrRjPpuluTOO4YmBHCEFdGit9TuDU5GlN
DW8Z9Jtq2ZrLJLamX+gPgmWXeb5jFK826vuAhHva+SGjhek5oPvylqOKxWAJtHyVeZU486Fq70hx
QrlYaWzKBj8zNrTijeuRrPaQzVMFYlHoezREydnMxVwHRUWmKfbRdLsMsXXIOD8mLMcckcq5CPaO
pJYxjBe7hQbYtTakixlq5Gs9V3mu34g+NgihToxdoRv9RWw55pXjZPKtqOopO+8agG7B4vb2WW9J
9yEfyv6J0Cnz2ySzbtM7wrq2/H55rMj+tA6DEaTGplw6OAZ91owXFHc6J7bNwpwhSJj5PJ5mExHl
llAMg8+D31ZunMZc3selw0U2pNUumFvenCJwjnyOIpjuyzIoI6J9AGtqeGpp85TjLZBqCO+05mSU
2CPWS9fxD30+GDtp19oaYnywZwo1PVmw72DdA1Ds9WymT2Brm7ifu32M4esVHhLDc2kEcs04rI7c
xoy/zw4EUnSkR7SeTxPZzrSaLtvobyBpG+Zq7kgJW6zRfgXIWZ1ZfTFc2NUxjZUsB+u5BjO/rhiz
XhuTS4xLSj7QZUWj5kz3TO08Gcb5klNBgzvHpttN7lp/RdIbeCx/0dqHAbn8kRvta2cy1VwC/sR0
rgOiLcLJqKyVSuv8qtaUGAjVccnmRHiMKICx81AQG1HXsHz1nnCEPpWMxsrGqh8pf/rVxBK2K91C
yVXc0MLANFjfobowIkeZDcAmCPuRQfzKinXe/YJswnZDqJPHjtbCOGLhtyev0C5vHfqxl23Z6Ouc
+IQb2HoZc4dC7NkApntGcsmaTy//4uIV7DeGY95WLACQTtOebog+dzv2oQHtSSN/U0NPtiI6i9XA
7HE5nj6MW60si9vcqdM3UZX2oW1T9ZoPx663Myui4yqM7DUtyo1vLz7YVBW/oUb9JjzZr1sd2upA
HkcUs41Y90kX010vrePLO2x1yfGuM5jvy3TMNzzVdACzsotS8po3nJE5t2VZtbCVq8SDHLEdwaPv
meXH2XQPHGG+xqGu1l3hIHmRQ6EDWTTMyPSR7mq8RKg2mN5vc2/qo4CQvkupuQKGpJ/fklpGtoBw
7Yy54TwexqQ37lLIH/EqIe6YNFv692nmp/dpWU6XBd7faHAa+vEz5ePWNWd6NpVQa7KeS/9M6jRw
YcQ1FE6gGe8G0eQ7QOeaXGsK48VhCcgLqqn/apXNTUcING2vaMrpvxjGglodk01/RrFLdI5teolX
Fz42cXMuTvVucoUOHdX0vrhMC78gLYkvOReY44oYxMdY66cN4WjaGc2+6cyKE8sKR9Vm+4x2JAtH
HcwPczDljwnChB3UeaJt0KieG9JzLv0qqciIMXsSh8g91sDTC1Fuyf1OSeVx0/yZoup2t+YQl2k0
uVmw1U0W4whPfGV9q6SQUaHXDEgrDPC9MjsaYiN2jVVZNJMeyb7+5mct2FgSxJOtY6n43p2QRl31
mqZHxjil3b01MsvdHBOus9Wg02Hajs3i8HcMy3TFHT9j/u7R948gHlUjsgauLur9QLDiqvTRpAqL
DVvl/pWAi/jK0Fy6LjWvJ8pOQshSznX88Icec9wFTlmi2mxtXEF/HcLRI9mpZnFd9fQRd3PcWQeX
KRmfNAGbjPjt6UKThHj2Xuc6kIndoDxTcR7nBzarcz6tkMV6sdgdP7CC4Ate2IgpGSdozjQxsdOt
T+/dNsRF63hxdWtYaf0lbkFaR55MgirKFite2BhmsggDPM9v7LUGnR2GXOTOHGgUMK/MaTGPpFuy
qJYw5EixndgELYm7aCvFnp6gIr/pIH+X8ZepWo5ps57rAN3WiUDaizaHliywjWnPNf0ZoMaMtFmH
xzd0PLb3VBEDRkRh0BDPOpSAQFnxxNCvuE+2vWUE4b22C6l8a4zwOe0Fsy7U1jAxmymZDHaUKmle
KcZCdFHyRF9CtxH2urdteZid3H0xnY6hUKX5lUlONsSqGEXRTb7E7n1X1ihMCJeJLMeYI28aln3p
G9m7HRy1HzXdw5VPCWO3b3dOwkdHDBUHS2xAhdCNre67RDBYSUYoVuLE40bPRL5pLNGis6mmJz4w
fyMHae1LZAfbthXut2npMyZctMwuY2+y4zO2u7O+LgHZPtE97d/p81ZPqXCdO0e3pBlm6KoOjHSQ
xeUdVbvRHEXKEelW9BgnpyDSdZ6/t/YcnNU0ZeiNz5b7LQXojPjPFMlWdqZ+UeAgiTqadCzKvgi2
GQ/2c4C1tV0RAGETz9YMz33X51cJkq47HuXkEvi//mSOtQ80fJ4vzNhZrgxrduEITcRbA5/kLNIu
7p2vERnEyuF+L3qhNnZWkyFR1vq9ImqUCDtM+pabmec229t3wmzpLHlE9T02/jLwUDG15tbSXfVE
5e+hd46vWp4yjCYhgCkzLQKvz5kox3VDhKrmti8jMpyD1mX9wfaT78yg4nPy6OldMeYUX2E52sSG
lRnBPH2aAz3SM895aZxrOz/TqnmjTAekGMNTCbv6GEHYGs2BHkGwB1dI3mM5TmxeEmLJUAk5Qhys
aVFvRLMsTCENDRvtlN110DnPywSQL6Ez5ZPNqBECR9rIcTVqLL8GE5qD5BHZsIlO16OmBTe8gMEt
SOD4qh3sbjWwwQOpC6W9kHCR+Z38IkDzITh9d4307gNSGK4bra5eJq2gA6rimvlP3Nc3BecTm6yF
frQ+8XR9JOk+GTzGZq+WFqnzNqBhsyP7UCGB5Gj268mm9fO5Jo2lH7W9DIQLRaJXu615PJ3zjLL7
payZqflEpjJkykz5QNY9W8myS8+ZbXPcyWh7cjqzrWupPMKonUItFzT4uu9GPDDciYW8HJKSTQ06
yQ31qyQFUHvKkiDZlOi5VjynLTOTnlPAYFcMcOk2nA+0py8qAoUZNs714zEZh5VxMB9pnusbj0FL
+8lFf3BLT2GwjVNq7ZIJSQxCx6kqQFyTmP+M8Oed4lkr6aSKpLd2C+YvCzmku6EZe59h1f5goP59
Dk1H9MfPix5G4i8yqXd907n7HBLvOrPb/LCwddoWS4GMLUgM8pAdoQgC9VVs3miiYk9UkR0U10JT
kYmlrzpnAhKHZgJangZ4VRHeypBw9evH6ud32PVORN2ZnaazRTtuq+neeB4kR2YseU3bX3/3DyTj
p5wRe1LdpKEg2LaGhtiPfeC6QNJAW11+hmj9+QUwE/zxNqupMBnOpO225Uexn7SYOvPq/8MH8ESu
36cZ3RtiMLZWm6W3iRYMBwOE/ifu/+Oj8LNH5HhN/yHXT3yj67VSmFsvDSiqxGpfJx0WGreNgxs4
tt4Xa+6qfyTfh/z84w+zEeoF4xSoXcFD9TgG1nQolna+BrBvffJxHy18P7ueE/G+TkhskxaG2mXw
/A/95NkPpTln951uF7tmmjFFjyZ9NDo5nzy+H93Bk5rrZaU59qmh7zoJ6Z+xwdSJsJxJtz2ygPdL
Wat7y4Md99nzcKy2P7vEkyqcDZ0eDKOrdo4D8B+JvrTJ2NLTo1CWKC0wTujBC1PsUwv00sCoFG3l
GK8aGHFbsgbtg5ejxSAtg/7eVFTcjOx9ahtiOouUc5aeM4Qm0NcIOZv2l+xwiXDT7a47J9F5frDj
yb0yR8LUV11ZyOtAxuKKSI9iJVEuoK3W8oulF2RKKMkGVpDDwvRd01fBIuY1Wc/P/aDVkTUNzgVh
ZsFnspsPPvlTMi2BiLFuA4zcFT5v30qRgPGd6DyHELsy0Z55i8SukoYeTelgvttWnl64E43NpAny
Bw1fw3WCz584RJtmLbOiNVGqAYl1eZJ87weCxH9djz4oFvqJ9zRDxV6NLpZmV2E6Bjp1UZWG+MRl
93PfFQT0H1+wBLo9ltlx2A2tWC6Ic8HUYdkodOwK5IaZ/zPvk6efVDy5jLqWxfOwm2ZJNEYbo3XF
Z//JR/nRLTqpeGhJ624gtXMnDHuR4VFgWISOXLJ/ViNO4bektptBPXQDuSKaSZ+is/XLvpH5TUJa
96qoEaHMKlhQC6Dk+ORjP9qWf/LS6ielr5l6qxXVMOyIIci/WQanZoQlPsrFWhB6XxbBKzYL9J0a
aobDUjWi+eQnf3Q3zR+fiRisb1yzWu8aPXieW5fgvnb55HsbxyL3s8s6KX5BSUDoLJJhl3RlPKwC
PRsPfdzSJ6V3xAlRDDNZHEEc6T7EMwYhDiGYzfTSE5TxD2ka+kk9JIFusv1Ux3GWJF9HSlQETqn/
7AqPt+nvV+ieEnUDxpOcBb1+N7UWQA0rP2SekGbEFBeCjexspP8ylYd4zGTkTMRsOFYNbLOqOLuN
bT99ssx8sJnj1Pnj58iON0kGkpi3Zdlra0wpxplPr5ptt6/10UL+wFlVZ80aJRWV2iGserQWIu+S
2tyCZS+ichJlKDR+TVwMdJW7BIULKTGfQKc+2GidQnwtYK9VQ7b0VvhIvoWFS6ki+i6czMKOfl07
/9go/OzDOKk7nG3pMFfpuJti9vp+3Jl9xFSIm+BUrQPIZvT31gJfL1t80gyJgOeIkZB0t66R622L
YbTu5AyZ8TPy/AcvgBuc1KoibyanQxe8G+lsvks3SB4sD+9ZOMh5imxR3yY49qOckPZVZWYoVSz0
ADJEPKJ/Ru7/+cpHK/bHJ6PqclzwKH12sv9qTN0mpx9kN0vke9/M3tsiRflHm0U3OCli3Rh380Iv
ipxKDRvUMGxoSeg7I3HFqlaMGL1ji+TXn/VHj9NJ2RLKS9zG74wzpGgkXzF332PWYvXmuPzJ4/Tz
1dINTooXCjFUcLbUz2YTk5qIDYVT0X9A7NPtmfrF619fyc8LsBuc1Cfl4XjvVV1u6dStvHlYNcyu
/tG3PgUIE/k5uxqeStJLtSjAOOr/w0PZKT3YH5jLqskutjYZObu2mwlWCpT1STH7+Z6ZbvaPTyyE
5rYc06XY+oZJMHPuHqM7mK7Yl4BQljNRBHqwLr3m7de36aO6cYoUTmzZMIdsC9RRmbvt8tF7i+dJ
PiBgmaM5y+NtoHfFKp2Q7ob8Sbkj6hKpdY2OYUzKlKFh0H5WMz54sv2TkqFs6QvHldNWIzjRw79k
Ey82x59xZoyfnw9c/6QcTN1SqiTuiq2uW/S5puO22/LlGKB3EGSzNnPabPWhiq81TvH0Ons5fscw
QCTpr2/3BwE6BFL/+PEWCCY1QBUT5vKa2X5hhMMyhgiQ2F0v68C9InpqLdvqip7czu8QImO0PFpo
HZIQTU98B0Oxkpl26AmMarHHVcTuxN2FZ7uRmbl7FNyfkE8+ehBPqgz6TVTmCAW3o+HoEZb1mowc
GsTwxHC3KqxEl74rPoWifbRcnCKRU1QneaNksQ1s5GnMhAb9FVNj/coUsOcECeR9FTNJeHUCT70Z
k0FyVZMwU9wTiyo/KeN/MCp+soz6JxWp8O0EZYwzbhfXJEjbwRO4LwqcMvHoZN849oitm2cGA9wx
UmjwKw9RQQD1K6laceblQ1NFfdHNoYa7fN0iFyXGNF0EEt+s3VRWY33xnOCYPMJRNJ8HUkzboGkf
em2O77JFpxeoz8a7U/dz+0kt/2AN9E5queR59ul30+YRXXmVlY23sYYWLU6nlDofh8HZI38rV7Tb
p08QSx+8x97JXdS0zmp6VyNIQPlMRAWS65DYyvYgqrS9/fWr9NHPOKEgNUf5dN0sA95xjiYeG751
xjQ3MpauP/v1j/hgFTyFNbeaabuy14etizYuohc+7JRT5Oc4azEA+E36SRE+lp+fPHTeSc0vRgcp
UpwMW5K3X/rFFk/p3Ppf/tlFnGwMc4VKAVfAuNVLK92Lnglf6Hj1sCWworhGTtx/8qF/dBUnxXsu
GfAlUK/gcnQb13eiDsnfr6/ho299/P//0YoLqlKqOGN4mjICzEdWQefPgvz/FER3X5f881/Hv/PK
kyMxHff//V8//Nf2vb58Kd+70z/0w9/p/vuPLxMBE730Lz/8x7rqsfHeDO9yuX3vMBX98f3/+pP/
t1/81/sf3+V+ad7//dtrPVT98buR6Vn99teXdm///s04Pq7/m1t0/E3++uLxAv792+V781L87c//
mT7n+7+jjLU8zzICy3KCIwXsz/Q5X/9ddy3LCszjv3z7+JWKPRoRc5b+OyoijJWwR9zANY87rr/S
50z3d8v2sU05rmVaJjmiv/2f677+8/nnlnGffx6aE/ycC+X87cCZaeUi+imTGPYcedOV7XCFBq7c
ycBQa8fXtBud8Smi+n4sjTDVnCDYmnhFt5nwhts614IVw32Gd7KMz9IE9W5gmcP3EpYJC9ySf5us
gXyunLA2nCzZ+F6gdVvrfYnAZxpMZIf1tCm9wMS8bSd3hHt2l0lN4KVN9c9XtmFhlYTZfeGXsbhT
BeMCoQz9PUcoEAFDlDKUeu6dWXWa3wR6CTScUdy9asgPDrM09m+RPBg75OD+11F3zF1WFsU3nNLZ
U5fT9olarW03bm2Bv+5L/6BxmtJDoef+hdnG/crpKvgXUqv204yiGPMMnc8y8W7jUiyXVjK1j61Z
M87oJ1qAK5yclRcZPb70GSn8e5pV801L2DmuxiHRnsicRKE+4va+bNOlvXBJVF9naelc92hxfYJu
DkgZ8IaUznzWxtNyO2ZN8bU0HfElzVsXu3kWTGdtoENXsRNLPY913x/K8ijfwmqXfo29HEWwbrs+
oVl2f46frHlGmMeUAIzpd5Yp7TKzy+GNKqafZ10wd6tUOKhhqMB4zdGho2tX/iOOOSMir9PaL1ge
0tAcEgEr18tMO2rZ4z7GNk5M2CG+8dq0S/law6vYqb5r3gR6LxU2OfOVNG9uR8y016rBMB5aqHYw
shXk+TGbk0glK98cLt2y8LxwznGWhqOfa987jD4R7g4CZJl2Gy+tb45FaHqDTmchG+VXExftrpxV
/61ME+1brZFZoAyny1fjPARXQ6J358qqris3zi58HTV2LfVJD5uu/S4TX8fCOZk+3pDGst5k7kCy
Fday7srmbWrM9r4qZ5mGOcGMr32M4gdDvuKcvSgT7NM0k9FacI5jCF6gUCWKGFE6E8Wd4zdQdpQr
tSNTuqQpk9dL3eL/IB64hUzzhez5jsM5j+d9avr9vaF5FY4TABnCCtxtbFjWVdZ3gGTcFtABNJl+
p9CyIi0Oan/DHYCcwWkGXkuRalhaJ+8bFCT7q5eX4m6uy/g7AQDy0dFFfcH4Jm7WiZ/Xu9aaGHFb
toRo4MXHqYSDIOwrLjZRrfJZ7/a1pWnYSBKveaR5l+zQ1tRtOEnSdMXIr7V27CYFADxbCXbd0aXX
XVgt+B+B+mnTWj0WzlQX6DOV64q3bipwzjj8WcPE2GyQbVxvMpMLWmnSRBPvL7r96DGnXULMbOpL
c2zVkVCNow4BBLQGaepLdUZLbHgy5cwkzWvG9qC0ubmpbeAnKKZkcwiMzijPR3OpbzkG9KHHQn8l
J8e5x/qWRgE23/QAZiW4BK85bwi8T+yV1s3zVtHHGKK4p9tedovTR62bdPPG65S+dSq4hDHhJ2tJ
UvS5RDjiAb0YSpThSi/mKF/srxrer0g1j0Yg+GqT6eI7cZT1LmuW/DobxvGW7HL3AGxoTi8HyzAH
lL1IHfkKeTC9LfdtpeWR26FImr2qWwllHVPQQeO/VbkUqxiV1n3BLHhXNj3q/jhr2r0sWn0gEcQJ
bgB1+C8VZuet7VjiPSmLnhcobeqdhzrMjXRplxA1Gss9S4sacVavnAvQ1MYFkhTtSeaIF0PLGagY
5Vh7cIJEhTl/ToZ3G8PDc0afDQpUlU9fqnyQTzWWC4SxehdlWVtFCpneswFToaK7zBkT1YcmOnKS
g+xKJPm4kb4qWnxSWnOVQKRBtAOUZF80MjVXiOYphaWDKhGgTODAdp/NfW9nJJjTAGjPYqUHHXOk
1vlCuRlvyiGb1mPiXTmdplZmkqV9lJiOe0+NFtfGaMhHdLz1+yilvJ3wpz4TF9msqIdZlGHdfrWL
snzonbJ6pWlWE0paDS4PZu71PdfoFkePE6a/KAWqqTYzcJzdbPX+OU2Pdo+WV32vLF9/m/CTrimT
TkS9Ws4bQmdQ845YAIirbi4SAdcFelY2h1g8A3uVmSNX3vmdvS7bwD0EAj3fGRHo9SGjZ3iB09Q4
kGhkhgWUv4ymzRLvXEYrkSat/Gvm6PZdu8z9XUnSy7pyxvHS1DRxnSN2ESGl17tAg8gWNBmsHAGq
iOn7t2aKuinV0jvOcxPx43h2iCU2DYvcaIR7aVRjkLvrF1d99R1DHGJ6DoI3szMumWWOz3x8Sm1r
1Y0Hn+rbrfKySpOoFOC2ADG1AUF7gXpLY5YfnEctAsUihs7kzb7Av4yFr9eluEv9osKexHllH8eG
vo3VjP2p1oS7HqvRUaErQASIhOcpjL0mRthn09YLGZi5AblazPbQdeXya4aJecWrr2N00RDA1Q5Z
TVoqY56WycRT6YnOzyMT5e0QAoopv0nf9x5bqbJ9jTT6a9yJflVgIUlDnQjCHWKg5oU0MrWXbq+H
g0v+4UrMgfU0V8u0mkigQwQf98Y9xC5z3WUe7k107IhKrGy866yu3SMeG/eQb50o8HNzCjOva4ic
H7OkDTvsZktI2rYrQ1y+zpNE4dhBjSIZEgNhpzXYh9P4G4tL55+naTVeEmO7fFW6nN/GgTS6I6DI
H8PRVOxepQshooVnYvSWiKCi5C10Yk2/GB2nOyvtrN2PmXLvqzbAQZtySLyerdohutw/6uCN5QL7
bf3idLYawx6USYmcFTfJ4JZgJgK6yhwuYDJYdXaYbXEzLVOg0zLw3DlEjuXeF40+9pEWl80Fvpmj
tV2Px35TGXa7U1O6sXNz2Jhp+q1cMOsFTncdDHUS4S15xeF9XhveZs6oRnOuLgwNLdXIRLjz3eZS
ZW3DGhZX1xjFReQUmX8j7BHB+bAgWSz8FkLTKIps2/SFn4TClPDggEVxMxN8Brosu01spGZUIy/Z
l7j2KWU5wYFF47bbUdjJVbUM+l2SWDYHz0XfVKo2GE9kVvDWGJm29SZAR7IHIVNbAgeaaSXr2MMV
POMYijTu31r1A0atAOdBooPNamgNx8Bh2mXFJEK+Lyk7VSxT/dob+B3zatBrRMlTf4Zr19xPhcgv
PS/Vb70M9Phq8h21ixXvO6rBJk5X+dCZyKbBGu1G5Q7fhNsWO4wuhCoGLTH1olvHToMLUmMr17Qq
XdU0PM65o/2R/OSYGw1C7bya+WzP+kI05CqbcuS1BOWL1sJzhVhVtHC3upOWVwvj2vNYIzBvJdDY
fp9Fm5Sh1+B8CiYv+6LGrkxXNvN8rDbsUR6HrJ2wwKKnQ46p1SuVB9aOejYeOlk61iaLtaKNHAwH
Vag62zhvxaQ2ciz7Faor2DWDnz7nqtTesKI3rARycJFRM4yOjbLZOPy4Kqx5xEOLJ/ZFgF6KnDxT
l06TqA0bauw/VZ9jBCiN+cZWjUn/KJAbcGpAI7KYmDUMB81BHF3leLGe/HZS97QG6y0xoN15C34A
s2s7X/qTk1/nCNixXmL3tAwpUDDYy4aSYqPXHxJWj8S+SoYZ6mJu6dsR6pATVkltT1eGM/rtkeuO
AHboUql2xtALWFRB2nyTSeZddsswX0NgCW59a3L9lV652gVzcWdNL5TOpJYF6VMfJPLCTvziajJq
+2BMgXwKglgu+7yDGkP8S1Oe6yrv4lD3Uq178limVnhVfXVWY6L6DrXG2jZCw+QkqhZwGiYV3DVx
k1E4YrHUkVkdigqHbFKMgB/KvIeWpqah4VBjzs41BcQVR8uqf2m6bZqcFWXfiMhrOHRMY+2aG7IC
CTm2tfhWb7TbmGMWqBRf089Q9pZ7hffrQWlj94jMHfl8YQAb8Eaxwz40X0i/tram/1z6rQMB38DG
MrIvuEsVkc6zaTVrZepes3b6NLmhRY6vO6h7uwlrWYJ5GQtOWFNiXeMud+stb3sszu1xwkUxpTPZ
cf6EhiKcqzHYFazMh9ZKYMsMg2yNFZUcB7bf9demW8TstYcEd1dlyFDXtGVNQrgHqCQLijf+X2O9
ZnparOwxqfEllaCpQ/Zz/YyVq2Dfr0/9vbBMD6d6OjkPQ9M5j63rTZKqsEx7oATzuRuzSe9rRz+v
IdI8D1rn3KLRYb2pK8VkLDHiC+kF1hpH0LS3bbdb5wh/X0p7yG+hVTfjqmwa/yCCwv7aYtAJR7vU
Qr2qhpvWayHZ+MrZ5NDhHro2ufN1PbnJxIiKPJUCN1rWek+c68S0mWzXPuA48zY26B39WpNq0O4W
0CCX3uQ9gdTS3wccoGGKeOwoaT3686EZrDJpB0R1eGWwy2e3ia+NonLvlZWoL9g9N24HWozj/Rcp
QQ2MqQ1nc9Qy6FqLty7mRQeqMVMVACBNKuo4H8Eksezbpa+1x9SGszkVNS4MsCztysro8paWuzxy
u8Ef2kFTHBFG+UHXlb0qFq9c4SVgF9XnyfnSKdhKg21bT3riB48qr2KsyUTTZK7JycQTUTV6zuMQ
lN4NJ2nd2wUozSEOsEdjct3jBMomZ48AzFzDTSN4YHCw3YWBnd1btILCoC3nKLWMMfISbipbkXjT
lT07Eo0BGoKTvIxoTKSrDn7bVYEa6bAwYr3pzKm7X0ByMXDty4s4WWBhoPdIx2huVL0rejoYLuRe
PZwwvKwxv/qXDWFvCQ9ujbGpqZQ+rgjHCuZQ8LxcSFv28mypsYeGGCvGa7UAnzlujCD3K2S8ocbe
JCp1TxnrqmkaIIoWjMbMnG0slH2/Fm11AwciwKEZ4CUPwK6yK49BO3VLbFH7+mXnyXb6FmtGzfXC
1oPZAoAbptSVU4/VSqscp4iozAvYM6Px7scaN1UUeC6Hv4KF5QUhk4dh1lYQvcqO87wmij5lOwEJ
c9JZj6wxTdMNyDWsxL7E2prQVrhY5Di+OBihbrLCmI+MNN8GOpBNXzO/9nglmQysBWbyqySu4/LK
tAe3OzMDqUcWj9gWRAztDy1ILgG8WZGfzdV+6Sf53R2wDmPvVNemw7Hfni2xgxdor2EoOX8pqf5/
7moex60fdzWvX+TL63vxr11XvFRv3Q/9zePf/LO/iXnv92Okjxnohos+94hD/7O/aRjG7xxzHN9D
IeYYvPb/2980vN8NqjwNTt8yHNs8qjj+6m8azu/IG3Qr8GyalY6Dcu2kn/mr/uZHMhb3dGoS0+LF
R9MdDY2XWU7+U1zuOcBe5rUdqRnfk6V9ZV27nEEom3QdwsAko9kSZ0bsDuFkNa/VzLmj+Uwz/0eg
1k8GE6cRXrPTm/XkLd0+a/S9r7UiSmp0Gn1QwjBK2I9jgsYpW6418FznPiiQsLU7PSzV8NZm5gPw
JZyEtmJEZ7zYzCtDQ4Mt7HWms0pLD3xFVdx7AdiXol8oyCqjBtXZLYPO+tawmyyMSUgqhvTJttRe
qfpeldklv/nDopCSgmeZzqqiE2el1NC4+HW/ZnsuwsFW73A6djS1okyJa52QGBqG9205XHplDrai
S+YQAvNXa4LZAFT2dZL6gwF5a1sV+t0CkR1qE/8aevdKqS76j4fyr5b2v9iuXNfABjp64x9MlP6W
XNY3TMXaedwHmFjRQPkrIMnwvBIsFMGEwSOwoCAn4DLpX8cNdITsqa68XX001dqziEaSXWmDQabH
YFwK9x2dfFiOz4NnYAKar/uMLo+fF2LjV1O5A0yYE+tG/zXgZL8GvQEPRo2ww2xUqaqFZlXY7r3H
hgMT1HjTtt4nekvzg/nc38LTZgKz6biP+yWerosiOcgqu3GldcFNPuvHijXZHosVxiLvMbZ4fhdv
eiLxIFuTl9yHTt+e4YnbpI24Y3OzdQLzdfD7eKtw/YCcKr5a2PT+h7ozWY6bx7LwE7ECxEhuM5Ma
UpMtWZb9bxgewXkmODx9H7qqIyTY6YxC9KbDOzsMQSAuhotzv7OlRCuIE/W7UYNP8fevRLfH+D9N
e/vJrA6BFPIIslexvlpgYFCKY0oo7s2oomLI/vP4MegukP4DmicsPhtJPsocJrVlcshRp98oKCag
fwKWrm2Lw4RJuytD/zZkqBFQ9aOep6e/d/WXkP5PXbUe3aCVTARYWN1xHMe9n1aHSofI94AAYEYJ
+KH+1glMn6D+ULDsae16nLcTTa5w4tp3dXMLlte6m+Ew9/f+nPro1kOdxKnBFwIAsQC8rRF1jmJE
ZJ0TCOO96M8fZvtgr94BqySUmSZdB4Bjc9sW7W0/oLi4letwEIaGe6OqYQ/UUI6CK/8SAYrdPIFE
paDlky5BqgXj5SHWw83YA7qgCwDTBKpLAEv4TIr8yaf9VZ2pH38fixMCCtvKDAS6bobrNWBqVQEh
y48QGOgcp1AB0hxeEM4sKac0LbatmcD6l5bp2B79erqmANrJtsT46EtDgx3fzk1dcz9yoFzFOQUU
/bO2Fcnzt98hBhG+mouqPaJi4QnVyTcA6gD8yRMgfSf5EwiW+NABGvQM+v8+BRg7kwLZCdTMeDj3
YWKgUHQ2YgAKiXzKWvAb+858DesJaxnKcvZCBeX+71/hlKLD9k+TYvEgrQma4zCZz82GBqDImWKf
GlHWAzDmDsjaS6nDZ0r7i0RASxDw8qWjib+DGAkFvL2OFjJ8KuElEGt9P4C5VkK2O6GYOU/kzTSn
39qUPk5bogBnDnJADR3eZsgZHc6p1YjjsPJ60gMp2E4JZ+0REDnAmDg8oyHGp0x+ICt9ESjBbumI
6gW8JqFieGnkxYi77yi8B7gD3C1FumdMvvdmVB3Q8RF+jDcoSfyGhfYKdcdIXuqWnFk4T1TBSW4J
GarKK5YSDxHHrPfwbjECZrlpmncrrhn38BaQkcadE4ykcXtGQbG89vPHWjbkAVlduSuLYN0pQ5Bg
Av4IPhCAuMdDsqvwtBANed9fFRRgwyn7yGL/eQGGIPTHGvcVAKN62ELg5o6TCFjKsB2pD2Bt3QSl
GvGuwz8wEMn/PqFOKea4tTvEgPMENfebIwjHe1mlN5DKHUsZ/oDt11VdjfdIAONzAYPILnBFukFK
5aIqqnOabnki+GxzuioYOuDGRHME24AA07+Ue1Pi0AORTfKuwZEi5KDCIuvh7z0yfc0Z/wZ87LBP
RxSi4mIPGjXuUCRYkJlFKTiuXd9B+2l3s/DBU+gzPAyXIHDsmw55clTggd21Du9RLM2vZr1XpUR5
b3dTFuaGAzK7Q+HhBm0JRBQGbXhRjfQ2aKb8MvT0VRHTL2AkBziawaugLVGq73s4TeHq/LwGxTXr
oZzCpgTT0ZY81h2dLoBa/0fEYCW3In6H2kWOJK93D/HQc16oF/hAfzZYxHe8qG9LkOiaBCznSXYX
eCj7/PcP/Ktm8w97Krc2MUX6KZAGEFoy40Db6/ZDb3h7aAwyPiMjyOQkFPfGjgHXNA6oZJ8qGkks
igfsxPkFnKra/ZDzL2GCFFXabLf/WCNFOwzHbgJLsNtA7X/v669F4E99tXZEPKjr1kC1cIx5ct+Z
O2XuWVO943CQ7js8hHOouwRYqwCU+lGHc0GA+opdiCreEAeGXheXc8l2dbL+zKruIQe/SRd3ygsu
W+R5YPV5BXo1slgSEkV+1a2AWXGN3zU+xmGHI448dO0Y5fU/SINelYz6eFnuHnOpkJo2l9KA8Bv7
kUffF/IWay8SJ7el+T5TEJMlLBuTIvr7OJz8ZtuJ4dXJIF6xziWT6Y7CC/klst/Fh7zKFZ73uvTa
DzqFKn5wgmoCTmGNPCdmJjl4awjyiFi/pF6nAXPHs1RaVkXUk1YdwO4rI5+C+sN4wq/6BRTNM53d
OvWnj2Yp8rwlQP4EjIBjVuaCAnMAdA2ocMtdXCUxzsrBgy7aCYQpBCDUAGrPa5hu6LC+5dLXj4C2
lBtmNknfBWk2PuH5EKgCiGfvwJal+2DDRSBZ4+0Rs1kk+zPnGbnNqT9129r1F1DINk1NfUTSd8B7
KgBwsOmRVwBa+BcmbNYIj+1D1LEMqCpeTwdT4lVKjiIHnrS9RR3oI+qhHppxuRJ+k+wbgTNzU2QJ
4HOS7w2JAWAH53QPmfEQFYUqLiQqrXdw0ZC7RpUEFYRq3vd++nkM9bsB7597qilAkmBUXcFpge5a
D06goEBrcEZgI5QSwDKbYUA1CkD9Isahbzs1QgFcH5K8vwIw9nPQJe/Syb9s8OJ6hyi6bmN9H3hV
lMXAtu7UmDSRZnApYZL313hQzBFH26meVPNlb+TLkA84VKtaRwbFI3taFFMEc85zbuinDr223SOc
bCQUIkVzBI4E49XgMtH3U4N9r4znLe2o9xoYij00fT9mTrvd4DV4KZ77JgorMAZr1oOuUfsvfi+O
+crem4zdMvD8cDth4mGm5pbDJwHPuf65M+mJa67tIllv7twqa4pjngcvcB74Z5jxDQSZ9KGmyTsV
yhdK1UtJk4e5QN6+qDuslBKKjrXa0E40fddDSAO98ePfQ+7UPck2n2RYcpNNtXDMWj998De3UagS
6PAUs+oK0Njpo6Bhe4DjtoiAiADCK6umK1BdjkAtJQpPwYuA6hk5ozsdr+llN8b6TFydyvv8Sha8
WruoWRTKd0hz1AkQioS1QCWwXl+yAlgUHKLm6xwsPuXJB9SOQtMS4gVY4lAeqdI3+7mYt+efmlx4
0KghnwCHogYT8cwOc+p+wcTbldUHby1oRt8cK55f09W/BEL2QLzgTgUARiHUg3G9ECLYl37y3vFr
WTtwSUsCEwy8WMSpfwm2DLSr4JOkaXCTxAGQR+SyDwH3E+qQg2sZZ/Ez7K0uKURqyKCAegmE37sg
Gc6Ub52wA4b+8e0Q4KOLqQX/5qiMeWZZIfdsMPBKyOd3UE7gVgey+E7k1Q+85t5UWCVYUj9x3Pr3
MFIQERu8LFp8/a1O+bjDC/wXONafEd2eKihgv298pBm9eTyOCRAxyOHof2KcmX/CIwi8D1MjKa1b
QMRwGE1Tc5MjGwbzhH+IqG+7FNkAiKXIlQlMc4GMQXrE6XJ6P2g4mjC/eBSGRavMPiuFCx0KJSPY
F5zzb992jT/sJrbJZ1x4Apm/YDz6rXkWQxhAtTDv5sELdk1Xfvbz4Z9JY4PAewxeoYYvCuvzTjd4
YYA30X2JZ8oemi8ccCB10CvmOwaB7kGJ/6EhOzk3+zc1+Z96ae158K5YE28S45H6E5yXSHbnt3O+
R03ld9aOuD3V+kHi4guhVXsb8PrWr7HdKQJ7IuCZYUbAxIc1wIbVxpCP4XA2TmC80uHyV6T8Xyf6
79JvXd3XP4f/D/rlrRrsb5n+PO2HL28lz9t/+XeKX6l/BRAwK8AVOQko2abXv1P8kvwrCDgFmUaF
fhjSDVvyvxJm9S+C/yJCiceBTfiMded/JczsX4oAiQXbgoDj3/FP/0WKf1u/fptNcPew7sfwTEly
uVYyqgkg00WIStRpLS5ejcO7fzfzOrl8qnHrXiplAQ0A9F2R75UfacifKe/+Pc1OSq9PNW3tAUPN
eJ6FpYhA+h13M+QTuxD6HcfWt5/6av+DoVM61WMto0CCE8rDG5biRug2KNbSvSyBDPBOCj2S8f4p
ZwGHLgj53Nq2lt5kyvo8HvHwUFP+BF+uL/00On5L64agubdVtZQywhGUgPMTiwNYWKVjx61FjZne
mzjFTImhUdprVV9DBnXOvfnEXLFhE6wRajHgcEYwgNVAOImfLRubvdOQ24iIMJymMcfOEWnYr+wh
0EENfeW5DbqNiFC0G/FgFfMIWjDvvRkIXAfLEeaJbn234rPXMIYP5lFEohw/x2YCyY09uzVtxWc9
IYdSNmhawSVwezq5LSF0c2vbis6iKyqgrXCFANUYJ2Bg0nZdN/xwa9wKzzgb57iLa3xPv/qe4WqW
lu07t6at6MQsCVHegjVLL6j4KILD1MdnDoTbsP5hGSdWdK68kYDOZSiGwNFuN0B38gD9OYB8eXwm
6XsqiKwITVjiZXCDEBEFPUcR70ZP312G5bcaGmQJwnUiiYjAbT12wnxp9H8OI//lLvEbhsEYVMrq
QiMRWJLpugygkRl9eua8+OcRkTZDAf5HbVyQeI4M47dyLa/KdojchsQKzHWaBKm3uIeDTpQAhp6T
6cqtaSswwXHDu6GH3GjryeColdf/DBkUi26tW6HJBTUESEDMknh54WN3j0y345hYgUllOcLuOF0i
j9Dv60Z8F55/JsF66lNakZnkSyXmUS9wWp2XC2Ga8EAZP4eTOdW6FZwwy5CtNv0cFUK+i0NxCfzY
B7fxtqLSq4a1ZcvMo7Shz5PgEJQH2cGpbZtXUPCcafiEzlHaihteiHsQ6M88yp4YERtYUEKh6xUp
sE3IisLmeMjuiyn87tZt60SL8ozQ1GTiYEFvPmXGgEM7fnFr24pL6OQTeAbMM9YT0CRbFf70ytVx
TKzA7LsJtE1c4iMUWv1ovP6jZmdc0k+N9vb3r06zJYdPTJhhtDu/vB/r8Z7AHsvpCPEbPcDPGAeS
q5sjvEHBRjOV44eR1ue4Iqd6bsWl7BZgWJsGcBgWfCsEfwJ66cyOeappKyg7OMtBHT8uEQVWd0cS
/wi7wsDpUCjtmn2z+psesp6jeJwu/Z4iQT4fnKag2tICrz5mDuNHbwybJWJ4w2CQykPh6Da77eJy
1J+sLRxusKEpvIbCQwLQ9EQ79tsKS0A5YxDWuyWCw94nVAvd+GXqtjMoKyo12NBFsM2SHK+9hxAq
A7w4ANvjNuBWXAK1HPcxZmIUaNRUjPD9AKncuIWm2mbnq6/JKloGeYuJYkbvOq3YJ413Brd+W/ul
9nLDPR8TPOcEOqtqTvasyJ2OsnjzeNvvLAfCyWMDtrRm+ERqFNaOhJwhXpyITJsOUbRr0nGFJaXu
8LpbKQaLxNxxU7M5EG2tiN822NQgcX4cdPJpzKXbgEsrMjMfj5kJxjliOMw+en1qXrKic1uupCW5
aBnLeYCCpggOKx/ELOHEcI5IdWK8pRWZc1arXuly2+fzEqYWwQ8u3D6ltCKTV7McYMw+4/UJSO4Q
jPeCfXCa3tIKy4Rh1YU6e456UYnd3JQfknx1bHsbqVdRqXMBw8cUI1IH6RoVg78vCtSYunXcikuc
BHkA3grOPp36mc2DvyugPXRs3IrLaUBxlGYp5iA10F/o6ktbLe/dOm7tmAmoqBOcy4EFhWcJy/1I
9Knb+dvWGQP+zooEivQoXb0fsHD6xsnqFji2YDgBFUolYIpEGWQ8h1hR6Di8c494J0LHFs8alGIN
AreHKKiWxxy43B00dmfeUU61bYVlV0BsBFewOeKcopBOSGjpyslzO6EIKzIVGbosiDHFhwT0Lj2N
xWHxqtRtexBWcKo881iTbUBzmCJ/RtVo+CWOp+naaSIKKzwzOftl0Is5WmvxTGT2qAa38Nm09q8D
f2D+mM1aIKvsDRcAjLFdxzy3bJu01Zf9VniON5k1og1/D9uGQ9lVZ+4O21f7Pf0jbcWlR0F3T0m7
RGSEdZghEcxBvk7w9/PT9OA26NZNEzJovCluFixzm1z4Ql+Q4ByC7MRM/10PGYejBrg90rRBiVwz
Pk/IqDh125Yq6plqhWIi+G2OjRfxfJ1hMOD9cGvcCtGcdIvM6w7ASjZ8zLrpn7a5dGvZCk9YxCXU
UIZ1fCq+F4P6gbts5nagtdV6KL9FNce8gnJS1p9rGr8jyVe3XluBuazZTMIV1LgxG971WfWSrNpt
veJWZBakg3HvivWq13ginsNeHFCW55YT49auyVZWLHCeW6M1XZ501TyRIXA7FHJr01QJXNpUg7LJ
qimveCWfet64LVbcjsiykTCO7WjUAtUWqVhOEXXtty3xMTDsiYVBTLYtPZKYfAjh2e40S2wpTrKi
kLUTeLoXq3nBofkIlIfbLLE1NVCfBii7h+xrLdVTpuWXtVaOq5StiYFf9wI/UzlHHZ71d1yqDhWd
/NltTKwNE2oBDmO4hkbAMtzMAXkPkp9T4l4yOyjTDtgZjhm4wVC8FoazejT/gZX9twl2W4eS1brl
zUyXaKlTFAnTK08Pj25DYgWlHIK0JiWa9iv6KeXzE0Tw52ThJ3YcW+mRJhAkU4HQmWlaAiWT3atg
fHHrtxWWhvSQ5S0AGtfp8q1o1s+wKGvdQodaV8wwhGHpnCNPHS4wo9Ol2S24+Dj1e6tAfH32gRMh
r2hcU+yUxUUVm6uGJWdWqm0//MPx5FchxKv7lAzyam3kiuNJVjAQO1BU3vlXqKgDUZXvYcLjGEbU
2jZptxReXyPTqVjxeaLjoRji727DY0VoPNCcrCumI8HFW878eZXBJ7emt1n6anig7p4XBdpJBPrf
Yz6jhrgOHZu2tk0tR4PqUWQLNRkftAwB4G4dm7biE04wS9+n6HWTNjBGEyg9YLVbWuxXlc+rEekG
1fcJ6BWw5WvmQ1Ys83VVe8uZ0/I2rn+ajlaEonzGBIXqsCJ6y/AZcrkeaKi0PzPZT7RuexDNC3hA
gOlgx5f+Nz1kqEcw0i1Da1sQ8VJMzbCdlJuyfD/CMRl8sdBt3bKVQDMP1SxDPGcizwkYXt6aHYH5
mtMUt113YFuToeIVj3fKqDsKIb9mzG1/863AZCjAkYAd4u2ugCmZAdai6/MPbt22InMqJIgfYYID
bfFUBe0XGDa7ZTx+lfK8muHY7/tYMZhKDlMFo5exym5iOaxnxmT73f8ww30rNuFjWBGG6oYIeJC+
PuikmB8KsQ6PPZy6koPL4IBc+XbZyrYybJi1bZzL9qZZghe/CZyuP8K2T0ga1mEhhxPAsPhfvA7I
xYW6pVV+wZ5fDfzSoHh5CPAYG7dwKTSk/jYuqduS+Euw/KptuEGWqJJAVpzCICvzgwvKziX2TnxR
W8NUJYL4a42dP+izGmZC6R5YyJ2SXuy2KNo6JtTNywJ1kUgw1/lTQr3ndQm+u0wU+ZuKSeWzDx4p
nqyqUVzDvBegNBjTOs0V6CTfTsMRlte6KZAZL5L+R5gKFAGtlePTPbEWF3jo9V4c4npFkgaEtbV6
1hDcug2Ltbj0WcCWYtlmYhq+n4ruMp7BOnNr29r3YbhZ1SBg4qDoweUTng/fJrh4u92yiL26ZLRQ
sG0C9DCBk5+es4tyw7K69dy6MA/jWPt6QdodFXeoCYQUqO1L7ti4tfPDj20wSY65UqH0Fo5YJVYA
5jlNRDDf307EvveH2khE/0TgilCVUdmZdy6DAjXw26YnkoEQq/A5KWn2bTgeTZ59dGvamuHwUwV0
Dui7aPWGZA9ccnZYaeKUfP+lXn59sh3Aa5oZnqyjLs4fUFJy3wm39QpE6LdDootEwLYHo93K7Ku/
ucQS8d5tSKz5DSVdkIawyYqaJL6c8TGLwHNKXYNd9LbXfl6h/l5Nc+QvUEMv4w0UDk4LuLCdS6Q0
s4IjK+Y2Xy/iPr8fs3N2bduK9PtxAr7mb3tdx306BgvY0cpj1Q6ZkBujCrdu21Igr6shikzFgrwy
MF6wHIAH0pPTd7SNS+Ky9znxcYqAT3NwpeI1gVvpOYunU2NihWS9eGpowhCLoPAuYXF9BYBY5NZv
KySBI57DLsESOPEZoAQGHFlq0slpDUTtwNuPmaws8zlUrtG4ePBkLxdUs1e1W8DbZiK4QXhtogKc
81v/jnQVfEk7x1GxohJ47ZG2HSDTAUPFMgT0P1Xldj0BcvvtmAQZ3JKHFpMQBlH3Q9rfhFA0/P1j
/rkOWApbCwQGfQKwIvKGQuZ6RW37Bhmu/DSExwXvnwwvyJ1a5+A9wI57uRTTnY/6tZeE0+kG9Tw9
vBEKCZygmRkfL2dTASAKctoDIxIMVJhBxNfIjifvl4l4tZO0Vdj2D2Ci9zMoVRhrxV44jW9EU139
fTxOxI0t1qGxkR2kbgY4t+Ij7YbrOB/cSiuEsgJnSZqqKVhpojX82rTy/bC6XQSFrdOZfDzwDjD3
iJYSUDww5GiQOQ6ItZEVIEaNuT83kary2wa+daKRbnu7rdLxDLDMMF/H1diD6TZtU5RHq3Ogn1Mf
0oqZRA2Yb/3aAPTat3seB8UOVTNuFTjC1umgcl6jihmj0pKyvFhjFHgCEXzmpLat0X/Yz2ylDjwW
iQ+79CaaIeF+DGsDBueyz8EAgEdq6PTyKGzFTq/itoZ2EaTOaUhJNMEp6B4ZxE64rYe2EDBUE8yJ
EjzIwkL2thDmqEP/TNNbvPxhfGwhIGQeTTsQLIfwmc8+dh7OLLu+DeBBAUB4c+aHnJg/tuwoXsK0
6mnboIpjWA5mKuXGA3KTGwpbeVSHWc9z0TVRH+cpnBOHS9hwfHBawmzp0YLCa5/m6DkZvcuc0Isq
a/9xa3obrFcZhBWIVvD3USe/AkEJ29Oj1zZOiQ8c5N82XXo6ReF+iIW36EWxU91WIzpDV+vWc2t7
jjvh1eg4gP+V4ocJqex96dFzyIFTk8VabNpUy6GUEHWzZXqhqMpNOthJuPXcuhSu+QpgFVKrEdDh
t34CfuBKuNv3tNVHi25EUAU5SpXyERg52KXvi1k4Nh68/aKc5O0ydBXwAGBk74Z0vetE7XZRsVl5
WvHZAHkloqlbv/WmulZp4HYst6VHLUhEgDCgCl3DlQuomn7aTbDBc/uav0mPSlagihytpzSPvCWD
sfZ0Zts4MQlt3VGdxqvKRuAYUMH5kkh5G8xulbLCFh75vVIzj1FwmoQjQCo6/BEDpeC20trCowzl
bODNoN9k1NdqUHeGOcalLTzqYr/PWY66TdZRL2qzcp+oMjg4BabNdANtGVbeppFRv67BFUnp08SX
c3yeEx/TFh3lK52hy8jQeNN8HI3/slbG7URna45MC+vYqYGKDFz/D62EW2no9tghbJxZmkpDWIp5
IqsyBVGRX3BRuGXHhI0R44Dc07JH8RaKiNc96/PnzZbE7WPaqiOx6lzLWGESanIfVOQC/rBu89um
Y03YHIRogXKbkce6HrqBQ5qaULdV1lYe4WMSwzU6PsfmI5LkL00nn50muK07SoxYYMBC0fSkzE7V
3T7tlNt+bAuPgqBo5oUXMkrr5oYs7U3RKsfxtjbMaQmyrM8mVLArOKoYeLEPBfXd1m9beKRzeMmb
GmMC2+KbVJl+13Didq39TXlEBLToIzpOgjU/ECSvl9pzKwQXtvZIpbrkK+D60QLXYAkmsihrt/Sv
LT0aRiFLDceiyJvq23j1oly5KZgB9H57hki8PJYrRMzw75Lx5bagaJDL3SaKLT0adFHAGAVDImDf
G4/kknble6fQsYVHEsiuhbNJRKjPqcCX2s8G/Cm3tunbMYFHGM0ngzEJFih1Yb76EbbCzSe3xq2T
bDz1QQKfBxF1wCQB0VOQXdecQ9ic2NSYFZmB71VmzlF1D9euu3IJP0yOKAJhS48IKvDqsjQyKkcY
SmTpuzQILpyGxFYeeakiHmTWGyugASdU+DJEvWmdHN2at95ltE5GGI7icy58uBAzKeDx5LtVKApb
cTR7vurrBX3n3kc6VACge6PbI574xbF+dRn0oaCHISoSBkvMv8w58sumDN1E9OIXvelV47CSILBc
xFQZPRi9pKmQsKDWjdtu/4sc+6p17GkzEfDxiMCoume8uFsdX1B+MeletezPEGQgiCT8zsbjukxX
8dC4ndts1VEPJ86eZaOMeEHvDNURhGmO42EFJsEzWxpsuR/FZX1FWZ9egLnpdi+xFUf1TAfar4mE
7xKMyMbsQ74UbkNiC45g55b6Ch4y8ILwHlgO848s1/3eKTBtxZG/VT7GFY4oKgW/Luz1NfxIz1Go
TyyFtuIIdnyzRxuMeCXBlS/rOf26pF7odrqyRUfwusEyzkF9aZpE7cHGK9/h8S12/KDb7/Rqjje1
PyeaYNT9bBEXMdKVD2Nei69uw87eth6Phk8jJAFgBjC6h+tbs+NL75Y3sJVH8TIncw/wGwis8TcQ
XsddOa2O88XaOhuKd6pU48oGCwh4JZC8Ql2hOHdr2048f0h62uKdmXsKzyhYEEvOkrs1zTSqfUvG
zG6WpnE7ydkynrbhLX4HlJzCXPse/ps7mEG6Pb3ZAh4Jew5sFtsq0Al/X3ba7Ce5nCPEnggnW8ND
aY3cdYMpWSQ4HuZxW+zHeeVuJwBbw9NUaHzwwZbMO/gaDPLDXKnPTrPdVvDA1VUtncCwMCP5fSLL
5uOQT8mTW+tWpGaoswqLHFOSBeKzqdbLpurd8rXECtPMK3BoqcAJA1y73hcpxWmxqR2TnraGR82N
0pjnMkL1LGzPhhxuLXJ1HHMrULu6MLAixucc41EcGjpDAxusidvqSKy91OsqCks3pFeSTNziHHMl
hZski9uSxmJKvekX4xQeTihWBpAXT/u+24sHt1WN06y7PmyQU5WSAysM0D+KDWOnSwvEum9XdV6s
cV5pHERDzfUhpv6XonZ7RwRs8G3b2SyTVc64k8eLufEBZ4uXc5WLf15XYJL2tunEE+N/pkoIE1/D
fhLY/rrEJt/Qia930WIOYe9H0etcxuWFStJvVQBss1vjVnTC7boxomC42g7rdZhCi+nz+uff2/7z
TsRD+rbjwlvKEppmQJTmJPnYrFV8i90pvaiNcQOUwCPq7Y+YKa77QYWx6Tmq5ynMEY/h5p3291/g
1Ee1IjQIZ5lWFcHIj/F9Du7bLAOn8wW3pUhJm1PmrWg6IAqFb8HXrDROekxuK5F8eNObVGFMRA9b
WCT6VNzkTkcXbkuRCG/gaKrwKuH1S36cYI58ATqvGwCFB1Z8JkBxwIcGg1J4wce5QiIkJMqN8AM2
wdupUmlRCtTu4EGlWIpruNRDepwGvdtUsdVIYRbzkm5LS5iyLzqfOtQw0taxcStI4dge1OmAxpNg
OKQDu4GT+9Pfp/iJGA2sGG3SUWuwWXmkc8bUruK0/zZXHiC7bBh8x0Xd1iXBmaSNaY+fMuksu+0q
z+zhkuVGiOG2MqmuM+D8KSblzJZlPxo5HTQVZ066JwbIlifAkTAnZYcFcvJM9bgk31QmD0Uv+Zn2
T6wxtkYBZvZIy8db5/X4JJv2mvhutRncVj9xHnulNltusQG7vm7pdRaEvdvGYeufYDgaL4OvRTQ0
1V1Yr1cJC97/fU6eGhIrUqGXLptZot9pBbeSvoUxNfKATrlzbiug2hpax6VCLjeGYC0qK3KsvNVN
FMaVFaiZ3w7DBJvxaKzru8GvHmQRutV6clsERSg3Xs098ODC9F5yfaXcSHPcBhWtRb+SgWyLesAf
R1HeBZXKHaeJtYVSX8PwniNNPCeN2mVj+zIvMKVymii2/mn2ug61+hgSMy1PyZBch3XjlrTktuxJ
cK9pFw8d7+d1M2J88urcbX7biiHfh92gmLAaqopu4tj1wgNH0G2HtgVDjMMtxyjJoyAAdUoSLxqb
fnUccCsy/aSdg7jCTOni5L0px4cm8Z/dvqV1ysXNmdeiQ1xCjPC4ENJHGaptDn9v/MQibmuG8ryE
HAGCFSSJ6UtMkx2K4S7LbnXbnyV9e7SAPDsxXQdCqEyGBdCFanhs2JS7HRV/uVW9yqINbWuaeMAX
HeBHcTA6hGAroaVTuoXbyCJPkion29CUefsoGLuWxO3BgtuiIa/qpxauqzg+5028yxLxTpswcJuK
NrIo1DhAw4lbRHCMOWZV8RG2K04v5dzWDHkzNMt5iM85lrCzS9ep2c9w8Pz7VDyxudmqoQrOnJ3f
4SzXTN6hHeobuMO4fUpbMiS9Grc5haMKq9dqx3rYn2Zi+eHWbys+C3j2EFhn4zIX5ne6/VRxduYI
empErE0zl8Ss2XaHC9LhoGqxQuY4uSniwe19G5okYJ7ykaeIGt+7K6uPM28+uA2IdfXEGkukUgwt
h/Jr1qkfsMP+6ta0tWkav+BTByJphDqvcMfgghQZR0YZTJ/ejkgB/1Cma76dxdUjXqEu+rRzK3rj
tmJoNEYmdU+xEMKFFtqenO4g7nULS1szlITGzHLEqGhB9rwaHqpRui3gtmJooGmn6eJzWLLAmCof
uvf9PDg923JbMESSpGMBw3jDmhOWWQ3bLaw+58F5InZsyRAPxrwa0m3nydvufZaz4kOwDLFr81Zo
eib3h7jBuGQlrB9zeleGbol4sN/eTsPO6LH0oX3AerLU/s6Dp8FNMEE26LY/2LqhPoRnU8EJj+Ay
fM/75BAmgds6awOL/I6vecA6PMmNXr2r1+RbwpaPTqFvy4ZWEeI9lWHE4eB1b4gkN4FfS7epaOuG
TOuTkMzo+CjVPeyAnkAfj9z6baVtxeb6140QNsM1zZAdvBPH60zN2bnyoxMT3ZYOCbloIWNIv1Rv
PsJ0OMELdOk4V2zx0CohnS4TqBHnOIhapu/jyY3bxm3pEMivXsVbvA03raFHOcZk7/PynF3wiXOt
rR4aPHhjT00HnSBNOIzIG/ZD07ROd+GQJI5f1grUZOxAdIIpCArqJ5jQq2lnPFW73VZsgBFJlhV3
TaggSNHyu9oDlBgFM271ntyWEdXBAtDIiOFB+uxmydnXsC0rt57bOqLel1ma9ngBbUUX7EkeXHdZ
bQ5O0WQriQjeP8uwwOF26eXBJHG257k857x1IpRsipGAn0aQkK3CIffTZpf1KeqpRj25rY62kqjs
e1O2tIXnw5heEF0+ratbKRK3hUSN8b0JOB08JcZBvtNpWe/ixQ2wym0hUV4WGsaWeEn0wmXYBwXM
dPsgdf2i1k4qZzKbScEJQyq9D7vwgUi3B3P+m5KoRXo4z32ky2Shd5iY36dzFoWnpop1xi3bKc/1
BHlImYXtbi2yPCq05/YACuOwt0eARcs2nAOFlYVPyY6R9MYbRjfiBbfFRFWRq0X7REYwfq3ueaXH
qJO6c4t+W08EO/uRidlH63TodgQe3HXbPToFvy0nWqsZ/p4DFIqmXGCMuA7BLp3Tzu0MYOuJWpGw
jJXbEb37RrPwUxG4mY9wW0vUzpXUbbupkpf4SyGTHqmzxI1Gxf1thr5KguDuWbZrXSBnplcIZVW6
dLeenMNntzG3wjNsvDLv8D6E8kaIWcggroAFatyOoraWqJEweKvidntCYJcglkbj2QrQEwFqU4Di
JqjgpLpdQkcR363l8DVgce52K7KVRAMOF7k/4izKxtaLSD3+7OthdVI/8N8URKbXQ9zlSLKMYRpl
ss2g3gjd0C7cFhHlcJLswgCtV2V/yDO+7KbasTyb/6YhGpJ6wR+knlZ/2GU++8wS46SW4baCqK7H
PISvMz7oQG7yln4JdO444tsh8lUI+fAECsWWR/Tj+N3WtBTThVP4ECs6Qx1WZGixkg/z/1D3bU1y
4tqaf+VEv9MHIS7SxOkdMUBmZVbW3eWyyy+EL2UQCCQQQsCvny9795zdzu1yzWTMy0R0uMOuLCCF
tLS01nfhOdP1dRnq86qfp/AhSbvYixzD0byYxmxGKsSl358Xxk/RQ8q0tl978Gy6pr4ruv7avXWO
eyUzPzUyK0vD47VekZkL6m/gTxd9scZDNWetHH88b9RP909V+J6HI9YGkId9YWiTCtRBz7k2PUUQ
eb5rddNWeKNVM97LBu7EgEN1+a+vzjDl/h2jSE8RRF3bR7TocDiXxVxfdXooHqNhAsASRAtPplwG
yZVMQvJ91jE9rzhFT5FFY1tMdT+VOFqb9mo91mAKyJy9EeOP1bOffaMT6MIQU5i0CWyrIA/7j+0Q
tdDABcijSYMpTGzeuzny0m5YjcqKIgmheEg9c9ZEoKfgI7W03AjmwVEYKMEMLqtP/RjRN95V+Mo3
O/7738KGL0Apnlq8Kx3EH9QwNhkhxXnaz/RU/YjaQYa8LOhmNq6BCXgY5JLb5KzlTU8BSGise2JZ
MImj2r8N9Rrs4qUPzwpM9BR6BHnmueAjHr1fhv2kgfcsyFkbLz2VQJrnLuw8Uh87PigwYbq6e+CF
5RuCDq8svlPoUQwfXq5rwzYziA3dRjDC3vuNQst3GgU8ObFl+v026eSCvodt2XDW1kZPcUm+UTPM
IlHC4TaM4BYSevyqIJ3xz5uo/4ZNQj8STh5YBXE96bTTxKUeac6Lh6fQpJXDRj4pZLKhug0ep9DW
t2Ia6vq8mXoKTqLCLxtPYDIlcZWZkq2p0eS8Vhk9xSYFegxcWWJgpHN1vlT0UpfVedUEVLJ/DA9x
7HHJFlyc8Lrf+l77eVyX83BD9BSdhDOWN0zeMbBVrLiQ3ZOhqjsrHaKnmKQJsBJdLdgOCm7uVdO2
t6TxyVkYPHoKSTLH4C5KCR9TH3b2LmafjjycX2+eP08t6CkiaVZkkY3Pge+revsFTkS1nyIx72k+
arm8+/VNXon6p7Ak0+iq8T2MTuPNT0igx5R05KwDLrzEf5wyvgGNaJkQlv14aLJWAJjcyejM2X4K
TIr9lqvZIHjGES1TBQnJ7RC09RuD/9q4HF/K33bDmbYiHuFhhczFfQmK5goy6efFr1OpIChKUY9B
PmEzzSSD/PKNKsOzDv30FCiTEPScFcWYrKuP4rAoA0gRmfMoSjCs+nFMxtCoREnUtuRKXcpwMifL
eXa99BQro1bfb/0aWBlvNI8QNLxViSfeyNleeZenUJkWdvFDb9tjebjxwAVlG1HYtwoWf1YmfpIR
nqrrrGIcazGFQD+0A2t3tvRdknq88sKLVhp51/lFu6SKI4JmrBLJew8I0iknEZQQ0r5tKptbgOCO
vw8Lpa3TRfCWhgEhfxYHf/J0pzC4krPVLye0PMBBYsVVaWIzpoLVgZfa0ZZJKoY2fhClbaqMxCpS
u07RWemLYBrttKZ6WSGHC2BUvRD82wxWRx2Sai9ssnxfRJfwFOjpJi9LbveTGoNlW0VeM+Z66YBG
XuBxb6GzbiEXFzmvg8aOFUlaxLp9Umsdsw13Ym7zep2KJgtsV3yJpkV3uWga9372dVNeA36Y2LRg
fdVnyzLZB7dMa/I9aNqiggBW3QyXnWrd7QJfv/CmrhoWX0GMay2v1ige2aHxuqqEj+06dE/oPibu
sLhaqTZ1JBqLNWXDoGc4oftwBEzmsYVuJByg2LyFt/baAB+rCACEVBbjDj6tjbhQDgWwD2YJFn6x
LEwG2WCGonwPI8f+rlU4+N2uLJIybWjciUvuh7V/09UDoRnXqGZfeapq3V009N1M0wqyOBECGFEc
RVEJu9Y2k42k05Ud+Cw+ORIQvS+XJrYEJLJ4EPcehc3OVRWsFqpLxPqJurehLTXatgQw7TSwbiL3
g/U7s0dGX7K0nRUzsPyRy7qFvSxct/NoKKTZhFWpok9j57k+SYfaBnLJjZ8YxiB53hgHywPbNvyr
031BvsNqYegfaQLk05WWketuvTDx+GFwHm9vLVsnvAA2NYVNYds8dVEGuv6yHh8Sbbw2S8BqqB6n
2kbqtqwjVodZ2MNzS6ftSNR4BTOBmD01wYDGkzXNWlS72scogyMiyi2r1kLpNAbK66G0EXG3Y9ui
CJF01VRnrnWd+caVKwa7GfsO4v506M0BSGc2UmTXEYt90J3n6V1X1OgrQKRJkkdZVDTItSpZPhjt
17m3tgRvPQp92PR1oaoyf3X1ivZMO970SdDflJMIIYlYtvy5CJkuL2OWDDjpmaIcVnwhr5Y4+/Wh
ymLWHgdHXyiMAskpcYPJxyYSH/xVKXNBeetdoiI5eCjTVq2/WQYd3pG+JfuRTbTPulbVQUqW1iZb
RcuGpTyEn3TKegmTTB5GhUqnSaI2LeHv8NyKzi0pK1lJ0tZDv6ox/nDB4JKxhYRc8gzqN3q2elhV
1lWjkHlYuGFJCWv1xaAd/eiGeIlSE2ndAKgsmMthdlzaCx2F9Fu4JMP71VVf4NXnP8CypqlhDV2v
RR4lYal2qtfo1EzDWqb+FPFHukQm73js5q2B5El1M5fc23qwd+j2gBia574n5aWwVfU5aAierGkg
WZhJFzu6H3kh1IP24OOVVQS6Ovkq256nRLd8uO8X1txLBa58OriC3M1Fw6rc1L7P8liyGvZtrdor
vur7Qns4sC2RV0z52JkHafp4tySw2cpnmrhh67XdorfjQBa3QQYdNSnkNuzLUHbUv/arRlUpUCh9
fShbiz6aAknM7bu6UdlQeLLb0bXozAb77mKugQzed8wNL2Qtlbpoyzo33lSWiDU93TeKjE9dFeLj
6Fr0Y1ajV3RfgZHPUtRf6F1suJSXMGGKgAcoaxNtaTizd01PGnsIjQYdqFLaNVtrV+FdKVlbs4Pp
zHzoJDyTU6ahzJRNJQ3cXUBr6BzSfpXbdljmGfbP/rK+1x2bLxL0Sa5EWNVdTihIxlGIwsYVX2Pp
Z3O8KDAmVWOuZOzi7vvgJBRdy8gmc8obNgSppzox3/e8Qj+kpGuLP0OwltEFbBjZEBcVTb603QRU
0MzF+qCiytEcWsJg1/l2WB9CKAV58Jngunm2fIReNmzxJpqLrnLXBRC+aHKzcZYbtwR0yZiAHFTa
2LixF0JKGNymEZ1kSsH2PhBa0e3U1sMTX2Bo6JaBDbu+Aar3cliWZbhzbacL9J0A9I3vtVpqe439
qIiuzciX9wvXRGy9FeTri5p50F3Imp7CGw1ONfH3MokNOOTcpwUogaLhl9JCoG/fQaK3adK67KnO
7QglrOtxElzAG4r49QEzqr+umBCgtru2RAcWfj2bpa+Iu++OVmm3NKoVzWyjyacwgfocSnptCZ35
o3bKe6aTvpIHWrIkyiGF6RcCyhsjyQVIEZtRld9r7Y1PKNqvOQgpmOgV533mJdCzwxEhTO4l+lYf
YqOmr3yVc5+S2iY8K3gR7bWgGkL8br4OjW8fRA1+TqYGyALqpqYHM01Tl4ZOtQdUbcpsBJUuI1r6
+9B0/DCrdfRzx2LYGTJ8qH7WptKfQnB47xqlq7lOw0LHKg8V5v0DQGIm3A109bt0ToxfbWvZ8Dqr
nZyivA9s/EwKHqO67o3zmmFVh16qAtuTJywqW+Qzb7z+qpRrBRm9elXbxhQivADUqtYppp45yNBA
Ft1fSb2vKFyEM4/ZsE8hv5fsVFWvYwY5iqHasYYn17CS622qhCfni6iqRXhJxUS0zYZ5WEaXDv5i
6K1uqiTMXAfXopw3sryXvY77XBtfPJbBYGTqF46OmanlmHYWnmDpEMeNu/FqnthMGN7sVSfb9jAn
ySovxqTxzEMQkNVmgOSg5UdLpCElWwTdMqY9tRN1naD6Y8M2hdbPt5ZMXbcdoqg2OY9KctnMqhYX
DCY2/UY5X+QyZiaj4YSUyjSR+jDB4nhKR4N9IF2IfJZs4AcBVngKPdy7uunhZitoHSDag0bT5NVM
mNkGyDrSGYuxSOlCsFFPPqtvZlm1qfAb58MQfNqNDc4RiSNJShWhKe6k8oEXt7MVHxcN72A6R3Q3
i4mhEqNj9L3piL3MhjUUPr0Z2PT70bdtdFnYKiqzadbGXo/rUExZbEq4Kum+8uIt1T0opiVofoFN
kciUbk/8LukzObZ1k87BOjdbzeKxv6FTZW02ji0td2ptoCs8C14ll2OCnCTtez3Z70sgI56Gq4S/
34RE3OWmcEzmfV8GfiYI8geIsM/+8IFVhWfynrDC5qqEWyceaDaPqJVpka0QoL5CYg/ePo2K6Zuz
DBo1Kix8kbkGs+kQJz2/QVV2LS68CAnWhVQmWh75MMgIczlwftaV49Le9dVEP+pIB1gji6eQpfDC
6zMGGdoWvfFAidwYyLxdUA9KBFta8JDsYQgpeY7KQ1k+lOA/+Tctj9YkRUpQ7tqOeAFGoA3GGxbg
oJFXzhU805KTDzbx5gb1NxE33c6zsNpMO4HcNeORaOmNBEqhyhphwL2ZZtPcTsGIVmgVQsghjVfA
9XYRrxp56CtGHlGfn5IMcbO7SALCbut58ce8jrUwDysZ3AOe2/9CWQFhRAXhA7H3VxiipBCqZdPX
dVpYsIGlN2p1czu6Ja8TYZInEIzjYRfj7TdJNiSEl19sO8IedRXo1Kbl3PHHiKm5hrBzFfsbD864
Ilu80e+2ZQeF3dwOo10O0JmyQxaWXdDn0kLNLkPi71+JspsnZMBGdocWWlcfoJbC/NRDKr6kUNxI
ED4TPX/mQTeTCkAT57qdmRCgd0aOndqYoQFDDs86cZjM11EFgCS23o2lvSdvEceb+Z2y4Bkd1qXC
eTWYl6bdz3PEg3xIYNyUFzNZWU7GIAyzlcR9uBMuYIg3U1BBtnscl3FH1hhHQVcjrXrCO6fRAXbi
7fCiO2yhF1Ecrv3nJgDFKKMxKee7JaoWck8nz1YbSAUVLO9qv93GYPx8VAEZbyqKvT8PSG8jnBja
ERwICmJxLsO+WHPeKWt32sw1zVlYd96eV0Dc3SMZpTaD26YY3rN21fq6geIbMq6pm1H+qMZh6+PK
N12xIsls24rK93UQtfaq7qKEf/RkFKqPU9D68S2ZR8d2C2H0caIR1ZhnUt+qaYjEboDJT5QjtSZN
1kP0v9vMlndBBgKEz18oBb5QpYKsDtC/xXpXXhIX42Wo0frIVtlLjRWj1Zr2dcSB4k0Au0suMes5
xh8iPt6t8IvCu4M5FNKBuvCwgtJe11UsQanCe9rSxV8c2icQQEtJPFofnIVweAxHGWPSgTs+q2et
bO2+cghRFl/HpiDrNz5h5prvQYCF6h8NG+WAYypncZFZGfg2XRI1043pjz5xQnB3sI0Z6lzO2L3S
ZihxwC3FKD6HbRx/LBjh1RZSgCOL4BmfYAWgU+TKrW2xZy459fD/Ak4AjXXzoQhdr5Y7ApvLasn4
RJtJ54gFVRflHXgjSJGBSvPyoDY4wYzVEkCaD31IvoHUr2lyKprFZDBDCPwUaJxSIyrMUAqZcOB+
mhoQz1GIBj2xTXKkjT4E3+OkACA4ZZNcwo8kqGmCTEMRLwsrKcrbiThaviDM9l3uOObStrJ9wvYs
mjQsFyI+D/yZV0NgHmyFKsFDpxItMxPFXYmTRmnhJiwpgl+COFpsIkJKwQHyGul6jdcai8MK85N3
QReL+oJMdOpvPUNJkE+IMPWlUr17BxdU2LbqzlbhvRbNhOwU9QL/xUY0JJvEB71wB2DTtGYDUu7p
nVmMP6XR2rbycjGumC4qQyhaXWvwHege56dOlfNnH0SCd8yWFpQQT5sB6qawNMilsqE+JM6Jl65b
CqNTE0BfDCm8ajALCXwOm62TflLjW7J0Ko2+aTVTOyxC+7HyZcFSOlm2C+KVfa/9BEfW2JdJlC1o
mJgNbUQir0e8FV2nTW9RqU6XsVUyXWtH8SbsGt3BAhvEt2UN55Th7KdTG7gZdZOoD+5iPgbdgaJn
R5H8YH9LS9lFA1Cc0gbQHzbY9eB/yek26CGsuuE6oM3XmZSd3UBc1IQwOawIx+JChp1pPaC5Mno+
GCZzJKPbgMPk7i6Cb5bKKGrRXbbipCxzsY6mOqyziAwCnKxoCsQ0mOICh9BxT6FCf71YW9YpvKUc
uzLhMuAQ5SkqTApv2fhDJA37RmfPH599Ysx8WyWg421R2YWybKCiAl9h7iL4gQGiVmUx7OjvcYk+
upqYx0YEIkIsxhxSchAVbvu62fmxa2GbbpmKaQYBC/JEfJSf0hl6E+8akqA0A2OXAkfNOVZsjw0H
nMIQiKk9yusqhr1ZQzmKOtBhyHxqmL0VpHFJ3gzTjHNArP0w7wsFMJtty744DKRb4UdOkiLIcMZj
D67qeZL63LEu08yIjzGU0fajKoYgK4OWvS8sA2S617x67Ms+/tDYpIky4jfiMzhg6zsGrwg8pMOO
jqNPyNOpovwOlTUPHFk9jXHmuabb4y7LHV2ot0Fobe6bsh4DpEuzazNbMHMRlfPo79t6AY46ZJgb
mW4i+JbUE/yQtisSgXILSW1dYqezMKFyBYLmpTc4Vb0rj/DfT7rRSHQC9GPC7yDnltW7FiB7NGoI
9ilUbRgOD6JAue2m4aO8Mkvkb2rrQcxHYDz6zTDUDXuANK7vssQLEHcL7FudzdFEj4p8sEjve8ww
j6Cg5skhjWbUkrJ1rlpIT6NGkkZi3jRc3QRRsrx3QWN3pWT+chhL1Q1fzewX2C7acSwvvcW04EL6
TFA+pTWINXezT6nMeNO3fQoar+fd0X6prkdaMT8rR53sVzZ7xd50M1TAVVOU4n1bwkTvrmAiDJCl
kmnOrCjLez8JYMQk6Gof2ySy4xb5cnkXhMbaS1mo5XrGAXtPe9cfliIIbYZzFFSHogKb6ojjWXPX
hSH7QlopRd4kyFJSFQn+DnX25hKtcQ1ZKzsNyDgnMT+hZtMhm/ZAfMUxp1bjwRuSGI3awS0ffAVv
+sIbVppKXtQ3elLtd0mSpO9QkyCIHMUi1/bQTjj8HaaB8Tq1K7FztjQzzvxRJz2IRUV4exeslpOp
UsjqiOJdEpWaHbzaE5dSN9JlQ9jM3mVQWKsxrsn4oouiVinsugKZkzVc+osQolPPls3zlCGnK25F
4IKrsOD31lYAk0IAj805Quh6bajQwZVE0/sFxPrknkGQ4HlhOGhcdhWRxW4g0o8u/DBe7AVsX4Yx
HXsnHiLQFe/Dsaj6dCiS5Rk0xuRj0Lnushlpt/G7abtUqLtE3VdHfSvT0Bj3Ef2EMAVaBpkbuveI
osq/KXHWvKWoh8NMywAysJmQSj1VZJ33vUSNGpwa4+3beEbJVMaFu4fYyXo5mSQS6VJweVnqi696
dem4wPpsDn2XJxcjh9REFh8rwxWpy3eBLKuPhGGaCSY6YJnCyF7ATBI0vQFwRp2NbYNXUcOX6GYp
ZXATl+vyuUDR730bFeZ20XwkO96RJ+4v6eKG71E5Pa5SEhSax7K8rKO10SgBRtUh6qtqjxfjpdrA
dAW4Gtcu+WgG16YY/uh94a3zlMdIpIfMelIAO4R623e6Iv3FuqCoScPakT9wHKBvBbfs1qN1a7AD
LaVJCaYtVqxZ5H3tu3narpqGzaYSC+qwkx/2z3B18QPs4pSiWt9694R7455Qf4TVS+G6r2G0Li9s
mbSPguQS9dgdWva9gzLatzCaavxqfExfCoTgAjUQlOpRmayCd0GJgjUod84+90HXBqnrKMQN5DCM
Ra54Ug9pUEbFjERxma/sPIs6i1CvfwQqhs5Q5vG6EgdU4z6hXKi77RT37AULK9jF8XrTebS94TVp
ruk6TE0aa2pv+5iX14jcyZemhTv5GyiMV5pPp1IB0HkejY4EYPLJFOzBZV0yCqDUeXiCJPixJSd9
lDmCpgOCBFPcm5B6ycB7Pq81fAIKL4UW/VQfm4mk3tUTwhEJ3HnWN3CY/vHB+ykUysBFeDPPx/mj
YSUuVuudxU2gpzxwQtVSFdhRN9DeJGwnYn+9DAw6o2fhIOkpERzo9ZordJs2zsUPfnEV8PrjWYN+
SgJflhpll2oFCis06VrGd14cnDcTTxngaDaBANJhrpRl8UW79pkM7C2g3yuz/JQCbrtEFrTCtaOy
+GDYmtXJeZ589JQALoyQUT2je1t53aeoRV+rnD6dNdinBHAAshYKpQAInHVwdohcTNEUfTnv2idA
QTr2FccJESTtNnhZ0XDhPZnPa2ifEsDRSgJBpj/SNRPvC1zjxpyUMjwPlHbqGoFTztzSCIRNqOHU
eY3D9BNaav15CIXoBEZEwwXFRHOchJYUVwRlC03Xcy9+Eg1hw2td2yiAM625iZc6C7Q5S06GnhpH
QDsSRfgYZKpwnJ9QZoSlevXhvJlyAu9lI/pmHgGRqhgWeieaKkzdWtrzAsopDRxt0pivVQXWvYe2
juu9fVJX5yky0VMeeOR8HzpeGkJeFHVa9DEAZcAZ+6xxOeWBT+VcJCvkvADF409Tj/4UinVnXvtk
dbYzlPpR9QbcZAh2MrEb2ZHz9p5THvgUr32RMDw26rpb19WfeKM+nzciJ5vmADnNODoK7SXUrpmj
zbITxqz5eVc/WZpsAdCgLCD3WFtu4CA+5AQmFW/smEfM109wKKc08Ag1HUj4ghsjnUXuWNICzqqD
PwOGQTV6xChx1Y3etTGZ/7LU+s+v8/8oX9TdP69u/vFf+PtXpVE+gFfTyV//8aha/Pdfx9/578/8
+Bv/uHhRN5/bF3P6oR9+B9f967755/HzD3+BBy9Qs/doDC8PLwauiH9eH094/OT/6Q//4+XPqzwu
+uWP374q243Hq5VCdb/99aP9tz9+A/DqP/9+9b9+dHz8P377n903NQyYUf+81F+ff/lsxj9+I78n
zKeMA3LCE8B/jzwi9/LPn4BQ6HPOw4QHHAhMvP0OKO/qj9/C4HfYQCbEx48S5FJHlqpR9q8f4Zjv
Hy9E8O8ETM3//Vw/vJd/vaf/6Gx7p3DsMX/89idO+1+TIwn8OEhIENIkxmyA0NXJ/A54543h0NRp
USj/C1x+k7twVnO6xNg/V7SQUjNIqHmOCXsPR9dxV4Cw9L7o9VVP/fKCS2/DYYw34zN1u0y3SQgm
czjN4mkeQlQkopBtyrVnWx7yLqvn6WvrD5/WUk755C1ACsjpIqGtPBakq2wNVLOXMXp2vumAayjD
4dNAxCdoIz1rt9Y5kFIHSN6992N0oLtxqS5AKjsATOFlIMm91zGxN4COvODgmPZo0qQA+uU+Tmgf
+mWaUClekksIFY8XNBiXDWlJsqk9AygAqudfAfN4wKO011PTZU5BaJC72UC4bxYwYFiC23JlYgtp
hTrtzLpmDReAR7l4ygtPxXnjxgMgDd52KW23WVm8bkc3lBut6DcVArIhHEOdMWovLKumx1rqB1rq
b0XjfQinIsBIi+i7N5NLNgOxUzRDuGsSt+MqkDuvQbNZt3q9XCfW/TNs/r9erdfi66CM+j6eLtcf
Vvj/R2s6OFKHXl/Vd5WQQmvRvZi/r+w/f+uvtR3Ev8dY135IEsAAwiP486+1TeLfj4s6wDpFWRiV
7/9e24H/O6cxljdDSyrCZ/61tH+PSYyAcJQsCQNCAbP/v1jaCBH/FvYZ+TcIsBu9QtuoXa+g87cP
3fw1kG2YIb+kKBa7TbRIti1W/8vfhuavwPL3QPKzTeZ4t5Ndnbm6LEXBlysbjN9C2j3PYv4Y+t2j
F0efa2Lf2OF/Cvk83ucEHOwvoioL0s9X0NeBYjn4IeR+HpLyRtb1eB/DT/1eAWJ2UF2YPKEs1aMB
NVXVtXV1i8KS6vwHdLNNm8qoBYLg11/+ePN/BVEvINA6PD7USfAEWmlxUPhZrjo2fOYsCvLYtusl
kqe3WHTHYfzZHTBZ/o6JVkPMExgJTFfEK3YQiLgaIOqQj+Xy3FP1llnTazcJfrxJESyAHbCW7ZOR
ZfDIyUm7i3228abNr8fptRtg2f39W4RtbRKBIviVJ3nzDd28eTcEtZehLdPej5PnZ7++z0+NlI8v
5CSvT0rggROh3RUHnOd9qJTaJqpQWYmSJ0Q2zLTVYThm/eCTHdBK/udYVnaLRRqhr+h79sqDTvOH
vhgZmgaTqx/czI8UgCEQtwvKykE6sbC5rPqpv//1I//J+P3JGz7Fj6uwpS2txumqlkv1mY9xkEe6
9B/tEcefMg+t23RmcftxCTRr00HWMOMWPX1L6PG1MTuFmBdkWAsYc05XskGbl1V3PTVfFSztx9al
WvaZ7aM7F35gQGsliZ/OkuWi5ptosnsXOVDWUAM14f1athuvqy9E8sbQvLK6TvHpeqqS3psxMtNy
55dbn13X+uLXo/7KhDyFp4cTEgEaY1lVLETd5Lat6nQ1aGnpczRMMBP/DaJuIREXEkz5HqCuYQQV
e3xjkr/27CdBpxrKweslrlzqJ82PWYPI6uKGD2+Fg+OFfjYjT2JO4FcuDjwMTjg8hfqaujOIO8ch
OQkzhMVIZVDfvCrJvY8Bn4o3qmyvTZST8BJbC9SDgwYVVEVraKM016aN9k3fvUV5f+0GJ2Gl5YCJ
VDYWV+E8mE0HAbYUiIIBhYnl7tcT8pVt9LSYF0lhNHCNycH6QP1BWzgtBP+mvO5yjcq9id/0Pn1l
9pyW9nzF0LsZCnYQJb8Y/TqtA4CiwEQIznHTwGs+rfBZ1Qp05AN20IC8yLm76FX7RrLxysw8FXj0
+1BUC1poh7a0dlsDeABP0fiNzfy1ix9f/t/oR57iJVoouHjhB4hiFTO5XPw3yp6vzKDTCp/siWih
0pscgIG7WsbmIR7Ail/6h19Pn9cuf7JkJydRnhRFcihF8oAuGzDMEbqnb7mvvXb5k5U7zUA3R0MU
H5RbdjUpDpM3g2AQmvzXj//a0J8s4AAUj9nTZXzoATEkzfuhf0s94ZVk+NQftvb7wHUgIx2qLiZH
/sUTC90zfEZv4P75DsBTllZsOG8Rn9b9PGBpOnCJosPiNdB7L6MLUeqvYy8f6k63uZnW7a/H65Vo
cVoDNOvEe9rgRqDUHHpfbCcLXaKyKPZDLyWgw+Kt7OCVcHFaEDTw8JTW4U51SUyaTLhNwcI1V6O6
HEVyjpQoYsapSCQRXeOYwm3GMOBpwGfQLeg5nlDHi58sbFRmxmqAmcWh7b3w0ldoyy6+cedtx6cF
lME1RvTi+Ojscyc/h/a61M/T8kZD8H9xdh67kevcFn4iAsphqlDZ2e62eyJ0pCKTJEri099VjTvo
o9/lAjw5aBgHKolxc3Ptb11q/9XEbjnY/hWrsG7wBzbcYJvbTO6cjP18ZepdmNrrJGEcu5MDbVV4
ZNwrd4Xmv5uajGggGlypTb/0CavJzeAqDz1+jMHqLGxLzyELjk08gZOetYV3wZV+uLCGrMmREP64
2oNJ7nEIJMgQKLOrufz+8Xy70EhrcmSrZQnqigyPuoiiHeVOjrNHvJ0h/f/cD5yXr3/2HqczJVIv
NDxaBP55vCsySUCObfvuE3dAmANr59lSxMSglDw4Wg4Q8S3EVE0ALdXHb3+h6dcASYiT68XhRXC0
nY4kkxIV6qGu+S1dGD5rgKSuXWEHE7LVqp9AeCFvHJKoJFQ21BDkGpH+Ugefv+yf9l9c0J09HqJ5
KvdlGp03TeV3x4Ye7OMWuvT81TReeD3REbrVYzWcULGW1ag5sMZrjPRLTbTangtIv3nnBcGxr/a8
eoBRwl3nhRkh5eZzr7+ewijZ5CUOocdugEOSq+LXrqHqqdXims/jpQZaRdgQrEWRN6IDvBIK7t5l
UJyg8jUr1XyNh3mhldZUyVEtsKSu8BG6+O735Fy5nqBWIzXFZwrYMcnWaEk1C7pAqShOEGgPX1BK
5G7joLlmm/gXPPbOuWwNl6TuMBDgPdqTKVsK/PjQlZtCt+23KCDFrTXM4VfdBozlxLQa9YAR6erE
BtT1uUTx6RU0y1971vfe4ty8/0yVvrAiG3VC/ESmvgaycFI/bJSa7N2CQvA3drVbJW1rgXvpgUIC
Z+4WMQNk7r27hQLO24pmWI6lF1YPcH7yoZ4y4TFyallmplqK+8rxgoOliiXxYM2VVWUxq8SmITkJ
La9u2hfCQtyh/OcjGITlYJhF6uTOihqoe0M6IMVvIuizWYkVMlwmx08goHdQJta7qNX8eCb9JQ2+
13yrlaaBWjKWEAOedKgzCKJfZxkcuC4OcRTf6JhmTVkfiHsz4LUUD2/mfk76sgFuJdiOFSTHRgdJ
5JfXCvUvTLy/3fxPdyKRU0Vg07Qnqm19GDzp7+3aJ7d13Mv8yjefV7n3vnm1PrnB0lgoGGpPtg9l
7m1cTqhyb9q2Q5ihgh1r6FJnHh5VZsGira2uCDjHrY9UHDCH3k3VieVkO9bw68oLvf/Rztqsrguh
IHcIW45+4m+wmWdV/ngfJVHS74sEv7y9xp65kLZGHvG/A20Zm6JtKvxSB/TWa/vWHHAPFN2Hef/T
/RNAPE1Tu87ojysf9v64dtZ+drbCPOIUPxfdhHf0ds5qmWmkMhOd/Kxvl8zZ0DScUzcvd/OVk+37
m//f64x/14MaCgGtOV+OdPaezqrJZfCer3zOpX5aDRy74s3sIDw9yhwn5rTL+3ROmhQGDKmb2rmV
qfSaD/37u4OzRk4BjoCrWQg5j/WEGneBW1DgEJIgEjmZrGsSiEvfs9rlYhzcRhM36B5p3deo0VOV
f/A9fU2+8f5HuM5qny6LRuqBi+YkPIiNceItMxTQdYkpnBa+SeO1fP5f4PB7M3r1Id0gIHx0Y3ZC
NrL5hsWeHSyUfB3gRWqnxoCSkOGCRiV90NDdgvVkg+wHzXDMVyeul+5L4cv5wJZF/EE9l4WyC4vA
H9ErGpCZrE7re8+ObFSjQdVxjFA5ez/MtnVsHW6/snqw07GmuCQucfX8qVMKru3+O1F7gttqFUTz
sQYUT/BvchhhYw/fRsrzj0fzhc5fM7p6D6veAt9D3BHv26VPOhR8Eufp44efX/N/O8RZA7omkBxh
wlMtx1GPw9vQoI4Nst/GvaNxHJyw3M0bwCT8fQ0VS9KCuHZlxXn/o9w1CniuApchFG9ObQzGU3Mq
+X0Vyit53QvDeU0CRt0gqn+9rjlNrLWSSix8R1GtnDHsk0dFFvEJoRnitjUVmNpRbMaaNyetBi/l
YZtD1XYtrXjpgmdNBR6gCY8mw/hJxHxX1FPqlkhSmz++rBPl3sURcr5gDJAvH4+ES4127ql/NvSx
57WMwo6fwFICPRklms4Tawbkdx8+9wOrCCYeYWduAoEfqA+ldRoqUFHahGG2fvz8C3sm5PD//QIG
Os0Ag0R2Ek5kfpgFRpgKd2RZX1psh3p3Gzh4wb66k7+cRF0hhow0O/DSUS8BdW2gunS9Y1J1V3a4
Sy263oU86o3M99ipVtGuXaY7wa2fzeyfxqq9doT+u0T/7wR217ThSEjUFoyKn6Z0ztqN3ELrsgGS
eWNnPI0y+C8n015v9VbdsC3J/l+wBWXG+zqgv7z+9353tZLj9q/AdSzC+SFbcn/zw07GrUxpztPf
Ovl6Ot266feXpykpcytRiZM8/fo1ph939IW1Y40pVpIPbsxrfpJTve1n7SVinh5sR28+fv77kYm7
BhUXsyhcawYElTIhvjuVzTYDKgqvLBoXcrDW+e//zLNaoq4AJNfmRK2bhj77YZgK76ExPxHPf/z+
F8bdmlfcKteyKUhAp5FMLGU+mUHPBtTZclHGw6+tT5d6YbVeAPbAYtBvsMjqLtcV4sMYx9boc0v4
ml48k2VhDkLgk2NQfkp+aUaTqCKZIFfOo5caabVYWD3IAv15jyhn6CLCKmMuzXh4R+LHj3vh0iha
zX4fF7csqkZ2gvvsA0Rpez90ss89ehWuwZFHY9XCtQoQQMOJ+A089ApyJaC51K+rid3jKFfbKOU9
WaX4bXT/daDdvnCANvr45d9/vrOmGCsYabjMauvTTO2buXJ+14V9gE7q98eP/5vV+N+FyVlzjMMl
ZACcISAfMpPBG2FT5Rif+/5W37WZ2f0EEGRjd9nwXSUo7/rNtuBfpQCd523qXvnE97veWVON7Z62
pJtx/PAgMapQJscs9alhizrG/64eigC03ZsiOkwRij+jGima+dtSF4e65J9LKltr79FBANNzzlId
qnpf81fW/jagwX3cPe/3vrUW2lgLODkzdFFHrc3eCcp8DoqNisiVmfH+rLbWophZSlaGgT5TJugP
YYHUC2Y7youL+rXX4ZU++BtQ/O8Qs9bKF9cFSNAPBY6u9lgDG3EWC6kXm/Ov7siOTTvfBfX07LqL
SoiFWmbGyvtaDID5UfqpXQSudv8dB3E59yAfee0xgsRoW5JmzNo2ZHeDL0hWxqG9BRbvWhb6/fFs
rVUvY1iBp8xCcqhJpG+MXxnUxS3q+eMhcenp56Hyz4bYBSVj4+jq42i/6f6JySsrwaXnnv/+z3NH
6IpIP7QFklOBcysDi+YgXF27IL4wkNdlaxq1vJIsajxG8QAv14I6OumxDN8YWEk9fa5lVpMdNCkX
l6YUxLBF8f2ghd4SE6hfn3v6ahchhYL9tI1RDG+D4T7uIcvChf21XNml1l9tI8PfDRxb+AFZCuTL
wR0Tw1RmH7/6hcZfq16itpBVFIfNsZuBkjOsCPYGLM8MKMflinD00k+sbtbaaiqmmoji4JRlGldh
FlVLRsWVEO39INDyV9PX92TALDDSjjPgPYnL3DntyjJMjGA/qHHK1B3d3efa6rxU/jMNpmZx46Wc
sUNEWxMHWJFM3sX6ylp4qZnOf//n6XPruS3K5JtjLEQ6LVuh3ISF4sq7X1jO1+oXOHgtVgAe2nGu
v0WWSZzmx+hAWBhfOZJeGKTrCjcjZnvWCviXam5khrqXFkXYoKxfiQMuvf5q/gKoASoOX9D0KPav
h3Ol9p1zplJcm2SXWn81haVTnUu6xuLQTfWbw+J9qMJnYEJ/fzx0LjXPag4LtA0FmKY4uGqip1Fa
XyoNftbHD7/w7mvRi6AsdpQVeEcmrUMYkO9V6x3Aub/mcn6h8ddalwnWu42ZDTlU8ddwhJbS2zfl
UWi6/fj9L0zhtcIlKGkYNrSMD6JteTLN9S1MxGHyZ6WOrHLCyfPHv3OhE9YSlxG0i8oJ3ehglgD2
GNx3HiyYo16ZYZd64fz3f+avROk96HXTeEQIkbVaZ7X4Dc3wx69+qQvOn/TPw0H/a5yw7r0jgQAa
tzBzDBRr+dqgdvfjH4jwoHcCMW91iBvgP1mDElscuBdUqeaAI4BCpFPN3IKkOqDDfdfLfsi8zvAr
v3mpP1aTGiwGTyBdXhykv2xjT9xbovjccrT2Rx1xOmdl0OPRXmDSXoGYM4325uO2uvTeq8nMYdI3
gFcdHUgTAfMjXp3xM6bikW2tZS5yRDW5kaQ5chk7J0UqAHko/5xKFyVx/x1FrZgmS9MpOtC2Tyxf
pwMrk0lfk3BcmMdrhQsIHrIZyiE6OIL/FMHvubup7D4L7E7D9Lq/slpcmGdrqQsJglY1I35FKhvb
cP3ExLQ18nNaKeCy/ttG0OJasxWfJwIBjqPKRimSGKRsPV0JWC5M5bVnKu18ZksLdaCV+kGsMUI9
BMGVF7ntO3PNfvhSG61mM5W0L1EYEB0sZJQmY+166yvYB587ebqreQsG8+wpSvB0mP54Ko8AKA4+
4z14ngGrjbiz+6EIwBQ/APMrk6Xtf2j3Gp0gfn+RWzumFqi2bdmko0NJKRg9cZBGEsAzMdZ77Ra5
CItT4bIuYXK5Iri/0BFrxctZUQkNMPOOMx0zAGFQKwDroiBiVw6vF8QM1lrwEk6iMfWocWnGidkq
E+F0U1XyhdUgb09DDzBszPrN0CPs8IE6fcFxt0sAMe62rWPHmQL/wQaYs7d3tdtOKIAGRA9Ji+Ja
8HBhsVxLZpwzaMoOHe8YAH4DV/muSYrajn59vBRfat/zJPtnX2yB+UPVLI8P5RSl9vyt0q/EXNlz
Lz37/Pd/nl3NBXLjVjhDS2w7gKLHPwJUB3C04efe/dxi/zy/1S6YxJA/I2RrgFb60ojnZrgy7i4s
xWtNiQa1seEL4k3cAyeFP2zm8ThJqCsWAUen3x9/wKWuXa0D/tlwp4Lk+eDG40tjWUeLN1cWyUvv
v1oFXJjUd1AzxAfSk686XgCg7FD4tCh7PNlgUedNOV1znLmwIK+NWsUIFHI7Ce9I6/LeGdhOQahM
wu4OsoorK+aFn1jf0cKckM+0trAzjrBe6CGpStq486Gq0r+Lys8+1R/ry1qHxCCOK3yIHXibdu62
QKxeOWJc6Or1/ayyTVi6SBEc1CiCZFamypnd//j4vS9MtLW1ahxBIRdr7Fbwr8uQIDiEMOeYjbqS
f7jU+Kt5RlxaKBtOBEfg4e5JSdJC4Xgk+a117RcujNb1dSm3HFehENU+Ap93rIvRzerJy4wC2K9z
GYj7Ghzcj9sKpVmXfm017ZjRQMsaYY6sVE7uQPj+7CKZvYe5KwxMeKv+9JqqV8yf8mVc+ggY3AoQ
uSgQcsOiqPrKbPiutMsMyGVkKfJtZoC4xfNcPkpgkb9or6yOAM0NO6gBy/s+iOgJTMgxDVUbHXHl
QG+k5wV7dxJRBi2/uW06f7l3ZlXBxGpimWVpu05QakY3HAToPEJpzG/ZxF3uOAD7DY3iGY3F+DbK
gC+pJhWOrKBPPjsBvFQSaDSC41IHBaiILpCEpITi1arAR8b/7mWA1k6HAXDTTdg51Z8p9jkMAQlY
BKxSX2MkZO6DpZoPPVwC941bmgdih1OcDtZs9hOEbVVScWrtwSad7hrA1Y8SdPVfMenpJm5Kmgm4
y7+y0vQ/FAmBUw4iXYEgOdXNpnVRvyqp3R7nNnAzS8Q0CYg1P7SaFF8Nn+0fBGf9vCmG6jEMBYUB
OS271IDKWsJ6Y0REU8XLkgircVMf5eHHlgCZKgB+BCg6dEyCGbyMB3y4KVLf2BbPatCqzybS4O8V
jByFv1hPnQ+yHrRRhX8K+8E+6BC0hQbwi+fR4zWM1mDtEaQoi1CbqopwhR2CBr2xahE+cM9ZoD4L
3YFlHlxCbu2idyLQfJEv8BujXwKLm6cpkCQLh8LGcKByo7wO1V6yZxswiKGOlFzvwXGkB9C1dI76
BZZ7HccF9jyoLCqd4dDoQe8cAcqRBVnXHvRnJ+/mwX+Apc3wigPaOKAVOgemFJFKgLSfdohHgmTg
bs8SDNj4Ybb6+TF2vRDjxiFfGfazLZsjZxOFDsuoZN52mUs/JZ2GifRi5l9+VKpTJ6T4EuiovbFU
JzNsI/JuHsLlteDgxkNgArcvVCpswBb9HuiAubBHwZjmkkU5CKE8FYPsfofIW97LaPYzbDfjSeHn
NqBQoCyg6FnmusDQxtzTd8BDjhun4VUqe82f7EAD+UklqgU9ZPdvKFwuvtLZ5htfNdV9NxN1hxtH
O4t6t0hZM8vMBQE07SA+zaeW6q8CeNScFZPMgfpuQYyq0OgWhGNhiadMgCKnFD1xYxA7n4Lenjaj
F0fouiXYeGfcs2sxldbCL24l7p+ANrfBVHVB94675uxZANaG1wp2gmTMw2SEXaivQJc1U1Hd2KKY
094rw1drsafUson1MDmdytrOAlBa6MB9mEULniAP7Z01Y2Q2tja3nUZCYqZB+cMEJgSTxAMWPnKG
XLne8MV2lzcBPuneV8benonEu3lYPICrzXxDIgsccNeO2Kap43YXFrP3Gg3gjXNL1XbCiWIJHWbv
ViCATusFDjZJvPhBBi+KP4CrdMe2V/Ev0OiChFLaph68A+JNV8X6S1sOXwogQ8DLphvfH5qdv3C4
Mmgy+V9qOtFfpqE8hbPsvBzaIOgP4+gD90xsnhLVnJG0I/ijcTwVG9B1W5BPa/HYjM0vEOo0yOAh
f5R87A6DCd2vUxMAG9vq0U1E2fJcdrF7G/qtfmldaeXUVvTNxb8OiDhCrHa1BtGeRSIDhpIkrYzd
DP4pb5A0kD2Q1uYLt0j3TLnmkIy25VsDgIqb4mYBVepAKXi7vtbNLQVbZssWCn2rACjmabHrdg/B
E8xw7Kl99iakYfMp8GExOPvT0QmW/rs7zkObVgPhtwGgPkdMsvi3r0qSlIjO85ExfK81BUnfdXM6
wfwgnUHr3uAW3t5NFXxNXBAwj5GrkAKvu4Ik1VBbm9n4tbfxi5Buq64VUB8OTajSFgZIqQeC7rYt
gvquCDt1nHuFhrQLO3dEIDZdYduHhc5VOkxwAKoxCe6o50dPxhDxNI3d8mJLHm0hp1pOEbirmRex
EOf+Ydn60Ywa+RhWN/B66Kuvpi6tLGCxtzW9AVas7/VxWDh7MVpAYqzw9m2BkvkAi05iYDj7guIT
+dgtfMgraQ0/KPxJt2aCB8auVeXDwESMWgU+bpUg2ElLQHkyZSCq9+2R5DDl6F9h3lPe22LwtnQ6
my6EIO80BL4cFACfG1zWDpupVOVpgbLylxScwTuhF5uKR+231tD+CDSuV6e4e3FviGeTPapu+A7D
AiMk8rt9R512A1J3mXfSClJfTWNiWqzbEt00pP7URRvgTKwX3nVTlQgR+Q9jE0RLWseC/OqR17iR
cdHc+UDobYPeM7fwX6BfWseJXiuICA4CtjQ3JbxvttEQudk0F/IwAuiaTkZ2WL/VeF9r1R9KGDfE
KJByqueQuH0yBoX30KlewmzKaZ9QtmZqkBtGq89jWRZf4bxjH6CIjrPZa5qt23X1V5gdtViY/SLt
lqC/b1F2kqJ6zE0Lf9SJjIzY9rISLwzVqJs4Es0Xb6l/9szXQabDcDmBKzHkodT6GcEEpnxhV9V+
cQEI9hYb1/fS7ps4hXYH7iA+llbziOqH6M2C05bKgSIO0tIRjyYUty0I7AxTXLdYFhsXnhqLV0R7
HwZZ9p1/drbPHa3mTR1T9iUOLXVAhRWmlmLdzg2BPkIhVMXHFHC1gN70TlOekbOu1psey+POkhHU
37HC7mtGxosExpPdkwV6d9bMcM/SdWs/8cbxErii4WjQIR/hAlqJIggfYCeyFMGD4bBiw7JlZdSe
pj9W1IvcXWBwc7dojjvxKTBJwApcUvux+hUZ0FcT2jXzGwS8M6D2dunCdjGCn0+mEP+8SjKIFzv2
uziBh3O3GaFYTTVGS5fMgQMPcnvx6FtQYANA5dcfmG6Zp0WzGDIGELzHRDWW66TT5MONOVS+gCcB
jzakaMGMjvzpxvXIuMVS6N5geGv445EgbSvjAf2s4wHlxYLQN5/EzZE5HkzmLDnBEwVLaeIjUCNZ
F8BeyFrCcF+G4bj1qDF3OuLxixcuFgjYvgvjp3ECjElav2QDU7NlkXDK0hJUAK17O2+get6Czm7B
Z6QqTJkJOOdCgu/FYOpWisz3Pq30ZpatOvYwYU/rqGR5E5hmszQVP4xd0Dzys/XYXRCV/Aj+dfXs
6XGOk3JW5NYlFICuBl4EVeoOxHnpeBf+GYlff7fiEdtvaLz+UBnEy8AKm8S2ZAsE/mwdOi8adnM4
tdvCd8ZnpQP10NXYQNq5cTNHejA56SQ02zgglgZULGmZ54l1c58pNgDh3vpaB4eOwmBUYr699LJD
9YKqHTiNwIbkLgqsws1Y0Dl3ISrSsBQF7eTmhenIV4eZQqUoVXNh8eSaI0pv5C1UHbhLqwKTT2E7
KshI6y6VsBMrk47J4o8nYaIAD3P/23i2rGrnecpB+HGfQGiZb5uhQH0OBZwfikgqil+w0SM+qFkw
JEF4OcXTAxQwA0sjeItsSCB3tZDe0TghReLQq3r4tNHmSAIWzKBLNhZMUOLYhu+NM9/3HeyS6ITT
bBApk02wRjr6sV4AWp2MDZ84t0MwAwoyewLbv8pHaeSdQQXqmAymdFjSCW9+mLrBbAJ2TmmR2NTn
0J7gnwrOMMT0CnPAanIw+BE0cYUYX0kkStppdtJOyuagsMd2cMcascJBFsuC1AsK/tgWcPoDqx5v
zBGn7Zln4YRZNXRPQ8Dxq2rEIQcM7r10baJh+k6sfEZ15h4OJHOO+iN2A0VtdUDzwg91iO2N9jtx
dk6pb1FxV2zHPpBJb1fwlQs9S56UDeeQGbZhuzJW7o2PiPTbFICAv0dV6dnPreIPMoqdvKcj9OY+
9gtoHpb7sOyHe1QMQk6tQKU6wu1vuotQ+qhSGMmCpSgBCsZddoH/BKV8sUC7TkOb0Fxi230h7RDc
eK5oQXOCAcW2jhv4s1XjhL0dIUjCoNRIlePX24KV1sFrdbudvFg9WpTwbwZBNpx6KD/qQLddggis
zdq6gEdQvTSSZw03ZeoLC0QAX4WvUsCkqYJRYp1QbypZMmHiwgMQlQcxbcOfzcSaPoGbVp+WrR+k
iO3KU1QB8Ua6cTrLk2wRp3BnwB+angJSZ7qTAczjNy9ma1M1hdyCEW9vvbl1zjx6L/MNOgmpz/J+
rgdT55Og/qZyiNi7Aa+2Xm/7p3jpWsyb1tkssA/FwbO1D9TyJTwCXM1fyr6RP2ZSe29dVPnf8f5z
DUm0cL7MhYUMrE1IjrN691U1FKBQOKk4G8nlmDkWi3de4w+vgbC9PZHCPAMPmcXGLFMyqn4YQxzr
7Bms/rJjj9xFnJT1XV0xZJEsHacOUGNZGdTLRpbwYkJMbJ9fihue4YinEygcRbersBPcsaiPHiwl
4yPkGFO0oRHlJxVOfT6g+hzU+4EqXL+SunrjwMI3WwnAfuJVMHLE3qSyUkiVVxUMEGBbF+EEH+s0
DisUa8mx+wJ8ivwedYhIc8Cs/PCuEl2nnpwKqqS3EjdZcBHCoblKrU6aL5AKOMezy+MuNMDlg5wz
bpmiPpYSb0bm5AkOFQWAhKAUC68TFeDnzIZ2EpZCqJ3oMJVtOYkfuC2A7ycbh1c/rD0Ut4zeHpFY
L1J3YvK51vVAE58s0k9C3Lm8GGn7JbD8vot8CI/tgz+5QY2AzgS7XsPoECsZkB1wqPrpmIbdI1ZR
qIBZQISC0/IUprJqZy+jxW7E+YDds9CZRGo8GFekwpVyymNelXFWiKY6G9PFv4tJgBcw8hiBLcwB
t3ENu7FhEjA8c4f+JSy6Et/mxHuXmOkHjSK9rRf4Rms04iPcqKxnCSR/Ngyei0UIpR5HhvQPijy5
1ScyKPq9HgZ2C5/UGn57rNlAqEVeYRw5H2LEaIfWiukpnEIP9QEWtzYTAIgZ3Kaq3YTi1G0o/eaG
axvJFqTSzQG1Hd7WcxeA/2OADhFtwwGgxEUh5ea2xdkocycEgElLge/yyNJhNOJc1ECwxToYsXZB
HtBWbQmZdFIOQbUpgmq+mcdl2mEAh6ltNM9hyNfdiBas+iJEEX/vKZ2EOMm+ydaGftRemo3T2eK+
mOC5mjimhlGYIU9wKxWZEzfTU9gsAmeW0dt5xbikRTNEG5iGRncwaHP2o1PA+RA+DUXm1sOciy4c
DhGmMLBj0xB/X3xMU9iQjNEJLpnxjqlxvDERRFASdobP1czMd4SP7WtNtE47hi08G81oIz7R7Xxr
t4QZROBIY1RjENzB16A+kbFHXRUuDrFDI3+0MTiYPoww8/sdTwQVVcB2hT/hU0rGRONknYF1Yw1p
UPhYlSWOSH0ID0ksxLAPam8KWyP5xeo5IwAHbkIpnbNfWpcXVquR9oGSAXc7jXec4PSRaRrrjV9H
AfKMbvUiWTjivq+ecFCZOX0FVq56wGyiSTPZ1SlsPKizjQ/LxG4Zc+d8LEuYgwMwCmCac803dw49
oEKowUIxhE7dxqFviKFgwahFeOiXWR7ieuY3irB5J5kSt0HkTQ/wOaFb6TvOUYWlODVu0/2IwZrY
jIsVbQGjQsH9VM/FFqnEEG5hzElcYEHf7MVdtjC7moCMcHl9O8bGOta23T8GZe+/lE1jZy0FoA2+
kZZ3QCBo7VH7hvcPtdzqDplWFCIFJ6TWnQOs1/00wgkIG7417mDwNcG6uS5DmNHhdg87hWgRFZDg
VzzX2DkL1mFjc7hynq0BXni7qSuiXSfmKFcRolVYUQkzJ4pGNXIgYcNhLkvIoFOckOO8hAPDCdN1
2EbttNzEEh6Jiz+ZP73yyi340/ZtRD30WOg4+qRG4z2yMVJHGEbi8r0hBWLSgsDpqsUZiaW9xGEQ
mT/vtw1nYopkmtC4vHH9O+Lg0hLV3mGY+H4IUYBGPuOb2+rqSQt78O8bITSodTZVQSqCafwTRm39
jLwYypcp6t6yyKnYXTOE86ZqTX3HTGln6Cb/XttOiA2zEX+AR2ge4Tc9ZMOI0w3uRz2RRzpSeQMn
m9yaJjhbW7F1coHB283ckRt+9u4WFcdRyEbpPXK+Mvpa9JXaIcrh9wUW0hymanw39oL+amsvPIAA
GN2aYp63ReDKvcske4bzJUwUe9y5vDolcqYdzu351DN3NwSN2gpdWSeUos07D6KOJSlj3DZH2I7/
ELg8+km7qEBkkHA798UMM3J4/iFiWxhO8InllQSv0DkyoTWxD6WClBieWu0W9Zn6BnZp8ZiUrKzb
hIuI3ip4mGcFLF02iAidNwkTVZ3RPoaJNZBIW1ML82hAqIWZoe/iOpdgxG9dq66KbQBPjZ8RYqhD
1HYhzF3hdHkScDMo034Kgs3kQzcLpr/5zmfV2JCxBWqrte98KaZZ5GaEgXUmxj5KA8z6Rz0POB5O
zPpusXLJzq+TEhTJneCxDEfnynF2Ghm9m+JMvyV2Hf9qBvLHspTe6HJYXsTgtxsSc/HK9OK8KemL
O1fMy7fRrZGZjUC77nUpXjiCjBw2rE1mlTzDJpZZ0o6nXbRMZAsXl8Db6Yk7XwIZzAZIpVEsD7Sx
kI8dZlim2MGMpLyPG4GX8BybUULbA4KECIadbZvB1mjcDP5I4LOOo90yV7xKcNY2z2M5xElDfOuH
pU28d2Cj9cBGpU5IXbDzXXm0wVEs3o0F4jMBC7lHoHjDLe/GKLdZ1x1KnPKmFPobD6amHd9qY/8w
YRE+ctJG2P3wNbCGEo9Dxc0POJTSmwH5tGODpeXZUhVJR9oF2PaK8ZbPTGU9LgKT2AyIBLjIpgDH
IMMinZYBUq42KOxvuLKtb4iL5dqdKWq4gTI+wmHezuUAC6v/4+xMlttGmi38RIjAPGxBgqRIkZpt
yxuEZLcxzwWgCk9/P/bduPmbUoRXHaHuBkkAVZV58gyEEYMtMNM4tkXFPl9AqeIJZg1xNoxUhhV4
cR1NBLkSHldaj2wM8WbB95Ha1aqPvoodql7qwCdTSyCpUThtm6JebspZJy2vi+k8ZD5QYoODW6Qt
bbNROE8JBIA1VQfH6qiw2Iw1mRBhRvAtA5Du5Ixp9X0pBqLIUocFHKD5N+2FgiiZi8iSmUFewBm+
7+TXwPCgXgd6wZVV9VU2Kbk8VWs8G4vzdeo1kvn6JPk6C/OX1DUSgrupctaZb3Rrt7AdYjj9X5aq
55/CTADk5OyANAdjVMxFqoiCYecJAdwDPVxsHaQ38IaNXwb+t6WpludWpRWmGuNZhIO5ZhDmbiCj
1EKjb4+BFxG9SCvkAUPbzbzcTIWGFS2Ux0c7USx/gaVbMaXdxsQf42akSok4xuqjLnzimfq+eY3l
vGyTwqq35P52Kxvx4Hoi4xub2nYJK6qSOlwo3jee4bmbVAH9UXAWJ0kZGKxdrE0JOPe0yO6tgNhg
01wh6g12VjfqaypRP/LcESIGLT4mocr65mSzjMqlCW4Le6kid4nHh37u68OE0hWQRUtwQBXBCVYE
zvMWJXZB/OaacnXcxmRAdbhve7h9xf7yhZrQObl5YfwaZRGAtrqSvARHCVKpcPXW9U6tEmd+TxP6
t7ARpfNipPoTOdrE3fd1Mf4KNCK5TF11m8wz2pMwQexzN2+/2ooMWbWMiA87v1q7w3B+vehOZIZg
PKsKf9XrOjk4GmeUXWfZd1J4qzVJs/amSHXMRmbiSG8CFTdbK2b4pIEnvWaZre8SLZ02TKVplJK+
TW/j2UlvsQJLsXxDreL54pU9CKAgboI1qfbimZxkZzMBVuwS23UeUOhY/BCPuUuhWQaxhAqEdCuZ
Apy37VZK2CS6+QNCnvFNG2LjLqaT2jYYBofxOHn7dGFQk1WedTBz8GimR/06IENpLRWTzjydv5Vu
uxCo2nBVQg03tVbo+6GY2xvTRFBYgW1v8yGY18GUkWqlNdU6rvxxlxq89bIGIggVdfgjIdrFVh/T
+CDxLSfBeUEQW9BKOvkc3MT2QiUt8uK5cct3RjB1NFdlhnG7nQDDg5hqc6Zv5UKeIwTYog9tKqsT
b6ixzilEbhTJZCh9XHWOE5b7nBndWgn60yrOR95ie7onun3aUl/4Hmvb7tZdEpf5mspKhXNLFHTc
Z2I/2Qxc67sadrkXJp0v3geg/1VXzwrdqVN7e9JLh61MJlS9izU49xCJs5R058aBozkPP1uA/juH
nLLpKQVgTcLMN807qSYWJkK3dmMXRv1m2Mo++KR335mlyPaD5xKZN48Fk6osF14Cqq2VfAPBgQ0I
3JVY7BoTs7N2BM1Mk7pakXpDnmFDfRIVrWN884NpOQbVYuMTw2G0qefFXHvlDGCYsiNORBu6G61u
hzeTnNoNVPp8ncmpROmo3K/zsDgQnbogf8usupkiTW8rK8JNVPxA0NIsUZnq0yHITeLMMQ//3oqi
3ideLUlCNaYhdJPaPXp9YtzjniJDkErjSLqSzfuMkyqN/jHLvOSIoLA7TgP/d+gzOCOplD2yX9sM
vA9p5ifbWhhlRRR2PeysYaDaYUaV3/RakUfZUKQ3sm2X70OqCEsr676L5saY36bSm7/K1JWnuUvs
jVa65pbJlBvaRpsfu3LqT5U1VwcX854no8RGf12P8xh5FU0Ey11su3oIbksCAh7kQnabkyi1NZoU
S4+0qwAscbjZLIOgP2d3AqJtTer/sjqB4KWRRx4q/axuJat0FNPbqHnLCoiu0AHGJOsisOv4uz20
VpQjYCVOIM82ueuLh8pwpqgBL1l5o0r2AOj1g45ekaTGDisUrNifvCSRz15Wk4Fn+Pmx/eEb2vgM
B1+iyR/MHpVCa7XNCce9cQxzXr+VPQO1hjNY5DdHERMvR6+49czC4+uqeGMYprot8oLuTR9756S7
U/vO2NuUtBim+0qhI+yw93NrWgvTE+kqT4gPtLGgKG+BxB0kmyJt4BstIwNkbCMe0q4DM3Ady43m
wijKKIuncecKq4x88nfUzrdl8i3u8NmIW6fwN9NcabfSZN2ERm3U39PAHH9hopAtUMmc+Cu9T7GG
FWSgZu1SJD19FSloAfRDi60YOhO5Q4qmf57Mk3js2DRElKHyLg749lgzZV3oqHw5+oOz/MxSTVs1
xaRFk4Fwb1XrubwrlLk8GrpMv/t+vWwXf8HUETv6cqUUI0x2iWw8EdGJW6aVvvpLXWxl4JT/jONQ
7IGYxhdztJyVsDRgG9F4L5Zw5m+49fN+qGb4NbPuXlpm/Na20wuxC1IqBDEX3l0wZ9axsnuoL2IY
fulSLxC7le1GI3f+TEUptBCc/qx+m0snCYdu9iz6dFUadKnVcuqJVGXT4RRcjxl8HYyrrBT3y8Kj
KIt1XY8cHL405vBV+xyMlNPhiAmeHmVBR/qUk+pikw7nZIzFE5Gg69uPCgFYiLVi8JNU7eqJfPU5
JzpedI9LU08DLbhq/VVtj1popCnm24bur5pWlvcV2e8AAUAAP7yxaI29UKMOj64bIkUHwaD33xA6
0ZOlDoDlBdA+CMRYt3nFwAuGTrACyUoeFvzVbrLJUreCUcQrjmvOs9fZ5ZGiSTyWnip3HVHaa1Ez
pvCHxQPc6c2t8OmnZ57PfY3HQ8S5Xq58x0oeOhXP9948H/GC+CcdauPUOU637gsMqpLSKLaYNiDS
VXYVyYa3NMyHolg7Vmb8mhny33Rx2t8tHIxrpxDVFji42STJHBxUttBk+64TaVLXQ9dyBnAdt/nF
asvvjSqY8TJx5ntzXrIbIB3v3mT4serHPF13XQN2YPYCjHyUccTESO0ULiXhTFP6xfbd8g5G5XxI
Yie7Z8xDui0PKLJGbls3LfO6V4b4ggHdcEt8r/1gWYn9i9662bVVLwZYKbNO/mYMNmWZsfkwE9S8
Oc+gJ3gdBRpYkx6EiagHbnvOqzdkVka6xruZCxCoxi3ao9EAh48pmM4aXWC8453OD43bJ5vOclz2
5KLkOJvHnpK+9vrYjJI0HE6gHmlfKycc6Yv3HgM95kuculMHZm6nljwx/hjDORH5K5JaOa8mp6ze
66L+pcq43RZZ6kZNzhv0MRvsGrXtgiZZeAUp4H5lHFQFdaaqdWcDyeA21yRZzHP8d0TVf21VfiOq
2lVsVSnMjYMLbFghYKJHALQvi+ePf8UV/t//uFAMBv1m0KlD1gZ6GmqV38CgMv1faaGC6OPPuEJg
vHSiUAvsr2Yyp8NU0A09sON+fN1rCuZLEwpaCgyTpK/tu1zsc1HQhuYp+cnmCus6guS6PYnzAEDT
1oIsRhrUTQ+nTms/4U5e+13nN+O3ZxMkw8Lm5kCArl5674n0nfDjH3btoZz//tuFK2x+5gJ9zsEu
mZhgK6j9dOH5f3zxK+/tpScFGFkh2EgRFCsUa0a/wnmBdfs0e5/wn699+wsBRKtxMMxJlhwmVdBS
7rKpBb70//Lrm/+9N6PBcFswPD4QenawEzNe05VuHJfZuK7XzidUz2s36WJxq8BYWj1J8Vk6Z+OV
J91qd/GAJaKzfLJ9XHt5LoRMSdDbIw91PhRmu0rsnzW+qB8/4D9e+Ryw9d87BO6aGmISwV7Pq21j
FZEu+5ePL/1Hpdo5que/l25MAQ0qcc7dUHeCffjPkNhO2MuKVtjsg5Xyp6/akny2Dv74FPi4Mwv3
t3VgtANzvHgRB9d4dUi+NvzVkD82vfbJU752py4WsKArCTS3tw9MOMQx6ZrgYHR+9v7xzbp29YtV
PJJpDhGwQ00z5fuCnGOMmv7yi58/8rcbI6GiZUyzgr2z+HGY49JXe8Un1/7j8uWmW/+9tqLFlQt2
QvvGh2RiWPNuYNoT6UV1//F9ufYBFyu4FBOgHjPxw1i3JyujUUAY+k+m268fX/+PSiN+wMXa7YPa
kfEgKzjnKsVktMEGTj+XFK5vWFuvbMeHkTnCQ7O0/nFp5vqzPKRrr+vFknbxiJ8WF1GJr0aUoqZ2
mik8VsV87oPt3vjkAf3ZUk2HQfXfJzQkVGJ2gF4agus2hYxilt0dhDpqSvkuq/Zg2M5T3Iy7zsB2
6OOb6l1Z+pf+fTiL1aZmlfUh8KR10oyAShJe37IG+geW8ZM2ImSg2pTa6ISTEWRrx/TSzSByrLtM
W1sNmrR3eS9naDRxvpnabLyDzOhsmXTbE/23hFKQgiCFmme1vwDv89DJyz7fpQIfVAhEajmaos2/
WmUjdi0Gi6ds8eWRLPXifshia2sLY7gdfCGfyPClq+hFaQOc1ER84GJLSGu9VM/ZOJoNVG+fNDpJ
EGQCzAEyRmiHerD7Mlg5gUw2sXTdbRD7HmF3tLoB1MUs+xJb3Qv0a21bFYb1owJd2zHvLLdt3483
o+2dmca+eTAQaeCz7C7rzprVShW5eVLBWJ7D9qxtlSRWVCx2Dj1oYbweaA5T1VnIo4rhW6fDuYos
S/c+d+1p03QOrZL0hUfvpopmW0gv33iOsm4hnOqfHRpXFqV3sdVOYHUmoxh/DzH/DA8a8Xjjik9U
IFd2wsuUtMqaoAggMN57FOnoOZP0MxnzlbXuXeyxjnK0hcBwf2+0/X0bD+PaibXnZUqGlU4l24km
EnZ+Y0Dm/ngdXPspFzuvUxBPPFiUZh6mCBtZoTlH8WF+UhRceQqXPpZ+auWMhLRgbzGgJowqcp1H
duFPSqcr392/OO4mPZn8bl7YnwCbb4IK6hap6O7u4ztz7btfPIp+JFmvdziT/GkMFaPeBlg8AGf8
u8tf3HhNa1tPb4zlAO/3flkkdGZdhMp0H/7u+hfH3mQkFkN/vr6hcJuL43XZnLLcW//d1S/OPH0A
l89HVkDMINzYDZnHcEp9cmsI82Dn/x8HAU6EiyMvLhY9xx023i9t56yAbse7eVKbgHn+waurabX0
Nvb1jWatRWD/yKq2ep8r/nttLGnaZ2W92H1qrWV6xvYCdJYRfL9kU2dJCVehzV7KkbGtrpX9LUM0
WJ91otyHwIJU27mZd8c0cNjaqTC2sSHataWn6ibRU+iJeZ/BQuMMfNaT2N/QiMmHXhdvqVFlI/Sl
ab4vbb/c+M1YvgZuNu/BhmPQ98Z+kgH7W+MH1obBFv08NPs7j40qWQ1Clgfbz3zIc7rHETvWYWGR
GBfbxbIdNTEe4sWAda8lKhK5oe3RhmQbYNMAOFjab0B40xtZiPW+NmWDF7VoIEII91uaGe7LoIn5
TupiOblVspwHAE4BXl4um8A0yhejb8VpVhpYhVeNiIQM+XUsPevbFBjNSVMj4wn4svmtCnA4HrPB
Bo7JjLe4LodX37aXeh2TwbeyF7PeYsHlPHqMPPf4w8vTFGvsk6p8rxYXRr7yTW03zk22c4dJfulc
zb/VA8dgWlZALTUN+C0ssgwYz4Yp3jp5VOSqROKiIPO1ugwzOFrPSNzcgxg7Awo7A8FQatIJ08xE
fuFKYJYxrn8iF9CerNxoD4OZ2d81R3TvBgb0G2ybptssLuA4I6m+tfMBohDSpxtkK0B9BjSmPjVe
slhzYC74dnpLvjUbcNp0oTV2xbPWuvlKlIOlf/rG//mF9y5WK4qrqjcGgwLYkc4hUaN4gaWWPi+4
WMFP62t7pzPKvssW2me77sQa6RFwHDKTYxHbMgLDXT453a5tfBdlXzwJG3u2OdgPGll940kPtNvG
mD7ZOa4Uld5FsTdNiooy0IO9O74hS1ipBB6we6rmT3eP8x70h83j34rvt2aidOGsA/b4eznLvUtv
EVYVw6ze+oVUaQoX/FFDaGl5aA3iSTeDr4RCilXm/ZV5i677F88SmvqU1HrS78fGb8J4iOGj+We+
+mcF859voe5fbL6qFEMvMKvak4UV2cEXo29WVnK3BF/+ZnMnAOK/9Xi6NKPE/KrfT9ltpTdhlf+w
mdF8fPE/b+26f/F2VdIzunGu+z0ctPokNOjGeQph5OOr/7mq1y/fLqrVpUBKPu0ltM7E/JYZ2irx
jVB4GzveJIv9CVR35VdcvmOBz1yjktW0byBKrKhrh0OOa8Lm419x7eoXxWvq9r015gGamWoa7qCW
2HtGYe0n9+jK63NZveoT/GtTorz0dW1raD3D/q5Dsrh0K1iRny3DP+8i+mUlOyjyTstFtfs8sXaN
s5Qr+DSkzPXyx8c36c+lsu6db95vy9z1bNe14DXtG5NeTWUd5Lvawu27HqzsPW8ZR/pd+97PdG1W
m37qTHPtFbtY3lbtMmKoEibyDYKBvBx/BAQMrDoydULHTdM1UyO4Apr/WULotbfhYrnPMdb5Q44A
OdCNOEwaX0TtbDafoJvXrn6x2G3qgbKcVL6fLKx1grRrbto29T8poq9d/WK1TxOHByd3tW+8DBGA
ZnR3TmBXn5xUV5CD/zEWRf8yeQkh9zdWL39C0pWhXzv3kLofDeohKKIdUffzEU7Yz1yz509O6z+K
5vX/MRqd3b7UAoQie2LiSrhb7gDgbN2Zi9xBlv/kQ66sn38V+7+93spNBSRjJ+ectNI7mWdABkGG
xpIky788qS4dRJO2M2bdlQNkghcZb+guw6D7zPj92g84//23H9Cgj1SxpbUHaSbLtjVzsU4yuz72
bvGZafGVt8s9//23jyhqMjCcATIEKOdxSNybwLM+cbr+f+fj/y0j9EsrUQuZ+sIkM9jXTt9rYdxX
1p0Vo+MNp6oc770m6VdtvrirxXSbbUIwkgW3TJBGWCRYmxFFPYc9WsZtlQnz1dc7azyqpVVtOOp9
3+1M3a0e5xnJ8kqZefUTnKTpQxddzMkyC5eS66xljqu+x4OD5EA4gAIVNaYLh8GBhLxgvLNSsZ6s
SE8PnlwolDLsUtO+GypXbeolH+71eMwPU6Vnx9LpvL1lkAmdAxqWXe88VEWcrarRlPAHnGCjZovz
OLOMZ9HnDB8WpW9im4gfGBJz+pynmX0cZG+fhthkWG5U7tOM4mZlBPVbgHXLuzMg8Rh0ZvK6pevb
xdWMn0hjtK9yaq03l1J+k2mFPW80R8N/HlX9o2H2TnOqnUIyoG/leOYeGycMgptNPQbSWJGRBWuh
yEikw7HAL2+dBA+kVdJg5B2Z0FVfskQzqN41hARLkJjHjiNhzc48ACwFMM0Ktyws0ubidp9AD4+a
vmlOTpr3KDYDe+8Add3FCvpuDAU3ihUChblVznGSfvDA6N+9QX9bHUQBXTMeE+e5o0GL4qIozhE5
1lbRvHynT6qqlVWSP9oWUPtypytvsrIZNnEe1z+qadajMWAk7/kOQ27V5ttJ6t3Ww1R0Z41G8O7b
Gqzi1Emi0gBki1COgoJPyCitc3CSE4vmW8VPWVaQcgMZQu0ODoOAFYkCk+BOUzo+/2lsrPwlu/fd
1LRQpKGCzd0zH8ppceBj+K9QKDQ1L59cxo1dDtpWt0DEmck3YePG8dYcMA6z0SbcGBg2REU3q9s+
6MZD6ybpCeFmvsPVD82u3doYdlh9EiJjnr/4KG6g7ZnyIcE4CmsB10XEb1repicq3l37ZW2uATrT
Q1HZxapBeYvvcj1Htqu70QQ+v8ktB7t6p4Md2E9wtpF/mtBYxnjtOhyw2lgYd1qXEGag9XCj9FS+
DjAI4dtg1CDhm+5bKzZu8qyZ+1Vv6AZaHMud0PRh9+G6k9w4aD1eUaHH65ZU9EM7eD0YcxP8ExRF
e4LWOROc7AsEH0kzD0gFJHzmlWxhc4c19Nlh3S1J2eIlYpcbEy11qBJ3+bpYCCbjRrefJuZHJ0by
sE7JeD4UabXMe/wFao1DohJRnaX6zdCYFdQ0rNtbmOxbs02bJ1eV0O8Yuq8oKovNrE35E61wCWTr
ogJJk8eERRgyHvGgxxYGokf80mSc/HJd11tZ+qR5a5jLal1CkYCoSwToVCwwpSTkxkrk9Vr2Btqb
akYK6So/uTGs0f8ns+xEP7StdH2ofCTcpTooVBCoZA21izR1hBBGjARV6mHOs/lhqAxTDpgvcGSy
OsoKGD/elI6b89JCxNUHVn/jWi0C3aRt3lXeVSs5yQzpIu5uie5i6No36T8xzIvXXA+W53TJm11l
t/M/0h30o+uX5nsFvnTT6E0NfR1ALx2r5a5cYLMrq2vXfWYExyxP820S+MNmiZeOqXiKEAslthTH
dBqNcHYGcxc7Prh+Uca4lnStjjWEhLEC57ft3k1Y/+6Nxj/QT8EP0yH1T4zXs9ksjiJQA+zZZUbG
BYNX2AcLu+3xk6roytF4aYI6EXDeaN7YHdxZzKGOqn2NtgrSWFWm24+r42sfcdFC9L1n56loukOB
c07ZikPrqQME5b/rUC7tTz0r8QLSU1swmNg668u39sRU6OPvfqVBuUz4dazCYROP24OvP2e8V5DZ
10JmsHb/KqBY1y9TfhG8D71XJt3BQ1cqguAYOP4nLnpXbrx7Ua2TcaDreY67sDNAeZITbqGF7vIY
6iH6q9vjXlTsapCxkJhqoD+RW7uL36fOmrB/GX/EZf9Zmsu10uqicGeSD+0yHocDosR734bLpuQn
d+hK+XxpE24DlGqNXXWHflqpYw+5JV9TOnufxZld+erOuXH7rSoUVa5pSwuNRbbVD9P8ZRfu08d3
/sqzdS4WlT3ptT5MdneonSxsxnxFhBFU9s8avSvvvXP++29fPMHByOdk4a0srYdiWHZOVm3iQb1Z
bfJJWXvt3px/2W8f0aeIBmc77g6aQFLw7NXvH9+Za9c9//2362IPiHreTrtD2y0PMpBfDJE8fnzp
a3flot+e5rSD8xr3uIW5kenflml1E5SndlafrKdrT/VixYqmcBHock8ok3P/ufK20rn/+Ltfuy0X
SxWDu9RBcN0dAvNX3T2Z8c3H1712Ty5WZ8MZNSRa3h9m7wlAYKOTOtmIeOtgb/TxJ1z55pc+4Bzw
GM7MRncYadpDRtpmOObFJ2+h+y/a94fm6jKnvB87EpShnN6IeNI2ZlImX2TZ+LvRmvPNbCRFNLSm
hJibNiQQOnn6kDco5HoTc++Vw2gX0mhQS5IXY3Gv5eWwce3GuMNb2nvVi758s+APHAuEO89LSzJf
mtjUXJNMj1VvzqdMjk3ktGrZWkO/7CcTE4TMG7BHsEjCMcOlrts0VONk/KMarY3GXPtVZbN6bytk
w6JAur3WpT8365nDBcq366MDc0fmN3nndOc6yx89+t2yvlmyer4RnWWWq3Yx5ClNzdzHfKFveWwY
bKwqSy5RvXg9vnlWuvEXG8GeKTBsEAIzlZwM4LC2rUljNmSpNbQDGSUZMulS19D+0mGOriYR9Cze
+2KV8lbFkom6y7gSO60Jc9pEkqKEmJBZijsXxwDh4Wvv0dllvsCCsZ0qjCCmYR63QnOs78zGGDqI
VpObMutoQYIs18O4LYeTFyfxKcV3DmW5kT8uTCrWhi+gYAdenh4H1uqZgV2hbnDK/vuM8HXli9Lb
5SnChcTpkNX56fTDQaK3QYtjgJvJ8llRca6NJQnQLCprT1tt/TAsLT9glmW9xMgC1x1OmgWjrxo7
yrQr6WPFzCzM8BbGYFqcYAzVqlWqmn8yeuA3NU907oFuP1Z48e+cNLBXumZmrwjBMDXAje9LiscP
oqYhE+uSX7R2qoy62pvaG5e/Eg9TnAVYo7MtvMR7ciCgUOhk7c6vZYKZhKH56Iw6O30bdT04n7/+
t84cUj9MWzcrQ22qp5Md5/UWHdIQ9v3McI9J5SnOGjT/RuPdtIro5bWMHYDRMu6tA18zhxqL+EqP
0KRV+Mc13lxHXlIoHRVxUR84OPu9y5joQeIDHC1GseB1hs8IEhHRi7AJ7OGVKJ8EwED0Z5N9C/m8
yeL9EuBYdOcFPcet4ZTf80UPfgk9zn8oEMs7YMC8Ck3PbF9cTIOejUqHiKwH8VJuHMt3mcAiRFXJ
2LehN8bDCXQEizPn/AYsTn0wWyu4HxtXZ1YH9WXK23xT4jcROT2KOZyNLIU4etY2Q63anT7F3brG
Q3lvVXZd0HxKjf7VwiPF18yNbfTZpu57HT+PwYP6GjtgE12/8zwhbqezIM81ZEdX5citE2O1UQVd
tiF/+NxkFEwAlaAhL0bztjYxSLA8fd72si93fUfkpHJ6BKPoDL4hPIO8kTS1sZ5U06WhTnTdQ66S
nInQIh7ObcU9O9WyL5Sh1p3IEQ5Wcml5cwOUwX4p6ntVxPmj683OFHID1NY3Mr1ZpYnf3ZSjOW9k
vAxHPE5Lsg4q/zml999UrNmfic2WQyczhqh6Na6Lk9oawU/7kvqe872sJ3s9Nfl0rMgaikyvQt+g
iYTgbNnFPPJKWt1D5SsI5YWFAig0NdHvCJdWazkqLRKELuGfY/shmtpqD8N7WdmB0B660S+hr2u9
v0XIvbyZ+lyiV+fOx1Zpf+uruXpHcEciOBvetghwbSrSOP6iLx7+1kaKtU8aOC1gg13eZsiqHrDn
UacMbeJ92mTTutADdydJg93HOo+3y93krtLTCbM/wdDWVNpO95C9I351331NinCZFvFWFimpPZml
J+HSde4qwfxy5zVtHmH017xoSwylf7T6fFU3frKv2K3xPLf0Y2HizsWvoHs9W0lErcR1Lif99aVS
8bJZOkeuLZheiOr1bqY0/JeY79Nagth2Os6PU9kmOyaf/aoSwbNvjFXYoJ1lQ9ex3rKH+IaMgeDe
b6AGhIsLchXWfomdpeMrGGq5vO+R9JKRq9QpKN3iiEeWrNa29OzNbFs9SIub7kgB5LHMiX2ro2l+
jnFheB7Lkt0Psu/aDczsxdZFuXVcnIw8X6uPxLEnD7gQZJuq7oNhO5hN9VUboMSuHBbfXqttcAkb
o4x4ruQP9DUjuJ09ICnuzV3ZaQiDG5aAWdXFqqxiErqHNFvrpHJveboYEWn4rlgGLHOcRwXuWmWM
nQIhpzfjgIop9KoONeKMaetizt6XfGI/yTBrjjDNDBDu2kZ32+Ab8XVuXUkFFftRd7bpQs6SrBrl
t19bW58jY2TM7ieau53dIflWxaq4Nbwx3Qq8NB/bjEjQBKLmbpauwA1V0I97SMiS2hz2OpD7AYG+
5NuYvopcu7A3cRUsq6JIoLSBqBobpGdiNWVzuZ9Taa0QVMfbOTBx9GrYW7BrejcGN/luW52MGlNz
Iv5ljOIwYNLdBT3vVe+vHW9EYkstdQfJH6x20LX+Z4oV7Q5HG+cL5495iOsWezVjYhfZMOF4NjTZ
RUmst+a6xpBpRlqUlveFmOWmafL+FpS9XnvxRK5qp3XijfVhf8tNSBylqljW9tQ+dvNg3sRZBSND
Nx2WcK/WQWypR8YnO4hs5ZZqaeLN6WzsC0r7vlKB+0OA860xc8sj7CTaHYDjdIccHGOsOLawtErb
rcS1F+mPqTZ9RRB82mrm2eNEO1GYGrsJpylUunK46/w2vs/yXHtCtNa9iAxeyIhF1V4E7X1aliCp
ULnWHA3ZVrfr4XysjxhW5MtG8kru7MHWQYVxODBijvUeOy5ShDv/tc85ANZuKqvb0qiDo5hcop71
fNxIpYmf0wCMxtme3ReG6dwtyOY2Jtj5FxyiqjekZUYINbKIFEYCxE4X1oOrO8aDlxfNvTub+T/K
FyS9+dijicF9dDBSi9rEzraNT/xqokzjycIk7mdsNeUTVuYoAyGayE3PTnMKMrIlRWnIMLCN8Q1Z
l/nLw092zw+Wkd7H7U2ax/YjYEGwDRalXuxh0bauNO2fk1Or18rBIc4XfbxhFIWPktGaRwje7o86
FsXRmerlJQGMxWQ0raenfEqyt3aqxS+OefKCA2Zvb3k2tA9T5npMqefOfHQL3SNJA29HKxwK7CNX
AYRQnJGKtrQiGw31HCZTXAMckZ6748AewL0Muz79H2fnsSQn12zRJyICb6ZAOap9q9VmQsh8wnvP
099VGunnNkVED9URguL4k5l77ZC7+l1bJ9ZdDjPgZkpUeUe5pfBSjZJwP6QiKvA5M0JCgYOeuZli
dF4xm52LgB6XKx068+B2lNK8tEZaMNaL8pRUAGvCRusfSFoAd0H6EB8iQSTomcrfJcy9nXzU04Op
ANRETQgro0mlx7wf09scSeMBJB5DPC6UGz+DoAsYN7iL5IkMCXUMB6M1AY7IfvISYFqVwwys+12g
DtrOqoXeZXNWfvSqYrCDGMh9RwLFR4hm1sMAas5NZAE05jAWE7gbw/rth7HxTNx6vKRj2p2my9JN
3CXQ53ROx5hpW+KbGbWIqtJBAsQqyyez0aVTD2ZHpvOmaSdjU3mfRGJW22ltjuRWgGSV0ZiDxdDU
J23QGBgy4fT7qDP0Ows1+0WVPeyitul2ha8GIHm16E7QhWiPm4LxW4gUYD+DjAKVxUG9F2vBVQU4
ullkxA8GB867nmv5f404pZbth4hlkX+2J20iVkwty0QRWFmPtwFHvceUSnA3x9TlEQcoGYA1pyrW
+BbJWz8dFEPRD7KfmwdFnapHwhXqNzlGXpAm2ryL1bI7TDVJpbHK8MULNYFju4SfaFeO6gPux6ID
I1N/mpQoRdcZKNDk1cKKv1QMKi59dGQqcLTAl5Eug41opjdygzaD6fp9deUSry5uxMogiQ38gPKs
o9GvCy+vf/fxRpp55ba9NNJpCABPwsizW8YhS7+D3N0M3K7dkiisXLaXXjpFIYut2lvVmfJfzwzD
e2Ps3OvtsvboRciqqktR9WuBOLB1x7bPDWQjFrb24EWwap4b1RqBPHm6KHjdrL2U2ZbQZCVAuLTN
iaqK1MJIEXQiqN7Y6q+Jn96QK0hBNSvfcA3d+ISVMfO3+vSfoJWpxv0UpmF9JkjjUkngKPodqtXr
Db82aBZhK+KzFndDw/IiTpqDTJWT8F6AfJoB91x/w9rPX8StJuhaUxPKlhfk3B8VJdxBw7/HlSna
iAFJlyd9EqVZ+ud0AtrquidP0fo23j8HWHKhm73o74bTcllz9WkrILTyosXs9cUGFUaTV9C30T2W
dsIFSRNYjtJwYx6sdMfSPCcSUgQScELPpsYyXXc2lxZbgpGPvP56d6yM2qV7TtuYQ25WRMzgH3YO
vFcPD4FjXMB3FgcDyENEMOf6q1Z6Xl5M6ixLFKMcqHuIkSJOOCijHU6yj689/NKC/8yKrGvFeAKs
eK78ZwTse1UDxFSXh689/fJJ/zxdbExhkkC3EkJvXSF61SFwTBgCX3/6yqIkX/7+z9OLsI6FtKCM
tjG7nXBhIBtbrpF/nU8+mQzyYrrlos8ZnXjjKa4bQigEu2c3HJN+sEOp1z7MOtW/zxaMRidN6+xu
bvOIG2M6nWoF7NDOV6mOgJDdcKYdhN9jRhIfkTdecibVFmEz+BttsDbSFzFnWYrFMUk7BYz8ndQl
gA+481Jfoctfy14uPW4qWS5J9JuS549JdhMksAxLQR0/qghL++v9uPIN0qJIGEA5HvBdoXlzITrF
cMoN7IYMhSvIxllk7QWLHJEvajLCHUVGMIyDffI7tR6CqbJTYaONVgbi0uMmjQ0z6KJR9WqDUEas
pKBxs5/XG2dl9kuLCWqA5+Iq0smYiz810MIH635qtpzA1374Yn72TaMYAhBwFq/+McuFR5VI1/Xf
vfboxeTMMoS0QUckLRjM1xmlQgqe4muPXmy22PLCZixb2ePevAMoQ1Ctln5cf/Zacy/mPSBFszdE
mTsh0IsexnPTMGrijUZZG4iL2YofXcAtn4FCBB/dg1sSqoj659zf6tC1n7/YWkO1R4nYSbJHqMDO
dMa49N7oG22zsuctaQuIX6io8TvV41iPsFCdMi6Y/TdLV71Cy//UiTBttNPK4FkyF6C1+pNqSrNn
+T+o8XD8bOvwvdIDS+jCbETECy1N9qiubYGQSRnmJnJ/L/XcQrPIz+KNRW2lJ8TFvAXDnFjCFEqe
bJoWFhME8BQpfDMEa/+lkSou5m40aHlWypXskS91RvObPgMZ2dr/1pppMXu7oDS6Uq/huZYOiEwU
2m9xBfKw0L+2JIuLOYzZimESspsoFcbfAdkLDHoQJLn/UpMD+WIfLCZzAeuROBWTOQAV1lqzLeS/
LdyRrnfA2nRYTGZiuXNcpewqYv59qghoHfN4r6HOJYO08QFr3bCYzm0KjkX0LdnLeoUcKfjdOtzX
3S8uqF/4CAPawmLvVQlXgH6PZM9vOT8F36w4uA/TPzEamcpQt/bHzybD5S2LDRgiT9fXakMOTEg4
G6u94lkWgJNQMaqXBGbRYwhuzLQnI4H+5ZfDToiBYWd5TjSHODylYQnI9Yc5FocbBDDSqUhAWwhU
Rzv1JZUF8zhTKX3r05naMKMiLAkASqRyCQRYV96kTQPPqBvK5iYX8uIu7kHim4WmPRHG1ncGekMn
ldvwOwecjnjmVFI/XiVhe1JHwEcI71o89wa586iR7WmhIvc6I7zQ/PD12Rldph61AssgXDC2PHc/
G1+XRrv8/Z/jrRSaMoT/WCaRk1A4mew7tP7jPLwVFCXW/ZYF3VrfLBYqrF9a9FHo5ur6WBGdjVE2
UEa6MYI/W8kvH7FYpYj1yf1UzeVZK/nRSr4fC/0Lx4DLoxdrlDKPo0kIuzrHATJjzZ67X9cn9lqL
LNYmXFATX0dScA6TD9xqXZVMaau+fu3hizWpyoYw6Axq6XxVtOUo2uHnpGv+7mtPX6xJ/Tzjjjel
s9f2Z2G0XKH7HuK4eP3h0lpnLpajCZkPnnCzeYqUJE+dOOrw1xAz0rEG/miQwMozLnoEjhOTk41j
+kAIM6kHG9s07V1ntcBPw6lyG02INtavlb5a0iQq5eIfFA+iNwfzB9xGNCGVeBDIEW8M4LUXLJYu
mQpvpVBZggVZ3zXRM8oft2z+u96iKw26VMxLmugHxeW4lhn5sVKUH1pT/vnaoxfTGuuQ2oAhKHsW
BSqYMUrdVous/ehLS/2zLplB3qpCT4v44jjZhcHhKR+tjf78bMdjUpuLSd31ZtMn5eXYZBTfKfZ/
URr1EJtxb8dDs/GOtS5dzO+uFvVcpRzI62RY8PEtKgh7TLakcCvL9lKv6ac61biFKnpT9TOd1V0p
//Jxx5jYZoRoo3PXWmkxzWMqw0OTSiLPNJ5r8yNprN1c144WdRslZ2sfsZjpYNsuihhZu+w91Q9N
BOUd5aLou3FcEmuJkw43vtQYf14frCs9shRytjOspBY8p6cg9BcTbZcU41FP3q8/fWXALuWbkkDF
vpmlXIrU3s61D2mL1bP2sxc7ND5yWduaDfZzo2bsybictWZ8wLJEPFz/5WsvWE5ijBHGCMMOLzL7
I4Bp4LeBeR9J0v7681e6eSnb1PAwvTi+jF7QF7c9pym7kpTnouEyp8Q/DV3eiPiuvWcxq3Ng/Bao
HxFq24gjaZneGjEWfFONyaQF3SDdSt6sNdhiak9d3OcJVBVvbqcAfzDN31sCBHBYiuoX+2SxgYdx
ISez3wbnIh08wVBf097/wATra/uNsZjaADKlTAuDwUv60iPw5qI8e6EQeWPtUy4/cxnYZIE1FjOb
LHIhxpXP4qcinAkaod9H1CtCuGxReAwUBxbYA47xD6MZpTO3YgzfOB3vqFgLDujvIpwLBr1zyzmx
SifE88POKK7H1SG3LBeLkIhaKtRtt1gnTdRfCiHZikxo7xNFFbH0k8Pv86zN/0GQLfZK1w+PKIdl
T5OoU4rlsncHiHjwIfpp+P2lQb6soK/hxIYF7CPPrKfUDrP2NonNB81q9/HQ/zGUcOM9lxPBJy2r
L1q2lRUjpMgEbGMhvPsZpT04bIUXCGxmOXo5vg2qsdGLKyvasqieYkgKb0q/RuQmuwiiwEOm83/X
m2vt2YsDjzSMFYuCVnvW3B1jzDPsFjfwr43uZU39lKkZDs/ABpD37RS/+RjTYS9G6lZK4HJt/f99
YMiXdeGfswleepwv8S70xE7Zj9oc2b41vsqjSPlW5P9IkVGl2UxJUY8B2fX2+nwvNpZZiAg/FGqM
5O5cXGxEB3mIHFPCqqJI4TlO+VYR+F/B/meftljaIiYS9WJteM5Y486VhFetYySzfKMPAQjJedDd
uM2ifdepEG64tiKdCxp8xxSZCmUO5C9TGuqeNGOmUVnz8DD0gv4qqYVQOENlhh94vnHDbkYRVZTq
yz+I8kXPU4g9HaW8QulOUQJUPTdbt8SfxsWYEqzwpb4vKazqqCpWI9lR1QaveHf2ntUqzT6RNIoq
1FY+oObGt3LGty2SOwE7tVL9nuh68rtXinxn6sNpxlHNNAS3CeTsLmVffQjzuXHxBRhQScbDETz6
vI8hi2IDV0e2pV9KhHAyxV1H6G/jHl9vBKg4lY9IBTFZcNRUtm4Nw+SY1JnhIc4V9URVaO5mQ05B
jFSM911V6wQMWAm5NMGFGZX+WdDJqYrzkLp07K8h8It9Z0VbyY7PdyhDXKzvRZHOmKvmbLlp78bB
jdV0jhVv3YlXBqO4XIPyGmmkyZ2Y6tHkDmM304uFZD9KZXTGqLLf2M8/XyNwuvnfacb1b0xLFW8+
yfplhfuYusKvTCZ9GShKqX5FHR0jI++IpRXMJ6JCyjgdEqxqr7/i8w7Ql2GVpvLNthzk/Iyk1E6b
FmEV9lJD637l8dgz/W/TpCbjt6S014Nz9GZF0yOma699UG/FNFd6WF6MnwoP00QsxvCsYzwTUris
NKM91zDZcZO5/glri+hiEMGyUpBoGKiAw8GNhIs/laIirDK/V1N+W9S1DKQ8JMaWRvLGKz8fUMYy
BdgouhD6chqdZY1SczN5nNJio0PWHr3Yz8Yx8fOA8syzrg+2pT124RYWbe3Jl9PuP5vNpPlJhp9J
dL54leqjlWH4Q7Xw9U5Ye/il//95eCjE+GI1zXDWpjO1wy5uOhtt/fkEMKTL3/95cgvYTBAMOTwT
5XtMouiIIeiN0BSP13/42uMvH/TP49FfJmFVMUCpmPwYlNTtLqwWowChf/0Fn5+zjL887X9e0Aqh
rOeC1Z8hPT4h4/f0AXzyJFg3EczBMfKlPa6oW/2w9jmL+SxOLcGrWA0ZmeXrHHDsF+Qj4IXj9Y9Z
6+bFdJYFsQFsWIdnYZC6fYbcwtXLqtkAF60sFn9JKv80lSBJpRRwnThr2buKb5UyJVikWW6YfL/+
81daZ5kSjMoEz+KQKVDUvyRYroJ4q+Hye/3hyt/p/8mZZ5kHDCnN1qpG9T1RFTJOAI3lHxOtq7Hd
Apt0N5pK9Qcbl048DXOHeZUcBRqFClVdYwUrCo/wS8c3rRAz49QGavncTW30NnXm8DEQoTlT1By8
IEvRSW4FmZu3cw8SoFLyCQ9IKp91pZZvgrkdH/K40B/Gyio9yg717yUb4L5JlOABA7di3/gXRUHf
6D+B6JrvZlBjbp5HFhowIzKeRlFU3sus87FNkrUERXoGlWIMQVdQvxEfozorXO7HAtU3cnKOpCh+
TzXCjRJH+x3Yo7TF87bpb9QwSI9+UfhgFfzpOEhslnY2VOENdejWkwiu1sPvqjxMDTAFq1GFP0lP
bNYeylL8BVWjug9NoII2VdrtYTS05jDpWX6qZ2yk0qEyfoKQ9O/T0tT2pdZhdRk2pn/upTZ/LrKh
PiswE2Rqm/BfxWu9zB7RLFR7P/GDl7TtMkqVAw1fCCQdO12stD+ZVeDNOOQq8iWLz9fRkdhUyeD6
VSftHvZe4eFEHqBeiPpfhd41z1Lf+cMuNLX6Q51kBavqgcIzRGpmfkNRTv1gltGdRpWjq+Jv45ij
Xtwg68GTITHqfd0Dps24z6KIE7Jb/pZjmZaojo5ZMaXbAMJico8OvpggSnMtv4FsCBxuLvFh1Y3a
cLD1mXeEt5rvCqXnLy2uYse5xkYv7/F7jeoOqZ6COcRh6GbF0RHYOrWGIBP7QWzgfUU/TQJGt4ZG
iU8Y6jAzo3i+KarS/6YOk38s0cx62FcLx7oZJ2e4kDoavVcgEeM/HGDK+LNWkvo1mBhENcGL57ma
rL2WzCO1xor8c8h785c1R8N3gwqonRCI0S9qIODKjFo7OVwETKSH8vQbuLTjY+rqWLIGOq6KVOvm
YuKE3P4kh5jJJoP1nE2I22bzwyiDyElA2e2wCyMBpmtnLa2e5EDN92WhFLtGh6bH1ypc2qPmYg8k
/WhTfGvDLO1fBgMmD4hWGhXroePYmYYXV1K8q7Le2AFTKGxZK3ByNfAJV3Etb3DR7RPEcnN6i8Oo
svdDYdgHflB+iy1+c5TG+XCxkRKdGkuumwkbkrtI6MBVVGpyn0vldKPoJZAeE6FEMEJWyLAJxMEQ
YourZoLxu9MlnQDFxQw7C7H4qNRp8GTivt+Dnm4SVbF5QOqmHqU+8s8xHnOOoPrG3SwZxpM6F4hv
lIICdB21MLzTcAIW0eDQK1kdWm3MCadZEZ28pgVLsUzduYSJoBvoslRf1PdJCYmHW4oqlk7ZRBiv
mEW9mzM5UgjnzcBkSiWQXSuRMVZp+K9hYxRnwWRQR0nuYxqdpFyNFeyaEGa4uj7hZRMp/Q8KyYvE
zZU5/WiCGOcmyEhPhIMbvHSK8FWfrPIn07rAd/Lipac20kXIZ1Q1znOloO/rXMIeaUpMH42kWtyn
IGMk10K5DEx6gFEbU0UsOk0XibOjSznGOWiC8kdUC1IK0zfBq9SSdezFdH38jqt8dkupPWMetdP0
ZDaNfojjXHieZVWGmSKLeBDGOm5TOJCiVqQE1/8QxhStWBlAoUuUar4f6tCEZyRN1gNTA92bqsYY
NhtqGp9K7gBHbe6iAeL1VA8eMsqYS7bWa3fDwPpUwMk0jsBMYXKX4tzZud8k0q4R8uhHmLYBqlNT
4aw/Cz2qi7ovC7eOy4xcJHZPpdNVxvQ45T0GIvloUK0e9lH+5/oWtrY/Lo6IOLKijKmK0esl5d4n
5mVPefSOhGIL7/d5ZNVYlpmg1/OjxoIiMHf1jVU3TmJ1H4KfPUucvJi3ycaha+Wcsqw2EYy0a1qV
wMrYR48qgMUgQRl6vZFWDnRLTw9iD2IVYzHlxXpk7qtYuemFJsKqTUcMYTUnYdbuVX/YqDz5vEt0
a3GwllpiNcVYlecqecbteScL9yn+btc/5fMDl75Md4fFpMRhWRYkMariD/RbQt6qXD2rRQuYtBO2
uJprH7E4ZAcx1shSlnIBJ1Zamdl7l3x01GJd/4q1py9CTTgNQHkP5vxMBmhHHeywl0DMwFINw412
Wkklo3T831tCa/Q9RndjccZnD7aJXGdwNcPy+2DNoh2x/tzg4nvG99Dxo6C6yVMFy8u5b3cIopDs
zEl0l0NZdq9/8Fq3/f9TuNH1AS54YSXcVwa7nUQCOTbbF+hlD9ffIWtrzbq4VwtkqpO+kGBbsAE+
Tx2eNUNb+bWD81nAznCRWooVAbUw7eB05lSdvFejLz8riWFptqj13Y9WL3Rg0fqU39U5d7jAbLIn
FY6T6krJpPzILBP7sELxZ3h0JTk8u54MVPmI7B3kawVro8yFVVHNl1SfOh+BcK4Bu1ab17JREWqZ
MpEdu7Oy0rdHdFccJjQMf4nJ4IyQKX7+0AnS+Ij3SOSElRIJtpxKgRs3OOqVKADFnVBn5qsyQuwo
e93fiQpFjpJZCz/SWTM/pFnq1INQpfV3UzELqAVGOz2XBQXi0xjPhBXFapdDeTw2JQw6OEP5OcmD
8r5La80RxgxEuIzAfXTjrtXIe4bo3PKaAh3XxKS3c8OuFl5DcRZiu8yF9tBoRepEapAULg6aIZoe
qsweRYGaC4xy2xcpm6RvwsVGWpQxopbN+KE1ShViX2c5UCrk36QvLOy98mjYQ54rn0dVnO7LWKyP
mZxzcopmb5jZBbOUaiWp7VqPAKl1yjUQCnOE2ZjJRcwW25JUS2WOsBxmQ3YxZM4ealWD5WHGBm7e
EcYMsC4oUNaE2xaXeLcWh+I96WdM4QFx3U+Yae07Q8r3SSP8SKqw2Ie6go01EvMktuu5yu0QgaBj
lWkP3NHCg0Ifc+VBmJnLXaSUb4mEd6GTS5HxIA1NEgFaGM37rpbV1C5DIbibwgFX7+Li+9hwiDsT
d6vucD2t3UoY85sL8iHGGpsF2umbIg3h7Q7Syyxk8knzA9a3ZLKM4HcRNZrXyEkXOgRRiYbHRqei
oc/9t2kAJ2Zmreqoplo5wiSmroDok1uKFYh34qhavB9fxJQrwjcZA9VjEuLkKcdq49VWIZ3leVL3
bZZcSJbIPMVJj6HAi9GJUYXZpFU0x1CpUif01fieUuHAgQtde1zrAB1ekGIahLlbVZXlQ1mggZ4i
Qb2HiebnYBHH4NyCsHSQDMu3Q6kIz6kY6Meh1yunt5L4re9BO3N4Qhs55iGI8EB5zOnfbMDMtBoY
pnZLhTZGIWKpn9GmNjchfOIdsAL1V1b2KvJ+PACDmVha0tT6u6Jp8RFKeUy1KycgvDrG9g60hHBn
Tbh47w1yST/jUDQOCWfP74Ix/FGLITmUFZQLFJSGI6uDtM/9sbxF7jh+ny4YtELiCuIEw1w8Q5G3
kosimwvKQNj+qPlmfxelUxsgcMMoZ9eYZnksTKndp5OCHnuqWInT1H/pYr8/UNAuY7LeCxILiSWV
vyWrSiKntNTkqGtTpbgdN7VvRV6QZonltAZabsXFN06ec32hEog4bqJgv0nBTL4FFgpmFLiq5EhU
Ht4Jmca/U7gdkVPIMcfE3h8mrIEbK2dpDFLSF6IxSj+vL8MrS/2y1MDUEq2fYkD9wuVnkrFRfJDk
Q+oUX1EbGJa+LDeIZsajLwm9V82txiWzEh0ZdjQcxxczgNp5/Ts+P5Dpy8InsjgIUyoOfmk2PGnt
fJaK9un6o/+mrv5/2EVfuuWEaW9pbUd4X3+sb6IjDrbOvrFPseu/I2+rXOVx9gxPOOS759A74rmQ
vG7hwtY+a3FgzitdrAucvnEMTJ1afAEfudFgK7uvuTj3TQh5sjkk8TK14nPY+uSdlds00/9cb7TP
D7G6eXntP6E25rV8CcqUZ1lID3qXOr4kPcVlu6tTxcb68N0Su40vWWujy9//eRVbEI6wHAPObT00
7lTP4H5wodhf/5DPbxT6EmiPOzygdfAGZzAEniQprmgpjxAFDnPxs4Jqef0ta80l/+83pOMQSXlS
DGdDUk+lmuU2cbbXWp7uqeZ7wmn9IUib4mspnyXiPuGyx9Y+h9hKV+F7G+nya1AXqYtHeLjRamvf
szjb5YMeWjip52fWrifTEm/xwXnN5faQ1YmnKNWzHmyJ6i4D9pPZaSymSNhXWJoE6eQBlaJimgNa
GezG7ldU+8frnbP2hsvf/xlgEr7Aojr4o9fU+CoE4KLG9NgI8ZOU5u71V6yMsmXlkSSmlkJxSXwu
weoEcurKgwdjhohPaefx9+sv+ZvS+KypFjMlljJBqbJIPNdvylt1N39LvAEsVmF3b+OP5t6z3jkg
ixtSys/TZvrS1QMWaiwDom3OzaxCb7XqIhdstZfMPYzo3JOSAEvueMBWJI17odjDDNiq4V5ZEYzF
bCrjWGavhfls+TkSZOWI09Ov6224smwu65EwFpLV0Bp0LwrfFOsyTV85f22sZGsPX8waAtLKUHWz
7sn5BPwz/w/zGZwcKn8DPrnSLvoiT133vV/LfWJ4jWq0B/zpOchVSrGRBV8Zw/plLfhnmkDQDnoh
bKNzYujlwazj5AHKAkEpvPnOnaJE/wF92Ar0rIyuJSE+52DUkRHUPT3z7aL/hY0216TJnqPQUaIG
TxzOp+kXt5j/x4rXx9AsBhJHUQKFh0h1+C4Dr/hxfUytrC/6Yq8sLBDFYayOXqj+nqTZLmdIZoOE
ddOWrGWt4xcTP4lMBNP5yK3HTP5kqvJDHfuN/OZaRyyCI+Y0EqsUK9KnVXzxQDoTD3/EqorkTfKN
ihbX6PEMNNP/vtZWi6ndGmbFzUscoS6opE6wtCddYiH0gte4v/6KtcZaRD+GCZYhh/cJuIN+saWO
XJJNWzrQlRyeviyLm6hT7jTsyc69ihGnP0+a0/Q1EKtwVO/moGncpuo0F4ph/pFLiZi4JrcUxdYa
IbzLDTJeWY4XNvenoH5tR189+X6Rnxt8nN46bch/C6m55WKw0hJ/Izf/zGhdGEzRaCTseS0wYH0x
7oSUOsHrzbyyXGiLMSkS5wx7WcCDMhiPAZmMIhPsOgyd8aJnKtON16ycRLTF+OwBt8X5JHbnLJT2
upZTPT87YxfcmWHsqWL/XdSirVT8WnstBqeWJy0qOHbxRnurlPOUb9XxrWwM2mJIln2tIA+8BGn7
+JQX1csoW8fe3CrVXPvdi31nBsUJnQd3Mz9SKYEzv8li8+d6L//NrX9y5liyVE3NaMxs0k1PvuSt
gmqMnUBj/OZC1ByJ7UTH0hc6e8yIb6r55O/KZNS+dnBb1oWKSmb2NWiNczZcshlYpGG01j3E0iTi
6zRvHHTWRthi36ulogfzj1MrXH94UAWkx/6EenyXhu0xNzMvGjfqF9aGweKoS2bDl6KZi+jca64S
P1XqDA/0+XpPrT1c/9/t2+yUOVNik/mYJJ3j4wRod2r9NGFedP0Fn40yU5L/341zSpQmBo98royu
eI5BhHqdqH6J9cPTL5/1z1qVkH3M5c4Yz0IuEqkN2UW3Slo/a5nLD1+sVKNpVphL6ON5Uh9LUv1q
Sb3uF4bo5dmL5akh/DK0sjSezfk2S34nyp1av5fxxoD5bI29PH2xIM0DGdCqT61zqP2euErUuM9m
mIP1eHzP4ffr/br2ksXiFPRtH4KwHRmVKXBLopnmjWZl+0mt7TH87/pLLqNwuYxcvmSxRKVNLgVl
lExnA3sDy/qVdO2NjPmlIW58xcoLloGwvhE1cH6MH3h5p3HWMqdCHVsn5W9c7r4iz+MrlrGwaaB6
Z2z78eyXv/K+u7HC0Z3bZH+9jVbG6fImPPSBrsqtNp5TbLgF6mlDeR+EG7P3bz3ZJz2wdE7rwz4v
g1Idz+rB/2MRnr4tbhu331l/mm/muXguNoBjn56QLo20nMldHJokX8ZzeCLnPezmG2OvO7mLi4ct
HYxb/17zst9kRvf5YctMa2VtWvqpVfLFWyOk99W0T/cNiE0HJOnL9X5ZbbrFJKfOPBOFgC+qanve
K268p97iFJwYX/Z0phRio4/WvmIx3bPQ1xR/YADAd3JL9c1qtkSO8uWnftb7i0kOHlgxx2YYzw33
+rukKa0HeJbmOVVin1p1TU+ckTrofSgT0U8rHdPS0ZdOUjiJz6WoddwHW9iifRUdLUpWXq2kHE6Z
6Oc31DgnTjZIjSNNoXJXxkPkhmlgtXYZGdh8Xu+Dv5KHzz5gsYCo3E5zlDbjGenDyXwc3/zH7E73
zAP24Q4MScjV98YdDpmO6CbvLUHeveA136iH2PgFf1F/n/yC5e17ptC0tUDxnsGLu0xOR7Df0hOg
Xfv+2+7pFNk/031+P9qHm/cfIHEdBodo/3gYbZrW8e3YDnfRXnDN3RZ+ZWW9WF7Y9awbzIHL7FlU
9xzFbat/kchsbDT4ZWR89rmLwwoIIwG+JJ8rHJvd6Aq2diwcCM7Of61tsHK0O9OW7cQN7csEEDd2
vNVWvqzv/5wDxBz0s6Ay1yiX2ne7xBZu0MLvqdPaTzsKzBws3J341LpkBG3Dbnaa29kIOezGluzU
jXZgx4+th7HhR3yn//ItW5tszQl3W5yMv6iozxpmsb6FalCPcsEvrBkFHInP+b5wDKfeDbRJdBMc
yp1ukzXjnYELhfp6f6x19uIQ0xIQMSD/0x3MrCIoXTM469LL9YevLDxLu7gejQ2gafoaBXxs3Kf9
z+vPlVd25aWhTOx3sjDjiHPufwXfDXrsMpBIsN1FR//wAb7ZDna93TudO/5RvEtPecMNme7bZuN8
9pdg91lvLRY+szbyxDf5BRrvxiJslxxDJ9sFu/bo3/g3eF+69c66FffxMd/FO8H1d0i5Tu2+c7LX
rZn6Fzr42a9YrF7UE+YG2zuj+nGCRVje+15/M7sSq0jK6OnP1k57kk/yqTzm9o/SyZ3Qa2+L+9Jr
7uUjMIIHzd3okpWdYHmpqqp+jBuBBgErMrKABU8GW1rlXFqkPBJMtj6EDx+q253kTDYwm7PwrTpu
vf5TwSang6XBTd3n3B7yy4hwVecNmq0dub5jHsLf8UNw1Hp7ulPO7IAvUInvm5v+h7qnAGSvn0N6
R9r1O9kW3K1++bRu5/JrFoscFRqpGYWXswp00fv2W4lU81V/MF4CDkg3zX3+X/NTerje8mvHiKVF
DhBvy8eBh4P2vfGcPwg/s1vDgYG41zz5hl7eMEVdO4Atwz7s4ENKsSiDzStv8ofqbjjgp/5Egz6j
Ut6FR83BEG0Hp/00Ha5/28oCsgwGWbHZW0NNrw6h5BS16UhUJV9/9MrCtwwATYjswkSk1crOstvm
YE4hBnlbxXpr5wpNXuw3Rp0DaGcTrfeEe3i2/KidqmNwlx2Vc/VSufKvVNvjS7m3du3P5Fa1c7by
/Db8T3m//oF/tVSfLA7L6JCOxLtvLltev6dM6lSezENw7A6pm3jRLjskTuMO7sjg704mi1R5GLaO
6mvdtliWxNma4SHKHGyx/HgrH4bb5EU+TffJyfCS99SLniFEXv/KtdG/DCR1fu9jnqeMZ/1ALPKb
eBs/65yhzTfzWNznlb1lHrfyTUt/OoxEAuq6+KZAm+A7KK6CifnGN6xsZ+piuRimWJhMbPrO4c24
1w/aW3JUjoFn3kQncV+dupPmJPfWxkq9MvCXNnX/x9mV7LbNq9EnEkCJooatZDu2lblJmmQjtP1b
zSMpSuLT3+OuXN7IArwpUAcgxekj+fEMvB9qc0rQYeAwuN6HQQ5x9/3KhpzqPDtlTR732nRSODo+
Vc8KEfhP+WG/Wh8AtseBDaIERAjHwBOBcTAOl+tcas5pvM6rlLZHjQpVdr0CRimK/QquNStvV0uD
ftrszgqvMxdmtDZyGAYcJ+Fao8AxufzZSyVr8YGbvIFHJxI8PQcfKP1ZiWkFuftV3hF7z98T8Nk3
d9MIMi5sISIp2Ylfg+Dzi+Sv7fTLBtzKW3tMXdoOdHVxyBylbWqR04naPlrbclPv8o3xDIWsbXNb
HUDY2eV37qHDuWdNt2mh03TRcTXFaFqHiMbxRl2/Sph3Xh6NhQWoi42bqeIGTTAaSO4EMZEh5PZD
EdPNNK/l6r/WyjUhc/DvXCJOYgjnFED6jXrPfiT31jHb1zszMu7drXHXHJLH9Lm/h4P2yp1naYSo
dueRBuyVYDGEtNLniQmeBeYL+149Na/xRzJscH3cdrvZuYkj0Ld+DXu6siKXTue6VjmsgSVMx9BS
0OgCFj9MO7EZt/2Bbk4H5CIcd+MmvW//FIfq0P6AJdWztenD08lhLVgvBAVdxbxSXl07DcYTbsDv
Pax3U3bHLbm5PFv+FvPFzkq1sEDTRLkFvNiibtttATnGlZ3fjHcc18V+8/mS4ugNf6ifzU1x523w
CIdbO67pQf+73OZRvcW/W/+xvKMrsWSptVos8aRUPfDCSBZbUwYGERx3PLjmttLdXW7w0rrTLjtq
zClpOGJs72aBnG7T4vflgpfyR1Q7KZQNc2o3xxQdQr41HswNi9rddPB3+QOkjTYtrlDQDcLsqO/m
ffXg7HuElMt1L/Sarn4OrbUWfGcM4iTMgLc/MmYF3VWyoyaEk/5d7IUAvLEfEamQfd0mOV6Z1N5g
bHv505fuF7rYOawOk7xR+Hb6wN77F/uN3JXf+ijeibfsP/cN9hjmyinSxwd/MdX/rvGz3QRmXH5a
FKjJ9eGPNBWhSNugjb974xPNIAsDh3FzVS/hNOpfVXYaqrPK3Aru5RaQ8NG7FX6aQb55+bwrAlzw
735mx93PJthlwXO6QaYIfh2hf+Mg2UuCPzAow9n5T/T2VIZvl3t4YcbrciVynIpWDtjcSkL/MKfb
UsdcKfqvBsFXrdSiB4hbpcpmlN1smz+0xMM2XL+D+bX95j77n/U9P3S7fEs27AmEqC0LnWjNEGSp
VVqgmAnELcDpRNKibYKxHwAnUSsxcWmz0RUX8JzuMLAWsNm8ziGc3e+yY/4QH+Jbw0eeUm7hqn4L
LyhcDktwGJ4vD9PSGtbCR1240DqFC280EiDVX6r0B8zcLxf9JSoO56i/DT2bjC28wIwS5u24PhkP
8pZF2VP16t1Ox+4R43PMHtxNt1LXwrj8PTKcV5UknctAG4uGCS4J3hwI9/FyK06Hiy/mmq65Dp0s
MtHT8lX5KzSEAzOFbTQ0nNkJ7WCvnDi/9sRAV2kHjTIHEqFzUcv0QB/mY3vwA4UlCkT6Q7+Nf11u
ykIk+jtOZ51kwf8c7ioYa2hS30pg/zuk3gjcgUR629jmlsxsX2XVSsctDcnp97PaOLYGp8pRG2tf
WvqjoyvlLrVCW/yVJPMMiw20AtrBbL7PZ7WdR7ap+Lcy5aEjp8BeU01YHBdtvdMRr5cynnAwgH9r
BgZ704UcIbu0keHOkBWFTYFlv7qpc9t1j0PBgstDtbAsTe28MMJ615ElItwQP8Yn/5i3xFtBVZym
1FcTWl/xIAlZvotx6Qf12sYlhNDc4zxW8H4qV4ZoYeh1tYYZTujt1Aj34OdSbYRV82dm0rWJ9XdR
fNECXa0BVO64AhPIPZgUQvcBBJlTKMZBiMttTOdgmILs3LIubyBT3j7Ohj3cAAfAw5z73n5yf3dW
LEIKsA9QzUxO3lZ63poH8UK00GXf+3jwm7613UNjjPB4/PCV3PjqyffbgMLb8KrJoXNxwRMHIBQE
vEMvR/qQKst5oDmMPr28WYvdC/NPp+FCMKkQYjD9QwNk648xz+RNZWfJA6XkGn1D7A46G9d0FG/a
qfQOJTKiQaySu4b0/yVqXMm2/n2d/2qaaIEi9oA1kHgGP1ArGaITuhjUbGhhKAdIInPMvP+ggDHv
PHuCxxwISC9WI8Z9KT26p0nTZQGYx5BsqHPOoGPAky0EQjisBKkZCsNO8V+z2BFD0l0yQ+Wbpy1/
qyzSvJhpU3+DM1uKnTuHRwfEkp8siDlugA5utyXwhQcrMcUmg0v0zuU+VAjyOtvmiTJeLFih3npW
AyzJNPQnOYMimw6S+pkKlOrwwkSSI59acuSZ5xyqrCDfIVQ+/edYRfPTLSrLCQeSgulkJdI8dHbD
DzYx6ds0CPpSzWN/Uqtk7U44BE9zSQ4WXjkig9LXo7FJuj47uFZdBnhzGsmu6GVHA5IXFk4c8CLc
8Gow73hdsaCbwF68UXaFJ7wkARc+7fxNA1UwKzTLUt2CDSqeDH8WD6oakdueSP9+zfQ3fS02lj4k
G1jae2CTOoeyNzeNnO46uoZS/XoJm74WH0vlJF1XeP4BvtkK5oD9qO5k4YDPSRjcAxzLtzfNWKeH
y635OlaaOnKlnTNeFaITsC4CyrqpJGQtAVi9XPjXyxh6Ev/uwdVYuk7NrC5ixotR3ZvzS+msJPa+
Ltoi2s4IlZkYMipxfOCGBaaBsm9FCi+dCSas13y7pQvYcTLDIBEPQ4cJ/tYgyEJyuyutJOy7mmyu
q0IbalckbqbKxDjQKg8nrJkxu83NNrxc+tJEOh1gzg5A1AcuAbYH3mHIhxdMGzM0YJPrU/dzbj1j
w5zm5XJFC1NIF7OrPWbjtuX7B6cuH1vgDWAzurKTL5zhTV3FThqsts3SBsuY8upgdlSG0ExMYTDV
CGwHsWPAyNzdeJQHfg3GQF+XDbwKkB6HYVWbQDDUHiVM7znoC9JDNLjc5K8PMaYurlBDOVTyyXDR
ZPNmLm9spw+kB8a2u7J7LPXpadqfDR4XTT7AOcc/QGz+EXzv0Gzmq+4qpu4nIKEmmnFz8g4xA51j
SmDNmULNe6X0pZ7Rdj0LfuEkcUusS+B/wjwdHZAEAMoh/AF8l1XMzZeHSFOXVSiSso5l5ruHAu64
iTfv4Tu99iC10AKdcSqaBFgTo4kP2He8O4eY3hvzOnnfWy15dhVZu9l9HcFMnX1KG5EBAeHBLMRR
u96MA2sa9pO46pht6pL7glMDkliVceiw84YzPJJepEPpwaIi/5DEWMtILLXi1ItnE5XElurhAhcf
zNn8XjPvJSuyI1wB/1y10HT0L/QdKogIEe9AJgBCplsFDQavOxbTyjayNNin9Xf2+X1h5zmAs/HB
t2PowzIQ6/skvuuK/l5V7UolS32krQnXjiGYkqXwWp+dQwO/6OAkqR703bC9rpe0zTAvYlVAd8o7
FMW3PIF5sXnkoJoqthKGF7YSnVjaktEswMI0Dr09e6EnO7w11PxOiCk9xhQrDxL5KzfPpQHR9kSI
jLuQn4Ikd8vepgwmowyvHl0FW4SVXMfCYOh44EYp6OVOvYhMSDM3J6E2+OE8FJP8fnksFjLipo6n
zRx/FElXm1HX5MZeWnbzVoIKthfS8/cuXJ+/Fb1Z7hx4Rv6Z7ap7sMz5ZASoMmR3RpE+xpjxT37a
OjxsYHt8S8d6AAdO8qCFUulj4/jzECb+6cBAkrH0dzI3hwPEXtkaP8j7OrzqSF3DzH2hvHaOijhn
IVTMNnFd73sKaTSz6p7oPL6Pqzzfv0mF/78omTpGlxh+XcYQUYhkM7i3JxfwF9z/Crh22y3UTlJZ
pOE8iBYQrBzmzrTMxykQ8PkOx5GuxbG/9NWvvkJbpKLsEwh11OrkdDpPAbedzgu8GDfqjQ0L+ziY
PVr8BCMNx80RCmSfbJzlPgUNJeBdS2+sPsElBTJcAWmgRKamun+pXSUDhxpFWIjBux8nJ/vBi6r8
LE1RPlRdK35IVc2BS5r+loKR9j65NoH2WEv7sOMmROengeKwo7oeAqlT/QgwTfsIaXu/D/Je1Tc1
6HFbMC7mN+kJ9Uh8XmwcBs4kIY3kGx/sj00/G8NTPvb+xmpb6yYhif19BmAX1dbTfug5u0Fqrtv3
k8GxkkdrQwSDTGRHxetcVSBbsnyeb/2x4EfLAwNwNAgAaUldgGrqdZDlmGsQA0r7CVcXsZ2pQ9OQ
V6QowBhgqQUvcwIJo6rhyF+6heRHJesxSvsWGvxObUGVqoZwya/L62/h5KRzhIci4zKTUkTOpGYo
gFtw9B1T78rooV3+EryZxxl4QVFfJb+M9KTlBbJwgWlwXfzTfQt8aXltgqs3lM8/ekRWs7pr4h9J
vcZ5WQjlOliZTjZXsAKDVW2JSwDAWTsHN+mQZBAydOkHjBFerhoHHYTMVWJzm9TewS/wpJCSz6GJ
V0LsUhtOv59t2hWjIq0FFHIgeIz8HiSUk6o9ZLZ8mAUusYOf765rw2mTOqsoa2gpISEMyNBkvea0
ea0gB3256IVtSOcGT2MNbwOJzC7CCnJCZmkeagJFKqg/rT36LmylTNtKpzQWrPQHMypZ9WT1Izw4
B/Imu/bJcL0fl5uxsNqc0+9nPSQaktUg1wgIOnrufzn20+ey7NbSmUulazG5rQz4sCdiiqCd807d
amvG+XULWQcgN0hDU7yhmBFsMh+ozB4Td350ZLJyDVoaXi1OVJDorOq576OWQ0Wp+LQRxf105Ti2
MLA61VggS1P0dU+juL7P+Udb4v3U/ZVnKxF0oXgdCIxrg+KwJBCRawsjmOf+pjZhgux0cLTm/prL
6sLY6nhf8MpGOivMzjF2d2Xp7TJ7LfW61AAtPlCnQAZUYVLCDcXaCE9a286nY8j8wtuXdt/uLk/+
hTik43Z7Gmf+qHwzapr0JikG6F7YbRl4HJlKVUBkzezW0l1LTTrNs7N11ltmYdqFjbUMy6rfBQxY
grJFutgfSnJjy5xvLjdpaVROv5/V09S+7SaZwPHbFndO3O6VZ71dLnphSeh43YZ2HrzasOJyOjT7
wlTs0OJ+dwd38Wtc1TzT1DG7TQ+FZlPNmFMe2Rm2mgIIUf2CrvmL1SERcbkdS12kLe2Jw69jqnwS
xf1M7llJ7H0CkejrBkBHw/pgK8ohr2FK0EFUmdsF32Y0WeOoLHy7joEdxdhCdWAYIp/5x85mtwPs
Ry93y8Ji0CGwTdnlkNbGOXWycFFx+31Su2ExWLsRZGZqriCTF9aBjn2F84sP6nfZR56Z/yalATG8
ZnqaYp8GImuMlSFemKq2ttpwhoxr0EMwj7psZyZQopSmmjYM+vjh5d5auGHZpwE6W2e0pHgZiT0z
gvojJL0fu/ibVdJDDl/yvHUhl22sJBKXOkzbQsGNyxRURUlExXvDB7wk3Sv2wRJ/5f1gqSHWvw1J
cV5BLoMRvBRbwArmRrcZhLlniXcrew+cK1+Ooaeu43OaOjY2F0ZTOqPfR42Z39omTG3q5OnykCwN
unZcgu7IOHe4TkViAqFkuLendFNOH1cVrgNfWT1yE1LWZpSMt4adbXxSBa7brcymhU/X0a+1N040
q5kZKVftRVN8Q34a7rbedWA4U0e+ynmuECgsM4LFUWjN3TdRpDcD3mMvd85CVNJhrpB7z2fSDCIS
cfcxMOtZNoCCXy57ISzpUFaYeCrYG/hd1ELmv/U/cMvfu+m3ms+hAYnVy5Us9b+2mh3bSWFPgBPT
bLgvdeGYAWTAvwlM1JWAtNRD2iqGnjgZio7PUTZUD9SvbtqWXXeC/8vHOotEVe7NZZX0yL6I6m2K
81srLVfynktfre2UJJ+p0TNsxyWkUAmeMJ1+TVdvIazpsNMW8i+ty2cRZdlJUWnMJnqwVTnuO4A/
tp5d+CsbzsLQ6iBTDzqzfo7pGVVOXYdDyuFRYTo0aCUhK4O7VMUptJ6NgMPU5CkZd1EBImtmIgsd
QiJ/c3lqLkCIgDf4t3RkObt8okhHVj2yhka98XgJAws2fIcL2H7O7T/UaENXyK0p1E8XYZWJ5PnK
yk/Dd9Y0aOl5nHsGdp8WErl1DNxI0MUEwckFVRZuHzBdA0e/3PokhyKaAwuuzYT01w7SR/LRZzF/
u/wlC1PxL8vr7EPiKfGzfEbWN25EAIO0W7yDrjxyLxV9+v2saElbMng4oEejQyWQWS15RMLQurJ0
beVDrwqJtqEVke2+M/lmzb8vd8jSpNP27dae8brYolzHbW89k+wnuJHhu7eXi184Fuhg0qSwHR7P
OPbNzrsFVZ4O6cY6yXfEgp+WX4QDv7lc0VI7tF27zZ2xrbqJRPAQfRwqasOQEKgZOjVr2h4LoUaH
kZqF5ZcprQSAhI4XGj1pd30y5BtWjqAC8z65LtLoGFLPlGnijEBi5B79nKwSGs7VW1quzKOlVmhh
AFQSbK4D9lgOQ/YwZrHxrXEoiMRult/4ZpJctxXqSFJIjzPoQGCh0Vz18NTMBgOOIRB9ZqogKye1
hT1dB5ISaOfiUoG5W5onYe7yKIZXymek5X81/pUXsb/I/bNl7SrBT5AqgZPmPAc5KT7g6772wLLU
Am1V+0Vll/3AaWTPxQ/S5kc4BxwsmC0libuDXvXKwWphcfzdE87aIIkq7DT2rQikqz+OanoIBMx3
Rg17rMurb4G8aepA0apk06R4SSOZd8Nv24ZZn18XxTaOzfim6yg/VJ3tbvzEiF9iAPLxjlWSH4BC
um/YGqrI9326u/wtC3H4r1DZWWOdwm7g5zlTZIX7VwGIRqDcNYjLQkfqiFI/7Z2YSUmjwrBYkLH+
QzWgQjp9s7/q43VMqe80JeXJiI+HAUyQKvl9JuLP5bIXJpsOCmUFzF4oaVk0WB9t62zbBCJj5FAx
dSyrt8t1LHXQKeycdT6TDqmrSlqRkTwX0OqFu2Uw0JXOORXyxdOcjgYlHcAvJhOYxo73AMPP56T2
fzg+eVFOvtJHS9+vbeJGIzzSsJhGTQzYim1V2QN4sH0Qp6NaiVpLrdDWfOq4DYNgnh3FCFU9HjLn
Foa17RSuyuMuNULb0z3fTgc7Nu3IbjtzY1mtdTeUcbJlRjZdt0npqLg0mRlP8FobdUmMRQ7Dw9EN
HXFl6dpm7sOlyiuzCv4kLelgPJ6rJMhLJV9Y4xRyJWZ93UtwB/t3qmYdHqNS37Mjq76f+AsRH46/
Arr5OgQRHQmn4GiA7GPKI5cVdTibnnGEgnm9kmr5eh0THQuXsczo7AHRHIH8Nkvk74bwNyjMvrec
/deYant5KX89T4mObbPBYuhNigvh6NR7G2fPoBwgv+EMNEzgSba7rpbT6JwFDK8w3Mzy+zlKmvxb
MuXP8yzvKRdwRM1XZtNSQ7Q1jYM4fNydCmdQ8UxwBm2nB+K8ZfL35RYsDYe2nj0b+NO86cwIG0+/
nd2qiwMCNzFAE6oPw8nM75wO+evlyk7d8v8hkOiAt8yFyxuhWBTcAexjbqt2z6f4patKvvIgtjR3
tct6QmgBwROkv8qRQQjdBTxQrEzc08r66uO1ZV1D/7xPCgrvBpAjAlgNQUygs+7qur5FlvuToRsD
H7i0YPBAcL/cYQujo6P4aiVI7EjAOdCU9MnznekGYh5meoDbi/is47wyNqYq1gzQvr7vEB3Mx3g5
WcKeFWhaMvvBIJ6xg2cd2ZmTacQhRPOtUOUsxsl74s7azWRhUugYP2BQDdNLLBnBkTSui21ZHdiw
tkCXCj+tqrMFCi8dURg0xrUnISZ4htMYGGn60op5JTO9VMHp9/MKOFxR/B6uWIPkd/AO/dl55W4w
jH5lBixMaF3dE7njBMRkF2JvI3lqErzc54k53FyeXksfry1+F6+7EM0b/aNp/ICNjerfOF8JW0tF
a7s4VEmyfpbKONrV/QgnK2fOgsZZOYQsFa6tcuB/TroVc3yEA2Ezt2HKn3lfhJc7ZanHtXU+WEWK
HFJmHHPSfqsqB1QCT7krhVsLcjhw5/h3wuCqX8d4NAEBP4FaFIyIZPPHySr/uXASUoQKlk9l4OaV
2AO8RiEgnn+nMle/OI7qoSkoAxOFj5t4cMShxwHjCAo22+bZ3PzgfmXhuVblVuRapuJhLXpvE3Nj
jMOqzFSonNYHRzkd+H0Fe7MNHresH6ftJYxFPkZlF/NwLobhwTZUjExB7fhhNUz+51C3IHr5du6D
SGAYVSjhvySDKRuYF4KB9N75E+uD2hXTC+cu2C0Fr3iYccGzzeSnxm/HKBhkxAGFf+hjAziCBubh
2RaOm7CNMh1gqiTkln/leR4TRNDUeVO5q0L4yk3wQCUuhHPn7rudGMPnmDsufIeK2tnQTAaQ3UkP
blzTIM1j6yjFAGULhwBXJ/jwQtr+T2knzV2aIm55ZprOT+XJshNOKUn7MwWKEg4PpAtEVdmoqvDG
PbQkxZOTJf3Oitv6OZ4nhT+Ln9yZOHBpI1D5gy+OBUkRV3JJHj0P6/L0lPvLZg67qQ3u3WeOw3ZW
ZhrbBFjZTcoK6yCABQxbOrWhdKYudGfL3SlO7Yc5seUfYuBB4q7sEVlrCd53UNWs21Vwd4ExRQ2j
SN+qv/cGHbe5aeMFY6BT2NjQsJ9IWm3g0UJDL+6yO2u2UmAup3EDAzY+bos4tbOD1w7S3kMrpa1C
w0jMfgMbiuKTFLN8bgCA+RjtjExbmzO33JmWAYP0oY7LW9xF1UFJ4nSb2Wyc713mKx64jpXvYcBM
wcTC4vC8jIIyzApWBnZiepsJplfv9QiVxU3CYNEHnIosw5JT88bhHr3LnNx77qfMNYENLGHAjHfD
fS/9qg8q6ZQgqDiG34IdZrSw0isbdYABSWlvYZCeRh1kKndunofA+9l7kcF7VyEM4JpA5GtpKDpu
3NSqdyVr4id/mCHkMLABGolxDxSIU/ZbUJNqOCE38oSChBNd2LciPnpF6fxBrt/48MHGemvyAgsn
rRsqtpz27QHmU/SmyZjzKJsm7+CLVjd3uepMd5v2uXr3OMSdXdWPb3jTtYuN2Wd2H459X4ttQ221
FaPBdrhzjIAAMeNQc1K+xcXkvUJfbAosU8IpLYZpk9c181PSGHzft/AxVvA7jAbXrbdVS7K3qsHz
pAdQ7Xs8cGM/1BDz9vLqBckL8zC3PoddL7PlZ5dM+Bzi15u5tUmA0SZHoqr8MfNMVd6ApsKclbC2
EJB1tLCTZ3RCKOgiH2gFjAVsAVyfhIkqt5eD8lIFp9/PtlnHs9vMyYSIEtf9SDwJmWtvZoHdrb3y
LOjiEB2/a9mwNAKPzzuqB9IH6eP4Nv8ASLa7y16nJ+PTevfexxfxJO7ie/v5cqMWjva6B03aOY2d
Zp53NDtVBXhiiIFPKk5eiL3jwScxhVfU5ZoWuk/PZxZdxmfYOgxw3zWhEwn/6KCyyv9qYy0Rv3BQ
1Ql4MZ2L3B8t49j6kA1wBDDdziZJn9sB8O5WrVy3FpqhM/FKUrRCjKOIKuGkOwnn4Jd8khOUUY01
4O2XY4LbqXZugUWv13ut6x/H6dV0IH8LuTC/fR7W0lhfHrFRvnZ0cZw8LeKh9o+Oa1kb1x8QQbuc
bBI7t4J6ZuVPo6f9QVmeVCtHyC97DVVqB5oy78cm7zHNEu/etu5swUMXFMDLM2uhv3QkbjPzyTYm
iTlM+u8egmSSppHV5fCCW9PxW/h+HYPLcN71xlJ5xyKW4WjbUc7aN16BPnddE05z+iy2zFbFIOPq
wI+Jg4UHhqozf2dp1r+kYDaTUNjNmiDnUmedfj+rSWai9XEu9o4GtJGaGFbdbh8wu96448vltny5
DpH1OPXhWQ25kbYTqyiMwGwesAo+61AR8ziSK0aAP6702FItp6PzWS0wyJiKqjbhmmE2P5HsusPJ
s9v5ZHwfiuFOImOwu9ycpaGnWkUTa4c5TWjkNTn8AYxq27GuCvEW++O6CrTljocLLwWzQQHA3L4U
5U3csReXXfNahcHQ1joc7PEsSTDcNAUkGpTS0fuRMPhlJyvjsNQ92sqGtABQPiX3jm7CDiSZBXIq
8H3M1iDqC/NVx9AqIy1a20D3g79mh34nuzuWjjJIm4bfVISvCeot1XMKlmfzyS0AnhwR8o4efR8N
nOsaFdg8u6HG76uGWRfCBaplTHmWKwi4yiFwvP6Xn7D3PHe3l8tfasDp97MG4E2yk0li+Uf8EzRw
CTLkn6pPt41aacBfpMb/ZZ+Ir6veQhsFNn/FnEdO2ZBn5VjdY5bJOrRTCwdns22Pzng6e9lO0mxw
CyiCwWDZNhtovLFqZdz0hsdu4EHKblK3cG7L2GvvDJNnoUfNuQpkB3M9lSdGIOvE3IMQKcKmU9lW
9QbfZHY33c/TPOyrIfG/Y4eCz6vgKb3miY8Anftv/805ZBzrUWURdkfIZ3r9R5HRfktn47oB0hGX
MM6trJ5IFQ1p+T2W00MJk18lEugi16umpQthUQdc4lZVFDAtVZHj3+cWnJDdOSjIvTk8zJl7c3mm
fZmdQE9poRdAJ9/hg2PBijE2AtGXkCBL1sDNX2uCoXQt3jYd6/uBNf6ROi6oVBQ8rMIePCDmBYPw
3VxI3Iaz/rXkU347V6DqKdDGHsu4bX/DhjjZKbCjT8482QyUDqDSQW/7XQBzsPyWmEOyHxPTbXed
3Ta/UuGW08ophGGefLU6tF6BX7igEG3zjj31/zSuTDcUl05gcFZyv0vla/1CeZNAhCYGhcam3U3l
znRLJM33lBpr6rtLVWg7kdM5amIm847SM3ap6GHemCXvRuYPm8szZ2F26jrMxZyNSJmgAi/3h/3M
6vg+6e1XWeZD0CUIDnVTrXkGLjVG25jgCF/KRGFjguxHav9s0jqYYVp+VUN0cDmsMtpMIGEVtT18
4C2oDPr0MZ78qIw/02QNFLC00LQ9SaKnPMmxeWPIvTD2ikjkLFsZi4X+sbXBjsmJNlVxBZs9iCLI
38jTBE75crl/Fq4YOrpYMdw6xr7OI+EJ+5M0pfwEttZ4pbJHPolWcVkHtVl3vwhubWuDsrAD/uUR
n+2AFazK49bGIbodu7BUNNkgjNz0ZXMPKv3z5YYtDMnflOpZHYpB/Doj2Rz1FvJGUHtrQMTsrwsh
OtYLYannseWwIxmkBcOVditHAMlyE47jlz9/YdD/Om6cfb7pDCZtkdA5Cl/ChL09OMW8yTL3uj1U
R3gxGEEZNbfrKBE0mOsimFW9ZcN1pdvaigZNZ4a8KJaDN6tgTP8rTZgb9N+u6hkdV15QnGOlIDgo
u9Mxid33shgOJE1XVtvC3NSB5YQ2U+WWzD1a7reh/g6v6q2EEWulxEoFCxNTR5Zz5FmLWppzRMcB
L7QOCahMrpw2Oq589PzUZTWu76mTHibmvY0uAQzRLFeeTJd65zRdz6albGOlyhq9Y+QyIOmTO8RB
wf6UzcqqXSr/1Gln5Tt53Xd9k+DdNLuFTV1Iy2/KeaiB4b08eRb2NV0FOcPjeG2wDpegWiZBPLm3
SL/DRIGU97K1v8VVdc1TH3zUtaDdz3gsaIzGO1Z4E8VLgXtDzRHmJXhoudySpWmk3Rf9aexy2htz
NFTIzxWPGWSOL5e8EHp0oLlllX3OKa65icWskPvq0MLQPchWlX4WKtAB5laaZHmXKP+YIlC8VHii
htG5M++nUqzxFJeq0DZklgsp8vnU/YzfwwfhR5uXP7pxLdWwMI10hHk9pgr2ruh8IaBwoUbabAYD
epVpyqdjaw3FDWH9z8vDsbAkdDXjMvMrmohURX79YCZIzde3HkuCflXWf6mvTr+frTlRcF758hTx
7Cao0iYUnhdUwKZf/v6l4rUlHUO+18khvnS0QLrnIIsKhrc1tZZeWihexxDHQkoXVjJDxJGbCxhj
NW4YQGil7kiuu0aZp1lw1kFZN/iJss066nHjLWELVax9/MIi1lPts2/1qvC9NkokoDSeoHmojLVY
vVS4Nq6lHDO39kkdCTuB8/qrMfy6PKILZ0YdJ1xkrKSmkeFsQsQ3t5jvJ18+uimXQVLOGxpXECRM
6/3lypbGl/7b+bFbJVlblF2UZMjdp42fhXguNjaE2yuZt6/lawj0Ev+twkSexwTcbo7GScDPsHLT
IMvglFJnVvOt9wXbG7NzeoP36FMypfTYjE6/G1oYEiROAi8cPG/vwL/FSwZLWu/gICG8KZllpQBT
pm1Y1Wn9jshgbYc6qUKcjJINh5Xpy+UeWhhnHUg7xLlvUFt2Ud4Y1g7CLOm2tCtx3T6jQ2mN0skw
L1kXeXIIvbb7zA37/fKHLwytrqo6gtcK2UzKjqxKd7Yldp0a/7NXecVLxWvzHxj21ra5y460kQIB
rZyCBh44iq9twQuRWUeCs7KfJwMSe1Eqv/dQVMUxPZBCBFDHXen8hSboAG/hOo3gFuCBM6G/jNYE
PdpixqYv7TVW2d+ivsiG6DjvJCk7AyxfbGXIe4Z5nf+Ps2tbjlNXol9EFRchxCvMzYOviWMn+4VK
4h3ETSBACPj6s2Y/OTpmqPKryyUNkrrV6l691njwUac5yF5VcS+hwDFZGt1Kus7PGRjP9lYN4pTr
B2BlAU1C2nSwxAiytjkh075KwaBDXoEPief0x+fGN3xH1zpDObeDTMYJiU6n65qd30HXbGolOwTt
Fm5s7TMM/0FtOXZ8sPwzutkAiIjSMtvZ5W3etBsX0MoxMCHIwzLmioQD3rJpD77He0TcRb5V0Vpz
H8ZjzQ+toa/KMj3nSKbPF9bmdIta4eOLgpm4Ywb91qYZygb766JvOZvyWDm0LSLLostp7nUfh2E6
fRmHcvlMA6bNTDyytFI7Z10YngsnSB9tmvK9U+pPdfxjdCMS8FSqLLcv0nMIoHzrervU/7qwNG5Z
G03LVnfkxzuCHO3f91HKpbQXzyfnRVo0tnyNtove3Xibrw1ueEWv6+tiyDB47z4RK/x3sdjbdWu7
LML/exJA7//+2aFTqLbq8gbUNZ51jxzlCe9aO/ZsFkQI0Z5qWm3EBGvfYNh1mNc57uulRe58vAO3
xo222OH6R6wNbdhyZWuPhEXbJB6wFnHfuSl46srd9cE/tmNm8igrKS0uBYegnItmwSgI/fmONmjM
jmqr+nN9jo+dETPJlNG6K7OcwZwdPKu8Uu56ULuloI/LyudPzWDijGkpRANqOifh1ALE14uH3D0z
NAgHxa/rM3yIngay+OJP3gXcHMkWsGFPwZl34xRnPanhlLQdi/kiQFA5Rznav8Nl+JUO3cZHrey7
CSy25oGOTpHWCcCMHOofwIkdOlfX0+e2nhk2zXm1uEEWCHQ813shz4HK9jx4vL5eaz/esGnLGfOs
B1QtGd3ytnCLfeo6vz839GXKd1uhQvhrlECBd0AHswuZni1pzrXfbNhwjqxvXUhkIB1KIzbdy+zb
9V+8YgDMsOBJj0D+FBU9uyN9qbusinxlQVQOEFRbd1uJtrWfb6Rf/LwO8oYhdLHSKqZ54UUaPJfR
9U9YG9y4kiEZIgJr4F3SZ+g34pbzB/w4++tjr9iWCSlufI9VykKGDWFfDDbee1Jax1rYt0J59wj6
dsrtD21GPxW6MBPrNbagm7Ukiulte8dSJ8q8P6Cq2linFX9qQrzCNAC4w0HsKmcBWFcQB14TWfqT
97AJVLRav9N2w+rE97AkogojD7IMG7995ZiahKNkBgxO9Hj8ONkePS1onfrj9y/OsHVA18Y3DLew
beHWdtcArHLfBDKa6qRkX2z1OZdjwhHnGb1AedU3Ca37PLLn4M0HUfn1I7r20w0Lrn3fW2xS4A4u
gD0s/F7tuashEKdycKYBinB9mo9ZWBGFGDZc5/lUCDtskx4KU8lYqxEKzDrPjiRn4qjRULufwlkn
VuO6BwrtiQffqYslCiy72F3/DSuWbsLtlGoAGIZJnger/lK486FrhudPDW2C7So+ul1JUfl07ElE
Vq5jK2vExuldiexNmB1R4xTmGsjHGTJgDdheG7I85tMPOn/1c+T2gBDZmGnFxqkRclf5MA0+I4hX
STfFQwiRQFtC2bRFGWhjipXzRi9/f3fHVYuubHt2yTn0keYGTdHEppj2z574cn0r1r7h8vd3E+S0
5b0Ai9O5IjSas9ely3eO3vKCa3thWDoV9uJIMiDuLtzmoozSH7gIQPtXEVBQTMqCpPkc5DdVXwVv
n/sg4/LWituVGPBBLdlD3jRCr0hUoYfg+uhrH+T+vVw+OO3mKaXkbFWQULRJUlbZyzyVAA0W+9FC
F7rqlbMx2dreGE4gl5lVpTZKuaSaQph/dl8E+a1TZJ9qWbMZNS5z5FZUFQb4mjStjojSbu2+O7dg
QL2+WASL8sGry4TdTYN2ptZFvO819r4K2SF0y9P1oVeWxuSr1HTRjmZCJhJFYhLMsZq/hv5Wu+La
6IZhMynyQrEFVgfgv4vyfCEuHJIbSd0VmzaJKoNhGVpQNZCzrI+V+0WF/7rq3BdbP35teMOiZ/TO
BH6IH+8WN3UPGmipowvTvb3FJby2OpftfucyJmfoKNEBNMNsdaSUvswF4hq0P2+AlNaOjWHBDUcX
kd3YUPJtwMuvA4JGEr4VY679eMOA0e+SprPdBknAwfm9eGkkNYvri5TJ9ZP5sZiozUx80myBZAkc
NQKU11kXB0Az3ntgA48bNKQjjeiFUc9oCKYfMu3k4magMe7YQ1Wp6TYIaoiyDn2xByd9uSXPsXIg
zKr+jFfMBAFmkjRz44MAnf+ewIpUjMG9XaotCO/aJJe/vzsUXV3VQji9n0iQs9PsYZq/5DVDRfD7
9WVd2zfDVWXgdMtyXIAJNLbilL+B/nwXABN+ffSVX29CsQLeWTYeNASVHBrVyK6gcy5uJxJdCEau
T7Fyqk2yT0YgxpVlIUkGf4lzZ6fbrWti7ccb3spfKC87iR9P6a4mP2T5q9O/mi2S0rXRjY1FlnSs
S7sBFwr9RbpvDfhEF/ml9Dfy7GvLYngr0QsGJZqUJmxOffCrj21UL1u8z2u/3fBUvoAqMXcvK6NB
gALtVNRYFPsp/XHDVa2cShNnCmMGDY1XIAygdVwSD8JA9xn00K4fmcsGfnB/mug6LDULPTm7idP0
D8Ca/qqroYyG0AkPNkU9NlXDxpW0EtaYUDswOFGrczs/CR2ILUxp5HXPvltGo1vHBCoJYDm4/klr
C2aYMRTlJORLKE2gj3KS2mYHACB3RC31/voEK+fJhGCh9bGYJMeX2IIDVvyV5xsOaGUzTPBVO1cZ
R7cohXAV72/CRta7eq7n/VLJKgr9BbWVHJJw179iZT9MnsyyTxfQxTcg1oVc4CGlpf5RCA3Vi1ZC
cisoXOiGZ6w88YWHG6/mj78vMFOnthNoB9yT4MCtTo6ClgXJTm33q67V17I9Xf+sjzcnMJOnmb/k
ztA6MumG3IakRXoH1YwtuumVo2WK1CtXQR3KnoKktYaob+gpRYGQ+Fux8ko1kpn4LFZ6XamtgKAn
HUZYQZvePrZBFumsihfXijLyEBZd5DbOxqW0FkmYQK3CoyQlgJcnbl5EYfArX35dBN0meWcXL17/
22aPIn+15QPUGaPe/zLgsXt9o/5DeXzgejzj6VGJqXRTtFUmrTvEvKtfqONEZVsDsDdnJ7CeR9Qa
bqYOxLNi+BeMmXrHR/ps8+wmd/yD6rq9I4Mtgra1rTW8BhkuCmAE5C5pjjbGmYinMm9uAtFsuL+P
zyUzUV+jPeWTKoWfcAdE4oN3ymb57fpKrg19sfB3cRGYyQefpwFN0MAfF1MRBaCYvj70yu1mIr10
205c1mCHBy8A6IVzsCHe+mMZLZtg6P+wmR8cAxPgNeS11/pwdUlBvOmOd315RPmjT/iQhsislWk8
t511Ao45ayLZOc3JQuPOA2SXycnRdNqBG6JC64Xb8bgq+vkEiV4Wjf2s/4QLUOhLEOZAhHD7qwDr
5cvCwU5AHav14oui4PdOhkviTjn/4QHw95Q7qobWkHT1ra9Sesg0s+7RiGHt/S7N71pwXDxDNx1F
pUkwMDFcX+a1HfT+3sGwztEIXoDc1grlM0dvT5iRf68P/TEdrM1MJPhAAqQLVN0mVSPHt1QQ65BB
0eYEooj+d4Yr4H6aKx/kVXmDTm7oBI4R8k3p4zIrfdS94ltnacXCTEZWdOz3aBpvcPr7ZoqgrfSC
1uSvzPG2EtZrE1xW950dVGBlBR0h85PCquIMPGtCLFDO/XJ9IT++vJgJeh98KGF07twmjrA8kHa0
xI1UM4NVZfRBpUC6CkK3im+xn6xNZ/gjqwYtFnSzwV9bDeqA/OhNL9D2PNHpUTB+T7TciI5XKiIm
Fh6dkKEO+9ZNSuWhHynrlITGQenuOtH2qKH2vtzZpBviALK3NIY8Od+6Aj72LoFZEE67gjYLOJIS
AvQceCXckwt2jciZm99T322w66xNYixkBcYuS0OADdJmr6qcQC/3RGp0abm/r5+LlVNnIjCXMoC+
XGAjTx6Ql9xyQd4jwgVEJI7lBxv+YW2OyyF5d7KtaRBVX5RtMvP5Jc/0CEEtXsQez5yNGVY8kAnF
lLhuZTkR0Dl6/n3lt2/oMtjiZfp4B5jJ3pr6obTLvNaJ7JvfNShoInA9O3Ezu9+13T5d34a1DzCM
H4JcqLUFfExCN3sAw89hGbdMcc1CDO/sqAWsQB4AksAvHlTOI0GDWz5PscqRRdF57KD+6dGt5Vrb
bPfvzV6ggH4hyPeSTjS3npgfB0F+ZWm1FemsbYcRd/G2ssWQtRATyuYwWuA2y3iqm3DPLvdstXRk
q9fj4ydGYKIKRCV43XULTUSNdtjRTe+GjN+H4bjP/YyCno//AzLnX9cPwMefFZil1oCR3LU74H0D
euP1z4xYexsdh9VU7T43gWGEeurbxvfx0m/bFgwx9VGM38Lxpg7kxkv/4y9AMPL3xteUVr1fA+u7
LPdgyyFz84UrenJSb+MLVmzEBDuCRrlt7SqXCU1fafC4raD78UYzE4MLLQcof5DGTeZGH6rZ+uVb
1gLYDbsdSvXbW9p/wGm1sc9rH2FsA8pVpKeKk0Tlyx0Bnihypn7j8eiufchla9452rlYWrfgOZJ0
iyu/Sndij55XssdiYNM3tD34u1At3Z8Magw76H6KaJikioYSujQonlBAp22LOLtgCLK9Rl/nofHq
9uCCURzI+Ro5v0CJkwUdLPCREfbkQlIS7CZa76ZBsmPgS+vQZ726q5ug300jdTfc+8fRRGBi6oRc
WrusfJ2wHOlgmF8pH9FJpn4wKvT91KaoLg2iPl63lI89GHBcf6+iY5GudoD1StowO1V62F3ESfBs
+9zol4Pxfo/qMhMQP8FVpesnXwK5mYV3Zd39+NzwhrdvS7ASUgeoWYmEXtvWu2z8Xg9bLQ9rS2M4
d3Sa1BqoebCgyr6M/LR5gEDjb+AD6/j6z/+YoNtmJneybmzNNRifE6WL8ph3ApYYzkP9inh+vm3n
vn5eRJ3vsiG30PoNdrfZgnznNLrWoYWyXKxbVb5c/zH/9Wv+/+MuMHFfIMRT6vKITJTFxsdxrvMT
B0lGGoNLJDsWYci/tUEwzl88h+YdaPbJ4O8qNbgdGEwa6JfmYFjLKlbYMQdu09svmTfeWABGvA1h
j/bKFpSeP0CDHA7IFoi821//4R87mcDEvoQuVFhBfUASX6h7UdPELewNBOrKCTCRL2kY9j7FwzXR
YkYkkccTGyMxfuqHMxNTPo6s8XWHMMhVRRgVC5ruFN9il1/LFtmGbeRgFRs9Dlb0sG1u8dIC1x9f
YujJ/CzTsr1pVP8L3PDPQpXFQafdvgfOGayMNtDBaNNzQvn1+vZ87M6YbViRrHI2C8W9pAY5gp9D
Ryiod+6gaSwb+Uv6UJ65PtHKlWxCz0NEdU7fDR3ULv0JJIN5Egj+bM0o2QBz8LnQ1TbufRewLdAj
QrEIgloidlPrwSmqf65/wMpBNjHo4Fkus8oroXFVe2XEU/04TJu5m7XBL7foO0/suvk4pK7Ei56N
h44mpSw3bpCPNzgwkeZ5lZOyQuNNMvvL8ARKCfDKVVLeWB5Q511bj/ctLemGl1qxSFNynmVaa4g0
o2yGeii5YFTG+0lvfMnHjwdEoX+vUTPa/ehcwhWap5FSX4KljERJIDSdRW03RwglIltsyUatfYph
oFBdDjmMniRw88B7eog1nLPjbpjdx9YQmNjSqsjA9mZVl4VqQNDUnoDiixSyYEJtsQOtbLwpPD+I
0dKFBVr+Dgk6pgboXYICzNJAnTWRo7YCvbVpDJObyjHoAN2TyeSUcTvrePbEDVQSvRmNDe3P67a3
slwm1lQEKcjYLI6K10CAds6QVVcHH/SF7aZuofOfY//ghv1/LsbQCQIL131bLHU8LYI9DU1Rn0o5
yRTkq2n6WBbAg6Aty25+ipY5X7Mwo3eF3WP/Rr+JJ3dx40HjX6NQWuFxIXrk8TK49YkMjoNCHRhH
d9Nko2gzgwA55FzfMsvle1LXwalNfXXbBiLYCer2p7xcGGBkfsGeHUgF7y1IvEeg6M33aTF8R2ji
3ulBAeoyk+Ao8oXuWoJMvgjTcC/QVXGj+ECfqlA2cQBR14dm0sH9UKCyql05Y69QQYIMB3FOhRVm
KMGl5NjRS49nocNlp6YWYJ12mZ+ndsiOgQtgvudrfdMpz7tJ8ZQOIz6mxX3ZhyymXhjGasndJSa2
R36nQBMl3VzTOzDMzC/Cc57IkP9KIS6ue5cd7anqdx7EgB5L2u94pg6Zlae7cczz82wX+c4PJGw6
ZGl444GQ7Va4GZRaFQBdQKIt3n6gso9JAKKpZWpBgY9w/GzDVoud8Cx8MreD4Re3UN9xMsGeazdM
l109gmXKlhXdY0tdgmVncid5UOzGgdgRgbjM45AhM7i3+mYsd7wrxeeStoEJdC0bZxjtgikEcGA1
ckcLXMdT2h2o6xefuv4C1/CQjlPP0k5B85gXOi4blCAdsWkgKw7R5Ki0+kKQog2aZPKQctJD1sc+
yfsYEPM2vm7mK77ExNF6owDms02bpCPl0Z8gujbY1k8LewXs+njLNZQ/rs+09jGG12oDhuYWsAcn
RMnpBg34/Any9B6QPGx5vT7Fis8yYbMhUYEOm0El0rXQzJzT+hhOef8DXLjznWsH5YZvXEEfByaE
dhhVX7U9slA08NrbopLdsela/hbWU0P2HkMZEMTlSu8DUZGnxrbLP0VPitcCXLzu/vrHrsQvJri2
ECL00TmC/nPdFaBwmw81bumNY7G2kpe/vwuOGEiZ5zJ3WggEdMgf1G+9QqDvEm8XTHwLVLRyIlzj
vhc1yQOPU3BYsrfRhfpW/QIg98ZxW1uey6TvvoDOS0PBEN3C4vOzosWJ8WJj5dcWx7B5ge6mvl+q
NhFKPdHiQuY76jmSQFtWs2N9cguM1Qkmj+ZqJm0ytSIuyv672zeHJkjvvcY/XD9CKxtgqsrn2hkg
K5+jF89VKCtWeZQC53UnIA+xUTj+r9b6wQ1vUmN2LjLxYb24yWQXHfAy5cBfqsmp8KDiQXsz6Ew8
pt5S7ieVjqex08EJ02dfsxQK6Lzx2nvmMHoMy3D56rtzB1X0znnIerffhaNiR9I62TNLZyIjr7fs
s9drJ7KWWdxkAyvAy4D6q4hQQQGEPvCGLRasFbdpwmsDO3PsGrmvhLtvI6PRqC+8A3aUWz97tfUc
XjlnJpmli/sXXNVoYoCaVLGfxJQ9cHRqvtn25P9xhL8lirxmKoZnnibWYVtUf+G4/zbL8QkyzBs5
SXo5rR/svwlxFiocrdpe+gRXyr3jDdy5YDr5PXddsNQW5TKfOrv0xh2v8+F1ANvUPy1C6NvKs+pj
4Qrntu1V981ze/9mGnh9J2HWewbhvsSv0WsbO+7SnVrGnbjsBvLTXyQ/sDZzfksFFnEbFYFjWggJ
eDgd1B7tFMC+pKFz6kdrOSBZxo55M80nIsviTAhvH5nNC/C6D+4rSOfzQ8oHdlogIbCHUu74Yi9L
A+rjKYhU7fi7oOP6NM2luCGD1HdlNi2njEkS916Vn4tLGwdgT14boxGfZSfoB4x7P+jqOYK69Ywm
fe6293XFyLIrm1oVNyHl4o2zEHjYAYQZkZPbL86E1+91i/84RQzm6b+9Ihro50DVHPyJUJ7jkOso
6Y50eudk4bGVWdRvqT+tuJb/Kzjn05SSsg3OaAftziRPnR2jatk1zM03eoDWpjCOrTsvl+yMnpNL
T3d7I5a73P5UJzro8f9epiFNSbekUidZBjpi5ivn2xjM9UaYsrIJJsUrnfXstWVgJ50skxlyL25Z
natSf9FBfhwq9me2541085oLMa4qWcuCD/C3CBLqiPf8pkA/UcVeKz4fr5+otRmMa6rjC5umAqgv
S6t7e4Ji7lCP+0z7TQSNjc+VFQPfOLfOCFmT4KIdNKRF5Cqwxu4zyKR87hOcv3fbbtowyOo2PS/d
c0ugWOJlQHHdWeGf6+Ov+FffOKiDZbla8A6cWbKod824xA60OjeCkf886Qce1oRmT15TuHUHyTxl
LQXYxm308oxu5iO3kQc71yfZ46QHSI20ZXirORiXVduA2QZSDv6+dfLyUKUSvZfpix+BAtElCnRh
TERuKb04LaEMI7mldu0shYh8lvO9C5xK7LM0P1dgmty7VtA+8bHQd8QHm+KU7kGgOt5XXPuHtqG5
wAt6qtE9Oo87CuTkV8dtaJTPEg3hs87Tb2EzBj96y3MeXadTt6WuIOThO8PrVKTZbWE1RIP9pfzT
WaO1c1nTR9OkoCkjyl7etSCqAAaXgGQLtbvpRnj27O+Gti33oF10j0PBrIelSVt7Y8FXMEmBCVQH
xNjlwqXWGXmBQ92Wu2ao92k+H6v8aFv+tyB9hZ7aLVHPPVIIeCFs+O6VmMPkTkasHGR506Vnbcs/
wQKBKNXuKBFfLgwwJNgCCK8YtMmgPPdlQScXppZO5b6rvF3pAO5AvwXNFpHf2gwXh/4uNO/FAq11
aBCdia2ihS2RzSBplIP2a8N9r62U4fUgeoOHZmdbZwaNIQe5N8sRpxzSBeIZ2pKf8xr/B2232sHT
Db5Chl81Uogpn9FyejsM9sYEK27DRLcr7td+mM1IvrIGMOrBfwS7gfrk4IbPcxVr7bpE2r7ubwPh
Rxwxy3Vvt3K7mQSiyGZZ3Kmh4lAJS8Uz1d5N5fqJw8MT4vIMfoV/E8v05fpsK2fJhLOjcj9pp6NL
ko67ptNPI7qE6qlIQLS7keFZOUwmrn1uoWhkWxMYxR1/HyJk8oIhFmAv5xU/gk1sw7pXdttsQvIr
CBfNPVQHO+jLB/68m7ZKzmsjX5bunbmV4Ghsawfi5g1QP8Ew5FE9hxv15rWxDVN2tAenGyowjGXk
FeRSr2IQb9d39jLEB/eaCVev+nFmYiBO4pcEwbAbumcA4v091d3j52bw/l4Yt+V4Q1kBbKDgBYjA
rOLLAnX2GDIn/sb7Z219jLjFZxYoxVMtErsrfgyQRy/bLbLbtaENC26KaaJ6hmAgAMgxl39EulXm
XxvZiFdAQhIioYycpuXh1eMnfbNV31/ZUxNHPvhq6pa+DCEW2CqIt3kdaB89Ub5lbc03lnxtjotf
enfc7VwFvuPS8CyUjHwbqmnTP8TbQoWt+BsTU14UAIXh/oeGGEkQdUV0+d64L069xei19usNY+1p
5vkQgAjP7nynMho75Z9mEBuueWVjTRBzLwM9Dp27QH1hlFAgc6wdD1u6gVVd+ekmFnfhQ+2MAkkw
DvmKiOY9dEzre8Y+h/UNTKwqF3XaZSiZnIe88SKrRrYtdXdoXU+mwX4b67aLLsBiTrZ6qP8jCf3A
BZnkoQ7F1dIwb0zG72qJux/hqw9B2Dqit94cpVF7bz9P/3xtn1gWLV+v+6T/Ogc+mtM4ALqXyzJ7
WZdMje/sUnBSkrhFJ/cvVy/pvz5EuQ8+5QqaJhbAWVM3+F/nsiwP7Qy1ubGt8IiX/Wy7sZVL+UdO
Yn6A/kL+b9V4NFKOM6m41J0+ltLneEp1Zffq5QVzDxW7hP5ZzXQXLXOVvyGMqj8Z8pkYu6q5nIwM
zVOyFfqumSWWs0JhLmyA2C0tCGdfX74V8zQZL/OJDUMKQWiQ++pozKGxBTBcuJu31E5XLMikvRwc
iJ+VGcZHlSxCOmunhL9hnCvmY0KfZvTACKgmg5pL8PFQ0JHuwVYnjyGZxsP11VkJZUx8Da0qMU9E
AX0oaX50VLp3QZKCJJS6k05+1F2+kfZd+xbjZgXEwRoXzjRazfrqxWLMjcdhcarIBgJxI8hf2QoT
mA3lA3tyx65MxiE/j5rcOsJ7vb5Oa0Nf/v7uCikt0GiTYpTJkFe3CEKeG+G8XR965YD+B3x7N3TD
q4EI4TpJYP8Jw19Z+TtXTuSVnxzeiDcYuiscVwHmG2TVgyv14ySsN1uAYslutxo91z7BCDxSppln
2YgnW3gK5tSRIAsAkk9QJficFZtY4n7pfVQlAWATE9lL6NmO+h+W1fBxW4HIf6fkAzdroon5kI1+
lyFt5ViK3DidzA8c3L7/dI4Tvvky4w8goCW3c6eHeCo7tq9sWUyRTUiOanpNcSxAiQmUMCcHW0/T
Rk5z5eSZ2DAqOyLqBfJFlnPrgSQHfWMba7pmksautaA08PFjx0TShIAIRFpl5A0bsMCVI2GCwObC
7ryctHNSsZ+KZiIGPti7QKi/o7Qz7a+bzsdfQE00mOOP9rx4cCpdXo17NYKSvHRG4Cn4tHH5frz6
1CQg7WkDGTofVZ3ecp0IXXegkV62Ku1rP//ilN9ZPhRSulHmlnUW2awicKtWPALRZvGl5Gre6vZY
+4LLBr2bBJyqkEOgpEhy6DH7/fwIleQv15d/JRqiJjA6r8RIeZoXeMs0ywmF27qJx7a2I8QsztGq
tL0jhPlPS0CpdYQm1PKPLb0FwBzaQKK6EtkpDLPmZ9G14ZM3hsUXQvC3IaTu9+s/8eNjSEPD+5G0
49ZwearrEKeb1UAuOVJbNyB/kCei0nbDllZanalJl6p9qXU2Xp51U7bsPFdxtK3253lO/wSe9b3n
1mOK+DTwp68TU1t0WiuwAxoa1yqYFGyoD0L9CigjZBzRvt1DCSPzIV2uF5nt0Grvn+xOFZA88fmp
UD27tMRtXLgfgwGp2fCWezYNiyWckzRQr2PYvuWQAUKjt3W/oLoTtlB3tqbunlBri9xrzWSMh6go
U9cqFORicpQV/IlGDvnegYjw+mlZ20Wzox87iHXkEE9gJIsr7kPJrN93thu56Ys3y33fzF+nYoiA
Jbs+48r5NNv7kRvJOzzvgjNx5d6xfjQ2BAnSW1Vu3B5r4xsuxlFlm6IitqCX+h5SLzct2GsWDsKK
ct5Ihq3siAmJd5yqqVyvEMBQ35VztXPGnxCX24iA137+ZdJ3zksUThnwsEaeFoizcJHR7ANED1Wx
Zd7Y8o8DYIhJ/z1DgaKCYEUpkn5AOax7cKGX7pVfUZLZ6fKTS2QYKbiZCsJHmEkgHii6wFPyxtIt
VMvaBxgejnUChA1BANp6ncVhgCr0dK9IGQNCEZfq5foxXZvECBWg9tjbbcachFjeqe4AC2EdhbwI
4xGeahB+d+SGS1nbccPAfR6iWqUtgQzcKysAoQj5DrV79LduATVWDqwJY0VaFXhltCYljaP/EBlM
YD3WJ+178+76Yq1NYKSb5DxlOpAz+AFLMcV8nJoTnDR/9NCqtDGFs9KJQk2yVBRMKChmQD5dz5ye
PUBAd64c7As2E5oFEKYHfYBFgeJjc+gdddmOh7TJRLELUpGdrQW40Rn9f3u2ZGi8tUdxautguQXO
A7QEivn8XgZ2m3iA5Nw6jRoj7c/deUQ3JTTpp/QWqrBZ3PWKfNNprR58FjZHe2yHZ6WC9Mvs9u2u
lD374mUtPXVTxXaydNsIKmXuDkC4ZddZ+S86duOupwwdroOUqJU4el8MOn9wh7kfoqmx5wfwEkxx
OBU1itRdfsincX6Zg17vSNgVN9WYLyfK9HRufKs80zQobwJv/O2DtOwAGoT8jPgnu5/B0/wK4r7s
17BAAzECTyD7k6flfKTF0BzlYsvbJl0qFDaVPAoH3Plpm/b3fQrwXj5DaWgaPYlWonB5Be6oORSe
1e2prPgdGyrUFQfXuigFSEh+0gYiv7JlbpS5bod+sU68Khr+oU09xkCy0Bg+JkwWZ9DHEXQB8Tx2
LBnLsI8BNGG/qKbNoc+JfsvtLPs2eBnfcZYNcTjbDxzeNiqkQOfQovsb1Rf/SgY4LUqr9cmXDsj5
x+yl7zP3W5VpfdDgOEVD1DLHXh78HGubP9fQu75jpKpuZdCLL3mgwHCm1YVqEMiGdtnSrV0xAxOr
NA8i6NEHhsPZ98fmgu9SffekpnKj0X/FU5g9TWNgL+Vw8arE42nU5CN80VD8M4HUYJd3qAB/zpqN
K2gEHg6iRAVaZqT1BAH3x2zsXiqgpD83vHH/UCfzapsMc+L7BbjpH0WfReO8RSFxGeX/37QoLP99
u4VKFZ3m0B3sCvTHOuUzHMWv6z98bWjj3qHgdMobH3osEsw2vnXv2p8c2Lhr/FZytEyAx5dP/gvN
53vlkA3sy8qRNPl581o14wysDV5zDkhRwN/p7Gi68dRYGdyEGlu8Ii1B718CBHXMILEmLQ+8tlu8
sGvDG7fKsJRo3G+WJlmIAFaf+6BgdBFXp0FhbZzFFYsy8cP1jDZn0Qp6HlMwElaUvxJr2Dl8anb0
f5xdSZOcvBL8RUQgQAiu0Cs9i2fzeHxReHlmE4vYBPz6l+3TfHLTRPSpI/ogoaVKUlVWpiFXbrwL
+8Y9d/7pSiddno7UtcuTqD+s6q3v3m/aj65mp9CASWVRwAGioq99NAGmSwNrLpKVXblwA9LxX4DG
jAZ1sLpKwE6hXky6Z5G+VI0b2NZKjHShD/c8ZZ+mJnbB48kQcDiN7pkg2/EE6iho2+26862UedP0
QMCJtMZZvrSjNOdglIIzZwKpKqAr0dC4OxI3AUSbVhzn0mg0B0HAf8Kb1HDwNE2bSPQQoJUEhyge
pzWkLIS/tbI2e7m++ktj0ZyGWZqOSDp7Oo3+PXCbQW0++fUcXG98Ad/j6qS/aVL3HZ/R+gwW5kiC
yPVocItFAzIsIc8cvhuntjxZRvpmZXG/B2KmCIdqtI9jwqvt9a9YeGzruNkOKohdISAjwFuevYAp
mG45qkt2FfUDv3LZsRn9fmdDgPlQ1TVZuY8vmKsOazZNQw32WdSpdz2cr49tegtvByr4ddCUwXjO
XGXYUSp/uj2qCPF24YnYxNba2+7Spjj3cN6Zn+xpHpAL4LixQrUTGZ/WqRtoLaXmrhRsrWDh0iY/
d6F5s6E1B1MM3I7KLj+l7MFzj9aM6jjDCxq+4jGX+jgP79MweOyCGcCkdjQkfYVbcZ6rDapI8ufp
HG+rBuTohsGwVhZ8adI0JwRsbkU7D360qauo7/utP7j3hlqrVLx0xpwnTHM6wipHNzctP/IaS4Yc
V/K7GQ/LLdZq2k9VJfbXrWWpH8375C6UTqCGbEW9BB0kpJ5eJ8/4gjBcemfiQXG9k6WV0byOW4Dc
UoytHamYTgHopY6Q0/ttdmzfK/nOsmZ3vZ+lNdEexa7op6GfBzuK6/5/FjK5RZ79UEP746bmdcTU
ZNQok0rAZFbbeNgnE16G9+laeuuSA8GC62CpMpF5j7zcOTA6RHmVHIz4lrvzuenzsnwyDKn8vKIm
ph/l5h9GbE4hy+cPjnqPzW0To1k3BA0lb/PWxJUO3H31c4dHacZWTvuFRdUJSxHLrdyM2uOJxA+W
yu9l6ezEKh3lwtbUsVJTAkItFDxVpzop+gN43szncQbLAclbB3Vwvth5FYrSV07IBWvTiT4zKAjk
o0W9aPbV79ay7qwsT6H1YX8wPq/F2Jc60UwaMfUUeJURB2BaIvFnovIVNR+DP/6iIPy8vuJLu1Wz
6NbrZNcOEEJBpcUDyYfXMiUrGbGl9daMWHhIYVasR11o4gY5nng5EiUzXbkAXQxdwxh0INVkEfBg
kcE8GUn6Jl0rR+1Kv4898zdUYwGtIBGb+y33p5+TWGOGX1iRv7RDnwzQT/MsbhoG9BD9qSwLYQoW
NJk4WPTt+nJcZH85j0ozcQvQauFMcOPGDJiPbwzxQeWVfHWl3z942dC8lLNBIrO27b30XaBvytl6
GCvL/GrigvulH801iavzQ0t/S58/RXMGyp+adgat3KlLRhTdNtvUVQFwMwG15nvC/9f7K15naVbP
G+jTrAKagyqnCkQH9jCXgczdrWt3b3xS75zVa6iypU7OBvCpEyhR0WR0WhJ1fTpR0Dy5/mOmGrpn
7VhsOlDVypXhLOx7vaYzkcLyUuSaT4RbKujIsAGY6cOi3Q2P+vO6aG6hbVkLzg5CoroymwCvJP67
LN04jMum+HV9Gy54hX9Kl3hXTX1f2lFTyd+Nl55q03++3vSlW/356zWvYDQ56wHGhRRsPSKOrs7E
yGYIbt1H1vEnUp0jg8P/7CH/cr2/hXNBh+S5hT1VLZ/ms8otg2qh1Y+h5z22wHUS9n5bH1qogpbC
ID0BplOxacN7GmYEb3H3T6p8ZArWVNsX9pUOxVOMVmYJFekoc+ajEZciwO3uHQQD3srt7u8OumDx
OonkCJ3ksVC0ORGwRZBNUoMbMWut8i3hCUAAU2k4QWf3qLkowTYJ2rQyeewTYn8ZEQnPA1Y1+Xai
kkbVlIiTz0v64rsubUAflJffGevzx9jnIgvdyU0OJYh9TxAdhsTd9WVY2LW6oLGySqOgQ2dCPDW7
x+t4Y+fNik0vNa3tWuUC+e6agxX5k9s/pjnJdm2SrZXxLbSuI3G8rCMKVfqIgyQg0Oh6ph48S/IV
C1jwfDpKDDjjumnNsTtVY3HnTYVC2DW+jxPyahO5Bu1YGMJfxqlP7pUPfqHaDlLwkOfrHqbEcSFB
la2dEEtb3/6v886nkbTeiEr23vKPscdfQaUbxXP/dn3jXMR1wCn9jYN8+vpmzED8OowmVLoq8yBF
kWxSCjUqUrI/pInTnZHXZJc3fYUqLGEfk7J2Ds7IDZAryN85ajs3sZ9nB78Ymifq1/ZrNfFhxWNe
PoepDjow8yqnSdUg41MPYFuI0wDVaq/F6DxBkXCT5VmzKRVun9fnYmGqdZiqXxngm2ZTdapa+67L
3N+qqA8Vq1ceAQubUUenyikdIExomREexUi+fZ38rxDeOFjmGqRh6fvPHX9aShJX0mVktiOvGMQP
CJCXUTt2SMqoMwX69TlaGsS57099QM5aQGxPtafCuHOz6skkd0Jke9avWdPCoaWjVOMWBFqWcMco
nqZD776AmjVMTQ+EwcWGDcP+tmFoVtW3cwmcZ2xFKfQ58dwjEUYVB74YItZMK2fj0npY/50rmkIM
UfGxPc3t8KW1273pl7uyWBMvX/A7OsGb5fUKHDz9FA0oWLFojkqNNQ7BpUXQfH7pzQm4Bs5hzjjf
tDn95bYeFB2M4X/F5Iqwd7y36+uwcO5SHdY3Ga5RQAO3Olnfu2/jzo1247HfQ8oA18ef7qvz4j7G
X8w7frIOL+I+eUt/Xu/48trQf8B+c28MU4l+jeJV+hKkjs3GS1eieJdXhv5DAWexMWfISpziPvvI
Ff0gxi1FHGAn1dlQe9Qql7GNEEvDhsfZTZ89t7hFfebctmbbEI0wM5KAJr7N+mKbEPJHzPUOBthv
r0/6ZedBdeBc1iDnjcIFFVEoED5kgK08m3k+bUogO9/jyZ1WbnNL/WjWPQxIrRhpI08EJfa+IHfZ
VEeDY+/KxFgJHiztH822zcIuLHMCFKppwIpVFF8bu37NMmsV7XfZBKmuBu6PPhN2X+JW4QzfuJNF
BvtDVbZL+fwgIW5tWA3KK/tItYkMXQjzjh4NmTEEnVlDTVcFTZqHJrN315duYUvraLkY2mLj6I/g
G8pV1Lj2ns+3IHux7XRcHBFtZ1c+bjgDtDFKWnwxY2NrpfZNEU+qM3nHTgzW5X7uTwDgZSEj9ttU
zFWQFGtbYWGldFRcXvqONQIYc4onSHvcIah68G2+I0kSOMYaCmhhv+lEjxAK4Z6oCtDol/1vSN+e
gK19nDqxliBcWt/z/5/PdZ5xYjkG7uGZ3NmiCWh2kzTQeYE1c6wQNZ/l3PQniCb8gl88Fb7xFtt2
E3Z9vpXd9GTH3WtTkl1VgK7n+oZdmjDNQGnMBwfw5AIaUdWWkfgOVHUH11m7zC3NlxY8zLK4KDge
dKe6pPvOZ32IQti18uylb9eO32G07VlNYDKbsvcSogwu+2WtVQFdDkJQHRIX53naoc6wOuW1QgZu
EnX6E0e9Gbr+TH61Tpc8mspVb7Yc/I2RWOOKA7mYWMUu0EnuB0KzOZmb+iTzNhANYGAPAHMhegwy
KJPsbGd+SGsRVQgadNUj4bfF8qiOnpsM0olS1RIcRG0GGtmgluGMEoIiyYGACuJMrQSnFvyADlJK
mWeLZC6rUzsy8y1mVbwZqGH/KouWRnMWGyEpQaF40/bWqZjnM3et3TNQtKmTU6ahG3eB184ri7Ww
AXVmTmkhqjadW+/G98ypwhjRNn/1ir9wPOtIpR7M5FYZ42jD8Ux/GEB3HWhauH98CHltzjiOlQVZ
GoXmAoRlutZYwO8oCwSdHPwlfbqlgq+85xZcgE6emAIByYRMy9NstEezG3e5ba3kD5aa1hwACkBd
xKnt4uQjzDSU1cfA0hUo3YL969Al0PqNbiLgF3uQ/u/U7G1MC3ws9kzu4tl4kgMz9uPsAy3KvBsv
ljphIuVIzivIv5+IAE7KnPs/bZqJoB/sNZGAhS2lw5l4AQiiBY7aE9hYYODVTrD7bvQiDg7VmwxO
xzLZWYJ850RQ1Gg9Sz8OuH9wQSJ+vfGFOIcOaKJz5RW53RYno/w+tmPAaA9SGyPMmjdm0b1nrVjE
wr7SUUe9GLy2ET76oSScGnH0XHul+uBv8unfCCpgXf+9QRhATZldidcDiDhRGUvMLPQTG3zrPkmg
NA88UMCzdrxnktkH6ncA0gjQRki/6faZByaNygIxWtbGKCkkhfVHZLwNeuXWgUqd6YWnsf3hW8R+
mkrR3fUodIlyWZRby2ZmKNO831YKV3w1jFko/Vy8IQjbrsQRl9ZH8yQtwI8ZglH9iediQrVjspO0
DbmjPlgLsc6csADR6dsurDpp4jDbaTFOc3HCzTJswHlRdIciqzbXt9rCKaXjmzwJf17wpD+ZJLJY
A7JUFYyOt4nFfV1ZK6fTwj7T8UtTb7i9UaKTrgXvxa5O12A+C1+vQ5RYh/ImhTK9k9EByf4/6veA
YojAQpxu7WRd+vZz159uwtAg5t2sUnXK/KYPpGd+7dp5e9Pk68jCdC5IPZIJN+EeHAJqBGMXScHJ
1qp5QKmIcw/249frXV06/DzT1Wnm4Pyccm6b6uQ29r2Q+S9UUh3MmN+IUaXn6fs0TTmZIb9ZVGD+
j9kdlIQR2EIkjZXmn+vff2kZzt+vuZPcrbhNjRhqI57zJaHOuzezFVe1NDWaNVekEYOgXnFqCJKI
tgg8qwkGd8VXLH249jIYBmeonMJCNawxHRNm7xGyWblxXDrlznOiXQsKWjie0aQz4kpvnfsHVFqB
V324/VrF3cKn62RyNQHmQvYOixJmtfcV6NqOZT8m++sresl28fU6CHCCCrCLQoHiZNVZHdaFfeqp
/6Cy6r5NzE0s6zXqrIX11bGAXedxvDCxviQF9WZJggHFtn16Y6GajgMcfasphRAzMsPJxgAQjPck
lG0d9LZY8Z9LIzj//8m4pOO3bt6PwwkQRnUEaef0JOZehMJncuWUuXSknVdDs19etYRSmkyIushd
mdbZJivdH6MCwXg5i2ffHXf9MK4ADZc2lmbMRZybiHuT8mTkZcD7o+mujGLBInSWtKniVPgOwc2y
sH4lI5hEOjIrVM1Yd3k7rqGRlj5fM+mWl2OpBt+JTCVeG296k5C2u24Uf9WK9WvTeR00mwaLKZ14
AYXB1if2S1E5uFcWfkKC0TdQx5k4qoOGskTq3gUmNA195XbPTV3H+1hO5l45JiNbAxxl6b731fC7
BeMX6FV8kYpAIUYZytxLdz10e+6sqk0jgxjqCdVj5CsZDBQ3+Y3/J+ExSnaYlVoBOEO7DFCltHow
O7z6zJaOP1OgCFCdlzav1we9sL11ECKAudKrRI5ynrmOrLgcN17DX2S1llVYav+85z+Zj98hodlk
KV7iVh22iv4wp3qf1+3z9c9f2HQ6FjHpJiupwW19crg4JnV8iOtql5jtrp7TFYNZsM6/isOfRuDF
sdX1HOFW15+SgzPbL1CP2SccVZJG571YfnZIu+qWpB72oA5PTMwegu1GjpiQFJAsRnGs+J90v1b9
yiZfWg/N1yjuTGXKO+tkk6HdSMRJ3mNb0GiQdA3KvHC46KhEAelMsIiNOFPqOYSeRVgM7+X4lrhD
eKMcq6sLjpeDmNM4LQlqNryH8jz9Zk0PcyPvYtTZr7j+v9oRFxyCri0e51NuQ2m+OZUiHHfpgxWB
TzoUG9MIjNAJGjD2bIz7YWvueBC9xBv+ULy727XuF1ydrbkjB9qgFoiCwNg+yOJrpRJ718uYyJWH
7oLp6MhF5qvag2inPOXV75qiPt1+HLnYOGvl1wufr6MUCYkJFNjAHZNIL/Q9dscm93Dd6pea1t4F
akytzO4yCw+n5gXKv09uwVZuRkuzcv7/k7VnMiViFmjacvtjAYJcMO3SJCh4ZQbgoZYrW2vBRnQC
uFpOlNTeiJK4uIsDr8vHj7RwYhDtmm5YW2keB5Tka4n8pUFpRp9bvG/yAoJrLpCNTD628rsNFYk6
X8nALbWv3SmcOCsbiME2p8TYzTPOy/ybg0eg1a04rYsBDXhFHWxYWw0puWE7JzN0Qu+rugf9W/HW
BV/mqNnmYXOwPhBscl7MXbExjsZH/169Fz+BvYaK/YYdcVtbWbcF96lDEr2hyuc4hg6X1fh7Z/Tm
jd+WL5zKtXT/0tbWjH5ue0HHybVPkvjzQxvXGcqTybSyUAut6zBEMTl+1fcx5pHYx0GKHxW7TX7O
1UkBPd7WpIxz59SoOtvJeChfUPmNqr3rJr8w8TrsEFsY8hMOtU/FaOw9c8hAQ5LKgHdrpIlLU6MZ
Pu4OtqEYVtYF32vTjHc591d8ytK3n///5FMKakhvmHtoaZJq35X3s8dDVBSubMmlDz///6l104gN
5XNE9yrR/25M9zgafHfbpGt2LW1F6WBV9IQERCDa98KD0tzU3rik1n8/PAUr0OgUrQVNu/q+c9m2
N8HenKftvDLvSzOjvRXcJklSSH/aUG1KjlLWuLAV/tq0L3jwvwUBn6Y9a4lFTZOw03jmCBZjcqoq
/mDlRQIxPgAC2MhW0gQLw9BxmSpDbm7gDT1RyYow7VSLCKGzcrtd2Jv/AO1G1RKQAwyn3HqlkwwG
iWLU6cb3uY6zq6DvFjum05/qQf3yzPmbmzjfMu4/cCLWsssLh4/OBBn7rPFJpWBdtjc/uaxOttBh
zDfEnd2wyR25vW4Ml98BVPdASMpX8JoKtJCW/MXADhfNE2BLQew05QbAU/PN7Nx2CNIGUPjrXV4e
Gii7/mshMQh5XZJnEAlxhm2ZodTBo1O2cf3kzshWq4guVnvgdNUJL0VTmDxJXHYymhGXHkfkkI8G
J0gLdbjd6ECHOShkPUTTWNc7KqTaMTtrD0bN+kNt5taHl+Kde33IS5v9/P8ns3LHfC4g4Gef2nJC
aocA0f7BM+TcbnM6uvZs1SQll+djioEq0LZ/OBk9dvMa8cOCU9BZA2fBpsZn2XAqab73p6+JG29x
/d1l3h+W/bo+Q5c3hatjDQdulK7Tnq8gkgW0PnIK4CrJA+KtvUGX1kC7g4iBgeTFh+JkWsZ+GGdQ
+nDrciVwSi63/g/McEwkm+IOPsG08y7sOUuek65svjSopn3o0hmQhCJR893sm+UxtctmhyLzej8D
sfuqLGU3QRfnPIzFLD+uz+jSF2kxCpbnSQUHArn2QdwPynj25vnGps8b5dN2nhyKuHzeWCchgXYv
5ZAgwJesJZCXPvy8RT61bvCszlobjxWRDEDoptTd9byiT9en5fLR8A8GMXUEc/oam1l1P2bjEYTB
wbhGXbrU9nlEn77cSifuCJoOKE9tduWUBOQs3Bm/X//yyyZCdXo+UZaICwmYSNPJIDHvMlXssYkC
Q9ymoUh1gsORuV0xCsM5icw7KujnBWPmfJCKrMU5F04bHW5fJFVGk84/a07IITCL9sNwxAZM0ThK
jTbI7YSiy3TlbFtaDs3i8Z62rJKjt8yHXBA0a7ZNwpLAN+KVPM/CiuiYRQZ6pozVmC+lcpBhqQq5
4roNiBif/DFXNzn3f+CLyAhnVRe7zsk5X/aqzHtyygEU4dPKKBamSccv1tbQqtbGKHAXCFIBsfgM
6MXpFuCfZ1IdvTjK0YA6VFeeyrZ8b6futezstXzSRczXufHzmD5ZHJR5VU9rOLmRDttJEgQCMv7V
TSD+5oHZfKhA8pWPSP178oeasgczHb//zftfN8mlqdMMHpKGzAZbGUwSQZVv5pDkkQGS0i0pnbWE
9NIe014rlNkStJd4rYw+ahXE+UiEOHFKBzdEeu7r9XEsuFxdvLrsRVXZM87GXPE7YsV3PU1XohxL
3689Vwh0tYq5mcmpjJ2gVA8jyi1M+w8f1qhhFnyKp1l5ySaaleBMOM1WhwJeYDNsdz/0xWOVQ6/F
Af9lHa8EGhaWW4c2mnNpTRwsmKecwH0hGI/0HLKKOzuvb3oV/YNhHHsQXvvZ4J5c3MEL9mYnKw0v
LIMOUmxiXqqK5iYohwTqqv2yfEWtVx/OXpPtvLxYY2RamqJz/58MkrDO9oXEAASEMu38PsbPbK/c
shaWWsckTi01bU8oF7RVuLwNd9wXwQRgA+UyINWLKYvNdXu4WAAPv6LjE5OsFcADIZXcQ3xuz1sb
SC87r16VMs0DUJg02ZoFR2HEdEZSpbIVYuPlMlkLYy98gKNTibquk+YebZApH4LWD80JWkDgpQtA
UQ7SP9sAFnPleLls+yDO/u+KtUiap5kLMcLMA59zPH2BrOKKvVxuGq7qv027LVJj1IdAeNNaP8ZR
/GgqfwVotrSftTBL4ShamARbASUl+6l5MONnJp+dbE2heOnTNbdlDGIcuEL7zMzDoqxBwLZyeV6y
EM1f9ZbtmWkurBMp0yKckenfQYvDCgEsrHfXt++CnegQTESV+zGeeHdKvXJj21+4Vb2a5EvT2nuj
ibxbbyY67JLIipQD8+ip9FQoCGQNh99Mxdvro/ibU/k3UUV1zOUoUcWeODiV6o39YkVuWETtG/vp
n+pju6VfptDZ5lvxkj55H+aLf48Su7vsIJ7E9/K7a23XiOwWdoKOyyzKuC/SBkRq1CxfC9bd99Ma
qHSp6fMW+eQsQVzHWQNG6JNptU+27L96koQrk3f50U7/QWIWvVl2Eiy7EAYfQppD0p0ncfcy5NkU
AiUwopgnk1MIcoj5sWQQ68haZX9LLLd5nFxcxkHIGG/AT+9ERiUQxky94rsxI7AJ6GM6BjlQbMHk
dvaPpBvUrm1M87EowCw6dFLsDRmzkKrY25BU9Dc9gBz9lkJKv7ZMqM+cpuI38H+72Reb1vgJVO6K
K7zsVBxPM3oBrfhqGDwQv1X3XeZvGzoeBYSSjG/XF+Vy+/8gWNVoymHgnJzmZmMZAZ6ioK37SMY1
ArGl/aQ5xbobu9lVSIOTxHkkJUj4huLl+qcvNa1NjQIqZEBADGnb2WbbUk7e3prLtXKApYnRfCLU
oZVKSrc5dbn5teHskExJGnTZ+FQX9Pv1EVx8KzDf170i9woIOlGzjaxG7UAqsS9b70B5eRwKJ+zb
8lWqfgMipRDFRAcEBSFzmq6cVpeM8dz12VF/MnTUfZu91TRdNBpPqaUewKN0L8+IKNt9mDu1uT7C
pV7O/3/qZZBx37dIWEapARqJrGj7kCVWJHn5Pc/dbNv34409ndfxU0+0tpLBRMlYhHqq79ZkvdoZ
1Aq7eByCop3+OMOY7K6P6dJpeZ45zUWyGkqkY2tKkM7mfpjkJgkHe2IgqVsDdiz1cN7xn8ZCTJkW
Zo9Zw0msHltWqi8xxOpBuDyUK+mIS8ZzHoR2D5osSIt3ky8jRPV/0sLYsR4P1OsTdMl0zm1rNh93
ozFkBj5/ypu9b7xas7k15J/MLG5bAR1S3ClpMwXupEjNsZkHgsb5tiIZDaaqWVPWWNi5OpaYmAZj
jhUXUaFE/i2tOQnr1smPli8Ac8X7PmAoLVhxZQsLrgOLh5pM5TCbIgLqTG1SmZtB1znuUeZFvnL6
LnWhLXieDHE9Q27g6JM72rpbZh340N64INqKV6L1TaTsJWQe6mIPcUn7aDvAqPd1Vz5d31SXLpDY
VPQfb5/JuRAsjyTJoI4wAp/zI8s99jyUNjjDCyJkOLaMDsFMan+l0wUr0dkcG2Xx2JdcRIZ07qfa
eInRy/XxLDWtTZmfgqsC/F5FBDoh77E36Z8eMKiVU32pcW2ySmNOuO1lQ0RQfRKAUPV7DcKBlS9f
sAwdvdkODCgmaExHuDyIHyKeUh5I5eT3YL+Vd8NcgQzGaP1bkOvnhdcOYke4OWfwr8dGqZ9i8l5d
d/pey2blQbhgFzr+Ww2p5RuzKqKRFgMQ02N5NFlDgsTHpfS2pdaOWoO2DLQVFT2WJum2MXfVHuHN
7IYwCuZHR36PleyT3s4Avik9aA49+tUYFLkHnc7n65+/4M517LfIXJASFnYdOYmvvkOGHLjZfvbH
HbCHCQQVuZfur/e0tG3Pa/Tp3Jucngz2QGBuOen2bev7d0Wfis1trZ97/dS6grSahVxIFTV9229t
rmjIraZaWYYF/6Tje+VcOh6osoaoO2uBlqbh7DOegiXdK5qNj3dCiLDsr84uv940Gp13tCmgc2Ex
S0bzXD5Xaf7aFvnK3WDBwHWsL5kKaVQmk5E7ySR0OUINxUDvna449GXqhEXWrNR8LmwtHfILUqNY
Sa9uotyovmZDufdTZzvlxqEa2vfr87Rg3zrOF8/YDmigoYmyyXjhU/vmsel7C07YFeNeal/bVUNS
pybtzzEMXAmatNwWGYikm/lw/fMXTELH+BoTcsSNj8+fbPVQ1dUAmRDQVV1vfGn6tTMoA413xvym
gb4stwNW5AZwAO4dpEAeDcdbWeOlEWhnUV/wPuvATR2NCRvvOiNRe9EWN16Vdexu2QxVOzvOWQS3
QUGfSn5VI2HhJG68N+noXVfxnEDSuolUQ4awafJfPivSzdiuzc/CBtLhu9PUIFeQcWxQ9S7d9256
FHzFkP9iAvVwFc4GnV40NxBaN2g1RC4Sm86GZKO7kVhseG0IvH8w222+V+coTz0qtuVen52y2ZkO
TJFxR7LY3soYbPZdZ4HXIzb4qyPMn72LuG+shP3l+i68CFTAV/79/5NjBvBlTtq04sciF7YXgFGu
fWr8jLIwlsAF23WWHHJetAg1Dz4FJHUutw3JkZGYIQiUe/57BnG6rwYX5vb6Jy04c50LlZdzGRNE
RaKs4icEc+5k4kFfpHkGwDfsJH0yZnOtDnrB2+oI5cwDl2JlMytSLghu/B1knlHbaW7N+pvr34Ld
Om8E3Us5CbIqzsSPWOffbZdNwTzPD+AH+O3TtXVc2sj2f8/XkUDEaK4n74gqNLf2961lhIla01Ne
al3zVX3mmGYtqXFMJ6Z2kGSrHq25Tr7zuWIr7nCpC81TyR7pYDAFGEeKvd1Kdw6JG++l2frB9W21
4G91MlQbwLZ4ZhY/NqSSG6Mr7lUJxzsKcVC+s7ahFhyujj32O68ck7rkR+6/s/6P1azccBamRwce
G1Cryzw7M44duRvdKlTDS4I71PWp+Us6esFV6ag/t6SGOfUzP5ocJFaGsu27OmEkgMJlDHeTEAnV
SVH/hiaSu/Xi0Q8JVMChWiTnPSqJJfyT4wUVR2XYlMT+dgIK8rYngs6TmnIjswnBwKu2CRXIH9v5
Cy2L7fWRL03r+f9P3g9aBGmVnltvq4ccrAFldrTMX9fbvqifeXatmk3KNrW51ff49AEKY206D+DJ
qoMMjr5o612iQJHbenjbjiVUTSdpbtmcr6RGFxybzrLpGANY4lrCj1bdP/I4CUbaB3la7KYMbMBr
UJSlXjSjbevcTB0pk6hobOCOTP+LlVhsF1PnceZDHUBVbCVau7RQ2kM0830zK/0qjnCdSQ8cVYM7
NtX/y2yrXtkKC5arA5BdqB41kzcmkeO/1wqys0ysXCMXvl1HHzckBtOR8PjRrqwfbteIXYwbtsvb
tZTtUgfn5fm0iwGJ94xqNPlRKWcKUyOljzVp+mfORXLj7Jy96qcuGIL9s1/BQ9TNoSdxaJZrqe2l
eT8P6lPLELPoRr/LjaPIEW9vwM27qQu1xgDoo5ULnk1n9+Q2aVSv8N2TOYGJqePfTJv+6FXyc66s
L/HkkWAyaOBLb3/d6heOGR16O/ZOWXHD8I4sG9vjQMg3NxMv7ZnaYU7qlajA0oJr5/Fc0o7GzObH
RECrsHzOnS6s1C0IGvgtHXubpSmlIN3lx67JHhK7+ZWL7tEb2tferEKS2l/FKnHi0uJrZu0aWY2Q
LgZi2e79SDkU04qVg+Ny094/RJ+AMdi11eJMq8RTWSaveSxuMgaoXP93y6IwuS2qVKaRneB+bgNY
Nvd+t3IYX96xns7laaAKu0pIk0ZW7hcvCBpnNETAEpUjVe1MJx9vOEAlR9V8G2fmH1u/nG67g3k6
12cKYXnLaKYksnwzoG764KjTNDmvt1iGp7N9imJi0ugwsG7uwizfUVOEzC3C0mtWrniXzQI4O21d
eDtMWJs0cvIuD4rxICcItUGo88b2tQM9q2Xhx2YKhe+UHnMkbcfYf/LTWzAszPd0uC08rFU1Z6uu
mRXUqMhvzO+eeDK6GxdAO62Z6YMMRsGu8xyIziYxeZDBnQuvfk0TyCRdX+Ylu9NMuoFm1KRs+HOi
jIOZ0V1fO1+vN33Zt3o6vjZOGYiw2v9zdmVLjupK8IuIQIAQvAJe2vQ23dM9ywsxK5tYJbF9/U2f
p74aYyL8AZYsoSqVqrIyITFL2i5a5BHcUo94GAZ9Y+5vm0GzbNcXXpf3CDPK6i8tnwxCn43kUVGy
8dy+HDB5OrbWbojhLARhGeU1AD/pH8iqw5o7dQRV35cGmlIbR/XyI9rTUba8IQO1ywSOVUHcFvEl
yGx8uwf9Iix7fKk3yTZXbE5H3KazQ2Y2ed6dMz0lvA9rAV7AZuvRtja6ZtE0hZNCewFuUzK8Fwxd
xGNJPlOx9b1XDqsOdhtZ0/nJ3Cd3dWkfvdKKGkO8Xj9Ka39du6O7gQ6gmYQ1k8IJBrsEbG9GW/LW
Q3NteM2YM45mbavzjDuILP6gCqmRruJpSCp4vusLWLM2zZDVYruuYeICxZXc502Q+u+ThIRIwTYm
WNl8HT6LLIJjgco2ufNacOxLJCkHtrvpv+vcnyWpMlyLiIihfxzZxWe/dMIJ0o02f7k+wcr26/hZ
BzqN6KLnKUKAbNj3cEp3ztizXTsaW9J8K/uv03sOpJyAcYAv8rxXonDxu4fafbWTG6MYHT1bknzJ
IVaOzg5L3kMZPTSTcSNbseLmdLjsxNrGnWu4OajYOV9pZohwnrO/barAxtgQ8Vp1dbbxulo7Rfql
XJRkHOYBNcSxGXeVUZU7Z6J044yufQTr/0OKqXAb7kjFT7V5VoEBZaK5N1vQO7VTA+ET6VcbW7Y2
kWbPueuDagvQdGiKPxD5ycufRfKDml+vH9f/Kqr/voM8XZ14KXrPpVArP339+nRn7J4e8hfn4Bzi
MUjCKphDMwTiNIiT8DcNmgBYtFAcUH4K7QgBVADMcSQicgKt7Htzxw7d/dwE0PMOX41IBSr4ff1f
Xj42YIP6/81ecu5yiG2pGDpykDSpg4GwoKx8UIyDnrLfet9cPjFUB3yMNRKkVdnWQJf13wxWIRKV
N9VbqE4ilyhe1kZXg0i5l1+kSPYFafbXN+eyx6FUO4kQBOI99UFxSOul3aHl2Dy4NhnroFFNckPr
DyiTdZzHAHValhjgajUdGmaGf/DQsphWWyDUtY3XbpTWYoDx2cAhi9k+LL4VKXdLVmZlaB1JkDVJ
5/tVOsZe36gQENT6zfO7YiObdtk4qc4k19LOUijYjTHt09Bpmp3CXQ4ga5AP7oajWVvA2SY+pEGE
7ZiUVhmYUsd6x+QMgsDS3OKVWBv8vK4Pg6dzBXrMrKxiOb/aUA0HP8aNf1szWZVXvuyyHESlTP1J
aodOgc2yaauha+XQ66Rx88iIEKYnY5s23cM4zeVniGYm8dC65cb9sTaFdn8IJdlg4/keJzL9Yg5l
NMLUAiXLLZWctc3XDNenCSDWBMztYFi/zxL5GaDi39d9wtrQ2qVhNGpMDJaN8eg6wVkXut/yNmsj
a6ZannGERYeR08oKjHQKGvc2H6NjNfrJYNITElwMQPLnED8ye/+Nodp5fUtWPqcOzch7G4hNbuLE
SHC0mskbP2tHzuWWtuHKHfUPPsOphYt8/hAnQ7Xj7p9yMg8LmLmMvAg420qKrq1CM1i3gfKlW4+g
nR3UozSco2zsb2Wf3nbm/8FlmBX4QjtniAsyBTK3jqU8sWa4cfTzmfrgbQDjKpeMgzM3AWQi4gS1
AVWSe4OrrW6cte3RbBYAFVHb/ZKee2Z+ZIUb12bxc26bjafbirvXedd6OSdMNliASPInowe9z+ga
D7bjnVixlYxZMbB/WdcSACqnVsaZfe8Y9cGa3P11C1g7oZrp5ooIdDpjZAi5vcrC3IOX50WkyyHB
ZT7U0xaJxeVEJdXBGcx22mQ0yBAPlv03m/O7buplYNn5Uy/YYZQVaIbB6hn0XnYbHoTqcI2ppcL2
E8jrtbh4UA3EfImUJBizfuuq/E869N9ImV6AbbjluPQidtDA/amAlNYpRRt8FfmyT17sXOByUJ8m
M2/LyANLdx20xjlK6iQtwc/nMxImZl4D+elSc8cXK0U83anchfAmr59m2nc/U9NUc1jYi4HGPUmK
XcWyvg+9it7ov/WaU+OrxTQTELr61vgZPaRPfE5frp+vFePT6W4guOp7Hch6wINmPTuJd9dJ9gmS
r9H14T14iQv7rzPdLKzwBV9MCHSZ8j2zITyTgHGwZyoAPTNIuJ3itzVAL+b6bCuL0cEmYnaRYCrd
ISb2MCNxRd4aaB8hv77FwL1i5zrCZDHJbPk9JsidT6w+VcW32/645mSh7Z0DrEIHtDnf58VvVdyL
+ff1oVfcny6qS5jZe7Xs+5gVVtOiv7w02kCYEPyEwiqtH5JKmhsfe213tNgotVGNm9k8QMrIC7rp
cTG2ZCzXRtZCIw/yL2lHMHJbf6f9L3vr6lwbV/Oubmdk5tji9C+oPGdD/mAP7m2vDB07Yvhnsn8P
dCF8mTLoPZTvfd0eaA511bzbKi+tHHgdSJLRgbVDUSanHpL2FjGf/DTdW+mWBMrK9uhIElJDwtLJ
0wIRqcoBZZub+w5aWOH1k/kfWOeCc/gHDWL7tTv0CuZaKXY0sgWklZ7pnKGBiDTmCm2KS6JAXOoZ
2b6fShIpa6hCwNhZMMq6DFSzjN9G6JqBFRbCwV5iQ9HKMGukZkGxGTkK0Cbf4dVGKLS2Heev8CEU
yvIW1NpLDwYY0QBkW/rFg5RF//X6dqwYqo7dq7O8L7s8lSef0zZM2zS9M8ZFRhkDVQsF//Dutnm0
cIvMRV71aEvEC2YpA4dBFzH33+eytSMDGm03zqL7go5PHDHpELP2k2R/KtRW8+7OcjbeHWufQnMI
Y20o2Rk4OqL9kxc//eo2KWSqc+Q5xBz91MbAaHxGEBAu9lazx4qt6pCUacE/XtoFDsGr3gqTiLBw
05cioe/Xv+vKluiUaAtaVf57LsWO+USGNHBBXX995LV/fp7x47lfFlp0QkK8Ruw6vIyKOg/66hZe
IqSpdIwFwr5JtWYzxoPn7fopD2zTipBWuv7f13ZFO4ceYWlvmPjvAMQGo/EwDVvUNyv2qgMrfFT/
jHkZoQGaeoFpzOEydjtVvEzV1n26tu/a7SRBzUQFaBZiV9jBkN2Ts1T4vBFyXN4YR0dUdCkgNL0U
cGZEgRDoyZRfru/45ReLo+MpenvuWpfjJdEZw0lkAJn0VgBqVbBbRUuXbJzJtb9/nv3DmQTUfjJs
F4kHVrBXUYC5t68+XV/Af6+2f+8lR0dOeLYEH+wMZoukTVDu60ZiBud2jWjqhRvNQExFQy1ZNLo1
cgVe7ShQdVluVKZdEWVWS45+Cp1CC5IVkTH4ya7FWwpMha14hcRbHyiUusNqhtw9KBy8R0rnBt0t
jQWpibyt9sB5efCUZHxkANQcLLvLd6xKnYiD2T9IcvLz+jovH2BHRyiY4GFbMhfXGaUg6ayzbA/t
i880qy1QkCAden2WtQ+leWrWOB0/O9VTk7xCQQ27ucX5d5EEkvmOLnLKStvwF3vw0VAQZL/BPz2n
YflHfIMQAX8sv6HZO6mCfGO3VtahwxWQSW8kbzBZXzXokXxNlo3WgpXPoAuYFpaA1m/DcdqKk5dn
QU+rIDHQhzkN0fVPcPlt7+g4Ba8pjALMJDxmIv0tBughq/QFAtZFmAtzl6blneiMh4YnGwa0tlXn
lX6wzZ6PELHJYZvO/M3p7ggax68v5LJD/IdctJntXo0UPqv1Wn9nW6AubW0x3VWtvZUxWPsa5zV9
+O/dyPvOybwyrvhyGmi1xBIt6n+px9UDMvrtxidZ2yItCEuGbDE9d2piWRW7afDvCucWfYmzVZw3
78MKal9SNKwKGVOvtgPui1fRis9yIbthau+uf4iVv69js3rumbMAfzaU4IpnitqmYQ0b5vBfffCS
99W2Zha4VqEqM8ST589h75ToY+u5EVI2Dk6QOS5PgqxImlASW+0kmhb2c154YLZLygm6nGN2KIRQ
b2Acre9ZkZOgWjrg2bPc3PXjkH6qbNq9mdSiUTp0ao9d6fZqnj2Q6SjoizZWuj+rlbylXImT7VqC
BEbvFVmYTaT+66jael26fthboFIegqFwp6c6mZvdoCZr5+PyCEGDGFnVF5MZSXUYuMsiaAabj4Mi
/V1rqmzv1Hb5iYjU/FulqfwyAor/ZGGMg2gXKAH5lndE3JIEfmHTp0x0KF9kC2SvN+zoclbmH66V
lqCYZhEYKOg35SHNJvk2ddkcoftLhtBO5UE/Shesir4YbzUs7R5QRupaCSRm4qkfy8BqCOrC/b21
TD9SNdx2LHW2uEEMJbrYEJLNpPiZk+zXktpbt81KWKPjW3A7z27TLjzu5kmFldF8rpcyzmr2eVTy
wRbDjRemjnYxM9+omIDKmzOl0YicUOOZt8V8Os5FtpnBVG7hCTJ2kSTfzGTjcly5YXR0i3XmGVos
Q8aVO3t/uC3y/ZBTHg+gF35ulZ2HPZpGg8Jzs0jZqbW/7oZW7gMd9DI4ueWWHE8qo7V2UGjep8Ba
puMWEn8twNCRL8Pszm5uovyUyKFJw1YZw05UrvcwOZDQkUndRK1J8n3qqfpxsRP2VLskOXArrz7N
oOd/LBuavF1f60pvn6OTpRQcNM2cMtTbbdXthoqUD1C6bEPHJeNxrh30vMEb71oI7+5abvPdmBvk
SMepCm2i+u9pw6pdhSbMl+t/aMWJ6GwCvD9rZYkS/G+lEoGDTo7Ada2jXZ5x5ZkoQ+V1X9BT+vv6
dOS/Rt0LF4NOOFd1VkpK51ydbvssNiDwd794toIAHzqXvpqmGO66zFdfTDA0vE0Wc394nKHHyJ4X
g0RnxtuwWaoSD0wOliM7l21sJqq7k1aVPCm/NCPTtNmej7z7YWVsePDQNrXLF4eOgWs62VNCxmKP
xsLqpxykXYRwXPl9SQ2g6eRSPBVyNu6dLiN7w2DTs6ka9jzXPvs5QYz70EzVLFDFMbyIymb+ljV+
/yzbnIKzvBnfEzfP3zI25r/JVGUP6Mb1wlR05iGfl7QLOOHFPfXb5dVp63Lnqq59cyXqxClOxR+v
sVgdZOjkfEGZYwrHapnAYAn5Q8KZ/SSX3A4K5MoC4pLikarUDTOVglCxVUil1XVRHpB9zkPVtI/d
4E7veT2S3Wi67Nvg1Kh7OI3cN9IFPgg9Y4ehyrqIdUR+XdBcEHDukZB2Jg3RYt2cQE5Th3gFylDk
oH8nfMb9aQ/Lw5gx4w9LqHXIXDeJjMaV96NJk6AasfdV3dFjlnlmCNl1djBkavyEfFgWAtmSRlbh
gLt2TjPr3VPC2I9V0b6BPcMKZmpmYeoC+IODbx1TE/0ssgRvI5RcszdVLnznjtX8jIygA2wQqZ9L
2x7Cwh+ag93YTdSPZrLr2xRZcW6rLLCNhIZ8Hpa4tv2/PWQADklSdpHrtv193fjjgaGT/BOgKfzr
kqr0N6+sLqiKEbJRmSq3ML8rIZbOzIOuPbvvWh9puszM7y3a2Q80sX5dN6YVx6ljswiRxOoVnn6+
1TzhVesHbZ3v7VvB+46OymLmKLqhmvyTXz9x/pQ1f7x5I0BcidB1VJZZu3Yj51qiv7qJ0BcXNKIJ
JnAhjvaP67uztvXW/0fQ3ew61DXh2ZZZARmUFz74she64TfX9l4LhIYcZ6tF9BUrakbQh4EaA0QD
wNh3/c9fuopBbvqPeC6fIS7schUTj7qBPfkDigLFslscE/C/1jlkrep3Vmr5keyn9+uTXtqx86Tn
O+LDm6OzO9caPaeNx5Z8F1X6myBbcn3oS9t1HlpL9GDYpnIW0ChaqvlpWinYt9umenYVouXrM6z9
+fNB+/DnWQLHwfPMijO/HgNlsKfZXj5fH/tS1Hj+9+dVfRi7JgtBaQZEjaMxgJixiMZSQPhtnDiy
R+Bi9LZ6Eda26by4DxOBw8kGFTPpccOQHL7KB5mXW40hScUtb9bzWrSHmQRZm0dcY4wlzd/YnOz7
ZLpxmzSL8+dcJpQs0ESsfy9TF0BbDE2Q4O17SGmzYRhrO6TZHfizFCSxTRKD1VtGLmlFOIgK13/e
bb2rLrmm8w5pCVtm5M7sIyJEMd1lRw+luSYCxLs5kqaeT34jADW+fq5WFqMjJMGZ15jQqHWgLZWw
95Gp9JA4IjkNNd1SJFhhKf4HJ0mtqpV8xkMtH830ziSFDKvMGb6UYNc6dH4L4uKpt+7K3knvpjID
3a0hqo2XyspO6lRMCRq5FYC9S1wY/t8Sj6BFUI4oKHvJG7JRoV2xTZ2NqSA5yA37nMQ+o+6hb5J5
J3qZRcM4I1cCDMcXgsLjn+sf7CJBJc6Gc/6SHw3URE648zsnlt5IX/Hubk8LAYwDhUtxoiBieyO9
+232+zz2hxlAFK5YZQa89NknnjXzLSDM8//QHIXHy9QoFq+LqTFEpm9AoKEOiy009tqeaj6ilLLq
OzKQmNt/DQNBGEqMFhQtlPvDTord9b1cueJ02V5eSLNUdjIBMFY8+x2609LFCi2LHqjl7KqeH5x8
+DaB12kDzr9mbZrrKFwxd2mvSOzBK+2K2kuCAV3riKmVunEKzXVUY+VVPkXQ6c3Hov40JM9L+np9
u1a+iY7RXGpF2dIaUzwokBWW4x4BX2TJ5odw6x1AJ1ug5xWb1cGahEI0nqvchA7SKW/QhyCmgznX
Ub/FxbfyGXS0pmtaM85uasYyM16h/xRVBv8muLtxQVx87sM0dA6ttJSOAR2dNsa7jkZsUfPRrhgU
uSQEjCuTt6GZVmVsAyJ3j0QKChncpXhPQfFKBL5om0NXZM5tB0JHdY7z6KA6Q8qYlbIPhNvt7KKx
gqlpb7tzbc0RgOi6cg2EuXHBh9Ca1K5xxF5Y7ruq6sfR2OQzOI+nP9vPu6q5BPC08bQGiX9MB8iE
QOU8AvXvLbxb58G1wGEcVONRI4GaeptCMgOtLq04Knyuxmo3rom1/68Zv19Crg10M0sseBkpD/dD
sRWSrFmmZvSd5RjMy8+6DUrtaEECObzh1t2BEivIi41jvWI1OrLT6QyUKZEDifu5C0d7nxRmYG+d
0rVrTQdx5naH9p4OIslkAU2tQrMo8uRdb6QQHM/92FBzvkdOnO3AY8EPNZIpke81ECWXzAjVQm98
JuhAT6TEKPQ7MzNu2nff5mFPDoZ7CwACp0zHFZqOUWRFg2hE4HlfgD6YOJ/pVpfRyiHQMYUTEpgp
iIbwz8dy2dEWfECTqkDeVdM+VJMPlQh3ItH1u+Cyj3b0DPk4D43TVtkcewziUiNIbYK6V00gMzN0
i3mLJOuyzTh6stzP87JrZOKeFn+ACLFyMhQ1nA2DXDvQ50k/RFJ9UXCZjxRXJSkRp32TLnJQ/Y2R
tY6XFB4Iah0PwQVKpjvQhh2Usu6qSW58gP969C64Q10XGEJw7UylO8YZo8afsVcJRzccYtEwtRGB
ds44f6cgKOd7sSC1nHmV50SWk2bI+06qDGzVu15AZUb3I0nUqZUg/wavXm6HDC3bT0515vQtjFqF
3tg6wHQNKg0LAEkeOrxyI5nx5g7JUXWc89LdV8wh91mn5h/KWpKviRiXV1a3QDL7jRkPHFHOWaz1
mBWeB70+a4okEz4SFk4zf6lr7oBxpXOOS2f44VK1XR6WOVOfh8XvkHdT1s+m9gpUINv2NBtN+6Kk
XMJuWrI7VNsmD73UQ3+XIq+9G+rFexhYsUSW6xtHwgzKArfiQA60jIXKzMeAA5ewHydaQCIiK+1D
nQNsL5oMDqVPsvbUlpP9YykVSyPwfZfqgDTfVmHysunQf3SUpzptm1ku8aJA/1IyqF7nJTrBl7Io
wqETn65b6GXTof+BJT+e7pn0BKJXUyzcPAuhvjcHvBq+Xx98ZQ06KLXKVNcUEoOXA9xy9X3OfrNU
HoHK2l2fYOXf64BUPNCKpoMAJqR1rDdwi7XPyKFPG4a/Nvh5VR+2JrMpI+NZyEqWA5LSndWGrVFu
sf+ujX52Nx9GL9DJXDpIPsQUwrUBAPdf0fl2d31bLvYh4AbRwZ2uaactF6BjS3KG1Ezeq+WZkGp5
Jw5o2aCJuRhh3VXeJ5Qm6M41xXQ0vaI+9gCcAjPTMxp0g0T4lxf2g7AmO2jGvn6SxuKFoPn1jgNt
rAdvKEbwjaAXM/epA/hsUhsbe79yS/0XM3/YndmFklDPXRVzgXLE0LhfUiLvFw7ALWPtSaQolVzf
qxX3rpOdMSTRzMm2ILbpY8GFLx9L30NP8zhFt02gBXSZ8kejm2Zwz6fDEpUQyAXiOHG/FciKb2WC
Li8Cfff/f5g8FCRTPPGT06I6xDrvYFM7+N1809vA0eu4TevlxQTvCZHdLECd+9iZ90vq3rg/WlRq
+FSMxpidq6qfHVtE/fQDnGQbiasVD6SjYNPGapp+GJNTZslwotAipo8D0tOWsRV7XN56qjfL+FZS
24sny1g5UDaWMhqTl9HcwoCvjX62jw92wBZz5MM8eicHNyPt0Qf3aI6/bjqYerNMM9qkajxkQWk7
7Dm158hF4S20HHa8PsHa5p8X9eHPlwSiREZqk9gcQVK8lKeUJ6FZFagSH67PsLY9Z+f6YYa06hOx
5DP8//idtF8N5wQr2Dg6a2NrD0ki84zBkSK3xJojmF7HgHG560Zzq96/tj3aY1KCo3v2OIHQMvPU
IZdE7PE2rvd92gKKo1i+wSuwthDNAY3zVCDigSz3UH9j5i9qnma0Plz/ACt+2tSMt0NUhWwmopQq
z75TZsWgZYGQPHKISMxkzS1Um2jJ0NHDLp7EXd4uS0wsAaF6n6RfFHpcD1VVyy3E0CWAwXkOzYcu
I2ncVuBhhLvlCPh8jCSWFSwKooOGJY5eZ3w31LTxTVay3Y7O1CYsUuSuR7rYNAj7PuMa9gPXUEW2
I77onrKhUiEZMhmmI9053C93VE1bt+vlk+f8g5+BcikpEWKfTMdMXlwvXU4dS+x7CQTA0SvGZMO1
n83w38eHo8udDZy1nXkubRtIAwedTX6WkIO4fvIun+p/8Ck40G7em9kSOw05yBo8bXNWnuMdZ+No
r2ySDsvu5rpKUZyf4mZ5KOVvYxCBOT+WSb+xOWvjnxf2wXfZzZgkduGQGDpe392hqh7bihs7Ok3e
r7z1t27AlX3SsZOgkerGfEI+jPccCnf1LE4D6JhjB4Dc3U2fQheTbkSnxtnASprmN6CREZAzQZZv
KS+v7ZPmJutc1qnZVIg+QJqYDOxLM6b7tLbzXTXLLVn6tV3SfWSp6ho89OzUsyQYyZMC1rdhW+HZ
ih3oyPGF08zF+9s/FcBxEif75M/1z+t7f7k44eg4cZULJ5sqBAhN5nTofcisY1PV0KRn/idA09h3
nmXVHQF+ZV82XXeb8ekgcsOYiGxG6Z/4WDxaRfc1T5YnU3Rv1xe18sl1BLlKRVrjVl9i5UYezz4Z
VfttLIoy2OoTXvncOsNd3QteNy4U6JBRn6NJpuh76GUfgqF+S+pxZQ06WLDmXe7ztPPAmDzcuUbz
V3VeODP/YNbj1u27sgwdMAgpAPQaO8yO64qSQ5UIM8z5JKK0Srdse20ZWhTks2kpTCtLTk1XBslc
gVapCDJkDiVYnK5/7csxhMM0A2+6Fj0uQC2cauLswM8fme59srzyoUFR8vP1OdZ2SrPvmYs2Vxbm
8Be5q2rzrk75cz1uSUGsLUELg7y0TBrIgs+xWbTmiwlZ4X3Tl/mLqFQZgiC+OwJkW365vpaVQEXX
Hiwh2NV3NVpcsrZ4sTw7zF3AjpN2+eoOyg8LRf/KRn66PtnKynS1wWUqONo0DR77eZ3EzAMHoVDG
vDOzqeiDdLCMN14Scttj2XHPf+PDpVjJgpe0KRBP1nYVQiPycRqsN8e2X64v52LcBZ5UffNaz7DN
oU3yU5uVPlTbSisP+JSyHeRgxMmATjNkNCs3j4oiEb9dyhBYsKVwNxznJXM6T68FmdBqpK2RgUoN
NzBahVE/ApaBBIryG8ov5wm0DfQAhBuV76YndHscxl4UUZuzN2cetioflw7EeYLzyj58IX8sAVC1
jOKE0i7dd6CGf5cLze8oBHVEUMx2E08OL5YN53Dp6jxPdzboD9OBJCRPvG5IT0gsP1EL1WovvSHH
dB76POXHoV3QnBYFy0/cycentFJBkjBzf0bt7GxvCgH4uw057umijRNPbWtoDNAXozG5Fd8sTu+W
ZOsauFgVO69E86BK+qOVLTjUC3pa5bK8ydrwTpy5D61Z/DVRt8gLuO4yG7+jd7FHDQYOo0q2Wsn/
qx3pcf55fs27JlmWOFkP+KVwVNS2rzayK72jjobz20CDSUnqwGl+eGO24IbNT4NZH86S7ktNHiFv
E1mQlVZ0wNt6vk9zc2+z5qHo28dsAYe1Og7+8pXl1k2t3J6ruWpeGrUoKclPbtn/RSt6mJvdz+vO
ZcW4dSwkhHKL1iMcUapHTiSHBpopokq6X9Churs+xYr16chH9NYBCN3hSzOD78vyvfXUHYDMZvJs
shtNTodACgN9hynw9SeyJLE1jnd522/8/YuYB5wUHWbcQivTIr2HLeqt0HOBovXgpiorasm3xC6/
V/Iz+jqCegI3+qx2hqNid1MRau37aL5kNrnnybkoT2WGG7mvwQJdAay9b9OpOSV53W2scsVn6Wjk
bk7QbGeJ9ASKtWew6ZyGDJQ+1w/A+b9eMDUdXQMGdwlZMbs8MUgvBUC2gwoIEwYC/MbRbVNod1SK
8npW04KfIPbVBo09/UwHkKB44nB9fGL9l5e+sAod28lI35SCLvapnkm2N5WYn6SXtsfa9MUSdKJA
m4VJy+pX64muP8LvD3cqWcx30OFAUs037I4FUkj7nTKjPqLIbLzZVp+9cmmwYLI864kaJIdkSpG8
p/XCsVV2Qe9FapV3fe0msarN7J1SjkKI6hvv3vbmLAl6MpZfpqxb7NDIODv0yF6ij9Ws253jt5mA
9rnFwtZRrR+JOvfR8ptZZsghJRzVpQu8pelaUAxomdh3vWWH0qCoqtCEB4CppcfERKXdR+S0B8g4
bwL0Xs/otphpuocaqjzWIE2+g5w0P+IwOFFKaxGMCZoign7u7bARM8hkW4e+WlOLSqQxi309J94J
pOnOr8m1WNxWyvhizSYEfCWR7S85O8YRVIjdLx918ShtgUPNRSd2KWAGUygp3ruWU3jgS6WlESH5
lDyRxGVj2NUN60Ne5NnvGnKqSE/Rqc+DKjed16YzusATE/QkUwli8HQZEc6gm1hYNAk59qsM7XxI
f05lCn6hVMkqpKg6fzZ410bWMv8BS5aPb2wJ+qJGMQIK2bZO0Lp2BkHjvNiVHGKV1Pfnn6LPkVhv
R/RwQF1L/kqmdPjiF9P8HU2S5LVGZ9KLQ5t6n5CUfZ3QHscjZhZl1MyLd2hHPv1y8xlyZKSWLgpZ
89g9+V03l2HKzXEH4P0UkRlgXQS2o/+0lJ0fclR6Q8hso7llmUzjUSYWscMBhwYEXucGS96gmTJP
uftGbYGmDnvmd2Sexh+ctN69z635nWCkHZn94Y+RZ/6ucd0hcoAkjDhDSGsnPUPjOx29IIE657tk
vhvjuzgv6Arx2yCZ/Bm0jD1dQmMSNQMWtrBPpC/TO+w9PZDa8l86Mbl/0e6DVhuHZ2eAoFv/Wibb
eIasr/GTm8p/NnwJKeK0M9LvjmNVB5E46J/yjIoQ0OOKPqrVmP9oRYYqZNp6zk+0z8tx70tBHmYU
yaGFwAufRSAEg0xp6qFF9JCDCCg0SntWQW/lw91Ia+9FQpcTP6ZeqGqJUg4z2nMna9LKAGwC7cFx
5hwU4+DiyljZBanpAtgEESWwr3U8waAJS3YoFqPHqbL618r32H1a8v65AM2WgNG5Jdn5ePHyYBCG
+FKVUv2lPQr1ARg9iojNlQc2PIvuLNJxDiXPZdlnhTOfGIPV5ek4AOpIvhWiRiVzqIajRevxa2ql
Apg0Rz0Xo9/ty6KtnoWDW8mscUlMpIOwk7ck+86n0wmsNe6DNfj2iXUOupAG291PECV9BKPIdAce
CvRBEW7Yd1wOZEcge/WzQcQVcKsZXgZWI8VqVFVAyv9xdmXLcers9omoAgkE3AI92207dmInN1Sm
LUAMAoSQePqzOlf5OW53Va5Syd5FM0ifvmENlb7HnUZfkbR129L647ngPVxe2qhL/amAXpzOIopI
N/nd0euUoxMfOqM7IUux8xWdVFqMRscZ1XN8L4c6z3DLwat2vedecmCXc7hk1DGFLd0A5tVEl+o+
hktVm44znc6Dks7GrWCVozvXYiOaId97FQjLkHTUUJFtq0lsYGfODpEQZD/JovsPyo/+6wg36j08
ces5GTUYyBVpFfSWqxCiCJUMPo8Ra/YMahlBAjbctCOiXw6TnZo7EmuyC4O+2iBf7bOgDosDiqE5
Y4HyXw1Ioqk3F2FaFrkDk+4Y0IyZ19G2V057jMJ5uqO+dV9sUDl7ULjY11rOcBIKkUYkCL1iF1XA
z4CfKMKtFKMLFl1UJrN0mkQO0mzp5JAviyPDRx0X/vc4ZGG75bzjJfSy9PjVVB57agOvenT6sd2Z
SOev4LDa19yxYTrMFQQD2YjwSd36bpljSMj4tdhHk+VbxV25yb0R9NOwA+HateUbw76/1yoPs5GF
8m6JWxcTMAhHtcwnD0XY1Dg9LtTtvuOZaph7N/ROeCZSQ8A3joX3pFyf7xUkT89RGZoE3Lzh4LSg
dSxz+KZAnfsOdPc4J/oi0J3EhSOeomkmJs19M2RMOy3L8Gh+Jsa5O1Qw13gCf93H16TTdgh98Nnb
vMycKNBfuPabTz1vyidnNDEUlimksaTnuYmBwRJcCJqWnGFLln+Sohl+Nk3Y66T3y3Ffh7b/0faF
c6/ngR9Ig5KZ0XkGQp+0sAhBh4pdjBE5ZOzC7hx2XfDNJ1Vw8vD6fjRclEdHz1hJ1DgIVIF3iGDp
vHE5bOcZaKhY/yF0EFUFJ3eQuBXIf1W3RRKc/zKLHvw9sqvpacyj+C5Hpv0dQ99mX4uJoIgfS+83
GYbmRcNr/gyOfv8AUC/9ZiEx+uoADPky5l0ACOQEFhZcAydvE6iLzAo0U90vIUxDEuajxdI7S/xa
53pYstIt5ovVewgzNE7jnayFuM+DAkDnmcPaBb7UGxfc2MPk0AIQ8V59M7XjbxEkzYZAliYJeF2k
Vdc2ad8PMoM6fLXB2d3/mHBGZqOyyiRI56B+CazRzhABYlXe5/e9v0AOsvL6X1G8OFtlaLlbVAwV
1hD7Sfdd8TX03CIbQbP8XMCbNDM6l9li3fJs0ckBB9J3TxZ2pZyZ6YeivZvqsNa/PL30aluMgXjM
aeO+zUM/3vsT4pDn6sVJaqrzKm1FWfE0B5PlW0daujcFaYBH6rzlzlgOOZQYTMxmcLo7tZD4ARBz
Fxth6LvE9hB5yafYQ+WJVlzSQGDyyY9YmaLLozaiENV/lE3BqdG1Pg9h2Z9r69B0UbA7gcIatIQP
QopAZDHcQuy5Kcdl1wSl/90xbHiM4FayhZlcsEEPNzzAVqR+8YHP3As/t+0+9FvzhEYO3RJoG2yQ
ZwmkTmj0QGqOZK4HseLE46BYJyMyrzgZaYi3FkAj9ujmMai0sF19KtkC1qjuqhr+iX0Y3/cAfz3P
DLw2Sj2RhoNy9ihVUIWJpWmy0QewKuUA2i2ZCmb5pn0BJxUxhh0CgO7jh1YRBEEoek5pIIsiTkRX
ut+mJp4+557xUh0P3QPabD5Y32Pg8CQuCyE3Ue41u0rBRCqZmspFHU+W6cJGFewQRI2zl36ROlOZ
4lAl2eKBODxDkSrt5NzvIOsZ16kG3rzNVFt3ZovUKPjhDKb/1i1QmZQyjEQCuiN8yEcoOD6WEQY5
2mXBE+9Z/N30cf3b5EWbFTgAizRCl34LITD7NsGihCdSlfI1Dl0fMVcMkHqaREObRPlT8NBGsIZK
AwDr3tpqjp4n1/WPkRfQT3wcCc04G8lGc11k2G3soY7C6H6wHEakthr1A04sD2nUHLpnH1hftZn7
SuN1DPEWpAz9GNWL/O1PbotGhye932qCuKLNdQd6LVqWd5Qw//JdqKgAVYTtrPapu5OLJ490UeI1
dov2BIhOlYkiAu6wEcUx6qVqkhjYo0uSjHEB8udgP/pguSdhjkCRddzzHmAzzNskrjG065wIHpa+
g5KW+BhWQ+gIoDscJtTZdQMEdWeI26pEYO6wKYfI/6ywTCD6fwQWwN3jqIvfIoXlgRNZ+NupaqZv
dc/gr+GFdDfouk0N6YefvOBuu1GRgMCBzJc012r5US6j5JD0nzuc/9KJX2ItQpv4Ym6/lo7D8sRa
Te4HEdT3KrDV57pldlMEHvkE5Yr6KDAWmbKl0iytJ+oBlVYV5jew9NWZ6qjbyMHsaVDsQJGeQUNY
YFkfi3HnOp2tUhszsakUoJCddbynmkwGygRgOCSTdcwG8+XpSHQ4nmIbqs0E6swuXJB/lH3sAr43
5plvLLhlerKPdSTcx9L39aGOZ54NE/gRbTNED5cYej/ZET1GR8LLOeTlXVcHLehLHm9OnhL4XC3c
kXcWGZTAdpvCkwt5IOA3gflcfDP9B80rcrJN2+xCLu1PqD/yY4j1sAdmjmzLOm5BgJLz3otZfVJj
FG/DsQJlIcj1IdcOewthSfLcty2B1Ktw9B2Pc5l2lE8bYxQ2pDN2PQF4NVBTWll30QkV4GkY3nWP
od81v2FzhfKiFdyCmqn7bc1on+ZDaXnmtMX4w5+5hOeSnMvMr2mbQWVz/NxWNWSwZeT2KRcDNqnP
F/PFt82yFU0Z/2yn6FIx+lJ8qgK3PQddk/d38A2N9iRe5JMBuGc/KKV2/eIjOaoj0/S7fHZrwHMc
yNZAEH7ayH5c9r6ruc1cwxVAgiVqTyjf/EBEULsI+Isv3BkcPJgofjsysCmb3Is0RIk8fsrbwtmY
wLW/O8n9J79p62o3W+YhiTZILtJeDM1dbnnEk6Vsmjs8pBelAQuwNeu6CrH1FSQetFNA6KwYDgrb
P/V8d9zrqg5SMikoxMx1ZY8W0fBAITqkElAF+bnMyZA1+PRdwnTVJ56sepFVcd2/uJVbZkFvy08i
9MLvoRVtyqjrJiVu+BMLSvJriAP7SdUu33cTLU56KMKtiYh3jqHBhtPXUVu4c5RTNpISTRGJf/4C
jR2kyGE9PToLd77ChYH/4p1XvYSOo3PgFH2YRsbdDPNxuyApQHCmNBvDEhbCJW1gzw3ksPNDEXdA
umvbXKGLA/mDboxLLNiYLl7q0KZbAGY3yzcB+DyU7SpZbjwW0BPEejSqHOVSHCilYirRPVNbj8jp
gL6mm8gSmh153LGN8fLmoFFxlQloRJYk7oCUbJldBnZEw+/7sKY/qKEhAvjctKfGUiCdSpTyHCCx
DG1x70Sx1bcFlGLexs73d+0cziZhUxGe1BQtGUfjk6LJQZs+FRBEepB2Hh/xn8Uj7cJRQsy6EkUi
fCa/lwuFRUvNsFUGvzkGRPANUyPq/8DUUIux1u5b6J5tCjIFP9EooEfZjbTeVnQYsgF4rLuGqHyT
Q+4lyw36NHkTM/QdDNNbpCpRmM4e8X974ICktSbtlhrbPrbhRLbL3Ii3Zvb43RwheXMZr7+wFsW/
nCb+o4PW/wZqG4CHz7M9ShSbJoHcQJmNkee8LXMRpDn6Q1nOTZtMpV/3Se/682+fOHILrzEdJE7c
vULr1D1q8HNNEpCKn/oJgv8+LGKRRof2NRrRrksLcOe/Vt2g3iD4YMIEFU5wL5lqM5e6LU50dG4g
GxEcXWAv7+AIz9Bd8mG506JHPsVx96NtnLlDi6YxSxISVX1hVNkNmZsh8QumUuDpTYa6ussA+UBS
yccZQ1XGnWm3AE50bo1AVOdIvMy8tHiLXXecvLB7huiQ+Dp5kdclepk4ojfGssMF5yWpDE5tKNC9
rW35KqXNMwN75Vd/ieyJG8xuUePLR4bLfHP47L0uQcj2KhbkznMK9HzAXqNx4swh3Y48KjegbAC0
urhh9XhpdJwcW1xWki+QqIRalqmBd83OjrZ4DgBzfQbLxM34PCyHtrfNnqMK3PWqaVLsFJFRQ8qH
fJY5XK6hlAUWNk4cObvbIe7rM3g70ZIYFnf7eanGb9TO9cMlycs8ltMuWUDY/jUGMrofxwVmd9ZH
2QgszoZQI7NCIdHyoI+Iqq4meHE4+r2xGnZO1bnZIrBCJEgR25Cil5a0vdttSNkVz2GBI0ZKjH4Y
njBFOdNuoP7uZdZp4yVt2zw4LXGut5rlsMjGCbQd5glCYhOIWWqQ8z2tSVBsBGvcz7liyLgMh3z9
cNFrhMoX3djcsIOz4KuE8Iz+5CLf6bJxVsUZS6Nz01427TO4jBADiOfA+UTMPD7EAoJnkOmePk+l
cHZCqPZucJtpK0kpodCCeitxYz84cjtxN+lEYb61SINTiDi2FaZJSIUXnfOzxTn/5o2e/tVBRO25
NY3MGnza1AxTeygYdn5S5ZD/xPYfqwaalY4noHzvqydRdsMZO3g5hXE/bj1W9vfAcdGDL/i8bXWQ
78dqdg6X2vAMojRaRNpEAUJMh4wL0izLCLi67VLC2LLzZcE37jg66KnV8aOiQxgmQdnPmWKe/xMA
NUg3Li6LX+ayYhtAQJDnjap9DFTF7mvXgcxSPITQtB6Vg7Y0MiZsveGeF3lXZ8DZD1kRVfKga5o/
BVqU0HDAu9nSSOKpItK6e+ssPoH6DyLepKF3zir40kHUpdjJrpLYNYG2mXAvGUMk5Tca13Tj+/E4
QTFOjncs197B9nW/qZC7vVXMkfcQBEU1kNP801CP5Ys3T9M9XD7dvV40eC0LJC9RrvY92hOW1Tto
cEQHFnB5iKV1tyAYBUmDIHg3xmrOjBHDD7SuVRqN4cWJzO2OUBhjS2qatkPPpDW+hMYODLJ3VnrD
ZzrIfqdiUh2nnOn+ov/UfUWc7x+aRfsHyCBNJ0xLIblf1v7Z7ZfmAQ2j/FW4St6zyOcZH+CN6EHb
NIPUmMbRp4LHIkJhJfI2eGVzgcK89aoJTl3+sot86vxH4L+3mR2KvzehFr9xqJUAtrt1jfnvRc10
6c2TCmr1hcyBSvwZy93Wc3dvBee7Em26bY//OculT7fWR9s6CMALyePhe4xi4LkMxzBDnAoheZeX
2yjizn0E7YE7CmJR1vu8fHUKJl/Q1fHv5ABDK2yrBpKoMG4z2zkGoTQUoqVZgJh+71cxWoXMXdwd
+g91tHGNQ34CTjYRCP9I/wFujsp7BDBjmlIXoIZPfUTzl7zn+sHA+OIFdjA1P9SQsmVbCsLMW6Vw
bKcURgyoNue8/zkJNT6WNBjclC5obicG7fMXl8/kZUKf2k3iAXqeBKWts4WOFP0Sx6U2KK/dL/mi
URFJlpSGimfm5hA6lyM6c/7iMDRrS2/cOYbkG+kizckaf5iPzkL6AuQw40JjqInmBKq9Y2p64LBg
3jA+m7o2Mml60X6vDB+BY2CMPkUwv9grHubneXDMMUcw/G2KTnwLammQJrfjZ9MuY7hBQJ6+lhiX
7uOKa4Bs2XJreHVtQLoahStJtB6CFvAEK58bDwJtMY4yzGPcpGhlg6mS9/bxGOs95N1llLkaesMp
xVWmdZxDU8TjPRQVCqTnpn6MnXL6RPK5fuoc0R4gUSfuWNDE+49/9g9I973Z2WqAbXUwYHTGm2MF
LYdsWgRNKRUmc61VmZi0HwEJtqCnK4YStZMNHMj9ELKbWqhPAtxf7wjk3Q9oMxZVYiEhsuOoCl+m
1uvP1mvHrx1s5lNTDs6OjOK/icQEeRmcZjoWhae+VQcIi495itMGbYUWQtef+rhCW45PVf2rDhX6
EKLMTdJX5YL1MHZmk/MCLXhB+7lKkfN592hdgf1ZorCGY/tYOv85ouH/CaQ7j7wao63T54MPxxw+
o1ej+wVnDrpHenaLDWswTOpG1HTIT6I7XVL/vp7Ib9JR/SnQc4QtBm1ZLUeRDAPpvgA3CqHMImdv
pPKaz11nMGjyUdc4sW52dELHoi+d6kmVwXxHRmfeFd0AriDEBGDYBlZjalr0Qn2hv5Ycvsd9RIIk
suSWIdGVJbsWV5kKHiDgFJjs+Z1z0JFXZGWHY9K4rt6QuPUyzFza7cfLx7ssz3eWz9qOzjojdOVK
THcpHYmfonAYfw0GnokqL6D0Nve/ZoU2b7KQwD/lcY88RKP/8jzB2eP5xj1clup793B5E38hb6pF
5AiTpD5OAp/aZ0vidsOhE8MeUy7UcyFI1dO8qSEUR0f28vGvXpnKr/VXxqhueB6Y6gjY9fDqLpjS
iI76N97rFWzBWm9lDjwMQ3y3ONYQOz0tWgXbyI3nBx/DY8zOICB7AwDwx67inZe3lqVYmM9zif7P
EZYUqFv4cMEyxBEEwSGIoT91AuvHwUGQLjjPoehpgnu4pf3Epxzg5My9aN9Bgu61EtX0WBTaRxsq
/Nd3fHn3f33YYgQRGJCt7kjG/A3N5+YV6P/5Hz/gCooKTZTABiVDibIUMCuee/bJJc10Aw12bXms
Dg4gGzsoscMxt4IYNiFR2vNbVgzXPpm/OioGLwS7WavuGDmKvUVGR59cbIIfMH6YISbnsC+Umh45
bOnt56mrklBjxBSjPszKiljkwbV67IhT7pip4GftFPKGX8G12LM6TCakkdCenLqjxAwgLYbytVRV
DP8PqKcb30251tXun/bfWu5EQW2Gg3OKFxznSdkje/83ecForV2iIftaDzMamGMkoAMDH5nvS+S1
L0vd3iKDXFkda/WSCNMvy4xmB5xAjy14ZlwsN6hA1y69WtakqmMG6avuaFQA/CTIg68fv/Ar33Yt
VjKh7Cx4DXWccdHzT8IKH8ys2octGYy+gYeBmBBcooevH//aNWDSao1DjifMSQnQ04J6w9FnH38s
8Q0RxmsIR7papwpHONLlQR5hxQKJJ0hWn2ZR6GhrW5ftMHYp6QFdPg5bIiTz1R7pRX4qMYghB4qh
0JRUtJpvROALDuqdALxW0OBSNmMLbP/RRVM/DdGbVgaU22ba6ZAduqjYGgT9Gz925SOu5VRCVmoZ
sKo9crffT473KY8kpBfq5VcQARSL0fgN4PCVA2ytrDJaSWB8Dg9pm9uj2/GdW7UwHvhBihvr/NoP
XJ7wr7PBkbCkrIecH5umAgaiVSZ/lcREO1iJxycPairzDfzdlaW41k9ZuiLsMfHnR9I+coh+6zGt
m/DGe3r/4v+PrVAtNRLBCnrxRbSLgT3RBfRgxT8dcX642kTxVEAwLbgopY/wm2/Porlx4fdfPpKO
/335FI6DUNHt6lNb1As6R4rzx3HI3f+6xSueSl7Wu4/DwPvRzF/j60tQFn3MzNRJuo8CuIamoDde
/LUrr2CJti1Hg9asOmFOhhkuxqXxP+2x/0c6wKln/TmGJQYX0DsGAE8+cz0nXFQbtLdu/MiVdbPG
zQeaVYFBB+Wk1AxTXJRnF5tmwCs+fu/vByV/DWZXwQJchUthCTrFSF/uMYZwKh+ukAAVwUOpw0Tk
4x96PyD5ayj77GHMAVwz9GRVlC35oYdTjMa4eQEfqPIfP/6Ra09D/ne5KslJHhFnPLkR9w6NtOUe
Vgrx1nV0d+xrql7RXI2AiYuLGzHj2i+udl6FroHKm1Kd5qG6G7zoZaLlHQ/cORUchpGYYB0b1mUf
P961pbzajR3oGDEaWpA86GUyE4a+6I0ge+XrrCHoXTFYDKuw/YLWne7RtRnSXHXQn0b7NdWFK7YR
mmU35F2uvLM1GB1Q7lJPYa9OIct5uuQVjBxyXV6wWnXqtaxOYjRW3zwDlNbHL+5KGFtD00XoNHDY
hJgxMDjtmcC075HLcQF4lhP0G5T4t9WwLsmdfuhDx0CTgoHNipnZZoGi8aZ8AKLz4we5sgLWVbjX
D7PUI4eDgbTJ5GFcWf36+MpXVsBaytS2kOEdNNZWNDeHCoCksuz3Jdp5u0p6fdbn040fuhLQ1vU0
96PKgfiFgtet2AYKSBFIKQU3jpFr9gPrehpzCHzOLphOHKM2UOg8QA/g23gHQIM8VAsIJoHC5xYR
LMahWsYee1F0W4eSOutHb950OlKfQ9rdkrW70jfx10KmYcDhvJXH4ymPBpuIvNxNvdkAEAL5K7f6
Kp3+BdDOLcb+m9gFfmMmy3Dj5Lv2pun/RkNCiPUxMEZsQq7h0kdpPkftDULatYW4irS0KAz4Hljp
Y/cjKr/T8kY5fe2eV/GUzICf+TTHbAAIKdZ9rt0QJfutltm1u14F0DEvAP6h4YRBfQWwndkDTJ19
vH+uFOv+mmFBmLQjgSLHaekCkxIHsAPYGHQn2veA9wdabpcSzoRxR+z3CzIShwPxW0x7eHWwPqRt
YccB+E4spw3QKGRXOvwW2ftK+KOrheBhNNJye9HRb8CqCt19AG6MVwOw4f3bcljXjCNx3QVWd9jU
9XEAMveW+fYfvbn/XzT5a8tyX1kvrhQuPKXjRh7EJ37SLyBNZPW22OqEZfO2O4BA9uLfRadh16a3
ZMTf1cKCQdW6dASWvM6NiZEZ3dGHaKcOwVZu53vgMJ1zeS9P47Y58Mf5rjq1G4iyH/NN/NLdaK94
f+q0d557Xb+JiC11oYsaqiK9S1OTl0nVB9Nng962B6cUZBoFi9pHYvp8BLA9BlOIGgwOrR69rw53
gKdnmkznSLf+XZ0vcNxdYljRXfAzoIRUzBdn7ZDmONeyuXiiNDyZez8C1jJv40SHS5mOoCUnplno
k4G4W1b7BZwC3QkYlQDKZjzvXARX3zu4fWBAhCT6Sydj8l/s5fwCSOjfMN+C+UGEpiaDcXoWQs8E
5Ayuz07HAcvgGoaR8L58cRXX6RQAkdJg0n2qLz7uBqCObeO6Bt4mcwcKzGQ+d1qjXh8uzcep0T+D
iQAQZH2GOYqVbBsOwt5Ddh+YGX/gP4euhOeCniUeTcK8KhG9bM8SsPjnhlYOUJUBdb7nzhDekV57
0HhqeGZVREZQdydozsVujH5HD45Qx6ezYFUI/EHAU0DnfgRN6L3SApIVfV4sj6Hwos3SglGxUIB/
jaerNstrO6e54zVH5QOYv3RS3Tn+kksgcWpnF7l6/GRhcLmRwlcP4JQBYRssbbGzhaZvSPLyJHcJ
1jSmHKehL0QWAjWbGG3b16Ed8m0H/7oz5IzZKawF+nDGiQ9gJYNyEreA9I1T4W4s0EIU9JsSPY46
bADmY3TKbAtdXeDbYeALGHCvN7qCkAtYzt6zlCAvAXhdxEc69q98RvhAXOK2OQFBHR1B2nHm7cdR
80pAXosxF4AweUUo46OpPgOvsakwiP/4ylcOknW7m+D8DwOnj49skRVopOOmE+GPZWT7j69/7c4v
sfavtsSoIIbTXszJbDm393UTvGHUWt5QTvtjXf3O9l+3JivBR0sUyoqcUT/rnJx/X2A+sMn7Xhzz
pjFbnrcAT4L4kHVuG8LkANbavF5sCh8K59FUcsiqFgeRO5rmpAJFHgxv7I2Hv3agXF7KXw8PWFIP
tFkF1xcy58hFq11bRVGmItVnxU0B9SuveN1a8h3ge5cBHrsRiE1Rec6bzx9/uytrY63CG4C3GQ1z
R489KPtJjY468P51Uo63RIaupaHrVlJHoXowjwM9+nFbnyLaLXuGeiZbHDgHte10At4PwuCglu1B
mcwiiBJhVt48qBrwV2pps3P4P6aB676jVZBP82yHs3k5lO2XWpYJZzfqxisLgawWQoMk0A5FU52M
fKCxPMWROcy1t8un6NY+vuRm72yFP+fzX2sNXnAGYB+sghn762W2ZXkn88Y7yFw6+yjuF2hYqND/
CebZ8hmnR4PC0asgTFeDgmI5aJ12GJ86NIEyxMgya2wQb5tO9PvaA0AGoOxyH+edBjutB51X9j1A
cPyCYI+WvR2XaQtEJnmCIBVcV3ozbZ1QutmkB/4aB449AkbU7wQQ1vdRnFfnmjC6LyUp0hDKmBtJ
gWyVgTNn3RLFp8rTURYOhXeGSxhoaRqyupBNhpGDU5E9GmDDU9FIvVlG46exhQbnxyv+Ssm9Fjwd
ImSUzoQ0Smei3dQyC+9RdQMyeLPQubJZ/0Syvz6TiirQkS4gXOBCzsKwowRg4+Ob/3OX7yyBPyn3
X9fu4QIWDDFW2QCUBkS5Jy9oDyXj7XMEwZ8hAU7Uv1CyfO+tofFRDT3gWqp8bSZ09J2Q/yhdAe17
7YzLsQyiYevZMtyBcklTLwK+8ePbfB/YQddic/NCZq18o050sDKDjmqzKQ18Uwfi+3thCCzfuhjQ
0bD4TFR9ixV9LZatCjEgCAEn6SA/zJf8u+nKF1+7n20c/Pj4oa581rWccA16bacM2nYlfwqj17x6
+bfrriqxWhBkt5gln8ax3TbcbgJ+SyH3SkxaqweH1mIiYRAwGAOYeZpTuNCAs6h3rFc3VuSVl+5d
/v2vBVk0I1OTM6tTa88g6MBWkIIP627/6d38OVT+ujpmvjEX7aVVCqJsRfeq//Xxha+9mVUdaPMC
0DUXe9RT0xGA3J8K0P2I8AyR5sbE7UobaS2LO/WFMhPHSVDCa6K9d0DodpsHEIXSAcObf3uMVY8g
h2p7PNe0PKmFPTNb/pa+OYh8OtPqH7O7PzJAf30CORtWzCOtTvgdC1L5ArRlqYMby+fKd1iryxoP
QH1naPtjGft804zKS+No9j93URh8WaBZeSONvLJM1xqz1YWRaZ0JJ3+zbCK+B50YyOIbq/TaQ1xW
wF+viM1+q8FTw2KCkm1Co/klZvZVlHFGDILtx5/62hNcfvyvHwESBMGNYcWSYavaKGHwz8jjp48v
fiW2uatd3EWVgo4ifFNBlc0hqTTAX1A19EaOfO3WL7/6160TIMYLGQ3qFLMlG+1uXoJs8m/0W669
/NVOJg7DMD5CC13abbhsB5vNxaapbnzaay9mdaYgTnCO8hufljUZytIUFPOPX/m1l7Lauhz5oioI
GvFj9eoWv8GLhpnIjRd+JfSsNWXtBMHxxcAPEcwiqCUIr9xMl8G0QRcUxPiu3IPKb7OPH+RPqF/n
JJB9XQ/OltDOg2pHc+Jt5R271gznftH2B8LpZWKy/IKUBhwROOje1Gd8k7cjWBEM9rspERMEi6Y8
yngFuCzj0r/xCt77cJebWi2LpmU9XYCqRrN53lCyHCHUsPn4gd/7cpdLr9YEeMSAfLt+dAyWV8b1
cVZvMzpL/3bx1bKYWIjLE1mdbAuE6QRoNQSvPueM0Bsr+r39crn7VbohOR19Acf2kx2AdzO/2TJm
c/iz/1dJxfUALZicqYNUDD05hD3CCP7ELlLhxPmXyRIeYD0zG6FbO0QYOJ8KVQ5PHaF8gbkFaROP
cooqo26ea7Aav5f1TKMbm/W9DXX5zVWER+2EjHrU5cnl8jN8ZUQ2AKwyjuot7HgOrr78+fHnv/ZD
l6/2V6iEby9ORANNXie+NzM4xxxN1hwDtIUlgJfe2LLv1UCXx7ms7L9+BVo2FwBTXJ04JCLBs4kB
JIFHCPRiwC337oCXme9yl9KvUKX1bxwxV3bNWtKJh65bDXluT2g4HmthQJZ/5mZ8+fi9Xbv6arsD
U0K1gPLRiZl4r406YHCSEY/eKO6vXX615Z1KyECPELeF6GUm5A6NePAxPn1871dC1RoGr0Uda1Mx
KOfG01MrzJn15Y3D8d2Z2+VLr3Z7ZyAOo0kJQiJFX1oUZyhrnmnp7DwbbCIVPyuwhxwPc5m8d/zd
MN0ySboSZtbz37bkAxlDscAkqaNngA7UYQEfLxtKSkBIslV5Y2u+C2zDI64Hwf4ULl5lIUzq6Ybu
cnhaHsB+BWuqbr7kQjTnMZdzMqMW2kcOuukdjSBHFECsworZhrdu4xKg3zkF11NjEqmu7QYw+Ixr
77r/4+xMluTktSD8REQICQHaQo1Uz4Pb9obwyDxITBJPf7O86p/bVEX0xgsvikZIQpyT+aXEl0Td
Yn3F8BaT+GuD12ZY44+L+rnIdjHN4yNIPV14eQqtLOhlJ9kUqrXZiE29HdHQ0F8YyvWIFonG7ueQ
3/fZNQzzyjpY9pQTq+mBcCoBF+2mOshzRAMpDZObzKrPbRPLJjGr5eig5IO4Bv19JOBmQcprmSvD
tPbnL3YJBDHlwDS1flSMr54rQmrD2BWXnztyLFMukbdadGUy+NEYmwfWiyNHpNPnnu/iVNAj3wPe
W286wTLiZUHfpyYqhhYfSwU42D5K3t9pbY2RS2dprszolVeRs9g6nApN+DmhfjQzcD3I99x8Ed1f
S/3ysj+X72rlcSz7xIB41S5JRi8akjG7qy0V5pZXhE4JY+vlK6xsrcumis/BDXMFUg+IYrD2+mFv
xivSnQ+7oth3lm0V0CJtWknMVALTEgRcGqQzJhXSP8Y/hQcjuJWBJu1rIgEtg6tw0Mp+REjXHHFp
jbdayTfdu/rYSW59G0RMkL85IYCVzMO2ap3xTU2Z2PZDQaDcEiYQFWgLV57t2sgvjhkUUDVwDTBV
Kz4/Wzo+wYB3SO2Ef/L3z9d9d8Bgnpv07YTYAjUA0ZCl3ZYQaM/garqyIP7hLj/Ybpdy8q4dPM8r
KnNqTGsBepn+hnJgfELXzguQ2jv8bYyp9m7h31LHB6AcYpgbDQwuIHpEfKulb8Hd4ZGwA9P/AeAj
+j0u9QhyTTzeApSnfsCr5RyRY2Qhr2dMETjEWEDr8pcTN/kWuvgy7IshDWxj7C90gIrA6435i5Rb
uDJ9MT5ylbZbAPvmozvyApjfCdhD0atDTU19Irb7M5F2sed1jI6uyIGj0GbsTzCSpQrdSPw0pQyu
dIQvPgA8EQFx98inhjxUYCEEhpX5j2ZsTREAe9LeInvGDluouq+VcNdmyGKrBH9vanxXNqeJfNME
fOWm20j993PLkv53eoyFkXFlNerE2kHmuFuTRGyY1ZXD4NqqX+yWkwBXckwmNwL48dbV+pewrE/+
5YtNEWgfVYxpQk8WSg67eHbpxlVZe0Xy869Z9MGsXmodXAA6bUL85jSKauPB6p9Ke9O3z8VEgL3w
g3ySx8mZI+gK0LMvgeMbnjpjkHA8h0hp2hvYlbPWP6Rcbo1w7hKr2BfzdK/xopMa3Kz0yl+6MsTL
hmTGW9t3AcWMrJqDTuXOR0uWnzsCLHuSsjYojozMnCawO3v43PvhlUt9bef4+Jy27Ef2UD/mgEV5
EY5K2e3gwAQfg58BnG4F3M3l+b2yeJZ9xjQeRrcGnjIqClASHks7qtjPyz+98lZethkzMYC4ff5p
2Q1hPP0kI7IMAQTj9vdaqE/+/YvFD4pGP1KAKCI7r++8vvyiRns/gRJy+R7WJs9i+XvU49DX1PgU
bJrQQHkR8Ll/+9xvL9b+qGABxTnPnGwgMVLyoy2vzPi1gV+s/BI5P8pGzgLymcimzKrDAE4OESBF
5BvJkityp5WZ838dG43YpKnGVzIi9ALffhvzv+p683DlHpa9T2y6hts+1G/ogJqwJa46TJY92fCl
2+dg+XzsxcbxZj2G9mDTDcvK/lCORfsdCQzpiWXHWc90L5GreVR9Th8Ep0jzHti5nOT2jAC1a505
dgk4lruMtegoumVXtGiAOJnG9iUAM6Kt/y0m6uuUFvXfbNIGJN1G7YgqZsB0IKjB69O/d10Jcp3r
pD0qO6psvwoeVyH6z2W3QVmW6pt6PJPYkd8BUARgmc9F4rgbMBR0YAaY/zqeZ6cy89D45LW3lQhq
/VskXv4DfhOQqzh0j6ML7JbXF3RfaKWfPdviU8hitPaETIbs0dhgmwZeU2UgCHHgsUYLjLiGpHzP
oKp5njrTHXOkukalO3o7K071Ji6q+lgOZb1rM54diKJ2OIz9ADao3wcsK9S2AMeiCkqnG/Z9NTh7
wEm9GmYVuP/xOUJFfyYWdDd9U4ksnHgD2QuzmhMI+N2LUX0aDv3oT0DrocljceO9WQKAlXjqzROY
jWYr6tG/82q3f27qtNo5iedvJRsd9ABRfAGnWLfOQ97b7kuhcn4LFpwXEvzdh8If2WtMZxi2PdMB
9WvZpf5ZgoDSgcnX9FtEz93CHlFs1dRV93ad1+hFcO9+4EjxrsYYtnDsTgDfdbQ+xdBBbvG0rRvt
+JRtgWfN77zYK251ljV/hrJDIbpRM+RodlobufU8tzmU2hMR1SV9kL5EwnaJnHagW9Mu2dqeYWgS
mUqFPom70MLn/JsEKQF/p0OGoEb2WAMqrGDutmyqPAU2MR3DdMwtQJ6tdCdraAHxCdBu9DBpQDfM
tLdbSL5sl7fPZU35Lw7ix7aM4ykLR9dvwMTBUflVpQb2Ywng0WMrAI0OUWGwBuhl5ul5FqbbTo0B
FahSmwGzdNN6z5aDdy0TlvNrlIN8KntEA5MSWdegZbwUMZgBFPlY/OimYx3B8abDZJ77sEuq7oCk
vLeZujOie3Db97FFQAIF0A+wAKlixm8Q5evsuh4dG3jqk6H63Ktx2W0FKW00GUHgTs6sIYRKY18y
+soJv+b7W9vdFu+VzpmHOEGP70RBHBo0Pg0SpbYxda5ZhM7fLx+cn5Y9V2Bf6OBkFo/aBHrH1AHp
PKtLmEI9bzr4cRpfqautvMH+ldvefd9U2rgS4j+IfUowrwpKQciVKXDUn3qJLXuuGbF9qTO7OYHh
RLda5PWxGPpr+uyVQVr2XKGHNWYePR5V9t5tsjDBEQicNj2SK3/+ymNeNltTw2rOC+5EBVS5KPRJ
cZtf++xe++3zq+3dyM+tLCfqF3HEiDc8mKIFIMWKwRUVKb9yxl8ppi31OzTR0AzmCuHxxgY5Qvtf
AYXEnobYVgCq7tWU7Eu3+9yxYinoEQind3pn9KHG+eombqgMJJrZv3zqwKu77ecm1Hk0340aLIQ8
nY08hwKJGaEKcbHtG93/uPzrKwO2jEFlsA7VFjC3J8rn6TTYILHm6VhualtMWweLI2jn3oBHXakr
ESRrU3hxP4g38TxeuaimyuGmtrUOhN39mvzu2JXXgkLWrnFe++/GDDjYPrY6VBjScmq/cDoZpKID
L8K9nG/h+rCuHPk+DFRCIYksd0UQ+8uq49mJe368Z3Cyb0HdYqHKkIAS5OWUvYrcE6cmrgFzauJk
Oyo1PV1+dis7GVmcxWt70vHkD3FEAU2A2EOD5I1+0+Uf/0gHdr6zxWGcJqVTKQ1FFryIiGpQM7J9
ifpNRByOPi6J02Y+0ds8i/9cvuD5+X+w/y8b301aD7FmzI+Y57cH250OFtCfAUnta7azj6/wf9I2
2k+CTMCkRxN1NshSRP4GOtpxfqX9+/GkY8sIVU9JI6YWI6ZJ97W3IOTP6puhS56ZP1yRwnz8UJhY
7KAw0TaJj9CKaIQ+aT+yYi9pdnTbKuxqp97YlqcA/dfgWF+rXq+N2flm362kVLVlziYWR4l3ttVq
YHzTba7IlS304ynMxPmy734eNY4scxX68QpY3G62voF09O0z84ktoz+dQs1jN9gi8v03o8BQ8sdt
e83ovTYsi3WPVAyZoS2KImxW7oB4/cZksvPH7JrC5MOoIJ8wsVjbcG/YHCnCfgRWFEUogpffd610
Nk5sj9sBesn7GPTXLSqaA/jxkMnXXWXhSEDUoRJ83syuJpvPDeRiJ2gQ1uuBBIf0QJlu6rpFUkZq
7uqquqZCWRvMxed51Z3r8S3zolHiDdoOJg4dXr105FptbmXZLGNCJ0Sq5G6XISbUSQsYTt0h7Cd6
1zTwnkAUbRqvCk1tnuta/L48ZisvBrbMCB0olzbCuc/Pz453WQ/bV8N2qXR/5eiRwV6Tfxkg7myy
7EU3oO5dvuzKcvIX+0Nskzyr7BTFn6G0kI806eOYqXJ7+dc/LkGwZW5o6jm2j2+c5tSj75Zb6Rck
OXy1c7IHtR1RE6iBX3n3rOyk/mJX6JjdsHIssc3x+G9M4u/CVPf5QE9w9lxro6zdzHkI3+08RT95
flND4sncogkxxc0v6tv4VnOM/T2L6/G2aCr1dnnk7H8Mi/9/uzF/sWHkkngw8E7JKUXC2E9vSlR2
aIEN5OGE1v5wzBFZEsKj1FrRNDrOK3Or7s1qEaTgJwiF4ZldPSGQJ8+DpJ/KZ0dUHcOQj9kBSOTp
J5oQ+RvYrH4LrBxP3vyxq2/stHIAY7cl3fTAVD/WvsCHdwk+gnPOYQwGUH+nrTd6RRno4ktW/uK0
uenIjADdwp6/AlqJ58o99d2XKFMaOVi/AWvEwQZ1hhjlG5OrL0lTiENOON+CUTveDLLrGryNSPcr
M2BmjwC8hcol9s6TBEoFDbS+y8C4Iyax36jTgXcvEDfs0iw9Q23svbb0BJ2tkdZbygEdiCl06J4H
XUhq8ae4QpkH/YfyALhmPR15atV2QKqxB4i//F1DTRJMiWXdZim3wznxq7AGtHpTi37Y5lp/66aY
AUs/uRtrBBQdnwh0h5pv+zJXbjVuUWBgTxjS+Q8Ucc43lnrqcTKH0e9g60OKBoKTWOs5v1WT/0ld
is+vGTTSDYc7D3wxl6NYD+InmBMIDfhSj12z4/WsIsfU0w5xHejGQDmvXok5ww9oZeGp+zHET0HT
IRAzLkYvyJxeh+XEB7D3S+5sOZI07hFFhFNYQTrvRrXjCCpdj+pWeg42VEC8ogiku2zX+lNNcf+J
Rt7g7KpdVvjxASqGKnLJSA/OFJMcm0/cHQaRV6/OXHlvfBjlQZYuzJnIrvaP0Bw6B2Z8lA5Q5YPr
0GkxCBYbRbIp5878SnRZR60v0n3JkbqB7jZiAVJjcDSkU6LTUMbWFPCBW0CqF8A+NzapEImUtiSA
eq25VV6RI/vQT7ZFkZUwd5XjpheS/0TfI99qHzkEAQJafFjdE1S2UGIpw2bK5gdfVGavGtrdOait
3Tc0p09gG1kH1YOdu00R1eAgDCpJx01VNr0NTn9S9mHOCH2+vJLXdtjFe1lUrDVor3cn1LNORj5x
yq/olNY2vcVrViJoYE7Ts9KWWm+krf5QNDH9dD5UlR1e/uM/tKDgVOEv3rRxpRFcDAjmKckxaLKr
EF3TjA5gZDSN6DDUD2WeNptJ2X0cerwdxQ6s6ekn5Y2BmE2dkT/MkvRv6iTJSwkQchsMeUcbxHqB
eR34VZNc+wBZGWnv/DJ/t0HPQhn46P0OGsQRfsACHA9RXJP8fPzZiy+K//546k8Cq0Z3J1A8KWDV
8WnKqvt0Hl5KjvifeJzCkXWby8O+8mS9xVu5nsyA/OW5O80cyoJOBz6YFOldnzRXnuvKAeofLPXd
UJGKNZjhaojgxT3IOAE/WXXbPAE09HN3sHghIyAvcw3AmBCeen5kIdBJIrYjd6HEqZu/2JyL/eUL
rd3J4q2sYXOyvAyAP00ByEf40I/Yy+8aEX/yUSxew40N4reooDgfRbfTcxka97dKOuwZV25gbdYu
9oeeusSpxgYRHbTgQTz3X7uhuPKBuTY4ix3CU7NXp4MjT6npn504jkTihGQcHy+P/do0XWwOyghh
GSLsqCvMEBZ4KYXc1DhqtLcjWLifm0r/h8jyu6okEBaemtk9eoQ+JlnyUI3dn4KaKzvpyjNYxkzD
PWmYC5TVKfEmdWP8JLufdSKvTKGVj4llxrROXbDEAMxENOseyDswBr4Ootw6gxM0NRIYynSXkM+O
1vlZvVvZxWxBTdD486mcJWId7lH59dsxhBv38jP/19b+4Fy6TJiuZtDKNIIlT84+3mcH/dxE/f10
ax+QlxV64RjOId2ZG3dXHlQk7wEf2w8Hd3utULf2qM7//+7+GHQ8Ip4xpUeeBQAhO+KKxGtlMi89
BCOOKD0w3/JEsuEF6dbZxtbxkwTwwfWAb7g8emt//WKx6zkd6k6WSPCBUQEErUfpXPNer7yglqHS
esiQOOA7AuoDEsYIrEJxLEiRitY73xArCrz15wQDbGkqIAOSWVofVexZiGhgPjIq6u4FqI0flwdp
5UksPQVygntu8pFx0KRha1x0du5N1wZq/FzrC6E3/51DBetaUnm8PiG5LhQxmotylK+NF18pWK88
5aWBwILUa0orhpCGdrilSbFlOIRfHpvzCeCD1bcMhHbyqk8YyAsnDSGavGkz9xQTGYr5ZebXrLX/
TK4fXWTx8jbIhQGepPCjGEx/AMNjTJ6U3yKwOP5jizp9USouH+04FqEZhER1ySLbLkff3eRucS+d
XCGgQ8qbpoYoEgBx3wQsrZP9PCASIZisAgxQq36zGLmmQVzRvrOllBh07DmPk4acytqukTQKsmIA
+g8VgbKmLA4EQwYr53gYivjm2UkZ5IntkFEddG16jTmw8niW3bZzkc+t6xnJp9VbJW/gyoau46Gd
I22lV45uK6tj2W9zLDcbTM/bkye/9vg2I1m3HVmEEJnd5Sm2cmhYejcsQpvGQuRPZDsoE8x6a52R
yuSTRe9llrXJWRZLggNVMydQS7p/qc82okteqSWvbCBrd7DYZYscRihwOuaTPHf23bY81jCyVomq
NpeHaGWvXZo4UJPIDNGwZ84dfbbk0G+s2f+Kp883o5U8mXLepEjru7Lm1662OGb5vHTsWMIy0uT8
R5dM0UzEyZtaxLSwCjWb+G9rf8aDje+9pZMD2lR8mjfwYJdl/cX1+1upx9+XB23lqSytG4WN9Oo4
y4dTrRoCgWL9myKhtNVIY798gZXFtzRlEN9BoctTNCriN1k9pK59RNIh0iOLHZKvrlxkZW9fmi8Q
a6f6zCnak8yyO3umkcmv2dTX/v7FtnuOUpasRWc1Fy5YxY4QB4CF4zcUopud1t4AKRBJf10erLVN
3ll82PQej1MO72ikx+qxr8h0k9ICqRUQVm8Rrgo8KfNpflDMmiNELoy7TKo/zuRIQKaItRkSNcBT
MeTDoa0JRe7rwKqw6Ed2yDkU7xxFuu+io+oWvovPKT7Y0nQxtr4N/QLWnYSqp4/BRPcduOa+UP10
eVTW5ujig8kCTivTrYujh3YO8EMgoKr/iTjta56UlaW8tFmAaFtanuxIlKEtsyk5on81Qru3ud0i
gzeNkQoS+0VYTYjP+tQdLW0Xdl+nSVVNiFJ2+W2PNJPeil9Aib2yHP7JhT44KyxNF7VPVI9MIzuq
q/EJrqgX2uvtjJB5RJVClA3PA1JPc54fZer2h4S25VvjItYEvz0EFpvUtquta/awlce3dGlYBRCY
zpDYEcqWv2mZ3Q8AEocaGaWXB3NlhS6Z/B0CMCzUsSAnrkxYqxdXWgETQLiVNzEO85cvsnYTi22g
yfMKCVMpOXkpsiSnB+j+A6r2n/vx87b27vOpSPx5Nki1iKAMpVuAdWPEtVOU+4V9bUqsHFCW1MW+
VJqpAs++qATsPb9HepxreGg/56BkS+Yigxx0HFMgbareHqO+QD5T2ffiygCtPeLFDuD3PdJaZ+FG
zEd/WaBzEdMAfZLAR9rmlH/yGS9e6SVC7m1WWCyKc8v64nOFnFoA3o9Dyj/DYcCbfOkuSCjP4Yvg
GiEaN36VIvRor+i1Jv8/xdIHy35pCYjpVNaDtKGXmbMsC5GVVT/lFjyzhZvO9a6rffmzQfAXIlsd
EODDxB9dGoBnVWT4d2q+gEpH/8QdIjVnkqq/Xl3gLNuWjrlSp1jrp5LzA34301t3GEqCkNEIjXbk
8/ppAD/HEOA9ulME8Cw+mEMlS71BmvANBHLHTy2wpTxqyjvPUXkaRxVyEDeEgvGHCVUFSa6LK5Nn
9dYWO8QYF6mERNBBNAgdnzVX+tZpPH/vGt4iWizRYeEO8aZXCkjGtEYJnjD3x+X7Wzn/LP0a6F1J
BN9VSPSovTygEj8+D/3nPj2Wdo06K+tigiUkEmP9xDpV4+umvmWe/eXyH7+yNS2tGnrOBgspUUCX
tvd1TveQfIPxoZCKfQ2/uHaFxf5aKwfG8czNTqIsvs6QeIVZI3YAw8DwB4n0lXH6p078aPktDm9z
P8RxS6kd5b2KxtLa1JLvcTRFNxKw/+o+HoCT+I7STYgU1a0hbNMX342bvsFTFEj2HR95Vz5OVt5W
/wC275ZZDmQDhRRDRwhSKr5BP8C24wh4euE76RUN09olFlvyTAmkAwhOj0RbRp7VoBrR7IR/5QZW
Nny62IpllYM4yRwWgVIaWO6fuGBB5t93rgvdxzV77cotLJ0eQM3KtkRmwmnKEYIHMyGaCQiDqOVm
amDHvzy7P74IXUqjqNHKcrQzQ/QA0m3jx812bNt4A/tF9bmJR5caKe5CIHXGrZxqWDNSpHlU5mcD
qO5rkzTOI2yx2PEtYZw5tJktfjvoGRdQzo/I1AWfHGVIf07QGbBi9G2Q1jy4YT6cvyYIgowL6ckr
f+fKMlx6XzRvEHPHjY50bR6ZIIg+GKELB3rS/PzMYMNo+t/XCwUbZKpHZ4riGdnF+Tx3e3+27K1s
Cn5l3q98LCzVwshEpi6bkwljbf7aDS8AO5I6AsiMV0EzcqST0hIpscD7me3n7uo8td6tZsScTHZL
m+7kxJ61Bc7nW2YrZDog6vbyBdYezGJ/lIUp/NTFXbhZ5zzMoAnft3CkbPKUncV2yAq+fJ2V19Q/
ldy7G4kzuJbKBNtSnHqHiVtbIsgnHwv97xjVZTmktm6Bh6GPPn+2Whkog7cVjC3+Q9KPVx7F2h0s
dr3RBk9ZyTo7WTM5dS1/gS7n8LnBWWx5s5tPWcapjszU30ABGKVZc+VsstLrIovn2/clTia+x6KO
azqHcQaop6W6cusSlu5F27Gt1cN0glTX+q89Ws2VBb923cULsagy229ES4GDNK9TX7dBTdut6JDr
XlbTydL9N5ILiGZwYLnygFZeHEsxdS4zPHPTEWSHjPOmmSYoe6C3CXI64aJiwDmz8q7JO1dmw1Jc
zTTI2AVGNurL9H5Kqm2diGsn5bUbWUyHQddOmVLcCMghXroth+3wmmzTjbOpxiD57WdBe9c86Lty
m9zPD5en4Mf7AF1CQ2cdVzOJtToRw46Z8exbB5l+iB2d2k1CkaV6+TIfDxtdKqwRzO10CgXNE84p
5Ihw3frVKoAiu/zrazexeAeAdUwmizA7KnP3W25QCkPg6XFsc7Mb7auwmfPe+/9nPSrOV3+3lUlt
zeUAyevJ9vZNci/TB2m9XL6BteFZrBoG9VQ3+xJ9b1G8gSz57KbW5vJPr/3Vi13SS6YSei/Pjoyb
wF03i4MD+iu+usorPfuPZy0Vy/2xauOeG9A+LJ4Hg/kxZoBlx98hlguYe62WsTZAi6VREC8Gxz7B
AM3FY97VEMfiAH15hFZ+e6kxZtPsDblGl4IiIEVVfwgs+5d/eWXsl1Liguo0kWNNTn1W6RtIMZoQ
3+reUSTUvvJ+/Xi/pUvdMDKFRAealIhUX7JNOw40DVBYcoBZluUWLKi8DmX+I1H5bpasfLt8YyvP
fKknHupEpQWBw36kLg+pKV5yQWjQt81dMVYvTc2uoUrXrnQe2neLLnXFkI82B9PEf9Xu37GeNxLz
jMsfiFX73BLxzxPj3TVm7sfZ7EHxXebDuJv1WdCQoNSvnORaDif/V+74YPdYyohhkC88zStUE62k
2Im6R03WbuQfT4DddzNDTn5HlXLGoEKduNi7QEYfOhvpcaGXujoLvAoR9QFDOxfvhk5GUL7q0Le5
g9/y1LaBr/MbKSko8gBEbGCFnp2Qwcxrgrzh8RGtPjfK8KTCRpB+M84x++NUBHENNs7nYL9n/h3j
sNvaPkIoSD8kO9q79CZLJyTRlwiH7M0wBE2lvTfR5f6LbSPpI0CsBn/G50K+00K0Loyx0txaU5Xc
UK9naeC79bBp8ybeQ3mWREmfNj9RdRp3ZYlNCEzEKkwB69n5mV/uKD7Mn8se4dYaojtgZCy5TXz8
eEBT4x1a2/Zehe8lKJ8P5DEt2HTbMzpEyi7MphRlFcJzXAakB5KhlH18sBKvPviFjRz41LeQNc/n
vzibuHsOtUSgQDkOZqvnL+MZaWMRl+xxkBg3eU7HjUZCZzBVHm7cmeobCxG7Ww2X4vNQ2G6gBtt/
ohbEmMHQzV7UJZzutCTV0QUVbCsyqKobV4K6bjvFDuuz3hXcnfe6lOpNzg7b53rKX5UL7wRo4bCL
F5A5h4CGi8BFoO9PoNKmDary7bPkpotM2oCB0PNTx0e6HcVYHHUzJYiLmt296YnatBKWqDKj6g62
NfuRO533kyU9Su+99PCV0kxHt65KfIQmw8nLjb4V2k52pvVm/JRHUZVzfikE5KEbwlxgBEjAQUbC
t0DhhU6G2A9HpA9WZdGjhkp7B1/h76RX/IiaKXm2ne6lKIv+4JKc/oIgoatD0cjxG6VmDCcw6BAc
KDGHgyLhLIzhe/+rTNOGtdHmWEjVbfy2zDYQXHoPOXTNz1Xv6zvVV2Lrt3r+VnO7eZVIfbgDYiZB
err5axytIKzW+b3XeTEGQKe3nde9urLNkLVMRzyQpjpp3bR3qe3KHRRZbcB08wUYgvROSIywXbTV
McYvHuPWGfYNcjSqEAlnxab1XQ3c+DRFhmVkj69otqEzglpJ42Y7F4TzoEGEW1C6jdq3dGY/KTzy
NypDeDXpTfXL6lh5FEaPOCKmas9w2t9mNolh/oJgVWL9uGFjze2N4mUd+ozhJisZh5jR7UZIlHBj
hYbAVHXpLh9guxXo3Aazk4iN1drTznaq9MDT2g9rbCkBkM4n7c801EK3YTEh7IEpN62CGPXPr27r
lo+llPoRlJF00xZDsuHalQfA/8mwlVxMIeou85aX+CDY4XLeqbOsDKA5AidB4pfzo/IZsjFVHoeV
37SRVr3ZV+CaogOb/4lZ7UQ+z+NNwtDej5mbIXFCUD9IRRfjveqBXsFBqL0TdZ1XYQwI9deKZDxI
qYe6tF3F8DU0o/APui3q7zZcF4gcwvN50HPF6k030AnZQLA33PuIz7grHZF8d23ri64q5WHvUPjW
SLGFbGtdIGBBmu5mllD6gYGBYN/KyFvUYIadm6Fl5NYoQdQSnM0AEuj5YU4xC9MSoGQiE/80AWW1
FSJVG9HyOWB97d0haqW/0yjh7Ap8Ld2mdslOve3JL5jV+ZeYEfaKuTM9oeA7YT+1uo4HYjJgOpNy
5oGZhdkXilpPaD22X6GMJjB0gJNQxUN7A/ICszawhMZh27PJO9pghqiw9ZmHgnXrYiM1aXmwJ0ug
cD5gbVY0pS+qzObQShOxtcpZf+8mBTASfA9bKxMIAJWAYafbjPd4q+kYXeK+yuihbEUduLDXhn2v
poNgjN3PSvYbjXSeuwwqjYMZ+RxmtkDZzadOddAGEknCcnI/1SV7qFKr2agZyRRYwZimDdZCC9v0
LidTv59wFofhIu6QaDLmAlBQApZu6SbdhpFivkX+BzCeWW7vclH7d5RM4klXeoSGWw47AfJaALuB
fY8QaOiIFU1+dYb1uwZo97sEO07YOjPb5C5vwgL2ryARJI4mRuY8yEhsdtlZfFQIgTMQjl+lDGOw
ax8EVCJPdaHKZ9JD9dQAorGVeVPcIqG5egH/Mw6qOWlfirwAD2TC7DlKRBvsiomSXcvUg9+JbJM5
ZD4y45DvqIW7hzj31AYoNAHuB3qEPnqeAUfl7dZPjagCN5sKhEc5ZI+qinys0TOPdDk3b1yM1bZk
hbeHStTfj8ZHIh9LuyC1jXNsTNa9NKzAq6tt4qexNOZnClnhHqIp75H1yuxLLXOsEyJCQriDfGXp
HlOfZqg3N93NgDLnycHm/Y3Z1vRS9u1vkD3sY87c7nc3TrIMNcrjt0On9Z0jrO7H6LRZUKtkCGJQ
AXewAgyBsObsKwz+GSSLjWYAyk0Sb/QCPDns4phK26KSCimGowPWnu1aX9FszJ8H2aQ/ACAuNjP2
hnua9Pm3HnEFcB6ldUjJTDGcpHvlLYVTwXIhEPfsFm+XOFc3PZ3Yj2Ge4z4A4Q1dyya1jqU5n8j6
QQ3PPXLswrpCYg1D2X2PpCkg0xM638Vt0/4hQy6QqeV7MFGh1VzosYNeKs2+Jl2e3aQ8H56wec83
2H/ZhsQzf6pKU99I7HOH0rLEX2YgoNg0sqeRN+LkhVAhZ2N3fYIoo/9xdmXLcepa9IuoQmIQvNIz
7Sl24jh5oTI4IMQgZtDX39V5cnSspq7rPtwqn5RoDXtL2lqDDeLcKPKXsbK8vV3VxakuyXgchpme
CZHZdnaUS/CS5agtt7I2zjO4bUcQwgavIm3TEjm9Dk7eUiSR5bXDLw6dafQyrx5APv6Y3i/VaSId
VA2WLuzw/MfBC5lyp97SBrIikMeXK0Urw2VbZ3e0amh8r4VcDIIxBtMVgljYnNq63gWWZ63c6N8v
uVKd5QGxDN9tRuAz7KENorGnN7K0btJ82HtldrLc3kN1wlm5ppl6dLl7vDn/o4AeIJPimlb3zk0v
qhNLRRfB5eEES9oVVLPhkqkTPdK2DhkfpB331iLBBATtSq6RZE1ta3ekCmZPjC+5HTd187VpGfKI
hPri9aueqfHL398MTlDbtAwG+JhlflZtF+ktMdiH5eFDrQdadcIlJcS382I4u631XSz010iDlbqE
6fKt1SX8CeBfWfggRVhgQLVueZJS3Nl598EZ1Wo2FqCNzJ8qjLpH+80yz1MElZRv18fF8OOZNi7N
uNSiKHEGxHm42sM6uDoudPG+ji0bVwj8hpv1X77rm4ktW3BYUbJBiFnQnPIGoIIn9wYHiW91UD0q
qV6vd8UUXVrphpUE0psUmg24UUFJCZJLHmSShz6qpjWwpOETOjPFkTZz/WIkMZuazUx+deUMWe+d
BLnjeh8MQaDzUvzUxo/uHBXbEuekbrjpBPvYMtVJKeU0clWXDYFq9VcLu1HXfurU2iuPYY518/aG
Q/2jLFMnZh7Pd4nCNpVbrdgmUhwg49bBbwRlm+tjZPrWZSm/WU9LWYjM61GJSqekOjdecBjcEjqd
FdCBkF8B2zBYQ3cbdgfd+yK0O5RswgVYt9mFS2/JvQ1sz+TFc8uLJpXCEHWaANVM2JqSgmmFacGO
I1Tlhr6XY6vHu7c/O2Ok5ubrArRZxKhYKcYbinm6x4VIbA72d5rEKn0catCBO3tbqpcyLSOISeza
4RsZV+qGptnSsqMz4DQnSQH4rPzjzM99/+CVuwlzxa2X6+vBkMJ0doqXFC2bOqs8K7s5VW7zM4Q5
QD3AXf16+4aY1NkpC0vS3IayYqw8iA/aDf06TFBGv964YXh0ZopX1Q0PKap1Oc6YEWX1gTmg+sPS
BQ5rXyBvs5KEDYOkM1QqC8KTuBKQuBnUa02tJ97PRynqtX6YBumynt8EJZ3nBv45wKf4rVOfShRu
7/oR1Yjro2SICt3RohUVAdET75YLrSFjVG5J/uJMfFdb7vb6F0zjc+nXm98vq9DywgpiKksYHMIy
+J3kZQYXG3/lmdQ0Plpch06Te14ATiPunpBvaA7ZIE/Xf7ppCWlbeEcEJYMiOB+kEFxo/vD0T2Gn
W5XhcWfllGDIgzr9AZcp1BKoglRJAY0EHpL+IXASca7G5R6y5XsHLi07eLeyldkwzbe2lXdzEzgD
bqsxjF23/fRn8JqtzX/0H9SwozrrQfqVNUFJFtM9oHiAOoWUr1794/qEGH69zntwqOVCTwLS+vbQ
HD1RfkHNpdhYY3OPsoq7u/4Rw4LSuQ/wXIKSw+jCkQlSB9asvhQQCVnJeIZg0CkPKEX1QeelQSwb
+zm17MfJsjYDW4FTGNar7jIRekEHMuGFEpm7m6JqRYRzbYC7qn2qW7eJSA7K2PVBMs2EFtUBXM/g
lpWoc9gcQ2nt3PInL8YINcCVhWoaKS2sU5HaDQf97dzg9SJk3+l8l7N6ZYpNv14L7Eq4HPUpwFjA
E3iuKzCGCSrSJaDQUZjJtcxt6oK2QVt2M9MknZdzLgGMpJR/qhePoo44r3TDtFK1YC5BaenKUBLo
tdenye5+W3mwgmQwjJDOdUB9bqhA6UNe8twbKOO8LLy+KW3yhLe1P9eXkGG16nSHmo/Krmfanl2I
sHc+njel9J5KwZ46GIVHc5WvQQYN46RzGVBszknIyosbpsTzQeu9UFqt3CEN8G2qExnanBYQTII3
MoJu2RSzgrp17fa7JQuPrB5P7WQfgLR8ho7kd0qqe5Y536ZQPPTK/eTz6lOfk6eQ2E/XB/XvveCd
R0rd9ttubajO4PEKVi0ByOIs8VCoz6eD51vTXVA16f1SyPSQuLU8W65bRQV16MlOneEHS/vw0Rln
kKOUUz65kH6JKqvovoCphKf6oYK3QgUJkye3AbylHxaAo+1J3rt0pDcOkb8d156AWq8pSo9eWN5D
s8q/mSqI0LQSbl9WWhWfFFnmqB6g9Nu1ih4KyB7vMYJTZA1DcpvgNnNGHYTcFo43nXLcciDUI8me
qMHhGzucG0Ad8eqjYEcco+xXfCsk67YVVeSYwbR5h8StYIqH3UAWJDjnFuzqA1T+dyrBfwCUNtiE
HTKjCmV6J+Yw+5pMhB1Hf673U2rzbeUiLedTP94NIfNXsplpBV7+/vYQJOdQOnBlhZ5Kee848uS6
a5K6hizj6ImyCBOwg4BpCbuD5d7k7JM7r1xm/gJ331tMWp6cGui2Fq7XnIfYPcgb0HwbKObfsGO5
SXfVkd6LU3Lv8qi9w1XttrwfVrKPqU9a5oToeQi4A6SwZQCL5V05lWMZDS1xd1QE0xr53jQpWvq8
uGQDOJXBVEQtPyEN/VLIbE3hzHCu0ykjeJ3yQ+ExGrfw1brJcteKksldoB4LaVcUr+0NiOxwbyyW
/vP1yDeMmU4jcXp3CLMA+BoyC/V9atoMQs6h6qNwHtcuhIaUrTMWFrvxqyBwKGAWlH2BHo26F5yV
MaFptknq1j8kaVY8fqxDl63pTcxkLHGg9WGr8+y8CjlsMg9l5OBjukBU5y+0bcA6O6+cGH6aJdT6
OvdQ8AB1fnt5mUAZ217vhGEf1W0nIFyGB8YLp8+fnFN4qZJ6dh3lg9jBvuFjiEbY2/w7UrjmulVd
9Sjw9nPcc/4QluPKkdL0+7UMwOocVpqLBU1nXj2l1nIMyQT/Tvk5y4I1M2bTytWi3VM+Zwh3ee5t
sl06BXDBlP2kifN8fQ5M7etx7hZtnhZ+GFdD3R9LPi83TAbV1qqGaSVTGlKJTkqA5I2V+VCAjPPU
E5CznH41bvCxAoMOwB8TlhAPRkuxHwL8C6214kvd4P14gvnDys83jJCOwG/SAv5rFy4trJKzeBwa
ByVesU/6ZQ39Z8gcOgAf9haWCEvbjkMn/ZaMAAqAofsbLgu7qlZf+exuPjTXf7123ySNDmHWVU7b
nZvQfWjn1o0KR8ZAJK3BwAzqGFQX+7eFqClLFz/2BXBGMzBO0IbxrU2whLsKTJcWwlZtMsZqKm6p
vQbCNxDV4MD5b4wrX3BvaQSNMSn3jTORL/PMrRhYg/JL6ngs6i07fGVinr52eDFp4Kq3MqSmta2l
ALwTEi6o0wBNMmwz9m2e1wLf1LIW+BToicTC2/N5QJkj4jz/HMxrKiaGDfjvOL5ZCLY3uzTgfXtu
VXszL/luEmdfDnFnFzt7eXLqL9cXnGFh6zIliyestPE40PJdyYHyGT9nF9eTlLV/ZF7el6DvXP+Q
IRPrYiWqTtTc+Ry6rFW6gSbKUPSRDHOQ7tbOLIYsoNM83SAIh2WAs7YSACYCt1ichilBfQiMnI89
leiUTjQMPpVK/Di38v6OlCSPBMy1t5Xkv64Pk6kTl7+/mfcsXTjwIAOQTB2AlF2zw7vPhlRrDhOm
5i9L+U3zkK9Pehk28ixzufFFDjcsBhiiffzYr9einEEfq5wLz4/tYNhBQhLmduny7ORwm7j+AUNY
6EyLZpyUO3HwqgpcFGRSnQiz5g2ES3dFNtURkFY3M7VXZtu0ZLX4hoFRULFqxo1u6lwQeJMMt81G
bSDNClTox7wqqa5dryyPlmXgw+cnFF9GmdyIMF2hWL0/20SnVkgLzL8AZfezn7V8U7szJCsrnBaF
t1YQfD8FEp1VUaYotMsJKhmLNZw8Zzp0Cdlfn2rTj79krDdLNVFZ07kL8nZ7wbHBpQqsGlf9vt74
+2mPhJcpf9P4CGv62pZ2c05GMmyrInmBCtSjI5waCEAA2EVQrhThTSOkBbRdzDXHRg7eQFGe3GTc
C9Y/Xe+EaYS0YAZmGLBVgasz5Hk3gPH2HApp9uF646YR0kK57uoUuFtc+aeaRyT9HlyeJoKnANKa
fUtWjuemj2h7M2NgLk+958RB5j4M8FOcOuhJD8wHZBsbXVoAb3q9O+/HMoCD/054Cw4KUUWTxDkb
YU4FA7rSC+yNkj58V/J5pZpm+op2VB9UY7dEIeDc5YiaXTTBdwoGYlGZ57sP9UOniri4RVYeHZzY
8kYGn0fabr0O9iFZnneHcMnyD2VyohNHhrAaOohRhHEfBt+9Epp40MVmnKykVkNU6KQRZretlHi8
OWcQgJISZs/eynXD1LIW2VXrMF/2FjxGIURxTt2RbBsrbVdaN4jcEF1e3hq7dpzZDAlSKR+kx/je
DYoAXmPlfCoaIKUhtLg0D8IB2gFU5mQTeGkIDf8SBcS+6vIod7rlkMu1GrphxenMEYCXQidwoatf
igWP9O0QtLdTUPYx4YNzLuE3/rEA0tkjgmQUlDYgHgBFwTPr4o2/akb6HS7v2a2fu9VK3nl/hyc6
HovUpYI5cYUOOYAekD7KwZKng4Ad+Dmsirsad5TroWRaKVpKcBU2zDHHC/swfbcEPU7FGljHNCla
Ggj7Apy3Bi0vtg1BbLzKgP05Jk+cr2HiDKlfh0DiCFSgWp01WOUib6PWTmuAjYgDs7N0XkkBhpnQ
33aDqkpHd4T7ofR+d1UR4ZIdNYCS9g7M7e2bNvC21yfi7yXwv3Va4mnj5eYQZnEgZQirw4Ef6eBl
23Sal1dwcnYpl84ZzoV+VPlSfnIcN3tI4MdyKGkwHxOoER6FosPKTzGsCR31qQbCp6xI2rNk+RnQ
mjM+v5K5DcOpK3kT2Ctaw3w5ctjeSzrTb4PN5miumxe8U22doSyicrE/dvLTwZ54ffBhLV04sXCX
GCby9cbqk9vUkp+uT5mpM5d1+eb8NGcwzAaPgcQ9Hh2iLm/gHCn7X52X9YdiDB4qUA345+vfMkQT
u8zVm2+5sK4AZLygcQe7Irfc8eQ3y+eoaf2VS4UpmLSjDh+4sCF7Z8cS6PZwbJ+zcTqTevA+2L52
yglQxmbBUC8xq6tDW4FwNj5bU/LBqdbSGJm9rp1EAp0ZSU8WuXDGxhr2D2kx7q9PgCkotPDkaZLn
LW9V7Afqzs3FsYLryfWmDXOr4yabngyDJwIYJQvvLCYBGRF5ktlL4qyMjukDlwX8ZvFkQY8yo9d3
59ltj3Ui/Iim7Smdsm9DCVGh670wHGN1BGUWUjjZphDpTxhwgOQrscaIWiAcZD9VUK0MlWEWdCSl
J4CjLBqs0jy3nxc6POHqvnKqeR/1B9PTfweJOX2Z4Q5tQx9cfuW19QjTY2+DPeUOUbDJJDm3Pehz
tirW3q7+OnO+k/J1AGUCzb/QdlIaW0tzWgTEU8DysIZm67tPHKCYWth46aV7uxlRQ+Bblf6+Plem
YdSCfSoh0moXDoaxpw+wJ3x0Emd7vem/DxbvdUoLdHicChmAHwvNFMkPAR37uO6KOd/1zVzeFM2U
l5EqQxhfgPxStJvCydsnMqvlRGbAqiOm6hAXE5eQveO5Kt0sQY0n7mZufk3N2Je4lmagyuYeaR8Y
HJfBop18CqbgoMSm6ovlQ++XRBcQ5/3kQS2S2TGpK7DFeh4txRANRb6GnDRkXB2ZWdmA1M0Ttg+7
ruZzr2CWBMJFfZNZVvZwfTIMga+DMyn0C8qOYZ4zjE3Q3tELMNv9pPKVmPn7NvLOZOsAzXFGNpkn
NsdTDWUlS3Jnz2H1/IDqPT+2Fam3dpUMz6D1QB1NCZlvwJZq9x5YSMc598LtwJbykbQu2dp2j5d/
p1C4MIYT7kR5dfSlR14+NhSXtPUmB0IeCl7HAoYlIw/vsKQeoYBzTpcwVnRNdMUQVd5lFt58wgay
ofT9HFDYtDvCGTrbVEi7H8t8OsgzsFCDC2bpxg18BFHTurMcfrw+NKbfffn7m98dhnNV0g7vg2U2
N9/p6Ms7xhp/DbljWoRassk5XjXEMpfnApBqUdQHh5AzlNGOKhxXTmKGvcfTcg6d8zIgtJugS3Fb
sr1Dy0PVw+4rhHf2tLK/GcJVB0V2iiiBJ87+PKcufJsTt3uAEhvdlaO3ZttmmAgdGtm5TQNziqw/
U5oMR9AnaDR2TbhShDN1QIsAJ7P9gFn+eA77Qw25MWdIdw54Y9cXkal1bfHPWZEph3riPAZLCpb5
knRbPgh6x8dSrlSWDNOsYyNb4bgF2PA9zqVM7GGEtTx7wCwNUROE4FWA+Z5FDRtGudInw/d0fEEt
06K2BTBndQ9fI0a/13nYbIQKvyeke/DT8df1sXMuh8h30qiOMFA9dbLFt2hcTcEj2FJNlOey2HhO
MkW+l8xbwDTTrZM3dykqX5HPvIMgywEbVBMVg7el1mwfFp6pPXbQbsPBxJZglAwtPO6kO4LeTKth
X7TCOoZ4Hob+TDpsgWKA49dAUVX2mnnTidz5aoFtu/OGVd8jwwjqNgQeqwNrWvIkdr18A+Ak2YKP
cGsv7BVvPHRTVsGX60NoOkvp+t01ii+ho7rx3M5qBoYVPpVWrZ553Tymg093vqu+ySn8VJYORLHo
bYIjRwS7vB/Xv29a/loGAru/qPwsgACMzLc9VC4Kt9tN89rDoSkzaPebilZzS7nTn5O0eHR4+533
qzqJpra1m43nh65DCbJOG7gHZ5G3BNTklaRpyP06BHXyW5tZVQH9fNz6qu5pCPHguYDE7Pfb6wNv
OLbrCNSOzqHtLUjLHYjzO5Wr59J27ttM7jNI/PAwPad1+VBa1UrR1tQjLYt6WRNwiML35yUA0mUk
in0OILAAD1vrG4Fux+56twzrSUekjpDrVcSyuvNQbCeab3KIR9N6zcfOMOU6wLRuR4sPfgrh+OCF
g+Wt1l5uTQ1f/v7mKNHQCSrUjGMHa5xvMlueGykP10fEkEp0jKRcqgSy++1l+8r3cA28G2R4T7KJ
RtDPybfJMK0ch0wzrIUylBI5W6jEimovG2S19dPf3HtUTfHBD2jBbHVWIAeZDWe6KJSNcAVKHlLo
jQ/t0/Wh+rtvvLOf/N1n3kwDFUU6Oxd7XOs47pdNcrB32abcORAr2E636gyV6c3NdCPv+rviWH2i
X8V9ui9Wdk0DzIXouMkxzfraCS9fh1JREUHeR0w7a97Vez+IPBmx39e7aYgRHS1pLYHvBT6+44Z3
zYBpAnZne71pwzrWQZJ9ynzldtblsFdsa9fa5b34YNPaQcnymNOMOX61suznJB+jmrUrucn0MKOD
CKFhNZTUL5LTQmBBOuUgt0cFzNrrKARo+VyCN3Rb89k/QXKl3YCDqvYUyeBlSsZk3AGvMH7l9qC+
AKZCV7prCFtdEHmqJAmsVI5xPYol6mm4hcXsXeOI567GC3xeeslKgjBdRv9ae7xZ9aIZEgDU2uSU
ux2wQpD8eHRmSaGD50HZI4EV66fUadyXyiv+oNSz75S/GRb14OD+cCQJFEsxAOPXcabVZ4h42xES
gZ1tgD5PosQnyZfra8uwY/0Fpb35maThIyR8eB8HvZru+irPHtopczdwEc5uSjamJ8cVHXzxmjl/
SFx3DU1lmAkdTTUNEKLpFnuI+zKA1lMd7MJmgRpJgacEBz51wfCxB21dQhqjqRhL8KECEnFCQfza
vWOcRn4DO+A18rGpN5fRfTOKS5ExB+I/bTyxGgCGGr7OC6zX3LnazY5nw+YtWykEmb4U/PulJgnL
TM11F4/EtXc8KL9lZffYh/1jCyT7liuvX8mcptqZjuEk0HmpYeiQnpPEg2drqpou201evvypGwpO
0+Ln7W/lgu+8c1IpHsrBJT+WOWP3YKA02K38KQMv085HwEQmSNKALL3cy7QcT2rMxzRSKazSg6Bx
fw0+U78CuLFV21xgRwVnxFkhNRuSpw6nk9L2B1eSNg64qO+6YvH2bW6tCQGbthcdRDfAkhqOcqyJ
+yXnkPsJ1AASSA/MhBUkUO7qXMd6yMUIwSypQrbvnJ7D9qip2j/XA9hwQNBxsJ3lVQu470OsisR+
qkvubAVrrbsANKFjOUBT4fp3DPubjoPluSTZiOtsTD3L+uyPstngZuZGeJuzVnKRYap0IKyTpf4A
Xe02Bv4x++GVAtYUHECg6x0wte78GzkzPNixFEDphfSWv+9pFd45aeOupBnTNGjntLJdilAkSQNJ
FJkdGlQfniB6Ba0OOouodObx24d6oUMqyxZYPhzZmthJrRb0JWi0dSldqdAahkgHUzIPkL1i7NNz
AAvyMhFbZr1e/9nk7yX7nVOgfVlXb1JkKjM65R7aPn+3ohcv8qIy+s22wWbaeNHt7fY7j/ZNdPty
Pm9v9/jf/em0P+1vt9vb28/3j6AHRafH6Nfh8Hp4fD29jtFrv7t5OJxO0eH0+RSdXm+CaLM7FNHu
Lo53u92X4xH/9y1+2hzjw128QTvb7fm4wb/ZbeLN8Xy73e9ftp8u/2yz2b5st8ftyzGL1hgUxsRw
GeM3/WUQ2XXmCXkHD7/9d+6F7qdETkC2BaCdDUvl3xMug53FCijY5WWzaW2n+Xx9tE3zqC11Z0mT
jDc2A1WQHfy024iFrywR06lOx3suk/KyLvfZaUlDaHJaUV9YR3v8KXywLFRzdK3HiY8PDa6J+Dhl
/Ivt+Tvir9k8GfLQf8S2K+WO0wJnDXux3dNsLeRFEgvSilkifn1s+LQahI37FqzVGTvZHQxx6LMn
1pLoXyGd/0YBwvPfVWHZPG1o67YxXBAltNzEdxGiWgk9V2eBXWROyOswu1l6tFxRb8Uo7c+DuxSf
64T7f2bGxgOranho8hwoQzycJvkGKoZkO3tqxyHigtPidJxm1/kk61zcNLbV/mhHBWOfRdWKX1TG
Mhq5DOYIG3eg6GKY82gKu+mgYAy2qRm0DQveQfQjmyd+7/dgn3oKUkNqzMBLwIJKDnVpha9hrZJN
kbsTtviKCBeaaz2EVuF5LyAyiRe3IKzCwwIXwwVOcENSbRR1fdhBTTAb3TB3woM+sJI7QKvxL3Kf
Dvc06fBsszhq55epf4fXzvEzntecLWz9Etyoynbj1F7x0o5Tde93/rhx5yDbdZ3qpmi07PRLmeSo
UDi9s51n2GzkXd/e+BZbgyy+H1fwLPx39uDZVJCO2C2kXfEYF4V24e5gnyWClT3W0L6O3eV8zmgm
84tOXMsfkjwVG141a+9j729Rdng5Ur7JSD6k07IJEwhU8OMcPCqlNoEVu/maf56h6mnrEF4Pvll5
MErvNIfN3TBZB5YWp64OgYEIYTJVbay63Za185C2kNqlAtysMlkpY5iGTt9eAISA3BOKbKjMREl7
36XP15PB+wduWzdVWWwyuSWVbSyk1R1yJ1yO8FRp7hnr6d3Y2EXcJ164u/4x0xRpibt08DQKJ5Yy
ljAPOS913t+KyQ3Prg2Xj6gZ24+h1Wy9QJ21juN12QhDbWm/1ml+6IknIjAbVlayoSP63Z/NkNnM
UcwFs8/f1aXjbP0Clpwtu/P7Zs0M1/CRUDtzQUOUzbg4sJMEonT8qToWdcNd/fP6XBh4WbYOUJ65
GOveb0TshYPtRglgPdORNFnpRirHDrRp+x6qprPv9CSCyrrnRDlP4bZJ+8E9VFyswpVMa1DbkNJ+
Gp2q84s4H4N6D9Y7/zkPo0M2jj+3u1SNEFQi/XS43vH3d1hbBzR7KpB9yJAn7CqI/V7e2JnzyWLe
yoXMoG9g60DmcRG2qmTPLhLTCzYEKifgKrK5/Yoz03zjpZyeHJ/2j6ScW3j7zVDTTEt3OUHEuheg
liTTtqxma+vWlvM8u6AWpVWZrvw8w6L6Dw76stNmlSvjMGnYUSUJibNsVLcS0qU0Ul2YrMAVDJOq
6+Wnc5EWju8V8Qy12RpgVFwirVlALdxnYksyHBPlBD3o65NqyI86Snq2x9Ljhd/G1SIA0iR1dxhY
zVay73tLhoXQ//13a1lshT5MboHDbppFZZd/Sebp11IUr///r7+0r+VFvpDChUx8gXRCDzA8ePDd
ZKVM+d7AXJrWkggJ0sIasjmNyzkQtzjDqEOYtGvSP6aB0arrbQDTANer09jO0r2rPuM0s79w1D42
LFpeaHsmxnyqoCAsvtuQY07s7mMt6/Rj14I2vj+j5VbAfYDDXGG1kPBegGHAdfaxzP206sImjRke
YEPWb2ANv2eLfKjWJPMMg64XrtKx5iqfyzQOICji0S/joCJLiJWheS9uL7//0q83xyhKWCfTYcwh
eYoy1aaZbDFFqZfTm4n34rFfFIYryOxxpeJnWKB64aVKwIsiyZjFC5vHW5WOANoKsraHmsZKi1zZ
ydrv8yCF9AnBY4jPH2AqXW5YHa6kBtPP10KXiiooeOPwuEr5jdtUB5QvVpCkppnQQncmHCiDvuHx
BNCLV7l7lBdASPO2HSM7OqzkaVMHtBBmDHdYFHM5hDcUfWqWwusjlyv7dD2GTeGgxXDAfavwqOLA
AZA/viKHIhFtxOEUikXVfgTMg0WrV0GV6GaasYXD8xmy2e3XgP25/vMvF1f9QntpOPg3GlKS1yXU
r3lcTmC8Cftb0MEYNK/PXlvAukK9ljifcfHp+tcMM65Xv1rC7AYC9UjWufMMGYMOlhwpMIrTbRug
+q1CtaZcapgWvRRmOeAcjiMGjM1fs07EzPlMpwSq02t3vcsAvTdwl4B8k0ZSm46Dk1MO+djhN5PD
DRB1kTd6XuRkFY2KuT9aIVt7BjWEuW79lrNckNyHB0aVD7deX00g8fi3UwPU/vWZMX1AC/OMoJZK
JjvDsWnPlwV4nsdlXHuKMDWuBfqgwouTcWud5urb0g6gRz+EfG1oDPH9n4JSL6SgA3654PbdIIZT
MXQrRWHTHGuxLRf4mkxTY51IDlCAEzpZ7Ap4rrsMiJAl671bltX8E7Qf1uje7y9bpteXKk/4Yx1w
6wRuC982PfQ3AwaIC83nedt2cNf9yHQj8P9dveCQL72fhykqFdkSkZnyu2r21b4uRbXyiffnhenl
CiDQoA/mhxksTyY4OhR9usG78YeyLtNLFaMrBLNYzVH+aD4vRTVu0y449hdVpd6pVrKVqQdaiIMt
zfo8XzLoPlZRN3obbxUS8P7KYnpVQlVhMmeuz2M4XG5VhfRbThv40ewDudyKwP4CT54P3BwwC6EW
2W0YJm7iYAN3Mm8jhuq3ny0rm4dpgLS4ztuJ1Mng8jgT1kMbyq2Px5/rC9QUCNquDaD5MMJ0l8fQ
ATz52etc+fs0WCJ/WROGeX8vYqEW3IMD/3JJcfpwHNimiHtCKKi5T5z+hHbA9novDAOkX8XhzFtW
0sbYNx4Us+WP/KMLSL+EB3PS8TxJkJCof1O0qoroMH+zO/bDDfiD8q2z8MrH6714P32z/1ypA+DF
Q4EM6ya7RXl4WbqH0/LK8vx7UfvvRsr0e3QduPmo1OzEU7HYxcZO3CCqPbs7Vxmxfue1P8AOh883
yQJxit4uPVTFnemCNV2+d4GcQDsn4lwEsEmbusC+60tFtgMnX1FdH/ZZDcUi0Xb1ntqNdQdTVrG7
PiqGFarfyDnMlj2P+ckJs2yfZyWrT6Gfpa/TANXyohmdlVT3/gkNjl3/puolBI5+cAtc5UjxjZdB
sRmp88le2geb5j9EqR5qFG4vCfYDFRQkDJ2XPBU40dYXfznPR/2EYd1+z607XmQrQWFaTlrWcLnI
AttjyYk5+feycH53zXyexu7p+ryYmtcyR9GNywKcSwJHxvno82HaqKyKWVA9X2/fkLp1OxYxEe4T
QB9OLK8O3gJvsczufzLixryWMIWS40Ela2NlSCA6K7mUdQo1ysk6ccvG42ZoPcG8a638YBgpnZrr
Cqja9WRJToo+z3MaFQQ1anslaZh++SXtvjkfh7kSYQPU6UlVrY0qYD/m985C+P76LJh++yUq3zTf
UlJAdkplMfW3TjnviSSb3PdX7oyG2GaXr75pvXfTDq9O2PllcxqBeO/KGkL6uKQiDK///ner04gy
nYNLBrf1U4IOFCKv9+7c0Mc0z5q7ZkFJxREpFE5LwHULm3HAySR/gibMgnc3ueaQYxpB7VzgK5mG
S1dbp66iEI+7QAmBoAsLtiUNWY7Xu2n6iBbrdeHa3UghbRp6mB9R7Moi31TdsjKKpkWmxTobRNE3
NU1OEqaFfgEhRWp98M7NmHZA4COF1dpgAf+4nOBMAb+lNa1sw8/WObqqd6Qkl62j9+FQlIQJCk61
v+bL/LdO9s6O+h9nE4vhOieFEzfu0D0klXCOVdfa+3Z0rHt4IeV39examx6mWNswQJ23yfxXPJJc
RALgV7eZKYQD7LKmp4Dl7Cxg3ldgZWT+ygZjWBQ6tc0KqqlUtEpOVfroFZ8puSFrgWtq+vL3N4Fb
uKMq/8fclzbXjSPZ/pWO+s4aggsITkx1xAO3y7tIV7vsLwxZlrnvO3/9O1TVTMmsS/GNP73ojo62
LREkgEwkMk+eo4iF50pQN4sMKqBry1cTdA5HWqi/fL6pV5ZPnf/+wyCl3mep5iMp3Cs98Nb6FLyy
KSAPnz99xfeoC7tsauifZqC0d8cUkpWlkF4XSQe8jde+6ZCd+3yQlU9Y9lejOSxIfAk7kErhMfZ7
qwiLDZtcWYJlV3VTKE0J3+ahA/cqUwtLLEdsta3OsJXZWTZWM6EQPK3H6TsMzNCSyVQGHXTOk5W2
j59Pzdr7L1a3EUUEP/X8/nlue3kYmSiB3wtx5fPPB1gJIOhigSMRCSJwQYX7RCvi2hQpiW4EVkWg
2RTKZ39sgeOAzE77OIXyVh1jZdqWPY0NYxBToYoAmmnhUFThTdZXDvhmv0kiefv8s1bmbUluIkWS
REVAjd20FKCPIX4XJPFmbECh8/nzV7bsktKEFak/aIFW7IW6YmaREVcMsi1Ky5Uge9mPqbdpmweZ
mu1TT0PLJxJKX2na6lYNrUMzlBRAWkrIVySZCF6OIMq2tvPaXlicj2noDUms4AadtscutakEMFSM
/PcreNSNOtk6cFbWZtl+npdIjAw+ktRa2fMpkE21BI062UrBXQSVIZhZdp8P4Lsv2kGe7ygVRGOG
1mXgP8hxKdESE3pkvjlK4Nf1IPBzK1c+QdSmtqZOKt1U+rg85ill16xBLP35Xlnb7vMyf/DQcQz0
UAuSgz1tu9pRZJ09NMoUaTxTR1RHhhjCP5+PtJJFWPasB1CLa1MRqU0NUrVx/BaiR5vKITLBx4iV
5ueDrCzfUlEI0ASBxW2OMCePzIplHCV+nmfPnz99xbCWjcIlNNCkJvDSvQw0xqnxAtWs1DqxP3/6
mmUt7gFhDlhRKEjZXgmKLOdaTPJbgaK9Rp6EmbW/eu2nrDQlTyqepHr0N8rCK+uy1FVpKkA+oqSm
e00BUyB0hxsHnTLVLcSnqUOLHokloNx+bbstW4lJB2WykhK6R8y0L8FGELclF8v4GNCNOHptjea/
/7Cho8ITIHEbjYdKmLJT24c9D5sp2CjErZjLEk0ECk4p1qAmf4hTR9RGp/fe0K5mqN4W2fPa6y/c
HGg74pxCgPiQVoXdeprde/Tu8/219ujFFaBG7r3KEjCD1b14g1b3c4RGpY0jZ21eFjcAJK8HpugE
r90/hPD5oub0LdLYW8wpK3a9bGglkDUe8kTLDgO6PgCM9DTB6ITvvzQxy15WJseQWa0EbV+F8g0k
a68pazdsemXOl/IpmOA+llJJ2g9CGnG91EuwDGkbxnQReY3DZNmtWhSxDmoN9K8PSduf4iQsDD+Q
vvoF4iWgDll9AAa3PbaBEPME+skOGDu3eFpWVnzZyxrnowjpYdBlDyMduCrrX/QosOg02Exstih3
1waZp/WDMQPC6zVtA4k1WU2/QUH5qYZCsQ42Jblpnn5t8eWfh6BEqsJpFokEz0TLfRI7atT/msXJ
C2PW46oHSU5RHuBeK2eYgt5kifYrMk/z6i/smbJmUFEdFvdtrF2JAQPKWNiLneZ8PjFrJrcwaTSy
VmqqN+Eh9RUDnXNAOMfHKOp+zU8vu1V7FcI/YkKGvZ4LX/IS51oR/Pj8zVcO0mWDaqxSKCEFao/a
eUANjfo/JnR48WQsb5mvDujmAdVu2gumEAgbJbyV6HTZuOpl08DgtSEhQahB0TvY1GffnVrNmCaH
JVvt6e83nwsJC2k2lA8GMc5aryO6CXFt0CpqeTm0wztPj43Cm/prZNXRZ5KjqF53cgM6Ob3E1QX3
F38o0t1EBnZM+na4n5Ks5Vonp4eOThoWliW7zsuGl2ISJ+C8BeLWbUfBRywOsUWgobfXwzhMuZxW
/qOvqYEBjLq4G2YxRew6qJAqVLAamVATiuCaq2RBswu9UHUKDaKRavYKSafBVhPmn+UmEV9Jl9yi
z7IQDKJMui0LffHcBiBgBJC9MMRSH3M+VYI6mqSK0OxHsnpHFUW28z6ZnIKJ4GVsyXiUoZNt+oVU
m1EqVHYRpO2NPzTTOWsrhaJriAiW3PTNSRAL+eShZGJ9vsdWrENcuA0pqFihaWG/L+u3KnnWxGu0
F2z49bVnL9yG57XMp0qfHaBNAjBXHYYI+MDgBR3nrgw3duzlkwlx/c87ScO9U4YITXPI4v6aKfmx
JtlGXmPt0YtAdtAyfRDBxgghCboLa9WmDdlIiK09erH/gSGIdIjDNQcq3Xv5bay//spyyvq8FB/s
SvHBmhqWoJzpo9Hno6xz2SdnuhU2XnYP8rKILal5Xhd9me9zJQgQWQvaYRy1zuynmBlQa8FO7fJ8
T+Up38jLvzu7f3oKIC5+/qKAYnn9KvMPdVIHEU+LcbpP0o7Z08gGc1LyFLSwGSkPBI2bNom84EpA
dyUwU3XYWoGShAct8MBMUioyOlrqvv8iIAwDNZI8KTuJAfxnAO4ZEt6wAhCuaOxFN6l0UHLSOqpP
iAggeCvkApjmtA6isYqY39IhmB5/bcUWx5MOmbJMVbFnNeAZbkqUOSwGSQxbVFm+sdku8jkADrAk
/4JSJqja4zg45GM3FYaqph2nnvDU53mcu9RXC91QgkQ49ELgGyE4pXG+V/2+kfwoNwIiAsmhBAQ6
0EKgP5ISeHqmF+2zjwkajU6rIQtcFP5kxKCOOOcNEb6go61rrLKjUJwLh2Fje8/mcWkzLDxK3Gi0
rsAY4UKPQnQUmof3WubrEYpYVDsMKWq9v3QRkJetBEhgELXuiO5CRt373glqDgfWsULgeltG6BbP
KNm4i634gn9ABoQun5DgivZ60PgFJz1QWBHUib780gZb4gZQhauCLq0BaK6VbxorTs2YofIXhVu4
uLX3X7hJXyNlloFm2IVI0VXlSddqU9x//u4r671ECnh9R4auZZrbEcFQKw0Ci9NVBO4n3mdb1Etr
r79wmSKLYeKSoOH1m7uqZGYWphsru/b685AfvHGKq2oRsYC5zIfofHgnlZEll7oxRltdO5dDRPkf
lfu49VItReeHpOqnuvNtNZL3UXEOIdBdFr0ZZtL3PKTWry3HwvxyWF6VCehSjdXhViLF0wjK8kRB
8ivRf+0GLrPFbUAR1FIRmKa4UelNO0oq1EcbxUg1eTKDut5YmcuhCVRUfl4ZdIGJLWRIAOWg8R1r
6FElw23F6Ma+XXn8sohPKry3h25Kl9FQfx5oXt+Wiaf7CETD/vvni7E2xiLwQROT0AISylyfZP2+
0seo5XXdCkAOSnBTvzbIwrZ72ulaVCfMRXR8TabuKRByNyz7jbra2jfMhvPBQHwxAI1a6MluOqg3
dSg+oIPHKbMtroe1x89//+HxcdVUaAHTZddnIh/SDrTX+L/M/LW5WVh3h/ZMRORMdivmiCX0nqrR
oN2WKME8wxeOOm0R95TV0JECrsmNBNvrp5PufUE6Z+7fNiRmf/4FK/5JW9gzmndroYJluV7ifS8y
IeW9BiIpqqFkr2bdRgg3z8elL1lYNGN+FhSBIrvoxnsgapGBaKO//fwL1mZpYcf1lAcQupVklO50
s6uLr0oD7bUsUs/I5hS8CMu7XxpoWcBvwooFshSiQb+SiucJmp2uV+StmeiV/5qjl89J82QLq7vy
VctyvjA2SPcWoNlBb5MBciGq6Me42qXTZIfyw+cftAJHkZcF4SikYyiqhKJwrsUS0OU9fZ1y8GGh
28D3LRrLniEWPbErkBmBW58Mdy3NAVwINUHZ6nJYOb+WdQ4f/HuVMjbBAUomu6jX7TGlZk+Cg0gn
B6R1OF0Onlxs7MS10RbuZlCRHNDVMTgg4eeKAuNk8rjC8iPM9iR6tV33uACw+v7zKV4ZblkXl1id
d2UNuqxBpWwn9Ap8W6GLrq+AxhDEo6CYbFJI56KbhLpNWLQbUfJKPhUtiT/7vbKBCDiEkWU3iTyB
q2SsQIhcS11ikjbzr/W0VlGW8VjEC9EbzQYcRI9S6KXW59+9UhyUl8TkoczqSGWx4o7FMN1LAQFc
0mvBLGCCjjzW9koa9zuUveVuDyW1DurMZVwUplgSCQL1UWKFytiaskzH57HOtlq156+/4IeWVfi8
DmmdkEB10RF+4w35ZDRRO3Ah2tJKXnF0dOFO55Zf5keC4vYsq1KoMbaKLXXQSdo4jN+ZyC59wcKT
QrQoHAOCPlwWemY9hVYR9LdFXRkDyIpAxmOkjPFpyp2kTs0eUmsImy0o+PTNQwT6J1G8V8FaqqjX
EYq2qZzumOhtrPnKUbKsB5fikKmlPyI0jIabSoBKNN1lyXidsafPN9XK5C65yMegyrqxV9HjPPkP
Oe6yCfHPnz/6onbKfD9ehFK0FcVQqnzmRtOYIdZUtNAQBq91+74OUciGvPE4Kbop1INqAQgkW4WQ
qk7Y5x3PpqoxFUbl7+8v8x+vw3/6b/n5z+Ws//1f+PNrXoxVCFrDxR//fZ+n+O9/zb/zPz/z82/8
23nLr17St3r5Qz/9Dp7717jmS/Py0x+srAmb8aZ9q8bbtxqCke/PxxvOP/n/+o//ent/yv1YvP3x
22veZs38ND/Ms9/++if3+x+/vTML/cfH5//1j/MH/PHb+SVJx+rlX/+nyZPkH7/39lI3f/wmECr+
DlgiBKbBQUMVcbax/u2vf5J/l6CeN8+1BLpumD340Zvgj9/o7wSgFlnETxNRlrS5IbPO2/mflN9V
Bf/RNQV1B2CEUXz47xf8aYn+XrJ/obp/zsOsqfHgnzyLKoqSNpO1UkUTCdPJslE2jVirS1Ia3Axg
y3MlSYFA7w8pnPRDqSpbBJCLbM6fo2lgidUZvgBjz8fOh+hWTJphakPBv+lQipES5PtQu3T6PrIz
tKKh6p1wD8yyac4Ah88PSSNwQiujJ8OTNsgcOAaFC1r8A2nxBy0AEzkZTGVEtFEicYNLhAWRBcar
lG4B/9/rRX/7L6ao8/wwTYMqgkYpOMd+fvMUfC9VrAT0PGmdULDruC7nP3JQyQfTWWQT1bqEkxYT
fdYhexxonIA6IHDDhMnQcM76gR0geOtTYyxrNF82KIcwDugH+hWkCewVPCdlXZn66OdQK0khkHEc
qpQwC+1dAHrldQU5TU2vyWC1niwIVkvRV2vqITALpuJXfm7oAka2kVfqlfw+EWud2RoQT8g9oMpa
xiJuo9HUhNqfzv1/Zfen8LWCOOCPZmnVPzmC6+Itu2uqt7fm9FIsf/L/Q/uX5qrxuv3fv4T9y08O
4/0X/jR8Ikm/i6KGJgEYlq4QBUffn3ZPiPo7TA5/KePnZVHBIH/ZvUR/R0ZEl0UJlq8zNueU/7J7
CW6EqTqSxwz97DK4vP43dn8xhqboZVuYYOeDnFQcRHIsjuR6OLJzupPOCKbpoXkQ7A+z8Zez+ehc
Ll0G5jEWhxM2ozgEQIcf6U17FTzy3ha+fP7ki3Hi/Oh5yA8eRNPjUBAmPFo+arfesXvKj7ktfvN/
KBsBN9zsT65RgEa2psxDLELuHid2M0k1pM6CLj432uhZmh9VVtRWldVoapObqV4N+6QXdqNU1247
ht6ur8XBTqQWzFdRqThpO2hc6CNixElR8lKtNbP04tCUapmZepqqu3GWsgK7NjHBZ5TYaJBnVq+g
njZJUWG1oHUzkCcWHR2MSqYGx2LRwmMzxX1ptkEQOMjZsCdGEtWWGua/Iued/+j1GHXXAkSYWdmm
phAOvtGJaQq/QmM+RhlI1FlSVA7V0lMWZKJB/NumznaN3hVwNTo1oqQNdhlanTl0j0uXQrXF8oc0
OYuoHjZMzUFBE7TRnRSWqo3jg92BaklxfPTZ8T73yzcxb2vLi5TUgQCmj0qglD+XEZNBL10VjpQ3
mQXxp/jKqxPBzLU0d+pYeoGqiuA0DQvNrqnJqQtodj9Wo2IJftgfcGktjuDKAbuY50Pnfax1DNEM
vIGK7qsG4JmpKolopF3ZG30g+G4sapkTyhCblAKvR6mnH7kue4g4I5/wXK4KK/EIkhVy+SUlYXeK
JIFZGUlL5/O9Ou/2v4+Ov/fRHNR/2KqtkmttO2KrKqdwR02x57IjmfEWT9g7ueyl5y+OJG3U/HKc
TaFqjTHl9BS11nBOi1lQaa9D5f02yA4KD7k3szpxH/VcHqA5W+BTd/v5J15k45ptZZHyiYS286qh
JEeNHAV8pwbh8l1QlnyomYlSG6U3fegy3fUR7n8+5tq0Ipz6OK26l6lBLiTyMUXbM0A3EMFtxjgy
qhZfToESc7x26CwhIPXGReH9ay7N9OISo1NWqrqgT0dWhpbu1/e9llpg6TGDMjoBGGtlqX6V5WhQ
EaMYzKjaF1UhkRVUUw5CB8WYUieE1n1PngLiQcHONxIhCoxJy7/0QnGAR9mYm0vX93k5FrklrWlo
omT1BNGp2ky7mx5FRcXU0gCa4gf1eyvtPl+Di9c6DLSkbqHMl2kg+dMx6pyquu967iVcmlr+rPW8
prasQGqCWXlw0NAyacwZwJyXD5pwbtpdld6ByffzN1nZDcv4tW7QHDSNwnhUnJyZbW9m8pEW33SS
W3rvfj7GfGJfsuQl1wshCAhJEgPzwBszPlx3tnAcjchUr+JT56p2zUMjdVFzNXpLtEAPwkV7MK6A
l3L0m9K+S3nmjtZdZbCrfWJBpeSwddK+E7Rc2JpLohgmon89qvFqBBld0dJ1BMyntM2MvjbzHwDb
gPEbufaIQ1ae8PLb5zOyFkUs+WKGMc+6SY2mow+e0ZSXNa8HfeZg42p9lT9kYII8UBZt4GTX3Mwy
+kaJIG3qtoABOv4uMAgfeGzo8KZQNrG35nLNob7ftT847A49ONAzwSjU8Zz2MXOrY23kRrHz7vSH
bNftmV0YnhWcPEtwt0D9F5nKZlNa+jNc8HANbKajiIz/pL6E0XUkWxWze8QEwRUuR4am3ge6AREU
3oqx2aqcdVzZYil4B1pc2kIL70Y1XIpBJz4dM+h3NW3yyER6BcFVm4HMnIlQ4kAxUz9U+dfa180c
SilZrNiJitRgQKkZ+Uh+YV3U3hWj5iWZaRcbVbPS+BBnX3S5Mpk+2uIwHYvx68RCA6GvKYGlOqg6
cHDj4la7rHWF6Fjntyy7l6CIVyYHsBsbbQ7qgcdavG2hoJfJN6H6FI1ACk6PvVhxkd1IeMOc9BZY
NSxP8m/JeC33ERdobI7hqzYmRu253vTcMieJpQNJ8nOElqixiQ6B4Nm9Blbx0mkmZjL0FcrB2Vca
d6jnIqRmk9D161OT0R2ysHzobxHu9MOpR6934YmumodYKGU0VHpHB/LU6O1XVH5DXvcTgE/qldwH
rwFpT2UxmZ+b3ZrbXfIb6yxMmnaC22VOeFAlLp6SA9nFhzY0sjPZNdb0wl7F4/BAn5pTfycd6w2H
v+ZnltwuYTt2bRpgZF84S0hD9jxDGrhCGcaij7nkgyDamtL9PFNjeRLlr4N08/lHv6e0LuzPJd6L
aNAib9JqOgJqe5pk3ZhExdITHGpt0DsV685TpLo6OjmU7jFDBVkXJg4SNkNljtLe+3X5XOu303DI
qvprAEmGKJysQbtX1Zy3kWeLpLSjGEzx4ghqR6cUrST1eVFhQ3aeCeo/pyhjo63AsN93FvMDIOGi
E3zuPkKDSiUUBklCS4uvJv9IvL1fVdyLv1TDUaTXXmsV8h0Ir3ma70altGgAULCEgFXixSZb2Nrq
vN+WPngukQnAQDbwIW2dGyXpnIGYAXp0esjC1umJpF+aeIeZgijGnlWg4FJ72A3o47dgA3NMe2mN
FrdKr0/DCpKX07GmoF4YzKw/ymSrovt+87r09Pnw//B5Mc7fAmxu0jGsSvHrEAXTDskQ32o68LBG
ld7ZWuepdk7E0KiiQdqD6ZjsExLr+NpeBtFVODvMNDUYWIpt4lFtV3ttB6UwvTIKv4eeGtKjRt3l
sT3ptLX6htS3kswGbKEuaV7jrt+U1fs59fY/94Ilv9SUCsAP+5grBCxjt2M4NINJ4/EW4mjtRFnS
Sg0saTOlgsFAA/pKt3NDtQRDMCr4B2L9EL6HdrDfkqe9WDjB8fUPqu6wIEoPxYNj4Dst8b4yhVpi
eoO7l1fBTdyiegVCK7ODMGF1yKPraqs1fG0aF8dWGPSkSEZEPqB7Q1sTCBZ5LlxXw1YsvUj9/b1O
i2Bah55y4mdsPKZW+VW02JfX2u1NF8XmRzvda4fITnjBB4vtMn4WeWVI5isxGkcz22/xN5zaf6bX
f8quf8ymvKdm/rn91SXfEmQQGl30tPEYk5OCTujcJvmu5Fr4NX2sb7rQpo52UCTCkfp0hH3a2eF9
BNitUyEPIUKjlJMf6ZfO39USD/btBop1kdT97/lRlzDWDilHoQOz8zEiPtejrzF7hKpGOoFa4kcc
I2vrD4ZevspXZe+oxX5qzTBwJPBEeTou8W49mGq9nwJr1E4hJK3UrWBxXp9L07VIEc3o2qiNsG6T
DX8gvLR2Z6Wm9EQRtX1+JK1++iJFJOkUROYdxaY/1lZz7G/rU+kg8MgOkZnt9BN9Ls/RLrMKo+WS
kz6qpsx9m2zced6TXZe+cJFZQAJRRKEKHmRMnvTAaaSB50gpq4oRDrgCO4CR40wyZeSnNWYGxWuy
i7zHaTAHyMW4zON1eaOEX3QNTXSU199YaeBb2o1YQZ4TEJdeb5GYUOkUgOdUHY+eB2lF4dRcN2pz
NaEvrDa67iEBdY5sAQENQXS76fa+QysL+sZB4YjhlVzxIbBZbA/ZY5bvVBnkSqaQyXNbq5t0p1rd
9ykoy5tznV0FlcKVPDY+X9YVi1eXwN0M6GlBnl+8sgeTWUCU8M5E3dnU+GTCh5k1p4bAPbPh0Ipw
E05dajqxGxqTUexxN+CNkWxkj1YXeXEv6EitjiA7QdgTBoeKDo7GvqSTK2g3obgD4tdo5asKzAFZ
H1lFCk6X6lhCSgD61hzCpKisNLYffZ1anC5jtlMz0OZ7BVcpbhSdOck3vaAB+ixsSnvP5nVp1Rf+
OAbTmdZXs9kh9jAQ8hNck31z+lZeRWabcxGaMYxnV6L24AP9qptoQNlYt8tJAHXJkpUWEEhvJ4Gg
Rddsd1KFVZr2UmrmGdcDk7lQYgy5bniP9VN8pewiB6dRy7MU+Zpr9HiOgKnY0TM5+I013I0WvUtv
0h/eFRXORfQk14A3b+ywlUBNXQJnU7kjzGN4U+bI5mT6O80OcZWV93jn69jM9oGlbl0WLuex1SWK
VkFmFj3gGCu8alxlr5rJfXFk+xShgGCk9xkPHYVre/8cu/59YQgH3dQ2xr6ch1KXZFyokCVT1mFo
ulePs/jeYEW76aRtQCFX0g+QvPs5IAxLD7yZIJM96sDA3w932q57Et4okh+nWECW5fN9tbpaCz8b
oh6jhTKGQZaDpjzVzL56rLlwGnbtZEmuppkQtdtVVOFbeFV5bdUWzpN2Elp7Ul86AtFeFLx/HgW3
Su3RaX9IhSETC1dRa1B5ecc6Q//ygtsGu64eYPRQ6UCLwCNUx6+KhIsIbMEbf1Q0o2aGH99/PicX
mxuori7hu+nUBppKMCdD6wT2OLZQWexqO9JMdQ6JCsUoBU7vJvYQO5gXdXhCtqYw+je/NaRd7+Yy
3NRNTq+F1qBX2VYWYyUOVdnCXZI+H+pQwnsFnSOiY3+4keD17tDrxlsV+cjr8DiUB0206tA34q08
2IrnWUJ/09YTBVnxyLHfjyVyEdIssWf6/nPfWjIouHP5te3OoZq5OT0kLeOlfG7dAqjF1M43ArH3
jtYLnneJDA7kOBMGik/PwSVWOlm5zz2D6DZKR4VZNDzHbdcahR/SWbTV2BA6M/TNFhqBjkKs6hR1
tt79EKVzH6OZzAr1Gwb2Z8hDFLac4prIgTBrgp0PscCUT18+30crhTx1iTduBA8yjbN3kq+9h8Js
X8hu/JJLOCCijbT9ihNaModJvQgVZB0jsBti3g9cufZ4sunKV7KFqrYIMyF/NvjV7OMiV0lgaIAr
OIPdubJZn0KFI3nHkbSDf3XHM7GSwUg3Nt17n++F9dYW3s+rtF7SY4w8Qmr0KnyU7fK2MOt95oy7
wqzcyU5fkjMU53nzKJzoOXfCh8HoHvW9x4Mr7H6zt/0T0ndufrd5ss3+6dJLLXxlk+mjPiV4Kf1O
AIMCUitX1ECSFgfbs2jmLo6Z660Ic3XzLJykBPobMZ/9f40cRmVSQ78tHuXUJFZ0Cs3Pd+iap1vC
mRlRBJoOGKQzYyvd67ZkAaZmF3ZmMmcyqUl5cDu6EGM1y2NjBKfGEQ9A8TpfE6t4+PwlVr904dYk
v6Jd1eMlZDveidab5nSW7gjuVpRwkYcL/vxdROpDbqWXxDapZ3/eQBlt/q7aoSa7hy4EF01iBIh+
Bft7sGGT73WZS9tkcan2k0EE5R6GC7xvBTri6hNSOKFRmxLIBWTQv5rQuhHuAqBoIRHFg9MslbCx
oiuJEXWJiEYvftYXc5zoP+Yv/e3k9j+Go7ajd+Jrfi84tT09tndbchIrWSvgZX8OUnyvHlmlYDTJ
YA7d399ORobCxa2C/5lMYl/HBr32DYgUmalZW4++6RlsY55XgnG6cE6RLrFJrzB2zBUrNeAJrK2o
6J3i4MISLjHCzVhHjM5bsrEr5FydyUYjpSny0qrc1EpvE7M2fLu2AG7Yob2RAzkBkzlTXr1IJtiq
EHSrp+GAEhmuraa4sbjvfBSXXmvhgNDSMzXRn+YqWpk9HNvHjnd7wlF4cMNdyiNLcUCPFFv1I+GI
on7kR++6tdPjYDXODhkIVzIhJmePOCX6XeBCMGIrXzBb66V3W/irKYkBHpuNrLL9XXdsrdaZdoUV
Q6UahQtTP1VX4Vl5Bk/bKXCow4xNBsrLWTJ1iSAukjBgUYVwUtTBO458t+Exs4Rs3sgHgWfA46an
IudNa0s4/a/16iTk557yEmmaR6m/83ULsAHN59ljW9jSzUAMZHCK0tJKuxcEs47tMLWV6EsJIiXw
hEVcVs8TKlT6bqh3Q89LytGXKkZvrSdB8Be4lkeIraXt2W8ACrn2b/PSYrJRTXzDY64c+zPc8mOy
WE4BEOhUzHVrqHZyXTrERoHIah986wlZOmdwFFu0yb4+bFn6Wt5gyVw1Qw20WMSQKgq9OQ+cR4J1
bq3OlIwAh2BgAy7A3wiqwbVZWIwXTmk15sNgFQ4xajfgdxsfvxKPLjHNRRlG+TjfWMj1dOwt6ihG
cV0a0O7jklubvtG72k15Lk7RRqPumk9dgpxjAfQqgCMCT+ZPXNSuI2E/8bPsOUENCA4Yz18Idl5q
dEZsodfd3Dy4Ztu5YFNLBLQoF143zOsM1JGVXsX73HDVG0syE+tuy3DXUlnLZg/QIoBnpcAgkiOg
gHSaaq6+Ju2hCawJK0xgSGfhqnMHMMxMYKTi0667hWRgaoRQTnwkbpx8kXMT9Ujx7KEWY0PzsPev
WH9uEZdvKT6unapLskooaCchKCbIcXoVnqd7FLaQBaq+4zr2Aglk5bpIzWDioyvf9a7yrXz6td22
bNImulg0UHKBWzPT2/HHZBZwasHs6okBjBqOtQgJUN+stjbb7MsvrfnCj0Zpg4wfQLrHCaf2myff
teVNjDpgwm9A1QbbQrmBN5WpBKZ+v/GRa2POF/UPARJaUOooQdPncbzRr3EpT2s7+I5+54G3EpJs
XP5awSPG2u1IT2G4kcReG3ThxHpBrryhVoEdG74S9VEPS9zvxy0XOafkLk3jIlWHXhuoN3eYRpXw
FGDjk39b2PFJuROfKziLx89nbsUXLbkQh6Gvcpqg5zwfwderDGBCKgPxuWjE2tCZ7+SFh5NkiDaG
W4u3lvSInqYioxdhvPJRa3l41V55j+Upuo4R15rtfbWrj9M+dKF786PeSbtiL9koWZnNQ4C4/fNP
XvOGS5o6OYymSWixWfofqumdcDGUn6NzBDI8ZwDp4A95X9xWV8ENvf3FAReBnj6oCfp1MaB/pb/q
3n3bcwxEZcitcvVNepLuwtYMQDL73fcKk2zc3lcQceqSuS7I/i9n17EcqbJtv4gITOKmJK4oXyqV
zISQ1C0g8d58/VuluAMdjhAvzrxbWSSZm22WgapppOEEHbuH/NLc97h+TI7wzNtMn7oXPGROh4O1
za14MhRUpuWxeMzd3x964XLMlewaXyCtnxCADvmQ9t0lLG8t6GG///Gluv7LW/rbfS97vWyGHMdI
ceC1sImsnALddG8po+kfvr298S6Eeqx7jliYv69JFkZW/9K2y5Rg7AY8EfZyF7IdAYjSN1LU9sFW
PKWvJTHQpKX9kX/yn1Sv0WhW3KKNfOl7F8b3QNxMGGZH+JHRfviUbkltFJ72Xshm/6Q0eA/hOV05
4kubP4tMOZuCYVTxUwFAseJrtPItWcjavqB333ada1tdb2v8WUV+9gs7UV+H5hK88L6pxVQYnd83
emmU+vUCvi0TqFnK9V+R7yO6iAdhI9mibLAN/Il9K7tKoqFc5b12JEbwqJiJgU8K2jgHwGdRJOxh
i4n5KlsZWyyV3nNlvUnnQlLWOGmjBYAwzldIeZrYsuMbivlXovUxtCK7XLk1C+Ahea61x41RrQ0F
llONyIpQeEx2aCsA5yvmqTAk2llIYkzF60xsxT5YOdtLKdRchy8Za8KpI95s690LDdEQeTeKaHwI
OyPa6pdu2zrCVnwRr9w+OsFw81x91NvwtTijIEMHQLFl2eafGy/dV8fB8rdkTeP4HiN/+Ax+Fbjf
DgOpO6XJogafweY50VAjA/YD/3jKeB6TsXAloHzV3D8tc79J35Zp9UoOGC8Iu0QBRC6MOzpp3L7m
IitWP3xlMlSm7flhIwO53nClxYDX1hr0RvKXqntoRA42cym015FFti4f4bACQNzE72paGCFIR9A4
o0JziBqzYY8Fpl+RVp85gJkkKBxN4Tvh7VQOaIbyzx+y1ixH2Rbk3mWarZOXLoZpgLbxefEtwRA2
6UACcFlw01VDAYgX0MNhfK3YtRI8X+FvWS84YawYU9sVhi56seA7LHmKy2MMMqfEo75XKhNsa7SZ
5TVVrh/ZjmhSfZ2tb1tYKCEvtH2NsuaDwAS8MLl3SDZXD40ntk76wft06q18JRQt3stZxgdHA4En
3IS0lnsfKjPhBmuMCmPErDSprSE7KYNb7xPF4NCzLjctHMkxhUmAs2Ci/XugWijbvyrNbw/MN5Uq
5z5+QluJUALGN8GGRaDblNnKAl9I7Z9O5SwHHPo8TeoRW1rZnTlascuQATZu985ZZPPBLveqNHHE
LXcF1u/3h1qap0mz5h9Je1BigxZZrTNa9WHYClv2EHihKXiK3TjgiozbbC3ULyS5c6JTEib9VKig
JvTieJVhICIFwxXSWXY/yqbO7g0IdihD4ghaQadRsgY/MgTpz6hNBszd3aJvaYTCraleCcChkYJ2
Oegrv2/FwsyGzMcfcB6WkyJDVGTaZtI3svgpZvBht0hs5TLl8wl4B/lOpzHiEvQN4omTy8ebIjTy
3qgSj0M7LTXjahehwy7HEs6il/chlSbDZypUrcwSgKi2HK2Q2wHrwZoXIr2l2HaMqcri+ffHuDNV
fwqhc6ZXmhHYN4wS+ozIkfbSi+pKD92RYQYIw5NXJd+pGA5SP9zhV/uy1T4AWSzYKUenRx+oeQAS
eyNdubf3IvCHEy2q/4yzZdYwaAvhdGnjW6VdW30t/CzkJl8Fx7fLGGl5zga/QGExUjg1V5hcCtmt
kze1/ihHuZVW1u/buVAxfe3yt4VShj5hM+AJ6ghUnZA3eomzYG7RjImThPt6+Px9naV4+oVr+rbQ
1HAK83PcDQxrjvlb6fWPwVm1kjftebp1r/HKG/nRNgtx+6t8+LYOgOR1mcrYOeLUh2qXbEKamLDQ
pDqyDQVwGlRG0HUz+G3xmLhokjytpR1LsebrJ31busNENBVCLF2dJEI7YKXRFA5e1UvmDp74Ib1p
jeFDsomubOnSu5vFU6GKBibfH7Wn3BGVrjWZgxvaCTpvo104kfmi0oAO1tp4amm9WSzV22js/RHr
Seg56sa1McrdGrVsaer09dH4tnlE41o54fHHG4BUxgO01wzmDmCurI1i7nfyh7s6p+2EeSeAroUD
mCSvUv9HPpebHvTkbqV9spTrfn3avz1ARPKmD+5fms7OvcGtjqlXesxkNpp1227bWLkJ6U0XHC0o
exj9lq2ZGHx9y356svsX/dvKclf3DZMQEfFWnhO74w3g9CffiWVDkN2pcDmB3sfDLgeZE/SrEqsu
jOAlgL1za41bCQEalpqY5I6JyatUNaOjdFo5owtZxddd+fbb1J6Vhd9j1+EPIdgKRdr3J4KkywXs
ta1+Fs1u3zmpCXWIlQWXXvM9VH9bsKwK8M4FHnXtbdrFrxJ0WzAYV/eT4z8Ao6JvMOJTDo0TvaRr
ec1CKf0V8r4tOaLeiIX7kqXln2P3/rYj4KvA2/iPQW1O2CljcYh9qDcgnKHx2J+bDVwJngAJMuMd
CMJu4Y5mRWUvecvQI+Ad9brWjl68l7Mgo0Zq30NjDhWLZOn5NXeCCG4RRrEdmBduw5XCdOFD+rX6
ty3k49Hn9BLNnXgQ6VhINOnd3w/EUqNjbhHNJk5sWIS0J09M9nKX37xIAq2OvvSSjg5cd1lutp3l
T1S+izo9BOSiC2dUKupj119F199myaE9gmXZSpSdoWE1ESv4rP+GEXI6M/JtYI08KIDWrjwAA7U2
V1k4VXMHahL4MKO9R9vSQqfLCBxmixvgfR3t8vvOLL3aOSsAauJFUerZvan14acmkQroZJdGlpvd
CGHYFmCS2yo1eanEmVMEoGicxFre4z2Ax2p1z+oRpdyl2WR2vJnO4c1/aA4AkxZv+cq9XPhc8bMi
eJS7GCYI7N7rKD1Y+MmWDNDM39U+6EK2P+cnEa6bhBFfFUgO4Eg9hRgzF3veRFAz/qy8oYVgNuch
MT8iGeEQ2TvBLHDVmVV3qZEoDvxajAKdQn0nPsB+Tew9fJ1tcqrGGGNSt1q5lkvrzzpvfBcTyE0F
mEWhMPhMHjrPh83m2mhl4dvAz0KLEMBJsCg5fjcdh6P/1m36nCYn5bG/BF7fG4IzwIwnN9hElfff
N3QhreZnGYyvBHAjj7Fi11IdnSGkgl4OUTGan9Y4Cj+XJ2TOnGAQRwi5AluGsv092YZkpZL9ebPI
nPqgjXKV+rAI2kHm0Gi62ui4Q1ga+ppgzsIcgcx9qQteL/Ri0KBBEaENnF21c4DuzU4/d9TfCR7n
ZFZ65K7+GtL155BP9PuDfgv5dRtApyvW+V0i52Y9nEupNHvFapRDFEI6Aab37iCA83nIr6F8zdrz
70fg5yNN5trfgjh1kXzfR6CbHnFh9uVq/b+AESZz4W9Ok8V08LGFwWG8sVN+kzCelEY6vcXHtTJ+
IY6SOWMAotsCA7QecKYNscBv36rPwyb2xMJQSrSPCTPCbXnE91MLDDTMft+1n2Mp0WeBAGIkE+S/
sGvNBnOX/FFwErd9h+/I739+6aXMIsHod2zge+Q3qo4WGy9T8HXIe/s/1aBFOtNXJvbvDJnM0fo1
10FgMB7vA9WxgmQS7eB+C12PrQ4huItvl4ndwhy5WRlYLCCDyRxzn8tTWcZQYtmp3F54l/c9CPhQ
w96EZz/FRB5d0B2giSurLUScOeh+bDK1g5soJtQo/wApW0mcFt7JHFCv8QNExDkf0VmpjWa8cQUz
5JssU11fwdRLP39BIUn2zxCQp12l97GKz4tXAK8ig+MWec01O6lbYGg8+ZyZxbEGliw3YBMBtoti
R2YIgBmQ/TdtW1vwtdis4de+eis/HBJtli9gyqT1OrtPDYAjy2zeE50YjUn/WmzbHUYyFI0tu/HC
g+L2butyJvI/kwA5Ja+MOBdC/NzROvJlrRF6VJDVeFJAtokwaRwtDnfi91u2cInnOPqih+NYyeVo
wRjSDs7VG83gTv7l9z++IJhA5mj4Nu+gUlngr0/Ja7SDH8TgO+prV9580QzR5QdUpw2NtbHaQrOF
zGHwI6dwlc4NKInA85ks7cxYYVTCZgopZpAR0stYM3lwqGhyC9cmtUuBZI5755q7leN9alr2729S
Zfei3Sl2uWGFKYLv67bVk/+K8v73PV0g/ZE5nrzhVF/KVTwk203APsLSM7+oNmSIzGrb24NRXDEU
RWdLOQ2fwcvwFh1rqNLc6rXq/ed8CTCXf17QAc6SLIAs1G6w+Vt7aw+BJx0wqjRlK98xDx3XDwWA
suzCm8l/ywrJHGqu1LquqPc+yh3QJm9zT7Xjc7GNMKJsKPfCb5tz46wJci6gCog6u/SiWupa0SF4
Cvats5HL75tr6bBLtJffhx008Hahm28AN8TsxwkoO/w/mFk/V3iQ/vrn7up1D3ONCF9yMLRcoUPv
HKbgGzUxJthJjFYK+aRyzRF6IZrPkeWCn4m6kCDbCiU6RFb34Ccvg34Tn34/qUt/XvznoxQlzOvq
GgfF702MyUYdqh7w7TYgt/j7AkvReQ4ah8YUFNIqGS/KJI/TRnzkYyN1/JP0dM9O0UECQh3+QRRc
O9wLj91flvOaoXRoV37CQsI6973mZKXsWJOTnUhYZ4hZsM/rbuVTuNClgAjcPzcw9WVGZBmPp+Vw
Gy822ZUXbdREBDq8ZqPbnQbV95NS3vrMnMCmKyzYW400K5/y8qZN0CpJnzW2GVSv9UuMJmWKSUc2
eR36Haim5F0nQ5NgMzg9jJ85V8QMUU3heGuHICyW3Uq9uPCFmePPcyWLUP8gz5qOTfAoNRfoQNaR
LUEfha28haUke44zVwqul4QoEnb8LbxKboMm2ICy2Ej2yAvWWusL53kOOM9rpVXrtkGS3arnViIf
QvgoYlwvQzGUDuMngQlX3IcWBhovdZReWhniU9wJhnVUkfNjoa99Vr9gnz9kJXOV6jbT4K10b/3x
8VYeQaXi7S6/lu2lHI+KLxpcOFD1iRxFMLwiBqk1pxonOz8ohSMBwBBCBmuqzSy5C9U0uJmAkPIu
O6bkb8ESG1J9jOFvAjA92LpmpTlvhACtcU+tbjDiRAKgjnBDx2MlNCCWIv7lwWEVImaQZM9U9M16
iCoTL4v2VTmYbWCC7WCJILlqzY4nr7/f/oXv0FwqO6knXS4KTI55Wj0o3t/Oy7zOYc7vf33hYs8B
6yMZIbblV4jD8gffvPjByqVeyOfmsHAoCQZlGuDVTekRjfg8dPV8NIJViaqF78ccAz4pTJQzgnKz
ZxvZN9PHzoOxoYWMHXrdaynAHYHw0/m7L/6tTG+HhHEqrKMw1oDmiREbxUZw0w2zfRvdOv205pW8
UMXMQd1KTlqhIjE2SwJJJXlRKwhzr7kRL0wFyRy5redBzeMU4QCh/DsKrYGpAEEalbrVBqikLdrn
Fk585WY34Ja95lY58XUVdbUQFueQblGDADPJQ7Q+jQQuy6htb9lW20Xg8d8HEzqNnMkKLcCK9Rd1
pZhY6ufMAdp5zELEDpzqZNPZvlM7cF6+wt/R0kzZ0WxI8Wgf4079j+dkDsweRx5dlQxXtPeGo+bF
e0CKyIm7QKGY8k/6abz8p8sqz5KmsMo7BgF3fkeSwJAAmWLy9fe/vNRZke9X4NtRH5q6kbQAQV9o
230s1eikhsC/+EdVgpqYPFhSrdLcfxx4xSonjJB9GIZzYJakNUrUZlcQySLd58qvWbh4svjPX+ND
c1WeGOqpxuyt+tLu0/3fBpspmprb7cOVdHvpaM46L3FYFnkt4rVVQrzjxY7WQ251Jax9h9isSLrJ
6mGz8kT3X/5DKJmjs3vCi/fx/F2JgHggqXjA/Rg7zslB0ZJXFlmAh5A5JFvMoX6u3hF22Ua0aue+
SGDFe/GFmEAcOmALVVvQ6J3gIXHYo3riNqFujCgp9JVfsDBWIXNANhBAADrcHxOYDfDSShoBcAA2
Kl2LyfrP+0juScu3czpqrOMrAd2luLLLFJ9ut47N2hZA82m8Nlz5Ki41seaA62qCYq46YCc5tzb8
r1cGTo0HOhu0R0YzPq7hppaeZ1aDTdyU6JKI4NzUFnAbBdQEok10qs5rMJ2FbG6Or5Z9Pw1iFQso
Xm0gOz4P+zVg+NKfnsWMpotbmcHZZiepjxK5db4txWCUH4twpV+9cEHJLAyUktqq3IAFRsFpLz40
VXQgskow2Kji05WbufQGZlFgmDLGob7C5qcWhPXa/C1MqIYeqSdlRjweBBQYNeSGAjj6QXei/BR1
E2rIkQ5ZKPv337DU6/iqjL6dalGWpKkX8BtiTGIJbdKjmuwAe1ShdxfDIuCmmTl3y6PeZODT1c/p
6CpQFEj3mt1h3I7ap9hzO4hP/fn9By01tOZY6dGPgrTo8YOmh87ktvlBtKKzIziybIBPYa2ssrD1
c4h0FSpcxPcomZrxSc431bjlc0hMQ09wUl5LbTRI60ZhjvrOZJhfhqKXa+7IbdXhyr9lsLuP17CS
CzQEModNc5mqBqKOHoHci6c2qOzoJcpGqquK28nwVOr3TNrDNH1khoKkgt2g7pcKG75BKbFPeTAw
t34WrpzJhYs1R0q3BTyr/BI/hhsz2jagO4mQOVfB64QUZ7gC2lnI0KVZ5EG1mnZqiBBXqO40Ydwl
X8oQvZ7N7y93IaedY4jbKYbcN7yMdlkLNpJQGhzUcUN5bYK2kCF86bl8uzFZ2XGNfv/QgPjsFDt4
Q2+lQ0fBcrYAc0H74/enWDqhswjEQfS5STUs09ntG5SljTs9gd+tDbSWcvOv6cC3xwB2tCPCvbgT
Ich1Ch5GmhxjTzHV5/StexKfVcjNQN4p2As00SmowbEZQGFlbTi0dAZmBU4kFPDH7u6PB1hIPGwg
y66HqVms2ZQtBPB/gYIZ7K7D6P54YOSXB6QDVMPoeeWaLCWtczhsPQWc0nBI87UYwcHob5mtPUD6
3dJ6ozUnr6HqdUQLUz4n7u/nYYH6Seao13YKpzy/18siHO4RGFzBzTkjAfuUGQNmNKJbMVMJ0DCN
T9w9WI4rKy9g7MhXc/DbURGzho9yESsPH+DbJZUpAMyFabEVOOSY2BxlN6hi4En1fXyNIXOF1Mta
S1MWmDxkjpXVo0AfYyhXYFwVvOZ4m5NNqI8A+RC4vjm+xM64b/cAl5og72QX7jxVBlSw92yr2Lnb
UiD+wr8r72BhdDaH0wahTkJRQuTqaWZmdredzrUt0cKpvTXRl8X3fI8733a7EkishTKwe+lBf846
7CbtdriKN98sKeSSd74tW8QGyVgG+um/TTPnIFoxm2qeDZO00yLxk2sA2tNGSA0X2cfvO7dw3b+O
1reHgk1VGeawKN/pxxBkzHq3BnVcSmC+Pqvf/nLcQweWERRs2U58QxMcN+Op+ZBs9MuKXXcq99Ej
jqgVOfC92omVm0Q08eQXcTeubN1SxjLH0KolVIK/AMEVNA7eoBYM2wqwD2rOgKsMHf5qRhisNeSX
+gtzPO1YT2VYyZicdADRGqyjBVD3f/iTWhuTN6HP9QGl7Pqp93pPWe3LLrTqvqLgtz0eVA5WfPcj
2TyntxI0DqSjH4opmf6msfhtbK/Sau/h/4di9euxv63UFZIwlQMQD+2Fg0iKoToDvqzZvkSYW6m9
lx5mln202tgJU9RgFqulrauJ/UTruKxWPttLdehXXfftCbRSgRqfgPMYvEEjirM6Cg23gD4Ka6iN
pXD8NSX9tgLcXsawbUt+pz4EF4xf2bX/JDdAeWBTEEWgXoNLKJxGL9v3ZpIYo5ntVz1zFpoJc0hs
TNj/8FATigCvsif1mDq6lUGIIIYFlVWZ5cq1WogYX4OIb08J9yuWTKQFUAnN8ImvjVE5aK1gcNma
mMJChjVHv6pMrYJRvI/OfRiRuRVnjiH0bVNAebiMVpCFZCvV5NKhmKNhR5gJTY2K8Kf2D0Nk+tVb
qxKqQgC/DV64Z254jta0TRcSn38BWH1dTkgAAGsWmeAIhcWmSf+0uj2o9lAn5n8K53MMK4Fbmcz7
pbTzhVB4U1iR0mRg0AKq+rA1ilRf82Bdindz/GoXin4gFO20CynrgceN4fFaPye+2QJLmJqQ/jYl
CHnmpZFnGzKZXfeSVaEprd22pc/xHM+qalqdqKybdp3v9fm2HXkjg65LZvEgCkL0169AkXRKLxo2
qb8ZPxD22+BvmuyKlF85Pl/c6B+i4hzz6jdqqkOXH3K11RU8QUMomNlPL7xqhdKODdbkQ4FNmw5t
cYib17H0kTQQKuTPaWT7ZU67pHzsh4wSHszNMqPFqF5Y4kpQZtaHwKra0kqlkqa+i04HxFthzic7
CsSGhXQrFoWVsrcek6hMhEQgb4nRtVb/jK39+1lafMWzhCfipagcYuwwt/U98TO7Al3hqXS0k0Pl
Cuf8msXGA3tcWW3h1s9lzCO9z4Ssg/dHSwOXhxhqb2Huawd38Syo14Vv6PVC4huq1sbKZVlQDSJz
xG0u+JoAAyrIJIP9LV7rGp2kLDuKAWQKk8daAUcjOMFG0SinK+yhnVABOz2LrSTKdoo6HcvyClkS
GBXgCkCQWFGsQAJaITRSNlAIbLajWZAchqoZHBEGQw0t0h7GRjF+37KvYdBPx29Wq2lq3Eyq1MMD
CAbMPRC8CMz2JLsxU9GJuGqgvtQ17iVaNK04OmL4J+YORV79gTi4ESQfU/zW5oIzBn+15CkT0NDa
9IQzKuI27Iljxxbq4NCM1h/82InR1Y+gZCGzfpvilivQ9q6BnPITsxSeFAxyeDk7ktwp4CPP8Wcp
/AuVE1qEEJYLOSPNnocq2Xeck+hWDaOMEX8Oiji6lO1VXaNqZSmg8Pb5yoh0AZokzYHHXKSWcSND
DJlHL0AwuYvgZiYatrdyEwKwxq0MNX+O6tIch8yUUWnh0znuNCDRCYSojQA2GEEOavZ41buX39/0
AllVmqORIxyopJehi92Z/R6+Kbodf1YOwJuyKzr49tYG5oOToNHWYTv1uRMsOFrJqiHSvC8McRej
eWlfuLv1Ue12IW1rNDOho9EdGiiGaCsHciFiwKrunyVSKwgE3hC4UAjIcfYOKfYtOU4Wf5ciip9V
2jQgwoNkQgVmrhUaC3wvaQ5hln2l4YOB8WgJFwDK12cyYbgArp9yjJ4KzQyK4yRc++KjrW3+XPp0
1GB6+kyEwaib/EkENxHUr4/Wn0wJUys+srt+P440TMwUTT95z0JlpWJfKEmkOSSaieBDcxJSRKH2
ymCydYY9gTohZBYEqw5edLD2gZSuXvhyrSWydEJnUXwqmmKIeSwJPb5LYgcbxa1Pa+XpQpUnzZHQ
bMzqOLvj+zswExxU3+JBLrDDm+6dXNEmhwg+FCS341a+6ufss7tUCZ1OAqTHnXy7NuX6quj+HQgl
fdawHxVJz5P6ftnPisde4DXksL2wEczY67bJMd2j88FB+y39Q/BTfr+Tsvg1+vlp2Vn8rTUCWEcj
woQgZVfC62d+fC64+D3r2nMuKY0KVEgoGEIMVNEEjQKhfZaESyQHXhXVZlVn+7wMTBFRMDuP/kmL
7Lw6d/kDk+Gjl8W0xNgB1omGBNenYBhOPrSdo3T8E/qt1wTjoZLhxp1jOs8KuP8wCC+LEOCOayRA
FYpN3adpCRvKqNpOfoMuTG8FSWD1UPhMQkvywZHlmwsn6KNR6QrkR3JbFwWzHIgJ/wBDEzdZukva
ct/rDyVYkhK/AabNajItBOftKPhWM2iUE9/wyTMbv7dbLX9row0vd1TA48raC2OwC757TvCG376n
+RTTJHkZ9YJm6mdQ66421DSexNLE5yZu7GJ44lOba9BTz7WK0SSALELcRYY4nkKSpIYkFIcgDSGm
OfbAOUV9YU9NbDXt4CFZ0qoN7LI8IiuvfpBs4dv51LHE1OPsUQ4HpyDkJdQTOtTpezj0x2YIN4Lu
tAV0T5uMd5tGN8AUEGu2K6IKQkoEt3AUWQYFJRJlrVHnMgKXpFjZBD8HSFyJL3HspKLHgj953ZoE
CkC8RoyQaYi+maF24LiSDlSOtuCbc9krr7UmHfRKZ06ltkpqqanCPrpULN/bvEwhy1LCISLTB+wg
1LRg6sQNmRnAXXHDBXD0SMtaNbCLo9FVKv5lJyrWSDpDlhC8wJC3Mh0S11z1HCpV8Czn2RNLX5uk
6XZyLDvCIJt5F2tuQsZXoR4TN5fk+jkMoUmtk+xzyktn6mvoS1qsefDDY98+VsoxDGvKwUqjsEco
UZSdCy8BZPRqFp7Cisa+bkmBEwuU+d6YpbCISGGxqOktJjSbKoRh6zkuR3C0/vjEEKOTBB5uuGXB
JmVuU3hDdayRCoexT6W2MH3IPQ0GNPPC3uAbE9q0OLoh4rBippwzQKe6iXak3fEjbckZwuIJcVGI
QgBO4y7dsAtrQFoUR64oGtiqBSdfifrxjZ/28NhIe6AkK96sBMPnxm3Cl3sfoiEp5iiQQjtpU3jR
Ydg4gsmRF4c+fihwbtXnkYfFWAkXzwdZa3d59Tct/w64c6SCqYj4Vgw4JFJ3qZvQ0WLyhHEdqFUq
ShJuMCPCAPfjQ8h8thRVOg1xx4XimpHT5F/zXsw3asYfITZyTCphX4mVVcLlazM2wVMraHagoJ84
XWLhkIIRNvSvU5xv8Rhjj9kkB+Ge+uaXE+30ZjvyAbQmdK+XfH3TZOKDNJILPG2lq+b3tZvCCpcL
TU4akq3M0JTA5S3SDIZNGYSscDQIBlgVtJ6YUeQ8JcmTVIbmMLIrREr7Ee88hDVtqdp5eeimqaSa
ym9UyUq71BpiGK1UdjpMT10JZjes3jqdQy5qDMGhfUlGBZuaHrseHroc9KTCDq3yCFIasIbhAgyy
GovDUZGTyEZ5BrYljHT66yAwu1InM5clmqs1XhJfboTSzESLv5OkoPqS7zIuC6BfuudUs0NXhYdk
tAXXKPP+dwhcIYddJsMlQNQdFsm6XfJ17koh1Dt0pXgpC3IqxNHfpcFD3x/b8m/DKgPOw83oxOVV
w1tXInSLGhOAfdyOVMmp2vK0lrYK50Za5ptZe5gg4apF5Y4Lk02KZn/AxymtIv3qw1zY7PA1lDjl
QWxq+AVwsYcN7p0y2aPzpAcWZCirnYrIduTRulZPXQMNU1B+wuTMdwaXvIJerOkPcFzhu3dF92X4
rzvBa6I7/OjCeQQ0XabQJqHCO/5nOW1YQwsYkmiG0FMBUEYMBCSjgyK/Eh16+BflO34ygvSSC6cI
mleZ1aCACUpbE7aNf+amzzAFty37EFLoXsAzRIVYbdwGj10VuhxLNkqYPDashCBtnItOnXohBh1l
nTpaF6q2BPqarMMBeFCcGt+rVhIhdh/Tuq0GGkOBFxKlMj5pMqLgXcpxG0hXRPJohJ3SCMmiVxmj
hEDe6qivCDzb75eRyrIb8lNDs7zACkHT7MtMjd6FhyqyB9nyE5DkFCrex7PAW6aOpKoOWFQQ0B5U
KiiRgcNjBTWhXA4ESgQCT3DqZdGc1MbgNFgpqvsaBkVagCA6bdLPZIIoCvgSlwJeFjHcEzaNEtMm
h0cdy/oXUrfHoYE1BBwp0PoYrSzZwUouFiFXBie7zmoFr5AsLrRKCTNjqNo0WFfTadhHDeRksGtv
UXyoIUcboyzqQV7cZ9NGilFLkr8SD4o+Mcf8wPjHdOKMHJ2AxlMVS6gxYqkeIR3lyPUuIGYQglBX
tmc5PxSdVUOyi6ARAGPUFLZYzcN07gDwYc0FHMbMr+Ccl1kwZdFUq43gLkAexxHxKBtsBZztWmxp
Mw4wrDZb/lVjf1Q4ezQoY+zob6shSICCmiNOAfAC0CzcMIRNrktUFG1BsPTqWgWPcu5J91BhKN0+
z7aYRgXpQRmtCmLb6FATI1dpUSDOvXDDQzpdcxQtpDU7fyOCDNY6WePqcP5Ej+95CraYPxJcjil8
g/uWrYn6TlfKPbI8+Pb26OSrQmO1ZYo4xMZLMcqbAG+0CPgjQRWaFFGzY7A7yqoK4yiM5ygpJ0uf
Bo9BtcMK+BqfmDE+Khr6RkJoMUV5017DyoqyCYeWUUkR3aBOtpCi8rr75qOjq/Wx3cIhtJxgpZHb
HQJ9gXeBzk0zDB4EL6hQtmY2HhJM6btSPVUN1RsvCRtTHEpnbLuMllW5k9EHUOCkTaTyWDY7kXvw
pWRbi28wkM5GH7T2pjtJEXcC5YSWEAiFyuS1VdFT4jyFg/1pCYnJoRcMMlCmsX0/lBLCU6bAozOv
tq2o5lSfRmRWgisGz62KllFLVCRV/0fSeSw3ji1B9IsQAW+2hKV3EmU2CKklwXuPr3+H81YzMdNG
BHFvVWVmZYodzR5NWSwb3lLMxfc6UvBTQ3HSwkO8jBmyVflqpHuLOuDC1DnDqmwG0H9AS/Fo1Jzf
bEsRMFS2r6t1py6mJ5eMlbLux810nqd3+OJNo3a2iHdgW0yOTAbjUql2rB2sXEOXXS57a22IJ8aL
g8KW6Pd66jw2EsmPJE0WLMASCuKTxfi9DA1fCL9EIAPQts1q7SzjSsqpb0UywafPl5lFoLBUN+a1
bX2tCHe1Zf4tSqQ4YypcinIb1uKXlJJflfBVa2Pjy/XEEwOZf+2hnVbfvCMk1zRzYxl7BN8NXcja
fi7L7Fst/kjjo7A+ZfHRrw91oa1z6/y6krci9d5CcAf+7uE2xrOSVsCW9fQ2ycrvyGKULRKEgu/b
gCqtODdJfaxGS94opbDVa95YoQ2M0ZMrXyzSf6rRuLHVY6H7pBWrlfB4wlnbUnenXE83rJ3P5ExF
+6YspsOkd4QJln28jZd5N2K4vWEL9jZW0lHvlzhQxPGjooYHLC1aftV+SWvqlqn1O89krFapPeqP
VKd9R7IPzp5ciHYnlFMqvrOUwWQsCA2csEoZG6fLkW8tw45udtuEwr6U0iCuQ5+Y0Qf2fXtVFfxl
osUZy+RPsbBUjsjo0wi1N8xPcTFo0njtdFLYuS1RSVTlieK8V1AXd+1hTT8T60PUuCpORmbFm4wD
X46EehJRkLk1IFOnda7QcJWMM/400N37bp2Jd2YVa5NYQ3yYezNoQ+VcG+1Bg3SL6mK/zhZ2XQwD
bejlUepUUsnjq8VA7SuI8nU5zFHhJWtia8ubqOqf9cyYJpX7QuJAgbim2m/afcR0SH1RE6fOJoDb
aJq7Dt1ZTnpbVLxY/u7gek2lvAvSrcZ1pJ1eyUQ9FGp+mfuITQOTP4mgpNPA3yB3C27v+ULTprx1
bfWxKFZQddmjjKeHDD4zy5dmOMxl/EvuBZmhJMaRLTYuIXUR/qYQ8KXZhPVLRKKoxBt478kS4Sxk
blafuGGrypW7fQYJLXmL5Rf53WIcoNd4nl213vWWHEglmW9U/2biLSFB/MUYmm2TcO02mrMIKEOl
r0l80RdnSNkcUqVfOR/etemHl9BhHuP+sMOicNs4dcJsdsLmn24QN678VqO7Gs1hoZHrpuQgKeJG
6H91U9hIpFKXr4p5LRKnMHAkB+qu8G+YwVKV8kPR0osVSmQ6Cdl2YZ2k0RfuOCjUqXJk/X2N891i
Vq9NgnqgKwJZtAsRQ2uWaHLNMaydQZ+o/Esjh7u1zz5Vg4dkJ6xhpDy5IagTV01eQtZSy/dYcUyc
L0ThYIpB8Q3B2Gp2hGV4+TEp75q5pUtYZz/rQDKkXTIRntTFO8PytIZKzZiy1+bhsk7mMcJpgn0j
sSsdAbq372lpMUwddXvEBqrP8EylJ+p/5pVMLNLNlPdw8VPCGlr2rJMicuX0pDZfOutL5pgSKMlo
N3qifsxAbjHBJKetz7zG2OnViduzpcKM6UHBl068yhhLzpyfundMkaQnMh5V07HMzwgvmpZkbHmr
wUGGX8trjDChefoPF7JnrI+Zlb4ut3tAJ1JGpG3NgWpOoeJp4dG0CCiymXRqOr5ecAbj1CsFd9E+
73G7Xa2TSResZo0rYaQEIDy0mSNlA8lFXNl02V0RbSMmLsXK3IhpQc441iKc2m0pAX17p16iIw5x
ftczUcz9Tuhjz5LwzEyeQEJCSFTjRv1vSBprki9eM1bccdUmaf0x8lstxwnytVUxp/ELyTXykA/R
7tM8cqpUoTdOHF2cz1NlbLUIvl1VfsQIF6eiDSjtF2FSPSH3QhwW5/eQ/Y22zLeL6Cr6rir+DK6e
uWTscCXg0jDdyigrNyb7zjA526H5NNTtiLi+Wr66+qKy9VFu4Jd6kn64AfIN3Xc2uvmyKX9Jetg0
lf4ouq0cn3rhnXRvX5jIezPZrseFjadv9g75t6Z1lHI6o3BvUWrHiiW1tK7AySot+XlaQzItG8Zw
jatp+tAacf5Qw6YDqjQHdScIladMs5+WvQs+0dhxnHk66dBhz+QrsyudVn8mZy0qWwzZJ3WXt/Nu
ihJftoiO0NfLKslsTGVev4zbUmp/Vl1PjrTAL5YYlQFSExuro5deqW9NMf1FEYObig9BGMaG38fl
rTbZnwpN6yYulr6Z9ZjpZQlJ/xWulbzYHXHUfC5HXIZvMx9jPwqlP8GU3GoIf5bpljWntbPrT6X5
B0c4sPrBzDM4Sm7n/3ScudKxdZfh2cAZ/b56E2RycLBxw9vN9J9ki8lEph7rhAU/1xBIy3KkabOU
rjR7ffVVJfz0G1V6UbtNXtux+lxP2HJi1cpN8p0peVoX2WHrESoHxLAU7/hT0giWSH6dXtxLIHZ1
Qxj8lrwBy7oUFdaQf/q3dFYfyoeweIR7S740OJLu1J2XJ/chPQ5aZ8Mca5eeYq1FDmAFm6ydhpGg
n1Wnlv+a8/Fm0LZNlx+HdFtivTnaZeo3OF5aZyX1dcKzERWXhtuQ48YUHO0EGp3qVceNKbyNjewO
xWbM/iW6F6I6l7bqUUGJWK3YFH4babbJQyjPR8PWWhekyr4o6m2q+4TAs+o69d/x4MjJNkx/hfgr
XF+i/t+Yrdta8lpsnGqH0a8EJoxaTII3JPl2jWvV58pYuU6Rs0VgYNmORm6tKy81v6wxPeUansI6
v4zjoRF0UJMzrJb2nPJqZNvsrtQRE+itSV1qyZI6col3VBofURP7TRcfVPOgn7X6gGOmiQMNspna
sf4JY8OU7UbGowCZKM/duJVWEuEzqHr8thqdOXzfpjvaBIF9d5GcA5YqrdfC2tbaeyyxgJhPN139
Z2DQmwIwEVI/cZmV72pLJqagu2pzKEonFn86Gbvf8ttCP1f81eNFg/1X2C2vXBwyJQ2A4ygXH+BM
fXwO622j3cvs2GqHCqdQJOAFTqGIm0TBpegt7VaStzQEa/VThm5ObnleOAagXe9ih7qRwarSuX+u
IeIIH4+6E/9RkkIiGmf1texUrllvEABayG4ejrQjNVtm/+jxnKYOJLzM3opqY35TVLpH9as1XtS8
5PpWxX+UnHtidXo2O7A07hVrPIdFdSX5daPUPEyC6sWbFfoEf8bmK5/FqK7lXY0f0XzGa1hYX1uF
ziZO7DQpT3XPHM9QrccFUqbB10U+3HoM30phZWWaxCRtq2KyltUgN/vcyn2jTDnxeOtZjhRfhJ2K
h3SJc/ihaKqHTpXMacLkmGE2f2jVJVo2VXENe175o844U6p8A0gCRRX7Z/JKFzsyL0t2t9aVtu8I
sz62Z+RqG8M4LNWlVF6b8KTR0FawYLmnhM4oB0W+T9izHhTAw8wDt0rLbXeruAcxZ+5kXlnmmntd
eob+Oay7QgDj9ZvPLgsmFn+NL4WIHJGiydrg/MnnMmJ/Esl0lP6VagC4ucmrnZZ4uJcQQWIZ3vDL
KRMst1cDGNCJDmS9JMZrXf4O+ZfedFfwdlQISneoe1vN+O7e+VnL9GNW2k3TQhkaN8SiFl9fZ4lB
DBZRV9e5+FiS04q1RvTeldGmUK5p6JfM49HGsF7V2QF2s05pCw6m+Eq5RZ1lG9xUI4MYIFBO/onx
JjV7HdlRFu9HWlnuEd1uO973Q0rdH3TGeYk7ZRUcoCFairbc0gExLCecR8KHeBfCmY3qDc7soF4W
i2yWF1Lroi+1+jfl711rq+wU4d5incuqtLHo1cFKpH1XgaPoZ0QMY0mokW+kF2anUqZs6vnGUB4m
bUVoV6stoojtrg0mjAXF4y/TLkp1KXJbj/xI+dGs3NH0lyyy83Qbt/6gBpAclOHRsCfiHOpXfIPT
HL8v4biU944M8vo0pJe4e9NKANx9J0zuyM5Amn/O1lYR/+joGiGydboUmT4m3mcrK2yZI8xocOym
IRVjU/LO072I9CObuDW3U6je+yqCP+Hz4XBCnK226X6mKuCk1LGTtr6ZBm1L8/LSkbzZRb+hvtfD
3YoINnaM3B9/mpRWDesj1vQ1N37M5BfPjtyd2RumF+wY8OQXC8T9oBAfbTKiAC6JnOWEEujroCRC
um2i3MnbR6aTIl9AeOzTgabR2Ard12oatp7sCowCu8oWjaBE4kzShkw59Y1TNruq/Fh/leRNJope
YPh9C1mT517WS1ss+PbJj3Ki0jG4sYojUhJB++mAW18W1QTb3hTPMBvu0ZxA4d4TWJgkxQlGYP6Z
Vbff40a+SEiAgBdfqEBGiPWbHMj6v2x+by8VhSUOEgxPaNPCXz1/m1ACA2XlXLWqrfShg0Zn1GnP
gR3BPzZTt11QS2rGR6QcOxWrmcybYh7S/CpPe96EvAEjtBXW8RrH6k5ij7QTsNeR1bcE8MG4jLOD
bZLCHCk9BPhuFSRZaHRnnIHEEGMYG6P5rcLThK20tVU/dPCcmLY5WMxzRa7WsNFNfAcek1A56B43
6/LzxAM/kP0a4kGcrzOSIkb/uvKXzq1TT5zsSnDCzu36LbbVYvJpjtssLZ15ggkTh6syhpvVMP0o
wme+u5YzJ4zxUyPZAJXeOa1v0ei2ddBMu/a1IQQUh/k/Zs8QKaT6FqFWNN3wPiAo/zD+hsyJJbsS
cagPZGvDlo85BeOuhz8YXJka/aukO+m3UHHux4UvClV3iD7N/n2WruqLgg2BPF67d2XxK34ixV2X
FajyVkZSQA9CYpnNFB8mn6si2gqSLcwTtNLYUpLBZZgWeA5+9oTsuHrPkfYlJdyUbl/sAest+TeO
nLz7TnIfpJVkcXN+lYR91zrZHISiz8Cn/6mZYbcfqfpTD1+AvERtb9JPmZb6npUmL1n91DQolV+A
vOencG62rX6Ex97ky0Gl6goDKKxXK+CDMxGzXwMOAOZV/KuqG6NErgdqVG2aea9VlOmZuXVrZP8a
6UfRbk/8Hwclbja5uPwHLD1fOXWTHpI4wDrGsrUqgB9AxSUCDMXrt55uRRKsxdecr3ziN68sSGd3
8OYNXKsR3sU7vElHprU++838quX3lHcqrnHhxuN1uqnbvj7Vim8sTjh7oCUIwggDwL26QN3ILMPp
whjIb8VtI3m8b8b8OVAWokOvuUZoD5Ef1qVDJGw13dcYy4O91dyBiqd/Q9TY1buq3vnaxc7JsfjW
/bH1gKonVh6+V32fhsQaEM2My19DUyM0fGvLQ4OeSR6d8Lu2tsyLYyzwHvtnEIH61LHZVlTYSu1a
UuUMxQ9uD0bkppe1fVNU8BWJSoj1/jsma0IW0EXXizuilxIo/36rIgEg87r9Jr7W0va55qdZkEu2
Re9KRI6JLVfvmyZ3tJcz+nILETcvFEE2+BxNvfBAuAXy+YCTck+0HvHX0jOpF3BTsj3GgWacJGR+
8rFvAkv+N/Ef1+1obOtsUwpvYf1af5VyuAvTV5iT59BjDYj0W/yxuvfuqALpt7NiK/m11ffSSDGX
WFt+tcK3OUYUUtl8CfRqEo32qjkplBg3cUfnrMOQjxtxfJq9J05Woe3mn9ZKR1W/qHOxn3WGNtWb
eLcy1lA3wovOskPxqyrSRyWxe5uD5c0QGWxXtbJC5dgvpdPr9dH4f3knsaEiAWqZJjsmpamqvlTy
D9hc0a9GI78LABAbQRueHHZV2F0La08ZMkGetSIDJSKtJupeWqXZdUu8lcvK1oc6aOvwT0zrT2s0
vwU58Ruo5U2mJ7baBXqWecWkuobpyvpIYdmUkacyzV4QMiEg3ZiSU8U/cvwto0aQ96HpM4ITNtgq
W6neP2G42BH1Pyj74scSlCBRcKtmZ686N/ehidxh+RtGxUGB0lG4wJwDlT9ZVFxpVQZ/7pvYxvfM
GzW3lbzV9EqoFm1I/mZ9J0OdzObwUaouw3jT2ao5HbMG8+J+3C89h7gAE5NZrwGklpNTdbO6j0gT
vXTCD63JvMjIrkAAXjY847vk2zg+B3uA2pmI3Lp99skivviUoLmd3ajheq3XI5hauI4fknlPlPRa
hduUX61pwk0V7phythllAof4SxwfqZvT4q0WPdZB+4um3wmldQQCsKHBx4LCcCR1PyFdVEgGiEgP
sLlqn00vzHD/RB8WgO/+MkVBOe4WkFjIKqgEJbpaJfwFPM9Wk/arDuQuu3XGLbjuqgWYaLuusHFH
qnAy2KbuqfO9xKi63YS6W7GgGZJi4o9it62WU/VjoLnKjPECuAxKMY4XYdgJt7U/EGfBDuVofGhm
xNN1ctkvjMCqI7QNvzpWKdVZvs/KtsgwvdsScrfJiG3k1hsHj4FbbV9U64baBR9m5ASCfJd59emT
+Y4m1ZmjfUqXIdIg4Ndi4kEGYRRhJEUG38gvBLzuvnPjY5gCQ94uOBUR1zX/jGgCCwi888hdrg50
a4WbQROHM0bdShx047lIH5Z+XKZTBssK0Kvt1B69HeBu8wwBnBsvHxLQ/nescWBP7jR5tCgSxoav
43JupHv/Z/3kib4ZElcP/9UzAFaS3Gd9+JCoDAu/eYjfqvorRwlmTfvxv2D1KfEgRZXeEVjv6kfb
PDSjRCvxkdE90kbmHvidMm+swCKpKjznmZ+Xd2s8tKMr5GcRbnnI9iTXm4r5trw3oJ6/IrM2uKdf
/1Thr2bamcXQj1Y5E22eu6id1tnReN6zjeWsbi8qjatdPpKJtCSpcOPko26O4rfJrxkydy5+wuox
YIWqZhdGQEhI2CNVPa5V6vQq9ZONwU7aRVW3V1s4QByJoBgLcbuOTBIgx0B9Hme5p3c66vkjW6HT
kbMMiAPyzlN5vPkb1jezuuwb+jhZd6z+sErnvLHnCbdkH6MNT92HxjPiVHWX5mMW4fltVfldnnIK
FDWWy/ShIFtpaDae800m01igIsntCsSPlgGlj8Wib/rRvUiMJrXdK8G8usrNuozto3lLLZv3ARAU
sEKKILeEv7z8xJWsLjzro6TRlN5bYJYoDcTScpZyE6GQLRzF2NSx6MiXpIQOd56928eyeGEYsAkk
mt8Neatn0HNWrGGKzhbloJJ46JOv9rt6YKKxCM2Q983wzUruwcAsW109ARpz/Q5H1BLly/QhPJ1g
+oOASqOtSbHtvYRLQ9zOjErVikPeMVJQxT7rDKyCXLvhcFyjU7Z8NMl7FLuW+ClC0SXqm55ZvnaY
RXfW4R73OQi8Bf1D4oWY6K+WJH4PhbCPGipNiEPiwwTbF+p3PeWadWIS3XEPH7/wmo8zh1mjRGVo
HhYNiyudLwehvvo7h7siFXwR/joOt+LEA0rvw9h4VpH5jQGHA3G3nmu0dBEEKELs8VCH3BORo3O0
6+pfGp8SkOkosltEJFEbmG1hL6SzMTDE7bcmvCjFhDhoQpPPuicnJDJo3pE+lrGXriU9BLi2TpVq
dNfIJnfR0OPkEcCDkp37fNrUknEcYPQxRhZsRb4O0Z2ISbjuyEIgtaHfHo2W8T67xTWOAGOutWig
QEzkOsh0wm1MpvAi92JmRZhnEJP+zay/TMnnvWQYB1IUpmNbfeUW70QC4EJ3asbVSTJluzSvQuc8
H/V4VftzwV8Y5V/8aUaKjNG85upPWGMz/ZaKyPMlBnD5RSBmN9a8ee2xOWLYpU8OUYVzVRSB9CcD
2luxBzLSLCtyyFBWnVJ/E2oeyr7mKly/Kuu7i6Lnb9nz/qeoYvSIMeGoGvTdiS2rt2mOUX4VH5Rs
UwJONPTNiES7MLLPTgdCzWc8bd7AQVjTQUAGMfAudocy/uvg4Rem3fFvVTvnP6HKedVOA9R6xIzW
cCeKpvle0RIl7fuYZzvFRJMVpzuZHzwyjT2xmPtilu4DngTTrlRfwuyiomWMwofYTZ2zWtJ56MfQ
beVnt1l9xHnqF3th/rAk8GuEbvbARxkeiXWT5dGb8123wlOF1zICUVKufbSrZJjDmyQEmumuVujo
429buTHsim5sCXel29XKbSK8JvJIp/1Pr75VIKak32oqdMsmbUmcLEHeM6xUi1s/9ae0kG85xssb
4sviYqdho1j8U1vkEv0iwjoXMJ3r19RRSGPrjv8zZ25uv/U5eRUsuPZ61bxSGuGfUD4qbbVtBk54
P2jca8a/oQcpoQJLk2AGQ2Z+hfGyI6fvJRp2s/xqICuuWCFImjdNiK4doHbLgJEYwnhMYPeB00zR
LhOI3YymxdMUMfZqWbsZepTcFRWBUBPR05drtVWt6F4ZpN6oCEerf3KUubKmbIUGNWOxvq3iEwLi
yolEC93/KY9hchFCqeFTGcjcqFrtW2ERpSeY406dRnYB8FXbqKUcDFYc2k1qZPYgNqMf9+p31BqR
BxOKamGJj2aIgERVRrJDJbr78hwKXp8HqmSx3+awdzAp00OgvofaZRlfGD/bdG+Z7E40iVOiSCq/
NV11DBIE1o3WMk5luNCbbMLYbfSXCDeFdB+GUFZlLGW6km0ECSchbMgkdszmXiEmsKluuSnsG0mY
bFNQXA1fDpmDajlmfx+0xJHKYFG+NBP+S/bznrdB/mpnRvwCNUVdwpXAWZpPgg773kqxDYyM1ro5
tXH9pusSkdsjTJTsImZXd6mknUeMN4EJFrpYEwiL0GPa4CDR4QqUDzXGozKOx23bFYdxGlRYrRC2
C2fe2PSbRuTLZGHONswitEOhUzdto0puHPG8DQuaZJDTxYHgOXZleylkyza5RYS5Pindp5WauwKj
kWYcKqKPNGe20KFqSv2jCQejKrZJNLAbNyTg+4Uvhmdt9FLiQyzWshRy4BfhrJg4weIUUJ5ShcbZ
pos0pID0BoVqMUdH9pQSus6leF30ndB6srWrND+a76O5V0kzZT2A09bX/ZXXOvJ6ki6gs9QVrD4V
wCMVNGAS0izJTWcF3F8yXrFOpcyXmDQl62c3tzvwFabRqreL9qUmbiJiujlDbwvGXo1vuuZ2WE10
jpWAM0H0JlSWgckiXwMmAIsFKVZaTdMd2GhQXOQPXkVY17AYjhLxcett1JjbYYm9AQXCIDNYNo94
cpthCJpc2TZqr8K90TKlaA4RPXP/PppbBZw6mP8M7m2a3378ynsLwxrlo25/AM7Ctjz1UXKSqiCX
p8Nq/aomYHfBhNLKu0XrvEXnOdTC1oy/FZW0E8Fh/Qy3qF0udbVtleKXaPlEPjptjfzFasOvtmxI
nklDRCSo8WZJdYRK/0oMaaXzIRiwG956SQzkNL4vYWaHjUnanWprYYISohLQ4Y7d4netgd3nXA3W
z9jWojuIi+kIUpS4khb+ShV6VA61MnQEStY9suFUJKig0JSK/wF9ENdU8rUQkXR2RGkZkbVHgq04
MICcjm4ovCxNg6Gx9vE8w+SRGoOKaYKQr+YIbKzWZjvuKg+orapUJGcj8I05luk+nRtwqfjSsNTW
AI8MWXkUIOOUUQpWlIjzUH1MkuUlZnZGnnvKkvQaPhcUFXCngfZ+ZW+lQHWj67roikM5eHr9VIid
Zm0vqql5W5F2VpNueeVTtIvO3Z5i/OXDeKuPm9UsAgupv0ZDpTKdpOwmVagUlHvPkW+gl8KipWXr
RVcfv8b1U20CmblTQU7WorSJaU/Y0ROcSL918mk2LHqd2iHZOpS1jdzzI/51NdZ/oX7IUCC0NMql
QZeuf2VCwwQj6M5cvJV19iqZi35eoLnBEnJG86d6W8oUJx/PRn3R44fQglLvxLJ6HrgywXey0L9r
nRdNeUfT4g0Z62giCuJYaf5qpPyZPZrvSRT5SgJZ0YDCZaJq2UtvbsnbIbLor5PRYc30ONYdCUc7
nsfyJwu/4xG4kyNsLr+IDCY67CJlH78HpVhEyW11bx28ju0I8TKqvhFeQ+mkhH18ydjcVFAh3rV5
/Unqcdql3cPM/T7Xf7UiIZ9k9DXkYmT5eSjlK+WsTxjujznEitPXdta/JLps6/jDGpOdo8bNlD7o
n8o7jKLRhswWml/TTfociOFSNcclRvCEetWUC1j+wtHjNtBjlNgu9nbGQgQCb9dmwlzq2dSW8BMi
zJ4QWLnA8uQ7xRfZCRKuFhWIyNRdfyY4+xUS16vqtuV0WqdtEu5l89xpqR1xxWTjY2xvkE5Qy1MB
kepZJcgbolOLtVxbkDRvFClrMDTxmH2OQnzO6MbVdj8Ln8NkeVza10RtPGF6VRUV69WJ3QTFKTNB
u2r0ekWOnGHsuGnza6SbWtC3Kx4gtP9uFQ7wptKVP3+UYxsREw0yh7bK+kPCJFYU6zGSSCUEp1AA
gfoxhVZdzmauP1VMkl+IQV59rQuOH7Nqt6tsS9JHH1Y7a875HGzBZl+GgXaK39g94UB4SOmvGBDA
yt3GAJPv2dWolDxxAMPXRWflFKQjX3cW+dXy6hR1DEFCaGFhRhO6AsbeVPgtTB0FKepGhPZJ6seR
V+MPUwFgZ0kw1ovJfLdtzPEyiwvbLWOX1JiqQmiXOcS12jN+Nhii6N0C5qB44/gXN4Z5QxnQbMa4
HC5DDKLPtT/Da0WxtDiiyJ6HBVCVHsQhbeyxVh8GMhQWPCpdu9Sl4ifsuexatpJZXBHKwCzIQRRo
vIfF5MCuiChnOYydp6PTe13j+7usb9k6Cog3AqkXSwog6Eib9L4cHWcikGpDNTeNnJ5Lwc0RiAwV
BnOKwrhoCDALosnWY94G8iggaZ3BAGnEroMQ3aMxd5ZZMQ/9vHzNArihoomtY8qohyvDujUSmWPW
fANxzdq39jkpd3L0V1nYsyfSRaERVespsyvLuMgdrHJ+lsMXVOq5m6WfDUkd89vQUjTr5h6aVwUD
a/SEg4gFv/mYs38hw1fbvMXTh8TlFpsvvf42a6C60qsIaJg+FUFvqQpZrPD3OLw2J2tidyCMm+Zg
LJBMoZZLgZHE8lfItmoBcRqtcHJVGDoWzZU4espzuBsgzsO1sUBSje3UZupXvzbuJDcsNIcvczIG
Smg4RTZLL6L5Ew6CTVnQmiR5IJEi0EBHkNEqtYEieBK+WzFiAyX96rriN1pjULK3eu22TRo+BOAF
cXhJZiDZWEdw02l5FsTGLHN8UPVWolPw+m24h0zNkFgEiA6qHuTivyUmnc9U0BUr/4rEPAJeDKsp
QifTm7CWg/SNe1yruDANvyz/lFKHYOyxJJqlYS/OsYRZ8L9qetMH9oTA5LFYpN5lfrcUgQ6KFw1f
FS7pQ/zCJhZyd1SII4+b62F6HSakoapYMq2kjgaiIq+wQ4aaBD1tNAg62NT0/DRp65XNFVo2Z5K3
zI/OEG9RaX0WdUEDDX6pL4WAtuBp7oDo0S+K9tHrtHcAbqk+HjEkTgUP3XjUz77BQhQKZhVCxHTa
lmmnTZ8ydbIlNrEAvQGhXSioXjQd+XedauE7wC8XWPOry/X3yDeLjkOKkY5itpddMDIGJhFuwnAy
yXOxO+YLZ2ne8HVEzaJEdjGBcuKWPLDWJQ3ckwxzRaVdC/4pZavbj/12EBGBrOaeeNANa8WzhKil
Ne28T/wkXMgxBp4R3paIb6yRjrVxAII8tiPAt6lfpKgKkE8X0dS+z+TIlkPF/hBqNRyejZ5//x9n
57XcSJKl6Vcpq/voDi3WpvsCCGhCERRJ3oRRhtY6nn6/yO6dYWEIYq3N6qKSzAzt7sfPrxLQDzbL
/bAgNGBVFgwsDWvD7LN1aOSlnfWrDgugZ49dt4DCOdZV+jJqNkec0OFxuoPWnq/KyDKXg5XTfvXU
mySg20ctJNpuauVbpYZpZkoFZGNx7cgUw0FpB4HGrs7lKyzFhroUJUqpwU33LNBC1TnqrU4DydB2
gmGejDCfSs4u7YsbnYpeMb15adIsNqdMY5vQol4BAHPLxzyEnNJ2y1RV9qTpAd3dg0P2aCwWbfsh
58YmDqyZavKGwb843x3d3SJul26Tr3wuSyrh8Df3qdTOteCZiX/Zp/HGt4ylUy7YHHv1Vrt34Oxk
GdnesFbKVJo69HYHo5lCw157zpNTMDvyoUCu8fzhJnO1eQW6rXYdrVjzPsMiLm2Jc9EPOlRv5NZA
z+I0Hz5UmFqVU6/y5NkixAj7h7FyauHGJe9W/Siop9p4hwfm+S+uCJACj622feGlxadb1S1ulY5G
QUxu2Ntt1iAiC2CPg7nR4g/VgxI8Oe2B8jSt6GFljGJIF4IxFyvhJKfF0vKUeYF9/LQfsRilc1fs
0heKCQO+T5eN8Njm4ULHydbyN3L3kCFGkhsC0VRxavrlCHPoUlRMo0agGTkO+paJPcCwpX6ztNZb
qrKzCjXj2SMYtsmjRWeoxIojeEsQ3sQQ8uRQh2UGMUGXNj51kIp40yndbdmc2tZfZD3SPz1bK0gI
EAXOMFQcdfC1ypMSGsBOaFeGOmGP3CCfT+mWsU1ytW4dwvbQ6NLF3qnQXwX/JOo2+iLoa0+9/Cpn
bwa4vJTj6lo/pcmABjRo3/ouRVufJU9SGhwyHxPbUqkOUmfce4OIf0E8TDOr3wjRJrOwmCuJhTNX
El2xgF3l+Bxcj8s0kCAWvCcELaLrvUNKYj3e0DtmbDF7pka4cFPo5yFQ5rbODp5zYjPjpYDCm9gd
ZZPzvA5mlRa8aTRO21Mv3FPv+7lzaDSgqw4DANFtIVs7FfsNWvLs/9dVCA9ca9ujCCV1gGlr9c2y
YnNimn40kc1kJ+e9PWjxuvc0+ZagKTixSoVm0q+6mVnDwJUkl7k7khaZ1r/JpvGayC9GdBjMehoV
AgQXuYSSFVvuztS6FxjsaWjNGgcSudOJdJXTsTpKnfheKujmswW23aCq+S6SEQkf3R2obLqsZ6+L
7YaSAGX17Ikz11iK5lwqSCf0YZcmO4Jm5pVcTA1GM974qqlswhhwuTKddRcqJzXw5qGm2K7VIcRY
ZMFCEmCWQm2vVVsuFkmwE0znFjFE5b+1rXF0+1+a+47UFyifXaiuCbbs3UraMRCUQ0mfvTCyndCJ
U10156ku6rdGF8KE8gxlziYOA6e4nSNFfPZbVFctDm2xGagvhhPiNtvkpGhG7b/KdSGCVCqFfItG
GUEHcC0g5pr3pHXzwYNzhGCySx5N8wXm36C8ZYAFCpSHxu4EahgmlOzB1Ic79kwrnVUnkcBGLFfc
NYighOq1G8KdEW36HKTDTW0/iZBWGJCG+mXY9QvPdHcCXIO8C7ZakK1lV0Mj02nzOpNlG/3PLNJy
uk7iOnfoGviZ91CE4oxANx4BuhMfxnBazqu43bmlM3WBV9Khh5c/BLZiGnaUtnDoylx6yQZL92it
YPEqPJZGMa0tZtQlCQ40rlcy5LaWNAAdtZoduTRp90r7xMRbS49mv1IdXtoUmSXF/u3gYd8Ca/2W
AjtzT3wfqnWEz22WK4sts2PeZYkOGnMa9HmX3lRUElJO00CtFq3pnBhfiYidnvCRQpJXunBaqDWj
JMogJloZVKkgE2xJMaup75Y8YCmJ11HZ4kVHkzcI7IKdu+vbOXhN3rZrI9NvSa3K7FJLj2V56r2F
otiqr2wyOsSScl/lKSW0y0ZglkaOMslzJGnpXAR1VcxuGo3uS+xWlGQfdDXC8UckbStLTBauFMqL
QRreOv22pTbLhoMlvMfdI3A4W/RREUooDsa8mjlMnTSYA9dGvQZv01znMB/Mcil60mtTZpCM43VH
I0ZO1mbz7ioD9HP/zZAjeuECa5+FL9hDlfrbDhNwktzMV29gs+Yow0YFwR+oJepuj96FLko/61nI
+73AwG5EDSmCNPHr7heSocp695VPSV8OZXmItT1IJjBxj95YyHdekdgKivxAK7bRcCjUaEFY6qwA
O1LiY5E8GcFDX7AOojU3N1ELl72ALq7sCrypwsKkSTniFfPUQDrl29HIQgSf1ShaYaGVg7EthE8F
y9wI3bBeIIMZSUq1n6HNN2coiDx86cpqSc7QNPa9GRBvT9SgjOJ2DvlZ1s2p2zR2OuxUPeEvg8g5
ACI+a6uQ01qEiIokMYmWfXYTyzcy9Y24qIY1nrE09icDPkhGh6B1eBiBL3eWZisUuj5dSW1Fw0hV
F1Wzz+tpTJvLPanuLE8osmFnqx/5GCpFY8QM7wXYHfAkYCp5N5DJJ6HyarJ/Bk2AXyU0AK8FCl1h
V3tQUciNDSHjWWzKZYV3BDrg70E0BY3lFWZF7sRTv0zmbd/eZCXgxtavN2X/1Kt2oGtTOdxUwbHs
tjqEUdnfZ6LAp+mFT1msrgzT5Om9WdmhEJK1boDyFhasTKSRwitlx4ptOe0+hNr0kWZl5NlDZa5T
yyJPD+EWW9y0AtfutAdR/dTiBF6Xvvbd4T7IXyypjtGtIHXIW8lGnWr3cgX9IVwIAQRZc+OOd1S/
sk3nzcOXojuN9K9WnVlSZfdiU9/4wDG1gXF0sREaF5mYMPMK984Nxq/CP2qWv8550rIjzUFdpkpR
rypla4q9hiMqJWzglsTkhUuxKneIjSnu7kw3/YVQAwIAgMCc/LJZIK+cEKPkRoNU0g+J3TevmqbQ
LqppD7jZAl8s+qkFO/+2xqncmMpWv5LEvrfzVsWSM7lJgwhnFo8qLGkquit643Zzx6wIKcvZ9uZd
vRhSGhBhgbqTzlPdlfd+kTLaS1ckGk7DY0WtZPngCpJ+P/r2ibbO/t52G61eWRKNA9eil6Ba8DbN
DpooEigkKUL/mA97qJ2h9Css0ulQ4lQAHz4He34yWNo795QDAmkIJ6xi7gTFi1odCh2xRI8erO3i
j6RE7NyXDjVqDbNfyh8MsnqLuKb8aqs3T5Fvilxam6MXRBYfMryL9NT0l2lzLGgcg6kNUjhxaYKZ
AMeGxLKIZKbTtHmuvxNuhM9R0K2c9sNFomx5bOA852g1lEmJ2Wf7pICkhr6+YedJcKuGtq+V9s64
e8yAQhTxKZK0X1gfCWm9iqPgSXHR4yZxf2uQJXCia7qk9KxUel7NoY0gPkmoGmYlY62ob03seqDt
+95bX61kX5iJ8sw06hXoyiLD6CmL4pOHXxZ10wBVDW9BSnSSGWD39eqzG+7j2HahZ8MK9XvYDf3B
x9V8Qp2NfwDUX08wDvEwTJXWmQblzCvLN7nKFowluym9Tc3OSQmFqQb6aERA17mzkOkMed1J7SnM
9JNJ19UunX6YGnFEiY07lhA3n/H4wflzYssWin4DYSd3Tq1KmqGZL7KxvKDrlmfPSH7rdm76qNnI
p9LpkXOvSA9yeQ6JyExBqfEzSo29CIcvYH8hhZg56+iPnaLrKCWQvKFf9PzIHpKEdXwod0YrjJrI
I92dNLjL8znCW7T4Bx8wtGf3dg9fFP8AkbvuXBndGE2GuRvfmfXM6W8lPFmEFcMSSWtmzQvhua0g
1gTzWpt2xTO8b5dgXPG2dNZee9dLq8ZZhq5gd/7BCW4iuKeW3cmnKJ/37XsSz6zkxQeV1599DXDq
oQJF9Z885or2QYxmBiFU7VamwSkk2NMk7GeHkv19fOhiOuamNJI8/RvXoLDZh0waVnPUNTvpdnLz
kKgns9H3gqs9Z6ydkbmjBrbFZgc0WYr1fe6ta+tRoVjO6INHjZPOSkt39mbdTuWSl+aj8ahlRGBs
VnKiSdra2Fs5ZoclLPs0MtSNMopq89zE8hNYfFrgcR5LJZVoubM0qD1DwBQ1xPQYY2VfFbCxlLRf
1oIJEpWWa8dImRbqXl40ELCmObIrKX7Mxbco6Bc5WpI+I962GAYMcBqfv6RtesVZSUGxKrJ8GQmo
pSJhISECMHGEiW+8MQ+mm3nDu2dOTSfYi2ll0WLW15kksvOQYE/T1VxZgP4lbb2sffJCEuATmQJG
B9uQFvhqnZqUKh468KbQKIh65Hh5/Izv3I0nsolO0QQH3rExEqbffmHikdPFi0rfK/JeVlYmLSEQ
SNG4idiql/3W1KSJlufFWjU8xw487RfYBIYjwNyFh4UUwKLHG28k9c2VzWWAxiscQLRDGPigHF6j
MMSViS6jycIgSwxeYxPWqwc008vqgvZtplLUmsO6UMJtrJQnX4XyK0T3gutvHLgZmuDutNJXJmaG
CK0KlpbpLeUBQQQOa13a21htNACAyRHvn4lSPGQBeoZ2lgo3To1ldB9r02yUH4WgxMeaT7VhclVG
pbIeMtHluQ67W1cU7rO6pbsNNJ9OHHaLntwhFvDLeFLn4i8hd56EAFgYZErXcTvwtHedxbqIZhLE
fKtcdf5c9ylXvP7TDYJNYsFgR6hABaWlNOn6kdmZLGqrnhnQ2DwpmTn60XP9bQU3RxPpUoz1eYQC
N9GttVRg6nQnG9jIGXCBQhq7IGtVbgdo4gn/1lAXlsKDKxe2BTJQRR6EjaPLFUHrDrTcHgaw3aR/
zy1oIAKQDKYvTY8gyoxvDLqGBQTT2odSBCtwooAHxlEyK9X81kmTvR55B3KTV11sHrJ6G7SYKtX1
B0SaQFiawt4NNRvLjV+S422cWBenoYc4gSofGNKa0MPahg4cp6CDUPyzHZU0+nl9Y0Z1HrIbuskQ
G1aL3GYiTl+HRwTPk9Ey8dhO0AxesUz83sJfOQ/XzcKg0URZg8Gnzj3hLqtuK+fhyg187+HN3uuv
5nG56ol9pMjSRhTbbCSIysW2l70AKqIGOiT1Wf5Uhy3SWK3QqOg9MNeP2jWBldTBg31w5Tq+N7hl
2frrdYSVnBSNBTtn6HajfW6Enh0IcD7Y8LvQKcmzPJoSNA7m6QjbgH6DeOXUxqVHcGaBXFSKPugG
K0OnYqyLd5fuOiKCvG5GLw+29CkknhPsBnltXEebRlm10kqvX7oKo4OSD0zIF5WFVhE1iF/9yiN5
FgjWO6tY6S0ZvzTmEp6mPsnpPajlUdb6qdxTqVncVH7r9Y8J03D5ouTS0of/IVqIzANXf/Hae9ZQ
xE9IMqcmCjMn64ieqJeBJqwjtYRej/P7UFPRIpznw1bQ4scT3b0jkcQocDjLGdkvYoOsMlnmdbGU
wmqdeAJcJJWQVqrC94j9gZyvZX7WRSjvFFDcn1/phbRM5TxEtfXisnG9XNl4bSnABI8qR8HRMhGe
/FREUe7TeXhvZdgiamOwzdRlkV6rhg2PWkUIDA21eyvCaGzeR9lKx/URj56kTDZVCy03D+Xi2BlU
LHLqlHetpQcg8K1ED8+CmIUUyQcQjAb0pbVZOlcGvPJ9JIhiqn/9TpssjNI4EQfSJb2bvR2vnUO6
8Cev9kO5DKuJuIAvI04ehSl6QQjAk3U7OdW2OaHjPnUXn+70DWHVVoTgPbv2mC8NnTOvQc8U5FIw
XOXGlZslxlsixBUh/4Vv/q/CkCeZpdBzdWf0I0dkD6ouVFg/aJFdKWw28KQEkokqSs51DQbXUE8v
c1z8X4Py0WfDEWPTqh1y72BJ0dKAvl67WMn3QGctrqyiJu/g7h7aNzG7j7RN96n14wkMXMiGZZzc
BsqDgPVjNoOi4+5FDyuukfOwk1sT1dZjA+kw0deIeNV6BofzSP70zDjRah+8+16bi3h+hHigbgWq
tNo2qGuB1Rkna/epkqC5w3FCcTkbVITk86Slj7/AdfF21IjSfP5sDQg86CmnxNWIW+UNX73s0NYv
CosNCzJffBxuIlCsIdsDJHcZ5gXCGpZpYXaTFme2ZuJgcJXQ1KFV1j4Yj2DSmnKjsDZTBNfNEjwG
FV/ZrnTMkOpwN1qPxcpdh0Mw3Dj5vcwY2WzsHTgShKkNkEDaV02FZO3Vcz8eduguWTY9T56Ios7o
dQ9R4SJ0Uh8iWT34wdZNIfpY+xhOJS4LAX2vclb1q1JWIaeeTHlXOx8k9FTdXunymZa/DskGnRTw
+0OBsEwnrSRj1sEdCqmPRHtOPoXME1J+KlS/xk7cPMlZcyjq5FUODdtiIydRx8QJG1fM9zC86Deh
Zk3ZHvnFrMP+gB00ZenEDF5lh3z0Lpt7AMckX2fuMnZeSnGXsDugF5GpJoa8+HnJWLTA1VqGEVOp
smNhHoAcFPjECVcVtgsos3ANhwBzlozKVyH5TXnsUTggQwvK+6Jf18lGhjZRQOCGGJgHaNn9gEVB
qz9NnOgcEQ2n2k41+VMfaHGQ/ocww+gOtbqN4yPWNpK7snR8f/wZ9W9LvnuJuC5E7uc+lbL/y/S8
hzBZJuLUyu7D6pglsi017q1AMRs3DTpu8s0Sc+rVyGVKxVt0aTiB0Z3B66zj9PTzeFa+N/1XztOg
a0kOAhF/ta1e63gOGdSV6TzFOgoy+JSIY5qMtKLE7FmAwaOZ6bb3cSro967ijz0nsKnS/0jq+JRF
/UKFdhUD8HskapnkIrlwZ4qiXrYFLSnUNm2R0YDAoMrwyXrWr0Twfu8qrZwbvFdCkbiG7zPPfaoz
Yacj0si2EMKvpAqMc+03Rdf/MnWH+eZKtKy5cxlGxmtUXquGLpRz4lk15FhlqkdlGm01eZLu2HSw
98OFoKaU/+zvVDYbmu08uleSny49prOaR0hxFvR77iNkW/NQ3Am3oEOjZ2r6H57grLLpzKJNVDw3
trCPBrh6O/1JvoMTP7xoVzySLxXA4tl6GOaCZCoBp3BfurfkLfxUP8ujcMuOppIW5lu1la6dSb7w
1s+WuVgKDFmBab5tP0lnY50DSoS/fCurWINPi7X3UV8xDL5Ub49X8CVsocbVNSIRSr5xQprcvsAi
yrwNMyjFLPDnUf67XvjmGzbPzHMTcSxSIqG7ASZCrYQRYIFBHNRY7Go1N5iYMFZjN5rDdtkmcDiy
8Ebw3xzc0QVngE7W2XGzG2AqCx9hTh/cD1duCfhUCHMzWXshs6xEdzqDA1/SdYwbW4stW4G8649q
gzxZOECQ7APx+QtL89aL3iTp5AWNTd9uyppaSNsSuzKlpFkb+k91skuhkOPnYUUsGdJzQU5n3c0t
4SHz3qRQPBYD0GMQ240HR1DCDdoKgAyEmiy9h1w9NiR+V/EOwkeXEcTQPWc+1ulkMtTAN721Fiy4
RlTcN23y1g33cgFs5MW7okNEw04UpDYANPOjzJj+/Ap+T6jfvYIzI2HW4sa0+gxBAF5eiBzx/RWa
F7+kSwLXvUEGocMX8djuD5F0FNQ9n+Aix3cYFlXrFRMokp2Cbj2kYx452zY3PgUVdUxcjVK+l4xv
R6QpSReoIazDOyJbwV5n4yGHQZkX1tDf9WKKCiA32AtTh4QrqSwB+7etsK6irWCum3ht6RLkvLsI
vkYEtTIqj1m/7IPy0AAnRBZAb1ZXiwjYb6J53lHzrbfU0aap+V46GweyqIg4LK5OIIqzrOqOYde+
Kk6zVLt+quC+0kWYzcvuTh2eu2SlVFtjGK4Uy9KFnZUxTnxfBpJY0XLR9BIQqVp4AhaGqK5/Cap7
r7pIldZOjKMwdgfNlR3HhfnUGM24v5yOkqPtIc+Im8rN9JNRhOUeJBLBSJymFj77SYJJTGTY0OtC
DPJMQzv8/CldsmA3ztYNURhEpqZe2QhlAYo7OMk87PWTUFMYJrACE6NzkUruNbGiB/oR5+KsEUr4
vC1tk5oud0rz1BJ989r0cqmIOJuWO9VyRDm0UhymWrAwiDtT8cV5wdY6AGvAa8VUkBiaS02hO2XD
vcwghH9op+zoNy/tvcBeANDwtd3x9nAFWgwbAU4UIx4COxUF2Sa48bzqBd4eSyN4oSmKi608sR6r
zzC6gcXO7X5EJMDTvWFFeyzICqEUeKN2FKB19BP9A96SUM7CdYlTARJqQu8WUNWrBCe2Sf6McroQ
J/EBM0xTnYXlETeUwXMhIm7o2SdXAgv0S5/M2aIi91KeDrhH3eAKP1eW4Roc5Abq5sQjrlqY3Jlk
jalTfU1o69SbW7AuJwJhZ9lcJ/dJZ18X2s6EynJJI2/8V3Y8RWVp48cyVWkFvSgzVHSLaIqccY9u
YhctKHZvsFeGjbsAfVxFi3pZb7yZOUe7dWXcXSwhzxYw3XSdQk+5K2Kbp2j8F/JCPKJ9xWCaePHW
xqdppq94zJNuotqYo04/nu5dO5xTh2yQledXFlLpwm75d8vly4j0hzrsmL5lEuKAOW3kKtPxEekT
6LlTnAQm/ty7vzIGx5v7Zjo3zqbzgg5AGI7ncrbCKVmRg3Do33D0niaz/7AR9/sr+nI7VgXzpJB7
48axYKXn4c6Uof8lXShfeXMXtvL62QxWiU1udmFr3EjCqLWsidbJgxRDdmFuRfnVjJkLs4N+Nl0l
ilXg7z7QxABezdraVvt7lh94Dsa81YlJKDcmZbV1rdq5MMr0s0K3TtsmdyJY9k2NZz1WmEK+jun0
4mKHW0trZzIRJ8mVD+FC9aaPP//ykhSgXDWKgOjoDS0G8UVBWK5fe3Tj/PnNR6afzauuqmd9qCqk
87jGscnRAOLG+PMHrFx6+WdzkWHEZqp7NS3QIsUiKSyA8EPP0qspgg18tTt90GaigT43g86zlzqg
ZV/D1Yq0AG8Wax7FIwGyuGormBTUNB6dKLXcSTeINYRkGReSHvYl4Th4sYuCv9FLWVxFpiduaiwq
bD3AZtXJmwY2IX6QpPo6ENr8wTJuzFjCS9RxsNuKROu9xtB2GmUdMoFITfFIwPbu54dwqWRQzuti
vXW0WpXibX8MIEKSAfARZ3MZAGFk9E9hXQFa/3yuCx/K79nzy4diOF5WJwKnSgNPWplJMYe2q9jd
yGL9+QyX3ujZPAxuXAwwM0nIKDEPwpWcyXCK/8JE1q4sYJf2X/rZ8/ILTUeSxCk8JfQXBdxCfMw9
bdYYUPU0yRBnbWeUW7nJnL3vFfU6itHkYUkbIAbLBjtghr6y67/wPPWzCdjrY4B6Q+/4AHMqVH9t
QgHr/fzK67rwMLWzYlLQFT0QO7e/EfIt+Q9yNzctvG6uBYt8P7C1s5m3bBw17RSiDPyooMeOe225
bWRx9h99CNrZhCtWfhzlsHhvdBPPG1W0nksMXeWyfY2a4NrQuTCra+OD+/I9I471BnkQOUlPyV8H
cNzjtFkHsUpvyNuY1rAflN6Y4NFuyyr0mZ/v7cKUqJ3NtzleOHnuyB1avfs6fkqDK82L8cl/M9Vq
Z1OtaYAVFznHdaV1mIymf3DIJTSh3kwf7P/s2s+mXN2v6jxJx2sXQNLNuR8mV4b+padyNvQLnDOM
IubIo6tbFZ5a8Ur21aVhcDbga9JOY0eQOHBkY4jcSzY8aDz+fn4gF8awdjaGi7J1XUHm6JrhTQjn
cGRs7Bc/H/vCC1XPBjAUos4Nxiu3UKSK6JpGDX1ya6pTKJ4/n+LCw1HPRrEXO+7QRBBvVBlZugLI
rWMM8cYe++fjXyhk1LNx7Cft4GLQm251iOyuODgTyTDkldpg/kdyn8mHytxrRWD/qYxL6c9nHY/+
zUhQzwa2F0ELG9Qk3dZ+/ZqGikaLXokXYYT5QxrWKDJw/P35VBeyORX1bDTrdZ2iCxqCLSqhcCfe
DzHC6alw7O6VybX+7aW3NI6ZLxNV5vtmRkZqsK2UlN1Gkvs43Obma2DAVM3Q9l/LB770xZ0N76jz
LUlxSkxiodyjAor8B6PbCD2SufJX42VX+g4Xxrp6NtbzWIhUFTbqthFN/z7nxW8cK3WWP7+SC0NS
PRvwnhu4lpsVwVZ1541/FzR78Vrs/aVDn412cO5KcNQo2Ao4iMZGh5vvLC+urKgXxopyNtxbg9JU
angq8QMe7gl6L3zYJAwPpwM2stfm2UtnORvxmhI0kEfHZw/e1iyKd8CYgCwJZ9JhAfLx8yu4NCp+
o8FfvtjelKqmjzhLgANXYQcNgQ14O0zQ6dXC2kHYkF+ZwS7dz9lYD/0qJDSZM0E7hrdPCxVtr1nO
cKQvCJC4ckMXXrwy/vzL/Vhk4jphiutkbz020VMUlZhzvP38sC4d+2x0V7FmOZ0fxxgrHBq0uLh2
e5V/5fFcGNHK2YhGHlYqMqT3rbrFQr5G/kbv+yDmMzW9MgNeGMy/Y0u/PBq1qpumSThDXT3gkoZ6
8MqlX3gu8tl46JPMzLxWQFAxdPj+vpXoSasrM9CFr0Y+GwWJULQBbJxwG8g2/hgijhVYzY0yBjvH
f+9a/O+FZyOfLX9qlPWJaQzhNsXPTZD3SrT6+Zu5sCL8ppB8eejQztRC9+sQDWLM50LP0VDBAyCX
aon88PM5Lm2V5LOPXpFo3piBH25bN8BmXE+afi8JSQ0vmOlI8mhMDu5o8WylwQyWXjuzhkRZUrG8
hpUpLCW3aa/MjZce5PjzL/draY5XJ3oWbctuL6g35B9d+cgu7Z/lswFSen1k5lEcbTMsJiwgA1QD
COsn9Zvzq0RfS2jZNebJpZuQ/3oT2SDVnhnn0TaAkJ4bD1V5ZQa59DWcrXi1lAyDp1vh1hyEhYp9
TEGb3CcAwLi2pl6oqOSzha+O1ELIEs5QC6QJVPiyHBzhsypwYlUC++fv7cJd/I7N/PKOe9eHjaQB
ggdIs2v1FDpwF6BdpMO1yPYLL+B3SPeXM4R62utS54EUyfFDVFawi4Wnny/+wgP63dD9cmgvUASr
GMJoO7w1d9Jr9un8Qir787EvXfb4wL4cu1KqJkL/HW2rXtfwh5MfC1W40oO4dN1nY7zCPuZfzIMa
5gFxkQ/63Dv+fNmXDj3ezpfL7kQoinngMrKIuwCxhAwpq7jYDIFOHBzOyE5k/YdP6GwQG1ms127F
E0KZQ5hXjZnEz/dwYfmUzoZskpPThkMeX0wFs2eTzMWDlWyyl2vr0KXjn41cqy61xHT55sn7lO6A
58cA7gI18gSk8+dbkC59Pmdjt8lS3xNHckmtTeJd+ZIdhFsWDOVZmbpP5nLqzKAP/3yuC6cSzx5X
IIi6aDpiuBUS+GnGzFKEK0e+dBfi2ZPyWkfuo3Ep9QTMb1KXkLZSY1eHqRwEyFJEtu0TS5HE9Hxb
ZHO2UBnZzNTLeleVqbpIoypdM1E6s59v9cKbE8+eqqqXaaVkUrjNiZCFmvbLvddG3tgEicHPZ7hQ
RGP58dcBVIotonVyDLfJGzJviIaROYke5Tfj6PxiS/DzWb5/ZfJ5NLiVp4ZImkK0NTzarHSx06K4
cgOXDj1ODF8mAC8TW+juXL9Ifz02SDMNnCtX/X1tKJ9HeIux0hdIfxg3A59ZIiDqV5qswySyze2f
H8ylU5zNjKlo4AwxNOG2wcgLiTxuHjod/Wv7sEuHHx/al4cT10lPlC51RxyDjG16f9F6V5ou30+8
snU2G8aiUpEmyaHbI27dZOkUdvcSn35+LBcKJtk6G+Nd7muC2cKyIa6xu2sO0F3GIOh99Vzum+fy
9cppxnH0v3s4snU23qPcx/ki5CaIdiM2ph9jIyY4mEkLHxyMvGblylf6/UCWrbOB3PmO5fhQVrfQ
DrDf0ip8BhetM/HfsmsL+KWRfK56GHOrVYzuqA48km3JWkHsw1Q/M4o5TGvs/c1ryOGFMXcufcjr
uCRxmceWk0PoCMuaSf/nN3Lhgz0XPgSi1A2AXd1NI+DiRqKy8JTikfXzwS9d9lmJo7RCPViIn2+q
jEwJVkBHuv195L+/df/H/UgP//pkyn/+F39+S3FU812vOvvjP+/SmP/+a/w3//13/vov/rn134q0
TD+r87/1l3/Egf99YvulevnLHxDO+lV/rD+K/vajrKPq9wm4xPFv/v/+8o+P30e567OPf/z5ltYJ
yrTbD9dPkz///avV+z/+lAxVZ2z//esZ/v3r3UvMv9yXVZE2f2zq5KX0/OKPv//3//p/4BPzkrx/
c7iPl7Li2Kr+N80STUvHdUFVtRFXbD/+9Rvtbwr2U4qsWbJhKCrvMEmLyvvHn6r6NxAyhdxafm/I
8ohbl2n9+1fK33QOIpmSomi4D8nyn//vsv/y7v7nXf4B5faQ+klV/uNPRR3nsP+ZFgyLWc3SRUtR
RZOGsXReDuQpOk4BGd691gS3YSWo21zShZmuBa9pVWczT8XvPa7z7LUKyGUNE4OAgFDVt7qcZS8h
eOysypMBi79I2/WCO0xhEOcEk3b6VlVxhtBzgjQVrJuKEHu/uqjqpUDQik3uXb9oOsVfDgrmKpro
qHDH2/RG6jsfn2i8kAc5JfS2VI99iXVCK4UvipH0q7j0OcvA0eIGtXesE8uCGVNuG+QVL0n3DufD
aEwLxbjB8I1AMCEjsDoj83tKdv0mrdAqSpaOyH6ISF1InvMyJflz8P2dGWoFSvPoVeqVo5nEN34R
vMeD/+obCPfGH8BvelA9HDSEEm+SdHgqI2DbMsxPtRXdCKKJlCUYfCzfUYA0QvqMGYA7a9IKpr9G
qHprGQKiAR0NY1bJU8cMP2VsQdQEa2aS+Ialr4WvXl/jdeylJ9dotl1WEoPk4zjrNxY6L8bdtC6D
V0MtIP64rHiYFzeTrBARwWZStPJxE9ib1VCRcYf7xcbRqn6h9/+XvTNbjhvZsuyvlPU7ZA7AHcNr
zMEIzoMovsBIicI8z3iq3+jf6y/pBaUyU4oripbXrMyq2volb14pyYhAAO7Hz9l7rw7YkZxRShER
wUYkAXRAKEldvqRKevpxKCwwFbDbR2u4Kson0fBqVIVPSZdBP+8hOIieqzD/EWrlp36sbrMRQd3U
4GuHYr9Qiiz4voyIOei0z3pIGqOjC5BnenMOfZfwsTSwkXtLkh+I1iCx94tmcZKpq+SpHPoC5zGE
0zph8jMZAw7rsdHjVd4OzbqrNChzXolyKBTVueDrMVyfgCgRWHz0DpNAHH31OM/F4/we2+TJdWOS
Ofw5EVDkV+XE9xFGWB+SrC6eishVu1zHAF9Opn40szTf9Y6SF+N86wxmfe66imTAHGv/4LXtkWRe
pKDalOn+oiY9+Cbxk+JF10V5jdrosejV1ghbZzW55i4vw5dChymjhvw2sJrhohiyp9qrbj0ZkXNN
glXNu43K+jET6ZVeE006EfG8qSstxuSfvtht/GWMWsIrJUEGoaT+t816OMvyRG5kVpgLNwCQkQba
WVAVt+7IrWDgmV01WfzFACuo2/q18mAxqjSPUfEjLo1jl0s4xoATBKaE3CCUwUpj9dCGEfQBz24H
SI9ajtEjuTIqogsHDbSTn90SfAniww2w2OjXXTIbVNqE2w5InsKFtkgC6mpppNyEFjkhoSYJWU81
lFYRGURu2p+TxPo0WUSeaX5GwCo+Mpw5NgzPQOrEtTWEjXra6B9RmjTkbSpr3fjTea+4ZwbF9ylC
kmwS2/O5Fo1+LIZwuAyNOttyQqlXLvbKZQHjb527lbGMfALKe90hZzzmFyiz7EnyjSb6eiMSvqB8
bIaZYD+SWlAIQrLKnJyjJnc/m6Eszzwt/Oo5cquKIGfMRnaBJCWbQAZ1ZbMsmoYw8aOnEknslG1d
nwvQOkRdGD6vWLqZXCHLfOBKkuvlivMkEnKXO3iAO4lbhPAicrfr4EsX9udDGn91hqR7SKIC4JEk
Q0KWBDeHIW+tdslE76MGl6xvDHs7QUGJSxJ/lf9SGeLZESQPamYZbjMrG/CNt/FG5+GGBVCz8ElC
tZ0RR4ujOlbajLFnHpLCGTnIcABoE2sionYXm1lxSarBtHMGr3xs8yBZO4zJjmmXVS8FoViAqUpz
4XXt+bf7BqttMT9sZFE5PFJ0a4jzj6txJ3RuMnQS4U5zRgGgCTaMkt9dff+o/nizuPipIHnzv/rv
WILMja63CxBC7J5fk5+KjPkH/igxTPXBciTHWmk5/EOfB3V/lBim/GBYNKwdoVumsiXFwp8lhml+
oESXhlCmQYGhLP7qe4lhuB8kBQHfua7blq2QM/+DEoON8+cSw7Bc3VXkP/CreCvqVJ4jsWOGtt1U
y3wYiCuaCBx9rEjmvXYGY3r0yAE14fl19etomwXgOG1MNn5vEHtFgh8zYGa1ENvHOB0IBkutcFMG
Wh0vLS9VF3pDhr+I3fSui0KEfX6tpmI9JFH2IOJqa/cWnLOmM5WzUtJjq+nMpjbWXk5QPWlFTLxg
8o1tv2IiPIijH5n9tPLJIYmQY4WaTl3jJAep5/U+sSPjfMowq+1UKiJt1cs0wuzvjSXZ91pevsra
rHFBpUOBVVRKOBGpUUnwEk2TG2QTpzK/NWAO+vs+D4qEs5jbnIs28PK9V7uZvtONhhAl02wbcIgk
P04LP9PJfWoyG7+a5QuNjk1s6e3OJGMk3g9obaik+qh8AWUChScc0GBhsE8IlSp8J2PNUYl1Fltd
Q4TTSJVCO1sgvneKECCFlzrk3uipimljFUl3XVYArJf+EPbbyEqIE5gyz0W11bY1MTiRSEBx95mO
F7LOHuoig9tSjO74JLKMyN/aROHVhRNB44aTKgIahj7buAKG1rlnts9RYDf9TngRavAhVSQoadKx
kTNHIZpsWk9AIiKSDyIifwmpvW4yI4ExZE83qZmQLhkW0UzuKAlnjky4hbleJBEDuNybHSENLnJz
9JxDVzUkyDcpNc6i8EJAn2UQkfymheiTiLBWhFIOcZdOK6PnvlsadsXn0kUF+yWiG4KzmshJ8jmq
0H2dcod0vxGlNoCfCN9w1+VkGDdjrD3ZugHqL7HzcWtT1xNgbjvENrgmCDoz07XPbhPUFVErrSCp
0E1JXKon5TwWHYDuPuoiyrex99G52xEWAeyt0UUdiZ47sw0h8ppaRCktPF3DjCjzIzFsOs66Egz8
InYyr9jKiqocP2hdmhDNWLsFjleqrc+ZFXopNTosGzZM35+5t9WYPcaipEZxOpPEvdKNJ4htKnMF
CTO2Z22zuAd6ElkB+UWGPjHJSf0Jao8KRYSfFr0fRJIx03hyGngHrcigDRhGbtNV8AuZRTtdIyib
sYnjDzxAtgvkGGPITVpSYAHdNEZ0iO3EaPZoso3VXwi/ARTQhApjrZE9q56teCWa0WGcWJTkpMeR
Xt7l3AkXWTiEx5JDY4AvtK+2cUtqy1SaxtLt3PQd7dfPh3ObNctQ0tJdFk+hG0KeNDPS3DV1rTMH
Unnrej30AeAcd2Tj1jz9j1Hcf8GGdlm8ZrdN9franD8X/wPO1aZuzd2ut7e126J6bpLx+xm6/nF/
+/6z3w/RuvVB2qaDDVm5uu3O+vfvh2hd/+DqyrCEqcvve9/3QzR/Iy1D8EMCJ6AuZn3g9x3O+mAa
bEdzt0i4kiQy8x/tcL9srTnyVMxQBb3ZjQCr9mZ1xvzhMxmroNe9+0zXtxpqYVkQzd1ftkSC/nCV
vh/jfzy2/7yjIoOTdCx4wbnr82OvM8+6xKipBXH9YOlytwbcDmzd4UM4Fi+/f41fT6t5kblj8MOL
CF/vg0T44z5ub/pJQmPGzKGsle9zjB1ePAciK0ykCgfdFIIt5pQpvfcUZ98GQn/3Jf7+iJQlP756
QigW1qlY24uo3+ZpvJoz73IiJfQasHJxJSQRa8T4NHGw1Ib0yLLyzueeG6K/euX5z3/43KarhW5W
avVeo/Z38m1ThXs0jwvfHw+tILGLJF47JrlqDt8bosU7L/vWTXSy0sSy9EvllDk8tLV72V4kl81H
MoSyB3p1wTsv8svW7Fwq/vzRND0wmnqCbJfh/yskxGYX33t1OeePtjk4w1i+c4e+dfecCkIYPQu3
7Ens6i1nOxGXFzoEO3gGve3wKsH15XjTlrMFvbY7Zda0gar1O1fyjS/wVCRiTdoQTHrf7CURsJ24
Iq1jq2bCcS0WCk1KUXNF5QGmyyqw9Hcu7XwJf3HXnApIHBe0oCCDex8bACp6nK5i2GqAFVweGTl4
W28yFmEvt//mh5w3rh/uUvJ4RqdsHGdfPBa34StlIRKFhIHKx4rYAWbC73yuX48nuGdO1prYI7XT
jM1yP+Nzc/MuhVtuju632we1yso3l6UGFTAy78W7C5z+ay8KL3uy+qieNkDvgVtqNpa9DB/0R1BT
wXlwG5bOJrjK9sYZ4WULjNgEXWFLPiMj6iI77+rdcAi9xWcvOnBY8Iyz7hhfqHZZP0RXSnvujvj/
sJ05IIbL5xx0ZEK06QrK5Fapc21Nt21T8cfXUbRvzp1C/5gQ+zN8JPV58XnmAqyiYc4vbUxsg0uX
JPzwU3PT3dTOub6GUnGkSre39Z7w6p3awwsa98NmwMFneptxW53l60Zs5GrcZ7sq23j15+C8uqh3
hCs0u+rCvbH4jQmCteEuvYEIf1lelTYAt2vpvUQfCVjZOkA4d/4h30Viqa8nIpO/JNfgbSANdC8S
aHJ2oZ314WrYEh9MnO6h3dX/5so4nyJ/vOf0nsjkRBuRG7tiYTcuJ59wZzekO1hddDUnv+keRNXO
ABjnrELo4u/c7D9XY39tBsbJkqyZfVnGgzD27fz4CmNh6y68RwMI6FMAKiiHK14TaqwzEmVZ6Zri
Kg0NUJIKgeR7T/g3z+CvHvHTFdoaWDyNzts7kjw4oqpSl96Rs+rdCJKZR65Kwrkz+Zj0gvSvklRd
5Z9NmKI0WlOcOiOwwbpY19Dah65fDNJAaLYyQjLOhrHX6O507r4My5soXFU+EWG0e7qz3tHBT8pw
XQJ7Yk8k6NZILjWNwLVeI8bHoA2W9hxWFCGwqsbzTcB+lPgf7THkZhvvI18nhI3YecYJcGPb8VOY
BWDaQUU1ZMMlvrwadAVKXa0csOobM7UXTjnN9MQIS9hF0GUrDVs9zeTbPKh3vl4jfNTTnSDaHmYk
wZwiVBe4GC7dDORw8eI7T3rzTiH+1kZyqmKKpIlYtCw8wNS7qHx0Xf/F0cRqCNsru+AKAhqwipvR
Qas14+4U0fLvBXO9saafypvawBedijPiCb3yJTBhQjjQ8UxKAPgWoW8fSJFaNJX53pr+8yzmr9v8
VPMkSfwJLUFcL+EIfDTl0dHmJp93TY6rN0FHmnB4E+DnmCKiqG37vc36jdrjm6v8h81kYiyTDr7m
7a15LhDDAi5QRiQmfGNn5UbFQU6HTl1n+c07D/Rbn/Rk95Jm2tWmqqKzbF+4LinW1T0nyd38pUa5
D2rgvKuSK6WzU1vGYfLP3P3vX/mNCuibGuaHTzqitiQ93YrOSF44lNJYibA71K5GJTASbU+0OGXQ
71/q10Nqh/71z8tlLnp8E0lowOIVhOOLM0fdyQjBtl/fO1ZGZRRiNqBHQqf1nZecV+JfLFGn8qph
qqvMNN05o7Q5aOSQe/0NEROrNIjXjQ6ZgNXQG+3Lb21t3ko8QqP5/WsbzlsvfrJKy3q06NZQ8g3d
Ie5dcqmKjcPmEJG3vNAH1yMqlJkZhjNGEA1QyviQJqRKVQRBVRfZNBympN8nJEoWZn7kPF8HIBwI
rSppJWjNzrCIUt/E5lkJCC4/jBNL0RY4j8a3pwOP9whG6gjQhALIRaUycIh9nAP9WbQCvlkPxiGN
qYwsLjZu8KYEyN8QJN4XLzK5KigSg22Hgt/dZ87OF7vB3k3Vzh42giA+5ok0jrYWBR39vNE7jPGj
aVz06cGTj0retMadO3ws5NdGPqTZrd5tY3Pb2V+7ZmfX+64G6bsRZDMT7Jxu9WF+03WwqYat3u20
bhf4e1/tVbDTig1zn0VEzrLHxEorjGPnjBxEOtLl7EzbRaZ5GVftXWRURxO6b+tNF7ofk3Rc7ltm
TtZYrhkTkA/ewb929zicCVe+GMZ4P0XmrVVhHB/3QhDh5Hw0rfsOxH04jrvEZw/lcW8KeYgSRZ5W
SAr/8EUnC8Z2xls3gS5cm85XLdNvxtq5lw2MvGpvJtada2bnmZl+btzgYIfDjU76LKON/Vhb64C0
UR+nQhAAVHe1NcFen3uNYGGqnLSG5xplz5MA4OeEwXXoMHWcRtYceU9y8nYqwWBFXAythvAaOeIo
gvguKu09MVIqeQ1CiMeoiuuSqdrX0N9VjPXcVUL4LKDy/jxAoE+s+1bkalonGWGKvbUrfQ51AHEG
crNV7Jz1prH3NQLFjOlqLAGCMDXpMKUvGEwr66wMk4NTONc6mb0ZiImyNVdk5q6Bek9YALTA2HV1
fpsM5OQT0x7pkvJE7DHg9At76w3lfGkuOVPeNfFHM8bGPOmcCWz6b8ytb+K0/1wAbPczsXGnYm/L
dp8UNRBmsR6jCBK2PVyMoYMnerhti/OShDHmL2ga46ongtk678YdKQBnvS9v4kGeM8667X37xUHl
P8XNKhbGLkiSzajUkaQFa7wqY426UV13oj8aTgxd1Nr3ot0q+hVmqu80GtFKMpO2HTBsV+ko1kqp
g9OUZLeCuDU+aYXH8zuQ0wpniHLbi8AHyTh8lm698QGbzJnGpnhkZV3Etg3h9AoF1Xv75FsLzUkh
po9uxVCrBTYz7qd62DklBBWtWocB3f35uPk1RRjXeJRUcNPh6f5+hfvmE/zF6nqaKmZ7CeK42uz2
Dvo7z/fO/YYHHLheHokLc1aDgo6TtP7b4gLowiJPb73ew3BEsJ51W47cWjZcFr9cFSC9RSGWoiFR
MGOqnZZL/FpRSwWpD4vUnFaJE8FuJz8+u6uzT0JQ7XwJe5hDnkICQSIJeTu2o2092F74RVZDW4MU
HRe9e+13cB1uYrsFKlUu7bu0n5a/vwS/jtR0EIv8vKdNQTfFHbH2ezPIIL4fvOQsMe4y8YkdZg4X
XDigIhymuqTJL4fxqqbziw5pJRiOClQ+wx4u1tATh26RjNuEK9cwj1RuFykU6Osgfi8o42To9Fct
dRqkxnQsmKSKq306mvuATdjWCAX3+21WPTbyRrgXqMuXNiCX2LiuDP2IpmMfZ83RIBsctBVIODLv
i6vQOO+CA1gmxzgkojwrCy5zACkI2FYL0zV5NBtutxeUMcsy8bY14Zdxaa+GyMKiVUIeATlOGk/A
I16DCp/gUuSljzoGZtQc7xZhsSJxO79L/XXoMlwwa0JwPyfp1/kIwBRtSad7XYMDgRC80MlgbyTh
nZUgbpo5e/Os9U9z2H5vHAtFEJQ2XjfmuDJiQAXVdYznMIBicikNJDhTTPuMu1Ab4MKGx/zjUDQw
VR2M7AzUAeyVPWTJiBhLfn3FeGUAPuen1tJtPmUNaTj23UzdkMOLzaLbTu9Jqr/Z0H/1ZJ3I1TQ7
88241jk3H52IYOZsEtvEsK7GJt/68Syr2avmto0e/D4HTfCpJGcq7YhU5yhtteuphTHR1HfwUjaM
6SJm5jPUj/R0DllnvT3eqpI5BJwev6rOTS9et/EspMC56nrbKK4u3RjlQ5ivWPoWqWXsU+Uxu+pW
iHZWJsj0mm5nD2Ati8FjdNNOljGoJ0VYeXoWQ9iKDSKoU/ZVla0n+O5R6BOADSxdzuza98w19ht1
szitm71KL8iSrfYq+eTVxjIurXM274PooAv5zQ5JxgVm1mujlV8KLbxrxZYwtHODLy72kwuzKved
VV7rFeSaZhOBCZ6sHNlPfF8H8qOR1nvLb0iBM1aazJc4YJYqmw/RHSSe7JNVV8feHw6Olu9MgxFg
8tySuumyl05EcQ+jtnUiAeK4h4ykXWpJeUna+96HNhiUhMG37U4fn2ROt2+qFt2Qr5HE4Lhq92NY
7Jh0bdMU3gH/WwoLpY+1FVAUo4eyj9bWfGLOb72IuO6KtPJ+YZEYOYl4GzPTHZgheohCfr/KfTv3
/Op2POl5keHD0AAFxVlYErHkIswt6mvSL2ladoexgUfPHyfOFjzaqqzd+xR6DjUX0PXmqhwJaXq3
6fBthvCrt3JyiJhGciFoAUAbjlxi+CvzIMbLesxJaq4RscRT+4IO9pjYoAksc29Ot83ej52DynXW
X4RLZXNdLWxhLCfMIstx/Dgm91MTgTSirdCnL2k7kXRtnRnuAgMJNajT3Ex5Hp2ZpPoZ7q5X+yZ+
R0j91mH+1M9gF1Ix+k2sfYnKzxuDR5OOVgEUCTw56LPIOmSN/4Cw5pAPB8vUQLcQA/bOt/rWw3Ny
PomnUg+dqmNMQ0N41JnEZ84hL9znVBKAVcKBH7uDiUhv/hrdKDlUfK2afE/v+9Z58NThkGQIKo3K
t/dRal9WhXcwS8I82xiMBD1+UiW+9a56dQUO8+H3n/nXHQxUpj9v14RAMNYcRgXczV1lDIsc52o+
18+dk4TSpA9IP1b/3rdrnlofRCgaZ9aY7iOrvIcJvFJesinUFyNwD8q5SyEe5cpeyaC60tQIJm46
KM5Bv/+ovz7Zw3T4+aN2JZFEZmKovQURq0+t7dReYO9aRXzMOgZiUr7be5+XgX99JtHN/vxSRjeN
wdRwTizxb/bmKnLSe8FnnK+s1mrb6mtdOhDRyWFGCrLKQjgUktI0ek9i/0ZT3nRP9oEMfXNjmhMI
aHbL1ICaNJqQUuiVcz1LrnFD+KmROMt+DgLkbf3+Gr/5uicLY5J0etXLEdimW1DYP87Pbuk9zDmd
QTYddC69lYFGKeKrEo/QO6/61ld7sga6oY6gmgkuOpcWsUq4Q3QyK9oWEf03TdkLS0dKSMnpkibk
n2WOvB78x95rnlozuvLpR5sVAmLvveHWW0/VfC75oYmUlGbYqpazdZGAyu2gf0p1CIXaxmRk5qk4
oFE96J567/P/uj1H++bn1yMdlClyV7j73oheHEaPqVWdlf239coxg7URqlWefww5DL9zxeff/Ks7
/OSEVSvfx5TCHa54clAKrQywKWb/6PnQ5oz6qh9pFheP5IYKzf/31qpTT0catGroNVejYu8O/kRk
JNOylid4XhadzD4IhpU6u+47n/GNq3rq7GiVAcc5ltrep/U3Lxg5z+kwmezeIznfYuERtC5rIOLK
++M1/5HU4+7/Le/E740Tqxwga/j5+Udlx/wTf8g6NEv/QPGBOULqlhKmK1hR/9B1zH8lbYSLjiNs
0zbFnHjzp7ADvaNpKd2VSG0t25kHNd+FHbr6YAjXFq6O7BEMHUKRfyBdNH9eeBRaE9MwLVPnvRlo
ldTJAqSLPiJBAoSU0aRiM9GHAssoDQ1DEBEvQNdM2rh2ESB/ksmYuajx0QErHTlEGaekH/SNcF7j
LDqT3YhsIAFep2eDsW1ry8JxkBrZVyPXBAf2mCx7gIJzIHDhdDrgpUZcRqHiMAYTRUIF6Ntj5HTj
R7exY+InSP5Bb19jNMy6yDgDVw7GvQyHgzcUOZg+bxTRMrXwbuYZLDS9+TPF8R/dzW9qbH9S4v5P
Ey7pSp87H28LlzD9vP5H/vU/zp9/NhL98XPf7275AU0SAjKbKCad+3yeZX+/u+UHB9gjxYowTeSx
cr7xv9/dSn6QSJzoCBlocC1zVlB8v7v5KyFNkOZIeZE2OWwI/+Du/nkXUxI7qsCV5DiObUlDnQao
V3mfAyj3yX8G7Q2i/HmoCuwwCgkh4E11bfvR1hncAG5k8V4trOat8u8N5tuL67rhmDxV5qzSOilk
hKFx86O+JGM3T1deXg7EQ4ZkRgrEgdsQTR6icrICOYAxAqxLAUMzbktFfm9uATiSgkAfLXOONSKF
YIlQqE6XiM2Z41txAqiFPxRKPNIQpg8eBKU4cKWNVWHaOvkUsXcV6ukAW1fLhxUABzLPa+Gt/Uo1
HythwNh0orTZpQT9fwn1Do1FTgMw2IQ0wYiDC4187SRjYawQvh89L3Cv0zENn5pJ4hnwtbgIYIz0
wwMKNGqzRD1rQCDpZJtNG0JRT7EtuqWcaLbY+VdcLgq2WI8b89tN+f+f0P9lua5tz8lObz+j3017
t0EY581zhmnvr3/9V8/eX7/vu+AQ155roBvUDR61P57P74LD2c/nKMpOHmqg6/Oe8adrz/zgsJUJ
R9d19S+uPY7awnUcaaET5P7/J0/u6aiNHgTWP7T7roGhkFbgaSyUZRCw6mfhdK+V+kc5GmdVkF1H
lU77MElhRZgH3fE3/J6DEXv2uk7yV7wnt56TP7SmOtdnb05UM2LSzsMpuPGmbuM3xbLPemi14UOc
Y4sviyHaWF60wxk4YGCbn60ciqM73o5VfO322QNSqj3ozifwjYfM8e5GjES00QD4uhPIYRdjnJvn
rx20skUUsbqoxr0zI/021cp1COW087HL5WWls+RYXzlGXLaNeRwMe+/o9l1ua3cUD1B2mEzD8Szb
ZNeSh1MN6aeU3itsGprKZu5BGfHYjuP8tTI0aJwtppWmR6Ags4p5UWiXqKhpCHbQhrp8fMozZhfB
EH/S6KEsqigtVthWXmjB30qb/7jSIYErjnB9R9vTN/MHpxcBv9e5nA92tdIDQo6aG61mLqfXmz61
H2p98JcBD/WaydBGSm/nFvyquiIiopf9rR8zltUm48wdva9GjwBJ56poXeItXJdrO7BUMYpqS3Cw
gsas4j2j7mZkWtOfbbRu20XptWE3MGrLlB5P+cDPMmB17N1o2fzaHIeUgwVHNfyxI+0LXIHp2gtp
0zlRWS4hcr5GCW/d1dA2dUGaLGwZgI3yDURUFd/EVJcPkT99ZGFej0K7ZBZ1SCJao9lU3mi9+Kxy
bErOIMuFbuhAserqRm+tO+G2FxpD7n58ZZR4Ffrhp0yP9WVdZ69+SbCD62zw24HKcdLXKa2QeLPu
z528BrkBoWZGAs6wqCN3N0RUOPDExmh4Uq2PsdW+SGzwkMrUvrZBvYX8eetLpiz1COM6qYHqqNHd
SY3QsgI0Js0H3KRReVPqJCd1gpix8iHWaXDZ+UMimmtvagHNZTc6aNhln6cP3jTeGm7irzRtug0T
iwUcUtQUNskyGSMPynnlAnJixtcZ6rFzqpkQ7u0E0zQVyKNrMPfCDwHWOapeY51vuDIOWhBfd663
Zoa7tM1ghwyQZPvqtXPiXexAoI3Sc51sAaKFHOhBePKdrlrbtbfWnA5/A+Pazi63Vqkfg6bH39B6
lyatQDIXI8iLzZa3B8t4/GpA6ewMbSfwvorCAK8cffIK8dRj3nUYDrR9co2lNln2PXuo1rp3kICh
KOtMbdW+aNJvb62nT5MJ7WscyDM7sfeFxsWRvX6UbvAyCnWnm/ph7NhMp16eJSLeuWZxU8fDrSi1
nYrS3ehwV2gyeAm04kYYw1PeO1872sF9aZ4JwzhE4/QU5dY+VuNTn6WvQ2EcekWz8YdF/uqPGuJH
bfSJcvj72qiUgXiQHYLii9Ljh1M6ku9QsfVO99nsufPK4jHS8QA7WbRKC/9zP9Dxt60NqISj39SP
EYQSpsObd97FfDT4u8D5410oLKIuRm7mp/ZcAP3wLlJEsGVZVYJ3AbPK9D1IB7HalZ3GlD45ukl+
GxXpE0ChQzF6Z3llXht++LUBJPtfVQO8WcvP9cZfPv//HpZ9W1Aay9/W6OfPyfP4jFO/CpP/85//
u47n/7etxucvz9QCu+eXPH3+075f/3hA/et3/10LsKkrg33bVVTsHDf/rAXUB8eSON7QXGGtt6li
/64FONGq+dQoMdUri+//exUvzQ+mhaNkrvBdaNaQef7tKn7271uUIVRD1uxZ0U+by9DWqsTIRHVv
eUhZKXNTaa0K2Oy5aFf88CZOi22Uj+/J8k5a+X+8sMs5m+cMt6BzKvTmVGOUDZFa9xx/1xWhvY2U
96ELPjFhDxJ6utb6ulyMU3eOwp1Q3A6feV73FVNuQIuu2kLxW9WyPpODtTGC9CmaRvjOxS4zupuo
Euskale+KPZ9WVz1+Qs2te2YZkvLV9dpEt/lxUuALsgq06Mk2KROrbto7M5diyXFRfYRDzk2XWYM
07A1I+uT3aRY46R7JxoBrbuEW+310Usgi62okwt3Qt4jw2fTV+2+q5w7P2UGWhWfmErcS8n0oGxW
SRh+Cdho4sC/tqrhprNaZBS06DCOORd9Yt+FBFDMv5JEiX2HFX5Ra/0+rpzL3u2ISza8YCOxiZB+
uhoaLlZcb+Ze10CaZ0Q/tzEsScp0fMyE93ksumqf9ZDhtOhLELTRBjuzxNRYPLqeB+kbcs5IPVAH
WoBYSdsYU7c2LATZyPkGiXcMtK62hDh+0ZZMzrIqRqlL8ACtxsU84rKT+qyglZvJ9Kg7pD6gKZDh
uE6s9p3O8bfO9I/rIbeaIWz8O4rKA9/ZSSulrMu0HXStuicgYSUGdQhUDWR8RN6qrkcPY5lp9ZdG
FN51ln8I3GQNP2wZJ/YFRy4whcVt0dibchzYj8P60U+Gh6TheuUFgB+1Y3q/isikCnR4U6HcYdC/
JpZgSyjNfqSRSiA5MnGrvMq94SElKyYI+Noj64gaEWxvS5PTQ6A3HMosW2q0fRbztzNxFzMSWxEv
gBhcb2+Emm9wx1yHvhNie++WSUL7F+A08UxPNsPiOFHHsmbD7rT0qe+w6LeKIg0XeTsWnxJVnRGF
dGEbiug//9q10qvUsI9RMhCVPlwWZXnr+t4qSbRDGcv7IGTi6hr3Hfx6nXpk9NIrm8dkCORFbFQb
SKXnnf+ZLgTpm+kVBsIVJwH6TDF2U+4QvdmYSQpioD3jBj0Gk/dO3J0uTje6+YvVTZfFj9EvbbmT
L7aLqyrNegtQonDvCsu9wyXK2djZjG31WAmSI3odr/6ggEARvNwj/6jyG6/b5jJbemq4jMYSfEB0
DB13LXJ/UxB1axTGeQH7vc8gNXvanRzbVZjYx2JC7GZaK5EgaSAf81CV5V4NaivJyUjBSI0U7o3d
r+ui+eixEtZeuoQcvM143iJokiFU+cLKt15SnWHiWZlV9OIFybHvLObaQcRssH8grHNVtCbvCAFg
mK7JPlvFTbOhxN6aPosVlf4ojE0H0Lps0tmHxKUvrpDj7EbVnhdutxwKi2c4XtusQtgXkUfX577Z
XaYmk20EHIQe02yeOCzAGdV7XKPGNiuCCXpduiwhGvFI0Nx3L4LyQVrdpdcXuzz+Qt+IGBHODYMN
4+tzZfARDDIvquqsrSGhq/wqmsNAOE7tC5OV39Oufl/ZnDgzvi381PZ4w9luKK9O00ypnVJLhUV9
z7Umq5YlxVdbfyQ7TsJvZTTm9mrneP41cQ2oK921FhXbRmtX2sBl5OYosvwTMRhrF6jNIkjyXUG6
C0X2ppJy51lyWfcAblIgZ3n7sXawfJjmfemFn+enxOC55dC4qaxu6Y3u3sqdi8p9L/+QQuKn6m2+
qU1O+FgOsaBgtfu5epOJUdpWPDX3QWRjQOc1e0gxY9UDiPfey+nU52bX6dpI4Lki8EcxCD913HVa
ZWpFz1Yq8+aMvI6NvbBXJudx2z80pbr37J7aWx0rPIVDRo+sJWlD77yAw8P/pe68ejO30i39i9jD
HG7mgplfUq6gG0JVKjHnzF8/D8t2t+0+3Q3jYAZnYBiWpS+Qm3u/ea1V/xIuEsH914xARzX+DxdD
aeG4YVMCVnlUG//UOlY0xo2UZV5eFhKhPe8iwaJnfDjVrtaZSdUh0iHKKNWgN9RwbttwQTyQESS/
4jyJxeRSobvlSK0iwm5jr0/pZFwaSDdWMM55nZw7LKo811FjTciDNPeabN2jrv5Z3ZMzJBsMDcov
lTA/6iO3WW/T52rKb4qwfupL5dJ3ug8x+XtVdcHMGIa5TVex1FxESH4MeG1ZX++GnC8hBKrM+gk2
mNnukq23NwPJYTPePlH7Xe0ubr8mlfKg8gJbKLHzsvA8iPoFbepzW1bLf3CAx475/TOmTCOrFH1p
WRzVoT+P2rdSDJFSyrLqghLSSw2U8lcGxf8L1b7/ryJ9iC1Ytt8ZqYMA7A/0XM9Z1fTCBVatH3+I
4397569xvGz8TVGpzRmmRtFbP1KyX+N4+SisE6T/RBCL+mHSfo3jBROoMGbO0mTZoGBsHHqZvwby
AjwZvFYRQa9Josncw1+K5AEg/2GP6CbVPM6erOFPFS7yz5I6YPA42ErbnieKQZ/NWp1SO4Pa5aMs
Jx3imp4JKlFUa8gh5M3yt6QHDyPAKZW3FJCyVoe5IDcLL4YZKtqbPv0sxjuij/s0WH7dmOKXdYnT
90VlZM4q5PhjFtCUsg09zT0JgVPU2tNyxgVVaXo/5n18ggkUxiWxl3tOa70jCIrkj11ZQ3rfGAbj
cLWhf9fzGKpYYUKsWFULj7S89GWE45cRJsxDoOBBU8rVEVco4xZEB21tSoXn2lIa8P5cRQwZBq9u
LaiHOqWpwEvq6A44jEDFvccc5363bLv+TjPM/PHzWoaYCj6D3lpqeqAtWlgAxf1h0/hpXefsoTE6
4bkbVjEicCv4VHNCYjtOJibs+yppGP/O9qsxGs1lN4x15g7n9F2c4JW2mxnenAoI1xelhaRLxMEw
RyKIjS0QxCJytHdXqBsGwVHzYvPzFZGK3ZCRkwby8Yh4ln5JhrF6Hiu5/ZppTfxVWqW1ccxJ2FYU
CPZau5fjdr+a6hKfkCplQktN4NqvtHqCSDmBnCfhIZob4hR626ynPJsY+57ruvssITkPrEyOn8fV
qMBlM3sTQk5BoVGayQ9isSsetXmBzwM2JvVTPFfp/VLIJcjQXkFNmIBx+NxWpvaat6IRDi1POl3n
4VmSYuHzHBfgi/bBioo5qb0YofZItCqIyYZVRmNcf25HfX/VmPF5z7Zck6lGKcPdqoNxkFXrq6iI
6w2yhJ3gT13ujBrKMG3aBaAcZnWvik36bhbHVBKEpl9p4RT36zrFX5epUCZb36BDS0hJXDLq7ZzE
PwfTZx8kXXpbs9yEfGVuvqzJKH7p0nR7yZhQvRfnNAX5xkvUQi0+zTsFyumQCzONo2pGCdVrFkkg
zqpkhm9NM6BT20cdjKQos+uFZ639/IJrusvydnA3YjgvQ5DpLZ1NIJlpDN0EmKU9HAbOQ23p9He6
AjVNKa7arzp6doxDCttVa6UECs8ped2BnwRLv1HVHDmbTIGCwdl7KL+VpLgqkJs9lBKB+JY1CnK1
YxaoKWO4o4byeKdPGjLbUD4NFdDS0koZn86hcVlKPm9ejPpJj5vW3+QJaNFk9PeprAlelZUiSVz/
xTr4nhBO266KvFUfCOmtN33c0mtMsPMe6xk8cMWKiARcLmGGdu+13Aoiik1B833LoHveBb30l3JM
cicp+5kALemnzq3EvgGsMjBmKnFMpXgGRwhbiGrLRrKa4NNG456qW95C0FWo71Yns4Xllq3DVKVb
r5LIiH4zOV21XfV9FL14WRL44CB/q8GqPEJD6eVD7VdQrcNO5uSg3RLozMoqsFYmssvSnVs+1jbq
s6m/G9JdkQRaOjrZPIWZDqQpO+f7G2KhnUQq2SHTDmMJDALPAzCSJn7RModmKwRnpGdhTfgMSZ9j
xeRp93X/Vq8vUJR4axXJzV2+ftsgNskXxnnPM6LBkyW58/Iwy2cru43EgJilFrzupc4zj6nqNyoY
fVLQ9uh9ZtnDMbubWpBJfrLNmdNO861pG1D2XhYffChRUflp6dby2TCGx+Rba4RQ+ozNowLvcrM4
BTkrvQvxvqg1uwVyWPmx9d2UwxzjPEFezBy6Sls0486SyW6kt7jL/N7Y6D8YPsVnM/0c98yHvkrK
GsSQxbVzlEhkzjHAT72R3LiYgkmd3td8eB6ZdsT9+dW8onSsneZOORel/qbX8IwXCGp/rGuDGDXl
JCkbnO7RLE50OafX3rBUkIPCKAMBkQV3XBYxbM10/Kzocev1GwMP2uy2lnJSTOkizFXmyE3v1GqL
mGshPKcigJsE5pqVBgzEaXYND4FFHYKahx3X/bOSad7Q6Q+a3AmOBM2/bAhUlNTbnm2fl3G8lr3+
qZJNZnbq9YulzZep3N0Blycf/MVmpl4N1AJtHZZjO5OVj31Zvoi1/F1Jwcdoj7Vufi00q3EE5bll
eB5SoU9d9iby6qG7YkEc0sLOrafpbouhyqmvxyoaCyRP0FlBcxDKS3fu9hQ46EBSVo32CLubVM+n
orybBQYwgEeYcRUOu+R0VKA1ARuM10rRwmbkSQI7tIZl96PtBSjavsGS5K8peG9BO7ULTBfWbper
hEc/aVLEJtmnAOaiWwYzfpa55Rh/j4Xi0taMKo/Ne6pt3lbq3r58y2jnrNnVkOtwrZ72xN/rs6p+
2yfJ07VHOCOb7Zg0+bppWSDR3p6AcAOqtSiKrbS0tX2pgZPL3Jkhb723V5nGKaLooXVg48wqY81z
BZ5Wtbt1VvXQT6g+mtttpAuVyejV7NY3Wa8Z/v5aiUjxTZsQLlI5OWCLZS+pjadyAqkHvL06TfV9
0bjZUDub+U0xnsG0y1QtTeXSLP6cf+/79pJVd7PyXCMPheJk/aUarmKceBuMyUOV3HXTyYwv7MLQ
MqLqWw4vSW8yYRyM9UdqSHYjtG6/nPT+cToAHJZfKnlEFkRzz3zXRs0HHmobSSTlnyrtSyLaTD/X
JpAAqzob8VOmXJAUslvFlwz3YBmUeybEHEFrxFcrF7evlR7fTUDDtfrSxvS0Rk/bP2e9LTfuoYae
bvc9dKamZ+hwb6xJYCSap1LyEXFWB7KDXLdAz1X6IsTe+kOIP6Ym2uOPbvyst5Esfuum89Q9Z+on
uClBIaRz76QpwBLqTRA5jrRuvigvm3QPp5I9DRHJEBbz2WzdtTqJQ0irDjBvJT5u5fMoLq+F4LY8
NjVScW76GCz7D6s4Cyp61e6OuLf2I85PEJ2B3pRCOX9c+RH/BGzpLAvdJVdA/jM3naVf5UKzj95G
xXXn3qy5eDcVNJImTo5CGQaeFNn6qiyglj2CzUgfbiOEUpiqnfrJftJBwi9QsmqxN6K12Za3prru
mFyqVeL0sUyfZk6QMARVc+rnr1UXSmW4LLQqaSI2C+wXgOHg93GEEv7Cyq37gwHWCAThVvSQj+QT
mPaTqP9I19oVmVs0udiGea00edb6+yIxHeg0aHxvjqokdpXXt2IZvbK/ZMsKcRxlpw44Zrt4xvy8
Iycgtp5Upg87vS0DgOTkZVNYtR2+6nxwsObRJOV+fZRtfLZZDQhtKO5K4rEFHpBlqT+LVPjoZ49o
ioKEcNLEaTTgULMHRNlpWZiNHVrsVITvSijBY+FBL17r/YF0HUVrH75MW10+yvalU0N5R9A4CUX9
KqdvXf66F5k36f+hIiD9pBX6R+76My8hB7MkUTcZZzL/XPGh290mitSU57WJ2bF5v5Qu9IFy6WZW
x96CbnlrqW2P9V2vbgjGtoY4v8JbYDmauOoXvSZkmXUFwtVamr+0kOcHxjZOX7Q8W2ALHWecVCl/
hgvn1i4i7JKCLj/xyUmGtRdM+tBSc8fkTB+O9aCe0kVcXGVi/Yc+h11jznmmaN+dW6ZxXAbRX83x
qW/kU1txBvcjWEuBBS2jP1r6zZCq92xYn8wsxhZjsre6c9M8KFevV4YX5ujcxqgNdzLa9sRIwAFY
Fp1kjsOYwMRehzlUqg1auwQ14Q640ocx7GNQ6XUCB+u0L7e0FRpf3CPDIoY5TvlVqKarDuxle93E
F7l9lwtlpXN/HavHZKvOW68OdinzJAuKn1o7edhDzeLspM9lTOzf3pVlfQVE4Cn1jMULkmFxppGi
hlXnkYUP0S06C3P9MvIkDLhTvXHDJFIDH9737Kaowv2mvlXpGHHUHkqExocQjXgh3T5Ly+IPFbqm
bKZp1oO5qMNWZCN143k3jSeJAYZyV+w5xQPmz01X2PMev6ZNe1aA/HYf+v5JAoFpNC+x6SMT7GTM
df61rq6pWwx8kH4rjMYxjvNPfa5d1Pqy17r5nBvLZ2veRUdrSypi0yvx5n4tpKIL9nrNvGVIWmIn
KuLEGqKftGrxSynnL9VZ/jtTvL/vpv7v4EdzcIwP/x/QuVnMHdJS/3eVmKcfdfFWTL8Ruv0vN3tr
tmmkz/ow1e9vze/LM3//uN/KM5Ce00o4Rm1/G6z6rTyj/O1nWfQYU6QA87vyjKwxpgVFuiVq/EWn
bvL36gx/gg2GnSZTmNFNCcXsv9Bmpaf5h+LML4BSk+GBo1T8u0Y+gZBqZHOuXPMoO3en4QbALSSi
BsBum1f5dPyvejNvuse87+wPDuM4J+kJzmLpLn7IbrMfe/UV+FWIi/QrL7/D5J1kp3eHU34p3sqo
hrfSsnGabcTg+zlHNX71dUfyY6dw4UH09NMcFd4cqs7Ez6srB61bPMYnGfai9Zw6m9OF3XnwVAe6
ojPsHZEQ4mBdsGJhH23e6IuBeuqCIsjdzRP8JtRP7VNyUlzJLW5DkK32dJXcNkKj26eOe0tuM8zH
vuKOoeoK1wN7mdnmpbgaYXeTT8adHnS37QpzZ6S6+6m8ZdEctj5hblD6DECFhGOn5iG+F27lU3Gy
bs21CruD6sjLHOKoCECmJ1y1wHBg1QEub9jVNb0js4nB9zHz9BLfU0Cw12/wI0Vgnr2cj1X8wf4R
eYMb+8+ZbTlSoLuZB5nrh+6wrn4b6j8vQ/WkkE9wu4ApnlC1m2jwPfE+vqwnwt6ABp4zcGdTULup
v/hdtHtK0J8nVwrQFf/an8Ep+oqju8qpuBje4htBEUnBcl+HM+9aHquH1N8D62GCFDKClephcQ2n
CAhkVbsImBxz6mBzEWZ10FE8paf8ZPrKB2LC93Bzf7dex7DhOga3t6dnJ3Egn7UNZ/a003BZfP2u
iVQ/tpEKDdpQ9Cs3DWEff4jvtsvmdq7oi67i1Hbn6nf5o3ip3vdPxGIEHwkVB9nuZqe/obPuaTfl
Zl2HqHhqX2qvi9YP0R8dLTJcdPr87D49zwEpZaBBWjV6klf4OeKGmlsGMcjpyW1VO3sy7o2IjI3V
zgLFgVi/uK9PmQu8KoB397MatiemeD4D3nDBHnOxUKN+z/gZPxyqj9VZiaYQR7ZJjnlTH6V7dmIQ
e5lfekh1n0R+9z6dyxfpPvvG+eGV+QMkD0GGrzmpgeBnd8UT2cRFPpUX/dqczcf8anAC+ksepaf6
pJ7/kxA3Kgv/4qhTBv79UV+aSW70ppOum7N4YLZXf3RbF3qMEClDu+Uaevfjg9Er3+BUllEb7a7q
QdfgjK7wDAjTHrzqjYKbUzqiTULsLx6c+05hf8rczJ/sxaGK5lnwe4eS20ecML8IJai07Px75hke
u8hJ3c6RXMU3fAooPG+FXT6e1eSE7q4Dtt4ZbSi93SpYw+ZBO8Pa4MHNGCTo02Q/kLEtSRUHZ/ix
f6te5nA8A5R9MeHlDrNgu2tD2nEOFdH5/Cg4hiN8Ul2oab0xjL+mvh5BdRwVTuw2L+bX5CpH0i3J
LiZ76arfsSGjJJKf90ftkZFSfz4Z18oIk2g+JZfyvN9if/DVOy1QmnuTV8d24uS2dF0DzZHY3ijp
ObE/O6Yt8fsPSsPO29fS/g4jmocygE3S4A6eeBpdxX7/yHn/4nImeW3swGzlbHbl8kneEGmn5ZKH
c5BjWM1bF44wrWn+DH2GLbmLR47pZH6t2ltosR+Fc/KZHee2zptui1Hm7A50eVzcOzb8ogY8lKtw
ri+7P7uTB8mGN52t+9LR+L/itvujb3rmo2rYZQD7HVtPDjSXoowLN6VXerXDHGQk3EGHy/eW1+1b
cqcnEDfbkMs7udf4qccRiLqw8dSAEM9b3cJuHdntb1SvXDj4vd5dHNWRzoWH/JKd+YW/2IvdwxwH
0zObivzKnuyPBI+AgrqHBoJbR4gxu6QXVpTzqi4UH7swh/TB+EpZje2Xfen5dBpjkYAHEtjGObcG
DYUbPxoRLB22HAhhy4ekp/YlcSfnd47//pf04A9zeOpPBME/8oZ/uMw/dU8XIyto2ZritfP0644r
I1MNBHt0uxCRTYFn0ru737umwx2wlAzkX1KeBO17Fmfht4L7BGWBP3kaP2asxqfO1vzNq+z32qkd
al526sTBzEoabhuUpy0kQ+YYIh7gH0eWBMtd3VczIJ71cc2Q/+V+4g14xcHr/XKxj21zOEn+4JLR
O2hqeDPv1gPJ7yPzFGOoeh8tXMxVyREWX6dTGR0fOIQ6e0x0qtvqd/yUYjQ7b+CfyetByQcwC9qm
c/yKHfR27OchBKnH/8OuEBWPDFBGHdRCFltC5mvyaHFWbvb48M6TopzNMrq/3Ahkyi4jLRiD1DXd
0t3ZlXnEu66APB3D7j5N3J3M9tG5GbbWjUXDiSs+1os752z4zVv+zOezrrLdI1One2Iw+hTpPcmt
vIx/dIeo4sTnsdzsKeG+fGF01eu4pO2Dx+K0LgfwG4x1yVOc2OnLcO7YO2qwu9BdOMgQOHpU8Zyh
rcF2rn7N47TYppYPD54EDyJaBAH9CmIVNrorerO7cXA256BlPP52rBkwKB5m4jMeHDJ7hWNEwYGD
AOMdp5FDFzER5B9bufEs3ie5DV9Scw8VFHgXyS7d2KUsyu0codLoT+ctxBLw9DZ2CwvEKwT72HqI
fbB4dbR/Ma/LaWM5YHn2TZ498UQQB+0ljYZTd2xUVw+Eu+NJG+4WovfAhjW9xO+D0uudJ4j4uIeN
DVc7H1QqbIvLTbEKBWf2WAtKL1w047c/F3nk4gv+FfEDIhENeOydDcvlhPJ5DPRQD0e8cubGnhUK
Z2zQWbhfwiFEwcE/vkslyjvOSOLmXvpzY0q4ioULzZ026HVHiCgb8m2yZ3Dyji1RX7BNISrVAZTi
tsgWSzEecNYHFD5c4g6HBpozePuX/UsaHVmqm0I22YSoUjFihKs32N9qgJZyyc4T8crdNyCiUe8z
s8Jv0mAJBU7xsVOR0Akg3/SZ0vfD2FnOVgQLV3Ach5GXQL9lK1jg2YOczE0JdTHRjhCm0fhdxQxb
l8NWlcHEksps6eNWJxuKcFaUGgpfYbCrZNZy81jRgCP1YL4sD+oNm8azrlzpWrnHerdcjOoUIeGv
y6fZhbvwRNCxcIiRfOpndh2Ux3o4Ga/ZuP8Gi2AGC89luVHvx5aYbEoIuaKJkxBji1Cid2YcBeeC
MFoMzKv2Xef4ig9bYOJi6Fm67ZsQNJi1hvdMXvOJHUDUL3MnA84l59mIHMLjmy3b8GWeVBkRvzqE
bWHs1m7rW9wnfCYYAtOz3MYlmHNKFnn0WVhXPCk/bZv4c4evvoTFOjzPcVo3RzrMkMij5qQ6CvEn
OorcQn8ZYA/Cj6SsaefMduxS3PckH4qZhbf99HpcynxJiS1mm+KEXTym783tWOrupHGhJcuA9eTv
rWcRkptB/hwTYrd3VdARqKSugn0iCz/v+rW+qx62H2t4BAojkU1GuNKHWA6OehxIvMy6WZU9n8lK
vJJzXFyTEw3o3AfS7TYnGkGn4pScmqDcLpDcpneM5l2H6/CDnpBN9SWg4+MQBEFO80LDKshCrsWn
DuQwx+WzwezUXYLOQRMBelckH22GSYm6Wx/BKSIoglvinJyUIrMrpycqOsIugfyEcu3xjz/a4rvg
JOQMltN6R9zSejwgf7tOt/WiO7lvuiNMrFYwEqitdD7sgY+XoZXNvDhSYse6taES7F5HyF44YtSe
tVv8TMl65AfxyXjp9Bdq6/qFQMxLmZ+xq4A6iqMFuuKQBdgZywIRo6c/zxiTaDzHUfPC+rJRKG/c
TWQh9Vm+XwT0HOzsRY1kIjjlVX03n9X7LGB5eG3+lHA5+tfsB9xHZ/2e4pFX+pQWs8JOaDg7yQPt
Ua8PqwAXSZh5xKHSbmteEghex31WRIrUrLl7LtJBQ8OZXKh2xxARDlsL+IXdOYN9T2z6hoJaY4+b
V1yyS9KQ10y+Eix+6xHmhUipqV1Y04uJrFcNZCtv+yI/xfQG2Sf80DzzYmK+4/HCVeZD9o0YqMRO
prLkNtGRh1k/n5vFBzI596auZ+GV8JQNKAyXOBxc006eKeXKUcYQRJD6jVO7+VeJ/fB95SHG3xd3
8VfvjeEkjEJvm7bJSeQaDcfwVFu3dXbX4Lbs3ZH/29wjDGWq0FZ/Ro2M/vEVDOpVMKiRc5Feii5M
7D4kavx2E+gBfVCl98bO2Rp7ybgc+XsVZRFKELdd89ePze+9mK87oltYbFfSr45vKPl8mWNr8k1c
hW0x6BYKD7Kv+/CtchkjcXKO0sJ7+VjetiRQ/QbndoR1BEGYNbQWnTYkEb0aHrsds574uVe5TNfx
XaIv8ZoW24DP4cGxd5230VFwtFy8cxwa9FP493gAiG34R7B9bO79tDsvH3lwxLPHch0pyGiTQvMl
Gy66dcTPAjZKt+cTZFN2j8s+Lmpy+C8GSGahcwwS0TmJgMzvJPwOn4xfNLD/cCcQSR9RnXDOHZwa
yWiNsXNhC8ONmsd9sOikoUHtjVzs5AKc5E5oYLlHOAjxH6Fu7pk+UhEYfysqA3iQf/Ikw8rBK3G/
znqncQNqaJ3YR89dxHrhlOhRfNp9OHcxyia+lyZGYIYoftg40uCov4xBephh71hlUgCMMmHBZYZ9
+GMgYhT8li/KvQXfQuBi8wYumEDKTyPxlN3y6IixTYMFlW0yENVduRkIbL32B6k2HuZIFwWiin8f
f/9Clf1fhd/UxH6fxtKPzqqtaaUrQSqRZoVYHoUl/Lr3TpziQYO54UNqxSEB4AEYRFY0OqkFUTnC
phVYQCiucXXQ/RKooIcTlvdHvLVG0uEXAgTJ8AoStSQiU3u/i1/ia3ztL9ZdH8neHEHXQIXDImId
HGpMBNXLSaNmNHwqnzeP9ngUE+8tjo7FZsz/KNSE1Wm4lv58hmuRfxlNP5zGdTzr0WERJ998mo+0
jSucP6+fV/seUWSvCoYXJnLuhmv+NPw43ID0fPi3iuJN4WkhjT9cwPBgnFf7+8zhBjf301QBJ+Mf
8bDzeDuV7Zy6WggCYOfPYBUwwajGObmbMrhLnHn4FdPtzwLWUHLNE1hFAl/qR247YrTp+LB4FJYo
0h0uZSexXAhR+X6Hyomz+SVfkbvDEbT6h1NiHMpfXMwErzlitPhh9Y/oRqPQQNRsy59294gNjvKd
7LX+gCE7FgJfGgiB7tOn+3k7iCAQFHaYKZ4IHUlPxTvTOzzVysOgc9zthlLWjEUf6T7hMg0qCDmK
YhSIwE48ceuYASYDvPmT8LBz0BRv9ZRTRqqv4bXnEMccbNhLxeNwkGdlfk6sZAYr8U/vH3EkDENE
iEeMTbbAPdAucLTxzrpvr+Ln/KGC4ksk1MuvC8f7MCKQtySOUxGEtQ5sexlbsHePPbnwc0+qdWb8
x38BEuBMUW/T5MRGlA+r7qSn/jAg4ZHaklxzZhGaJQXEwHjL3REiTsQ/R4ineB2E62A2T6UH15Fz
BIYrCzdFuFZsSYvVOEK6lrCMSg5BXatcjqTE4DzmPy0XduwSfy9vyf3irtiko+QAuBZLVRLP/vvT
ygD1vyg6/RkoVrRaUaamcY1/SHfqyWpsyhBHvPciPu5POkI8V2ag3COQNTGNR2gp+fU9uDqqzONX
LcqetPvmTFXtYf+OAOXd8gG+wFdCfLxnniAr89O7mPrxET3E99DkPNEoO0uBcto/Guqb0A86uydT
5dz8LNIJDMcLCTRhDKlxNBMSk8T5fbjdlcQa+n1/Nl72E/U9d4hwml5xatgi2aW6DKSY1684R0y/
K94KDN7uefRMI/le/jqeqgteiIBWxpfF/kSRs6M0oYdDZD2Yibt8h+i6izofjYazdVdG2HesOOVz
Km/KnXwbzkZE6u0dCX4eWOHPR/D/rK3zPxAlZ8HsAGjtd1vxn2ZnXUADDXi457fiB9q21R+oWv7+
/l9bNIr0N5MW3KE0B/sEg7J/n6A9/gISDqUkE55pIGF/n6BVDDheGGynPw0cDpTcP/gsjj8pXCLy
dCJztAf9y19o0fwZ+ElzRlOPGVoYY8DqIfzzR78HXH5vBK1sHpLqAx7hVewhOBxcsHuwttRe09Nq
R7rQKDEpFDkQxPpPTco/nmHjn66AWeHfe16GBQvF6rkCeOvpma7MtpEIgiZZrlukgb4yu4dseq10
JN10iQGg97++hf/lbPcf2o7/nf7l/8CNDsQSJiCLXfev+SDObwwIZMXvW5D/eNsvG9ww/2aYBn1m
+RfSB5kOwC89SP6iQrQAaYqGYi3SYByqX0fEFZkNrsNkAkRUtn4qMv82If7zvOiAPMG8iWxMmPH+
ygb/E/Tml4IqUo1/5riLDZrezbDFQVIu14HxSXTIhtlJ5/Ib+sYBtJXBjKpEN09OlhlRhlTLpFen
pnjqBFKhRHpYEjgh81kn8RDjt0SGR9IoZeoqZoHcniYhpFoOtrxU8nktGYDmB08Z0IvTZd+yHsZ5
sPvUvBgSumvMVu/q9CIVO/y15f0+dscsA1KIRnG3CDUgzoU0X92Yy3mUtfR9hQfX1oyJ3w0vRV5/
7yolSiwpdyF4QTlFk2+6NFwYOGcI2uwPQtWcyhMTNIliwDwtwGdtyaKbJzoAE06VZG2mA7W1Z40H
wDIZfgh9+2iVSxCPZHMtKodNm52XZfw8J4SnG9zf6bvBaKxQi9TdROPpkO0Y8y9x+jExTbHX5pcF
YVbHWLPPmXTXKVrrqdP8psUjmVHz0qvyu5YzJgcI7kESd29D9cpqhvy5qEz52muFeAKMf8dIPvy+
SUnYV9M/M7fxVcpmmg5jI3mbvHyqWu22g6856brWfjE2RsLXKp+Dser7VyQsnVleN8BmfU8AnDVD
C1MwU3RxojOrtpqyl8d9GshGxxiQtA/m/b5I3W3SO14oDc9VsYCnzVU/A35+nuDz/LHFWftSCXL2
ojc7An2NeCkBqrrNvM1wrca/AN//khf975ig/7nG5d+Cze/fhDITvqfZG6Iu039hY3j3rzbG+htQ
7QOxDYDuwE3/HU5uWH/DjJkyonm/oEl+50TBjAPMMiwDOjLechimX1EomB/8KmMxhoQfZUTjr9kY
xiJ+D1T6rWnzT5Shlry1eQvQOGwaNQtiHQxjLWQU7OW9f7UYf7JX2QJALSwowDQZNJMQ5XrxlhGt
y6XcRnRPd2QpzezNmHum9cQ1+aSpjXZK9vJLvgyv69QNzHcZlLXr6lnvZ46T2VdocQIU09Jqg1aj
bR3m58mo07wMysI6pWlpPKbKKlDstwB6NoN5J8TTcimtsfikFYX6Bfyp2rjzlqFUzMVfu7p8Beth
ohMHp/YQt7EPZxuspIr2JGlvgCF6Z5Y2SsDZQL+gU51aXgZXGgamSxWxudZxuoVNG8OWzRAzzI41
V7nx6lADzf1dy+r4KYVtB7ZzKUkuy6brrwnR0ikpdsNrO6MDfc801TZs1WUsG4KAGoUMMGpx80PJ
VUScdCUJG8HoIX+o6+87fCJ+v+vJcwx86ZMxSrq9dGLG/HXRnwRLksI6yZSHrtkUj7Ru98uymE6p
xJiaZGyYeEvkxyJOkANifzm6UVtIPpj7YscjoBWZsTkb+FNyW5IaNmtJnaNYi8lal3b6PgCuMxH9
0YzSTk2xs2WRYdmOxTzBaql7mjUogYoOYO6OSOte57Zur4AnGNuN+zqMMw1h3bIYRT/VGSxX+qa+
qqMuh20u5jfd7OfPUza3TiPExqOep9YdfCTCpU6a+WVryvLUNxptNLiikYOryru9bYqbtXbUrxGm
uaixDJd6K826XY1xbI8J/WwUdNPr1GLTx3ymSq8LowvsvIETBcZz1dwl7Hy3C16R5psIwEcckC0c
HXNVsIbgigbL3D4ts5J/S9K+vWrZ/ABTB51WBgeZYMvMO6MHYTn8H/LObLluHFvTr3IeoJkBkgBB
3u5Z0tYsy7JvGPLEeZ7Z0e/eH+2sTElWyuGKPhHV3TeZFamSsIkNLqzhH2Jkqf2Wr8u20LH1p+ar
ynymbBKetQ6t4d+oQv4fi5/Wkqn/c152mxb91zx6Vnh8/5U/i45Fb0tKVB1NW8tFSuVfOZlJUIQw
6xJGybokjqF/5WSIdKFqhzak5B8esNW/46VUf0gMNFFk+SuU/k5Ohl/os4CJrJctYBhQ2qADQiSW
L9ptM58AGQjoJVMpsnvb78Cwu7VBTxwFYbKEwJBE0aCfmBDhcIxmkWlnxVrN0kbILsqHz01fgchU
3kKxmTrLBOSprQsBlJYmq5LB5ybIsYTECNm4KM0Q3w+R+gHONmVTWcDk0W8HYBNR30hMK9HXCMLT
Joaw0Fm8t6XXMKYLk+hd4LZmsS1hGYdIVlUA/itoJI9WGRPY+9pOkc7C6QIY2ww0Ge/nEcftCGPv
eO0j60vPN7VrxC/GjHCZIKePtWljwODByNE8hKR5NEFz3HFEHqNxYSpEp7zGndNTu1D1WRLY4FMG
vAY+1onrIJoE/jdHkCv15pMxGYN8DUdx+lKbzUg71m/Mx7goovPYb4djlY496WcxTajSd/W4bqY8
Y5IyhyZtINM0CLxTFxhntkEhuNddD2dOlAqz77HO24c4CIjXBMc+OFQoc/Wbao7HB2uW1Y2dj026
qjohxtU0Jf2DD10w2zYowD9kgZIfNBT3e3hOIOcrr7qER9W34PidAc3B2g5pASPjDddhhKdc0vDr
sWWzQGT53nwoJb2/0nOLdVu4917QnBXIGtoGmhQ5Dm+eIVZVaVxq/yEbr2qZnvklDiwTqoWePPAp
8oqOpoxOmriOoMxvUCTcRen46KL4Jsxj0Ver3p3fz2HiHKxibi9mbOS8gCCukP7AAWAr7OzTbFjv
XD+y1ioDZW5Wl2pCZgDutKmYOmfzJRLLd8LnvjXM+7T5GpfDVRXcp070VVbtOg7EQ9Tl+HbCUpgX
lbZ2nRojMyRM0npDrAdp7/2weagSZEnz+KIawGVLHAcstUKYuwHhmO/hfq1hMG4HfVqMCZh5uKDk
GHs5MBNzfSacCY04N6vJLRLkGrg8EaOElnYrWvck9r0IvlNr3WGtiaFROhefYwHZYeQIuliObkKd
GvGqsM07v9fwq6S57QeS/QS5AmQf2rBGgc1Vcsvtbzxg0QBaoeq+WUl97rjxFWVceZarJoZo1wx3
DUVGrZNd53PTBn19oXtaxXhxBH110nrHmvLJld2V04Cms+fNLL33ngl56GKSLhyujSnRvhDv4Q5v
TX96nyZym9V8p1qR6FyRNOEiIVYw8OdtZLW3Dqw3o8u4yksErhmizR8d2SNX1t7aetgZGIuUQc1h
oTGXMRePL1J4ly5eI0IHlzjurAmWG+mNu6St8K13oIGJ3Ti0wcqIIRV2qxnn7ipWR0TiNlB416nA
yt5Ouu1iEiLL+lC0xW1nvAvTz1aHTL2mXTs9WE48I1b5WVPhiegsyYsdr+x6Dqkzg8+ho/lY4RY8
v0Ert+k/hNiUOJhK6fB28My7asyLfSi9T4bhPXLqzvol0StC1GsrK9sYyTW6l9StdXWnq7Rfi2G0
QLjba+2W19mod76Th6vKGWzYNQ9O2x57yVBocrx1gkBh1pbWSesw7c/nPVw0Wuk9wzSezCGRCXNz
3cUACfzhq+omuJuys6zrqFbDxrIhqBVBchVJFzZiehxhlyxn2kUhf+/Tld1wSrOdGamEorgbb0aW
Gar+gzYKE33Q/nyKnQvone8th8S0x1ZEW8a+SboTNbu32QxYoBl2FvoJ83wpoujUS+ddkeJnLDnJ
PaJDIo0+eSGDY3Pu0AeLcIaxqzTPVwR5b4cGxWnS14zv0HAUzYPdmx+rjKF6nsW3+VDtJX6sEhGD
UkeXIjti037EA2Jf9undWOgLnddSLV5v5F5lVd/quL+xkCOSLnjP5sqYmnkdBTeD0yOrkJzm7SPs
13blNV19m+r5vDe+wXp/N9n1jTXgZF3v+lq/a8tkUy6zap+8ud2PC9k4KocR7e6jLgjGBnHZjKNL
xCOOc0y5qaaDpHwthmY3VdchhLzCMY4qY3aeXqTWIbPxF6EFDjARimCTM+vuAwZTMf5Jcau3hRbI
vUyD56En2dfWLq5Kd2OXE6Emzdo1/ma7DiJ5M4JlRV8vGrR/lude/ZiphcLduwddVpdc0wn8Vux/
sDJ6J3E1ZQDt2kywVJBsi8TJUB7Zj3G9RzmIvF3uVQRBzMKM4jJq1bHxP9epOJoDk0JegrbPtknC
DYA6Zt1l6yi09nPSfULQ6Cgm5wqTtMUCZieHcQdXgXj8abZOvDm/1OOlC6Zhbq5ERi9cnEm3h6NI
CVKGB68gvVw5KOk92nNrAykakP3AvfAy8cFpp/VaT2J4RIDlWE/GJxmX37LIPING5qxsiX2nA/Cx
jXaIcxFtRwA82Uk15NsucO4GhE3eu4PJxFcfjZypaQJ6o6vRfyzs7F1Xqw/uXNNIcj5X2tjEov00
46w2NEbxKaGRcIos6cq1TIoq1902k0RdCM1e7HofQqNmnhWJq2kOnM00X2FGmHXeqhEgOQcMdopw
XXKDTfYIfQZYto4eI6d+tHwaV6K5nGmjWO14qAjmplnMmxbmJQIoxwCTxi4YvEOgxdboF0oR0EZD
8yUlx2CozGsj5c9P90K0kPJHpBwu5jrm8q9UvIWDq6AhcZeOh9xVvJ1qoa+keAU+NKjan9XziHOE
Oh91/U1xwyXmjKMNgOpWMgWchkOxXKsJgEj30kSjBKQZgendPFpnQQGrHj+C69a/cgP9foyTk8rz
dpmPMuP4yYUtu5L4mVRwxmIKHCMAVmVHp7EX3MUd9AELJnY2x7tOttG6o/6BisTILxbvoWN9phAh
jk2Hum4uuhbBLoPXp8BoegJ4MNtA/LzuS4DA81qp6Lxxu9OiDa7iUiEGIOl7DxPD0EWmCulK+2Sg
I7TOKm/lNuoY2OBT9FkTIZxEpDXn2jiPeT5HbNrE23fIZl4FNde+DfYKt+H4S+HjXIZwyiZwQNjE
GXF3fMwc6Gd0BuV0m8bBrkrUuko+2rFbbNz8QxlYq96bblwHBZ3pow18LKJ558z9tdfy6gQAM5IP
Cj7TCDUuHqOLyiUbDI9py3VA00vgQqfML50THNCDQpLAPKYFmS0ilHgDctupNe2VNc5sO0ryncpw
Yi6dVWyMV4Y5bXQfbdGGXuFNwt1c3Duw9+Low1y+D+OGsr6GUhoZ5lLErQZH7oJpWidJgSDpxATX
KPB47LS77mVr8bU5p+4yNJBZg6G4VZ3ENCSnngdFU8rVD3WlbgdL+O9VyZ0cxtg0N4da4bppmdhz
A+9BtSvwP3e4ZW6yHGxn8KVH722eyHRJJkUKcYQLdrSn3cAHGedim/sIUzgORxSTxEnM76iNtrMd
yJ1bXyPmWV9H8eRs+ohSYy7VaigXaFFln5eJdd9XXw3J5La47FHrKVv84/KNR493oDuYlp/ccQQJ
cNT9I3ZMk+du/AYin4GriEP58dVXUE6yS/QhTlVbnDUiDR5M0uDrabDnr10LXxuSa7FYm4xzCgcU
91Y7oIxIutxBES/SFAsP9sLFN/KrKEZ8rrLa+wg5kRNGNxhxolTGX16Fk5Cb3OyACrX2bZ45JEWb
PKkOg27X2WiswyoP90WsHnWzV+jARvE6H6e1N+gvjcPY2BB3Cu4xForo3VVhy6WMDIil23Ld5RRG
s24+RSb6upb9pe1g8edAn2xIbJMvkVDxT6X+Kt3pY1Wf2hOZdwKiDJaZG55PpjpEU4f/Le6hYj6L
DOtrpklOCpxO6kX0lSwn9ygUEAxfd7wYOFYcLFS9tai2Vc1ImlTGcmgiOPOuQxUYPcC7aGT/VXYS
jp+GFO73wiwK670uAR2hJdfXXwORb1VkYx/32Q+Hy9YeaIQzlE7lGqPAdVDkZ8hk7Bz4rXGY70xc
yPUhy274rN6KDBjSubp3uES6VF9bXraxOhzKrfw8RlqlQy5YBhA5+m82viG9Nd3VDV6SgTi6xMEL
mSG7YVNbDvWVGRdrevG4ptvxNg1tlI9N43pywkezw0xdDPZG1WbCsH3prNS2CR3RqFEZMG7teVEu
UEc9KjQK++wQxPowLnbOCU5jG3s2Lj3dkcmIlTbjB3p8Ka5ryLjgZgPQ1zCqlVBp/Wjn5arS7hXt
L/SdT824vvLRstj2NNEZ62dBfppjNOoG+bld4o0ZdsHadCZs6etvc2CujAnQLN7kasL5KhEXfnA/
5cRGQM82dIGmis+D2VjbY7atKomSbgjBNaLfuoq74WOIP96dldeHmcwvowAOxCPzEoAAaZW9s3hn
M6qJqTa9zUBPdxVGIKAsyjtqlaNV8za1UXSIVNcc0MLuV7VKbzMkhcHFo5LJTTrLtRzNDZLI6c5c
bgHhTV900iQr2o/1qTnMMK51Z6/ToDC+Gh5UjMg0jklSfa4aAI8WehfUYXtvwA7GcUMIQlVwFtu+
XElpuOC2E0KGW41HwwXAXKf5vu92pjP0q260z9QsTtDM3yRojXSyfp/jB5sl+WpyC5RAKrjJRmCs
La95zIJ+rytEHspptLYDks1TDMEbeYImm09ilO1ucOt1VpaFQ/dC6Dqk5cLGdvaTe2x92aMy1K0t
sk2ZC+ckKq/LZt+FJXZvyEt7KHVO3bcZ1AlfGbBGt+SPxDIiF7Gg+KLAETjjfeh5frNuEbn+UAdZ
dI0CMwxw4ad5sfUt2oSHaRgW8yVPMNdgIO1mqxinNHdDY1mAKERlk1Rq9vqBbLKYyI3NSV52RUaN
lOLxwU7kZrbxZDT7FznOJTWRwhzPWzq8oOJtgVxm4AboA5GLPvg+VP5DoEZf7NE8M2lFVlV52Wdj
aWyKOTWPfl5xubS8tdFqMM3S2I7mpK9gLZLuy7hDU9zqWutjbOrAOWlahseUBbYMcfcsKHhstNKv
SYSobdFRpZxMUClFsTji77kBoqeJU3r18X/MWSF8RIoC0p8RUcHcCvhn9v2f3tBX8/a/a878f53z
x49BMj3GNxqWj3nwyoSH3/lrwiPho8KHcRwb4eClY/jXFBkxaAcfAASvJf9+MuHB78Z1sOQQ9ANs
hRjZ3xMe8w/EgnEoAHKB1Bhzo9+aIi8ojSdSdH9PeABiPEUnDH4gQR5EwK+t8aGPOjDuQVvt29rH
Tjsg+4zpOG6VE8HwmxGSKAXCO0UOfb4LIryUlzK9DBbTQcMeNtUUA7nNyIFzO/+IQpu56qWYTyu3
zB7rwO9PIsOnelZzux0ZrKPo0DiHEavONT7IIyD2Bgn4OFHMJaPPVaph5QRWecFgA0/hxINU7A3o
GAk0aVERjHZlhdnmStfO8GkaWoFqSCzWEmWu07xCwqXuesbWTOhPS6eXW7cq6x29YYt6PpNuuhJF
zBRBCXM1jK5z7SVQ7kddOAi+WN0i+FVinS3Alg9zgeLLwGzL9MGJeRloQkzK6XYoEtq+fG/EXntb
hBIRWaua7iNvnNCkDaev6Op2O6/WoFXdfFjngpzZamj0ZUkM7a/I1dpJy2+GMFuE/xnZQmzm4zgd
102he2b4KKdOAoESZUIbozt6F6STu0jEd2TfOiKC1sFNKlW4De38fJg7KuKxMrMDFVJ6wGVwxLJ1
BiDcoi1OTq5v3NxH86kY5nNlTf3GaGsEDSLaEokujJ3r9s0pmlGH3LEe3DEJ6QuEAD9l19AvoxHl
+RIHaSlB5HMHWqukTvSuG2eYMsN4F1aLRcyEpHORwIyR9NEWdSlVBzSX/N7AXHw8Zuz33tYoLqFt
djejqeoMsX8yaZpZZqfgVLgtfb2SxmHVawOnB6JqhX5v5lB+ZNFQH7s2T9BbbhXaZ6jEeG3qfWzs
FiQfMq2nwQjaRs4FapS+KO979JFv+x5Z9zDoNDK6KImvUrv1GZjje5AOIyjqMarvu67p9noeIE4b
TnbAkCZ9/98VJ1/H4/znDsOJHf8cII+P9FIf01diJL/2I0a64g90DumLoe34fWj9dAruLcZH/1Jp
JNr9hbQRGKzgx+Ihgk2nnlD4d4wUfyitHROTLuabjGTU78XIBan1EjsNssJ5ESMbCu+krypjb5no
9thNidgXeld5Ep3kJQDacgw/5BwbOZkfRrBoqy5jNjGWJ6oHq+En+HmjA/TBRNa/ycYPThE8TADH
u+TUtT7iEwbZr7u2akr03sy++dl8Z1jTQzgPd60ZU/169JEFUlKyLZ110KC31djhReEHJ0uXu6jj
cOe13kWHysXK08k+LamfQ42SejnhQ2JMj5L0E9NppsEoEc7kxBRXDNXTb168lGnR0e+nj2lrMphY
/NrNO6uhlWqjC752XHFweMmYqN7kdX8TmPVD2Difx1Z+mET0tfNCZv1dRYJsvUeL7NAhQNm17qe0
AqNjL14Z/og1YKcvYzfdNFDRizK8Je1HT8t1Vsy5yHnjYVOAoyhS8y4IBlDkqv7a2MNNWvgwryl7
wxactHdtjXm3cWe0V4qsOJ88KDBR2HYwa4HoWqFDL7G/EGjTEOChq0RR8KV0hUD7Y96gkrOvygi/
CwNMwjzDGawASqftyuZvMC+6UQSNtUqH7wJI1+5cwNtzLjwjMU+cxN4bQofvyLYwMfc+1L4aSDDh
F+r6Io+Eu8Xo0tvMCBptp2mCzu+0h2BKwPKI9k7P7UBvxurhAWAksq8QVNxHXTQeQ9VGh6pJ9qJH
3Xjyuv5yxnHqy+hWAdZQn8Oxcg/EXywiRts4oPHO+K2HHlCKK69Byb20WhrHaUADcqrybaxTwLe+
VR1k4oKhaBPnW5gU2z6evB/erv9fw3qIHv8cw1aPYf0YPXd3+yvDUwQiy8LWDRlZlKIXI7Y/Mzx+
gnQrVgxLJCJ+SH7yJ07QcsDwAC/0wOl4wHwEg+I/MTxolYDbAQCLa47ENcT5LWM38wUMFbtE4Iv2
gkZkaG6Cy32e6ClD2RyNCYWI0O12cZx9K7I4esy7MtnS8CYBo8u6sWO8hpJ4BDkeevNHK0RjXkz0
nGx7kCdP9u4VMvgL9RT9/SNZ3xHCtOQWJeQXH6nMBwNeChljOXe09+LOO/XQjBu3adEhXTFG/qMh
q55eCX319VymNHPKCLaS8JF/QDH2o0Kk8oq07pMTedMGd2z71p/muVsn5SDvzWwSVKvS+NDhyz6t
ugFdVRIzglF0ac7l+IDnJ+O2kdnvvRWQyja6N/aTbiPcsSNjaaY4jqFBl/geGpa2vp1mBWfbj4c1
nnKRXKU5sONV18tq1YV5QsdD6/5r6patXJlCgl60nGH6BowhQBIgychx6X86H6e69VaZIeJfiSJ9
99j4+5b6savI5TgSXATIa+cF4tlt5zQ2EM/dVAiRmUA2LZ56Gj2E88EntoZ/3mdfzNLcYxYJnPNj
niG8Fd5UPaYVItgV+tZnPqB3UYl0ZTyeVGm36jo6N/znqGlohjHiNBtgAu5BFsb5Lw7Fszv2z09v
L9LKmJktWLjnZ2KukrYI4qbeyCQINq7ToiuaRPn+7VWWv/JyjxxKLWDp1F4AQp6vYmpSc9orEIen
HGkaxXea+9ddhnV69nHWA5zwKirWby9qPTeX5dmQkkbhQCgeTzCOfgEKCey6iUunhQyTVxmQi0wc
h2xatGQjMT4qK7apFiS9Cs8Mimua8I7Ch0yEn0NdF49FFKqzFG19SORhaBxFbMXv48pM3oUTps4V
OvT70ZkUFDk3+NM08B8V4C0SrOc7xmcnsmHqwijHUu6Lz05QmdUUJPUGMehxU9sDqjFJH65nxmII
azrFrsaDYT33Pgxz0aW7aLJ590Sp14XpjieqCeHrG2G6HVFTQRGzbA6zbSSbDJep/YTzgnIaLFxa
ph+LFnxmKX1uFsZwOeCrtHdKcdPOU36ZxEG+6dB4/QVMn7D9/PmUECZxW9suiEqC5PMToXoDf55u
AGfcy/pg1agBR26Pprb8tkw4XD3Pv1hxOWPPziArWtLE7wdpO42p7fMV08QoUGJmxbKu76YK2daJ
+LRJDPB1jf2jOfOP35/5PHfl7LGaBI8EIBSjQm6U56sVSSLqRoKjVsJZp61qd8i5aWRXI0Z6mQ1L
csqKVXFFsuciuBqN394+/D8He6poIhJPKzhG1suw1PlGjf5zUDEs8gIM2zIEL7rMP2Gm7K+ZM8Di
myzY8XmtV11VeevCrggySpdrRs89c/1en4jeg3Wpcd2w2zs8U6atBDm4NoAZbqxQUssn4ALsDJhP
7oaovuSODaoBjf8iqC2gJNG4MbNzyZweL0DTuMqYKqxCDGq2Q+8FN01suHd92KEC4HMv6hiM50wN
uFVjSNO4bd3iHQcTmj2fqB7BW0eIhp6N4DnvoxDBUbMoYQoyfdqOyTyefd/D38q33uydPWNz/CNg
8D+ygHwTDbh/nB//6xaYWvm8fOSXflSO9iITR2H2Zw71HQr9o7vGTyyTXOwv1B+v2b84GuYftOFo
oFEjAq8GQv1X7gVHw8KTARU506b3hs3X71SONp/r6au+ZH4I2OJnvWR5OJS9CC550zraLwPSC5Ui
RtMZOr/oF4Augc6nC3Jq+DaD9wBX98ZCI2jgP2lH1YeaPIgTG1bkZw36OedNbyVnqvIMphkDThhY
78xA+sYxvmzsiSAc5kG9TafQKDYdnuabttICw8TBjU9Uhbj6gr2bYjAJmNFiSSMg3lpdgNZYTq8u
neam2P3+of3Ho/jswL55tP8DDy1+TPB3sHnAihUpyiVfeRITfyLV/c+b7e325n67+V//9X5xpajz
/8IT9TnE9dU/+ecRV394Nl1gZA2xSKZQ+Ku8sBE1XCI6AZ4+ssM19vcRRyQRZCPEAn7rTzO6vykC
dE1seHs4j3wXV/ydI24tyz8746/sxdNGct12dg2I3lwHmU/aotQhMJ0Q2fxyPkQtmXI09MxssQdS
qXEdy/7e7xxAHOZJo2R8KuwwWaEuvEfQ86IjF9Wg/ehkXiRVk3503XERZQcvlE0OgghWYO370XlP
RoUbRhoXp0BdgV/VTG5E4kXbOJq/pSr4IA2GodPsDkcjRUZwGRKLNLsZSgCtWRKS87UT/Oe+kCfl
YgjpteYCKso3zHJC3CS8CPeHvqirG/AwDvawJuGdsn0/DdlA6W9CB8jjXTHqbZ13503myp3X5++T
OCyvZGTTNnXBOMxRfVdI/APq6IJx9o0INVA3Ua/tykUyP6abY+uLuYjuWy+6jg3zaAtxHkZI2qmJ
oU3SdEeFyei6V3TZ3bic16SL8LW1t5eis7Z5I5h1Zt8ojPx1HcQmI0TrmHXzcZrFuLFlNa2z3kVt
Tggon+lj4zsXQTgiHOEaBj83ElDwNUIU7YDOfuOim6YoH/QUHPNSwXTuEZJvkjO7DNCCg0iQ+Cn2
H6A+rWDeZ20xfq2b6htmx806VNQ6aTKdtCYNnwTNptx9hDlx4jNG9K0NWPp4yXdAcG8HX19igv2t
m8BhYlnS0lcnEbF0XV46c7ELulRIfIIhJ9mhAFvbBG1zYk0C8ndtyAvs65DJEeCzJFuIzrVc2GzI
4DWmvh3MTzpnJolFbIS1QngbBtZcrNwcoX7E2nu4Zhi8wYB6H2GbnIV630QBu9w5/rbKx+JqCqEa
tPUwXM0KKFVvDMbpnDcfmib09lnJidPp5z63q12bwUHAcXgrVa9PXTUDZQDleNaY01Hj8703+vFd
05bAr5LWRfqqhPFvoVlGAVhaKRLlGbltA9cDld4I3zrRoan8Le+iXdTyjdjtvsJvbdUw9+3ycNuX
EYRVCDbMwGuAChMaDFgyFAaM/ym/bnN0Kz1A21l5VjGbzMWHvgAoByxN1bgw+kwF7UVPH5EewJ9G
6l2NbrrHO0KE435owSMBQ75IOhebJ2hk9r2M1Pkipeu7AuyoYV5qeLckUcFWaFQ4+n5fv/s/eHP8
B94H5hJ4/7l5dIJhxLP0Zfm//4jtzsLksr7XhZZLJbCws3+kL1L+QcjXDAAV1mOOqUkt/pW+ePBS
6SZ7lvLE8uuUZH+3jjAddCCeSvHj134ntr8sjZSG5Lrwy0jaTVzGoU08jez5jEdeXFkWYajDu6Nv
rOgMtJTpH0a3t9HsKQrMKqw8aIWxerJDVz+qoad6gcufflojLUvj+okNk6C5As/qxdLVHEWJ9AW8
yyjeGHk8AVfsUeXrRZj/Yq2Xj0nxh4cMYsNwadlTvVxwTzR9+6wxFaaN6JwR2ndNY39hyjTu5jRw
3ptVW16EQTwc336+V9c0YYjYjkVn7vtU9smaykiw0cj0BGZ8srnyRgBabRi8N8oErfqqvIGuJX+x
Jqfs2Z5+f07IhrapJPOSl5U8uCgtGkm3TALRRku+je3LZLItBDjyEShKTe/h7ad8bUVp0f1ccmC8
cpefP3nKAUhxnYYFskBDxQ0iqvjM0Uj9i8oe7oXB5OS311saLRTyZNtk98uuP1mvSbm/ZrNCHcjG
NbTnZsMP6KJ2gugE2s7wi7bOK98hfs6Ij1sAXdnSF52RuvGaKBottC+SCjGBcbo0jfQ8ykBDObk6
2G54+/bjLaX605eCLxAygyfJ+Bj/MzR4/njQgwMXh55pE1nOu6aPvVM1T9kv9vC1RRw0E0geMXVc
VBie7aFljOg9NCjnz74JVbEBGQNXoHDdk7cf5ufd05wJGPRLe4AL7MVbVyVlJRwbZGYwAGncOzVs
kkvbKaxg1xlYsG1x/gwRko2ZnKnN761NWF1miibmiihNEGBfPGMWZ2Bx6nnT95Ox7oOyfQeRSuwg
GcFDiXI0rnI2+hdx5uXOLqtiAU5sphx0f3r/5gTgPqjRmR5L7mcb6fgOrFPXDObd24/300JEMgKo
ZvbJWdEvx5at4dRFqBWoaQ11fgjhBlmZqH5h+vzaKh5VEDUJZg000Z5vosbYKjVUKDBWNKePCW70
7kYFoen85mumKVOYDlNt0S2zIT4/X6evnDKIC3/eqM5Jvkhi6lYoM7sUTtad5bbSa9qeQLbe3kPz
p56tvQxNMCleQDtcQi+WdTvckZo46eGR7rF+W2HChu/ZHqfQQ4PF8BB7W7/s9gJM/tsrv3wxtHRw
+1OK+cjSlXzZLJbd1BgYQQPe0zZ04sTGDcwt0IN3c5AsgSwixCgns716e9mXNy49aguXTxtVfRTy
LfXy68zBwTHmFhufYsrZytqefTJRf6rGNZA6I/rdfj/r4W9q0XTF/pwi9fnXiofjICrfEJugrsxN
6hTFwfeS+Bevwk9PBU2eZg5QAGpkhU/t81WGPHTHLshc5sqYWY3Aie4zQPpXQ638m9/cQJbidDLQ
0gLoFuoezwKnUctiGGesL+zQQz619sYAc6chQt+w5ab4xSn56e1jNbJC7tQlR/tJ3qaTY9ZG3IGb
RovkpG5dVLvCsf7RePzH7vFr24dTN3uomJgwAXj+TGUUh8rA9mNDF0t/zkVRfJb4si32JBSPv79/
vD0MQ3H20PyP52thYTiWKnX0pgfDua2GJjrHISI6hX06/eKsv7p59MTp3LjgPl/ecYFO5tiZ2Twr
wAmJtjdK0DprfhEgl5vy6XUNwU47vE+YTeBwTvv7+QM5GX3sxZRykzkWsuMxjzHZXbiZwwB5OCYi
797ewFef6sl6L8661Shv6OKE9Whr3PV5GZ9mQZz/4kj8PE/+/lh0Ia2lxpAvBybU3j4+aGxe7bTD
u7KMo9sBZMNZEk0JSGsIR/zU2rlJI06xMsblue+wXrA6gFYJ1pBBn/zCdvyniLl8IlIwWN8cHRLq
5xsdJqXWU8bJ0U2f7QzTrI8AEPWu4fVf16L7Iobaun97s5e3+acvV2F1TrFFKvbytHZZPhdjZurN
aFvIBg8KC4jUyPap7oz7wC5ucKwcztt01Ie3F371lYTnTl6urYVt/uJha3/SRqboilS9fTDLFL5o
hxNgGgn9i4JheeN+fsa/l3oRot18TqNh5hm7cACvEpo3VodMbJgrVBDt7OA2Yr6tIELsCht1iLef
89XTrGiwUuo6yDm9eM4ClYlxMPhS63iI9mDL7f3UePm/E3SerPLiEbGCdsKh13oz2/14hsUuKqOe
W65VKetf5DGvPtASsokIhFL14n5I58GAu2DwxVlev8+1Lj5q/HNv3962V88lRChckUiqgcY9Px5G
FwUqiNm2EaWgU8+e9WnvD8H70dPysTBVfkopr/ZuJa1fbOXrK7uKa8nRynaXt/RJ8RW6OV06i5XT
ASA9ZEpUpRwRGTvVwdMaK1lvHCead0PdJ5/ffujX3gmelfyQV4LZ/outnXQzCLuZkVkt8VvzjUKu
K7MBtTB63Q/o0z/eiK99i0+XenFLzZEo6QX2PKUNE31Ga+Y0ssbg3wjlT1aRL64OuAeZdkPevFz3
zQk9U9w02u5Xs/1Xt40QThPCY4imXzyLsGsBBs1Cz91J0885UimIxqTRfTPQa3z7G3rtLoSD86+l
XqrxwexpitLiGwKpBhfekv26wS1uY8LLi+FN4mX99oKvfU90rkCILj51tB+en8YKJEQ3Qqbe9HVt
f9Z1P53Uw9j+4op/bQdd2hs04rjl2cYXqzQyrALFO53AtIeLavpnFhhxsDQYU779QK8uxfSFwSUj
HSqc50vVoQjCsogxgckXee/MKL7oToH19sP2+u2lXt07ujYmlSrb5704famM51rn3PAtDuprUVbl
NjPUn8Zpv/UmuRSQFFfg08hbnj+Q6yWIW9WBC7MNlqRpu+VxKobu5N95lr9XsZ+vMiVIn0wG39BU
x0T5oEfUHVfxf2sVwBx0EiUJ84tnqeiNR2NP7CuqmVY9rKiVmeAG/PvP4oEfAoRDovx93Pc0wia9
P8s541ngTMqV97/ZO48dy5E0S79L761BLbZXudbu4eGxIUKSNKORZtTk08/Hm1PoyshBJXI7aKBW
WZku6LxmvzjnO16uOdv9vxvMbJLq36/97VNDeedhWcGp9udHZpAlLiZMwsM6Lmr6xqogsjEbIeEs
Vypd+g2C1QW5+doVJCgendHHAz9qD8mE9DInBBo9LnHwzFTTK09NUiX2lLrKSbfI2JTkEAZDtUZp
JqaM+aeTehfDkGDv/89P6//xgSGkkuqBynsbJv92H3VeOAxyMu4hlZKFSDu7wwyhLARTnGV5+jcH
3F+/2/YeB0lARcZW9fd2dg0DNagsJMvAhLW3L9qEjGeNaaG6dZqwq/+mNPvrRzQMAH2hZHMgqTLF
+vPfyPVKrCFO4R1Eq4mGW2LSw/LE/8ePMGSxvJXVUC43cf6fvwsu8u22dVjc9baCxhsbv93h5xgl
Ee5KqX/8fsPU9GEdIjljKLfpaP/9/R61pTRSHmy30gl/MKNbgv1Sz9PfTZT++rfa1F5OvHV+DOTO
Qsp/q1TyVqqmb336hYHPLC9iOOYI9QNis2eAJs//+T38/epLGMHxgWViixyFwepv7yG/6Urfg8yp
5mHr3aSF+hhs0VSHPOZOhgg7Z/Ifvo18T34tGIG+C4KKKcGfn+TQ5WVT1UGKBGpNkxsz+b7LFMkX
8oAlm9il//wr/v42ksa5iVtAaDmuuy2l/vztwrScbar4NOdtETOIcKLgo41G729O2b8+yY0NHHhe
gmeTvdhv30YkdSuhVWUHUcVWHnBPxT8XzcGRh5n5EqrBnQ7/9BeD0rr9jzsez93vNC+GwBNjYo8I
tH5qL01HvKqZuuRvHh8qpb88QYS7PpN9XpFt1Jn89nnu2qmrWQBBQ/IqQjUrJxKWYG2Kl+fSWzFo
5daZ8cYu2fAZGOJ0KAaPJOFWJw/56APIEsXql7uYBFgym5qif7FSZV9XrQVrYoGlCoti83lV+U2a
u6/A9oJL18NKhvE082Gt6zS7dzWVeRTp6ZFyukL8zOTlU7Ha/mjKVb7APeuehZfaGqMI+vAb6azG
3Ewh4tCZ2qq4XIaZHZ1y3eW+jtsQ3VxU6tewH6YLPyuDK6fi2DiWsQxBsaZkJmV2uRcegeeeKHFu
DCtpOFnh/sBmvuCR7eQXd0m7G9PFFbkmLteqaNri1R9K7g8fR0jGT4KXMCN9Kly+qRln+G4Ilv4F
2XNDHNq41HiQZU1Q+2hFDGtmCiBiLfh2yZZSU8QWe9UQqcw6hmKHfBvqfB+sl9C8khvbCwgflR9X
+0JsSN2wX+9118hjHA7tXuDyIc6itQ4JX7WDPXEcmhP+OAU1XWHnQeigIZ4EHVmW+B+7uyXXvtyn
iq18nI3zJxkwEVGeF+5V2BFuBXttOImi8H8G3uiN+1mIQu+KAf9z23ChjLnXX8oi9r1PvYlx+Aqw
ajypOs/j+0JOoHbDSax6r3MmkcCSNKLiBP1w/O771URoe2qdT1MTxBBupxBDp3BBApjEbb5WskYu
qYBU/8IQhICBP/HwKtyqQbDegsNqWHI1buDluwjzJgbPYjDTT73GhfvY5fyHB7/1ood4cdPsmi/b
MZxcFXimYo48c2J1xWZMTn3l3ll/8Ah9qlpzmeUVyg34EejS/CaHBqUzN7rJHUC4qCoL0o4th054
EWuIRj/GQZeGSG0bvytYa9et16+kEye5fvdm+ewWS3NYmqH77C1erHcQOmNsg400JJv0Kwky89ik
31e3V4+LGUj5G6qCGBI3V3eT8GDqIP3Ehu9U/fLUdswlOM1MNB0YemLLsXWZ5/O+nnRD7km5LMBI
JKAE/FcysmEznsrYhStlVbCYq8CshT7VJVwj7NnK2alm7qb9ZDtz33d8s/2E2zXc2SYpq4OMvF4B
g0qS5U6aUvn6uaGNYdYy55ma3/xhdvkcTaZBFVLhRdlrbZfieXTbQZ48b1rDYwxRUD5H4ar5ZE/M
IPLykAfV2DykVgqiXIHi4BvlcXj9fg7zjvCUPoEWkqpYBTs0uN0nOyV246ikIv9SO6r2L2MooYi7
ZS6QKCd99yAi0A4HiMNTlwJBW5yCbacBAVU6JeuSkQjs8ZA2cZPsRNyPfGEvW8i4ATUWAyaAPn1A
jZ3yUVM2RVeFQfoU8FkdwB/VkhibJTGPycgn6VTM1fqYp2tSH7JorFkxzQutlm/z6IfO2o6sdw7u
4lBzjLknIq1ntr52wrhi8qWsjz7abnNIHOElR2RM6ycYBmGDez8FnhqXMsdyW83FQ2lkvaIjq83X
QDneAz7+qTwMjhXLoXG7gCAblKa3hbvC4kimSV0BYYrmG5Mu6ee85fY7tJ23JjBcsJNS6eYVHpJa
TukBcuj6bZLK8femTsaPcfVUfBFIl/2KaLr8a4REPjjoJkf6sxZIHHZWlpKf11XFe9QKCxfOTpM4
QqIQ5QnnC0qdMBYbgc3xCe2Ym4hUr9WxMCl8u9ws/TrWqMFYUOELxMN4NE6HSN/AXPRm4nSSWYJy
nGV8FU/uFN1xtzOj5R3Q7rV0AUBculgYq0PaiwExdRrjkg0Qlr0XuU3Li94v5xU9fwbjYa3H5ZeD
RKK4GoFtz6exyKPbVJXcVmNoIGz7yew+etYs5d5t10231xfxr8FV6T37Nz+4LMoh/IiifiXNrG9X
Vl2zTOVlYLoRQENTc4Q0MnB/mqkcCTrRofnw4o2EOKSktaNlMmVymmO3f1/THsRRUqJyvey5NZ6U
KT3uhgZv9L5dKxibYRanGWyGLLnNWNn8EKqJQcmSe47azPYduT0WSPYFcEmfLMMhjr7zfvVYUriC
YQqteKJ3xl/GFhulBKTb9EFF6GYsoucwN5F/qtayIWEwH7LlNu+qrL9elqgNjj1WUsKsOgxLe8fr
JnaKgaTy7Pi7f/ELUGaICLJq2iMM9vtj0Xbiw2kD/8tUlcx7R639zzLQCjJP3yl14bJFvuzCuCVc
2s7bu6OxTIC59NJbN5R5dShNm/20IgBjF4dTE+9SEHCWgBhMlSdFg+mByi2Hh8StIsz0jWBqwYyu
I5t0CaoEdb4/k3lZYEA8dPgb3/oSSOGh1b4irMmf7HAKAZp9WzOO5fvIK4a3bFUltndVTF+CeFW3
qq8cbxeUhtehr3P9UwycgtjJ+yJ9aqJpJauuFDWMuKXTxLLpfmpw2s5g8Bqn4CYbheXvleoUvswy
qpg8vSXTGJhqaQlWbnjYpwG2DclTauFXhGdmHABSlbPi7Ayj7yGQX//Gxk1M/FS9gdidwiTJ9VQV
Q7BfyzRsICSrqtxXs0D2toKWImJv9Aso93Huy4On3Oa+GDPYNopZQkqxUOYpfUMaAuRaGufUtI2G
HQUUb/jsZZzpV6NRIO1Tbxg2vfVYq+xdNKGXvrXW6HJXpWMR35XZBBombIIKBGyXaLjLeaV1fcHI
xa15zoP1DgEH8nSlBMd0sDMFEJgnncrUve1EVnYvVVp48fchrEMCqKdU2OU65jkRCpSvYD94bHK9
TZuZt8vnk7Lee33r9Dfd3Nfe1dpZHZ/GEqrYxegaf7oZp17IL1j2/fii0NoRn2xfrWRmtZ5L9OnY
qPUoUut1V1SqTXVq3Hzs7uOqksVBUgSG10oVy3yXghaioCl44JepM/OnctcwGS+iOGaVP7DLWfO9
dIdIPOTS82cczVrYK42mkmxKDvP8MuqyLNvPU5uGR1cwqzj1Xmbzw+y08XzrzqMhlXWkyTM7E2Zp
vtfZPMHFxzNVn4yOFoKW6rLNDmGPjHZX5tAhHzKvktc+gp1ou3xgWWZdUP3kJunzY2xbA9SiKMAV
zZoBGY4925CSWk7Fz07mkNwab7YvjkZffQrCNbyo2YFUp4LVa7nrB/7JgfPFu9MsnLjuR17Anc+R
nO9rQ4l2R3KATE+LztuPgK8tjklhxIVv+3G6ELrvIYi1lMs7PYQKDKWep6dK9kF0A1dRfIYvzuc2
yAHfHqq1XqfjpBW4oQ3jObdsunJIFL6WA5kLWqL7FckwchzJ/NrJrVtfDY2Z17e2HQuCUJLAJO9V
I9pqZxr4e7Ap8nXviAgLC8WKupz8oL5Tg279/TQwLN5P65K8zFVf2z1PEURGMcwqO+VzMRR734NL
gaG6dole88b0ObcL8fAmkuGNKAUQraaI5h0byuJjUb7/IWXdFK9Q5hXoymKVD4iSOVRbW/bXLege
UrbZvGHSSytJQcsq7iOuZk+joPUxp7ZwASXPPAnqkxO0QKGWrvrlKr3Ee911g7Mbca5R2PvYIA+B
jOfnKjb1Nw5t71XX7oKPzcva/GL1pYx3MUBp1sFrBKmj7gmCQP4RXGjlDT8W0TUEeBcJw9fMLOZy
kb0hMDUJsNE3VCU7xi+AolrVj4/zZr7ehY2b/YR63NNZmYjGwi6r+jkDW5yODWTzW2fE07YfhEfd
0PQV5Hn87u11XRcUrUB/YnOquLROQjEFOviu9CUUFN8EEMxXO+2cdckodGMDSy3zDTmHbU2+YNbV
390gBw2WL79iv1HXPWAaEOrT+jR4w6NuHXKqncHcJWz2qLy6NskVd2LTPRaohV4hd5a/QLh7w1UR
DTX2t8GeIl205ObViVvvuaU7fLIjAY1RLE5S5eAifbvqb0M12ncpgpeZ9qzAc0rNhsKZfw2QoQou
xtESveh068FpSwseK/JghYBycg50CXRYYwklupDZs54AP3PlW/c2ycTVCn4NfuHsvgYOBJFVtSQP
9ktylxSxPXlLmn5Kiza7SZ3GxceL1H83OJN4NWUtPnSg6pfJDGTHe23w2nrT+DQm2iNHPC2/1JhB
aY1XMZGiLemptz9XezBrssLTd8OLMtPFLuftec+TbnrRaUg+mreO90GoOacsgO1GgOaPQv26zvWl
OwC6yrDi3npjNO4n8Kekya0LEaROM+wpyIb9mMjgvQTyTfyGlp+JJZiPAtLiPpgs+eHZnNxFggEO
76SHo0Jk/FqNWl66mLsbr1lwPS1lf1Uwj9zNvXOL7/cmrknkJUBkh2i2J8woAKdYMLhLI0y8anLx
AHel9+7Q+F/GgGwvmmb2PlaYRczzKvmprrHZAep14oe1WMdTOyc385LVbxvYn58d66+iiLnJgvSa
49/9tYydvZrG8nOqg+Led4Tem8CBE1OSpj1XoXgvHN/eLm1YvwJZ7p+Jwlyi0xhkFX00cMTLoFr6
o7PIO38d/ZOv4o+RJni3Ls4Vy6/mvR0Y0q5VLY9eLwA/j7a7oTUuF5bBTvpRWhkXpwAWEPaElCRF
3SaXay7zAzAvEkUBwd9U4Mh+JYnwL5WtKPQVkOaU5n6dnC+RicRzlars0st7oibLAjYbVywQQgFV
EJjXY9OH3WNQueVrWUYdUYCDuivmWVwxLZkv+fBxho3LzwH9CJjP2d2FMho+MyXD4zuofpclnfqe
qXy9bliGQr5tvtZ2auh30PNLEwSHjpyKm0nDwxe5bl7RIXvXtWi7o822uIElinjGiVMh2bXjSS4N
qOUsENVGP27lSTJq2HV8ZK7Qhj2taZveBCPD6X0QEau6rjUvcK0m71hEY3QwmESvnboW1yZyr0e4
xldB1KibQYWfgswXj2viguDuApJpncLhfVzn5j0qDOzgyHvO6yj+qWWQnoD2+Y+xyn71Qfc+8Dt8
pSlqWvB3VfNlpiDZIhckSRH4Gl68VffXlMTtpe9Mj1U9bPc7h+lusZlk/B/5j4hEKBGDfvoox5IE
1JW+fB6ykswgn/4I44TvFnttkGbvGD80QOcDnX12/UURg47r1N0vQwfU2/P6iAjwwF0Bzlmu63JW
Pc1D2c7tRet0ZIxQaw7PEFGiAy2y+zzmjTMf+fHDlpAeZh0HAN9q2QW2EgR5MxF5nieo7nSGlXcT
NcAadga8+WcT6gZ+eB5535CI61MRpF12UkETi/06RPJ+ztMa1w3zk2wH0WPKD5a/FrHcHBFEE1a2
13zgTfLd5YgF8ZtDjQYC4hF0Ms6kqsdK4UaC4waFCl9qBFY5qBkUTwUzqCIV8IpL3iG7A3vnBKdA
F4yvw5bubaerVpKlaPzBvVJ1Mg37NeThgT+cIbNMxQjOSzkFvNLIVPEjZSTYWNIxQJGrxF8+hPSW
Yi9llHnwBHP/vRG52+zYNEQlranXQyB1wumuCWy8UMTp9EfbiO5b1Pf9Y4W1udtl4Ebzw8ip/R2m
e6IO3GnaP/VtankxEf8RbCtjrzuWURO81UZwtCHyLMnlFiSE7EqfffHdwHAHDGs/KXMa6dbSQ7dU
Vh5lF3Uv9diUxOKiEiEkM1B9ATkg9r4wcoNZUOo2Bio29XOGoLcPGdNNtWI65uZJ+NQvQXbXd64k
940VEmE2MEnv09C4gjM9B3elImve4n5hml2vXfYehGom2bZdyvwQUIb9GloVEmurR/O1gRGkr2Zs
pQjPp8yL74jZoh2DJpGQttpkDfLmQHHReNzRQDdpUwC+ZNZ+mDHhd9ALs9x0ZJ6146Tl6Xk5OJ5d
0ngg8r3ZGLw6rkruxrpKnlc7pu1JywxbkozaZT7EMxOCQ4yh27my45qvaBPa6SQxIld7cBOSlNJh
5Igsa3wGByQoYHnSOonaa69qHX3ROJ24XLLwww+1VxzDKpcKLD/XGAJpyCH7ZWk3vo/O+/5YcW5/
iqyf/cwlN89+iWz9nJRlV9x6FHP4WmGeEDefVskPw8J0POZx7/AK5kX2jPEdsLfwPEz1DWJUDEml
n60kVdT5WzVmzNd5ASUtapLjIUR/1hg8R722uylX4wwJKWj5dHqLr05Jlo53a9PSPKZjx1jLJBqU
UunUYubOSEyy74yT0OnqePBem0QM+S8plSKquNJ0MC6jwLt6yc3w4gAMMxei4SPFqtBuvvA64GGc
ktKZ4KXXzQgJkqi48uD4YxgeytWAeJ1romHoqyZxwzqz+SFZK037eF0w87qtrKECI1q5t6qWX905
helkQcM9kOrFATjAHSh22VrX5MkHYX8/gG4qD4VfCd7IQruv4xDn8UU/LGOAU8/DBVmZKGY8mZNJ
tBvbeiSYh9wIVLS2mEwf7dwsGLh9ejMHb17YePYpqfx0uh2j3unjfYEzeKV8q9hNJ/6U/bJLReOD
0x3EZ6YNWMxcm6HaxuzD8pb0lSCLmbOOKTI9Mj0O+/THBmseBTEhHGSGpB4kgz4fgumYRlOV3dkl
jN0dw9oQEVAWpd1FbVSHmh5tv4dezHTTAM6FPrbcLZBfmse45xzd0cqtCQRsrczjotzWvXMI9XD4
2/bNxJnRDg4TewIKANjx0HDrWJ4TjaKOr+aRhDWkHlQK7wtDS0JTJ6rDU9igjcPthovJ+TRDRwkx
Os6sKW7SJZbzNePVsX/sOlMCFLCVN76EtOGqPQ4emRwgsnUpo4umzMgjkFUYaN4cMU1P2eI7+a+2
cbS4LpCqmetkDlEccrBA1p/S0UMvZyAUfGsK35CxTFqSDxXeLQMRXuCSzOqrjioXNkvtRqbe8ckr
7T1JHgUIxdQUo9vsHc1uy93NZpgaZ9+vjVncvfbD6BewxPlblPXselImMuECyxkORHsa0shRkEKZ
NBSfGMQ5eDqVFisZWnWaRRaEdG4FE/yqc7voLZ2VPz+snYjT53JD1R7cshwpicgzIrxux36RRoBK
yk2vg0mK6IGxfjUdRRF0Qu+sK+H9gdjGI3kvFuqo9ujTIIjnaanI8Gs8Rlv7XFhB7xhOY4ofNl3m
iEKvxlNAHmbXYUSN61DaC1M08bJZCkV8PWWZEAaGmG/A71AD5vqTtvM0XMR2Him3BXc538UrC6F2
OIzE/IYeWhb24Ejda4EzMm2miy4Lm/RRy35ZbrImLfObiA6fDHawPergs8Ao2dePray43NJJXYqq
7c0zS7PMO4W1CkdSNbyGvXo6WJNcqyyFJ4bXtE7qB9M3sf1au+zgXpbKsTrkvpuFMRfnHeQ/gj/8
/+mjR0jyb+vYv/jm8U3aP/kmt3/9D99kkBCbhyphYzigDgVO8y/fpE9oJ5CRANVX9C9y6r98k/F/
s/UHFsH/64IL3IQv//JNEraHoiVi+7ppnuL4H2EfIviCf5LQgMlBHo19CXk55zsKlj8vxGNGQRAv
nZpjWZTE07fATvM6bPz9WtO5ZWV1mTVZlyIBsKwWzNxOxWVI91K8MUTknnPmIiyeYtdq9cpOnJu4
YfvNVJrH4oECbNjZOB224nvdO6k84XbO8ws+7nN+SrljomtUujq+jlaIgdFOda1vvwxWB8tz1him
XCHc0upa1koEn4Kl6og8qrHRsEyItJtcFGzFPpyZ8Alaz8FZqdwEl0N2PuGH82nfnk/+vN1uAa4M
bgQ2IvIxaTt4xHT4NTij8/2Rm+0uKc73Sjava7RzzvdNe7570u0aArblg8H2o6G5kJEOuao6BpHT
LcNixz5RYW/32fluWyxZFhGXSUnjfUD5N03X4fk+1Oe7UXocJ3CrtjtzOt+f6UL2AYBvbguGrtyw
5OgN9+KPe3dQ3MH++T5ut6u5q5a3SoUN+57t0k7MPD64W5sHBVZhnFbnGz7ZLvtgu/arLpDJXp6r
AfdcGWTnKsGeKwYuTdJW2rB0i1N3ripyPBWUGO653siLgEw6qlv7Fli3Iplvq0jGc3GizoWKORct
1bmA6c/FjH8ubJahyuajPRc82bn4GW1MIRRvNdGU+4E6hedSaT6XTXk+UEKpVPOtgzoHD151rYMR
Pe8MfJCt+mrzWawAbreiLPe3As38UayJLnsuziUc8mXKuWSr7DJFFNrRPxd8XeP3xa2l5nkuziVh
vFWHc7Isn/TCYPVoB9GvlzJNKSVbPcPUDmAgAVo9l5t2SD5yxxGX/rkYzc6FaXouUmmKKC68c/G6
jDPuoFoRIMYlSH3L/govXR3PkCSScwnsZ2adD4O7Vrxi5zJ52irmZYriO/9cRqfnkto/l9fDIpth
V09Y+tk5F9VDVZDgA6+eunzgUB8O7rlcR9m1KdtCbYm3OZf0ebCV99251F/OZT/CtlZfma0bYKVF
Y+BvPUJSDowjwnProLcuIjo3FOwjiAwp4MDvs3PLUY39dC9lm2Y7WBSEVJClkt3RZtCqML+mbRHF
1sKYRC4ZffMm9ArObU4wGv8L0DBcJdm5EWrOTRGbye7F4TIjdODcNlV/tFDndkqeW6sJaOjIQnpr
ufQf7dfWiaXnpsxPGIzuu3OzNpwbN3ZRNHHD1s9lHtu+Q9GGNCp2DvrHuhz6b2rrAmlHaQgdZ5zu
LK8Cg6hJ0TKac/sYsvcEj7E1lbnaGswuNstHVFrazlxsLehSRNFjdW5MpyiL2amvKRt559y8qkrS
yLLHp6kF8k+DG52b3fDc+FKV0QTLc0OcBobmeN765HKYEBySVUa1Ic6ttJ/mc32gPCJyZwlwnV6y
d53Z4nGWfw/OXbk9d+hlNlZINc6de2M6KA/LuaOHw6Puq3OfX/keZPlSIEbJmWZ+s+eZgN3GA/F5
UgDY3btZzvODdRslBFnMVGE8TxhCCXfr4KP0bvZsSXHZ19tAghjm6FBWSf/cnecVuY8Z/YJejjkG
eYPbCmIbbwyZZNW3IKgZ9ziqmICEK0qGQ7UNRsLzjKQ+z0u88+wkOM9Rqj7gnfNZJVx5yerTi6zj
0ZPFQ81NVXoEdblZQeZUWbyxrPWvYjIRitWT90jdx1v+XDlJx86TCvPpoYjlIVcEGZkqV2RhBTeV
tPZRJTVE6q58WDTi9UTcNG3xkiED4kbwbvrFPGYTCaRlJ4J9lIyP/kKj5djrSCErpMczjt47S99c
aupmGu7IPUzG2icKueugda6KfGWE1+ky3/ndJ+44xQ+QPcd1It/UMn0ysCOPDj9E5IBXaQcycZz5
AhjiJwSOV1lZoM7F+z7lGbVsll2oNPw2rdMrLUi0RyTOXyTzzOUYsfLSrrpbN+m96sQFAqhvTaTe
upjIPDH016zAgp/GnU8Lvfpdj7Pjeva7nt0WypXPQV4SbkNu174fu5xMoeKVhMFvLhJRop4W0mP2
mURkxYiJ932XDYO9LFr/nmGdu2tZ1WsnQH5kOOUaj9Vv7j0A7E5OfqnB4LiLyo/0S/kh8+bkKYXX
fbmu4P93bkHoUeh8jdm9IrRtiPPuGqKzS5IEp+a6Z4m8J59jF3TLQ1Xqp4rYJDEuvdhNxFb/GNrw
Tgktb9Zcz09xzY0S2Vkd+ELor+Z7OZTDqx6ZnkHYFJfBIt+mtmRLxPwRJEoT3WaqQ/3KWXSRIEqi
SaRSVk7wVNApX4whmMKLVBHpV4v4UgTqzWpYVfiil4eyKhgyy+GG7Abm9Dq9tIG6y2COv3TsDlgY
aPfJHcj4mUL/aW5JL9LJVH8JPeZFibbJYyaYXqyRs9BucVWjSL7vSW2sCEpgnnQIWey8jJOpf4Xx
QpBs0kC6H4vltAxOdNeLuXkAlffDI7/iyor60JANQpSmUOylQ68jNwpKQ9e4D50HgZH5QED28ZI3
L5GZYNTPxN7qjrQ2pnjlo8znkWQirxrvG1vEB1Noxe3aG7INy+lRmZQGpChe27l4d0wvnlxK1T1u
MzI9SvOeDeO4q6b8e1X1XxikU9JsutkXkTvNawTS9ZRZ5f+I3exNOnp9q1CV7vCfU78Qn4RscdxN
QTmCAUUyxKZxb4tKXebcFhjUvN08BD8GyD8RO1pa4+hYEkxKIlzFrTdW0SFc2OW5Mrs1Hu7SuV/4
+WNq1rK5VZZcGLaP7OH8+a5D0QGIOUzlRcxS76oP0iuhIoAz3F1NXa9Xi0C3VnUs31kYnxI3rh7J
cCJA3a+es2n9vHjFr3IQ45MQ0/LqMTP+Qg4B2pgrkPeMsssQFgi/fG0IXmqCrr6SjYOliCjMzsOu
3xV19i1ziFt9hF85qjuPYVfCeLFXc/jLIryaGbxBbPUPU8Yum91q0HXPbQ/05Jpok175e6xSHmuv
sFQtBcA0Rtv8qvFWQ1TU3G8RLtUUj8hElGIX+B0eU2/KYyiLEdFbaiNnVvcskQafybQttb6mVR+w
/1aeRp+3SxL2tE+y8Hv7gnJGzB+h1nm8rW+poPzriDiPUrJuL5DXvbZauB7yp0jzZW9hdDOyf4Sj
S9DJ46iIMJBfM9vmVh+6bMx+OWkRg4FGbMWP1CFV+xJgNd3ZomtXhoeRy8RvDKL5YvBN9CxJUdhp
p1UkBhlkTN0u2jbo962Qwn+TWEs++75nHEJDCtd5N2URiPoPmff/NrT/BRD0PzW010374zcU0PYf
/F/MW/rfwEeR5NHNogA+d6d/oIAgGTK2iQL06r7jxLia/gcFtIUe+wFKEz9krHq2hPxPS+smmLZx
PyCq3wT1/wQFhN/7t5aWeh7UA9+f9gX98u8y9nEu074jn2afMpy6DD093Mq14Rxk4pXGl/SHVb+f
ckdeBR076pOI9YE1IMHqXRv0xEHG01Xn+p/wCLI4LJP5ybP9x9AQhI6j7p6QsOVN6Nh/9aAvk/07
cIUYX84nZGHr7Qy9p9x1pn8Ee2TvulBH3bU/uWl+rGbO46NHaEN7Sg1bhuu4VP1mQPb1JvbBQ17t
I072O475gTS5JKrLDA0rkPufVbht5VjUBdArfOg4JRHNRSKYIjMBOxI14kHy76WGx3NognyeGeuj
50XpSBaVPwXxzWTHyN6YuEiOq1mgemnJseRnITNgp9Wa1X6ec2QCE7tKmtoDiIc6buf2aw0shgqU
e8UvhyOpAm6/KaOmNbpHg1V4e4dbjrTmgfLqGYyqYaknnaR5yrOlJCBoDvLraS1dxyIbpMTHGxaX
+VXrm/TV74bMmRj+RV3AuonR2E2o4EYKV+gPYkPn+Laypr63dsavkyPYfECbqvZywdSdONqVd0Eq
5+G+SknXtCxSYoaUdRp+9Ye85XdA8l+9OhEjWoYM56Ovl15hcCPnwzCTrBE31KgnREpZdGhrp3wf
XFtEN9HgaidECMDVeV0OkQuGtnRtdyiYzr6XfjSvB9awCQE0rNzJ+Fht7t9UEWOLfRMS+Ln3Vdch
QhocxeKnWrjfV6/1ZoYcEDtoy0ZF/gEClm4/y8YXH2pKOQr93klIsC2zGU3huKppg82oU1UGNKKM
LOY9eSFDTYhgUCnG9qsPWG3NUCN6/4e9M9uNm8m29Ks0zj0NTkEGge4GDpmZSs2SNVjWDeFJHIPz
/PT90fZfkFI+UvvcdaOAQsFll8QkMxix99prSArDB09W2VaOdsTkEgR78UFyx5zMmzR0fBeyi3Vi
5UMBbRGI8yO8FFR6Y48RH/G+0bT4HC4ebUYaZzfEs4jOF3LOsRGfXMBdnSFgGZA2JuEAVmV/Kp2J
I1zrCU8QdpUrDLEt67KNXEiqXBjc2GAejoF6rJLjcJT2EzoQ4vLMOZSnyIHKEhCYaUtgl1VGraLZ
RHxqlclkrHa9fW7BCiICbVw+wt8mdDqhp638ebK984znhA02qOtx1pAKtzOX1G586CjzbSOauA6S
Meu/yqTqaAEa2/0eu21P1pw76Q9Y+cx3VlWaYVBhS0psYwWC1RcG1NQymWHC2HWpsjOzgA9xTgav
5R1hI6YRVxCHBVF2TdZ2fq2V9Q/ok3W4HWxFEGJXIySmWYo6MooxwzwnEhZdrJT5KVnfnrHTqt5O
8Re0h2UzZfNA9K3Uu3ETNvBEeSpOVe4WWCzm1sZVjJDywUKnVjjMUTetBFfLTHWvNWKptos7LBUs
QE/d6p2XbBwoRheOXrRZQFuAK19RQEVMEzoMMhPjpg5sga/89VK5Uw4N1aru3SZqf/Re4ZFFuWjT
Q9Ko7KOEqgjZYrKMPUITaD5xOUzQSvlF7q523emS6W2xH5i9o4udDfAdEz9CDA5FiO6M2N+pzXaW
ecahTi9IRmKjOkfuoD0pXx9cO/r3OZ108/H3//UfoL9vndOnPYm53Qvoef2Bf0HPaPxYHTDsXUO6
QL+/HfscrIgtUjfJ8/Kwgl69Zv5BnvUPBj+CkvaXKd9z5Fl+gOvIr8N/h3BvhyyE//0/X2ho24P/
/dw2D7uel8e0hUhJIMHXdaIlXFzb139/pm2bM7eHCQPn2QALxlEYQBGwN8km/AwI+fKIIWZWj41o
KFDWkZPljJOvVXpNjEHY6EbAmkxUUEQZHGbZlWQHOkkcnpjYgCW4PYY1AVje1IRkMcUVmuc+xgoV
JCYKz/vMyYDrGOsUewgh0zf8SGcI+qG+ipCQZ1kbbN6nk5XYS8s2SOMaV76I6TGyG8Y8Jq8Y4M0A
D7/v8ZjMoSXD7awMZD86RuYQo8G7fMOtC0K+KaR9o2r0cy2UjtwXbR6fNYmyGffZJgiVPdnJlTLd
pYCqikiFhrvF+XMsSontXhF22yyfScpeuouly+TFVOrauenBw+AGGzu9RjicfAYVFfTaEBKHvQYh
a2IollzFkxfeY4Ggw9cCo7ovCDUUATQA8HXeU4cBZq2RSOHAAv/u9akmtnlU5C6o/KiJE+Q2Y7TL
ncZpt9T+IfFpbI5+5oY27WE8N9VFpM2l8LF+NWmn9dI08MaNmY868ITYhwxvD//TWI6Ar634uoi9
HqAssjqCfBISiLumtvrtaMG9sSJXFvvUKqvTqa4L+2vb08OqMYTKVgAxsnF76RVYlgPkwVNGGJA4
N6Fh5Gdtkw4A4dMy87dDQzpCJa0CuutUfYuzbvH1wnTtBxGZ4z5nRrrutNWFsMgdcgrU1orH6Fsd
BGthn4R5k3+CZ82hRM21QFEE/gBI1cWWUHZojIlNBcnoJtka83RJqhdtZE8xNGxk26xqChgYzShh
1UwZJPqjFFLze+Y2qxjzueUJRggCS+VVr0ndTMP48vWxy9hjmSz9poqSZLfCkkfk+CIyoELH9zcD
AEe1QiHo15Y9MJxtkTUXReHsxWhVp4hX3OvKLW0sDar4PCwMGHTr0wPvnDbP9qSrXx/q+btuHwyZ
+Ih8VpcUGWZNCCMP/YXsbg71DEerTYRKJcEq1wqzKyjhUvJtp9nkpwzk4T0DTKBdNNtHZi/6hJGv
mXlbq26HTUYEKELy1l4af0IQ9uR0TvTkTQKliuYVe41cvBszzjhgUhyeCRtP0/I0NgtnU8TFk5PK
c2t0y4uSl3EHl7IqoRn22SYiJOeHN4v0uqqW7lFBPqmZbRQ46UNztRjuxEZ4r4Sm/SBzt7yuieS7
UA6KIT+srapntMWvgHMeM4SeUGsf9SpDFhPTY6jg7cdoHPqWrI+RI9ZFU78GkB265aXG5A5jbPa4
EyXiY6ma4aGvnbsME+b9HOXdsdBxPi6aeN7WQM5QcjsXgWbfXiFgJx+KtNu7ENxtk+XDfCopY3du
3WW7WTOHd77yP3xUR9rIR9ndsRo79KTDX5qMVAhsm6Ux+09AsOD7WELvyl43YfQ49Q59LiJHXqf3
MkyMP7wZTE4N6XDqOTieH7gCeF4TSzUjGIsm4RwXGWxLYnW9DQyt6lZqg3GBtgiP+6RV+G63cGzK
cggWr9xBlFu2mHP/CFWkndmzqUBopXkyoQ18x1RunQgfvL+SU5aHA+0Pb1z9QLEu02JSpRP3m1yS
LIb7aIvTeBvewLvl/FjmNkVnwbQPDLY3cZ0L+204WEtQu9mDF7Xjfkgc+wFHohYkx9QumlBrt4Yk
sthBcb+f3Lw/igoTIDIO49+eg38FjPy/5oUP7f7Z+/Zqhn/24+uXonxpf7z+xG/Mw2GM/68CCjv7
tUoS4By40QBcPMM57A/rhowTHQNu4bkO5dhvnMOyGN2vnok4bxDZgAHHXxVQYt3hn50AgBy/KyfE
7NZq1/nyBGi6AaGryoxgchL4LOmQEaDpwRUJYCVn57q22vqlXfZZueV8pLn4imz6OdMeXdk4ckvM
Zvm9p6Mdg6HK87ukG8OvoHaujWe7NMirRmiJxEBDBaNQ4j9GK8ETHt5U+iQYZ2dYjWXFLmrUAoLd
GvSPuGzB34bN5w38zjQkL8IxEDXqXjg+5bUn7orcS29TREa3YTEwTijgct6U7rgK5wa7OlOqH28J
HEoutKGfO7o2pZ0idZycHYdyGG8YvIcbQ5t0EofF3Dx0JAAikoNQvKak9tFF3C7ksbgOpKF+wI5w
02hFMR0tVY8C3ICwuvXsaS5gquYlujbRV9QN85h9jpLqez42WbrWOFu+QwDummFdjkO5Dkxr1x67
qxnByLaX2Tp3HTjHVmxc5Cia4i3O/4gOsjCbd9LqXUDfvot2Zlx2G012telDJ+ek0028FXwk4AMu
6JOun5AfWkAqZ677KHI9IgCAzdmjrjQYdSDltTTfiqHGBUZUpN2Gv4XKY2t1GUS0k04QG/l4M6Qy
vWhboV9aOvgoNzczEMhLL81gLFYzmUizoYdH2E+Jj0lbzMQVhMo7Moj/mfwQTQutrFeMW5WXcDsZ
wkdXNtbM5A4YbkiyeFaNMPdcK/489WXI2MIBOiM1cfTmAAPbUgtKV9X7nqnHt7wciAqk2Kx3M24q
Twojyu9JzNTtZIFyYQRZoTk/zKYq7worRD+YRwNiKSpWDRmG16uvzdxW2k6109zsWzQn51Ua4VXU
JIREoj5GsxdA/GyukxaNo9+FkKI3Anz8ycxqaJgE3GkdLD1GZUEmsvYWebO6yeESgoKkIN2+Y1X1
SYPM62Fi6GkfIS/Wm/3P7eOv9sj/T9lQq1fbf+0if6kOoOP1//5rGxXeBwpW/ADZHdk2MRf+pydd
d7ffPegaOCgxK4TAsZ6L7DX/2kINtmGBWoR6d8WZ/xIq/lkwPdtBSZzCiW1Np4achbfzYZWSdMiq
VYp/kKERL0jlLCDrImjRSWSaZuNqSBatOx4GOdTnOI97kGr6iXkT6gZU3loFfkk4u1U9VVqISFbX
qvAiNcsh9GvVQ8heRxur8svwIBhgZvdNth1TDa1b+SAou+JihTozMFhiGW80Egru9bmOBYz4Mp19
tzELe2N7FbWxo9f6dddp8UOxLKKn95LrxJTaYvJhUhOEB35mZnssJUV+Ct4dMztrm+mzQh7YbMyp
QX5NwiAeDEldN8ZOCM3Jt11nlP3OLFNxgv9nGh6pGkQ9GPtqWfDEbFaFxtwa2dbjFaJXEHmS7dos
SaxbDzY5sVIZg2ob7Sl/nlIo00k0ezNphDXbnGx7JCw4XNq+DUamnYC0mtkmG2PrZjC4yaCcQS7p
k5t3PBl/tj8vvtqV1ob/N1ZABoZA7kERmIcGhS8Wn4zSvAqsqoe374ejUuPeCXPnOmVz3IQCUI2p
mXuht3rnkHKdIDMyRlfu+cXF1bO34A9tECf/8/PakgasPRRETExA/vATf3lek90SqXj0cD2Fn3Vh
aM6ECddICxRP3YmJzHv319fDwpuMC4+ZGzmFB3Y+Y6gPubnUXG9ql13fNcnnkCnihiSU9pthAte9
fb3DLo+J6ErwA1SiFjEZvr28v75qM0neg9wQRzBhGxuNJxgNp0GYhPk7t8YGcvAoudRqK0p5j6G9
WIvrZ9hRC5F5jaOXG23GfQAWffktGavlPdvBV5dh+4FnyX+bGCO9cphPxq5MlyhxN5GGKQOG6PUO
Wofrv/3cTPPgOhhZE+ZAAhLMeC7HCnl5O9k42WOyjHbQhWE7eFtnEhqZWtFozSeD1SX1HWobXXzO
bYYiGHIyAqYYMKstdPFShgjoGsE5TsA6qUR6nE3T5YRo3IAFP9rh5xSOR+VHZonrDEqMyoQhZAKr
YHGiR8UeDqH2w8MVRJ17kaUNe3LSnU/2iAxuu3Q9Cyhjk4T0UtiQC3ycN1CQL53AehG996I+x4ZN
oRSQxjqrnSNSuGdUc5qb7KCm5zejpbFHdAM0xU2am5V3REZnaF8XGrmpAU4Ajg6vBBqN2iz4WzWn
9DpQLSF+9hoSPCgVgxRBiJPsT6p5LGbozdokgihzGPVrBamPu8JQJTmchTOoC2Nhb910Tp8WCgo0
YNVpjwUuK1GpTN9GutGlu8FNqrxgqDzO4ZkadIcxOZqU/CIc9cq5c1Q4DIGEDS++gvQX+DwzX6uP
YkmS+6leFuEDrA2t3XhEIvUPk2fKb0uq59ciI8GPUrg2ku5qgbWa3isvTptra6774Vb3UMLuZZKV
yfmSFdXgt3mh8lVwOcIw26QEcRg7uw3nft8t1VCjIp3S7D5KZjv9WJtdXUWB1cTJxdIXmknqwNTP
X+HwFnyUTtbe5QAUjyW7kk2844qyhPCB7cRmSWzxdc7yHPuYaB79eKjE4DNOb6vveIBk6eCnXST7
PaNQz/IXB969gK7SaNodglRnOs6VDjvS6DijdlNVu8OR3YDb3bVxX9o3AwZH0z16jajYtpGccP5Q
OXa/htTm4TKvlyJaGWV1Hj5QmlnOCYZgTecjIDWKR76LOMr3cTe6BvozVwzmFzPCqqI7grmk6m9L
hW8MiucOgllQSC/BfEKm3lrqllnC/BGWLXwwvQrmlhOSr33ASAPpodadisiy0i0lnxw3KlajOoEv
6B5F8UwSqPTiiKCmcmSn4s67lUBchJ7faZrlbjs+fRo0xUJGV91AkttDhyk/zyYrc7P02Rj5fecV
00YfEUcjVojCcJtkmBzwcs1VF7hjg62G7BgDbcmrWrytDcY8+k4oUa3MYXSmFxhYbCdLJMyyuGFv
28nWQO062g2KYreyoTBOMLC1sAAa7+FcxGSPWkhjp2IGTku8akYNGceIap0KuccZBnGwq3VJItY+
NitxmnaJWRyhX/cek9KNqh0DJjfaIG9Kq11dJ65z7KiaxFJ3QetzwgjbcvwOCuDKlZLFuZkRPXk5
dLCubuN4MrV9afX6gN5RLy7agQRMdqWqzDCCCKNbe+B+A+QbHDGS0wY+kdGnllrOZ7upcg2zJc9S
fOTF4Svmk+dEjcmV9xsnNJMXk5biSKUmiHjenoTlnH0IE4aGOh0bPDOqT7Dfq5nrb/oiz4GnZcJU
VnOXStlHyViERvQe9Ha4Q1tY47l0/EJy4DgYzL/codlIugK5CW5mE0KgAo1RFtoXGLbW2bavXK+6
n5Q2Lscm7J/kSNci87GzZOmdFWU9dGd1huPqEXldugyMDk8iLLDwE7p7+yA5OIDpx8CcJXWGwblI
JtMBpFQUYRQnDfYW8VjYl96kK0aCRMpZi6G9cwAfhrX+vBauzZxaHPeU4gdHFjVlxfbgxkjkh2LH
kJaUe1g6G9ssxf2Mz97HCkkMf2dGF6HU9G3JIILRSlwdv33TB1XV+kHoUtdWAhmFSRbmy28Gl7DW
6n5y5e3ZdfYcONFXm11x8pNQd70z2YT2e7aMr1fDmnku9FWG4cifsVbPy48UtNzWbHvcGPU4b7qC
PTafyr80mbRZc7gV/pRmuLSsh9KMAa5FXA1INctxjdMgW+Ro8BD1vP38Xt+LbTL+wen7Z2V6mHxU
l1Q/uUpQDcSdjpGYbR6PWut+e/sqB5gs6ivuhYbNkOTr2lzv5bdkteYICyMHgKpzdyu82g5ElRs7
r/Q4J2Q0Qaqwk19v7b878P/gbfuv++//bPqvX17MhP9pvzWH/hvyJauJFhwIa82T+DUT1lz9AzIg
4Hq2N4vXev2n3w25Ya4aJou4NoY3pPU8b8jND3ynOm00xC3sR0FMD4bAbw2FV9z0WV3Px4JO5jqs
RzZbEojWkfXzF0uTKboDLYOQPRrqWuiQ8jEHiPbwaEV8TL/O0a1XCaJNhWI1bkZLbkfo4wyBluw2
QVl/oicKv9JG39Y2642ZUm1crkqWfuPJutsjmYSQj7eOuBpkK8ud6TAh/vm4/73uoA1ab628kx9N
+2N+sfTWH/iF/WjmB4h58ApYZqA7bJ9sRb8Xn/kBGh9HK8torS3W1vH32rMhGzprvJdHgNlvFsNv
PJ1/Mtgdae5dujN24b/C09cP9nzt0SivOWIujBaTLvZVBFyK1iGZG5uSeI0y9Bd0P6upQFltZ3uk
Q8nLIvtcLmW/N6W9IGmgNgQ1NQiu0sdx+t5mY/154vhtmP6Bb0OpwoqGHuRTo2OGkZa599kGgbki
sMl8aI3ReUIX/MXGh/bbv9ffLzoM/thvrb+bL/335H/8Z/Pl68vM4p8/9huBFB8Y2TjQUCX6wzXg
4p9FCHmVLQcMg9HqP7TWf1gx5geDvstlVAfowCbH/vt7EYJIkncsQCvxgdYxmf6b/Y+34cUidFn8
kGZtcEayD9fozIOyKprdCMGzjb9rbZTaURjhQ5fgPwkDrHGJhRIGosCG6XhgaqY++obVzfcLfbdx
PKT4z6FDUfkT/hfzTQRkbu1Mu0v3UFTSIzNe2gx6CnmyiTvi2wGTvoaEETFoTOeaQNu0ib6LIqqP
ZavdFQtNdyP14hQBRadjcBI2n5K0JoqoSLTvIXboH3GpMnajmNKAB/2Znj0N8FBBTSn7kWauLqz2
uGqy6Mtk5s7nOcp4NRI3/yiNGc1l2GXZcRbZ6LCEd8bn9iDjG5Iep4H+9wSDDvJg3gzjpu4L+0rg
ERtYWmsHVWiN15wI0O2yPnITbA3K4ai1h97yBy+2iV/pOiY8gJOUaN2i8EKu1WKfhi2kN2zfcoTZ
Mm7SmySKzQGn0mmuNm4bZt054ElyVFKvnKckXKIYKFzxgCFBMuFS0DfF8RKmmBiBYPwIYyfHDyxH
khRLEq0g0df5Hbr4pN3MhgfGqdIIVdYe24Qw+8ZoIqPPwbm4z9U9k53ZGzbY6imnPpJyQUoyLHKO
mGRUVW3EqGaGvh6exniieEt9RllVi9ZNqD40tB/wo7Qer0oBv9jjC4tMbwtZuC8bbaMaPN3180kJ
SfJwtNCSXyQa864Y3xn0oJACI9NhzEzGr1F4xjn0RIgjy9A3mEb0Nsm7ZkEY0TjSufuKFXSOiVrb
HI81sv1gEGkpz+TSmpg1OsMQbvE7dj6FeLhqfuvIetjUC3pNfxyl96XHa87wS5F5p24ziO6sQty1
SH9qiqbfEQmh9N1A8hlOgyAsQd9bZn6OUaU9fHRsNbC0lOXYn4WA1SCWUGG31TeD98nzMnkr66y8
cLAv6Hd63GXXzOTk8NFIwYSOx7Bq2ntMWpz7cPHS77FeWPZlXQ7V4zRnRXIEnZQedEryKKgnzxsD
ck7FlcQHLgv6SlMQKhE1x3ft6Gbz0dBLGB2jW4zfHARIUZDRx1Ob56781tYrhuBWZhefonNaxgC6
F6SlTmitd0LKzMKcUgikhkYbnS7miBoNxkqZ++6UmAm53BpEHrwlx0uyVIZpP1QA+ovk7NtZzG2v
K9Wbd0IAO2zCpJ4/Fz0k9A0mszFujNj57waMnnAxkp1xAgdgprVmTgFzbrBu62QOW6y8DO8uXTVy
WwEj7TgxRKNjYVNFAG3RWGMtFOF08UWXYzNuidSLYN0SrV2dxCn55nuEbDFGwrmFfRwxutUlpHS9
3kyLli23kD0YN5QzaxFXy9qwL3Hp6Dtfny33ezMVuRNoTDWjjTk21W3P5Lk7rqCTojfvVUycLWxw
RXavgyuxgcE2aKDnqW1HOOSI0NSJv1SZsvelMcaXrmsM9k4VeNMDE6YzgKRna20wGiZfSgiZ8BTR
LK9/6ib2jwVA5KoyJ/PEEyMjnjKq0ydX4kG6GzGFXPzOM+ceH5RYx89Ey5PyBPu2CtttvXE2Exq6
vcKEbnVqjop7kCzzAVl4hF84STCfAKjFZ9IaOrw/GgfDHXS4Y716PLY9S8XN8PbFb6ZjYBRF8daa
HAuDjQTJ81zbfXSa0SKT9BHVl8Au3ieNjRUqNti23MWdrY5LtyLjWtZGFxKNDnTmK0LfiTRI6yUv
8RIaSKeoideDzpYUeRHMISZIO7dD6I0BeGwlp0hoI/fYrL0S8bD2k7jWAmYXnY9HFa49NybBNg8J
OV3hDog2XiBBKn1AVjDORoNRmHSWZgw0pLLOWVU6KTKIiA6PfAC4+OOjqiNvm5i15SRBb+qIb4eN
SssqhcBNZpUWVlfuaFoZdRWi03pABjnWPNGWV2TE1e0itPW8wM1LL3TWRt2Y7WqkY2uxBm5p9HKb
WH2KQmP6KWYofgobakvUTXacCq1OA5ND0ThDGDqZOgFjBr93G0cDgNxuRoTls+kgOjbxGJhRR2XI
BY/wQ8R3Gs1DH7rDJsIou++3eNrgKqpEjGbJT6zMmbIrzV5CeIeV7akaLydD+yaAqXu/GaOpPrNT
vk7YBcYjlrVzdkPrAgorZD9jl4DN4U1Sey6WrXEPcWJUYnYCPVRdc51C3OjPQuQy4z4VwOZ7MbXt
E0SC9pZU227adpbrUFc2lfqB2AqMC6fxtgsQjNdzUBJX8ghgGi+3WLyoApaFm41Ev5uZOFIt2t1L
xLRJdRrBYUAoMelQ7aMKfB5FH0A7X0EOcSWQWmuS2b4G56Y+b2DrbFolB/EwYFwM0X1unKW77JYe
UgeWSjAhqhTLrJ1rABgA/tfFggdxymZsmXHnHFvL7KizWO+j4xkt8Hg2qpUzSfYRhjlHepHk9gVj
hsm8WvRCWcEEbS7bEUHvMI9DHG9tzGQwH6PWcisotUvlgXTLtL0YGfnv5TjLy4478u5BqUvJloKw
9CKHpmmf5PrA+ZQ1mTZgkgBiVFx2mcGsVY66uNQLN6sxO+uwOEzXpuAb0eBRGUjYJp/zWotwhEMF
dyEGbb4RVYgBeGyzaWKiFWNvZZtYtRi+Yfbmo5E0cbVuOXb5iDlW8pAbXRJhu4TcH5MgJifHSovq
5BprnOLGmOF73GtMRGYdE/4sN0/YNzx7m9cO9vJBZHjNk11yU/elVIW3LVM1xPD8u1owFu1lG542
uWvrRynKzWWHTR/M4y5EOqKChDcCMUhe27V1Etl6+g0uiVNt5RABgMesxflqUFMcPfbYXz2mTJVw
9UgdPmjKTJbvNCcfb1tS8CbHszW04jYqNFEpLJFEp7BvpScChu2nXdVBgzzrMeZZPhpyiXCpmNGA
bJe69FyESNjsPqLDg2moZlFcYYLhPqa5rddblACmddRjx2z5BWrBZguuzdRjJfwiM4UaDJ3IMlQy
PPapLnAhrdtc7Gbp9QM6YwwEg9VKGVctPZqln6dW/hCytvVzkPxGHFleuMTHOE3MzCqcioPAWdxU
uT5WBdyiVWs9UHrrNfgwR4IIhkSb7R1VV3xuTKP5qcin9NJEanQrYVvPmFoalth2NaO3oHUGavDO
4ADWS6rhNp7xjUQMziyszm2r3syZ13zS0cpWgR33PV5pq9v5NkfhnF1mouqyS8MQ+Aj0WeHtlwSD
1pMZl9gAc/OJDBdm1CchQ/wvIYkdQ8CMWj7Wax7jRrFonBtyG1S20UMXfhRx2j0SM8p7B23uPuy1
iNWMRPQJlel0V/WDcYQwyI33iDmrjwuv6ryz5pYlmrjowBxu4Tgyh3w7hIl+HTLNuEwA6p+WJh3x
sVOivKydKq79tXxEzaTpgqVv2V2AsTmLRiOfmegLbFDZJ8rE8/zWG/HWgOe5RC4shDBydigO7NMl
tgGfmdxZ8XeVQSnYiTwLcYuz8ZIIXKVa77geLOeh1LL0tOwGq/UjRGBdkC2lxIw006cvoqln27fc
GqF/R8kY+0abO4rSOmzcMzhH8blmhIwEy7aBa4DQTsevsezdKwp17wujvhJnuY510RHpgTwadw4a
iNTGIZ5Cd7iNFxIX9ksXz1fOsFL+Z+xTae5hIPlq9QPbul0zfc301CuxexarGIehEBFRRHbCgRNj
j059QiW2HRHVkaUwsbu/A88eAKfAdDxhRt3EjqO4JHPoJSKW2cZEAjLu4uS28cJkVBNPk1hZafQF
fGY8ddxp0zb46L8zzl/pg88YFObK2xUODAp2S4YJK+j3HIsrMaEv6wIHyIkwYgjli4hu0iIsNnmO
bWasSI6H5KepKyvBBQFrLpjxz5r3q1/XesEbf/0J0ItCFyck0iHcaYWun035OatrPNrZpyulhxf4
eNnkns/t09tXORxl/LxRCx3CT7Yw6NTBbGfJ105oxBZWTAv+xG7dqironcRDvzSWmu9pZc+Aepl4
ChRy7CpG7cDEjQG8byG/xVXw9ic6gOT5QLa7dv8SPFQChx6A5V2qlWFuJyUsYMveGQ4dfBHO0fXf
X8UiDX1dVPqazPzy6WakfwxuTAMhpL4c0xvh2W6H74XwHsykuBfGCjg/g5xAX3cPI9rEJOkcU4m8
zqF1ZxcnM4nGpZ7vUnygynfW7Osn56IeFDw+YBp4ZgdfpSUBCbpwLKjKPF6RGVbEVg+roX1nZa5v
3ct3Q+q4GLoO4wwmNCuN7fnKHCq958zj3Qihsaa7kqCOyg/nBj2AVRXbDM5G+M6ca/2VB5ck6g7e
sOdhMUXL+/KSHsgl5yumGIiC26cmwY1WxPFwqse9c6svo/rGmTMFusY6fWc9vvoOuVUYPS43K5Af
GAd7UOnolefMNlBClo/s1LBTQItahT8duinz8e11aawL78WdwodxUIJLAGFGjIcL06wScgcMSYEz
WBw7nTdxMKT5PN+JATuVgOu72KzE4p74l7A4Eo0bXiRVljy8/UFefcl8DjY/A+K46bmAui+f+Nzq
qWlpQgVpJ9fCpFjoIwxsMKJArzN8esgAf3dl/WG/BxVEngXmDU/scGUlIWPyDBcG+jch7lUJHcII
ktQTaNQLfYiOvEguuMFmjRepdxJjX33PAnRewpZbVzWvz8GOgEhibYNjRaQElBldLHG5STTZPuH+
RR/zV0+XIEBh6KxonAgcLucdLKq5dXp9snFLzmlRT/t+cDOi+pzPeQsDm5wsDru3L3iwN6wX5Ahh
wwPz5Q4PL1h5aYd2pkyCEvv4fZ+KYZO/v6seLBqQY9N1Oa1XRJiJxKv9jnykuPIIvOkyVW0bLzVw
5mhjNyhHM93jv/He8XWwYH5dcL3cqjaANnuwFTkK4eQQVsgWI8t8zOlaP01sQYAmAkEJUBDWPryo
bz/Lg5XCRS2GuLANIKtRIRzuCGuUy5jOKxNJG7+HoDCBV/bfc9OZ3vnS/nAhvKLg+PEfdnb7YEnG
c2JUZpNGwcxr4UP2mAN8ZjJ0Q9n895di/IhDosUFya41X77uoz7OekIngIyrwht4vamc8nTjrX96
+/G9Yqfy/CBOcLgLANe1vnt5rTyEJUfMURxUFndkkOgkwTzHbjhPa7GkJ+HiRtc4YYUXCx6Hi2+I
pcMoZlJLeDTYuZOfw4rC3vTtj/X6Ya+cfkjVhs5k2HEOHnbREYuUtgko8UJvF+K9gm9Rn2699U9/
fymLlUOfzFH96mFjBRtPpPXEgVEPd24/3g2qv8MJ7+7vL0MJydllGKsi7OCOyKayK8iRUdAZqaD/
zPMtJogICbsm/288PPQ4q5yalcoievmVJj1E9iFDJzK2eGHHyRJewAXGxn3909t39fqVt9EWrZIf
aL1QRA4uBcqSZw1yZCIuwnQP4Mz7PQ39ckwISIryy4rOBWTyb29f9aAf4J2nCOdwQHbEAnEPTyY0
O1qII18UsMN5eP7ScF6Mou8vvbZjncbx+Anv/P44l0x0YCKqd+rVP6xOOAvoRzF3ga5/+F3SMRP3
hl855/9QmVeunpuPZb7WBspRfKC37/b11bhVCD6wiD2cWw97D6XyqoctTx5Ks7q9aGDfTnf3f7EX
vL4Q0z6XygruL6fgqoN4XkoaKewXrL1AO5fp55vA7Oy/9SYgOEM2uhbFhNQdPr2uKqdk1UcFtUPi
XcJ3dF9P/cDkij/97aODJwIxm6kdJ/urEmbsOhlZRsWja9OT9d1WenLy33m3WQg2FDSD3hALgYMH
lwtBL1wzKpV2XJ4Cun5XxACdpnH3/e37eVU4OOj8qAOpvemW6IZefkMCY9wm7YA7UtvANAV76M37
d/OHi2DHgGyVWlu+vgjMljkhMz0kw7MobmwRt0+8Ufbur29Frr00ylO2KMS5L29FjWXNMIikgWyw
omvOl+K07vr3OsvXS9pdn5cJSQ4XCaZUL69CfZug1OpC3yzhFW1s7m04wvWE8tlDD/8eOfOPl4PT
hH8xpQhU+peXCyH8hu4MXmqWI5a447Qc1zOAQe640/bt5/enS8H5o5KkpSXe/GDNkR40I6dlV8Am
JZw2uZeUp3pG+1zWiXxPF/BqSQACQEj5ldT9uuODdO9hCAvFOQ1xDNVAgrZ6zOJ7+5ZeXYWq0YYP
wcbAesCu6OXTgzfVDDaXwRuP5dYCu26qWf71g+MqPDTQv/U45sx6eZW+SgfNaTIiLmidx32/cpPp
lZX7kVrSrt8xR3hVhHM1eBxsQhT8lI4Hb+zUW610CEdkqJEl90SzQF/AmvDjbAyM3FMnekfM/adn
CMEfSgknBXXdwfX0NJU1U3XP/4kraw5y+smT6f6vvynuC56dbvJpX9VMIa0NSVNkysQYRM+nuppo
B2U41fNvefcLs5Y3gDdr/aIAbCT1GeiN0NdS4BnwBgm+wZwDgYip6h7N62R2pf9/qDuv5ca17Ay/
isv3cCGHKvvCAEhKpCKVdYOSWhJyznh6f9A5NZYgjWjNnWu6znSXurmIjR3WXusPkZlalf3zI2lf
UhkizZkZ3p4AbPjv50i13/dY7LB2k3nv7qx4wGrQk59TAAknRa1gLdTjI3teYJJMV1BVEmgxYwTE
Ax8zHBADZHqhmZGr2hnU1504ovYGxAGLYqlJ0ecwxvasbTrtEaFsBTpokOABKKXTbWBhGrWh/Dje
6GqD5EjptXSjjBLGNL1bNUSqhBQHJhuu9ghQ6aV/HNe0G45oYt6VHm6F2xSN1Idag863ludb1s0A
2v+Mwjr2P3RwUBXQUGO66afC9M/qJvVU6AqiclGiGTG5NZiGEwur3Nle0/fQp8sR+rJ5Mdbr1A16
arOX4wjnV/qAX9SYm2dNWEuPkSGQ7uB3Rvn359fxdR6DgMMjQaaCxsG6XDeYP9fA25HrbX1y2DoW
MrpPB+fx19Vpvp+ltBhVkdru/PMPswspzQKpO44HdE0pJynJ4J1lVksO2QtYe4/FdKB0tnwsKIBc
tMBVzVJDMNMWAfOqTygRoeiVo/v+NliwBJKs8w9QDr+JwkZKlZMKGTXrZRk5MtHP10B82AhnkYqH
pFkT/MKrn1/R8gTiWSxgZlQA2QgoyS22ay8J5bYORATiszbfwd1BDA3nVm4AqX7wovHNI3FDY4GS
+pMIL9OFGNRsmOetYLe9gCJcyrHg0738axP4FVz2Ok/59Z/zv/mD5GgF8Kp5BxL/75/+b1zqzWt+
9pS+1suP+vTJYJL//nazDMSnP2ApjPTWZftajfvXuk3++hb+az7/zf/rD//t9f1Trsfi9b/+/U/e
Zs38aRjhfZKXmGckCcQ/B3Kfhi/90/hv/93kSfIRVPv3P/wbVisZuEUwqakoUL0gK+Ez/4bVvv+I
k13TqKSihfIB0y2b/wFngq1dZ5lTZP2gU8GP2ARECjwKDI73H/0C0y19nkQq5qOAuimF6aw+Ju6S
q8l0pUQV6v5D2WEfA8RE20t1dFbU004oy1fgKxtQXAHe4UmzxszOxTkYCtQMwogwoawy5eXDIH7T
Vvp85vz9hcyZMcLdgYW6ON36qlGFcez8B/x7SujeOmCs+T90REIX8LlpA1u4e4/5qzn+/00whaL/
h4H9Iphy+5q9Tu1r8vRpas7/5u+JOZP9KSOhUzTvHXOd6x8T00ANFsA1SYxlwKkiRfsH4FsCoMuk
U7E95HSY64z/wNqK/4HonM6/4WoJ7ojVY/wGbft5YtLbhMlAuRb1FroarIHFvUGkokD2O6J6mt9K
4nMVHChYvAuw/G8j42uA5bkT5jEpTE8A+/mxtG9z+/H5+fr1wrevczu3J3v/eh3a189Q+Pgtbov2
fvN6/TrZ19eDfRbYd/zNu8K+eAjst6eHs7eXh6fLwN4+Xd68XT1cvF329uXV2+3bS277/O/28u22
tFP7/vLk5OHpZfd2FdiXLwee6X1QfnqmeXF9OLzFLGlTAV9r9/Ycip798hjaF6F97s/f9+zidXOz
fbt/2R449N6p6j9FXZx6eOZR2tAYSXd96h6duvP/r217dbxebxzbsVcOf7CP3CP3w4z+ZquYP/en
uIutAva0H5sjcQX9qNTvQhERnIswyOwG6a9cvP052nsL4odwSy6bPKiNrHXvE+b+9hIJMvvx9v52
9/yKd6t9z6/HlFlz/Xy+Pz5/vD727eO9fXG83x+fnO33J87Z6mSzP97s99v5d6vtdrV7vDo7cbZX
W+fh6sy5utqdXzrbt93V2fbS3e3eDkyO9/zwp+8vfZ4cYOo8LZ2//zzbL3P7GpwMX7q0n19PfHuY
//y6WT3cPZ3tbs9OnpjGN7sXpvGB6fJ+Df/pe3AifpykXNAwt2z5HqePp/eX26PTx/PH3f39ZnO9
O7337dXJ/mS12Z6s9vvz/fn6fB6q7eXV5e5qdbY9+vmdKvMz//RdFjecws+HBClfz2Vl8gYvX952
z+cATOxnMgZ7f8Yaz+yTh+3t08XT2YHgX/lUbHH6/EujyaB8aaVSpwtzPIE8LHF9tzWvK5p7IV5F
tXKEI4HdqW+lAXpFiR+n4WmcMT5ou3R7tbvDMoAfb4XpaYxv+uHab68xXDlQyF60ev/aIemhc92g
KjlLsXx+Uejc0vLrAs+tRcFutDvDQFtSws/3yrR8u2o8nDl2UnP+8zv5dhP7ENZa3NdjTAFEoycs
U/QZ3I69D+3n54unk4unh4uzlyvRvn05tDg+J+48qj7zR8g+FNI+i5v150dFY6/1hbac0PzwAZlI
4VRBrsdsdWy66c/PDzh/1sc5Bx9qVq1QTboEBrWdxclWaMBXjVGGqlEjnBWoinLXT4mvOBGM1l3u
IYdcxsjeIDFm/YkyHLb+Sun/aQFh+bDvX4Ba5gxYkKkmfDn5YOJbiFK52NRMV9iFNZGDrXJi6wBv
b35+2Pmzvjwst7qZWKYbXF4/Dyxi2UYJGAyBg6koVygkYFbcj8oTVS15X4A8PLColmnD/GwaFXRo
P2SQ2rtK44cT0CDdb9XKMFyqBhrND81bUUhJDiyN70aQTgvcSliQM1Xz81N1FTiDuQ3jGs0YoSBW
P2VNAUUhGuPNz+P33fPA36TqPE/LL40row1wL8lHw8UdUXcDq8NavJ4a55dReBAKF6R6ZNwoeswn
7YdRq7WgMjIA+25bV+EGsCx8gb4IfvssJsR3KnFchjRYrMvSgt9HCGRS9nWHUhQdNOFkOwgs/0BW
8GVbpWJK25L1zHSjQiQuppxlJRZtWURukNRDnS3epwgflXVz1LbecWTUq0RI7/KZHdgZ8G+KI3qG
K6HUud60R5LeHxnJsAJt9gTMx4WbvY4UnPQURboZooufx305jyj0g16hFIrsIPoyy5JOIFl96zcN
UgmCXxeOiZv6ZaSOSn4kYuvXrX4XbTkwi8MO0b0aXAUDA3/X2galZDlto4Ca8cPgt1vM/A5oyWgW
iTx+E4tcQ5To0PcADlwFKdt1Yyr3Coqm3Bmr7MDr/rJA5khUkqm5YuCIv9XnqRs3ZpooYO7BBKT6
aayp4onAvntggXzZxojC0uAuQld3RuB8jpJ7Md7fpTrQm+uMlR6F/TrpO/lstlyxCzPQjn9+Vct4
KBdwuZqVR7n9qFy2PsfrAgXEslCOLowY20StvvLVtaz1OMAb659DLbROeTuLWPMk/bD4Z+q/gLQi
bKlb5Qra4Ll6lr/pG3+rXPa47cCItYUb8QLJs/K4PlLOlWv1wHb6Zckuv8I8HB++QtgIoGUlvoJ0
Ul1o5+1tdlrdWy/q2QC6+K7aRbfjBW7lT9NbeGFtvVXl9ofOjeU8YikCP2JfULj7AqldZAB+oXhS
geOyqwbpsVkiJD520r05yDCtCqQwK8kR4m1Q3ChSvxkwuGytGyMtnaAAQC6QnBnmDuWE+6lftxq2
HMEOp46jVK0Bi5/SanMkxCFM+kVK9GThujzWzxjVS9LDoKW2VxxL47iZxBeZIReFOwNN61hvVkY/
gCp+yZvikVNsrVWxfGClfvPcVA8pIZL5oBazRCjlkWolE/JGLvK61vMA4/MxTw/BL74JMjed5y4C
lWtqYZ/fbyTpbSPLIwIk40worLpLI8mHX5V4Z0CAShASABrPVA+MRZBBHyvs4OrexYdytCEgZnbS
mNGBTfTbR6FgzeHCs1CJ+/woQqQVYoNQoCt1KcLx5lRdVX4m3v+8KL+LwluZmfXMSerwn6PoVq95
hoz0cJzUyglNOIQ8x9Y8sMvM5YCPydk8YkBv2GKgWyNosjj2lZ5vEJRQeAecTFEjS6wrMBTN6VBO
7Sb3YRHF4yAfaMfNH/olqEEw9rd5pS2CegjPJ+A3erdD4GFrVLj3ZrISOlMiYCBSl1aMq2kQA/9r
pd/PdWTw5hoj2QEiSYsDUFNSIUvjjFFFStLFasiDEoLn3e/f3dwQxkaJtI2h/fzuFHMMxakSkEXH
nGsdaUm7lUgnDnRR37Ol5TjSz5yxFXNjWF7smQJCrlVepz0VWRn2DvJVDt6p/kXXj7PDNHQc2NLp
usaTjL+iSCuYZPWDNSRHatcrTKfesKMkvS56YxWq0snPg7AA0f21GoEykImTi3N0Lk5MX26HuOW0
dCVQSbLjodv1rEHePK/CfN7xYm+v6112NEmKySVb8uvLGk50BRQdKV4ILnL25+evNK+ZxYB9SrYW
3wgPAb0wJWhARt+qRynsV7uRrWBTFd4hcaB5q/kcigoonBAJBB2I8HchgQ/nmUZHsZBgvLtdaEoY
92D30IRjjB/kjEovsvBkUsQjpLr2hSj+DpXJyMMI4SJLYZd+GrnXYoE1lVeZrRiVrpVC/UF9eUhA
CeITbaz7IKmkAxviMlUhHHX6uelNf4OuxGJRiZhrKMkowsqNyvNEaO4LGPs2mI/HpC7FAyv4y+Yx
y4y8a4fOkg902z6vLUFIs6EyjRicgNGsxFHoTrN2ao/1pu72tRFCb837ZOPh+XQgTfqyV75HnhMV
kU2ZovnnyIkA9qKqcVvUR/iPslCcVC0Q26kIHiurOEK8/BBy5ssZQERSaLogQNxAtcw//zCJQqUe
qLHrbFRlJToFHgLwmvPE/dWqgFoyuxXQtYQOjXzDEjSTavBHGwOLQkpRmnKSApGu9wObcXk+RmMl
HEj1FouQcHS0SGiRf6XDzIX280NBafQzs6lS1yiK+k8IWniTctrkdgt39+nnR1sM4BxrBs3QwcBt
DsjT4hDtuBB4CobCbtOE0qUXFd51OMEe+n0U9OcQpqErR6lssQ/j7NVoRd2nrlIp8QaZxeipUpTg
wKn5ZdyYCdbsB4R9H69JXzxLXtB+b0bGrfLj0FinSp3dybhVJuu+Dw9V/r4M3AwMmwlX8NsAXavz
Wvgw88reCoUJNrGrTJHl5GhoYEaXewfOyeXFg20RuiHtUiLNDYJZt+VjmHGSW3yHCRMCrDGPPV0P
hjWmpDNZTxy9ZC+OoWbhrV2Ok35e9FX2AFYD1cNSw3R7lUhZ3jhyaBjBY1ol1bPgY7X+amZCdZon
OOSsggzZfBjCoYyp14C9T73DPBqHPvTJrcufp8FiG/zrYbgbzmwqrm3LXVcfrbIbhSpxoQJIl1I4
mGTvgT52kABL4VHigq/9LuElJHOa48UAycfcWGLiG9j8zaRlKfR5s8TBA2VnLcSW7ucHk+Yl+eEw
ew9DsqtSKqREobz//MNsgKjdeghMpm45oAyCqoV/1puocIhdOW2l3iyuSsxiHdQN/XXdDsGskDnY
klQOG9h6/tFkjdLdz9/p6wSd01ZWAZAOdpNlcpFCjA3xc0tdKyGfCSOtX0dCpRx48m+jzALkXFyo
v5nzwHx48GEY8WAtiRJVWnhlBkFw0SPjc+BI+y4Ku8dcV5ixY0tej1CbQqZUauIWoTztsLBtN3Io
Zf/CXCHnRYqRtcYevEhK4yDXhAScFgkvlDgTcrULF3r8V56FJ2E1z4GsxcYxYQFdktAlLDYpeUO8
sEdstkTS4OfXvziL32ckMOmZ4TIrMi+rIxyYtdDMYZI6Fy6FKIbzH04lakJBs6H2Fx8DLTyU1n/d
gSU2XrJZhbyOrG4xglPY4KHLYeliztC6UjyIR2osCHD2q/T65+f7OiXYdkkeSXR4yi9kqFjTauCa
Q+BSRuWOImVlhklqEhfuz3G+PhJzYdZ9pCAGV2hZ8+jrURVR6/ZdbNr0+6InH8cIuQ5lfWVpjay8
/hzu62uT6XUxxUGuYJC05HglEj5lnNaEg9u6rdglkBLoRwRbi8xTN/iux0cir3bz27CcnVjOIkRH
7RkQ8udlHKFmpQhjImDempX9SpdqodxoeEOeN201agg5DBhX+GlaHajuLm4BTFM2aBTDSK9mKu8y
gRsqqWsGESd1ka7rLsiN9Dg20AmdBqQM/GwsN0ISC2elpESumGb9gef+eiJR0pkBaWDeWC3G4rmB
dlRDAhjVMcQw7GzZmoJ0neLI2tkjqk2DWyD9IR2YUl+nLkEhu+mcTNx+l7ANEzvOVNUxfUFwSsBc
NUYbIoqGA1G+TlyiML4oyqL2x4X+8yuFLBhhv4Q56JBkfnVSgef9M5SFLq7jiHl14Bz4Eo2cSwaE
QnmZbU1bXjr8dlC11pwER+0ncdOm0S1CS+qRXDaHmHtfRo8K5EyQRj+f3wG/+fxcQt22VRV4piM2
QbA2J/ownoRM2i8XxBwF+jrzksQVyYTPUSB2l7mABJ/TIRKzl802fCzJJR6kUEVPxbdGhNeRwbv+
OeqXUSQqBxw3xBkmjcPI56h5yCqpWuzYwOZn20xPTCQopPiyryr/wF1tcUuEJch1hjVPFFpA8tI5
RA8xOpjU3HAC2ahuuYwM3aXeJiiC2VGMBPcpN1lD3TQoqqeWrXRTNhxI1795kdxTgeoCoKZ5PoOr
PqYOYjPyqW2nYW4v1fe1WVlQOczsbw3df9rJPRRmHvMPGUoMBxsTlAp3Yz/r9z0eTb49JnV6YCf5
5tVRzADXRSWHG9USottM9YDhcKM5A8n8m5JqyqkejNZ+UM3ywFr7smlxV5vlNDAkJOcSl9dsv1WT
gP1Zc9BuQQUR1RDlscmV5hKREMDkgsXu9et5OR8MzE7mCkjaxatKarWim5hojtKTFAmFkg22JabN
bV6a6tPPsb57X+wlYNJB12Ebs8ghRqFF28dMNSeI2mLbxkJ+Kqvhr6/0jCEsDqrh6FQAFF1EiUaE
xwRu4dhwinGJ95WAXJtPwV10Ssk3DlVVv74y5rmEHCa7CRv/cnaUqmF6EAJUByPSlVRniLeZKM6o
hbpXBiwifjuERCMeMrDkEO8AxI9TXoAlLktVojr9JKF6BN/fSDehOIjRgZk477Wfrj3z8uUd4VFD
K5N62ue1paYpDrKI1Tk0p9S11SnjTZ8U5V6lXnGsT6Nwhz+6uf/56b6uNILO+goqLDMcaRaTMaV8
gL2loZIyYE/udNFU97YhF3gQ4ACdH6KSfBcO2hwlJl7g3AD7/IyDig6iTwrqRK3e7aIYiUcvG6Rz
IwXl+/snI+Wj9s415OuVzY8VnARGnAdSgcu922ml+oDpkIbDQYtjwc/Bvq4z0oMPwRYrAPMiDACa
EZuDvuvXhZz1dpOVv98W2e5A+XM9JL2jxvR59Mh0RnmUO9VpU8NAQ7ipjL0fGOYJumha8y+Mn0HW
M8vZIsb87lLzYaufwgTsR8v4BYqnrdUmEVdiqAoneJJPB7b7bxY0pVVagpAQufQvuRITnL1Ijggl
GW19GUw4+UxmLG7bMBndKs/SXx+WQAWAIpFfMTFotH8ex9bq8IfPkY7N0RC/xs/PP7KMNHd/PSe4
B6izKwAQQxLzz1FqySrwO0JVFfpjdJ7hdXOctlF0+S9EobsF0IUeEIyWz1GGoJERXWN7wtZxsLGm
CTZSP40HJsM385upAA5hpqNS618Uo5FGrAe6zKqjFnWNt5dhTuFxFcbCgTjf7IG0BZkLbIFz/3bx
ZioFZcxmijCabNttlOF9o3XItqN2bLh1kVEWlMoDr2leNIttl5CznP08y8kzPw+gFQWl1sMhc4qh
j1cC5FGYvcJ1mAm/RI6QJc5ZMDQDkyqkggHC50gQsqcIbycFYxkzpx8Uh/sR79b1zxPiu+f5GGUe
4g/rNgi8aAgp9Du+UKjperC0UXAbhOHwjq3N8OHnaN9NDDwEuD0wL+j+fJkYOj7to44fZRLJ64Hu
8S4po0MCS99EYT4AmiQlnGWwFs8kRQ2KcY2nOEYy4lLX9eqWfph04AD+ZhsiCu0lhG+o9bxLwn8Y
OQWhxkbqiEIeNR6rEiYBReNPt56Sa6dB3WUHgKffPhXXVnjKdNzJoD6/qUyP9T6q5qcSRuM8Mv3A
zRH1+P3RxOyGJ4FsGtWIZWe/xcEzAADNrBsM+bjz49r2MjN2fz0PkGiiqPhefECX4fOzREMUjV7H
PLB6qT5FGE8+RgI3ODBi38xtomAXOe9BeNssZttsU+TRUlUc5ECjGx/OZ7tBlTMJbhIVsyT752f6
bj58jLZ4P+ynU61mouIIjW+8ANYqVq2OsjMCyMCE5Awj8p8DzoO02IpmzApnIHVmeOWL3U9ujSrP
SzaIwowFN0pN/SRLU9+1oj5fWXFp1asyHfLORaKxkX+/9ZKPyeALceOki6V8foNxj1hvGfG0RtUb
3hp9vwA0Y58roa0FklYfUYTBM14wCjM/MNDfLQTwQFy+QGnOZZzPobmnB01UyciR6lr6NjRoZiOf
Fv4SrzPvv/TLqAiy+87TdDG8EJbh7aI86jCc7ZYSi3cUmtnvePqk0osoi3HM/a5S8VxXAEdIgkvz
sXNr01MODNl3K4EcEEYViE7AtIsohedXyJBkisMxVSOnN9UGcnr0v1+BWQCg+3lifnMsIwpAKDL3
GZ2/2H/DLjG00ieaNiiWo3M150zueuvU7xFHqnRs5hBkPdC5pbc0r+dPC8IEVoXuAQww2u9fEsOG
64g8xTLOe3nZXBeSV/ZHDQKTJwDHldqVCw2jgkyuhQcly5NT3A56kB9jYa5SAa+0dWyROdhG3oR7
P1LwUa6RTYDvEKmT01aa2Tut4qdXceGVio2Y9VCj61IpyZo6aVM4XakGV8jL5pqtNQ2qIoWQVI5v
+hgGFLqu0UQWBvlGLrX6AaODKcSVuSg6p21yee0bkwfavlHVPyr/+DQu0Ll3Y8WIsIcijwtc1S9i
UHet0XTrwMvH67TrpGPs6imV5pqfb8VINF4twZKO0Uf2mk1cetGJFuKcsOHPlu8EtRadA6SeRZ9L
PBYqoY/9VVOK+nOu0uq02xaggt3UcX5SF1U5W6qVgrEeK0Mu7SiKoGF6Iuec5tc8ExJ3ym7UxTHZ
9l5r0ifFa7FwijHK7+KgozyiowF8Tcclfmi7xkOAnJt/bPuCJO1bVL5HmCVUMrC1lsJ7TTbryVZk
PR/X0jTUL74k5JGt9XV8bWFhPR5nWWPeVcKUXRqThaZtGgrqdafk4d1QJ024awsdobmoM7rKLmtA
yok/xZYtS0U6ObLXDIhGFKVwodVTdI948pg5TZCb7arUa6SXjEgbGqCSyGTDZBH606nG1m5jNL5X
QD1Q+snuB7rbtjoV/ZEgF9WAD4Sq9CtfD8KHEdG0B0UoBRzB60HWjoXYZMtvQd++1qD+Tyg2M2hj
XeWnolYOle2Jk3+C0WmTrpTIMJ8iUaUcEftUDJCcQuPQSeoQYTv8DJpno+i1gEeO1buuGqunfqy1
08Rr9McS9Kaxw5kAuXuE8MqLWG572U4tvZPQA2jqve8JPa4MqjcLntdjgVy/bniSnRflFLnG2KXm
qqsL5RgXwYDsjxo1eFFRoXCH68ZYOUpsKsd1W6TPsTwkF1bfYf4eJNZdkLTR4EyADJAIr9JHqVDr
O3Bcwk2IkP8fqn6GgfhpbkaOTjW3XBlGJx4HoUqNSQ87dVypuHMAKVVaZXCyoBPPG2vqcTen9HFt
NmOn2XlmNRd1FxaGQ+3K1NeYm6DMXmCgsVOYQG+BMJOUBl9At0HvPcQ09VjxrzpuQNcdfsL3gomq
uG3V7djayTj06IOrZoPnqFHKK3mMNOSqJclHipMaUsEgBtN9QnLZr8dJqDekd8JMd4qNjCJciy9j
r6rTLf6U5c6nXROuBKVQX0ajyyPHkAYjPtKtrlxVyqDhWkdtQ6Vq7WGzqPuVtReQUm+3Iv3aO9q1
k7bOOkU4LfNEfxQyNIePuTlhEuqFReiSKjeXoWkmiKt4DRoSUxlFLkA0s6G3IOLdIIAt7457mRv3
eqqn5LQ2Ou010c1hryOxjr5F1FWyjRdLW9sq+vGiK8tTci2UZnArdKp6LvezF4c/pp0PlDvFybhJ
QvNxkobyLI1Yj5RsU3T6Qczl2jqtpBRb2WEwnKLG6xOFfZmNSjEGA7Nq3atgXuddFrkS3TpoLtzT
GTut056pVvVYuETTcMshpBubth671h4kzLHXkiBrky3L6ZCtB8ypL+QxMLGYaDXtupW6enILZQxq
e2iq9qyeUgwgO/T5EQGXDV914ljAnkZl0UsOVr4g9vq0lEQX065qZ4iB/xI2mpnaRhI0D21d1xeT
UqBhlGXCo0yn623SIzjj5ZC0tLglTMCYOHG8EpO6Gp0QZdvXMCTVsqsc8bnzUoSNBdppHK8ipKJl
GJ2R/6fow/StYGqNLq4ranckjUHW2UOgWzx3093KTVtvfU2QEztCK+NaLWv9iQJXiddtm/ZnYE+l
N29Is3MBzc5hZY5j/oRtSmcgAV4rz1aaF8NRS1+nsOM+Th6DpOxFANwWfqQDfS03VMo83TZh2P5R
PDWK7WIShmcQ9IO4thjvU9xXLOQf1JRZq0N5Wuspl5yVh11mYUu+oOClKVh9vJERVb8MIk+4BBMo
PI3i1J/NXZ/HPvc6zohUkW6zDg18YHy4dTiyjmPEeggHAAiBNliho04lSLckDtStkqXtH4oNzXU/
tEw23cy6KxF9vT8BjgixPfQ9quhWIpVPvt6NbI2Rx0miSanM0ZwlIdtyHWROJ7aa5NCl8W7LSbQy
cTdlIefwpkEw81IRGy9d5WOtZG4xJEXkxJEVX1Rq3bx0SuYdD0NT/wkQEkqcNuPFMd+YvHZRyc01
B5v+jO0O7uhVLQ23fqdED0WiF9Va4STKHMMn2RSGSn+0kjjp1n5cVJ2ttGpBxovx8aMUh+g6D4Ko
r1hXWFqCf01OYiPyfcxQemk28ugrRsfoa5OaXBzfxJPJfmM1QoihkaGquEqU7HyOHKjtLSKHRo9d
Ed/UxrsmDtBBHwZeaYXZyrYPxlKzRdQ6J3ek2COvJ91HCME0JtwyplgiqhV2crBW9SLtHfZ37dYz
J2080oW2vZIFqCQrXwiQN/JkVZlgKeNvgsu55yso39fdo2KWPEWFTUy+KcfUqB21G6ycTVc17zBh
NpkGfmBVGKl2PIAKQyuyx7BLG0clHxEBRlntzRBPxksNKrFyBZ/LGMNSW4PDJcX8k/SZfFeWg7FT
uzF6pPVbnQu1P/1BOrv4IwQS3gp0/rrchubpSRvO/ei0zASvdYqoiFFLGYMAE5CQFEiW23Bce3EX
Wms51CPRnYoivkYcYhDdrhIKjUygx/ZeUHPhuW0S+bmY/evdGlO/moEfTDadRL0T4bRhrNyg77rR
465nHmLMC6EmiQeKIh55pemGJHwRT9t3TfhHtmLVsK2hjIV13OV5/mBRnwxd1gLAxQh8bWHZok43
71jLPUG+iH2s4VwPNlu0SwNpjBxLz5kg6mh6+i4XivwWlOqE2T3lmWpVNzGLRpp0WToxvDz0joZu
0lu3H/PctAHvKAbAvky5i9CZbxH7mnLfrSa99i96UxlUh+tb0pc2DT4r3nTAHFQXPURLIENjKzXo
u2CbsKVbX8+O0pEY7draD9OQSlqPPZKD/1Nh7c0il4QVQqOZcT+UqX9txAPuLmAUqth386LS/WNA
HMKE1U1V6ucNKL3puMiwm9kaWQITKQ5bMgwnpC6Q7IREz4VV2+ZNsBk6cYwvAyXotn6Ej7Lro8ck
bjvybXmrpVrcvKgBiWZnS5UQJ07K5SBZtXnajtT+mmjc9C3uJDKJhGVhKSWGou8GXdGFWzWGhP+A
qUXhDUegmcqisFXFG60tAPC0PqmkkeSPLUVtrxJynHY3oKioXioNZ6Voh8C9qxWfrURr9Nt76wYT
BegOvdaZ1lHPNkEbibTHc3qAcNFVXvhVemP2SMxGFKjF2L8zWiyDbFzATPE+yoY6ElkrbRJygGpc
G/ibmnlcq2VX2lka4JYm+WDW7bhIG+xIOEslR5fjSrNJ1FKRegKN23VocGRuqpS9+loqeXEn7ZQG
+hZzsarbRHnjie6IN3N3I0nxNF2oAb3o4thPhgLiSQ+DNzRsPzOC7tVEh7y1o7DosalWhFSEgNcE
wq0h12FyXkJvS1dG5WPF5eq4E4lbCsaKte5avw4fmwKEJM4IPVcXyTHUtgkcLNWxJOnVdFz5LSDY
ayQdhZbdgw6wi4W3OlyFnVWoJbItncCO4Of5fd1KLK+O4kG8VrypIttD55ZLWd2wrSnF4BOY1xce
F0UrkFJZhlfiq0KGUZ8VYtaxfkRZS8p1l6fdtGs86uxv1CAoASpDpMhPepZV5mmup023L8xEUzZN
FSZz5liX3S1KqcacAuA7Pt6NUtPhcmQYrVed4yoNLsbGkTqvnCwJKq59aPc1L2JsxqRrTaUlVO21
4CzHpzHFRkJJjvMu7HB0jgRN5tySkHXFIarMknUYIDt2YtVBSOGrj4zuQsJ/vCJ3UtsHo4NMe65U
oFNspaqwUYPGq2UrU+u6uwFF8ck1jV4tXdWsUsTUk8nag8SSspUyhnruUEhQg1UpRn22aTEMk31b
bQxuFSgkV+J6GqrBaOwZ/RmsqCWWBWldOXXGm4dWuHc21AIpXjdOyo03dLikZ2T247ptMFLYp3Jq
YBkhT4OwA/oByVdMFYw6LEGNBogxUSdfN7zEbN2TTEqu50WZ+CxZiaofGTjZKQ2c/MbIN1M55Mnl
WJtShcg+ymanMdqV4SlXW9IJDQ/u4UgfjLY65Sj3kvMhTi3tmheSyneVL3c+fXYvNv8UiJ2Faws+
anjstxjjYbzUK8K66avizcMU6V4ypim3PaFqjWN91HDeEn1Zi446v/f3lhXUqe1j91w5paj0yc4X
0BJywsJHo6MFfLEF9qg0jpW23KRoNgnSRZ0BjrIleeDaignZwI6T9Z7utjoJkj0KUWthAQ+NJGly
ViyCaMgEOfkwds+zb5x1EcM38Z5DtutgG3GrNHd1N5rx3RDTT9mFkThmJwEOgtpZxzeezgRV7vvT
NK81bp5WUrXZinxWTbCMgS90VIgD877uC1W/CFLNiCpiDopBXjf56S3mVULxOEXl8BoOvaZleEEQ
Z2/4zehhoBNiP5JKqbg1zGpiwyL/wVm+DZS8fMPFTIn9o7CxaulCx+b5lmp3bqyGVvQuUEbmnh62
mYeDeQQ5mZGK3nyWkrWKkCJV1kE2FJVtBE3LQTjG5i6h/trsrErk6p6gT7b1qAJb+HRp7YmuVRpL
oM7MbFVqSDvbgLrlt6aXIBRQXOBEqBnIP1rn4wah1MZwERlwOFg1ydjbOYbq/8PeeSxXrmTr+VUU
PRY6gAQSZnAnALZ3tEUzQbAM4V3C4+n1bZ2rq25FXIV6KIWGJw7JqtoEMtf6rYTNquNky8/D3yG0
WL6z3tbrbh3m4pV8i2TdlItLEYHbth35cbK3zksW1+amHmvRUQEJLeezfBTDrtN4aZCXOyLZKCqE
7jU3u3ERdbMb7GY814PhUmhFqcInl3I5+asxRR1dr/RB+XOe5SdKxelDHLhwJxrOyBYw2lH/aXZp
JfZ1dn+/ld4q5rXMoaUN+d8SptHkvCC/AEHACB099cQNVkEiJ6GCrF3GX/Zk2L9nJ64K6qDm9anp
ywV8TTfai6NMhyd1FfKtV9kgWZWxnbRzaVAkSEvgVxtBYW7bdJzdHftk1VyVpjfUhN21CbFPNNzy
23E6nFaBmUZ2Fmi2zL/kWsqz8EjdC7x58PSN1LPxGXSkNcjCNtRz4ZqrFZZipUtqggL5sdKhjt1r
wlYWTlg3PhTxjYRNT5YSwZLmXUvtaKN/U9y1WJvZgM8Plknv132mGVCSGg3Lf/jFFY6/LBohiERR
xJ+uLDRAAUvRNYQbOXs30lI0gSN6Ls3Ya6rPujNyc9uM2kLwpD1qHzQuZCTp53VuGPteosrYLGbM
9JGxIA5B11WG4Y/zaPARz50Fu1vVzU/HzOoyjLQo2XjDTFScSFE4jPXwTn3g4NxbJUhzXkyNoTxh
XXglveEewdgBhIYdBXMJc6CdvuipIn2S5iGan8QyficV4E6wUAra7Lwstn4rM66oL+DZuZkR6WW+
zVQMcunSa+oDRA6nxZLGb01mw0yrnzO8GFNhPc75YjJXgLw7+2LQvTWQQ9kYR1FMSRV6U1z/rvqc
giFVq/SdoDmHOsqKgT/UMn2tuIOtpd4kyhs/Ijc32pwtgTnDojUxd0dcw4VwTqupzIYk+zhLfcKY
wc04WHqWX5KyP2ZhqDqwIujCAMad6k3N7EcW0pIMwVBNGqesMbu6ggeIXcEBO0mATLVMKsAMn9pB
ui7R73lo0UuNEeV4fp5Ql+rfvWIPDEEN/bUEk66kkuvdnzad+ZOtuowJn3G5r7FL0F4R9r0RUwBL
9Y7r22Wa2Rt8cum3RtelDCS9Me9z7tGlGpUDUa5WTghhONQG4HDbEiN3pXk0zTcRR9p0Sd2i4PQp
3WIKctUI5q28ac7MiG0SJOXoGkGmd+ubZbZoAanUHEZaNVpekrwf2iGMiROgXWyZnT/xEE1JgIq1
FHtPouY7WUqR30ARUfe1IFQDZxwbIw16q0+YJnqTgscc4Qmtnzrhw0ECygIaI63iudGLpbxqWuLm
G5F46ScPY7EELletEdosRDszabLhMLZ2r21cQP6Kg4PZIaAOLxahUzdlvJs8zDmbKHIjtR06iy4r
yMVKhnE/N52fmW1FNxawHEdR5QFXDDPFmUyutXH1VCl0ihh7ZfmEaBVzOKChrDaaptI+dLzeNv06
txK116LK8g4DVTZ/hrTX2NoTQKrQc+P4aYKgefbK8ggE1TYhPx63S5tGXePXnioM3xroJg310SjV
phHeuIQ0bagoFK01RqGbr7a+GeWSfpdj66Y0Sq1mciiIdojtkC1lnJ9VlNOZOd7ljuHUmc4VwReb
iY2/949bRjR1NoyJJ5qg5m5nrj3NdE7PxBj2phif+sExX3k9VB8oxG/nXNWG9EutGK7E3oBhaGU+
Iv7Q9E0ts4aizinl9QHxes1ELQTPgqt/RPjx041HlSOxISaa/6DzsqLYpcbMd89ZdedU1wwU3KA0
b/ZVkupa6BZ00fggJdqzyuin4XKv9V9GlNouQ86sksNK1d+8S2E+XF+MVXObKxCAC4IofWBTGBbi
28TonbKVfKBTOTGIByy+erVvelnSfVFRC+jHbue+unSLcP019910xQ7Tx0+QGkn5oNgyrqnD1B86
xBteZLTUvxrNseKg7Nvi22vb9UVCZq7+UHWmAa6WFuc0H5FXGLN1j3mSyTtoHnE2OT3He4fiy5QL
jQ8ZPGnpbvMw0OHHmc9QpM9JflJ90XobOEvGXajmIyfn+t5KsiR8VG3oN5KWw34HnKrt+9kcEr+e
PQVopU0q+ct88v92vuI9pOI/T/98JgUV8edfUaKH3//2N3H/+r+yFS1B6/i9ecWhb+IuJYBA/Svz
05R/xyCLlhxaF6Gkc5eS/48Wc3JCaTNyqchi4btHjfxHsqLJzzMwYBEDTgA9oWHGvxKsCJFxZ8r/
J4/n8Jre6UNI+ztHzF/0TgD/g7IiMiqO8kYTgeVEzBVJzGjlVGPOIjJxX2pJhIuMS8rL6FIyuzUo
MktqH4XdFdRuTmNO62FuxaQD69rd2mw2NBhmVctMsY7UWW6YRbiNwB6pXlRgYOZJMwX64aJVXuun
uVzWMCVZ+q2aCG0Ik8GGmzWNXI+PFDB2ugzLRkvtE1tv9parSLPDFu/yVGAMbAqTMu/WBH+rB92+
n4J9a7Tphp2yrX7ZZQWH4QNMy9z4IYykb2loKVmcn1Onn+FCGKwdsYliyEjbB3GV6Te1n32OWILw
gU07mP28Lwu0b09z1BKLhdNMmmGrFFsJYCID8LdpDCOoBoDznF8Gb1b6g0vf4c+M4HOj9TlvTWvm
qK+y/kdblEN1sKu5FbsFqy3hIFlkiABBn0I/rWEtiEg11QDo6LpdXorM7m7tYHFuR0Yg4MT2TmUk
vzrN/lFH5rWPRzb6mbmx6HcLEAr7CLdC8tgWE3XrXVXgpx/uTCwIvb/0HkdSVl80UU6va9Kxgrud
OmNkNDeyxptVetp59NIzwmwgWzkuJ7k0P/O1OMMK7uh89NvV+ZHUUCSMlIFSd9Vho8J49dJnu+fv
wXUtnG6L+yv2CRWikc9nFcMvMVRvcF8fiphNaMvCms4IaroNL06wtN42nTTuPFU7L3MN7WTq+a2Z
HcYsezj0qbfrnIW+5oFQAEzs3JkLPV/G9BMBT7VJZ7UZyjv30U370RgOorKOLj+Q6z7r6wOiIt+r
XbGTXv9GU3gZBSYWRbD5OhUEhyeskwmbPd3UZnvqbJq3teWVIQo0gQf56OFhcevkPrcq2kIL23hU
FZzgPh4nsR2c+H5xr/TYR/m+H+wqmFhfwpV6yiTouPO3Q96/u7obuFq0fmZei8FVs/bdNOWBWdjy
oFsRjbKr8HZjq31l7cgrpLkPNcAqZPEFV3FQ5/0NjAnhh8voIZPpVK0F01+vnq32M1b9fnWow12B
uobsPop1dF2uPvLwYd3UBN281DEg5KbRoRm5VcfM93iSSLZr9qlUT6m1skE6UUUky8z9lNuQeBXk
yVpfR1NvAh6eMLlbgFVS76W9PI1tvXcahpNp7asd7ZSvRjFt4dKAzeSaX8yePbEezJMez3PQaP1L
tzjxlpEQCHZZZeaPxl7queNL+3EuPPUF4mzjNzclKe1uVGoHzfHOfT2exrS9DJo5ZRgjk+rXAhJ3
ZxUqKsliquFFGvECKpFvK9O23yRI4WMmpuKhTap+76rsxRtHEPzFiwoPyLb2Ct9VlhcaWWO9LVFT
A21oSWJsrWkJGgYhUNbNaI++govKN7ZoUQYYQKDmPpvs/g9MKB0ChG5UQbaYB2fRr6a9RBeLDDNx
FKrRll3jnPK0OM59c6FcaBkJdHTdLtsYVIdPm8oiYmjTmM1Wc8CgD5izcqBCSmbOnRhcaBsaPOPQ
nRE1VdkWuhpW2UjTSF2lW9l7UF27CzDWyfhxqflo59ENk2R+yR3OWWOgVrjvX3WYzsBF+XDWZXSM
lfW+AA5rP0uzFQnMEIRDfcgYhn3wUuBONkTzV+f1ZNtPlXudNeVdhGtcU8ZIAGUPTDiqtQfLTo5w
WNe06qxTzEczwMTdihGQPnch6yQHt6+PBCNpOpR1bA9Z0JjGN/lfXojZJwdpbf+oqYy+VeJ8Fp62
MUdv9D0zJzZVb9ztMkdv0bhcuAa0w9yX66uogOX1yGsP2WheGRrNPOAcqs2ga8r8C6i/ukGBMzDK
Mg2VVe0xgD/AFV2XPIaUrXO3346OZmy1wejvU69L85ty6X2XMYY4HsdGqrDJp5ORrZfOGs0N7wv/
y571N6NtIdkAErVHI27lCcdF4dMpwL88q58d4i/dVec/uj2GzTzwNGLc3GQKpk7fmVYjr/mc9Ycm
6rsQZ7s77ZsW9MietO9ZtsEI9R6yrzA6kuISpIuDtCX5kNH0TnDUgB61ely8H8jW97Xbbmf2NqiD
7rxyLi3Zehg4JN9LykfY14dDpc5yPUAe+WPR3vJ2oawX+VFgysZf6/ZHrPT+FEezG2A68DaJaE50
P88smL/mJQacTmJ5mdFnY9mw4t/m+KdogHWlyaeodd09VrfeL3nx6PWTLw0IwSg/oxNKQr1pbykl
en5R2vqn7Ojx8KpzkZhPtvvFhDye0QWGc6f2ao1uIEMXvR66vbZwINt1W6AMSOqfXjzcGkfCuhkX
2ryPS1Y85uKgazM1zKnfRkcjhpE3Ia9VHSb6dNHS4RwvxhBUhva6LPJKvfSt7Xnj4kodShH/afJ+
ig9OxNksZHJD9l1sGWnOrvbdGI9DXfgUL2+ZIN5Gb6XHxc4aHxnPxmsQtWAg3lllWqQhUD5IaBPU
zYswf7rkc42J5avs99AQ7TzXtzout/o8Bbq6REQmzZaNnzV+oWSHV83wvYEiaC0GECFBLEn3dg8y
9Fxq6q0dDimVYPQAcuxG3Kd/XFsLVEMbtMMyPbfbIiNCrBqu9nq1UAx0nPNJCm7PAGCD37tXnN4X
XtsHZtGgKJEGKHffrnguh4mjnsS2NAvzrtnF6XjsxLzvjXZnO78KJW9uaoJo1pu8dYNSdDxGDUPI
h9TOpYkeC87DYG4YwnX0LgC0G49JrHBCG+S5ANUGYdG5R4VIH9Bz8HnFxxnJUQAttrmLaKXWbVyt
PXtFQxoMPozRr3uvflw7wA0oa3IhtolgSJm9W+NG9FmU+8F+aLuELri4NnKUDOJCY7SEMvB4VnTR
PEI3M7AwX7vwQ/cFNHNViBDa3OtReVjNncS7OI/mDmQvNBqeFtrkGzSAx2ko8tCJ5h2x+7cJmb5v
t0bU88tu6qMdr93j2iKSldZUHdmy0z0QOwIBvExt111qFM8no+rfcUybh6ypqVW3HWgL345S9Sim
9KlUNyfJ6v14l8SzKd7WoQna0QsMNZ5Ej1gF2UKskpZKX7NsfsymN+6pwcEPCWDhAUCW3PvfzpI/
eN58iB343YnrairL55jqzGCRcthjDkohIYxtmauT8nTbn5rl7OrJM25jfr5ZvROb9ba4mhP5czsy
MBi+zKt3q5qS44TWawcLDqakbJJEy1aw4trXpq1/JsI+OE72ZuXLk5UlhzhvLwkzmNmiqXK6gyWL
l0yNJRqb9lcm3B9WOoRWEWtbQURNjMIurZxgaLuQ6wl5FWgd0ahgJi6/Tj4D1Bxi7yDU8sfM2oMl
DttcUwBELZQ2YiWQX7RA+8LWw6TQe5+QqF3lmhu6nLfuYL8VxFi5I6Tu0jyXVn3NZnBpDWCh09Xb
/btsVfzQ5/w5zbRPT+YXZ+yfNEP/7rXxdfKIUVQVS64XjUHf5hbMuqfd1ql6bpZo2xbZtpzbi14Y
R80sIfmMoCpnsDthPSNPep1sd+syl/vgkie9sPk1259GN3/knvnRx+ISDzp6j8r009nbzhDa/lxH
V5CX/VBTvA5tUSIsqOQm7nXzlWldCwCMpg36+oVvbDlVdcDZUU8DmeTFQaQW8SFroGuw5fQy2UtY
xlIwmrmIFeItu0EatPO8I6ngsx9TdUrE3O6Vk57badkUS7oZ+nbTm8VjHB29yvwA8jvlU7PpZ0CQ
iUY7z1iQ3Slvm9XuMa5KRHlNyz953suBbSpLPlbQA18y9e6rRv+K4CclUHaeA2pm0ehb8DL3JrTe
OtZOHWqt9+V02osXOS9xMe5g3OFbMVYSOfpT5ieIeQ9XIJg8W1lYJd7NzsY5LD3wYHM9ZZ7ux6uU
R0ST2cme2woKodmjvOBwwT6x7hNo+tY35bs+6TuvWTbImbbO1DjHpJ62jrM8pU56MDqLvsPqHKnK
RzARcHhs2q7+LHJ703BpT7Rnsq2EzggaLItzE8ljst5qvYHpf0dzuzH77/jOnCOETBeQyIY0+Vod
4XRIroXwq256Ofhl1dch2xKKDgamWH9chb2XctxbXFp5DLyU99j6M2oQ1UWztR9djzZ0foZ+uXTA
2Eb8NTmgiPPibWOb6NJkJIeh3BbVe28U23o0CZcsuBvWXMtfmsXl9J9d+oZFcxu7JA6iVPu2zXmj
NSnKLju+Rl28nGxjlgRjJMui+6RxFL/y2LOGc+RIBjkdtUa0i1S3gBubbgZ1nlPD5lqzRan6Wke/
iiTVCtCsAfpDAyAG64Itj3bS7HLBhmFM31AnduU7g50dARFcxkMjtb+SuzzR07vSYr3py++ksSoM
FGaUnsvS9JZnaykcE35wWThYJi87mD1VM2hWFlRmoyfbjoNdy2gMLHPjxkYXa7CXRmcHmW2CiDNI
qS89ZqMORcJmGjhRTL9gHkUd3UEFejLfoLR84koqk8/CZXDfQmjoR1Muox3oaG+5jMmWm+GEOk0P
aM/qQZvNwdmQtjtvHVvpVZDLSibAwcbVtuf6zYSKvwwi0T/N1ovB+kudtaMQK0XzM0UlagPRAt7P
HByaiUUiAAhnbfvpUAAzz5o2o6QsVbSpNLtqThWfLsPTKHQ31Expv8bd6iCAofvxKtPRrcLBNJjw
Jrmod6uECwuINop4XdZ0Qr6sSu20utPch2hN0yt/sekFqVxznoRmUrzLpv6MGZGnJqUS9CWb7wqd
1pOvKxzTtyaNqQlXXXlFYCRVngZ4ACDXiu6+PEwz3Ci12TJDpmAVzGeivsusVuqv1rBtHcD6eJRQ
yA6nhgPVwcbot72ynyLSB1/cbB1jKMAxA4Jt5KSds84ri6CfHWnfcwgnYlv1tcw3JoZ7N5R2KjG3
2qZ5s6ym4BQYBufmoqUjbrWphxODoyuCFWK4DvKZCzFA+lfcj+5J9n6cGtmz0eNfYIWJoTPIbuFf
0Q2u24DvR/OTKNB23O/YxTxGjMq2T2H4RDhNN/GF0Py8pP3E48Z+VhkcrZDx/uytpsG+bZR5OET6
UP3lavqXsND/s7Kk/+saaSSQ5X+OmL796fr/4n9V+T+hpvfv+Qs1BRuV92yIOzDJ40/m+X+gptbf
XWBUrHp0bxJd9I+oqfi7lJgRwKYIsHVNCaDa1Whg/u1vpkGLzd0lbt998P8qaoqW6H8FTUmYvqdt
0dDpoA137xaQfwBNUaqZTUKgJXa0/Aiv9qPneXto0tkKhwYe325BlMYJe72sixUFx/wgClVvq1J3
ghmqhEaBkVULD8l50JW10zVktF5urg+1bc37GcaLrLJZWDtJ0LTZ68sJCkLfpqWNAqGAZev6Od2I
rjVYWfN6gzigQNimAaZY5kktRR+aokVggn9Hu06AdtqABlEbUzQbo519wzoYN9Eb1VuuLcYDOI32
KFZbPQxTikTBnsqzHFF6IglfRuBQeLy3UbTOSfEG+7nG9CeX7DZmhk/IaGjP4qkqV+wLE2u2jZAv
NdW7XfJlSMoXKKDkRr/Fxk6ccyLVQRQlAzqjZHLIv0BA6UGeH2RdfUV2+1mt7U+lGL7FsCkc7zRF
zbl2ZjDC5sGJ7Qcjrh7KSuvRgq77KTJe2FuRVDY7O9pMzkPlZs+Jap4rRyE7rZyriMk8SA0f28+m
U/EpL2bEeu9Z6oTw76CYxc6dvbPdzWeE8+FUDcjaa+2z7e3B70T52Hfxs7cgt3Zk9tnP7ZPsyzfb
Xc9J7pyWMfrI6/Vt6opDZADD1t2rHAVyLGdrNmzuseI+iZKgwm2A4+Wjo8hj5mCRWnRDb7mwapGt
rX+YxTlu/8zg4XWbnfO2fhKInLgy4pNTM0mWfRq4sThh+eRvkrqXxCi/W4IRfHy4tuZdG6X2befe
RMuf6Nbh6izZPnazw5rB046kR2Y3L/V117gNsdy0KvoiAvd35SBI7R81kd2yJN8sK7NhHsSAc+IB
CirU1HZdP8bq4Cbzj8RYJSi/QrTN5qqLr6YW+5xj22AbWS21I3N/x5VaMZD371qhbXGRbLu4fpXR
S22ychRPymAhGebdILIdqVlZkj6kWnzQPGunBPmkk7iavbzScn4Vlbtt6x9r94Zu7gC/+wnMGTal
3FtNvmGcvizjeiSj4DNV8QMA7G7Wi9uiGQIemz+ptVXY9l0At4hJ5JOUmWPUjHvZ5EQhLQECIzBU
Gy2cu2uFuGCAi6/ubBxLsjyl+OIJOq2q2xqj/pGLj8x9MjCeFC3SnogKp3H65hJ/1PPpGWNBOLnJ
jl0J0g1MsHqvtFb4lS1PFvFHbtOfzck7Zk7zmg4y7FAjzs6lM2Xg5sNWGU+Eir4ZiPCs6eIyZ8gT
sQaNPznLzltwRt15PBu1Z3bU42JLIsTGAmJ3KpOIuH7TdTFaachXWUWPSzE9O/dXL3G9F2Pct8OT
1f4pFytEWKlY2iuZbeee0ssaeMA92Krdunp3Nutsazcesj0Pv/oee38wITerKZpnskHm4Gz6gj3X
LG9SU+84z/aLiF6dStt0cPhajvfH0LzHsZEnzX4c45aPQexIFTuIKd5M666Cdl6qcd/JbiOTz8WS
D13fdWHcFTtmjh9RO17JN3wjoOKX4WZx0KTTZq0UWFa/YSmTdp3yb453fdcwLzR7Kz7SBWqN95Ea
RYVAhBdnM8Cm5b3qnv5geiooNORqGmqgACq9820m6tn4ubjLbkZFEXvOdlWIrtNAISd38vGH0GPg
ZBV9JxFaHH2Ngr7OT16WHwbMQ34TRycM778bggw4xyOAXXY7XVhHtY5bO5mewTinsHCNcQOHnwZ5
g33HrZAAuHrz6UWJOltJ1lzuvGzQOfqJAvmbqa3ndolZiyYtO5Fm696GiLfVccxkZ6XZ72QYb0Tp
nRHBAF93Q3aKyuTxPjn5tWHwcDj7km/F/obssDfER16tz7izv4Z6vHZFkZzaRGmbvq/0PXzYeO4b
5Bv2YpVXiwvnSZadeKCPxbgK/Z2SU9lFRUgKUDhlehCnr0lsp2HTxQXPbmvs0LRuO+9CPugXig60
ZTi/QHIQ6MTdHrnYY18CNmVL/aqV6yYvml2Rl/2p2uHVkresyg894i3fiUEgOoQUoYimk1fo3t67
GyjIpdq0cfrGmY8EeXkWUbgOdror9PokMve9TcbXGmWMT13Jq0pbljl+WbmTLyAuw7msHtJSFndq
gCVEGmPQlfNxFPVv0Kdf62C+MKefqmxqgyjO926l3ywNH75h6O+N3URfjXKGgEJxwpp5O+ZjRZd4
PvlsaxUpqOIuHkGdAG+HE6fiBZkG9aYG9jS9xKuGeGyj69kbiGJ/0MwsPrjGfMnWL2DS92nhq4Q/
I3MrS/e+46xhlWlIXNFyjPQ7a+vOI54uzGNz2dLxC5Mmi2vVLMwbLJ32fY8e13d9ML+1BR3tanjY
AzJEi9KMI9+e1QDfaJ0x9Z7zInox1ugzn6JHr0GLU3nvkzV9TZ54kJIbyup/J/OhFU9xjb8lgQDs
uZReptaqdpmObMKUI2rgBO2PqPV0N9VsfEljl2cWNCblfGDdnyeT47t4NouYepQJsHykvleNa7uz
Otluo/snVmC0D4RXRNu6MIZLnxCLOi/9D/KCzHC0iugMu2qyeTvxOU3yS2pzf0OtNu8yKrjgUW3/
sbTe2boVT8M8KDtk13BBL9L+yIDxu8KRxhS1njEagxKuKVuQUY6HKpL5Oens/Frai75Dd9dvXTXA
J3S96y9gvfGg9qJU+NEMPmXXYUhaISRwdoH6W91usqtdYWomq+N7M3+0qXWOZaMFpRc9mM6EJhvF
NOOF5JxyX7Teu3WFOswcI+Re7hW6oxo3lU8M/jXOf3q1h+wwiYeNkMvVndrnFlmqP2ng0HquPeZQ
PxuzKV/0vDouRha6SaSgIsdkSyTVczsn5/WuVCdhu4ChU83RJpTuVGEmRIGooclpCFS89C7+QVfd
T882x/+f9Z61rQ3IBDpv+dTMY6PLRzde3MOUNO+9psVbM91jNdWeVtf0Xj1HoEIxvQYVPag24ivW
vw2+rRokvC93bVl0u6Q136rGcXA1at//tazpN9XwrDH/Oc/a2B8W6q/RpfRgtxoqSeh7eiVYmJvl
IpT4mXZk1o7i98B8aTXsmWm1+++rxf/fsv5GMuj/bsv6+FP+qf5pw7p//V8blrT+Lk2T0AlyGU36
Oe971F+6FMv4u8sSZaBV+Uuwwvf8uy7l/kX/vlEZ4u8G/5tUeYM4SdcU/4oMhbjGf16okPvTeecS
kHlf9gwi+f55oWr6cZaphHOu4WG1nZkxvz+syN24ceLeA8Moivk+Jsdtp6Vngbxc7qRTrjdndYr4
YIOV38u5BXGewqzagXqhtW/CQpTCCJ2yKj9IZ6IKqE3i5S0H6fpw6xxXOOL2+s1FYir9gYZzHGIU
t2t4wYa47l3QVLNeSTxQrgVrrZSsWjIf8mXhhyTRiOEDI1i+jYsWfUuAHSTTvtE0W6UCEkloDbkL
sNK8ZmHKBFSWluLzAPgyNFgLs6nzsxtlg7ltCQc69/qgTZdiSgHL1kIX4JjFgp6MLcftHqSe2tYh
xoRlVv6yKrkcmwUN/Zfb6yj13MQ2Y7rV2QsSytQx7vjKySU64JwAbLHLUPNE52To+4gulKTnrCfd
3fqMaoR8Lwwakki4XJkrrsRUplqVnDKFPvdHhTVt/FzmblavKp9mI2jUDCPpT5jbEREkuchCz6sx
F6Ifts3luhawy4/eGnmfM+bR5oCEaEwuc1rblPdO0jYzxa2CelhuY/4JmUAnXEVGjH9/bej8Jnge
7iCK2Xy2ijVWgDPVk8uTwWnXKGIBiJGmG4tfjOPUq575YsUrNn7rqbaA2HnrMgiLrNwmSV61KSrt
dreSjOCNsCJl5UCZSXRu/bloaxgXVtw2yn+JsRjBu5usEnR0Iycu95mNCvYb/Y0mnjn7qt2aOgrP
jeblr5jz+6/KQZgqISkQqlQ904geZcWpLYYmO9R9ocqLk0w611DlyHfPIsBgH3ur3RyrqTTifZcI
rAH1auXBOnjF40TcVthbXvvYDAPQmZ0we+M4QHDC5dMfejFOmxYj6KtoJu+918vmJ1zlDcWB86bf
3Vx3O7b1WJuq/CXcGEmRhWuyBk0d1Dv0Tapuc2YV71gZ9Oc2BnKvIJw+1ljElzgW6G1kw3YZtNLD
JkOB3nZKtWeT9DsfuUdxItAFAMJaZP85ybl5LJLJ+hSWguXHR0lTfDWkUPBEQGzdCcKz17gbSX5I
T3mla9s71GpWTXWIkhnLYgef5M4M0bzN3+yONflBgtVo1V/GooczHIR9tvuMH2EJ9YQd4WnsTCj5
wpq/IRjVCdOu2NQkBge8HDkyeWzaz13Z1TUaekk+pC7aO+eYZ6W9Kapct1mlCxOpeh9l+bGVKfBC
mlISE7ogF+529KIuvxa6MWcb026S8p3nIJt+35sTvOC/sXdmvW2j6bb+K42+OVcscB6Avc8FKYmS
LM9OYvuGsJ2E8zzz15+HTlVvm3ZLSPXVBg66kHRVhk+kyG9437Welda9JyJnTpNylWq+oD/4UT3y
9SJHph+bJxo7s2DyMmq0SSpcTIOHYk5AP2hcWuxc9LXc9FR28ikOfsaKTvNW8PTiBqmJdTUMYfVs
SnFjkNaiG4Fjgltp5mpv/sUSzEp3I1mgiZhWTcfDRKJHtq5Q8oprOW7wPuajGslXdQ/42skjiUOv
6IvyfS8hU1mjKWSjKPcFdrq4imKDsMk8zJ7SOoirPdLuPNoKxeRL6wRcAWzgKfCVnApoH3TfFL00
B062WDccpfWj4FBCmsHLOlT1hNPIK/Xkh4G/NMKrgudv0yg5hqrtVFbjdMuGoBHQ05X4EKusSbk7
NdU7HxFIh0jhzQp39Uu4+I+sTa/4cE393/98z6tBUAkqVwUCZcwISpOV6f1CQuNLjjWcZDTlGxwJ
mRGJ+aooqublb4wDU8k0kU6ZBPa9H0frpWEylM6zJ3q8z+AgxmepCrpfBeJ/y3R9D3f5dTWaarHX
ItxHl5dwrckfukTvK6olABa2ShqhU8qT7Iat7GCXRVyfj6ivb45f2itX9Y0k9PUeQjzTCa1EFvq6
NXhb3cQobKFgVvB2oJ9kPzlgUADE16xVY4rWrRqFriwqQmznpVXSLykIKCtE1fh6/HPMRdTlxyCH
BPYbTClVXyY0WUluRAqhnTgnfQoCkX9gqaVKao7V7vhIHx8a2NgqVwylXgI+NJd735RzTeZN0nfR
fTR+Zt3h/5bAO4ynYpA+Xg+teQjLMnpPeLZLDldmpFGH4oHzmcX7UFsyYlc/8w4j5oDffgtkuLK/
aFwaeGXkyG8vaBq1yNf0zLO1yoONM0rfg14+RVb+5HrIcIWWa4BuAkI5M7re3DV0izAKTFxlpeCx
+fFVelWNZzZXcpxQ8f3tr0hHBjK/2Uilge6/HyyqA73zLSBXbBjuBRGJ3gQe5sRz8NkVsQ+V1PkZ
oLq/uKJCw5Ebqr1lTziTAps2YROfxV2GMjLL8a2ufv+aFJlMCQ2lN62tWZr95gbqI5pJXkJKJ3rd
buSqsdaeMJ3K23uPSmNfzYYagiJdEVJjmawWYDbD6q1exTECKYLaWd1RR9RbXm5Sydp9nonfj1/U
J8NxLKABY0mgedUlUNxoTCUsII5QkxaABXG0x3xuyWdVa+UXyjiqJ7LPPk6RImhDsjGh885nmcVN
9CeqUyXCUhtsk07In/8ky7Tv4fFcjDptf7lLT4z48SlhRGDzLPhMc4qxuKF+6Cs0VBkRGFC+mYyS
igf3gephfIqA/enFzZMG+FAIgcvUAE0FZJdEg2Gz+0ZIEPf9Rtfk9g4Hab7xpSj8YtS9Mp141z67
wDnqBzK7MicaL9a2SoflNGqtYRMY2LlICuq1XMTlpi447h9/Wj7OvGQSMLvzIy21D4xKin8ZEAxs
hBLtsLNQMOZ9Zt1tj4+yfCbnTYECOI+4LvZUKMLev2igrNA3GinPfNIFz3EVC64lpdm6AXJwmdKG
2fyN8eCHiypptzwr8+d582JHnp+MZkSTzjLgbgVqFbttqI73YE6Qw1PeOkUf/vicsDegX0r+Dws3
Vo73A4YtaSszytKWekxAckYenC0HRnynykO/ryxsk86ol/2pCLZPx2VWgQPPtktZYlOhfEnV2CKR
LPtUvUuKEalUgrAvq7TmZZTE7lbIw+rE4/nxmZGJhFcxzLDA6R/2BWpojYZQW9ZcmaXHUSei8iyT
XnBidv74FtBfgUUsUY6w5p7y+3tKIbPDZ4pMScezsgOz8J05KHcja/BOXNCnI/GVUHBhMIiB70fq
cMNRxZUQlItSTZuJgh7cs1rdaihfTuXlfHwX2BtTCCEOQWTHs0SZD2CxWkmvGcxLXDmZdEeojZfe
V6jkKcVvJQ3N+9c5lIldAvRK+NHGYiaJDKyFk5BZ1FY60REHj1Kxllsn7t/rhPR+pzgPY2lckUVW
wBK+HQQQiIIMz97oTb0HH6CncdaOcjuudCHPLATWJvcUWl1wT1+lQsEi1mA4FCEwis3I64Fx2AvU
1G6JbzVOPEgfn1c+3bylAFurYbhafL0aJ00PWBY64kIvHd2jjT/q3nDiJnx8FUlNI7mH1V7luXyt
sL2Zc8yi9wKzpZ0Q1LFwyKcxv5qZAivJrIvb0WjK+xDO52/RuufvV5v3zBpuNJNlVV58vz3K0rab
YtI7uK1uoI3pqraSU1nx8/T87usFas0gRK/zhsnmMhXLSAohFoYa1t+YVS8a4ZmkhwMIkpxQTsty
VXmyJlwEZZSqB00LFf3Erf3wygC0RVCiUydljTKWj5eB1hpSW8H4qLcOrT9RtlArCZlGNtLtnZrw
9wD53FfG4xU1XgN5CS9ZzD2t5eFzYZq3SyNQsy8qgZ2Tzdrhq7sJi4h1Yn388IRCZCDVjdAxzWDc
ZW66XCiNCZ2V+KOml1eWh3KN9PnfXqTmUZhR2cTD45fMxSqMk6EzC6AXdhLH9QYqqORqsVo7Ui7D
QYjT4nvpaacSPT4eZokP0WhkYfTTGN5ajJphQK66Wd0VW5g5Mmm4D3VoapZxYQb1nZZ2zyrSDNXo
7oIctcfxjYA07z7fP7q8+uSE4q1U2OEsX5A0l9M4HBPN1ttA3aCf8HdpbdCnnLThSi8poxllE12X
ddu7Qi3X29bpY617Of4xFt8v+0cco/PHYEcnzxuh9wtMJMHes5QpdSIjw/DS9I1DLfxU1uxnoxD2
xkSA1gpb6WIySGIsy0WIw1AbSjh+ZVBgiolPJYzMn/XNHVV5foh5m3cAbFHBbS123yA9eiYiHKUW
ZgR/k3m69dTUUAUcQVaqEf2Q1kebOig1Zd23YzI9Hb+Xi8V6Hp/op3nLw3acs+I8D7+ZZzXZBzI6
waWkqSvcsHKgnc8V5E8byDeUaH93NJZQkX0koA2JpW2+529G0ymR+dmgNw6wc1p23HpsW3HUIr03
CF5cHR/t9XF8f3Nx6Zu8LejuCKVRF0vVQKO4CiUwuWRaQidiV24Rl6FXtdG7HVauZt+CUJFXtVTp
411p8YHWaDlNAfsfKbEXamXB0Ucr2XX6UyV6ElDKDrXAypB96a7T8zRA+VYMln6dsOnpdppR9No+
iqXC2uieNAHhatgu5+gPRDX69dX9/0bgP8m4evNNr56apz/d6BdP6Y///udF/o/0Kfs/9T+Sp+z7
24bg65/7l+QSuhXlKbYQc1FnPrT8aVRX/yBxmGlDZcWhDKnxK38Z1aU/OHKQTihL9BKpy/C2/o/k
krqDqZsKtQ0eKdX4nQ4hYOn3773M2s9n4qw4R9SLVFzfvwlJ17dgS7Gp4fPaRTgbKuXCL/LnvIAq
GcgJMwEqMkX/0nrmnork3pja8yKCPhufAcHR8RWKD0YhGcB2aqARww+fJsWY+gcVJRg6oNz0NlL4
VDfyo+BJo6OGROwwgcCWKDMUcHV9yDRcgr5pOLJaPqHNlOVtdGtFlzhpqmLVq/ZYbDxzDRss31vF
qqpdzdyX5tVlQ9PEMHAG4IMnpshu3VJdp4qDKMoD54mEsrWFZjNGtl0b2C1oVeB3o0e+FtVV0V5Z
8TUOmzC/8aKzkJQcfEPeam54Yp6l4Rlf4Nyw1F1ym9xGq2iVXHr+z/KLIt6gmBJtwBT8qMSsvNMh
2SQb7ducdo9+7RENVHFLlQQu6J0gOWLulLjTwh+BdJPdYo68K5OLXPhKg8HW4BSjZ/BB0AAEsBO5
OC8jV6xMWmtOLQwuVqJZrmUH6bTaJcMBe/9Wb69zwQ3aTdkaZ71kJ+CU6tlL69arrJEdnNzt/fgi
PAqP44v4+rP4+vP8Y/DU/Pz1Y/AkvzQ/5Ze//tf9jJ7o/7rqS/dTfdGYfRBPyMxU40VXb7xxY7ll
fJCh5KoWHjG8MkoLaHOfFOljchHVG5Ein5w/oM+bjFXKkfk+eYIB3SEUi+/6VXAziLu4wRvp2pKT
78BZwRbofRe4bO9dxqkjaQSorzpadPllVTrDdInAQpGv+bsMyeXHlh5ifmlWW4M2Clpy3U5lfsi0
TSCsh371MDgmWp8qsZXRmfYlf5qf49vBgVbdWrb12DnqpV2t+X3mU66ucfAZj25abaOC1t4lCkY7
GNeK6PqtYxiOPmwIQR2vuM7Ac0rMC80Kz3dvq3fjVfDsIamqr9IQVtZ+kLfZmaesim3QwquEQ6kn
N77w4teXqX6Qd0m78V3+eB58HYabQXnUsj1QMmJ173lUfYh4SHTAoWC+6Fkq6P2ZY74ZBH9F4pGd
zn7FbgcXYoTvpp5ViFWV4Spot0rnihPimlUprDMuGHWyYTfl+RCIkEdj2yl8V/POFe+8OGBQGTZ4
iZqDef2oUYC1pJUaONZl1eyDYO3nvNTOKN/VwlXdtU46F++rVSRe0fPrfwZ34cX5agPxZW/+3JQw
29FAP50LZCLblFstJ1OdaQIPeF3UKI+c+kJcBzWNx7WlHPCnJXfCZUd4cbWSx7Xmr+txPWCYbrx9
Ih/i9KcXfjMD8OEgtYVD76jN0yB465oOuCqix8RoqwqA6eV0VWCxL1+Vh+LKmIStFZwlDVCp8Blf
De6DfYXStzlkiMGL+GBxSvXokfLZrGZdXIlP7FlDGp5fEQKWN2n5MzbhW49Omgxrg43HzcTeIIAS
L4LdMZlgLlEhRrW4zb6H6OTY2DrIPHGazIZLBxUc/25+v0SwwEfjG43sYYeHU6G/A4boMfZGJ4Br
3wvfmmiTaNuk2I3KWWqtOYRhhLgLpG9QtrhSNyNfM/uaiV9hgxbdGTKmJxmEVQ032hAcedrD+FNm
y7a55jxuZ5s2uRLHO3r9arHp/EN7bnzD0h5Idn6dXuP34p9xNozP/ye7bM/r89f/zH/79Ssi0yte
W5A184SGDeTXP1rt1D/yc9Aldb9jYpzOpm8j8nO8abSY6c6tTKxatnlVqheIwqTxmcdeCZGsPdfw
E7L6QhuBhcnfIA756ipseadKWCAiklHkGwlURai/bPWMSnB8f+eDzFL5FEa2q6MGkJZh9/S4zXHv
YWItdpX2JV17/bqHw0WNGFIQLj5Pv69F5lU2b8UNdzWjToYBcXb6+dybZ9P2GBm6sz1ZMmrSHPKA
5eYYqWF2255V3Cc4fpJVBvLWKDAd29aTfoie294piYZTcVHlF7r/NWdNJArAyrbsDaHBT8FmuigQ
mKvgkJxBvs8qddVwEAAFSvd2WIcm7w76BFOe1mMsXzW4aVP0FEL5REFqne01Xtqw+aZCyC5U/NCN
tpGNCeygt0n64qcPjbMAfS1TO4naHCIKqkX5C0Glz6zmD1FC32GA0KCiUEHfs6pa8Qou+tprcWGp
oz1N12JO793vHN9SbLOVnFaVdnUG1zkpzmYvp4a7QBGSVZpX677/2fsHs8az0LswVmOIesEmsq4E
pU3XAVpbgEZMFGN4HWqZuhbwtw/hRG0ecKYtEY8lW5fpcCuhUgS/s45ldU0QMFZGg05BAU2t76aN
QLlWGB4RjV7EkXTAQ3dpJAMMev07YJGDr14G2d/Ymv5v8/iosjhbbP69y8fN2W/+47Z9/h7W0F1f
mrdbzz//9L82n2TqUKXXiDLj0PHnxlP7g6oElWWFggEF2LcbT+UPGjA6+1TKfjTsZoPQXxtP+Q+K
UdSJcDzzd/3f/3rXba8X//5WS8C58cOmk9kMvTnOW0VXVXM+3r85foUkWGiUhGA2e9Zkl6lOsKUF
whTT2K4zk00km4fJkL5hB7mqVABRSDrH3Din7Kqu86Y+01J9m+ax00/ppSDo+7xTLyhYnJl9/DVE
jSsG05du0OEmlcY+oQjQVTWGaCAAmfw8gkCqVPEmV+MAB6kFUTDVvgMexniAMQeghm7OtpY67d0k
QWCdR9GzEcf6j6Lr6lkUJUtfhsxqXU0rswuNE92+M0FX9pGk7IaAhgj25fZrE5earYCcexRHDxMq
lnRHQKF2HWT6c1w/QV/PL/0qYmdR6PAPwgEQjCatwDWle9/qu02mGcGlIhnBVo1qxAAFBeG5F4e1
QIkSp5p9gXBJb31Ry1+MIG/m3YO0EmRRvWiiVkMQrGTtqnr1FQYlfuI4M5HUZ8a3EhyrPeJdcnRf
ANGOZgj7O3xLmDRXlW/slGjgtU2blsxRgcWwSvJVJbbSg5Z46yrnN3F63cdp7V9babFrSjwPKfMq
zQPHy2PX6lJ27O0ZaawOKqFd0BdbIz6r+/jMjPC8KJVTpbgLml1uKuSIZBz0c9sEF0tKgV2M7LYi
L/g6+h2/Ib8IVNYbqyKFJynqZ803NpncXvHdPwygAfsCiot5j/BvM1nQr9RsN2GXYTMkGFg24CVR
rYadjPM6hSZcO5GlH6RA6KBLtFdZOWYPBdZzNo2dgZUBs2PxUiuTtoo09qiSWtQ7Sc7ir8qsHEoy
7yIt4l01JdVmyMRHAu6kL7NpHnOwuB28KLos4fQI+V7zoh9qdwZwYcPbtjEi1B0C+T4oIrTbDrkQ
T/BLFdfJFZsbbVu34R7+OfHNfMS07ATCI2aWUTduYglDvSJl33kQBGcyBmnFx4o3sugVZ2mSXCae
gSqOiBjOVdphqOR0p6iwpEIR0oRR1rQdG/9SneAp+TFwYNXq7yltG87rVPRbxYD/bTOuzCz376db
+0cSTj/ezrHz7/81wQqm8QfzFId0i0nz18z45yzLGviHDEmOjBW6WcRUMv/+pfc1+UMqbUWqhhom
iXkC/kv/q+HDpFCNM0WyUAGbvzPRzmWl/yk7URsgntAk8VNW4NPSa1vUJ1s59JEBibWLZAuTGcT/
rNr75bR5czuufv2Fb+fz9yWEP4ehhgDcVKVOuexrj1NJR38aa1Z34SxvxE0yPnvKd2UIruYqwfHB
Zm30x4vSREaCpYp+a1EOjbkkyZOn2jUr48KnvUBJtL+nxV05RsqbXqnFeojF0lZHaUXwAycX4VHy
UmyL4XkxBbuhugG0FG88v34WLeuuqYWvJz7j+2Lqn3cEZYGkIXthfuZ5ebu+Sb3iyYMFp9OziM3D
vuAoBXTVghTQVQQmM5DKu1KSt0gdb4oZuDAJRQn3YrhSI+sgysMuFtjwFxoAZ2gmFDGG9MSX9trd
WT4cPGPYdkWdVoi2KLgGqoZaUi9hicLts70SInhbbboIElobyXtoXvcqWVImvApnioZzHx0qmRqG
yzq2rQLwzHAzHoKqfOyz7Hbys22eTwORS96pmL7PvnH2KjzBvGnUjBa7BWG2NCcGd9NnO+wW6Viv
AXahcyQQKSYJdovap7bjihb9hPz6+Hc5f1UfbhM1OpGiuM5maVEfE1uzAMxd1G5ShW6me7xHwsPx
IZavqSbiCqB/SVVPYWO2LMFhJYBjpES1C/fgrIUEwo7elXL9cHyYRcuGv38eZ262se9SwOItnkq9
kdIxyoLarazqh5+ZxXkdhyEQuwR5cmokbowzcEVbxV9NoQ92IKpujn8EnYnt3d2cPwIHAPrJ3FCg
mPOvv9n4aYjEiSARKjemgHSIw6hfV2SAg3wC0d9wFBH2ftOP38iNEuyOeuGDH2sqWoTWBLUWF4Gj
p0n4oyuSuABxCGtMS5VhN416v0VfnRboeIT6cai8c6/EuFuyJmqZYbns/XDrouYNVMkGbA1RDYSx
K7X6ZVsIrQvqEuyub1wSXrAZwBR8yfMGnTXqSIv+7JaPcRDEquM0J2gbTxr8O7Uh/n0wIzxqKvUt
momXJklOazyFIjygCCwKTgG7FoNDHwsJDup814wiRUmZjC/d4JDexMI3oRfijWj5Gcfk4VlNC1xp
GAJNTxTWerdV6Musla6xDpoVrI9/Ha8irrcP9/x1aCoTN6oPib7L4uEmesRMurSuXJzvADlwKQM5
hP3M1HBDLKKTAV1qoDa75WAOBBIVQesanHV3mJNEeJja17ZV+su+nal9PNnkJaWGW6d4r0XfFKDz
+ec18Wd+RUAUrRVf+AZbbITSQ0pPVUr+ox9RfwujFk2zBc9ZASTqi+bP49f52QtGt5Ler8oVy8ve
FiEAgzZhHGMCIdUN3Hdz7k/1XdkmP44PtJz3X+8nS/fczKLBpCzm1B7BbQU5oXLBXsdbQmNIDMEs
hn2gFZm1OIg02LmSh4jn4ERL9LNr1OkQkjFPa4DX+/2bJaIMl4qmqNw6zOMfuNXPA32QHjzCpU6M
tFzuuUgOmYAYIdxyjFyO5E21RjK6B0sqM640EjpsKIUcQWpXndSr0Cu+//ZNRYWCxEMCWUFLZL7y
N3MGrjcv62OxcsUGYBNk7D0acbw0OoCWQjpXY4mwt/TERX5yOxnUwKyF2n3+Nt8PKuR1lAxhX7mp
j9jD0qODSloV9Rj82scv77NpWZdJoGVaRIbBW/J+KCAuplXGZeXKRvHDH+MnxcDRbWktxJ7KX2n9
sOvb5ucsrcFsG78cH/7TC5272CgwUDAtH1m9NDujsnhuKqW2U00714NmU6O9PD7MJw8NHXvVFOdO
GI/p4iKtFn8LET2VC42128hT9jWsEqwVBZX+RLorJM5nx0d8lS4vJjddRkMjIxOAeLLUB0lSWZEV
MxvXGkv7pvsJVKea3EbKnvqY3IzjEMAH0oud3vvy2pSr6AFNz7pv9Hyj6f20C8ZCPxXwOr+GHz4U
KmgR1QS95+VzpbcC0UV+wJdN56AxaEiU5vhUWC/VABTWIJdmrYrtFb3E2sY3cyop/dOvAWEhQgJR
Mkxdfv+sGSRAwfSzSpdm/k1j9a6XjgdZzy4IqHiOEnAfx7+E+WtdXi76SbR3HGo4JC1eo1EXfFYg
rXQJ+dnDTflGws6J7/mzS0IExuLFUUtGlP/+knw9ahPkaaXrV0hBVCJ2HFmoxk0vjfe+6J+1wokB
P5xAmABRfPxrxA9CZYtYGDjFjJgX3pp4we6yqAgFTrPuqdYKeVhXRha5am5qK6Ovt7CqDq0eP3S1
fEEY39aKNLp6Rv3UpUDtSiHl9yvDNjLCH8fv/mfvNjJjVvbZUIDf4/2tGWspI1OqLV1ckl8ptZ73
SnmhRcH1fzbM4qGK2zbQ9baDelmXIsQTGCfJEK88sQ9OzCKfbB/1txe0eJygvFnhROqGG07TS6h0
2PqFy6TVvzbpKdXNp9Py6zqHzAk37uuvv1l2ekPEeZfUpRsp2MepT8fgYO0qli5qUzsXzZl7kmzF
UM1dQ/Nvjt/Sz94bpOloqhHloBdZXGg/hGEvYkN1UzkT1+iOu2c4C8X9fzbKYlImI5ruGzszdwS5
RK1gPfrJiUPHJzsiE60v5WQmfg5vi2djsLzSowxXuFU7nHd5/2ABvZPq6MoIvFsRo/tKswBVHL+u
T787pAzcOUbVsHq8f/AzvSVPvTAK15sGySWb1V9P403GtnY3GEx+Xgh1X6+lbZQlCnAh9e7EB5jf
rOW8x3o++70VmY3n4pwDONMbINnz/RXSIwTeb0IQEyAUk5Dip18IWXwgcvMncSSI5WMppaWdro5/
BOuTl5+zMupx+jUc8ZfC1Tzk8YqLjOo1ZiV3qpIfBHbddBmuh0qDZ0VA4OhoRnJd9pWyJwG2n5l5
6yBUicfinLqimBJf16MXuFKZ7X3w7U6ObWIzWDSOCtIqyyGOd3OOYJUFZBDk04VFttWm6YTbugrq
M8nvv44Cbd9s0M6GwYqJOK3zVSlFsWsALXQkpRNXTS/sElJ+79sw5EznA47KBLKRU74xXZhmqbGU
2aHsgWwpsOeNSnxLTkGy0nP1CprILgryYB9YWr/CUSU5QZ+eZz5UIFXEq02o07pt/DsMf51TxMqe
9LiDD5fXjYMSdjMUJ5rc+EVTIRZXKrUF1c6meg07Kdl0Qnmrh6O8GQVf33mTchkM6CxrPJTrIO6z
B4m2og3Y8KxMq96tJwHZvGkeulxLNqNI2pNeYJmUJQmiZQ1yGS42NMUq+0nKGYSG+ELJxl0oRAmg
HqsnVKXSzlpJEna5r26OPw+fLJPAfXB4Yf0TWZAX7zo5doqVimPhNn0WOVMP/ISIsmuxDq98K7rh
T514CT8bkAMXwiI2G/NZ4f07CIRuEKKgLNystYC/JyAd24CUXinem1MXOkRwnrjEDyUtFmbsfzId
LIW9lfZafXgzZatVkIxxredsMkt5VWojiHlTI88yg9zTZeFTW/KLehdb68LSrtM0/VGghOCjZee+
XKi2VwTJTrIimQS/YbzUmix7xqOubFqk/XZkJshwjn8tCyXra1EGygPTBLMU3gFpMUGOUGoQyvuF
C279YBrFvh2EZk8M5qWpFCSBwEwhSZiIc6uUf3aCeatWAEOOf4hPpgoafuwQyExhxlpqL9W+VAwC
hHJWG1SmSQO8imSEYEL5f3yg+SFbTIuYheb5ENU+FYfFIVWBZtX2+ZAjrUof9Ygkbk07scOep/YP
Q1BRl+ldSlh7F/eTakXZwlDO3biXv9Y9OZdBln1NclpoITqKefej+8q1ASnrxMV9ttTp85KDok4x
kda/f+CzOEosZRCxstThHhYTeHfvTqvTKxK0QfBppLxG3QmjwPwSfbhabRbtcpygZjS/hG+e+Ngk
5V5ssM/EMXQBbBqgbwk6DWNroxIKdvzb++zW0kigHjx3Oz5UN9DseflgWgCnNP2KlMiY8JHUwW5/
Vhj5maAatyg8biM4rsfH/ezG0r2g+6wT4kW96v1Faj24BkGVCreTbCq960L26ALmCDsKIvzIgQHJ
Ecffjg/6eiJd3FqKlBrcFFOmRCbOL83bW9uBO9BY2NxusuIdEKuDJHFcA7v0rMRgq0N/JAJnSJ9D
vdlSXlplMYrIUe8w/qAEiQ083BRV043fj5PjV6RS2g1S5DU0IiDl0YuqFtQCQbjTf62dTIdYJ9XV
LXCRZytu0FROSMkm6YsSt0BUJOtiMjDY1YIV2ISmPBWKTK86qn1qjeYZdRq0cTS0VzO/fV3VJaHK
RiUDMbeEFTkft8dvjzy/Rx9uD6U0DpHgofEpv789GomoBZat3B3qlM2UgQ5Eng9gRS3a1URHXB3h
NBYk7Y7z7iAQ5PIxGRHa1Ml0S/jnqmkDEpFy4qSnnPQOI1e5GaXqRKH6oJtRuop8UrBzPThVKftk
YSI1F84ppl0Yo0sxNp1XIFhVwSqhD74z8HkIBJskQtcGNDAF32pbmuaJd+eTQ6NEn4WeEHYBVBfi
4iwGZkeTq0nL3apXm007DKhdEyoQBesyJRBEYyEx1o41uyaLBDa6KnGyiIifhaeufEFJ8Tz0zdeW
rD8bwu91VOjqfiiTGRRgCSdW0k9WpXmToBCfRXPFIivr/bdb1I1fGi2kMpFuOk33O6LnGzsE0e2U
xM7M/5mPiapcSoo5QL5Mt73cSyfWpY8TjoQEhQ4mN41W1XJGHaJyziknBlgY47OEMBhRhDCCaLAJ
YC2O1qEP2cKa4OWOP9wfzw+YSnBbIyqkRMMaMs9Ib959rRpCzevC3AU4QzakZLlFQNN+bEzYH8+k
Yt7ylNqD1p7Dgz0+9oe1eDH0YhUp61AKUjFhiWzGbewNuzGnf1B0J77hE8MsS+JmJyeBAeUIiGR3
npEWKza1K5OuevxqPiz489VgfTKYR5kn9PnX39xIX0zxxEfcyH5Qqx0M2vwsmaO4j4/y+feFw3Nu
mSOyX3pK5Yn0AlOKcvoUKCIa9TbQ1Qs9DJ47y7pq/TSwaWqdlVW5lVvzbw3Ogi8bQC4MS5lv9Ztr
LJKu4TDgM3gh7LNWuW696PtIqiay9aeyKXeAXUgLqu6yMd+duPAP58z5/r4Ze94fvBk7EgSiuH3G
9sN2o1nJutLnTi2HvlEHQdTdleTMDqZwN9TFAbLAiRflw1Q6D4+Bhr4lFVa6Hu+HJ3p9mHoEVG5n
Pgfw7iuQun15KSfR1kChePxi52t5t+IsBlvURCYBLlDcG5mbZkD7TFTfHfG8aNBnHuV/NtTisfVE
moccDTO3hrebI0P1mf2k7kamKP93RpohC+z9VbBx7++gorZFqUu8IG1jqOtChwFJq2jgKDuNF0j3
Tvn2Pr2J86mDNxKH6bIkmM7sMnramTtaVbsJZcAvVZdgr6hSedUO0Hz/xvW9GW/xhBh93LVkrmdu
6MOYlvrzuip3pUnuutxs/85QtBcUjR3xhz5KNFIdTiIvcyHNd3ZhqhcWOThVAny/ik810z/sSeeH
kb4CxWuRQ+7ye6sFOfMsa76uUQV9q6frsNIvWtTldTntogQ9gqB8OX6BH1dlOvfUA/XXFjrG7MUb
oFaiIEKC4ctD/JyPsrCqveC5KdM1UWQ7QU0PZYCHFkrCOmuM26SrThyu5qls8Qq++wCL96JVC7UX
B973co5AJqJFpUMBk/fm+IV+smrwyHCCo2RN82BpTE5KfdJDQgrdWpKCPXtz0lni9tSjieDq4+VQ
JAQGDyNDlV5lWG9nz7qZmLZj9rC6LDyGoeiRypPqG3YEDqnl67oXg+uxGHpCt8eXkcjZdUfJDyF2
SFTlIN7GQvnTzAv0hqZMzKsZVbumpb6WlMVtTDrpxpiq7SjXZ2WunEeDfD2SuWBHoT7sOinoYMBp
cHY75OptByWQPT7qcbn4Qn2qPozkCroN5e6NX2UqTGJUsOy0WiQQTQxBmuDKECmfiHWmUOLQrUmB
/Jl3or+tkkA75F1IkpFw1bVKCnc81Fa5jmDb6sW91ComkVPKmdfHQOVrq72aQE33nRVvu0qS3czg
6oFOfy+aWL0oPfXep761Guj5lloFHDttOtdUhS+IUJMDX9KjlujDbcPp2AFKTVKKUkzbwa80HDqe
sdWLHBm4lpS7viPBTRCa3CH676ydhm1egFq1Uii4RtKW10Gkmm6bGR55FSlGZosMkFhHY0E20srX
SZjzCRO1Q098KOr2rhdgAyqZfGl40g634wihZpS1TVUXOnoD2XgIGBeJvFwfUkPBXeoTDTzGIl6k
ePKuA5zR2Diiak+z3HRK3rB9UIm6TX4iSMUgjn8Ik1LudXksLsSKrWcLjG9s/YqsrkZb675M2Jnm
5+CJ1V0lBtpa1Rtx12f+QRIUej9p0u9CFWJ1pki3yug/eSnxZlF/G0pKvw8lAxRvQfRKY8YvmZoU
F91UPXPMxpWqWyuF+rltqVPjKkoSrXsx3/ZoC7DHDClrYDzas9BnC3AGr0AkbbvCdCxZQetqjcra
jyJtRdtY2RKMcknlne+u97rAJY8cE0Oba/cj7gPdHvyoRVNNW8uGT0YkWkPMeiTn/TolqLivwvqL
hMgFPGaJhNpIZVdKCa42JjXfq21NlCu1RJ98rWod+fl9bhL65pMf7fRm31+bDVEOPBPtTqjxIIEK
/kbCurYHjhhfVV6hCOsc/6tNeLwtjKp30E1BXXmq2uOQAub8/9g7r964kXVd/5WFc88F5gCcm9PN
DpJaWZZs3xByYi6GIqtI/vrz9MysNVZbW9oz62oDGxgYY8nqUpEVvvAGwYOXGxMUgLNVwje7vZos
49J3Oxw3B414KIDdGR8pXI+CNNsqB6uxUYz2LlgUsuq+X64r5U1r6rmYrywtgFlaFWeGOSHGLYtd
0TQ+P948Buawx82+efZGvzlLCu+OPLp8pLeJrrQCAXnWKX94RtCj3hTIcqDLOEv93csy24URqVV3
HtkdFBVjNjBWL8aHfLb2AQWLFYY5qHjB9gBsjVfPsEUr1Icy5n0Kssm6wAkO3F2Lu68OguUaUGAP
i9HYjj3vZHFGMmTI7BiMjmRsq2bGlUKgpLyrrM7gSDG0Pthp+jyY2of6yP1aO17hxHafLtdDC7xs
l4Yz8ELSnquglglnxlGoubVmiZZyvdhbc2koe4YpUsetLYEopWln74xg1JhM9lNgboKiaUHbC3UJ
olqdS4s9s7WKUWxq35D3Oe4AZ24Fqh7YuIvpYZNg1xbK9aKkvwGhj3i1mZi3GHD5mMw2nGRz7WMi
VegzpeWVk6V6nXTimwdLxFtjBIKrahct/drIPWqSSZX4OE95qdw1Za+vMBG6K6GGyYEMOqIKc1GW
mV7VbeLChJvW2Cdfl2MBQ8671YCvs6R9avEU7GeoRkFkXHhVdRWm5j7I9bm7QOcJcr+B3pNBnuyt
J2NZKMuYQDDGsKCSXFXnMzCbHVpzF6Ff3S7mTCUmRwRykfBoyD8+gkfAiFL4w7Y0rSdMLYZNR+Cz
nlPnJpSkIZMarR3OeDfU7L7VIetikrOOFSaKVuZqCBDmo13x5WgIfjAQ4HugbAMmcyhXfBCjG2vn
SQ0LSMx+fJJ+/ZSZ5OQqNEiSzfZOR8N9icuBUeObVw7NATX5jTZcQE/dHcahX9wAPJD29SZZZprS
ePDxZKw5ujWGhC32GI09BmyY1VeN2IbheCn89DwIBZz1CJ6pRS0KhiuFVL/PDonw1slQfy8UDzDC
vjhad230QQjkFC3/rHGzH0mR7opaXqbI5GfeuJnC8btZiQ9Ku3GmLX2+lPaxWEoU7wMaK5z7wDIu
uP3XFkkprnU7iudXTvrJmnCJthLMUlr/0ikDe83C7FB1EDc2biWRz1kwpWg4GhY7vVzqR1DzKz2H
O8trrukVr301eLSijK+ZOhIhMPNyrTp2c+uT4cpbt5yaM86ZFd5Gn9lTn0s1w/8sN8NkiS8RBb80
w5auh5ebRnd+4m8NawqfIaFcDrWP5YCFt7BiOere2OOgdI5Lr7V3+MLkJM1NkWZV3EH3igOzxwBL
bXICkhgPlwJaFWRDN1x2bifvSjF917NU5x29++G8kjr1p13mq1x+nLNJ5bde7SI9fpvg3JJtwEj6
2zQvl3MqmD/eDsNeS6uPwHYETMLgSDU/qVklUxKMxkylrLD7Q6CQ/YTe24SfbH092yaUyPoxdfV+
DPP3cupXEkt67pR7oUIB+D1NUzoxKYNl1OykRJEiC/cV0o6lcd9U+ipK/BunNc4Sk46q7Fjn/ncr
987nPrgdrOBikc9mZcTDe4iAX4NfULqI1RyLQsf04iRV026DbW04il2Kv6G2R0iQYm2ABn37qf8a
lKIXQNMMoQjQuiQXLzPCsrQTDBQrwcIf8J/DG9bglFjuFO4UpsLurXuvIPrrxEzQMy5aXJS6wIoc
v/9TEcE1sw5sMNUT7flnmGusCbYvF8OL357YK6nnEYIcobvHxJzTCmhW5KagddrslByhN3m7Gsa2
kv3WhC7+9lCvrdxjYkbwYx3bQL8ZTf08pcbXxRAwVlA3BADJ1p+fbfHoynZBKFnSFHLceKa03KLo
9vbYvxQtj0nan0OfwiMbjOhEPvA052q+SHP6Byg3cfW3Zxou9oLkOH3Q4Fy54V9PtV8MfLJbkQow
+lpnzQ6D3QcLcx1PtNsRgpqNvsjbc3xtxVBCCNmhpE+A8l+umGlBMAL/3QZoBammY92SoqybcLx+
e5hXTgHEKWAugorkPZ62YFK7sXz0xSmO6HHlR092BSd8dPZIcW1KI3gHqvLaojmanx1pPFSdST5f
zsr0x8Buq4F9MMtz31TndaOMfR+WX5a+pYTI410ls/Mh7bJzH2Lr25N95ZkyKJ1rFH5gN4f2y9HL
rEIHum54fUtNR2CYy20R+Pm6H/F5fXuoX48YE+7RsV4HEZC+83EJ/7Q75laqfOq7ZpepxbtoPfzF
6tpWNB90jtE2IK5FLlhWLoP/Ttvolcz+p5HxQng5cmsIzoaASQYyPDt2D5PQ3b09uVeOmWMNiNeI
7hbYo5O3mC5+Vy05+8+bccXx96Fz5ZBOID30zkCvrM4juZa6HYhWNzgl+dR+1GeJ5owJy/6j3d31
c/mtMcJNJ/EVk/47u/u15YHaLFV0WCL0JE9292KEU18SXe9omUH89Ld9g7/o9N7Te+UFHfNDlFGP
6sM0ll++oD6vltnO2HJAEj73R2ii596+/YJeHYKWAMV62Fkcli+HmCqBFb3JEFM+X/p13a1svF3+
szGOi+SnFZ7ak/CziAOqqL01bccVjnubt4d45YXgTMwB6AFm4E472a+gXnRLOUPshsh8DJv8m2rd
fWbOf+N25vOPfEASVTDDJ49LTWE9mT7jYCf3qOrii3JEtgI1/rfm8+c4J48scFPVeS21PaA6Boa4
KtZh+NBR0X/7ub3++v8c57itfno1Bk5YYPCYDxS/WzNwbo06e69V8OoYHvSiI58KIvvJMxtRKPaj
5Hg/BclmTOx9178XYrw+BJ1JCogBh81JLbYN53AClkABeDDOi0EclHL3bz+pV04ySo2AOqAReszl
5LA0EQmrOAoEcKbqh5uMl3OdfelkfYDi/NfPZRTA6c8R1iKSeNqns/qk8nn9YjcRn6yyhSmpv4xV
ARIDOsZB2RI8WHAk0f784q2oKSNVYvgEDukqMqCLq1BtXXjneNC+U6h+7e0cgz8odQE0juB0c+qh
wmnDZKwB02h5lybvnTCvbX8U5Dj24e/SoT55OY3VN37qKV7OXB+OWWWTlJQY83ewL68NAwTlN6Vc
i7dzMkwFgCRMEy4Z5yi61EyUKMl64M6/vdR+k+I/qexzXQZE53RPLLD0L1/OQi08TCoWAEXo6wbr
DTuDsY4nX4sqUettDbyX6XfEQ++deZRzrNTeaUR1/RwnRmuVH4WRvtbLMYbAJbhDcMWOdmWDe0bd
Y8ri3otm2RgB5ofOuLKcK+V571yQr1zHL2Zwcu8jkAMSIHLwExscqstfBhdzHrO5tN1+g8vJ7u0H
9upoaKc5ECp5P6c5UxqNZo7uLNu/zxEJusamemXgIj81P/LovSbha4uASOPfg50czfUEfS/MGcxE
o4L7YJWN6LL7T39nSmiCHAPDXxXfRVYOEtcYzgBvXrFh1pOJ7Sa495bYHuH5t0d7fU5/jnayQ5Wi
5tw2jLY0AQbh884zHjP7nWPt9UHAcdhHdBw055erOlFBV9WYpO9CY94Y4taMmrjsu3em8to5TcT+
71GOa+WnG61SiykD36YtV6D8EV0sA7pIlHot9z+czskSbwFHq9lhINyz4rD+WtmfvM5+5yh4dWWD
VHJCOEIU/0+SA+66UNWjdYwD5M7QPxxMnnDuiil3rY0ueifpevXZ/TnaKZcG7EI+Ss1oqSs3UxrF
C3zQmeZ+Nv5l8Cn3D6qKgQVMhL7i6WLwO7N1TH9mMZj2GirCtv6X+MULpZuflRBeXW8/DXGyEuSY
hqbCjn43Y+9JVTlsxjhz/tZ6g7BL8MnlBsb/5Xqjn5Nj2ssy0POlh8Zbnjab1iQrfo8E+erL4YJD
9oc/fgF8pu4cCD/gFh1ouU24LM0Wiqk22iH1w9unwa8jUVuzjmpA4PKQgT0+2J+2kLDbyCxyQh2B
jb3jdGdS0iHpxuuCxPvtoY5P5+VNx1CQt4CKYzXBUfdyKGW3mYX/ldglBo6X3fwI/GGXWdmVUWa7
2jnQrhUIkL096K8Lg0GpsflYrGOedCroXy5R5ddiIVool40ZPOE2dIXp1V/euoxy1Br1KVQe6ZYv
pxZZI5jtmveli2UDpYQGYL0pzadc2VQV/Hfe2atzIm2mIgoj+BfkegepzEtRzkFdBDl0iCaVQb9Q
T5u//OgsymlsWGqHgBJPJkUXsiqzYq4JtOw1EfeBma+6UbxzEB0/5mRZHBWtWe3QhkCRnaxAcwHh
m5dhvUulWfpx2JrDQ4gH3Hso8VeeGrYx4NQCwPZorp7k8alQVT5E6FjUjXvvem1sae8GcstfDoCP
8HoHLgR5PPiUkzPCWsrKqQKnBkFa9uvQAyOZG94799GvV4XlWSECNsBawYOfwiSHsFDthOzdzo6Q
c7SbQ21GBzV3GxsNFuGKL2+vhPeGO5kTqbVO6Nvij6pnJML6aySzEY5K8UDL476Rn/7GcCiOoN9D
sRqQyMvdJLLGtDGQY7i2X6Ows0u8ZZcJXOHzEP1B+c7mfeVcAvLCCejDjCDfP1kYcyQz3Zt1vUPT
bDVZ6bO3dBvgfevAu8rneT/Owd5I3wv8Xzl4X4x6chqOfltiaSDqHWgEVGYXUG7TZpb5rsTY77fn
+ZeUoR6amv/+7/FnvjYt/nxpNvymHPfn3y7zr7yr5sfw5r/afW+OGszy9B+9+GRE6f747Y7SzS/+
AgAqH+bb8Xs/332XY/X7b5F+b47/8r/7zT/EoB/mFjHor7g2DsdPS/NG/KwWxdKBUhPxPv9rjamH
UXz5x5k86kjL13/2d70pz/snYv/IQwUwnY/uEISAv4v68R1KHb9pmpOXYV7OAfeH3JTt/5N4nliO
34KEFUj1v+Wmjt9yqF2CWuU3JF/2/4re1DH+/PMMhRjCxY2nBHKDNhqBMJpe7hjLrqlMeDSpwVGs
yxFgnG6yj4VTfqlHKO9RY01c6u8c3NbLE/X3UQmvwcNTt0Qi4mRUvpD7c5F5MfoXzWpAiAsZ6uq8
mPOaLkt+NfcNeqSUf4u6ukm9LEBFAcHess8+FIj4xTROl7Upij8Yd39pvf/3FvP/NL20P1Y0Z8V/
vaL/35fxH5ejfH5lNfNz/17NJiw9YKgusEbSaNbsv1cztz0VTwTLPYwBjvWIf61mFNIgIYEm/807
46hF+S/xNJtv8TGuaXGQsucgYZzIUr4lU3kqjc5yDkxCRESXHT7WPS3wG+PSYB2egfUb0nNnRreV
BC/OEmch47dhHmXAQrSX3R9BasaCBBHouyF2vHLregiMeYs1g4Lzzyh4o8rnhc3vV8b/rrD/g3P2
W4vrAx3U79/+cZGL9FtT/7zEfvvB31eX9U8EIcIjd/8oOmWDbv/X6jLCf9JfB0CLZASmKQTMHM5/
LC/f/GdILAvegVOWWhj6+v9aXm7EtwgwYJbTiGF5/JXV9TLeJCiD1oKHIKOTdKJO4rw8K2v8aE13
oHRW9XFjmnu/T/c/PZKb38/dn5PRV0cAmH8U+4DodOr9LWXZAfFiBAxq+yXY42P8H45wPJl/ytqi
dtRomjJC3SEzCZBqkH9nBAorCAdwhbEhX45gLSm0c8OzViMFCM/dI0n2zggnpGFS22MqeFQJIJCl
U3AKNk5pRXVOAauKzq87XWZja94vsg6f8tQ1LBA/XSuYWYqfQBmKS+HmycZug+rS8lKvi0NHFj5S
6GONKaOFfrtMzXn52FvKrPfdJHqLuDE3pwPYbUhtFsJl71VsXsZwzIDVQzMtoEV05JcFJ5EjXttT
53eBtYoW62AO38KoPHcbc9No950Y9eVV+/tIaNdQiARM7fI/L18HJEyZga3BBG9uH5KwLy5UsNyK
ozPB22v39YGO1cGjwxkv/uVASyX8Grt2e+WOflznxN+6ecxRLH17mF+f3NE3jLo3twzeN6ebcPKr
BhNXiCumX8WIETTrSoSf6B3uDV2+M9bL7OX47LhGyGKPf5BiOicbPg/KwTVz0ocxnM5Ese2wa0C6
dk29IQu2b8/rhCnw22BMitwFRtKx4HWc+E87ky6LdOlPwVHDDaPyH00nToMLmi7IDT0H6q5Pz8P6
4CCz8M7AtNj56D+DwN+GxlUH3VNc8Fghp6tRu4i7taJ3sPH0cNS0VIE7Q7CUeSzsYDwAIZtAic9V
8M2ujAq5P7HcOVrhUS5xNY0h8efNHlWJ/LpoMIBbl34rMhL/JEPlHWjox1bX1U55rVmvbdsQF4U1
th8gf7BavLEYHpIZSB8qZdHnJPSP0vlh3bXAz7skjy0fkPnKqPGj22BqoufYTVsE6AvywEPRLkcx
YsG/7nytvlStFmD4U1t/8NsQwmbfWbidezK888Za01WCsyPWaecu03kNtNW5SFttfqGxHqEnANEN
qfukw3oKHYtzsw3QlnDyKL9DuPK7Ghcw3p1MEOZNp6gNsR8Y2iWGuWrdd9WMjYinRQgYHlFB/xwA
YnffLbpvzqbW67dgWOW3fE6HGzjKzVltZ2JfBynI8AHj7BUFk6yJZatofKgRfzrH1VKtuzpqTZwI
MBlfhQpSdTxQzTS3U2NheJ8bFTrv44KUEeiTerpul07GbWJ39WWNq9BzgoL+RZd2DqKknXkbOTK8
sXq7iRso44dwwfDLUH7urtN6pF+E71xzbUeNqrdKDeZ4n05VkK+KrpOQt0rZTJfSkKm+SH2pDASc
Ezn560IO5biTNrBd7FOCYI5x99T3rQDajdR/WH6K0JIqOPUQVpqSbRb2zq1yZXSvBSf5zkoBsNdE
+eaIhGTBhf5ooBh7MPBNARadjOmhzUuhz3mlNkpnwRRPYaLOxyad6xVwX6CebluIB83e2RhdiQOI
QOHCPYwRCJ2VjQGodxhSXe2W0Dce8clR7SoaR7lRaFG5rG2wsTflbAbrThZduPULH8OcIW/6y3FQ
y0YaBtL+g9PnZ3abZM3diBxgu52SORovah7lNYhHuBJJxBUixKznh5IV5NBwKzof3Q6rLscBlgmx
8MPg5tVmtNPloh+Ej/NFq+e9JxtWNKIpTbhN5waTiwDpiq0czKA677TKip3XASjE6SJH/e5al6ks
viqTdvoG1Odg7OVSme6dXrr+h2yMqLlwAIOeAd0QZTxRvfTBbkfeg1+KPj8MQOrwKMjn2os7vy8+
d8tQtPikjDJKYsXdvnODuZvWQzFUTr2y+sA4E9Asxrihkfokyqh3IaNJHTuJM2yFO0f3mVsTQs/4
XK0odw7PduVmW9cY9d6YdX8zAZX5lMGh/2FDTdgXZm1v88II90Xfj89hZ2oMRnI5r6apChVa2VXU
xyiLj3qV46O1l3NofJBJQQlJ6NrEUSIds2/NGIV3CdRfY21osTz1jgPsMmixO4sySpFYTiBUHmjl
nUu7RUNl4uyFQpMMH30nC5/ZtojVBNPo7Ax/GGDfoHDqGR6FFbvv6vPc7y3jOZCZY+2EzI3NmBpR
GQs3maq4tacUzU/wmHqdcdSpXblU8uAu81Mj2uy57mtxsESxfIVClIQ7jUJPsyGUxRbOrTNT7yYD
Dc913yb5hznvU+xHJFqrXp0YfXwEZuYbszLrH3rocNFoHR2hB9T0/s6M2sq7MEcx2ddZkEtrYzlt
PseISgzLwXNz6A+dgbj5uvYm7IeMvF9Q0UvEdJsYyIdc9lZRjY/16OlEYAJa0dWPh7x1Y1PkPb5M
HNTbBGWIaY3k1PTA7y1IpPogXS2D8pyPA4yC9QhrwEUIQWc+IkLFbFw4GOsBqjGIyeCWFmonOksj
naetbhdAR/iGBlAFbp9i4Hnd9VArxtlYMFWJoGcrUxp3mRnU6daMRP5hSWoPCP3kkcaJFiMpK0tj
vB/TGD7i/Bi2jr8cLJmbl8aMyNhDh/G0vc5zIW4GlGx2I7XWL3qkE7saozazt365tA70+yx0PlTh
kK/RmcJbo0/7YN8MYIjPusTS/cZoncVEkzpQCg2mudX3sFqK5bwy87zZBsNiuzfB4Mr645B0utu6
uT3mt3Qz641ZjybecHVjfa7GzBJxmHude6OJJQ+dVanbtNCLu7c6bSd7W6dZnCo7vbJc4d+JdrSx
4/Fb6uahlShEM8CqcPF1M261z37P270K3BF01FjNU7gtxsVK95PuZhvvgqZFtMvX00XQq3TfSLqP
l7OyHCQTEtWfwT5s7pHuxRFW6CGvLlJv9FQcokZwU6XaxiDEnuv2fJ7qKsUHMsKEy8LHoYa41stO
4scTFfkaEQ3sHvAa7tnl2BpeGN5SlStaw8mditgzeyAjtr/nhuj33iSbGk+uRu5yM/We6tTO8Efx
50kjyauG/aKt+gk5jeXjwjEQbFM3F1tphHMB6axQZ13lHx3I/GM5vLQza5ea/XgzLLkKDtw6fK8Y
dRUhUgE8EpZN5Ny5UKF4spPetZI9mGKObIICTfJ7p5Qm6UHibPzCTjYidPICaeFK3AY1xaeVVUyE
JohtgZHwMo9zLFhQasmWJZ9wDAsc+GLKsg5l5OsBz4EmEXdu4wbtphyVeV9nHugibF8xtJFmj7Gm
B33sziBhEVvdLu6HJcvu/MZWzmrKHJldTAKK9FNZYh1xVRtVsYbG113BSnfDQ05bQ8RNX/XjRWOT
UW1tv6gxdxJOjV2M2c9cqTBeoc8UkBDnYjpXUODWzUKYNZUIrH42pqpi86nwaMiGjUMF8jdHv9Mq
J3fj0JEZvhgGgixqYUPEgzNydHnVCCom0YW3z0Pn2CfqC0sThaaR0a6MqJv7m8zypF4lybOwCXqI
mnTxqAcr92O3Kt3iOhhwkLnoUZ4RaxC0druaEpGeFYnJR/QgWD8eVa3zVZuFxlbRISs5cdHp26dS
5N5ZuoylOJdlWcRhp4ds49SyTO+sZBlVLEWDuXy41H1cGyLd4oW8EEe180Mo8Yi/B72Ip1RenIdp
18dCIpCpU2ffmV52NcuyP589I9wFFnbkieWnW0wl05ruFKZK1TLhZEtvYVOFHtbITeqHh9KqTPmj
w1V8ZSvZxbDBcDETCiWZ1CzL/YxuNJZ2iazVrap1V24SZZfRfvSC4SqLhPmp7qYW9HMzthtjUfNF
Zy/ZvgmUPW4pXUzoXvrSrT7qtggwQmpqdERlM1sHe5CYYNm5qw4Si83hY64971PBBUtwYETpmSgx
wFw1pfYvJqX9myJZ6ptpRmP7GRJ3mj5GpmhjWy5RwbXmB5+SNOm3UOEWuEJaE1AY5idjAlm9puAi
byeACuWqrqV/YddWSPkhLJpNIoYi2BWe7D64jfRqgBKGs87mbJnOWkXcuG2adhLwsYzkSw09fW11
1jA9tZOZY0CUt7NxHwhsK1Bpy8H2J/1YfBlqoZGjy4I6u7QDkXRfQGdZ+XYMauimZpX39b2H3tte
DV2LwVUfZYReUx3ETRnCAfLyNtrYTjOPK6mwzpts6TyMc03yULfmfD7PRnJmwNLn13UTIzxwf6h1
BcC0WAVu1/0QbklALcJqNRXl2YwQ0IiVqJiFg79c5GOBNi+9cVbOXbkNmizdF1GRXE+5WT20cjsQ
2UvKRas8UuwEc3KG+nrxBgzkrDKalxVh5bLEzpIm5CDlEtxqu+ig0C0yvAq7QmxIPbwrdANIrNx6
/FHlXvWBvcfKbNEGklGLi2oojR+gtmaWu9nMZ9qMEo0/SdaZF8uEseOGiyD96rstJorL0hofRqd0
JtyRw8TGp6fTwWG2Ck89tliqko9FBd6/kLJACBuY4pBw9XE/lOVBVhTpN+BIcOPCFcbeRTneJWdJ
2Am5GZAeVGtnyJ29JWtM9hwP98alq90MFaeiS8UhrPzGWXks1495H2BsOFZTqzcDfFWBCOeiL5rM
duYzDsXsjPQKKmQlHTOHeRsAkBNOaj/B/3KALGSmjd/FMQPLJd6CUgzZ1q9UsGcD6HVjtr7ct1Cz
9F0IxooymW8XN3NRdV+6QKpLQOYeQq1lFCdNNE4ru4MsfhiNXH801aD6VSAmPdqxGH3oSUk6TJDt
lqroDnXWpsm5MaJh9DCIcClWWCi47gbpkuqTQ3pcrglH1B2yhABgp0R+DqUFHTWb/OUizczhQnmV
+zzVNh2/1KWnf7lojaGYnQ89p34CAIBLEi/NlQNF68JQ6aw3nWtOV2UwiL10FYKE5CcIJpI99Wva
t959E8zD7WgvpLneOIaf3NTtEMZL4sETUbtdZispL70uWz5RXe+D2B56pyBlNUgLZ1k8FYMFS8Dh
0q0gtyb956oEzLsa1MjHJNKOYsPve4QZ/S5WnY3iJsonKU5CWvtnRUQ8P0iPqAE16HjGrXo7RJHa
5qXConMqqrsWWf2NaXbBBoa6I1ZamCE+Qln6GaSB9wC7W7GrkhAU5FDlt00vzcfeInWlwF5ee1Sm
NtXkI0BFCSH5ZPdtQLnO6i5CO++vsqVh2KlNu3bjZlo9RT4SnBWMMmJzzDp2kZvNV746KkAOfj/t
YE70cyz8fLieG8CEJcIM8kPjevN5JrM8XlAOX7bsNS9dV67rr2vtf/WlbVyWCg063PRMcUtk2nwa
lUUvLGfyqFpKQiDXSdKR8yGFdAorkYyzNXz7DBQwnptqkjgjlNWBVY0qVeMWW3717taBDvOg3eo+
EQQKHrWOVeHkZrRO8A42YwVs7yMnjHVeRDpyt4mf6bOZOF6sykWIJ9mPbbbj09yrMnPKNkYLBJUK
1ThfkUKikQEh5EzjuqXXogWStSp6cpIEHZdPYVcb+2ZqqVjhFw9v15EG10blIK+6CdysbQntGhl3
nAmPBo5aW5uM8iNK4m5zJqYlv8/y0XnI7TaMoyrpo5VK/fLWyMPpk9Gn9Z2PFcDaM9LpAq386qD7
pGHd0eC5akK/3gN6K+/6ZAg2ZhfiShBUzTXe1NHeB1Gcr0Jy+JUk7atjf/D153H06ngIbOnv2XQe
NR6LruQ2y8wy2LSmEUGmDy1jhcouSwnoavKh8yf8Vi0UNfw+sX4kJU53fmcXF1kul32aTcVZP0Vo
eTaRM8RCK3lez+70EHlzcZuh14FVljclPsYkddujSGMs+F+6zv2IweBuUXIS6wksgVh3+VzuGzuh
cNG4HQfrKP1VM1p6a2mDCyeYG5RO+bIq4zqrxjWqHzM2UTOqlCtU6ZmvqKzp1rDDjGy56w/uqAbw
Kv28SrI533mao82z5hZjVvv4QzKq68dqLuwSTUQTyQDLq9Kt085RrHkQ4ZrmqjoIK0IrUYHv/Z7K
ssG+rxWfR1wghzws7hJpOQr3HNi/x+j5QziXwX09YiBB3BqM5dcFXcCnuTdctfVyLE6uCTiDajO1
CrNGa2ra9YDXBH8utXFtLT5isvpYKFx3xRSaO9fmbNrnxWDOeHZa3nODZgLnMUXSGOU8nMzy3Oj1
igDW3pjoN0RxZHVBgS1ZUm67THEjwZL+qhJ/3ADDunGtIu3WsiWVWlmGVodRsXMC4wj9Y0vdSOGF
31EiaK7n2tYOqLZs+RgJpC4SCNl31MLIKBHqFhdhZUm8akMJIFEAeurjbLSdPl7o3mx0zuLGw67Y
9g5M68jCLXnb0l7CALRiEWz6WeIcGwZZ50Fjt4KDpwIDNSinT2/9Hp4wDETfIfxl5a3IxCZ1nywo
ejwaBzzOinpnWq15JhvaWduyJFOTB7Nq8w2KGd+GeUyWVU9a/h3fR8PaGEmNAaals62X9BSEgh4r
SH+KFihtopfPgVu7O+hX8OPHJp/38wDqY6WlM7OxTdXf2kZrXU8Vx15UmuOmjGodm3WuiYOsIbly
mxw5uK5DApOGuVy8yzaXD007Pgdhry6XkCPfVVF+WGZ34ZBF0qA/93bZbcny28/JUA3YMxGQ74Le
Gz8uuQiCcxPtbg7bpmsuKdDPmwiYAO6cdpqdwQt2BQlU5z+SHOpzHQq9sUs9qX0KpONbS1yJgXIU
1rFqWRorS5tjHFKkihdEnTGt80v1OBAEf6kan/fQ++SOm3JwIGOjbmriMxqNeroUYSOifd8X+YgX
3zQiB2wLzD91yOFLqIaFcbHM4kNUWyjP5dTDr6dMRc2qHx0Ojs4d8LQuok4FV+h0NNtQDYFELZnk
YiVaT3+xR53nu0oG45mdVRIsEXH+M+oE/i5rVflswMto40Db1nlCpICF1jLNepd30TXb8rbMEOmA
shphtDt5yRnaTa6H8TDJ5koQJUfbgJDosi0HG5560kZx0ab9xzbHgxdOOxIxVVQnTz05T7S2x1BP
q4ZX9uhTiw1oGxXSuXOaIIgDx9J7P+iIk0xt1EncF+gWrL0iQV5U9XYmqdX7/WWSzuE3KprfG7u+
TbIyRxV5Cu3r2csba7tkOqk2aZBU987gjmDk7fyHQ7CAC69MCDVDo0ZmOUD7pV7Nc1Qf5qIsPDZB
hnhMh+ymE/tj2nwYrLmf1yQ706ObBAINiLAscCgWOLUWbVnVZ/+ftPNqchtJtvAfuoiAN68A6Jps
7yS9IGThvcevvx964+40QQYZmjurkWZC2klUVVZVVubJcxLZ8sVNi9BK55h9XaUrFcq5GCrMtolX
Cbw1EfrKAUzAlUSrmdNYXT8dxF613ifJoptaCCPdMUJ/6taBJkMjQoXQuzV9a5buCYu43sR04RyE
sJEVeGr80doGKQn/u4QcLVdrqyIlXJtj+FMiT97RpJ6Gh0jNSg0GEx/MljKOkbChQK1/h3RZ6mHe
kAPdtXz4DeDFmeJHXyrNl0JPxc5p8e5Da7R8h1HwItxZSAcJTqWRafFtoko9egAsARyb9H1LFYDJ
s3mplv33NKh7AnWlLL93ZOymX8Dz8uShI/zdZZyDwzYzZKGx60KWHyU/12HojzPpRZiD3q0PArPe
WrniOQ2sxxDMCOl95en1cyvFGin0UpR+T6ESIHgoDQL6vBmEJvWgFC1M6kF0SFiB9aBUOsloSVwT
noS3atd4E7BQv3qsfbnd9rkW8YSqLDhJPDF8ILLr7zKlhlnAkIaCrIJo8Kf0wfuVjS08CSBMY8Wh
eOvXKBRHyCaIedqre0XLBDfQa+8towvITREWMQ8mqPjRNhsS8k+tnFuNE6Zm95byvE5tfwoEwgPY
19+qdkRgOkb9J1hNnYBIQeuTSrVbwY9QJSEnwPlMw52dJJ476Wp98BuPw9mIy5y716QklA/fMRbD
mCGY5bMwCdUrfQawHyXcWr/VNIoekjQy3Yzzotl0wLhWiQ5tk51CVpnuAQEXz804QfiR5LEiH0Kt
tf4kDa9WW/RaaSI3Wtf9RhGnESoNw1cjerIKGF79xkq2QxbXsZMPRrDL0lgVmJqZ79iPy6+pNmq3
HiIjOxHJ4GdRESNu2AQ9de+3VRTCYyrQcB9Zv0LDHi2tklwqn2riDMSgCQKZYi5QmZHE37WESojT
DZEZ2FnmRco+DtLgHUXOolqFbcILTazwZ4rM1iupQWS9kxdP0uLcVfQA0qLerwtWka6fphnaXSoV
0T4NxmZb00tyqxr12O7HjGzIQfRUy19zHxcR2UKSY7s2yjKqByz1ndqUGdxJbRdN8KDGHRyDMkyA
e8g7KRkCqW4OqueR5WPFQ5JovCqSezEz6ezPqBG5LeSLHh9Jo4ENKb/J+Z5XxVakiPhUzhev35h4
nm4VM0yW3f2Nyp8UOXUmV6GNp6oQu0mI+HGryC9Q3Wb3HeIeuyom+chU8YhbDyRI401kJDMraWny
SuvDaoxuJKkzvkiwhe2FPq3H+ypvWsnWBoWejSyQ4ECI+tCFbgj+A4TYyh8xRPvhukJXtH8vCsoX
dmn1QbipCoULtwqNfGVVHWEVmfL8e1ny/g2saIgfMyp1jAyBz+RBajTzMQzlJrtJojEXXDTXhNep
LsR70fen0hZT0kZaXKYIS4iTyNtO1mWCHQvqyLSYjHdFnJPivtDoKI9liX7Al7w1sRRa92PTInTf
SOoPok5miGayotpS9nrN6xbgqpQoUEtBnWxMGzk10WyNfD+SX0rCMckBMyjlZBenFnuw/DjUkOCR
KtEnJFAxBQ5u+hCFt9wbSvRQuFbtNERNkoWTbkOjjuJvMU23kCmFsvDc13pCnaWLg4nsnaE8I5gj
6IiIebUbSzV5AS2qevhV2rrbNanlx9vJL5A68mtteom0sEvcpB+G12ZEuLyApOcwkrN+pKwefcua
stqC9EyrnZE2RbwNqkz5IQ2avIoTi0Rl6o0GnWVJHT1n0gjdcl/E+eSSn7CeU5GQAG5YoU+emtxD
6i01E0h7vM6UxjWYhiJZJ1VtkU3M/EQkIjH0PwIomGTX9EVD3SblfHQUK0GwqCWO+FFQzxlfofGS
gqfaQ6wBl/UVBNbhy4pszaz6166L0tD1hjB7rfvBIk6uTVLplNsFwc5CcufrqbOE4LHxmoIqWBjX
X5G9S3eFSApRDXIlt9Uomd7CWlH/DPUQP4eF2co7ubfSO/o60SEn2wEZX1RCH+CQlCnEg5R4g38P
UxH0dkEw4uBdEw/hvhmq6i5NRwlFW+rN0k2pNGA5hEKFyyfuS3g4akt/DGVOYKcvEXo2faN+Vnjz
q7YudEV44zV68ej70tAeelnO1kmc+191wqDa7gYI4IRIDBWeN/X4vYzNwnBavw5hL6lmIimZG3vY
CxP9RY6k+kPt5kMbPih+oky7RPNmLaIp6u+SUBd5ivtx8p6B3stsUaqbl0bTq5dRNxRqwXohkOsP
c2QL2HHuZAkQb1tKG2vwofGCQKg3lskmFW16II2XPPLtArlKVWrUn/HYVvsu06oHSSc4kdVyeivK
MbjN6eNwFerurjQl3Y1O4gR9eI3CAeRzlTD6m1FHXdoelcSsMrtMImN4iqKG8icMQvJjRAfQL1Us
iGGCUOnWcVKb8teQCJCM5whEwqb+aGxrdsqu0qL2QOHN+CYVLVzhwDHvdKkSS9fKSi/e9JUYpjwD
Q2Utq5H42FFU2MghRApsv1F99eqEs7VrOYqMpmyDbcuLmNJlioKK3Ko8sUKIjMoVdIrWSqM28YfL
SnKbqahM19Oi5HvdVtVtApncQz7EWgQLnZBBzJKVXe5mQmT0dqY1RftUyqX8UIdtuA7TbrijIUT+
IsGtdNAHSVuVBf+pkhI+EiEhyeNVWFJHTGjEX491PuIlagadXi/q3UrphMi8MSlkvJMmytbEzeJk
p2PR7CuYxm4NrTDexFaP3KGS27uib60topcUPRMK0bxW0LIfttTFoL7yqP7/Yhd5q66orYeoaklT
JR4f5OvK2k8l8V4JyfUhhNeYbspB8t6KhPYirrmqPM0kR+YFcvrH84n6DmFvevmNb8p14NJzG5db
QvQkRrkkEndJj1RtJNX9NyUL/Qwurh6Kd9+3KuUhQFyv3gLpy+g4V/XtYBHr2loCc1WiiUL6NAJy
oKQZldFvUfamr3Kt9dSkKLRVW/KV42sJElW8DSgAMhdoTXq7XmlVb9VbofJbYRtuPFH1Kldpoqqx
MxSOnuA8IufQFIX01DdMV2rVwgRuQAiydSBQ+rTSJpEdP1TM13TyckgRu9YoV3UUgnfr0rR100iZ
MuSyG5Qr4PmWyMUQylZOQolwmyX+lLyMEF0i+JlCY0dEZ9kj7If+Oucy2wMBhDQtgW3pQTMJb0ZP
QkvXyCSY61haCCD1eeHWXk04fR8Wnel/ozHG2oI2oNI2iRLUtn6KFGUb1kLmtuKgKm8yDFNryx/r
Ae1bQSPokCeVtLNZ4r0WRIHuJEAKb3BACk5d03MUUNadkqZb6aiocF7ED0YGBeC245p/DtqM2jxL
sdeg7n3lQSmUt+ZAa8XDmCv+lvKn/1IIIfuqbyN0i/WIXJAh0V/bEqFHayMTeMDypGdfTExY6wjE
ze4wCWjxNYle/spDxYsdPW+6b1qkcWh5ZZA+1HljDW5MeStBfz7LVya1iOypxeqTOmbp3uMYu+Px
gtApZ/KjFI6UKWUxo07RpfXa8iB68swm7pypLWhdngPCdZTXyADBnZnC7sU57CB2JD5RNyPzW/Lf
ym1fU73dyDXT3TS63t73ZQfUMSkrxV9XGqomMNspAGpCT49l4Bdt/qBEqnxLkTJQ9sDs8mGn6CEJ
LrMS8wehyWIKOx1bhWp/yCujrO79SkUTve6zTURks4f9bfruVXH/XEGuRhV+0vpDZbXI9RSp71mo
GRFarWklNE1bgpd7R+paftOJud8FGXpCx9MUcZOqpfS9zb0p4e5A0uJhKIZ4pWpxZxKcjepNH4eV
9Z4MYnXItGmI7YBlUdaVmpYz9cos1Wy0dNgliHzeRx0TtCZAgD6067Nap2Rq6tnj0EfB+AyaIKm+
EPDMrHppGWy1Koj/1KJoCpvUUrrgoSoyUd6adPn/EDv68u1Kzc10NddvNbvUTSSYO1GLnjgAYoBL
NLSjJFKkG3aT/GpI7UCFsM9XzLX4FXxfwfmncfPJrikpaUdmUanXXl+Y0VuD9kmxnWCF0mbOZ47m
tIs8KkM1ZV3IEsyVMjRoFpUN139Mqu8QhTLt3yLHiZOCk3tVCl99UxXRcOHfC36ZMh+1rdShqKlC
5GbEW1EiN8W3D8F+NOvh3QL3p69DS6/EFaeuBSKLC9F/txAu+eWPkxzvsj4nkQRYESJFwvchdrQi
l27hpyawkRAG/tJkavQjHDLlO2KVtQDnrZT8ntR6Mh2lLNKKgr5v/gqoYVgc8xRhSKL2RukIQKw5
vhAD3NVBlN5HzUinrAQ+o7ctY4SiNo5M65EkJnAQGdLd5y6txOIuRrmuZytGGk9SFe79e6pT001A
a9RPkbv1t5KXweh0MLUJJITl2dcjc/giF3R8j6UgIWxZoVC9nYMzgzohyaU1GW0IDns5k6IDoLSM
zrXUlEQ3lK3mS8Vbch8NQVztkNjyDLflsB7tqKOe7PapPJ/WfkfuIG18Uv2FWvrxR0knXk2TR/Y7
9oX6TWkH9UeQEd47ShJwVgRcr81N6DW5vqN8PjyiN9zmm/9philrs6qTyHDEtJIbjSS8qLVKfjsg
B/0Utxm0iXobHcbB77/LUVOShRXFKw12pyBfesnprvjo8wBSvMAt573U1UE7KrZcP42hfJuyeS1j
2l2GpJ7B3VKQpAsIgRW6ONRle1CBQOPYRBTk5QDJ8qcQ/RQrv6OKW6gPl00dI+4/oK8WxEYWkHuY
2GRzMSCAWvTMp+R0J7qyRdF7iXPv8bKJM3OGeAgUKobCeMQlP5MG8eHQxphQisfCeMmmFWn8yyZO
QdGog0HqBtBMo9dBXgCV4yAHDhOUKuXoHiJVxQ7jjQhqdgqUK2jhU6iwKcIqyY0+M9HDo3KMUs5K
tEfgNgFOUnh2RHqvD0Wa/7f68DM1b0LrKjp5XutjbDJTJsvQZ5mAytEUOTaYF1Ncif44C4pPTkcS
UZRu0KQNrdsovPX9FZw3in4Fi326YjMKGiFCGbb4WdDx2KbsU9W0AMnZefck5y2k3M1aaVeX1+wD
PX48MljrwOewXGgJUJQ7tjIYQt6XIXF04cIiu9I3nTu4gi3YcLOscodA04UUmr+pzDrNanB6V3KY
dJtEiSO4FCBWhqu515hLTncEnwVFlgQY3IBVbzH4wkzasNL5LFhlhvatMa80/ym0BS1WFAPMrAx7
AB0+yxUVEp88tYl2Xrmax925nSs7skMmyCZI/e+4DSd0andwgMe4/xk1oEvHdz2HTKpTXNlBC7Ef
DoIZe0+Lj0EL9kycumxb6YvEM1MJGhDk/ShL+C41z6h29Od6Ld15WyHdozLECrwG9vOva5P+IXdy
5AwL8/O++4T+78Soy70I80Jge8AWHiG6yHbf7mEZt33yqcgp7pDv2f4ExGJndmHfjfaf3o6c6Eq/
iDSfFcdfQphBX41C0yltTsvlqUm/G0Ol67Zat04pifBuvEea7lQjgC1ZBS8OF7PSfZfrt5psCgnp
XRgZV7SXTo4ZelVo7OG1LqMLARXM8XRIeUpzgDWR8VS0+zwoeAE0T2Ok104vSA8Q0bvUoK703390
WCxGzp4XYcgUNdj6lg34emKB3Q0kqiuRdVeV70VPIFmr/WMt5Icxk1dtr99RySWxrVXgZNXmYTAV
p1biA7rx29r3bwt/eLp8TJxbD75qbmoUmQy6UI6nAgJ7yp00g9le8yMv1D0d7jdapELFld+aeuv4
g2kLWftqycm9AK96lio/6Lz9cvkzzi4IbfU6LZ98h7lYEANSrtEfwFyXKYhdTYBZCrL90ndJj6F5
hFB3dk3m/CQKmH3gk8nFlpAh/fZhVCa8xvE10mRiYPdUaduq3+bBlSP/5NRbGFsexpoPQr7HWAec
ijiPCrgBp9LlSTy5VzDCzjK0WScD5t7F0QqUdoR6XTFscUR0wB83cMaTJlKunGUn0QC94XST09o9
d1Na+uLK9A2haYQGpntfMx/GTPwDZyRptbR+nSYjf/vbMVk0787cQxAg60RRx+5ZpEopNJrh2UIo
biRibF/p3vDiK3Haqf9hxoKCGHqMucN4HvOn8zFvfBkOdcuzDemtidYpIIsMaAno9vYLZGdXDsFT
1yP+pDefajWsH9wHx9Z6oQsaq/TJwWLVVsN2B//4Kh7Sx9iaVl02XbF3ZsWIqSCk5Ojh1+XuCkOT
/LAEh7ya/+h06S4ZmqdsTGw1u0bleGKJm27mppsl4vCOpQiOMJc2swhqsKA2HvmT+dbvKgq4Efoi
QSNe8cR51xydqFzyUAPOcSmtuTQ6Hs+jWA1VC3STLdw6tfosaX96+ogykeKxgRD4l6zrV3/pjrNF
1cBFLC5xbbnFULVLY1/EYh6pjhZWq1b77cGN99dWeJVo+DtbmY7HxbjIUI6yBT+BXQ13Q/EVtWbS
OVeuwDMrhQ3aXNGzQ1BPXZz7VD8LU/UNYnkBSQCYBKsbI3kf27fLQ/lQq12sEQOhrEgEKsOKt3hs
dY0ymlKCGAYIMekAeV7jlkY57JJBifZjq/3xlL4B/U2asuiybTzStFf1TbGSI2+4QjR6su/QApZ0
0uwQOrMd9PmU/rTL+7pMrAFuTTuS1R7ECUANM1WVF0Xtkh3ZE3JY6lUaIfbXqZvO6pKyAY2QiJ8u
proE4dcpJU2PruvuXffW3d/yT+v5x3ptr3c72+aX2/V6zT/ZO3vT2LvNxn7a8NP//aXTVPHDfrI3
/PaOX5/4c/zZ1fz7/OTMPxz+cuefHMd2ncdHd8uP/RZb7vwTfzv8mP/I/Efnf3F/7d8e3/a/9oVb
8G/7PT9+7ef/C9+5v7JbTz0Oskp65eEVoQOJbvrj2VdbMqLUCYGtNBaS1z9lcVrDkOnpL5dd7nSV
lVniHBIiOhVRMV6crv6olVPVgIbN8bqu6Oiz0/YpiKUidArrz2Vj5wbFJlUhCDdU7C4GlSpdH0pW
aNhxUjzQCr2jgxjwbH/oZGF72dSpGykfMrsiA0MAQZnH/cl7Y+RzugmBPTtNYjf33uqydAP0zAD0
r7LmJyX1y/bmeTreuQqqabTtajpFWDbOsb1AipVCiQJkgTq12otemrjU3PObQUi7K8fq6UGOKXhz
RXhi0C22FodEWOu+qtUxLXcoGO0kI0bPqRtTdxj1HFwPdC43vjF2e3Albwawkivn7bzvlyPFU+bj
EBLaE48ZujEG4tMavDvgWRfo+Syv0OMvmOS5FQmxP5tYTGYhma0hUamnfCZlW1jkR1cb83YHRThN
oSPIBUXKfsVCh4BJltwrrVg6l5fzjKfOO48XCMw/vHkWX5AmnheoHV+AmmjgpJ10yPWcMGf8khjl
3291Ok01BXI7rjB52fEN1H4kHU64mzSBKwkItt2mKeFG/f+0Ix+7aCV0NPxCH8/lAnRVukUW3Q5r
VLuSK7flOQ+xJFlD+ETk/hDnvflp75VeEvutBI6hzKXHsvB/RoZwZSxnthtdq9z3cOlA3noSFAYx
SNGE52EFnNOukafR5AHmZe0aWaQ0B+gLdz+ytPCEgf5wEyozw25VGtdCpN5+xcHvBr1mSUsdoSLP
136vAW/rwpWNJp05wzCtcQHMMgPykuk9amlpB5TGw1t6Cf17SuiquC3rh17eiBSo1RCVuhtx2BT0
e1ZPQXUAKtNaaw2ZjPz75f3wkUs8nYZ/vmUxDSq1QC+cnYdvGdFLbe5y8ZsH7YeiHejm1TVE0Z4T
b+9FHUCDlR6vx/FKsuqMWxEa6RBuwfoCpffi9pA6Xcn1iukoKlGiYlJwYYFAujzQMxt/FhKFWX92
YJDGx77bArOGXoAaCN1jf+RcW4OA/52P06rUrzFpnjE1U+HMrFsywf9SArz0+1ItkH+3BaN678Lx
sai1PWjJn15ctFeGdbpfCJFRgCeBr5G6XdYKhF4uS2hy8GJF2JSl+VNBN6rNra9/O3uY4UUIWxrn
GKDM49kbO2B2I8onttF0h2BAHkoF05+PK57hVzJEHzf4sUfORwsEPVCCwphxwtYJ4WRZdAEJl6g3
zMeCqtnOlxWhf0+aoozW6Ofx5KC6ZL6rSjNEFM0nbishjPsRGeox3BmCr94nLIJ351VF/zsRgaKj
ATrRUGLoeZ26eaoR7TcTBbm159fJn5FaYOTqU6i9IVRXPohVYt3gMkNDQN53L0VQ0QA2KIiYwYKQ
JRtViQZgXUFYvRr65L/UaNvQOFQ0uygb2t+eETU7On+G6MoBebpZCNzh7oecxaBfcEnTKmtVV2tR
bNlZ/lVR95H+L/77PFzJhLF0xCGLzVhYNJr6OT1s45T/aEA4TL3x9tfOBC3PPybmIX66RoRI6Ghu
wYRIixWVaVQfDcdo3YauicuWzvkSLKy4E+9UZX6UH5vqtCATB6jibc3O7W//yX0r943Lcbciutp0
a2gj3NT53a/p/1NW3jPt55t+j/Ko/Va4ov3nl+n4a8Mdb67ddGcWkpoEaT4kfHgGzHRtn2dhopMi
MurcZOfWIAqg8lGuDf/0IJrLHv+YmH//00Q3U9f3KWQpNNEixJfGA1KUudhvJ3gkVnUuDi+Xp/vM
ZUKVW5aIYnFOgyrZscE8A7aNiDKyg+DydaW4KeLYJuUH/QmoJlijwFa9wLaBnuzgmAHdSXm2z+nO
N+h7keTo8fL3nL6BdAqOEArQskCKaUkdalVTlIQGMmFSpj6pqk+jcgUvQb2NpuCLOUlXngqn1/pH
zU62LF5dBNCL6daKZFTKEMRjWv4ILaoG5q8yROaxvIuinSFfCcZOBzdnsxCKYaa5ZpakkrwtFSCB
DcekOW0VxXsEmmJLbXerEmQqk/fXgTN65vPaUq0jb2cuNi2UvcDNasskpyVBQr7SlB4ZX7hpsiuG
ljeazDUyP1uxhhMhVnTsQ/QctyZozNSJq+Z18IgCPTlyM6Xo3cvecfIamS3BawyIVv5QrFjswEiT
goQeuYTOTetGMcGpxX658urgG9CRX5MlvwWwRMlAlSQqAZeNL3e/TFVX5xSHjRh6R0VZpI8NWkEC
vxLBOtEGTv8HgNMrFk7nUUKBhUqLybvVOHkoD2WSG0GrZ07BS8gexT4CTouCVmkU2ervB/PxzuFU
hzhweZRpigljFQ3mTuIXIJ8fxmu8XR9kc59jgnm6IBdkK8PbZ+onGUcoR+LKg+hg0ODmKjxtb6Ra
sxbG6D4Qhfu0VrUbT+7RFhZuTLPaCXL+WpbTbSGD2BYyESqa4CFTYnWTaN1NjsY6/CzoRIkgRC/P
xUmq7+NTiVt0bmhyo+LCf/uqA24BWMCpBJ2Wt3QrBsCRddApnQXLS0DfgeeIw09/0tyI9k6ru8Zd
fGblkfeZ37gfVJ3L0kSN0KskjgLqFGDpeer61ZMsyZvL4zxvhNIyNHQQvCy3aZoA+gIaTimZzePV
IlrhYIKz7WUrH1o+i4UnbKeQbQLtmLnijk+DOlGnSLbC3BnWiK3c/Rjc9DulQYrTUKVsxp/V+xMN
TvfZ/hDf08319iy8BDfFNy7sK+M9c1pQsySHS8qUMjLPlOMvATyaoSbNgEHq0njxaoyk9I1m2IJ+
dmmydUevegL0T6wBX9PlaTg72R80+STZCPoWtiH5LZVwVtNWI+v7ODRgzKV9Ekx/+RDDdRnizMb/
HzPLCyyruLfpL3PCnH6oRL9rgvDKQ2L2/uV6Umglqc8jnwBzsZ5mCdQkFVhPvXpSvbsu+4JCdzM8
mfUXVd223pVc98krfx7SZ3uLiKQZGxPeuyjnFgZ8dkeXb0hXD+3j040qfLMUu+lfhe6K10pnTneg
SJRjNJ5MM+7k2FfirrDKokpyx9oKzcZ8hHPSkb8iswt3i5vuILD6+evvPeSzxcU4lQkSjsKPc6dI
xftRIT/pa/eh8OXvrRBQWhoVNDJaS5J+vbRCS0hS6L4SANzNuCurGomD8IofnjtDcRAe6uiHAU9Y
+ntDd99gDjmrdh8chnW3q53Ykb7lB/UnyJwrD86r1hZuz/PBk8YMa826cYWtvgk3RKr76S6xi4GH
wOU5POcbEHiSkueulCjrHvtGT+dYaUolm4y2ZqX+HV8zcBKFzz7/2YJ8bMGgVNuKKRYUWHR3zRfZ
mWwRSiNbl9z40N1MzvfECa9hWs6dUVQgEctVyCCDbjm2KkfSZHY6mXhVfJG0G0Ve9ck1v5i9eHl6
0HBJoyQcxXP0dmyDZlvZq4Y+B7UT3Zu3L/oveWfdwSH5HLuOadeuMyE9HP6L05eqBpV3ZPfmo2th
lWpc7gHkdXTokLJKBys0tz1eCxxmNzsd3D9mZsf59FqDZcYgydBxaCA0ZncuEWHumC9ya8cb4zY/
0Ja8LffWbrpydCw0zqjl4i+fx7e4XTTIlrIC0gJH3nyj2cCd7rNDz6m1Vp5zO/5dHODNdDvfbrby
fWSX78LNqkWA/fvo0hW8K68dnueuiM+fs9iOuhDpPhSIbMd6pW2NZ9gX9rpLKfS5gLpzPawsF8Lj
Q3gfvzvxNUGas8ZVMJcmbx1i58XuhIsqt+IcDwv1fZts0jpBiIQ+czfzfle9m+ZXSiJnPBpJApKS
PHjg1V5GFUlXVaoVN4UDYwk5EEBp/WOTP4QmNCKwXpTClQvxzC41ECUhDwrQg8ThPP5PTiaMnQZ/
35A7cdZNiAL87HxCVUW+lm49c8rBSj1rFlH+4BG3mEe0j2HwBJXvNGYl3Ew9mt1phwD95bP0BFCI
64IlpDKnMIFE3IutSV3O19N+ZGu+mt/gqiOxUzveA8Seazg/ndadbmTJFm6h+7wKmj03lZ9tL/Yr
lNtj2ZbYBlb5h/bpQ/Kg7FFtNXFSq3Bo5Cvt4lV8vzzkcxP72epis5qQl6tWgtU6hY/sLb9Gmn1m
A0D+jlYQOX9llkE+dhC5NeLcDPjvCxWcMHaGNndkvkj1IYhXMs131+RdzsVKRwYXtxUZIosmqtng
Xt80B+mAUv3eWgm/IQdzQ8kW99fI088OkYsKrQSCQ4Asx0OkkwwuGBHfpF/9poXhCNo82kb/KMYP
3pm2Jxkbki5XNLvPrhsF8o+k7Yz9PTbad1kJZQFMqVRctgb9/Sksw5dd49zFT8qEzaDTmTwXO45t
qK0S5Br/g2fYtwX1LQl3sHY2kSO0TtW9yrAATA/UWfzwOyQLHcHVtcj33Cg/f8FiMWNt6IYyU9kT
HlqpitHK92qp/bw8ztMzU0ZjnQMaLI1K79L8EZ/OsFTQPPpW68Jp42cxgwXuho7WRr0XxBtV/X3Z
1uwLx5fysa3FssV9JOTpfD6PkLmomwyQ9HCQwlvrWl7/2qAWt141BWmr5hhqfDc17yLv1fJoXHuC
222Qr1w6Z96ysx6MxvaeUYxkSI9n0IJaII3LrHCC0NzlwTv1aydKR0c3AlfOtM1IQ48PoZZ1zUXn
6TqeTjR4Pnno4ryulFhiD+ChUSyuBH6tu2ZnhNdu8TOhFGJyVDDmRg2TYPF4fKMljuFgzbcPb+Wm
MB1pgGIzvC/zfH3ZP84N6JOlZRYWAsswDFKa92mf3qaqt46tiH5f/emymXMDopwIeBGFDPDii3lL
YECI2tFjZ1fpvWH5P4YqvBVJMFEVvBIhnCC0uVNBwoHsA9+KzsBy8oCKp4niY0uOin3b+g/TqAMT
S22SNHAtNVtReQCcAs+2TBP9HbTsNGkf4A6wS+VHFcdXhn7uCf/5e5ZT3MBPD4cC3zNp3nveSSu1
km60gl7fOHioUyhEpNE1SMrQbRLYQ/bXpw3TgWY2uQrIAKXlbdF38hj3DYxcWW1B97QbJMhwnUQO
nVQgdfH18kKf8ScaAkg4f6ArPwRYPp9tk+5XsAOHWJtob2UnJt+n7spVdM3G4pDWvBymBghLnCrM
7MnbwLfnlmNkXx7JGZc9GsnCZaEThAMcpiBHjTdm81UI7yCXCqLV/8/K4i4I6MyFSYmx6KOT+YdE
2ZFllf9O1PrjhcRYyEQAsqWnZtlFZEpTZOCGhZNIgS2pWwtBgNG6cpScn7D/GlliRIOh7cWpmpde
gJ7xPoWNc3SG9krZ6PSewZ1J04voewC4WD5wyszwIhhyaG6qFeLyZlco5aFV4Svu6FbvJW8jw2h6
eZHOOdxc55CAvooWikPHxzEUDXFlpVw3phk58WgdxDTbWI30etnMmeCDUp8O4gJ0FznMhZkyLiPo
/Up8QZdvx8nY5N6PyxZOo4E5mUfcOKOgTiHkQV+3cqXwejLMMHXRC4DoKujTFQyq33raDjgXYW28
bPPULea7mg42ymJI2SyBK5pea3CnMHlhCK5SsPalpTxGlX7bBehqX7Z1Oj5UDQgLJJpWZ7TyYs/C
QaihwUks3oRuZ32Fo9lrb3r1Wys6/8IQKX2yewaH6/KOCaEqaOucaLhovwz6V6/a+e1bJd9M2ZVN
deoTjOgfQ8vLA6Y5Q0t67mep+mLEXA/D5vJITh8TMok8iq0k82jkW9a+arWb8qYBQxgNCFw/oJ8r
BO9oVpX9vpDhaLiSrDy3Qp/Nzd7yKfbN/SxqqxZzSTE6o7ibxmrjhXCQw+qQ/AtvII9IfQd5RDpx
Fvupm0wNVL7JxSvSoRhtVW16zBV4+6sWsrZrsPTTQ0LmiBXJ+JqWzK/zyD+NTBOayEfMpnDALNiG
se7NV6/469titgESBGV6EPDaIi7MAdaOeR/zcsh/a+NTGR2C0Y2uHXfnfE43yBMCvEbxZ/kMk6Qy
pf9otiI96pCWNv3jZZ87PcN5lHCA84r8OIUWUwUqtshAQhUOLC968Sp7P8E7KdEupQcjvpbXPedx
n40t3grkkYO2TbiWzAlIZLzTjEcNAgAD9s1ruYBzLmCQm6KvivATyMaxCzS92WcIBEJ+Wkbov22s
uEYh4FpgctYKTU4q9x/Ymw95w0+OFlQ5AgKgSx1LeBwtuN+tJ6iDruydc6c24cJ/jSxmDUZ9KFU1
jExsznxXhz8n6UaUrvXInF0c4APEpqSnrWVPelYUNTBxzJgx6H5RELZkMGobXqdvRqvfyr6XXtlC
Zy0CBUQ6cMY1L+u+AYgqTfS4jrz013yd1wC3hZ3QF26Tby67+dk5/K8pIBrH7tCpWVNH0N6DDN/W
8a7skRPSCCGvmDnrD5/MLI453dPKtu0xAzen3n1tg6cifLs8krOTRk3GoHiG7thHBv6Ty1lRoFYh
TIgOFJNdtG40sOBwJkeOHl45Gs4OhsNnlgTndFh2CgaqV6A9yGD6GsJdiO+jJP0yqOOV+/vs0nwy
M//+pwElaY+E2Gwmhs8fRY0hXI2Sbjf5lcjx3FFK2PPf4cwT+8lOqBuJLCG54lRasFNa8y2b/H+z
/J9MLHYqiWo/o7hTOJ3/pIX3oXWPatm/Wf5/RrE412rVakttduRaiteBv2/j/yXtO5vbyJluf9FU
TQ5fJzGIlERJpsIXlC1Zk3OeX38PuE+tSXAuUd7X9nq95artaaDRaHQ4Z1UFmROqBRqdec93aq6X
KRZcDn/0YZ8RtZViwkuFsC4PE3ClNcjfzitB+9A7E+jfGXhIgHMMEBP0AvbrZLb+b+vJRg26EZO+
CiBfmh6z8tirK9LwqgscK9fkS7OQ0x6U9CVkpBiYM8IHEbNUhvpfXPjZQjLBcKUDiEWUqSKBa7Ve
b/qavDV4CaRF10C5UzFwg0YptsFFEacwPOGAD+UnAZ7d5PXpISWBYyS8eG4hPwzTOJPFmHooDdFo
9NBIXkl+t43ui/viBypqa2O2QYmI4OGxWxsvt41/ca8ozgcWCxcUe0WFqtEgB1nCvYovSuWl2W+D
58Hpd1+Z/JkI6kXOvEQcpK0C6Dg8/PKjmf8apZ+J5fTmszmAwVLl2PdCPoqu4h+FqMJn0kjYplJa
QaGysCWgNbznd2C82AuryAWC/tft1Vs2jz/CGEdr9AJIZFS8aWsAzgBMzw3H0UH8PWi/Co1zS50e
yLfWkX7MmWZJOzZggIIwcVqDY8uJjqAs9Iz7fluvAbn8A/DGXu+1W2GlrOonQIPyQjPeRjIGCnCH
XqxAsAX4em2NBoZ+fNUA9y0p73K572WOq+RZJuOW0WqY1IEKaXKu/koNUFOh0cqfal5fMM9iTk1u
Z+sKtMwSzYtY1zYA7OGLlgNPHLM88XoE0Z++LiLcoeGaYLzitvFQBW7sJ9tkOktjqJU65AIc7thb
8cYaXzRCZXbgmELHNUpDVc2JQDh7eEKmOVMW+HFNCMhl3D9D7WfyoawGwNmu5OZ9AC9RNnze1pGz
iWzbiTgnVSJS95KDD2wyKBBd+ZQKBkcr3lIyLgYA4drcZxAjFp9a7JTtFmDkyAGuwUk4WXbDez/w
1GKcTJCWoTAqkEemPSiuiuJFrp5vrxz95FvWwbiWvkpLpJIgYh6ex+mXMnGinsUq05mjPA1nnFkC
2EMDPe4hAGB9x3kSniQrtsEueAjQPQYUV9CYP5Rp4MaZvrmtGlc040hqU67EOIJoXS2OStbt4jS4
A2fqNlWjbW2Jzgz6lwKstdoocu6HZftHlA/kR1CYn5zBmdY56bJOaXEZxYLqpOKnCIpETCj50kxA
LRPv50Ln5IQWbQUBBGAM8GhW2JK9MifqCHIlnDht8PRq8HIw7A6gWLi9qItX0ZkYJuhSOwDUxxPW
tI16HxDWTj1ED30ku5nyO7QazjIulKFwzZ5VeWmce7aOOl5+kQqEaYd8AK4p+sgO+gaEmoDSsOUN
bqBtPNrSe7zhdQcs7t+ZXEZNvW6VXgwhV2olu80Sx+pWLdhWgJIrF68Jb+p6eVX/FLOZKFPV4hnU
SChmk+IooHfYfG0Kd24w5cbZviUPdp5HZo6EJOR5IeawyxGEN2D4HIpDN6+RafGAPhmEiP8akyNy
SbdzkfSTzrZQzYKySiPkCjBgl5l3Qvc9tj+SkDihwIPjWdo1+uDFYCc6UzE6fCmqBur6mHbUmYFJ
DnCN0Yds7shU+DIQPwPNvX0UFv3LuTjGSLLCUMqugThMXzqGukmB1yGYBxNdRrO1MwsAr/7udN5s
HvXIrMc+l8raSpi2RqnQLURH07jqC0TsaFjR5fVt9ZYcyrkc5rID40mctMgtOcXwkQCxkbI2c2Kv
pcuH5sxlTOZhepWd80b5pAv0Cj6rMIv7viRPuMM5lwBPBHO/5YVQmkVb48ouyQ7NEF4FpPf/sFAY
eROBCKlhmocxcCR6qig3cXgVzGZL4XsjglaOh5O0eHD/FYKk26VpIzkVATIWDsmYpo+5fQFQ5yZC
Enb81QjPcSQdzIQ3g7W4dOhERbkTc3MWO26To9nAJJjCRbHuo7YeVR4Q4KIhn/3/ma0ZxXzqBRq0
Rbq+Nq3oIUxQSw8KwQPXN+ciWZZlnTAtFB0ISZfLp4c9eJok6IKaKCir5eZxGjqg80arCmik/8Ue
/pXFYqp2xpjKiQZZYolIv3wF3JkT8+5hjkLsdS8inDEiPEDRhN9jSsM2YxvjKFHIOaELvZUoPAJE
DLkJdJ0YbKM6ysGy2aMj2ZkOGvASD+74WWx1MFr62SZ/DVbjNl+BCntDbHCnczzQojs/k83411xo
2slUoONEB2qCNHTCLMJs2Rg5szXaoDgCHQ6vcX7hupIkzG0BmBAj7igPXFpKmgMIGqhWaLpOvah3
1f6A9sO6cAXreNtMlh6EaGIH0go6cDElwnb9JlOe6xk4txxV6zx1ylZCSlGAAhQ95nWr/kbF/F5D
Xiue9F2s8VoAlvRELxHajXV0OOPfl3rqszjkQ4yGGrWrOldJZQBMD5go75KiBaC5nLtiWI2cWGDh
TqGTgQrmfuhQLtt3kIfAUkerMayW0vME3Y7kSGaAOuP20vLEMIYDCgDMrRsIOdBlWctAW+kCGzSf
t4WcSkTMRXyhDGMpMwDqgoBexNpDdp8+tD44ar3H3Aco+QyIAZpIa371e3Blazxs4AXXjNk+DFqg
zQGDnWwfqQyAagD9o/aXki4FRdmvYQJwM0e/RSEKrSGAIRN4inSVzwI3cEc3etahEKdP6mPWo/cL
0to7UzLzrTCBDlgYhUek3Yw7CaGcI8/xz1hO0SWm94kdBaAvjgPOa3LJaDF8AfRY4OWia5f5JJC1
ixnA0pCm1z616hmsTm5SBrBe0DvqFmeDl6zoXBhzP3WocoMDF8LGYER/lKBNjqzXGnBjp1+3l3rh
cseoDArFeLhhnVmfk1fIxVgN7LWe+gSQ6HjdpKB0dKVJ2FRTpPnAoQAc+dj8bsfi5bbsBSd7YcXU
Cs52GezalR7RSoE2PUpAB+4PbfMkJ7uw3uS8Qg5PFrN9aV9JM5h2SiCpDjvwAoPTuHHUHsjEcfgY
99aqBIPubfVYIwbUCwCfdYoxDcw59PBdqhckpS7InSiALSAiu7gxvoe5nf/y7S2ZKIUCu1IEdiBF
taVme7aGAK0mRQD2IFvtf0aFiEkRwxcU3k6xxn+SooOwEa1oEHiCrz2TkpRglB+jMHDKRvpsy3xF
wMQ+CgYIY+shB4Gzubq9duwBoAIVpDAAjAj4DIynXKo1w8n0ggSWcaN4yUtQrEeGI2GW/LaUqzc+
xaZGWQx9rejwRF8Vs0WpPNZZIeB2v3vLbASANqD9Pl8dzznwgplrY0BTCZ18MWivDmRdKhQCEoiA
CCFE6aN2ATK4Wu0aN7WB/3dbpdPKnF8NUOlCEHOoBkUeQZJLQgekdifQ8RrA4yj0egr+S4GS9J8M
P+/e3ty95e0ffHszUsVXj5+qvVPtytW80tO8T/sRjMsozKT268p7dtaHr687XgMBG0yyn8vsAMhy
k6AOsC6gH4+dqMujVS6VBUY9kidDGyROPffKriyArqErAr0PKjBgTGYbxkHt2lgvIqeO5crTtSJZ
A48j8gIaf9zeiSvMAAmyUFWDNFTVEHgwqoWxqUl9I0XOFPizBJyXHMRu85GkPboJjl06goJtB9bZ
uzDtQQbnZGDbGVd6FvtlIm6E7r4mvw1jow0bzodd2SL9MFNFBxK6MPFnZhHmekJyTtURyuagygac
YAwQDStvwDMG/ptsn0xFpKOJsQb1XiToXbsuCll7DFNZ8MSo7sg6i8wg3NYwxMkG9IfigixJPgxg
Zurdup9K0ZdwQ9+ZYpSrjpSAcA1P+QHoR1VWKW94PoBDCOjWcefeVm1he/EIltFfCbYH7C4TWcok
tIBaCqqSodlpNVpr5gTjmJwjtrB8mFLHHI2EiiKiV8Y3oc2zFJV8SDAu1601cLjBa3KeHwt6QAUd
Tx84dh1Ew5feopuDTklr6DGT/gh+bL8BXrCIcOf2crGX/z+HD9N4Cp23uoLoSIlgtGYFXxGaxFbI
G4gCvaQBPk83rhUcCF1LJVsPedmrJe0owgpttUPfEFuhr8Y272I0qIEa2nKlbju3iFnNiWMLV54F
BATnUphIfLJmae7R+ev0EwirAWnfjU47gXiB22u1qA/OkQ7QNWDrslZXipk0mSXm+g092QhgfQJm
hE/aiHMnsiEM/AnaHfFmEkFmomK6/9IoFMweq20LMA+i1qDXA2MwRuS3k9WBfRgLWVat23Xfty3k
+uKnt8kfC6HfdHbxj8h1SujJDjFyMG7Bd+eLlbE1h2o/jq0PbCeOQV6tJCoIFgbv6QQ38E5lRlzZ
yXkegc4OczPdtqkwXJVMtI9VeLyt1oIcABYBIM/SUCBCV9SlWirRmkqiNhFjvFADaXgn7pL07baQ
q/2iqOxnQhgDBN/8NKVA90NzEpyFFJSbrkkddQAiE7DyUvIdjvXzbZFXD3ucKTD3IN5EqKFKV1CG
fVQOYDZElkKTo0M4yL4KLvaxFj8lKTiMCb1nxFdwfQLquXIjNeG4xitzwSlAv7MF94hM+JX/7Tor
TftQjZxB7Cv0nRqfVm5oPyulkxwJvAVuWuXTj9s6Xy3z6VgYeJBimhIQhMxetqQmEybXU8eKgKnW
77JhU0qHuoBHyx4TXl10watgvhFtlXQWH3cAXYGzA5ESuR8FsUYFFvCqOwAezm45ECTc5l5cS1Gg
r29rtygPiRra6QioG/aySeq5lxodRF9WmG7l9j2IZIwS+6LKGcu4OhHwJ9g12uEPPoYreMooBYVv
EDXQa6ruYSifLalWgcAbZFlSh6J/I7DHExrJ3cvlQ0Qxh4jqYieNPyTtq+99XfkqQ87JW5aCiXZg
1ej0WXspBYMKUthFcuwE4qadv2b0CAbjY9R/3d6bpTUDWo2BSXY8v+BLLsXEaYsLlFiRE8NprYRI
y7ZZpUaRbQHwhfPOu+qNgfc/IRbCMaLMdBVNxsDTLowI3dVyOIjHMTOs3s7DWDqME6pq9gRmRDQb
CbL4q8kHw89BjfcjBX06zkMsGo/1mJaZ0894xK1ATSCCKk9syFcDOIuXOQzST8NoAHZg5iBvDHut
f20Dkv+H9UITqggPAfgWzM1frlfVIeIbRBI5nTq5JARck1WsLWL9/cWPPPsfMYxDyGWSoF8ZYkDw
5k/jOmhFR0sSdybH2/u/ZGaYywPIFoYTVICcXepjqZVcziriyy4zQFuSj6r6KmFA/gnod8rnrIcI
sW9LvPbvSA5TbOITAAm9XS5F1hoRkbxNEicGubMiuVLozPoGMG797NPEadWhR7n2wpyzpgumDrkq
Zj9pgV9lnexchTkRSnChBrhPlERzi0ZwA0Pybuu3ZOVovJfQFo/xKaSomSOlN6OlZXWOoC3FY6QM
gap6sMwfau0ls1ejyNVGXkW2SoDi41EAkpL5XIsw2J9leadSjk1v7B4AD3v7s1Ss6sWbGqsOUjfw
nuDRSAGBLlddT/pKi0Aj7STFCqTotoQ7/LaEq4IujveFCPoJZ/dKN1Zwyg1ElJ/gtFBzQGDZ/XZ6
G36N7zwY7YVbGiNPIqITjOkreJ1cyrLmioLzQZYJxziBxLl5aGXVLhq34fFbLNkNwnyRei/quBh/
H2BaLoisCg+ZoFy3ZHaDRNuYxd/WvejqwdVTdj887zV2Rm0O1EYxR4gJitnRgUyvJbptKpy51YV1
wynHU4mO4wIFjTGDxooVuNExxmxs0oOjvRf2cJ2/xrxpbcyT594A5GVOwmLBx/wDtAu4RkyunxzC
mV0IxBQqDAKC6HNQdjFtZUNCcTKzNRkyTlDME8WYhTkDUbjC+Dis/FiaoQ1+V7DavoV/O4OPzbpQ
iVnGSBRbTckhB4SpbtA0ntFG625WOUdqwfQQA+MnMDwB5cVGamIk1motEbpypttJ9T1t0M2j2r99
chd8gwp8GUBCmpgSgGKXh0np6yKOuyZxivh10Gu8Jp5vC1jQgzIymHR2A090tlOhJGUS6kUHhuFw
+I7azC/QmgN+WE4AuGDclCEGg56ILTD6xNyaotaYoaAHyGqkxQ4w1EDwF7dd/gVCCFDS8+Y3FqQB
SJO+juiLD6jrl6sG4GFNL5QE0Kemfici3ZX1hqt30A+UZwYPE3NhCSEN15ZGU/JXYEAVMcHVqoEi
OZjNragBj9fUPLnhhGgL5wc1MQnJXcx04VHJ6ITmt0SwhDxFi6a+ou/lOCvtIQsbOx84m7Wo0Jko
+ilnXiFShRjuHaKU2npJ61IBUpw2T26tT/XHbfNbsG9oBZ2AsYl7ma1iRH0RQWmI0jBmZU7GwyT9
bUkRDuFCBKPNpIV9UBKIqMvRepqDOsazPwiebiuyvD1/FGEOajgBWGK2IMUcBHuG61aBH/ykCLyr
fNG04XWQXkZqC0Nxl3sz1IY45yCcdaJKfaZMH71F1rMcetWU7BXB5L25l96/1Mv9T57BRNVoUwhT
oGXg/VuCM72pAadV9AFAduTqnRAAT0XBKiwS//ZqLkoF1i5NHeI1zIZEQxpoTRBVqTMX6RaozGX6
WwaxJah7M0VyOpMjbik+Qm7tjzwmPpKH3GiECvKCXnamerIF4H2gw8EJpucBVXAkMLXJA/bJbTWv
sBlPtnkmlznUKqazRHQjpACanldK6KvVYVJeBnXVQlvwVRTNhBHL3O+ajc6Lhhct6Uw2cy50IqBJ
LYNsVMlgObpmiyh7T2mwl7TBnrWME98sepUzecwJUUcL3qqgusq7QMrsqgl9feD1gS6ewzMp1LLO
fNdcxkFXU8uZLMsbtfYDoAbg4A3Qmh3NLmf7FoUhGyYCiode0IxKaZsGfaMi7dZqQgnY8NouK+Mz
p6WWiLzE66Kz1WmX15GtiBtRW4XxT6LrGMV76wuO/1lcXdNSKTQ7iJzYe7yXQVzTlS3eLFHzOzOj
LaIGNNyYAeduWFT5TA5jNQoQxZGHg8qCTGFmZUdoZUSsH9F/KoTA9JAyQiYMmBRMIBdUiEzLsYN9
ChhBUAqrsjP0FN3ewqVlo7kp4Hujln6V0UQubszEcEiRvkelJSh3Wkp2XWseb4tZWjXkDy3khAEu
b7JTYkbZCyHA61MnifX8RRendFMTdAmFwJA4alnyelvc0kOejkvTRi9EQMBCuTwFaApEfjiaUicV
EhcYVEhWFf27juT+tO2EFCjp+3RwG+Lflkv/t8xLFjriukUSE0ipLDBwMeR63wUiLich2pltqa6S
ZhJtsdCaR7Pdhulx7ApMk3Fpfq59GRqxgdyLFiyg7QGm9VLfypqnNlI6zQ4ajLxbc2vshHB8AwiM
7CWoLNpZZ74KoFZ7bYdyctt4Up0miZ4CRfkYpOComHVyL+jTvEpAo2wH4D/l1B6uAx18Hw1EaMMh
0g/MF6aC2AhAOEb9W3lpy9ch5yQlr2/My/8/4/fyrAnVLMRkRCGtEuFoyC8jBi2zlWa6ZcCjmr4+
NZfCGPNS41ydSyQtbZK6YhDaANTy0dXE6YlauB1hwPBmqHmZSByz3Sdy0/Z06FK1gedtq8ZRSz4U
5YeQj3al7RL5B0BImt4XyV7mtghf4TaCTIVm4tEaSvnFkX69tKgcg6RppQDTWpbepcRNCQ5N7xnq
t6E54Ieom8HRMI9iDT9I0vjE2nPzASfYpcvTRD8BfSooV6HczJqMoBe6OfYwamMqPal0E1LZVbRt
VfCpgOVQeOgwAd3HOMa6M1aSkxf+KHtz5wmzO6iPMgYTwnWFkHcidiIPThuveuMlH5+H2lXE0BGF
xKm0EFAkqjMROrD/rNbrKY/s0aztvPkJ6lg3EfZt+ZGpv5v62TIfVGsVT+IqQOsM0sBp9twZ2zzn
PUoX4rFL1RlrjiKDzHkK1Ss0woV6ao94MgaTHargk3eVrnSn+EnreCwgC4foYsWZTY/HURDSAWL7
ye8GVLawjs+oycLYgh1KrvbfussLLdnByXkYErMJIK4AVnY7TbaYbpMRwGi9IwOJS5++RJPXm75w
dM9VZGuTUdn2upD3GpqNdScoMfUDcqkIbZ23VZPlq6uA6mbghYInP2WyvDw/ZJqInnSQM82jk1oZ
GLif8/S3pW2l7mAYgp1Y7py45fQ61ImrS76sfCHNgslf3ZazAfiell0q+2FcNZgBEQQeVs7pyr0+
XX8+kAn5SQY2ykLC4muYamnNbTzD5tUM4nDmDTQp/E4n9EensmcAIzD6KEqQnGV2K+ZuPlrOBHA5
0TqA3QhEkg8m8KNr415u9J+31/FqqP3kh8BOhikSBYQbLKMAshXiNDVYx2CWXcFwrAS98JsKnV5o
aIqtwFWNJxMpedQ7rOoV+flu/FIL07v9GYtWc/YVzHmUKzIaCcFXiK1hq+SrAktO3mWcYGzJ4aNM
+EdZ5vyJZtHFKRk09DRbylM+SyKt0Gt3ozbXTmlZrd0VM4IoIiORlGchgLpJZ8ddPHiNEpmcB8t1
/x69AzDiCDgl2sDHYiP2ooU5SmnUgAV5yGQfjaOKmmL4CgBOlttZb0bxLmL/8TLGPz+1sfBE632o
Uet/ub38J1d/ZaxnX8KsP0g80Wbf4EsawFrH1bprVDtPqjtT3loEMXjtSgoNyR/E5kkU/WC+H6cf
qkDcIF53SFzH8WTL3bZGeaUxPXDLOHGk2KPagmf2zdAB91eUq9vfvBCD0tUDThQCa9rLTT3E2UtM
SNLBsIZJA6XSG5FXhvEuKKFdN+pqRNsW6WenRTsXqP0kHj7qorViywwR5BjoIWFirQBA/UUfzZrd
pUNhdy1GDjOh/1JblHRuK3kd11Md/0hi9iUwCVGVGpJQJsY7BcSaIeBvxo2OFuD/myTmaMgZNo0k
kBQooktwc88A61XSR7XjxPCnLphrW/tXJ/ZWUvPKNKYQXjCqiGuq9izjj+m27GY3iw6dEHsyXGUg
ObNwL4krWdkG0Z1qISo6ptabUh4Nc8Z/ADFwj6oFaNsfcivDnJBXyEdEvpN1uL0yyy6SZhDB7otM
+ekYnxmarqQE5WV8sC6Q+zEESnptHAIJzFftqPgJQA9GcUYmx3Azy/pIyGddC+g1JtFqtnq3aHlE
x8uWf/ZBjP3NoVqNaAnW7Fyf/WLCrK3Y2qG1a0IZqFwUNOuuER+HVreNiJOSWDB9VKkoWSbWQwKD
/eWhy+RMGKIMjiJvQ+SrhD3pU69NS07daEnFE4QZ2o3Rp3jVsi00CTrTDVwIoyYAgDsIBzuewtLN
phY9wKQRfMzdkRUBoTRAfXHDZsmEjoLeTDkKLwXqmItFJQZJGPhpFiEhVcgUhxncTFw3P8dAcQtL
Oiqt7soAsrQK7ZkEw8YUk50l9g6GoJ7COdlFquprfcJJ0S+tCoyQ5ufxaFDQ13a5+kWMTHaZ4pDG
idw8yPGEALtoPxWr7Gz8RYLGqCw6BkGc34XTHDnCID6YIQZdOCeCBlfMETYQloqn4AuVX8YAja6Q
iBpKmt2OZeaFplW5MmY+dhIB03avBZad5sPgqFb8HKZZ5ujDjI7uSJOxdSjaSgZ54nwRre8wX3Sx
S0y01SVWihlT2GVH00Xaqq83or4vZsO2ggdlcGox2xrarss4zmHxPJxZB/37M99AKpBG5+huscFf
ukmNwY/m3Cvavy/hY9AXyNLoxcaYBBJWl2JS1NCkiKqXxFudsp61nDrJkmldSGBuGqlXpwhzpRpy
YPeB8ToqmyZbJ8OrMh7A2oG2alXeDQXvcNHs/tW2nenFuBO0umB03oRemvFDml+JQFapuBXyxzr6
Tls0JaFVjNeFsrhlCu3i0WVYMZtE0lqkF/QJmqo6PAZR15nQ2kVucbILdMGuVDsTwyxoLdbhhJFj
eDBglZXDCgQQJPeU8alQQH/TcdI/p673W+KYlcRzSG6FEq4hKR6lzBfiPdpdo+B3GoKzUPGyHDED
AC+/JFUCiszq9vG7vaQGO2OdxlkqtSkuJKUJPdkUHsscNF2p+V8O279LejVSO6cJkpHU/ZXaU9M+
xPrbzHMk1E/8/5cRjJ2XB62IxFDsRuxaMgu2OFROL3BcFW+tmIcrhkRFDT2f8FRhuFJGZAHGYGsV
jXd7S6hHYBVBtxOaZDCbTztqLxUJqlHIAO2PiL5WvAiAoMTcS1WLjqQ7Qec1sCy9Hy4uJqr0mRsM
VLPUmhg7U0nbfvrWQnmdt4CgGh09jhGaPIhz51QjojUjBa83CEKalTk+W926074s9V5UvgrjC7AW
qvxotbnbFIWrDneC8dPUa9AUyZwbbGF1Lr6XWR2k3vDuLfC9YYXUiKy3Il49Xb9JADFjozWmtIM2
bjjejh5BZksuhDIeIchkM2oFCM1mj4ILDvlkA0PeQ3ef08WqLSo/TIPLs7NwM8LL4ZlJs3yyxPas
qsWo5PoIQ9CG2m62cWrCptGP65r3qfGQT/W3qmdPtS5sbhvg0mP7XLDJVHaDXklTrDJ93b50w7sk
fwcWaDzNl6LetDEmW+ZDadxVIG3qNI7vXThjF/EJs9Kh3DVIbEK0rmUgTnofMEjT55yDvNDtZ15I
YVwuJpSqnkyQEsOj90mziqZjMc1w7q5i/sTgvQSAc+RODdBB5sBMAg3WnMdIxj2XcesmkV+AXM5C
BjW15/mNs/rL204r65QL3mLzcE0OTrJyQohWdD/G6Q7I/krq95gVGOd1MKFz9i5TwWLF2fSltBzW
5I9Yxn8mM4YDrBwvusFCkjHxEgSEURp5LQaNQHaIEWinID/7eCWFNaitUSUyHPT+2lOwSoWnTHZl
A0CyToz0ZGveNbzvoxt/dQQp7raMtzvF+bz0UwXmdqpQwKro6uDGgKxL2t62ukdibJrkfZo5JiLx
5DGGKBRBWkQNliOOxjWSKVI02KHkl+UmFbZR+QMoi5q2b4c16AuQktxPGH6Pg9/xCOqmg17ysC+W
z+SZ/ozJ6rOeSX1Mt0d7y7t5UwM4QYLL66IfsgA02uOkyshqvAAyOBw5N9JS0h2IVP8uPtvqAXYW
bcRwPubAEXCV2i4lpa+TPUFBLMNzqfyyws+Yywu4EGJCqiUiyUZ7p06B79nVJOASqo1W0ew5fbdS
0dbytwDYoEb1Qzc31dg4hvEsqAJHWXbjMQSk495Fyy0aX3EFM7d8LwKMuxJM9LGIGw1EFAN6ErSd
Ih3r/qngseBdvVHRPSOjIxZ9fBgNxZOZuX5pi3c/C0XovPm//M3vx0/v/jlweVW5K2umYkx6l/yD
xMxOvgVCqXThnEXOUbMxBGzbO4zd2o635gSzFpv2ooLQroUnPga0DBDTXR5TmchpIQdl5Lh7TBu/
7f/54ft7f29DLH7hh/e/f/CHlb2x8QujwP/7O9vzbC+3dzvHXR8O6+/D2r07HA/Hr+Oa42fpiTn3
KPhU9AejqZr+wuQBc6KyqtVUUnSYGXIax/f9yDn9WPNAJa7mcU+CgL+DDl64LtjV5ZqIA4i0sgmL
7965ru/6UNqzOenGpR2moHsqxvEtHVkGxj/WipVlVVRFGL++uzveufsPf/X6qdqvHmeLr96bJ3XO
JDGeUcwDiVghJN3t99g2DK3/h41BgRUN1eg9VU02AI4Kq4ibCEmQu73rvu393/YK5uCsOUHdaRqH
NYBzOYwiUp8VYVJAzv7j49fLy0tgz/YLJtJn0I/O+DP+C6K9neesn79L5/n7ebDpz+/JRr2R/ovz
SjqVjq+/SEFXhok+ziusjxrNKHlIJ7ddelw2DxssLx3Vd9Zrx+Gof2p1vSWMSUkNRi6OWkWFubB+
239a4WRCkrt2OaKusAGoyUjAiUAn+QmFgIY8Z55cHJtgaq2GitrTE+Bv6LGnjgDqQT+X/rptRctr
eSaTiWcCKxm7pmohM7MVG78lwCHI7CO0TZzI+b16XT3uHnc7j7OJV0lnVlnmAumqXg7FBILhAQvb
919W7849z6ksnvfzJVUvl9QIJBl9PFQ9d49UGbzn4wqW+oNnJleBB6sOc0PpUVpL4knQm+tvVvY9
T8IpD3tliGAlOVHJIFPPuC4lLnIhQZcO3ak7w37r/c5zfaBClN7nyVU6a3oGOC+N5eN/JpY5/olC
smyWIJbaR2K/dc7bsfEGXAeT07oAaHFBquo/2bgpKRxFCzgKe/WKhgOn9VC4tnU7x0+sP+disti4
57TiZx/G3BdmHqJ7Tv1na+k16u5Pv+Hg0MNDb1Rco/Sw0t/wO37s8O/TYcJxwg+XHuPb50mn5+XG
LrHw+kJFqk68+KrTt/nuP7c3/Qr6LfiFG4H+4H3Bid6S/QJZRP6cYl1iKoFZl6JAplit0eBCBSOi
OP2Ai3yyX6H9vbOlbtI9+Lyg5iqmQcaR8k9hFgKx2tUEpFI3odKbkNt3mOjvdBRMrc62Es1TUl6z
+Gmg7UJJRhjjlds4F+LQVHD5FfZDYAc2nsFOb//Gn2Z7xO8Bjdw86GtD7dXu0XnaPK02ngf1v78P
X1iWjU8P0vFwtz64h+Px7rDu7G/gntpfPBAVejKZj0V3K/YETPWog7OjLloyZDlKTQmAxEVSO8WU
FJU3S0reIGVEOmM1G3O0Ceo85TjZhS3RMWUu47kKItSrkQeTCNU0q5huH4HzZuPh0rmo/79pkxZv
k7yW7NvGT10Boycah4EMJKPTAtPlzKZYiaIkdQ89lRb5FwABq6vBdAykKIzaMyxOsYja8S1pjD8s
rDzRNNDZOOP8OAwYVr3X9d2YryI0erVblFdvK3cN6oZ8+rl2jCOs0OAddwLk5ZY9v5HvxlbW86/0
V7ApNvFTader5GVyh19/C8eB1xWQRui8JWborGu+TaVKawLWcacsD9HwMwAgb8xLF9LbiV3LMxmn
l+1Z5NHJiZQNPWRUCUGLSoJeh/WAQs/tJVwyx3MpTHwjo7A/6BWkgED0RR4Ur2tdsR8AjcpjOVmS
hFccbgd0lUvqKbN1pk/dFUbdzwBo6YUPtcKYauGpYuVIvLaeU2mcXTg4WcqWqxlgMGSu/WCIRIVQ
QVKNeQfd6eTRifIQMH87ovih8BaQHw2A//JX2VihYaxAdnr0TH11e2WvH8jUOM++gzl6bQI6247g
O/SY2KZM/NTyjewRSSC13FemTfKdgStc8qq8t81oZwmc07h49s8+gDmNzYzx4wnYVo4qAYdsMAMb
s6B2rmFONhcTLwuIV8sax6AWHOuF1syRJABZ1uIBQtsx9OJyW4+UKcEX+rUwvt9e4UVRSPyhU5aC
VGrMRjfE6mTMAAPuWwAVeQA8Oi+tI1fuXUI4IRf9X13ZFObjMbiDG1xnjddMCkMNanRojeAaajF6
9zrzqqHLIgDJgXwKuqpZ7NZYVME3TtGXwqlyptGdpO80eLu9Ytch8clh/hHCPC3COiQzJt4SR2wA
ZoCuN7HxBCXo3rLeApWWGavrIJnF5xzo9H5alsOuxfRHjxFxIdokaaTxnuQ02L9e2D8fxDw5qlCe
y0iFBw9l1xCdOkT/telq5M7on0l4sKJNZflRZ7m6sY80p5Z4H0AFXH/AnwvyygEm6mxk+AAD6Iat
BIZgT1E3urjXGkzbRnYhuFaNxmB0I3+q2oazH1cBM3OBMfshTOqkTRVMuBBXYXs/Awddjn4B2GkY
XkXTT2u/qTkaL9vZH4WZFbcAZNbn9I5WyEeaPE3lPlO/b6u1eDDPgg7mhVdU4iyVVARaTMX6E4M7
mfnQz+jU5mHL8JShf392qahZIZppQcObeLovug/BEn2ZC+Ww5EhRAka3OuWhBADApRQ086q1FaI/
Df2yARhSpIdoeuuiDkWku4Gsbi/ekkrnwpjFk1JNH3sJwgYCaojgEAP5o+5/3RaydBmfC2HWjcDu
cBdDiAFnI/f7TPdTzCOIhGfgi9qgURJTSBoFwaAR4/8j7cp25LaB7RcJ0L68aml1T8/qWeyZF8Ee
e6iNkqiV4tffIwP3ppsttJDcBMhDEriaVLFYrDp1zskHcvuKiLlD4GyAga4/+Tj5s0VDS4tapkdu
+lwC+qfVeCJUwdCGs/GQ8p/tsPEzVpf7z6/4W+c8+RUYCBgzpcGvqHKQu/zk1o1RPifK1kNzJZSg
IIv3BAjAUIyX3MTzEDntAmOloCw1i9Bz7xUeult977UdRVKzdJKAQb0gsLebMe0mimG1jnAMyr53
GH2a8g2Y8GWJDYEJzKWgG8JrBUuRHGQG4ZDqLVY0FVi4oWSlCWRm7e4LnQF/ilNXAMAiyjYihTvc
ua5oosGiZnGnqOg4Y0i9dNkfKGpqOsY5auLpgcjTAcIOpf5H7UorB3ieYLSjtiqV7boZYN3IdGnf
346jAYWXkkLnJWhbszFD06iI+h8+FqjSwcoMKl/wOkoLLCtdU4YMs4VM08MqiagG6LDrD/MGqnA5
rvL9gv4Tnl6g70N+tcTKE9drGs1gioONZC0Zdk3ufJWNtaV7t2oE02JoNcHSBSVxMpipghk9pJp1
d+x55jtWtnFtrB0hMKVBVRiTaAv2+Xwd9pgOTAgw9mW9XoScf7Ra69scfBSczRvfZm05ILIG+BVM
B+hjSXuWoO/A5hnRqZip79ZPY/l4PfytGsAY4cIYr6NPJy3G9UZLKUssxlqGoYZD3n/+FwNAz4GQ
G7FAJv/xSM6JZ4JhTUzOb3QAAxfIrI2n/WU7A2fUA9Mv/sZbB5Oe55+kBlk6a/Mc47FdEmtZ5Ol4
R9BQsUPDeiP5FDLltnJVH1TH/2V1/xhetvfEp8eGgCCyBBWFw6qfmNcPTKJvHJs1dztdm3Q8ta50
McOKtRH9HSRvocEjxbV2s7Vx2y73j3w8MYUHdCsEaJDeS54ARKnj5gKA3tbRIHLDPnmLp9L0vR3z
R48TG7xC5a0K9qbrO7i6PAC7NRWRB1QlklkICZh9MsLsPILtUGNGWOTOr7I23irl93VTq/eFAW5U
cJSg6CQHIJaaej13CHQK8+6nTA800OL0pIium1lbEcrg/2dGeveVnTnUvY04NyfG6BsTD6hT+2Ct
fciHcv//syUlFWYBmLIywtZYvbvlsSruyuZ+2Jo+vcAOLFWepWSGUUlMN1+gmAjN5s7AXRWgyvRn
ANEfUwffKVMUUk2fpu1jUZVhzX5l7SbL9vL9L9wSdztYVWz0XuVGoooCf2UvvAJjYwR2cuvUD7MN
Su+Dbvyp2d6ynhT9xRk39nWJqxdWFzIbQAhUEy/d83NtZjWYShbSF7tNH3UgzavfDLNqbhGb0+76
J1yNwDbQESoAxpgbkA5AbY6pw3SYYj0qk53W7hOSb2HGt4xIryuQ+FXwfRgBm+jbBDFTh26ZWN0y
3FWmbiz5payRocyOx4WCm2RWhj+MZIdmmgPM+e3d6YO1W6w8aw8R0Lv/nzVpQYaKp9VUIyoOmkAi
rQ4RCl0+mX6CiOh7Mnr3mvX9+ndarWKBsAAzhQAuY0Ja8gnLMRSaKTBZp83TJGigNdmr49ZvlTr7
E2alrUoLF+UpPzF+GN4c6oMZDm4TOe2WUMj6Xv/zU6QQk4z5XJYM145nTVAwR3C57xmyzj4q+cYN
t7LRgPqCdmKZe0CRV3LPrtUFo3/nPDhmzbs4d8LU2tsODYn7oUzB9U3esiZ91mxw+1FQ8OzYKPXa
4pWRH5zo6NPgyeTd2NX+urmVUA12D0AtACFxkDhI4bNrWkvoE0gogOCNUW0ZlN9W/80VbOOSW7lb
oVyMQVlcCwAFyORvJm+VrKULQQSAX+2LPYH6+6Yy91rZ+a2O13OzUaVb20cNFTp9mat3cK+exy+X
DphuTBA1S/HIWZBW/KhHhyGPxr7boAxZ8UVn8Q8DGiDge5YJ4VXFbom6UJN0g3vkyCt8PmCq26LE
Twrn0Tb/7QQBLiMYBEW7AaZOAMuktQlS86RQcBnlkx4PkB3sUUiecM7+vW+cmPnb4T1J7dpOb6x+
MZPgWZR3d00XJI2OGfyN+L+WvEL2DxAyTPSA/Pjvfz8xxDxr6BsBkhLRtJggI0oJpspKZ8e5NJ8U
3mVPbjYbnwmz+91cgYwpzW3IxZqpXbGN47d20aMt66EduKCVL8gqldTVae9q+C35beN2QC33oJFf
cndQ9e8UFQENVWyP/by+16vuemJ2ub5OtgAzUpSPqY78nStPrMZBTO23OnVjxROPzMkB1t4aflk7
kqcrleKaqlDNmSeYzPhHpn6A7boUyzjjjQVaKK/zs60W3dYapdAmuoRltQ2DNXjkh/I7E680IZDl
zIOJfmjpRmi7GEn5e0xO9lR6N1gJT4yuMsqg0f/wJuJjrJsH4t063sExH7z+daA7ZpW+lR+mZOOJ
vBoTXBDOA/6MKWsZDTJMvahJDTfqVQKyrX3vGLvRDVTM0U9bzHnrC0VNAXJ/LkKdfEMVUDkalQwb
a9iNirZuBgDINAP0TE2K8ePk0yR5A56YSb8BtfCzkmhGODm9HaB36eEST+nhujevrR4gAwgQoqmN
p7UUoLypYblVmdj5xI0cC+SyeZx3O1cpYkZFfN3YBeZ7+c4n1uSKHkDVpG8yC/Wp6mHQKl9hUO4a
+icEryCtzXCieVi1+h1Ld40W6oFzsLOXJr9FkFYolCv9/JGH0Gza0rVfSTnxu5amG8pnmJ+T3uSK
0UHix8YucHSjCtY84GrY2Oi16xvTNeCIQX3BBWPeedjwiiRtlX6JVkXmFCFEqABrn53poLeCZbuM
e/3z9d1es7gwT2L0AFyQlkx0OTL0KdwKEHmRtfnDQKA6O0DF+46NWhYmpO82sq81e2irg2cD9Y1l
muB8hTOaUWD3xeXaVGjsa0T5EKW4yTT9oUyTDVurwf90O5cfcxKFzaEvdKTVyKkXflX2cxxebRFN
GjrF37l+R1Pk8+/X93PVSRAf4Ag4K6bMgg4+WlLkLb5gOXl+QrvbKdmaRlnbQpDc4h0HhDB4fpfT
erIqLdEKAXxLuci6qOXR4d8UPfamp+sLWT3z+EYWOqIadKEkV3QhusbsejnzpHosDOWGpex5diEO
NAz3KWk3EsrVfXOQ3IHH08CrUTKn9mTqKabxAmNg3bGza+/WFlu0ZssfIj2CUbD7x4jkD02OWgDo
3FEbtHjoFcxX8iJk+sbdv+52INpFoxeRDI5w/oFK5JRVXoC9bDTpUztp4D1pDtmU7hVII0AefD80
3nGy/jjef0p3UPUEN/IC6TZkGhsbSF0vyTzk/4MR9tm7pth+2uq7ETLPfKAxtT6mmscAS29E7bWt
RR0FkDRgn8ChIQVHlE0sBRMKKLaBCj0ZDgI3UfrnukuuJpanRhYnOvF8k4tOnVIYGRXP83kDMQ+i
RKWFpeYTWBN5LFAhrXLviTte5ovs9//zB0heWqPvppQUP4AodGdWsSPeSXJvznHfkWhon3T1xTW+
0Ki8bnftcJyuW/LbDiLoLjUQpK28hp5d7No8vG5hLZdbKPAQsjDKhFfW+c62RCNG1804fqC5NrRI
G19zJTaV/QCNhRLcK9fNrYUwFKJsyLOgEIY60bk5SyQIcClCmKbdah4U2Xrw2+UftZJF1w2t7dyp
ISlH7RqrIoBDQGimqZ4HUb0YldhYy5rno/u5zO4hL7jgQc/MpDTcEdla2v9w0W9gj9V/KSKcmlhW
eeL3ltqXjP5N7adX3F4OuJzwfg0GEvTskWkb8Wv145wsSHJyr/BUliX4OHNxo7UjtOhA3AxZY76V
UG0ZktyaK7k+jAV2Lk9uNPd1LO/a7hv0aK+7wNr3QRsBPTKMLV+SnvJcuMJOXJzZ0oWKgPLeNGw/
kWrjvlzzNBuYU8wXLTNG8qM3SVVLmA5Cg1vk5lFNtAEzv1r+en0xazU7KMACqQCGHii7yc1btc+d
aphQT8oG5WNgRqwrBoaw1WCGHMTEU8gX/DJA8c7mducNJCI4Um5DgnJwN/x+NRpDNw9SPJCwsVQZ
OmE09oT6OkXIFz3onbKR+wVH79esMZNaB5PiAX/HQDWV+ZjlDmqxxTG0BnlalDFw3SCTxKZLnpqi
AajlLgoNYAaOWszCTmDTtFnpD+A9LJWDaRQ6hEisG4JZ7ETXAsttN3ZhCYxySnG6CdLRtD1WUqda
6ntIJaphVzjHatwB6OETqkZDXeN9uFHTWDs2pyalVVvJlJOGAIvgtXyX9b+6LK4nIxT9rw1f0zfW
Jp1PCHTOmbOQnc9Q+sY+Vn4zgZfeaW9ID4JizHuFTv/LEEU8TVWU6xmINf/1vPnyGjxdrZRMmVBi
cqdlgzsKaXMd7QrISLt/hPXJ7F9zegdttKAw4274DwVH18RbH0DTBUgg7bJrzGkBcALCupbvieP5
Xp3c6vlz74a5/Ssfw+ubvZZun5qT9prVyNQUNCQDkorv1cyi0bTBYYVq6lJ31Lyv6+ZWfQisS6iN
IeOGHuf5jYLJmdxzO9CyF4Mbziysm3uhgipzi75xdVl4yBrARywio5KdNBP1YGaww+jzcihGFnON
hC67c7fKJqumQCi9CNMgKMg5RdPS1G5zhnCkaoFK9oYSUigeJT8zYwNisJYsLe07ENzYqLbLGIZs
dnmPoQtkL33UWyCDfBqLB9WeAke77fqN0774mRxgTo1JD2Ytg6526sBYNXZVPOaa6iuuCYrkweg3
fHDLlJQEFoVgJtVgypjunfmzVB5RCdiwseZ4YD1GlqlDYA0963PHgzYyVescDtEMzC+GOkDb2Yek
oe/9p9WcWFqi20nShAl5T3g1LJEeNCUGaKKS+3F8v36O1sL/6XIk/87ZaKp1BSOWmYEX51vHMl+z
Yk17oTODUPgDY9F1i6sbeFJAkeIhLhsCOWgUUHh6b9a7Rj1k5Qv4sq9bWXFx3KxQPgE3G8pYsovz
BiCdZrlZwSCsO9HYho11GMGFrTqf4ya6buXoLu1HIL1REIJUh+R4esfrTixZOrVGMJUqO0hvv5g2
3wP9faTE3pqcWS5l6Uwt+QLGdJaOK5Cf564htJYPhoE9BKgvmmw3Qtn6+v6tHKUFYocaLh7heIlL
X6nqunJuDfTHUuWjIfd05n5ebtSkt2xIkcEsM9WhDDbEBCpY96NwlFvN5bvrK1nxt7OVSN9mygrL
IA08oc1r8DEFJTtkxrMGXtX/jx0I/UrfBEoWGiRqoRdjjn6tPgAQMeQQqN/qWvy92uSPj3c6quv4
xyKLfG5IR5eRGS2euqIFGM4f2rkpQNSseWGiQdUd2M46rSM6MC9KUBM/pBOfDjm4QW+52+D34RGY
gm1F6WKRpvkONoY/mLlQM79NWQXeeC+BbnCbozSXcQHpEToXgPv2OGvOfkD/AoixujOiomx031IE
/55MQn3PSUduvayZPzgpneSpGHTj3RzAAlmnCqrAk+qQ2C01+3eSFeLRKXWwm6TFZEWO4gyYC59r
CHnXNaq5+zbpnfHWawuF7Yyu0NJYIyT93lrj9F1pmWGAe7tO35vZ1TJfIQnktt1eH/doB1a7KW9z
byPqr4UTgNgAysQbGcg8KeqLBpcB1VBMTKo+7K24RRLXmHvObhszou636660djBOrUmRn+RDNuc6
rDlsQica80h96rsoM1w3s3YyTs1IjtQVAk4zw4wGKmj6VCTfxuGTbbX11p5Z4EaEuCpKyqD2lUdh
2sRKPQOc4kHHPhsj1GlsmA9FCuHB5qjkMeBDHnu07Y3n7KbZZfUn1+fUQwYTWTFqbcbvEcSZNf1W
QvzKHiPLGn3VfOiUCNPAyhae+3JSfZmmRaMNQRMNJ1uuBLtM9AogdDSAMPqnWX+Ike8AiiLj61B0
NzaZIxdp8aKcxzFVUVhPeBceRFrfzIYTX//CK/fS2U+R9qBv3RLdGPwUc9JsSHpYoWI1gCz3JBjq
4qDXW7yMK+kEFo57aQH7qo5MrpXYSZWZdKJBWdvPdQkJR7cpAosm94NSf6Hyvu/m7rkx3d/XF3o5
uL9g2g1AOqB5BuCILLHuEMuB2CQYsu351YJgfarRN2+qgO8un70u9Qmw7qUyBlrXgoZqUY8lfm9l
z73+bA75XaK9cKcJFGNriubyCyBL/Kv3C5w1BjKlO86yhgz6rVD0VLQm7vhPhWJ4wrV3WUp9peQb
J3rVmo7ThpfKwnAmhSl05PK0aLUKA251OFcOZngBRZrrUCcAb26d7AtKdx29KXQ6FvVXHG5NVkoX
NEG0zsBnusuf6V0DEoP98ekYfnnhftq4XddA/6eeJbOnWVQrJgXkIsFYi0Oilmi9udQJesXs7yru
ANbf9Z1yyEXn1DdFqiRH1SkzTJc3XfqVzIaqBH1ha+gr0PFR1ed8n1MXytkmeLN1UJQl/XtaWPxt
JMAg+LmZspt0Gq2bWVXLRzVHnlWReuMdthajkHyj1wV8ngWN7eUiOIlRORFdn44cwDVlHIMEwwqq
21kI++Y7CGmKqG2LFxS/Hq0yFqwwfI1vKcJf3AELgQ5w8/gLlxsy5vNfkAgiqJNCHiBFTTYhO28C
7xYPmXm4fkAvMta/dkwEROQTwCIunnuyUrTLQcacwU7bvJQGDdrm47qBiztTMiAdNLvoZ0HrxQB/
hl9o2tMmYdfWGqRMsrdmIy96mHBTsoMYhi/MrZmxDRMyxKnWcgTPZZu61PZN8qZ6G99hfZsAy9BV
jIsBWX7+HRKu2yNos7CGvPNBz9u233T736cvgJ0BqLvAFAEHk/IKwNaFYmQqxduBfjeMNPY6583W
tuCtF66LexZioIv8OLSMwUN+vhQx5dy2GCLCPAnfRosQU5FDGlMgsa671srlstTFMQ4E6J664E3P
LXXahAazO9OA6e8ctRkTcmJhq4VU3IzqKxjhIYqQpnuDcb/E4JNqPJTZISV71Qh0/Lvrv+biCyLB
/8vVAX5nJKS25OhqmQsFMQl5PIgS6nQ/zFWweZGshFt8OSQemIoDByF6wOdLVqAgMvNUlAtn0gNY
nF5eFiIjsGE8zz64vPb/ng0EnFEW5PkwhYSQKMehIR0dgwP8BE1P9IaykFsfuv7GtwaZL84X0oRT
M5L740FlsK6GGQp+wcm8n71/T96xWEAlwAYjOShGpUBnlXOmUQsWamOIZvW1EiGg+HEpwHa8cZbX
FmMgZoOeDFkPjvP5N7JtkcAVkPNA5bd/7KsMYI2e0g1/W7mklglJG91VE1PmQByfmwG4xjBbldGA
VB5BjQiE4pkjHtBP8UFvHjUCXLHzLz7SXdkBE2k9X/f3FTTCuX3pm+VEsUa7byl6hd5uZKPPZmX2
DS29F8lX22W7WTExo4kXPt+qMq/kU2goI4dXkU/hfpZ2uK6BTBNVh6wSvZlsvNNpuDxcEn4UxVYb
9jKcYZn/2JJRY9kEkpQ0gy1D9MDQgxeUH43s6G7VD1bXhIlXtBQXnS25cg7mdHRfbLwJMM/oa2qN
qZHdMN+X/UelxBufbgmM56UKrOnElhRF+Gh2Q+HAFspJeC//UTW8l/d2Ugem80ugBZOZuxpARP5y
3fDKGlEcAWgWxxB8b3KTUffcrHPMugKO84tUiq9XSKowQpzfOJuaoqu2UPiDe0BSF3+dHw9lammV
D00VeHqHrnas67HaQLOsG/z+38MOMOoAWDesWACSy0/Lpp+ZTmYGW11sa3ei8FCi1XwxbOzfSpf2
3JB05hpjbu2Sw9BAj0V6J5qYG791N+Io4zuDP1ZHdAVV/a2uD24XDcXT9e+3nCvJb0w8I6FihcwU
M+3Lnp9ki5XllQQPxSpIrAmYSJAfZHYwLagB57nqmgDaVcXWtN3K+TuzKd2rBqKpTk3YFGa58/Kd
RpO9Y9xY/VbfeWtxUlBpwJCZNxxzWQaUv8HHj0XN/lB8alYS9uYYZOouc9+vb+jy469sqCkVJzXL
mqGSicVVDqrgN30XCvNDdGaouAHP28O/t3b66JU+38zVETOKeIa6dRYZmOIv2lsFtfeC8R0bJgCf
ho1LCnReFytc3qJ4SaEiCglDQ/p8ouhToQ1aGiiQkJrisWySH4J0A9/Zdeu4u2kuO8gbNND0juei
9I7QpIFOUdGm2psGjk+AgRvzUKqJk92LibhfSVFrX7yr6hsls8lhLmdnx6mTvbhkAni7q8v2WQjB
Y6dizaOqQPncnnXzRzWxNq69xix8q2+SJKitWf3IeJ992FoOVp2pUezvKN5Xi9pPpat+r1f9EI3N
CGg2y9zRiO1JMZ+nIh+8h8Kr6jzsRd5XvnA4h8SUgf/14BEKETda5O4PfXCVCro6+thGQzmLASzC
1PvT1AnGWnpikTpKEsU0Im9WNR63hZo7wdyhag7Okg6d72pkDdsRBh2bg+KYo/tN99Iu85NM4/xg
JtRxgmzsaHGjAiCC7RsIA4rZ4HFFJ9d7TUwr60K7ZGTfe/YMEx6n7ylG8B8mhu6CP08uSHYqt+wC
obtzAtZzBd12EHKD3sFyEwDuBSmLoKQld2JqmEmU6G2aBtVEnNu8Zk4doN7h4IpPRqT6Fi4WUOuU
5vy7F4sCfNnYGL9tRvA4PaZTovWHOVd7sBlVjtf6mTKXz/Xk2Q+63vAs4pjZuNNnJeG+lZYcWnjM
U0bfzszqfTSsDMxAXjNZwSyEtgOqzPiFGprtPpWQ12p3fZrjB1td10emABRtl5cqKk19kTYPjjCr
4UXUvB4C6jUVizyHet2hb3r1l6oNc6wmKQQfrTknKGK3uTMd27x131OTOJANg3ZOrIpuRvcXM0uv
aPRkLMhp3T+NUwOy8qEGVNzrHXCxObpSfU6NNf0eU5v9qOdJvTNR8tgzizjHQSkohhrI6DghqMdd
6qeqLQ5e2SgvhdfRbx4f2RACle+EBk3Z0RxITkBN7ujPTUnbXcL0WUT9XIMNoZtI8VZrLXtsa6O0
/cSbur2bj5jf7jDLDYUAMSY/LZrxz5opnRugNS9iYEdUSGY5GLMKc+7ZGIfLwTaOTjqmmaExXP2k
Ii/2dq4Yb0wbPCss3aT+g3pxZwYgI7BHP62pANHC5PwkqaULAPuS+ilrrSZuXUtnkZY6zgMDvzqk
HAtV5P6YeajpDCpxSARZ6Al1TiPJf7qKpg9xO8A14d2I6IU9VNNustIF76Nl1V1J+2SCzGk59b5Q
CZqFNp4JdwovZnVX4cj+smetIH5BR63ZqNpdBGeULgzLNfDKwisWr7rz2y6Z9GkcBk0B6iiAfv3C
kp/aepCrd27+hHLp9eB88WpYrEHKHjhXRMmL/C/NrKorE1hTvJ8dxUC5uVGJ+Zupnl02kgUp60tS
s2d1jpa4HYvPbF8edmL/x4iVm+YtC36NPqggfDVEkXKXbky+XVytf4tA/1SzlkviJG8Y686BFDnK
JxVCKdqjY3/f1W/5nAPYxX3a7Ztpq2KzZVL6eCWdUCbUUVAh80cJoA0U2GociBKjHT9H1wq8Ldqa
i/e/tEZpd/VB9GOFVqnP+b2r7wy9xns5vu4jlxM8ixGwJaPK6IIGQE40Jzu1FXuEEftVj3+MYfFW
HqYphtTxoYq7Pdtv2LtIviR7Ur7JKmtQ9Qb2xp32rP0Yf+jBtyJIulB/vJ1u9VsnVGMn3DB6kTJI
RqU0xeyhQAFM7KJDXoSEgcGrDYV3HIcgNx3fdh5SpfXZAFGELlTZxhavHUNMP+DN4IF8CBzO566q
kcIuoJun+E5yx+iD220019d39J8/X8qHyDiO+UDx5ysziCKMMZpdXxV35RZbxNY6lvNxcuSYbRBr
XtyxbkufavtE3QIQXZIm/v1O/7cUWSehNaGBiDxA8VH0ckj4kT2J23H/iUHQ9Ks6gjJ4R3fNK9vY
wE2z0sMuS7xM8AlmwQ80f3uiX2qAlAXp+XF6/z6H9PDqhdTaSGT/lhTk4ImpFdwDy6geIAPn+zmo
4AxF013xBXSqbqxPPZ5j94599eHLI0gI5ocUZ4GErZ+/qkc72jgSyzvgmnUpgDKvA4QqwZGAHpNI
o/oNDM2tz5NIifXv6cYRuKRIXT6sZ/0tyAHwJkMUa5ppyBGx1vyWfbE3HZy85dE+aDFEwX7wm9YH
7O5YQKJi6+SvLXMZ9XAWBgucQrmklQsuJo5lckgE2ham6H2S37dGYMyHxgrz5J5twUNWFwv2eQRV
sPyjnCbZ7CDnOzQKFktpNERqVA0+i6uj9Q0UWbfzzt15T9Oex3m0BYVaiwSnhqXYaoOunY1I3KEA
fd+r/qy9mIBaM2sjhq8FglMzUkDDt0TyqcOMqr87IGm1xz/XnXM1rzi1IIU0xUkSPQFEHcolAfP1
m2ZnPva+T247Etq+6792+yp+Mg7W49a5WNlCjKoBWGOipQ0YvrQ2nTcpFJExJcy6Vw1NbRbO5oF7
b9cXuHiAdPhgBZfBgiQDgZp09I18mR9rBeKcGVVoQqZtAXRPupFtrnwnVJBsyP2hRA3suRSwwSjt
GEPFcei8V895UtMNZldz+Zlny0A5GsqgmLuzoLGFIa7zCDZqzOqQuKfBEQxzAdl7D4bvxnmY7Jjf
77JjEfVH+mQGBHzvmGV/e5xi695GVgjR0sfuAbHmmETm/b2Iq6A+6D4JX7dkhC92WvqJyx6dXFrp
ojuGGYQ0MJX7YjoWdmQk//Y4wAS+4cLBDJ4tT5YnGQmGEtupSvGSwZDjN9PY+PMXl5N3GexdoIdC
DwiSMNIuKygWZHSCxE1vfGnt89TfTCkeKmGabRi68P1lISeGpL0iXoJzQRoIoNcCpCo3mfNhlpHa
brjlhQyyDjt/cyFoujiA10pnrBSoERv1gAWF9hv3nai5LSLj/qOBXgB6D3F/m92MAT2kfn5vPZXf
vAMNkQHEyksdbaE2Ls4IxG1BoQ3QN7DYaPxJv8WglUrbagL7lf7VZ+EwbgE4Vzb1zIAUymifa/aM
icrAch5EssPAewMA+xbAa8VH0IKF70E1aBlJlY56keClbfWLFXZXJp1f6ft+rANoAvOtK3XlRJ2a
suUCI/dqQ+MwBXZ1s46H7mZ0NxKytdXg5WqgKrxQtsiXdlmn5jT0Bj6K+Wk2vlsdkw4TsMD0FBsu
v/b5Ty0tX+8kPFS6jaKSDUu1BQBRBTTIFini5eQPPOzUhORhHrjv1LoxsV87R/ezztcjVMWijsSz
7iuIm+L39cvl8kknWZRcjni800oOi62yy94UzzcDFlRHcsuQapmflhtszU5cdhEkk5L/QdsRV4QJ
k8NNpdw16J8Hf7yAB+qPjAbW7GsgBAzn+PpCVzwRbQP4O0DfQOHJneR+msbC7Kw0oKimFK+mHeXt
43UTlyo4JriD0Bb3QO290Jwuv+HEQQzFFmPFwY43huye+I7v3jgP9Bv3Ud3d5V92SCB21PvFbXX/
ZUSTfw9UsO/eU//n5JNf13/M5YtB+jGSt7ot7ay+dlIIrKAs6UPJ0pz9PhS3ZpD+6qNkV/kgHKrD
JNB9u/aTjft+JZSd7YXkyUATJ26fYC9K4w9UI1A681n+re62EOmXkARpnZID50Wts07A0BwZPvW7
+3YHUvWXOqDf+r22F/HrGJi70jciM+zvvdi7GfbolP1b8sflV4BXacF4IpN3pHvXdSevdhoPfQYl
zI0gR+rpPogtlomVCAToAPgl0MrQIVklWRkyQ89sARU1qwc27CWjrxtOsxJMzwwsP+DEg1sCRFbW
w0D/2SHIQaD8kB1J5B7SX+JefbBiEtA0irzDFkPIX7iAlLicWb44OxnT2QjLXVSX/vjD/Bpi8dBB
BjKw7pQPdttluNe3MvitDZUOyagPVUo1WG2KXUcf++br+oZengJg+IDzhHcA9nGR7mXp5BldSwDK
z/V+7yX9fZKVZDcmDfQVlN7dXTd3GeRQMV5AxnDARZhOeiqMNG89l2FsJ6keBRAm7GnYKmyuxBXY
gPodMnnQc+J9fu4iTs8UtKRQZbE/+ANmJ1g87pDCj3sSO16ADmIUTeHs5wENt9p567bxFgKo1MRU
v/xIce2Wa5mLCm6xzwefP1c7sDEEU9RhSD1QAhZ6f4QdiDuy48LvjpvKjqv7+499ueSk5lljmBz2
hyB5Aj9Pi9vSDTEDHE/RQQRTGmrB8/VPelkgQD0ecK7/XbOMMss4CnapuVS1aj8/oOp44/xQav8X
VFY+ORYfphGPku/N3VaBYCUZQRsAAQ3UUCZ49eRaZKPXQ+POBBzy2XcnCVQIG4x7TmILshy18jiC
mIhBstdWUQnduK0vH/VYNW5rqIIi48GFLXmZCpLZXBFgI85vjTA/0GiKvAgXGArqvhHnX+TFuQNR
1ew7If8cgqHfKLit3OXnP0CKDJlng5nCwQ+AYNlO2QvMv926X/3tj9/ubr7hITnyI2bIIkzaQJvk
WLyYgAcH6s19LwKW+MDqbPyi1VBysiPShYqnGBdeDtpONkd2V0MMaZchYyfKxovr8goAZB70Lghb
SKbROz8/310phmQYEsj28Qct7TCesZuax0Hvds3087pvL4neecyHKQ/vYcBCMUUjo/MLZgFQbcKU
Ww/eUwGJxKep7I5iLtp9PULBUJ+nX0Y382OBHuJ125eRHzEET0uwSUImEYy558uciMGV1sV2glY7
SJwq6rb4JpbEQ16diUcwyh4YOMQYwrkFkjO7rOyFhtQaMMyEFMzpj0WTfe+dORiB5nLQ8f0Pi0L7
DvgtJKBY2rnJ3BiyFAyPYFFgj7nb+P3W5MjquVwahP9rQToWZSmaYhhhITUQdzF9it3rw+mn8N2w
pxFYvXa5/1a8oCZNgt8qMB0bS1zzGYC4kAQtNwBkdM6XaLqQgMD4Dpp4GbLZJZ02H8gj5KI3ItDK
KwUOcmJIWikz87LUMxiynstbQAyEDwKG5pgdaPBd/9R3LniwNo7eShJ0blM6ewWthNXZsIkxshf1
Rg3M9wH7+cd9yAKMyvn01xZt89p2opQBQkvga4H2l7ZzdHSa/+VCsJjlm3lUpSH3HjGMpOaAjkzo
6YfXXfQSN4rpUR0Vfki7AWkI4Oj5B+Si6JRBgCmfj17YTupeUSEypdYB5tJ3ygB0QzYFWYN5HP0F
tO0bb7TLYw/rGDNefgEAc/IzsIJuM+ZTIB5mkV9T6vp6t8Xe8T+kfdeO5DjT7BMJkDe3MuW62vu+
EWampylR3punP8EGvh0VS6eImX+xwALbQIVIJpNkmohzP43rESqNoDlgmyBa4MaX9mSstJ45NYQr
o32lXI158A9M35jGJYx6Oo2OiYSQVGMa5RfQ9pFn7af8DiZj81on7t+/nU+xOE825pHSGgRYvbWv
R5SDVLeOUAON/cipu2QgiOCgvhzEFGeJkHqO57rBVTk3xk2SdqVLiIPGnFYBDZWTJFABGxI/LRLi
j7Qdb/D+xq1TGYxDk3X3fTtPwWVLPT8I8UEoOUf5LZJCZ5xjWhwOOi3hv2v1K7UQbbRvQlm665xh
WxQioqrVbcEqb2UEOXGr5p92GrjhG2pAD6NUQs1VwbDnhJoVRFVRvfexSTdFK9+2ZLZuVE2+prZk
+XROBLtjzXYRuADBLSpOwNLJRWaGNMrKeARTQto5bq/v4/IDhWSmSGx+bWZ1ECwji87WnG/RGIpa
69CIDPYqewjUMd2bDoiIGx08K+9k1AVelbkw3rCWaNxOmXu1p7QGWjsrYMVDcMC6q0bB+//bPHkU
mC7SJxCuZDTVp/sxNOxo7EPcF0fwB7We3Wca+GnNTH+SILTot0lXE9cZkzy6qqsKviGmCTjJlFyZ
95ZF66dRS9Du3KLQ7ofdE6grSNqMXKDOyuuqKY+CZMYvuQ0UC54KJ1b8Miyj2mvydgrIbGbPqtka
gd4WypPc6tJXlTfV1qGS+mKEYbVL2ynzaaTPxwitmC9SF4Zof8zs9K4jtfCUXp9zcL2iuRFl1fz1
XY2SkYCqDrORDb+QUh3vbKt/LmhbCMJMq/tGRzbFAvk/GB343kbatl096GANKlColWQ/m8l1witk
ycno2XqgWoc+a9xS2Vx2DufnJtyCA/YtmfFEgfHtdLltvbVCM4NRme3z3D2O5YHQY4tkqvQs1ztx
5Q0zUt68EBSFTJOKkL3J38o7PMUylWBn6u0zCudGzZMTPwR3buJa9A3kwQSo5o1dbi+Pc+28XOLy
0TUok0mDjXHaTbuNrXE3TKKkx5o3wHUV9JiKqWsolj+dyrodWjXNsYKE7spmXw27CV0lBlQuTVEz
xZpZLqE4V5AUxIQOAKBs0noDMXc2eJXlLBUYh2hE3HlJ6FTNdQSYUNHdcrwbkzcnK7xw+ozwWLy8
QOevDLRSIK/qaOjCQeMeG/IiYmd0kdLkA0ISo7aznAeHgtHJuK/Dxw65ODMX3N7UNXswoQ+EGgkN
dYnf0YoFnFJJfVVr7JSGOmmrgAXtEQWYUJOVqvsmfHHABK5fd+QHiNIye6clX015E1mlC9Ziu7+S
9c9aqlDg+5jOu9z04zx7uDwda1O//D7OXs2q0RKDwA3HyoHKbj9tautea362seCo/NbP5Hck4lDg
+2V97WcyGlptN0pkYCZqNQJL3Dad7qCzUoHSok3uK3PyIwVK520epChx79KPUrsqQtCM/DK0QzK+
5Pbomsh5mPcjERx4KzkdRIwWn8aZeaeWmjGySaiyq0kGQxDkBBIQnfia80SzjUn9PtlBJTIlmZ+L
aPLXDBJuESEj2CMYstgKLSwkGRG2Vnswftkquc9U6y43frU91JQhvtXZ2mYsPi8v+foRAF0DmCWu
LWAqPEWkvYkMoIXt1k2BY99rBIR1r7n1FPU/EFaIVV/HrViYeFjzJaCzVtA0i9VHb98p6pCqk2Gl
iLUOUbsbldBF7fmtWeuCi8UaDARWcalAQh+d9RxMVdEotHsoiMyR7BUEWqO69/fVqnhMLEHYvXC5
Zk3p5CQByKC8o/3LaLdWttGip8HYZeGtkIVp7Zq5hOMWrKomg8TotmAqRZ6NjmbtZtQK1xE9xdac
AYiRkZQ18ZAHIcHpsLpJwjZhkkRa0nsy3dfzQ1Qlga78SFOBY1yxetw+0OiF0liczvyFxwp1msU6
oGL6aJLazazaJcUtUdxE84pEsMNXbh8naNx6DVQlqTQCLaH7uQIXoxO5caSj3dnN9A+NbIZWlGdb
scMTSG7NKKjPcqMHpFprgdyiR6C4lkUh55UFOwHhvDd6t2lYs6s6AZFOlR4ilLtnsWvXfl8J9tVK
YQmrdoIEMx7qCCfxVFboztPRKMLmMH2Mx/0Q37S55rWFb5BAz59iijxp/9nkn7F5DGf0fNX+oIMt
Rd7YnRfH+5ZsamgJKV1QD6o3puj17je4oCW6W0S3g/P3d4qTz+WmBsdNl6sxfr/ukb2E4ptSb63q
5yBBuUDkUFeNeTE13OW2tofOmdmlL6x+ghymkV5jbaM5yFxHe3kK6nhTakdHCdTirjUPGTrNK/XB
Md7SLNqWohN97TRbjBxBqtNd3MhpOMgyvgYFt0wZnFyDTc1A/WfT780c4jXDW1ePW8O4yzN/GEVs
+yvOCvDg/2Z0rGiu5yYDLSJaM7Kbfljdjc6TCtVXtTiMkeA+sbq//sB8B14XLliaQ8lp0KXg5c1b
XA8+KXd5JWIdFYFwDtHQpWjUmd9wpI8GXdtdHJgisdc13wQRKgdN+5ALsPmCLaUbhzSJEGGLzJ9p
CMJ0fyD72kKqIrkqitfx5fLpvzYkCzTISL0zgn1+eeRWLjudgPYsmQLJ3hn24yy60Qgg+KUp1QHx
/RIQNeqlyHtlBlIu2N3rEEjcgiAOwSaeG2Mq0N2tSQOOj3k36a8yPda54Ga8CoGoJMicUbLqGJwD
j8BDV88WRtGPj5a6n5Kj0wuOpfOefFQwM9Ws/2FwTmoylIqgMY5R+L7NHzrELxtPMn6r8UfX36c4
Fg3QEvzD+iNhBXZF9iDnw4ZV2XZ6MYG/zqj3hHzFCIFoPy5DrLlD5G/+g2AeYrE1UehoZ0YBiCYM
BmmHNw1qwfOb2QlUEdnr+iL9geIWyZlIGunIr6BVDgkUZTfEH8YsEEpeO2SXw+EWKemmoVFkYFTx
hM4+V7deJjQCOsqVpgoWZ813LqE436lYVR0qjFxwKH4p0iFtvsoR7+7t5fVZSVTD7FC1zDqTcEnm
38AzHZBc7GB2E253yDeiI1Zxw66/sirTQ8coHsblDRgTt5MRXkcWuY8qQXPbmtNbfgFnIuWYlk1v
4ws0e99Pv83+SdW8yTpU5Gdhb2JZNGLmqLnHJwpFkUex8Q9CUNqpSfbOHI2DAjqRro7BbuOmEDgs
gjQ8jPrsjs6rhhByi6e4INiwUoDByNSQGUaYE8k3vtjSyqSpDguTJaial+5HFmg/NT/6BCt66cZ7
FKaTz8gtXttr+0qkHbyyNQANEjfUfYBz5/s9vtiFSd1WITqjvl2kbftZu+3H4LIhrawiBOvA6IEo
PDQceDG+MrPKsYqR0TQrVEDZG1PeRihSl03XiH1c8qgoermyP5aA3/50MSZTzWulHEOYjU7dlJaQ
9tjP3ZFqghrZtblbDOz7Bb3AQVE4sfXMwZtcIp5tIQQ8us0/XC5OBsNFHayyM/IcV2IPRU+IwXqa
8zrUAvbyFd9lMY4LG0l7UNzwcq+JKc2ZxiRoUN58bNBNrVX0qh3ioEDLKumpYN5WPP8JHOcqYwmh
LgmEcV6qfiagQI5VxU2loLIPNuZSlP4VoXHesjY6XHRyoKmmX9MftId2YL0bE99QQZv6ddnWV94/
UERH9AKl04i6InZy6kKQQ3eqFqLK3lV5pKjhQsnkdjrU+wbVfo4nPcceEutHVDnfSB+1WwTllh5R
gde5TUAEj+dz8zz9FG6aZTk0886SqGehctscD6C7cPNic3nA53sNIKgQl5GQYAEb/u47Z0g7jxiv
CtIZvYPSONr2rAdL2l/GOXciwEGBBEJDaN8EmdrpvFLIXsplDBxF+UqsANGouXpVQRTUm/eZNXiR
IXg5aGxjnR4Gp4jc9CH+S5UwBKJ2+xF72lsTPKJQbNsFT78cd36LH35lTYDCSlYyUaJewo+PpZse
ikeymQMtQIRuK8rmnu/T00/iTBnMB4UyZWyyQwhY7Hrn0LTvaOUHTe7l2V4J/i2RNP51CJGDcsiZ
GRt1q+9NtGjskNqKN1YbkmtFo3QTOxk4ILK6+IQSJ3mIFDvamp2TPAm+ZNXA/lt4jTcweVLIMJj4
ksGDjvAQRJ4TtD9T2b2b/NKt/Bhb50raifqVV6canDhoGgaJImqNTu0trJ1ay+Q4AQ/WdZPnfqre
29Y7OjmqWuANVy17gcQmYHGKZAaV69wCUjKUvoObfYWGfTTQF/ouGl57/V5vBdm91SldIHJ7ydZD
fVI0IIICtxiCWbXQ3n4blv+QfYcVIYSMzC1e+bhQnQ5NHyG8O6UAkkFpYnqG0rg9qGARaK27r1B/
kOOnEVLVVGC962v3HyzPvxMSmRIzZ+NTfJo6bi3dmU6QO4E8CMJdqy72zwD5qhuF1GaTFUCS9AAE
FsN8p0xvgg3AAjFnfmiBwV0AFEkqrS6KEq8BkzL6ITMkXtu5CaDc5hr9c0/RdL7vZYFVikbGXYXl
2JL7CXISXq/OvjSEsJCPEOWalwcnQtFPDSR08swomYHE2lVEH7sBhbjTX7+WYIQ4NhwTZxTqQDhr
h9JHEc4OMFCKlYO1xEadbaeAQlL0LFs1uwUQd2CAO6gNFbaRR6SudOkXqa4dLZjBaiBSf19xGWhZ
xzsFshgGrhnc4khhlzqzRXBpHwIjv+1jv7Ue++IG9SxJ4VvZ31u5Cc0mcIwi+4W8HDeDNNJIbycx
gmj0aCl3qfGW/f0NFFnPBQQ3d7GpmXSYkFtL8rtWvav756rw5ulW7QTH+kqq9RSJ80ljhTAOCj0Q
dnpLfuhenbvoi3gBM8uGHLUbtxo83Y1+HHAHvm0O4Az7+pI/RB2xKxWJLMkLt4h7E4po+PDKhO5B
e+xQBKUorta5+tY+yD9QCAnin216hT7W+TCCDmujCvbbiome4HJnTdUhuWqBpRu37LtUfqSVZ9vg
qyDglNxd3tkrQavTIXJGo/fI8JUm5tlOv1rpzfwdDV5RTm7TXSvVi0KvCXhcL2OunGsno+OMKJV0
PbcpRoe8zaC8QaKodo65qEaF/Qrnj09QOAPqp6SZoWwKFOVz6n9AOCh0HqroAWRQoSrYeasjQgs8
C2CyZCW30eVuaKJhQEpPR0S+R7I1biBMd9Q6wWqt+GG0Nv/B4fxwAlIdLWmBQ+Zb1fDD8qkX3V3Z
T/DTBoOHB2FJdLBBnLr6vLWjQg3RcBGCQ6eQvzRRPHkdAH0N4EhH1JoPM2g2okXWjCpfomiBmaiP
s1EI3smrEAgjs4oaKKZq3GMniRRjwKCZl/osygeT/IsFszj1/wC4sz5qFXWcQaUFEv97GeeUmtxa
6UMkut6vLfcShjMr6F71uLVgHFGzn/MXq3KpqCN/zdMsITiLiqBPEo0JRmIXL1L87oDHQUKma0rc
VCRju7oqIHCwbdQGg2OBG42dQG+hkVGoYMRHvS0h/VYJHIsIgRtMgosrpFKA0OJIQFywNAQ38tUF
WQyB/X3xBqjbEskyB9UdUvQc60/aNHp0+Ic9jmoHdM0hyqdiG55ikHDOq2REZUUx3qKd0i6OWvZ1
2QGv3UuWENzxktakSfQSEOV0A963zvF1FBOX1xWUYcvKBz2gYGHWfDGkTsBmoIDZBhLap2NC0Qpa
e6Bj70XTpjJBYFXgCT75knmEf67AlXd5fKtGvYDjxtcaTmQNLGdq18dB2cXWi6X5U70rk7+/fZvL
cXHOcujtqo9nAHXjh0m3FfIVusDkVseCChiwkuiswo07xuzKyRyZKcVp5dNQPsfRXieoA3+kVHDj
EgDx3X2gIO2yrILjl6ddnz3hBZOWXo/qWlPAR7e6if6MiG/pI2i6ahUUfHtm9CqlhVvXceD8NSmw
jvsaY86wofkBT81ZnFyqKY17ZuKaqyPXW9u+3L2EIoKOVY+zgOEsTWkpVSICGFW+l6S3SvIvW/Lq
9QztAFhiJjh2RoNYUJPmIStwrOYsqKToyoYiqRarOyUaruThZsxz1MCqeeXmTiNIla3UHkAIlvHV
QHkcoQE+aUpzLbbsdoYrulGusi1SAL4suaiQ2mqjGwZ4pI0CyJUOq1NI5kkWHhaeoqtoA0h1m+/j
h6d8T0Ag/eqgu7X8QiRpG90o98qH5kl+DRq3z8vTzZaLv/yAAEhzoCPG/uWOqFbLHFCbY7ON9m2R
pK5Bd4OEUr79ZZi1HYD6UXZ/QKQebECng4zaXpsbGzugULZq+LufbidLlI9YCw3iNfYfiMHiFYuZ
rLOpqzILIF3pofTXV+3r0HrXra1jeAoKp/IH6mybVLC51zbEEpW7ehFoyrQdQ23yq7gtwG/+ennu
VpcItOJYI112UPfLDUvt53JGlx/UfCSzA2U6bbbaFKqVV1mJ2XrgTHREAk5rrhGF7ihwwx5g19ZT
zBaFrlprjnhKoO7Gam/qyuvtJ1S696FIeXjNNL7r3JE4VlBKx/ktM7GnWMsGFDwafZCUQ1B1uF6q
L5cncQ0FMl//m0Q+8obKryax2SRWxY/M2lf2e9dtLkOse64FBmcJ1dCHVTkDQzH3UaO4Qw0uSXqX
tnczUhBN6BdSIKvBZVS2EmcbGOEjVCKilw0NNqcrNWozFClNgIatnk+QFB5o7zalVHkQQ7K3xqCq
4LUr42upDRGVnzJle/kDVk0Frhq5eFB9obju9APSVLK1LsUH6LgbplpQwYuETopG0Rc1F9wUV7cC
S4EjhYU0Ft+9KGdaB9maDuGlOvZnmgflUIDDLmm80jBEVH2rJrMAYx+zcCdzkafhyHQp5fJuApfI
8JyI+BtW584BwRQ6FEEvxfdfSVDETfMUtq9U+bZKwAJq/0CkAM0QBWrvDMElcdVU/qDxqkKVWbWo
nsWAplh/jOz3uX4jznyPFMqVnNu4/KDnThd1e6yfbwtUblfUuV3pKZPlgFZI5JGHvPdYPOnGCeab
2Iv35MnZ2pt+8BmzQXhT7EVP11UHvfgA9XQdU1JJKlHwARl6GNg9vBeF9VfKJJh+/H/ryJdnWJKc
SSPFzI4bZWM8Rk9R5Pe+fqi25VVFQaHpWQePvMtvtYseWIHfWTci0GaiZxHPDT7Un2Ul1cwI4Dr9
0kAbOA+uhubzHAJ4AgMSIXEzidz4GDVsR3QymjAb13Q8Lb7vexRPvF92Kmd771vSFl36rPQEpAEc
EuhSKAnTqvEsu7I8Is02qlCHESW3huD4Pr81MCjcmFFcYFmo7eAcaKYMUoxi3wZCKOZ1TD6dtDuo
creVoySgyZeFknVJd3Dj7PaF3O8vj/PMNhk4ChvguNGdbPDO01aopkEoAP5rQuKSGg9JP//ti42D
4O6XKh2pXIBVz+vMZGOFyg6iUdBiLQXn0Pnpx+Ew77Nwl1qOVUo74FCEAaPnIYrc0bxvVLDSHEyo
5aTym0REtB1nB8I3KMoZGGk6KBY555Kzt2LTtI1ngtPHzEByRTtIiYI7zY4EF3URFGeSnWFOE9EB
BbLoYBzBeDMNbt07t1AKEzxMz4IH36NibSboY4CUNNsdi6lM0tHpiYGpRGlSRl/afAPRdDe0nuvs
JyNjuWyD6wP7g8b+vkCrSdLoKcXAQuXatGu3pHsnQrrLEMQoz7wHNyr29wUOONpQWTNhVBPJtmM0
uHH55cgNSqtfe0kkbyQaFGf1kD6u1LTAoKQ2iFPnOrF+gtn/thGZ/dmZyg2Ks3o1j9tEjTvUWkyx
41ckTNwwa+9ba3gj6nCD2svYI5M+X6UmRaf+5ZVbBcctCFWQTPmOJ3bs0XklKxnAjbjzpdIfx19S
s3fQQVE0j2n5RejmMuDqrP4B5OkdS6INqJgDIJ5xQ/Wja30nec1kkXja+XnKZnWBw21rYjhVKDfQ
Fmp9bAESIIHhd6Y3ujpe4j+k68lvbucg88mjdBRRhK0ePQtsbp/3Tk8nq2DYarI1UrpBzc8+00Sy
heeZNm6M3LkzG0qf5UijeEj2BeYBzEJ2YDyUwbTJH6rSjXDYbeUrw7+8gopoCdmJtNiFBEIthl0y
2BfEuyJf2oG24np40X9n23w34XLYefUXVCFFZUur8wovDU/NZKv4FIVjanERhgC21WtHad0Q7MlW
LRoeW52T5xCb1QUKt3qS2saawiyH1lujuTXI5EEGdJhB3V/7JSRwyLSt0DOLA8npny7P7erULrC5
Fc0zq49LCdik1a8mlHdEMoTBpXhbx6bgIbTqSxdQ3CpmaS7TkgAK3dpbKZu3ULJ1qwxqcWbqwl08
Xx6ZaO3Y3xdGM4J6oEtzwCnOe6ncF0iWDCJnJpo99vcFBsoTpzpCqTo621F4Wd5n7Y5YB/uvW8KZ
gaAK0kIizkTBHncKNa3WRnYi4xSCZgBCauWvSBTAXr8KgUsL+QyUJoCY6XQoFdpfM1vFrc5oXxW7
OwxDiWay+X2WmmtQ5AQI6LzlylOSF4+X12n14rAA5k69uMnxm+zigP6txgHb5wxH0obgayauScuA
moYgD7xqiAtE7vyDalM8mTa7qkDtzh1Va0Ptd6gz3aNz3Mt0WZAbYHZ9tr3/wPEHUJTLUdSzuwpt
Ja9E33kPnSvBqSrC4A6fvK6hekoxJB2rhpdB6MqTLKpuX7X2xUA4PzWlraF3DUC6rvTjXjaQfbYD
1sdQ0kJ0GToPazOjR3gIWUioSSCgxxlkUymTOmHaKror5m1c3NHwPWyOOnlqNbQYT6+qse/oXRnt
m+j9sk2uP7AW4NzGHoa2yOMO4OALT4wrXb0m5ivizBNkctPHqDoqhmv3giv06tUIvJhIIaFsHIKu
pyOeq9JqihigOcSHx0jZ2pSV9KtBaehu05huaYG9L5M2/zLYBS432LGJ7NFk9845Ps5TDP0DEx2L
9hSMxYsFVU9lesmjzivsF3Q0+v9HcM7vdGBOtyAljqtL0rvgZSjyG8v4NVHqx9ahs7YVVOPqXWjd
X8ZdteXFmDmvI5GZOFEPWEkNGmrfVx0aKMJqo1gvl4FWj6EFEOdsQGM01G0EoMiK9hMekxC82+hQ
v7wMIxjPt3tfnEQUwoxjaTCY0QlRdzW+RtrsSmHlKp2IYvR8SGhTR9KbCVog2sHT20mofJEHXWu8
cboxUfKVTRsy/r48nvUd+Gfevv++GFCUgLg/qTAgqn4pEC3UvJDsQ+iuVpID2eyN3G1GFMBiHwqA
12cSfCUIbqJYmQ9NFVlGWovgvdDWYLzuQw80Qb5Opa0NJkGtLnZqOuH/13tdpoGOxZRm6zEdUYrh
vEza7zLr9oIvYs777ABx/nwR53dRcynNU93jvVbeR1Yw9LcIZ+VVdDCm0rWgTtagq74NHCK4sGks
+XQJmLscNmmpG7mNqZir95po2xa9++No3pqT7hUZZA4kAt6O+zabQJkPnhAq7w3oAWjyo5ZGB8cI
nyrz52C/543qyZ0KU4wOvZVQd1CjLUigfjdpHRCCaHihgAcFPQKuYePmW1kPl6dw9cRfzCB39QRJ
b2JMBgaS9nd9uyf0V4UuGV32yTgJVmvdif9ZLM6J12HZOyF731bqVas+NuG4lct7pb3V8W6RLFe1
ni6P7Xw34pxcjI3Z82KjkFpOwS0C6yh18Hskzq6RFc8cRX1n/58N+WdgvKPO9ULre7YvIPllob/I
I0XmEtkb6n2SeFnX+T1UNiBgenl8KxcB1OvJjKULsu5oneRmtHSatIXDwQDjYxPG21A/mLB4PJE6
+jNB6GykXp8fx8yvux6d9gIHvvLoBT5ywCajfTgveYaYnNZo7PVJqtZ1GsTQNol8pYOzJazQ42dM
nlXc1dB6TCHA2zwYkuan0a08ifqvz4349Du4I0uV2rqLKnxH1M7lBgGcwaVjJEMotL4NCxpDI8Oa
Npcn/9y4gGkwvkMwlDDikFPjGmY1IYkBV985N6m+I9VTUgi8DPvsUycDCBuJQFY5gbZNzq76uVHs
cTIRyjNLb+rJVjaKoLN18DFFqu+ExyaaRMLw59fl0xOM2zOj6RCVEB0PqgjthlhSUMH+/cQtz0hu
VDFIO8KRTRzEhHrE6KebKn27DME+kp+4JQRnDx0iA44kAcLKbyUoW6dhYJJjK6ovEcFwF5gBp73C
toA3Vtfa+FkMr2F2b2uClMb6iqD2DFEWFHLzBVTZZA4gSMCKdOrggrYkaX//y2z9B8AXToXxZE8y
1DWQtXis621mvUTho9qLmDjO3T8sC8TUqJWzIW8kcxuGWDH4VtlsheBHLFxkv+AU5zI0Pk3a5a/E
kJLPWS/bpzmkSJY2aRIKXhHnNfmARRGEjiJnNJujkO90z84UxXDTDPK4elPcVNtwTz4M4jYGBIiC
9MXwcs+8uZo/tUfI677ZLqPBr48Q1bo83+fcxN+fgcoWBHnhu3mOWa3SZpOUcYsnlK+CjBwa0iAK
Lnehmx0hXZcHzpMkSvatWhFqdf6Hyd2UoNSsR5UDnn0cFay/XdSUsuYOWS3Q/36fW926lahCQ/x+
pB3rcmdChkyUlxVBsCEujvMsdiCgbQPCtG8kY0/sBKRdgvTa6pZmYnCqiW4y9ZtXfoHR2/EsmxQY
WVV7JP+B5+UI5ddGVCqwhoMqD7RlgO6ObYrTschJN8LKE/DM92a6teekf0xDG60Lnd2pP8ckKkRM
g2tnJCuLR6AMrJe4vZ8i4kWfaG0NJWIHJYtK90VM2aUFrN7qXUMfXy/b+Jq5gWRcRhqPdTV+pwQW
84gsaTVoHXyKPhbbzDbxIhEViK0OCKQRyKhZMDy+2sKaZaplJk5H1LL7uRlM0D+Egnam/dLbx8uj
OZcTwI6FRhUCD6Aosc+XqwGRcNq0sO69s2vf1GvNHwt3fBtuoGeLMoRf9n7YzNC7e86vzdvpbrp9
r71p5+wsV4OYQBFc/p612V1+DreZq2GWZzDFt2CoBUd7WCCk9XIZ4ZwfkRsxt5/jItPUsAWEtjFu
wutiK9+1vrWzbrJD9y75/aG8Nt1022OU2TEPWlFd/9oGWQ6RM9dWbSqkw4CvoyQoTY92fBOC87DA
I+jySM/pR75HCnlGC8E0tr6nGwONm0hbDn3rYde8SbipJlPum6N+iM1wm2bmTu9a6qqxHFTpb0S0
fbno/j7xjYMJZYdMXFFj/Dun3wAys0EudGwXlUBXq9pnoMeyErDB7S8PdtWFgvqTEcYjmM2XLo9W
lU3NbCGUHX3Yfe/aIcRnTUEAaW1jovjhPxDOOs3IkqqWgejwbPHdPDym/QueKm7X/bWiEjtJF1Cc
lRYkVNJZB5QdHk0nhfyqiKBo9dayQODsMFRHs5R6IAz6WxbvxvgWF1alfG5gF/StGATnz9qVH6eC
BbeGux6kyE4NoR2buqAGurPT4inXEldSNbeOPqPyl259xLnAHNb8yBKNHxwK+wYEjVBvMe2q9KdU
CtIJq5PHuBRsCxkaiNCcjibREjKQHmeO0b+2aHuUb5ISARnn3dLf6ITGiV//YN6L+x23lfNenjKb
3e9orwcVou/w20GmiZ6bq7toAcN81+Jwq63MyYYSMKmxZ7X58Clu8y8PseUNgdtFc4X6LJLR1svR
nF8eZOf58lytOdjl73OWNidKmfUqfl9pdmX/NWix60zbPhPlX9a8wTflDwsUgDOew5kUhcqmDBuQ
R18ZItdQd728t4cGr7Ld5SGtrcsSijNnKcpTPaywLqWG+OeMPoPotbJj//+GwhmZ1JstoS1QbPmQ
KT1qql9NKDr9Cwi4oVHMD4IBniln7lTHbB02FPUzRPGvrnptJGozWjUBNEj8D4R7JtcElXIkAkjc
pu6sxb6polAoQc9693R5OKtIFrjlZJanhWzP6Y5RS4TcqYLrrqWDwSS8pSMk5QNQYV6GWUnV4l2J
xyVryDJBZ8QZ25hMsRojaQKpCwhhGtYL1S3w06I33jEbKEzn3gQ2EeRPN2YjvV0GZ9bFBx2W2Jz1
2VOrFQPqXDw1n73OqO9mRxGEAtb8KTQtwM4IKkscEuzvC8dDojnKYS+s5orA5XQ5qlIbovq0c1DW
WBjWvq3DBJ0S9WsOUmVBtnZte+F5x0QfcLHHA+kUvbfU0JpjnBYWatJtwljD7CNkIgWv9DVbYSKf
uqaC1xVkeqcwXSo5Ok5dHEphoKbg0esLvyVe6VSbywu2Op4/QDaL8S9ms5qKISrZA0KTG2VwlTps
H/OsHGREWjLsiMto67a5gOOefIjhF1NW4CZhgr4riWUwhsk7G7oRbsoaY+Pca6HyaY23XTmL7klr
1wpEKg2DURyDPJJbOi1XQmWMbcReEKjVnYeyjDZaVx2jBPTaymcbjoLRrnn95WuTA7ScbtTbnHl9
Y6hduY3A72XE+U6t1DvaI4VbCXbf6vQy6U7GJso65jgXk4bKXOkNgio06Q6hAaEn03Zp3W06dXLH
FG3t0x2NMl+JPi8v7JoZLYE5L4pkfIUQD4BHkoOSdZeDIr8d95dB1jaFhfVTQOLAqAO5Q0cunTox
TZzWkrWdw60MPn7zpzGLJpEtC+/DUFUAXkIFfBFnPNhJN+h6J7NLAbkzEygjTrIXJ+muV5p9n7S7
2JgezfIdZPDeTCB/UikHNY8ElaWrY/3mTAdXIUqBOQcgSaoqofgYEg9oQ0F1Li2Im9VBKTr+1jYF
WEFBd/CNw8c9x1xubFTYwGJy+qDFNKiU8mMOZb9XiVtWn1MsKtdjX85PL/geodcFcn0UOHMj0+cs
7ZWxbL0w1qiPcynb1QWeYHQM7zStuB6HnimySxD1VcBSfNmE1rYkCuLBj4ScDWrTuS05jVlD66nA
i974SYe7PvsNaXJwf4yDYO+vzSvUwRxU4KMK+IwgIVZGiSQqnu6m/QpFEErfm/hXUr538q/w4fKY
VlJv6CmAdgz62qAMjf+e+nA65N0ED4MZRUi56zcT8k3DRoluFWNjKxtbjXCDelVFr8LVEO4Slzvs
xyTRJLlvEDTQN5+jdy/tmnpjfzxIL3YdxE1Qvwi8zOrqGRDuAL0QZIr50LU5p8jGqB1unens2cZR
l11N+SHT52gU2Mna9rMXSJw/S42hsGOGhCuW66huKf8YwNsdCu4yq8nLJQ63GchoaaPNcPIWlbLK
rgdBTn7Q7sF93/jVXRV6xtNlaxGM7PsIWRz44QDdre85jBGMaMPbungt0BDpCDnPVxcLrx1wJ4Gu
UOUD/HNjFb1ejAhebU1P2SlPmwLsN659q3yQx9lDo/1diXedO79fHuDaUYTo5H+46uluaNNQagt7
gFU2P0m/78k1ERHZq+w3znzYAoPbcb2cakUiAQOck6qrvlSH0B/39r7xw8fiSRn83IO6kWv45Efq
XaH/wPuXF+VylNzeS6klaVKK2Z1V9S6Z5U2ZzZ6JYovZvoO8zf7ynJ4ZDYJySxldbjuU7aigCBm8
gKo17kclGBT0i/QPs4gr5Xw/cEDcfmhjVQnzGUDlUfusN/NbdtD32nUN+fdA38S4W+wuj2yll+9k
aPwBiMJLqGTKQJQnT/8odqNPb6dr8tDvUje7Hj1od3v5vbyJnxUo9R5E4lTfyi4npnQ6Yj4ayXgv
5fj/kfZlTZLiSLe/CDNWgV5ZYsmMjNyzKusFq5VNIBAgll9/D2W3uyKVfIl1zcP0w8x0eki4XC73
4+cslIvpUbulj8kLOzYveVicvKcpiSDagAnGoHkyzxiD+3jp7w6KYlk5KAbrhrEzwHU3g6ibFJ/S
qt512v5jI8sH+2h5ykkRcTbk7YDlzYbpV6h9tmb90FIwLnb6S2J0SGoGvx1o8LHZ9zMByuKU8zFi
XUW8eKy+lyc9P1C/CbKfE/UBizBvh3C8Mq+9HQ2tjfC6uqnoAUJyGl0fZJFvow9wIIU+29jUGNm2
me8Ff4mdjT1dPY1gZQXoG40lsMa/tWE2KCeikwmSPUrkYXDoz2I2bjttqg9QCdl9vJOrC/pjTD0f
kloFmlswllo/5/Kolb8Se2M9758ty8e6sKG8Ct0U1RliwYatnWI7lOSUuzKqSmsnzKvWiOb6u7lV
qdjYRFfx/jSf6WTEsEkzswoFyyHJMdl+QTHRzi1Thv/bNip+UepxNbo8hz9a92l818ig38ptt76U
4vIpzVPwFIISMfW+ebYPDgzf3cL8rZ8rjOSiUwQym3fgTmfGcMDgYB0OvcGE29zccNvvIGRvHWJ2
dLInF/TcCfKyZNc4t+jt5wQ07htFmPcZ7+IwF79i+bgXSQytrHpyB/yKURx18MRjssgUkVt8Tcfb
sncwHBCSNKJS3wiZq05zYXfJeS7spgJXct3C7pQ/miQwi8Nco2KYbQSR1QMBM4DtLSxu7whx27nP
nSqGHc3uM9/GOgwClHPMQzMGxhyIp6DRjVBrratUbJSeljWoEdvWPbT/QfLlgTHj7RqbLHYmw4Tt
AhzhtguJNR2v0NH6Qrh7TLbu39VP+ccc3mVvzY2YhuaTCYQgg1C7+7MejTBZhMgeai/3RSXClO/K
ajgO6caJXPuWl4aVoEMyvZ1MKIaBaBOptkWOSSYwGBc/yCTdcJv37VX4KwSbUS5E7QI6D4rfYIZ4
7MGRC0HltkQRBtBrD0KplcPCiQB5UI/R8t+L1joXBjvAM8LZ23pqLOt5910vfoOSw4EaqgMvA36D
5ubxk3C14boklQYJXi6DSq+NcADsfZ+M3nRVZ6a4LUex7zxvi8b3/9gMiLWBiQWoCBWwaaSsxNMc
PwQgE1B8hLI/5O53rdsVzi6B8hQZIbfjSygxjFvhawmB7/ZgqQFCPAZqKOpsdWPlID/VoWWWJtPZ
0pqoYFsM+KtutaAiPc8FIEOd0jAnir4YabDN2Rev2BfWD6pFzNnIb9ZiPciNMGeP8ReQxSrXSa6N
lsZrsaQZzlVP+CHtAZuevn18aa2m44tSxdKGXUpuyhmBNmBmeDmyKFMixI6x91K5Wuk7Xa0DZtqT
l8kkXhB7w7ex5p/b1r1v7JgGRmk9g7vF2ohMq2ERNXGgBIAaQl9YOUaSabiURInQ1JZRbMUPaHMc
urkJ8BQLizi7t/sycsYySrbAlKtpOlo20AuB28L+8kEuIr9ZlIPEgwum6ztBxn0m7G8MM4Nl9zAb
XWgk6U8PsLWcPsuhBw3fa5fjBhqEeWydAjmauXR8P/46y4FVnRnfxMMgFECDRBWdnaA00HQTnDkb
86tC3pfWtGeO5cfxeOaV3MXFFvnjmm9fWlRyJkDX2TTNsFjnc+NbSNWgbPaaOSBs0vhGeF7z8Etb
iocbWjePJqhwoG0H0WlwVbv1S71F07h2110aWeLFxVcVjgZSIwojIPoHyrfxs2Sv0as4xes2+vhr
rT2ELk0pDsRZ16egqACzeGeCVysCnZCbfYkhBW/iiTeB3bTuN0L+ukm0kHSKYvY7Rvh8qLNCEqxO
jxtYAo6zgGgW1f2e0HOMXqBT3hbaljbT+7EQXHYLjAjEO0ve/hswf7GpLO6JZjLEJnuffbKDyccL
9sRvLB+lEC2agvhIT2NoYxC+vKnD2Y+fPjeBfRyvsqf4c/PD3njhr8V8jAcjlVrk2t/RwWmlcKbU
QEC27NFHP/GcJZv52qqzUldfSr3mgoZ/60e8KmfHYS3C8b39YOz4VRJJGo6BuXP2ACuH9eAHW7zW
a767fFTMnqNDgMqvYrNG2YC3HfIX4k71XTnJoQwLRE0nzFg9BHnSOQ9ty93/zm4GrlkgsZe+xFIU
UhYrMMI0dDrUeMvptrB2HSiIhr+5RcGIhTuUggMSdKxvF6d341BlzlBglvSrNp8TMLXSZ7IFQF37
bJ7lLZ8MrR78462V2YVgAq5SHBAve+x7+ZKL1PeGeePor2Y8C5QJROPwELyc3trpKKRN9HFCjktv
nBR8yddDtZvEXvR3uhNxI7LwSCInY2t6f3V9F3aVeJ2OmKga0nmJodWOQmjVah745oDo2j10uTrF
EfMkm5NywC6mrl0HwnLBPp7OB5rZkJmsK3eX1b0RNlX15eOIum4XsFqAUYFGVUkEnaFqrLbD6uas
DLLSu5YuCadZu421yq8MbUfIr48troUSRJB/LNrKWyXuykxalY5QwqFBlZ9pv8V4upriXJpQXAWv
O7shCUx40Gaqe5ysKE3ukuFTTYLKPJgV2tdbwMu1e4IiuQN/7zIQoG5k7NROO+cO3ESCOdp5HSoO
ldIhtGR3zsSiZVSe9OE/T8Lhmriwqm6mjfu9kBJWvfF2rm/z/s5MX6Ae0toHUDM29oa3rJ2FS3PK
xoKDsi80C+aG/JGz69Sy/T7dfewfax55aUM5b3wUnCQmbNhFi2FlQMoBiwbbi5jCqYvmvynNXZpT
Dh5gfsXU6DDnpl8ZhiOrMRKb06XLH1GyTPCb4h6H24MOUQW8AL3YNeBaRCSeGMt2himTV8ynk+/Z
XNAd5Ub1OHKvOLtjJ+ZgEol2C/Y9kgYDcI+ntGHsunO8YUtoZOVz4jrHJLGNJ5ZuqGqjXkWzusPz
HRUojP1ete6IgfutaZ2104iBwkVKz0X6AO7Qt4FbsFlgqhFFwmFonJPmAbiRlM41Gwe8WQXdT9Ic
QuRwNyMYdkDAwufgY49aW+ZCGLeAERDk1OqrcN22LhneyrH36Nl33DsYw4YJY8Vrf5PS/WNDORmW
rOeKolwedFkeFMUc2aB8LRhQcPZ0iOX4ZHYuWOqInxlNUFg0KErp6xVkwYFgmyqo4lqm3+lf3P/O
eAWA1eXqlfPkuUUTt0vRVCQgl34Zepyhq6Tdf7zHK1F9YYMH9YxreShHLN/gIl8lkrWoUuBVaYpf
hXhKxfPHf3/l1URQ3gb9M4G8L7Lit3+/dfQ2nlrkwyWNGsBiBODmTehV2saHXPUVIA7gseDLfjdb
Npg5jmmBF4YVX5naz0buvS1i4C0TyntJd6YmH0aY6L1HCim2XoT6tIGX3rKx/O8Xn4MXQgIYjleL
x39BC7Xgt2P98Ddf5M9OLV/swoQAgU1bD1hGbaV+43zy+Je4xKDyVqa86lkXX0T58plhpglxYKfq
rxzrOZcbd9ra3wfFIqYW0V6H5KdycglHZYi48NwZJ3AaKnCYRR/v1GoEBJcrBhlwMICcU5aQzE3c
OaBaAAvTNe0OI6QVecBAQZ3qAXH244Ba4Qb8/z2uZMFVXthcAtbl50mB1ZW0giM/UsOf9o6PYfxX
vqfnGdOIL+0JUgcbHYU1p1sQxpRg3A27qTgdI1bZ2XwpBGgnRkA/lfibOn8raRbm6f7YeOd1eoxZ
nmVZTWhgZAmqiuVNnD3rrl+Yfr/1uFmN6+iqEQLfcMHFu9zsF9uIQUTXaEc8fPtAhvrzmPkSwoky
8Hx0s0/erR5Ovnbd7dh+C/y0upugvtYBwlhqD4rTQD47Ib2FiJcZV3Z6VY9fvGyDunKtNIlw+seG
4iS8Kuy+ggQGGryunx2SyHyNT/2O7lOfPCShsVF7XF8SQS6wCHC6Ktt72dhZms5Ykmcg3/g+lDdT
t2ECOGl8ETXXWio1QDjhvngHmenyUUxFBhFRpmXNMwB7zjdHL+SL7ZU1RD1i8wtrK3qMs1w7u1Xe
XZXNolE3Dxib5XoK4grRvdpjDHmrnMcH3UjmXa45CepahFt7LpN4NyZmf6WTWdqQmK7m12Lq7IAk
I+57Odp67WuNJ8JyyvubLmPwkRZz91nbmzft5Gq3oonHztcxQbwH5jP5auYGuyFlX9/HdTue7Dzr
7pgmetQ705oihyjpuAOZZBImuvkNM559HlV2G5sYJsOYc99nGfINmZ25nFG/GKsE3aYaLKLCr1K3
9fyZT+1LRwrIdnn68IBkJTkaTmNAkg+vTIxTeZBurEdwIFtzI06ZZS2/LM6PEqyAodn0VeVPdpqH
FeUDdEscsdOrgZb4P5XjzpsG/UTiMksCTBNazwmbvauBtKPwh9p08wiJYVn7dqnbJ7PW40My0DH3
61ZvW7/HJu6GklmhI2btdTRIqR1kzyBn7TqS7nIis305U/K57FIAWXRde8qRPAFf6cXg7RzsSDNS
qw8y3QYZY9a54OS2WGLLCLPoxidrNlFESkZyzcre+NozYf60eabfDS7LIy6MDNWK2CxZqFWcfSoL
MjRBQjn7UcXOeJVbWvmSG1IeeWXMgRim8gb/en+Teh5w1sy1bmJtMn4ik0iP3mjmN2bmNKHgcwat
TzQbP9HGJPdDldDcp72waggBeGzYxWWSsH1fp+aRm213X+RWs8OQLwWK1LKmK22ohi+uTPUI1toK
VJ5xtR8wkS58O3PYnceS9sziBmLRnC4JNB2Tx6QoqwdezYSHeZ3Wx543zWtikxSSkl2cvuY8JSNm
dls83jKjps954Wq7fGb1Vdzr1lPV11Z8tIciO/SFOd8bA0aeymJyAi3W3HvHbeJjZyAZ20sbwBBQ
8jex4ZMKXT+wTBeT3LO2He9ZLScJqDSIJQZHKw8k1vpDDA5Ew3fHhn8DGW/6ZGFfkDikQntMDKet
ILYjoT2c2+OjmXTGF1pjFCFhVO/8vM4rDLHJ5mvrNhD46GvP3oNc2/iVFmnzSQ5N++j0Tkb9qras
fa/Z5bU3jED+9HLcMd4OT2YzmcJPNMF/jXIYIwNQmieTZCUG5DzAFfzS5GMdYTQ8fbSKOD+VmQMq
Wot18aOR5Tj3cY88R+c6q/w0HocXSyTDMWalgNWBkGu4enyGOgIOMdedESdpso9pWctr6KHprxO3
DKhjNRhbQeoZl+EkOWZgBcqqvgFPOzZxBiViSUQx7bN6Fle20Iq7KZ977lOM3EObAETNldOha+PM
qUAN3BlPGjL7HxDMGZ5rQOWPpccoKP/RhrqtUCSrkqlJw1pw8TXx4vSMiAhCWAhifHNLs9nNNrTg
LFmNKYZEwS/nz6Ayvs5khtoBnTC02th5+TgiZO/0vDWlD0PJkdO62aEiWNzYNc8ftHhKDyS1HByJ
osZhImkXJVY1XrNpljs+k+IVZMyab09pH5VT4R4G3ZWjTxJHhkJMLlpPBqZ0d24PwIM9ud6ttJsh
yvLKjrgsnGGP4QpBA6+0ndmnltFSf+BZ04Vm2oKqtIF6uokGMBD9vrStKuohcWAFbuIWETEK9uSB
CL31q3bUZoQxR0zgkLHnOsC4bvErJRUm70bedC8Np3E0WaLGWGHcHWTKit1ks/YVE3TdAVNAbiC0
vouEK+oQOrLDM+Zr6gdPn83SH+zC81234PdAAbqnpKPttet589GAJz73pZb+59Gu5WV3kRkrt7fW
II7GmGoOGgjiQImydV4M7+Xj3HXtyr60oTze88K0JKuRukJILO8/CfpYxPcfm1hLwC9M/M6eL1Is
GlcYihAwYdqfU4bTvSXVubqGZVgFRQ7smNpYmPS+mPQSOVxpXGVjpIEHWY+38u0lEVTTjoVd5x8j
yseQFhtcvYMRqHt/bc7JeT5oAQn73SD9Pqi/6oePd201wb80qHyZgoHx21xWNQQGQtDdfLiT18Be
3Vn7Zxrqp618dMk33y0Qrgvgv4tWqdot1z3NbGiH5G0qgSkZ7jztvnduEu92Jhtv8C1LygO5QfBI
q3SxpO/t9JAIz7fJ/VzsOQ03NnEpNr9fFEYZ0IrBvLw6Lp+z0iGyhKn4Pr91jQgkLvIKY4xmZP3Y
GjFYdUPnX1uqn5tGHTdVDlvSCD37PNsQt/ibo+RaeH/h6edgQAvLvThKYiQmM2I02LsahLLc77YA
6atlmD8GHKV4z6qOEy9dyjzyuRp2JL3m8Z5YG769ulNATUEAAfon+DRvl+HqWdVgJhGPPHc/JDut
Kfx8q2Jnri3l8p2g1MUsm41iKPBOcHzgpHfic3e8HaLEC8g+vyOhG6TMHz53Vxhd2Ne/qgDXxTNU
UA7gp98sECw1BtUNL3+L8spMM20qLC8Gx5r1MGfgXZx9w3016Scd0FScL5D4FNPO3lJlXou8FmC2
GAZDH/Ld41b0VcqNBZaqtftmLH0mtlThVp/rFxaUo5z0tZnQBZRK++lLbfxgwFNSPfaJhd5q9p0y
dmd3WyODq/UWMLWjNQLcjQOeqLf+0+at1Rr5709rgo7Qx6muDl4P/pTkNvv2FyHk0pgS+JvWzftR
g7HCQxU3Ozpy1+OG8ZxdloLl4VNs/8ibXxtGF+dUHebSqHLQucjRZiphFIIM1kH8KK/QwAjs73qY
R+O+et4wt6zhvTk8PqCWBMyoWouw9QYKBpjFCsx7cQL13vEb1AtuOt8t/Sww7+Jde0S7yzsnt1vE
uWsOBIDhv5aV3aViTpN4cVHBdvWR/UpO+nfxku/djYLpe5oaJFOXhpQdrWiRxWIRrbehkfPIX3ag
Q/bBvQhpAfKjvHEe0m94/p0xmUnO4tnbuPLWoFELaQtkzmwb8AqVBb91NWHaNT7oDX/obr07u/a9
fYMqdECDJMi/8LvpejgSGpaf/ubbXlhW4iAUQjlNF1fqPnuOf4sU2diT0HJ9/t1L/Wkn/Cxsr7Nv
+R5T9sZxw/qqI19YVyJfhgEcXPaw3rxgvDc53Bquz16GsL7S9tlui1V3LbNYpsFtsC2C/FklRcna
lJlkwavz+Jxl/kB2Xb0f2pt4q4m5doNdGlLinpzEBKkWNPw08dSLz1Zy7PUNl1kL3pcmlEsyb+Cu
2RJaZ/c4gosgMayN+b31RWCulWIG03tHEsApqnjmArilw/Uw7V0a0S0Z4bVL+KI5pU5hGFCL0g2J
5hSUnE6Dx666rAgNngVWboYfu9qaKRBGYIwOUAf6DsLE69lLkwH4kTQFnTIARWTyGY+MPPrYzhpQ
hVwaUr69ruXCLrvFUNvVJ9TuiqsKtaPI7dr2zhVuHAjZQ2WYkC+jbrQhmZ0dI5kV9Dbm+T/+MWsO
j44cXj0OASzrd9S7SAhZZ818NvFIcIudbmIQK31I9OsOqpSjsVFMXvPHS1NKHKlqs0Ech6llaCez
7od0C8+0boEAcYw7COrvyrVuMVa6+VIR79p9zc+W3MieVz0EXep//r5611TUM8SIv99UP/I+D5MK
RSnqRlZWb/ji2sAcWgrIuAAVAVJFHaGGIwK3IWDKkyTE5A4SBW3nJKVfozQIyivguUFjnGRRUvAT
hpLOkzcc5xYSLHhOgq0O1SXdzwZ66I1zH1PUFzf2Yu3evfyBihN3kvdzv+xFr33yyF1Krso0SnnQ
dFdNfbC2UJarW3+xH0owQ2kX91CGRkQB0Ae4F3xST5hfPySowX18ItaC2uXCll9ycSIqmjsam7Cw
HFMR1nOnnXV9IwKs+ikY4FxkSuiEqX46aBVmzHWACnMTvBgGGu+bCKf1/fpjQnHViXAbtWbsV48J
kyAtg/5c7ZIIlNEhue2PWlj9yp76R2+jw7dadCAXS1OyJDm7qVYv36mCFsu5uzM1HzVy/4d+MkMt
NPBI2tJ8Wo1gfyyq4pRZxSgHRBOwv0wPWPvUuruKfWbtSSu3xstWW0cXq1OhjPEQd0UKfoyAHeeT
dW2FKIOeaVBH2bH9rn83ffc0HRxkZg/zRttqw2WoEjxjSsTQmHCZNKsP4Jk+EZsd/sbx/3UZNfdp
LXMa8xgbSUm/59aAAnEFwhi24fxb30sJHI0shG3E2MMJdLc6pucqCSHW0JaPQ87Cj5e0ePmbZ4ln
IJMz0R8lYO10iRI13ApDdPPcV5BoZL6IwzR9QNc0kDwonO+p3Kq3vjt0v81hEh/XO/qKKnPClLQe
M10gBPJE85k810Puy+zeKbYocN/t4WLIAbEHyrsGBlSXcsFFjJpjOZl6CUMt++SUNxrbCaiSVEC+
AML/F1t4YUpxvKoeqTtaMIWevY4Ouln2EWNXiYk9LE7OFq/WOz9XVqak+xYSVp2KZQv1Zlek8XUy
bI0jvD/Fig3FA9HCKTO7h42Rfm2s+8kIOOZuMJDV5Vdi3hUD+KB8Vh+6/KCBWJ5kzwN9IN3dRAq/
1Z4+3t/32aDyaxQfzc2ec93GrxGYVhXXtiN9NGogxABmGKBBIJtt6rumvU7Rtth6hbyfC1yMQz8b
I9RINECb99aRNKRjiddOFZBv5muxNKCa4az1aNIYxX5CgRAS7+EovlQUnes6LjdCzrp9D6gXPFQw
xKTGHOno0DnU5iroIX1tWdIXGqg5+mcdA3t2aR00YDtlGX+1ifhs6xsx9f1lhdUDxAX9ZDDem9D8
ebt6DlFowjysXg6fhoqEsSnCySuDXIP2btvo0BSAvgZURbxpjBKn+DwMVRST7iRKvsUxvBY7Ln+L
cs6c2LFG1mEnKurXSRrp9KeV3ujN1nDe6pZfGlJOWOeVep0NMNS4dcCKF8vbmwAktPyJSPT+ICct
wcVf31npFgL6fdnt934jM7d1YmCmXsnP0aktZEOx379Z2evIIT8s/b40onx0oiK/TadzuSVzvr6v
f2wqidBs42j1DWw2GZ+byMwmi4UkL4e9YNn4Kmk9PHx8otcuHSz031UqKVCKxn4pDVh0UNjTrguA
PcCbnI4gf7vJ2X+XpVt8+B9rRJ3sjY1myk1gSyFAwK8yDobNNkYA+fnxmtYunEsrykmRs+iZvaxp
GqFBFTcHo3dvquyxpFjmPG1c26sxEbxgaMfpSJFRHn57MBnEDniv6/jbqeenc6Dr947NIL31BC4y
VPoZn/zM/szj2/4/K8X/9tF/TasNDLSAnQIiBYBuNONuMHeLpEpp4cFabAX+d62lxRIa4uBlR/gB
j+TbRboC3WZhwlLJIYOwQ9PZTG5MHfSA1hXLQ3cOZvk38fbSpnIa3BnElAaHTVKkfuHumG4DuXHy
8p3mXJMGhG8R0cLM+Pqx+7zHkSlrVT5oJj2tZwbsVqUMBD2K7uwQRPegG07ggdW1LozZDkPogDTF
ZOuMrMYAwLvBjmuBKUzl3TbafCpoiUEZxsVzP+T32TAEQ/rCtK0Ldbms1YQT4/z/Wlp+yUVi1o2S
6eMAS+BaC2uIuVsy29VaFX28n2sLogamksEoB5iuSlzJDTlqIPFBlmSJn6KF4o6XIIxWtv2lMLbI
OFeNgQwQbGAL07bqp14jSkPTtQoqbUiZYsunXRqUWnMf21vl17XtAzj0X1OKe1q1yRJAKaogxUBh
CBUBx2deTsIaINiPd/D3fKT6pS5NKR7pOlUqZQlTvLpuzS8mvSP1eeGprL8Xc2jNX3TjxYgPpgRx
14Mxnmm+8QvWQurFD/hdAbpwlWpsSNtBhw4UJT/K8kr3ToadQ+P2rsy2ShprN9KlKTV6N7Hd0gQ0
qiBk/1WkLwUe55zIcJEO88DPKUGf/vH2rn5IujgnpnFRzFAsajnRilbG+JCVc6Rt/wwcW9jI+G/O
wYUZJWmyvJRlhg0zyCKvO27vZpjIRucgSnNjzHdlDwEAwFgaASySgJXl7cnWMvb/P5etATelTw2P
Br0UqN24d9AU1YFOBErKla3YSCeW14jiqM4ivEU8E/bR53pruKp7kpYlKmsOz7QHq4fkVul6cuOD
Le6uWrEBY14IG0AJr06ngQM8hg4DHsZl80L6UM9O0+y38RePogjOSlDWblSDVxRywFlnQdELS4O+
qKusq+FSI6LReZB5QJXKxGcIY/3sQkfaQUPBOVBzjjITgBVHO1o9kIFuEjldtu9mwEuS4ZxVADWS
IZqJ+6Rzw/c8tme02OUUo8AVBmjMYiMvWYmE+MnoGYN+B1oq6sz1NA6sGWuDB1XbhnWMZCQHte4P
yLZ/fHrWfM0hoO0AATJaUWqe7MpKw0y5jfnAbu+Yox8DdAyEIrQ57e7g4hz/b+aUqMsNMevuvJhL
ntHq8w16zuVtGgPAIUG94H9sbe0VgGbDMsaNLiaoWpQPX9ZNNrY64UEyhMzzBQV+szDC1nzJPCgk
HWd+w7dmzNa+nIvPBmEVhCSMeb09REBjO2PKBh5IEXYWhBvZz2p6GvQtOMNKUAfA648dJSAlJQUr
iYFj5HgHSa8I9EwxoQhcMKu3WPvXcqolstr6gmLHA0DZxykZhbAz2HKNu9G+0zAIjwe0CVx0B0QD
3blGyOudwIQr0Kme/PkXn3GhQcXEHmgx3hWxS+LmpJzG307a6d+L5ovr7Ex5qCmYmEt/7vds3DgX
a6Hw0qTiqBCkHquW4CuSFqzAM30sLW0j2q5+wItVKWlBSqxpcCRMaE16agBj15JmJ0V24xTsk0yn
jQ7q2mscR/zfXVSr1yZhbe112EW3GX6I9NZlYOtOk1vUwK5qq3/UEvDnoVDZ2Z/bTUnztXfWG+vK
saCcdlNNsdq0PRZN1OQjAPkPWv8jTl689MTrR8OLhPVUb00CrTvvxbqVg5KBeblCy4oHoskBOCb+
3KUnh+S3gvDntma7aXiYrHSvJTIs8sfJejHkVnV4c/OVUkhhERCzY6oBLZIfLL7vmyHsaFDmt7IB
KuhYAelgfWq3upSrsYj8HoDCMMK7iXogqPWxglhVkBph1T267V087PJqw5HX7hD3jxV18LvI455r
Dqw4Nu50CBP2u9k4mM4XswU4c+Mtu5I9AEgFfCR656DeUt/rmTtVwOkhFFHvWauKPalfJqo9CpT3
NQ6eQcf0mZNuIGo3jKovdRA3GWAkglGw9nP57MTXOd6T0PMz9RMY+jB1sHH9LwFVyZEwoOdiTNVD
wRKwsbeXCCbAoFgpkLGUxn3doRQujpNM/Y/j6op3vDGiHAynJGXcgT0rmMc7NJsgaBw0E3Kw/8xt
hVHny8Uovp9pnsHderHjfUvFELRT7HtbYgAr0ZSAhByaaaDRBFmNEk2rZqKscJEwOQwSTS8UxAcz
1NNy1Be3Ps7qvlk2tBxRz0Z6rqyHmllccB2m6vh2lj+b4dFNHp3uv78CsKA/VpYb6uLRNhfoKDEN
VkCO30jmN14E7Yimf02sJgAf4se+sJYqQf3aACYY2C8LUlpvzQkPLSVzMeeWtyL5NlgNVJtfiHMP
Ri5jiIZ+r235xdonW3oCEMSA0i8KJm9NOhxMWBC6wvip04UZpNKBb+DJWXgnDOdtrG/tBIPDCEcJ
HDTGu8lar025GXuwxcvU58WRGs8p/+yNI7jPvs9WJBCBP97RNS+BeyyscUAtvaMamBrCknyARXAr
+VoXg/oxORlzHAIW/b+ZUt/36DkUTlMsprQB8uXFQTM/WRhPmbm31cdYXxWeUGBtwySqKn4FXZa4
HhOHBxPG3jGWlvBvXm1onwezrR9bsC060cRZcj04KTuxeXZPZILuyN4waHpstBrvO9OeuXEnq9Lo
o2xOG8yyWuUWfmblTiJIdoA8Bx0Q2k2KO9fOOLb95HJkqIBOm1DGuXM4yNgLCFtx8BuJ14+/9pov
gx0LrCMmcn5bbZpjPLaWNRjSwaLX+AWPLPo6Ih0n+p2XbRFdrq4NbV8bbBm69a63odmC99ayNsxH
Gp9GM50i061vRFLP4TDX54JxzMxN7sZw+lqIgNgR6AlBmOeBp0R5BcQ1IKND0dVBzV9N+8akLHTI
fW3em9CqBGN/a0fo3328rytrfWNz8ceLKGi7s5C219aBBoHPmc0YZP26FOwcaOh0bMJ/5H/GlWC8
+nKZy6e+MDlOA1j87cWkiHS+4zZGPkH7iNE491CD4DqrjzS5sWnYNbuqvq/py98sGVyahr4cMDUS
456vmWR9jVbETc3DtnvwwN9hzREatxii24gda8WRRWUCCRWkJt5H4ZRZTZbnSR04gsQvXqVPD25i
G49zNppGgImr7nUgVnEw7dL51Tg9/UrHVEat7K3cH9HIO9pV63xGHMdvI13pPXh54RR7jdvDEJJG
pmkkJOjInVQbw5JYbZhrwviVzBaqWIaRGH/zXMUX/HcH1XStyJqijg04aq6ngWUeOD1P8thjtq9k
QY/hgpi81PoBnayS/BiFvbGl/8dB+WNfyd647tHSw7xBkMxH4Ent7FON8VE9mLLn1DqMzuc62ZJ9
WUkY3yzZfOu0Q4bs31ycxjTvU/lTn892/+tjv1y5Qt+YUK7rWko2jzp2NU1B6gp8hm7sHAiU0PJQ
zqFYnDX62OJKUPVA5IKoCkkNA/zFbxelDQYdZgvDkTO9mrxQl55Pxbcs3rub32zNFKopi1ypbWNc
UrkvqCjteEqGOhi1L7wKnRkojSKyMEs5zluQmpU71EM1Ba04MNTRdxUiG/RJntmOddCVaPhVJ2T6
UZ5/l83h4+1b80PPXV5mCNcL9Z4SyQypk1gyow7s3nFRiXLtnvk2s9NwaDuO+dNWN1N/pHp1IprX
DWGZ9wMLm2QsN0qwq9t78UuWMH8RU1vW2bq0dBAPpON9O3/n2ecOLcepQNdl3kK0ru4vBTMPdOVB
9aTWzyGkl4i8x7LZ3HI/djU7JEb1mVMXSrhAIny8y2snzyBorwLT4timuskgl469aspxLJrqzBN+
YhUoWzcVfVd2EOsxCAV2BDeD+ujQMS/SGXNR/z/SrqzHTp3Z/iIkRgOvTHvqeUzygjrJCWBmM/Pr
7yLSPWG7EVbO99BPW+pF2eVyuYZVSKdiyUJHVp+RPrXT75qocW/rnCuImIK1Au9atO9d71VfoBNL
T/LKtWonLN6qiTpyc2YjEnHjIS/jE6z//hJuRUfwCAAZDaYSYzYeX3pvSYxVYL7AHST/ktMDvHUQ
AyROlrv9mAap/bUs3yLtjRaCTpvPrS6461fAPB3XWHWpjAmHOCFS76IffW7An20/GOGHil6tegiS
8GzXB2M+Jrbb6A/M/JJEX+fyrhEp7VaF0NWncMZubKe8B/Ez3A6JuQbO5aCgRir3DPmDYr6exo5q
fhPNXjGBOsA1KhcDCAQX15YqI6SiE1Dxo2vA4D7B1MCjoGs1/rVl+9S4j2PiyKXAU96ySniJ4cig
+QUeIz/vUTVbNQ8JUHokWgbM2/kI84O1KDIL6HRmtHeJKRqv80k0tFSty2mX31cGaKpkdeoJilrV
FtagfM1xjIglMrgilMUyrVBoM+hIN6DgNH2zb/TH0bODENNuhq/tJQyyc/80OaJq3U+nlROMs/Gh
rCSm3aCUNqJHGRTrrLmdhtsa6SJGvEI52Fqwf1i3AZFrRd8KzANfUa50mPRoZB16fTAoHvxxN+nD
fNbc5H0f5nPAeBHMltGBhmQhsoXcjlUopFjm9qFdJLlJ8nM43iM/D9aHdzIcOxAe6Y4O93R5z1mi
9/TmNi4Uy0vGw0KO5Xobi3FOQfMB6Lg5F13syuBLiUVJ+c+257eAf1A4ZempmRrxgtL44MF7Npw5
SM7Ve1H5EXHZZTrVz/RVGhwQEJ/211YkH6czvV5MElmaAmzrQM0DyxuM9BBECpbw1FUEk5OOu/Hr
IpmN2QDGmEdgNEZtficI6YgQFkVdHTY4a1UiSUDANjqhhOCsKED1+6r7LMRSMIVUNXiZOUXIQySG
i3YEJ5U7HJInvHeD2p2P5C1A/Nntb8mXJIjRc2AFzc3r5DRHgW+xNZ0Fh+DPB3A6MhqJBQZSfMDo
3Yae/SO5sNM/6Q050TvNkTxSOGeR0715vleQnHKUBmZoljmYmguLvlC0qDh5PjQ3c1wS19Qm8B1m
0xMIfz7AGC3QS6G4nNJoajK2pAY2uY1Rmxx59j0NyCF5LN6NWzN2pYNuO4qfBKZAlzatDfwrdBeq
qkyMT0NS0qGhSI6B4cyIHnNLwyiml6GpQfxS3fSN6Raj/MjG73P7hjEmvo7S4f0juWwkr2m4FcEx
oCBqZcqc0zVI+aAyBZLnmChNA9mc5KPeS8ZPO6swOswqldd9wK3Tg2cGHlcgHLfQlHd9eog9F6S2
IXA9InMy3vTlz32ALSOzdEKgawAcnOhjuwZIVb0eZQ2th2Y4HxbOxEqSgwicBn8PAwyCKDKyDBgD
cg0zJoPSxvAS3aWaAAWwpLifhUGSRec/7c4KhDuGwB6TSgdIrP1IUMpYHjO03nTspene9sXZ1IMV
Enf6xrGeor7DqlUYBYjGAdw7s6uCGUprv+4jbe3PeuG4s4auG5KBfQkdjPZHFGEs3bNp+vsQn/16
XAIIKS3zNSz7c6mPDlqlRlrMV216843uEy+/kf4xzsNLd4kP+2Bbdgt8r6ChAS0rXL3l99V1oKp1
3aDYHHYr/DCTIMVDL6nAeyY7g/2hSUEdfd8H3F7AfwH5tKeFaAudGwCqpeaTEQSQpA1yUK3tw2yb
pj+C6ZxXno4ov5zqBeeMvo2XhnrqT2a5PVgekTNRqMeCfcRtHfwjmHq9klVpKAwpc+hgGpDC13Wv
yJ41XWBytwzQar94Dh+jUMsc1fIgVmFfcjT0V4I4ruj/L7+v9MFMyDxGuYwe4NGlGL86UJGbuKlx
i3uK5zgG1PNhxp42mQXmXjhw5jNrJ5eOb0zWQZCGB9opmUCYIuqQ2rRDiORgUBACYwgFXMsUtaUJ
ki0g2spNEmLKEw2KaHAGlKw1iUALNtdvhcVpgWplkmEwrB9Sto4EJintbV/NPr94F+uwQuDuvALt
MDobgVCD5p+eK/ZcRk9Md4v60IH0Ds2q9KxEwQCqPgVk+aL+r+2DBRYRFc1AqvXphREOOVG6EBoo
xQra53Kzn171RAKJHqMWEv0tqj17bayfMpPk9xjpmSLDBm7FWwVT85gD/rn/cvLWd+ZyMlc6K2uZ
hfEeWBHVxFAXFSSyedDRZwTs9pd+64SvcbhbRimVoe/A3emG0NcEAfEUPGEKpv6I6LO2jsgaiLtk
EitEYmzGEpeqjFlKH6AS0bPnVr/vTK9AlqqxBFVOm0YZo6QwRUlWl3z29QqaagQCxlDDnvbPVPWb
4dzagltNBMFtkpbbU51kOh4F1LxLuwJBMnpXMFEWY2vpwBL4ryTcHuF67q1kBkyDFMzFMAeEMiXl
TMeEeI1Bz5adxY5Oo4tel6Iq7k1HfA3O7dvAKmVSTSzjU2Y7xr3qh18bpy2O8kV7zD3mq0+4fo6i
WMameVuJzF3hQ9slRl8tIiOtIKsBS5/L+FDGSHQKvMZN4/YHic+YU9r0VsSAFKPun2HseKsG+0dM
oCW8qTa10jRZCYRMx+u6ClQw0Oq5oEZEJAZno+1RqcCnim3qlTfTAsbzvhCbG2Khq5lgXByy29xp
KigtRqOmeBWBR0M23BzDlLNbKXzAoIB9pM9VergM8FBHxAU3AnJ3nChpptBMW2ZbVdbkhNql739l
oVPSO4llbosKeO1o5l+n8LYyHjC2QIC+JShaXBYuaNRBE955LPQUvXQlCEOGRzvQD+XTfCxTRz+1
/s3kmWBlc26Y2zWuJAhAb+Mi5WQt5RQy38YdEqmgUlhhA2nzwWKMuBm/gWb5fjRetLQRGK4ti4Ip
oChPQE2Eji7ca9u49P4a1kJ5reqyO86XnH4fNctBMUdcXPoUmeZ/9pd1E1C3DMyVQlgZjQXXgFIF
J68CjwHoyMrL1HxtUH5vjXexNbhzGL3M+eRFmGK2D7r8U/6tBrcLfbaoLbLR6HsNaiJyZxYKplml
OojR05PaXyZEmv8DCIrmQVWHJAkKpq5BbGvs0A+FqCvTm6AJ51Mdy4cmIv4+zOYDaim2gThIVKCm
/BqHDWpKUhRduHmS3U7sfp7AsMGaO40QHwT3QVzHD8iDPU20ce3sYx99cyVBYYuWCQvU7HxWpho6
W2Y1DkWUnqf5i0yOiqi8YwsC3WXI1aF4xkBf9LV8kkYRqZYQA7Updc0RI6JhkUUMJVtWcg3CmRaS
zlSPC4DkxHqQSfdoiypgRQicOmhakZdI38CTNXpHGe+NTODWbPqqSMgYy/i0pUiP0+pUnpJoYHhJ
N9a7XGJQ1WVSn6XulcaP6M2Lb6VbRMFn0dtzy09cofIvnBgeVmYscY8hnZEUemuZ6VSWV4iGyi/u
BH9m1zicGkRMHsZCBo5Sk+KQqNNjP76zGY1y848cw+QcM/3+97q9RuR1oki1Mi3hmKYG5l40uat1
TyhL3wcRLR+nFrnaqBELIVZvH2YU2M7EqU1HiwUvXRHMop2rV0NpNoM2moCp8FLLxsnJyfd2OFay
oAr6c+YOd/R60ZbTvALSJyUzVbBFuQZi+tH0MYfYsNuwemJj50TITauGivtbVMW+cbqQbtJQIoiy
VMRHuWW0aUQbcJ3Alerlc1uYd333sr9RW8dryWgh/YxwKMzdck+vJAuNchgxfwAQZn1XL8/panaS
uHNyqmEQS40w0tnUCm8wvozRF7USUSVsbCGovoi1VNEj/8qPUEYVlZInKh5kMvolh/JAQT8tfzOS
w76cG+b2Cmb5jJWYyHBEemoCpm1Bgt+O961e/2oL2duH2TjOVzDcarbdXPfJMsgva+itjkHGJuZG
PI6mfcvQbgWSbXcfb8PPMPHaA70VKl0+k1xR9AzXtMGzmZL6TVdLP+5+xSEmvw7PUCnwqX+3k0Gw
lJsyrjCX31dLKenSYNStupgsj83PLH10HK1KHNoKSmc29wzeIbwZgsoPvkOvalgeJQvQMJWHzkIL
7Zyf6zkSeKIiGE4ebUR36SADBo2ANXmgTZDFx/1tWrads/KmbIGzCFSNOMw80Vwb1lWRYnAAOFBA
Ep74NkO0B0NKcqcVJVc3pbHB1qwjFLwUW13vDqpMcKQWqDEevI4cNXBJZKJX8jaIgVJYDXU/Ml/5
0+QaxkQYFmINqMzM1NcJQ5uMSHDzb+kZCkFRJwYXWv00Fy+KRlWKOglVhFQ5hDEyAlRPvVqfPLu3
MfRjRMAxKQU7tSWZgtIYC/4zbBLvuNOBLNQiUQZnzJJdFMfVnmn3qIbRZoF4W4ZvjcRZJBSIEwxl
gHixrWM8pn5T9PYpKmIPN81pX/22hMIgY5QDLPmIT88fDBsP0bOL4Gk1EjRU0wOjxJ+YLbiNt7Rc
JXh9QNcJfHfutqrNzkb9NR7+dlo4yXTQsYrWhZjORIN9gbbWbo3E3fsgLpgxXhQCFVKA2doOMb/3
tt9rz/swW9fvGmZZ15WlUyRVjiAuYIz53hzsQ4kipX2IbUlMPNZwlIxPnM5ZnplIiSKOkRe/Jswn
td/Nzh+M/6IA5A8KZ+KSVNHqeIkNdtVD2Z0mDAUfBbfCFpM7imQhgo62D2w+t1jV2OepvIxezTFp
IftZ3SRP0/lFcrPLeDQCdklO5hn53HvVKe7AJn95XIZ2iXiUtzR9/RHcoUry3Ab1CD6ine5G403q
ElduBFsmwliOwUor2Dgw3LjAsPRAj74MyujEIr7FLduHhLxtqiBTWUbZXmOMmZqOIJJF+InO36s8
vum1/JJqNMiyzDVqC9RhsaiPbMuXWCiGl5gM2u94T8wAnfnQgoDLTfoKU93uKK6NOi+dhkUuqXyQ
xgyiiMWWxVhDctvVL1QklQyLUefmHQgLXXXIf/SV4ue2FfSmiAlNJCG3czr4+7SQYFWnsirdVh8/
wkpqTlnffCl7+atsR6UfJvZdDrpYQdhke0P/LC53AiVMPxmzCos7m8p4kCsETTCVvPdyU/oYy/Ar
uBVuY0MUVt6yLoh3qUslF2aEferIn3N1qqTFIg8XPF40sKzNicvCX/tGbCtYA5pVgiLdpbQR5XHX
6qpjnNSIEY44+yq5lVPiThnxbNU+1BK95OlX8KGdDEyCMqLpGBndj334TS1a6iwQvcNUX027Rid9
3zN0bOEJUf5o0xyKkwRq1ONi/QCjumAjN5d0BcZdPei4SsKmMREaUsOnirylM1rqmigwQDKzL9am
tq6QuEU1MAuJEgaxphhj7WTrYhZgQWnMYzeW97SVPQbyOGsWMmeLJFx+X9m3Ap9kWQNwY1od1Yy5
1OgcowZXtp3djtPkgk33IQINvUrlY9i1z3lF7s1kaNHrlx3qtHNQfi9Y9c0tBiUI+kJRQKvzJZGY
aZaxoVuOD6KmWRzYkUd0D/M8nen7/qpvHtQVEif9YDIMgo4hvT5+0zUnz44ZMgCoNQiXoQO9QHU3
75IVGmeRymlpzFjkSjDEW56+hMh8Kn/fIgMnXVuhcMYnHsDuYmSLJhmgq/Yxe8uBTyjYok11XYEs
v6/UBjRSXaxMyxZ17RfNbm/ijnh9+AaCfF8niZ/EHwWovPd3ayuTvhaNLPxvK1Tax7SuFlRU5gZa
kpwUorpKX/i92R7hwyO0Tz1Mfn3qey0Aa7JvRR+yFD1k8Wn/SwQ7yZN8trVEQgwAWBLLqqfHqms1
yaGSWoFR2HJJNbAj2URDa6fJkyObYLIw7BQvrwhEIAMlR4wNPPwXSf5AqNdLCkL0ZIwkWLimj87U
jMGCHL+F8yyA2TQzK0k4q11qbWm1EyTRp+jEmupW6Z+UwkLRChFo5laGDWWsOiaso6cDVVLcm1i3
20bSYhteYdQ5aHyejaescQztzdS/jHPQhffG4BQ6mJE6vxGx1QnRufWM4S83OoOg6sIIpj+S+Bxb
7lBd0PyUdd8JvoSBcd7tVdS8Df7+Zm6as5Xo3Co35lB3bHmplwnDs8+dySFKOi/KX0GBqovmdm/F
Sa9Wmrsdoyiu4hxvTTee74zer1CMb/SHOWHwq57AI5Op3kgFqeBNRVqKlJcDoX0aei7Z2SCDZAWv
W1A4Fax3CPKHhSUdOoi4v5qb19DSSg9GSR0xU06R+snIp1DFm92Ie9TYKb7U6YcML4xZ/4JrS2BS
tgRb6Ott2ZRBI8GnwKYy0kFsVMLh10zwiaTZz7a2exBYksSZVeN1X7bNSLCBEkLMzjMNVeaDVFFp
W41sAA6VfPqhSaubtqlLz2ij8dTTiRw6ov1ok7pxRqsrPW20QJ4czs85qUTEgVvGFFcJcuKgtsPk
b05r0TavjfCyMpdm9llH+6pem7eZ8JW1oa7Ivy1P7yXzjc5n7s5qadSDUKNHKDN5soqPqn8sR2+Y
ehdVV6CCbiRpSVvsr/PnXQUmAnSoudZMpP0X2Vc3lmSpcVKGwKS5qzTPicVAE3gqh79m49KvcZbv
WOGYakcjjAfGpW+6bfc8FYE53zP9/X+TZjkxK5SKDgaJLUhjoGsstjDTRXnWZWRlX/ZxPmvEIg3U
ExXHoMzglbNO4rKV20Wa7HnoHwv5vtYFF9Lnw30Nwdmu2Khm214gRvN7ZJ4U5kUgLdJ/zaJcxOc7
HHy7oIVBjh4s9gZf+tA2rSFNS+H2WD1GzH6SrU4QOd9EsPAeQrQPB5kv6tAUGodJiLRAx9yWvuva
X5tcSID4qAkuBMxN4SXo4mpqxt8pAPO10QLQGjppeF9gYsj+rm+dlTUO57iqY4EqsQEBOJJ7EXgP
IhNjrZGS0gXybK0XEmBIQSF6tZA8XGtx18Jxq9DqD9bce7X8JxtEjc+/o1/XGQC8DBFcwcAcsD9+
4mAnEmiARnABuNUN+jpO39TIMb3aD781h8nPHdl5u1XPWmD46Jqbnfcclc79OfLwwHPwhEWN5kfo
R8h2TweRu7fRjYVPWwj1FNCz477hDBJDj1cxFfBcOwMM5eOL3IVOjJlyKGF3WHlr2790Qh9brQtS
+ij3DRiFpZdO1TxZYRi3XsJ8gcl9f+M3ziLGSaBJXMN1BFvJXQAgwg5BqQIfNCTZJZy7C0uUg1Yb
wYRjOc2i9O4WnIL8o4XbD/cO/7wsyyxNBxN6xpq5+jqZIYYI5zPo7N0yy5rMoZOiY1RiVxvHQsrR
eafrvenMozmcozrqfbubQbKIWVZgrG87CwVvMu2b1xDxrYV8RTe8v18eJJIIeIt01I7w1WkhGFgR
aMfyTHjqOGEqe9I8nq2kvBml9meRiCiDty5KAykYAxyIOCXISF8fkMmMzTGyFh9WYomDVk9v0Lob
zEsBg/bksdpGhCnHiFAQvuupYHc+bQ4qxJZuWfDZgI0Ztv8au9RCtR+ronFJFwZl97U2qNvIyano
orNKRZ1YnxxmDo0zOcjgUdLVQOvrk6S8UnY2hvhxZoNXlhQdl6LLQCQd54IU+dzThAEva8YgN7WH
Cg8CzKb3k5bejaX61+1W1/JZ3IPZalVkHEBhj8LJFm+tF9b8qs2fo4ji8bPGcDicxrRWiAayAjit
rX5rUhpj2ltfXpQUjxBlRB6qsMCbJ1d57rdq/0tqq78nkr3SG0u91psmsSZFWSRlUqBaXoXT3IFK
B8n4vz2Ni6io24Ru4voA3eo1kK2SXMXAhcaNq9u8Dsb0UanQY83e4/C4f+43lXOFtNxjK29rkEy7
mEHP6drqWyuj3iooumV6iNPBYEWDiCHn0/X7WzCQLeFBsPCQcDcDEv1ZC+5T7CFo+otEAWVH5LSz
ekuyQXDIRVCct4qBzJVcaYCqTOXZUoevFENhioGcmCF6xH1yJTmpOHvSUKko1BaLqEf2o26TGg26
38G0JJDoc1Ccw+EsCdWjIhziqgF1ka+BvQCpcjWuvAK6UWcvrYV5SQ+z5YIBbl9JREvJWZTUjMeu
ZFjKGjHFVsV8mYx1TjqU3lAYInPyWweuHJvfUoLUAM8ZxN8NDg0JogoVHEAz6PhPVimurEb31hid
2jz5EhZ55KhN94saipPaxU1syejrAw9SHYIQKXvHyBl3X/oFb+d7+IBgL5kFyjd/r3rhKOAethDX
yWLiG2UgES+z/aoZ/sOKLzOOcTeBsRr1xdfHUiozzJUpGHZaRkOCXJi+Xk7eXDEP14nAVd00rGsw
Tq2yXiqtfqwbEI5etP4iE7As3Qy5V5qvCQGT5TuGlwnk+80Zxy/qGpPb5LyeWxOVRjgyyrlI7vMW
C1l5LX1ONQdE5np5G8nHlPoNc8L2drKOynCO2ycz8Rm5JJGoOHPrBK8+R+fuMEkCaa2W4XMaI/o2
pM1P5PQO1RgKKjQWa/pZarjtqKQBZRHvFSpVVGoojW9canaHkRRfFWt+3NfWrdsfTty/EJzZsyON
hJ26LCzFxEX9gtlm/iw9KOlbKH/8b1CckhK7tcxWwcFgjeLE+WMj1UFlXuY0AbH/35ZUwSisxeJ0
tG3iMM8siAVD5MqjF0mqM+n/CQQ9+Quhvo1a7etTl462lTQSTl3agL+eYlxGFF4qTTSDc+vORXbt
XxhOFpZkGMUzN4jxFbcjeyFS86UB3VHWBkRG5l9H0+P+Rm1eHGtE7rTNml7IFGNq3a4Y3bg82v9A
OO1uqpxzIrnz5HZ9EexjbuqhulRXG4gzynzpTgsftMWg0caVo/aGdpEjmYOftXe28tJqgjKhzy1W
i3aswJZzt/JixirVcjOCfDEaXmT1OGKeHmZfu3XF3LAK+ghdj72vK2+l/Vizo9y9oSw1UwJNRDS7
vdKrL+EcnKiYs9FmEJsQFGd+G/WnGDnsFiwHuMcqPxyYY+n3jfl1f7WFuNyxr0y8p4YGuGwGp1Xm
ygg8MqdWg6pOHQlMoRWpnF73FPgH+9CbpnMlMXdoMBlIwmsfyBUmDMr9eSbjoRe9aTYN59K/h5Z0
AjYZzveXhlkuUbrXuOosIwEHKmKt7b7sC/I5rfJbi/6AcO79YLPWtMe2cRX7Pqzg6Lzb9oFJN7l+
1yeYRPZuq4emvbNQE2ALFnHTJKzk4xx+CYyzUo+kkqtloCowZBRVvEixVjkMFfX2sZLQN7Uv7ZZX
Q5DbQN5hKbfkA3pGVVA5moEoVS9Tf9uiLyAJwgpF71rtdO3REnGhbLsZfxD5O7a31AwjC4HYm4dW
9Un5MKWzE4IGvEDZgYY3R1M5cmb5+4JuLq0OOpCFTxasxZxtmFmez0kPrzBT3iqwZNoIKw9Jd+rC
r9rwrann4z7e5sKu8DgLUMeKQYfeAO+YPR+0eTyog+xXperkdn8f1eQgY0h4kinePqxITM4A5GM/
avICq9rSmxR+77M6dlptCkrtm9Ln/qBWoufI5slHgT0uS4zWwTT5a6vbxXputzNWFk0mAXhrX5W5
uk2U6mBZ8x1VXhNlOo4RPsOcwOQQtiAOsKV3ObXBWB4eSjIIrpxNI6HbKJdHfBqRfe6W08dk6qhh
YcZEPR4ytXsaY+20v8qbt9q/EJ/G9vUV3jtzDAitcwbjDr4xBcWeHmijwFNctuuTp7gC4g0eSCZz
ezRxfZHQTcIRRzJ2qnQ+FnEqOCDb2/j/y4a04PU2gpygTORlG/v22JNHa3hvFZG12T78K3k4XSlI
O8tTC3lMtLv0iuYMGJSaZuckbF1a+K3pq6iGUcAxub9hQmDu+BehhBlWCoB7ufXDMHJAUF7px57W
LhudCeXsaFIxBU64aEmX31f+iNWXqUUlgBaqB8pMB/0TZtMLRNsEQRsj+IbxZ/OPCa3I8tFa9g2N
AJgzXx30ifigJxZcTZsqv4LhDEutkgmz3ACDRK/TVd8Zmnmj0kLHfhCCDmR/uzbVfgXGOROK3Zol
mwCG0Z/OlN1Vve5O0UdTzgJzKQJazOlqh0ikMLjgAEqKBzocFAhlWiAVFqTNRHvEmSSjwgWQUiiC
DNrJPMqfY3kK8rp53l+2bRgQXKOWbck7c9airso4b2aYJUVDy5M2IUT6DMbp/6Rwf1A4Q1GkFYsQ
VWdoazGO4KB/AXfDgRa24BW2eZMZf2A4U9ElZhZ1lg0bi2flHB8wKM43kiNG3jh15M2ix5Fo7TgD
YbFw0LsScFF5hyKrSu0dmoiqrzedgpVMy0es1A2xgNgmI5YOZciKxxQMRXPKGLmdtKqDJMN4jVZO
8WCv80HztWwWNuUtGvDpPsF9hZQkgcfHc/jrnRS3wxBi8F3rG+wyd/4yckUr76rybLceNZ2uZk6E
ct59zdy8k//g8uQQRTTXU59C8FnBMBlkHcNR5IYssZkd0fi+56lHkWimAMIqEk+CFJV5JLC2Kl3m
N2AuXUCmAPMj/kfJuNNgFkUlZz30xpDME8hv32YmSqRuquZq8biTYJCka+QGm2aXtywv3KR8MaGi
+zu0qZorEE7/0YFhSdMEORDmRP3WqYEpZKrmNNgwMj616XmWBC6ySCm404DqqrzoVEDm1ehWmX4T
lsW3fak27ftKKu7WIlqInJQFw1szTCZnt0WIhj9ym4AJ+b8AaaBWBasHiPK5PaIkHkJdA82wbg4P
Sk4jFOVZfg8iwNISlcZsXsUgFP5/LG6rWA3ub4LR8m5uXPCCGpG51lpPA6kq8ub7Ym1rxR8oboua
DNSVRQUoFBPfaBEIufSnMUe5odxF33uWnbQIQxSqUBUs57bK/8Hl9k2X07GnKZZThaHvUn8k0Ws0
DoKQ9+YVs1pIzs3QUnsItUU6S/fa7KnSE1eZ0L9hBBWz/UhUsLmtjH+E4pyNues7W8khVBb5PVIG
fXXQmm86EREzi3A4b0PJht6qZYil1q0zLg/AOkGaIn3uSiqyutsXyv/LBAL+6xsN1ZB5CEoq2Kb4
NRlOMaZqpCBP6NwZdWdZ+jzbv0b5pcTky33F/FxcskRp/t070MxcA48SycicAzhpMMaA/mpCOwos
UAa28ErqVDrk1XPfT47dW96Ad2fVh5hvmDiqFjtqbz6Nev0w5bIoB7ivUgr/iipa1OSiBH6pjnpt
+4thPbYl6GyzN0K+pRiUt78K28cTDaWKunQz8xSnmjJVFctw5zEMHkxA/12OTqI1TqGcxuJjyhLH
jgUWYVO50DkI7hTEUvDe4NY9RSdBwmC0EcRxzNhv2q+N9k9NBA/f7SjcCoezAFI3gVEqhGhmfaqK
U564jfQjY0eMNZqUg6Lirv3Jutc6e5x00eSuzU1cYXN2QbdqtSXLna7Vxww1sWH61iDL2VlBF3ly
N/yPS8rZBVI1ClVawEX5P3Vyp1dubd0XotKezdt2JRRnFRqbkqzSgNKn88kwup9Kpwpc9n3dQGrr
WjcymdpVkQAiqZkXw65JmsOkh6wO9tV+83ZASZVqKKjltfmGQsvu1ZbmEcLAY3kroQiR5PIbYebT
Psx2NH2Fw+lgG1dpF2qwMdrwjnSJovk0CTC1qDUiX2ae1B0JKto6UU/Stu6vcDn9UyepaboZuAwl
O6yvz+GsoSgs9Zb5BEXKfDSgNUX8o6KtU6GOuOiaG9Oc/n6YIUzs6jM4vdTCudCGdrFlWXeu9OrS
oGgoR5uDKs0CQ7bp0qygOOXMbaMa8AQDIVj+04DiMPTW6FXQDO+GKRopsKmlf7A0TkvTJg0LFFLi
uLEgitG1SD17cmVd4HpuGpHlklJkE3xvPP+Jro+EmgOUtEbDevMPqkGqMvcSjBpvX5ncePu6unkT
rNC4vbI7M23NEXslD99U9kr6i2q/DWGMCTWXogqmthOcQREgt2NpE6KDoFzEK6gDdv1CugXFLeo6
73LNN4iviWJCm/brj4T8rF0jjtE2ocY49JbuTAg3zLR92V/E7XKEFQbnVIQNSkqKEULJmfwIghPb
aTKMuCtztfeUbLyrB3ovt80Ppg2za+rz68JTJlkhgojJfcKU2GUso36ZaaFb9CBWB8FIDpLOUNgP
o8KU8q9dsCEoS3EY5jnxdBJZKLVybiao7tOQOm6ig4yMkZGVaKykMio40nPctwcdNHgVbLFEh9PY
2v8lErT+CM4+6ggKIqeKj1DKx0GqXYK0Zl6IYnSbZngNw5lDvc0lLU+x87i4GOYCgDl/eCMSAYXi
l4a+yuXRqE/1LLD+25fMv+eXHz8YgubGiGvoApXns4RsUYY5ylGd1gLTJ8LhXo6YNLnQ6+HkInZ7
RMG7X6MnR9FFofdtc4TRd+h7AfmkzJ3XjOglaqUgjkleezI7Te4tk8bNyVfGRxlTDwRHafNhgNL3
pfsFORj+QRwN5himOjYtWxigJqfsbnKkFMf4ZYxvh+Joo+hVwhC+QjRhYtNOrICX31cxtiixMdfQ
gFJOZn2QxuEwSN6+bJsXyAqBc4GzODfgO2EpRwtBhTmoSOil5rHURR09m7eivfDtYAExc5NXDUrt
sRygGkX8ZGBwAvL3MtxQ3U+Eg4s3tXAFxa1aOKq9XBQLVP2oK4NDGhl1tSJ6FREKt3J5FOuKvTzr
peTGRp45QQlh8dcsv4sBR8UsmM3QwfupuDQeUICkNdgeRUGKIrmZqFvKmGnT3NuZT1OM/dUEV/1m
4QnyjShTtNHmofDtXhgumeYpKk/cFqHcW+NpeiAvzZ36EAayJ39hzgQv7hT9ghe3r4lbh3qFy7sy
KksLqvyOOs0ny/TRTp/SBzW6dArYvx/3sX4HUD9fOf8KyWcXkoKkPTxfXI4H24l8hK7RruDODnnI
z/mhuthoL5Gd7LUOIi9tHR3jeQXvi63zsBZXvT7aSB1rCdGhPvMIDu8LBmvL3YvFMIruY1/WzXTh
Gok7eUZuF+oQAUmlF5jkbuo8Tb4YGAAcakdGgjonbi2KDymi7eQOoWX1kdpLWOHGKW9n+PXPMuaB
Rg5SHvF7+xo+XVrNydzEW3p2RDltTYTOHU5Q5SVyT2GxbScOwhcQlr03nuknPnJvB4xF0B+pZ3m6
y07GU+1J31qHnA7NlwraXbnNEX6S7VkuPR21ryyQH6VLInoYLfJ/1kDQgSwj+xBz4hyBjExgacjB
y2qOd2EyupPw2toyUGtXg9t3VuRtBl5QFNyGjjGhZCo/hMLq98333RqF22eWGYk+L1dUDoNujY6Z
3Va5q8c/tQ4VFJkU2Ipfy6+zfBjswJhkf1+7t+6vNfyiCKsbUqpG1NnmgNdr6ZzO5mXIfklK9t5M
0s99JNFyck4H6+WyKCyolDk9GMrr1D+3IooYAQT/LKBd1hVmBGFU8KmqieqG2hzMmZAPYsufWS0a
36E9W3ZsdMOyaDrakc4h7uLOOjH1vjf8QflJlUupeDLJT//TCvJeaBSPvSLHgI2MLwx5s155NNT3
fYztg//vW4J31QyLNlVeYZeSAeV7fY1wh/QFTC0XZqjfqfXcWMlxH3H7IP9B5A7AZKcs00MgMnCd
yvACcyIk+/8/0r5sN3JcW/aLBEjU/KopZ6fTs+tFKNtlzfOsr78hH9xTSqYgovo00Hs/NOBIUuRa
i2uIWMQQoEuPcVIwM9CrSiutErrpkpHGv8v0DukRXcpYFEGLeydI4F/S0OwFWd3ru8SjDaiLyYQy
KW5wxsCf3HiwCCdahXL2UK1b3zkWHrVziQflh7CDCYwKMD2eXUh5DsdQe0/cS6+UjPBi8W7NFjf9
95mhUPkgjHgFYEM7oiF5V0YVGMkYXbuL1mgGQj0iI6/tUPIGiNsVNphkTR66oOj/O6Pbg3HsWJtH
+Q/FS0MCKrnKhP6BCB1J167Hj6F/FMmBY7UAL+7dNNk4zTLLN6l5ta6GPHbhyyG5Jg/dXtCsoGCR
Si7HZDMU6jikEsm5eHoaayf/XG5BsW/Wu+SUpyh7GyjcZkZgibvU5E6JwydGfNJswvh+P8TsN155
9huoU1I3EieVEa5A+3kWERS+oLHv6+2JyKZmFVZryhvVHM3hVbMbU9yPslk7EuM3LA4LQZX4f3eb
OkTIjfZJ5WEfmsFIraQz5Yf+UG3abfhRfPoX0Y5yG2UwwV6/jcsR2wyXOlFxSgalKoAbZobGGRgC
PNRb8uV+NaKB2hLvEKP4QJX0nKNVWbUTVvlt8fLM8KcTP7uhriRFkR4AX3486QmiRPfYhTa+Pe8M
hvbQHNwHcueOBkuoi4VLOfZQAVuQkuKbhx0IOW1BOo2cXbGKQAyUnyh9tjo1Qgd4L2J1QfkRugc5
NqOwNcaC8XybfuzKAf7JP81giAx1m1CfNtFLwAGm/hERZuuCb/Di9+jziPx55G1ZfbOLxujvp/th
TZmhSulY+u0A1Cb/4lzJiqOt68fGoD0pyBsGlbN+VMn0OFpbJeWpvDzRuWbKnw5mYaoqnm7qG/4P
g4PqnQwlGvud/6hN/oE7ppv6WQIb2oU7Dpv1X8Gwij+sW7NF1yIRYbFwbiBNbfSd4GRgoBNZeRMW
CmWRMoKXlD+dm6LEELtSgOfmtY5YISHrA06nd7aWuEynNgWg8OFnJdhVYxX+pxzZA1KEYWitb9wC
iY4EIiKigHAN8hFo77tGC3wuzEjZxSa3dU/Zbw5kOQ9SaUfHzpLv8YZIWBSaN5cPpOlIpIAsAbyn
6GqhTFvGyynIzQeQBKm/Q/G7R2NE4Z6Zd3z6M1fHcoJBxkSUwUgKSuYp7p7tYlM1nVf6fWx63LHx
djy5wwgwyS6Nwrjlt2lkConKHvCJnDV+DSQdveljqR/CWp8GDkQQSuaNJbSSEWfFhuiR1VfVVy6/
rX/CxQ3FCnmVoNEPJBPUSkttHGt92lBoCuicZHmFjWFd2ftex7k5/T/r/ItD+QSN42JRCnnsqHYI
5YMUOhyr2nTbfUFhUPY/EYaxq4QRA0YX5SJAvt4gl+pPAiXbrfJYqxb3PLVYI1PBWaxBjhtrfQ1N
57yiXslFP8A29u0r+tWMot+GEGjwxO/BBT3ncMeL2/UNXfxwIsSaQBCkwGJTR1TVBtIJLjY0yb4k
aTAV4duHzA4JGLH94lWAJoyGSRwed47CSYagIaGMA4r+/jL8nWP2p7Or/CwLzn9YEOiB0KemIDSl
5S/jxqsyLyS4CTG3U8pvFNQ/9RiMxmWx/78hUXeujN1gcEsgdeQC5l0peRUn5V+PNbxwW7mbTsVs
SZR344sYYpKugCUV2mls0YaEpu42DZ/zSnooo+YIBw7m+ieSv6SBfy9LgsEFaF3T3iVQNwx5aY9K
gF6TcCe1LAbHxfMz+21UkN7EcqFIBX4bdA0qjIlLJ963ShYxxo07mnYAxWaon+PBC1mDa/PiFXpH
hBYxktb/ipvvtjXHcMcX+yE3u6/1r3obblNY1Gf1ofoD2jxggQ/vjWzSs986eINYXm15TzrasUwX
SfcPFlvMtFE3vgLvKbC1gNNco8l7pCEUOg10x2joPWfCGQOAxvrCFr/UDID6UpHI5fDeACiU2ArF
41BbcSE6LYtJYdFEz3CoAEUlWZsoDXDk4FeQjIYsXIToY30ti9ZkhjGtdeZYwaXkDfGEMTQoQUdv
fe6ZESrUYfOglYx3yOK+YaZEQrsI8iB0YrbzWvBsD8AqkakGVGXwkEPjGSiLJ3yGQjk2iHR1YCWD
5fdxZZXQrl1DRW6ev9dcR9Ke1rdv0c3MwCgPx3txJwoNwAJkdDRbreyyQ172yffMqtwWwfs6HGMH
ZaopJQULApGHn+Dgrck2fb7xxSePpSKz7Ld1AW5MkcGBSOuPSfkgjr44+e3koDrtG29DhDCEJqAx
3KdGdS9vlMfG+o23I8O3LZ74v8AqtT4hzyDrmQG44rTNKEBuQ6lPbq3u1rdx0ULMYCgjKAfgQnfB
XIsOVExX+kiDvK4D3FaGJtM3Q6BMXyGiFUECK5c5km8JrV+YI+/0F0l6IMWrj1kb6ImyZ2YX7/IM
lPJuvd/yihQBVM7hzVKU0YfMigLfQHeUJapfEPl0/PShUVo70t/7wDe55jXj0yfwWxkFchOh1D2v
b8TigZ39JMpUcg3vybmHn9QiBaBqj3nulPFDyZIxW/qg01wp+AYhMQKSsGsrluR10ma1Ar1KYgXg
z0zGkXEyF19WM4ibqycHnpb5KuLlOzSaG0hhuU7wPG5AS/cFMnKmmiITkDqkSuZB/SMFYHhsvtOd
u28PmIkFt9v4zRvg7+Ocf/9U8wVSR1b3ImTXAw172L72vNWrF0F9AzHx/w2FOqNuiOMgFljVEP/p
NawjMur+V61/r8MsGRLwtsrQv4TyAFgArg+E0mVV2BdYTIIsBh4csuSMIauuPv0ROtCYgdDWSiM5
75MSIEUSoA3iUS8sPbyAULUKD1UWWnnL0v5Y8m1zROpMgNtIRx0BiEoB7Q8T1C1GD2qT9Nh9RSlL
m5Wxhyp1IDS9acnQAYzLnqLG6ttn8X39K912RMBMgroMXC2aTiAWRZ2GukZOeGjq6bFbPalKUW37
gThqMb6BBT8CaZTWbfqqHKwATLl7TYnfuqwozALNcxEYZKqjnHQYpx5rRgyxZEknRTgow03Kdyq1
zzppJJ/PWkTJLQdm7sD00MLLxb9DxcDw8fomLG3zHIva5tLLeC7BNABa8DoDHJnmWH5KLEacJTs8
B6E2GiGRpw0NQFIUuDpPsLK4vUs46HGILP3lJVusiFMGCvkgMOZO651FlAj7UMr1erg+wZIxIuin
v9c3bPHjzACmtc4A+FDzdDUBgIfsYEdEjNej+b59ySRbYLYJLa0G/OUqtMzAlSz+vHFmYI0mDXzQ
Q0oq63/l3WfBoiFY+vrzv08tpvAbSfVcES/S0Tc9sbJ89anuE4b3WtqyOcr032erSCFa4ibhtIpw
18obl7cloTVjDS/cx/WPs7ieabRNmbwxOp2ukeIuyTQtgycekBsuKkcEaSZhEdgsfpS/IHTGP5Xd
llQ8QNwiNTR147f/Ja2pYgRXJDjKGqiSr5eRQhc160O4Kcx2jOh1SY20fwj/y1WZodBkmKkqe0JH
sA7iOYnw3bus3vwFfQr0waCxEgKXaDAHRdz1OppGhn0ZgKCARjaVdsgtKM056DfgbNXcXV6+4oZG
9Sb3MAqO+4pX5vp5WDI8sx9A8+GFHBeWYLSf0qloe9aQZ3/Oqre+3a3DLB+7/10nLX/h8YGQCRXW
KaAgowWfcvyos0KXxUuE5kdQsoMT/4aPzR3EirQhEjQpeZHLRznY8ekuq+yQlbtc8vJQMfpfINom
kGzwQh/pMGQRSXfquueB20r1W5lspXS7vnG3BR+44DkYZRqkTG9KvQBYDSpPR33UjQCCeYbiG/dH
4/V1NA37aNuKsRVZNHqLt3i2TOqh3mVhGg8qkEM9NsYkM/OA4cYJC4I6/mHShTp0HHGNz01iVQ+c
yd2B6GvjnVS7sDAyZtpGb3uPnZU+S0cPjWnru7v4kp7tLn38U62EoCO6pkztl/Do3WUvgpXXRvj4
h/tV3QuXfWOVRnliqZczDhB9GzLSS9WgAZUkvlFFEEU6as2xqC0p+hUr9+trXALTCBQXkdRRkVyl
QovR06W4mYxxH2VOQMByq8q7Ziy3laCbAdTp6jJnEGUsmjVMy0xdpgpmGzQKU6zdIHBjhKZZgE4u
Hlw3hggyi5o7u8VO1ozA/YNY2QiLu4gc1ciqWXKDiw/8+S+YTt7Mo3Ja2QpBi18AIgjSWyPaNzon
j0++dypxvsIHFw/e9Y1exkTebCqAEfVGxlXW/boOIHJpJi7STBI0G++D/J4rD76CvhglMYppGt9j
neFpM+lnzo/wAZqkZLAdUhYi1rQ0SRXA6qnIfYFWqEIpBYpuTc8lu7QCN46mQgWoUDGfr4ahiAcJ
6fBI1UYev6zWNm3TsUi5l+z9VAyEHhcoTDDbcr39TThmUUlQiHfLh0p8jUsR35xFB7Tku+YgVGRO
0nGoE9dHzyVna/5e0c4Il0LWXOeSjZqjUGc5Hka15XgsBe8MQy1EQ2XRNrPWQZ1VlxcSPhWAIEeX
LkHWEBiYOvJZ1eclB6lD5gjyLdPFpIONSOMzcChCV4TzypdQ1e9LgbsTlf6gKc2mIqzh7sWN+wtH
29YoCUJ5dIPEbGXwo2I+ZYThWb9yi8cMfPwQrsUQM//TWDW75Yrgyq2XAKLKP0VQM0W+3Xnv6xg/
rCbU/VIn/XFIgwlobKAJ5sFDjA7YokjMzhwd/SiZ3t77U279V++SfyDlIz5ouUG+wFAyVUtTM0t3
0ev6b1g4IVc/gXLFDUbD5IJDdzFfDS7m5lyev0/5NP4ieJODvKyXu95ah1zcWgwowWfg9aHSD4UC
SfNUHzlEpjzGe+q3QvvOmToOi0fkLwj9UADHWyx1ugv3WzVmKfHguWVZxyX3B/Fz6CNJU8meThVk
XgdlPhfr8AMQ8hjJN3cODv0hd9IDnqbBUbXB9HEZbeXO37OO52KzArR8MNwnTh2sNFGPgDQXaG5x
s9Gq2OoGwotjdCq6x2gXWeEGPKrr32zxgv+1unSaVY5E6NjXuA5D7BuZ99lwBWi1v9L8vmDVihaP
x18oOt0qSIPWBQFW1nuxBRXaY9D7Fuk7RuV5KcuqCaAn4fF2gJIFXeTmxdgVWwmXT0pCI+TgweSj
m/pGo6IZ0MzBj6o1/laI78WydkKQ3q/v6MLpuYKnXAzfQkFCiUoYGPSLoz7VI+Nk6TGaq/kzzzHC
4aUA4gqNcjVVlWRRFABNFB9q5BzG2i7BrKf6L40I744s3NGt/4N/uwKlvI88QPikJthhPz/nXodI
n/XGXHrDXEFMh2lmpj1RyxIuxro47uLKTqXZou9ZEn+S3beIs4OUM8ovMeGc0Lf94NUPG7MdbKR2
TDU25ODQKZ+89z4UT1rr2usfeHnPFRmyoZgFRCMFFT2JQZQUQY/f1uQvSfRdtb/l0elybZOUT9Jo
4fBZGlS/GKgL1wfkpT88Dqiwa7QmrRhASM3XsOnDnv8jvRdQT90WlmxGT7LZHIRdAR12g7nWBfuA
tzxkUkERiwIvnfrzQ65OOQI30juDTX67v4g9fupGkjnen/ROcZKzjpO9Cy8sK7y4XLBwQ1x+Uo6m
jTAPco9CUCqEg70Rii9KdgprZ31LF9eG940A7kQZ0Td1d2KOF3tRbXBTibhR+08SOwP6tvt004eb
dagFbwwhj79Q1I0pfKT4lQxQvmDFHKhEtnq6GVTGghZ84xUKdWnyvqh1OPfE1KJNT84VxNPWl7H4
UWbLmJY5u5XQQc9IHgAgJNBpeg5axw9YHd1TnE/FTrqMGgJiCB2UWjp1u3y/hCBQCwprNeDtFqNY
GsS7o4/ItQLhKHZmFjlxAOVwnlX7WbrXV8hUyMSJoEmRRSD7xaVBbTxBP8sHMoTQI4IAQolKHSvH
tQipQGZaweeHMaEfYoIeurHYolqCVE1cPWXeSWg4ZO+MemiMMAGRCjRLJIYpWfiK+hyUXievhUOU
AzQd7zPlnhe+lf5z/aAsOMErCCpLU7reKBY9IDwQhWIIVsXIoHfU0OTMOJE/zZP0cZkthq7YVZhM
7QQeSGLePclNsQ/dwcCgDMikB2ykaNXidxm/KcIjgtJCOSa9bwsamm80A4yLhib7O7BDO0MCcT7l
mbjgUCCfAUGbdMgbrZze9518Drl/po0Dfc38Z1OvXR6D3IJc4We3SGqQzOmEFx1Nk6n9H74DBEzR
WAh6VrQWXl9YT/LdvBogezkoo/QS6Hryy8MxBFuDJPqIZmVY9jpVygyb4esh4+Pc2iPIwCm4w1Bx
13jY2Wv0Li6StPYCtG3Fjxl/SGPG6m4P8v/IzE0QMjSFqNUlbR6Uboi/X6FaqxceGBsiR+ff1vdw
ocUQMOjeRbIdxTpgXS9j6vqQIUUfm3HwUNZmFzm8uOmhF+55RgWl39EqwKegH2uzeJIhkGOaxJBz
Z2SZxqXlKhL4O8FAgccl3Y4KViIhHAiWW2R/skg51gO3GRrCape+dYsQysM/GHpUUB2jU411nApF
XBfIxA2G/MRvWot/SfbuUT2BXbw21FPylZrJId6rDLu0kNsFMqavQT6EbliUj683euT5hgOpJppG
FWX0DQ7djt8Ceg4PQ0baCNzwdX1X1sUIpdxMrKCsGkM9akyEUrSEIMjuk5prT3oELSYzy/VKscTO
JTZkEVq0yStNgq4gLvVywxuz1gF5rXDnqk311I0ZPqDIg0aZuOG/O+WpAxQxBugcphtIH1I3I4T4
k7VVFUcHZVlRMtgMlz7YHIHyykOBin4eAaHPLq17GDtMjx90jOzp4uP6Vbg161gL5Bd4YSKfwf9c
f6DGbUslIh3y++Md2q/5ApMrdtoZsmYyaclvh6Wntt6/YPSAbwEnUqYCwMrCSsipGzZJYWuRLXhb
RXJ60cqqcxJYmbvVRBZt7bSQa6+Ck4hWfQiSIh2t0n65aBLwpoQlrpo68jgvYuDEeiyYKqdpUNVI
jkMZ43EVh+4WETKrG/V2ug9LV/ByncRcRU2mMymCG2NMoJzUinfkl/tbNPIjhxKDbko718reWlQY
th0Exo19cpbu/D//3jh0hf8TtsziPE6AhgmvAz+Lvz3l4Aab1n2Vk836aVq0Z39XSY9fQSC1DeUW
KFr1EEWWAKZWSXhex1i8G6C9Qe+eJMk3zAFNpWLGWWyRYEdKgzTyydfFjYLBuDCZBvdYBIJLHg+O
iIcKl6BhSI16UlSFyHlCgyWV0J3XS2IQn9EqQRh3kJ5Hd7lEw1pxLYq76gK9IO5ZNwe723zFJ9k6
QSXAt9TNq7A1vF0OOiGwF5kYjTShDw9VWJ91UZa+4fyS0tkOSUbv12QR+OJYorapb5nsqUt3cQ5B
7Wnu664rjIBoYqvpdwTNj6PVQTZAdzjNrFijtQuVqMnuwNEjfwozR+eP+jSKpBT9pKYHHrr6nh/f
SLjVqvPgm2r9RxN3sfQr5zr0aEXgl/ldyYwE1tIZwr1HRINed7wKKIfhFooXNiLWm+gYIkaRvyWM
i7eIoE6twESZZpIoBH7M84goU7OsCMap5MQHLFL1hSQcLgF2ceLGmUYTKE9RFhB3g4osXLmMBoFD
MjwI+paLTl5tZ4rl6VAshEYSmMMKRiFx6XrMgGmvEamtV7ctgDG2pnMbQfwI6ztheK7yvfDv3fxX
i6SvYjjASebTIqHr5lTD73wke84PGGERa0X0FStS8J9MY12+CG288RynBzxHXOWDr7doeWagLV3o
+f5Rt61BA18V8dOa0IWl/qrqfdi9/7tNBi8YjyKvqqIdnTobeS6XZVE3sPuuhOaVMvgTtIQzumwc
bL8HrzTYL1ks50ubOOXqUGpF//sNbV4PMaVAn1rykuixrs1EMzn+OROMQd930dP6+ha2EPy/KsSf
IagMAgpqfVLTChmnAKvWkf0lkvKU18roxGowMB5Y01+iwhRIq0moNeJ1p4JL4Toe83gXr18NpioA
M7cwBHdedo+xpjtOyPe5eOfzoqPJiJHX13c7/I5E1gz2JpPfN3B+MuxH0OvbLI0NKNVYXvAiDmTL
ccq+yp9Kzz+0fmUh4DVddHebAyT1whFi1ipGjP2t1EimJHyu/7Dbjdd+pGzxQtKnzD+1HWOuKxHP
oawdZpWFwbNG3eSksNdBfkhmrzcdXoFMHNRQUwAhEXVDML7j+ck0SoG8/mBLJxQxdqKVHiAyAJqk
EdNQvtWbRpaaoA5ON9bvvanZDB+x8Ca9/hGTiZ9FaIGKSyRNIzHDBqnv3hE+9INrVadgl+30E2LU
r+jPkRjRObe0h/UNmP702vqnrzCDhoKcX0Yl1i8rg9EjDSd223WEW2aJqf4122LqRSMWpdZq0wgy
HjXgbZN+/YLE/funvNfO47YylEt9DH4ll+ypvhs/wNPsSaZgu4xI6zZ0vP4R03+frVMdwcHDi/gR
yPQX4X3IO4K4TZJjhl6q9fUuhBzXUJP1mkF5MZ+iOxZQqhG/Q7BP6Y38I3k+ti/ct7aVIMJgq4we
n8WviPlrtMEi9w26nGvIKO3TQRsmryKgXNToZu4zbuNCag6rmkHQXzEI+JQbAZHFlnDGWE6yqS3O
UM9PkBv5hGzvt/L0WhqcbpZ2simsLjc0lOmc4EO5aw4hx9jlCY4+twqiOgnvbQkdXFTKLepCNRdz
ET14wp50+1SyB+07k1kshAsBOliHkDnB/6LN/EZqRY6TZgh4HVmpIcucoplEu8ApPhpqKiuepeq+
dgr4xL/zdL/JrDJLiruui+PHAM/MfZyQJNu46LMIjaIA5SNR3PiRcFpxJGGPeWci9cW24nxCji0K
t7yhlnEiw+QhSWkrQTAQpEID+RFPyBCKAxVRdmFVFdjnWOBYVAi3DgirRJyKoXMR0TJtC90h8tyy
xFrFSObtoUtdU6oqbtfVE2BRo2ZEOmkjD023AZ81qxnv1uADHs90kEeiVg9W+utDnKhdF0Q5Sspo
UiucWo28N20Qc5C4lSw900WoycsikYqHgUJZ/V4PhTAN0TkUN+1gqEIa7Pxc0cDv2LO6wpag0KEy
tdXrIgED6PWqwlzksi5G6csf8uqQaUp+IWGtfWi5GPSMS7FQaEVfN1r8JmICOHU659YHddNVeQFn
ZaZP+jnb9pYsWE2MntEqNKIjRNOc6OhtNEu2Yxvm6DXdsCovCwu++g2U+ROipu68Dr+hDY+y/OKr
7xGSSus2loVBbeoQ8V6TacAY07PbnEvfCYPHdYhbk3q1lTRBQdmPVc2NgJDGwRGEeAuSF+vfIRDt
QQIY/+KZOq1y5ijUTkoLFEbB64Q8ZaCo910aMVaxkHebJFb/YlBmu62R2qo5YBR27NvhffKsHfkd
8Wxhr298Q8iNkfVxlnZuDknd4ypQfbyHARmPpaEjmd/+e1L7elHUEfOQUc+4CaE8qo++SUrQ4MgP
kqUYidNZFdiqtLO6T02eVc6c/vC117kGps4dh6hf7/0SCZhLfD+RiZvau3wg94Gp7VQbtPqO/iK8
tCfXZOk+LCJLBFln8OEKKs0UrsgtektBhGMqWWBI6VP4lqmRIfeWMhp8/7F+MBccAfpIUZSYmqYQ
flMHE+ZFj5uyRiubcB7a1hBQH+E9s1cwk7AZXKieshSKli40thaKwKDYByUAZZCb0M/0PMOcZooA
kO/3Sfgb+sDrq7oNGYAww5jO7ey6lWLJoUoBDC41gu+2euU9K/RZF24agaaOiMrjTaqB3ge9zzdJ
Q7nWiCz1qek+8/v8UZmOBXEKzUB0z+gXWvhMV1DUgvyOuH3JdajfyAdOCY3Ef1SQtvN1Q1DA+mgW
I4O5d2EHcbVQ9ZA1PLtv1HpiudWhxYaOgTw/F2JnRBKoLKGLkLOI8ReBVCTMIYcJXWM6Ze4RpVDT
qEXXF6Sbh0AwdNTfoIltV1LxsH4qFqwVD7bn/w9FZ8fdXMr4sQbUAG2HvkrPQ5O/r0MsHG6ciGng
DqUw/eYlW0hJV7k5ILrWsxJXvI8wnexHLFauJVuPaUhMdYlTaQqruj7gDTjTOy8eEqg2Oc34EMQH
LnzxyE5GC1MAnvbiMPZmF97l8X0RP62vcaHKgZkbEd9K5jGHh5D8GlypZTXyXSkxyQVUu6AFO2o7
O9pEG5BNDsbg6BcOr1m0lzXGM7dxGXd76SuiSZAHpzBe8oR+APEcp7ZBJCemAEXapMGVCJz1BS59
RG3KN4HkStFk2gDLjZy5Ch4YZpC/yNl+JBdmqLjwcsQegs4BD2aUTW+65qWgHZREUPBClQ9RZ+lG
6rRGfwlO46UG4Tnn/CbbYru+LrJ011CVQkOYhuawG7nRMZezWi6wsMSojGb/Vtl1aEBzCuNGjZEY
59YiG/0OogZ37rZEV94uMSN0YRqe6TmsH7OQjJomt/7+GHJ9iqIxKfO4wo8BCbqgG+AJdE3wkBv1
fejgUcm/qQ8Y9nUh6mnefTE2YvrblOW+wqZ9EBQnhSgFdvsWfQ97S/DswpDum/dP7Wvc9Fvwwm+7
o6Ia4UXdZJkhmLm1/hMWGHmulz8d85mLagopzMvpW2S2/ii+tQba8U7yBofO7G3udCGXnFFu/rFv
1KoFmCQN6VR0t6NWQkHC2YO6LcNkXr1BUWSwqxOyX+eqsqP7ngG2cIemt7qGcaRpapseCxq8KCvH
El0qXbTlE84Yx22A4a/1TVwwBZhvAIU/rCBCa9oBa3JWBLkm4AgNggnRQdRlGAhLn+lH1hhOECEL
5qiv98xFA3KVZip6De+qjf8qdYZ7JI3BP95Hb77thVukJSpjfVlLV+MKdLrHs7NBOD9JtQSgnVlt
vK1gaIh/t9V7/qqeyJac5dAoHf+UHISpoYMBvhBqYNYWjTMK7BNB/HcNrupjn7uJhv4iy90Up3Cn
7T3J6D/IPcLCS/oSWPIueI9eg8dwU7+vgy8YKKT6IVWnooIHaIp0JinQEuK7PmLD9OT6d0FxUvXv
jjDs4MKxmTo6wGKIHgF0BlEJJS0KUpBLQvWwK14E6U2J//3sI88gTtNwUPq5STmkVVMPKEWmZg5O
my6ySHqGGOf6Ti18JbwPRJx8NPiK8IXXX4nErqR07fTYg7Ze8tRpm0x9lZQdLz+4cowWnH+mlp5a
tvC+nJSxRNxoKuLgeZcfEZqhdlBHKFlYuQA1wWCzvqobq0GBTE+j2cEvcgiJuz1AZBetlJgiE9NN
xfo8N59/6gqbGATw+EA3Hy1EyQtdr/Q92sJCgoBFtDovZ1iNm2P8gwAM9KJMPQzUAaubPEdlDP1Q
faFbaWFp+oMQgyP74593C3YPPQvQB1J5ItG2KStzRM85EpaQDY2LHuJVr94/B0PoKJEwc4Vi8CRY
Se8WV2W+XKooiqW+eBGb1pJTYUM8xjt/4cNfoVDBwBB3bhO6E4oY7SAPvBGC5iyq1b+fL1wa7Bfy
yRKSj9StaXukIpURdbc2lo91L55UFUSYSfMfYGRkxghUL6Sp4HZ9jIeRI0opT2x7GIaEGZ9GCbnI
Wv/6N2kCfBi0H+PuY2wLPV20k8iKFHlMBVNbsux0emCjDLvpPMWq4vCh5zrL91n5vhujQ0FSNiDU
8kLtaxXF2EBCC4Ud5L89t7aiHnmK2JHKDQY41hc5/cWrkAW5MqRt4XzR0YhJBuqIq2Om5HKNapKm
VQglEJB1OYRx840yag+tmzA8w+0U14QHP4/nPKRq8aa//nK+C5KMJkEPR+cWmya2c2Wf6JsM3Ijq
cxS9CMLF9990j1EVXFolJOEkMHsi3SPQnZvwJV2QlEgxieXe88FvUhtVcKh6jJG1jLzWgmlCZQPR
BZkaUhEKXi+QpFE8Fhmg4Pp3iegemzhCt3rx3ej1Zf3bLUERuEGI3sFrQGfpGkpKs6qTW5wWWWl5
yJLnzUnzh/qYVwVn1N7wHywVmn+guwWyXrAg0x6qI9CPcCcKj5IoNvpbQEeCUgzr+bn0rdAoBt+O
JyjY2qing65HA04PKidgRVKhIuapBsRLLoEQSygdZ86Qpm/r+7iMKE5rQy4GFarrfSzUso3LiUAr
yurnuoJwAHSUIhkFsFCLnIopqcPCm/znzAlXfVVnqg+8osreRyhDVmm/7zG5CZmui1L+88AQrhyY
pP93edQVHxBdF3GEDdVSjO1zT4IiO1lgr+/hgn9RCWI+XdbJFFhSe5hmg47RLqyhj8iuEC81RGAU
Ifp3v3+FQu2clzRlFE59DL1PHL5035q6OInjpxeUjCrw0npQYoJRhH9B0yJ1t8QRYstjOMAStw9x
p4OLmzN8lvFd8DA/emwC/kGdkHb9UigNpcvh1RbyguXzr3zw6qK2lLrVpQh+JyrDXizCqTjkIgbW
MS9HrWnofZ6X8slrjvlejY6x+FVCYUT5k3fermW1RC9EgSramBAEILDBLlKWHqxCDV+1iDgiXf/k
YswppgHjHbBkABGeiUh0I0zDFML1RcIl4iVSwdbi8brjm9RquuEXMrkQmpAZfnLpPCBKU5FQnwqd
dBo/EAphSFWU7EN1C4VHI+a3k/bv+iW6TVrhqs5RKOehSEGS6hMvch1LyRcH27B3e7G8R5f/8Cxw
o7pFTjnfoGIfIyWpVocwR4XQUKHDhLbzPnxWEpt0rGGspS+JLdbxYsWY5Y24dBPnYxr7EtIaunsv
goajL57XF774IUXMbsKASOh8o6wH8eRUH8oJISiiYN/yiRBuelEofCPMZfd37bes/NAS5DRJjpgH
yQ0coeuz49agCatkGGFoSL51/OsYiZccVUTIPSXO+uqWzg6KMUiOwJuhbZ5anVq0qeuFk38p5MjI
Zelbr5M9ktwsFsOlD4XyOPbvfyRNqQse1CIIZXvM56PR4j0rdN8QmaOUt0ku6oxSIHowyK6v4CZw
GHKIu43S2MoIMS4fBMRWVohQbdtUrKBgyXShPQVxB8ZfJEJ3xAtg2VBHjCCaeVnvAkXcjUFzdON+
O8Auu2Wzj6TSWv9qLEjqgLSZMripB0j0ZBq1pBi99lm7Vuy5Ntrn0uA/GGc8lmV0R079MbRgZjsM
reRxMM51GmwalX9L+Xyf5SirqeRUDxiBS1hsjEtXQJryKGjIx2ApbaH9YuzlUEf8qKKGIo0QyEnS
A0iyjFSTGdmUxbgfxmNyBgDEv9fXjahhBLEJ3AEX2Xcx6iCGCVzPCaPPXjU48a5wH1XiMAVjl+4e
MpcIxtEECjls6qXoo+9xjKSpt6lSDVAm3pd15LggUVw/LNOhp59RM5gf3pN5SKcNHmYoAMOXnu3V
LxzyzkXm+MNotCHDFS19NszY43uhMooGV2pJnswJUCqYAuTebTFnp33pRaeaXN376NqNNusrW7zv
c0NJ+XFPbzX03OBrKY14F5QPmaZmRpR1m1j2HDLG7/0IIb7kHCr+f3DvsqwgmgRrG4/fcH1mwqZP
OjRcTANigwEuWJByh3D1BCNrjPfh/yPtu5bkhpVkv4gR9OYVdG2nx7sXxmgk0XsSNF+/Sd27R91o
RiN0Vq+KmOwCCwWgTOaqkXjrI8WDnbf0/19CmaUA+Y4ZTUx615nSrrOUMDvislmNBCMllr7QLrYm
0Qc5vVM7LXqUI7nfm30TcfI01x8XzzlsRvwSpFDA9HD5QzRl0IYKtwAb+Vt30EFPU0JDQCNF8Xj7
u157LIBM5NxVdOtCoZcBUuig9YqF/GbQHgr9c8xDCA9v8FRFHw1ncyx/6nJzXEItNp9tDvS5V8qo
AkqawBdsuVaJaxTvCsEDYY4lqmltLS0NQCAMC9sflkDxhNveXrM1DHRwIJAgX4IBFCaIxSZtxDFE
k0BaQWI3o5vcyDxF4CVJVmDQdopDwEQWAQoCzAafJJywlSQiSd8aXxh59Y0AWy6sQk4g4eCwE+KQ
dihB6Q+WJT2foHoleK0wuoEmcSLIKgzkN5b4i5OGnc4VLDoJba1j1aaA2qJZmsTSSzS898G/b2MM
FuCiirwdMj1XCk1h3WAPZ2B3ifWK5KZrGiArP5pl7JjNp15FninV9szrn72+KSxFDrzkkMRF27vJ
uJ4et1ESxEA1s+y5appXucLBJqIyLxYt0YTUzkPLve2KK3ECsju4DcFKHVlIxkeoEiZZP8elHRii
R5Uf2TT4M64nE6j5biMtf4nZvedIrJdAkTxsxxFInfkCamucOq4QaO48fmqQlu3cmlc+4AEyB07W
lQF6ZwEYtTUxBtwJ7pLB0+W32DDdVng3dPu2hatrifF1TE0vXQnsgdobaq+NbVrako7uiuhhlCdH
DAg1OJegNT9BG9j/x0GS/TIONmUlVoEOw6BQjpzum2rNiyqMoL3n1psp/DOlH2h44BxgicGUGS4L
TLQSY/isWYKycDTzN7Pq6EaOzcaN5irFNPTUbG+v4tU2X+BwxQNP4dIuy+6CKKSxWVtpDfG3GRQS
QSA4k1lmZOzU6F8/GKAQF1H4A12dgTvz5ULGWUitCNJMtqRAFaQp3ILS7Rgbm65vOd/s6km1QOGL
YYYIZUDkTS6h+mEwaNsCykw6hPvRjwxe6+rawuFMQZs48qoSvtclRBBhIlBXQGmfdJlEaNj+NCKh
d+TZ+HX7C13fcmAMpMKxZkiXoHrKBI0ak+tVhZSPPaNzTxX7Pc1E16LgRhYNX+waMIjWOymtPAmX
Sg72YsVFGAE2Kg1IwSNXs1SHL62UaInGRGOubTmYoFMzu2WXbaWcejrG/gc92lphS3KIBOe55oO5
/Z8JGxd8CYUcGZSNCg6jS/ymLzqlVsQaUltzgtMO1TxloHfh2ESumgiQHTd6nhjq2pc9w2THwXqB
wikpjpwocqze+BT1lBQZeE1ur+1V/FpMg0WL2vJyU1/iztn9KkfxUDACubbj2PLFYfyuJW2jgZUW
sxicw+D6HQcspCoX2hIMyKJMfYkVY6QBQu1KbZeDjCYCi6gg9QoLHTwTqFOJIKTuQUpAX9NQtCkN
OVeJq6OBQWcsNcdcCcMa6G0/Qjs2LwOixgMoxtT6EMWgBBKpcprQhwi6N4krFXTVjrqgS0hm4ohA
zohNQsRZMxvWoMGFouRe10B62yn9tjbKZ2mSQa+j+H2aHvrICgnCxr8+DBbwZWwICULQTLBtnGBX
nszGQsoIHNfHoR0fITXzKITiez1bH7f9ac1tz6D+hJEzf5qmykwLBHNb7aACWU4FHndUj2y9AUnH
bai18ArNEhCMg9QKg22MO8lTZyoheB1t0TJcpa4+BlX7vg1xPTOHlQMpPDIriK7XhGl5p8WQCJcr
2zK3teqIaN2cfvbpJssUUrTvUafvQdk1VdtgfKqhW29VNu40QuXl88YofDDnabNbhT6YawZle/vH
XW9ddBaAFxTTUJg2w0jL5XZqRy1USxpXNsjqZWkmPVouJ/k7sTivvVUc1KnRDImqBk7oS5zRogpt
6qTCxFlAtAlNfwN4tZSdWvzzZQoNGQZMQrAHq4TEPtojoWqCIV64FZaZ1vnRUN+n4DTmX7cX7tpx
FqHgZWAZFd3lUnVpkDVq6mAGoK3shky3a6HT7SAI/rneBGOwE9Bit/RnXNHVtr2gtU3UVTatxmxv
YWrvWKL46chD9BpOQ8tJeFxvPHmhw4FAOvqA0D/PfCUoanbjHNSV3RgB7k29r/UGhhQMThRdWzsL
T34kj8AmBKLry7WLqk5Js6KF+qOxyYOfcvZ++9tc3XOxahZGwWALhBhQ7L/8++hdXnpvaYVeekep
SJDnRI32kqxBdGur9r9uo61b8xdt+f+zaCVJQaxkKdDiAa8SMTzoGY9/6frYgUHIyqA/B41NVw+E
2lImMCONlS0iBbaUsqTywxofDflVniElqPU/4kWd47Zdt0GvXgtKZta61g3QqhQ2be9Fmj+JtjDm
fgxZzh4ZzKrgXKtX3A8lcBFn20ItiRnuy5U0xyix6IgpQTQQYErAw4iqk6oc57tu+MRuBcMbuINU
CeqcLDdEMA6QfOhx3c203NFLsNCago07mS1PyduU6M+0fNWEzEmDBwgAfk+QGYduR2MpDpQbOGt8
zcbB/Bj50uR2iAIzWO7eFnrqZ4T5zg3D2ElxBJIOE319uadp7YK82c2GI6ZMOWFsZclRuDSQGYF+
ENrUma0ij4kaJeVYI0NgPuO9FtpyDyWttM14N7flJL28f4PhAUkR1GQxi3TFkVZWIAIT1LABeRk0
nqjQwYFm8b42wm8NMilpnRqc9NL1BOVSNwe5ENqLkBtHWvNycSULXD+D0TV2cZA/Z2I6sfv9kTgd
id3UjrzGlUnh9psX0GSRB64czEoUwoZdaI7xplqKqpfoqilEmjz0DaaNSduQ8K64nwGLac3wSG3l
VcHT1I/u8udNytWXW/MrtLCg1w1ySoiE7HkbDvooKGXb2PKxOijE3Jnb1H4r38stqg/u7UCxDraM
i2A/LH2KjBONStCrcYd1Fp5ae95YNnjv7Xw7uxg62yScM4qLxsTbKDPCWbdgGjoHduEObREnsFbH
RD99qPuC92xbebNiY5wZxziRAYJoScLopT09NFCZIxgsIkYGJqcE4wychVwWitkjF1jLLersKNGl
BFu1B9aw690f4z71+/f6XSciHGQ88e5+a5HwAo7xUEnt0aaxmNa99+70ZewpoTuwY6gETHxPnd+8
PPCaz68J+NHMer6czAuqUBVzkEpgmg/5JnJa0jiYcjtYxFOgqeF0Lgjk/I/IFb3Cf/1vlncZLMJp
aoFugPHTAYP37dQAW/q2fqZfXnCU7Q60BjhY51255X7OlZCHya2/eIynanEvpuiPaGz1iPf9abBR
dsBa13boz+AWPQ1OZ2dH0y7824aunNwXuIzLdsNk5Rjxb+zerjwzIT8eNV8EBTXPXdftg/CjCaYB
1MQZ/8kkuYokiyLC7WS//5UfFRCsCCS3F94I+hVvv6Jdv594PA7XXSqLDyFR+r+4jA9BGkVJ1GRo
7OY9/UJKA/Kgh+ZH40oYrAHnzcvDP6tcL4BoJwdpENpDruZAtU7RCnlxnEGYMTQk7ruCR16jLCf9
1d4/w2Cchc6mrBcxjovJVm3r0LonaTvZp8f3wAm80QEVyJ28PcYvv1CT+0DvLwk9P9rHjnpnPb/8
M33DYjBKc2gXwXMAA0WXgWiItdhMZBk7pXyupscMlNg871l5ESLdh9seOvYMXMMYiFkzU/CQgbg0
U0dnLIgkLxOix5B6tzfDte4lbFmIypGrRS4MOnOXtghlIpVpoTZ2jomoXbyZifyhEu0BqlvlQFqn
PoCpw5nve5G3P67zNUDGjC3GEFAoB/YlcqTWfd1OmK8ePWpuqvsQ1w5XPwl+LHKMXF3MM6Tl/88O
DpCWxFI+Aql2KRq3bZMUFseaVQg0KiGBiYYlnR3FivuMhkOG71XTl0jMSKBAcntr/jPB5fK1lh4l
CxNKC6nvpSVNgUQ1neB5oXDQC0g4b+bYnrhKbKufxlx2M/rAMcPBLFhq5mobGDqOvu/RGcDuk/oG
hLf1rXmIIJDmdruI3A2k3ARHYytzrjDLd2e3Ot4doEXGKDGKFozrW1MEQngDHmmY/f2km5u+s7wY
IlO3PX/1rD3DYWkv8lnK634EzrSTc4cqdiUTwZZ8xMjHwbfcWSOR4MJKN5JJYlvghHEoj0Lpeph4
+aIWqshIYMi4kzJftC/iSEpLOI5+bL/MxxCPrkPsms70bXhQ3vlSZqJ8Nm74LG7QXvUdexblLMSq
6+LFIaN3Cz2EBvML0lDN5WjCL8jn7TA+GEFNdM01Zd7BxMNhQviU1+a0DNPYQa54Ud8SeNhLn+QF
KSdOWWjtiF+Swf9rEhNaMB6tJCYEJ+1JgKSdFHiDZqH5rbRlib42+nfWVF4lcR5U10Ppfz7lX1Rm
10BxQplpA9SZgh4pJZb8a5IIRILTtiSGui0jFzWMrpNtU97KrXvbn5flY7aNATdCj+bSx2Wx6e8G
d/4iAYGQrRsJuiwwQhFwnuMrH9BAdyHIEJAaQKmKcZQcZSe8mwQ8GKFsOelkNj6Shf3JuW3I2joi
/YUbxXIwoPeT+XqVHEqK1MetnWdE8qoTyIM97Sj+7FzqVnZ0lC0e4kq8u0BkvpwhT73VFkBs3cyB
l9wP9xYmxLGGG0ww3TZv7TudW8dcC6mc9lW5YMWYWksNe0Ay8TbCSgC9sIa5AMq0nbs8BEJlbTXw
sAqtU/AoRFcqTajUnX0kJkrn1ahDrTNqbdHXHyKndxNHyNzBeZp84+dte9YemQZGdjCyiNlY+AXj
eHPeZmJTJi1eJvgqGKbOCQ6ikTS+fpw/OGArN03c6sDvACgMFbKV0DHGSGGoZa0NLoCT6M77wAPJ
XEOSL6gy8elgVt3hDI5xvRrMboOWF62dUcVpE2pLJs+7V1ItFxYxHpcGagFt7RykvOCqe1D9qCSJ
B2kLCeRYvUU6V3lYniQVKQ/xb+2Zs548AxlvRENWrc8F0Hu7XFJLdz+oJ9rBvemIT+XPxo5+3QZc
eXZdWMs4pjD24lhXWNDBuo/B/AXyfIUkaUAKhTNLtoaELkC0VYDzDGRFi+Vn10plHBHtxbK1p3zf
dKiaIwX6E81MHU818Zo1E93m50hMRJQFucZMJZD0I+gFh53ua+7p/iRWpNqMJPQzspOJ2ENGqedV
r1c3+jk246Bz0xhyZwEbJP0E9DR2cEp96v7uDcLjxFhz1HMoxlHrNJSzIapaW/0sDtGp2whH4aHd
/Lt/nIMw/tj1eRQ3JeyBDDSEpkmeo7LptJ0zzFySuqUixJ7Ji/z8Qs+A5yLbCdMZnQyiDTBGq5+z
B1KNELkqSDe647bZfERe+W4d5efocdonSBJAK2jiXO3WclhwnL8/gDE2qou2sQb8ADMYSNi81+Wd
LpCp/NYmpwDFwfCtqt9ze4fKsaKh+1N+7blKN+tf9e9vYDZkk8/9aInLIoBMYXrQfWlv+uMes/o/
8y0laHnyQP0Cuj5p15DYQ/O+HfnjySKvxpYnR7wWjM7WgxXqrPOmF6cJv2W2OkL1B7Xk0Hj/yepc
ffKFXATDOJDQZBUY0iau51hsWpsiLYErjJ+T/i7CHSZc+O3VTez0m/le9Hl7Zy3xC/3Zv8DMpy4E
DBC3I4DBcDtvRbx1RXvGdq2XGB9XJPJv76O12+A5HvNZBbEsoBYIvE6CqhUqF01AZKnB09q9DbT8
oRsrynY4msLU9im0JW0RInmS3QZ7NQa5N1qhdVtTPYXH/7qWQDtfSbbOixavJKElLPsMd21NfuEE
wa6dbVx6HRFkQSYvTvAsXK4kZwdJWQoSDXVY2CebAopdKuo+HrhRJYFU+W+DB7d2Pzz7cuyDD6RE
mJ7tFk/pSSc6Y/Mj7O5vf7PVK9s5BnM2amOd95oEjOQg2v2v4BkMXZ/Qcr9T/ouy6MXXYs7GtlNa
tZOweF1va+NrLt1llOOBa0myCwzmDISmShf+vxXzoi1YGHeFk/voI+rgEem29RoybOQ39fH2Iv7J
5lx7PkbTZHQNQVSFufdqmAvudAOmWU/6ztgrbxAwtFtyT5GLUYnoVfYbIqedIbUrbkRH+vgv0k2w
++8PYL7iUCfgionxFSWJyPWhD90IClIJZ3lXgzJKgEhaL/wqf1b/zP2XcWthRi7QHiFdhqcLsXgj
DqtPSgRkpFLBarAkqy93WGSNmdibMET3URezk58RCEHv4nvBydzMH7ahc/vTrd+azgCZlesTMwki
C4AaLhhkGsjbh0zap2lTbngkpOtucobF7oAaHWlNAKzSFQNXd3sXmlM2RmO2HSr2BFShEbkP7r+r
x9DtULxKD4ot8u6JKx/RBGsRaFKQAAEv3fLEPvuIadoEWS1PUMZA8Zqg7OpQdG1z7jMrVwkTpJkL
pciSiWCTZaqRzl1iqSgR1Y0j6H6TvqMVd6Y5qfpTxCOJXjMJHVkoyJvoyL1qL6ozVZ8bSJfaeibO
T3pXv0z4pP+e7UQL018Q5tjuO1qUZYbGwSFuIHsj7zodggOpvrntkCsrZ0EwBTQpKLih6sac1nUS
gAaaRjilkezzampQu06tCoNL5aluLPMRkhb1c5zVGgd45WxDQxvuQWhsQHcDSyDW0SjoTSFv7Fjc
hqbbQ4odN8DkWKefbWen6cNtO1feZBdwTKRWQ5hvqIBrJmwE0U2Fyk3qBik4R8KXvA224iAYKYHi
HMg2YB87pBWqVtXnS4Vvrrc0T+0s43XArFyyLhAYc4ws06qoG2FOJWE+MrXb5FHNj2XLk+ldW7dz
U5inVzQgbKYJgHTxoR0ggx5W7lzvpTInXfZfZIIvrGJ8vgJ161iKqFD2s1Cf8igdXeh3hw/VbD2I
RSc7tz/TEv+YYxQbbOm8XiSucMhchqYp79UKgzcNdMkfinzbxD+5OfS15UPyFVECBKtozWKWj9bp
mE/yjFpveR9rZOg34D3LpyfKmwtcu4os1YL/IDFrNwaRlM0VkCY/8PPfs9ftf8yoWxguaKGfwvvK
V0Mkxm6v4Fr0OAdlVjCQA2OJvWhLSDY5wpN4b1BH7Z0peowo5wW1tqn+YiEHd/m1zJ4mRVQCqxuf
4mFn8krJa29i9IgvtwA0p4IvgWnjDAtjDqRUwa49lVB5dfPjAFVMskxx6jgbB9zxLQd3/JpTH1hz
w3Nc5pY/QZYDOVPgxmGDcYY3SOg6fGH1lZQDrENlGr0w4GpgJ8+GDnPjyI8hYoROMDqg44c+LGnF
V7l77zLXHA9F9TBbv287yLpt/0Fl32j5nFK5XWwzy59Vpr3JjeyaLY8JiIfCfLmhzKwqH2Abnpt+
WuESnpU7xRQ48WLN28FfvPSkoyMdAzmXHhhYBW1DFcYY4u8y2wz541ymhDYLf3zLI7Fb3dDnaEyI
lyNV6tIYaJgg0T/NZAQBnDWrEtpzg9kGKZjijth6950UarZWtOUBHGTTFjNCrSsKGehSM9puoyTX
naHpTLdLq5+3P+5apRQd+qYFZSjcIVDdvlwQiJYWU65P2DGp7NLurcfju49kJ4GU3VB/Q6Kc1BRq
PhVGvkR67JRJJUONjFf/MZv3WdRsBUndoWp00sTAqSweN+PqGp7/QGZrjU0J0i9QlCA/OnrJ/QDS
0AwvNLWzg436lG+LXYSo5aMZ+PbKrMWqc1zmWTFEhlwHCRoLyvStU485L6mz5onnf3/BP7tUl6Ag
SlUVsVBGyFDQM9hRx4h2SXIPagEr51RN17bXORrj90VFhUTGYJJdT59Ts+TNXzXr9faKLd7MnsXn
GIy36705D3WFFRMykEs8K8jfgCB04ryc19IPmHAAix1m2SxMljAfJqyGfMwhymDP8usQGnZTbxup
IyUyipqvtzsV7QQ1L+mxZts5KPO1WkupzUCDFw70JUuftQyv5aPOe5Wsnl84t8C8AC7HpeH90ilU
9LLE0ywhwjvYeLNzav3YcPG13OoYuCZyfqDveOSVLdecA+ReBgpimNG7Io2NjZ7msokVHarUjWtU
4Fr6Ohc6p6ay5vHnMMxONnMzENMa/hF1/lw62NOEzrNdg2JCFFOiKpzbxrqnnNnFeIrQ6O0g/nHI
qQM7GibmtOSAl9IhVxJnKEXDzpToVGYlhLop51rFW1PGYWTQLYaKiDUNxIe4/0h7vxk5M/drF9Pz
9WScRZCNchZTOAuEQR+pKUPJHpSyRvPcRNRFJxHn863lTjHz/tdNmP2NBoHODDLgKU+Ouss8412x
nOCp9WZ72qK+6LWTczuiLIvERhQD5Gxo5gb90NUIMApjWtwGQNQz4deUDD+KTOVArCX1McL5F4Ox
qpwlMbUEeKXot4+LIi3dSyhgFETdBAdq947oiHt0QnHC2Kp/gCxKxdw7GL7YNvUhDGg+KLjvxLX5
FoPtUyp1cEjyBFfWsmMw7y8Os+kkDQJDTQacKI9f2vol7q2tPmVOK0+2Mr2Ns+DLtH9q48ENh5ZU
HURgpuzl9ndcMxazCMvsJi6v6EO6DGtKnKkdqFxwD8rvh/QuM55FkbOeq9/xHGOJPmfnqYJnWksL
YBiyPe4xTP0o2BAf2w4JmR/6Ld3lXuaPH9LPgLMvVo0D7SIEIxYGRtY4amahmea45Glz6wU0jUnZ
ggIjCDjZJPkaCH2/Otpz8AYA/S471DFpRjfpI1SGjSfdL13pWzgFCJt2eBfFSEM6koNpAF/cmtA8
mIj6jl7rnfktfkevphdzts3KhMnyY0CBj+4NUMex6bouNkJ9jsoO2waclnivQlBBl4jhSXeYEU5I
6KpOe1B+SdswI4Wf+PoL7zxZX4+/P2GJHmdfHPN6UxNrRYfSys6SIUq3NXmP4+tjH1ZiRBRTjqK6
EJJfQuStKtViuVhZ/eyb35ZKSYx0If19e39cR/JLGMZ3UzQ1RGINmMwiLf0hDtugPJbySCaxI7eh
VvbJgoU3Mp6Qf9RcLk1K53ScowBY4Zj4Wf9zVvV9J3+hCGLrUDuU9MHGBAF0IdJfnR47xkSPltY6
c4NW/sT0hOx+DNNnzo+6btK6/FFMEFZbbBcq1p2NZ6jbp60roJV+2oJ7TdHf53pjindKzwFd3OPy
cAGmuXBmqDIWg91OYmNNpSIjUZmb4kOa608ZJCBv23V947mEYMxSolQYp7rpbLlQXLDLDpIvpo5Q
hdtJ2EVFz4Fb3RBnFjHe2oLnWIhawCmxSAbMZUZZS2a15sCseusZDOOtg15JYx9g4fRU2oStVyao
TynLhCSmhLa3V3DVJNCMIMrImChj28PCgUYJreAYEqq1Wq0TtXPBP3AbZOWiiJ5/EXRnqMaB0JSl
Z9WLJuvGHBY10m+w5rfI9eL1EgcgiKEkT+xIJ/I/KzWgFgtSPGxBUEiD65Z5eBvzqNemho9V5Ril
bpS7bGg4J9Na9DqHkC+3ulCDhaaOYZYQg+sGw2IguEXCSKlebq/fmkOc4zD3bBCHYlUr4BQQc4Mq
PbIXM+YaotLtBI4/8KCYmF/LoKZuVUClcuFEJqkaGf3ydtMdsvj7tlXyWoA4N2vxzbPzpSlSfcpF
KHMLm34iHUi3j91WdS1bPmEw1s6djKTQ+J19SABHjy+J/RI6vPvbWgQ5/w1MBEFPC7h8u8Uz+8LN
C3eYS29A04cm7YXQEYSft23mLe/y/2cm12BNmUoTcJgkexZkCEcnGFk1E9zxk9TVuKIYqx66tNKg
A3Qh2WDwJGSSFKHvO1utvVk5VOrRDL9mntOsLuIZChOwLAtEsxju7Wyo/Q4mhR64RuJgP7a5W5n3
Ye/dXsSVlj5s7TM8JqVe1HVlBBRWlRMxfxshyd8VR3xQ3sBrHlJShbbwinaTjXwHgVjM4oVPt3/A
WtBEqESKE0Mr6E5jHJcqmjBGE+wVElDxhbENSQO95aS8V3fHGQjjmeGkR8KfRQ3QFimCIgyCMLfN
kJb4xJ7Q6PTHixN1OPmKHX5OQfsyBljHQjjV5X0RfjShb4zfsfqzoSc92enVMRT8VHy+Dby6fme4
i+lnuyAAHUgaLRu/nUNHaiOiGbgY5Y+3URYvuGUd85WEhuZ0DoBSF3dq+UudIL6UE1SIw6ogGEN3
S/2fiWyW0ba/68l8srGsaguZQPhFu7OSj5gew/ZD4x3ZK3t66a4G1wl6yHFxZk4DiozL3MlAqQIB
nN2Kl6HmmJonKsWcw2AlXQaIMyjmQ4VpJg9GgRfRiObVJ4kSKHEdZ184qvdNQ/ItGF321ofEaYBa
CScopyLpjOQjqnV/ntxn7lG1Qq+EQ9LZXXU0g5HojTP3EVGlEsULty85aZ4Vb7yAY4zslCEzhhRw
lXzIhUcp2UgCxxWvVbkWaY4zkxhfHPVqMGsRGI32OLS20IBI6thnDoXSUxC7Ev3dqV5j7kXzoaF7
rbhv41MbOj0CW8RZ3bWXJX6LiaVFZkQz2K4CqRU1YR5S2OuEd8qpx5ctv1T7MT7QQ7eJHnsPmmvB
Jj0UdzrZRS8tT7Vh5RC8+AHMNikCAWWuFD9gDLxg9KrIiawPCvHAyLBvhwCurcz519RinMUaoJTQ
qZONCD1Cov6MvF/p4TvxkrdScuJteD+Q4tCT+Lnyv3gdRjxjmbPRhHSEUVv48n3uDKqjggquyd04
/FSS19vG8pCYUzEzyqkrdNgKWica7OtsN2WP7fQUxLyDY9kRTGQ9/4BsJzB0zBU1aYDUyIdG/exS
zr16pQMMA5oqGvfArAEeX3aMsVUrOVDVrLOn8aQFJ8wTjZlXK94MzcHRgXEKpG5mVeMciH/o5BjD
MMCPTQFxNExks2+GKGzbKhtR+rI6xWkQ38YRnI9+0llEHtzMBLlUaoeWvsmrfUiPQrQH196k7XXl
btDe9eEBHX9EnkLEKT8NnKSk7tySQdynszeUjjHjAaSQSd0mZrDvg4nE5ujSVgMzumC34yuNKsy4
fcm9n+W6bYC7tkr3U3MyOtEbI9vCuymUScyLgCueI0MMFZI+Mq4CmGe+PI+Rl0Eb7azhHoAIiG7k
0jqmqW2Jbq39M/X8wgV2BsUE23JQ5y6TF6j4EENvKrIVJBBjwTFDR684kX3lIJHxb6ll4R8mNC/t
Cuehz3IFYBm1yJjPnijopJPeheFQ9ndJ1Xm3d+DKyXyBxwS2vp3ALScBLxVeRQwMKfJz2Ore3Lu3
cXh2MVFNAq9P1eqLXVpA8jb3TPm71HxljvzKMLfmzGulWgFUFt6rpTEC+4NNRgpyZEIdyextqXHF
sNrG8+fUHYWiPsWS++/j+8hFLBpJyMOiLsEe/3lhgPcvtHpb1gJ7ql4mlPIj3RsKjnesnPsXOIwr
VpISqS2oMe3COo3pMZOeY8oJySuB8gKCcUBlVqwYhc3e7gLVlpXB1lXOFW3VCLC4okUL4QodF5cu
Ls+KHhYRFkuN+reumB1aRY9FwrkzrNpxhsIcYlQyBT0WgQLyRKKgy7gsN7ddmmcHc3glQmTJaGHr
7Tr/VdWuMiHlhWzp/wmEnVpXtVIJsUHQbQGxkk7bDqaKyMvpBOCsFVt4MnM0iEJpogejmnaKqOxg
VtK5bcdajhnjnP/56n8YP85uyE2T1p0GPh/QF8zHWD9oU2oPC+/4pDhVXBxyKFEU0YDHuAiiQsOt
pQK6UhBiogXRBtEPhqcu5ZULlk/EHJ4XP4o5RQr0nnWWgNXN+xezfKqnuzDcZ+2ehkcpdWn/cHsR
VoLtBdzyHc7WIAlEWiTy4pPx4NPYIkL8lsl+kHKq3LzvyezhnlpmW1nLHk6T+76p93nxfNsSHgJz
bJR1aJmjCIRBfQ8KX+4kjt+v5V8v1oqJEnqczRg4wlplmvhsJklC0Epikt6a7kcquFZqeqBBJ137
aIXp/xWcCR5ROGM8Axqdtig+50FDImzy/pTP962+GxMLzDf7QpA5qKvOiKwXjn6UHq6KD21j6qEq
RNTOEbGCwo3VBG1VtjGCG/RLfxS7X7e/4Zo3KlCF1ZBuRq8ZK6pmjmpbjRbweov+zpvyeUQurJcK
R1S4CyqvbLRzLGZBhw78EtCSwrjzAR2KTYjGy+rLOAZPL/Jj811y8lArDWKYGj8zjQnNZqBmiVQA
jn6Ld/Gr8ZTeTb9qi1R7AyVuF5LOr9oDdwhkpWJ1jsoSTFeGnIVtBlS8Tt3hN8YUtKO6BYNKRCoe
Exvn42lMqcCUqlIsRmCh3ukUoJWHcESaPJo8gsi1Q+5sJbXlw56FrEhLMJSUACdX0CSQqftoiO1h
4iWIeDBMIO6lqFHyboHRRNscdgmya7zk/Urfw4VXaEz4nczJmPoFRADJoOk378lzcZCcYl++q0+J
TmJOGF49884Xj4nDi9QZhVostdviNfwyiP7ZgeNNcGOf2ug/Fn5Ve/kZjabWQ/Z6e2/z1pOJz4ib
WRM3QFaU78F8lZWW1OLLbQyueUyIplMqCeLiG/pRQevlp0S6fbzTFuE/mFS+z7vxPnW0isi+yXtu
cwKKxgQUnNp6NNbARnkc3WnSSUU9nuggNQjdDxHdBTy5iJVWJx10+bK2cBz/IQK73AnBlMdW1UmY
a65ivO1PebZLEzdTHFAtOHHyNNXHItj0vV9PjlDfJVzpp2VLX15Wlh+AaQAMA6A+zb5o5nEOraxQ
MR44NCSl6HitNHsSCb4t+MgSDFtHujsHbl65vA+9rOYtaGbnlGZoxhg7BxWqvkd7ZddA5NncpMM2
To+CdcrLQ1O/l4rfGK+WRqgcE6F0FfGXJH3peKNoRBzTB2vhyAlFV+nceDiadbCZaWob1TOyJLLw
npeNY1UJaUEr2TWfkMe0u+4UgrdarTaKHKFOuaUqhi+RvmgP7ZyiUPNpggpW6FR7nDxJ3iSgjM23
Wr0rhcKth20B0Zdkqxcz6dBMa/r65Df0KR2PgXLSwoKESejkxc8w3oc5KDNxq8jRgzjfZ8mpkB1d
9tDcWYFyoTgl+TaZPLHDfbV4zTFGEGwgPWlar2X1oHTICBT7bHrIJmJIKdRtNkb9ZHZeniqkogfo
Ribhg14eBJCFGW8W6v7zIW32JRTK6nRrlI956hftVzA8o25SWE8G3ZQ6MSY/VU4F9o9IQcYVf7cq
2iRPw+xRQ3ZjkO3n72L7URqxjZIIwaUo1Y+RaavSS5E8CeWXMrWOBSIAXFg6PcRygUyvVnet4Fjx
t1xqthp+iNNdnpyECiTGKKTIFAMfpgf3s5PyJahBSP0/pH1Zc9sws+wvYhW4gMsrSVG7vMixnbyw
7CTmvhPcfv1p+tx7I0G8Qn3nVKX8mBGIwWAw09PtTe1XCzUM60D8B5SxuuaHmXz2dW+H1aEDz3Kb
78HInluDk3ReoK0a0mwlVh0gebymykOq9jYpzLWZvAM05GXRKrNEfaeF7hp45YCQxaQglJDBlXZ9
NjMKiRoashmT48hbY1t7LShqIjs9NBh5tskjpM9/1Ct42BmTkKMgcVsyj3ndWdJOBlz+Rm63SiGm
VyswHx9SV3F6J3Hyhxock/bbWT8Ebr77jcbRW7MSzZgszIKiRH9hmTuYejHqRo1L7Rsl5K+UXWVP
b0FlZ0hdnWdjZRzLVXMYN+HWcEs3XkuDTdzAFd0EC/Hh6mdw3z/smqINevwMZaZ9gWnf1dcIxj04
L37kNm441zgk9rv1535kus2CrpfPXXNdmZgjMdAvGwI3zH6VyqopS5upovXNv5+Lf1fr4246kmR9
ZVD0rzI7O2mOug+9BOus3G7drvx9s2GOqKS00Mi6Xht3w2UhpANaE980e63scJt7lQbyDNQf3Y/2
eErX1OkFabNolVzWnKo1eOhnNzasnUrX/nBSpc39DVu6RS++JGZUr09qCCpvPalhI9aDT0I3E8m3
ZdzYTf+BjpNrpcNH2ys2WOsT2zcx9ib3dh91T0kiemF+sxr+/zcVTbvrn2JZqVJac0seyeDTrM7q
5dvYTU6++5msB3d6xq1mo81iN55pd07vtU7v7mhsn+9/kxsnhnqSNoupfvMq6zzAv5fCMSUKxNgw
cuMpmFqtEFwb4ygck7jZXxj6phvGkARCOF9bttIpLSFq3KPwBupDCKmX0kpVvPurud1hzgp3JpVO
ndIB2GGnjmwTQ1TIzyAVuc43/rnYqk4+2AWaVyIqZdHauBOaYwLECKq4d6TiqY1fSur1snN/ZfN/
ceUv3MK4A4mKpdQQhoVJMSHbNKmyN0VS9Xg1FGNxNFicfkksHgR1zCXvABc9aH10Hdyz/EMviQGT
6aa0RztwTUAsSDDhUu8V9f3+4m6fzN+r+2eHe+hNmgLhE+DpHQt5nSsPnr4OdspPCWLrB/OcP5d7
eky21GlEgMjbZ9lsGbxagFyqM9spt3WBMVm9FSUghN7i1G0NYr9hCmSlrpttvEKWJuIvFhrkNpIF
FYtqBoP6sT1EqAyvLYc+Gb96kG2HO/MkLEfcFAa4FXKBVaJj3hshDFYULEGF04E5x66RqXm504iY
GW4b99fWvitrF092lqdFNxJYG1z5wVx3vyH71oDN1JnfZ9Naf2iQGIVO+wFvGjeie2vxIOItAKUR
4CcJ36of5aLIlSnrAawCsrXb9HMVi+qilGvxWKjgvMaQIgRh+CaC3ppGaeGzItliX2xNHH0lHapd
+ek/GisIxE2n7DHw2l4QA5Z9B9MZaF3MqR5/aWCejQW6CbtoLP3WnoCv96BC/am8YHbTqR7Yp+BY
zsfuJuhc2OOOJZWUtA3DAqS8CpAsbWsDhupE6wYjKD3IifD6E3zZW/zB7D4XFrlSjMH8VM8krND8
FYx2hTq1l3vQb409yIpBvOFhBLGVtI1BafUFuZBf5U46iGQN5rT1ZtUYyQX3qIUvzWMA67RszEKd
g1F60OQvU6RSs7zICwNcCACyrM+CFrG8HXSAvQu70mInJuZzzoBSZaUFvAta+XVqx6OGEnRo+wOa
3H24CcoYQofUVnQfqizVQ1/228RUbbmvzybtUOqTItED4zbNn/fk4udyAaRLQA9OlPl207f6r/5j
sgvdC8/l5rkEZ6n5O/Om3o136m5wZN0dnNE9/8cImOufYHGJmyppQ51SfDHQBlfkl8SezAgaXm9Q
0BN44OLmz5yOc5UDjznuPog7WkVxg/g1odeVT+VpGMhacKwWwwemj6ClKs9CXJyTD7mB5+kckcGJ
RUEKeGInj+5VUPf8bO3ghe6g9wCMpFd79w2L7HLvtdivEzVqYdeKlK1WTgd0qZ2gGFehiNZs+Sv+
W+Ecpy9ugS4e6dQGsGRab1H0qkWr+yuZTwh/RIFyAeQFYAUkrVz2bDRlGPRBBZcM6LpB0cN/hAhT
n6/lPD1lIrjH0mourXFhMNPLKWxSWButNxZ4RSvCPIkMcA6hGxEd5NmAbp41+Q/kWe9/rqXk8Zsp
Hq8fAHUM7gTLyqiqelf3Tmd8IqKqndtEHoZarEB0Qy2uZOak/29LJndQiwE8y0YCS5FKOogjhqg4
Q3Y5C/4EfuIFigpwadq6eWe99VEOaqi8fSUdhhqoWZz8tBF4/C1iF4EDVEBQ/5n1VAHrvnbEMdAq
tcvxe5IvcNpYbgtQUQPu2RNASiiItETwil06YrOOOujoMBEHROa1PS1SNTOsmt4JfDCWGIdSzTBk
syoa9/6OqjcnAE4PUhEQAQH4MTN9XBuqA7AGGjlJQYIBymWJBckupAVRUIuJ4lfFJ9NP00qtbaSy
fhNrY+Li3dv3dqm0QGS1k29XwBS/5XVJHnNfiX2XNCoLN1mQMgo1hqHd5YM6RPaUV4E36EP4m8WQ
HXAxxEx/szIP/oZQZvYabRgHPJJ15dPoarrN+xEIrMBkg+MH9fTMrFp+KVuS/PQbiBQEddh4VRY1
2UHKGWBTpCsEb5alLwM3RzsfOr1AF3NfJmBE67JGTx1jlKK1pE/KSq+sbVnW9VZViwxSxMCljYXW
CfAxt+kZ9kSdZ2jAPgXZBJOLShFK4qDssVJHeWKvoM/D+9YOXbKFoo1XdDZ5EdHL3pw2ziAXmGhB
0czVYdBqntQqtg0RhemNO3MGuOPTakFrSvAjJB0r8OUVEiT8IuLEoqHneU+u4vlsZxYvp9AfARk2
F6CkqsOrSA4yx9SrFWPJKVfB+tHVop7Ykh3IEFoAZgEOckMsUGo+GN0KCvEfgAdWpZdvioMaO+Xe
3wAnaEHXE80b+Ry83T+tS5/x0iy3T2ncylpYwqzc7CZ0ANU/eLOnvgiuc9sTw2cEYQJccF4c5kSv
gwJet11bhRr8oatzAqnhsDvimPdfEaoHG6IxE6X8pBw+zVxjp3zoSxXl/aRcJUPS7HpjqJ/TpMCj
sJWm7EcdacljlUrss7SkSXBKF1wXFxGQcfMsPRJtLlDmWYd6SdJnDjN7N5IQngbBXXRz6QFWiyR+
rmzNPFwGFwf6UNb6roZPYbC8lldKDkgNaBFzsADLqsDWwgZDWgY9gJn6xcAL5vrDd0Qr086XUgd0
513+qx4e2mIVJ4JvtrS/V2bmj3qZVvV9NcSjn4KPyzpjjFlximdjnz74j5HTfuUANgBN68W25Apr
/bOLcicUpkEFhg0DEQifcWlq0vpJghXKZ3rWdtpKWsWf2tMnPaE91DnJ1sTLZQOBKSdCnW3cxOte
VFtYcJmrn8CdooQibTXH+SPnP3XzGE/2/VN6i6KePeZijdwuxiTqaGTBAP2tRnbr25Hd2Zobge4c
ahqfIvzXba2Es8dtZxilYReH8NBwy47oueWuf5jWGqbldxBhepLW4xuDGMyr+tL+FCxV9C25wyFJ
qZpqCpYKHMI230am271pdoUp69mRnPY58QQ5qMjifIQufBfjX1OXRnOIxxuXSKtgEJHziixwISUm
sd5m85pyBbRWaCYWpWANy8f83yGYU4+LNWAoPq2mEWuo8sCzoI7aDG96C4S0d397Fu1AwR3NNQwZ
3zwQaSeXYZfBTiY/TRSk++ZHq56sOBSErYXrEIiCf3Y4B9StpBnBTJ9hYvVx7I5N/yYxkafNd85N
4LiwwXlaovtKM3SwMQXPMegh2myVG6Bj6DftdFRqTABsifUBAs3/3Sfk3A1EEZYUmXOw0BxGIU8C
pvLKP6qirRJ9Qt7pQgyRWAzL880zLR/qYLBBMnV/LSIbnNuNxeRnSgsbdfA8mRvU45gWioLf4unB
PAPoZ9FEviHzYKYSBVqDD1bhVcgouvQbzFugKecY5McI+o7otU7PjZ/bvlzYLH2RREngLepyjofQ
Z6doh4Fd57sQdXG8iqbKmq6A27PKU42nLvNyGW+PCiJOlk3ANEWGQ1oIztptqxNWoXCGSQ546SwK
f32oWxqCIjRCjlu7g+tvy08oviQQPXYwO/JAnfJIngdwowv2dOmxcGWW29RYUmN8BTMFS7ThdZvB
C2y7xhQ3ZEbP1V4EIFqKKJeL5BJsQ0+msZaNFIXxDYaaodxkNm4t4i6ffzN/1i+s8HNOtZWZYTtb
ofU7uOW16Wh2oICG1NHg+dn7/VNxW0a93jieKVCWqmECo0DqNFAlmWUZLSd+ME5IgWI7WyO7Vt4D
4A7C57O6g7YhGLbAyirSVFu8xC/XzGUlxcDKFuzb0EF4+BXZyXHaNE54tlZ/FXC1+2BHLSub7feD
IK4uxQScVmgamhh9R4nj2munEkJuJkEqmNZujdnS1nAM4RTmnPDc7uc/I5yP9pNsJvWItbVe59IN
O2WO9JGBtRSAn3W/YaIMbzEDu1wV56asBla4kWFQWcvobayHlwBQvmFCYdkWq6YufkMVrw+k7qgS
8e2UHjUAq5rzvShH8nxo400venEum8CLAAIdKNTwlbeir+M+GhDStCy2wxSkbwEIdQTX+FLonkV0
/48Rvug2mKERTxOMtOWLn0t2JIRQC5bBVzZ6vOHGOMMNJFWAxsoHne18Ue9u9tgbZwOnEVrNM73a
DYxqBOO71cdYhXwgg8u6n50Bwsbt2L/eDxzLER/y56gHApGgfD+zLu4ZpsZGMPo4Oxhs+d0iRGSg
iULIt5VztJ2c8mlwhCCxxT26sMkdJTNX2k4P4GuDp30l+x6qi9O6OKSnagvmI49uRaj3+ajcfs5/
i+SOUgoJCd3oYJCsg+fsR3RItgMU7UQ0Z4sh/9+6vulcL74lLaNQ72uY6TzDYwBQehTL6QTRTmSF
K2yApHmU1Wr+er8nN3jyD0qBR65IhVvwyb4vnIu1mIHit2kPK/HBXxdO+Na43QoiQYKBp8U8B2RX
/9f/+DyHyVD4iAfYQQsXV3+7r1coSL5DG+LpvqcvHtsLQ7NTXixoUoxMk1UY0slm8t2g3vrKj/sm
lkI2kiYyS9GitolU6toGK9qOtFOUOXL6s5R2KPq6mOId9Wff8ExrnShfBvEKQ8A9t5DPzHO3mHec
z6/1TU13sTLALX1dTVOk3VbnKFEL+pRNheqzED2x8HyZc0ICVgewoIJT73p5csrSRskSSKHobFWo
FXBhbwV57wtIz/vyyuz80Ab/wrrpwX09JZ/3v+5C1LiyziUXXZIQyYxgvYgGOzdPsqius/gdgelW
EQtRKuYDe2p0Tdub+I4N0utE+hqGZyk8hqLUfsERYeCfGW4dbai2UW3BjBocgvjQhRvqe/+DT3Vh
giveTIpkVkGSZc6gTG7fELDavNy3IFoEd5qkOqhR9Mci0HexC+sr7Fqblr/uG1l6F2AqFWVwFMJN
/aaxMzUmZCQUWIkDzS6hpeVjhidXIZ5xQkkX9gbqTs2qLH4M7IdP7PvmF0LglfXZXy7OVSKpXSwB
cepkXbxuLONMumo/GkCrq/qqblI3HjI4YrO+b3bh7r8yy2WzURoHqKti0ZP63PiHlB4H+ada/1In
Qap0u4coCYNXGCJH89QZz1ifNRCIxAxz7EQFCe2EVadMl+yUhIL4dPsdwUU54xzRB0Q5mG/x05ZV
bT7qCcbpGltjx3I499Xo9OqWtOvOeMx7QfNpaWHWbOu/ZzR4mfihzPS0LI1ZF8SR5B9J+Cw1P+9v
ksAED8KgTM8tv4CJkoI8WHtXGfDAIobdWwTnN4eNNY+BI6eFWPy1B/qy1aL4ZSbOBGTEl1k62dc8
OteomMuwjV/SUT8nrmia+jbOzsQ5/4xybj9KpdH3A4xWRr/S48btRTn6wmsVJkw0olFBx4w+rwRR
tW0QRpUPE6v8pfNSJ/OAS91ah3Tb6Hbh5Bs1fzXWpfOE+aVDvLYOdHt//25j/fUv4IJwpgF1SyL8
AgOUX9KWgl5f7fAaef2PzRiAhaKLB/bC+VRfbyCOV9ZZLMIC2Q9q7dXBM8gLE+Fhb8ceAMyChBdS
DoVAOv77XX4RqUijWFWWZqg12Nlz8gqupWAVyw4K9na0i9bAxdlq4MRH6Jd52dkSvvsXTsOV/TkC
XNiv0kkBCTtOG9tN3ozE037Kp9FT7PSHefxjrD/+3P+sCxfD1YL5TJuBuzuLTRj0fwE01BMneQUz
tG2t6JENnvwFpKPgMljoN6FRakFzlsgImphfvF5jTCBpTgd4DASwzvFjderOsQHNeAxXgNpqbf2S
ncStfEelwnfFgrOiFAky/ZmJEj08LgxQadTlxA/gRamf2lPlP0NU7dRPUrOViS+aDLi9f6D0dWGN
O/+JQeNJUiVMzoA7EiNfH0OevijBT3NSNmP7dX8nFzwH6DLARnFBUOBx+K8al6FfVdhIqwicgXwM
I8Ps4Pm+kYWIBllpRBqwlIM/hu9+DvIApTsMYjqDjjaDjRzdeEIKaAq8cskMKLRxp0IbBJ1Wfpsi
M4sNqUfxFC3cCAkLEGX3F7Jwk5rg2MEVChz67fsCKmiZXHUt4By+l0zvIcYT4mhb4pUhe7qioN0q
EtoAKSH8+vrtjDlLEBaiEg4C1ps+ejhJmRUGeeqopdlMNtH8ESr3xH8EvAn+YYToLdghLTUMInbM
tfqwt1MFQyUYTkzy0pbQhsKoZi+hBxpNTb/te0l7zfwGWXxEunITl2oC6hEViQjJ9DZcsz5VZbdD
UnJo6p4d0N6vT5U8BmxfGpH2qE86IvY0Tp7SjuFeVzLySwEz5n6IzGbL4MCRI8sZchoNci5QkUOv
trZBlKB/ZaQYvEkzx89IGulT0fjZOZSa5A3zS2yvWcngUdh4Ks1A35d5roRuNljdTkt1/b2rwmqt
JGMo2wPr29GVAyk/FZHZuRNJG/DZ1aT7QL4KRk4lkIstg/42GLt6A8Tqed1Oe2Ase6DzJKI+xINl
YpTFUqGHO0B3aWvQcHwtWR16RtRB4rKQoccFWIC+DiN1Ag+BWZSjGzBMBtiTEkoPqZKT96Sa/Kei
bUCH6xu02maQEnEhwybruyYGhzEadGG+z8uk2GEb1WClWsn4VwFVawZVnSR7iRhmb2wCbS0vb5ro
q2mrVPEko85RFjcMlqABEbD3II6rT8WYyq8uNONPOagxOxkwDTMkeaoetLBBm7HVfUkQdpfig4Hn
Jt7Uqg4peu4CjawI/pMA2oUv6SoYas0aOJt7/1gtGpnJCuHeSBv5h59mpBEo9gBJkcynrvFS5lJV
YGIhhM+83v/PBJdvWFmOjxMDiNUMvxKquzGD3Cyg3ZIqmqYSLYaLqKRgRdlLWEwzbuR61yDZVgRh
aOGGgOSkhjsCGk3U4vEPEeQrOuTeuI+SHHK5hZet9XM4ZSvNl9f3t+a22IWeLIEAxKw+ifjNxdQI
ZkKpKlAEzyZHG9DHkKBPEpN11JYOVBr+xpKo8H5LLazBJpIpIGpBFIsVXt/0XVZVYdDiupDO6Njk
h/fCMSY7O2ovL8Gp20eOfqanZAV958fsM1yZyF6VQAj/X7pN0AHESCmxMM7K88RSPzC0HFw8jpp4
eqDabBCmbUtOeWmCu+nV3h8Ks4UJy/cos5Xj6HyisWrYyqOVu+pTtY0weGdtRXVS0dK4Q13moBts
e9gNVJQuMavd54L0XmSBqzC3o8w0cOziokR4baLToAiqiUtPM2RiSMdkgwLjyJf6WrygirwdkXIX
ivTL6Azjp9IYoEjKC1NaFyyEGKs1NamX+VaAmyjTOwy/h36kuG2iZH/qQI3hxFGzL6O+qwThZmn9
l6kIFwTSwB/6QEMq0rMf0Li29VCAHlxynUsD8w+4yPjNuk0KpRrQIe+VV9B9rysLkrtjucsVgSVR
sOEiJ/Qqs2SU0Nn0y2jTB9s8RYegdVtyDMPN/WAjMsV9tUE2gi7x0YYuBt+d9RVGzU2LV41Ubi7p
giC6FNkwmqWi8DILh/AwuSooOtZg9BW6Tk6EQbAS3AXaxqpVmw7QRRFdC0sbdmmO27BGTrQxl2Bu
zIDl6tyRfEHKrBPRnSy0gE3oNgC2oM9wW7CMXTtGZ9E67MsOT0HIIRsb6/wXCKHfiJ81kATgf1uT
Tb+3NuV7b7miNs/S1YdEH6VbKAXcImd1NjCaUtieDx/w3SZQgPJUrO57icAK//Yc84Do0YjrIQ5z
2wwfde1ZF7GUL+3WxUr4Akk21VOVjFgJLam+7tWkBvxDPk4y0oU28+Pz/SWJzHFnLBq1Km1SmANJ
TWr8zpHtl+BODuO3+3YWuo3wjn87xHd74iozZWl+iUUf1gtBvdGeDiic4SY4gCLhFHW2eYIezqfA
7Dxpwb9h5gEc3OnAvlIe1lIjhNQ+k9GYw3WQUceiz0w5yyNKuZEbFl4LBQERGGrpfM/g6pmMFrSl
PEmMFcphHxQavmmRl4BcqfuCsTPry2wl16cOECLJEmBil+LXt8gRRVpkAIB7ffaQ1feq0StIXHqN
rST1kSbMt80oJ9vSrN510xAhpRYtopc/A6XAZc+PlOis1ZoqQbJZjKkBtJccTRhajuRfSuJLoVNp
lZ+us4Flgs7Awv0GSRBI/oCdDU8k/vbFFkP/oUfXOg/ptmBHw6/W931m4ZTPczIIJpjPBx6Kuwsk
9D5NjaGVR5IkW9GJhK5eNwMg/8bf+5YWWqDziASYUUEAh5IoX+WNsm6U9G4E0rRdQ+jLlj6szs1t
6IE4opfOwgG8tjVHgot7W5qSWAlr2AKzXXbKjib4rHWXeYqnPDihHR7JJxHs1UKqdG2Tc0u5qEal
x2FzilX4QtaFjSecmziRox7DU2vvAMQXfNHbzbu2yKV/EpGHLmYgYjOAH/5NXhMUI2woFtmg4Vn5
Z9lJdww8LPet3p6Fa6NcEbRvlEIrxnmZ1nmS9lrp9Loz853mo2gEdKH+eWWLJyMtso7q7QBbEkgx
VgQLcwxHO+f72H00nppzIFjb4gc1cOBmaWOMenOdX1PrcvR4SA6lkxHSnrj7tJdqEO7bfKiu4jSG
QAkGyVF8+47T3CcsYgWcy1mFBsDoDdpDj1qdxTCcBfrAxCYMWlcYkfgyAfEyqOHKtBI4zs0yZ/to
NCJ/QBUAI2vXp8OXclXq265wMmXXR7+16ikM/tz3ktspvCsbKs+7MhrUp3oNG42lPSkKA0MQWLPI
75gmBytWNrXe/ZUn8h4zyVaYvC1BlX7/J9zcTNwv4DZTtkirpyZ+QYF3tQXCqqYBfX67h0e5FITa
YxSv7lu89VeYlNFV0vBpCWDcXDStUjVhk6wVDuS1Jn0tQRT+nU2B39hk7NvnkHblU0Ukipc0LVlj
+9QIgoMcaMnGKItO9ViqkV1smX0r8Oyb1Ae/DI1J4CZQXjdvBOTN1NQa3G8ItRnZy+Q3qapNMxCM
m1NJ9BXmNIp3b5C9aKgNAx+CS/PavcBRUmqhkcC9zJPf/xgoyqnhRk7RGS0epOKHzvaM7jJwk4nG
K5a2/NIyFxC7XKmjsE5BCDUejeoo51tFlhyqnozwhzxtBLs9OxC/TjpXT4gBaiTKg1FjDXMcI5T5
nNLSDlqhPI/di9WVqyAovDLGjIDaHyEqe8A43a6R/Z/3zS+tFZpkaGnjVsXg47wLF1dcxFrKqiFH
0UaxXkcQBiiF6lmx6YQ1ea8jZd8GIkjHLfAHXkTRyQSww0SPgW9xQ0hODf0AKx4S+jIoZCeNsjtA
Xxw8fcFBB3XSmFg7UqoO9f9kmgjgf3vFwr6Obw25FRMVCT5wqX4oY9xNx93THMzSbputCaWQyhzt
uAc53grgI9R4QJEIvbSBeomoZ3ybw8w/AEpASJdMdeaxvf7otRX5DSM0d/p4K2cMBNmRrUlfIeaF
dGmTjlvNPw4iDpClnQY6X7V0ggFTjefNnaI6qMI5kIGXJD4kIEO0BwrdFyvDDcyikxH7H11itQJ4
wVLIQKcV9kwk2ghn12uV1TpPI6UtwOGnAs+QY9R0fIgGQPLlQACPu8kpcAshNqGHjCFGFMHnC+vC
l/1Sq4lREBDV0N9Ww9ZAyWBsu7Gttt4adSG4/pZ2ERwCYACCKUjBflMTXZhjqY95U1AvOrhiz4Om
2SALdgqSrGSzWvfNY2cRp2O+F8iiWuTCN72yzIVGqdDjqpdgufEfez8Gs3qNymDgoUwrCPhLFzBM
YZBoZgmEu3LfVBonKqMeXzjtpO60CJPCZXEIIdimlvUqyTQ7K0OvMJ8nPdxPvb5uIH99P0ItLtbA
bKqOtwsOLXcb5lNUKWGOxU7Sr5YeG2mW9n1Gv+Y/v+hB2oEHDJ4VKmZhuZUyE102nEmkUzLb1Wa3
Qqh29AratHm7kbJhm/rD+v7Sbtvks8eiPykDukJQsufWppWGkZsSbCbRlhabiO7kYF2nG42scnMT
Tm5mvFHpkFueEv+Qcjy8+w01Hpgk2OaF2IDfAdU6BGTwxGpcKsdUawilEb8jRgsvWWvqi0GPZu07
Sbi3UurdX/bijv6zxhNOdxASjeIK8T8vQChM3qomdIcBLWBRyFsKCIqp4PtCZQYtZi72+Kky9oxN
BQRWoMEkRaADZc+5XO5DNXkerPrp/roWDwuCD6BHMoa2dT6uN2QgkTaLZ8nWaAdyaZeNl4DsSCuP
OWB55cqPnv38NQIFDYle7hvXENy4NEK5tM1d5EnXy6TOFNjOA2fy44MMbfr7JuYTwJvQZoXkee4a
hVjuc3YgqQTvi1k4qWSuTAzCUzIiCxRqoS0theJyJvNcv4newHUcp0yjndaOCG+1VayjINQg/ZoF
T5kZWG5Hh3QdsuIYGzqMQ22qGcHVFQYQZsgC+kPCZbPtimwUHJEFX8LGAvSPP9hc/qiC2knLRshN
OEXSMN1Bsu0fzDCZctdS0iqwjVpN9lTyY9G817xa7qsDbYgUjYBTCmWquVx3cc3oUaKzQq7wmgxW
aO33euUqEySLmtJJzQ+QOLciVvMlP74yyW10xHKr7waYNMzBrcofVk0cMqBjKSWPhlrbRdiGNjKb
AdgFsk4tKAv4ioAP5Tsx4NaNc4R/0HcmGijZrtedjUjSYobDVGOkuksBXMIETEX/dGq71wjw2wku
PO3DinS7pPVaYzVwDPkmyh6hSLBJaIvqU2HHerT3TcACFMkeoEZ4/0QspZJA4mCCRlXQ40Ud/fpH
dg2Lg9HCqcs7E9ncjiXvsW8bqus3wY9YK7da9C4Dgajo/YuSpV4c13YNrpX7P2PpYOI4Au2CKtwt
ZAcHQI6SCYlPpEqQBtXkYVPTLHfURqTDu2wJuBY0fQ28ATnPkI2mSjGFgItCUzamHG6aLl3pqSGI
NEs3BFrYqAZjvAovEy4CDESVYlpDTdgMFQTRTZT8iYrC04SAnTkq8k6G4U2K5xdmEGDuev/yMaJx
G1elU1S+r6zCiGQeJeBQ6xhYrztQ77/JTJY3WWiUh8Zo5IOp1/Jeg/akU8lWILhBls46uEVmYkAd
+mD8BVK0paxPSZc7evimp4+m/6UM2wgaxOljmEGs/e99v1n4zJgu+2eOuzPiNlJINJsL/aM5bKxi
NdWvmgiHtZgoW3OtCGOXmDTjmWLB/QJKFZ9h6B0EmdHBL/4w6UtpV4b2TpV1la9TUbD+bivx+3pp
cl75RdCMYlZ0RgKToyO79RvKxM+fmNPCKxojleBktx934V/pkTmGK6J0XfioyCD/rXa+SC5Mj2FZ
NxaUvp04/1kRJ1VSux4ferUVxJ6FC+nKzpzTXdjxASsrGgY74Fr0pEpyEnCZSwMwXUVpq1IouP+W
UsTLZXFHslfDaIh6fNG0fZ9AZj+V5z56JpJb+AVmGrz7nil/K3Tc7CD4VcG9pYHNgL9vpxjwwFxF
kgikHZTDsnoY6nVTNWazQgzSd3WrVOoqQA/LG7O2fiVlrTxK1BrVXWtkXWT30Hb39EQFfT+Dgkbg
adM4PgH6RgwHcmFq+ohwXq3LPteMDcDNw0ciD4WOvnygrsIpwL0SmEGybyqr7V2lDjXA4vSuCFcD
lepdSgooYsxxQM0VyMNmjMh/rJY0G6XpE2giZ4D6udB8zw3AmHzzRKUqprYsm+WjGmjkpVLk9J2S
zITcvGxOeKY2JCCOFsk+yJ+KNt6yrFfx8BqtxJWNsMZvMNmpM3zQOKZECj7kOsKotKLXZ7VS+9Id
WdWvWNySX0DkInhqJNILt80CaLrRsFJ2AYaPMrstZzQJBhpouG4yKduWCGQTRF9TzU2aiWwstMag
ZpUyZbItaO2gvDfkFWI9Gbtdn8waaFUQm38KWUeHnBnWVxKU8hZSK9EaZa4RdNh+qO9ANgTOtHaE
UkhV4CPbQROPsVsZDCzvCRBeDgi3sr9VObKjPllF48hJ7DOI1bOQ2XUd06/M8tsPOWpH00mCpv7N
Gjk/FxFoDWxajaYLjinrKwXQ2Hw2CiM41fJAYicY00K1oX940NqpWnV1Em9xe+KS7i0Qy4K0bHDC
st1mLYt3Uw88DRsrBfMVg/lRDWWPOfA8zAqvbuBhUj2o+Y7SUc2OOS3MlSJ1UeDWKcv3atH5R6KU
Ur0Zc+Ah3EQh0jFj8F17LJTiXanHmfbAQqfAqcepqtweAJniqRxiQDHrUdWcqpyqyc6HaoaHdkVD
V0MSBl4c9s1JopN81uohmuyq6sAuoKiFIj+WtMvLFetlFhyltlYPQ680KxWvuM/OGqu1pes5tUt4
RiZINJYyQ4yMoz+L5yKciEcY1nUL78lK3P9Ed3xlHVZHpf+ZRCcMDufxRi2+6skd1YNuToJwt2Qa
z3IUKQHzmoFeXFwtutaqmgSpVhvRQ9N1Jxr8ATbIpkm5VmBu7DuvUPo9OOLsJoXEliYifFgIgQCV
A1cHek8N1XkuBOYSmbIQybjD/ou079qRW2e6fSIByuFWocNMT472jWCPbSonKj/9v2ics63mEE3Y
H2BfDdClIovFYoW1FA0ISnvrNIBnVkdwnKSVxAEKvDu6iIFogTKn+nkMSFMKi2q9ghwpWrztWwzp
oO/lsMTPsZFKNlWkFrJzKmoNhoueeS4GahY0QHotQYcgNZGPbc36SlPnoUADcguad3iRIVyJllf+
OthoFLns6QXXJbL7oA0FuDt4aPltRfp57LK1q4IiXd5BIRx5SnfTK+rRpTL0ZZko7sYslFE3FBui
2rk9uK0F8ENY0wxUQ0PSWyBYUkyWMGQAl2H68W8XY168zl2mKsjGKopLqwl1pX5S5inKnDJyCyWa
51rCLSR4NZ/JZNpv4gGHZDZAoSCzAI9Rhc4ox3i6vFWC4H8bLvIjcHHjpSZdaIUxLrC4VIWfzx06
rSUVcOHabYJS7r1bJdkwgk62CtbBw/2tvKa5d5tWdoC2tp1DzP1IlP1fKwZOKxAg41yDqZvfrh6M
M+k64QSYVhYALB8xTXwsUk3ypBXYH0BMMTTBcLgxo8kdtB5lFbdJGkSGWh911iEDwpCiPzuytJfo
6WywgTHwyqAui/fzuSks9twYDUmboMJ5fW/n3EFhYVkrsB+PBZAYJ5vgK5IsX1bfnszY9hfEO1/j
cRhbvyAEhOREc64TOnqHhNhJFMcNuU7SSYk0sxiRgKU2SJfzfqrv58J2W1/vxiSX+CWhQW8MwTjX
IrWQ4jaYIXQO0mlThixPnhiSPRH42a1NO+wjNqemRjJSmzwIMQFSrs8HbfjRmQ9W+mFb0WUjE+w+
GLgwUYPZEBcNR5w6Qzb0jlbjsQUCMlyffWikBxtTWPHrZTnC87ORw2mUUW9AhQQaGey8DPmH26hA
ks12eeF9sWLzqsml8ILsTHLBOuwaCSq0MTKHx8n0xrSy1KFD55aNHHWyArCkior1a2IAji75OgFK
EbxfphZeVlXgkM7Ecgcqp1WpdxnEDhYwOctnY1n2mEe4LIR9O6ebqaKzCcAiaK3HtX9uIX1h0GVU
kSIYUR0lRnKXk0FyXchEcK5bqzuEAQQiyjLHWYyTB71PJdeDYK3g2DRXR2IaZUB+bKNrAfFZUMwB
uGrzWFHlG4lZu3XzDxmMrRgupYDpzQ4kBxDToCuyuKt7YBSmN5nnF15kjG+lLXHdovMLNGO0wKAA
56Ez+Hx3yhY1q9JCLhTDTWFd93cZSHj72bzS+zgErfvusjEIxaEBGbMcqBUBzfJcXLbarT1oeHTH
qPFpaxFZrR3qDVCUjOQGo7GXpYmOMmt3/v/SOLtox3lWsgXSOuVunaiv6z9oftNbuwR9AZiHuSyN
3Qq8oQM3DMg2rPHzEwixmaf6mkwrpNk/TSfynP08/SqyZ2+Kw3b4MZuyBiLRYgIgA+3P6DZF9pRL
JprGjGotydsgTefIqoG7tRaYkRryLFgSMJ4OtoyXQnQI2Lg2unYwJmXwzYNlMtde7TSo/Ndodp7t
OwIUeB1PWklQK9IMbzqDgUMBk4inLHKXxUlx1tA4SKNxvabg4vXmKOnwopO1qotF/Vce4IMyI0b+
fC0Q1Drde60CXiJ9WWzQOcSHRVYlZOZ2ZiCWjuFslLrRqYLXH+/lAUsw1HNfIOOE+gPa2xw9bHoj
MmU9459U4uRwh2zJOsWgDRIYZKG3Tp37SBGi3IyBM0Ciy5oxPlk9hKHHGVkkNOUiKuOEJf3a6cUM
pQYKeK3WAAkkyPrmV8yrgP/RrH6kRb7s627MXtRuKCVeWbSkaP5x0f/PWvD5/DMeHymoO/DMIyuc
CN5B/b3V0zZMrYoG6zoPEnmipbVBTgLOQs+AB+Miw7WPR1SuoG1bLv4IrHF6NcQHjdyksr65z1lf
LOxGFF+3WuvStIADjaB6xnNBs8D5WyfvVm8HuR6/5UN3VBX7Y2n046LKGiSEwnHLYVvxpgWjMqdn
1/b10sZ1ExiqgVAeyZudOZB3pyTHDIM4vmpkZrBa02vtodOoXRrJPfHJc3PKc66tohYZVYJ1Riro
fgTsJbE0NK11IJss/GZ1HH+0FEkUIbIl2BHURXYEbxlOppu1bjOpzJLxz0ZWMX5BWShcyPfL94RQ
t40c7oqPrZaOmQE5bjyFN1VYo+DstfdKvnP16B9EgV8O7XGYq0Yy+Py6dZQhHwwLEwE1wgkCnm/i
+C3GmTrtYJnXbiFpIBJqxrIRWEP4Ob7sFFtNaSEHjOVTSXpoVzSAIGlb+EtZL7fokwJYQxrfNIUU
oPrTvcTMxcLrADhRlo6etHM9jVYHI8KCALAp7+AofK04qLIefaFyGxns75uXTpZXRqxOkDFnzvd+
zK/jFOypLhq8PfuI9DJqBrImb5FItIqiKUvHXfupdWcE/SSIpxL0dmvPihJ45IuzHun0XE4g8pMN
DYsc+VYYC7I3+tWDHgPNEI9eB/FDMv4wM4B5agmO+rdCARHSdJ1akmk70bahSonrEM2w2DvOPJsk
HdWMiVS0dYcGxqu1T3fDZEucyefUJ8zD1cGkhJZFA+15nJx1aBfa2lkT6BOygcYTSYPR3SXLzrRC
nXwg99qUPxU3tEoZFL5oUYFkAHx65LI8NIqeLyqQsTEh1OCsqzOKSy5YcNMX1Xkd7CviPFYozNfZ
8+UjL/JiaB1Ak4mHZCDmPM4l2gMhGVWwplqiP6Hx4WooUZe15qADPuVlUcJbYiOLb0Ry52Q0qxzr
auY/EswHlHGM1mbLfulIitpOfdT7ufXVxrtzVfJ6WbjoJkYzJhoHWPBr8J0D1QD22UHF9egVIzzp
o4fAA6wsvqeQoGokjk0mjDsb64qumUyDsNH48MCX3Bdhkb21bTQbsqD+01uW2epGLy6e6laa553D
RGmvevGNtJIrQfj7QEBhSRQdJXLOPojaE7fx8PvUK5+0ZPyul7I4VywCE+2ocaDRiecUadTO8OoW
Rj/lYQG+URXTppc3/3N9mq0SHgf/TwQ/Flk1aqkWOUJc565Og+Y0H/P9ct++mzv7yfa/Nb+0KI7q
iEbuXpl8GVyl0G+BBxBdjkAKQJR2fsbWuB+nrMe16qAvzqpATO6FlYw6SuT8QW79nxAuTOjGwnC7
CUIM76V1jiUoplc3wEEIyvmu/Li8oMIt2wjjkmsYQV5aq4IwHYjbGiY1TE1id8I1AwUVOuUtZBs8
bs2UqkqBrIK06UI022+zOA1I8aJl9J/kAL4MTgGtofzelBPFYUUJP3DdZNqjIZVG+ZhUoabRQeL/
hDvkYSoQjhZBI/8YUNQsL6gF9+epXdSD7T0Nrf6n1WB6qHo24se/3yK4OvQNoqaPiJw7uN6aIBvo
wOSb5a2nha8MEuQ80Q79EYBs3blVL+3qloULAfb0zYESrXOVyK4MmQzOChLbrGmVQcZiY0riwbBu
EWhfXifRBbhVgzs3jTqoGOqBiGk8JVlg0mMzhCaV7L1MEe7AWJhQ0wfWJNAZdFe2+Q5kBD76KCTW
LLp4gFWFEB6YiXhms8/YBGWOAjJwFNhxLttd7/qJ95JPwHW3Pyrv1+VlEyq0kcSWdSMJnb0LQmtI
auLetwEthlRjQSUB3+d+P/jtrT5cPNTqS76wAngwpuuD5Sr+1OLaTrTQNvOXUevDxAPd9rggpWUD
xb4fgXCR7ooiu+3aWfYxssXlIvoCMEqVabDnypVy5z0tD2Oo+bnpaw4IqdQjMkBhFWUv7psrMVFh
4LRdBu4sL6ZF9SXDYs+u9zp15V261ruCNYzWydXvUQg32a+TDnb7bH95n0VOayOahyxP8MYdTB1K
k/Rmnr+3GBmfojkJFuBKaU9/LQtvFzxecEUCKpB/D45unBh1h2Q2qRMcjo+pRpPnGFjTHhRwmcy3
iFYV4jAX5FggAkQ98tyEQeOYeTawjtD1qNyaGitH9kjMgKEJg6to8P6xJHa0qGwMsDhc1lRwes5E
c6enMLuedgU0LbUb9KkX7WsVS0QIrBUiXLRkg6sD80ecdpXdxOmsIFOftQ/ZECpmlHm7eLzuDcnE
kVAXJPUw6Y6UGgAUzpcR5TXNSh0s42gf9OUqqV+z6fnycgl12Yhg4cjG2RSKTfI4hYgqjbLhpkVq
XJmjFS2Usl5swW3AZkD/U4ZbtbWbvDlvsDF9vivTqwUovuRhzL5f1oedVy6ziy4ThNN4jQA5mH/I
FqUyUj1H6n8qfADgeEH1zYiGk+5Le0HZ7cVLAuI3KtOAb/OA9HC+cnlq20WdMNu+Wa7I43Kb7pcP
5UiOJaQNkuKuyF1jfvY/afzkt1N7jZooKpoWT8k+OzWnZJfeuCd1R/br3tp3+/7L5YUUxKHIkaPz
g0EUoJWLU8/Jqy5ZHajnWZk/omEdAzuXJYis+48Em49ycj31ZrQk40Wu3I/zCRh+ZRxeFiHKN2y0
+DTo4SqrM8UjZCwP6Oa6LSrf/tFFyy5+S74qu394brGhCuDgwPmhvYpbMw2x8LgabYMJW0wctWUG
yMSJylq9RQdpI4VPRzvNYKjNhPh9MN97EzPr11X21q9/fzttdeFzsGZcDgrAeuHkUPGsTL+er4ts
p2RvnnFbrQ+X90lkCjrAe5BlB04Mau/nZ8kdnK7MW5S/k6XTkfKyqY/yXRI5q2tJwkWRXSOTjikM
SAKmPRf3KgMePEiq48IHkStd++tF9f5h6VBaYr0RbNaQT/xYLojL9Biv7qQ1GKAOUFLqvY6MVlZ7
D2by3TXK4+X1E3lxDN1ZYMHFYOGngmePAHgi7KmFAWi/R+uLrjxaBfGtBUwoluR1IhPGHOPmymiN
dhgKjUXCVQRsm2CZr+ia7RYtGpzdZb3YvvM+dqsXdwGi39518xiixvlWXUC1Ds6LOIvKMqRxj8Hu
ewWh+GWRIlPciuQuxG7KRyDIIS6uqvoqr7z33tZvDDORFVYF0R/cOUvOW6jCaXxqBj2wfUcUnOK5
Rwtm/to6r57pT85RA+mYDLZNvI7/CeOTNOhdWGpHh7CGJIepqE7JMhy8Pj6mZuUrzvpTt9Gd6Srq
X/dEAgJpo+Xv/q6NrSRqNtlZDi9SW5hXaF9movtrelPFUgwRyXryxCVD3GfFyFSc9OZboqHFXaUW
RtyWk9PMUakaYaYmd7P7RbXjsHZfcJfuM6r7vT3d6c0zmcGRZ6dAGxkld5DQoNAMj4IsYkVgo50f
F0CLFEbj4GzONjlQCoed9r/atZM4HeGpRP4Vfa8AO9b4rI5G1aQ3FLhQGxzL8VNv3HXVfv1Blrd/
OB86YhHAZ6B7mc/qTF47Ku0K/5mj7rjgWegBwJcu3y9LEWrDuinQe4q0Hh/GAZasTFoTUlQ7f8C3
BHmRPcZzHpZFfdUDzPmyuN/TXp8czUYe59PWel3hyhAG43Gr+536Y02+YsIgUAdzh2oQENiW51h9
cWgX2EUreYSKLnSMbv2nLOfl8lkZi5ygOUZXi2vXeirV+ClP1p2Dlb2sp9AWN5I459YYGqDkWE9T
nR8Ke79kXwdHcpULlcGQJ4JV5MdsPgZq5mk0QTAMcMPkR2eEbrVL6V5JZDND4h37I4ePggiOuz4V
2LF0ibQdiWjmo6Bzb8VRESknNKz8w8ptxHFhQ5OnpdXlUEulOSaG0M0+BaUMo0C4PRshnBV6vTfq
acceY9NTOx0K+pgRSaQgE8HZmlIXxE3ZTJdmQYF6t+hJYDuS4yQSgklXvP3h+4HRwa6jjdcnJfDn
MFHCZhFPpRN17Slxosv7IUwxoLIGh2egXRNYIOcy0gZVB2dWEWS5H8PyTBIHICAol5q3wFVaAJqr
Z09u+Q81Ibwr/0hlfmujGR64i+ckkIoqft2rge3JcieC8wOF0OiBfmcVRW62thsJLboH4Avgx81Z
f8kNPL5Sg3wfZgs9Nb0M+UPgZjH5agI5Bg4dAStn1dMCTPWetVIq2g8AAYT2kh8BzhC6FvWN7OPy
lgms4kwYZ93OTDQ9mSCsBAwb+u0nB2CdkvKgcPU2CnHmXTTramgY7wfEBmA29Be9eMzp5CfKj8u6
CAKqM104RzpRRaUN/gWpPr8MrbXDdNih9Nqwc72bZTBeyFSBREVmfrIl5IzDXnVvnEq2X6ix2ujn
AIDUIqupsW/n7sIz3biT5boDAB866EaU+liiJX7qZc1bMj24YzSkZj0XBHpks3E99rM/Uw+KFBKn
LYgJzzRhf9+cpaTyEPbOELM6e7s/uf1u7nR2nnwL3by1xCbE6wbcFfQm4xnG33x9qZUWwHpYWagO
DXrdApz/stX9LqV/3pr/RPCXXtEotJoViLB2xmEKlggQcn51rbzcqnfTF3IyAv0Z7S83zT6O8s7P
v5e/ctlHiG5erOqfj+CchkU7t2pZctdL/AFEPdpptgLMJIIhq5kxoqoFqIxiJvKy7mJX9Ucq5z0S
b1R6rYbUorV8ajyU5ZdmBosamMFniRORbKTDORFjTnOK2U6E0iB5mZa9C1jhy8qI3ccfZdgXbAyz
Vsa6wXQDJOBB607+TKIp25c5uuuaMNP2U3W4LFC2epzjSFFFnNcSAtc2BAviut6nEyge0nAyJENP
4qP9RzXOe0yVV3alCklU3S8DsnqaX8nGj0SX/5kJcv6jNSvaDymLxha08IZ2+tZVX3vNBMfL1yoL
F1CiyBCOZEbB+RI0t7NJSuhlaK9D/FWaqpStGxczgd/Fti0QKQe9l3xTlumgltVb38gQi2RLx1ed
ehvMYisz7gbceoq7c7MDKEwKQ0Xx78auwkq/smQjoKLs9Xa/+Dgj7ey5HGw4Yhi6e0wjtfG1Q3Wd
HuE/TD1o75Rn+JDqr0Ee2dS9juExhrwiymEj8ol1iHUnEqalejSQD3OUD6eQtcEIreM/SZ9y2Z0G
uI1hgKQFQ/o2ENoa+i/naiOB87o1OFkGld1lncvGqz8ssiNU4mOF9+VGBu9j3ZZmncFso/zSAkuP
3KIzYC760DHQ5iwRJnRJmFJEpAtAK4+vEWrK5LR2CxR8VX8wNFRr3HCmpyG9a/56KPK3GfyRxLkk
1csAb2cyb0EfVSu01Mhr/qE+A1P7I4PzSAbRMcs/QZtJQcA0AoW7jyo90preb7WgBmNT6WLmCt2O
r3n5BWhhkww7XmyCf76Ac1BL0yK27qElrX/Yxkclmx4T3lkbDTkHtRbeGpcz07B6JdOjp0VUuY8H
HNywpFmE0t7/ZiCfuBbXKjarBAqR7ICSdhCvwUQ+iJkEo6wUJbFFPnkG9mZ9HTRmi8hPKmy/3jHD
PeZXlqysJpPEHTEjBwOKQ5mkSUGf8nUKuHSN+vb8Mct6G4RvIYYg6WF2GxyE3J3frksPGHacZtV9
U3rdJ/b33rqnsm5s4cW1EcOfLj0FBxZLCK7ON9vD3pzsWNIfIjTtjQjucPXuqA0OezlO7lPS/1rM
4+XoSKYCd3SsrLUNwmB99Crz1ZyEKiA341//mxDu/IBrwZ1Gtk76aIeVAY73dG+Q9/9JCH+7l8Aa
6ZEnwLsU91CmR6ti+U4qA7KUrBd/nXcjZk4oy5Zqzktifk3JvpglrQ+fuUKZ0/6z5y53UMAM1RY5
08TBZPFhAjrG3Vf9Prtz77XbNsze1CMNi943Q3p6IZghbP32WtldXk3hYd18A/cQaF00ALss5psV
L7DG13Rsg64+5elJ82bJk0BUqj5TmB2CzZsAaH9J7rQQRppvsb6EMbB6wLsWz8950u3UzAiHSY16
zwvbFtBedvnlsrLSFef8RRLXlYabEhHoTjtpuxh5zp0eTb+A9ziF9nHd16cYNO3Vq7p7IN/p1etl
+cLgY7PYnB/pe2DwrOz5TKavZvOiGOth7OxdASg8FGlcv8rBI3NZJPvJT8/pjUjOr9TJGE8ui3f6
xm8xWeHF0YjDosiIb2XnhfMvjl112sxU05cjcAjL6U2RQVHLRHDepe9WU8X1D1P1ds78WBXfpUMG
uuQ48BfyYgAx11uhRnaiQb3XHgFNFc33iEcBlUNurH2lBc2bvosfszf7TfWng347BF74YuzLsJQl
BCQa83d2C7jZZSC/N++5GO49+mimkntHLAKzG6ywjmcEZx8YmJ9alZ2IZR3AinPI4xfA9Fy2QfGi
/pHB2cZg6/GsuZCRFstLWvZ+Opu7HOj8TVN/qUxZi4rwlKE3BUPDDjraeSDZtrM6HVgUzK0mAAGr
fW/YjV0KbMyrBNhSsoqGOFmEVgsTjdIYv+IHfkq7ouVcLkj6PtJX9ErDRNITRuzAWHxv3lJZGVh4
ojfiuFuji9fcWxyol6pfzOXKbY8Jg92XxAu/AbE/OY6NGO5iAL1X5U41tFIO7sMSqTfplVGHxVvz
tfO1Y7bPrvJ7K4ijy6YiNMeNVO6GsPICNbcKUnvjhNZGdX5LZHP6zE18Ugzze0DFxG59AnaZugJQ
WwT1jQLjtOpByyM6AKxrDinZm2D6WfO3f9BpI5Dz+t2gK7mhQKfCXfSTjeg4iAdwXy1AaJOcNEEU
CegLlK2BqY7qNT9vo8Wl0hkaLYNhnEdfzWy675uaSgIX4SZtFOJ8xuo2eTavaEAcvPxhrZIgJc51
MUumn4V2vpHCeQ0dDoKSAVLsYu8aV5N5X6q3lmzw5TfmxCVz4G8VO67z2WPdlCsJMcddqB04BW/b
JprrVwDwu+k1xujS+Hqkj2C7Mayd90+Pd4fNXAJ/AJUxbj0nE9hCk80qbiiFGfPJWr7aMh8stPqN
DG41DbTgmBaKHixBkIAsofzu9N/6NdLiH60ZtbJBfeHmbcRxq0oV0qtdDJVMwIYuH5r+bHvX0kyf
wNyBageIN+CvosbHM/K5S2HVFds7uszB2H5PYokNCi19I4BbtclMzLRxIKDr93l5VRo/iQyVWHRb
IR8FegN2QeLonsfEGP9XEpfAnRtLXT2CrObKs9Bntg6ZddVjbO6WqGa+101aHi67JdEWoXHURVMi
Rj4sHoxFn6vZ8qoZbsl+dJwHtD3O+nUuS9mIVhD4g0CisE00EPM9YJPeK02bGOx46WGcqkdirSHI
iPaXlRFYAhorMYwNc0Ceja9nULhDJWU8xyqm3QM1iVW/aFpZBMoOIucrzqRwt9Potc482JCiWMt9
0wAtpwVqk5s+UdSGbBSHLislWDv0ORkMXxitJqDKODeNpC8K053BD+oMSVR39MPo58BWVEktSCgG
QGoAU0OzP6B5zsU4QKlWyxncoGPWvFcjxmS07t5L/iF9iPoBAElQ8EcakecedlK7tMxEAdupW1mR
2+bZ41zk71M/DVFqDCfAG93mmf1Wo7vYH1f7Jial4asABfXnuPWOObWs4PICi/bTAJ0mvsmxwIbM
3cyA+gOrX5uUmLRN/CkBZNl6a/VANgWj+PNlUYLTBm4kdDzAV4ErmwezqTB4DiLxrAwwEYOpjYGA
1bxCJKAteYx4gCpANLssUeBYGCy1ykY4MKPCzyznKFC1yTqUgUXC1fFz/aAXpZ/VO0z+2LKCuuhl
fSaNOxoIxIEFSMYSWRm/jSCu9QGb8eW93pc+QUd6vXecAPM/ODunNbiyfoDC+3hZYZEPAAAneCnx
lsEUPLPzTXZhyOIa7hWf0K3ACBr0zM8GGc2n6KxsZXAWQ0plHkF4AEB7F+2NKhzSUafJd6ekVOLR
RLapo9GRdTuD4JMn2RxHHcgdzDbZcMLk1YCd7YFA5+CdHcTWlAAs/59EgviHoevAF/x+6GwWMJkd
0lZaWQbzvPOGq9jq8P/rYulBIxsME9XoQCb1Rxb3ijFTe8xsE7KWmARlcqjGDGzWgbre9mtoGA8L
kIQ6GU2ZLjqFW6mcR7VjktV0LoBMVObF6NPZyW50raZf49hdbtw+Ne602LZ+xtPsNjvSD7TyC1uN
j0TVxodpKSrUlXWtRbfNrB49bexG4KRTNJA0xqABzVPxtI+EEjuaUoJLr8eQGONdMJpDnKfkJanM
pQhbpcdoSzxakvrZpwOAVjSEQbAZFd1OgOI/PwBa3TRpSWpopxpvzkIfKO6OvzxjEAGWB8bxwEgU
XE6EOk/D7OULbr4GvBqAQukDhcjGXX83gPH3rAHgXga0BKQOvs1kXbLRMgZSBsZOMYP4qIVgpPLn
6EMLCTohhwcSGVfOAholX3f97Co7ZnA65WH0i+N8vUTVfvCH6Ek/tU9V8A+D2Bj2/u/j+AYVQ6sn
RWnxcSuIwFrjafCO+MjE3E/OTTVKBhFE/mYrjLubJwL/oLCVAOKHrvuT0qk/NQC1PA5KWny5vLef
ZIEjUEcRBbDNKgZVfle4t8dfVUx7TIF5ucbOPtVIoDslwxjfXRYjYEw8l8P56Rlw44ABBOZlDD6W
PF8xE7qjTmQvAKS80nIwf4BeVwkpWkWG9To1/jbcYWqiVI8LAgYG7rHzU1IBLYI10FUBKCkjTckj
fTEjTa8fJWp+Oo0WTHdjJ5yHa8rVsUtmJ/ZDl0TatR654Yh+FB8dqbvqNo7U8NdlkZ82kJPIebcl
VfK6zdmxIY+9CaT4fSyDeRVhYZxpxd3zplXbDZ0gw3l6T6P1OIb5V4wz3Z204H493Md+mfjmKd0B
7V9mN7IF5ezGWj1gvOsQPfxyntf38e777Gt717eu7sv9HOSNJIASLyeb18KAINCaubOnN2A4swbc
wIX1a67u9eE6lcVoQhEAkwLKrA44JB5KavDqLJ06xMSqtezzSQXjgIUys6z7XlR4wYCB5wGKhU31
8iSOejHk+vDbMsCysyzmd1J9lENx0ikc5VL86DQn0MwMTKH5YW0Kn+SpBO/s86lnxrmJtbndywu1
1zqDGWc/uZGTd2+qp0w7C+RFiAszZR9b5pPauYB7U9Pr2UqVL05WPJbaYEfaAkCqy2dFFAmAZwxL
AmcD1Educ0GLOuUGi8cz42evRRMaJtv1YMs6QGRiOCcQD1k7aQ3E5PVtnIVNfDNk2AEZtpV4gy10
aAHvBLGbx93Lw1TkKejKy4DkTrYbG3ApedkpW5Znb3hLquIGFAiBu3gvrrPuq2I9Wvr75QXVRO8N
Y/MJ7O+b60PTMnCjmvgEUCskz6DqzBK/+LVEbXQHOqe3KSSgpffp0TuOk59J7klRtAz4FRDSo9nG
xVTGufCR0BJxOcLJ3vzhuq8wNn+u9136o5S1XwvV3EjiHKChTzRtWODa9Vbo5e8J6C/yWfUT5NDS
YTo28SQp0Qj9HhsSQvedh3lOTjeFgJTDYEErEiyzX+bzEnaDlPhH5IrApsg45wH+AXDe8xVUl9Ts
VRXMdz1Kz/nLjEKGuoYSG2GoLnxgZ5oqgxYAUi7AZM+FYKjKMVsFiROVABz0al5eB3fXrSdXnQFO
hlp76MiQbIR2uZXJjujGLkka15biQaaOV2ENdha4mubbaNwa8a7Vw9W+S9pggSdS3ls9KADaVqvg
YTna9dGrZSkd4f0JBB8Gyop0AKB7z7/GqyhLAuNrpvqaeL5l/oznhybzldif9Cc79ldEuFVod3dW
DsqSMAYOS3s1DFEzfQHfQp1JblWRgzIxxALYW+w6gGK575lrpGMKliVQf670vbGdYGlcIDLJBmZM
oSQMgJmYFjaAxswZmOPFJOlsSKJREdYHc4/wYQeQxtOIVtaDtXuffG3n3KW+d6v4dD8AjcWvgy9J
BAyqwPXnay3Kj9WtG061f+jfFwQZ4+u6j/2HJoxvkuj1sq2KzgN4DVVwjaGE+OmlM+SUzpY5IXzD
Qw+Ws6b3rgw9SCwD0GiMXhmQmdyS0NStB8yflyCFtw6O1d44tXZQNCpxjiyi5U8dbl/k8QBIyKAP
z/d4youaFB7GASZaeam/Tpp6N1YgwOvUtgyNrlcfxkEfrsqlB1HMUibV2+W1/B3HfPoCoOfheYqP
QPbv/AvUFaDK9YIvaJI9KKTHLkq8mwo8TO2eFCHaYPademU3nU/Nj9iNEvNL0h3j4T5VJTHd73zz
pS/h7D3PSEqyGVaYv1JW0+++t2EbrMHPYZ+jL+6YnKz7JHKj4WDfLpIUqOgEIKPjaDj+FiBquO22
2LvDciFbydhw2qGpw5S8eqskDSCyKgQ14MdgWTDgFJ8vtjcV7aLVKSy31PbdrO1cmkRLbESSTRU5
cxswECoMV2OF9nM5xLJHOnXMlS2ARYzKKbF+KWM35ADF17N456VDHMW07R8LJD2dYKzQDIXQskxk
TdDCbJKNlysgAJGg+JRbRiCndMjmYmUP8Vdl8Ofvsx1a3Q74F5Uv44sRre82scrFdFrWD06cIwe4
TjvP+FqVvqrIptZEMgAjA1XQ1ggeEm4PS6B1rvaAA6O0RzJ+UeN9KXPIokBmK4KL19rGWJClh4gW
TzYlPq12lKLHZVQxseT6nQwnXKjRxgVwxm+0uUHdjokb9cAsvZtktqIlXR8vW6VQq40YbnOGFg3X
fYsztmbfKBjNus6vlDebPnvKsZFOaLJfu+RNOM+qE6DwmxOkIdHWF+8rcfykfEHUnTRvvRvVteq7
P9X2WGSy3WMGwEveJqI5A0HR2lFIheupeKb1rd3fzeuNmt2lT3+/nFsxnJGU7tRiCBAKxvkToaZf
gOfXDBXlsJp7xNv+ZWmiiwqoIgZDNgJiPT/wao5zpZMRM+ndOyjE3cTXv2RX8eNC/H/oMwEaKfjJ
cBuxs8wlgTqrt/tCgyTVunazfaE/2F1wWRmRt9+I+O2zNnGnvhhdO7Vsh6a3dfqh01DrwIy4vyxF
9DjYSuGOlZ7quTFMUKQHo6w+UB/QapcliA4uJn+A+AOCZ5b1PXfzYGxDKcLSEKQYJwvYKyWGkWTl
W9HG/67eqrgbkfPlzpE3IxtJGQMeXVBv2K/AJinxrtIbgmzgvq/yMJuiy2oJ74ytTC4msatcs3GH
wcUyPsXq1BMQg4zX4JSdloCS26kLMNJwWajg1LLsI6aeQXMOUhJut5SeZB1GNvEWwVDcyACEy5/Z
gp6j7rshg3D7XVLkXASEIRuAKwScuTyxFKgQyJB2MUosgRmMT5Ppl6W/YHTjNb3uj8auvFqD6hGE
kYDYb++9o7cfKt8LbT+LTBrIXuiiAant59gc4qddx8DbUqB7dXL3dlA9kyi/iQ++cpNcG1fpk/p4
ea2lArnFJhMw2usM+oMcFBNZvhuSh/7gQNT8GgfFsdn/kEhkZnphxW12XWyO/DqVsTHmkDih891X
/DyYr7Ld/YpqRRXo+1xyMkWPybMl5Y5NMkwT5v8hDyj7J+O0joHn537tV3dmoH6rb4n/ZnfhLbYY
0AEU7nQnUZidkUsKc2eoSrrapvXvD6A3VN/BxuzdB7l6Q1kmdlC89wdfkUTRArsGHh2yXID+Bzkm
aojnq2wRsHk6IwB3BgtNkIC6sd3RX/JodOxdb/1wASU/We8Nkk0eSfCS3aFe5efeLyNbb0rkPwd6
MOeT5zz16tF2H8lQgTe0CB1Aq8qmzT6fd/apngv0Iwc1ad53qqm3NGuJTy1olE6PWvkFiY9Rxft+
/nl5Kz7tBHhebBt4NWCrAyYln76hHmheaAKK16EG93a7mr2fF2sjcZpsaf+PtC9rdhRXuv1FRDCD
XgHjYdt7HqrqhahdA4hBTAIBv/4uKuKetmXCRNX3ch66++x0ipSUyly51sX3nq1AOAyNE9ycV+cX
WM0qm1FARUBmNh3asn0biD5tFWa//b07jm7rUPEClBG1kstvDNn4KCMT3jBqEn8vUAue9Ni/beIq
U4QvM2Uz+txADEGI/dIE44qRo2KI1lr1dTRe+OS7QH9qcewx+m7Z/7ByaBeg0ILReUiSSgmHwaox
m6CSDoGt5t3S4qObNO8kXuOOv0o6wP+vzi8/YLpgSqbTLHLuEhxAHPnab3vcEPpqt4d8rRVzHWyw
MrMmYuxUR8F1DpOzc85yWpckY8r9PE4gKVTZcWCOdG3JFn05szL/+zMrdCCYjMszDvobNyg6d6vP
pP/K3KRYOceuQ2H2B/ckwLPIPeVQKPOCoiMIS6jMocrqK50fFd8592PyAIbA4G8D79KalFNPZpeA
5jvn/tDwOyOCQmNdtdSreo2HgGaMUHkES1dByNqjcnlB/3NTikEMiELwMoabzfhSFZpHO+KxCcmv
sbK1rtI5RCFATpB5AxKZgO3n8suZTt9xRhn3mRt5NnfwEKLeqCubDIcyikFB4RJfGGu8uEufEdUI
4NjMP1tbOjRqasaZ1iD4+QABGHDnvcTaPi4+k2r0mtRZcfI6gfzj5X/mpMsPmlN6r/YwB7acTWbd
O5isK9VdZDxa4o3SsOh8JK5/HzvnLko7r69QvM9z2Iw52CjMPWuQvoHXPN6ozpO79ri4Hm344yLg
ccCnajaOlcsPOQwgoXWtkvuEvlkqWnfbVtlnLPZS46jpODqBynADB2fmbTevy3SSYXnvizqylQqG
+4gd1eZb6n4vq7daaX0ln1AwxP4wlP3IwcVhV9DQboLS6rZ9YWzbBAMfmPiIqjRQmRHaAGfc/nGz
05eX4Bzd/y2KFN28bmMw3iG6wffr6dEzs7+kw4qNq8Rh9l/TZiCWBTibXMNrmsaOmhE2QCvWeCPB
pFObiN7r7bzbjB27xxtqrbN13SmRjEoHU184kzrEGHIenfItHcTWSbqgYsKjtAx1oC97dJ3S+muF
Bi303o1sOpnaG9TtPcPpA2aNgWlMxyZi29sLvhyGZ6shHVyqHXcDsibuG+BUapUPvdv1/TYff0C0
DNKKm7g6OcWh7/a37S5+aExRQMsKQCR0bS6jn0F8LEkx3g6uLbazHL7TXdAbsmrNvatC6p91R/cf
pzvEiSzp3MK8WYHuHzZ134x+1OdAFvUbDrykBZp/zdRfzaQMeid7GqdkxfbSTT4TN/5/09IZZgpg
0sl8hnV2f6B1vTestctgeRX/MyGdIUzoWVdl+HiEDyAnMnGEQALJXJNWXD4yzlyRjgxhM1VPR7hS
4x0fZDu0kH7THXoMx2bHdsz1H/UX1yPCQ468G1cem2tOSqFSMR6LHIBen2YYJCLpJrfbjRiLlbfP
4sV65qO0Q52o7Zx2vlhdurem0C2fCa6e7AiK9kbdddnTv2yA/z6dvO84MdC2wZLmWtCKk20f7eHn
bRMrAShXBdI0EqTSkAwp5etgPKwmkYt/H28itPKATcBZermHjdZEsgoiWj9nD7x5qcnu9u9fzDlM
gC5QQwSjnZzq2EVfOnmLM4Kr2VFAENjQ0hererXNatfY+V0/tJ+3Lc6hdHX9nFmUYqAubLUmOiza
I3rU/qg81srOKn9GfCXYFmP6zJD09QWB3CsGAEFC7D50IJo1OwxurmE9F73BoxV01eizXgFXMjEp
qWnUOIAErrciH/bQSyi9RP2ijrXPJ3Xley3lwMA/zagfwBxBNn8ZD2YHtfiyaGandq354UIMhIR8
TQhgMSrA24jUF9o5mswOqaAkErs2li6286DhwLvkNe7u1tfiHYomnlKG/xAU/xmU55YTXgL6K2Cw
Lreuft9AIqj8pbqvmr1yJy5+rzNDclFNcet4qGfPQAJj82AEBVv2qWs+mVZgL3/eqnKgo3iJ5jvw
qCgCSPFXOGMcjwlHyse8xEd/+GD7QwjNcrqjXu9le+skwvv08PUxCojffXlp77ogv7O2dcg8LLmP
IvLKlrgec8BVffabTKmIWamiaQy7hdzrwxdlEx+MHb8rn/IP8NHdTffpB91Pm6dM9azH+i6GmieS
85XM8LqsOf+EeVgF0oJQpJN5g7OmArMG6VrILvvmwdgOQRJApqf3+QYDLI+Gp2+TFQDBdaFRsikV
Nsc8Ak+BC5uf8eSDDO9DfRwf1S918BUqMsHoa14TJAfzDqu+s1Yi7noSWTIupUeCGCkhrIfDhxk2
Um6i0c+2ii9C8Wht8Yw95vcg+Vpb5zm8rsLvbJ2l1CjG8zaqMphFsyuoN5YHrvQMahvtj2P9aj64
nhLYJydQA31brxxSf/AQt2xLpxQfa6GOBtYb8wjh5L07D0P4+Wx7XWgH2kF9VB+Ib2zNYPSyj5cu
RIa+RqO8+Bg4DzMpneoZb4Qd4SeAGl5DiPHN8+QNoeL/2XosLL5UW+dgbFbH6RfX3QELE/qAGJWS
s2HM14xt3GPdHQ80d0ALYZbH678YITi6Qsjv3aUjkEFp7RdhhD7NystzKV8wzqzLX73NMeTnwnqk
m57Zb3Qy/oMFE+QEBvo/kHWWB3sqJacI5wGTxnnqA2zrp6tl+aUlNIEpApQfqjpXfOway0VKVZho
Masf1Dsc0vwTkXP3g71X3q94H7+OXrLv/PzdXVvApQv23LYUN2arGZMWwTbJevCc+DELEpQOIIx4
+8ZbzPcBQ9NwiYOI9Eo5yO6bJqsnGDI6b/pBvNa3HorvMZou1lPuWY0P3VW//IoCifDG7eqptJQd
nZuXAgVSYrSwh3mNR8/6MXzJTiloSUHtgrl7z/Wz7wYeGsXDzxWvl96KDqZZZ8F6gMblGZ+U92lU
CwPLq707uedmv2zn2Gevmf6eWkGSHXpzZaEX77xzk1LC6VBDJJiqbf2GetlTv8MQ2gNIFO+qfbYT
lmdDAfneynABgccZrbV0gxnp5A0NiNuuLwS1hbcxRpxQo8V7Vco8oqYtkqFGZ3iw38rSJ8VDZW5R
U4T0ImQXHty1zHThA6OyPU9lY6AQEoiSPV0fXWZrdeMDJNdvB4LhSTNKezyEIBJz27WFQwfq5/MQ
NgptliWjfXJa0d5UQbyPznHoVuN3MN2sZFOL3pyZkD4ioz1SbfDagomt9ng5BVw89OP2th8Lex+K
M3NfaJZYxtTiZXJt111q0ApGJgOl0DjbdHAHUljR19t2lkqvs4gO5tzwZtBQero0FGuF0Sodb6BV
fRiQHoKmtzfBZ+bFCuhX9m5+qpKX2zaXvhGUxrHt0E5HV13yLTbSKs36rvFbtwhZVO1zp1kJg6U6
F9z6z4Z+6dZkJTbLM9jIKkBFwOFoNH7JKo8bYcODafTiKUh4mMR/S+gBo7NiO4IcAAxydSURVlHi
AvBgjPdR9IsOL2X3+/byLYYG6PIh4INNBYTPpWvqUI5s7PsGPFSvNQEM0ABFaYob9v22naU4B2ru
f3akYzlhFD09DjtQI8mMe7O719ZIG6+HLeblAqAWZXEMtEBp+9IXxaH5EKlz9BXl05RG83Bn+d5M
RgcUtRnvxniaAGit2LHUkn1DjK8Eo6MBm+Li+ba3f+DZUqKInwJ6AB1tFtz00rJqJnTitWxo/D4f
4txridO+izKJH518qH6MJht0UJtVTuFBSi4L+pa590mWYHSzU7Lax4HGdvjj5ZZBaQAwEOQlx8Ft
heM1xI5Lj4JGOSaY8KRKNWxpyetjlcT8zbJVu/FyUWFmSY0t+sgG0/oZuxn54KPO9+owOu+UYPYl
AIVG90SjTEMAN96gD1Aw4Hr6UHZzySqqRtfT656G0LEpf4tEwaPJhUr9JgaM/FFjNV7OtdbpB73r
3DV2tD8Ia2n9CDC3JsYRIAEHTvPLTykUPo1uMzY+sxUQfL9hiTcQRQknMu1aV/OMEcwzKf2Mrd9q
zV9A4OMlevqBCyMoLMAqAJ1kzbdMjz2zFQD0auim9X89sIhBs5kzAOXheYBKCrccKAi1tvCNdU7v
BCAWZTkcBufjdigtXK8XVuYNfN5tnVzWWSqskLYS9yA+aRIvcQHa9FSbTnuVtdlzBh2x2AHcAxIo
j7fNL5wPBPw3uN9RLwFCXDr6QO+SqkzBscdT1SvH3jfFi+FuxnbFzkL94sKOtGGUyDXGocCt7jYx
tNfCkmQY6Q5q8dL3f62z9eecIAgGTOdeZ6iYLShj1cVZBMTGMdfAF6CwYxTH/3C1I3wx+zWLrGNC
6PLLWUNc2FU6NX7SOQ+V2geAYyeYLFll8FjIPQlGrFCLUYExQOnh0tBUa6J3CvgzpH0cOlodhf1o
Az8PNM5LEyMRnuJS9/VcE57ttmyjdyx+/b/FiXS+Q3Un73nWYE0L6nUYrk8Arik2dbtS6VmMR6iu
QN0H45mmTOrWxYQbeos4MXgSlCxorFNlup6jrTz1l+IRGArwu0Boan5PXK5pEg1Vns7brilR/jRe
UmhhQ2q1F9ARG8O/X7tzW/IeixK8rUfYUsiBNFsr4Sc1PubOGsPawh1MNPTL8EBB+RNIoUuf0h43
1gSBF+gj6e5TpOXlQx0r/G2yLfZ226WFrAzqg+iT4krAnSPPILAhoxMm4nBqFZgoM8RzIdZqfove
nJmQDsaemzUZCa4IUZeYFtVCoo0B79t/OOXB3YABRiRgGEyVFi2mrlaO8y42m8+mYP4QvaTKr9ur
dT2E6+IPnxmRIqCIE6sF3rTxa+dPC0nFtH32hal7TXsz8q3lDoCh+ILfd2QLwPxt6/MT4+quBTsd
cFcOYMTylprA/cOAScPrwG49x9xBNhRs1/cZ6rpJ0PZr6oNLF5qGJwLQajO4R57zL3rQbIzNHO2V
2EepudWG4RvgIXdl3B9Nk4FrxNxbhni/7eVSRM6kTaC7AgoPp+Rl8FdRrGR2Cy/TAeR7enmPmdm/
P/DnkbH/mZDOwLxPC8OeQ8VS6VOvFs9pMgNO16Y1lwIfXwsMZKjDmZYsI4oyXAYVBYYnY0MCyMeF
ejXtSTEGtxfsT4tMjgs85pDYzDKRGMq+XLHaQXFZN8vG7xKtLr2c4IN5DThuArXIGivsE8sO3b4e
XsAh2t9XeZ4FuV5H+I8U/EiPqpSPnqMmre6lA68djw9NGahWo4w+0VvAVQStlaMo8+hB5yn0VCJV
HY5R70wHEwDhj2HSU8x/k6j+4BEpNm6igaUUIwL0KNpmeiKmqF7blEyHHkxRQc+ryfVQ/nEwUDpx
/F+NqkrBDWgbheXFqNH8MCBN2m9KvSx3CtNIEA9J9OgKvcb1qDsizM2B+VZl9lujHgiUvDAbg85Q
8gjiaRqquFohUhXts1LR945igWR/MkJWOWM4iYoAbUfGB6KrE4YwFPNo1Xg0eknelcWm02p38noj
bn7mbkG249RO72Nja4VX9kr22KuKqL18SHjkQRU+37hW0r8O+aBtu7rIviox1fyxozagU8iWIu/2
1156ugMWhjwChxwGTuV3tE6g75M7SPRUx3SONKqr+040fA8JavMdCL0o9RrWDUGlDO49WGNT5g3p
2K9soeXrHVUkFClwPsiTl3U/pjW4hHGoo5TUd78b0A2Z1mZYY0RfsyMduE3JisrAEJKv6XlI7Pqo
WtF7mrsHQaY1gY41W9I+iot6bHMH1ReLRJ82nk9eDOwQlOJdT5TO8+3vuHTMnX9GybEcfbtKWPiM
cOQ4ZM5zxrrtbRNLB/g8eIKqFQisQdt0eS4IPBVbE1VeoAg1f+pAz1ZiHiQBMZOSl58l5l2i1N1X
9lqLeCklA+UHqnF4hoAJR8qnCRFKb8ypH9OOOvVLJfZ0lDTTfIf238p2WPpm57akslzRpUPh9FjG
CrzoHkSHi1Cx1Vee180zMN3G/zHspZtjBEdIjZnNOQOEzmjsNXa2qfTXKFnza+nbYdb7f/tL+nal
PmZ5Z8JQhokhpxsAzodaLXmfDHR0aPZYNJU3tvVKHev6y2H4cwZ5oF88N4+kHKqh0KCFfHThazlq
8OLVAFImtp4V00BFcoUa9PrLAU4CB3VUIFGOl6OERkVPxtxECuNibP+3ogXF9NgN77f3wJIVW5vp
JkAPawJ6f7kHRkuAbqK0ZsKE4Sk1PiEqd6qYG9T2tBKJC7nhLPA0M0DMBdyr111txnbBHJgCy04w
dIfeQFlrR3CBmXea5Q/TxgY9QSq+ps4dbse/9xMVSJzGFhi/cC1c+kk6NLurHmmvyko/cbaOu8cg
OapOa7oO1+cWngqAfgAjb5rY5FKIuAbNKzLCEPjO/THt7ofYfLrty7IJZDNg7cNbWabt1Eu1SUyL
Mb8e4z3IktAW6asft20sxcWseYI5cpTBrxDWcdJR14wgATtZny4IJJyvTQ1dD7Fi5joFVOdPoiLy
EOkYXL/8LHGXZgLgWqyWeVfW5FSYTgAZ5pWPv2ZFOgTBACQMjcIKoA3biTbH1DJ/FqxYKf0srhno
IbFuoIgBG9KlM5xaKSl7mIntL5R9Dnnk1W2wquu8UMXHov3PDkZYLu1UNi+tVMBOztpAqbfT8M0o
D1OC0qGdeRa5LzGTXPv534OOLu1Koa3XBDlnNNs1+QaCfj7rCW4td9MPaGUbz6iv+X8dhUTFAWhj
iHbWy5Z2LRsiygeeIZMlph8PKBcD6hQZ79Gw8jhe+HQXhqR7y4aEkGaMMNQaefGCjqS+B3dgeTc2
1bfMSdZGd69fqio6ISrqdih1YXBS8qtToO6rGTgk2ip7V2s89+Ou86BW56FIeTIwih+Z+j+sJZ6r
YKUD4sm9IofIHE2BajFY8YzB9kUPqHcSEDZ60dolubDbcMKjkvyHLfmKDYT2oqldB0cHWHEObsES
z9bAvmPgMfP30XHOJyitIhnVqhcZPBpBn0L11548GfmGNmsA44Vb/5zQTxYEisxOy5UchH5xAkRU
9E0Y9YuplgHXtV1ZrS3forX56pgJPEA0JZ0idKgHRbgT6APhiFqVd6r5SemvuG+DBFN+t5dw4SpB
SRfYBhvzuyhCSkuoKa0KFli4ZlD2qBTG0am/37awGA1nFqSdVatjExcEFpy09xnAC5PGn80sD2+b
WXTEsjCbZhBwL5rSqnHKxqJXBXaUGz+pzvBi0JWC7VL+gslqgkY6Sj7oYUprVVL846K0QCs5RM/R
zJdbvjoYVjcrz31hKEb3T455cn6pqBizgm9vO7h0QqEXiNrdfCmjoHt56DOzrSNrHJmfug+pjbeD
+EG7TaROK8fE0tFkgM15dtPVMSxwaaexCqHpFFSzqeGcoMQQDKXtRSOAaSTf9uhY0WLt8L1m78GQ
MWq5FjoZkFRBh+bSZj4JxsRcMcPQ4YcZD3ubFt03JzfuKm6dWNfa/mQmr3bjPFMxAANIJtXrFLsN
ptxB7a2o95bZGGHFa5BBa8bb7aWfzV/Wj9Bcwbk5zyiB+kWuHzWVpQk6oivVCDTsWh/VxbgOq+JX
hOmQkbx2yUowL33r+VUKUAwSZnyKy/XA/LFF7SZmPtgqvKj7dByUZiZA/1e+9aJjZ3akvMitnURx
SwXkG/0bHx57tletAX3HXUVOWhVWYuX5tHQWAH+ABty8hVA5vfSLIoKVSCRIXN0U/TcwIwC11Tba
iltrZublPes0mpynreZi+WzyKJzS4xDecMnr7aBY2id4WOMzzUELaMOlEZe2BUCylPnacB8lp6Ix
PdfZAV7D2SYZ/2XhzoxJHypRm7It8hRHj6l6dX2n022bVyvLtnTxnHsk7cKsjVuwxMOjEbxGDmYL
IRqWlEdO3/T+XwL8P39klHMP+JHIY5iKta+Vuxuyp0Z/rav97U+0uI3OrEhHpk1ENrQWrBB3T6qP
sXqA9kAvVg7mxU2EB9KMFlLBa2hcBoIZo1xOC6SOsREHpPuloqQDa04LAVuFhmgtgRdzLUlYPjKd
ubIzMziZcu0cjGtgzjFwGdV161mJ4Qkb1AgoZnliSPd6GYWWMDEHgKKPlWa+BjpWi50yKJv1EArq
a+HV1m+rXhOyXFoMJMYYPwdsCoPO0g7HvRyJNMHTlHEngDIQTuPfWdVuS+2NTRjBOVVFcPsjL212
dPVNUEmhrYUz+nL5K0fhYH3MsQ/rIt3Vam4ClpMMp9LI7X8xhasK7xCiosslbRATez5iBM6VzXQi
IwgVB/XVdsTLbY8WAPiYx4QVqJqA9+x6pAj82QXmAPD2ZtbWyZK3ntNT2/8ao5+GEHs34ei+d6oP
9sAXjQ4bS2+qQNFVr7e6tam3peUleJwToJBQJJKXl6alXjQOTh6QZm8IoDIpYA2u83TbZaLjK8lX
7LmZOb07O7K5VqedQmBGQbftrcusHpinlvJ001vO+GJC3y0KMQzOLA/l9q4IKo303xH/AmAELYYU
m9vnip8lmlY+u7rC34dOozPrJRBL4MMHAiccE1BikqZ0PotxIs+93eQV3sma+5JGKXkabIyp90XU
fq3xV6DtACjbl7x2hy1PADUMY8XsORiDIFINkYsRogm5WXFcmgwwR0ZyjvUZo3bw07QuXV831Cw0
p8moNp2Ldl3otLntCfyDoG2c6rGK6qkArD4HfriruOM7g1WFNfjLiphDR7E1S4bR66SrCDh1RH1P
Gq5Nnm0P7KfSOfTLqGbggKFOrWK0P4bIXTuYIGhhbR13vplWun3IescIdCdWX0TdD+mpM0f7UUsK
MmwgciyATxn0/CHTaReAjDq2vcSEFpaZg60SWo5q9G72btYddN4W8SYVhvOA9mazT+LGCQHRQKIQ
uTGOmhqQRTUgY+q8ibSGkmjX9flWa3gZFqZbsTAlvAV7FDXFHZh0h++RmqSdLwal2iSWXuUrG3Xp
4D+PJukUaiYxNX2KI7kAC1Ib3XfRs4PqiJu93g7bhV4T0ERgvCYzGSLIqyRDbaqaiTZX4sbhgZW7
xNmkajjWby70HKv0LnL2hrK7bXNxQ56ZlJKbAaMDDlNQOmhAHF7pNYCpSfUUV9PX23YW1xD8G6Aw
A3EFtv/ljiRtPfUshx30OncC6gNlnb6lhv1cdWLlcy0v43+2/vz7s90/jExQba6ZTvZOcz/V8Ymb
1B/d72a1maZNmz2lzZrKwsLUzwx5Ax8HWExwUblSdgD5mrgBpTWqWeQU14+lODXDjzj5PgKEYYVj
Gzr0FVveg34fhiG9Ug9o9oXnn7eX+frCvPwV88F45jqUkNyIJ/gVfQZcf/TSjFnA1MGP5pmrj4T6
dA14dB1AsDgjwecXP+rUkt/MgrYeTTjzMwzcV7USmtTdi2jNzEKVEnaQCIBFyQabj0xIE4nervKp
RPYl7BeT9E+0T5odT8jBNmjpFXom/MTAo4/TZk/Lut64QIWthNZ1TquBUQ6DPgA3gq1U5keagBet
6FyypG17QqqUbKPC7QI+Ktwj04iypZXoK6fC0icFPFgzQV6DRpFcUwGvpsvAKDSX5x96V4QzCxt/
tNyjke7FQD0HnarbQXT9FsGQio62Ayo48FV+s7t2PGhtTkt/cL9PEAdVHgtQKbZQJ3WGIG7X+sAL
i4pPi9CBlCCSFHn4VK/LCky+ACvpnVvf1aPpHkCPihbfYKZ0Y+Ci2nLutv/Q2Z8jykbQYm1B9Cul
epEGjnItw8csakB/f2XJ6BkNdojyVSm+9+M9xC/Haa1xtLhdzoyalxtULaI8bkxs0MGadqlmf+FJ
F5ZgGbj9CRfOQDg390DALwsNM7m6pELqJirNFnUXsKkVxX1DXgu8HArMnQCxtSnaUxGtkYVfn/Gz
zRl8gyVFeiMdBQVQHaRrcBS0xa+mzfwUGgIRht/WYGGLa3hmRzrkIjANjQAO4M5qD2X+yYuNJlYy
yPkzXCaQl65IsdGkpAOFJFzhzdOklt4wrql1rC2WFAiu3jpWwuBEBjZ13MD7jLpPTn7nQvhiZT8v
nSDn32Vez7NLoajcFD0eOMPcB8X5qbS2Nw17Ay+OSDsKLfJarq+YXPIOO2pm5wfWEcxblyaJUXeD
cFFL17kZJMXDSO8ZMPPGmib9Uiic2ZHFjUTSGqOawE6isTtbYxuOAfYpj4Pb22nNjBzZQ96bnQoz
HYTICfRAkqIJqmJNqHZhUgOvAHD1gG4elFpIyy6XTdSiokBgM7+iAiNPsYjMUOcdHQF75EZxgioK
ypJurdwDRNZvDFDufHNF0d8BNWZA+rsBN+ffew4qQFACGLjvcMdf/qKqJxWhKmh0YxvzFk2Rt35c
i2jTVdqvv7d07ru0qx2jMfESg+9u1L+UkfazdczAKVdew0t74dyKtLE11k7VGOFLOuKD8MrTSsjT
1U+AWyTqhJT+C3AD/+CXi5oeChhzUipZjCuaVYmOVgKlbhSmtWodSrBuormaWysfa+nUmqcNQT6A
BAWPiMuPxducA9AOU11ngNeofKTM9m97s3ixoB03xymBSKNcvU6iLAXLBfpJ9dB58TyCtdPVHe9D
g2808qjbice7v4YBITPQDMxJobCP1FpaQkUh6lgNaCJgdgCQdpCjTOO+MM2NzfjK11rKfRDngHUA
nA3qW2kJnYzUzUR1hpZm4U1KMPWxp9lfG/3ExIE1b7dXc+mYPLcmFWKdQvCpKGAtQWXeZVtD5aiR
tl5JV1Zw8WTBjYwXCkH2DBW2y9BQpiZv2ezXaKmBa/HQIEVAwb/MW8VPHS0Q4weY+P2xHk5R7oRR
Oq5EzpKv+AGo1IPEco6ey19QFEDDDVB0gPRcG0bFj85NggJc4yqhK99waY/PdJ8YMyNoDsgDSArw
dzZRwMhNUqMHL8skGi8SmoPRoNYEMZs9tg8WjQVIfCC4hmc2csSVn7CwEzXAAFG5xJTEPP176aw9
9OVQzq8RK7W2yuSGFV1r+i+aQNIMdg2otl0Nzfd2kY3O6CBSp3hf6ygRoaX71+GpQQMWuolzyFwn
kd1Yg+zLwnVUFDu9jj1lODZUx/jqGr/5QnBgLALNUA1ABmC65PUq0xxDaTYOyVRgADAOSnKwyqdY
X/kui89IjC5DZhbTW9C1kW5Yi/Z43WRYtZJFnmEICAe+1MQb2DdrfKAZZrQfbHs71Ty8vZQWPric
UEIoZ35O4fy6UhLSXKczY3B++Vz5rpj6HUPVisVrPeWFmJgFJVA7AgbewGyVFHZgz9YtcAb7jp54
zbgty8chfbILlD23or1v7TtdDydq+gK5mPYVVbbbXl7vvLnhCgwKaqdAx8mvDtMpNCpUTAFbo/HQ
RYlPzXaT5uZRsWPohLsbdBGCUvz96Pul2XlZzhLcPtOtwaxhNmsMJLOGV2nOplijElpzbv7EZ1ZQ
ZeBxT2ClyX0XbgxvgL4bxpcx+p5nd9GwlrZf74lLr+Z/f2ZPLe2sTpAW+Y25ScAanfiMfKhrTHCL
VixIcc1kfhjIlUKG5YmK1zfGTkCXrw5biC+LDgwqX24Hxp/Bpsv4hzNnZqRPNE7Y+sVsxjxNX5zO
Mz4xN4k09sA/7D1/qp5t3LO/lJV4XNjuMDs/SIFymEGv0nVOY6d1IFiC0S4MPJsAaB6a344dOPpD
X3pOHgw9CnS7277Of/PK1TOb0qUe89Zwxgo2tSHM0t+D1Xnz5Zre82StmjD/KdkUOkioSKFY4wLY
exkiZcKdomlN7Df31LBTl5wa84FX78b01K+JyS8Fyrktya1OV6axK2HLxLRmYm+qKDDLylPE/vby
rfk0b8OzsKeaSUsb47wYD80x24zWQfmT2nqYMu7ZzPDtzl25FFY8syQA5CTirm7ieRWrhzL+5fRv
dEo9snY4LsUFMg8MDaMug3F86WM1LFeF4oDoxXIyz83vbXEAcaYHHjx9jaLz+rbBHXpmSvpWg5kP
ZWfDVJbuo/K76uyt+Nftz7RmQvpMrKwwZ2jBhNAGtGIelepHjez8tpHFL/OfH/LznrTQZ4y0OeZo
Z6IZwhrAeS2AhiLXftBItCZwthh7BmZoQR4MZI5ctrB55TbQFYG9QX+f0jRGC2EIGjHeqTnDAIDx
YZO/B1LiW6EAiRQLF/bVgBFByyduRAQCjbKBvDAuEhC4JkFuvvzDWmKGCckPsJRXcOK41BpMwDoY
PWVin6M6h84EUWK/WmNVWboncZqjaICePcY358g538DCTNt2wiLW/fe2ugPmwDPK7QDBgyYw2EYb
trcdW9xXZ/bmIDqzV1QsFvoAe/q0K4Vn6EHMvzraiVXfbhtaoHCaxw3Qf5jTerxE5R2sU4GTHUso
TuQez2ztI9tVO3pqDvmb5reKB6aqR2iI/SLdLvtUwhXzc256ddqfmZd2tdEmrUpm831Y3ndgv0Dh
8DO/U7Y0aHdJ6d82d7338K7ASBFGvQFHsuRXlF4ooDmlaeuDJAJy14KfoikY9ZXTftEKSIQxNoVl
deT2EQRYLX2cUFWq091gHe34rRkChbzf9uUPsvty6QzwdUIcEeVIAErkx+cotGkoMCUFTj7Foxsd
/9tutTvjXj+ATjP2ym1reCqqM15ycPY0gKDMHQ3qlfz8OlLxK6D2iqcHoJcY+rmMVLzNU+gD42/n
oB+cAkXziipMyseqWYnU68P50tC86mdbQrhxgh4l3B2MH6AYKnqohXyuLOmaDWkz2L3qciWDM+oT
P9a+vXdDY9tjWanPd10YbxO/2mRb5iFHCNKNtVe37sY86c+3f8dCZmmgpgDY+zz1Mb/pLn01xykS
Kjhg/Pi9+QHtZbCrPdhbvFV/ORu2A/fJSTuMK/j+BfDupVFpK1KLDFSfjfIfkIEPHG/aNUfqmfs2
VL419+PutpNLa33uo3TZam6mJkoPc+l4bLXfdv+jXAM5rK2jnAV1la7X7QQb79XePTle8aR4mupF
xw8CCSJ+0k5P/yenLOkpPpAu4/psUB/3qbU31K2yltldX0UXn8nSL2NjLEoninKYcF6MD6SPQeXR
V7Z1VsJhiW/0PAavOCBVTFV34/x99k3paSC487UwD81X7IVNuR/DbvfmbpgXb3Mvoqvcn/p13nLp
p/S6iu04Mts5HMUm8pOjec/D9Guxwevqbnjudxx70MFeVPd0f/97eNQfoCO8oZ8RAnVNQXx1LaRD
rlRZakTo12I/dhsjSI5pyMB6H5INeL8/Idn7rmzT+5fkhELPdu3ttQBkvFwJ6eT7f6R913LkurLs
FzEC9OQrTXt5rxfGSBrRgAQ9aL7+JOfufYYN8TZjrfM4o4guAigUCqjKTFsfdJ1OKzEcDD/YWiiW
HwdfBgng7xNadj4BGL+zdvbKPXOaX/F4QZVkOl0ALgKG7tzPCqkcIBdvVa4Zk23aZMcqzFc4bZdC
wNyEEHHA50b6ifvJBdp3VxThLsZuKVu20hq8dEThcAKDjGWiXVD0ZFNNG5QKkY3mnf6LRhneUzIT
7Y+Rft91jbVhurJykCztUdBOmChXgCIYh/P53GlDYIEcYbrvocEgDa9H29hy7kfjPkIfKhDhGV0J
PEs5x8yiKtz3glInQ8un21H+HOal35fxO2eToihf621Y2ph49ph4eSwwnomHEzoaaBxMFwqA0o40
bO7xagultdJ47LvgvgX5EV6jny7H1cU9MDcquAowOGWVEeSJZjjeojHPMzLr00pG1zbfB8g00DDe
DBW2Rj5Id0ZeXwOCuCXmE0lBTK3xA9PNTUHDlYN60YFnUyGsc8nQ7hpk+Cq5GTdBW133XeHmUbky
+sUZR4ploA6GG5WYo6Ortm2tHvsk69+NBh05Q+iSxDXI7djvalNyLk/24n5BsQHv48DPgtHn3Hsb
Uo0ksTCqNHtrVLax5PIuG78ZB9hEX+N4XhzbzJhwnJWguDNLINPdoAbpB6M7WqN84hrRsW72Muop
l8e2uGIzc8LTYIWGNr2qMJVjgOZk3vkJiHH7WFrJitdGJRxeAN4QiQfYIz3kQyT1FwSsJPJLTl64
dTSlr8tjWtz7szFNY55lxry3KzuuMYV5qjjI4byy+Qp7tk8B9fm/WRJOolpiVUyma7DBvnNQi0qK
Q+tHBsqiy3aWVwngPnAIoN4lFmSBUdfMRLZx3VY1B+1z1w0K9VFNd5fNLB5xCGD/NSOsUondppsF
DoaiocQL8ljeDV24JtK97At/rQjLw2LQylotBmPUJ/AybVTzlXf7otmC7rC03i4PadkXAMKy0JaK
529h70IcdrQDCf7dWBI01HBJAhRLBR9PxJSV03txXOjiQ0sdumFw0z13u9LoZTWARBJeysAXY9yr
5YvZS86Yg4dEduW15qKlqIS3WvRLAgSPYpc4jSqaBvUId3dW6Q6trqsWzD/F3cBfK+0f80pMFMd4
uELbMqBlYmMv05D3gpYHzwQhJOJ5FSK5VJJ4ywr9NgW30OPlNVtyQ/BYoKg79VL80I3kLM+1rAnB
ol0lfqaE10PYby6bWJg8tBRhMMoEbP7xTpvrYWWNSQzKaglNplcJ+KLNwjPw8mytVaoX6hMoiaPX
ALUJVFpN8a0McqTEzgssVJRAqgq04IXkybxwinjYxHiBNtVcBk3CgPrFeM/0xL881P/XkydkrmAN
hEgmJOhAny8SCyW5lQ06pbVr4XHroCdJ9GaGECeVmw79MKlC6SMLpM4napjvpVjNPpvcMlyuBvkD
L6zoMUDz6104sNqnTIIgYBLreMixQF+lVvy6beSOObKewyMKlZafvZXVrzTtVVev5eIVhPBW5PZy
IbmBlfcfRJL0+xp47+sqtQN0ZmbRTuZh/ztujUy9thNoyFljAOBVOhLj2+ibvPbUNFL2xdhLfheO
6X4kkZl5jU314KjRKDmVQY3WXNluSwhd8EYZvKEfDEghSBrEwqiR2wok2RQAb4Mx0yIfGloqc2pi
1rhGdFHnp8TgPm6S/Ju3vV1DnTZBK7WdtLbqBt3I9oOs9sdElrJTnWbdo0XH4rmWyifQo97CFN/1
OQNefSDjyJ3GtHPIRSsZ+qkCRd0A4Z6+F2DPca0k43ct6qO7sLZltKwrYJljvZwb4HqNq8LXDNpx
d8iIASKtVPWNhCR7OWWKn8p4ozPU3jxg00g+41W9lypeHnTwhO4HW1E4ag59BKQGiKg/adDK4UFL
x9TFVxfWoWqMOPdLrTJBIBv1itvQPLMdtUe7tZulFZ1YnYfiQaviBHkrxRkdRMZzVlSD00i2vek5
NN6d0jRax9Jq8t4DvgGGoDQfDE+zwx5aMsDFbFC1Tgq3LHj40I51Yz2kad8OLteZ8sK6JtsVWl/I
rgGWxE0ny8MXMUNQ/1RyUfiZRPnTYGO5PJkFRo4yvQabSqVHLxroga2DFpb2I5LubDc0ba0EDtSG
1asRqCjbAUevYe2Y3DanXilMdqhRWYAkxcTdy0oCGb7ctgLdAQnPwJ2c2ebotHGBxx21y/mmZUx7
jrOQQsQhZewgZYTsioBWu74E3YxVjejjBARIw42JKiZzaBg86hxaFLwnzVWrQk0sQrw+1BErd4HU
2Ce1S2MFtkOaeCZpwl0DHYR7dPCPe7VDLRVdmrHs50ETb7V+BPtRYXNwaus6+iOK1OR7XlH0hfdx
D9GEUZW/1ZiHiVPzGEkUV3poWYZ9cFIlKX0gZt79RjNH7A/2CGW2Lm92FlqtfkdSD/q6PrHGI2VJ
AJYlXb0ra1ly4wxP4I6KMW/0kkMkZpTC6h3oe3SAmFkRvilJgjJWERdWdxswlh2qIAUBjkWa9E7r
avuhQc/Ibaay4a0b6sHcEKra27FTArYbTak+RXJq4phHL46fNdS4A1kqab3OklL51JC0uNelhh0V
yUi+cx0pIvBONiqAGriLfQByIQdqUIt3D03HIEsBhrSDMZqDB0btBAKXsjmshMsFkAfuxKADAPM4
3hqBezg/xjvbzHSrhuwyJA2JJ41okYeU/WDanm2YPs72J738raUVkK4InK1DDx9DmHssvwJV8cfl
2L3Q0nX+MUJGVhNS1CGdTt4UdM78EQw0XmK+973qjW34nZefZaifogBJZ9M48Wrf/uLhNZ8NIctI
ZSm1WD+93XfJIWGt15bQWagVt8o0QOXknQZiFyNFmxcqucBxv6xMwJSfiWcXFgMPFfbUbPKjp00q
E1Df4+wyqg8aoc+4jjYqq98L+WsMx9ixUaJujDz00iLCP/qVVGQhfQSecuovAK4eqG1h+BDSVvvU
LGG+KW904OqxVQ6cHRiK1SsjnV4kfox0Zmr6lNmtJZfa0WzaCto+RenFtk+S0sfTplMRd+DPRrzt
o0OrrGT8CznrpJmNOzQ69jRcLc6NUmBfA1TykETiCNTH7hlYyt04EogSMtMtKnovDb8uD3Qp9QLy
Flo69qRsrAkZeRRK0pi2MBnXsdtppRMqEVD9+yAFz/b2sq2FTBKcpBae1WXcXaCFdz48zqJaK9QB
qZf6iU5rx2y8ywaW/GNuYJrf2aIhDALaYsFA25Qx9Me07Jp1wWua0AF3wrRcMTe5m+gjwGGB/RSZ
JMp1wnJpeoLTWx+xXPyh6p6j5CU0Vh4HF6fsrwlR/DAapKGQOpjo1R6S8CCjWlPwXRmEITgAC0at
MxRYaKsPi+9a8+lflKfBzojiFxqyETwAQj5fFnWU9IFSGTeIOMocq8VZD8y7JMuvTClOPGruxihy
irJba2ZY2k/oXkapE0x8QAoKC0TVFAxDRKldXstOkH2QzEe6JkVAJKaPPVl5VVk8HnBOgdZ6usoY
4vaVsn6QgL5AeHpnHgAe6U31Il8ji9rnX2XjDCv2lrwduB+w5ZgAC2BHnU8ra8u2VqejkcqPZe6n
44dkHvu1SLhkBS306AUHfzzCvmCljXCtJSr8I2E3deUOQe+UKlKIf957p6L9+68dYe/qhd10MSUY
DRQTSG7u6jE95UhUU0ZWarVLmwpkMJDFAMkbniwFt+ilqtOTCG6BdOOUWuNpoGuRfGlXGahKgP8R
jwK4Np+vzcCJhlQBrgCkd+hwgwHD3scB+GBQdb8c9JYUKtBdjb2FF2hwZtvCzOGmUUp6ZiMr8ftX
3HnQfHpstqWvueOxgB6a8RBsTN98QundGXKnOrCVp5bFwc4+QJjPzq5omprTB6TgWu4PjP2ma1TT
S0/ss1ECD3E+ozbIMno6woi0Q9pf+leZ33xAhG2bbox9/hk81rfdC2TAV3oylurOsAsOB6BxJh0h
YSV1U2srJqG8VVfO+7iDTkr8HsluuH/A3VbZZdRd7TqZflI8V+YmhQVVIQ7T0QBDJS7fy7uw9Yxb
DrirL7vSm7HT7pODci3dkt1a8XYx2564IvCCaQOLIdaiFL0YIrUJAFjc9iflCQ9liRdvgx1aCrag
zi4h31Vtu+PzZQ9e3I8zq9PfZ8f2IKdtaSeTcnt/S4nuBMoKFmNywJ8T+ndYkwPPDIwWx904hIHq
BDI7fky+2XO8sYFF+ro8ksUjYD6BUzSdWWLMqGmsYQIzqJ5eN6/sFPsSeio3+tY+NFv6ctne8s77
OzDBOcMojHkDzgpo6FWeIeuOBl6YtHu8bGWBz0TFHvhrRnBI3I8LU+Yw03jZte4Qt/RfAdYh++CB
bH7Vu3hlWAuQp3ODQkTRjD7mHFrWrvqJXt7saiSu0jnta/0IfSt1bXhLuT6eUXGv0P4oyQp3TE3P
5cQs4R6QYGpe663yhk6WK+tGP+hr/rF0moIUELM5Jfi4xJz7R53UwHeAH8SN9uG9+sA9NDk2p+TV
2kf3QFe1R2vT/Eq2axrUixt7blfwS6DSVBqiGurKn9SPnpkX9yBcdPp7tGbrrnKtvSeSQyALu6aN
seg7JoA5Gii20O0unoRGHJdRDr0Dt01IuasZxZO83gyDJ0WJtI/yDsMfS5S7ClXPEFctLXkYS1I/
5R0wUkEm97tcHdlVURUk9y87trYQF+bfJvh1M1oVA8sC4gLjrgLaulzqNpdNLLoy3nmhHIWb3dTM
eL7iJUmgjmiZyGtGDc9/6oNcvnVKtKMZdwuGxoLsd1GQO65HK68Vy4P7X8Oi4DPc3arjARMfJPKm
M6MNk9PtyuAW3fnv4ERJksjAy98EDHe7Q3ECfhTPLzgmyRMEF8PfJ+lq/JV+E0ddKwEvxfPZnP4h
I5pF2WbMI7kwdGgsM/LcFMouDOrtaKL9zdQg71mGrlUat3WhvV0e71K4ndsVAkWqVmj6IZjSDJLq
6UcpHczi6bKJxRnVwMogQ1cDgDYhorNy6C0zwIxmaCbA+6V+Y6CVnLxetrLoGzMrguO3saRBuH1a
t/jLKvbtWjf8YtY0gb1wOQEs9gcanSWQJ45DZE0qdIkjcJw55jW5LT3js9zY+3bXr9XfFkeEKyby
eryfYOrOt9loMKThOU4MrjxL3YmSlX28uPQg1ATUasKqijXfCjACcC1hQG2Vo++4B6XTHQeJ5eV1
WbZimqDkwJ0OT2nno+i6CJEQVC7uUN/nnV8OtxVduTUumkDZC/cSvFwQ0cFC2Wp40+GwK4c/d/Hr
ALCgpKv/jR/PzAgeZo0Zfnc6wcsE1J7UyYKdZjyTbOXqsbhdZmaECbNTgqf56Twdhl1WnKi5byWP
rl0Cpo8V88epVPifOdOEu0dnxwwMB7CimO6YnEj1npqeDRXR3pfXxJ+XD0xcG8HRBYpaVeSCkVKd
a10ZNW77y2r9kvv9wWKOuk0PsQem7sSxuAfMvroS25a37MzuNNWzoCqzCuQo1WT30G3NG+ke97mr
vHWbq8Zv3Oat3V329cWlm3QVAaQCOlmkSdZIa/QqGOLcRD7Fow7cLt0n1ReVipV6+WJSPpE7/MeS
uHw6yjsWzmEs3+C2xcYyjnrxIg8vEdtTluOxYd8kd1nh1OFaP89y3jUzLYQltZI7k7QYpP2Jgqj9
Ej3I9yCVCB226wF4d6nkRlfkCC0icyWULPrszLJyvpxQSsC2YLQBpR46C++z5qS24NS7zpJTX64B
rZZamSELC9wyQVchOh2mqDNzHpJEEA0pMc7a9OorcghQJDuM/nBrbosdSo5XauFkN8r9ZRdarIeY
4DVErQdNoGB1PDer5qyk+gifbTz+gtjvBA/h/i26snfj7Yqpxfn8a0p0oqSz7DAYMcLitfWNbXmt
f9Df+dVw01fOsNE2+i3dkPfwLXJW3wOmtOJH+JmZFp1o6NS8nUbJPdmxnWybHs1rtnt7ClyQi685
zrLPzswJniNzsHFWfyZ1Yzvy7pa78RV3TFe9T53QNU/pVfax1sM8pTWXhihmVhNtFAO4EoDbm0o6
UnJbdY5koOvJv7yOi8ff9JIJDCpoO0S5FNyPkyyBKIEb26lXa7LT2R882l82spiMzIwIoZQaVdPa
CQKOpAeO3N+jSnnZwNJ0Tb1NULsiE2pO8AgKIZTMCrG5R1RrmiFyxzC9ynvbDUHVysxqpQqxFKrn
5gSPCBsVKL0C5tokAGlmuGmrK6nYZGvI6MVHvrkhwQ2Uqk/CWMHE9Rt1n+ROudOd3uuPoO2ujmgh
1N/bo7TrHHbXr+3vtSmd1nQWwQrIt+NFHaa1rf6JHoHcGT3q2752UxWufadt0m24H/3AZ2u3mTXL
Yuy0qkZtM8yubf3KokNqPg4pmh927ZqI/JLvz2dXcEu77fSuaWBIRxNmyZw82irQnrnsmotHgS1b
QO1N/R0/AeB11lrNlMOWzA+lHD0wxzB9qbQ91FTa5EgiqC05fQGiglOiPILjM4hWnvuWJnT+BVMo
ny0lAUO52U2vmE12kw4P6CBw0MuCoqtjJ2v60EtzilYehJOp8GOJL6Ymodlo9UgN4+FGkb7KbKOu
lU3XTAieKVU1V6TJxJDLdyzBA5gRbED/6q4s3BQ0xBg8H4rgh5RDiQ5yvDhMIe2Z/molv1L8MP9W
9Sv0WXvR4Gb2Tc9X0sCFcxVuAopHMEwihRAxSWPfpci7YVWuSkeWPzgYcrLM0eSHPkATXru5PMqF
UHZmTghlPI/TFG1juJiG1W3JmKc1yYYDJ4vL3cqELpwCZ6aEYDbitmh1xnTT4plfNfQQ1ob/fxuN
4BoVl0x1aGCCZzej/DLID9b4wP7FlREDMQwVGtIAM4t4kbIDw1E+JQR994AmHD3eszWylqVnsrkN
ESEiS03AmgLn8mClHkDSnh1mDmClbw34/5Ww9Cf10jHud2U83F2exKUb15lt4TQdFKW39Q62ifaa
FH5HD2mxy+PnsfTr6CnUd436MJT7rvA0cqcaKwFzIVqdWRc8ElznmlZCbBO00Zobka/KjhwaQTYi
J895wVc8Zs2a6JQQ/k7pdOtq7VtZ/a3xxLUYiGuzI5o5V+Z1+nIhoODNE6mbBny/BqzxeRxWQWHN
rQAj0weky9BXJSjtdk14WyYRyrzBW87Qa9rI96h23VhaPJHBXf6EKWRd+gLhJMgzS7JlitEmoIfy
LauT0eBWya4pl7p32dTixM4GK1xFDBW04oRhsG2sHyMp3BSaflBt7lAldaPs67K15YGh+QQnLERl
xOcoEo5RymQMTC/3Wg/tXTQtbi+bWB7QXxNCbEljXgZSDxMy+kJ70ynoiPfWE+XbhD5fNrW8AyHA
8N/hTMOdndiyEoFPQEbyNRxQOAuu5E19ZX2hEnMLCnX9oO3Su7VTVZm+/6dvTI4JEWY0GAq73pZ7
KvMYNpvH1k88qIzs0AYrhU7soszrq9vM6/1sUzjRwbjGH07w3aN6W681qSxwHOD0m/rB//MhQgAo
KdyyS/Eh+k3qPtMjyF4yw1UazzqhLd0ddr+oV5SO9Mie1H20ktovHr8z40I8IOj4jSsdqzyku6pz
iXpsAldT/JjdF0a5EuqWcsOzoQo+lfcVtbt8mvNN4YHbYPsKun2+Szz7Xr5vfNAdD9tg5Rhedi4L
hD0KEAyTLsO5c2F2y04hKY4vw3BqgKpyY+qHHh2IBl+lOtQ3AMhTjNA34tBNZQVM4dRr9U9gFVbu
hYtbavYlwkpHkdzXI5/uUUDKdVeaDepNDSDpyuvWFIiWvWpmS1jY2CpoIQ8YtXZgpytUZfhtctvs
jEdcpKhjOKobb9ovybtLANu9vJ3XhimsMlE6uzEimJZMdC0YQNs01KtAAJ/w31GnrTnVQvkWHNZ/
11cIHkXCYksvYG6QXvpId9pyX5m7LAC9lfZoG7dg1HDicmWMi3kkxGuhrzWVG0QYiTQqRptXMBqA
PHjAc71lFHcglpDzNY7n6fN/xKmZpelLZrFR10vQTWmwFKLwFIO9AlAMYq6EgWUjIFmBQJcFUIpw
esVW3VCdZI3bNUiFIaCc1NYmIv+c3hChDkoL/zEjZnm07qWRmjDTp5tE8lhwS2uvs1dKHMtr89eK
uOFBTRf16aTsS3f68N3YtwnzQntND3fNjLCbLSAaBhmMLS7SnGZP6vhT4qx8YTT5LUMEfsXhljJk
VI//ik6LSwT1eqnNIQQdjSmK95ArAcmZdLIgLUij9Gowo8JDBz3zCQNaoTS76vvytl7wERs/AOQG
8g1dVae/zxwxHwDiSBt8gFyCohXd5bkfDN1HINVrSerCoQRLJlBaIBOdGtvOLWl9iTNCg762rQUv
LOVggC6RmDcqHg50yLATXBUryMp4lwe4ELfOzArZYpIXeaDKMFtWJtr7/dj0oHMIbGLghGsCWgvZ
x5ktYTVZVdV6ImEyAY11UoYFLXaXR7O8XP87iX9YI2bLhX4JqU5gx42tawM8eF13rOjHZRsLW2A+
ChHLZrXEHoMGMxay77gCz0+E05OEN03JV4o403wIUXAilkUchEcAtDN9yWw0xIgjHcV3rE1y6FLi
FcapTBB5ZXRGZ46KsNhkm8uDW3SHmUnBC0mE0k3KYVLjilcAFRjL7QNlpUd0yW3ytWaKxbmcmRO8
L24rjkc1mEt1yCIEe4MDFDS4Kru/PKxFO2hlNFEQA4hCbOjthpzJw9BWrpWmV3YUeTqeJ6QCOQEk
hy+bWpzBmSlhSJlBbQ74HyIGeuStX0a/i2kPpjfoCBhrCc+yLeCYwbs/YUmFDdUqVldkDK6oq62F
PtdfZpQeSkUBFgZbq9L6le21VHuyIb36X4PiWaabUss4wQ5WZLInhXYwoPRSh2TPWkhMlDeGbjhy
BDfNiGO26f7y1C7ublUnoLEFFpiIIbLs0zxIS6xiKhVeUqoAUn4EerASERd9ZWZFWMAc8ksteHZA
gWLLjsnLE2SfNi3NnVTPVzKQxfMNoGZgUUAEiE484Xix6qKD0CxsSQ2UWFMPqlbQpvYUIO8qSDOG
Xh+qjvYv6kE2unuBfAHcFMspuI3SGmWWdh3iyhBseqNDT6iaeIbUrBAWLcavv3ZErqchkrogkzhY
EKjtpup7zfyOtQ63tknAXb36hEC2f9lFpsX5ETJnJoU0qLcUpksqTKZYMBv7nDo8c+vyPYEuJFlD
qqxZE7IhCM1OaHVMpNY5Csqw0r1hX0XaQ4QqgLbS9bE2mcLdBqTOhsYIbBm89EEZP7BNMyIteEYb
XwloJl2taqxZFK40tJDQroWUypWHZNPo3Evs0O9G2Quxs4M+e0rj/sZoi6/LS7iYJcyWUNgTMp54
uJXDbAgG5KxMvUhbUzCQFxcOSZ2GrHx6TBImU2Gg7DbjAXkCnjj4c1W+NvURSpiyskMFrmK7TNuM
I1i0kjuLAF0AQhL9aLZ7tXCrMF45MRbD2uxjhHmu4qzmQ4oBc+M+awe/oChwmytGFmd1ZkSY1VTt
Er0rMWJKD2rVo83qXwDRwD0E+XRoTKK5RWzzNbFUacNHxDJMocy/ai1wCHPQlehcdpDF+ZoZmgL4
LC2imhoUSQlDXQGFMzzmhuqzbKzErp9GNCBvCTgTFDSUgKLy3EiFNxHAO6ZAonWuxONt3mqb3F5T
/f25LOdmhAgimXGoUhVrbykK95lFAn+ImzXWvZ9H2rkVwd0l3VTQAIfBWKPiZclzlcZOGXx0+vvl
lVm2A9oMDcVB4HIEO1Zf6ElqIPfRGmML1otdZZuFo3bNFnA7vuLRP8MTBqXgVjZ1UsGzhRVSJvqD
XusrtDdBzmJ4UPGqb3oRCq0gsMAtALt2xfEWF2tmUVisLFINGqYE55kxXpt4Xmrs8O7yDC663R9g
mwGuSQjznrsdN/vchLwONpGafkz64i9UM4NtQO21/r6fuSPYgDW0UYAWFYFQLFSkhTT28gBCtITm
B/Rm80a91mrFKd8gEnJ5UAvdNbAFol5LR3cvxMGFpWprvC5amYG0cXDl1w156B3lLneLo+HZYHPw
utfQbT9W+Wn+tEKdZwPndoUFk+uYWoOho6vYebQO6Wm8rf3xhm/uZDfF/7UO27b4b6DVbOdR9/Es
+1JvJd/ydL/ym13yDIoIBxqhbn7KvcbvXtSvyzOjTF9w6QvFHZPnVQsQAL7wJtpGj1Bg9iPX8mwf
X3BEWc5rnPFgOco9cw7RVnW4vrKLfp6E51M0+fwsmI6krNu2xwfE8qECdNN4lJO9lt0OKk6KFede
SHfPjQmHUEyUMJdGGFNST9auVB3NErFDrA2vNkHxUAX+uMamvOjmM9cTNtTQcTyVxnA9PeWO2sbO
CAIT5IY82K1CsZfmclKdQUUfCEtDLOuHBJpSuWRiS0HKTVKd3g6cgZdoVOJeWx2zl8vOs3Ab06D0
8dee4N4sNrUigTCjy+gTOOhScp0V77j9uXZ+JUHMq99YrVuvsVAuxV110o4Fuhj9XvY04zOP6Yte
imgKRAuyvyABW48NPkVfjmyHFjsFOAhtf3mcSzERffugoUDPiflD0gdEaiMdShhsUJSr3s38uQ9W
9uFCI7BGZjbEh6MSer5KU0k4uarqYWSj17a/OI3ftQyEKIN8KxfasdBTj1jdtkTZhI4vUGFZ2YsL
TbvnXyHEySSNI3wGRtqBtLDQP8qA3WV9vpHRWhqDKr4LcZU5SVK8rTgIiPv0HzcRndsXHIrmMjC1
DLNgcNsvi8IZtZdRPunJrbnWe7bkRfMJFwJfznhRmjWGSvDuWBWVE5qe2n6p9QbJNq13Jv83wWdu
UYh0ua4mZj3CIh0ek3ILRpUwzxwJpFsNf6rN0I+IW5F//uZ5PqVCyOsrJCTjZLU3n3LNhnTrSs61
NpFCgLMyWa/riTGvZiMQSBpIBjrwY7P4xNXcV9XgmUnMgSj7/eVduRTs5tMphAGpDorCMsGhF6vc
0fsHjTYgtwBjR/Q7SfbxP3+VmeYRbyTQbgLmW0wtx6ZM6pTANcPsu2s4HmMcZnuZ/HR5VMux5q8Z
wUlAEctlKFUj1owJtNyHK63RfKKUK7eLpUR5PhrBK1B7Dkmtwgyp7yEjjUNJ3TDowSfG7vJ4/j8h
5e+ABPdQy2BCAcNSFRWoQDW+Hr8YI/TVt2rnjvpmusLr7hh56Bt2VmxP4UpMbsCxIkNtAvyAQHec
nxRWX8v5qIVAXKV69zujWr816JjsWWFaIO3KAn4vFVr9MnKt9HjV5gdNLzq/SrK1dvKlLEBD4zB0
v9DyiHLc+ZeoqdHGZhUBYQbBmih5nPo6cEsA+tSMVx7t/xDy/Bj1zNa0YWfnY9DrPKY1Rm1WrQeB
TdiEsTF5KqnhVvZbpoI7quiOjU63pWK8maANIuCA4H13IvxbsrIN3H+fkk9bjlxVtrdqDy7rOLgv
q+Q4SdKn9po+wpLb/+kMB/ITVwLxHRJGQiDjG5AR4j0prvyYoFgerrU9rq2CEPOlqKDUopgZifwG
GWpXbQrpmOOpmKzdONYsCdt44i9NogyWAGBwczD0F485eQ3LyM8LunJqLwbg2XoLeznEM5nWFvAt
lm6a6kFq3VIbXGYA/KHH4MJ4kePnlY31s/qPYDgzKWxq5EiSORrY1Lq5Bae91PoEVFiJ4QaVx9s7
e8Ar1qr0/LQ6l/xaCPh2GcRtY2JO1eLOBNMn0Y9p/ZKOsl/L4YZVDZoQ8DB5N1hOZR/osFkZ9JKP
AquO3n+kgCBsFOa5hJKwWTdx7eryCceq24EDUIt2Y3KNYAJtCyusHd7fQyfI6B47CLaTF7PNV2Ka
suxZf79CmHqNDm3RKfgK8+bGeBvcaFt5yb4GR5ajuQ1yRKfzyD53P9FD5XyjPEg21JM2qW9749vl
GVk8gWcTIiyIXI68QlwDT5JkgJ+we8dTSQxiwcFrIXipa7XXt/oaUmbxxjpfBiGUAhJoR7UMqxX0
KNgGJEa/3+3r2Am+IlxWQUmHCUB7j1OFLhj99tI67HXNEYQAGysZzdMIX0ArRy3hCJGXF2t8x+qU
6/509/9daBFKnuOZPUl1WCFb0GC3O2UbO8b+o/KyD9AVfg1u6BcvgeRYHlqDD9xvHIDb3tT7T0jZ
b/J96nYeOqpW3A8UUiufJZypLXQHLT59VtjLNqggC0PfBBTkLHlY9U9Q75Dv5ahjnWt2UXOo2ziq
nSSL29+anGiaQ4PB/oCATXIEPZR9RZrMapyQ2dpwN/ZB85ZzWp4yiH69o9RQ7FIzhIir0lEbUpm4
OTdxL7VOUxR260TA7YJR0UrLQ5jozS4zwUaemyVefUtJvuuBdXzA60aMx2DgTHdBVFgvWd0FB1qF
A7RwuqD1sJnwoq524zUz7XSbVKa+tcox9ksJRNaTtPcpSwCvw+N15Q1Z1TwZpDBPjdr1jq0E3feg
dcXBLmp2C8048xda/a2rrB2L1qlNS0m8McpQdWoKs3ypIZfmp1AT2zDNhBYn8OB4Qa7Vt7ih7W0O
n848uw8LlLlH5o1NFj1KCTecNMqs2yblg+moWoVOfWMc5R00vKBYqjSD8Ukwc8eoDNF8A/1NEqJw
WECNihskvR6SpOB4ES+bQ2vb1bM18uER7F3lrdX30U3RquExrLFXEqZJV2nHyXdcKvwO70LkDSSy
9h4McvixwKrQljmY5eCOg9zsK5S5DiFFbzaQH6Hqoe5lPXHCm6uoHIwCUBfCvgLQX27An9oGboie
iZ1sZQUYTMK00g5tMsiGo0SNzTZ4JNNasMQGOtrPA9r2DgpNyuBYiSLfD30d3mmBEuHZs0iD6xoc
trd4AoBqglFa2btZgYjAyRMoUGPOK8kCF4Fp74jGtFsS0OYAdQfpyjaaqWmIWIlfGcHwrRaa7UoU
KL/t5aD45y3x0r6d9vUs/dJGvEFSgg2iXMX3yDLfE++WHgLvf5j7suXKcSTZX2mrd9aQIEEC16ba
bEDyLNqV2vVCk5RK7vsKfv11qqorz2FyDmf6vlzrl85SpoLYIoAID/ePTIRbcp1DdumpP7egloKu
xbWO/AVZkiky//QasytOGtQ57ybvyLbvLfbALriDgtd4mwnyMrrMjW7RxmxdWNfeFchbAXpfcRCL
lxEoBECoF9qov+hsygRH2fBBVkma3BCNLC9NY2Su1/ZvaQRdkqq9sDIsGs3l/vTEL0BOQcw2dRf+
dYecRUbQ6se9mXcYuvLRtODovQjw3mVeaSsaXoi6qKw7oD7VyCXBq18OgKCuIfomE/O1P/yEWUQc
9ACNLgE+wSpTRw3oJja+SWO4qdq1ZMLi04Yjn80MDsqK+WVEQcNIUbYp3DAqKp5ex3bOOJRMSmNT
6R1Cn6ng7q4gu60mJaQ4NOTjKrN+Oj3nS+NFDu7vr5hNudVUOVNRPrRR2rsCcH1rKPsx3ZZR75w2
NE3cfGIPDc0mtkMrsoIaJZggyhZZ8zbuRBF5F1RVXtqQiW5cO0iLqWIKzvIJdwct4/nbUUliDkhj
hH42ANARUiVzsH8guNs0Pl6ITjdcRpb7vx/lRJE30aRPMq6z2Go0krSJhE21ep+ItHv6ZILZnrVP
dA2QtDw+JDShksgApp3nM/wAVMw11NIhGXLvDzaIvWlyieDqMKDvLGMTgoFV01YGuHR5QOM4CElB
S6T9IiDU8dAvuiYDycGYCYrGxKAJ3QJZjtPzuGgGncaaAclYKDTPnKDfyrTsPLwUcuiVxaBPVi5J
8+O0jekFN9+R9MDG7IWHFILOdQIbvlWUG61qun0JLuyVCVs6YIdWppEeBBNPSr0tNVjp+grNICX0
SWK7J041+CuvyOUNASl3wJsgJYwSwrGp0MyKSFFgivaVO/Z4RyBg4i5kl3W+p2VjigzpyqBiDvhk
147b0oqB6BL/M+DRoHB3bDyqWJzRqQqUKxf1cBt7l5m/Eh+WFuzAhDW9aQ+m0m+zMm9bmCgzCWr7
wumTtVaLpeAHj/H3FM7c4ajxuC17vMRj5QKH2dFl/Aw2mIdISV41D04kMUTRrBVSl1cOjSyoa4Jv
FefreGQ0xnOrMOE2imrn6SLWth3fGAR96iCYB3MoUGRo7jy9/ZcWDBgZKIFBjxAl1ZlDhhyGkhE8
xGyuf0Nnc5VKYeorK7ZoA7hC01TRqQosxPG4hrQc/1SNSEz/vCRb0hWQBPs8PZDFIhY9sDI7yFHD
0FHQY/bCHCoBEgoiefyt9Ibr2mC25lUdWKEqx+h6p6/oPQcvpXP6C5Zi2+EHTNNwsDG9AtR1eYor
WxPLZxNN2sMIVLte7NQWiOtmLYOw6FIOxjvbpOB76/oOjNfgu9423WM4PDXhY7dGNLPQCoP8MrpX
oZcC0Q0w9M5GlQaplre4CI5t/B1s2t9TIt1JElqv/YvO+OjKSoQtMGOtHp4ZJBWeJB+hl11UYXvN
zSASxfC9YNplGEJwsslWKk1LuYuDz2Mzb5BZZhP6Hia9H0UZno9s20InGOxmkJpwqmzFuS7vZAvV
Q5CmQAButpMJb2rPnyYjY1IUmeZUSr43smwlq7/of8yfZmZbeTC0HtI8MBN1T01x3Y6RI40NSxi6
2HcQRrOi2j29d9cGNtu7stG8MuhgUU1Hu2F+IhjQ4XkzrLnWNUOzXesHZmFo9TSD1kNMrwYwmReQ
rDk9msX5Awp26oCYGD5me9aw4iLUJnJnD/ikOn7qoytfRk7tvY3hFiFQ1HjZnja5eBpBcYWeJlNH
YWB25UuKtjU9ksP70A0r2bavtwa/lK22OW1ncf4AW0anEcDaCFHHxzHG1XLMY9ihgLePxj5A2rRV
Yve0lUVXdmBltkopQw4kGjGBJS0ushqUGn6jvFgNGwUh7W3uR2ttb0vjOozqs/lLNa9XkuniQMGo
VsW548vzIPg8PazFCAvqUEZwQ5nweLPzq/paAh1KWEni4AX/f6tVbFdZhRt542VGdcDLbjOCfEYS
5CvlnMX4BJYGtLxBnxBYs1mkpcpQpVYMT6V0tZAWeDxvVMsJO+hQ1E6Qo2my2FjNI27WK4u5NLWH
hmeJVgIdIVBcI8Q37ZZE50PyOSDncnpml9zwoY3ZiYPWTq6l5XSNQLZtfO7TfTpumZe5lUU24xqm
cul8H1ibgyyoRGzpBlhLmYuaRdg6SFIpwJCMAAdKjm787enhLSaDDi3OtmfBCiUMKyzeBFgW5Axi
SMVFc87dRISX9QYqNrr9TW4ekm131gsqrBX3Mnn8+Svl0D45PvYUnUIoemHESty4PkC9TbbiWJaO
PLr+CAexroGr2uxodK1C8QLDdYLlj22wt/h5Uz4GiWvpK0NZMzQN9eCaRAelzMFviFsuMmfDd2O4
ygY76Z0WZZjTq7bkkw+HNB2MA0tm16fB19NfzT/yXpiWnZQWroUrzRfLa8MAJIYsBzq0ZwdbRpDq
S8wpWkMoIWUx2pL3pweyfLp+WpidYKkGEJ5Gh4w9apGQIV6PYW57lnEBlBgwU9Spe2sFDfLFvfPr
jvtpc3aiIVwQ8HJKf4Zoy4RCVC7SJCtdlSfpzgI7rC5KQ9GhuQZNuo+wNVKAbdLy3EwsBRRToaK/
pzLL30F9BT0/gw0Xaj8Ur0YTJN86JTJwHUQAF4x34Q7PBmPbZ5xCILhhP5Je9R5bqcp3ZARAS1sO
kL2KkQOzwdaCZ5Hp+zu/sbxN2lAdFEkFjy+tzu8uLSn9PSrOw2PUNJco8dGJsx8MDyXXw4+OSSiF
IxsEMafa+AzUMgIvdpxCC16hbqQPd6gIpNu4pHeok/OdkSPNXynhTc5DZWVBF88AUlI4Z5RbENM9
3pl4cqGmT5A/8bUXyMZIgBct9OfEF8NaKmox5CGF8bep2e40q54zRUEo5xHZm0okArYr+ItiRLZm
ncdBIVTDTcyVi/KShwYamHwlcYGunu3YEg8CJZtusHJIRVUnG5kh35G3+4pm28CPdjKFHEujPp0+
KEvzyvCInXAiIK2cvzQz8J5D3xHJMK/GYbdADI02R1bU75GHGpW2liRfiqyH5mauzAssqqiTolSs
3vZJ7dbsIQIDxOkxLR3+QyMzL2ZVjI95ByN+/glitTB2uuS2rDSR5OfEM1e88yLOBy8b9JH9ieie
mQuTsQedW4F8Ygx9a++tZ6iJc0f3RNzftzh/NWgJkHnhshGe9n56rIsTypDqg3WozvBZEEoU4FBZ
DviIRb5TZtnh+NSUK55tcT4PbMwWrUypXsVDhUVDv204bnufOFaEG8QLab8b9Uo7/fKI8FhE0zce
IvPnM9Pj3Kc9Tnqm6wJKj67xPtB85b24FIHQj/ovI/NHcNyjlqRMj4Iyrx+DDIXJirv/zsr8NDG7
AJnFqGStgnHURegGTBHo+wG68/tpK4vnl6NJhiN9DtGQ2ebjesPDMMLadNpjE9vEjLAFIocBDWGh
q/G0scWNcGBs5oT1Rh9JHsMY7+4880ZjSCXSd5bkDrX2QbOSqFjaCPDCkBqCW2JAsh27fK9FptnT
WqBeSLH1rUpEA3WztZ7y/+aV8XfYnm8FiVItykMI25mPvuRJiFGkUYu+3udSFVy5GPMH6Azybs1L
LQ1vugH9dQlis+FlMtBIm0/ZKG8UGrSCPcSUeA00smZldg1WrCTD6xdhpUQOira2120C7/P0tlie
Qh0OSAUX7/QIPl4pv+RGnEkYaaM7f9yq/cNIt7EWCM/fpuFGqd+r4CHsVy6rS7sRJE5/W53tRkNB
8qAaYNWr38LyMdQi5CrPlW6vx3cx6umnB7k4kQfWZreCxApR9tVhTVFeQv3DQHEFqIzTNlYnchry
wf1bDijme5PgYVTceu014VeDmgugM2Xg1D4wPrkNsg20h65EzCUvcnjlmS1gEfAkAexiAk5623EY
7DQMrtrev6os+WbVa1QHS8+Mw5M925RINNKc1ghaOb8CTgHvjG1MbqLk/fR0Ll2pDs3MYmPbD6M0
Rpjxx2yXNMa2BnS/0tmmiIloAQLIhmtVW2vGXNooh1Zn0ZLHns/7drJKXnj7gzRnhN+fHtja/M2W
K7S4XhMNJtpJCl5ypO4LRl6GzDivtW+nbS0OBzUxarApC6TO9n1mJWnTGSjs9/C+4Ac46w36UiEz
fdrM4pCQIv4K+YY11wkomhyomBZmKJ5u9sD4TVsYP6BJvU2HYXva1sJuRyaQTHEFRxYat8enrIpC
o8xiUJVQtrsm4Nvtuys9TFZGNK3z7Dl4ZGXmnjJpQDaETgQb1a4YG1GtXcsWtjcMgAJdRd2S6POr
uzRlKGMPBihYjdLIEqOGPtn2fkThXPWUj6BORc28lQrzgtdFlpigz5ibBlfN2X7gADWByxSNpqWF
W5PqicE0bicgdZRdNBfoQr09vVgLG+PI3twl+oBgQEwZbZndRgenV53vknQ/1vHKuJZANEeGpuk+
8L1ZYJpJHcCQVu4LY0+hkG1uY6ie80er3xAQGCfxboi2dAQMD5wfqrHG8LRw1A6/YF6nxcOI9lMv
FNQlLhMpBWG7ONudns6l1+2Rkdm1I/VbvI6m9YsV6YJKwDYiDhW9+qLmSEhYkdvCmwRaf5fjybNy
JP4b40j566DVAc/u7EzEozXKnrSVrePOQyHtrbBNEj5lxl0N6mbP2oP1QEAa6vSYFw8K/2l1tmWV
IiG9aqEH22o3mu9kxMbjcKOWWz8XBWTIVwU8lhfyp8HZnu09PUuVEcOs6suSXfMBNBErD5jFqQSa
RAOvPKTzjDmvjkRvcuEXaF/X1LC5GngwOCpIRVxP08EkyTM0f5ukBREHiQQ1RlN0Rr7WNbfg4qaH
B3iC6NRzORcrrC14UY0bACSryncG5WK/pt3K4i3NJVRcv1qyoZ85B2ekZiOVuAflgI8ntOcTm4xX
Qf52eocsRYRDI7N9qSQq0wAPRTsnxJyG+DkhW9VzuGX3a/q3X0WLeVg4NDXbjI3KK6ioYzzm4Pqm
PRS3IX0Kiruh2fIhFn3hJvFlkLzr6nZsd31ij7oIQ3QNvZwe8pJfPfyO2R5tQojYQncBfjX17UJ/
zFTp4PopIr6G515cQUA/J0lLVUMh6dixxlBsokFJMGKdohy7kUSxi3xzejhLje5onvlpZXbtCngR
JEYCKxFNHQ0AfPnO1LNOBTx469Hzzko3HrkI40vNsof2hcY/QGEEPfHTnzHN2i+re/AV01wcBBFZ
qGrftBocXOhaEsuZA7dHRRNYoN1EbrRZubgvzi30/UzwCUDlei73ZkK8K1Es2BtHXjhJTVFDssgb
bVa7D/SFww41dOQYIBI06WzN4mMSlUFcBJhgCqmC0h0cKlCVs2MIT8YChSSIpPZuCHSzSH5UO7kJ
L6KnT6gRX5Or0NG2CJhPYCa+UHdrheTlOfj7w+bMWMjXlu3Q48NKdhd7gdDHfayv5CKWHAQBm+uk
9zVlWWbrOuq9TJJMr4CIeSyBMx+iXSPP6OhqZK3evzTPh6ZmviiUoAoedQynqV0VtZGYrJUe1yzM
XFBaNkkfj7CQA7tUa6WI1ypWi9HpcBAz7xINQxqCxw4tqtDjqs4Dw+3Tt0DdRRCdVM68+kIbVmpK
S7sAKIJJ9JCbwHXOBgXV3FRG2rQLjI3K3DK84GsmliDmUyM8Mm3cwrX7q//w4HR7RoDXSYRdAKmQ
s3pTbzl36o9w+4S+nw2azhzP9gSqnakl6l3uKisxf8llH5qf7QwlT2kipyGGoIFT4adx+7aMs3D8
d+zgPTHpj0GBbi4ywcxejeoQw5TDdWg6RvRu5teU3J12lYsLdmBl5rBVovQcGktw2MAvmMrORP9H
vaa/oE3BZe6QdZBCgPEakk3G188PlqwnSWt1EIqG2kl6pajbahgEe/T8x3YUOs3PY36Twr7BNhyN
Ymsnbck8gLhIM4PlBUWdeQ4zkaYfaLlEU8CEquudwbq1gic6fJDsXilFMDq1ecZwKPRrsgZ3Wzjm
hACKBoohvHXxYDuORUCK143kJlJ/RQeeOUk3AKGtvM4W4h0hUxYdYR3VhzkjBfi8zbjqJs79gAk0
D42jISr2ow3dGkJVIVsJrwsn4MjczK2YgUzVcJKGUPpo4ynsUoc0YtXhTk/XCBe/wsZs5xAdNRWE
VVBqIfVxPH0BM7rK40AC92e5CDa97YG0naJvxGnP8i24r0aRu+/MKQX91tngErcj4TsfqRNf6DY4
GF+qlcEvzfXBB83jnMLBhzVOzMxja5PwEwy8DtxpUCWi86FXuwYlX3oQYwLA0zbhfoCtnd3bOp/m
hpXBnjbJgCl2ajgY9Uf9HOzQXPHSpyK3RCxXbjRfBHC/zvtPszO/QKoOJYEaZh9Td1CFX4p2C4Ci
8PbGTXgx7vimO08EmtBc/ooMcyre+B6i0ODf1oW/qd+v8tFpNtJeA6Qv3TAxH5aJLgWKHT9P2PtN
CFE/Dx/mPSib4sJ3mg/AVJnjXYCDBRh1gT4TO91HKw+gpWN8aJYc70PPTxRt1GHWr3WwRXaCPZ12
xF9NAb/O+M+BzRZaV3valRYsDB+do+8MN7zKr6Ln+iG0vTuKuovw74znAlc9wBGcs8CNxY//x0+Y
LXpaxNRPfDB1S7sWrdu8axeGkz/cpJcfL8Ul3fZPno2VVhwmqCPP17RzltBKR2s7u99x4vuorWIK
lN3lcJ3+YHa+o+aO7T+e860aCS8Tyqtxx+741rqV4vvp4S89Co/MT37vIEoNFXBERojh0+trZpvb
7l1zBpEL/xY9rWiLdHW7GsRKofWLWuCXdUfHOpk440CXOfNwHJjPIh0nfQDPrYsNBQNqpSfQLXBQ
GFWbS8U/Q+VLBbkbtGpew8AdVotvC+EZ0GADRRyI0qgAPxwPXBZWYVpTu8XY4OGrNyJGOz2csm2U
W13f5/ya1cJvgRLKrkZ2tdprvBRQgAs1MH4QR6F/8Ni+MgAbarSw39NzFjk+GDJAW9B3j6cXeM3M
7Az3kGsh9cR37ylwYWV+AcTkh1IF37TGW7kHL7XJo7HJgCwmSJcpWL+OhxRAFEaj017i1x6EKoOt
d8vcZD/cs3ttq++68+Gbcpn9uKPfka/ZIJRsageMVXb9tHaqlj3mwafMhl2hf7j3FcxuLHFsoT5f
49kYbVKwasMgqPaI6LbqZjyz9qfne+n9Md15NADJwDuCxMLxJAxSUwPNgPIHbwD6tYatQrjdoNm3
H9JRBFBPQ4L1rWl0l9T9SgRbcthIjaN5DkeL/1LKSJRKL0uJY0X8S0/97Lxvpwe3cHEmYHPGrQRH
Bg+d2UtHlZT3/hQgSSDlIPwit/zNoPlJZNcppKtOW5t+29xJHFqbXbkiH6zgoH9u7KRp9lllbppa
dyWDlmxoCBm8nLa2OHcYGlCBEL8GNPB43WpL8/u2z9F+1YSAsNUXg5qsvG4W7zUm3jUcheqvDOqx
DT/KJTpuisbOcynCDsqLaB3iFXNjLz/vsuwMbd1CMcKdVRlirFs710ApUOk2oXTtsC45BmAgLdS9
JonQeQ2HdKmvd20FIVKFucUA+RTunacy2Q7esNMSsslAbWL1d1pu2qkKVeZW7gG3FiUrIEkQXQD0
bgfoqGjbHl78NcreYhS1aFuAmA4iDSGDrGmToMC6Rmq7eMIsFICQy6cGIsjshMUGgeqUii/Xymer
v9C4IM1LgWaS4IYWYsjOTbURpzfHEtIKPPI/bU6zeRAmTY9WoOuBTb+OBViFRKYrtt+7aHPfqPn1
wC+1JBG8BYpt0/4bqb0j47OtGSQeGSIJ422vPDQ1dGzYfa01bpSkYvBKYcj3leEuHb3D4c6PXsZo
PTTTcEGXz5CnCbKXGElF03BM3xR96ejVTvUjkCPg6dyAhXAbKuDC+ezlucU/V75mKVQffs3stoD6
SeKrA74GvTRga7j4QpZShwzu6MWu5UHe8FlVUpHFT2XyqbC7FfsLzDtQvYQrgkM3ULSdvu9g8WkM
xcaAtJh/cl/hNmQEj3hBE7IH8X1lbXgMTNpaDXfpyXVoc3YtNdAHDKLbDjrTyV3QbVh4JhVTcH3T
DYXI/RXPtLDefOJ25CjQQdt6LvJDLTUAOzbQH2mdiEbhd2XF0B2DzqLwtSvWCp7Tes0c+5G12WGq
PK0y/amDnWc+Ns1lWtmeZzm5+S3uaxHXl2DCOr2EyxaRf7ZAUQ3YzsxlAB5pZHGNu6UVJm5dIV1m
PEXoz2xT/a5vfySeb3fxGn5hyd2DMhMXKnhX1MnmLjYyoq4xKXB4GpaRXhEoqhGSCaNy1X5PElcZ
E9tQAK95o+AsquJ9qe9Oj3shqB19wWwXBaDaUHyOmdat/Dmri2LPG7Immry4eQ6GOZtcI+wVP59g
k2Hn730wpZv0tjJDG1WeTQOS/NNDWjgYGBJYkqEFgcA11zGwosZKhxFLyUPVtchosxBkW+F9k7ON
jLBrtWJl80zf/8t2/WmRztoWcW3Toq6dEJvA8xYkAUWgb8erjczLawX8DjgX8DT6eqkdeBkFhAFQ
jAOYV8GTTICp+VVV3/6duftpYubWPaKDxmrCnqpRtkPSUpgD2MtsLYPmRBDaRHk+bW9xZ0zSISo3
USme53H0IQRoMy8xpEx0ir6pvesq3LIEWi9rkkbLh+3A1myrdxmXVd3DljXm6o1siksemrftyLdF
B3S0TpQ7YoS10JDtFUOdyBu0GetuSYOzNkmj64al6cPp4S/lYKFk9XP8s5PBu6IH/QK+yQP/up7X
r6laXCVJ/OH1jymKc7HnOb3ibWkcgXU1w2Pf/4A+31osWbjqHX3GzN/mOVgf2AQTr7OrjtMzrTZQ
K3i01vqPl+1ANQst6oaF3srjODnWWY4aEuxAXpCpW8uP9zn6rlZBfEtJCwzop6HZWhu0G0JwNAB6
zD7UoN2aEqoYuWc9+EG205MXkzPwHg0CksFOWj/VpLtpKX8qMMNaFl9FUnVCnq64iUXHdPBRs8XO
UVwf1AAfpVJBrAsD98SabVPr0avNDYDlK35w0SsdmJstqqIorVIRTDbEI8axcYbOyYGnOb2Dl1cU
qwn4Hfoa5qWtXh0yKNUD7lcWNugbNh5E/yjAV7G28hxZnryfhmaeKY9MrwMJC4D+2XeDjjdWeNuy
Dc2cVn7oXr+yVGvDmq4LB662Al0EJK5grdZ1vFyFysEAr1VXXHVOz9/0i34JHfzvYc1DR55aKJKk
gK0H4UuNrDn0vNImtRv6VAaOxeLzod+etriUWkNoxH2V4eoBWs/JJx+MLfaAXPwC/4/psBvAuKQB
apCFhUiM/CrWB1sxiw2j39v2B80+CehN8BKEZgd3zDZd+ZilPXr4LbNVHSkp4yxFvKl7SDNUqO07
fakHjhEG8e70uJeW9NDUbEkLmicsMmAq7v190mnCD9s92qLtcSD2aVMro5p3tIK+biDD1D5ONeUy
L5Hx18nOtFbqW4sB7WBEX4njg4XErklyy4MZT0m2bWg8KTm6LGjjKr4ukobYsQYkW29uB5DByy4C
qy1qeqD7C3vmnh7x0umEVyeTmIOJVOksscfUvlVKim1c+72d5JUwwflcc3rRN++hNoDtDLI5p00u
XR0gYgvUA0MmTZ+XL3vcUqqAwZvqUn/gYBQUdR4lMApZulIn0vF97c/D+h8fw//xP/ObP89l/c//
xJ8/8gJ9x37QzP74z+viM/vHTfL28Vn/5/QP//6Lx//sn9vP/Oot/fUvHf0b/PK/jDtvzdvRH9ys
CRt5235W8ttnjTTv1+/HZ05/83/6w398fv2We1l8/vHbR95mzfTb/DDPfvvrR/vvf/yGk/Ifh7/9
rx9Nn//Hb/+VvL9lIa6Rf/6qv/7+51vd/PEb0X4H9zaSfYDAIUP9dSPtP6efaPx3UGVpJjeRusep
NRGAs7xqgj9+M8jvoI7hEM+B81E5avi//aOGdhp+pPPfTbyfIe2poaoEPTf627++62hxfi7WP7I2
vcnDrKn/+O34FE791fj13JjknAwQahFy7OfKtgzLrMHDzQP5222cNbiQW12kuHlSDGvStCiJHHly
mAP+nCOnjew2pgJCNzNzNI0MX8YBUrm58TzyJnxXrTIoRVK3+SVTjLbZ9Aw0ygJacv17rafMR7sv
6cAGKU19l2YJgKdhS6PrwZN+4vpB3XKHt0V0a7Tw407QmKFqezpPz2ujSXM7zYp+30FrHToAHEkI
4J1V9gyQf+4h5ePRAWyTpAInqacBPWeRKH2kQZWi4F5F+m1sVvkN79MO31JGofDj0Oqg0ZMYnaMY
LHyugOLc91ZSgJJwZCmzayMCMYsXFujgUiswDYEcxyOvXFesEsBgK3jEkYfIMTqoOcqgWTqgJEYV
RbVHpQH0UzMtxbJZXHRXUPHKn+rBS8/zvoi++ZlVRbtIl0YH3emsAIwZyCnPVjuDKEJpy/IG3aAE
xcxGat1nZMWl6Tba2Lz6OafXgReM+gYCOfSZ1S1I9ZAQIkiGAFxr2sqYlY9AAwzhDrKt4D8MVO5d
WHGTpU4m8V9s8AFA3wbpzaeQQ03QAc1wYgmaqXUvfHUEuybqkP2rgQZqDeSYGnsisht0IYcmfU9T
Gfab3JBNCKrjGi+/GmRynT34XLvFwzdF1bKhNXWsUWtvo1430W7XtyiCQHcErXeNZXTqth/MtrWz
vmLn2LWFKlgl+T0CeIBkTsroCDrWIusARrHM1wC4diLShhhv6AVWiJ2MkQ7R7lgGFboFZXkjQYb/
HlV9a4iWj+BdzMN2oCiT1x2ygWhAeAA4oxrteBwgs1KWI1iH/F6qdt738qEp+gzXuMyICiT0zO66
84JkhGB4WpW2F+TUoQq3NpmZa8NWb4zqMyzUPHMN0oDelmDLXLAq6LlNKmZ+9yMl0oRMpHqf+aQO
QcFYVaMri65Wd5pa1W6gJV37bPQ0BveonFDBOpwjAdrU6l/9YABvjTeYOuiUwX+KlGMJfSwBsiu8
Tz2jxz09lbWR7E0jkYGddKn2Iyam9G2zIZkO8H9IHqkXQplOHc2XCIq6g5PlvLDQwulFjQOiU5Sv
By0pIA5oyvLODxkDQgQSjPmmhYXYJcgp42KENnfktjtm/ihDVLiE9PxYFcmQQ+2kG/US/z7UQMdB
DahQIbvd4OrIRqr/aLw2hQxDwRMfr3fc6wQpmiF3oOVaW+7EIKaLXJEFaItVyRVbT/wo3De5WjRO
l3nm6AL5iMZ4mhe6GNO4OoN9LXXTIhyhE4A8/QjceqUPgMfHamwXBZKclRU2bwVwmCF+qw++84D1
yWsvG7BXkRbiEI6HAfmuMfr6Z6/TtLmMQCZbb4aiqvPtGGghPePK6N8HSQ8GfoK7frahYdl8JMFo
ItvZIe9/2cg6Lu186JDQT6qgBdihHsdKGGZivk585JjhOMykXSRd9g080cgiqlXS3VCeUM0dS0ZK
KDLqVvpvhOvL8KPK6/xHczJYT0H9rqk+P5vLt2L+N/8/jNjTVfBEyAbdc3Ucsqd/8GfM1qzfQUSL
4DpJCIOeDje5P0M2/x3g0a8LFXKgwCmquCD/K2Tz3yctNRT1vmCmyPv8HbIN83dAyKDBoWu6hZoY
Upj/i5BNEOWPwyhwaEgwAzMMHCugTRqdhdHID5uAjUMEEGHngak6tXki3aG3nj2wY250qzzjVb1F
vUkv1F04GI1rDK9WiLbYjqBLFdEjuOdUtlIYUCR66COAHUuEJ38QfXAvSRCDo5puPR3AnVT3bWxy
057wBiIhwwZ5wlrqBnSomn2ndW6Fg2nmgS80uHfmd/uWQ3crhjAk+r51/l5V7ZkkTGSBBzXuoYod
Ax4u92Mnggvxh+JsMLsEWV1ymaG5g9bstuSqneGyrtVQipNQrbX2ZTpGNrzTddD3teON+pZ4pERB
OLGlpbhKddkrXFTQ90zj6ExN5Mug9Y2IKmhFaMWmVCIbGFNh1N5zJ5UdiaGIPkTg0oEMbuW/5lkt
gv5MK16bhosiZM9m7Boo3LT6S5t9LwoN7YZPndIS1DWJvrN46nQ1icGsVZ9VrfpQJuk2q/uHNjY+
xgCuLebxQz6eEfCvhjzmGxY3F0mtCj1CG6gC2lIeKxDryWy0am1aI/bPAIIewVoR7Iz+mz54Z32Q
IcFU4nXN7i1+bZUVxkmZ3abQsc6H6yoKdDvT0nYbZ4EYIyu4LSNzUwGoq+gWJDLSC3V4DbqI3ya4
mj3mBSvvNSVsL1Uvf2waIuB4XlMos6s9e9IaPG/VKcgXZw10vvLqLpoYh2oEktHvE5EGjY/KlQFx
zwpdXDlxLf4+MuUyrsfzJkHupBgKtx77M+hfMSeW+h5BUXSsDB/B/m2XfYrifaRWLouCb9ko73oj
Kt9HcGd8MjDCtynUcORbFQPI4bGbNkpuKoKnUnmLZiSheJVQEnR16IPvpCmuJGmBCxEYIscLgpdT
XRn3SHTXj0ObPcgkrsWQZukuzCHBWkYAADWqmqAXV9sOYMXluu5Y0H+l2QO1mNuDrW9MbokJYT1P
AXHimIMUzrCDCB2umgqYmu+AEX6XRvS24N5jnmNKJZDX8RmaFsC4lqDX3Nz2ebpHllKYAPSZew/N
/Pqk0REYu0EBwRcI4CuSPjCEyYx/KJ0OkZPkpk6DHJLkDqPnlLQb2XXnxESU5PU9CfhdmHyMYDqX
0QMpzvFXL009biF5jCJi9zqm77y+NY3oTA9a9H9sW7QRBBpQBfE5R515aHN8vCbPewWYLA/RHMkM
2whuPYL/rqciKisPbU4VVjgDKwu62cvwoZTqTTVGT9JnV+oIPVeSIOOLRyRknYOhBFf7WcKy5IKH
6BrgxT1kvW4La68Pyd7yoH6eUm2X1ih5+wNDiS8qC0E6H1IT+rBTauXH/6Xu25oj1dUsfxEnhLiJ
VxLy6sy00y7fXghXuQwSIBAXIenX98ruE9N9TsTEzDxOxH7au2pXOROk71tXwxN+iph49JvxHKjl
Z+X8sxuXunBWvPeVS3Z1TQqlg0tKBdoxPGT6ShHZP75T1btDfRLSR3q5a0s5I8dC0kIG/ksdan3E
sDZdO5cuW2/Q6JBAkzLqUky9ER7TKD4aH+kUPY9Bf2vYem7ScSdaIX8aZ6PXNllXP1uqMFO0fImC
Br/ey/BtDXy6NRXfRlN9rMi017V3XhqSj4iHG5Pp02mGnaaLhyyiv30YRttyPo3Wey5nJkC4foTd
uhGIuS8M02j8wLqz8ZA3WMDNt+ahF9YbVRWV+irNklW9TDa9plcZ/KxI415FbN6X8NQ7t0Hqnn5j
AYKcNZTJ32uJNP8ACArNHGZhuzcNBF8lu1NVIyxknSOf69IkD/5Yl5tasr7g0zwXSUPS3STxjCrk
7oMsjECgqWsjJpuLKkSpTDlXKMRQ7x1lL7U/kp1IvQmXhCN/tGIBevLacDNh7C/iKCmUeqOJehcJ
uqXK8n3sjt6Yspvi38PU4mVuk00DzZDFGyb2Gm8GhGAyzr3kyskxnCsM4Ls5+NPDNFF9Iw8fx6M6
2bY/dJX+jEVX5yUr920VHJsJrSB4DAfgJy74unc01JUsAm7BlKGkYW3z8j6imxCVABzEvquyxK93
xL5POMxo4n0Q5Gsg5bzKpi5sYAfF0NcmkMIyOt266h3F8G+UuYehE7c6ip+x2oONI23fnoaOXZKB
f07GrFm9mAeGnw5rFFapZ04fsL8gEjHDM0KJyx17YmH10cH8VSHIvuQMsXcPYfiscLYqSjY1qT4R
051TRIJ7cwM3I2ow0hQRoiJj/WEaH6bqvUQajDfhnVZHHWDfwn6+dGOGqq0i7VDwnIx541UXpedd
0nvnyLQfPDGHWP3q2vGdDbCh4gQ8oRS+zdB2YAtJoLtgJXbdIW63dTonl3ioarT3YYPVo8rc7K/Z
tOoHb22eKP7sQ+ggtumqyu0Hg06m5CKrdZfUKRiK+tKGDE3C+JJt+h3acVspmmMzYBmKLaoNUuV3
i+YnI9RhoffpHiNGECELsNf6kEqQubwVNh/C5qP3+pdylb/DdjiZEXmra1fCF003HR5gzwH+n3v9
vEh/Wzfsm5omRtt7+D3H6dvspwN+vPkY4sXPqok6LADQOlnqe6fSQ52yjPCkpJJtSOJwjXyYGGya
hVGn6CaRhWv77lfWHIya8CpSsB7McyLr8MMQ/aKMgJQxnTezx7cIoC5EMr5HQffi+eWTr5y/VfOw
RakHNhyOTXhwCFoMcVLVs9uikmfb9IABXHAaQBWWZregcLeHxkfEy+sc60PShfjwB4ViQo7YY0Ix
lbi+aJh/6nt5XVAr6mPhIyslO5Xg01HILJbNUSZ6j/3vvuCduNxhMuiRSXvABQZccyq3ok12rgMm
bfi1H5GZQLy/OoDUOU3y1PInBBg+D0H3ZD1kVcTQFdZ9YYKy+wjAu7RL/Nyo+YOQn64LEDL749vg
uE4nv/qqkERSB+ihIgsqdNZ9otpdAw50wmtDMNLJcz2cNfss6ZHoVx8vdCnDDe8KVI5E9k2mslDE
7huxTx0OWV9ubA1AJX1F7vSGrV8TYg6j0Wxpc+H4jRqZ4fg68d2FuSHRC9plNrI3+9WvcVt0n+I+
3M1E0rexhaKljDZ9wDKGIKeIGbunK1AkjNknH1KBRKM21Vuexcrigo8ITS7FD0j2vF6aUxWuD7xn
fZaM+iLqgx8mSI+0uYw7csGKnSP27c+4qE1qkCHGRL/3Z0iXgCuQEgnPbYpek4HnKpIIeuuf4oZi
dDO/5aD2q1sA3mtvA+3ckfL40IKh7FGAso3i/hdDvu3M1M2fznTEY1DTp4X/QEySO7/BYUuOU02P
gZOPqU957jpWI2C5wTG/vKoK+v54Lkpe+lmAJlgZrduBp6+hHg8cY9PFayEU3kzI8Z4anJtBbfEL
w7opKt2ZOMM6vyEGxav4LhBGxbYzWbJuOgbReekMwaET/MSl+9Wv+BGgyNtU9ZLcUhGU+9gCPGoF
fewVcCzdPUXD+DtmZIbCCN9JbPoTF94N3Rqfxs6F8z0ENvjX2TaHtf+OepWXEZaGrg77Y0tW7AAQ
skbieXG/ZIhuYeQZgyNAIkya144GWdKzM2mnoz+Or3Po9jy1b1G9vjYJPbfcP+GaQMg8xpqenFQA
gpLWZ9r3e+pRcDhuOZlJ0c2ATGyc2SbzYthKJQ3RxSQoDmI6FIOoTyomxRDeG29jmyF4bNMhlkFM
8C54TY4l58XiI/fWLp86HCrCyQctKUO6G9RrsZ5/MWgrMrGQuliF24lwsKiOifJBzF8IKiLZupA/
GFvHj1ji/G+MTy5VB7e+5lruXEOhM45HK3PcuVFeot8GLt8ErTKep06wjfN9Re1ODX6wZySIDq2o
cj6Xz23sqsfWeHKjp3H4BXMwTty679bk6lnTXI0TJov9gWxDDVwvhc7PORJijt6V6BmBTZXlsUy3
yQK/FY6+oail92ZYXz56qFgH0U8zxMyYrS2DgxuR850s0YvxvAtaedBX0jM8kUMPtGz0Vh9JILHO
qHT7nmHl6/VSsKT23mqGVUDIpPz04vRRoJgyo0jAyHzaXK1I3L0zaTq0zYwYtgZkDQuTYkCEZZOW
t2QMCOIsh0vNe0gkpXwcddlstPzmAg1F40zzOBygR+CNtxGd/PJjIR65qKZvP3LTHoHS7QYm583K
MbmpIHCbNRHejvXe9ACQUW7gXMFgwDlkKkv6gEJ2hjouVFUZ4h0jHb5Qr0XhY8xQJYgtK5IyTwz9
0nQKtr1c1J4DiwU9tyJdaIo7YOljcMD4sxv8EYffIDaWACqeUsfwJW0HOfooRbrOqjlAD/k0kfTa
YfqreZn5jf5OHJIvQwRWxGOVl8r/iVn7IF18TeBcge/HbOiSbGiH4XH2PWx+PY83bpX11Ug37foQ
+y1E0jQrnYxRi9tNWzsGdONHtsM+NH0OI31fR/8WDHRvp+ShV6qYA3k1eLJPDf9RIfsYCXzsafIj
ucgb2fwddQRSvvxChemedn9Y+lqt/mvgT89jG75EpquPpa3/AIT9Atv12XfTR+ItNx7gp4cq59rB
8lSMLv4aKrwKhBc2rTExm/kw0SEPegW//HeHBf5Uxz3PWelXmdZBnAEgjjO7NFl/V3pMGCTE4t5G
ElXb3oOaWdkWiMJwAasPINY90cHUEDJ8Dj7wtopAKcyj+YqerbiI2rYFVTudHTJDLokABBpZtulY
v0XldOYIeZ1whUxt9zLd10G+/K6NXLNEugEHTWxyNosdNfOxr6q3VtbPvWwvZTRdBtrkUYthanDf
mi9ZgIt3U49+mammztWM69qgywf9TVBhk5y0YoeN/NYOejs3YQMsw36hIvuIJCf9kLDqBw5O6lfi
1Cr9KIn+TudY5fhmsfCjfb118p25ZEtilJRCzI6ZXRZyZO+oAsUHRNBRJge0ndGk2iQUBgn/k4v5
kdflPkKoRHC/SGisCvC+SL4N74tqlbfUHdsw3Y0TKlyMf5R+cAJ7iUKe5VdEOy+ru2RXmmSLzrS8
8dec8yZLeLCJMEqiXcwistTux9lkSQVsaAnomxPIPecoHQz9CSs2EOJ1PtRLjFEq+QqCDr96OaLx
7Bebh8MSAM4wYGyhBQa1btP2ocKIanXpPwZDcIHKaDMH3is4PI3eDQRXqEgwktUYW/fVNKCpqbc1
RlFz0K0FH1GLeX7DRLQ8pIr+CXHXzZ7L/RWjH6sn4Ggwy120XQ1w2cH4hzqw/LIm9+HEC+p4zdzA
zBPMEG2FxLx4fRKTRmIOGZ8DNSBzgQT2fR7ocUVF5moQ0Z7NupaIU5t+qzgqUvMtEOnadPNLzc1F
8+BvL8MZJybKh6pg8IZNFI72V1XGawMwqgPIpHDzwldqiV1wAY/VNgEovxfeRFDxIE/4a89I/J+e
pcU36PCSFPMKM6UJzFX3c6GhJIw0PsEgHq4tvnkP8TBrr8414dumi+GKmpnMwUDCIDzfP3PX5mxV
m4qDa2jr1zLqCxYCklnWKHqIAORcNDRhGx8bciDs+9CywzggpF+GE6DpYQ2P8dTfxqXhD4s1FkS6
BJfn0103myMM8V3WmATVVVI0L2oc0AZoNcn8tUbJ49AwZNYueEI68wdShyLyh/lRLHab3EEKmYTY
RPbrnOSl1lu/I9WWgFZQBTd47GddxRcc8s0bowD1BHYBnNcfi527rFoxv8xxtxsjXmegkO1lgSr7
l+24/UJuSPWD+pZduVxU5+25qv4EdOa7akD659JEoL1qLFvARI7tMGaNFx91+xr5WKN7NMNBE4eK
o+h5SeoNmc2+gYl5p4PDZBB9xQF9NNYrUGX6ZHq5DYTbotoHC1mq3LlehjcvIIfOG28rXuJMq/o2
EV1mVRn9zPW4u88oQbwWJXmoxcnzCaS94SaMJkS4ty8s+BPMegM+pkjD5ZZKbfNOBedkWb/pqnCL
qv6gx+bEk67dU1feRKjOivo7YgBLWY1/q6GC36CoEUNCy29jR85dkpotqTQqUVXA39ryYxLmgc63
tLupWO57Nx7KMq6uwKXiCBLApt0NiHXMkkT5n26CUXoSkSw0qigG1V7CyZx5+XsInu0S+hsdXfgY
vNuhGKN3CkgOcJ6BuoRpcUE9Ivr50Co+117uybII1aQxirh3QB5HuLP3vg8ABEz7Melx+7U+dgFf
PesSCb8hjz480qFfq0GfZ4wBHQLmjDXsxkHDijn+tCaacW+nRTxSDilxd29GVCcRvUyoT49wlsFd
lC+AEmTFT23vH1kMrIcD/5mI2FfEImhlymi3AkSg4aHC1mNTpNms2qIsjr2ZUoxZVLJs9UKUDeGy
GTzwiHL+mLwr3AYExY1soEWMi8dGZmdNmcUTIg8Th+PIlWmVk8qs7zL0f7yk+rm/VbEeNkSqnTeS
d2Q+LHgS3e2uvwuD9rhKtH0cgIEepyQ6xDXJPJTmCo0KnbcGz44pydPS9Z9oOow2WpcFHVoIl3Ec
r/Nzfz8qvJc+RjulizYrPnhh5rPW4U6R++Gc7qT5A7rvc0rr3JXvMUCJRW9Xy/4KbDgegM9m6fLO
1ZvYkl2cLMfGzNu6K+RSNPS5Nn9p99Wyd9vqrKy/cWSf0lEX/oJqn+Zj4r+AaJCO7wbA7IjiyoEp
XKY22k4TVgbfv4Spt210C0RNTqeu+hlg9mn87gx9IJT7ZMcWWIqtHTMUx8E+HmBgizbIW8tKBOpu
vfotiZstllx8gGF1RG9eTYODRPSYpx9bH+hxEy/7sQv33GsyFcWPkXxmwVe7BHd6tdA9vXUtFvox
9HYL1TME58114s2pxM4GvjQo/LjNTTDm0gGdVt7yFLv1dxdW372PW9BMw2PLaC5U9RRpdnQ48ZTk
h5YhSw6IljyOhL4NCNmM1ZvSFwkGBIJWP+Dbofox4BFUsxnpm1yv6xxlaffaW4MPd9qEsesenbcQ
RPnJg2dujQYNYaZ4F5sZfDA7hlw/kLEHHlzlOnjnbj7wYX1p6We72kzo5KancCeshHS5zv3yVEUf
IWd7OWgBviX5tURIj8f8DP0l33HVnvr5WqZL/+LzGniTt1eIq/N7JGVMaZ6Uz1yUJ6hBNhI9BAG1
WxFVhWtWZJ8gcBhlRLN8VHUChUOJS/C2hi8S8Q2M0u4c86KaPxd6tMB6Z/Qxw4gPj0qzio0mR/A7
/viAPSr0T91wdrAkCWCT9bFhh4m7AxyuEtNxLYoGgyIvpHxt3bWNu21EPj1c4eJh6I+mSvYC80Nt
XkItzisvWmJxgZR4do4pyGLeVDlTKkem/fa+FoZev+fuuwxMngrz1KI9TJk3hm5qcPMZwsfOgJf7
9Y46u4sfYYVcgy2R1SO6BorWD3Yi2Nchv4zqHMFg3/aN2QikR3Aga5zpHEXrh0RFV4VhqXzD8Y/o
NFkQdYrkvcsuxvDp7fsZUNE24H7WD+j8fg2mN1oWnOL+G5Kb6vBL/f5ccsAhUNO3Ot56DhLtznsd
fYG6WZAcuuPIrKcFczs7BHuoSDashc4B+fQUz221U+n6EYgnBwepBFaehBnkDA9S7hhfNkCH5wAH
C8cZRbdhioGJTLCrJbLKxu7xrl4CSQHeg0WZnyYnj3pwpHYduL+wO+sWOto6Td4s7BNFjyysBrsX
Zqei6d0Bdg90fPv5hHj/Gt9gq9C6LTqSFCwok70FmSEGV2a6ZhSn3QKipsbN08I5R1h3CO2E3ax9
GHz0grbLw+Tmfi+94TrXyO+O+88A/aSQdLwhFVO9Cd3KIzRYmAj9ZjjbdPxozLsjbsrINP3pW/4w
ogQoWBoAPcuGL0PB0MhM2Lbzrk2J8hzA46m1uzHxcBbH2WCvJfTJvv0k7Y2jlib0hmJRPf8F/8rV
oqbAqrLbmmlnqOXoL8BUAsT3pQENodwUFZ3gRbeAURvwK+3XKosufbX+qxKXgJYZJvTMearo8Yja
oL0HX3WBfvSnP3CiHHg/Hij7gnjqJgDCUv5YQvDBkrFAOt8OrcMF5gRI/w51e7BLUZfvdD3J6BkY
92XsAozfs4MEklZZhELbbFLzs0P35wbyo480WvM2/WB6eBjiIE8HEGxoL88SxXCaIByhdWdig29Z
/Q6BHecLYMqUQntSlwnfqkReABcEgKIGs2lC/aAJ/pIT4VDtRPsumpqrLMfmI3ZlvG0sfcTrBQce
WJIC6hoGQCL1PrBm441KwAFNy0fj5KZu3DZog6eqg9CHxPxvOSmsZvSc6soduUFLcVPt1YQsmtTI
fcW8IRcCD7OCFDMDGpp7NtnrBH0KSOgHuTt6v3svvUgHCtcj4QWNmezE+KxftAu/YoKXXKboQwc4
ZNLxZ5nVwYrSy2xTzSC9APinQCc3IxKePGOe0lSQrzny4v3kFnaMR2yUbkaT0JcFx54h2cUAKQLC
Uum4OySpPU9LoAo/qeJclqiw9FmtnryovLkFy8cS1b8QaBCgFxUgR10OBG/VVO1F5wdPnb8t06DG
dH1da9SjWm9ds44HX2ntOFDUymLjNOFV4UjK2GzXfQ/RFg4uwss37IUpHqHUnYRfzTu2pt6xU4sf
FVACNdsEyHsedog7TcxbZfBtqDU0RTi+rSvbe3X0BVvftolDcNghfYXqCxsY7OftmjXUXWOtDiCH
txVT23GqDwMlD3NKLkmts1bAd9dTY47CkWxY0vrBNCPJW4dMnxRP0mMS25PfV5plrayqg2yidkuG
xA6ZFm37Bi1OiPpbgCS7aYJ3NSdUJAu2JFhScKpUL7xZBpolUw3ssqnx5+bCCrQbwak2BPPRC6K4
AIkTnJYQP9ME0gEQLaR5iHxiaLAqy6HfTUTeooDKW++DHk1tmVyHiiLJQIq5aGJOfyXTcG7WLiiw
afYwpq9j5g9YbfRATN71QCpcTeZndXemA9D3H9eW1Igbs/G8D1wLmnqBEwpyCcrtk9IK9DiyE/3t
QLEaQ0DKsi7wkYI2/FnY4jcXCbdRummrPkBeS6J+9B3jrai/buBB8vK2UeOP46TJ0sotf/EOatwl
wXJ1/ZgUQTMCXOkEqGCI984dfh9EDFZjq3Ie/hcgY0KdgZ8wBYjMbz3YCTVQLX0c4+RVp0DIwqHc
C6g2tvUigw+w7aCl+2G5LtR5BaILcHrI1c/JQNpt5Hj6XjU15ly0En5Clve3liqc9zJeowc1rcHX
WPX9qYLU4S+GWOTPWIXJnqCkol69fVrOncxSpwC0xfWC0QOpzyvKsB9iD5hTX+7xXcw4G010lGr8
O2t/uEb33EwFMhJXrkk2g+8A9VeeDjHareRQexjNoFBcLn5ro3fYm1S/8acp/SHcoEklJJ7e0Xbc
AvVYo4LDWp7XWGh2Q+0B9i1hREmyCnQW1uDWtn9HFK09L3M53LQ0E/gT14PCd59zKbstiuTav6no
+ZgjWdOBiNVDgAuZS/E0LVWSIVIULkbwR/iSUyx3GulwmC3oJlUr/fDlQq+KlPRjxl5zQKJKd6ar
Uzs6RvTSYX/AkDNgqOpxwdA8EL4PaakKkWm0lmA/21LFeK/9/kGIFOjgWrPdoAwvQiZHfG/w3KLu
foh3kpyh5oP3djEh+x4i3RXgs8mYxxC2XKFRTH+3o+fvhPOSQg9jdC7RG7olGBGOAKgxR+E+vU7a
M2+JNhYCRho/Tr6dtjHEa8Aqhyg+jWOQXlgTJLkeZohgAmwVQeoBkDAKxmec//p3u1bRCMuzh7Wl
bAna7EdJjuPEcH/Syr/5c9VlmM+SvihTkLlYwGzec68HMNdAr1kF83SGGiSEXLi31eMC/LfAnqkf
mxidS9nMPHDSPtJ/U0irz5EPLrgKGg50ChY2oP3zrgmqCGrDgbyxsnTjVnXc7MOuZZ+6mSu9IU3n
VI5bzLvRBoqfJPG+SdkZoAy2/O7Gu8RUgnOKAjQOc+ioJBCKMr2kFUCTsU2XfBYJw9fCo4M/RY8w
mne4NaXPi3JoKiAbaNAEmZ34b2FbBo/Ad9IRkqKh9S9x0yxeJkpEJMUA+zcN9COF5zHh452l/QOg
DcDfItI5AlpQY997eQDvJsKcK4v8gVWcyCh00a9QC1VJnOwZxOe3sjX8acCKoWjSXQRmSUg+1vKH
I4FqzUpVsfPQ80cUothd3UjYGkeyXZIAPG7pABIPlMKiOlTva4PsOrFGb2sv1RU9l+aRUjjItKBB
gR+L4rMuyz0wpPmkmtJ/vx+F2yjFGkUHaX+tRONLwDNxqxoa7ew44PcajqcoHMkhDHv7Ei8xQBfT
+ZgKoZ/hgCeeyIg6PgBVgwfmHarijBGdxnm9ivEePRxGiNGcu181iISSrSE6nLr1VDZ2PrJ1Ungj
Ki83zGd/Qy5A0kRs3vYDSF+8Q+BUFBaezMek/y3W2p6Bx/3uFxDmExt2qdMgkucGaExrnLwkfYoN
SkyY8OemQzHh2JB9bCge4TXY2RS6mSllhySB3WtiUH/3RB0VVu2nQYbLGZxluPWVsefATrZAzAPe
MTHKHNr/+GZKGZ8pW5er1chG63rVvLJeAHAaYJVcCrGa5RKAJIHslyPrVuA/PZrZ8G19B2NnWt9s
NwZXi+8WQvHIC+B4ocm+rc0rF6x9gk9/QZtpUr5BU0sAuDXvPnCGTedNfo4KgX4/9t021eG69fU4
5CWmxl9ptLynFPGMw3rHRnvbLq9sDZCO2qsqRmEvuknvuPQ87EcFLXVkGnoWIgTxX/Vki/EHNFJr
QbiE4Ckd+NFrEvlQZHVAgUAkn0yzBpdJxYhebtwngB7gM/1qfpdlQDZhayC9WNGaZuCyKaDAdTqb
QaS397eRFoNBSZ3yCKKmxq6HKkMmSHFdW5ljYJhxaWAQgYF92NpFHzqAeXDp+1hiXPlJq8YPcWDH
MsSJY8ockvnmy5f46koKXUHQob8la/hdfqHMCsl3BcXJrLryr6x89mCB+ikoa3IXeNDxiDYnaZ9s
kCZLjnhAm30KxffvroFFjoCTvELDgcySYUx2ratjkDw+9S6E1vi5+2ZfzssIEKYy8YGsGhyQCSps
z3Yur3jasJrzSbVQOpX8NkPTiBGT6b4QA+X7GfNHhj+WvbXtOO0VRHUW+QMaX0uFcG6dTxOtY4Rv
dOZKm2UGagQB2yUhrf84rtIcBC0FtJ4LxNJhMom3ATsCFF+K03zwK/Ozdopfw9bFmz5GHUPU1GYC
cIGwTghfQejU+P9xzMdO+w+MDeqxgcvi92QSfHR9vGA9aj31befe/TRt2x9TRyziJyoPREGg7wSs
qT4hwIiuHk7yLQUGdaRao/4NcZP1k2elLFzlz6d1AUq+Iixp74yePubKVXmVRpimg3a4pXC2nAFj
9UW3UkzRtflAPlmNN7H3ABjO0Hi8LKVxP20junNaolelb13aZZSimmxClsNmIRD9ud6MhbVALVIa
QRbb1tblo1MQsHYrG69wMCBUvuk2A66kQ8ykf4SrMIUQycizmgaZc2Ht1fRQ84w8uZWgJ7cmCcRH
zeDPgNjVzafFW/rcMzEChmv3iQbn4WWaU4izRA/GNTHzK5nwUGWGkxEY3ZyckHcIbeL6FMQVEMMJ
WgRix0urRLCbJV2uhpSgp3mTpL/GeBn2fdyuO4j+VeH1y/QUePeLwegWt1DS4SSdnYOSjUmol5xl
FychucI74z3UgR/+Hit8mDU643F/VgosuwSSx8AMwWrt1icnxITvLiYwYAyxkBuT4IhoIuG/4TD5
vYBUPIAVTrMQ6EKxrp6FldKIc2kF3pGyEngX1sitX3Fq0ydWndsSzEd9SqPHEmXMx2pMp29lYLdW
5YNq3A5wdoYaZIwAY+m2iX+/zZ13UhWgynCR4FtOESIz6ThnxA+hpu1OoeRzPo9phHWydAYvPUMN
AmggoA0YUKI/oCTCD9wc5Q5KxRZugD6J/qTKQzFfJ+t9CzgD5DkYegMBP/Ew2Is4TwZkneRIFu5R
J6CQh8XqXeePe9iEXgkQwGXDnF89suDIEu+0lBLg3ohMabj/3KFNWsA0FYAYDs6T2uFjiRBc1LiH
ki2vXo//EtT40yiA/Mj+/U+1+z+dcv/iBPtf7rt/t+m99B3++Xcp/7/49f7vrAG7/398fBRa+v+9
KyD728LR2v1PI9/9N/yXKyD+BxT8DHY9CvPdf+r7/8sUQP8RhXcbH2ym6AxHJBVcmP80BUT+PyK0
zCP1PmWowELB9X+bAtJ/IMoBIVYBAV8AJ0H4/2IK+FejJ6JpEW0NY10aUXhLg+TfjXUkFKZVXYww
hAiXOVR0WEaXt6UNT6Ue5y2FGOB/fC7/fHz+p3Hw/jEM/23K/uefGEOsFDI4G8J/9yDwHmklArmj
uA9hlPIbSDEBLXviBSzrM0WGExuWARdD8JYu0R8SjDfBh9+2U3AoIcRiXKK/NWZkOMw2sZre+8Bi
U4eotQgn9n8oIsbX829/WeS4oQM5hMcSPTgE+sJ/9R0uFswq8F6KO3UF0Ne1BjO2aiAjgfQgw3cq
MXXWyARnM30ZsXk+NbzZjfW4Ygtyv2wvUZBcSVCBQck30FXhvDOghuConC7tf7B3HsuRK+kZfSLc
gEsksK1CeUNPNrlBkM1ueCBhEu7pderOKKQ7kiY0S0VoOya6WAWk+cz5neRdpKRtCUSBv3Qa5wNz
4qF1HQynhWi3Jrq1+Hc0pvpNkwPwGFnL2l46m0HHw0uFVMMAtpK7TZTubTNgbcYn/Jps5kJwQuPe
cwuxUq0PHasyuG8B9OzQ/Rl946516zS7JcDJbu0pPlMUlKHJuXndyvqjXHwdDkuB9tQlVoG82flh
wsL80PSD8RBHsbcNbFYl5k04e327PDeLdNeFNjeB0V8lkaBtxJjjgfj17PyKciP/1RE+2OrYmMLe
xgoR2tiY3LRQINOnzm8JlZbVW9K7wYGB8j8WVz0J8uU1e/a6mwp8I07eO9JR+U42y3IG1h0csjF6
tSaSF+bEMttMfEFmwALIUCPslzZV8MGajryacQyG5iWGI/y4AAbZlMtQbSxjoIQwFvYXXmi2i2Zn
x+8X7Ju61nex2dwKb5W4pBzSyyT7HlOjvC+CKD1TX9RWWCGo7ZjCV6/yMsl3+Fs7sgBOHvaNKQ4i
QCBaGUHknvyZyiPzIpOnxiZzXt+G9zSYDz33jlVqR2TA0a94A92XNC8xWPLgECz2J6lzip21taxn
dMX1YlflxiqceySTdqP7pQqrjtRfmrT1VRiYRwO8l02tbjeiHN8yKTSpE+qU68qPfmdeEn8jz312
c1/g7MFdWade0u+VV9YPC/2DsIytG6KAJzTzrTpsyE0xeNXNQljP8ZYRcD8ruaSftm+8jknh3DkY
W2e6bN3OVoZzSoh4AoApfjReZz7lM1pnYkp0mlhEXaic2L20moOu/WdCQmTJuK6kwtGKFPSHSH00
E9sqN+9kVfnxLSYn84ORchgyZotWTZuO61Z5d0lmOc99yixKqxY0FFuiT4rq4TWKyNPmRSC+qOOD
eGpmsTb11G7dKbmvRUGCXTBOJCuDANUsi18ac3okTJnxgsbFtu1n6inRPk3IYSkGDISt1dMZahWN
4TjZt205bXxuRo+FS8QU3J7Y2RVkB8MMlvfZluO7XiL3AVo7qa02wUaZhyTa2cQoV9xBu6rTp9bD
fCzFPF7QV12NK+UTnJHRrtcUuFaOob8Y737nWWQYVQGtqk8YkWPPl3SULy4auut07jmoRrnral9v
RH4zJKg79A9DGTlrLIyt0/ruzvQIso6jbJoVYx26TZe6aZjrqfkeJiTtuHW99yjqXkvatTgnFXnz
VAWcYRVhsHik6eNW+nOxS3W1ct/dy9Z7yxw7e+HK1j10jo6udWfFF5aglN5BZ23y2K82nSWoIPRB
zZUEpZ6+mf8xG1W2S3lWH1SjsAjSqri3s3xYyzqh9eqJGYk2J5CXVtbajtQnKh8xtKzuf6OlWat0
lvGdcKnuuqnUJDX7+kejko+5nPgudf/Yz6a1SzrhnkoxSIof5h2d22fDdt8mYb4KPGePq7qKL6Cj
kn3uoj2t7WywHjvHnI6isK0DxZIOVKkx/bKmitAvL/BeWRHpEo5riASVKgPyFllsHZBUeRIHnZ4k
ztEcMomj2DtS8V535eByEQAmZsJZ2jWZgaLRRHkquPY26k41zBJgF2hUWDdKv8u+tdJtEWnGSjUJ
YWLmQvbmcz3XE99sW/12lS73S484YlLEyc4ytna9jMi3pcW33c92mDZ+fXLVWO8nBjIifclIfgkr
rreOkUbhEDAMaDUVaEdl77RHxDML8JvXhxFgnIvvZAwdbIuc21kx7+PJNQ4x12ao2tr+uaRpM22E
r6PnTmoLkysZrLCe1XiNmik59nCHHuJMW1gB7cHyg4zJFSjnKyrQ89YwgXLrZLK3sedw1SyFFGEZ
IAL3iQju6zbi8NuVBdNDxpC8mSDRSwDDCQgTD3SVLzmlqd9N7Q73LZpKsLUqTuC8NVtTG1zi7QwX
w3bxV8j2aVweCl3BWUfJ7xFB7LVuu2ADAdb97AfJDGDtcgNvkFNPdsJQk6vSntpxIEefqy1aEUs5
lHcqi9wvYyZuGznjsgcD+MQQsOiYzFJjeDvuRqEAbVSgfyVlXFy7qaw3wIytm6FxpNWTMyI77+87
/JNtJ8q3lqs5ygNQDHaDOtnPaWWu4wLPpJr87FKYZoyNOngsE/NINbwIzIfasHEOJoNgWe77JFAU
DESSF9O7qNHJhbmsdRFsg7K5S7olveYjsbghj84+OxBtyJGaxiTQxYuBTVJnWR4WbTE+cWtTW6NP
iYv5w9JdGTr52Jcu1a7Wjs5GHzhvDucOmghVdSf8xt3PGgNuyFuKUP1IwKE3zARHWPrnpnCsQ+5a
0W8t6bX47BgnoyOSabmqxT7KfoNgcg5UQOtTA7XgNe14SFmyjWlkrKWem/ZoZmqYHrmeksz3YxOx
zXH9/dxPGrSEkxTrourQw5YkC8nFThe3QZ+1vd9o78xET+ol2BbldD+LrrpFezqJ/Rpf2sQiylXY
TOnwyH0ZZUZh9U9RVAm6eVAKr2Mr8O21oX4s6RTtm4WwN4MaolMyRe05HqbsLTbSZdtRfVznbH+n
dph6Eh+BnrZ+02ZHMguKzkkancbc634Z001wHcu43thlPV7GePZ2DkiIR5fcXz/qJKyq+GnsrOow
INCtF9e0d4FzSyLSEkR3F2booC3vfZafjY77BrBlnZ1qy3Du6CR4sHEd9+x6fncEt9bvFiHvsXWw
eaaamICf/xJuE22FgZwoQXHlPpkQTQduFfcFFmY78wJacx1qptqsx6Gp9kOWWldrKgj+iPScuDiJ
VSufRxxXike43+5gf1f1WB+BYqw8UTqvCh3hIR6WmyJYI022323cEwYikBwNI1OBzJzje5I9SNyU
TaoGDUtKwwBwFt+/spNmr4Nm8+xuMx6brGlOvbwlIcf4XAWZ9ytysMoYImG/pmkcvPk9XrbI5mBN
lZSwn8oq7z6xq/F+pPORMgKBJMriyYBCxqjR6dJMnUSAsFCn2Q/CsBwebcpdDkoUqnHRXq055kBo
FBlrd30fWeWz29FftK3KxGPIxM7R4mgbc/qE6XFpio70gd1uemkUZ4e8Ztahg1EeKg6ZRbKpbj3K
zuawFUqSXiIkVso02AjJTjYk2W/V6gVp1vnOtfdZRv3zXKuHhbvYhcTNT8zyT6oQyXMdJES3YxuL
pXxWHLKPjGL9UbhT7yGl34hpVh4iz6XrwCg4TZY8fCNAjG3eDOMhS6NmTfZRrYtC6H0a9WJbznMJ
lMzO17KZ1N1SLk9tXflbuDyMauomajExtl7q3vNL3pTQ9qIKUz0i1BOZLdlBXa3Uyq2jb8Nj7qfq
KHENHDdnn1RpPiekLYHQrhs2MKJyZKjR7Yn4Arp89tw8Oec0YneCaExMaEPEzXAgNVFeCkGYCnh1
t1o0wxUd2nQcRn373kwLd4Xm624BbBC3X/p9fDNhMjUyLTAuxeM4qW+yeMTS577j2iQp72TDahJU
rGCtk7HszSuD6cZVhVmKOCg/pDK6/dSm051bptgORb+NM385VfQ0CIjCYj/P+DDV6HLh6loBWtKg
kyYt0juskTXMXUnP8qxap7xPUpi/Vk8CIsuK/og4CSbNyKGt9B0gloqJPPk0+USt67elqL7MZhlD
p+GCs3IQTlf0sIavOEcBh/xTPNl9DHmUsBcP6iRaYlStr4le1O66RowL56K/hQSJsVBDi/VeN8E+
0MZ+rlRNpcXUmGZlNkLwpw+AGt3/hpghNhD/WY7TGgjo0mPG24Mxh21nvjfd7zGeyDaXvl9QVZ/e
RwiJd1NiUyrOF8ZntDU24Q2uGXQUky102+2U1+UuFe5jx0i+NSrkQ5sHX5g7T0WfxEeGnaIKL1wj
+1k+pQSm9zam1o+p8tJdw5V8Kr2XPvBrlDq6ukUzXxk7YYaSycPkryi1MVxGb8rSJZvtBtxmVxz1
63NQWgd/VsU6syXWhl1/d3opn/L41pyvhLlz4/wOOcwL2VnAD7aCZlCpo1Wb8skaHRz5TO/e/FrM
MbKhxSAjzg6PLUh4vP2KWd/T/Chqkhp+Jrv32s65Jfuxh1uV0/qEhEOk6XbVnMQt2oZB3y7cl/h8
w9Ycb1+TzwuryLmEdtqXvHj8AZs2zo5Mliy3PEAbL8lyZvtxBDanMwOJsm3HPXwto8dgzvPLWAGP
LgKCF57tvdSy2Ltxz48OkOQMeERtFzMg6s26uAyG++TUifHKmRvzxfHmAxX16KekEbCm2qGPjinC
ReXdW5vro8zJoqk6mdcyqJ2w5n4eGmJUx8xD61+7jjJfOry4HeapcVnQNw6Y4t1WtrVg2GmZ/Fqc
Wf1cnDbbthmdwf+XEP83KDBbQP34nzXEp8/yNr7yP1Bgf/7v/yYhGpa0/nBx+IOAviFggRsi/W8q
Iv+V/cdNSpOSVBKoMPghf1cRDcv5g+CYKQKYH74nbAfgx99xYIbl/mGCp/GAeCH/eZAQ/xUd0b3R
Rf9D1uMTMUaDRrOQAR/iNhTqr0pZ3GiDBN9iPaMKgSpvqxZenIwW9a3SKNkkvYDEELOgrFmwCvLx
1hLR3kztXB6qwWzGLc0sRCqsWnbncQT40BWed++KZMFpNp0uX8ckv2SY2XP9RMbgo4VxlK0qe6y/
TGdh1ERVOx25d6y0x0D6C0OC3GTAmSkGkuPaFMk3TXtChwCYgGtnSbuQ1OsLdZ86JMeaniMRV8th
0pzwm8Z4J7kU3KVT3HPH7KPhkBeD9Cip3nrYVIDv/9Ov/d8oozf4yl+/QRcHFFuE3/E2ZegfQMct
v2y6NIX1XBC54tDCGFlWxSH85//KX0lqt9/JtS2Lp8WEKWrZzj+A27gE9LpRqfVcYv9sqqQmw+Iw
fs3gRrRxhtLY/vN/7094+V//LP4U0GiOy8ndRmL+64Oh7bJiIRGY8qaaT3FVD++T46PkjlHQEInU
ObE43efpRbccIHYVWz7zq7nwUN+t3Q0DGyJaW6kznghWcaGBJ3X1G2ZiEQPy5V4EOWZQL8dbaWOu
3ScCyTx6tnLnFy1nEa0nTm0ULxQQl2oeQWLpMiCu6QqR1+GyWLO3yvVI8C5REr3WLd3srrO6oAlZ
KWebaXvR1QgWBD/PVepkR7J59JIIQEpcyHxtEMr7FKnX/nYByDScxLlkrdzhhiX559/lf/ntKB84
zKCitO06t+/zr1/lOHVWrydveu7jiimmRKKoMKEKBnsjj9K//XD/ktHzv3Nx/q8Bnm7zjv7nZRgr
5xOozF8WYv4Pf1uHHfsPiYPD0xzYjuMEPj/B380c5w+YTw5aAjM1JD8OC+C/mzke/xVzhqQNdPE2
SpTf9e+rMD6Pze7OMsyLbwrXC/6VRfjm2fxlEZH4KZ7FpFKyFCwhBKj/YRkeMPzzNLIF4XywavTU
EQmsqSEuoBd5q7j5dJMljX+e5lYb/kEU8d0wNqlDEncpTk2Ryl3lVh8NODfS2dQ0llrQGJsNFGmQ
SbYiAY4vFax0Zz5UsZ73lB+LJ2wGcBh0Tm8wiGOTlzQAM0NTgiFQSKWbhCDwwFBw+TqSK9vNQ3/r
Zgw6rLRrMmsyoYtiUZBnyEJQUHlClFSapCVadiktsvpSlA8Tl8D9UKp35Xa4EFkSDrrLwyju7qpi
QeYb3bCNEvMsI4AhsRMz7lv2xOzb99SSzX0DqeQQYOasYklVcIZKwJjrj0L0l6T2zU1cy986GBG8
BpOaeYYl6zvNU5H0QB+C4MJWwsdP5nfJn6xc67Ov8y4krXMarehHJooxNNyhvNqkzdi0Ek0wRTvF
KpdJsvWRU3f1GFGubp3FWKPKeVyomuyVSfe0FZey/p5d2rhjNrb7RLhyh0ZztpSRhKVRaiqeFMjQ
zl0qICncq8Kbnx3PmlH0pH8oS0P7K0Syg+FpprcBeVBrXUNMCcBBvTS5+x3kact1u6u3pPo8qiXA
B6Il+BTGcgdSY1jDb7C3A4F4Moc50hLHfJLK4nZ4B06JKeXQF27vJ2fILwY+EfeQYF4VThEc5qbG
cOgypixHFHzTRR8cVE1i1NzKhzodQ5XnAkhNobgypqe0tT6CpDE2yoDpBd2Lmj03u5n4wWIkBlV5
6qaA09sPyywWkCFNsU/Ghs5JI6hOFlHCBuAzRqr3PjM6Xbfa/WwZ57iwQrdowOIhlE3a4XLUnUey
tI3lncErHuOqfPPwXXiKaA9gzYEDyFrrZepuBSkGPTZlQmS7YdOP3f0AU5VqNaEdq7WWPa3CZmMK
cozVlFL5qXXLwYbgVcAb53av/VQIHwEW8EKRjs0pMaLhWenlEPGmgLqgKc63TsqRewPMSlL9xDMy
be8GzIakI62H5ubvuyr171BInJ+ZwaNnoLpD/9XdxjW12rrmSJYvaWZGGdlGf7bMyTl2onG5t7WN
3NQkxDflLVjcjzc7ABZ6No1gd5whvWSR4z0UfUfELUi87zGfr0HZb6ic7urUqcOKsYOh8u0hNEVm
AsUovA2AgPLFrUkclqQLfvQqzu5LpRiCaIv5OMJ3W0cDGaTR0dMuXzSCjtaUNBfRT5zg0rPkOPO0
xLEN782gpontSI/vhgDnvthnGixU4KAMzhH4E4OKZONTaxp0IY4aviooTWKvxTjuEuSeFe1LNush
I14lP6XXyNMwNGheac4UBUynS9tqGGWz9GESuLhH2mpJOnuL8ZDaHam2IWNlQURaJ+MUbdrUe2HC
6PvSJQjztr8L8jI6xIPc5JVPLNUPHoFxDmRNJedTkiAhyqrc0sJmqczwTtPOoEjkR8GxIQ5O6jK2
xLVWEdnPhHUgyUR0XyvC/YRNoBtw+E09A0xI8Ftxvy8VmKAhzT9E6zmXhZwIlE7vYkqaD1DLb//u
IM4Gcr9DlZAHFiy84Hyh9d1AH/dMb7LfJ1MKvaEhmIl0FIIAa66JL4oXklv+2rBgYk5RT4PcUEjU
gVSbBgzDznE660wLTe5Mdg6aLxTJN0PZaxwUl5I4k9U3buagrgygK1MO2PWtzzYU+BUdsBXO1mO5
yRPrrgzK93nWh2RZnnNW/LiVx0mZG9S6tRUMG1dLNqN5nQUeOvK8JgkLyMBj5qPXfXlULsjM87HT
c0S4Rrv2tZj8+zhIj0JQRWJSFk/eQ5RRFOptwA/CAl1BrGykWygAmmpwScZdP7yNbvKEgA5aZH5w
yfX+xIIqkFgM+FL8gVNQ3MeyXlkjije8C3rXNOe1+40OjZz3NWT+ZUZ4IhvdY1FTlEiY2+uYd0Fd
O2fwPNA1C6yZtWPrPpwn6FzBVFOXYdl9VrH/XZdTiQQtXiBVjTvRBAMfFgzwqhptupuiGU6DNaAf
DSPoBTP5zRPm7wOR5XYoOJfDIDDLDfoN0yh6lylvvEHGG/Enkpp5G90Bc3Ux8fnk3YRZ4hCqmqv+
YieRx5DQboz3xe0obYM0AIPqi3LHFBpg92PjP6rajz8NL7dePZ8s4YouXr9z2zLF6UCzvEyOlR8D
VInL4pjWj54y2tTPzlciwb3GXeZ9tTm59A6fZUcOnd3fmUh6d70t9mw5LMq5ye5DS2beN1XRPHPP
Cq6zNNVd12WsFglSEq+hV+1yVTY8c7f/zLMhUrcc+VOCa60OkMJ7P/Hu84yqr9GhdHgC2d0fjgk3
3HdSaAwIjeENz5hlK6/AU2yJAG86E3OTdv7PZSEzyMrUkgxNdHnGnU4/Rlb8LXCfpxrEBM2N/iuq
YspSFXSnsuDuaA+LdYjJHW5lHbQbw/PKr2FIggsP1kctmLjNT8RMWiI75qFJC7KKrfAfk1LLawEx
bz13i7cn8H2N/OS9jOz+MKnlvRLljVDR8kJoc9W2+NHjnJvPYzaZhz4Pir0mmLhljHH9Vpa1WMOp
DvjRk+ZijIMDNzNdosOiR/88gVbeGIqdDHyhscUr6lc8QfFGVf1yjuuy3Y0LQUXtqbss4LJDuclc
s0yM3GmQmdYZFmQGZ2cP3rp4IxZE6OdWKag4DM2f6RDV7xUlpa2r/OkY9WTJQ7+Dq9QldIwzhyaR
DkSxYQjlQ97LZNt2Zb7ToO3wwgKqeUWV7rQ1lq+lZdO769m4hhEgU8o8ZShxqtwFbRECbuPI1l66
GCcHd1SHoysuRj9zyeuTF2nCV7TFU1OXH8RHngoYwKlJy7qnftvFmynxovvYiqBV+dRbidFRRKXY
v0nM+XlZcvGmbyzmOZ13QVFnP33MariCujp2VTLc151/5801+YZc0KIo0/4rW6LxunSWMULytYqN
UH4FpCW+79shf5OGK14cGjp3nsLOZyoe7BRFnxTAff1c8C2eg9juw1SYDTwzyZToYSZoYzPqZy2C
AemRXno/RNN3HvnAhXxj6yx4Vz3cX0L65c8YsHBvg4UQgdrKfLy2gQ0FiZa3N1LS88Dg8JAKpR7l
tBzcfAZdFR887SQcBNxN5zF1qXKPdub/SKfpbRQKZoEJhUJwnptiYgCDw5vJcdefb4FqkHlzUg/7
MkpeMyATM2hEKAL6YdQUKiP4TSINjhZTWvxoZEIO0cXdsuhHX3lkMwtSSMamqX6aWoZdYp7yaub+
7iTtR2n4H7qOqA9Cqhn8+mXwGag721uCwQQ6eFur0b9Cc8H76hhFOsC39vsjev4mqen9Vsg6VDoY
7AlyZrEAbNmP8RiXv4axYDTtJKdjo7U4q5yUEenn7NQBHrt2I12vwndDTJA/S1+cl2LJ+UgmHaNs
vRQmOeCb2Hw3OvbfqaSI4Lo2vxZrHR8pLfZ17L4Bj6ccaLGKLcTz2ZAhB1n1jhqHifo+w0eCLzMB
qlTUhRnYQVmsi8M8m4uL7H1nPyCq3Cvspz2RFiL1S0LWabwadJhyehksjtibD71wr0jw6Yocvr0j
pYpUllbjjvJv/FhSPfocZ5JQS54BizP1LyehzllN8kYHjHVotRqeWyTHOyJC8ybImmodLMK5Qym6
Or5+mEii0vvNrE9mraktJ6jkV5amNBwmM/uC7XOdUNsOjeTdGYY3s8qqlwDKLUBVEE7JDsDvrXa8
YlfAkgTRspa5mq7kHb69ylKQstue/iNbqWNSF6hySkCt8H4lFonjeQBXZyqxHRvsrZmZINhH5B3A
k0bOMa3qX5HGoV3m2b4ETvzS2e0pjdyaUEH3lWVULei20o9XM+0eK7/YfRZ/BpB5Eoj1Xbasa9L/
68jyQTbNXvnpm2ZHYLdNt4O/bHInHTecPe31kBeAjDq5HWXpGSjhfrmfW3cPVvjiyWV8ov7/4PnE
/2XVPNQieUri5AeDsC/ejT0TxekXke2GzHK6gQ28N7L6yP6WrAxTp8eWLfgCeUIdWI/SU+IAQPW7
3gvN0vQgAxfnqOPoFjTVAouDojG1Cectaiemz7i191k1Tv+Oex06PZQ2xwizAaweJ9ZNDQIwUeK1
hD6/5vpDANnZFyJZV7oN9i0b0K4QvNVjQP1O3zIfY/wCYN44Tv78YBfpl+dG9MFLP9+BgPgcajxZ
8pK+yD/7EQCFmhxJ4dE2t0Jwju4UaxGtUHDvBIktGCpn0wMT3+TFvcFCGUWmZLqns7eMT5RBPEdc
ztH19qkNerk0QB94xWc/DQxitLPi4Lsjx1mjYEOJSXEQ5c/36SicZyF5gC3R+lvPgW/akV6mGUzT
VVnmGsnrp07bgwNb82SbZnZ1l2LaBDLX4L40V2u7fQpyrjSEyAJmz6sPH+1w74OK3+dBVXDNAVLZ
ZBaLa7DcO0b5gtdDBc1VF4JDQ8jfc3TS5lW7dbpujQFoFHZfvk65zJ0WwkwbTPWgIvDowg3g9WTS
Y5sBAjRLTsul++ILq6DCaXWcv2zj0HdFR+1KVmdDkiJoOxJHvSx5u8k00IRdFigkQwKiIb3RRgoL
N70q7eQ+VSThGyut6R9w5uhFNZxr9vlfAW1LUg8mBGAznc+l8F7oRKu9YxflV1Rb7TOtE3vTLGn1
qy0daDLuXG3l5ObhbEflunTI3QcojqFjO6iVhBC3NaTHHw3x83fllPrTlv4AIEv8ymxtHujUM3sb
pNXWyLgfkqWMiV8yMWFIzFsQAjS0nNh26jFRR9Of621UOPkmoNZQrwXpn2gVFYZ65BehGlIEijkY
KTCb2ZuGtdYNUIBqkE+kKptVRkT2gYqb89g7kpJja0zlvh9Ap8x6qvhB5haMkdD3ztCoey7f/rmu
zJEgJ4WFycDGKua8WOc+QxzmjPJAM3UcPGqiRUai4k0FwnZbSC89+KlhPsOWSi9RYcMANWR+ycAe
ziUZUj/KumMWxRB3W6McfjQD334/BfPBNWvzMJsCZDJFL8//LW7jDDEDFW/MTVeuJkCZgcEe41GR
VgEQ3zY2SeFLgjUrc+65MWP1frmyUTtOLxVoSlIyEqDCo06WH45ZXuJRN1ezUP7GqXOeyfjmRNa9
9d1EbTSurIyd3xO0qFd5BZ14XTMl72kqpi+VG8C9QbU9FZ1z46XKwAqDOHqH3guNFU7jGNpcq2/X
eT5+YjC5oKpnhL4O0YU+n7zOLjagncfvduoTUkklrGXuNpfAkD3ZTAO0Z01S4D0C4LePvX5gbWLu
KKPpARArurOR+RWJmckGfEMnjppIZy450F4xHjWa342xPVOFsZCJhjJsBnrwsTcfDTAXodlJh1Po
YDEbpKF2P5eI9oPMaE7mhkO3Y7Iwo1vDnQ7NWMTBarzxNyNY9aFFujCcZkSLfjD9vVfr4s3RVrKv
0pIuY2Ytp5bH+hT1SXqXxy5BIsDmb35h3rWNAgPZqYgluVmYSON3pheim6cbQ6ioWynYCKO5DDyI
y3wVMhdc56rkoa6b8mguYJzcGJMiwXnGrQ8yl1eh/4U2E0HWnJYj/Ht7HzEELsyon3mZY+xMKEl3
M5hbSkjrhqSF4+QwZ6YpelZV/ZtAlB9GmiMCFlhOayaAlN8udgasC1IgQiF1eLMzDq3FnfdPiXnl
kQpf20ZMNaaLFMA7izskvSkc6BR2uyAPm/b+CCw/2EatB5GbzHIG8q4xJUftHNZyEzhUjgw1PRVW
FJ8ZC2NvtRHFh8UuwH1yBXn3gIgWvbPs2yppT+VIO5FT771nWtc8kcWzEh1XJZWinBDFOHii4MxJ
F4maY+OcbDdi45w689j3M9imgiHr9cwZkvunTS64L7Hs4mhF5nJPaK+fV1RktoLOeWiVw6dpy++I
DkuRpBxuyeCUoOQJORt7FZDOkxMg9CaxkCQ6RvntmAXarIu8ICToJh+TLYiLgtNNAfsf47EOB2G5
ENyzxXpwp/rG5V22YFT8VdUEwY4B5DWHvOYhSBkc1vd3wKku5qLuxoBD8GzSImCiGJtDC2zLsFm6
lN54pX7lkebamIiHcjD6VRSYP7iTHYOR8zeJRlacYVf7af0b+QI52HiqShlzZG3i7wjaT+oX3rZK
XOCOsDVXI4v3G7OAj/3gPpqCsCR4id+gRANi/mX1Cq5CUjFn1pa3kMBvnOnLqrJoG435I9yHWxUy
Gt8AUuXX3m5MMhIFdXMGyYWelbwrlJRRuY+GT7imPNYGfV6DLzIoArq79RZZZE3awyYY7RGmTLqT
9JyWG70arl5veaEwZXl02na9+OIMx4wOeKaNdaPnp3lh8PUczz/cVgD0MavfVttRgDOjXaqYTFNg
lyXG6O9GxOd9mlXNacLV3QwqOQIo1Je5K8c9AUPWFJhZpzyQ79Ibo28bbXMEFUtltHmOvYLaYUq8
8EQM+ItbuQUI4uYK5pLtZE7hJot5XXPyZQjCQIKppeddcpJOE0CQhqjmc6fNvEWuzSAi6NEg3CP7
9M5MF5acdracjtEqZr3t6AJDkZE5c1yGXNNzm9WQlF8U8pikUpdZDfwNOLK9np3Y9/jHF3mToImd
0WZOF0ZdCIMLwRhhNOLeqm+vD9xrncVGfoz8DI4mLQD/3RqItYE4t+qfkEECP2zsNv3qs2o6Mph4
XA+GRQ1m0kxhUkzTegUAQhxmmT76GGAjz8qbSan1FtfKkiPuKdGVZcUJiZSV2SGzma57NrmVPFWy
idfu5Jg7Khcm72ofXOO4K5kSlyenpUzJlBgUIjdGEpnhEA0ahdiFrVHlmbXVMAIgBXPD8804OZkK
WCXNPO/fuDuTJceRNEm/y5wHKQAMMAMOcyEILk76voR7XCARHh4w7Pv69PMhq2U6q6amWurYc6kU
qUx3RpCELfqrfnreygNdnZLzAJhJr6txcZXzvdZujpiy3mBVwTBPdcSifvUArHcz6YHeXL6GJC2+
Lamf3coVkcWBpyKGUh1q8qc7ucAo8xfAl9GKIX3d7P2+rr1gASx+BL/wnejmY2+N6XmtMdnGyxQ/
wQKAk8mNBm4K0ma5Zq9RlHIcqXt1iJh02Ry9WFynFINkF2aKeEHm5Ddjxh3PwvE2NOm49y2Q5lYE
RJMuQRHmBdp22kfe3k2bJ6uRqG360ZpN/3Mcu/lHtxiQ5la2v126uiOzGppPZMkTZ0/9CsC4jIbH
YlgeCjdl1RDbcSWTd0vfTqFTTTzEU5VPHOLso0hWfe7i9JWLzSvfUTtowWFUwvzQYJoAd74M3npu
S/+x1JP4jdzV8Im5YPzMhgdIl1ke4rXgWxG57Yu3zPQnmOaveAIYlI8Qc3eTSE+Vk/C3iggpz6q+
A33x5axsxtDGxH3LPMeRePwnMroo9ytggh0VLqwKkeNju82GfcUZZNfZRrmXw5Z0yiz3NEAGq2RH
psMhxQtz86k1+nPURcyDfG7JLPIgsUai2mPWWMRyhHe/VHo4N5UnH/piGoIiKoaDHGPw9nUMondu
M6IZSr77RiVZWEy8xBjw2LkL4z3NoQeuzoLf3AIK+ZQ1Q/7O+KzcrxxfuRCX+EST3wDSgiY3PmGz
uaHwyuQDNiph2Gg41lX5y+MbzVaOVdzYrQ34bDthTpKVVXOKKm7N/dr4R276L76F2O+0HHeqxPvF
lpfjGSASbq1ATqPyNhXuAvevBHpidu2zQwj9dvvYegUizG2FQzg4f6LmZ6sqWx14fqiQUx7BMzAw
vBhAR+Hnr/dFWpfHuuu6vRqhmIGNPXeSiriqyD5Jbb3KubyZ9LrLjYwJJkaVATPNtSnaN48REBkL
cA+kkZqD8CPmqY3xoBxgIDwATnFvz8XInTo5gexddkBUFwoevOk75/DHPhnzu4Q6nDfMIfz3Io32
9IJVTyX5cs4fmbMJ5WlI6F1fJ4INT82Sbv3UifdIMgVaVl/REz/6Wz7KP5RzbAV5YhpoO2udv3Sc
DUFJRv5+Lnzj7PV++kyLRXfguzb0G/tzDkgFLocCD/qepU7gZ5Ww02XT7znLfrJB2jiCJ7b0lmnl
Rj1MwcYQjGmSZywj8iIK92DINrvWGkTiVGuOsHn3Fq+b1gYDmGzel231Zwva9GEpkvq11d4tvGKB
k5MjC5EockrE5WCZu/aPQUoRtrNHWUBs3dmxWX2W7kAyEXNmQJiX3Jvi4tfXZnVeIr+882TiXugP
bPe1SQdXET9F/MFv4s4PlmybWHXQpfZmRthpXEvn4lPZxb4MtL9Ov/VQ/BhdKbYs0d9Ws+HcNLKZ
TjXsGGPuyxfugED6JvvFoC5gR6fqQ2l1wFTBg+xiv3PpA8H2OSzMpjRAIKeF/yhEhJJbDCEXoxJM
sB1xMzLmTzngStyVVDQ+ygryYW2U5rFF4c2k8csYyFaV/DbGlylkvLRhsl22zZ9oPYchcLMZ7RnW
Qml/64fhq59wvlclF/Iu5xZQVe9ePC/s9Oiudi66B73OwdzqGz+awr6LQsJAzKwRiIOqsV8aXQRl
n16aRvpQMug5fIzXVN6xz1fhapMxS02aKrIJ2o+V7BKLNTRqN0tpEUMsG6K9knzLsp7pQ4vPljLz
DsdifsEA++iPMrtJuuqajDBxG5ncJso1GX8WGSxlcB8HzGRMe5XzOjIaOcWTkd5HTWnswRIh1BpZ
iwZaCu+mn1GQfW5Ec7J8FAwoYh7QM+8Q7nsgpArsLfcQESR24cPfY9DnMJI5TV3kHC2dDr+WFJpc
h1/sKfNXnDk58eswrWYeYTvqQ7es6JCYrHTGMKu+u6h/F4voKvqFPHQAJGa+MsjYAow3Bw6vap1n
r9IpI+q5Pjl9JamqKDeE75De0ZHXcyjCFQcJK0XwpjnAbFB6KW6MT3VhPTSkBy/Dwh6laffY++QP
+RDpT6S/yOnJB2XOCcP9x7StdFkEvlyqgfGEZLpYlDawvIr0mbLs+BKp9sZaS+NYatTIzPvoiL7z
p9LspoROoWENoNNZZOHWituJ5B18z1Os218d6JAO1k8/N8e0z5+UhLI1XlDTAm3jXmh4xBOGu5aE
FFK/W3xAW+men+a39ERC3Lfe8xr12GueDZCIu2Th+2l0XMnQenu5orOnh8lGSm3sYw+7Q47WXT97
lEaOgLZsf6KMqL2ZYGsRacVkUdtn5FjUszE0l3FfkAJNeY7KJgtruD7zZG6PP6PfXIdlny0wjwX6
QcLhs2aRXjFsN4V9rmlsSAzrp0rJq/GkpB6jwJhgF+V+pO3csCH1CHAdRG5PzHYCr+KPpDDFmRsA
qoJxM+F225kbkgHIOBijo8XZ8rxWjnVvk2jjO1PABazUTJMYgZ0Q5oUZoIo+UAXoHbMsn+90D5x1
qodT6jILQkPiPTTN13UyjrqaywcCLH1gDR7LlePpexvS4L72iWLgnFn2dj+AnSH1ecrQEG+tyf6u
VILzo7KyM8+Gk11paWweyDI5QQ+p89w3A4f9is0MI//PWbrGkaXxfqUDcm8wAmXXdl4BtrJ4JTp/
Z7fAElBWa8DlxT/qlqqWjgkgUaYckma97lVnfnmls9wnCl9yMncD98Vk2TuA19Gnlfy2FgMPcM4U
D+GceqkjMapdS1Q5NcSH4FZCz8nRt6kC4EpRemgOYqr3QwMwGpU5yFgWQ7eyTnj29o7EwG55yS+u
KmHbVEdFMdUpTrobYEZN6GXzSgJygITWRbTHSEHrnEAEe/cX6ywSUnzjtE+rYWNA1P4+H7ktthkN
utu6mH4tjX/QgNinUWqW2mQNVlPcKip8PLAURdfpZ6wmBEbJAFMlk4y3UjoH10TGhxmrLMN67LjI
caHxnjIAuIYDsyufkWAjAllAqABdQu7kluM/8EkY9zV3gw9hddyt+6j1jgOsikvidIl9NyHxbDMX
RvDDXuHUqn8LbnIMDKmNPY2j2QXGsjjnLAVX4mpk/tlPiA/2yytz70sXM7K3sUCiJWwkyNyLr8RO
nv2JTtkhcsmakEIK0GO4jkWJwSEG/KrILzGX+iqlWjaVD5LyGJU0T6uRvIE0Ps5dfPRa+ZA46slO
iq1qUxsQ1CGixJb/HNsNw6l+lKGVAsxK8P1eSqeBzGPyeZHx0OZvmheJe1iGar9ZFchgkz5QP3CF
l77i8CfBPWodpwfGzoN/V3hI3GsjyBuYsO9i9VjRHxuBGyvqAQ3GYtcjtxPTtUGXE3wTCe5euyaK
s2oq7eyAA8CWHHki96vdrPLF37o1Kg2isB1j83WGRZLuudq7Ph77VHElqSLvyc3JtZYmPe9uv1aP
5HniGw6SVLr6YpOtTNalkWjFl6bKAm6bt1vadV/1uQ3ZI6MXqnGKUG1yJjhgmnkWDkSYyu7cTtHA
bVr3qiKEg+emJr4C3NuPtqDStsQKsk6OHZ+VjttbjUsR2iMIxxkaT5EsGkxt/23MPK4BAkdS1Rbx
45KzNXuMGFJAsji4vkzw0etkJ7BsvSUUHe5/ojSAB/2xDj2ZghHoahNYiUuQST+YLENzD9eeLxyA
lPYGb/edOYNnyqrXTfI8dJjWzo5HTE1M0P5MwSjAB4UHUCfxX5d5bmnCMO7azGZRkKgKQNFxgLft
E14yhpdrOKOt76o8Pjjxeu9lcbDKbRBMJ+y+ssSTZSxkPPEAu2b+Qp9hfTTdClB1tDITpnNJAcgk
+dWganFLb9nD0cjASRh3ddfro6H9wYBxRIxMV8vPwphBkCvyZo1LBlFoxLS0b66j4rxaNivdN50G
O6OW6onzpLyowRzYfUrjCtXPPeb2n48UZW2109h0e6RxMPjzc7lwY+vN5ph48xyqyGwCkrRAgW1k
+dqImXiPXL6qYcLfZA1moEQCkWwV9mFJ5hvOJc2lrivj2GZVT+VIAVBA5MVHDCQiUNQMXMuEE19T
T+9kyqZT6pi0oUUdhcsx+N5hbdcjoznvLumar5HJAXHmeAoBpyUPxtjZOF7aDAi0GXZ+9FmUA2c6
HYMZ7bqTMfrToRi3k6vDqQxNJrr65vSdMWt3wpHJ9qkMsTfE6JNxNGM6iySK/DrFDwMSLHU0lrvP
BoYrUeWYdzjmSK3Y9fzScWq54bVeE5GQX9EL2NzFI4SCcBSBqnba0E1ZH6AOmwepxuyFk/4cLKjF
JH2F/9DqpH1sKqJECxwlPlWiu3FrThfXtNdbgFzxGkioPKHvRe7ZkTVHI38A+mgNBOdpansUuWtf
uA5Nt7VNSm8342aBAL+ofu9JwsmIXctj0WX9L0KRNXfmNPJe3NF+4BhJrKbsQS5wYOyZiAK8Ik66
6BY0bYaNLd+DfjT3BiNghhQMPPcGf3rocySKFpCFv6va1s33OgKqGOSYeX/bY+OyqGHc2ml/EbTV
uQ4OXCBU1qUTXcX5qO5uaYIfk0O/bB4P0n6xR9ZLxA+ZXa2PtV2ixNBNy2GsgjGlKXTW9YalBdKI
uS3hIJOshUmfWSqxoLZNWItaHXie2z1t1p+1S7LUXSGetYXCoeEknNpAnHQnYKlge70Hu4TUobiv
JMPqPw7S6vb4V82L0zIMC52kBGmWOZPlc5vE/WEg6e39bL5Ewn6pKz/felgT2iqz6+T49aM10l0J
i/lH1Tj3ALTplIbhFxQUF9+QpDJOEO14Xiuq2ewYpUw7/GaJbggJzLq1+gSkfgUgwbMeREpp11hV
oSjVfemhtqvxXXOmBUEeChoKun68mHw6Sdr8qPz4W9oyr9a62yMEXCPpn+chD00bKY+zYQjPU/Y7
azSyw8DuCK1MivimiYFKkwpLuOQsxmUFsLVPe+0cOQV5UPoncYlTl9ecmYi74zR+t7vlUFcmBfTr
pA6WJtNNB2MekuE1b6goc58aeNeczXVk/ehUCv5mrKPxbU0NtaXE0h99lnI/WkB77VsRUYIj6E/r
OdxqDCJtdLXyun/nAPZIypWqLVwfYHfjbjxSVUmksqhSdrYh/ZJFQjhd1k+VcCh5cZd7bZtflQsT
rDbORCmvZlpRnjbfNfUYdFOLZ8+5GlX7HJXuTwqV2KIpLucM4gu6r7zIOMypUb9Km0HwDgf2XZYm
RGkbwnTEK6G1FG5IwJtNG3O8tPeDN+fej7xVzAIELIKgXUvwrkZbfMw9JzsdJ+DcWkpKueTlZzGV
bmjbECKr0rofpnaYQEtr9yon1OYdl/v4QwO83jl5Jd8yWGC7bC7zs84K4JgJ3agReyLRkPtCm/Zr
keUc7HWCtacBE0YTITD70YoOwjDsD5TVJ5Pxz43KeTy4IBi/isE1MK4nlf9a1HxNsmopbuzaS0+z
W6KUFWJ91wkN2wUD4i/sEtWtUyzpS4I5lkmEYZxLu+H9qK0fo2t/1j6nXw+s6z0dFh9DPji3XFeW
b6ZtRyd80u3jgtXn2OFZ+Sm5I5yHumnuTbN2HqZE2hebUqprx5t7z6rMuKLNwbhkfJJZW05nlWbZ
T0hlWH+xYfizRUfEgLInlna4lvaq7wpjKcK4aPeLjNOwbS0fWLxvfktn9TPVY38ZJyRmmWPdpnjE
ukvdxafiwnks+jibThmB/+9x2c17lVT6mec1YDhKODOR5hkL9DUrpt90yJ3XPu4vC50kWEjGFKTK
UMN9c535ayrxeyX5stXZL4cqGtq9Oyy/DDX24Enq6tEfakqZsj5hx7LyRzUuCIsEmQ5RBRaBa9oi
n9OKXwwClgI5s6IGU2WEbTv3e+9kGY2QdGN0vTf8UixweDjcdaDzb6utHDUiVbda9TFRtn1Xg/MJ
LZH+rGKD2cHkQODW3VdHor+HQkmIszIG9cwNzKayISbpDeWCCXr9PR2ZKk5GwmPjUcVUF8trZYgV
a2PiBr7rnm3Dq+7Qg5wLGhvL8fbsL+n6QY0ZNSOU0Hf4E8tnyDhsBcTcllM3ye968P1rsU02vLks
X4tcOrTrArhcRz7UMsNnolTM+p2MX5UUC53cxRvCKcLvWpr2QfRbRdgAjPcooj7Zl8JYD1NnYq0v
dK5OfeUiv5D2KqHgjMVJjKPLGB08yaRW9cHdgyFxL8+WGC59A1eOIakznKTpRhcLYPBR9QZ1Y1xk
UT+s6LwQlAqGLQPf+CmlAsoj99B76BOUBmYbnqb04PKYyDpullGvkmrvIVp7C0+JMo48EStTpzV6
sWEqfZaeD/1BY6LkuJCf1pUC3ElhsTY5cP3A8Yfv0UbqVSjpnPus5dpgjgpdKDsgtqxvI/UydEj4
eHcnVEbWbWpS0Uw4GMnWfC6mmf5BI/aDTsruKe/8G19QUw5Q8LZS+jNZge4xf0yvzD/9wIInGqZY
IyB2ltx3BPCbEzhMuB8E6YNxzj4Je7zR7/sTVEWGKa4Zzp3rz6fegLI6r651qDpCb5a3vM3auMdv
jR4NVnFIbOCvlfkxYqaAcwZGODE3q3Djn2VZ3pW58+z7pHEn1UFjy4ouGAnvIKy7r5JDxLEsIzMc
m+rJZpt+nLqsOxY0lYaWpm9GGJLiZg/fE4UZ+fRql/UjBgOXEmFylZ25DV0X1FgTosIuFtkdY4Nw
Ik330vz55SAZ+STwakAKXdaw0pzUbBsFitJGRuK9521lO920NyG+GibX14QEtj8IWj0ssz/j2ExO
nLVZduTqvZGgopywbpDzKqM5NbTnBb7MqI+KoCpqw3BPbpu6V93znfRiwgT4a/s/qzxE+YlZRp2S
zPmI6YQOxiq7NY3EvBsGwwp040S8L9QZFuw9B98kS1G5nGgwg3At7wfWGwy3s2iyfbwShxpG7rhQ
qcicW/XDZDfivvPw1Yt4YVpv9PPwhkl8OrVjPV85erUM0YzPddSbNmQJ+pxA93QNZ50lLdCVtrNW
XJBeX8V0pY9n+Rt77t+K3/13C9YJosf/Ilg35PGPNvm7iPP2E39L1tneH9IkNsdD92cQziO59h/J
OvsPwHuW45N6tAhlmv+ZrHOcP2zL5X5v2g4UReEQx/uPZJ1Dsk64kp8yvQ2gaP1byToqZP4+WEfg
0uXbavFn5IUc0/mHGKszJdE0ADgJpjhO70dALXvX4HQeeG1lAqTT+J4W9h2ej6GyLQquqL8MMjEU
FpZnbuDSa6TFINzN7lonibpgwRwF5XUtrAjIQb++W46xVeG1FUkLShztjnFJT/g5m12bVnl7bjHX
Q2t/WgWHfLbd2AHh9OeURGvLexwMVxk7a7YlVTewt/Db2jm+b+HHuIwsPh2OY/Nbqpfo2kcrL8sU
O4OYUNfKPCs3VzQlRQxQwKoMGZB/BswNNu+p/DYWYOqVe2+L4l67/bsBSHWevFvDZQCNnu0XHUbh
7LCNk10yXXY8h5FdhLqeT1FJEqGzKO2dceinYgzBm2FB9bib4Z8TPcxwU/x07bfWr5itmhr0M5ol
XvSgjtqQ8OQJAetH06u7yAAT5aWXuvGZnc6clyi8NyhZWC1+clAT1t867Epq52euODPw9w5X5fY/
IY6rltYnz5xGzkT8COVRkTaCuvV3ahDv5EIOS1mce8+vrYPRoC974J8S9hIDecVuLONrWYlCWHPx
liAz9Vn7mMjqZ4zZZidr9F+Q0eeNFyQhnNQWSKTsxVmbQzI4GpeifuxW80DX69mtx0eA4QFv73sr
31ISGJXxEXvikHYV7iN7nwtKkHp5i7uLN2nGk1zBEhQTNeMs5/TJ02QCL+lZq6dEL6+jvVnF9TGm
pQFnBcIBc4M9hjkMPlTgypLaoQyAD/JF4mLoi0auzI19qZb0XCzOgxP54Zaz8pwkrLDZ5fbEFFQ+
STO/qMkiOrBJHv7AO5eUWDyLgJnuPlE4jzqSZxZ3Jfewpm9mnh8sOYYz+ahksF+HuL50vXOM/Rz3
n/FdVuq2qgFsZM0nY8l7FzJMzOEo4VNLVPfQxW04t+4Tw6zfA+2169y9OZz0HQZrew+9HghPCF7q
HvFi32HhTOnQmPEnOIWvwoWmLvSohMQPMa4njxmFwe1vjJ6iyYBKVoK5VPmDP5rZq56we89kQfIo
P8lsZGCK5VyZdWibxo2MkuajbW4HpjE7LFMu0aj2zeA/sw3ghEs03BeVDqh4pmrTecmLkfG8l4Lq
HIEMUzZqxJSsLSbxQbOmxaSBtFxM0DgtWWKXLA5Wklzchs7hATplhIxBRJJZe67OLuQm7ES3UPC4
V2NcMhPvbkI7GePkFhz+yazzG+3hU556+aDq+Uyf874yF7bciFwCp0sGQV3gT9kdWZcz9JcTUv3v
GbgdQ4rDyDfENoqzOWEyBIdky6m5zyB/PYgVt1oHX6S4mZn6QLS29+OinzO5KgSy+pHIyQUCyYQJ
YjJPBiO5uM2/ZEvmfYmCLcLQ03nt46th5J19LGYLrnQg3+hsBavSxFEA3o4B5kkL3tGc2TJDtAr/
NhHCY8k8pOSCl/vO/YQtotc0K+NLnnP8B0kxEDjGzK2a7Dm15HPR8/2L7FeXqoEoa495xF/di2+U
VTAO6XaJ0XD1YZx4QWl5mIv4DmLDLRCVqznMBJJRqhobGds/wwpDNnVONuUXOqN7dxIjnScsDBz3
eXB/zwRh6JogCNhT283Szo3CKh45+lDMjSUXRJKmrm66ONFyb3fNjSwpFNKY8SwT9Cc+MBcLqZOe
mXfy8WTyhAMaZCL4gp3XUxKem5jXRypfTaweyF8/GdmjAHn8lXxuGlK2dFfj5EiTG2VYt6bVYM+i
llNlX20m62+1oFsqi+KDjamA+c41MtPvzpb/TPS5QItonPWZzOStduJAKvImIOKRY28w7PN1KpvA
GdxD7kj6ZtpHk9bulT5bd3GLPdvafFokhyWOTnPnhZ5Le0fWH/yiQiHQ01UN8izo7caywERgUgGf
QBIQiT5Ghrrp1fBYOc11W47mSO/drLHPs/NlRD6tjmjfQv2iWntvQp9UyYNrzuNhodUyITDeqmYH
X4cosvF7jm4ZXdw4hNgHL70ylmCwTp/V4PKxi/luoiKC61B2P0cLgguthCv3gq5LHqYZhKkzTFSJ
PSX1e9HU86fSlHVUz15LVMFPaHkwb5vegDcaFVhDfatYvBs1b1Znb65IQJHkZdlTPbQkJMyo+tWj
DL3rqa+/2a0aqJtpAZqTKhQ+gmI6ke6pOrYWX1rg0TCTv82rn3/DTkUvIWlO92FG5QeAJTz1nUEG
2J6lcH8uJS+9I/2wcHlLu/LqipSRYpNtxClskS6OfLxh9dRaxo5GvpV+CW0jovvFSNd4obZCuFx3
P/1WGc9i6NycWa9lXkW1ENhPo9auQky4fnLIuYyNQVL7E305fTqFWmTGp7SXXiBXzEDnJycyAzL7
vAmjubC65DVP+LXKneKLofD0qURr6jtfepKA3AKeMPBRQ48N4WTCGMqoh6P2SGIfVMtY5IQvDS98
uTBNJKfnRC2V6ot472XP35YTElO1hsnSbpkdRU80twR0hmksqmteDGlyxmwou3PVq8y7tcrCDUp3
zaB0DS1JTPCaXBFsiUWb3A+c5N3C7NbgOhTHJFxTArfHae4L2sJZbElZIHtEhL64H2JTMA0nnPHZ
RXuDAAWrAWkTggbWCBmkbzPc+54HiXPXZrUxBHqNzIIkLs6XMB3mpcC4sbldPTLuJzWuNsGhbsps
KJZR7l3HNJ2SYLYKJUPGPtV0N80aedW3alkGgKP77qjGLo3u68Jp5TugUOi8QMGpUQLTwEWmG2O8
zPVogavL3JWLcNG5iXlLmkOzivSSmTTKRfkO9n/uMWY13bjnG+CwD6PQo5ePmdThmlTkA0gbIhB3
ZsUZB/wh2CjXZ74ZOLbjrieGJnMajv4QpYFVEWlCBV5JgfP8mNNhWv31N/AaWdxPnonNgA+/36zK
BD/OOEO7ISBwb9wg57gDNvlBvEbVJsJkdVuXh7pGJTzJiV+F2zBaZBg7EU+M9IwkPvdRsqkkJZPa
jRvm6o+8oCSClhLmkwjy8yD3hodatFNVVD7wnV3rG+w3C2EWMkQ3vdeCLS6bCnGJ4WRfX8S6pN+c
hbAC2bJYtBRX2+03MojjNWqox9jZPuQsEJ6SSg1TYPFWMe8y0nRHhGWdEYuZuKBxUJDEc9mZfTIH
fYtCczZ8c8g3F63CWSJnqquQRpzvbZk6cZjGo0mPh7m0DIlL8sAiHeVlmGtcqJORyevEg5nuzUiD
R+BSQZjHsIaMMNA4I+bFdou7h9k2ARk3QXYMfI69/D8kNet9M6uedkdvslUw6dbb4iaQVXedL7rv
y6DIFvt1NFG+khDvDbw0ytSezYeWksjBvrvDc6axaAmNFikjiTlFVXCewzhfq19F14w/B4G6jd13
kBudL3KvCarcV9fEJEVHcPYLeUPoNnsH5buz7OfG55dbhWY+YKYa7rMr+JR0nhcnGKWuQLPmnMSc
aPrm4Jmi5rGfMdF3abXv0sn+6SKOw+6Jpo0RMVkJVs24u0Da6HI8llGZH4uqSBK6X1zjcbGLlbxX
XMUfrnqL+YYEunCGXz2De/fO1cnwmI2tQMmKcZTvPBn7nw5ec4fDb7/cL4vRF4EeJpvso9VGWGgU
u7ORD0zReYPls6odKpKrnqiQPbkA2Yii1J9e6XVtCK22EsciYsS7m8xIcByxPPOsCaSsRNoLRHis
1irgoMR662OmpmPBE7/daALbDI6w3xvNLL7bk3ChfzsKyjpLM5FueIkTqx6tEwVjWs/6zdAO6V7U
IzopkmLGcX2taMqpCcVwSHAbhj8r5KOnqiNBQf1Z1n3OXTnInZoGPr6+kXTPojPxIQlpsyXBh+9D
SlaJ6UBqJbCU50+ibZoiQEfGEVdRh9YE9B9FfJuUz8aL/Q9rg11siltXzhuBf7Wcm7EWpEtwM8US
TkM2HZZawaWUNCrP+0lUzaPGE0CwZEj190a2/i/LYPCz562uYXmCj5yQo8DE7IScxpQOOz0/5RS2
PXJ/Hn4Yy4T5D5w3ytRAdJopGGu2CrWOqjOWpHYEdWgzTaMjCM6d67kxJfIFqVuoUd3qhKuJNL2z
CN4SP2RKdl9X0sWiIRHHgrxo8Zb7vps4wZ9qxr+l2Pz/CUySdDj8v3Wd/VdZ/GizvwKTth/4m6xj
uX8g0IA/ocsC252vaFD4m6zj/WEqeGC+45i+pdgp/lPWcdUfyrX5d7atACrxj/8j67jOH/w62/e3
RB4FmI717wCTUJv+glxjqfIEr8wr2Y6ScNf+gZaEo5FpP/YzSlu2WqXGJ0bS12QAkqY6/eU9+Sd0
N5BR//hSngXgyVGmZQnh/YN+lCWw8Jxh24xjn+lFmnt73M/VPbZg66rNGA51W+SvKQjQY52M+vyv
X34T1v6v11doWLbcuFC86/z7zx9PSRl3/+t/WP8TW8ECZRjIWeJksX6wbO2BmSCacECRgZ1sOMAh
dwLLxu0C9ugLZmujmDzH1rMSo/qMUxU9oMK1RFXzhfWaAH1DnsXilE49oEG/qL3S/HxU+Dt/N1MD
nL+UGqtF4/G2tkZeYDKhHXva6bYpOdBX7HIFZZzculVvPcc96IeghWD8ExzB+I3hhP1KHKqkrZVF
O5zKXL/+6zfFsv4el/XnF8BTDlQ1h7YwIeT2rv3lXVlqk9QUts1gSnxO2gO6349ydOG1LrUL3sQg
u/iNu5f1I+8kBhDAjDTH1RXGefYT0fxaC8yHoAQjjMk6BzXQIWV8dtaMZQnHTEEoxOCKAMHYFeWR
k6z4RKBzLep2s/4l6m3gHJqe0p/uoJv8YGDgn09eX1fv7ZiuNZmIrr8ZWgkFq/X0zCXYyeWwp1ew
eE+HZX5JDFVOIaVizPcIHsX3I9cpG1wzY9J7DhhpRr+kKroz14eSg0ZKZdqu8Gt+ySxtwBTZhDUA
MoWj272mxVAFPgGUH2aOgXZXygX3TjfYSt5yJ1TGvuuE9z2yWPdPjE2mOmQdt9ZD0s5KgUDyE04b
69A/E2WM4wcKUGeb85Onf6hW2fJkV7ZL7pFU1xhIWOk2d7RybcKs3/AsdYftfm+uOPQD3VJPuk/d
hCM9Uh2mjGYdnYFbMu4uhzPtbAKDWadMXEduk+rS0WWAw8SRVCvjMzZDbEWltbdJ4XNW8Rg6n1wi
Hul3P+u1h9qKCvICk0FNt1FMTQdAwqGRnJuqhIRVi3sWBAuTSIwLAit4NGadHfa4RMr71Eo3L22B
bEsqZsoFe5vV3tuypNdT5GrygwkiORHoaOyin8Pq6OTg9ELFAR/PQn2ggfUbn5UPvUJlPi59syw8
httZ2tbAckjmEcaglM+EMvRfISD/2VLEOJbWNkGEz3RZrP/6pe8Y62ajOfQBtDP/KDXXsk52iEBg
O9bdMPVzCHG2OoxAcaCoD9Hvf/3Y/ZOHzneUAxTSl3/S8v7+9XvLiJPcy8egTmMqmNvKuUBlSm5s
p7COleWn13/9etY/Wft81/L+tBiwb7gbu/QvT7kkPsh1x6E3osSr1DvYQNu5hD3QVt6PoZnJidmr
s+9drF9Uy5rnvKnFz4oq7OV/s3cmu3Ezada+lUbtWWAEGRwa6E0yB83WZEvyhpBtifM88+r/h/KP
LmVKUOLb96KAr2DYHDIYw/ue85ztOFGizNDnbmd8sucEoBHIeuT+lrn/P4jMZRYC9e5AYUWORnPB
OCB/ykx3x6rCkE1qWHFNOiRtWY4jm0FP8BTAuqEAC/fqJO+hoyLrkcIzWhNfY6a1u4ZD3JG1alkL
9u+HlRogrKlcVm1jabi8f1+51uQ6TWDdQ89LkayPh4AS+dL3OvLg++lTy4Mrdgcmq5Frm45SB9Ov
IKt2wFyue2Ex9NfEs2jNpvJ77SUzG/tFo/ZCvzpWFhIAMpXEap4i1mnTChF6i25AxJwQPvpYqdnA
u0YhEq40MYL0Q6nkrLsi4+j+9S1/HLuUpGkEofbjxbAD2X81jgLO2/vLHfdz+UsYRbPzRyLbI3CC
dxGKtSNxWW/U1//8FsRlmcqRlkR0BByWT+bgY8XBXhCZJBfTQ2r+QN/mgtuurYGEuAABpFUNUDsy
mjswf5LkxzDUCBYH1I3brx98f0ywaWHbohNGS4qD0pFXHSRhhbMqRSnAm5qONtykjgMXtU+m+6+v
Ij67jGD3TZfPcsAdHww9aIYsiUlYeVoxurcT8l8KW1Vm3UZdOv0e0xgbONsYKN06Y2Nq4sDwRigm
BMPE5N5uscAn2Yb/H96iZU9vv769/ZlzeQm0Gdk0mlI6sDXdg4mkdGLZmATSePCq/NNKOdqGWJVw
Bwble9Al8cYB+LH2K5yWCMiau39+dY6Tjq4sS7fIat4fe1GNU9SE7oTcsxXQw1ICPYsk0qiahEGz
nseCMCs6QURGIfve1JBOfn59B/vf69/np+qPRtdg4qY4vn8Hjq2HbO8YBD3cmNlrS58mVxtX6LNK
att+nNL9n5p+8/VlF7j1uwlpua7SQYpKWJxMFnxi+9c1qsKSdYmMFRhdQQIylJDvaVDhdSS2CRJl
bNkbrYHRpDIrpjI4wvXbRgr/O7X3dC63aFjCcf31XS1D8f2XyU3Z/BBABJksdd7J/k1pzGgtXLYO
B75A/DM5pv+YCXq8kClufHMoSk80U03qRD0Yq6+vvT8Nvb0Q27KXUxMJgaZ0D1YMxqduYJHvvNlP
0dYBjj/tdCQMZmrO55AYnYevr/dhGuJhYTkKZOfL8eGt0f5+STD6pmtA4HVL6ozw5jnS1pwdxDZB
w7FJBOUJrXbau4xKAHKSgIwBWWv/bB1/e2qUq+QGcpy0bSyv+28cM7CVqqruvbQMs5MAodalURsJ
pSqR33epXS+L4a+uEfbWzBqiKCI7+O62gX5pTsI9a7IiOY1rM39WvXKOfJzm26p4MB6EWBQHukWo
o+4cjAdc4gg9XavymnK4DiooaZFGlOcq11MyM3DRrm1kmuiW2wWHSHhYtgE0ieGYVOMwGRMPdV9y
XqCirVHmoHlYAVtikjPIPIfOk7bW7wx9Fb2VEJnsGgYnIelhIsJHC055vEECN+4guqY7vowZz6v7
EAd6cGGzqPibRHOQrXd6ZF+HJHCAcWRn96pCN3w0tZFiTw5EY95AI8AkkUHtBUo3ltNvbOIVoT+D
I0+pK2UU7jLQLRTc4avUuUUZyyGm4cmsBv2bVgonQ2tm9WSoI3wHDgaYaYl1EL291qnwfpPagA6+
KYU8pQTtNpixZAlXBOz90i4v1d1Q4DLxugGez6o2CVH28mnq4cnYFl4tDg6wCnLMb83ZNI3tNuP8
nK7ZXzuvTqVp08oZreqHJaD4ktWj89UHTQIxQ7VV/ULSnp15hsrUvC5TLTqjy8J2O8BFjp2na+9H
ZRSPqR81L05gVDOO0SynQt7U8UsoOCOcMjZNmlbNBHYS0ujwi31dRPYGW6Z73UQQtLXo9CBupYHv
kGrjJ8E2dqSPLqMQ07e8S8ULItjxlyPC8Ipzc2/cw22JHiLbnjgjEJF0ib6JblhdAA9F61eQNVGP
CC88+L7o9/w2g1kpR71NSJ1CprkqAya51VDO3BlLR+VcpaURPYbGLK7sgaIDdq2J2i2wQORsLaLL
aj3K0N1BggZGQlwg9WCRTzNoLWWc5nWKTREsAhIBsJHJn6lL5h8mKRE6PD/ln1IIFHTlBrA3XlJO
PfZrRbAVPOIm/uGgO3mOeyAIHs0r/Umye/3DYWOqoLBm86sFyOkxTAAqg48YxXg6pZMCPg0r5r7W
kuoJBwTxV1K4N1qKYWRNBz4+Q8EclJi2efGLp88dqS3M4xXslgInE/VIm/5BZ/9epPMUXjM6lCtZ
mMaZShzLx94tF2se81e9kaUK+vPA7Dk+asRayl0z0iXakoocg3GqmLfXMWrfb7hFE5z+Kio4nRLr
chqjASMfA4sjz9I5enRmWEmdrKM+wSkCN9MEqeSHnF2FVVTPVpa0jadsH2UIZQP06yOFbkKByrF6
JZI8fHYKA0GjGucO5EGEgRjXaocKOsAGjkiS1laySfB8O2dTbZmpVyWJdtpPks5iEqYAE1u2BL98
8A3jysbbXp7x+NDaukmREZeEE5u0zmAZW9flSBenRbVJA2A2OOCjMMI9ujPLZmmKKVXqi97EbNbL
zirfRQ2DZZVoTWBsCRLmLDy3hXzkVD/E4Gt94yrhG6SRDH45O5FWTwe4bpGWE7+g+3JtYnW8dzuE
wzRVEveq4Idy1pTAdcTtfOYlP2PUXlTaws8OLDwDALxMh38wC+QjiadokFAkguOcVWz9GPBV92ur
7ZZIThTxj6YBhnVla06nnUKxtCFRE8mMXKHJ/qSTXd1ofUVHsNMm29ppkQbSU5IecF7jVMs21Ggo
nFt1RA/HQWe0gn7jPknNcF5b12UZV/l8X2Rpt7zXcfkADbe5n6aZRHCJ14bkUBQEaqUiAoq2je1o
T0IF7MxaA54O6VfKgFGJtGtbwTUnEYf8xcs2AKy5sWZeDdaTlPZN2VfRNiqBwMDVHBWGZKfBCcZZ
MFyRsT7clbRtkQb17CM25hQjaJRSkfAezH12EUVCQfhzWsrcsVvo58gH5msMPemdjrhjWpUpXgFc
07Wi1gPQssDu2+II7VDSEWOpSvqjbd6HXjNa4qosYmNcvPnBiZiXkZ+zuf6jhBmk3piM+lnEiHDX
WVoL81JAlEppcGRuR8hHr2lbp7XYkzWpyYE1aeYbbZD5Cxyl+IF/wXxtNB9pRzxW+ZOT1QPekDmJ
6Pv6EaqQAKtTuGYDhVmJLhJdp1AHfTqkdXQrwMLO52A2MQ/ANsu/OZJACK+oIJ55eu1at6NfTT8A
qfRID8h/f+jTYizP0OJ11YnZIIcG5l5DzQMXKpx1U05pejKKmfhD4pmLjq79ML8yh4orN/Y57FcN
mTtwhfEirOfYIPyjK3V84ANpT0DAK6gRK53M9w5tdZGgklNBmchvHTPtcBGGVkOeFqQiOlwE3WMM
TXHBY8hYhHhxoO7zebaRpWF79HtMIo2jeb2ozWlXDpbenueONZ0h0+V5x9Eu1ElSuySXGZLmoDeF
ygGigDvE3xZ61y95TAKQ8iRC0GamYxmEK1r9TVKobouMz/qBjFu7nUmQbU/nNAOpODYsjKEM9YUT
1XXdDtD7Jh0K7YJOZBmdmH5SwRqvbyPcLjmW1wD9edVcEn3ZvGSEFj6Iariue3qDbHHO0MDSKDuy
2fx4zCLEwDF0QddVGJxo9/d5acE3GtXpANMhgY2S4wwJPLiYJeg5VSe/IxV3S3pnPH+LJZ11GCfL
PgG2Fn11xtWwpIExbRLrYTrcvh12PwmewwbVVpqZ0/HWoWU3+oShm8pO2h05GXxyXuHEvtw69eBF
1HpwaK9GdE3paI0eWBQSn0nY3JUTmbPrrhTtH92u7sxI0bUPRVKfUoTSf2P0opZrjNSVex2u8rFX
qn88WFO2QLeKWNaUy1Z6/50ipoKJmNDOq5ogM3e0xv3vJbqW3+zrrfYEFQeFWreMXLSDEseujZgK
/WWdVI4nhij+kekGrtnBEf2NmxOZiwNDp7zKJ205Kwo5b8B6Eb4oaYXZ2iW6DNV46NQTx0LZTwQ7
5BNbYFRjfxCuLVHV4QANX3YSAn5glOmvqsZWcDbnLtmqEVLWkw6pG8uF0Ggm9v3k3yGmxTw7FFNw
7zPmnxvdHw2obp3xShVbf0rngOzVxK267I2ih1Edlte4DmezDT3Td9wExT3D7gQnFtIwKyCcLI1G
/NWhb9RPIQ2nOyjYqEuyvK/QoAJc3OF+luz52haTuKmqTDs3ihjxKJFsGI4si/DRdJwS0i7jikCb
iF3BamB7ociPMfEvN0DogDOxSDl9PT/jiImxcGG/LVZ24+raOg8UKeDZoPUgcVLM8mBdopZcyG5A
hpXDdkX9U/ibNOiqh86toeJ1yi4NL2sp5Hp546Y/A6AebA5VQeqxVL3YOQSRviJn8U38N725bdlI
MimBbg1XBtcuvShO4NvgPmm/ufPi/KeYlKJn1LB2V3pZNnRYsVOvOH+Wl+xZlUD8pCXaanDDwv3H
J1rc7qYFNYrXrzjV7o/POoC+ozdMiWON9ky8sQxig1UhxyJDvJ115Hr7NeHlA6CAQclV0nuU0hIH
pzW8nLoaaocJWubq3IW48gDgD2EmuKbgyLU+zmeKvhvXoMQp7Q/13a7QgG/4ReslAkkDTzpSNJkD
6ie2dk4hPN/IFqNoEsf6lZW38kjp7pNigcHD8laR11NeNvZfrYCAD+GJiMsaU+nVHPrlDuQmLMuu
w1VrQSz+ev5eXt3BQdigOsEEbi9ifvtgqinH2RmSho0GkgH0yiXIjlwsqalsXb6jK1giuvz05uuL
imVOPbyqQwcPZ6/uKvOt1feuyE8biY4ZiQJID6PyInXB5seN3p9NtPpXY81ZZfCxhmlh59Nlzem1
aESqhm5Z/3Vu/B7/GxD99d9L/lfeZYAd8pbm6SePv9jZwaDT0HKZcvdftwYuicoEsp2mwC3fAHfZ
uMPQIwXG2WWHqE3RgOqnXz++8ckYYzjLt4IQarTDpk5i9jZA2r7xjLTp/xCQqExP9DVrzkDyVbtt
NUykQKjQ4u1yawT/7Lvh9By2oJm9in0hVC2ifXLc9nOwrYTCyuanXXfpSlRbnrRrjiombM52m5RC
e9KNhs2yhPs0TyUemzA2sewl0yYpXOPSVbCHMUdjE4a8UxeWp5q+QD2eO2O5wjiWIsmSebB2aHiP
XlORergO6Dk2OwxtDQ08XUPgrBPNu0Hy5x+rn31cDZVtSN2StoV3hErd/m9Eo8HOyAQZEE1m8hWM
BGVko0G8deTL//jpWazu2E+o4zsWLpT968yBK5U1orS0ZCh2rhpp1Zqx45XugiqJ3eHIzuOT65ko
J0zK06bU/9ao3n0Eel8Xs1lnrecH7nzFqlrh7spH/1vLB0gyLQ0V7cgjfnyVNPFcKqEG7SvLWsK1
3lcG7Y5wBLts3wJYa4SVDmICxhTa3a9H+McBTmUFEqXBGmwLPrD964iuaJraZBK1J1S9fHcxfHVO
YoGotUcS3YqVYnN8Sumw3xiZFl9/fflP1gsCl2yeT7EX4sC2f3kdtd6s9+gn+rF1tl0HfEB05ehl
ul48fn2pT35EgNhEPbJVsghLXf78/Y8I5i1lluRJ7Xm6C7tA+qsCd8oGhyRpImHS/PjnF4S8tvx4
tJrQ1+xfkK9B1+piQSTjR90iz8pOiH/I7ivbwmVpDfGR68llBdifq2GiWJKeEj0evr6DxbfIJ6vh
sEMbNkPy7OXEjL0MjjKpM4JeFA25Y7tk6Kb7EsYQBuzKNTFfxBAMlF1Bu7KSOCyJCbO6q5CSKyiv
OMAtgja9u41bTSGuLEFGr6bCLfX1EDTiWEvik9GILpaRT0Hfdp3DUZ91YSMmg4IPutLprO7GBAQ/
Nh5ZKchwtgqCs3HQDKxIMZ4UiR/0yOfwcZWh92AiXVFLWZ7y/P5vFlDn6nLIu57d+ACtnczYjfpU
vrY+/gKjDUZI4mgpvh4on3zrNDykrgyEMEoeTpulC8K1qYkDGnGsr2aaT2dGGM+X//wqSKVotPKp
L9X+g0crkANhCW493ELzTc1+BYCDXZ5/fRWxbHsOBqHtGrZNo9FglpYHXzSflU2xA2wXZYWfFHvr
c/ydlKnZ+Z9GZYvnF9DQNRVaStptBcgtCuVVn2cgwXQLB3rQp7V+5Ff9pM+CLoO0cpfzFaIkJfef
vZ+X034yQncINP8biXHliTPFxY9WlFPnWfpgbZzSz/QVMLL4iUGQr5TEsHXk3SyXOXg3dFrouLE8
WmzKD9bHvA2QlvdEzrldZdqQXU35vUkytL7k99mrwu7akIq8iRNXB3D94tS9S0RGFIrfbGXJFioS
xwmOtAE/GfIOfWGxNAFJwXUP3k3TN05mG4jMB81/zs1gOjXQdJ7p/Thv3IiD2oBu4cibWB708EUo
LJ8YQun2qbfY23dzsZNqTjoGIdbwfMbA4wfpWpjQMinaVp7NWrCZoQFchFBif3/9G3zytDheWVYN
dtLcwcGkHIzMybELNG4oEv06pEP6TZPYMAJKGyeTqttfnBSXQOH/VW5e/32w93tX+fGqDnQ7wZOS
LenQZt4ff0WUBUvxim/PKmrwuqqT7RX7GlhEDesr1Kak7Wbs1y49FZ/9WQd7GKbCBVCz9gFUQsyx
tTRDon3xcZIlFJhQ802nS8cVZechps5YiitEY9NNlzjmS9gq5i9D+BRKAjXiIqzMjPg9dp3WLhwi
iSctaKbLbPabI+vsxyUdlQKLuo6YhW/9sCSipeSTFA5FPRIKIbGbgHXZWOH/8aPi9Ov3+uFSb6c/
lIbStdGsLlrX90t64scAewsHkbhs7+dKG3dQ+5VXhqH6pwOWVZzT7dIBpqnhHH4kkZMRdjBQeqLU
Hq0HUfmnGD5yT9cE0NVG+MC/yubWkHmz/foZP06oDFZHLIouZSiTe9h/SB9EgPLxQeEDmovrCp3p
fY0/92SeZus6zZHuaTONNpobxlWD0fVGhOi0uzaw4dBVzVVTLDPH1zf1YcWyuCnq2Xy+yAfIFtu/
J93NDIIUxOzB8vEvQ6ezzpGLG2dfX4WiAf/O3jzB5h4t8yImtqnJm8ufv5snVELOcVVIKKg4MZ1t
JFwtJJS4TOUG25jziNq+eNRHmAReo0ZisPw8HmhkGgUZdriYoakONBFTfIMUSVYgnuqf7pg4vwo8
PWIT5kPuYAklM3szJLp+p2lV/y1zmrYCwaDHwYrdUYWfWQJHoYCnQ1ASlWaFp+ZQSQDnRdAuRmKa
M2gmZyPcjE1W1VvRd84lKUJEcc82wNCVnoSU9rJY00ewJWi3cOUl3VMjBFJNmdUIkUw7I46PPt/8
0lUdGOkiTMmBqkPiVc6Casl4G+qu6RdKvt6cDolFPoxFput0SnIGVlryUBwNp4fRNScd/Ur7NnMm
IsLmgLHwalSD+u5WY/9HOcWcn4RZFmOuso0ShWBd4/tj1ikNXGXJfNL0UESJZ5i7+xpFMbyMvifa
DejyT1o8mLh6LcjaVdaN1MphnlRgqGElwmPNfKTKtha8KDsg7qnR4ZfSPa3M31FlygL/WNU9JYVv
vtITlufzKFF8anVSuhuL4Kgc4mqaX9KZEfHZHCe4MSwEVKhwjKC9oyMHyE7nlEeZenqDAKNR6Va6
NaVAP/OG05EdWWxcx8EAq9aYZX2XK8hlIKuRDa9V35a4Ytt8/pGXuf69aE0HFvK46AFAj+MKpt0C
0A6laOWvu2YovxF/MfyGKjPqsMbq6Wc7+wuysiqz7xq6VrUJk4VOEFqJgSGLI13Ge5O6j5JtgEc5
oM8lsWQWCQBhGeQnOiKi+oQDvJNuk6qEP27Giz/V1kbiihB2LwaRZMIeiPBDvsIJqxvPrwGhc0Ri
igMorTnw03RBFG2+OLncQRaXKOug54InoxOZZckQYN/JlxJ+VmjladWWBLqgQhsmtD5dZ+LQz3XM
HH5gGzsS08ZfJW1Y4wJWurvVCY80N91UVzExOhYpPHFk1o81s9x1YYVOQYxb1V0iGsof4hAQcUcD
vdg06Yh7qQPFgxBf1u6tSzbPfeyOZFNiRPZ/YcAvfzVzPwD48V3rMWOzhqe7EjOydwSiiF0iIDGr
yqnUEv5ARg3eWF9b14Iq7PL1yO+wKUpUxHP1mxNAd5olhoGFLMOKtw4B/fymwImluOmJm8jNmfJv
q0xeTN9AIgFGZDvVNqRNy088aUUKT5Im58p1EDPjnaspiIRZ5f5RhVU9pjPVZ/LkDBOxiRTluYAU
9jINfcCEYIU9X3VjhXjEO+hgqz7KYUxRigWEbaAsAmrsqF7fgqRX0XnK7vOK/T/W41orJA5pVwXy
yBr1cVJe6q8SkamFXoa4mv3JMmpB00QDtVccZP1iBsXyoJXzsfXow96NsgsmEpfKC0pNdGP7l2l9
v0BaATKu7gb6mTXD5WcqsMCFvuacMZaaa5k6mPzMctqlYVE9oQRgzJBbBllqEVeB/TwZJzQtsDfi
HS3eJwiM2veCn6E+slB9VD6ygpASjiHFoUvz4RDeUPvqabvq+N5NO98GMre/55ZD/yCm9XVOMy4m
8cEax1smHv+2ou97CrU4ukliWVaeYzA1eSGICMgipDNW66+XuE92MBxzYXxwe8Jlod9/mWxC0xxP
B5iJLDZ+tQucozDz5qkowiN70I9nIH43dryIj5EHL53A/UuhbyhSyJWg/mjEEkCM8p5tpxO/UBax
vnWjW+2KbnI8ujfBZRiNBdwysztyPFw2BvsLuk39jNLEspcR9CL3bwJPosHSSQ+SAqG2GyYw/k41
PhmqNa/6rhRHzjafXo52BM0BwZA9fOaxR3bi2BQk+7A3rgI9y36N5pxAhFrcSW7kH/k4PtQveMf0
Piyk55a9wHP2Hy9hmdHg6pJlqYFYcJKsrFdalk+XhJYHG9/17RPiWJzbhs7Qpia2IDky3j9umLgB
ClzISaXL+z3YLBJFOw3QPUbOj3axjrrMhmkw288qjl/6OBsex9BUD/90DHNNNmdUbEyJ7uXgoXUt
DTPZFKPnR0lMRysqT0cEG+hJA/vIFKc++UGFgBiKXpITnLSX7+ndhtB3Jy00aYJ6NJmiyIuQlYwk
OZjw1gfX7oAP9s0TlYc02JmxokxL8Ft0Mfs+azuftnlL0Gv3EGmxvGvJf2pX2EbmbterUny3NOHD
xYjU1ZL5dKPT/s5WlT6mKflBAzET2lzqvyArmrgy0QHuUmpt3/PSDZ9JBAkQT3FQPh/63L2co94J
t9LswedMbZxdk5IGIMTCSmqvJZmLu8FSWbSOU+JvNlUd58+TLcJok2lG+UvhOAJXOw4mJzYT7Uqr
wUyDvZHpkjBVLVQ72wj6V4rPJAPKBjaX1w5uHVyCNBurmz4L6c8TphIVWweva+VV+AGP1Q0++ykY
ZRbnWsmPcXguof7fWsqoOBKNKVx/S16MGU+n9QMiKbQX+ZGh/cn1mDOobHLSoxP01qp599M7hhvN
qIbYwbjgSXkxvoZkygaKR1xpumZg68emzI+zM14eWnsOD+hC0jyYrbBdKU3wPaGMneerkRVtFZRG
cYWGpXku2hBhfNGINRKI+KKOR9RfHKpxHlmPpatPJyjKnE0fE70bkyxTH5nbPr05VnrgXRy3Heeg
kqFVA+GKJmejSozRgxHShI/b3qaGZVnzkYP2J9MKyli+bbQX9DoP/QNtlw2sgTbXcoGORlVVXZTd
rJ+jBCW+Faz3zi/C6cgDys9+cY7aQBmWsr3tHEwsXRGT8654wj508TUBqbT88xzogrktTUnCQ9cQ
Krq1h1Q+hJWG+5H4CH0lgFmAwYPnSF5Vjp0CSCQVLegsRMGUjm+kdOPi6gHxVHtHTBi0sZo4oHE7
Z5XzjX/TtDdU5rpNT3440X9lXLwi36VR12l96xyZ0j6qWpYNihQO3i3TMvgp96e0ng93JORReI7V
1T8iSlKwnkyyzUuRu5vAJ3Cb5rfmBeRme2GKxR0BIfAnH+7eRV259cnX0/kn20juxwHtxslb1w8t
KbUofReBM4rKvEwitrE0aFb0joIjp3s8xYd7gTfmG55kJg9TP+zi1dhH3bIZBk8PpuikE3pBCBo6
1psJ7yXA1Bx5JYqjOHyGB0HGjLDGAZBJl0FcGxEUrFLfCE8B9SoM6YWV3ersLeyzymT/zdG8EbDA
7Wm8oXQ0PkSppgO+igYwwSYQmQgVVAjzw6fLeJ4EyWwSemUVfzgEi5dEjjbncl3ltzhw4wt7csPr
JEXpu7I0gli2Dnmqgh2kXz2IuURMldiCzGBkPdYrKLl03k4AYfg0ZKyOdQbfKuh7eyj0dvQiWeNp
ZZmYvfcHTNDa4Ceikjyf0CUPzIICsJDjjAGJytyjCbTFA9U5eQt50UWOB7ghO0Pum93Hvm3dJr2Z
BzdsPRpzS65F0V1o/pg95xNm5nVJsBdKX+6+29gN6II7244re8OKGtV/jQf/5+z/l8Xe+n/rw+vn
9vm/XnIkoNPVc/byP/86rV/S5/zPnrOfv/DX2a+pfy9nKk5WOCotdAcm8/5fa78m9H8DNmUeFBi2
aGQs03BeULT6n38p9W9WKUVRe9mG4fHib/1/ZKMS/6ZpvTjyl445f1/9E2///pys2NYufWlJs5iu
Md0CbuH9BkxAvmmw35RsKeSTJdS8dctCbuI503Yqt7P1uzfzSeX8oAL493rc+WKPQcrFpnr/eol0
ZhKYuF4DqZeYPB/jQykDue1RUGxbaBw75G1IvgxI625SpI813HdWQrM4LZt8OmuHkUSBkjCjtBNr
rZOgulP6h0d2J/ur8dt9KvquNA7BWSLsXt7bu92JC7l0zuMU+Zdd/6zI9z0LjcoFWVJVR+bNj78A
p0WO+Do/NDbSt1Xz3ZVE1wh9bliNejesdsM4WjsiUMlljp3ipz2in/76J9hf+5cns2lVLdoARhcN
xINfHOxfRIGygFibULmBt2x6lFAiMhyS6bIb8prEBM058rt/8pDU9rmagC7AAnGwuUnjNEP0HNVe
btiaB+VgcbHD8qmJgj4xCu3162dc0BfvzqV/H5IhIvmwbI5tH85NKGsE3hpWDDlKBxVw3jzGHPTY
hncC6JddCpc4xdq6q1JH/bF1uNmrwSjZDQVTLfINrsFiQSXq8Ce58RkvT2xa96nojd/hkOs/q0jl
eGc4oN/hbBMCffPobjNVEeD49cN89u4YIAbVICQV5mEPu46AkqqQ4sVIvO9FXtfJLmvG+SILkmKT
d9I6sk/7OPSpBLGmLgOEEsPbBufdgFRxUeJgpBmi9Kg61wrfPpVprG/qCnDA14+2vzdZfibMkGxC
2fbq/M9Y/vzdpSBYjw5+sxLZcmysOPHHJzRE8yNXORC9cRmmWNo8bPIWEzXCt/3L0JHTZFpzGSxz
4yYuSbARBFT8GntDoMTCmaTACKzzUM0blRbtriuLeYXmy/pHore3G2FrSMOeBpCzYEb2bySwrRrU
ZkbkSE9t0iEA0iup+p6nY03nMEKlawSuOLLZXz7o/+wv/l6Uzg7I4OWIjX1+/6L2UGOgoEzp5akR
ewZf/8qvNOmZ4OoJr4QH3utgItOoPCpR398S/r00pxnkhmgI8OQePC/61CX3lecNTcNeYbAjKikO
4VxrmbyoNTalA7LTq9iq5XnXI0F2Yjsg/lEec6F+mPTQrzHGdGZyQwpOnPvvQHQ+wr4iLr0kI3kB
msxFhlBhFTbkFQeBqxHN6hzbeH9874uYjSYXc7vO4n6wr7NyTmA5OnIPZnC5m3pZeXOrK9x04NV9
G0sWziaaxH2QH/nFPxnwig0lq7niudEPHQz4FqZkNYRW4RWWHZOKXpfnbYcD28iD6AewqGSN7ger
m5aEm8iqwZp1ELW6Wga7rz/wD3MJciTkUmxX2Omw+Tm4kTGmZlZntBiWcsaK/IWR/hLY1XigXPz1
pT7MJVzKEBbNXCDU6HgP1rV0qHrZKrvwkhzqSgWsa4NA59gh9uNVGEULCQnkA9sv9+CBkNOHJmWa
HOm3Xu8I6IpuRygl66+f5eNrw20qFuADejOhH+7KWjGMcAua3IM57XBczpIdmWngT/pcHpntP34Z
rCnKpRBA1x7D8MGX4cdVH3YGl9LqEDv8UJrato0ca5PF+HJoGSI2TzGHHlEvffw4WNAWV7ZAmEW1
Y1n03s38UVXjBZXYFBqb4JhpgYaMqZ9f9GLglN9iosyKDhRze2w2hOJ0OB/aLGvodRbXCXuht4/n
3aVnZbUGEdSJx8mqOfODeEmcpf17HUU6BivU5xGVc52EGLCewamFSfWxp5t5XhBqw29gZkZ8ZU5g
8cGnxqSVmk5ODozUrAixamBNMJotTKkVVo4XAw7iY9WZoIQDMwgvwyYLCF5PpNnsSrKkgGDiUN6Q
tZ3/4PtrcR0pCEYwQR2HdFVaIJc0sopmY6N4PyuNOrghK4MeXkP0GUlTTggDFx8oSitnKuLbsZsX
An+vP1fOZAJhEmlN1dGtI+I0p8a9bUkDlxscbQQX4JOmadYTROasRrOtfrhouesN6Gn6ZwLAz5ZC
o+KQXMPTo6PqV+rE7Ertt9nl8kchMimQqwTxQ+eTK42PqFGFV9mRDcZUN29AYg5gMnHAnDRsNCAk
jllKKwQ6EPkuekUHuna+m7Vrz2C/AzTYhjFqKKF94Kdjh0xxPQy+/nswKvlkYvxIrysZLnbuqRlp
nxewS4HVjPTcM38m3SiAf8ikbtU6OGtK+phZhRIwbXFJVxtRhhUxBeUQXtq5Lb/X2PCBlkc9RVcC
lwQlhNxAmj1NA160KVWA2yVZSau5T0LUXGngUNboS80mdi+J6o0ZUwVeuY3dfR9oLtFXIsKiRKoR
mU8NxBZMSqU+0Whqyp7w1Kavf2aIqBsvCoqG88uIHT3s4XRuKYhQi4ikYDmaw6q8KgEp8iYkpEyP
qZy4zSCfTXPb4K8ZtjEM0Yg2px2kGHUNmuiasCJo4+xcf8CH7BfFeBxnawu6KMDGoTD4b1PPH9yy
nId17dbaUwogCpbXGODANvKOBgrpSsZFm2F3Q9QQjw+wJJasNQej0MqY9OEJGijDqHbj8dkusdas
gGNX16FqJqvE5ljCYiWVOwi3plnNV1NIZ3Ojt1RN1xBg013YkWEMVTLrZw8r+kgCZRuEONyBs16X
qrIx6kWNoN3oBtEm6VsUDb4fTsGmC6PhMhrS5BWeDMnthujTB2Lwhmtr1juMg7h1HfDaSXAlkdAk
3sSQhriYgqRajbMcvmFkEt9nXaMOgt+3PA0zA3BX0OjdKqNk129dqlHxemht69eQ94QY05AgXbTM
hVrBbGbIBsg1GpzOefTH7jsBd7Yiq3hj1JW8FkMBgEsn5TDYOGmIjTsE7YupiW7YaRfMMOBgs6qc
TC0HyT4UXR12pcOOq21LbPbzNIjXidAlHRNtD8etBeTirmd7rouNSgwLjaES2jnCcZGvgQ4TTTzm
+oxUKoyUu5J9zscegmu8sCgQQX0m9LdZa6Y1pl6bpbitu0DX2nVGmhYubKUNZOVoqSKNtC2nX7Gh
oG/UWhVdt9pCTW9RS7TEm2RQaC2nsB4ltqsanF1a5+scPt3GTiuijaKe/nonOm7Wp7p7v4TB3mQD
J4hdX5Lf5Q1ldlKiC79dvmpzt4TZWx4TVP+kmaX70Mx8SisRwCdYdZYWkAlZEsMDWC5zX9z/x96Z
LMeNbFv2X2r8cA19MwUQEQz2pEiJ0gSWVIO+cbij/fpaUFbZE4MsslTjsmuWgytlIgA4vDln77Vp
8aycEUmqwyzopMC+FxN0cSawYU2TSe1ApmnLAWwYN6B/22oMVFNeUttziIse9ApBgtu7d7KZmBPI
DC/x98isfSQyokSmoOvOD/In1TfFkbg9TKN0yGrnw46NVEd1pgjrw0BO2ZH0ZRhD926TN12UqmbG
2DoWjUl8GzTZaJpmfTxmUiQ3pZ0DrR47AnrwtWe6CMlrZJY2sqk4kGZpKXzGqfXFpOf10C3Q6A/O
Yg7f6CEKwrzURMiuMWk2GXmt6QJbr51+x1QL7xuJpbhSSw95r1llSTZmFlzxPXbfsnFpv7uAdyY4
DC1aps6gjo7GiaBz2qbacsFhLLvRfVGVO51arAmlIHV+gOvqCzJ6O/PbUPYZOhMZdDeFEhYaiGbT
/BjUsa6MAQMWsFoi/vaj60gLf4E9+794nVNzT+61A9AHKIkiTweWMIMqNX8U6EBBJDBuYggR3qPU
tOrbmnn6GmeaAcpjrqZBP28pgsHYV1vHQ9XF9MQRsExYR1aH0NweHkfTeXV7low5tI8cZFCFR8uC
tE6xfL7sSG+rQeQnzvfRJxF5lyx8DCGlWwz2eWeOPnbMmbN6PdZo6Py67aHqFxqyFqTg2lGM7YKJ
RswEEgijtdqIlDcUdkmxNpeFO0l9R5UMD7zwAMMTt7uSOi9JstQOpt2WN6IEph4LXPIahdYkeVwo
v8hohrFcQKC1qi8sXYr5d3K6XUclBEtxl6zPoLtltmOELp/qQRc8jRo8ergYI9leq9vCnxctsAwm
ySro+VO3xd9Zl8ICQVDDxVsaLz9CYncRPNSl9+x7SUm8pDF12DfticndyPqVcIfONC8R+ph9JKvt
FlKr6j8LmzYPIWMekVN5liBQCrSFjzKlJRIq2a5Plrt2fE82iEPkNZ71qx4TYpbMrMPciLUV8OOg
Vc1X/ENaEZVV6383gjTLLnGNdt9GYxA1YrXFvrchHVahyq0CN76OkclMRuO7Jzz9pwvQIvZ09lGo
b8bkVzqCTwyJqOvKvdujj+x1k3eBW69z4qkuk8vcH6wf1jqpXYV+8lsNxeEmyVA7YGm2+tuq1Mwr
qFhFz4JXfSURfb71cw2lrUNgGRV8iCC7YGzKPR08Fhndyvb0KNpj3hKnHngt2g1hNUCBU3LNfrZd
vn51nMx+0Fp7ujA99G+USmVP7DWBwV8nCdU8Irl9iOsEMdOVbTW2PCtWZ/oyrQYHTh6cToy9Zy6R
UfgDvvtu/WceAmkcM3JSH5DjmcyrJssNveBqgT9dKXEpHA98g5NQtAgEIlRTbJA71ZRVjqSe43+I
kZUPSy+Bc/edh/W7HTpzjf3t70QsvcuvZECVEdaG1UHGGwVES1WMxqe1XRIrFvWyfoEYBSNHzs5y
XQA2dmG3kz8MVqZDvF2oOejvZ5ts6nBMWu9BTN3YIPKRLl5BL3OI9pBGKoN90SSwqqmSJf8MpkWc
OXFbDy6ZQx0qxsEk87No5WOdbfWdRPbOE4PWe8hAVZ2zzkEKBEUyazFhNOTksSkUQWzrueuFompz
EXuTT56EbgqV7ZOi65JdAcnNwTeNlP5cJ0LoKMhvyw9aoQFEMCvTfIJowYLo1lBPIoF532NFMbNL
HP3WZjwpzWfqBB1YA52g6F0e1MWz8GeJTq1fgMigBMSBmNciv7AXJAM74M/BvY5CMICWYLbEfuiO
/KQS/kU829n0aEDgwIo9whuRdlF/XciLvN/avD+6Wl8eDE8tiHrJsJlBHeUlm7DOWxfOIHryFToV
cGsWAoKirUoz07M8mOA85y3i5MqrQW+AarNuRCZt3MWID0D9TeToxP6YTo95s7Ht52xht6aKQfDj
2AgIkr4C7baHxLh5ls3mOLYpUxIpjuUPu9TZ9oH67u4WIzE93pM5nsOfX/TQG0af3rMFrf8we0U7
RmNNZ4zwDdsnDyTo1tuCwJ2K3YHX/QDzxHJNPF6SIxiRVD+7dDSOfuq6Z25byQPyXBN40NKUESmO
LlmKAzg0XLXjLcEy7NGBfxLIh/7YLmPdlMuN5k4jMVEmdZk7/C9Qw5I1mwgfHFfjJ3FQtFcyDVps
BxIQQlMqKJ7PdVKTh2FjqY2dqc2ms7ac5p20odHv3Kqi4+ANaFX73lusSB/1jRHEZPqTgCUPsfVg
kKJRlCuha15N4mFbG7m7d8ch8+K0SWhVEKGy9JEyy4ax1CctDvWyIhYqKTkhGz3UuwgoKt8eQlbv
CqV2ifp2nGfmAQIPw97T5yXSjH4uKTxvlTiY/PodGVeLg8pVtFa0+gN9jGpRix1PQqgrz1oIUUmD
nmW0RCpcWqz37M3520RXOVNCIc0af7qpbQEHIF2zYWdc8wrnfu3Pio09s+frVWzTukqcj+44PxSk
21ySxlUS4suG/1gaeMDCEQT0UTQj4y2pOvt+GOfpnHw948to6HBWBr5M0M9KzN8SkzAhk+IW0BnB
dpAWQmfupSNUzymOlXrXafZ8l3joqNHflt4DfX5tDOcWnjolr2ElhI+GCtAftJlupLEtgEBQjPO9
vTRMbHBtjdu0XZ2fylDs8EWSFWFv1fWvwFLyO2Z7f74u5Np9dZpi2JIswKST5Yi0FuBJ29V3g6yt
pwEVsEdUU4bqxkdi0kR5HwAuyXTJh5MCBil3GUtuRgIkkt04kd36Rareni8AptORksVsXRtV41QR
sQdMxBVJv2drv3Ckmxn1LpmUHomCki0vUSY54V+T35sloaJrMYfavPSftcUMtpQJ3biBCENGCpCV
Ma4GJENxp0vnnKafawPpGDNuvAmyy0DCWCFj20Xzy3+uZGtitM1D6WSuH9eKREVRGcHVXDTkW3cA
QREv9+4aUdysviJPnu+mNNF+siwkpNlOuq4drbEkcGaqRwTbLRvXqzXdppQpKSZjxzYpAC+MyYQs
HdH5B1N48mvgNZU8QzudH5Ul5x/EGVjLAf058RKwWPI0pk1OYSGwnPTZHiydF9Yi93bZHIGaFD6Y
1rEyppIM75UHKjCJcV7eXIl2qYjS4TfBTGJBDPSY8qFGThhYw7MMsDUxHY5d/rPyETvxog31ZaWl
PG3iQPJrNFj2L430R5Jrkyr/EQBddWM2b5zmZhSAn83Vc8hzTJkvXHJqEtwjJMkiBl2DiDdXyagR
TUYaVN6itwdc/cu25naNLdnxSaz0VKwQFpWtHWAq2FSkTQL34lH2+jnVCseHj5WSKAOli23kjJ/g
2IoZEn8qoSfux4LgnKiFcVEdWGUBIitEtSBMVjiAxL302sWMBpxbxArOPJSPnJyJY8lXtnPdd2Vm
hYgd3A7XpVWu32al1KXMF+2bmGvtG/R/yoH23Jqs8CD7LYwEwmKHwCqqIm3qenFeFsOS7jk9dv/0
jUq8bS5YzKhTLYSioSNY4to2Gv1TQ/DFshv9CdAFLQGdsB7fJlZH12cYIMbaf3K01qsPjprsJ8ln
PB/x99k/l3xa7wUyhjQKKhKvOU5tSKe2MBwVtmQVUYYRHEHCiurMRckszP9dtv4jaqQ6OOS2jcbB
akFUcZwYJHmnhrFRnmw038fJGv3LoClzHvOYZUerh0kR2XZGBpRqBuvZcwvaFzDLZEMUn+cQdUb2
0bksm6GLGlz7ZHi3lUc7O5l1GNsKdC+CIkpvoSwKGjtV4NbRgMugjnuygq5pgmXEits1NGGhVvk5
8WR/I3KLIrVedsRTLZXb2PtaUKiJmtrsfwAR30YKu70irGd9uKvXVMtiNy3LJzo/HE1B6wTWETY2
VcCkxWC/04euFOdZgTuM3WzPATN0pEFi6sJqM8X8qa9uCBR1nnODdk3YqUVjNWyG4osJBC6gIW/D
lHfrpJrCNEXszjiECnYwKPj9onvmX67s7SXM8rx+Zo2bL6VRu1m8lSZJo9YnJ2PgFwkZn/xjl0JP
bWJbtYjpmZgSwjiAoNyKHgsM1QnTF+cUUwoyn6xFEg/HiRIkju2ulxpBABZccYoKYTl2UoHDgVFG
mWUMjPLTzL01+2nQNq6CRxSGslxOR5Y/kCtrjdm0cxdzfGYBHkjH8szsimzF1DmCrvOaY9FCrgxp
JrQYMdKtkFO4MHurtpif/gvIoKE3SuPlUky8RQe53k9+qq7/q0lKzFP1BHa3Iswx1lm1z/qKIsn+
/br8G6VjBoRFC/23JvcUhO+KXibrtOV/lDCMJ4osl5pmDaRtt/ZlLp2Zw7dJAmHSB4ekcOUHLY4T
zTf9NHy4kIkcnb42hi3vpGpuixr8VE1bO7AVVkFfX6YtJKHHlieKHcrd5GiY0NIqisNx3szmvpfB
8rfNCX4E/csN5mrTOHBP+lqa48vWSmHTrfNgnudiMA5L7s+fXF2tH/RLX3Vbtktt8FaQqrSkT9tH
Jkh/rbeZ4Ujv8S9mxAqRV1TO2ftv9c2rbC51pK90dE4RtRmC/Zo2eAf4oXKvumqsL4p++vS3F2E3
GnCowKq9CTC2ls8fXQffGhNyQtnpCFuHuqs2IJhXdh9StV61jsDn8FoM/Km2a/qn1ugmQ0U3ZaqN
Zv7SmWjL/rxNkUTWW4DY+7f0qnW0NVIMC5bMZnHj1l7e0lImlD7E1sPW3fR8XfEiaGlVXBheTYF1
VcFuwC71QTP/VeOIi1rUqpEzbv03+6SlbKFc7QwWBIrdnOSGkV36BFDq0DvNs0iMJZa0W8k69KoP
GmUnws7fHx8PlY4RqZi8xtOPX9eSrbbIx2dBjzbCtJqqLKS1qo5mu3wB8Qicrl+nB8NF3N13/XDR
0qTRI7ESP7WSuPrBk3hDS8XnEVgGH6FDSIx50vF0gOa0HDZEpDOQ7ks5V7E5UlybZjyH4zReoj6H
r4PvDvKqGo+j3VdngY2boMw4yW0gkQu97sUzchzzmKQGfRCynT6YM199XfD0fn9VqFA3wNPJrzTA
kya+Glqwg/P8AHEIWpWll3/7DXOVTXKLyOC3d+FkWDgJDGG3q9vIrk3/qmm9p7nQurv3B/xbt4KQ
drsLNFumdzLzjQOfFIlmnGKs0j6bDFHdglb1Pxporz7h7V6QLeEs34j/p0M8s1dzTKHtgmzvnW/W
lhg8Mrdcup3odrWVWoQaV9kBV192B6WyiFYCQ8HJOIVJSkrRnNWOmV/42LQeDXv2PpiTTyxYm6jD
RYnjYOGFb66bp9QDE3Ym5Jqijbra+aXnqfg6dOLendb2woJbdV7JpY1WZ6AS4k3ecAWEBxKoN0zX
boovtSUx/GASf/Pl/ZfzamL4/bNQXCCUQu+jn8hc+mBYbMrtbVR3Rr1P25zC1ggDLqjd8nwVI76o
BnDZEvx4/7pvvC17GxKbXJNSp7/9+R8Te07lzvQNBkXpsvscE5/tY0LZddJJl3//Uq/Xf0YE8GzE
ew5UE9pnL69FgXfUVpGziJQ1ndUOHFpdLdaurughK3hZW/wtGFlsKdfYfUmjDNaPIg5ea+v4EWBN
YDKhImQGOpn2q2Bhs63oDIy2CYLaLM1dhdIn9HTZc7QlK9lY5uCcCMb6n6Cw1WNJvjaevDo9BmnX
/apkL4mrzszbuq9oNWEJdz9lywZ6tDhXQ6leW/x9RZKczW2u+xSv9I90qG8MFrj8JjY9X0cvcvrS
agRQU9INDS8tnb86kHTvcYfUO0ehEV+9REMHjuZBC2jcvv8Ot1f0Uo3F4g9JYVtAGDGn0hxcLarT
qaZEtWEPz5Of6AfMRuY9mh39XizBR5/FG3MWsCKsnbgE+UJ+v80/hmdDyxWqs1lHFTrCeyRtw83S
2NYHa9EbHwGGfhN0gYOWHYTfy4GJnCMvDEDGUZMJ8Qk0p7i0KVDfwCo3bt5/gG/cEAYLjBVoVgDH
nSLcnBQMtTvjoliJLD5m87pPNkjl316EfrCOYM34vYc6BZpQLUvLgTj3CHZLcbAlOi0Q0OkHS+Pr
sYDoBhUuI4LPGr3Py6cWmCkdaq1H51Fh+WlwPsSw6KazBgXuddtQCXn/rl6/Ja6HWZSJw0JT/hs4
9cdYsLUS3p3J9WyzyfcSYypAYiPZXE8fEWHevBQ5PaxfuPpQwb28NUJKq0oQCU3VdeiPziYwWkvA
YwBQiw/G3usBwTWwc+E/3UySpx7UoKRD5VU1QpYKgxzZFvYhg4b6wVXefFeAKxh7qKRs9+SGANHr
5TxxQwkNQ16T0wMhzv1IzTbtti0a/f/hXf1xve0B//GuvFmQaN4L7qof1k/C9ccQoXixz+b6IxXu
W+/KYu1i4bSgZLkne6c+kAS/G9xa2vV+aOMNiqSq+gtc+vbx7++KhcvhABng/DsFjaTm1M3GSJG8
6JR9hB2fhNZcG9etrrT4/UudpNZt+xTk7RwQSBuiSoQh6eUThE5OJ1ihEWgM03gWbovQFargbQe3
rti3be9GA5moLE8rbWvZL/i0iu6WNL4kKpxOkEYuEj9W+dZ5y1VHjCvS8A8+ydeDd/uRDCoDTRop
rydbSl2xD+wGJk53LiHPGCCrU2rGH0w0r98wpnTMDLBd2CSTKPXyUVCFR3sN+hLMRlcfsqSujkK4
a2yTTvjBpV4dCv3NW8n+lbV1O4GeDKY2H9wKZ0FFv3VtypgWifd59mknLoDwm1CvcJ5Fo7/88/dv
26bnxloH0xHJ5Ml1cRKviy0dmkykyiZhk6aSgr2hzkYjueDBt/e8fHnOUF+vzdEeL7CmtYcsk+mu
gzqjosIb88fZKG91Z/QeDDGtH7zq1y9hQ+iydyKkh/X/9MmkgZo7wpERL5j+8EnT0/Zq0CkIZNtW
//2n8Xp7szHJGFPI+HkJ3sn7ngmxph5PAEbi9SPiOwvEvpJ3rKb9tWmWfjjSliaFVrc/+upej2ds
hlgHHIOZEjTAyS68gFtFdjyiY8Jl5aM/Wcu9369u/8ENvirEbSrff22GjLZX5uHOAeHslzNydsqo
5+tco1AbqGYiIAMbjBSN9uAIhvVIJpgbBhW97/ef8Bv3SZWFLbDtAe6EJfryi4LdD9sWL2HE/jjY
Be1Q7MpsTj+9f5U3hgzbRCo62+Fi49W+vAqTJeIyqQrK2dZ4r5bxDo9D/eRUrDnvX+mt+wkwmBh4
c1it3ZPJchEpsBZtRMehk/GYdPX47OlB9/D+Vd44O6IBx4qAEp/qjXkKPR4qIj4GjxvqEa5XCFl8
4uuXpIjzMkh3rqyWGFpyFrUWpNvZnb4bRF7uR12ZO9reyAGLRaGjUEX8/g97azwxorZDFdg8DgUv
HzQCFUq2k9zQv5m8kSihoqakUcEpoKLrZtL/Nd2EcHa3QkmH3+GD8fzq8fNIGDDMzC458K/mBibI
PhngyYRFMZaPmRaUVxArP0wSfOMyIM82L+Jmx2DT+fI2SwLSJYsykRCoExbU1Vl2wPWK9q6pKNYT
DeefBYWP+MVAdrars/Uf28jGQ4nCbqflg9qRUOs9ZrRV/n0B/988+j+2Mf5/No/SHW6bnMXuX0fp
8QekbP6Ff82jpv8fljJI3Zijtmr/VgH81ztqGv/xtgoR2112DVtR+b+to8F/Nqspo5gyARufzWL5
v62j3n+gCWHDpljIJE238G+soycfM/sVjmE4o4MNULKBBE4/GrMz1XbuixuqUBfeKp+61JUHDSnM
pVqX4Dw36uZiWy8OFEi8AwxYurQewtGOhqgX0OhMhvOmSYvHPx7h7b+n6T/5jC/36r9/mE/ZjB/G
FpOTwckP85JCK6bK1ukLd+KiAXfA5ysnfiifWeQAq/yr2XO7IDOax8EKojhep83j++dm3danPqf8
atKNBOyl935/3lua+vz+bb1c1dmcw6LhWkS1c3Z7XfpehZxnzgR+vPozHNtktRTQ31yn4WSZj4Vl
ii9JRViEo3fDBwvRK2rhVtrCKrzZpzZr/2nxO/Etjj3enO6s1S2/EWdSncumWzktOEhv+4rYZhDu
EzLqgjxo6YNiWbPBPNS27l4zt7g3Cqr51/cfiPFyfdyeCFta0EMWgY/Y6kzr5XP3OrAtVpImMQEX
2h5clHeGhFOqsNG2ZB+AyffFPN3Qo5IX3eKVYYaB58x1R/1L2RDTw5n8DoEBGpDe8mgsf/Dz+NL+
qPX8r59HLfd3ECqHjO3P/zjD+auHGh7WWzyngb9XJBjHemH3/8ztMJ95S2kgDdXaPHQReh0MlrUo
6B3YG7PbQtlN1QdFjZdb898/Z6sBAVzBecPu8ORpuSv8xGyTLjqIgEr4Gcu8U5vc0yWD51vtz9V+
rpFJf/AUTr9GXhIVL2YisB+my4B4+RTQTFZ47WD3bCXUqKhGKyaSu7qbK2uhjU00bZQ1OSyMbjWu
esefDprgla4sS1FhBvJAyHi5w+PSnWtJpj3q9Dc+eFNvPBmG97ZldpgtqC29/ImzRL5kVi6ZmVjW
73qVzDuEp2Nsp8lMNYa8AK+vgw9ex8vFmNdh6Fv4AfFJbB83ytPLi5pDZw1AVItd6yXpwbfkeFhx
n/5Vuez3VextLoQWSamTUszLqzQ0UIOcTt1uLkFgs+QXblQNVn3//lt+9QTxccGxoCVArwc3+/bn
fwz1JmfqIJnDjUvgjVeE8tnHxiUZAVOQSg7rkLsHoDnu7ftX/d08+u9q6nZ31AFhJ7CW0ZenIPjy
sspuAodCiR239aolZ6CUtF+2MWfNvl1Etq8nAznrYlUOfHOtX/pd0rRomGnTmcTN+fDcY431cgyN
oFefSk2wIWot1FKbmcoBQkryfNjbS3ff4xkCR0mI3H1ROOnltmO/IQzPuBNUt5xdp2hLhCQ0yEsS
h405KgZnqULEnxtQNWnnw8DNHKRemO01j9FxQgAwfICN1e2x444Ya2YTfWYaSHJ5yBtXn7Nudq91
rZ6aPQTP9pxxAsN09tipRqUNkCAq85J4W3Pwqk8Sv4oe+oZIzbiZhm4EqE7+1N2MjP+sQ4rpHyyD
nL6oXMfqm3Koz+8Ca6k+z4GZJ0DtNW2MV8XiEWHJQM1p2NIVhx5CLWpNcZRdkHya8kR8ruwCvUjd
N/LfTeD/dSbIv29zc3HyYXCE3BbAPwYRwYgrBWqTiDez1uKWNJgDPk935wrkOtZajddZRZbB+2Po
1RqyDSFslnCh+G9Bvnp50QkW72ClyMuJzHR3K9zNnWi6Ljbhx/ztNMMsSHg5VzL4H7Xll5eSMi3Z
SQVcig8C/mSv75MsK6PO6uxzhvhCzoxWfTD/vvFlIqGyXB3gFRv/V77YNB2TeS0JDGgDdQWKFLm8
RxaokaAe99iuuKrX//6ZUnEDZEU3DqesdTKfEimZaSj/udE8t/e0sLH85H6zt0Tqnb3/+l6tLhQa
qKFzatnKAeyLXj5TNnNoVceWMbOSRIcLRpxNaYfiqpica3z18oPrnZQVf085Pg0OioSQutgRnYyX
ynNEO2AIjGsXK15Q+8GvYEDvBUNuhuTtN8N00NvewNPYo1DSE2/uDnrpWF60dn57cDdBYGwWvX4r
UjyJhEDK5SgbbFcffE5vjGzo+MALHRo/rMDbAvTH55Tg5Jk01SKDg1l8OQybQ7BL9Mjt5Ef++rcu
xdYUHa1B2RV50stLjYDdsSmgpDYyZNgTCtFjoWkAQpmMP3gBb4xnCiHb17pJMehAv7zUkpnSL8bC
i7GOJZeoiWW4slHsQl/mZLorBChkzf1dOf73W4ecsOWaUxzZFAYvr9oGQY65c/XiwSsbSj0wA3u0
6rgwZvPwtyOawwTqHQoRIB+RP728FB0tr8Is6qJLBgpfkF6xE+vQA0Ck3Us9pPrAir399JdrKLUH
pBNoyn4zPE8GdJJZJXGINKuh5Dp7qS3qMmBh/WAwvv5OLXCltK9pH9CCOhWriBzhHtoTJ87dJUAH
nw8HsimHa8sNWpJKxEfEGf6Tr++LWcFl6uN9AWQ7GZNVGQQcyRpQ3u6owezL54awLcMegz2laCIh
mtbKEor6WXcuZ7GSZjkpzFSJNGA7+n5X4Fn0iUSV8FIAErpu/YAnumgQJVtJGU1oFaNWzuweRqGs
s2BV6wMbeNGEydJV3/OkXQ5Zbk2/JPHLNykmKHMvSAKawsrKpmFP0twgsIgSg7JDG5Zfo2LuvxFB
y26F3HSitbo+SMPGkdVXUQAGCm09hZxc6P3wM2s3bgleMQxBk2VOz0nLrisKMOooTteFuOC8pn+3
+26eI159/SiHQTyWvO1fZSaTayAbiMDHcU3K0O+VvoH/tKaOSuHVGR+TYReho8/ts9PaKjkPvMrZ
HmKy3DpaDo3bxlWR7GWZYx9Y6qy/trV+BsOrDR5q+JIczVBTuXdhDYiAgXKn809TCbwoWerW/7id
EvVuxrL0wJFh/IJaeEkxkU1GejlUFlQ3zdCyf8gih1MhO0JPQxoW6KzBcKsvuKabbq9WiyMdcoi6
jtkaZWpnZGhzD/nsOeyYZktZIT+KCQmUfP19XaR2j7GpKOJWJJt7eXNxh/gEXMhp2JDAztHv/755
An655jhxX2WeDvs+n9L7aqkSYm3xQN0gSuw+s2NTCqVnTrhhPq6ND7ZakF4siJADmF1qVhrmLf5x
TPy4lUEFSKWFo5qJC4VSrHuXAKmT4Ti4vnqsWrS6OKNJ+A0tsTTnysSUEJarD3YbiEhwEBRDL3Tc
CCSFIX9boi4IEE8HuZTEX2PAuuANzkbEpnMCy44cvgmXVPOIC+8VfxHgUQ7eP7GG68HHgoPbr/ce
Cr3RuhjXiu9fQeRoj5rTZD/M1gzKQ0EN9riqCZ4BuQPNMbcadPujpad3o7uaD1xIJ/NW9u3naW7W
e8Z1ji0l68afokWNcyjbmV9r1ixyIZkY4oYk4Q9VeS8Lt9u8zOZhK1z7FBJ8DEgvJ8ucuMUK+pIZ
C0CLBwHyL2YJNq/wEk87thx1aOnTxPCYeqoUH7UzX5dFuDwgEEgSUIU44J4UVOGIC2HWrRl3DR7D
kOhuEffVZsNb8I/Viujhwe7SWGJ0jDtCgW4Cu/VuTF547Dsk4RIS9xEv6vVavKmDOc2yQ9looidL
ldJqfwJziCvC51CB3r681XwM6ALq5t37S9WrEiCPf6vic/ObRNc73WIAaLMG21NWDM+ouRiQ7kQg
AdTeHPv50wIf95/M8Rp8b/jbjB5fFeeONlqwqvI5k2jiwf+6GBGI7d//Ya83CXRn0Chx6kWl/KoL
mVf4do0CfK3et+pSHybifC1Y7vvWB1RB+FPzGUXktHv/qicS0W00gmtBkIlCaqOpnC5yejD0azkS
IFqhKzrvciZ80JvyzM+HYb9aLCuuVnq3Xq68I9HIst7CYeQ3qO71k1TQit//PRTCTtdAascABulR
WcRf0Ql/+XngNptxiFkpO4hxOLezanX2pctpEHIZOcYRnrTcPPSINK5ToARlZHYMH/x2Ot4SxvCP
caF8Cgam8Y5ziaEzqis6A6G1Em2yEz37yyhxyr47clJmrmvgN5+nnR8MUP6BrERdajmfy0HXz0x3
4801hoC0X0ujPzOLLMUrkbRVGw6oh4jCMJkko2lx3C+ZkzZupC+LgZ+vNK2Ej2nIr7F2ZojsTMC8
Ye2XukTvqbnf20XC8s0MqXCpZFXnYvHsp8fWFhbeJo0Mgaizp/RowOZ4sjoLt4w1AeGIe0GoBn8Z
0MF3kbYELtbLoIO9p0DFupZrvoFc1pvR99l7K/fMG8fq5KO7TqvaG6slbgbmXSsiCM5I93axIL/N
Z7d/kB4VhN1gIm44m3xTA/rs6Fd4z93mFuoYOBVyqy2DVBC9+iwGghWzGZzUgR45da6sk7KJBcYg
K2xzBfFiXjajsTUIdTu3yvlRtH6jHVgXq/pnPS66eshXxufjGmSOeSaWNiMDaenBtlm454dzFm55
XLFxXm9C2fESzXtgR6UFNzReqrm1j8WkRH9YMlWC4HXG3rijUTzs4XNbAjSUryewtP0eSgpyTww/
lcxuNvoDWb6qmB70dMYc5Wb0Hnib6eZPH3oSidu8MwQWL5Da+97S5fcsSSYybZb0OwZ/cohJonae
2fRC9N3Cj00Eolr3hE6FhbLBrPeVsyQ51lXRJ0WU4QdOjv4y5bCB5DRSosMUfoCLmhdhXkrN3k0i
Uw9SutvUPy/VQS2tL4l3rL2HVkwenLW+mvddjuE7aj3CvXGeJ2W5U9pM0OvaMExxtpYd2RFIJm4K
vA1mROJfveD1VBnBEqaSsHoWqYdkU6Z+2PZ5vVCUpwq6J4O7/SZoHS6hPRfqvKfIVJCmPDns9LSx
+0kiRpudgZ4egOajTBlw3pRQSqqhx8chqsy5LIg3q8hvSX0TM9R2SW/R5Fkz2xlQBoQcsC6WJTl0
iQJ3o1Z8KDHjce4uidfQHzOjYSxSN9eeCSX0vLAJaunF/Yo64qy1y+wpJWHzTKsDssfyJJj12DNg
HK3kDX4d1ABuUw3J5kosaTHEi8TiGqoZ6/52gNXwLC36Ihhdzfxt0iglxtZczU+rtkI4SwMGXUiH
uT2Ift42Oan/pLXanIeYvYImRo65xWt0Un8coEQAw2F8nc+rXfx0PKndpRIPddhV+fgMrrHXo8mr
9K+lCLQHhMeAL9hgane1suCV5FRrPqlaJCqe3LH6Wha++zSawfDgGEX5axrd8apPO4z9muyAPNTA
1x+JaU6fK0WqTQjkCeVNUSobLFmfmWnIJzfUO6AWBERXwqATSg1OEMvtO4RK+u4MJyFJFs8JJzDp
Qbi1n3amjfWLBIYNIWQNlXFTsb+GF4FNtz40nAC+QXAvvagqxXLujxMsmcHBZHXc4oma3YBjn/4U
YrLvOPHTiegiVc4XBNXa437lkHmbzGJ6muvGtelCN/5jOaQ4R4UwrNisxpmEmWxNr4yRbKnQAF28
REQy+FXcTdLEh1XWnqBbs1jOGQsNre2pnbCDIzrU82M3eEIDtlPn13XTkyneq80iZ/m06ne9m651
3Bjg87uubT9DP0NOkQf4FXemOcofmMmZ2vy00G5GJsx0RxVgGCPFg8Uw1hdEx2tzqX+elBaAGeID
7Q8Bea+8dtPOPusJIGJWF6xyUTuTL4LetxXoUkqaWqmPguXGs1XjxmR6zsthDQKSjxZBduPUDtoX
3nQv6AxY4ERFNrHjdtIKahnyv3zzNBvBE0BTFYIMKsDE+sUGJIBrlu2CcnAfx6Rh+UqHtvqRG6uO
eVrzyi9KT8WdwO2RxcbQNJdiybG0QuywHYBg9pxEcGyyPJ4FMox4rdcexonfzs+pa5Lda7KFfkoM
sT73mZaMZ1nbsKCq0SqJDjblcDkD3qDzhEtFD1ULp4BghTHGuQu6wFfbRm1oB+Op7hGxnGXN/2Tv
THojR8Lt+l+85wMZnLckkzkPUmreEKoqifPM4PTrffI9GzBseOG9dw10V3eLIiO+4d5zdSvGFQ96
IwASPUG1JvSDGXDJ+uC/BoX/fwX/3x66mf/7Ct5ff/4m/9sKnj/wXyt4zfkPDCU4z4BGEjgiHojS
/1rBa+I/GAaxZ+cwI571P31w/5PerP0H+xyovqz8LKSiDn/of6zgDec/TAbbaC/QWj6WYfr/ywoe
y8lj3PW/Tm9A3KLpw/JFmcsN83+Mw+LcUYiofLjba+de43WGDevusKK9ZpXS75GUA1nPVCz0lFqE
/Njfba7XHtnm712ltn7a6vm+UNws6Jw/qpE/pazq4plBQGP0p5GEF/p447zWZnUhW/tolxlkdJdS
UVmqLU7f/UqJZIw6YQr9fCyYuDaJBmIH06qZFZ5bcwbXZwW0AeF+ZF6XX1ap/q2naGcMHXhzF6mL
flAb+zkRYyiNTVK8Je5PPR9H921Y1Z0ZHeIJbGZ60jj7Wp1YPHXxWgNfPlveaNm68CNa3fzrNn/Q
6OKBOKvQdbxIWzdlWt4Gd+YTyjcOp1HK+mKs9ks+byhu2B0fe5PtnrH42Xpfi7NgIoAqdfJM5W+W
q68r2QsTIdGO23hzW+4U92ViPMKS4pp1n2tFOiHfccN9uIL4j5NDPNdnotw7K92CEjMwO8m3uGzY
KnkPJI+bnqEKiOHQqqs/OKBVevNHiZWXoSUWbVEATyn9Sxd/4/Ijzwtl+J0oBr8Q2U4j0mCh02Wv
dpsSSLWJgFainhOj2a1qbOD9Ncxz3WfbNZ//Zt28LSHFe+OMi36eTrY6XZOlg/7jhE4+/su7cM6/
Yf3pXq4+eHcFW/M0EGKbxlBBKm3njgpH4tUYwNjgp8fnRpz0U8x/9hEEnusHfbx14i1jjMTYwW+m
WzEcHskm1TiGlNGVVyRusk9kfRpzjSJKiX0z6p4ZWfm2dosqTL62HhRdd4ut8d45ufRac9n2emU+
YBwkIS7l54yUEffI8hTXzlEf1QJahuNVzhriN3X9WSU9YlKfe5Onu2LBpugbfEGXaazar6b+GORH
BJzM5yV7U/tySyAt0MnS78b3hkZ6P0CCzEzM1hmFX7uI154IGkRy3lQK4uuAfax7dxg9c6iOUFUy
f+zrq7WcYbL9ZvZ86d0iqDrAMUO9jcDymfknMUHBKKeAJNZjKnvPqI5LcudyDVoxBNL8XmTx2sXu
LsYHXrDbMtXx1kO28WoH+KXEX6YhhktxU/xLtDU0tOJ9EPIepRUoZsaNq8PasruQRLMxUvMJDgsA
rGJfGMpu0qfzUqt/3cL8RO3Ae/DhkgDImCcaVkA73d4gJ7fujmMVgGw4PJAw7MWPo5jhhrg4GlXj
tljjzsmjp2gsf5PY5NeCe9Q3Jk3j/ZbcY+ZFruPwbYvur9vVh+Q/fxtktCUq+HB4B7MCSwAl9YFY
3k/uwXfX4fNQTP23d9UfTRBBkTqji3GIAyJKNwwsj0IpNrKLgywubyg3NursPM1SaYFqr5iNc7UK
4aLeoX18uma+BoQo2ldlocNTVmef1Jhcl3hZgsVR4nBOiiuLUhR8Y/cK4sYH6XFW1WKnMh6rqs+1
2aSm+ZHnt3xKd23EFqHVAcn91aIFTlK5BmRKeXOT/NGc9pIAihSU2Yzo1tTLC1AAKTAzX42M9VpI
c37m/JwCzV5OWsU33SWO5Tk12BZbHEVht/c6UU4pSVp7jnNj2y6vEh7OaoiRJZBNvVC23lgb95yc
CntN040xwHtxQCF5atTfFxA7Jcb5p7KvrmR0xnsHdFpoxc26izqQK7WmWOGa8E3is8uoINOvXPRH
2I0bWZOQPELGU/KTUxvLi1mq712x3FjXHzPbvGgViYTGUSoE4TVj+gOw8ZlO0aDOs346sjJ9MBcO
c/Is2bmLoMMqnOzQGeUclOZ8G6WpfOqDy4yTMEHQiyb0uX4B3jp2WRtawHHthc/IUKIT4uvukrYt
pfgIBrUxipNtRi056gs4ooZZwwXGRHpOy0h4uSs3Tqpbnqor4144AD7VRn8FdVXus0i19g6V6l3p
TBnY3ZxwYqvnCADbxyAxtljWnL5RQ02hyYD/iRcjQ4sXpyeAC/MxJmQsiHuj3llFD9fBadpNESst
rEyIgyTTRFyBWU4Wz3q2OzdsV3qzBZClIpNtTHoL59lfU50ASGUdW6BUze8xM85NR6e8iZOm3hMk
UkCq+NcM8V1TlJ2O+TtcxDNUJ/0UAd8ORNfITcdRdQPox+cyulZ16XRjCPVkGP+gAkVEVRiLtket
TcwJqh4OWlFdAGLh8l3H9ooxCaCl9aKYMyldmc3BSNvtz5TJjwsvFl9GpapB4ojAnfTykDfDvC2c
gIfc0A61kbfMeb4f7MrYWJJaP1nyz2FO1DDJyPhV3OS9iKExqvopnhu5hwN3T/OlOht2lv8dGB97
jTJlh4hRtVeXpuOzqGiCBQqRZ7SU/DIttO0EZyzkuVMIWOJPmWUt1CaNF9Zqi1Cp+5tpKOPGrIrI
Nxrgl2ZTDhA3Hv82XaoAorryWlXiW4cXvzWJi/D6JNmR7vPC5uNqqg7p5LXZnqRKaWC/oZ1zt5Dn
dL/L5tVX6uWPyBrJ6TBjiwWb5Ku9s+xyazWIqZGtr7TnZd6S6Nql6288pFrAdFz1C6t7X6vq32jF
Txgl1A0xXBwBojhrS/aqp/2+j5dzUmpPq2KHul7tBlO+iK4MNNhjmED/znb+VRMkA19x2/HY07TY
IvTeWo6ERBdGxomtDov5R5VkHtLe3Lp55yc0L5k2oWmJ/KlPDmvppAwZ5LaIHgqT9lyb+cGdy2vs
Sr+Yrm1v7qoKx1jTbCPd2kDqhDtClQYtbKPkfBqG1lx49pQOhK5m7qEpKvsTWMp4XMc1huSS8P4n
6kjrqpDo2JdTRrwthk4ffLdL368a0R4WgLPNYzGHXTXOwZDUiu5Bh4GBOrQrFs11csmGXvsGhEc/
mrvYZk0Eaz3N6K4199A2un180BH+5AolY6JGZBJ2Vo4DYlC3dbMmT8hZuRLRuhRhP6IBIQdH3Vpx
4YaiNGa2VYO50XuBQWnlQqrcdj2OAJ6etcTNtnJazZ1Mcu00dnX2Rd/WPtd1X29Y3FIe9fDp7gat
PWxjCzAOjFvdAIoyj1d0l/m+bUx1lxVz+94ZKMyMSbdyTx1TUGRKVQExbZaXbF3QqLmmPPTGYP6W
Gn7jepiGJ1dVvk1YW/C72my4OANioTmuKWRKeslLxgAglE6VvjCLVvc6P7o3Jqr9BOTaDrIRAkqh
2c0OjiENrTISbRSJgZMv0QFHzqY/aVN56FLBrWG3+hJyfuj6jlHmboY5exjd9EP0/Wyw2lTNd60Q
qb+OWhL0tsxusG2ZMDAF0iVntJ14GbFZr9Yo3b2hVCu/VMy3cRdRnzD68LWyV8jlAou8Zq7+rmdl
9FHqfXHQ9QnyeVmu1IjIKb9X5hqe0mqo4w27l9uJzOPzXCnZBwMsZz9rJns8MZVMs6qiGf+toMV2
8wgbRkmGLzjcKgeirgS2Io2zqJ3n1DW3JvNNEDdp0FlO2HYiwCRzaOPxQXCcyy1PEihlrJxRcgHp
nd+MHCPLMl0EQ0xepXGejxTsfcBohYXXosAkzqMv3ZjCAgEvM4jqlKrayU24ARen2KuyfoEg+qqT
8pQN5JIYM8dT/cK9etB7Z6MCgwxmVpsbZjafitSIslK0kFlUs2nVet1MWX8TYAz9Fj+xbcJGdDkv
UfJH54Io30ZL9i57EGUlNDWfmo1rxW91PiMNi649yi8qPwKgSQhNDuDyXS8XY+kRERj7ZWy8r5Mq
NnIUPHy788nP+ePO1sg9wLrJWtL0kC1G8yJES1AaU7SXtUilj4Wc9GCE/cQDayIEztQFTda9rsXq
Pud5jkA2XvEuFtahRIctUzsOowjtYUsgi9fkvPgPBquHPqjZzI1yiG0jFI37vGhfdcocunnkRHfb
iKEJN8rGRlNHJDcUJ2XTxMNJsAK2MgpKF/ijJMed6F0f09BvtaSbFtoykGFIVYQ/d9m51d4ZEbf/
XG38B0H8AU0dqiAp1C4s2O/5mqkqE19ZSgShxQOgGZjyo7rKMUD4w3TEzskpph7l3lBK5N7xAYfF
JVZ6xOWqvDXJpHmpbTrbAoAcs91k2ygdpB6D5T/DIDb+VT9vwL6wKS7Q+YXcFvY5H818u4o43Zmp
rr+rHUdEn1gWIN+8t0IDpeylYDa1IdmmvSZ6Om4gWaVwQGPn2BMOHdO/iTIUIFEIoCmMHTDY5KCk
RfU6K4q7IRQxuRVEq5Blq9vvOtb5raV23XZgM0Mw9Dq77y0xADeSwcfXDF3l3Tal2OFPG0LJLDr1
ncI134WJJCQZ2+xcVIp7rwoy1du6MNh8OGwBEUK1e01Ny/epWbqXBwXhe7aL4c9IvXEYVqkcVNSG
fShbbXgFLS+vMq+ygwKz+AuoFQDpMR/HrVF1DGZNt3Qv7mQNH4MponsOXvJZkykX08jMc/XAQJYv
Ul/0r9UySFPGBaSxfxfkb+tuM+9kBtpXkNr7YmJtCp0qny+52ajHVUvpxWxeVMsutXsk2ocCsFPO
FezIfdnZ7SViU0BsidVw9JO0OTxC2lvrxCWwHoGj0745Zle9k5sc8dIsiz+qnXEHZZF8gDrsukAH
HP8uXXMQITpOAQO3mPddnBkb9ND1RjEzFt5Il+Y47QZcZJ14njXgoTS00gxEteQ8mpGL2uldn4Ft
8lZkhrFprSq+uWJMfiXiEs3rYwOoblSvklfLTpC/mi35AJHQwlXatIigwZcjhifuCDd3EJ+M7Fbq
akNaiL7JpuqU8Nam7rzXHg63fmWHzRoM2M7kGYP1UirdjXu39yCDdKzfcA1J466WCX1MTq59REdD
2jZD3JbcUb1atX9uOVqeTno8s5/UZ2Rc/iwyHS5jke3TqBw3FZ36RppgbSJCLnM3/6gjUWyFnYST
a2wynTPcJkY5I8zUI3GYMiz/rOrZpEcXH11ZXpqH8EVia3xx4Mx4qonaeKw6+Oo2WtumWsdjgZi2
TH5XpiXY6mCUq+8yifauLDaToUlP9A8vgVjRQkZRMBT6AYoyW7hp5c8V06kWRTgC0fNcujC9KQO6
0kcf+UQmMC4/FiE7K5JugE/OWl8zlBlLwdiBiZIDW7SWyYuaDkwJ9LoOqFj3ql3vzK6DPI7shK5P
a86i+RnEda2pvFiSeEVW0mU3NkN0y2RFp9Zg9hhp2FhY4DG67jFtQ4wXBd8QK6lejX8yrQqz0v5p
5rR4rUrl3M9Tt7EfQTBuGRk7TfRU3YL+Ks+aK53Vnkf5TyEODgtjpGzifgjzeP62hHXjkOPMx8PM
T/sPrPVGbT4iBWwsLjLmwePko2GKvaF9NGkZpGunyM0tTHz+9xlec1Epb+xYNkhTaEzd5sh+Wh7V
3NLCh9K5jyx30zlE3QJDJ2K8ZFRoRvzuOnaZzkkvwjjLPltLu8Z581dJ3CnA3ksWgZIvPnNogJRV
bUD/YiDTFVW+6epShknCNKVdGrAkddnuUKUofinq/ikGiOy1vcPRAmhQ619QiJwi6VBl5vVbF7dw
1JxvQlFYIFRVutXU/DzmO1fad8l2zhP5etY6lUz30k8y9xxHqo6FeyDtJWNF2kTIsHu9Ye7iLmRL
qCfk9daFM3vaxFV/NJDpIEKo3U3lChKgoOWSq3VSGQhtQKhm3/Ga8RJabf2+1vOvNg0mEaI0ompX
ZBuWcRcWRQeXnAqGGt8F+7CTEVsn2SsVEzRNu8rKAsw56fMVN7m9Jas6EMlyrAEWyxRU2uMCBL3O
JWO7Z4v3AC/U3e2a+k2fyI82Cqa4LNQnHgOUv3nMOk9NGpYHxWyeFEZPd13n2cRE+/hDP1y6fN1a
afxUVpT4+ijeFnpvNv3uRRcxz6sqV5XRTE/SCQKLcsx5W+JXJBvF1q2kdbTA+IBVTPb9SrAwCplN
l8w3rSjNl5I5Y+rgqYlLMgaMIrG3dd3aIaSrbIuuoiA3o3aelAQc6RTfxGoc+D954048P+RPpe18
uwRM7PCycxRm3I0kuwJ/YKmoIZ2cm0rdwJe8tRGQMvhvpJfk6ZYVGnJkBCSbxXCOLhVQW83LF5eV
Rq2fbkZGQieZa4xRhUpYg7p0tzHVmiulwVkb+qP1+C7GydADZ8qeclexMXzHP9qY5BtES38BVwuP
Tb1znwsS7lGmPTFH45DswPmTm14/oUTMqT1q+WAajw76tlUcGrMxTwupFNdaEemu19w0TCfJbGap
HkA33efiuhUWArG0sd5QvG2nBTmvsJvmxsWzrVrV3WlsiK+Dycq24gy2zeyqWeXdMdmUj/q/sVn/
81biNxIRH8ErmvtwLfKAFLtX057zXWxwoi5DqLKIKkE9DbJ9062vFOTHNZ5V/ZrIfRzVgS2exoT1
pfqtMI+7O7X5aHggOmpQgT06MeO+iCXfOsM6vlQRqE78ZPKaVboCmDffd6g/zmYiybHJnE/ptBSK
KcB45mIM2jl42YqhppmA+hQuCo92SfhJ2T5nKmxjN+JvSpHkx6SJgkq9jsKcD9kjP72Dwu3Y40aM
ChPTlhiC2kBKyweRWbpLybsUFCpMZ3Eb5G60VzXlPMVoFFlXNA7Y+PT1kXAGEQOFQ6dkG9McAGPS
IDN/fUfc3xOvk5ieUdpYN+ASPqDJ244zN8/QoEWG0/qC7l8vdx2s4BmZSNx/5O1QEeVRm8eq7mUQ
pdLYVYabMEGg7KqHvge2W5qktS3cg1nzmyhtMNd5i7xMTdiSrFloCYi+TLsV88Dqkp2EaathP5R/
iUw/5m11YmSn73OZf3RLrB5HaXWHPJ/2ZRk3u0wtbU9GpMx4ZVMEbC2AR8le+3HUYthOQp6Kx2Nn
Xx/TV4NxTguUjgvwVqHzLLs/rhZlLHQiVpOVOZ0mh5c8jewDgSZdWDrGGOgkex1Krf8rseK9ZJH1
k1SwZmLjIBklT0mlhJCuuZFid4KOKrkkq0HVgjkv+z+tY37nDfE2uTvqL40zvfAa3GQJYrLR4x+q
H3EiH+igT5Z5nE3lGI9ZSQgwo2AXocYGgwvEhzki6yBHwJxBbJbKtCd5u/LFSkNZl/o5z+YbXcPV
iuN3RcJFLw3Ys2ucbdtMHMo4rbyupRYoyuSEs/Pg6g/aoEDFCw67JCSD1pblva+v86YsIcLOtevp
+jmRB7vc2flLlZ9ZqF5pW0H62iE7fIu73ypCm0waTEF+ZSsA5zu0fCXdMDPE0Gm6M7k819HQnoiK
ho/cIRPpVoXixr1CKZ29lbzO0C1+FMcDT8rQZ1oaT2sdphKTfHCAd7o63IinvpsD/CsUf1cNSG83
PXLPxXKROcujVv0XWSmnfZoiYUyH2M/4B662JIUptwZIRyb8WtxysOC/1E79pdze2YrzECIj0Fmc
u9tmJ1qr6xDJf0S2tCHKeVgbdRx5eV02GxGb03VR4iNa19wDPP8+xCZmoabmBr+USvHkxoPHDNFP
V/eg6MuuGowsWDHfWaC8dEQrgW2jF5MdC6t2eRod9YrZ9zSpr+Q9UecRalFO2zLvncAskAGM8j6h
3KViKv1opFrqI/e2PBaPDS7IEQ53XHb51ajXo1zwzfJrjWMmZcSawAqLEKEmKBrwaALaF0yGi3of
m+67zf3pwei62J2K7OBmPab1mvIuzdTazCK54nxfAkfnFJBZvV5xINvIo+soyKVt7hm2fLht/VSP
zEfm2d1XkvVUvG1XcpsSuHSl6X4CXfckL/ek52w+5b8RxRl5VkFnhoV1cV3gclbyYNee26j1LWxm
Be1jIzkAtM9CYP0qyRBKoq+YS85qps1aIZbQXpbubFXK2ZjlgfWw76gKaVL2NU2jYx05LXdyllEL
pn4JPWHTMYS749oatkYtnCBpW+ZyFiL1Ql3vLnveF+zA5p0IK6AFeqy96PWUAdNH08CCCBL9ka75
YJCFR88GScCx5NfU16YvCxZzeHOmAOvOU0ZHwgzb6APRok/WVmVP8EWMjdb5cSsOS/LDYCqLlSyZ
OuEqB6/iZW2HZL/UfGEsSHkyB1gCbRE8NbgyZRbw278irabGUheXyrDo6YaUp1x2B6WIn7oMuoJj
XBOlyA9dUm7hUsHxd4ejEE5ycA1lCsm/ewe/fF26fK/FHVqWYrY3DPhsj8hi6Wc9CfKlOh/JdLFf
Ca/4VVWGrguK/UcqW0KZ7t5tzkTUzQNjMIjhW5x+zVERwy4ziqAe1+dSEERG7/I0EtnwlAwJuzVX
4WdqUsor4SqnJunDMh+uayvwDmdUPSuCsr9INa+q+VzV0Y40K0D2BZ1dx5a4qEPRiy0g+2enazwx
uHR4/3qCKyj0d4OTc9ZwmO3TLAsRymzBtoUpAznCxdl8W6GLgqfWOhJvMCyiBNNG366PQ9UEifFi
5f2VnKZTnLSXVCjBDHXZ1icOnFUxPtGJ9xs0VoY/yFwgb7XIybJiuhtC1AA8r5KfDm5OmFovSbz4
efdmFEuIevNCKEwYd/sMMv18gqG4NeK/Lo052SpQnx9aATSXnfDM4hfPP/cviJXcJZcq/bCGOdSH
v4kRqnrzgUjvO1qUmzo9NAd6EBNxv5K90gCT6IZTkQuQ598wav2GBjTjYEYrDCd5M8AoxazpFdZn
WT7OjTEFZeniSkwPKGWCxsaB0RLh8tLgvmKzz2wvNzTbt3id96tD8w213VKfs8KO713ct7eqZGTY
AH7c953ibpF4CF/oXfoHwImxJfCsYJnDgeR3PRh8tve4FFqGDWwmgQ4ecycyHvoCftQlWc5NI8kK
1KtpO4zk+NRlZbxVqaCdm3sO/wzlauB2BjbbpLmCwNY+Rz1BDlbOE6PdIv7tDTveqzkHdmao9bvU
hnGhgsUB2mVO80z4oeUDxX/VWcKPXmY4y4HwDSKqRH/DsZm/zFT4flwVga71bPnMj9aNduQi3bNO
ebUHREHMWT9xnmwasg0Cu+AgBdv91KuGw8319iACbesFI0U0VYTC0TNUqeJD+8SuwJt8IBG4DfKo
+Csy68Ym7w1M0l4kyS8kPGKhEvpM0HED0Fvql+fBcQ5uxNC3mc2rCxmARaV+JZqCsRMyrU3DWqyJ
Pjjp04DgLAbGelDSzIwmO0Lk+KQbqXwoE1pIVhyGqCcoBsPTMmFzcery1k3DbnX1S1wYV8JwvhRh
PuuTcsj0AdR5t81MFP1AHXJ+i6uyi/PsVpB2SpEY32c1O5T68GFwzZLVsXKdGwnit0IJGZ5Onmsk
93bWb6UKIF1hZF3ruj/NLCMlOxwtP0dRTdKULf+Y+W+nScVXqfR9WlaEJcx/dVJyPNrS3wGtJY+T
641MJTQNDUI1/mKZqVQL8iETJbkYunxyhoGNzBpt9Tn/km6eEZLS/Mgo+aOrNbU2yZGYfyvyWZUd
NPTBmxJ854q21Q3u8jU+uBY7IZhHrLnjIwGQb1SJF10jd4kUo9usQnFPlgtwG2+JTJIey/KU6Vyp
te7w4XUxA4PHcawRQ4WuLZqWxauQz+7Iy1A93OEfzWpvnWQ8aMb82DZGXlO5gVo3xbYx6V+i4Wtp
ymsW9bhxnOSuJhYPxaX8Xca7hI6oFuKrMpa9McgrwdthzOACL8ivMBQ1jIX78ohbmPqWya/98Nar
gSHbrVM5OiCEagmHctY3ayYIUcTl6UHvuMyUjUOp38ay31tg/0kKib/xFzqeailfRM5hBuq130zD
T1ZlzoGVeOy1jrwls3ZF1noRanwF8xlY/UB8XX+txi5U7OXZdv+4MsQtfWGXSC7MkG/Ipk7pZtyg
mB6hbwgi1XEHtuDHZFdKHH2rcfWp5LwJrOKKdiYR1TN65i2l2ONr9xGIPy/y7th79PQ7bCdPc3kX
uRIMg/UQB5gxOzSzQ9De0cNF+T5252MLkWKTTIIciYRYAKJEHxCVYtNq0TVLSSUlU2H1VpIt/Zo2
l/Eyla469KiXW3ub2aSCIYU8kjmZ4MNpEOmU1j9lLU9oQu6mTDfKqpVeLUfdI8b8aeh1tjXZAkKQ
ITqBIwTWxMNH0SwHpKb/4m44VInxzJ6d9BnrzMDjQO+6kKjH0pNm06utrvbjsYTk0sJpquoHmWFL
lBVJQlmnBdkA8OMB20M3Pza8cqwnKcUKcszGk3TUf0ZGsqShv7ZN+Seyy+Pijj+yaP8pSrRVZRQH
FhoDX8ju7+BkT4pJ/AbX6rNjUnqP1j5tyA0S8cnNenZUeI8kiUvJr4qTY2PYP2SYvJKucyGXSvGH
fBYXrRbHWW2uybSqfknwSjO6pe/WnKMSWjEBI+CIZ4xqTVZ8UOju1bb7LmTyMfWRvqWNPM6T9raM
7W/FlpfQm1JhFq68qHzaGtMoPmcCKVcgB3XyO8XC8aVjfTNLBhSQGnID9eLGNXwQznJzHMx5hAY8
JBt2oYVs/CfE6wnCcZmvBNDajxTAU1aVV+Z3NgkDSe25U3NSiGx85A0AitOW31Sy1OqoVofJkUGh
srYt+iYAinrq+garL+MzrxfDwiFXr5z3yt5pR5VIFf4jrTYfUtgtkHuZ4CJU0cLGcq8a/slTlCeJ
z+PBJ2gVfi2UP+swoJBKXqRib7V0LH17zJKNnjvJMU0eIOeGbVks9JpXUTtWLCD8Dg+FP3RwYSI+
U24GLApofbadNRp+JNJfM3PviyEZUmeC+V25dePxa7Bk4BinqmEVs3Q84yRLA5u01Ip4P4M2IQkb
Y4k8o0GqYZlviP0Dlqcm045+3CyjknpLlXwTZPhqopE/VhANAqDD5h9dUX/JOuQ41b6niV6rbJpP
kZJDh7+DrUT82E79GXrxWaOENNmoZoPpKyBUUBeR2zh+rC7yiamgdNJFeUKIjcAh3RN/cuM3dVRc
tGmslm4ZUuCGnLxGsJso0EJgFvSW5Cr7s5tckAsNUZ5tBsvaZ6I5xKQzte347BRFs1cbvipTi17M
wUI0IRHHLJDYW3c6WPr8YWYtDIhZYK0e1PvaLAAiyqM2jxfMlS+Yz7aEDoR2gvWcyZg3lZayHRRq
m1j/jOqnjrRaFndriGUVFL1kr1Umzy0zakZznpG4TxoKxyGe32Or+GrXRN8OU3bvlfzviAIxsn90
Koae5e9kEsRIlS+GrTJtm3y/mOSnpWxj8+L8+CKyOizwf0FzkkKGrnxOmQtMm9wIlo7eVmXZ0WQe
LpVQX9AeLsyOhjIVh8okBNKZ8lNiIxFz1M1r4vra1Xxs3suK0fNTS0zYS9om0XOn8oOiS1UPYhnS
H7zY666UOnlHNrmWRTJW9xU95K+eOFwuAo9OziVUTmlySUtzWgJhagYr2GV4xwg6XdDUItEnRwOl
gcyOizI4+2Vt9dBJqv60UP2cSjNP/kRV0nGb07bqUWfRMM1qWEZqt1OA93kTu9KPyYq/YUhDsMm+
7Zadkhjqnp0LtiVPscUGfWBzGpO1OxcYrS62Xqp7rR/fwChhQYmYhm50pXqzm5ygUyGkftAKJ2ax
mf/r4s7nuCUSRQlX7ZGNbAVJpV3rPnknhxpRm/XWp2hNtbRqH63Tza6ECIhJeji1iualzSzlSboM
QPXvmpoCGgMpi1I9Z01+a3PTiyXwFIYQO+ZJypZNc7lpydzYpeNwa1P7GUFb+jxZTYA2GR2VqOZD
h2yaINM+8exCXmpL+0jT4ViLv5lUiYWl72BDg0tnGtjTZ/k2X5Cts6vC8fbhqOcpcvHynjQrDm12
L7F1q+1xx7KcGUqOIeVHmdgxJsoukwqBAe2Xnv1B/88s+Y3v1mcu7CIiWr+olpdQKkz9YhKTH3AA
7phl/dbthyWWVte0aos8iKmhULQPZD3iUcgucfawrLHMXWIEhCJ979xoePQsLacK6VZZv8G/wy+6
Qqal3GqHPoGDT6SBIfYYjm/tf6fuzJbjRtIs/S5zPUjD5ljMuvsiArFzX0RSNzBKpLDvDncATz8f
MrPHlKquqq6xuZi5KSsmJSoYATj+5ZzvrO4MfH07pzTjV+Jgqr3TUFOTzDMRDBFNS/OS1gfVZpcm
m+/zdaikuSR2Kemb53kI6WsnQp979ViO4VWsgnCTSAwyJEVNJ3vJk13p92995b9zdiAA7otvsWkE
X5gRpntnCSn6Wwx7oTb3ql43Aijairag+XcdP8K0urOKtWDpM2/bBTxXy8nzN2WJw0Ok10mx7NVk
vSyyvwwSuW4tDtmcIFzOw4/Q5pBkvmK8+Rae4hkz3nXukSsYGMvFaPQBr8ehMPDKGxkw0SyfFEWW
jTUKS/PGD+OP1GYXKJG+QlC/7sb0ypef2WAi2XGpj1wxL1sSod953nLzaHRxzfRKnOeuqVG9BjzP
WZoXGx02Ld56qrKKvND8e98OiNHt8Fr7FP8jXwhEpBtBhV22vdySqMbstSxzjhId7DKnTW/Q2G04
nfEc4oQy4rHZJWHyNMuk2UGy9T8J8MCUxNQtSjDeIQS47jPzC7vudDu6pUaELSoc0OVQ8SpY2P7u
NPiXPBe37Wf9KPvPT3n93v7b+le/N2ziMwzr//HXL4c/vk4+m+hdvv/li10tMznfj5/9/PA5EPf1
H//2B3Zn/ZP/3W/+CSF8mtvPf/8f35uRsHd+GtnL9V/4hJhI/76bYp/V5Xv98etf+MNN4Vi/4Y31
cQsDMwRuvdq1/wQamr8J/I3AXAHWIoQQ0Bz+dFP4JkYL2wJaDuSNUK8Ak/V/Ag3D36BJrMApoF2+
tRot/vP3vvvDJMFb9nfxQ9bq1v7ZSwEiBweDD8He59UxKuT7PwFTRiQEKWxLI2LDJb5kdcLa3htc
eHI5+iuqXLLUnuc5Y0tlLiNHVZNZisZ3oaFPNL/3P/Hv/lcvyHOxlrgWb5VjO7wpP7+gtaS0pecT
jdop5MYLXddDkjiEJrhZp99JjZ7UNpeBG2zjdjUTwJFsXmIzLt4rmKnq/+D14CamcAdMwv8EvyA1
4Mag0xWzEZmGkN8sg7ohypRGs9OGBnByivnlq98SH4Z0zWBTXBuTdV91aDZIXLQJs//p0vrzE/wZ
9Pir+9/EexPgycFqbXnCcn4BRpm9QTSnA1QkrSuif7pmacl/9TSRod7oKeZJNY69vQffoCeQrmGs
GsaJ/CfAlvVf+ctlg9sjsEzGTe6Kv/F/MdwPvT04QRs4NHuqe3HhahAyWPQBilN/tkOYNDp59AyR
EsxVa/+fRd/87T/vYvAGguB43B/eenv8fJGwqcjnkId1xOGVTNu5E9jEXJy6dmSOno00CD/I1hAN
ivK0ZA0c/eMP4W9c77YHZQDLu7PCaoLwbyjFIYKKyfSXHQZx9z3IfddY+/CG/U8v9WuQqQAsQDav
vbYnZvIVR799UguG4w3sxOFNZaY7/qvXKq8KMCrZCg7vDmCvX6zvSA+ZMmFu3em0sF8LkEz2VrfS
I2+6Mp2aAn/uviHwp/Hv9Hp9jHZZXrPbHYbN5I+9+CcviL3E+k/+fKE4XK3rBQsogXcJLM1fP6ml
Zz8tgZlEfW341M5mb5nbEBk5UgXyeNU950BiRTpwkvvJnKvHap4omyfgEc42aMvkm6MJG2RKapLW
KUhjdjddRfb6FuL38DWda49Cu+kM65HTyZU7hQxtOSdzjvPGG6X1JRhm0Ip5PtrZQTPI0ZFHqily
Qja2KqrszOt4kzwSXnsCdL4gVkO8q7uAEUzK6ettFgHDKjKwnS8sd8Uazg3zO2cH4evyhYwXKpic
AsvAt9tITDcjDfCO7bOwOD5dMtLXZtzl/8uqpXqeuFZsOJAmGoUZS27SOZoNHJDoR4CYnGvK7jss
AEW2pt3q3r7zqpJLDfhKXO0CEX/kYRzeL9hEGXeXaT2x9hpb8lsMdtKItHT+wyQL1YvcIYM83yQB
IfXS9WSypzya78o2bh7HycF22njmuL56e5BR1UBN46JlU7TNsGzPmI3VAOR0RIC6H6UtY+JfsY2y
G18mShVR9ugsEt3LdWbhZ0eAUeb7ZIwKeEvPvma7srMgshdqLC4xrHrqwdSDQaCoBJiyOENwN3U2
+p2UBZy9ZwwSVzhOlT1GKcA8TBqEnxIKG5N4QY9puU+ZyrKM4jiVU0Q+KNGbiNvpXVVVjN0u6e0M
k5UF06fzJveTGLeQheUit32Pq8LwJpg4k+2enU76+Ydp9OeaFsC4WxSqTxgOHu56BvSoB1xM0MTa
lsTBJhXShK2Ea9relWQNZ+iQ0CrTnMOsoYCmZULLhqHatQc6RsPtuV4aJfVpHFtrvkqy5Ts2ctZs
locGAOoPZXvMfIEVEVL8DGA8ZCJn2nisggnatSdbPrLxLfdoLWHXDLtmMfI3rLTATfwigYEUCi7g
HmHSQ2oMXQpzgPH4e5LF3PZyHR4JZFlwKeuoTxzq2rmbbqdAzuj0dREMUWkFJqmXjqOQYic2uMMG
e2OYVEeF/Y9B7/DUInnkSi/9eJe5NQaCGM0tU+Cm2nQdvjz8S5OH+srZawg/zimdG6LSgX2Hx6aP
1+dQ7hz8BW3swW0r/9Ylse2cyNK45rgMNoa5bsGEei7TivFNwFigFWQEMkpXFktt8mxvtCXtTaKL
Byha1ktlkjF/FiQtF4cJzxEKu9I+chscTI0/QtWM6UPCwsvR/ALM+5qc0eWdU666150xvJuZzwSH
gVb1MOi8XaIS79iDmlxnPogk8PDWGa84G+ejI+LxMFd6ORs9cab8iesGK7NEwlVRZMNeE6JaB4wl
eVs1vvDYS9YeyMr5ScS3c7gORoLYee0GdJac/G5+jUOJGYbgDTM+DpoM0KXAjjDVu87Wa+6yuwHZ
f+zs+TAP7AHw7R8ZJl8YghKwdepiOsyyJuPbVWXXn+LBNjjgJ2TYcRpcMhwt1cquYmRvKn8jTVtH
mpG4cV0wmxu2i5dnz+1oGbzVOId2i9FVjyiyI/a5IJ1A+Wz5PNQN8C8WsWzd7t3CH44JsWdXjeur
r3lYOe9+YmMhH6vpVHbeXTi6p7D0T1m43HE6XJnEo8rEfUJsXe/moZpfuhI+RrKeFWnJNCqcDmlu
rlICmjhtZvuEmOuInOOjqCbMlD1kjMq/GYzqe2jYB1Ol7SvpwMsNctZF71C2uvy6rrlR07NCWsu0
jZg9tsrDeMfgNeASDZKDEYJ3msnPdkV21i2RWnNsBecGkd+gmQEwPD/hrd+mhPRtnEw4+W62AIld
DU0o4pfKU+IuLJMOb9doz/ZlCaq5vDdV89LE2NW8tuyXJ6tt/ZtJ1/V3FjTvdTwlt1CR6Lxz286u
WXrq8QO1oFVfCFddx2EmXLbXEjcB2ep2wzMwUG3B/NiwAXS1KUk0a/SMt8/SgW2K4022s3XnIs8O
A8beT97n8criImjhFrCm7CyFcRgLGNqOxrDUS+g3XXUAWBagZcRBs8MK4e/rqVh4AKr0OfHCFDxa
W40RSmvaSIspxQEYnM73omD5C3VPL0dHpuYxtTLTudYe8eNVPHpVlJuOjozWk6TNDqQsmzWGO35n
HeyTLBG7vArafWtMMNPw55lh1Hqki8Fiqh+E4UzErs9pFkR+WuHLdcfmhzf6Ncfxks7PyA1wp5op
0RUHj8vvLiW+3ts7JY7qDQPs9sbqYfjgdpLUNR2OhV4x+N/gEWsxgeTmcmqDZXwdF8vSm6UzJTNd
X+e4UONwQO2EaJsZNaO+7ZIMA6DETCTv05wg+JEi1Q99LRb8b6YTXLOmSk9NwCIQPaXMQqKi1t05
doQ1nzhuuoKFzDgZFPnkuAf4Rokjv2kcK35d4iC1t1OnEg/iGRVeJKSwMDbJusShRVAeJk3mIU3n
9h9576LKL/rxpck0C21ZOPe9OyPxXDJcOLnV9Rdp2QYD2rbHTMZDMItW4EaM+G7jlN4CQVlmxoTw
uahgviO9Me6IcJiHPYNCM0HtTw5513v5Z86edjuk3RiZTFCQd4xLvZ+l4BGoj4v2qLGQ34XMcqrS
E5tyQoRnIwsSjnvi8J658uHMmIPVnPqyukOJwEPZwzIdKnj2e6uti3WExaYbmAz0aiNrlb9vYtVO
9wLV9x7hMM8nAwodTKzM2E9J7t00or2yu6/lyAYwH9LqWZIzfUltY+cW7ggiyYh3jacuqDT2hK+z
CCv9p1ol7yFCfS6ncKsra2973tGxmtvSQvBTkv45TmKnCdPeT8vyQDB7EmWpMk8IKVjMJ6P9UCxE
SeK6PjBtevecXPURKAGjvHCD2TeEJJkvXtItOWuZyaxOmHcS62QOhblTYjDTcydzH6GqjbSB9PFu
8ZeVehwOVKg6SEHnXWelbpqHFHqBvjNrs2K0JND0JLvYSqfwh0XBZt6WpWWqFysm5H2Xl0vMBDPV
QJX3IHyWgARjT2MMXgyv3zl4e9kvywTq1Z5feu5ezYSSZq0qARvuDRA743RTu13Hoj7PC26NxC3z
T2x8DQb5MZ7lA8BxsARd6Zc9a5rMBmBUsvsojLR8iF3/lcfbgMQgdL+EEKpemmnCuyK98srLE3M/
dvZwK3SRP7WDT1UdSwSFXkYYcxYX+7l1EYSWHs5MPbUfcH/yLarqb520q4+pxWMPfWmFsgX1yVN+
eO/SKlyTV+NufNUq1ga6BlvUJahtZq77FBJ53iCZlqE7ItlvUn6tic2e644Tt+wkX9wUuCM1Q/OI
v2LaLot9k+VuzYEyWuxF4EyjOBmO2rZZj1oaeYSp8T60bhayPdNqN6EuPdAzlhdVSQ28Jq53lWZP
Keope8wSFwNnnYCiMc0rx10QfqWtuBdUFZGJ1Ps1xKN9O8IuhJtUxbg2Wnu694RhbfKw/yLXiR6l
ptrBZGoxr0wysgazOfm1Iy953Q/RCJX9ttcKRWjtHNsiyQ4cUcZb7+sbjoOZo0Ww8jOzSVfRnBd0
PXHVpi+crpdJdrCh8EizWGyzitJXfhsnK4wGhiS5X5M8OrfBPrWRttdgcrbtXLy3dfvc5rl74Zl1
060SMgZMemMmInjIgzrZG+sH4rUNW1Z3cVfhVfYSd/Gdhdd1N4U5pL8mfXA87e9mWzzxPEr3vm0n
9+3Urio9H6m14w7vSK2mXaxTxF1mV3wEhVuf09Sm7UU2BKUzNjkGFh4Juj27XVBfypIcNH7QvMmH
oP9sNJqsNh2r5z5TEMTD8Q7et3UTIGp/n2qdbEfVWLcDM+Vv1F0/xtzeNW7G8RYsF2cKAwb0arik
w3gSZeYfMtdt3pImfRaWxFcxYhlKantjycF9rAIrpnmckx0hlPgcMCrO7AiC4JLSJV+5qz41bzC8
mvnIVNQeL8uiNJwpek63tbaZ7+2UcpYrJrffrBwkO+YwnZnVU1+PT33QNXdh0MindEL3qUWcnWvL
ebddHY04Ja5Ry9yqtsVc2hfdFWdheaTOwSnhj8thQJY2O+YXcsXAZOJOMEZuparN108mQlb+iovV
3sxAT1Iwl8Jurj12MS+ovo6IUewodkVz1VnuWzeh/A3yPrmuk7TEmT5RebXDC/eP3BE77WyqmPLL
7NFgO6DvVluT4G3xP9isxpveaV8wjEYleQVhx8I30PisloR3M8/olAQEegZyJRgrJ9tN2KAjp3Uv
HtiQpkZHGM5uuQ9bM77zLMpgrJ2nqo67R7uMvxB1UB0FtHYsLZMNSwKt5dzF5S4YZ5LblGHvFTv8
TehUzU71qNLqVTxSSRMZLQou33S7y9L/cPjtG+1/xaX4UYS4sfBgI4ABatcYBpKs3Nqyni+2E+hX
9MOz+sq0PNuxGPtoAS2A8LuZkro/hcGiNz1sxm0xdZGyTQrW+rzMLGu7BTREc3QIeBtLccqC7iKw
pqGh7x0aT2dsL0VeYqPWxdEFiI2yamAJ/buIFvdSfRfqINyCs/Cee4zb25r1xkHF3SUIk2438CwV
+6aC8Zd0aP+uAdYfepf5vUiGdYiPYN/vqvjHHEzVsXRwG81pf2o61V7cHvuMk3XhJciWe+Z29amE
kCot9rps4pI72wu3o0TKZxUzN0XI1tfm+1khtpPJInNubpdxuvUTed8xPIADnPXnqSqXQwY79wx9
ilzAlOvR7oCOhNNy7zXL16XxvujYx/JcP82puvVMySFVr/kWRNA5PVQn4S3BLfKVnUC0Yi+4T9t5
NxjyhHgRWfoyHiYQeMjJTjQVOCjhv5pmlt4HNm5n1Z0LDy+kK+z7sscrU97I6Vh25TObk+u063da
5ixGP53ZeDfshp5voLY2rjv6kB7ljsgQ9k8IpY1q52sDwTv1flOa26ZWO8ith7gGuaUm+bGkwVtF
krCJYgFbOgAZgYTVuRj5cq1aZkgcVMYD4i3P3oT+opIbIoeT9CNclBPf9mwTjSeGJwV6KcMpce2W
wYxeI6/wCmdjEeT7EtvYfNUGODBPZFg79pExbTYdeWNke0iMWOIZ0cw6a0ypeV7m8HshVD917ewh
AV+qETHxZnCYEGzEMrfhdecilL1u89Rl2dq0OmSl55MHiBzK9Y3uVcyia18wbcHCSHTb269xPPnV
s8nilqeiIQquWKVtlGKjPUl5tGKvuiG0xU4ivytSeZLV70I5Frl1SxNBWtpnFtPySX/86iYdy9Zu
+OKK8YOrYLvW0NOin1VmABt14iqK68R5n0KD90BUujoxlLGoHakoogmj7Duy9LNp6vbAkIR9VazG
XSVk/IOJ6xDFVVyjNsrZFg7pSEFR9fdoBbz9HLNzQ/rHbJv9VdyV4TXkfX3LnW0fi8krb1vmnhvl
GTszNev30krqp3DKkhoVQ9FHDMTIx06MZxfS5Feb0ic3vy1ZOl3EPL04zI4i7jVvB7iO2y7I5Fcv
yR9AKYBe4pn31WqHcz+EbMst796tPUHgX4Yz0s9PijGj4aOmy1yUM0X+DosOZD6iov0M9Q39KACg
xelKVEPtj7AtrjWl4YMjwPBwWA32U++Fp7FGuVCvjuM5QDQn9dIdYTbix64y3Ck4DHJihs8JvuoI
ZnlxzAKMO54nmcoYjJvtoELmnoNZ207SP5cSsyuQFkqs5LvBRcZqgZYZuWMGvTDZxjASN55JK9wZ
Y3jJveDVHFehw9jzBNHH3LLeIFsjSscgCiRoyYtL5sF7qJz6bhBte+IHsgXKZ7xdchgv0qgBn1jB
nbCd7BH1N6ITo3pJRmodZ84GkJXMS0d0iaqWd61RxjeuGruroq22gMaPHOvhHbRGd0dQNrJY1fYm
8ifmYiFNIsNIg3W116sNTlBifGENkhRoZ6/gSgCuBvLJ7WUCjWYaT4sh52tLO0da3elgtSAiiCQl
sNucAdJis8F5KR14EmHY38xGarwDDUl3vQM5KJkpTfNGObsSeCOlci6sQwEBIYpDHvJhIdCrzNlL
rnARqlr4erv4I+YUaX9tfLwLrqBb7mYIpL54KJ0c/qwjDKLZbf/JoToB3wVPew91/rkMwvTIrcWZ
vKgHA5TfFq5/tk3xcB5NGZDL0TDjxSx9aSm5ohAQDyL1ut0gmNLXQC0EQVArjSR9c5IquMI12xwZ
eIKKpetAhamo3+OpOHu5ag7DjPQ86GBL9GLBYsxMEhxCaVxxHVqUy6WLBNpOpuce8gmxd6BHQs+l
4lnK92yw72WIxYYVIU5y7aqtqavgOPrpeLQnF8JB/qlNJMZrSMOlDMv8ZZCoDTuV3cR1q88GIQlo
bNxjyeb+yjAr482KsV1aJk4CP711Emen6vE2ZRy3HVuB7dZzMZfTuVCXN4irqkehbeemrcgQHX3e
NcuFiSZr6vo5b1IYsqtCdeWKwUJ983UlzgpZ96YPG6KMBSMcggaCitlhttDOsOVnKKTi5CjC4QYm
4mdno/D2edJuMg+dq8PVkRXVtyB301Occf7Qil95rnD5iisUaiSSw7gpLuuAfju33ruYXUbCwr/U
WXZDrM4RAACWlCEJIZyHTsGABP3ZAo8M1sEV48kEg3F9XQVLv1euVvsaTir9EC3tvIQv3dzf6j78
gtHTm1Cxx9klrosMUduCkSMde3Rdvn+oc/edR073HIfqZZ5Y02K4QFju67uQ2owJ5VwmR9dwiImN
E7WrDN/BUOB9VzVqd9SI5TezT83tCAMw8uxA7foZKBhNwbqKia3diM0Gdv6aDt6TKcZA9boagd4h
n2NHXHoX5C/uoazVSXq5v/Ey3PFKz+lRaRnu4lY/u3b3lgb+k01eCvuTlE4/X+5n1e+UWzsHblgK
oMEiTsTT3bny/KNLNsVrWxj5nWwaCd+zPHTj8rVpCK2pcBF78EbcZp4Pk2tVe6MOeSCgDGVE3sTQ
EdIDszTzpiPKbzMxxYh6r/Ffrd4y9qzFEdNbvrVrCSqZkRJiIzbCLyG9VWQvMB6c2jXvCkDzzBRu
J6SlW1sqb1thst9DkuXNK8NzahlveWLh564AQBlx/GWsBkitfWwmz40StwOjpV03ZvpgOXH3HPR9
fu7SiV0hKQj9vuCO23ei1IdCcTSLIA92tTHzMcS9s2tSFOKysgkfQDnaKx9baJ7hSnIgJXXIDbd5
XXZPeT1Kign7R9F5eWRLxJA+bia/dxRlUm1eqj57bjBEKkPdjXF81TYazq0TGDeIAj67xO0vres/
2ykW8ao/8xlEIm7lqdKF/ziU8odjZUfsTwbNyuhGA3G0rI3IcYh8bKGbYkKWxBQQOUwybgR7b6Tb
Yto0ck6v7UQNSLTi6oxdrj4FavRvdKyJXcge5inFCjGGU8s0IDvGXkdxyeYIrnWUMDtjBzUd2noI
zz7AmmOYoMz1Je+Cdkaunk4OyHIbxWHm5EDnPdt5NhLp3FEGu1/cEanWxODiTI2M+Yeq5tLnRt9F
roBGIQDA3bPi6S72hF48509TgqRXhcmxYK3AujyDsFcmFLABJ2Ub6AdrQuvLULPfLM0MjUNahGU0
mS13Y4L5l1HRmc6k2C+TYojJB7rzHJN8BjuIN+MEWwNGq3djt7RK2ol3w2SaWzFiJ5VoOfc2Xj82
yGZxKfFtnUTPg9Hs+aRCkZ+nvCmPWImBSibmY0yo9KfqFfxhQ1ElI0vbskqtPwJCdS/+TBJxw94L
0BLzctyUpPYyOzQHxn2W0dwUzJIjKjIGaKVZ3nLbJA9O7uyVYfrHmX/yrI3iYBZDcue5jWJDSkfj
cq0giXVSMzKN6dpCQXqeGKVSi4n7EbdNVBruPUYeShkKTzDP/VlWuB1l/i6t+dbyJzYXXsXR2FPB
00pPKvtg/Sm2WZleXBNlWqRrhx6M/QTYqPC7L221HcdyD+1R0rvCFLZz6H4J2dInvw/yHTo/wg4a
UNF4XxfEzImID8rxruHeXyco4Y40OM0zbK2J1rn8XtqAt5YAWK/OdHE9h/iWVqhLrcv7OqlWpW+2
IBg37FMPms8qrCRitv8K2CGPaKfmU1MX3T0D6v6mCWey+vBUb0oDiYjbSf+ag4x7h1DdaMzRXbY+
IrKxMOhAidxCDTCNNwFd0g1Qv6PPqz7BMPZOrUtd6DrBj9gGvaCIYQeKA0kSDCMK0VLqQyqy7rTE
Io0cEO3fc3QVaZTkM5FvS3xslFncNm5FbnLpDE/2SMWWqvyZygSfhwraW4uc3f1C/C1lDaYWpnaQ
qsgo2YKPqG9HgVqQgx9PUhGiwHb95dRzCmGg4E4cF78+1CJd1ZFGB01wcKyrIa8seGvNeKWWoUCQ
61UDW2lw5VGvXIj5FVSOJgq9klFBMwj92TDI4XSws+mqGGiPN03pjI/IZkYKyNjqcT4i7bDOlTlD
1RlmGd4tuZdg5M8lWy1GaOpRAlV7JAypLakb1wmn6L2KgYhRerh8U7qv3IFPsB3KJDG3lpsw74or
mDZ0lOzO1qd587p0ffYdxlj6VXGMAyEeeTxuk6Bmc8q6O4hxHxBvkjVGFm5MfJlw2UMFRqG3nOUL
safwtRejcuzrXNRGsRlyPB8Rw7m+/BiYVWggF375AaWFM0rqrgYpEgD1vgx9UbMhzh1K72xmkMWA
KGaXCB2rvsfdsEI3K1scxZxn5r6rRchAagA2sQUdVrwxyVHMfEDf5Zt5NvSlitn+ooLRMFz9eu6/
GE4r6XLSgjq9hMuBtpRNSrOzIQLdKsefvsLDBPVlTXWrVo0VlgiMdZazNzTz9YsHtugN8+jQHKuu
C77VpQciyFyS5mUkOAfMIYPjjxYh7fekgbaFDg9eMDeIh3UtrP3+TOQgTf48LB8uSy+ulaLqPmsr
c+5ZmpVfDcMOIP87AkMAXvUqPzn9gvu5Kzrbiaj12u+JxOG2qZI+YEST9asyQwcFFPKkWGVgZgNZ
3eRU/6EM7Zdnr5MKw80ig6NJc+AOFmAWKAMYvw6EllWwbYb1WG0LeYePAmglku/y3cLgiUPJGh0m
1H0hULInDIKxrjJHvZR+MYmVwbq8ZmkOeGpsMb2digHr2sZuhfOsUx3ORxYVMcViGqPmsWQMlk8I
n7iloCXgYMN72j2KzpVA14DGwcmZg248hXWp8N+VSIfaFAbqlpmnDpjT+ih8B6YR0056dQnzoEdX
EbkYO55NBxL51vdV8gninNqs7mscOh1Xsh3ZdANs5LOlQkaOzpcOQ7heZI8VA80ZYwbaAs25vUll
bvnATOIciQPyk6tJE5sMolfgs8k93ZJjlDQMUlq7oEAxrGZsoj634FLYXsKCULpO1m5n0+tvVLi4
AWnzTHkdO0fDP43tlETcFi1sDmwe5Y6kP+8htF1cLGaph5tgFr2xzbSVvxUaGm3qsxNHSA/QJU3Q
1LKoEiuTtbfYVLVumuKm4Rl6ds3EKnag4VAYxODmUSv7KZZKjSL7SwsV/q3OaGH4PZou2S9d0fxo
2wwzM9a35S3Ai5RuPax19yA8cN1JcwCyvzT9U1+xCNzCIy0DegAL124ugYJRxvgMVCqy/F6mpbbk
vuxlV+xzLoona+rVxU8NFP4hDgFU0ynpPzCcOo/2G29ueMXKO1t9FoMzX+f2Oq4MrQxdhRh667Gm
YbopQtcGYkQgwcpsakJjl9dN8GFJp2PXmYzYdMiYACUk9Pj76tLIBnQw6eCChZ3Nk8J8nfApJTPL
9SwcyAByhPWtH3OtdxByyD9iVmurw1Tk40jzr9OcblBSBoPIVlysZjNgkY655DeEMunvQIUGe0f8
FmDfZaq4TMgmYZtseIVmMAwydYrCwUJgQUGJC5xpVcD2Bs8fln2dhyEHb20/MTMxfIpSz7nFaceR
PrsFPHrtW+BZhkmxe1JT0cXbpRvcj5om4pyD0YoUmFmx4QU63la2pXUuaK78TSo0iyZ+GrCJCp0z
Wuu6RKAtWS58DdVsYVL2ZAC3tvNRWA9kg79lBMsDqx9MOH+u344Prpvn34bOn146JhbDRmRBtewS
D+351l+oUVkvluO4W6wGswARK+ZGxzLfeWZTouGSrSE4iIrK530sGZAWrvACrEW595YmVGT7IclN
boI+5O8EI+vKtC6sV+a3ADZDmnFvl6e4QgEABKxW2BHj36kJAuKRi46fO6fpCCAw4j7/ilcF0lOT
23z2iEu4Fh3O69t0mD0+Rivon+YhK2E3IxB/7T1rZFM3tAwyyWmz7sFq+9U5ruMAymgqmxzlf+Oq
TZGRTM3QejR/+Em2kthwnYxcSmFv8MSzme0LAmwRywexWFigF3CEQRtWX60uTDzKy84gHSTE48iL
AK22EUqWIBurIYw3bD4ZRpR86BwcgeQojMuw+BaMQcyKF//8BoEQ/ssYMY44w3Vn/k1MHXv/UAoH
5P8wzwXcAD8XRzT2yb2XCzIWjJCuaceW1K+OEx8ntt8Ab2OQW0wE864unc3/bPKSB+sczjsLC9XH
nMtk3EnfndI9FRKuLNIf1ZtJ0Fe6hz8Uu7xxlvNdBxO/rG85Bp+97dJnFFYbt/8kksn6lVTPW2H5
fuATSWSz0Qt/EWTqup1Bmftovmp7Rs5ghMBznNL1KEedcGKfYlgDQyjcwqsuZ202TN/HQdL66fM/
lqz+qhvmpfAq0HqvIfGoQ8H9/yyZFQVvE/tk4oBRSIRb05FFyU6xAy5j1h14ctUvVripRS8BnC0N
4BplJ86feur/e+r/v3gBrrPvPbTSH/KvpoD/Jz0CKOZ++kRWD8Kf3oKb9wpvwc07eryfLQK///k/
Exc87zfiya2QQDUfzf8qJ/7DI0Ca428//9c//QEG1gHTMb3VBhCgQTatVXj7p0Ng/SatEc/tgHMo
5CMX3r/iEbD/6hEIAn4SToP1+g2YtoTWLxpeJkFlSrBLfIeNwYXvlSvccd/mrp+PbWAfncImPgez
JXYhRuDFJ83bk2EuSCnFEoWlg9eK3foLE9MpQbeAfGDcIyl/GQ02NeY6q/j9jf2XrrG/e+X85fr6
/82HEv7DS+yQfaO9le/9z5fZ+lf+uMoM8RusKIFafRXPO5a/egf+uMzWb3megwNEeOCkTGKz/rcX
xfF+s4QIHKZUDimtP3tR1m+xE2M98L/YO48lx5Fs2/7Lm6MNWkwJQR0kgww5gYWE1hpf/xaq+3VX
ZtbNsp7dwatBWlllRYAE3B3u5+y9toTc3OLd/9+MMyq6i23gP2pxEK2KSkT88gl1TZXJb/5xkfLn
IIy1svgGOBBuEXbdsnvpucUUTMsCeqyju5/JLttB2DhIm8WevaZqtjH21n760g79Z7stz81dfku3
win9jD85iG/SG2B942N4RL5cvTWuaJOFYVeutZHtcks91LX287b/XDKn5BXllB3YjUu109/Cs/od
beg3H+Q3i+M81RfCbh7rW3todoLXuNapdVIPcKudbmFHXMrD4PoXTjRecQ95w03Pk1tdkJUUNJBv
mRttVIiIXn4qLsPDMNr8DSfmg7keD91ju63uhZPyIe9Um+Piuj3oa5zdXrWGC7lh97szPHax3/G5
2PEp75S9sfEfM5z2K+vD/EaAGsDMgZW36UhNRe2jr9LGMXfVzuei7ao+WZ62ER+C8VTtSuv83h2j
XcavDe7C87SzTtMjt/DAd/iWXdqQW0I+d+TRuVDCTrwrV6VHMMcNK+CaD2g39g17tJu55UHcKYfQ
oRPghXfmzd/lXuLSAHDaVbYevnLfqzs3fNY2xU7yLI9AxE139C/1AvDa+6/GJlmr5JA44wXfPC8f
38M92tjwdiPdQXmV8/+HR/SYZFhJ+0VJsQdrZOt27o17hc81HiaCxWzzpb0ieAZwPegr7Xk+ZJvo
Uu5pbnC02VYbzdHtmO/VrlJuS7wNt4aXbYp1sMeQe2tehbvsaJ65whOyNkDAbrgVp5XJbad+twbp
f69sKg4InwFhvk/Jvj8Na/N7OsJNRX95j9XzSdm31/pEEIIES63nqArJEfv2StiId5EnuaJDu9OW
vO7N3E27NrepjrhYm0/ClfHZ21GYnyIQMZ60Ko78vBPZCKA9fY+rVYSKsYrWgGFempW0qi79Oao4
0K2UO24aVTbdGTekpUGJkm7j0hrzhMzDf4gF1wNxRj3mXXNQ/K4pNsZ2cDxn9kq1i/vYm1cwwTbp
p9feQPjqjzJWkZh0VG7Ta+HCaTBd30YS5MouNACDT1G9Zsd5n3vtaVEsZCuc9sw3hpFoj9txaQCe
FvMk4GlEF7TjOk/Sn7sFY9p+41JAtvKd+nvO3CBGR2UzKsd2df5oPANElZtvKNA6fuNwblIe+st0
1R5QN5s5kmoMrrYGE20ijc8G7uZQ4H1ALyLZm7pwUeNNsk0clpgeMoiCfbcaAT9rK2pNg7WjqtBO
G/FjVAnjYuiKrr+msTW9Vbv5KacGZe0Ct3JQMYL3/yhu3XmRLueuDkdy3FVbUrCNt3QXnbRb9Y2K
bkODzL8zWJZab9rlB3WNEEP80h4qej1Oc+qupZMDUlW85oQvZIWcaD5qjxDLbSzzDqo4RAe5B5Mg
Z9MHDS1VaYioeE3Q1nDYCAks47TFFz7q802FddCvlRvajBNG/QdRtqmm9cWFSECDwhHyIJNO1rE4
q58mzEd39JrGlndVRDVza6RH2ndXYauvASKhlavW4zc2YxuewhO4DQt8/iq5CC5zekuRUKMsr7xx
f8XnpnZk9UmHc2hnX2X9BCpEdZI1srIVh6F5o+qubB6V1M3fkVlE+sYAMxqhHNqjvmheRpvsC3e4
r2wTw6mjh3sFAObscohgQMCCh+2dSE9L2GNSvALckpDfDEhbPzgBeoqnXDsc7+F5pDbR72Q3eQTo
Jr2oe0M+5g9Vts2euqdoJj+HhtemHFAyrWggHWtTt18NfQ2srXkEqKDrj23iWeLTQgnacMAWWwR2
bpM6IhbkZyC6GvQI3ab7bb1xr6crBQRzM1yHq/HImLJzBvddey/2Nv0lQV9R3L4kztXYSiDGVjN1
btObhs/QPATWJRCc4al5Ei8i1F9vAZoLHu38NWSdjdI5+YNwNu+bzSe1M/KNRWeRSR4F9c04isQR
dM/oCykrN57mD0cpuM895dSRiYm08dXoHijskOtkrGWdREcyiwg/sqc1Bf5shSDfgVnkYF53Jxda
nG0cYyDIq/DG73lO7fASQiIuBo/JITlCuKvdrjyiydTfsxW/1ondHvRxuGXZwJ9t5/qTEkUrZV3p
8L5h9U/U+1fmcchUh+WNGBejd4THVF9lLxYawpYA5GP0LObP0qluX6Vga7R2Fxyab4XyXVV+aPWD
ddKSfbfLrIMqrp3KxRl2ItSkH+2H3nWHj6xx9Zjis40QBnLyUzB/9kcpJdeulB1Kp6FbHmH/srbb
DPvRYF1N+ItL57WUZqc+IbIvEs+8sCACfyy0FjN/VCMVX2T2JDjhcMw7J7kSrwlXxKKYthZgvO26
7eCUdvVu3pvU57kV7RHNNwAg+Z0/2mO6mw7+SbMzp3pH+bblUjxUuC9uejApA1Mx25RbnZeL+hpu
u/eyWg377l0549vYw5YYeipSq+RcHMzKqZ4H7SxtdKdzZI/vSqIHjBSECoMNl1Lc1OCPKB9TIctD
ZAAADOyoWxnDRjNdI1lX5TaOdv7sdAUhHE8DhJfPbuvXyHBsQ3BzygAgQUYPRecO4TICEPIBj2QU
YV3tNpHzZm7CEVGnR+bAoO/89iwWO6zyiFU/RbA96vq/35XfCvLis58Pcz9syddfxXJgan7+n34w
if/vcIVbbE//Z1f4GmN63nxNP2zG+Yl/bcZldtWWJmErFkHzK1QF/70Zl//BXtwU+YcEPlXFCf7v
zbiK+1uRMEir7LY1jd34v499/BWwK5FDvmSxu5e1/2ov/uOZT+MChgF1SpJVHYosWeM/7sRDLAti
g2J9lZjMuLQxm32ZLhHSVRcDdxHCfadk2H8jzaAuX7ZHS2yaHf3o/O+stovB+k9ngj8+iSnxcbgl
xEv/bAhHUgHpCvoGCMYkaaDoKslaKxL1LSQB6oxg55Wqcngi5DVoVx0HoHWtDcFL2wg0cwKcDhfy
WdQNfbQMZ5YuRfeg6OfTnx7t+Z8f58+u7B9trn/cLhz8WPzJwCYS/Wc/dK83ik8YJ8tb38UeGhdl
DfPUYOdNdF5lZ6Zf7n9/RWkp2Px0X0ydo5fMoU4R5Z9P5TRIzR575EDhj83dHG4MsQivgrQYrPSp
gNg5KQ70h+eIYG6noJazYv1VkM1HdHLNifo0mVnrIdHqfz6y/3/+/j8WB9bfzPivOnvLf5zw/MC/
ajzaP0RlwUCYYO0pDyuM838evrV/4NjWEY3zGHHUayI/8686j8YP6ZICRkFhwssAIf4z3Y1/yAsZ
wlAol0r8/H81338cv4YooV1lknERfakNLpGff64OzgbuAqWdI5s0scBA8YW1Afih6sMcp3tEu55C
0/hB17DZ/ukW/cXM+dnKz5W5K7KJZ1Jj2VN/OvIbQ5Ng1UbF1zRZRnU/FMX3Sm99A011ifAaFyqd
/s5sk6+GenSx+v3lfynRSmA00GqBkZeNBSiwlHD/BMBAd1niT4nZABsGYMAZcApqJ70BHNmM1kM7
SekX2OIcuWuCAChqS6lYt83/ez3yboNd8hf34cfpvDwBCi9492WRD8Pw+GnBpQeUVsStUdjG5boX
0ao8g1Ecdh1KhOhvvvSPS+of10LXTyF4KbMomLV+/M4lYo65F5qYqCtf7W+mP4EwTvxYOLaKzD3v
C0Lufn+ffx1gfD2ZWqSsipJCaOuPlyQQYmw7BIbYqNMhWpWAfIlgbaGvIUQnLaceI7G8gwUovv/+
wn91X9GlcH+phVqKsvz9n55vk+sAKUoJ514OxupOH2M/3imjgJ5QCOiS/f5qv45mlSK7QqWUepiI
XuPHq/VTlHVjgryCfHNt32TNJ2rdtkMOxP6rl7BrTTMK3hQXzt/Mo7+4wawgzFxePnxR7acrl12r
mMCmybAdYZL38Zi4QS9xrgjiz4x+6jZZxtXvv+3y0P7zCvpjHFn0QdmPmDxRulk/fttxFulNKlUG
hUgT3zUJuQRNZPnvLvPrI6RgydqpGTo/rBs/0T5y0s9MuRw5CmssD4Q64irxodl+zjAK6795gr+g
PaSlrM5lNE1l7aXu+eOXMgQpyStZRlwZq/Gj0WdAhTNJ7NawKLuGaCidYBWQsBxU447+EayTtjXh
noyCW5F+hnIhzId/UZP+i+XBoIXE9o7mGi+QPyqnfxrGiSkGBSkJhd2FZKHtRT+b7Ly1kuEYRaG1
/v1z/fWG88LBl8xahAhS/fli8ySq4RikrInloO3bSoxwyCsUBRp1KF9+f61fx9DycpPYurIy0KPm
Dffn+amzAmFL6wrUWJ21VuKBMQSyEKnU76/z68wEm6QQNQpygtaL9tMC1PrSWIA3gmmGzuVISFq6
nodBc9K5wpark8fxgaYtu2Hn6+O/ufav6y1bQi4JKoa1nX37j98RP2DQEiUJzpLa+ztNzZls1Zn0
EFuXYzk5dqXMq+f33/cv7qshqyrBj7ph/jppgJkHOmwLPMXyPJ6FOU0fWXlN5/dX+WXVAbtisgRY
y7In868/frPOADxO6hVVCRS1Z1MlAM6vTHWX4L62R9UsrxKT92822xLNiB/XHdZW2qq6skxUrrrc
7z9NhqIWekHpR8QhqRVae18JzE2ajejhm3A2N0I6T8G6T6DjIoXoGFBok4PPCFH1phH72drGpIwo
m6SLgZn8/ob81MJgTeRB6xwE6JZwdvplP6MUidVOPW3lmUbG2iS0pV/HOgIU/IM9QW65Ee/bMQ/P
PuAYe4rnfNvEPb7haE6+IsOCv6WNZHO4ptJFfzevf5kEBu0akR0Pli+Lbc9PN64fo9mMlQyCixSb
T6jNstfZwsnikrQWXWbS00UMzAIDk30i20BprkfZnWYqtjkbxCdsDvlG7gyoIVBMgeXCGxpcte6M
wGnSepwc7HQsyQmcwYXyjelj1VmDCpqCmzU6E27xz6JmMNm9nPSzNwElGbwB8zepKgAFF+LpBI1I
JN0FAsFofvWZlI8bYpvAxyOTSAevxOLir0AzWIYrA+EA9mN1WBqXuVWLcUBBJhz5EFbX3qMkis4i
th5PzjCzIRsb0w9DonwsDgM8Xdx0YUBioMJvhOA7notkFroVhk1zLwcqVRMsyuyIyKMyk5cY39Id
bISxdX8/an5+Lqzq7OPBsNHJtThs//TOGVMSS6GxI8i8S3uPWj7FVNyk+t8Rovi9P61FKg02OroG
231LoWun/rQOxmNXY+AIEbGpkQ5BVhasGjXgVFAqFpcc67lGNN0j2HNnMS5bzErK2Y/qAIql3zer
pq2Vgz4G2h0RcHAEA90Kz3Mze2kSHpSRVjCNPQq02MBVm3eaf0/Q1oyAiIkXumGGJnnOM2LWyBon
9cLH8TC00euM2RMlykyeEGJG3cXRlrrRWIpvQzNtirGKn8V6Qd+YcC2vEdJPkmHMycSsCP/DDkvI
b80kLc79Cgk5S2Lk0bJWN+QAlOdqRjF3iKIktmE56aDUW9HHTG4S1L6AQJUd64EBUk3F4+ST4TpT
wE4G+gPINi+457Rjgg0XurWoe10oYCLyLaEqiXEo9XUYTqNHuhvmVamT5ieFtINSLZX5jYcu2Wqj
a7KD4j9tyGNQVGJZefPA5QZMdmM9ofI+dw01ZSQXHTbNi9TDIKYwns+oWipd0KmWm0QWZnPhxFra
XHxxKu8rgDpXYFTZl9p0TbaywgqnqJRiKbSDMh5x0wanziorShGpSTIDBRrruy6JA2OqCdqz30MU
tQtpNrHfKqMBBHxJS62NsTuLkV9dJK1Ptzrj5IAcWdsJLXyCmvSGGqTHnpsv3uWTWqMkFuI10qIG
R4ektTXJYygeN/SMv0J/ehXiEIV42w3Wc82IAlikEfredVSkoV+gnB4k5QU5l7QZsN+Smuo/avkg
n2sRaQyuvk/Eh7kbR6Y5rMxZoDqK8H7yrDpFyxYAEzhOmR7vs0zT7ktLGlDmd0i7Vn1MwZOL1d/j
ZBSmXQhsTde92UnJHajiDyPUr1FMabir5WFa92OGKx2P00wbRZEe0bvnwdoPZNkr41K8QPIL4KFr
I5jhUsENN3/UQ89+TEMb2fRwO0oCee6NtGwxD1p0ba1sxiuM0YM4E/JCyN9lNrFqNfQ5oG/tMULp
biMI7U6yzDZzc5IMfTuKaoNCfXwLZZ9YTw4t9JZrpI/E1kTNWrZKLXbndkqfmrGduZOJlrJiBAGv
ERhlNpLb7pzNgrhOx0F0Okmdj0Gnj2SP0rKY62hJacgRmNVXbFctSWtE+HSKF4rzYx1rjzEnxxV3
Fb+UQKN8hMYw8B5fDSxcK1TENOGFLPHSqpM0IDOW9rno8SlxFa2UOo2Sj6cS7J6/gr6B4GPJXgy0
YXajlEI+VL7F6ROolxDA8QOkFVS9VKbsXguRqmvS1rCCa1m11aWbqugz7PVsmxfpIW6bGyJVDB6Z
zBDV3spxfksMUuoQySX9KzudTxgmsz0K/Xs9VupzPM0GY1lVt7guEpvq3/1ImpkwFflerFThCYbX
SRvx7QFfeJHmzzqPHszAQgdAnM1MFsUkBkcWqGBldL1rtA2RORJ5fXqVu2OjvuBA6EnTk0+SAO6h
1UovzucHxWgJwxGJW9dH/PZ+ypu0eAgQWK+1KfnGh4ZCTn6xtPJdDKMHSxs0zJt0nbKO0LGGEETR
Ir94lZTTB3u7+1GZbyYBW3A+qH3IEmJzrcTNUUCgAZgQHErG16Lh7GvpviKH1Q556R7Il1rVUkkr
pgfSRTR0AFBNOpGsztOZabOEcXBg64kELC0o8cC/c0iOoAXeUlGku4RLRDVJ9G1EbTfqGD7AygEK
yBDch8CiqkAp7nIJO5tR+QhqlZIAg1bZCHkikPUW34JBX7PNmdkcaJU7Mkew5IurtAyussL8wYxy
QseKMGHI2AVHX2YYqlt2bqQP1JVM0mcsaZ8Jm45yFWfC+NmmWvustVK+85ljB0jvpa1CepFK9M/D
KFgboexJISR5EWzAeFUF6LhSlj+IE5HfBsK32loOGEHU2bIGYbBEX0Lbcm7oyloVpbqZLIt0Sf5M
5WzfS81znvi7pk79dTQS2CZAt29VCkUUcrDQawtSpl4aUb3Z3EFWeUBYWWS2Kok8mMy4If4n863p
HuJW8gQtuMBIjyEZwHlLteECQeaDEi0hqWoUHISKXLdSCD8anAqAB1gN89zAxFUHxHQJ4D4Jxwtg
V5cfclhjHyND1WqJlsIi+20KCAe5dvTN0TAkutAXXXMqws/Wn/N9nWqZZ6pWelVJzX0ANsNDkUNQ
1KVAExYwCIszYJMkwLWUiDQRCTgZZKJMdPlLziwCbiUKGl0zRccoy81tXU73oUQMzNBfs7w8tF15
jzg4fh7H6hIFOJeF0JhsuTQ/JAyHWNhSZTsTpkMta0IgCzRmBeHI9dMRwHgb3QG30+/rqr8XtQKd
/jCudZ2sMFz+SlXRiS7VhyLhYGFaNHir4Bwn9LMEDZV1f5FDYqq6rr+T1eQuMcobZld2m1QsNsnQ
f2OBgrlUTgd0uqwbeX6ALbjQy0kawLLxrTdWSW4AHNp9pNA+1eRhnxSNvioISrJlAlgxvq+rjGQK
dhgG7qXxouSMfk/iRq7S5YFn7YuBw80xRvKWWHCqFSGEyZ0YDKDIRX0lW3n+YJGMx6mGXHqcaPDj
ZSRBNUU/xuKMXjYwpruqQRJS0xhXOuuFxVuj4ze/+gAP0XvAHlwpmCqdkNgDKZJFXI4paUupZmt5
9R0sYQl9/50hNqXlwAClhJGtpiSdkIeTvJ73Pm5non6dsJgIzfNjjwB10ryTdUhMg6LCbYC3fI/p
qLaVPPi25BbBuWAZdjLnn+Ji66cqgLEBkyOADNJp1bBGV6GccvbTNoFLNz2vDnoaU5yRcTtnVvkW
DNK+J/fjRN5Kt9ECFeJZSFopdL+dL1bQT/ToCFLRsLvSv8PT6btoi9dplmzF9OYbwcYHYD/hnVUr
aR+J4dEIY1c0a97MeY6Dy4fFhXOkcFof2zC5GlEffugGzMblXoeoJjSRDO1pVo3toC24yow01Qoy
n1fL0DpA5SPknvV1GUa0gImt1mr5TEo1LL1rpam+N1YEwinCo88JbohpdyvyWRrCXVYuEJikBKul
fsppv2vIH5tFYU3SC0j0xX/VaISJJpPXG+aZCvODmIHuzFUPMphLFcmF3OAWhXEdtOw0N3Sr5ix5
MWpgZMqAWRMDeMfbtgHhq/aq6rXw0D3FTM/UUlNvBIPjypky2BVAMOphCC6kjkdC09HBQdncxThd
4lYnyixkvac/tbFGRkKEzzbU0GQjyrxWVePWApQuk9oast/F/1QET2KLhskYRaBe4j2Whjs1o/Sk
j8JewsvnpmLS7mgvkXHfY3Qu0mAvqFG+LrQZdVMr5BnyCOs1ovLj+smEHKNVkB5Z03ma4j2t+ANk
j/4O+9aHMWmCDa4tPhTgDmx21k9mVp0Nc8CTNuvhBrcYs8jkVZ7NBCUL0UaZfOEh4oRyC0zrXe+w
z0TGthere1MXbqMIOtpgsz7qqPcMkwSUmWDA3jBeRQuJTaSXqByMiihUZT5GdBZtmZcC2+3+hVL7
W9ciovFrku713Lzpw2IwWPLkc3Ao5JPHOzNTbglxqmGIz2FUqwu9nIsRjMWdKBN3M4NGUQltqlti
w0K9C51aMe6lxP82Gt93Sb88C0mEdsknjiPWjS37tfVExjQ5TQB4jZDoL+rnp8jvDbsp9Mqj83Ip
qvgdXpyO9ys8EVHE1gs6AgSupvpWpfSSwWdbjZSU6P2Vj40oZ7ZmZJ9A5XBdWeq2NCeMsRJ4TZmM
38X+Pdmd1Iy7fphPraG1joBL19OCOMM4MuF0MMPqLc66g5yWx4j32a6acdSTLqI7vL4ilFSsHUeG
3bwfo/4Fqy6CvGxi2WN3gtVGPhi4cXwHi2kOybL4EMin2bUtUk4D7lHV+icwWbuhx51SZrG1LpfQ
ugQgriuoQ2JLNaYhaYHqFQkZyqI810Ryg9GLaygFVpw9VnOzMcyRFY3FZSVWgKlAAhxSLZ5Bccsw
afOHIhO+Zq0yz2LQhEfRrKZdYRDCnkU85ZEGspvqQ3BU+soTE38bDnDt8CO+9DkX1lNhbWUGEwjb
wZqQ+TOkLM9spsegbx8La3HkTKhbjHq9uD/F1kJpNCqHom0uBTSnlVxWBwXikKVNLbFR6NC0kj3P
EkfSWcatgPoJOKU+V6L2POXWyeoUwvVEaVsvgErBNAH8dYML/OJBnYUHKarEfWUiHjWDeyKa7rOO
MPBkjl7EviJIi2lHbOahBzZjF428wxy1mwkHNavyOIo1JxQOM7y5PeC5S2qDQX5KvSbOE2cVSM+5
hf4QNPmdiX9bsnVcqge51nrYDdYWzNkFzgKppgZsOHEgwrwk/iEbHrM0Q9eVSqCfON+OCVrBQfpu
S+A2coSfLBQN3TVSoySwC7MEeCBfFjm+Fr1iclzFZ+ZU8TDoGBDrurMTbbAeODu2V0vEzmlXopBk
jgCPi0Uljn38y0iI5zstZT99rxODDDKqtdJmoyU9MlFiXC5jQDhiU9CVXwl1ww6yUiLlTibsmMJW
1KrCzh8p/9hBocmfFHW0R6HPxg1I2uFOKruqXw+DgYqv0IpTSeQt8FspElIvAvh09kua6k4t9b6+
JVc6dQFMJiZytQBNj9gMnQtnFRxQ2EmHTmuNm162IX50i2CTYDrNsn/D9HUBfy++j+OoOpX5xnJX
2vH0jhXyNGDaR9slxzs9mDCk4WuJsT+LYvsycoMYYQ1ALJ9ssUAN+4smkz9uUNoSGs4OcXgEKniD
hYAejc89jgD+OEenc3eWF1UaWdw29m7eY5Z2GsOUKgh8iqM8ColvEy7kv2thnJxwJbpFDNMtBlPt
z7EJQVh9r2oTdaDsD9uUfjFLewF2PfBnzRYFxq6t1bxk6iHYzQpZHrk+Fqcir/d91z8lEfDnphK7
W41DKzfLR8MgFhqcIbkhYrYO/YYaSV4km5gIJc4iC0E4iOd9BCkQMWT4FCYailLC0PtNxqKCuFl7
TCczvWZl8CxnzFwGSaHhRetsVShgnqetsmI3WBHNVOQt+V+zxGE0qEIFnXQ9gObJN0bTbwWluo86
5dTOBRGMo4wwVdHeiyRGG0xq0jUshWxhS3b5G+e14L3KaxOIdgK1MTLT+6CUqfZGI4beVtDoLwz3
FC2dKTB34aDP57Enw0mog2lddNCwpVjihBWH8UHMA+3KTH9r6vEcscs/5daiijatIsEOOAoPIJ6o
wvo0e64TKbxbXo81diEhv5UZZ790nuOzgY9sZ0AJAV0iELhunAMlflJ5IPtCXRJ0DGt+FHSQREDI
gS00jSk+pAWn/I7ALVDxbfZgzRQVdOKCruCR+Aq6RC4V3c0trEHLGTV9OJezFX6gfdE/tF7rH2Gg
Kau0VR8r9E37MMrSU0wi18rURgh7JvhPFkqsdhCLEO6M4wo6/B5UTEcGtUay9IAQP5Ro7DdIF43m
yGOhqzbU4MOj1Km18jJUxYA9looUU8fLRgtkWELUFS2T3K3JU9sCEOq2ZgE2OQLfvSlKaNLKOCHq
qy39WZbaJRkevx1bKskzyTQrHHmMPbEorAs1JXjBXYdwuI395FpysFinU/JhFujsfAH1AwHeiKGN
5KEMBSeZiauvlny+KmPrFoWKsvAqm3jN79WLa1BDsnEyWa+PbTlTqlKUXnxQNajDslxiBgX98kJ1
BNnNoIugwnVNIlpnFNcQtyicCdMfiXPnSWHrnGp6ugVvBHNaE5FiVvXYe71YNpup1AxIUAN5qaWc
Ctti0uO7OtNLQs5UJIwFFG6v0JUAelQQXA0x0Y553JGoJpODiOn6JW2j8CVvYlyHUoM7OCsN8Y3s
8oVoYilfC/+Z7oAywheH+PRmJtU8nuidA9eO60b6KJfqMuekKnYKHwQmId2EagMtD2MG3KSBxSXs
7w/+DSQcxSvnrqdoZBptgcQV9r1xKcQoz61VpzLgYE3UVCgEKtXM30Hr7KCNrbdZ7Ced0uIcWuys
zaD0d1IY1QWwhBZB9ixSz91JrRSpX2079MzOFnb8Ss/IRX+N+Z3DM0Z/Fn0paZXg3ZJzmAPi3OrR
ljHYBK5IK+GxwZm7dCJwZLkddlFhFctmKcIKZJtmY1ylgCJ1orSuKl/RCC8y9ILjjh5EVzFT9fcg
I8Op4qAPyeGPFgIouCbesg3Fem5lebPpxKg0L2nPbm4HwMVQPL9tkmFTtFn7VOipRCxwovMfxn5U
YtKYRjr7FEAMId6F8jjhJJ06RcFuIY/quBvqKc3ulEodz+nUEXWudKKyCfsewh8RR3DYOmqN1LDx
NYvvWZWRAZiJZvHVykKjnqZeVzM31jJVoz0GIt6pgkEYvXosumpDKT7r7THURdgLQQuVnVeUQIWn
L61kp0R+a7oxlVSnFqBLzv2aDN7LpOLX5s33TtbQWpGHNfl99yBXBsBqlJwt6QN+KMXB5lQnpddD
tqUWXLKcWFK16SkrX2ZKrA50T2nP034J2b6GffdltiLhGgbubSIHHNWkAjk10P6TmZodJyvqDC5Q
28Fpx0F3pnjh13J4Dz21KA2OlK91OMB0EXWBVlHQwAru0TitgHUmdlB/Rpa5gR6AOLkFRqz3JIJa
oxf0QXXiR9QrZfLkplid9ihKJZGL2viOr5V3dDgbm6pQBrefU8wWaSUbu4LPuooTw+QRU550m5pQ
02SV9JaVrlWxLfQLcXompH2rZyEYa31aN2pvkkZbTiNTRK8y5dAZYv4eqENQARuLenVXNUOmUGNY
WqyeNMgxNLYm4vCuakltOnnYcgAADccxhPMh9mVVTq11UZiTeoiqeCrcqjQ10kXrMspdhYDLhUcl
NOmqyOU88xgwZgOjph/FvZEhlzz5hHPrG7nAwY1BGFmBn894D6Q+EPX9UIL12vJ4oxkflCzPjj+2
fG7DqFgs0YnQeUXBEQxeUbVycmFrPAa3Np1S5ZCMIkuB3gv8SYgd3ScRz3sLKLQhhmDO/UOtEkbm
jbnVhB7sArKgCQgPzFVRJ4VyyKR5Uq6JMtTSHstwQ/wbbKlhA+suKUFz/7FM9GaMX7nX9So6q40S
Z0cYfgZJV0PXkMKnlEGzUG8zUThaeilHG34zEF0fvPheIjSBKmZdnSAhcZSCNTTttCLjlacSQc0Y
nluv7pVWcBXECcMjzBTLVeqxjIjPDptNJnDcw0Re+udELOsN2rFh6fM8QiiSTIKaG8upBzqWQavo
d3NArAT9t29okk+8MjlNsdPeV7UynVi3232k6sRLmim+B0tfI1FY1B5Ek+eK1q4zuZjdcA4LuxFq
1cahzd4nV4dt2Ajhql4a7mCVcs4Weqd8dmYsePTJ/Wc/lxvgRaUaPmdNFBI7MCBE4jQPkWpD6ZlN
ZF+30yGvS7geOnRbkFJKBQtDoegTprp1B6d/3MgRhMa5s2KN80buu6DPpthhLLNFz5q8uS2tFK/D
u/o81onFMFfM/KMSksntau0Q+EnyPgbSdBEkS770TQSLE8AHgX8QCbezKF7BgqPz0YgIQJKhU7BJ
MXHIaeMT9WM1nhB08i5iiQA/xMlrLXfpVxoIsZNYfnWVa5njC4U48jXraR4459WvFg/tGtIyeU2i
fMAEDqG9hckB1BESyUosBO7pFJVsWydKWcAE1c0MNA1irz+eDY6kZ8tIM7vuy6f6D9Gc1gfn8f9S
dx7bcSNbFv0ivBVAIGCmiXT0RqRoJlgipYL3LoCv7416r3tJKTXZNexxqYgEEAhz7zn7wCt2Bust
p2hAz8ztrS3Njfkxo8f6NSZp+y4z3Wc5UceZzMLbFXoM7yrbaakKim58yKvw0uTAd+hR4r14betS
q++9m8wfVg4w1eyNmDH7R13qD2czZMOD52T+20Qa2qEep+rSnMrumpxLjAEUKDltK5w/8TrpNfFX
k3zqCwAIby3RoDtUfmduEuKW0w2mAyH7a1ie8hxlUU1zqa2/uUmWhFuTEIpd1pZriTSVY7WnkQgG
EXwqmB0cnG+Vq6qjP1UCOIRfNuauy8gGx7Pj4KRysxQnRWhYnPXTBOBK4j3PvlbE0/NnrqS5ODeD
pCO06WPLPKfpb/nbmVbZ9cROZN8Z5fjdVk13Vy5xd2u0wznEEmpEpjO5R6oHtOdUu/JrzVTZcBmr
Rb7EzeLh7PIgTFZzed3ZkWBLmDzFbRUmwGPssdgOXVIERSryHeHW5zVKh29CLPFrHOJ/MOIKAmZP
W3vjU+S8FZYGJoiW+8n2YBMV6NpJrrHAu2UEQsTUC7HSWtRICmsCjaWoOaW1jeORiejL0A6g1RBV
HmJNrNEOIGbAK1kOsxywVpVd+CUFHHURTeWyX2zRXEHwat9ckhiv02z8AR6guTZhYSNccC4gznzt
Zno/bhUSAisLQ5yVRaXPGofCmsp8dWEmlLRCUkkOdjMleLGX0L6DCDi91F3N0w3HZsbfI9R9GU1s
TNo63y1L6V1TyPEI8g2Po4KoFS6ALIB/bmqh75GJGA+zU/Z3Lc0yNrYJiYUJMRVsENM9vAD51JmK
ExwxnvIsUtzWhtwx9z5MEAV4YBnO/Hb0j3VKzOaQuhTqEn+benhM+KLPMnjCLwjsKHZHlCBF6rR3
ho3lD5QK7k3Ge0bG9mRikbGia5WB6hylFVPPcawbS/tfM8zDHB+LIj0Myky2okJugEIPRjUAaI52
HTjYZJGHMM6G26UecnYhech3Efs/5BR234us/AGygmzIZhi+janlXoPKaLpNPSBKdbuB69Dqo/+t
A0GXHO61RY44AuHz2e32Xo4ZmH733m6Mow5hHionWiiaqnPLmppAunByCFF66aw03aEteSyK7F3B
GmGuKTj4gltXpbislN/Y7CaQEIYWZiTROGBfTaAx2DfX7Y9Bsm05lzWB2x3cLE7l3WbR8T0V8ZKo
5/x+ZGM9egVm2arjoGEMdCklStxzEsoYt2rmxBwVxhxfdC1eQH8E84T0o+dFMGX6k8/6XFDLysfl
yyKmapsxx+7GKSJKZ+pQVwl/Fw32gyvStwIJ2R6SQbSlT4h1LjEfezM7UnEnft6fX+vO7AiZzMky
rViuEjklduDI+XHx6snc1Alpg6wRy1xsEu3F50R3+0/AfgsKl+6c8H+YKXMo+efp1gtXJNnEQrdp
oGxd5Aan6mqcqPF2dX9uAWu/iFi9N208ZEefqhq1eN3ddI1HYYmog4DucXzhZW4ZEGkCdi2vKaVT
fYaSLA7UFvGOciALSGRHDOiPIkibon5IiIUinMPvd4TJAuVmkdzbi0VMjFFgNKMGcxWZDiVhUVAa
TIAam53rX/QlRuBYRepehO58CTS8eVQhZ9iCiuWz4YBzn43zah6EBQG/qi4pZgeib1+TQRW3w6D8
CyLfk3PLVOaxaY3uMfRs86JthHdZRU3zHa69uEiMJrowzZLsKIkbzAA8c4Poi7gML29oPtA9u5so
bASqT4tjTcrYBlIlW8oKqozWMtvNeenvLctQPe0L1d+SYmBcewndi4hz/0Nt1N5tiAh1R6oGaz3x
PfBg5ry6F1b9zZNdedlBVa/2Hfiyo1vDtklsIGK9nvs3aHUhgQ4sb5z9mLnJ9HA0J7OrmXL3PQwi
GsZLETVmAPjLPzdGSo7rjvJprKtxFxI5vw2Fqw+UTMxz0tUIuQi5g7JFk5VOVDj3pJJ2547Wfr1p
55lYn6yH4c2W7XVmptFHvmr/S1tlOTzHutDb2O0ISAWCXB1nApqCIsn73YyC7Vi4cw/hEz7SJlFt
+xSSk0hOGLqpdjuKMes2VPBIW2gN+zyipGIFcmjcRzuyxF+xN/vHvmXLNs6xLR5r5XR3k20bj2Uy
WFftykFb+uUpJUbuSnMCu5Opas+L0KnuCTeHRlZHhTwDGQVmGQ3BUsDoi3zw+yNnfqHnK0r8+Y48
6BB6I+X86gzzFbO8M67JViICsLclirINHKeH40OcSvk+yzIedr61hI9x02d/ySz0aa0YrAUQ3bGE
9oJhQ7xWypBPKpLR6ipJH6x6xpmIUM7ytuCzFFtks7vouy47MKGxpcvVgiyMYyUo3sg1912/uFQa
FrSdDpXmjIiOWzIAYggHE7OfMyOWo4IivZumjnFR2gu41a82Ugv2VuD8zr2SODEO7I48WiUlCFEX
Sb/RcUXrw9ajqjbxWJsz8L4h+iH6FHswfO2AmCTgmrI032QHHLb3F+YHJTXdDCIY1jTOTZSP5VU1
GeGTtSxvsabGoxQt8Uwxj01Jcpllrr6WWmR7l4icmg7heoi2q++kw5/1ogYR4eOgdocXyEskLGc6
IQyvikEVJtguG21nnHvquqC/knclVGWEaDt0acx6bMaBqBvNJrEStDKDTME0WGF1MKOiSTYOizj3
5BhArWCPb0bHfaeKl+zbpjx0CuJ8PJQdSdljG7Q5xnAODlQLJQRe8C+M/1b5+5iw+DOLM0Ugtffu
E8i1ndBXHorG7J9SA68t2NuIfLe+aY+DZQEIgFiM37U1NmTARbc8b6RFSPQuMp2SJldOFVRIvDn7
LCYezSBnqwQcVW8XuhnGhS+W4mGsOJpunWLyTP5jebXY5nLr+TVBVc0cGcs58yqtWpdGMiA3ymG0
SW2aQpuCweftdNKnZ11UsoXnv4ldxyRNL7loSDQbUK5wXomOoyNlu1UCiHOE3mRP9Q8bdDnZ9xPd
xj2uCvpEro0uS6vXUSplsPivo89S7pEDWP+8lMl0NGWds3HwCGYpO6N+loOipVkTYfbcKgP5oNvO
xVUfqvRiEjClNgi2obYz9MtoENiYR3HL02Zy7qqUd1hWy1lC/fUTcfYJUoezh1yF2UJg34J2giz8
RMFcDb09tqvtflXYL147a9r2jpNuKNCj9bHZIjBnrYfS3g3PiKDtv9G3d+kH912LZ8bnkHycwhAg
WqNLNK/MhvrWpzHJbizVJaQB0ObWts4JFP9RkPznbbOhKqZ/S4r/kdfv/+Dq/b/heP4/eX+R8H7g
BCTa+v3HL85f/v2/jYCW/y8E8Uj6PMvCzgEy6b+NgKb/L+miE0Wxj+EFjTba3f8YAW3zXy5FLg/V
NtstReP8f4yA0v4XqmGwPsB7kJNLDC0nAdAfBkKvUuOfPD2rBc0DUQknz8HT8zeK6mdtvRdyBEg5
cG1mE2BzqJ3lhiCf+GhoNkQ0YYdr253Gu2SgFRvlsrzoZNZ9plP/w2/gMcBlxABt2qduxLCLmBg6
au0pmKjtJMZyP6g5eh5EtvwzC9Pft0vXAvsjfmpXOKfK6wJt1Sh8Ulj5OLZOVqIfLRs8iZ988XL1
sfzyXH3M2RgW2FoC9eIt/vrFL/00gc9uIrS31rwnhHM+82yvIYXEreM+0G1Bjn0bU/rbEYPLbrGh
r/PO6pVejZq8ikjk5PhKp63haCyO/5DNBNUfJ7IHzKBxhsrY9+izwbW7YwZ/J51mdmHhQAVxgd1+
g0xpgn7Pj9hpCHjdLmr66TsxfO4Ocx6A2zHN6FPFnktv35q1mndAkhENmZFTX8jR7sV+RKxElMwU
uzEXYLkOIvoIqD4tO3I/eWAn/hX8zBSHUcS7Jh55YYuT56Ul+UCuIaIgS4xvcsXVh6ORnf/0Vd7+
+/H/bNs+dWtYfIKrVY8QRgfbhqdOrtI0w2QlRhYFLjXio0H59WIO6crPDJxHf5TtzjRo3m+crplA
QMrkzkYoESQt4nUtiCmYUu+7UbAn/OT21wXg5+FCiUqI1QxKNwWLrH/i1GitrM9pMUbBwvK4Dc1J
g48ZdHeM89R4+PgpWNbvF2NGMnGrsBopvDW/jk1daG6NxISNVY3Jo1mQWANveCmOEabU9yiz4SiW
HMqeXCuuK1TQ8fKOXESnOxLO/YOZJmrk8D2PL2U+o6IGEE7dZcwK6D55izw8SPN6/uaFixUfIMsC
jkGMjgRR1HXjffLkTgwOvFLTBjmMY1CuDldrNQ/9ZA4i3jAlsASlQiyKx6WlUJbYaCpZcK8ohnz/
+NH94TX5NrZEk7kXVY5/4l4zkB/ki3QxPWQShSLJaYeCZ3BTGqG8/PhSfzszToaEzyvC/wgJQVrq
5MZi9OGGM1DaKwkPr3ZFXvvJfmwgSKnMNGDx+XXJHomYuGzDlj5C+NL6tzqaPTdAp2kqGLwRCQ72
rFKfoBKXQxWcSeetXUs/AXMAcEpySuwI2diMGEcTJnhNSbkA3wp09L5K6uoi1VE0bgVF1m82/+ib
pOOKmkCskXLRkBP25hL/G8ysIzNbmrExNhWBa7e9TTzZDX0DmiHLrN608mCb2r1Rn6MRYNdMyYbZ
qydaCjhVEovrjjFDdARK8f9sWv5XM+WfBjyfPf1M3BbMyerEUZp5BJktDntiO65A2ZrWalryLE1F
wOMA8ojkvH3ONfqfbpbz+9L1FOFHk7I4/R7/pvXnlON4p8oNuoH2ra388Jmm4/KM8D+/ch0Y8GBW
JqDoOfkX3/USAexuGi/79vGYMNcv83RMMEmuHUrAfa59so8EwZqNnBQJ+S6rtNiruRwvpBFW28hH
lC7K2KVc6ljeoVdNv+1scxUfG2ihnZXAO5ZrKmQ0Ouf0U4dH6dTg942Q1m7RZ2ggP/6xpzM6H6b/
8289mdKAv/LhrnNtSiNna6Zo41XnpruPr2L+Si5h28ScDg/Bl3gSyU7yTt5t187jGKMzD6Z8LN5y
SWwqZ9vsptBp80BYG1ZdirN3diLza8uU1H8Maehkawk13H78W07X/L9/ChYrpnB+DqjOX6eimiDb
KGxW0VFNaxY5xHAfdZDnaQb9KFQxBVZbgoQj8salCOW0n1z+95mQ7aAnmS8cFzmBdfLAUeYrY7DZ
2xjxMuxBujSXqiLQxp5LQlRFaTqfmB//dEHHZkfrOriu/FOjNqTscZSigxU+xz1FS7IXeqdpN5Wm
kUEaVfHJwvX7iLIESm6gMMzA/m/e4Z7REw9zv77qBp2nOZZBR/3mH49broL3RClHMAGvcNafF5Rc
Ew9FIZQFpfXtYzdh/kIk4R4/Hit/vBdwDIgwJNTg0/3h5JUuRSXuxfebOVBG1mwNwaX++VVcS7Kt
h+oDOPZkDSnCZBxHDAdkrwBYthvEiaqP8k++wT/dCw679QhjKoAEJ09MRQV274lZid5TTqJBL/Pj
1A/6/uObWT+fXyc/yZfO9AXBgyFgnSy+NGkSReYErz+b6DrLtZXOPz2QfeAgwmjnr36K/Ac/v/zk
BjlT/XZpkw8LMQa7NAhJJ5eu9SSbNmQumxv+uEA59tAToLbP47ncVYuPry7rl2AhzmI/2O9d7j+w
SQqDMCRn4uOnsD7Mk6cAeMiHHMJZErTMyXyntEUvFyn5+rBR3DcVdEVp10ffnvUnh6UVKnxyLRvj
L584/QNp/sZGwLHeaio3IdWwxf/K1+5TAU9RDQSoLmwq/dRg3H0yCXGO2J6wdS9Pw8uCPAliHqMh
/poS1Wae0Yojk17bQ6EJg3eQyRdo0fItnbOFAN8l6YvAh/hOBCBZnWsMQUajvmP7+28BIDg5u+JB
5inN8U608mh79Cs++e5/f7A4nBTMEnC4eKDlOgZ+2khquuATcYMk31EO3pNmSIRL1A/HRTrFJ5/l
7xOn8k22dhz5hesrcfIOTQIvkGwCqDWKWvzAiNVfUt1FEGf5f1VN2f/D8zUgFh+umA02w2VhOnXt
+6oo5DJxuXmmcZoaNXQSurXmxuhM8dlB7g8LMjeF0xWMmOWZ1Bd+fY4Fwhs0FCmNAWvVIAu3PO/R
Bp4vdR7ucSiJ/ZRLFx2xZ90Pnd+eAb8R28wEEPPxl/L7fOEAQXdXdJqUlrdi1X5+oXL0kNUQooqi
aa6frGjqcHa1iIqatkFmOMhwOctzoXYmwrRPdu+/D6Z1YrdgPHGeBatx8oYRxNGrHHjkfZ3ZAZIe
XMBJ2wSxoT974Kez7/pl2oCmFFVcTnOnRI0hLOKsM1arSjq8myXd29C1on84hChgOrCqeK+ordGB
nUyApuvUZjOQPpW6tO6jhWwhNCfGJaXZ6pNL/X1i+3mG423Rb+IqhLFZbFbXZ/vTh5hm6NGLSkAI
WIqRGrXrh4cZQZ6xGWetp40jMyWPC83O5QwlNIEEAwKseYumzlSQbD0f2mrReHlAnpVvBnWLUYkO
CT2keNKje8e8A3yS8B9F1b00aEflPv7ypV2m6jahgZiDcLCMp4+H4+/viduCwWDz7QtIXqe3Zds0
gRaD/Sc6xKM2DJ/uppl/Mov9dtbh6QH9l1C6V04cs8uvT2+OqfGQnghFthybF50jJyeIYTLSvS8i
66UeFzDCwh+HL31XVszno8FMwNswn4lUCcdgtO0Fem7CVkGFmH+S1SzYNtrbYPknl1On/moAo7Sg
b4j3xsRS+jbh5YSOmeYnY+EU12VxNyv2kHINczJLysnd+FPSL02atkGfpw8mWUbfugkRqj2TI2J3
NouvVta9pqP0EMYYYR2rlp/gR35/b3xhfFlcX3Lq+nu++2k4DkXujrScsB2FI56AMKyZMJbokyXh
D1dhI7juamyTC51OVjhM8G8hW0feFcvVuaHQvo5i9/EY/G1yprjqWqDP1ArhIQTx5Hlmy8imnUQb
BLzd9NS4hf/XkLj5MWlC72EgQmdLw5q2YuEl9vdp8uAVC8ttgGssQ/3JUD3luvBy1+WPZcJVVL7Y
0/w6VGMTt2laktMmrfss3MAK24xRwD7yPwkB/2sB4A/DiJmL5UixnWdgrjC+n6eUeobrFBn5GLh+
pYbLhaQCmqvAm/DytzG+hykeaaK3LtGiu9oaCFV0hsK1bsUQWQ8fv4Pf3jRbC4cTDCMbJgtj+tff
ImRLqnvSrQ3aMLnEXk7G7NiN+4+vYq2lzF9mUS7AskBMImVuin0nD3dmE1u5CYwRL7Nws5L6sKfA
0n4nb8wKKMz5V6VGqUQru9kgzhNXDR4ZOL+2Z7wKtApf8Nuog64sxFRLaCwXcenH53nudodOe+qL
7cwTzL7c2X78w9cR+NvvRuau2KlQFHXcXx9PUlmdV4oGRYM923BBYrGRhKoEnYLd8PGlfisHc/qy
qbpypGC/Alz1ZFhE2u4EUm84LJw5kFjQgMfMZniRvR3bZNhFed928IXUUK7t2fhx8vtE7Gy3Li4J
YiOdSkuRfCVOwZab2cIn8fEP/MNQIXsVyBvrxmoQOjm+WSkJRWGaZIHflSl07UlfhWn7yS6fVI/T
Ry5dZh1wjJgyYNCuaNqfv46hGMw+isDjoHrp6Prg8IGHL+ox3VnlIM50bEtjQ7JP12wkVmKMsKwo
L2lfkvRHi914KZJZPPZDZT3ZpZN+KTCB7jSxZ4/5QOzathB2QgA4rsQNtVnayrKdzSsrj3G0s+PG
xqi5wgOCMCO6Tcj2/i4055mA7aWOLhQygyuLV4iW0zT+KmSbN6j41ZDvSNMLv/YExBN0XZfuWWf2
/juba+TjxWhruYs9Qssg1lcSyqMfu+AM2E7RNfGL9I2zgHcOKMwkNM2qyABwKZb9SKxm+rKkwDB3
5JAt1mZqVIUbO9H9M833iLhuNy5fG9VNIxVtM8beI3JK5phB3HFvNrN6b1w/B/6BDmPYAsxqnX2J
LstCfOfnyAYrTwsGNC2aSz2KPDnzilm9qniCw6CcGHQ1vQ+ETpEjxnOf7O9mM1rr1zkBzyjBUa4i
rLQhmXqDAFSGQQ8FQm+X1lueurJEIpukaX0/yKp9bN1muQ2dyCCDKYZuSXTxgHWeLv1XyQpTb+EZ
ZD9qfKKvHn79S7IA4ymIxODFaACW8l1op9xZqFjmMxsCApLJoSL4qfUVMOqmqowfTW80pFskJcaj
1MitjRwj4jQ7ZfXAJS2nB8xrexC1+ZKi7G9xpLFp7Ml9w0Gs7xDg+nfKHUBLeQR8jRSTUeiVUlBi
ZkBibpF9m38rFJLjDbjM5YqMwW45jIPoryk4lc+xXOSrQwxaGURza+KiAF+X3yK+ADAAcsCO99qe
OTHqBQvbBiSOnxyqtvD1VmvLGbbCD4lPnoeiuPaLpvNIBZRsLgRm3fZ6AH08b3M0Rm1gYDcqkcX2
GuqD1zQoiMKOOxbEzZk7q2pAZ1TSz8pt0Q3uj2pRxgjaAPoRJdtspQ05g+MEoR365g2RnimxySUp
a8fRKx1no2fMwhvVtFkfzDQW4Lin2Pkw7qB2IVMW38ew2CWAfm4Wdbbfrk8P7AY0ll5ACxKLi4SY
oNOtXXbdhVH5doOwEBnMXhdh/1CjTKTvU6Txc9XWvUss3jK+krTWQqxxdRPvB8cNr6aQE9Ul4sf4
cbT6uP06jGI2AiXriYixzIZf1BRZBJOJHOthh9szRYFBn8EJ4sykHAKGxG8vqInXj0lCCyrAQoAx
s1is+o7Yb473bOHmH3okvDarOys/IE0ZHxAWtx2Mdvbn/JyifOnJnMRBot3uMsIUgkBmLIwzEwz1
Sx7Fw7OuPQAb6xZN0ATB/r5xzJ6cCQxy2cMgZrLEs9npLdL1EALiTPLjQ54N9ByS1NYDaXU27Ywe
yVW3NfWgXyoVk1zm1uPMRGQLBJrkdNnnRFla4tzxnIkwZ6LqzrzcGnHAo/gF3jJm5X3C66nOptrQ
hGmzVsoLLANuFXjCg1ARtrZlbpuu9w+9AQltU+i8RpHv6BwjWCPHdku7obqac00OuiZfb+Z0PqCA
TNIQ05gZmcTBpPXEpOjN8XcdNQvaddr3e8Np3HOn9I1LS1JRDGYjrN84ECHFKuLUIgscc8LWc5i3
g8wrrPcohu0ZSKBQBMiUwF+ZO9cZNi2BVCHtlUGjR1KpowhOGE3SMg33g0d495mI4SqC0RqL+ihE
kTz2vWXHW1UWrQ3cS2YyYAonOZi0agJcRl8vNKXR4IGmiDnxbe0e2Obe9knlZuLHpgtfc+iw5yBK
D9DRShATBRK3o24ygioaqcp7d2nmHzlyIkJL+l4+22RMNwQMSBaPqUv8NOi05Rc7fFUIoaqWIKoC
fAGxkqNLgwzK8QiXqcvs5bb02vhtIPxxulQ+y96xByYGgA8oDaQAn/MmKBd0hdt0EOhixegh8QTf
+NdSOdMXYGecPq1IRf5GO3SzzHnZRoZ3GNOhQUqbqn3cmFdUqhSdeDIjERXBnhB8p8nOcKM3o3bf
CmUcAKnFuzTU24LPHXSC3tU2MLRseCgT91b35YM3MmZobeKVuUma+iW3szOOlbspy36IhOBoYZ8p
BKwskDeVcq5DByoKrugt2fSIt8kBUkTMOdo/rNgrZK5PHcu7XXcXyDzSL1WaXE9wcvAdvqUuHpG2
ulrMl2qAdFBAInw3e8J8TPfM5i8AgtmjKtolBSaPXLt7lyMylOjW5Kli2lskR8C45zY2URnK1wib
KU4nSttk8d0MRi4KkArxcB9ipYP3onx9pBlxQamVf4tewRXKJFO6E8VtFLp6K5rmkLjdwzCSZxPx
YYCBvgqnnGkX7g3c5jtb52e9wTHV0cUXdJlP7DUecIJTgOzj6VWgxyQF2j1U8/LqxGrXdP5VZBFs
5LX30ioeFfJQlcDEyHrr3qujuxXMoDJ4UFdSFe124DxIGGsSXTDKAPVM5KxH5y5HpLDw0blF/aNZ
R1d2bOFV1tNykEt81ml6TVEyfQHOcJhGA/kzFBJQXo9hl34z2zLAJwWAdKwP8M72IU0oUBrlnn7O
M+nTtyY2qTSmfSMq8cVK+q3vh2WApYsCt0HiS4vM1lisQw/2XeJFi1MP4PuIFowIyV1j5BE/49Yp
1PNoTk9Ggw8FMpyRvqc9KcUhdBrdlXzl+jJKs50/xWyIihuoPEOQG+YZmfby1Ut48XoGSGhMGgsm
vL9wvpjI2YlB7U2W+F4xgHZNvnxP5CsC+cOk5pspUk8539NmcJLt4ohjNKjmfgJMOFLwcrDVhtYE
xgXZJfuWGRSIC2tNNYhPZYSnr+7bF8sg07RKsts8aY8VwCbyskUgluGND/8Gk1uO+RV78+AyxTWV
vh9aoLuh7N+zIRvJEzHSDPdm0bJL0i5a8Kq8mvpaXLbIs/cszN5TzNCxz8SkrpBlHb25OwIFlEev
bi+zkYa06102yq42fYXGOJfGtZOScxSu7toq0ceQ7cwh7rLvJUAikjDbH6lVPCCShOECcaXrvuHL
NOpNV2NsOZvwV4W0Qmxc+WWF7ycrlP7qlNJ4tfzI/F5YOUwOy3RnWBbsQSJk8inCAsJu/Tvfqy2o
RpzH2URKwtq3fTc39xrmn3/WYaSBSiVmMDpxZ6FHdwhVTDYx8nyJQLJfntOlMOnJx3NSbrFK+x3R
Y2N27XrkIeBzoeJFEDdrC/SpCtgB+3YCpiztGoFMq2kMyMwWhz6NbFoatWFu7c5MbkJfIe4v+CyA
FYLIcXgNDuu0IlL9RqWAflaXX2Pjq+sWe+cVI4YVNDgR+KcqYesjQsgrDCLZoDLyzOqsQc3v7kbd
t1y+qeZk59Li4w/03vCNM0N511ixvredaUz3WYSJf9OX6JI5GmZId7FPVMTptJ73PcZg/4rEMmT0
yqq5c0c+r22TZ1B1Wi+bmMBWr/5USxCSI4Ujwrgg/TB+lpKErTnNIFHEfYs23F2A5lSwDhoyxdG2
Q3BqQF5rlhdcMvAyWQnjFYDQ7ZaMaGMCr6WBcaFxRkhJ06CSwLQ1GxGlzZbWr02OUVl4zr2vGogd
6CKAFbYsKATczQjXqU4jft7HQNrtTYF06a85tGXBc2pHkhSbfLQ3NVymYSsniW3fcHGDB5OVFaCe
qIqNF427pBw/zVHeyxypyLVbaBEH/TTQ7qNzFV0AwknMrRQT3MjRGNRfadlgI62aIXrCmIq1X4HQ
eTN9w4SDk/XtV6M3x0v87mRsIJqa6VCGQ8NtL53oUfB26ZXrFSzuTtqv7onIXeIA6tzCKm6mkvnb
19YbVD2/geppLo956hXRlvN4+NVtuvJNGYllYfkrzW9WGJO9bAyiRrQ29FfZLE1CnkayZrcm9QUV
JM3a9YtLLIjAGVHOn1cN7pOtN0Q+j6Ug48lW7fBgzFRtwfx2HB3hlEK3woV3YTR59eRm9XhNsYG7
no2ex0uP0lirv9S4Nl0lCD728EggrVtoW6mqdNliZKH1yrxt+UFoLizq3kAk+iZavAK8ZCaAhDVh
HZ2lxZg8R7qU6InTxB0Dr3AIUNKWHN6EHVW3ok0l37QNwAuaQfF1yoDwQYVfO78odBQijZAPEQBG
6T2nPvKezTJ7YGFJtJ3OOmmC5kYFUVwkGNrJSBtsh6TDNEzI/+3IsZrCmZ5u4gzpTehMENyWdEZs
D2pmvG5lAe9zasvpjSNGguxFLn2/r8esujLdJuZEXxjxW83/8OwARS1Yfj2LtCKSLYagLiqP7UNH
2qDLw+5vzTAvvy0+dkrkaYb1rXLC6gotxGAG/mhAezHYc78b7JnvErNYOBS4hekdis5Oc45KHpXH
dkjqYRumVsy2YQrzbN9JC5U8mOCcWPqqwlfjo77pdvUyKnWMakSPt7Q423qLQXx4p9oi+i1cJv8L
9uPylj87vuRmxTE+E/78JfbZ4UIIG/C2eV3T/2U2ZQiAJu1eeiwv0Q6MQwuMiYIB5x/ssbgzOYJC
CZ/6+NjihMz3kZijetdWoIk2TghpZuP7CdWOee5IccblRLp1ai3AsTyivp/MKM6fQrwYTBeA4YGs
1FlLi8spblqypiEm2jl7SQPOeYO9BaAyEKSlnTeyL6bLpDXibDfOdHuDsYeMQSK45nPBUB6eeRHn
GU4RNeAbGvji++TiPN2OgM6eqtqu+sDqybYPZuHG5wsQCeAMxtR7W9KV+TmRoUn9yqzCORQgOdKu
oHbSjmkMRQuTleCASk9HeVe5GEAlcood3qnAAEAs6cXnG4Zgd9EJgxSpfMDSCVtn9mqgiNbf/zpr
78upZPePBD9kU5vp4SubWaPbmXa4Qsfw77OeYBeBBVZGDzjLu8eqwyjCGb2Y7B3VCsZEk/as2T7E
znzbG7Pb72PHIZhjMrV/xpjLCLQH+A2kdMrmblMpFZukAnlihUKwPOrOBRSbOjjct9PiR7cQCVfC
Mdx3ukZ9NkNnGxXHkM6voHIvttFfIImQwB8LziHbOh7dK2GTTLIzzcZ9aUpg6huEpOLb3HBo3Y91
K14Gp11+WODp3sIotLuzhRDyq35yYrL7pii8m0lmt6CKtP0Xg00EBZcuYYjhj6rzbWq7UQNpMZ3B
qFFEeA2duQPKocc6204dlaeNlxTTWxhPqJGZs2Y4CLrxk20XAatgKzH0B5mPLVH2HQDhnecMAIOd
oajbTWg4IWC2sEzvqATYArdM57ZbvARme8Cju2wzXLI3PdYUSOMiZF8TR6M0dtVQ5opxxcK1rYYo
ulVtzWBwqIvGMBJQwMIpWgYLd8KyYNRpzfwZmp76TkIC+OHaGCy2y7LmgGPQJtDWkhDCvjjVa4ov
U+5cPRbBnBtLA+kK3ApdAOdK6qy/hrrImMrYDjt70HLN17Tu3C/luGRXkH+YxITCFXH8uKD6h+Ky
j47DRCZKPZW2zq+VzjFNelLqOTISe86JsYdrWE/9C8a4/JPms/l7G9NBxYz82/JR69N+OKmqYvcf
emQTbB2wQ5d8ZGCiajeaZVBkRl5u8BdnnAlSiltEzmXiuxt2lDnw4gF2kRQmyGiPIj3vYA14T44J
IYgzdtux/S1cDsd4a0ODaWQ2OV/9F2fntRwntoXhJ6KKHG6h6VYr2ZIsyfINNbZlcthkePrzoSs3
3SXKZ+ZmamrG0Oy09voT0tqCJkMW/cJmKScAMy50LJ1szKiP2gg7CF2oSN/oirHT6nE6jXdov7mw
UPvhYIl4tR49K2htnuFgl7/r0kqKoQ2N7V3UWotkNR2sJ6Wb28gDCDbxuiQkR77BtH/ZrzQ2C0wN
ZIpFdDDhS9c56p95CLhaJZH+2sQCfVBAB/lPU8wN7iFO0l2BwozjrkjhxXs5rjbvM7bQi2eqPZII
yp7ovGJQUIKfqy25Y46Mf9duLDqcOLEoit9atRBvHIbt15TDatpZhp69Rl1LeY7JVQWphNIP4WYD
ing7axPlnYqJluEpGW2lXVAYLcmVmZ59r7EKh+VSG+jO5Jkd+GrgnoFvJ/dWyYvnvj02le381q26
fAwnwFK/Uor5DSxUhkbRzoWyl6eByli1GhFAse9jrk5sLi7GPBK5gfD4X2VFH55VvSTAEdsWuk+i
NxHvWnS1ySsFmArdepTIPc1w7WA4EJve6xlOj+TJzyMaXBZr4vVdVDylVEfUfxSrt/y65E9c9dSD
yH56zFxw2vmTZnn3NNix9UjTYrpPQm1W8Mqy0QL3uIylVU1fDWcDbt4tiuQa7ZOV/UTZOpN5ZPTf
Pl93H+lkp6gOaRiOoREMQz8fiPN04aVETReAADiqaGGlewXN41cbokjg00abDb9LNQWjXt0cm6/K
3MVsjAbILoYrEkQhKx0ltuqqF/fa0k3nUja0D+pkm9/6Jmkkjuh87lz6g+HL3Ao0gp+/vr4ALSev
D3Vu4eej/kbOYS8xfH8jJFFbxjEfv/Vya+RKEOJnxde20voJK5bxzRqa/gtyrfx+jnrplQvi+FyN
pjYcaljaYBPQU4DWJBhki8nOcNX0dlUd+qyS/4h+ru+COcjMPQzXAEsEVc+/BnVPYHSUqTFnaD9G
i3e+lbzbeaS3uzCiMHc7CMhLhDBKQLVDTO12aYeyJGzG8Q6DeMNeXPIHkzM0DG5xkhnbI84jI1rN
QvQ/U9E3vw2R49qjsIQAG3qneM5COtccEhRyn3/BCxsvKD58YGgJkPXX+gbuFIWkTPC84rI0bvKa
NWL2M8IACcHzxrPOQW5KAzjzaKcsMDPNUk9Hy6mdum6cFLVdl8zjXkFojiW13f0xqrTMjpYAXKJJ
YA/iUHct5Z9Now8/HdScN2o6QAX5/MevsvvIZeGF+NWol2BmLEDe6QupkhbV9OMrr07C6m6Cc0fN
3uivxbg4bUfEXFeJo33RCtVmhqmFT1bAN7UbaebSwrgWumPsiMmgH6djafD5y52PzPJuvBb6GxNx
w+qYGovSLnJ6Ft5kxDi+F3W0N8rgsbCT0f/8ScqySk5WEZ9hARht1YYHA1v69DNAc0vUmvRICr0B
TGhqauuPU3JZM/IygQHYlzvyBBK0x2a7h1rleG2Xhm8z+T5YRIDuY+vayrdNqOEsM6bFNZYwgBIJ
neGyVoPnjdddfvn6dVHeQZLQkA0hGDp93RGWUcZJgZmfHuE5l4jWtSzsaMa6UY9dHNV7TlPicykN
r01e3ufa113HcvDqkPWyS7loPoIjhHSfNPnObkIVf8JcR0uFqZqbjYrY2KaW6uXshVH2kJ0Fh5GQ
rtMXJkJDGdoBVVc1Y/ZZxmHohU7JyKrmr7Ij+3jjAy2b9up5cO6hVCzsb3bw1Xh2WHV2KTlLnoku
Gi8TQT2JH7Y/5EZ9hGlHmH03y4+DRdoLne1yp1k9BqTYm/wj8531BX7N1mzB7SBXZTWHZWXKRwto
yTOUrn2XkiZAzDYUe5OW+DEfC3ODlrR8yNUPhxsOsY/eLL/+47j4ixI0BrIRYTW0bDB18cXUm+J7
bvbW7aCnyQY6f+lRMKtZoDpaUVgyp2Nqo7TvINnS8AtDzPhxAsdaNqA6xIrCcfafj+gZEYBlaRp8
SNNGd8Sgnj4spR8oh4IFKlvANzHmdCQepPM/F+HLXqiAUfDx+G0rVoNUxXiy9lHlKdZsYNE4Svdx
oRRUvp25QaA4XxHA35bDVqGimEU3c/qDMFsZqszGn2Cuh/mqy2TSmgcnP1IiyCQU4DT7+Qe89Lxl
Z0Nfim737HlJUAZVR+PDgz6lHeAZLwV+m4Iv5/aXeEZqt7F7n+9RBnQu6hKOFUgza4J/3yqDpTSc
qxliBa6+avDUqkGBab+e4CWU0kbuwvZpUuwZnKBIsw2e64UfrFHZwXABx8S+azU9q6CodC4FWC3F
hXGvDQRPFKqor0PqvV2oUel+/oEvFJLoNnkWkj/bgEe5mqJlUvSd2mGPs/txfHx/PB4Pru9dDe7u
YXA3lt7HbfB0mZ88ay0WnkKuSPLyrJv9tz0POhwOf55uHjYec77oTp+yKo1Be3K57hfDn+aVzDqX
9tXGJPk4WM9/iE4JC42RQVqVr+WAHTaXB6LO/eZ5vBXe9LW/Mm5wlffgJXjNbjxAWziCGIe7+au0
d94+H7XzTWzhb2rMD1NG57qOyYzEoJTWhNFqO2BeNAa9fXQwi96ThDb989fkUQ5yMCYIDDhzNT8q
FNCUlG2MUkMNXxtOLY4j518Z9WyT8sLkJWkPmRfK9dN9RRU5YN9Uxx4gXvZNhIXxOBGG54s02iL0
nnMXF8GJSuoeI7dkgC/z56/DZjYHuCuGiL1xwmNnhHaBKx29cQGXgTwXTQ5/ZLmE9z+SAzJp1Kjb
xWpl3v37EJKnaqnQxBbh4fotkLEvsim8diGL+aBWw1FPiheixeSNw/V8PXC2IiZDZIv6hEPi9Pci
T0pKzAgREUvxcIQOS3DLOGtbG8myM52uCVNhTmIBgDQUTvbqMTBGbDxCm9RLJfQ2XtOrGK3HoQq0
V9HEcrVRzX21m+qXsk3xxrLTXH6LK9l+ypHcPkWhri5xCTM8TsNqTA8u9qCSoDeQtoQfedtuvPCF
NUTjjgId1TqKx/VnaRJQGAgt+OJkhuEn1oDTU9ROR5GIrdi4S58GCEEGhFt4mOux7mSnUYBSEIXP
fX4bmIX1EGk9tm2KmTzXqmZqAOdjszHDLoy7Yqo0d5jt1qIdOR13ZdadBOpU4pUIKo6OwPyk0qp8
Y3YtK3M17ICqnJg6ewQHyWoep2lfplYFCy1CK5vvQGmT0SP5L6F9kBMPQ7FcRapv4XCPhok20tdh
EKmxsSNf+K2q5iAwVFlTKifo6W+VYqweP3jHQmnym6kcbD/DJ2Jjylx6CuoXRpF9l79XU1yMauzk
Mab6hjE2PtQ61TcHTd34LReYxgzbImpQYWqwwa+KLHKxctiUUKrySdQ7y4raHyOpIpjt1IFyhF4Y
+lh1Jb4CkkMrLzZ2PbocFBBViRtybd0kdjPeOZRNBxPijoRJDtb69WS311lHSJOQSrHLe4CKf97S
uNhxTtCuo55Y6wk1aJyjglOcpzaWtS9qKH1Qj27A1P6dfw7dW6VxxL2MWwpL6nS8EcmSeNZa7OHa
THk99zCf0AhXXyRuaQ8JEWlHdY7qh7SezSNsedA8qXDuP/+9FzrSnIh48lrLHq5bH3Tov06Syhyh
tNi0dcc2JSthgrR6Z5STDgk+aKqdZEd/6jHSfJu6/AA+Z4LZdPrv0R5TOF61tmshT+yaMkd8W2b6
sZ5RXypwO8QhM6UwAJsGuU2yLPZ76MOunIvkZZyUYmPGXdiftIXEj6wVmQuuGadfsy1gKWFDQMZ3
rcXP4Aj2U5xCnMm5kwEaptI3A9Rzo9K9sP+iPZWR7dnLkb+Y9fx9DGclhqN0jGIPZwwYEZ2S3Dad
gKNmR/LGo1Rd5Q9b7VIml3gajR8U+HUHC2g3jSDvSe4ooK64hoJ5tRtFNIj7JIPJJfcliHWD5g9P
gzxNv8Xp7PhyqImHFlN2yZNk3ZNJBwpwvqbJVcSLFR6uDbuCzMxvs4noA0QJh0GgVlH3vtZYqjig
u1X4/4JSM8h6tcfvM+yTX5U5az9LOki5L7WTet/DI5fowxsmWt8AWA+FVZNjuaGUMliSOoT/iRh7
LmTauNe6Fuju1zZS8AVXOie7R1BqfpfSwrop08rAuCqQx3ts5+nX9bZQ7uFfh+1O71Up8qxWVO8d
bjek3WCDXLsZXpw19FmJXJCqS8xvXWsor3044v0FH1sswlTyymY909WjkCKae1YupOt2qMD92L6S
a8eJJjAQUNXHTA5N3UUyD4W6xjStd2lYYIxdpvh7+PIwW++xKWf1lQgncRdxccVqs8FfZ4enQMMK
sofBgQCSBxHhIgoSKYXy09pjcAlhzsmhI3mo5+HDmU5Biw1z00RGa5Xj6p3DaMT82TBCgkwb/L8c
WL73nUmo+x6je/mtNJ3QoE3ZTI814cHTDrS3/s/EpJpmrRamiW9lUoTRXFbwhzoFuYc7yrf6FhKS
LRF0XROJlQdFW3md1Kp4K2fEOi2c0ApGsV6RCmgTKdke5jqErAdjnLxRBXHKNTfkgGjfyu6flaUn
7Um0J8RuGJPqmBm0uW8xNi6vgxzA1U1pf/wGbZlnTzTYdO/S1ozu+i42Sx+KfHeXCWdSDw10J2hl
5NLYHjRP+z0Cs2I8+Wm3VoXXpK9nncP8HNPGgAzY9xARR4Hn8DhIZb7HjX3U/UlO7d/0ZMb0ulan
WsWVD2KL0VXk8cDPHg3fljBRrcawG71W7od4F9PFA5Un+9QkyjCmr6GOcCAX639ajQNhE1/kdtLg
IugoQWAk1JPwKhXBhV/KZvYLS5MQpKZMiQuYh+VTl6bStwdSkwnxVFJ1rPYzukLhd1UjsNVHxWXD
bm6axAO+FfM+Nwe9WrzlevNqpqMP8NUoFSGYdgQrismX0wuNSu1m7iW6++QsTT/qWiFCwFCrtvOk
1MwILIgqpaV9bmQOgm9lxIxZFDpwHcGohieiMMVxuMds/qqHC1Hd1yb78p3Qs3j0Q5YcmGIlWSpS
vtgqjnPVQ5kNWbKTn9T28BRaZYgFdk8byo3reLglvMR8BeqVf+l1rpd+yrkItSl3COCDZIm1qhTi
N06IUYqrVTyqIYqEmNhtbCe/DWXKjcRqFKO81ZuBHbKWOyYL4TsOYYW9Tjg61UHwU5+m9qWxUpVk
X0J43gXlF0hJT2iCTzQz7rR10/Xhl96mVe4CjZI/NnWB8wY7MIAr0ydfDagrzxLl+mNEjuU+lwfK
NSiaJN9I9hLvSpKkco1XfK35qUww+ISE/Zm2TPny+fl6rmczLTrbqGQdbtq4Ea2qutwh+7ZxusxL
eFGEBw0+hVzQ0io9GCQpgMcbbfAfMFmgu3zO6OsATv0mRZqJNSp64oOjh8Ivspivs/Fq56WgpWMh
hGXA0tGm7XZ6epWR3dUjFlNwJBr9eQKNkK+n3ujQT6jJrybX9V+YjBPUmcFxkl0zVJhmRtmU+o6b
Wq2RNOIUr0RaWh1+KlHx3+fvp154P7A1RwfJkMGK16I4YLXJUno4skpqJOTFTXDVcAYInWg3E5bJ
nkHdCBnTDixcsLUmU7wJqh055RXOtmS6aP1/KHHqr33fzLhgmthgwpHEPdogOxoKQjTyB+KGkiGI
kwzdcS0hJHGQnCg9thVImouvAm5nohNVs/v8153/OBPRPTQACAFcbNftF0NvIyOfaX+gibDRyUbq
Pbbe6e/Pn3JeoCD0WyYgFqFcLNa3tngK1bonoMCTLHJgxW2IJ5ZI9p8/5AK2dvqU9UQClh1iQli9
3P356B7fPP/hYeMRWz9kVWnVldXV4fIIagc3271DufPfe7dwn9J9vENttVFOfvgLnlZbp79pqTf/
qotNO8QYoeWBOFj5867dVV52px2xtNlpu2Iv7px75SA9plfjVbSXPMKoD+UeY3m/3Bs+Sii3uJuu
bL/eyRsV+/nEoUWs02xazBnZWVaFrtJqLa1+arcKRaRvCVKWZs3pNsrNC98bjhQCOqaoQ4dpNaRJ
AzMxwqmJTkhWH43WkPcE3+dfm6osN1bC+e3bUhWYjrQIaM8R/3b6pVOj4B6JvQ40ZeKbXGNoafPU
sfy91XGNJnYHo3CsKppvggCt4YqsbWljsC+AkIuhCUasGE4aXINWrbvEcZYImZFYtFYlcjBtU+2u
CJr+tznI3f0UDNi29Lnq4GmLWdSvomFi7JJEya6zEPLIbuZi9FpTMfra4NjS0VDS7jEy6X8TsLRQ
59MahGNr2S0jvZqiyDNVImMX+Nh2lpny1xSlryi60QFYyBbcU8UM+cnWSNcSVpE+NX03QV+VlV8z
6YA/UGsm+ynt1XzrLc4BP0AhGUgFoywaUWujn67CBifExoXmSdoHN4THktJl4eQBYmQ0oJ0qFxMv
1a0Cjhsh9NDyq3kcqBQi66EONf19Y6u4MJ9ojWqGzsUMUGntZNhnGO+R21Z4QSL3BxKcnKu8KeFX
D1a/C1UilBKiqo+KLWQ/LeLpa5tE4zOWN4hhlFT6YhVBsBuQ/fsgSNMVN6x07yiBeRjbQL9rQds2
FsCyd63GkT44SxqtAZ2ZtZ+BIqHzHbK28PpU0xfzifYIsQSF4zRn3wj02epxXNhBQK7BhYhrN8Cx
V2u771AY5kSPesQx5PcQZasr0U7j1efjcGEYuBPbpAthYQDXbbnO/jU7M7KGwGRs4gMnI3J2Kvcn
ARbbpi8YJ6gUefNoe7pozMJFJxnoHm75+fPn73D+Ze2FoENLTwGVxSf79B1mKxsnEDmc6Tun+x4r
pU1eQTu9GLOhEdmkxBvPu0Dq4DJMG+KDGgCpYbWXtepEoi56EK65mvXTmZ3kN3ub8iASrtkiyvQ7
w9SEhzlMv2sTIzlaUm1CYptbTPDtXoUON6VfdUz7jnMQRxtHx4WuHCZGNAAW0ABwcA0cOx2BgnC9
oTrWpVISZTrMkZ/XjvnL1KpCdXuoFnhfp80PDSDZcaErQg20tFK/g9c0kM4TaNiDzLBFoROWi/YK
PET8F2Z1+FBkkfhRd2i+PE1tjOsIfVy0sVTOJxV8ZzYtxpPGCzv16YBOSe2oYUT3sklJ0LjCXMQK
YLa32sjFtx1aV1OsIvJwUlAGeN56f+dMdTlunBfLAjldsGww+Cct9TyQ+Lq52ahyk4yTSpcfNPwK
c20TlVOr34BIbDFxztwddWzNlq6WDd6/FMGrZaRq8YS2A5/EZk7MvTzSAC1mM3syrDR+UrB16VwO
1fDAOdC5qa00XzLNCG8axayurKLujwD7xX3qtI6bxqI8SlJCdheXsHTjOrFcZFYfZfEkwAOV04Dt
bFWXtBGkzxYfSm/SBvkNf/cWoZ7c3pQJTlYWFqKoVvvq6ODosuXge2E8KB2oEmws1dnVVrOiI+Ko
njVy2CWtq5R9FXYteuy8V/xORQN3FZDcBZnREs7PPumHZ0fuG9nvISrbaMSK5raIo6LYzU1ukSlK
6iA+IGGtaBuTd3mN9RcCJuOkxEeSLt7yM/7aEa2mn+coJoVBS+3slj5GuDOVeqvBf2kc6ICy3RmG
spB+Tp/iCC7pCP9Tzw7L/inNre6KYoqO0lyVxn3biHEfh4rzO2l1sXFju3DZ5fQCAsVcBENtDpnT
Z1vGoI06MV7e3ATiwO22vUkQ83kNifUITnKkSiPhBOMele/0JXMgrZATpYlnvbT57+mJPBpNRFj7
58fApfcycBGnsLOWxv6aZBYSaA9WWZJVUNko8AZ5sLHALALaEamjwbZTk596baCoydUUywRyxbtU
TkffyG3rGIgceiretP/OPIeuwIoBHuHAYPGcfi5sv9QqjRDBzEk3P+X0YHxahcYxtfWttIELS4Tr
AqaSC83GYVs8fZQ5KVqAGqMBSMPeoa66fKfGcUpQhrlVXnxYfJ7OcwxK7I+Owge4v9qyoqBj9CMd
Q/Mq06cviO9y3wFZTY4RcM89KusO88moQhUlla3D65gBwszG0V7TpKZFU+Zz9E1A+1XcWO6ir5pd
hrYralWZdlKZ9LlrJ7OgG51Mr7OqYUftUNAYnuXksnVv961m7ttGMn9APFNesYtoXjNkjy+KpPxS
nUp+Qcgm/6jN5hqsM9vPvUh7n/CfGFeQYpY96MI6TZo2Iw92yVqS90Hcag+N08gG5HgZZnYrWAF0
UhNn3iVKjneBlEkUvlLVg1H2Uk5cyFg5wbsyIDs8pJkzKntyheMlyhZjRfIXc1JdSxkiL638IiVg
J1PJZncgqr3EQU1sB+KQ8WcQ1ClRUeowjbC7+vnVIC6ScKgcART/e0xACc7EwL2I+sY/mcqOctCh
3EwINs3smxaa5taFbZkrq/GFV6nKi4EonKaPq/Nf+xgycsRPOh1RvmdwbDpF3+mEDu2r1FCvsAQJ
UQqOzcbxcoF445BPBpqI2aYu47x1OoPTYezmpqZ4cia0agZs+lsD+fnXOZFNmrPksu4a9JFoGqT+
CtCeJBsl6w6ZlqsPtezMezj4+jFEAcUtThbObUHXbqPAutAJ+SCyWzhKWxaky9XU14wglzp66Z6F
xt23ZCfdceBkgGsL4QzyOvl/SJm4zxral5LcwtusN8eDEgUI6z7f9LTzJU8ahE6AAz5l9OPWw4RE
kDAxSHveaNb2nTFX3JvpM5EuRBpR9o44mkjmqLGTeJ80Q1WAXJSx6ttKoQD+oTH4LxUEX7mo32Po
0BnBgK5TlUTHxIvRtyQPTIEW4iuBfj2eJUFVS9JOMbCrQE/MXRNgUwMb1EUXOySt4hfoofOcYohw
jvY7ngeEk3OaJl/qyQx+NW3RdfvQMacvuCmLa5DH6q2z5Kbd6CVdmL7gaFAMuZPgtLXGXdGChJim
iMbTZ6nDrEZrf3MXVXZ1HgZuAqwGdBUlG2f/2WBYtIBhlCz4JP+45jcGTQxXGDMPYn2k/Ahtv7lG
8ZYTaGRtVafnJSMPACNcgEnueOz2pyuF8xQchT3FswuMmPxglMRvkArlWxxEyQ+JmFg2oRAndmzR
hqd0kEh7oAtp3EXqrPxml/1j1kvi4aTN3wxhTe+RySCACMyvn0/Rc68tGp8URLQwlmoevuDpm7ZB
YxixEBUCBcMG/Z4K7Jm6YRqI1FPEFN8pCYZluxLHL8ON6ZgOuAaMg3go7C6iA4Zh4uyVdPQn0tTp
kH8hj0BsrOkPPujJdmdxj+MGK5PniP+YvHrJom0rRk+rsRHSU7LJnejPZORImwj6DV4tkrEszxrN
6VdYJclLP8u4BjVqQ2mDlY+teyFKTMwnrUygJlKGPDzKfQUveegwJzzi9ki17nxcxEgNLw/8PgxA
Qr1CcJWFfdrvMBOyK18FvqzQi8CkPDhaOesbM/R877LowsHDY9QZCXgwp4OhW21hDemIxL3P9WOf
KNGtLHR9nxNufUdepL2bU1DhTsE2K0JP/ewgSPVrsg/+rzeB58XaXJqwaz4nAXKSlhXsLlGXv9mA
n65qNIdIla5DSteD2hPTPKZHayLFVcw5OFrmbNwpPnbq1ajTk+SEg/oMm2A96gF7VNlYyzuozXAP
YYGjJeoT+c3EtorAqjBXPCgiVAyWDMAU4rMyyEq4D+A3fF0oJLsmKubjUATWVRNG8p2jAzwGGCne
1kSc7+MiEDjTjOMhE3R9poDGHQiajB4+zXwSGOo9JJ7QzwWBsFPTir1dYClQyi2m4KWt3th13b58
vh7PNyl+KFALBP6FVfbheP3XwZ4kqJkax6CKaRzyb2UCUNuys/bZJIvHf38Ul1kmmqpptKBW9Sh2
MOTjxqgdOh08T8nMcV+1KKpR/5VXnz/qwlBy36KvsnQo+WXaqsxuLWkKBZQ44pONgASsiTzorCkP
WEyrvmqEw87AdUFzTYTnbkDptyMnTicih+bIQHg87gAkrwBCWsgVtcTgliCF1yOFj0f8rnhVNXSS
qOl1lneUPWXjGD4GVE9+mwJhN2kVunYJ9RovwHI/pnkHTNsV8lEzJ3EsyPS4FVNZbTTwz0nRdNWX
822pl6Bhr+/jhItO0Ee13EutyXyXoyIrdhgZSV/TAP7I3lCnoTjQaxcgYzTJ4ituxdhsDlkFQIRJ
fIcfdFBblO5hwS+IAJxxtICD8pB3tSYvU3lsXRq60gtSbG3jKnnWuePtiaOhO7ksQK71p5uR5nCj
j+YPLWwf3ytwxb6IpJnerMmhCzLHW3vOWVHw8TxMAhDnwodaFwUIwUZH9EHuoUpFgW0Warhv4Rz+
50Q13NnM7rkLJs3WxXSpB093GYiH+oIPU9eiQF7Vi3qsg16nUuEhhgv2dtt0N2EXSy8dNjw3CG9x
nkzRhrojAcK7aXGEGeQIn4hOqRF9FvaWt+5Zi+IDiuFAZurQZFvfSHO7G1QHb1AkhBBUBMD+QYpU
7fD5ijyzzsdvlqVvAjCZ4Fh0vU9Hl+iINM17ZIflVNu3WMGHz5MqMg+pUnREpm7sgjTX70tcvr5O
eg4CnfTjrTFKPY51Y/32+etcGHveA5QLHSKQ1zp2oZvjYcBVDEGIlTvu0A30w8dK3TekAl+JRnP+
yKFDkfL5Uy986pOnrqo0RBppgD9IDgAMrQRyrbwbolH8P58aPjpkHHqW9GzXm1+WQirFUdeDJpw/
JYaIfHhPuhc4ccK+G1uvMfrBp6adUj/GCGqvNJHO/JqUZzsKlH/l8zLwlMFIljhUmWGrBpFU9yQW
axGAmAJ9JTQl48rA6X1jx784vxCUOtSW3BgR26/mlz5HatQ7MBu4Fn7HYluNfbVS28wv87w4qPmM
NBYHFY4ECrLIJb8ue0yEFWMSSAxjQp81z4T/zwP+cdTB2V9gkTUWH3XsPIXFSITAYhhKOdmNmQrj
+PlTLpzhdKXxNMadGw7h+mBFXjNZegyjAaqs6c59TIZblkDbNh1lo067MIPxs18uNDqyN8Rop1/Z
Lp0ZMgabxWSF8W0xZVARcfScnz7/Rec3f+5qH9gwvXBqwjU92wiJE3d0rG9GkjaeoIgpqL+Lrtaf
gJTq8NBHYfA7lePeODa6Mw2u3okRg7XSqvzMbGJpJ3UV6atJntMWlYnBqlyBUCMnxZVkl39f1xr8
PRg70Ii1M4UoMQ6Ymy3xt+UM5xUMwiEg2N6Kr7owzDQzafHC/EdqtSaLl1Gp2m1MxzJRwgKjNLnx
NYk8VZzx561Fe45qLQoPnLnRUSKcM9ewUW1gjhNlOQyIimxWEB4TWq1SfClyurpZqWCgN2vzzi5K
607VSCtMy0LyglB3vswilHakqlLwkqb9MMLl2qjUL70dWj52bqg7Gq3N1RmqVJMTIYQj4Js4ls6d
4Y6+q3No/qQ6V+y7iVLMPCb4B9xXCTG/fpsV/WOLAR6nbjRYxOjmMinetjXiY6shtC/cWsjKFsng
wmqxVVhW2C8CkcDhOF0tZYj91cJG8uhK1MdORQM7a5tovMafsiooKOrgIi8bLLTuZd78VcITieLA
+uxqLNprbBjzwXJHJ2h2Khl8kGPjGC4+iW5J2UT3JZay+DA7c/SGo+zrrEjaDjJRtbUbL7vt+p0c
Yk7RjjJ3uEqfvhNuojUEVdBfQoSHh0pv0avLIv2D1/G814epu4L94UtJ/t5yefZ1gr0PiMPyjf33
QkUMNKVTdFg0p3mZ1amAf2YhsHklryIuxGPZJeVBBElycHpVEPxsOT/1KiNr204IqemnCVb78Du1
1QeVeHIftTNezQqpexqmoPvSRqs2cgfzW31U/W5Ow43t9bwsAUbGQgY1LAwu3VjNayxhHSK9GUVJ
gtraNqV9h++oc5NpI4FCsVwdpGyw/zXYwILEwcL4+Eb0jlblwjCEi1FwR2r1JLd3U2no97BudPef
t3QAOxWh76I4UKm5T6dEG8a9nfYNbkiBk/2sWk19LOEzfberQb/HBhGvCfzRnP9MM8J5lQ6KqniF
gS0UZi1B9mJGbfSzQVV/LzBdgn3bjDgKkitkvX7+oufXEHgk6MFIHDEB7NZjUGZdI7VyJahXlOAq
Q+W1JwtRex6KRvsBA30rnubCWUe2hYFNBblSIMwfTKW/1q8wpFAkBg/UexjTnCUE8WWKPn+31TqE
Y2Oq+U9kvNNXgkqseW8ZvVb69FpTvxEa/6KkwEn8Ooqq6zpI0vcsDXLLRc8EQvH5pzk/gZbDDXYm
t0uZAmBVw2fo3+CY0HpX6ATv9TmM7sOWXkVnG1utqUuPItuNXi2KJQgyqw2kN2K6exq9mB6fHx9H
QWLr7aR3J6xeN37V8tanexVxGwbSHyBMBsBc1TT15KS1Wi0UjW7CdBoDgUdaBfbPWVPDa8mRJ4xx
MYamnkoy6TvwS7H/58+65CSp+lJTmbzE6coInTjDCJCgm0KphR82vbMrdKK8Hb0PN0rFc+2Phakp
D8KBg3oRdf/ps+wigX6jL88K0sL2KvjU70VNSrKLE3nbknyvSbmHEfTs7EeL4GDfYhuar6rMxGVe
knCGdCk2CXE1hSNh+QoO5pm5HYUebnG1egyJA8SBOuwEXQRVkLLuDMGPysRV2u1hxjuEBnAn2KjA
LmycwLyA3xBsEfuupUCxlJMrGQZIqrJpfNMnucRLf8BEEvfiB/ggcNWVMd2oUs+Pd0ojAzompSqo
2DqWwQ7p02Uz3xKSReBX9BZdLRnkjfvTOZLNkGFdsPDbkI2R5HE6ZKPSDWmjODwG22y3zjHxd+UI
N0cJJ4HZjQFYj9wqDXrMOlt3iWAVgjR2HNDwaOlHkn0cnbnZFCSfL1Hi/ACyiamx6J+s140VLd3S
DBmOkHObEOtZNnapGAbblbjjG14SDbD0o7wwZddSEuswR7Y64UEpkMaaamCFbtFk1g/87XF+6KOJ
y7Ccvny+ts53cx0qGjgTcAOpbmsI0c50QKhKRitELsEPM4tQO2BOsptMbFjdNjOjw+cPvDBcBH9y
wNHLgr1jWcsb/bWds/kS4iOR/pmXQvPx8jGx6U56r5m09A0dFxmcVVDbvpLo4trIxmFfN8QV9qMW
PnZyY96AJm+S1C58Bkgy8Kh4HxCp9bLXZjtKwk6V3BrEo/DIVrF+pVWUvAUs9PdlVdk+Kqm42Md6
mRtQNmTxRAcqL/dBYBMmQB9G4IebAdhrcE1JryKFIblue4lj+vMveL4fg5WxEVI50y1h+E4/4CCa
JWxTliDG9eRt9E02eEo/SN/QLaqo+GXs1OWwsolVjBBYuYpSW/vPX+F8ahuaCU+D9jGMOfqRp69Q
4UdLVY0VYxNW/1mSo9w4nfYLcU/7rzYFFg+CAcpZCtELgunpg6SI/gOTiQfVQ0CWdpoAh4I1fP5z
zjcqNntuITpMKSDQtWZcCuMidBKeQs6gcYUovXRDZ7Q2xu38o7EVMsOIb1924LUyUu1LXDJMJaWR
WGJlCFVwjw9keN2oxu9//T30BkxAJz7NgiasvprgJrx4rhOamhbFDV0+sbOJAPA/f8qFWybgH9Xq
UhhQlH/k5fy1klvCrjRFBOhkh9S5i6txeA9pIyNFwr9l6CbjlWCgxEUrS45vhwlbpnT9Du9RSumi
BqXETPAmC+kwYclmbZzk51+b+4FCqcp9gbvfOjSLTVkJgixDGqqL30GaqZiKNdpjYqftj43vcH6Z
W5obHKyAcwYrc7UgNcwO2TBSySWuqt0r9aykbqKozXWHs6zfJuCHwCqG5pnyqO4CM2q+dU0dvuBg
rP6zKwS+B1zpaEHx2znvV8VaUtAQGAB3ONxgKOjyPB5NNUy37q/LZeS0JnSwsTHYKpk9qHVWPzmU
uilIBeFchVqnzw5HvRvboCkYD0My0eWEnkMvUA303W+NO+MOm5r+5+ff/XyE4SlzXeIv1OKYxp3u
DYiMESXGyMh6DMX20cTtj3ZFhzm92PqqFw6txUaH7F4qbZJX14IMku3Ya/M282wovN3OKDOaZ3Oc
tcoNwSDQ+IfIMP5k5fw/zs5ruW4mXc+3MjXHxmzk4NozB1iJmSIpUvp1gqIScuoG0GhcvR9oxra4
yOKyfKiiyAbQ6QtvCHLucs+9tvoV8uIFfbPELpatNsCkqQBxCLjk1MHyRpua45HDCykQnMSdY4Z+
poY0S5yKXMhz82GDkVB7gNuafVwsz/iGImkXQVhD338uhumD2xT49Hi448Zr0+GPNRvWOh97wV4B
1Uj2HE0LRgtVZgwlbaN5rMCcufW5jwb1n95AK0IQegoVRVJDYFAvJ9/iTUxSUWr4nml87aq8vaTr
vezDzDNPVNPWB36x1hkKzHyIkK7LeMdzj8yn29FWajaRcrLthDLngWT8jyvHKOB6UPu42uFF8o+X
L9QkRj5rhYJ5mlfd2UxwvglEGGzf3zOvYgcK6lSdIsIH0lQOwZej5FWwzEj64hEcNvNjX+bOIzrV
6VPgSPMcWLIfp74pzmY0ySEmLO2fzxr139Umkq1r8hBHwydT1DY+CRRR1lo1jRrW6YghSoui7/tv
+irjYb7CFfG7du3XnftyKEBgRPYSTzjbbvHWqePGtrBkusi8CDXxkxZ564c7WiQhDTzE2jiRfOSO
Xg4nUYCJumlNgkO/Oa+5lHe9T6g/G4u/tctiOpT96G6whev20LXIhEJQC1aEb9oqCrDqU0/3738B
61dE8fqhaBDQ66exdHwxhYr7Juzx5aAogHODGpE73pi9MF2QE7aKNl454+Iw1056ywP47UYDzXuu
BNU3+vOO+z1PwQ8eMgABz8vg6Esa0OOhR+bE3tSo1ACvrxtuu7TzNAIBcmwXED7RMnAvVDWw4dQa
70FO+APUkt70Hnx/GMEEoENQbyi64oCVWVp8zBKUizduqlzgBINCYzgQStcXxJ5AOhvO3g3sbYqN
ZmpgljworFt2zeCW+TbzW/tGGlFSIBcyycsRqakybgdES+JsQaPhkPXFgiI9+FOI1ZMvbmhJhUUs
EWRXIEJHJ9vQ/jeeiyBXlxHCtBak+dxhfaYpltajCowvrT80n9IgsTGlE/rzGEjne1q0xpfOzD3s
Dauo+r5YecemtUbjhvaagTCCqzpkmomL+qtplQfadtOAfG8i0SreYvghi20hWfvni5nlh9mlH3mo
Uz9bcBnpkKQL2w5dADzczK0h7ehLDXocnf3KsT93mNJyfjeDvoJTVxexM3rJcNukcLg2tpW6wJq1
1cHMnBJlP7ldUfNuObrrqemjiWC7PfYJBS1OBAC4qm87sMQynolWPgLyteEzo0HwKBpVN9sxGnAM
AagrAr6sWPptItZ2hmdpFJ9kFCBionQ3PnXcC08EttLZFF0/NPuKRZJuQwBiyHnay7xcALnvB5Q3
mxrl5pErDa8AdtR2Qld1illkvreFq0KjDiMfjKbmpkMijyzZnrc8eNtsy2CpvheLnNnXlDrtOJ0x
l3GsNmowKNAk8lhLqS8d8tPUBf3gZoJjme/rWbXfKWeO80NbV9XT2Af4w3Qq9yMcw1ysj0VpWpvB
ksCvcwKnDDSVM31oKoH9aVnPSBogHJ4GoAAzbFVwiyueBJspi9NEBY9laxXtxsmi8KZbxHTl8C2t
zRhQL8Nlw1XzbmGm8KztIW5u2mq1CmAlBitOrwx3GsHfOR5lzxn8/jnwKk6ipYP44eohu16Zx9Ax
byz9SRUWmtJ+JtAyACsBfLU/qxL3VKXutQjbSp8kvafQtGIHjhE2uPhVGEWK1YNey/MMAf2nYon0
45h72ZmNevOHcbTKuzRJczoFtv9plA7Gy++/8BsXNgVVzn7wcihkHSeNgJsWeu4uUrlmF962TTU/
SGlGJ0Z5HRNCMA25zgj9/fXmPrpLKZjYtZkVUGxUtSvUsk/cCDNi86OXevug8Z5AFl0V4YLeE7wx
jY9j3KfmrainExWwNyaYqvNKvqLpSaZ8dPdYdhcOyoa9lDg6+QpvUG6bdpGXvZ/o3Z9+WsTgKGqF
yEBxu0ZHTQrl9qoivl2dVrvg0DlV8hM7glNWq68nEFYGqRuxPRxQuvYvL1Ma1hwh2ItsLH8o98pN
3Y95LtMTtYU3PhvBFpEzjR2QcMc9dDTU8dnp0P0VyVTihCGWPb5hq4h8cCJDfON9KE/SiQVFiOrp
sQyicIAABBhib7yQaKDMA71POmC678/Na4gHM0LPF5THGolQXXv52UZ4QrLIcU5H01tgQtSAON8s
ZrmAsMcLvsVac8oeV0adiI1Cq0+946sWCL4qUEDq+vF8dMZqOrFP3nh5EgF6nURFlIx+JS+/VQlk
1lcuKu2ojIjG38kRDbfSQvzn/Zd/YxTo6uDGgPPQfTl+92SZC1GUNImiFIsO0xwIpCMMZt4f5XXJ
YyWLggQjQkBLluLKy08sgmguKz/oiM0T9cEu8dWJJ4fLiu3nbGgTZjtNB/nOsiN0nSRg+iRzqzOK
ntGdxBO3pYGw/Ci9tGjIE6vi8f3nex3e85VXjWnq4B7NGvvl47lF6C9jRX3F6uFGbvJVpZydyt2W
5+7dMnv6ETCjd5EGsDJrOojn74//xpaifBqu8hoE3qCMXo5f2r3Eb5OSN7hJ56xtMJrFMGvemBVC
JO8P9RqDvl41DmBkAA4RpNOjd806hH6THAiMj8ZXfqGTxfyclePwtQo1DFhIF8EQq1414SXCXM5T
LUpRX5q0AKFyQEN+0oZnP4TSrz4gV2aLDd6hPXIpa/QST4tHSdoZsuBGqNr1dsuizO/loGYHS82U
0jy+GfXPMFHC3rZpmxlxjp3Liel8/Tltmif0UMAdrqqhR684FP7cWWg9bJDYLbZUFXGE6Av7MxzH
8MRQr1fOWsp16U/CJAHreAQE8MzOgYCDQLJ2nNymJjn6u7oJozLuita96WtMmHctpqOfKUB04LeV
15/SZX+dsiFoyS0GtGYtLR0/gy96jcAIVjqzrYanpsDbw7VmuXeC3vliZ+W8d5P+jxsgIE9oavow
4qlnv4LfYfchWUcItoaLpHGEroX3CZkt71om+cLVXp4iBf+qJr/IylbGCwchE0r7Izpu3dJMzU1k
17pNWVr9Qx0uuAFbS42pV5+Go3OuUycVuJI5xn1mR3D4wrKrHoKoGTlmhir7kKuEvKLtDKS2KjKc
j8FQu1voDzbEJoHS7bk19v23VjbiPltUa25rL8v/wp8oQpEU040PEhoyfotNaE6YPxkj2YNRVLsu
bcvyak5K34jxPewhMI2dEHEfGrW19V3gMFvyHfenEWjZnBUYH+MS3Us0bnuBsGC+lPqzMESQbbul
SMazOeXajhuC0lNUrldbg44fm562IvgZEoz157/dKsJDQgTtI5y4FimvqI2NUApwCnZhE2zfP2nW
M/3lfAETXWMdmDnsw+PeaQodKgRJN1LDDqrr0obMtupmCRw60+EsAE8IzSGwb5K2RKbv/bFfXWvU
SdCyRTQUlioNiqMDFU4WzYlpQcCE5sgF+IJ+wy84/z62/+vb/D/TH+2Hf7+M/Nd/8+9vbQeML82G
o3/+67b70TwM4seP4fq5++/1V//Pf335i/+6zr9hlNn+HI7/14tf4u//Z/zt8/D84h9k5vmg78Yf
Qt//kGM1/BqAJ13/5//rD//249df+ai7H//8O7YMzbD+tTRvm7//50fn3//5d6LV3z74+vf/88Ob
55rf24j2ecifX/3Gj2c58MvRPwgpYGIB86OwylL7+9/Uj18/cf5BpLHGGsAEmBWX47Ih+c7++XfX
/wfsGH5KGAzYzFrb0bLFHoUf2f8gACQ1sjgA1r6w/ff//eYv5uj/ztnfmrH+0ObNIPntl8vSRMp+
rUoGPmLTtC6PdTVGDxIhgpUZpRas41rfaEAbCvNEXOUcHcq/hlmp83wC2qJkOi83WqVsLDsStE+x
XxrvfVuaT71vYrOes+fv8b3K77POxxfZafB3b4YG8q5ONQdU0Tv1oQjxascZKjA/ZZJrLNbNFKJQ
p1drax8hl0uv8euPWamr+rL0IDjHSIl4N5GaMvLUBueQuB3nAoiZPYXgWB3L+KtOLOtBVTnUshIn
vYNWAZigrB6ih7yF6Bi7qQcbA8HHS6ocJTZSsgxvOVtRK/ptufxnUn6fhLVg+dvZsH4dwh2gSS4b
FHbQOkm/HUM0QRoPtCe1p2TZCKRogyV8cJvH1GPR/dfR7P8+0NH9/Gqgo2lYMi4LJRkIlcVPumtv
+iqMfQdytHJ2RJtxOM8XA4pR7w97NPu8F8EHqmzo4YMXBQP38v1S7JwmpzEhd2kiramN1I76PvbC
SZDsXfzNCXyH4MSh96qfsY5K94DyPr1LbsijU68HRZxEakbGxBmjlZ6f78oqaDaUBO0PfVnLJpaB
T2ZY2ss2o117mLXbbSt2zIkc8Zcczm8TbEO3Ad9KVkXRPFh1Al5+AFk3Hhie2cDKt/VgsY+Zd00h
0p7j3Jl7J85p60ATBtJ8E6apmreurOrrPi+8/Cydqghr7mE0rwBDDEnsJEJ/ojaV3FN9G++QP5/T
M4CZUm2ncnU2daE/64NbjLrb98LHGnEIVw+8UVVYRIvWe5oNZ1Jx7WD9w80beF/X48bcm7VlTbEj
XF/jxlno+y6d6FiApaohXsOPBwXnSdT8psqcd5Eniy8kh2Z/4qo8vpXXr0WaRy+Ydjqx+XEU6Qek
OHpEYpiyPsxMv3/SiaG/dvNJ0e5XlN51LBRvCNvI4Ykaj8aqoaD6KekuOjNWtemiIfQ3oRyHK2yG
8w+0hxBbCFByQLHXvDFKo9vBXxB3XgFaS2B7XRHcGeOV52TthcZ6dtdSidrOpUvL+v1NdHRI/FpD
4cpwAJxEan5cjwqxZSt1izWvbgx1qIsIHrhcsERqO7O7h8Kq2t37I771cSA6wFgkSSKYD49LAZmg
/KonlA3ZX/deFYQ/Ertupi+6E2kTU5lCxbs3s+oMSnNkxsovk3CXe3J8doRTPg6rYs5mMhKE8xf8
X2IFb9pDBraeHiWiD9bd+w98dJmtn2g1KkEehUoMJ85RXclEV14vLpNJxfyhg9/KqT+t474/zKvj
jI7kCgegNU5xEjLdy92sEbX3EedE7sRrCIiNDA8PSzwPAG3voF2pTRgUp+DDr0+ztQ0KWhnBL9rU
5BovB/VItg17rDGsByrpwyCrkGnGF0nifR31K1+hHbu/3E4vNE9EpRQgazlHWwncmEvFd4qP73+F
Nz42JGL3Vz2YKsFxF87V02oV1qLT66RQPAdn2dNHT06twTeHwdMN1gcEMtbZy/euvQohLK/DHXKZ
zPPKLxHHLWF4bzInCco4T133y6Tm6jyxge8i1AT5bSrr7Bs1ufymrUL8XccwoTsYoAT6//EJiN9A
S1jkfMcAJt1ipJg5OFf2VTYgjGwa5wQ66Z+PQpqHKCUsW2u9zV5+gS4VSPJHwojTwho+BK2qY/o6
zqf33+U4P2HvrPgb9o7JznGP93oAqclaZr6z5WT13vBleegHqz5Leme5mf0yPXPc0Yb4ECTn74+8
zuDR5Uj0SR4LcwDIyTFL0MYA2UMfGG11xDHRjWoz9i3rzbgrXB1tkTxpr8FBGZ8DrVTO3k6LE+fG
q4Lc+vJwYeGKoq8EaP5okcm0N0c3XG8clVOAM7CpFwWwyiUU3i2ADf+8E0N6kKMznSeEHBeJSLrz
0vLn7VIFw4VVKX3tpQiNDyFN3BPnzRsnP0k+z+iAVgDWfxS1IRsNZzgPU1DTwrotfZ9LH+DX2s1c
pquwsjqxf39K3loMayOA440o6tVdMzdz7jQOaiWctjVnjVwuXYTBvwJwo5xuOXKbg1a91jLUn98f
+Y2zFfcGwg1qVqtp2dERHqWjWXstzWYHaeBtJRwWZKembZS6Io9L6QMBRm/mxFn2xqgsQEo34DJW
NNDRRYectpiqeRVPMvqfoQLcpVWSrCR9UyLpYeUj5aRpOWWP8kto+Wjph+AKUFIkTF3TwJdbW8yi
VqPfowfPvRWy5lp5Jo3etg6+3/QXadMmHmROszN2A6HYBSL8znSBFKnxUw+r2zZVxSU96zGA+Jnb
1CTPMCwKrU1a1na9GSkQ04SM9PIVPZ/FPovGXiYolABCoqLq9tWOpGxRe6sKw49h6tZTLGeinzPL
HT19Lu2afvxcL7LZSMcX7aXED5yu1NyUP+tam9hVI5hwZYezg52sYQc3hRpdfbCFrFo02At/jIdg
bDRUqSoD0j6XkYj1PHrzbqzVKU+bVxwPtggpMSQt9jKNw2OOjRMZ1eiZC9s4sofLJFUKzhPkKyLf
NNmPaTNuiro0t/lUqauknDUln9y+jqLCPdNo8pyHeuzOi8yJbvrBtG8nR5Flvr/A37jPOMIha4H2
h6FzfJprZBEkDZR0Y5uN/53+iUIFoZ9O9IreOFOBsnFbANege3kcQruRmDWzT/CVdeQbMAeQJVM+
ADtcPPNtmLT6in6v429DyPCbvAzMEznfm+8JQAfELTBVWn0vl/YA1ynXmhKgXxjWZ8uG9FEgMXkC
n/PWlJNPrXgqGMlra+jlMGRxtUnynGJM2jhXMHkwtEnceq+9EdELXXfReUtv8ODZIt+H/Zx/sOUS
nXd5aZe04EXzlLUc2IWJOllkZW4a6+Jkl+H1ccomR1h6reNwuhz3CHVklvmAxTeegAFXBDztHXiE
4lPXqvRm0ZFFtbb4NA+mf+JqfdVdXuHO1P252Rl5rT++/DwK0lNtTMQOE+4KMbQU76yyUzw3fKUO
YWekZ+1CJx9qdgUkpJfPEE/lxQAq7spX9JtnQ83f/3QD8EgwjrjI1jj9mFWKiJPOoQkSNBnhtK1b
YAxZM5zssb3eAWtT3eNE4MPTwj+KmjKJ3nSgFMhdrN93TqnwcOM1V6MAszkY0rLODa3uFYk/nrcm
bVVRKCz5sHjfQoBr3X0Fq3y39joAIRZerTZzkX21gyU4NH0Ok792wxO7dj3uX14HPPOvNBQaCsrT
R5efKvO6HQbKBEq1X10ug47KvIEPhTeXw4lz6PWVR60X60zWhr3aZx59nxSXCcPSfJ8lIVkZF1Fx
mlfOY69N/zFvV04yXg9f35/7V83ldT3irGeiBsLxgkzby/Uoa8pvYoZ1YPeZeUHHZEKCqDRp8DV2
+zk1DGwHshwTeoMEC430xW1iR4ZTtinnHNlcz+9O4DJfB1drXQZkC9pMDtvk6ApunHYGm0WYMbfI
ERo4mLaUhdxy44oW22SVz8mJ4OoVXZaP4FIJokNGVYjT+WhTOplPpSDi09uN4dxrWPP5vTWJ0jpM
3QzgrHRcmkYtRtbltgvJwXdlVDrWDoUFJC2zKhxojdreXG1hu+WHwF+y+XNUpUCFYdoMxW3UN1G+
hypfo7Lv+Zl19v40vnGe0TWhMkPNhMaCfXToItJjBeXICwSTpe6moijO2lBHEFdwHG6FW13byVgg
x2C7p8iRb2xrAlIbsjyldL7e0dCFtYgVE0q9JgRsuqFovTwNRY2yPeKRuXGHB7G8wvjb836Yjlo+
zpNViO37r/9KXW2dQMr5VGqpZ0IIP9o72kNgpJsgso9uk39U8EopwgDpErP3GEohzyaYQChsOgP0
ZWP63IHzllCcdfHYKzlvCi8iVEs6xKvef7I3vg58KIRwQ2jhQDCOVlahw8m0U5yoHfA1f42IEPl7
2drWdT4ZcjkQCiXNrvFL9xJGWVYdAFk2p6TBX1/8MKqZIyrZyO+QRLzc4tpIqOwEeUox2+1jFgiy
iDo9laG8cVT6NvkqPVAPqPjx8dWEWNmECIbGKojSLvb6ImPHIL8OLQ6d7Pc/65uDUV2iBrFSEd31
DPmtPt/UfjTQfaQ12U4thj1F+Dw09WeFt9HT+yO98fGoe/LVYF9wbR8DUEq0pz0rXXcWKmbnGZhV
XHSq/EQ9+q0TCDLuSsfF8AKy0tE6Cap80i6KuMTlfh6LblFPy5BXy3lK5+nZr9HtPccmKNpqPNlX
/G3RxamRfrfVOEIwHarncLSoswGY/lnnKTZPJm7sG/6Yg2laa+fARlFve/jzj0MFxCFBDKBYHeNC
KDZ6ocblGDf30NrlQ4R2mNm5Jw63Ny4EqofUEQGu+NQE1in6bbKruqcQkjKKQat8I1fuYm5L69Fp
MzzHy1GeuA5eacdzmoCthmkT0BqDhnJ06/dZaUhC43V1IahemtPyl21neJ8tcjykYk7jHFOBKxjc
5SatkC0cQP8UcY655LYr8+V8pA4Ze2VYn/kyTPdVEqg4tYU4bw3nyo0GdLiLQYoTofdbSxX/EiiY
rFV650dryF7a2eqCxIhbUieSVJGfGdr8U6jgr48ToLdDlkyz/lh0OxuEMXoVmS5QRO9CLF4G4glt
iPdX1lsbHJoXJTbkgzCnPLpVFrynXYWcJ9L7SbQVs483Uxc5q0JAjWXlnw8Gmn6VVqDph/zLywU2
L55ZC9i4cYfr4FWuciZKUl1y2zQ6f3+ot+aILY4yCAcKF8PRHKG+BHIJVHq8eOEQQ3yX5xUoj7v3
R3kjlFz9KKCJkW2uPZuXL1RmOsALidNkyoNhQ+Qv9u0y0FKW97NEG2/K/1Txiaa4R8+avJaa+Kr5
/nJET+aiA2SYblLS27h05+7WG4z5xAp/vSrAD6HZ+QsLSQp7FKxa6PVS7+Amm0aUKE0jSLD4W6xg
ZwVZenj/G76eKcaicsipzzlAZvTyjcYCMTEDyMVmVc3YApXp4xT03Ymz7Y10mZoebEvoMyx2dDde
DlPqTOdtggVKMknjm0AdEgtJt7vuF6+PtXKbL2aZFjdId/WXXoGATBEYw74sfFgmYvxWqiZ6mEFP
XLv2UjyRSSWnANFvfHQ4yXTnIZ+u7Y6jrVhNrZPXEYtJYv9AjtjSZwkGFdGXTey/3v/orxcuFQNw
akhtEIyHxyev6yXURawVyWcGcKAb2n7a8OtN44h5vfBE+pCHajjFbXsjfnw57tE7woMY57Zl+WLq
l+w84TwXXYfWqVUs2yCsvY8VDdJDgYwy5IHBv42m8rkuI3Cf2ijb/TTAjNWlap/f/xysAab/ZQLK
g/2bb0e7mvbNy+VR+5recoSorm9mfXcn9WIYj2a3VNUFpRWveFiaCXcOQkzrJ5acudiIPPEBFYqh
6O68bmqijRCGedP4GGfvi2xEiYJqLpaxAGPcMya+In1Wrvm0HrJtrBJHTptpQrCOeDjydhFAQb1p
zcWy45xWgBOHXVIYmzAsQYAWMhLlxYQ8mrelrYWUOzhCGBzesljFdphLh5RA+eaPChjePeVxktpF
qfGOQlUBriQVzbeptXJ5OYzean3odS7yNrMzexueUmPtqFjeV1VA1ZMbdu3iDq3dqBi5F/1JjkuI
P1oqCoQsx9RKY9gorBcM4rpLqoi93gB4B0JTLqX6Ntt43sG+GWcR45DhXQVJmXrbuqAKhZpYlD0F
aBDksRz7RcU+yiBPvViBph5MSxykkZPGcMWcUW5SIPHBUI6W9XUwrOZrRJ2yITjL4GCVfJlla86Z
Ab7BMNyPNIZTApdJpDsrVIG3qaMZjpUkToY+02CCCJ/U/S5lV9nb2ZvcizSZWvTGvGk6NF2D26xl
dkFMoVAQceAXCYJPDsu33hm7Tz4wZXfhO6uk8RyS9b69m2wCVWygHBy9rdoJ6r3XFBltqkIMLjAD
gQMgMj8h1RaaQKRJWacOeZi5+BTkWeYcMpFX97Uq5s8SyMbnWdd3Tj8W5yL3hbULk1r86KVtfSuR
R/iURMbyAem9toRoNnjfQzWDpzUoZrUfMPjpEAJzna7YOlC1QB0CxLcAvmk9b6XheDTN03T4aE0j
wN4qkNYTBRBnuSi8LHR2VVDgN1xnsMowYa71AehgpfYq0zju2NOA+2E9dfaHgB18Zwpfg92wQuPT
kOvwW9EJl+ZrmGYPDr8LCniWENTNRLk+XKVOfZEW9XE4Y4b5WPVFfe0NaGVsantG6KoUllNfjG4w
KlZ1im8Riz3148nzkwc4nbaNg0pqXSl8B6q4mM3hZtJ59bUsanVTucHwtRQ4qJ8HyirOe9h38dIg
UA96w5IPbVFkVtyLPEfuG3xsSpFhtvBCb0Ww8/zRxuDXQQx871uz6e9MjLOLXQQibZWwSUDA62hE
T8QdcoCRqu+SZ3decN2sa9dSm0VDR9+YmJwiRNJlhxldLT+OMLZ+8CYjHaj8+ijdjuEo0607h6I6
zGE6f28cAwRJLy04fp2JtlprNXUeU+zqnqq6aNpt1UsI4AY9y69jgIsn3ny5GDcdUtHLRtboFxyw
sMVWplNRI3azn+v6Mjd7jpY+Ag57ZkxeuW5CjQWGkG0e15Z2LnlePFABjk0/S3yNPlojiWY82p4a
NyjxqAsYH0GwXexMwfZTdf6jjSwU+wPTSD77TdoiyhgWCthUEn0xIUR8xmelYt4W6t44sc+wdKiv
9ag0kOd5GzMa61ujqtfCFuXIjyjlLp/HtT4xCt+SuOE2bbR65FXZNsMl+MnsFfa4U+bJ2wUMOnzG
xbP/CqYs+ZBzcKNoLfPxnkrAgu5OCranATai47xfHH0As9CDQXa0O130oZt3TLmwUCO2mui2kW31
bZBWNm1Vsaid1xXw5tLcUHeLyL2v/VTJW1NB/Yg7dzK/qn6sglVeqDSpkvdmQTG06/C5ysufo/DM
T7owbYyJXZnegezCPtEAAOIjg6o8PnEXmkvctovvbm3aM/cK4eRuY83oyaMWJ4OLucNCaOv2LhzF
cUj8LRaivbpMjLGet2aRVx9TR/XhgfKW+9GyhyGlTl0W92bYZ1/J1SioJ4kbPuNkW37K9Tg8uMiY
L2cmWj/wCQN290qaHz4h1Jz8OoBqDnbE7EWAL3eMgDgOpqFjJD9biA2fhiB1ygffWarPnNxReGWi
mod3Ude13wY/KbMzDCj6OZ6URhuf7fsYViil73uTKwsr3Xx6ECYNuh2ZKt2VXo+pcWn0OsFTeMks
2JjKqZCxn0akrX2r1TpGKnO6yiGsXmFAmV0bfWI+Swvee5yqSn+HW5k2ECGpPJ9HHgp7G8dtfPQA
oiz6gpcO0pTAPcRlxtVdXXhTjaZaVFjwhRvHvhkqyJfx4DnSOrNxg+DkcJLylk52IrYAjYCLYWyE
KUtGobIAW8RZui2QsG5XKDhRUWloqM8o8kvaKXkQPTNA4vDmpcz2WThY7S4QTvaowkXYh0TaB1Eg
iVY5aXaRKjacNgQNzjIpkIIc0fbDnXpE4GqLpPekz9JwMW6kD7NzIz03/ba4upbbxVX2jZUIy9rR
ymrPZOKBCTCyRn1zF9fBSJKzsqVvEK0NTlPM4S5JDVdt8lBgexd0bjKhgDWGX33sYJ4qv4vEVZS2
y66s8yqPzb7OPqMt4eLW7bvzjEWFa96hXks5ekkh6B+GwaFVyeGQ+ueQte0vuYOcY2z4XByxtnTw
YbYs2rKzmfD3jKbP0GZIAqyXu7k1tp1ptLepduHv5LM3mAf8s1V6NlpT9Bl8fgqQIpdIe2h0+IC4
ivmao9mEP0XlN7mpGqve1pjWRNu6ssG+S69xb2GearyWIYiT3gOPw1SpMxc/LstlDLcJ1hU1gjND
n+x718iLGO4yRl2pDKvxKmHmvnsiUH9RzXRxwC6S4CEKl2KKK1FUEMn7vn4mMgR9W6sIoe5pcs0p
tjzlPNMcqgEOEvkZG1CMJi7owezB+zVCTt5kjOxu66N8c+PLMbo1igFvyiTLbnw0Sm+zzAr0RSPZ
vTb+9hXhgDXfi0ZEaTxPBYX2cALiiJmh1F8IAfGPwqfeLraJqQQSXFZeTrBdZ21CMZvkXaor+68S
224OrUWXLrLzkHMrPAE2kTsqetyZuUWVNvpZSN94Hm06neaisblwDcyxNhZ3KCqZTdrs7VyZ095x
tIX3qVDDDiMEYC8wK2x63FHV35f4gqtN19necsf+yDr8ZtIEChz7sIrL1Aj/UrrMqgsMKprqssJ9
cIrDfNTFJcIBAgRLhaE9hgVVUZ6Xnulej4g9WZsu6EdvY1iUzmIb3IG49sZ+tS3o67Le9biOO1u8
kZvhYBt6DA+B3eTdxRwWJXGCWYh0bySmtwpsChc41KgHnM3H+bESRvGA10yEwVbeCuxd+6b34gCh
nEezRQ8aaxZvwvzJKiF790OUlrvZK0q9Haeo/ARWCiJ0ErXmk1cH6UevnWv7wg7m7KKdA2vZemWH
OXwZaYJtlsoHEZSEWE4SFmeR5ajiIpxGdd1QLqNzhWROhau1MzZbBb1hiKc5qMad9GXgoG7XR9M5
q30+a8owqLdONLOutWcEV+VsWjW2g7jGXVUtiqMxcdVI+JIZETr6Skb3Vh2ocN/qKfk+TUMa7Je5
Sis8YDy7ObNHD4hz04bZzykoEp6NYOUa3wvzxkvsZR0ceMM2U6H9jdtzfmIzeXgrgh6/azHWoUbS
1R86K8uS885OxF9mFzW3wLbLZFebqj+0aipBM+BpRljdWdO8SY3B36WdKHJy9yq7cd1xmDZeZ+r6
Siyjke4QEbDErhtm3AP9tpBbVxEUxKb27GVfSR3IvfDrEh4YaDWPHTaWxcaFqzFiLqCLcdclzbwR
VON8Ly7HqsHGSmXLE1j6/sYi6Zl3RCjU9OFmtfivAhGj5aCystuFZpVg0GpNOBIkFiSsGIiDqxEI
1/yV/5EuokRJELRP6xFixYSKSCuhOYYEAMGJfaLe+UYPkAIHtosr7wDcy7ESSllVkZ5sxZ2gvQ6Y
8vB9zFxyPp0BpAqthK8ReudJmrZfAfKhtWFO8qLq5uSH78/Zn9d4EOJB8Y9u5AocPapdaZBfjahF
SrfTzg6dUcofQdkkkB7dNDvRcn0zuw5R76ItArX8GPrhOQkxtjPw4v2K3ZwiuVWykD8bw/Zi26zt
E/n8G7A2KGkrZgwg1YrjPSqTOT0gh86lqIT1yRCbw9QM8WIs0YDp1Pw9yWr10fcaDkKr7h9LI+xu
ex25u9Gzp7iHloUUUBJ1fVwZuKmUqBKdkqt9qwDjA3SnuAtUBbmWl/UGIJxm60skxjT+MyCssmqJ
o7lAYHIKjQ+49pibsWn1iRW4zulRlYNqAzivVTaZEuxRXS9IuSPZV4zqtOOlMVsorJRDEW0LhNf3
MoDAl4fOuGz69n9Rd17LcSvZmn6V/QCDDnhzOTDli6ZIiqRuEJRpeCQSHnj682F3zJyWtM9W9N3M
rUQSVUAic61//Wb+nefVr9dm8W88VsRmSE5/RmT1xIsLt+ba7ZovJ1FM7qEbq+690+sPauP4YYth
8DtF+Y81GNhNgZcazMsYdjMl/PFWz5lCthFx2/ztaTjRBFUnQ41ltAKBpj4e828MyX8XYP/rioca
CzuHQS3EVfJ4f7yo0mpeua5QO40kN06oXGgXVqohgW/Uhf8of4Oi/sWKZ2PBgprhNBQKcJefLqhm
wywbqJKdIsRO9MgRE5OM13Wm5uRks2MNSxKT8xJNJNhloeAk4UP1TG+eKuvdCon3pM0DvCUz89Jg
Qu36O+bFX9wUDkN2QJgpzAB+Jv1N+eg2qT4nlCKN7U8FcDl0mzQ3dqrUvv09pPeLlcY2HYUxykqH
CAOL+Kdhw6SoZTXXDsKrUYgLmV+tcshNxSODO3Xw35klPu1OU7mnYZ2VZG+kROv5uDfUbvSbj7I9
7B9fO54LgD1+nXD0EeT8+Gxg31l2sjFO9Hjpq9MGnblBm2bmU6W1002RUvs8x+NahjWHD+ahhk6R
hQzD/aYoqid+sxv/BQrrIqhkfOCiANk4mD9+nsxwleZPdcOY43gpy9WEyk6x0ayF+1ilAsi7Sps9
+hqXEn1dwnIw5E4O8Xho83x8H0EHo6Hp4vDvb9Sv62P7XIyh4EkhfvmZid3qs2csPesjL6synFdo
Dg5ZxVGSuMqhXOXvGIm/bkkQX5k9IC6BBMuA9cf70CujKlmOzM/ryX1dGFmRCNd3hd97W3uQLFTa
eUFq0eauPP3mKWx//KdFAREI/QArwmac+NNDYN9BYOytSEykKMN+JLxkouP7zdr7i1vKyuNNQD9D
1sUvBDzbzldtIyOmtI/PBUTrh5ZIvh2ZGt3RLe3ld2KdX6cYnCtbPDpjMQCenycLBZAFXCYOtoEc
jXurUt2wzmsnMHt4aH+/XP7iUg5zN9Sgm9RN/TmKfaz0VuvxsIYYNKzh2ndbFDBg4Srj+Xfb63ZI
/PS0kJwSaMK2x7Dvz+3332bjiYMkbUwxMprntDrbQ928pmZVNswXa0z0x2Se/FiZukvlKephWvV/
6mMmQriXatD0oMmDI8TJbOFeykFZI9CbeGcP+ErRxTrTiQCJ3zkF/+XtIZISTjBUVEauP67u0Zth
hya8TeBY+XfmSeNZE5O2w5tpPf79k/h1R2FAzbMmiwIY2/klXm9ESldgiZcGDKzV6r4dis7F6kvO
33Kyl0nCsMfynXTUvD3ls4l9GW5Y6fghcSXoo3ZtZRW4FfSw0GCgoT82qZd4h7//jL8YXmyWpZhP
4nNGGYqy66c6wOjVLi7VNQ1WxkPLa5LNmG9NiDy8oATFnsNEGZdyb2t1Ou37Wcd2qSHUDRJx4cTh
7FjqHKB5qQBD5eC8g96393YuGdDN05KIoMKePPZ1pEqNPw9EI58qy2ivQ5V1BQkhyRx1iZrOR2WI
VcYPCizsu475hP6b1+LPk+2HtQrAt7FokFVvxfbPO0uMaXEBvEWlRSm3nxSpzGGpusVnUAdDhKs7
4OcPcugUYbGYZbPjGN0S89A5XhH7QA6XmSCQmCBn56kbnNz4XDJqeDKyfPlKQjKwYe6Zq8Aokwft
U3ENn/NK8OVVMnzxcpqztGOymKX/KQ2GL4aQFosN5BGY1fw01CeYoSyoMdNAUWnuiBd1gqZdpt/w
In8tpWAN0BMZFqUylePPXoTcKTfT4h5W6BA3l7wavHnf1UuXhmVltvtsdZX1ZWnjGpA7q6tD6+YY
KWRDI8J0WIb0OhGSwhSGCVQXgHHEejS6c77+hsv0ywEC68CFLYtHKIaB1s90nUl4lHqQkYKevPN9
ir2q3zOH/M3O91dX8dj0iJeigoGZ9eMuAhpi5byawEepk4CGQxkIxjXPmt+s2l82WEj7GJ9hfQpr
Y2tSfryOsomnsUfB9adpUtxVbc3HQITY36qvxT5PZozLtzkRtqhmd2qtrLB2f79B/FIN8Am4n+i0
oT+RpvPT6prUejTkyicwdaHsOlMVvOigp70zJyPgXT9HmL17e50R4cPfX/qXU5pL/+mPwVURP/8s
GcBdvx0IfsiCZJJrMKFEuW6e/7dGCu0RP5Eq+Pvr/cVD3TpPZ5NUYX7wsw1TzFsOoRaYpW8K9TiX
5rcF4f1vnuifXLof96FNyU33s6k2tyL8x0ca0/325TLio2RX1msBQF3sUs8Ex2+pEdIo74qkYDSZ
or7J1KEmMH2575cGge0EqgQPQxjjvci64atCQFfvmwszYmcwxXAY67rEKd4mzVxJB/YB0YGsd/q0
3mCw6Xel4/TOTp8yhxjzVRidP/JJP+MH5CnRUBSjGa68U8RHawrO6FLtKtohyxHDvVgapfXxy1SZ
99eK8kRAbB5/d0tDjgdUNHayq/Ax8iJGsnHlk25olmGhQBAIe5P8oQjIGT8Zr0gSc8exTqQl5Cv7
VY8RXIctmOojbcgkngWQz3Ke9WLFD6sY3EPfzaXm101PXhSj7O5thYmlhSn2oHOYp6kYuZWD0Pd9
sXoUDqsh7ivi2PSg4LzSOV9m+zGBY2X41VzGzzlBGB9dYzdwBtR86t4bZs5Hy2n6zKfxw1z7z2X1
H/mg/I/uJj84ovytW8r/kz4o7Ff/12/iFx+Uw1AnH+3yow8Kv/EvHxRd/wcNBp5S8P9d2q5/80Gx
/4FmkH+nC6Efxvjrv31Q3H+AH3DcIUh1+Y8Ntvg/PijWPxzQDMAMtDWoamAK/eSE8S9zmr/2QQFr
2na2f3tRN3kxVkqbTcV2JfdnKxQBKDvUnkdMs6t8pnbWZPmUxmt/YGJqHQx9i/7rK3Xndgwm9fhu
tFL14FT4mOZOauwwc7aCAtQ5zIvqJWbYtsPHHDTNySElT5Pqx7UwMM9m6ArYalwbQ+8PjWV/GG6W
Pzi505zsFUvQXgjXt0r7nbTub6Ozr4b4o+10IhYblxRTFHsPYB8SrD02Ar2t07OeKUrUZJ3GPNOd
vRPlcPIwJwJMu7f0PSZKxx5lgQ/F+cFSvM/5UjPdbVbIh/NFIbLFV/Re2ac29gbxoCm7UVGM62xv
7rOKbJkc16sIYxfv77KMq32qdsVtthNKwcHL3eeEZjlSaRkjSafzaR7d+GBYxAmGRpeB6rfwgvUQ
hrD63Ch6hShQKM+NC9ELpylZc9Qk42vRUQ+X2xzUz6heD+7QkgHtOknpz3JQ12PjeMrzwE9st7PB
SGy2UkLN1d5So3peYwwJIHGeM4WIaEwrtTTQVF5xJnhJuBC+VYUJI8Z5GyOKNxx697UjlChlo/u8
MmPdIYdJOj8DHel8e3SKJzMZTRxaxTp00eAyCVnUPPEihS+KM32cKRdoxJ0fj2W1BM6aZVHc8+jM
zGZW7rTUacGgQUHyG1fDEm1w9NcR8SMCw6U61m22HNS4/mosxndRrtc+W+2oFObyTwByIP5UISwM
3oakkFrPWvOoJQcE4BXmEviMCbl5eRR9zfxtwBHeoeZ6W7S0O8+UtB/KoJ5x7fDXZu7xAu+M/Sph
4riL+USRXh+70foqJUFnivI+M1jWnfiLKJL7ol339aweKq26tZ7DFyh7nioYwMNAGuj3LrVNvxVr
u9UeEJ+S1AzRrc0AylpIQkAT2XI867lb7get8h44CUIXMsJstdESHzwOokvS4OjjaooMa6v9gojr
sNaG+jF7ikmxmbYJGDDGh7tsVOsj5ZLHIJGxNN7z+vJp0Qf+nKEWeC7odXmBwdhGaiEfO1nCSpga
93mRXfU4L5C36xEKgkaoyQGT5/HOI3TZpxQwwAQd6Kl2upyLGnbTnOwhrepHJqxJlOuZGpXYxr0w
tyaCweqzy9CAS7RSjY92VyZHPS7dt1ERxnUaBSyYfGjGQO2bF+KX3h18jv254ZSjJE1ifxhtJyRQ
QQkkide5mb81UyVwWZHa3ssNN6wQoQaInl9GOsA7JpMJIYYMA4ttoiV64tFnw8oujhy/kgTKObq0
fK44X9JgWFS2ik4d3UCYsFNp2vw+I5DQK1W4Y0JTyScU9jXGQO1WWcp0sToac1Sy9aVIPfsdAdET
jBSHIJH8KUvrk9IYqo/9sxcYHslVRj+mt6nEB8nBBvpIqYATrrfHqRDKR7/4caHT2GPblGahMTv2
2R0mea02zrr3xADSi2CXdHijwtowCSZcc93XFSQhxairO8tNxH0s1cugTvYe8HI+Gqvj3DKEWv62
TZ8a9n7WoJlEVlE5V9njy5zZ7LOJAlehiKYJQ+LRPWDfffW0bC/deo+LPzuEPR7d2rjGPe9bN31F
sWJATbZ2C9wPvxqSNUagMoa1k16s5jFVzMH3ujZaB6+ICBNxgtkt7EvcWiHz4e/SBbfk65zGpa0C
r56SkGFFg7M1E1wVrmHVVNmjV68WZtUF82DifHazbeAVPSMMKptiesAuOT+oY908W2obZfUcZgV1
dtpCXhuqT4tJyEPLcLawrFM9ltFaa++LplZH6TrnvlTMQBVZ66Op8o6M31XwODt7Trcax69rtT9K
q2JGjBSgzt1In4jMUhllYSbumgvkNedlrmv+vJspEWMRngHpdYEYupT7X1/1bsowEyzjg2mtdmAs
3zCKmvbq0FR7Xrr5kBnr6zgOOqeDlYTTIodXy6tCcvJGCz5MN7GIvfEhbyESJEOyW0TfRPnYZ1G/
WkGLSccpjRk4OmUFnaypfAicdwvD995IlAeN+f9DLLHabwhArTDAcuP0XGiCD6YWodNlD0rcvE/G
nDFFTZfI1mX2ZiVw4cys4kuy+wQO3CLdqRJfH1g8RteP97bSQW5ZZEirHjGtNu5Agg3Mvoz1Ck1m
/jQmsj+UaF/cKS/2FvFzLA91CFO9GU7A4ZFGdGUxXBZMPv0c58zWT91G28eLp/upJCap4QjGxv2w
Aepk4TZvY7fovtI3T1XXuqeargLuFecmYo74OLVZtxdDFbOHt1NY5vVj3dUR4FV/Sox6X4muPJDh
pp56TAGee+2OQIApHNYRblS5wlIwczUSKK4vXf6+uvA1FzV2HD8X/c3oCX6OYfGEba/glVakIYtQ
OzhS9R6GgnBmTPUIMjNdE+funKlrons7SJM4wPEV7D264FhisgsXhcTEnN+G0GC4FX3CcMUfqr7H
vv3FyLO9YfeRNDsXRp2sfJHee0n1rdWdkEAXzo00/lpyL6D89O9wt/jZfJ6QLeL4Za9Z/CaVcbol
LgdfnKsW4XaLtl+9dL6QCsmscrTlZwKORgxm1zaOHAqxLMrZbgBuskO1JkaQTg0MPMFqmpNhx7b+
Osl+t/TafsmU89rkl7l4SyoOzPzN68s72yqZb3ZYAoi9lee8bKlxA+fC2+B1FstTnVuPSfHFq2DD
eCUJUVjlt0qoFVcvJt3VOBZieNMHDtexC8de3KOgOshqRISDpVwqISFhvc++aPQ3xCTqSdYg5/iY
+xm5tHaevJJJP0JXsm9yTPtDOjHTcFvjQYBOkuUaKaOhRj3xA1HW7I3J2wm7PJnZ2yKt3aB67R4X
/Y9iLu/VTg/LRn+if3pr1PRkmcNd15v3rZAPPQtmnTI4X60nwg4RUYQar43iSUw+s+mjQtlKBuKS
hfHIBAzjkeQOQ/rD2kDjYTgYqO4WlFDVn90CcnSauZ+VYqKt6lgubs/xMApsWiTv2oxaCbIvJ5nw
x6KLo9hIrGMubf0wFfW+qNX3VTYQcwgBCeI5fpCOkh1Mu9bCQYnJJ5jNJ1QcRlCoyxA5RiZvTcvf
smWTfM2U9nOajoQM6CUndltYZ2sQ9d4byN1w6oWM4TYm/Di9VovyPfWca2tNLC7o14Zsvy2pd10g
iHtzGnp9uis2V1ppmJGRtSQTbx/Lke0bBRt/Qw2SRobZZnaizOnyVmo9zzEfqzcWWsX8u3kti+lu
cO2v9aA+VbQxd0zWvlOdNSeBSOoNv6vHSu35VDCopjT1beXJrLRHl2C1XaKP8b3WTTeZajcw0X3L
ZtCJZbuJxm6w5nq/cKGDqibiA7+t/Ak173zM8u8DjFG9cndMzOrrWlL1oNkIBhOulGqm1dUdC6I/
msa7r8oCQ4O1kjfeqQe3Kr/BA46EiUpVKJV6HOERRlAhlBIMwDDDlvHpxYi7CRErzsRSTc6i64rV
h0r81CtuqiIpW5YXGHvOFxTdbpCKqbjECC3DDU+HWI39ki3dPkzHms1cyCHUQASAD4wS8m9b+16R
oQS07Xt1WZcI9jslRpIeEQg2FyJe9Ts6pQGTleJ9iOMbGGT2HrfpxeGkB8PzorShCrfTUp4rrSMU
2C1aKDF8Rk0Afwq41B+QlvVDNTHaIVZDOQoXuqKvYTDj55uGz8knecbC+1nByV/6eHJUZ90rx3NG
bBg6HkEKZ2sNJzE17dOcrt39GGe2D+xaPSsLvGTbkSCKScXtYIrqHTktJfbPXrLLwJVwoFS8CEJn
NpAK4312myzZ9QmJEB17+n6dTBGMVd5hHUl2I3RIEYJJDyeShkpfmvoH3jbet4X3Y4RNlt/qUqpR
LkmVn50ePzU1fU/dwsCOKdGOTNrrUyUGeKaJM7RHamvtxUwT6G7Qh1mkXvtVj0e5K7rlXGMbheFD
oXkv7cA5PHqKHZhq75wwgklD4VZL5Lrr4jvVuAQDn+qTwnhOMAqwnHtU6BiUTJpzKJzOPAz2VPkj
JtLKwdW1OJj65XVaZi1MYFqW3NVyuM+9BjZnMb+nmBDXoURwgeJMLvKKjUB83xZQ19rSWfYLO2XU
N8p6LYbOC7W1kfulW43PgEH6brD76aRtZMDANdmJS6ljzNEmcCwLCI+jPYU9GNNuqDt56jxPOXkj
XTGmHi+OVqiv06hrgYU//KeVcvsTymOmGyuiVXb3aq+5ANWw4YZApCgOVBiFKz6jUj3HcuhCra7n
qHXi7lriyRnOqLLupacj1XPy9p+j0U+BPbmdjyyBnraLYMLmYWv0+0yrb7P3Wtapovt9hbBDiA8t
reKocKTCsR7rB32zYFxr+dWrO3PPrMRr/HiJJ79BxLZ31Nm45IsVB3anmQ/w9N9JfrVexKi1AWGv
pd/z0r0u+sa9tuz6EsPE3Mdp05K1pFjXIpXPeWttKgzTOjJsrVi61Xtfsdjidg4XcutOdjmUvt5R
15PV6p717fXEkudToTXF42CoMwyEQguhDD0YCbwkyI7hZFT1RTjWfKVVnx/kqHlRP9Rvo9XF+xGS
1KUZiz4kCGhlb0qms8N055JPcT5GVWHFWPCtOeTDZb0roYpz6FL4dwoCEI6TNfVm+J+6eTdpbfzm
DkIeRkQRUTbG1s4TnD/q5DgHhy4xcJxU8yebTFzEjCdF47vEI5lAI3P0I+EL9qOReMtBOmO1Fwul
b1gja3vTpbc8Yq6q36jarC+G2/Z3szpkAxWhMd1LNni2pdT8ptSIJYxqPCYGlguSAdJjZX9N5SHJ
mge80L4mDLkqedTlLRV94NoHo6+/LBzwp2pFquOJpjp4Tid3Hog5NehEcocnLeWx1IXlJ8Ctn6Dd
ZaEik/oryxMTJBc6RgUB9qIMWWgq+XrLiVF648bn59lwiu9mbM4YBLXW3i288hlPDnbZHEa2VNdn
HSsZnDLi+VNaad5bPfU0MZMu3+cxq49LbOSfWxP66OrFGnvQiN8UHmKVOCyDFhYC//lxkOU34eUs
hJ7JZscepa1F0DLAUSMlhS5CyK1Bjv3mFeqbdtKf+9RI9Mh2FVXb94Sq4pQxm8ptpsKlyUN19Gaa
iVLQDJTDezJLUNxUncWttmvxUPAd96WghgywSysui2FOCFBqqd0j81KPmVFBGl1cWaV06ql21efG
eLWzvLqbS32mlNBAjf2yNNM2qKd4ehrmelpDg0sibpL2nZpp5Sel0cxjpSnrreo62lTNKZtja7iC
KWWKe1g6QQHwJymcB3MtrO/xkDIcpD7mRHNFHkxdYYOVW7lzdkwr2wsdL1UoCqkb0pXqX7DCJEVq
jpVdQRjLgU2qiSypGOGirQ6dg6B/yuGPT47oT2mikOenYnZenG1Ue0pAP+99Sbz1oSIy6kUUNBpV
Lbuz3sbgN/RZPmee54CYWRJXd8eF5C4XWmwNXdtej90PKxXHcfBEoA5CZeuvK/xKEriSA17sRima
a9Lk8xETpNOc0z3lyrlOjee21QJTEg+M492upzcZki5+xIa3OZibnFbWogtIlaSNX2fMAdo2XNx1
35rXpkJ9nhEOqMf6I9/iiGPvm2k7SEvMKB/cNMTH7Oi2KBWQktnjm5zGIHe0feVNwRBjqpq5fj/d
JdSxt8V1utDCT8Ei1gdTF4xeOOMJ8s0DKys5b6as1kMEG1XUMjhR50/EZTxibRnq1bRDavVsqlWU
yXhkSnSYyu9Fx+k2mpNvZ/bNWjvxTJs4boljm6O04OCzp2B0LdRog5GBk4xyPdupbZ88co2CLM93
rpp8nZL0u6Et2IJlxcFarCmAdkGcmY4AJzPLT0AZqPBAGf08xh3Qc5e9NWf13nK9c626NI6pdXYN
66vbbQXemKVEjLse5bwKJYA+1ORMeESuR7BVrX5fdCpxR2TVjeM4cpplDjQ0hAcHPiLkEcAPHfgy
NWGjG+V9tW14FkRypDX5gku3RnKXTdGnWu6H0RRhlus4cHIqeWh3XPSCc1uSYrXZ+TdxOBR03Yl1
sxjQ5OAp1URgWdZ902fnfnW1q0dPn9Wol8zCOGtZfq8zZHnCkc7esUg/cHUx/G1NCuRkXHK5E8lC
s+ImxIMurIyaAZfxvRseFX3ZmZg0UtAQamW7c1QaIoJ6+2RaIiIhmRPIOs9e8tlxDxLXiFXCMnK8
51XZwDL3rE1oUuAD4GHnt05zXt0xD1HnvcSNdZOKlvhty4C0V+4hAOwHMX+oaXFNcr51r8/0BnZk
LvNnm0RYCondXDqc9tVdHl/aFHedLotPU9neKF3vChPUWJR2HtWx+y4zawrXZdvXk9tYD+iCMrIO
mlg/LotIfaTIYTYhAdTNFaq+sq9zJmoFJEefuGfNF600j5z8n3LcpGKgyHCcsV7AnXdew6TUjxpA
AE1jKFRL+HR8HoMsikhrRv+JrIsVSW726JzAbsjBax22oBZjfqUuDn3Sn2xiD0ESsQTsGzLCFAaX
yBkXVxwmp77YanVYjAegSPqAad41ghMlRr+2TDX6MG4NoFh/KgsaXji3fg/RNSinej60S+MvjQqk
Bb0jAA18mNxy1xU97xvkgn70YEEAvIGcHccEizRluqEA3RMrECb2xzS5dH5tzIHufXPgdBo5bOOy
+N60MQi+ufZXtdbVx7ZbxtBJG7ZXORa4aZEYia6IzAlTzw5NDMMMJ6/GpzH6KPWBV2fLFhXK1a7Y
9MoZ7dQ4hqhaY6gXDEpPqZQhfOX3tv2kuaj0Pe8en6tAZt7OkUh7xqHYwSbcpG+G+RRnFy9zQzHi
IzmZcYiTlDdpiBlfG+07VIcPqvXJ7zTZRkrnPhS1ER8Taz4T0spLL4f1PDMudWL1oerlNSd4z2ej
/1Kr8z0tybGaptdyqi6z86Ztp52ERgfkBJ2toyzAieE1z/J9St9iNzyUBm5IGbenbOg5dGflRdGv
hC4x5IDkrw5nXDB9t4LPheOTrmIuW12Woj4qmXsg9Dg5t/zcbI+HKll2Ytwr7cUEsqIEMk8ueZhx
+QIE4Rfxi5zuRpv9xFmfNH0A9O93mbcfgUibHl3vQiUL3jKrThBX7pXpip8O51y+shH5VBzogJhw
IPJw2ltGPTqbU7jY6JxX48G2XlB0Bpr+bi1fiu6FyQt9H50hp0GHfFGs87klxNFpdp371qkKg3YN
BkXP3IMzoq/vegX4DfJMUbOj0Vq+zhizBa4oz6s6OH6TefNzZy5GOJApEukMboJSd59H5ue7etZv
pjMsV9m1tCQ6spy1/27OzqnCI9jUh/uSbm/nIWI+mQ1jB6qXUEld7dzE5bM5ancyV46tzLb1XPOw
Uq+if+yxo3PEejHRx23OxmE+OIdUpSNlco1cw33MV9OObMzjGr4Drd5iJ2ddGz4jh4bErrSDczUq
NJ4kjh3c3louIFtm+WiU/XcOIIAQ/DMDMx0uMAjRVBbbPt4v7n2c9/MecQvs9wIMhI2X4cYbOoiR
pJC1e5zUF0ep74gi8EvUoUGXGvZ9Ru7LkbAO0NzhySwAim06HCk5OOZVC9c4eet7c7k4k7WjsmZ0
hx1Vs/ieZTtYQ4mLrj+sLeesvi+yYjl00+ztoIdMkTY7zymsV1Kyzmqu3jfNp6kdAbur50JxUDD2
ITkyrl+r2mnKzd1UMWyr1z/xU31JTtmUTAerdOMdqHh+qNeErIa0s+9MdbaPSHyvmWqB6zZhqqa3
BkwXxAWKiVd7jxXybjoZa+Z3KcQUwHfVQDgTV8BLHtIRsQmZ1YKRBz7iWIp6eXlN4nOuW8OhHJeE
LiSWaMFE+6h5zlueJdmx64h30NoMDSy0w1PmFCQd01fABHCunqyOVSaQq+2kQagkJLovgl/zLb1U
9+paytDSp1vdOnXUws6/zXGq7hsnPZtuAZfaVcPE6qIxqenqmjoPhTCPo1keR4l0x0zjoDG7T8Da
z30P21Rs0p0t/8ZnulAGszfOO+lSLaFCU6k03KG/S6iinxebwE+kQBSmTnWbc++jmsy9po/owN1s
jz/e61IqdwANL+TGHNAxHbTGfVwJhw17dQDP8kawf+u0pu6jQZ03dExyYTL7aW9kdLD9SyVJD4EW
EhhrbwINk/1c4Rtz1bpejyxzGiMEtf9Mqan9NXfbwyqKL+kSUzJaHF5jQaEFbecDUyxnlY8OnCQA
iekZ7dMVd+4Xl9ZRAZzfZwZlVIIf1Y5OH4W6tI4V/EKkrWYatI18irEYzphWrOWpI/p573Xp19Jl
0Jdu3jUci4n6hLHasV4Z0gsiTgN1YQGS5kluBQs+FqGaFBfFgT5Nc8CEoVLq9GSP+QkALt5NYlz2
o0RjjElcGSSmsRfrGqR2y88sEPnsYTpmQirBWq7qS1K5mj9P9h3uupQ6aEiDrWVBg400v8Z1YmQS
i+J0G8jJR47dzCdOLAtw2bX3sp6+N1hE+oNNnmeMfd9u7ZI8aAsNs6TFau+K0rjP8qkn7JFl3PZu
dezbpjol0mALamZC34aWTKXOcA621n+O07XZAWfo4dTGaah01W5WtCfex4c2A8gB5UoptcgnlmvP
5HcFJ4vVYn7DwAAF3bRMtG6tPE+lmn+zWxO3W5m2p5UYXYSYpAozCdd3GbZeyPxUK8rWIUOSlk5H
OVvdUbFdUmjrqghE0W61Xq7h75APwaYnCo157lDcwYVQM6DZAYPPqE3IOpuzV6WiwIMxv9dGGAm6
MZWB3ZJb0LvNW8JA6UGn/whdoKqbO5t1BKiUB7oslXDCkvtqrCbTDDGSP5VvDk1e/rQM7TPpbO/l
oCo7s129C3UiBi49g/EMuV3gdRsrUbWvgo4YTXB7VnBzOaKdy1+we3Uv3dBYx3YA7YYfBv68qA8k
m3l3a1PijarX+8zrxbceoeBh1lv1osvE+7JMnfIqinp+y9R6xa9pWEBFE2YDlfysKbVN77PeNXZ6
v6T6TcEVA8iWD+DisfpEzMcENMo8A/apX88S+bXmfSsaI0y9sY4cvUW43VdUQlnhQWCgfqgozlHP
52wjZolxhqNP9i3JTD2snObFxt4EqbYL9wC5c9TN7npIam957me8uFyscV/Qs14rTc0+M2IhjxsZ
qK+hNa5s7iFBFfsxy5qjk5EORu4h2lR4LrGTEQGCzBNUCjeWyoigHlbHtF80oK4pO4o038H4KjZM
7Crisr3HYOUjtroyghjBjtatehdMKZUE4ogu9Jr25KmXJVE/euCEVNF2CiTS3qg3sIq3B07+rPvD
YBho2q2nTsX2TJSlOCDpN/7FFv2PuFn/v7Gu4Df9Hevq6YNkpz8O38vv9cf/+uN/d1+/1x0OTH98
1N/+eGaW2H/Uf3z7L/bOZEdyI93Sr3LR6zKBs5GL3vg8hMc8ZW6IiBw402g0zk/fn5eqbkmJe69Q
iwZ60YAACVIq0z3cacN/zvnOx38QlEs//mjN+vtv+7s1S3i/QdLyr90ZlkdQiMDgPzuqhO395ksH
W9S1E5ISj4D/9I+SKiF/A1wXAPSKgAb9w9Jlfm+pEp6Fc+sa7wyvjlnH/7fMWVfu0L+sWTCa8IBR
r0wFCaCeK62W//6H3MFCKA40bnqyinTgZiKV5ZASWmJdH9raHqoXRteN+kyuJDAOsMJth08oGY7C
zSGxqP9FaOWXCCscZ5B9wLN40zjPrp2kf349TuDMBcdsbjmpnGBv6J4j6JA3eA4ZIc4q+4ZGGKI6
KapO2GsNKTtzmJhyi3KTSQhckAOCxQlWMS6bv4i0/lIVEkCUu/qPSdeCxMbW+mtfQBJVZSQHt6dl
O3emZd1UvXZORSdJB4ONH2jqq9PWS3OOotAAFq6RZajvSbBz9kO9ERKvURJaf/W6/mwtBizFl4sn
mHheeG3A+5XZ6bjarUWQndpr29VMIrr3sJ8VUc8oXY+lAMHSBs7C3bdneqtfp9H1BloWcA2FhOXy
mLyYO4p5kas0YmS4oafI5M+VXco3eyjAaGzYmrLUw2zg94aLuz3jXv2/5e58VhV//Vpv9ycD6H9r
E/1/0fx5zRb+9+bP47cfJUvOH1cYOlH+af4UNl13nu/CcCSLzDzsau7+vQUP5Y2Vgu8pttCQsasl
+d78Y4UJgt+uiUGc0zbtFw4pp/+0fwbubw4PIckEFi4SCv/eAnNdQP61wIDzxYBKRpIUoIeUYP+K
kbeXHjKT8ThAXTUpBzfNpYo959RggvzuFHN7DkAc7ZkJteOVq4T4n7oTp6xyqM6pCscdxXbjrbQG
KEkZSs25Qzh8kEUrPjPlOkfA9Dr93WjMN+S/9qz+Qg69vmrp8YCSprzy1P1f0wI+PXeTrDGAwHPQ
txkQmx7UUF4eUVril7GX40sRevqI+y25RSZT380Aym9VQZBD/ma8yCm4c8T9UuXeS5LEzYtl3PA+
t6X4UGaovgrT+h9TUf8V1tPG0vvLD5ytxMK4SwUCIOW/r7B/WNHtRY1ZlYdiY2Y3POMUyrOV0+Xq
HNq5/xz17vI4L3X+BmQMqgx02buR4uEeHnfRvgZle71OaP+y2EF/KKam3SfpJO6spEr+KqHID/LX
13pd4cnAXBM3V+TwL5EIyzFGWr2FmcPFcgJgIbJR96CpVd9lQBHMvaQJTF+cnhD37ZV94eycAXvA
sWzGFkdHBgdvO4VeEN13cVnCmBHUvjFe6E2Wfq1w1Nq3qRRO8VKLyOCo8hP/Bvp3H65J4fvZEWed
Uod8GD39PMWxg7fTHrjyV3MWIEdOjPPERifo8CcIHUt4nPMEDNrcDH28aeow929cYzOXT7O59t8A
xAJ4cXswqrmcOlI8PdTqlTul6slJlfVY1RZexjG14q0S43IcF44JT2StQvtge2k4b0mv5cuBejj1
4i159OQts8s1Im+XL1kt1I/ENMMTZr+OA2fYzTfFkva7pNQHbnzxJjbUuq6WVEfWBmtJ+pAirX4q
W/fOatZt9NZ6tXWM3CDBhcQmAAkg7j+QciiAikPrBw1BCnN/mlRM/APdmnNvyvbiDbV+z5ZmPLSd
v8TbYUyDl6ILk5ssGD3n0OEaeSitLHycOike/U7h76j79j3Qfndm9BUc6slNvw0I+ONausXyvjDt
v53dDPM1gayvVjTh1QArl5zEBOxntABsA91In3CqNA/LEsCvD3A2HBhVdXcNmaQTkcTlnDVteueP
xrHQcTExER8r1ZrK4Pm2FHa562c7v0jXVBcL8+Ntxb0eHx/OPu7SsmpfGKj7Z5k4E2PsoN1YsqeW
ZgjqM6Ch6CaPM8/foD2bkwzz5YuqG+cxABLYb+j79c9ZLycUnNnpsBBGeo/TLcN8Mlc9DtTO2wfD
EJyaNO3xY4u6eY3bQgGXiStN+56lm2mLYiVa0FRKBQ+ZnwZv3BLcQ4OV89wzQ8HsZoUfY6vGu0HZ
4b2Ed2V2UIrn9Bx3CASPZWuyp9Smtr3hqnvJx6h/GqWx3rt8WMQmr02KYFcT3GpF4hwm2XIxARTV
r2LaWl8XFoNXFWQtQ8EpdH4sQx5FG5oC+r3F04V5rSD4umIUbdHhUGV6Z6Vh/DEpDj4qF0hgytjl
eQBYvFedrXfN7I7dTevF3WPtxZO36uAz0XI+F4csqHHHRrQMrZtRVuM24iwXHQxQeu9YNwI201SH
5Y2WfvvG0jZvurZVR7iuUMliyz63w+IALSwWyo0zEIXrDgNdsIldRjb4biqZouOQNHjUTZT+xKLQ
u1gaTYyRY/FbcRfDRzGbjhTURU1u8qh6fzjPXJKwWC9TshWxnf/0cYQBeVNJdaHP0t90xjgPQyvn
rykZvE/F57DPTVp908I421rW9lu9TODG3KJAuG8mutt7MbXfukgWn9qdkgebcau3m/kRnqA8ubck
vGB8x1bZHJjtxXddHqqL0c1818xBuNPaq2+StM2/Yl3MwMdy0wPeB17jhJWHoVBgN5/IXzwSfjrO
+c4fp+U9hv16gAxUItHVFiP/ssQu1IKumJmnU3ofat999qXfvSwZqUyu92W2HepkOLdj3pDDGONn
pWncwjgQi1OdBh1alTEPnYrDWxwU3Qf9HeFNiUPhO8J3c2DNixHxl/JrJgPBFGQg2cTiUn3VQ9Pr
VY8/S+7HvI6GQ2nDBt94+L/0gTlEsxWhgR1FMkRt06CBGYkcnt0HBjLKuoTVeIwzwsCH3PXHlyyy
a2tdcCHhB6zmEQFXxZh9bP8jsLX1Mo4d4wBHW/6NHrJ433W+PnmFn51HqICrIe6aea1Rwx3QcK3b
45NwcQZ5IPmOVjDpJz6hEP9DRuRg5RD1LnfzMsSP5YJuTHKv2uiyFvddn6pnxO/pZnAS8VAzQxtX
bl6FUPVixDA19J9ZXUfNZoLDcWLGIFfOQLKBJd8mLtAl/TFJSnHHKmS684Khh0pLLEFfktbxdiYX
clwXKvNOYkyaXe20rlwpPw6OGRZJtQUFN782Au2N3qXxNeqIHziQMHGuxGNysdpEBxtYA8Nd7hVY
ztssb/fOhK19Y7y6eJr8yoPFQGBr37tJFWGCD5xjZZUJ713bDU4l5V7HlZ473dlsn08V7xg/t+8Z
1PSsetBu0zHxHBz5DBNTsi0qguW2CwFKOVVMRECzHTUtPsbZ8gvGQWlxu2jVvPlpQoqGXa9+yZIY
ndG31XCQ3SgecNCZY89nzHlJduYt8MhCpoGdHKFeMeMrGRc6dps8ZHNQhQxtRXjg2lpvtfbt41Q7
9WM3O9S8Wn1527mjeSqHyP1B2QW0QL8smrWwxPwjEnFN7TEWDsOP3g93rSfGA67B9D5dSnsHXzQ6
2TC55rOVusJfdSy+m3KRySWBSHezCNecuyg2j0jOnDJIeqaUQQZYmDsbeMU6Ntqutya18l0sI2x6
6TSJYFs0fnabu125LwvdXyCJeVvht9mtblV9ZkDs3rgFVRK+qx1nPYqpe3ZTO1jOlGHGl0WX9qmg
2OSZmq0YTS9rk2fpLuOMOwE51UhsraM7YDgLvfF7l4hF3TT+GADMiusoxc9S+7uqXNr7ZqSbp+45
NW10Ebtbg0W1Oja567XbYCRTfjJTBbUIXpg5iErAK+niRllrnn+WoaWOiufWyuROBpl3nsPJeW0V
fhoXG84h9rr2TUiYF8dsYAi5hBWpDAYgFNtluqieLc+I45RbQ7IbbBjX/GN/adgQd2GX2Na6qvL+
zQ0XLISkF452D9cLpmLPhjzRpsZuIVR5mZT0npzKz06YcJpzsRCLX82MY9FXmfGdAyziW8kp6ThX
vkfy6qogRjUBGFBeyzcuw/Zz0VjN19hKuCygQ4dHIYtxm3KkhqUQeurEjjEdmjISI9GUdDmlDgvw
trIm95EyuxjqZONvR237u6zxE0b8i3vgx0qknUoA+023gXff8Oq2XezgEycwE8Q07CXyJmN3vYeN
IfYis8WRlFO0dzFT7Bg2D7e89PKp4e4+7Soy4D8jwG87oC/6KfSF2gk8qzetLrJLMcT91yIx7g24
gPrOY4e+VQPnY6AuZuAPoBZ574zO8D1r7easIlzIyiXJXvq6q/CLxjiGYRicsdlNCHlc2zZDXWR4
WDLmxPHSL3fUuyefdt3R3WvXauc1hbjYRc1hAhMRXFE7VAYpW2b+JpnC7F2GQt07GUba2GWcumrj
jOhRbDvUhNNG3YPKYikA/C4PTWH0eXG7gqug9g61p5ojfoD2PM9O8U0Es9zioFYnEXh4nARk7GcT
m45RBbxE6wkaSX1rKbbMrl2CrxRILV8QJYbgnHtu2BwcRYhhEkPys017c+ekqL1Z3peXqzDzGuRT
cuOGafPiTZ118ow10yoToClZrMF7mWApl11izl5XLUfAiBYYrwHLWpGpUPO4i+GilYi37URvxRkZ
OWt5iKd53zfW9AjfR37mJpf5LrfG8tNPs+aun4W9VRwN4BTL6dvUTnLv+qo5l0oQA1+UirddMZBB
6dos/eA2lHnrMJfDl0Lk7U1faHc3MCyc10nY6y9WjOHJsiwl17qKiuOkPO9sCQQd2lK9u7Kt0O9x
NvbQi8tiHfhXsmIxelV6u7hldG+lA2UXc5W6OWfqhGfXkd2lT0LqLqkb1q/pHGLTWTC/h+CQra2p
rdy96f2WyAw4wacgD/M30I2sLsjt1qfAIXr0U/2jcnn33RJbj1nSR7djYXJY2dLJTpnxuhP0TfMQ
NzrDEKOXp3JpxKfRwEG3Udwk4Sboy8k9Abi1vmgsZfVBKQTXJ+p9MFZh0/oaWL2+cXrgrGTlJ8YA
OYLqc9j01p03xOh9bVW18BtMmH8TxNWay6Kq6JsaBZoyfl959krpqltCHvom5yiH9qH88GyNWbrv
vRQHTo1h8sMv5yne0oQ4HHtLdz9jI/uPvBzN2WTT8KXm4bVJFcjAOqQzCmPXca3iCjo9KclXFz9I
WH2mhifOUUl7b6c2Ey3Prn8GyB/namyrR1y/FdE7oe2HFOX+HI58FFvhiZDiLhF2x3GeK2/f9L7L
auAET5OkF3LDbHL6qi1F55A/oxnJIE6OI1dTdZs7HFA3CaxU8M5tldZwZLjkrkzoDN56qiMu9Aa3
2zqBO3EaFR5ObDBOeTO3bTUdckcMX+uA4GTFncG+mo/Dr7T+Nnu7idQP2Sz1eyZmdds7dJyT4nDU
XQa3aBfxf7/GARvPymoC466rzipPHdNK8GcjVjO7CPWDE1S53CN9xYd+NqW/no2sP11a0++9Fhux
S3bzAWr79B2MafOcT8Z56Ypp0es4sQZydBB/zT7MI/tnlrjpfc1lEP84c6JvopZet6f4w/1wZOLx
rfGQ2SQJELDjxnkEmavU3orRq9aEsfxd0lZXo3ovbpcgvmJz/eZQOBTVby2zhB+99kCg+4vO8RAP
higoxGxD4i33HlFXM6IQXnMvUgN4lzMcjEHRcXheOZ5H+CGZqxkSsvKXHdd6cefptg3Xhan9p7CO
3GGj04AIZXWF5a0rdFbu2IPDUIZysm1eB2XzRGcq0LJA65xdV05xuVPt1UW48De9DTqG3Ts3ndKL
KthVVy7wByDqYzuTIBB5f2LTMq9s5dHFgwUPUMb1xI7MpT73jrY/tKfFx+S48yvuS/kcZE1yGy2N
Pg2UDdyN+EdPNIsj/EL+xnFsympfNXXEJS6a8VMRBHKRjUfvERNUeVbBIC7kCaZ7G9NcxsC5JxDD
oM83oCf94GzNQ/gOqJXrnSOc6EJPy/JKsXN5ANfY3vdtJr8N6dy+EPnC9B9FyQKs07FH4qhhEh+G
KH8LW794o95tOY9JMRxMZ+yTcbPgvQXHmaxCL46fXEcV72Gnm0PT1ZjOrbZSDwDOxbGBKHb0qzL0
0OUNk6M6HVgic2niW4i2GhekB4SVhPIV/ul4cqeY9mUPE9ySbDP6EVOKTlfvAWlzXLkubNUw9q7k
2r69cCwcPonkdkRaKTZ6SNg92Wqm+ujOkmeVC8C7Xy/VWwn+lRRVJHYyydpdXUz1Uz+qXm7KdOG6
kiat3qUMAvwNbRTTGV+D6rhDJcGXHFT0B/aJdidkOWGLvL4J2k0tl3wYc5xTnHO8wB8xS3K5sIqr
nYIq0W4LT48Cv4LuPmUHQTYDG3VnC8O9DZuGKFa2ryt3k4lOi9u0xxywSZRdkLqji50UTVncO204
0YQ0cq6yh9Jx74RT83UNzRidU7J4M0ziUuQEj/j2/Eg0LReP3RDg8CJqTYxwW6J1zUenrRbnXPlN
VNz3Y+HOd3NexWQ+Rzom4wNW+0QRbEtQ2HHrAR3GsXz1YGpBy60l4jZ8/xvxFnWlnTXbRWNr30dT
07xpeqPrzd/KIMEg3zv9dm6D6YJyLO+vrQ1yPWa+//i3ijRKXGHf2BrbF9uhjJL71uRsl1xXngKv
N0/GtR2o/OL/cyvIMs7H7//7f6Eb/o/SRfdRzn8WLvj1v0ujdvjbVd8Edha4ngxQMv+pW/wuTUjq
/6gt9yXdrv8pW3jyNyvyHUtSgude5Yl/UStc/zdQFhFaw7XdDZ+39+8Io3+eoktQbGR8oTsymLZ8
uEG/sGVQF/F6RCE51Kwbz7m0PgI8jYC8HPewOOSOUt9O/6JjEDTrn+bhIBNJYvN2gXKgmViee31V
f5jdQ3uoAxPbHJ6tjjCiBch89qxWrQAo183W8VTwncd2+gmD2v7uC6h+a5AA5gPHWtYxUZn1d0dd
oYscwfxzwYB83jRxVD4QRnJfmlpWN9GEaoApdshfozzKP6rMwQXJDY9iRVwWM4vuMAcN6KlmBDww
DB8lhSLzJmeGdUJ/8qHOjdH84XI0Js+aC53f6ILITakD9Tl2sdD7xXYInPddHQJzRyaGb0/Q6F1F
YdV169TTWN/I8ZHR28slwojeC0PuvKFoG3DzUEmwGlrN/Y/I6airMWS+rweWxZOcv+tBHJiMVDge
QBz3K8wmmVp5nsZ+HuHzIZE0VRU+HrdxHEwa+RLee8PM75CUTcbNgXHWYyETe4TZO3YW1SABTa1b
ZOUmgglSVYolzkAS8OpUOae+I0/AXQvHnh16zRdrIdOLC3fgHjC0RAizxaNdoiaUcocKRI0T9npe
XNIS+RPJ8j3vaiw9JousO+NXHW+kH8tNWnIA3wD5YDln+9FrlwKZJwa1UCpcaucCCD24dRgawjqj
tdO6MT7eWLKDXrdpWq6JB9XUc7Rm5YzfIAzUcsfcOTpMBB7fTZONr344Y5QPRYDlHaaCf65bTMbr
Oc3DbFtHoaFRIBckl3naDv2EQQCywbVfdM69jgvINA4tzeQEL6Jm9M851YTO9TLHu7PGWBQ3YQVu
FfJCVsP+ScfrRxWFcXdsksxZDr//+gKYfXK2Ml+GNxnJCI+2nqB4n4AvbWQYQO0mjR0FQBmM+IIq
FjzD7yr6FT6IePnqmrE417bAVTs0Qptth9d97xPs241zNHa7Mpriam0tfR9f8hp+xK6tOqO3QE6q
6pKxaw3rcgogpvjKMoLN2+fL3JlQutulnXnJdd0lzZ7BkqT/cHYDh+MSBaJk0bwBTvPfP9y8JTuy
boJWRWc1w2z+w6p4/7sc+h91j9sPR4m5LpvYNv4o20mLYZT06RX3HfweaPhXif8Pj77jVUXLcNRC
W++I3DVjmNfHCnI0P/w4j/oNduE8uFHx3DS3OfNiwgUj1QT0g3BoOec1E6UTabiy3blDS+EOVxZ7
Wg/WQo8hbnUI6ayq3+2EmCEcHTKMa5pIIrXLiQ5aX8JSWcgOUUvs1jJYQjY+AwzMU3qYwBkwLTo3
+J6yVU6Y+S1J+vm7gPan10BUs01SWBEEdGmG96HI02E3wp931k6Uju19PlsNN8a8iDcDF5XgBEGI
TR5bU+weyyXy3n3RL8mezoPrMlNMY48f7tq9tzUMP6Z1nWd8TLrAbrh2fapWec7nYiTKSeyeh5J2
FXlOUVpaOKcSBXPltK03ch+rpurRRFnMcTIZeLbtvn+grse+o2crpFeHg8mXqrLu6B1JzUZQUHEB
9lPv0jYYglUAYe+9qivjAds3nrqPSR1VOwxUk+CsAF5m241uX9KCAHERBmU+YcVL7eLLaNfBG2XM
8ZaFKvDA1VfNl5DG4TurDsfP3ni01voUS6LYZQtvFM0WdzJ9Dk71aSmDNOIx2qSXyE2JdYQCqWvd
icqxD/BZ+Pf0gkQcuKqG0iEaG+SKdRvzbswKMsSF9Hf0QbhEJYiVAc/3OugbI3wxop6R7u/pKRqG
J1OF/JlxUDFQ8BXueT3PVKAYl2xgwuj6lGedui2METjfVZU9S4+Cr12emLHezibOv1n49cPVlGn/
WpBVOlQGuR3yqF4WzyL5UNVFu19ot7hCMcPFJayaAyf4HrrtZLsniFA5ZA4vWawGAlBfqV3nGaSy
Hhiqua8sxWJLB7LhHMd2RQwJKsKONlUH9/AgKfW844+edb5rY2CJW5q/4va+MLZb3Gt2nwKSRDVx
IyPeluZoAlwxN7ZfWeYBk6BImpWaVd2Pm5E+6fHe0n2dv1SNk5Y3Pl97voVBcf3VtNwYMpyrf/zL
cLGz4TBFDtoXTGd+53iZWLI2bRFeb78lk4yFJPVIBzd3iqhm6E+vsQy+EqVL5s2cVIHZNZReiDfG
i/zUmKfzbXYRWL9QcxO4W6FH1th57HnXNUsgjc8N3mMqxNh5evZd82X2cXRuYnSQDU+K8rF0Sqbm
PenXGuaBx/8v0KEhgsvJLl6GEirSxmqmme6DXpX5q8SzWtyPHKar5w6wi9m2FXB2rIbXpRERMMs2
eZCb54zbYnbUc85ZQuMpkN8cOkkkhu+yteil4UzSGZH9LInrPHaOavwvaU2bW94ru9sxYj4Vhc3F
JVnCVxddItqNvvGeE53JW/iS1kXP5QHFmUE1IhcL5TrVbY61evZW+CX2mZFHUiseJXNx3qzwJeyW
xH9xZ+6BfsJn1eF3dDXX427o5T1lNOW99slE9FWYWSuYGNPZpW/kle7onhuRIzL5gBP1uXarnyD2
OAYoqmT2VtnZR2AgdbSqMwYSc+bepqzG5VpH3viEG44kY+ao7+gcwF4mK3goVYVHgrucTPw3tn5s
+jXcJoLkr02oflR80BepO71JPfsgptHsZxq+jrLuP+uuugObBk6mowDNisWT4DS2Go2cN9H1k4lm
jQAR6lM7Y1oV08uYdfums9KdSWGKhNkoL4OJuSBSLodLbiXmzN5GBpEl6NUt7hVWVlhssCT6JLuN
8vQ1xHOaeRizy8TptvJaAFlA2ny3ExunbvFae/M5dFzc33YCtTzcX8sKTx2yeEuz9XGO9K5s45sF
uxHnLTYD+K9g064cBhrB9uDg+Ya43RmpgwWsz8kFyxGHMY9r4lUnLm/3MaexHcuU/7bI+dktCdD0
VqJ/okgffDnjKSYhEsfD12ahhgc/G6EXDSjeoZttZRdjuI7ITq4Qdvc9WfElCjeuYujluN+dMDqi
+B/qzCFaZqr5S1y0lKXGKR9LOlrgNRjlNra4cfLk2QXJzykfVgmdK6tlaq/MpbDS0NHRRwqi7fgq
rMENHzSl6D4WaH3xkuCUFHV028f+g9VQYJMSKwB+378Ng3xAL6e43GQ3XeQfhhAsMYzGWyej+JbD
VYUtPt8nzZxvUXvmI+O7d5ZOqCB+sWu7Wk8PvmFTEkWdHUUTfeaDAfpMMVxOqGUIaPuyWAtXPEfj
QxROIBJYZ7b+WD7Y7cL9O+GWj9sdNA+EpZnSg25hGRKNrGhNmsAeZYt/banSg942WNf3g137BwI6
+QuYGyBu/ZSE/JDbkepEIj3vEegMnoLFcBize4isKZPXUxsznas7aX+Q7Ei+RqJpgnUgW+hO9gzO
Np/nu9ZQogjbL0QVqO0TSeD6I41Na++qlKwpfGCwzGAwVzQ4JrAOyFckQQF+rs3dBvS7Jopkml7k
qxTllNzH4okt8wYFRE9nlzQpStbBZEk21jSYL1Pa2YfWSuXXBnbRlgLQ7KHgjsiWwCl9F0xzcNfb
0Yfl63IbUmdF4DJTZbGH0KKCT7+IOvsGWzpAuZBxi7WqOBhgCg+HZt8E1FIR/w7WySLSO20n089I
Z84mgrNBWGIW2ZsfNsu64PISrJH0imTT274BbRRrJ9t6sRsMXFvobVo5VjnzgXN8e7Pysrul4Zte
vJq0arirrcJ6SKpuGjfCqnnTTBRJAeZGYFpJ8ZbFTSv3/VBjeh3wvFTCNvvYGWGIWENxWKzROoWw
vtcExdxta7puUyZkhtbBBETPmfK/QwBLzTIbaE4Tkf8gG9+gmvaLuwmMKPQFo362LtNB6pUq4IL4
baGftJ6XA/15lPGEsbKPVjZRj20binpmIlTfgETPe9fk9rtubLdk9YP5tK498uArNIj0kOCzfzd9
QON61XdEaQfMWKtKZ9arHKM9BZ50bpOXQUJEYLDQ2YgoCZYXRTsZafbRu9i5lqfEqdRTOMm3jI1n
Y8xg044+mENBZedtRg3KuquDvWEJ3PuJgxeodRH7WgMfme20xvJVkwDT07iPMC0+kIe+InN6dei0
kx8zV5XIttJn5SMC1bD1nUFMtFgT3YiDTTmQIrmy+mGLPQycqx8IkTDnRHI/d77/c7Km8gjNjvVW
45/oV2UPbT+vpCLEyjDuAunfOlHktdym2AMrWMc5PLwkrnCShMZU8GqH+hgSWbhdsAuTsIr32BzJ
W6T42Xi0EczkYydaTlNJkMd7jAgwADHhfM60dL1brWkZS0RNeZS2G8UHCVFiMzUEeSJR0dTRBups
ZEXdFznJH2yfBhZc1417OUJamFMuEGEQwKcbR4iGhLQfWHpo8mO/8Ym3NfBfwrTtDwtjwP0gFlx0
jclaAgcSWCzCyAl+ttjl+CdeOtcVw5q733zIjZWfwS50u8oZ3S8Rlxr1w1NxQKNsF0T9eQiW7q4w
0fja4Gv0dk0VBAByPdEMK8Io3VM46PDithJ5si+HR+ZGKAsLXglm+gOjmHBK1MqUPcv0TDK0XpWW
mZ5Hy752hpGg/xlUFl9p2p6crwke1TW3TJhm1gy5TnttM+56UQK6HkYr2jc1GtsqmEJCxpSGrTXj
kM9mdBqkWEzyBKoCZ7oLRnSaU5GEWXsIcHmPWPQSJc/40R/KbsHYAv5DtfsW49Aptd3qGa2XJFBZ
0U1HQ+ipxvpBIDfMkSjyb43ubCS7zh5ufBUJseaP0g9iQkDK/ZrUduuWWydDiUD6SrinQpPYLZ6J
i7U7sKgrZCQF8x6hDCYAUeLtFR5MRxwff7IaG/zdc84wjtBdWpDZ1VW2d3rpbLA52QdaPD7MoObH
LOjKYjeOufE3HLuoHO+a8kIfrTgSfUlu+qshrB8y1J40O7Oq22eitP4tyqW9alk191Gowdj1fnzx
WMUx5tVy64QZorCTZC/+CJNU6gWgBBH9C/g1szHYD75BRcAhEljmhmj98EAHW7EH+PqSu6U+WrNb
3Ph+Vb+0kzY7yJuA76zE7AV0HrRLh9Y21qBmU+AiBhVgBTTdIUxdClSZdTpHltoSa+RQj/q0wrvL
4qSnx2WYgr1fWxwxiKalLROZ2PRnn8vjFqzdAPrCRlHP2Oz3k6OH4xXg3d1YKXCK60zzFNZBR8le
QMOyrka1c9saXCcVRQ1/aMZhsImIiq/dXvmvgQm9dVxzx84Tntre7xw2cRBi3CCJnVIcUOyLzk7u
4ykIdmCwnEupa/maxPPyM48E+Z6OIsy7ymrvuCxSB6x5tVuAS8ALh/JKOdKgQaZO9NE5zjkWEklX
1hk5GsxDHnp8Wk22bglxPXZtjqut5hS/L0dR3AdSDRHzlgRgN6xNFrDEjxLK3Fw7PfXlSLaMUPSy
dTSOu5FWxu+aOeG2ol1ihyjrtbuxEmm3q3XgDmvlM4ThyuSr8yhHZioN18gb0dXyOJsqXukAvmpD
jf0dfgvvM5h7nxLeeTmVBisN8XMTU3ffe/OV+UbbRsJlgvxfC8tlmyuAhQhXyZuLmPXFLxPyi/AT
Hm33/7B3Hs1xY9uW/isdb9xQwJvB6wGA9EmTEo3ICYKkSHh/YH99f0jq3hJZXaqu6FG/eHdQcUsq
Mg2Ac/bZe61vMRczpjDYYbeM90WF4N1tGFzddEOr0CMrRoLQcP86bwZL0Q1a+dcc2cK66EPq3Uht
e83jyoOHhWKg3k8hMay48CrthVas5WuCDY4yIOOsOUYkrPYirQ7RrKa7ton7tdREoPqIqAjRJJHi
QUokoLiwFSVuakyYSCsYfgnM2cw6NV8yuvaezS3ftQPcRJAgYtugAZ0IPqAG3CHci2/IDE8v4S3U
bl+Jme8cNjkXg1FPk2KlhRK1opGGG8NkZWd7kNPkB+7Ldt1nXay9TJ2WPmW5xJA5nKxnGvrjvjKq
apMUBZrKxokZkTrN0plkakfCLQLvk2jo7i3em5yRT68Y32YLFQlyVFHci55L7ZWsXschlWkbcl6O
OeZRQh3SqZYzkAAC3XGH3Xmj1lEdQ3VO4xOZpzX041Q1HzMlzDqPrgydT3WusG2SlymyrQWjXFln
gBOegTsM9TE1htnybKSZ2i4igfIpK6b6SZby+RbC0ELgYFLY8PBQjTJ0jpDQDnoxgSpI01w/pOk0
rBHBR4wMK0oedk553jbUmW+UZAAXSgvCAGJxKV4gmGHnawYP1qjlygP9Jzl0hTFgdY614L7OmZC2
+GY8eWjLH2j/AcAyDa0N7qepfUrxDO2Hc8s3OHewDJwLDatQVbywG/TRbpDw/eD87ivSUM3mNk47
XMcq6ovIq2mqbNFrz40n4qrfS/ZcI0WSh5tYSNYqzo2GqtFRovuusrN9kim5AvTVCJ8gVdA6MJCs
cjIKeoluwjhUWrbrNLu47000UutoVuifSYKUI6I40BmixQDbg0xJo2M9xgQq+jVLOY2ICIeRJ3Il
fhx1xNGAikp6DbiB6Da9t3nBuSkVi14a1uBsDOmZn6bUN3oKDMis1YOIpOBAHmkwcGBI0ipllIuc
hdRRNiZfCmsyQbPKAkQRIABY6W2u39pKO3vsR/xnPIkaN6/Tw+wAHcUk4P3Pk3NnyVi6I2qcazvb
DvdhWIRY7ROCpneYLGVCU9KBUTAtmyDv5MqD5qbM26xVxxRQXoho9CoPE74MlXmAjCB2Nuf8kDn9
AG+omgYaS5oFOm0NxCkF7DfmYXttnmcTE1PGh0I3+K4qknBGDyoH/1SSXM0PzKPk8lZTi1ZdiBxa
dtsoE5e/EZUttgJqEPTJhFY/rO2h1tKL1nDU+jkvLJoseUAP9Wezhg4VXxJGDZo9Xd7EGbll5D1D
2sJ9vXJypGBbeZAAg5tGl4ynMairB8nQ+AUqman4nM/dG62iSj6QfmC066GVuQbkg/PhTLA9tE3L
oU6R/YWKuZnQN9DUGhrSvLcdrJXRQ07K7xdcJ3qrVVUwB1Hwm7m00pT8AK48bx8yi+a2G1bBXN7K
KnqdE4tkmGxa0jHTC0lvuCkjjudou6ZRT5B52EmXXiosPfkRbkh3T7nfirvCHIPmVmmZpmAft6Ax
IgwMBIZ33aq9xq74bXmLC2XTDKWRXQIu512Buu9M9HoOEZpFDhSSjbwtLpOmZUVBquWMBxuzhUPn
SqMxh+Mx0L1BqopuFZslH5EsCt6+qnbDSFnUhJu4gxgDbCs/ojsTbtOM+l2MEJ6zKdmruaGs08Ka
8xuMwIPp/k8ZVAYNNd3AAhgYFjKHCdxmRb+yutKHQsH7XbbGw+/HA5/jO2QcXHBjbR501eQ5XMaG
v8wGkgGULO6FRcat1Vc4KWIFFl5vji6hH0281pQOTu/vX/NPcUbcuBZpVqZBsiET188WKEpo/KiU
TOARpOqB/lwve2jw1deGQ52voiza61Nbg/LppSLktEOUxXqiteKS1F6fsiFPKs/pEeIkaoEvcpRz
xGW18VhjTR7ADi0sz3pmRudOWJYLjivCvtWR132zaiVaO0qt7MHZK9i5TdDHf+M0XeYpf/jS8Mrx
ZNqaSe6MLasac96P3+ksqZXC9jG5nHxj7u2y2YVRir5PM8ZrUH/DhWYNZ+ZWffP7b/ZPV5OMQo0c
FpsmgraMmT++cs2jBkRumt0+USknAXDt6AtHr5FRcWxwmC4nf3MtlcVH9fHDUqqSEWEsw3YFm+DH
l2yKuO16aJksEllwOS92HiDEDgSz2agIJCWNHTCFdSUZfbUv7MYBoj62IQw0u5XWkiDWy8Xsq3Z/
88Y+Db24CORm2lwMhv0M061PX0VRk1dWs6G7WaCOoFXz8RpMPUViQx7A3yXHfR6uLy+m44FUNUIy
eJo+XXFnCswSr0rn9k7OkQrIuAbPYAz13e+v7+cPpagWkzQ8fsud5fC1f/yyJ9KLEp4pot3lln66
TIcoWzVl1HceDQz2ht+/3OcbmZdTuY9UDfUDnX7nk2agmJQYYBmLWHXeeOIxZrowTbR+NjhlWPSJ
QF5aT2wMtI6xNlj+79+Aov/pLXBP4UVSdYyTBFGe//6X9Ske1HiEzcw8ZRZ1Bxw7myXw9LowmTFK
4RU1h97Dfgor5gGgsx8CPFoSnZ26o41nNTItQQC9jisYG162yCACIj2A862EShwOKjAIT14gNKCv
OkGWtNYE64dXh0PMyWJm1jxqyYBVQoqgjQQs0aAO5VKVMdJVEnFPnWDtfx+8GD1hbD6TgqUG1TWG
SCqeTUQDVLeJl0tj+2iTLx8fCgpZ9ZJRg1n5EkmG07bJhCyus2HkIpLkrpS3nCjYUJnNMP8Dw82m
K3qZX2wXpJPhbQkKWCJyvGy9Q8A/S7IN0lVaBsahtjTrBFaTPwUMaxggGzTChHRWPGUzyMayEycR
1YDa57z5shHxRmiCS8m6Fj6FFYb8dZwo9j5vWtq/uiABIoFl+SZrwJ09vuOYGgDLU42EwQyC+8KB
KeGCaovu5kbMJ0uaBJupqvMWjCxg7qTSb8+OcVOxoWdWTxEibGmct5ExIcYwMp0qGjF5J30bE405
/1T2bPfIJx1aEijeFb+c7RjtGbq97KjF9I9W6lwj4NIdSirgqDj6/FSz+aLozsQbaUz4LgPGNfM2
QAIidiIf2aDzCevK5r0eMVCXxHs0ztK4jjVBAxVGzChvhTLI+WG0htx0cUnRtO6cCb5of/4NHca9
dt0xgYEY1A71kkURx86W6d35S7D40BaD7oabpuTNztT48NPyPmqvxehUD+2cCKYzpGPTXwYZHoN+
vVe1hrsmkZlmTNJQXwYIf9HTV2nA3F6yn4J0vGiTglmCCXjrEgUQx8YMvre0f6/SxgFhHRe2112p
7nNfp5/5piBlPU3hwqsilgXDYZAXoHo4NoF//v3D+knXpComSwUllMOyS4T1Z3ewg0Kz0pRCdeM2
RroRMjU88RlZp5BQSrKn1NHlu27j96/7efEF9qKzzVq8vko58bmaUAfOh4E9MNHOHNb3UKKhDJ5u
Gv8m6WxZXH/d6dAO0MZSFAdbMaG8nyPQ6abqiFjLxtWBLdxFjpK/JrLW1NsocYzcVQs46S4MIiC9
wayU3wUPxdvvP+qfvmLH0c3FP08uJpvaeTP+ZTWcnUmFGmoyrhns8bqcFoVNXFonRVWQPWjG9AO0
HN/B71/1c1XBJ0YDhPwKSYRp2Z8/OJO2yFFplrpwMXHkKJxvWLWWgXZGdEofxr3yN+v+n/Y5PufC
KJEhTyBZISXqQ1WKTykZ85RB7xxB/hoBLlc4QbRXB/2ltvr9p/t8+6iywR6j2DJKPGAln2umAlmK
I0bU0KHDUcTlVJ9KJ7ztc/H8+xf6P108g28StgoKE+WcOffLxYvwWOmNDhuIULf02YCyjCA4yvgD
py8r10IL++NdsnF+3X+Ez/mvhrVYNE5/jbXYQ8+5eJpeiw/60OVnfqJzrC9wKwzVoabRqA7tRRL1
E2zhfJFhwIMNUOBagK9ZsDU/wRaW8kUhnXwhNxC6TN7hH2ALS/6y1JgaGAoWv3+kDv1YUBsMGDTQ
GIqCVlNWZNa1j/d+rIdVS8bg7POcQ6cCrBnukl7Bwmla6ZZGMjLskIDeftVITXdZh0YXH+QZtwlt
jiTMtpIU03MLsUpxlMOXC0FADEyjJZ3sBdeynPi+NyQTkVZsDfTNIlx3kQhGbsxEBnE/Kpg23UQN
uyWtpkcFUM5ox9RKuzYZ0L0pB05utAgz3AEVpWhHVMVmZntgJodJ4SmZBQ02OUi6b4AUkU1RpdKl
bLHS6kaIyzZ28gPthrnxtUiaKBxrIh/gpQ60LZo22g+mkbzgqAOeb7a5Bw4nhOmhj2BTzaq7Q+VK
xzMK63rTkoW25oSpZJvCETdOEefZOrMCAF/2fIE/g7CRGoUwWVbDLCOGkZQnFS3JRFqMnYItaNWn
sUrEY8E8dluCanANkefbf/4A/iU05gNa5v83yhWHnt89h8cnGrdPHx7C5QfeH0LV/qJqDkM/i60M
yNCS5Pn+DKryF4gzPJgYjnBBQBv59yNo2F9km2WaZgUzBBZu/uonvMowvlAIcOrmAEbWNRbDf/IY
6ud48V+2e47tGmcOxICETFm80qc9KMUTxTkBMRJi8eIND4bzUOQcItD7dZtMk8LXtOjrAq3AaC+n
jhRD8NSNF3Ld1vpacTL9zmyYjCBwkCAgMMEPk9WkVfMmmSucUg3l2Ag6O7VIK8KSghZMzwhhCJy6
fKDzanSrhAcA2vXYMZ5suh79QW7hivQg9CNnIUesXCvQ6VRUMSms7HSI0hu+NdwiTTbjBdQ5Im2w
qgrUyJWNbCAkXGzwcJpMmWfTtsNGbMQ1iSN1TDMq0mVod2Mgx2Bls+S7hqmFqYK5oIRbEB/VStMi
Db1Kjxsqi8caihby18VkqDfyVh1SaR8o9JKMdpiveyco3loeuT3uxpzcGuZiFlbhU2CgkPZlgHN4
UUlofAL9anf3k9IVzA8hJFwINZ8uDXWC7A6klPy4idTA1dhV0c4hniRfx41NzFZh9MD/K7131nUR
zN8b0kY5AjhFBf2GOawrUhiWbqrJ5J2wdhO5tVAElJWdCOtHM0iQX2cR6RzQqti4sDoTUUpdE1yG
h7Dp3nCYxHehzsuAaLTN1CtaS7I8emZRxhx4wLRKgg1iRkzwt1OlN5rrYBi953DDfl50ETaVuMdt
ytw0cBqfIUR4J2RMongJF6RH09voaqzERHZUmeUgsDJy9vF0TPEYibJowX+nCj3nYGbGNUyF6Lyw
T5QfXedoe62SctvFU8jAue9T4oSyKlI3tcrH4fLiAnXJVhyNdTX33R7gRFfR3++YFKVBPOieouZ9
4HNqhyJe0FVutj2tbWKX7NoBCdFo5Heovd+VEq5ZpepymRl4TQdUVtvu2PUaaQ1A7XgPqDrgxnam
NT1jbi++c9wtuWfscnyWnGDZLmpOeBBGdXj4Ahdy4Iku4FZq0ACRh9kB72jQtEbQQdr6pOOavk+U
WS48lD7pj2VKjLYfEMQtTm4zWqV2ggi0rsMkBRgD0m2AVfVdQPMEhR5mJjsFaJ6QXntGmpXmdE29
GvHk3esTWt8tU6zwjazsYdoUA+c4fyDyMr0akcmgDHHUgpTDsZo2EVpJx1PQlCF1UZvoLphDp0WU
ngSwi5rKgWMqtPmuQutOIU5yEYkME15pgMINqPYoB2S3llKkBV6uKxpbKexQEsAyzt5pODQSaARH
PI5drd0HEC8Dn+qamV4Fhbu90Oy0T1zFSYZmncIuxm2dW4UO5qEkSYZWVJ5gEAiR9ZJMnG5tqW0v
swRR19U0SJ0MYFyZFa9tZ667QmAgaRJNgD6nyRyy3abYClHQ1aTKoY+mrPAqxwFyXBPLMu5HJQpu
LHiTGKTAPkV+XMX9yW7sUtnHkg5zEqexPnwbKzlVHltbTZQVfhYdGE2Gx9Kvm7n9jkjG0N2oHPrR
zRsNybs6JRAzF25IgsLDTEC/oafjIl3FGLqCUzioxC4wBm8B4BKGNRw7tJIgdnvA4pep5sRvwhyj
3o1Sh8FyMeKwWmQzWrtB6iHfadRzNh790XlVwzku1oNp2uRuwTrpNn2T4T0eE0nv3CQurD0G/kTd
SQ0ei7U9yXL4bVbLKQBv1KYy+h2mC6gSU+OtlKyeiVvalwdUpbG1KipD3Bd5gCqxo6ifXPShc7Ya
Wyg+qK/plXh6qZLCiWzeDE/qlK8YGCB6z9t6fjZQj09uP7CJwAMfIP5UtjGrrlbE2g1+8ZA8B1np
sNrKllTDEu1BZ6mZHNC0VhBp8bLtfa1n7bM2pAK7eFm3FjyFUmL+peglmGkhMfHFlobUhAyvTiGM
zSzjdTfj5sTvqSQ7SZasN0rNcYlSCJhpU2Rq0w75haMh/VNYpeIgwgfetiltMVuvrRUKIuLU7aqC
4QS7Cx0CWKGBATMnw+8xy76ykYDZPjcy+TUsGYkp+w3e33YfzYGg2QMIzCFKqhIvbVOTWj2Ker6R
lCC4aS3bbre5bT9IoBZdYoSSeUPEmbmfg2Z4JkUsPHSmg/6SxN+gR23Se105ljeNbouLAZHTW1dP
jr0hgWLaCkQDrJq8xEuVGNXbKI2IrTNFtthChqxXQcgi13IH4u4QVRHc9ciibZmuxU353RA61m+J
BtjX2TbFvV0rLZlQ8dhdW7reDKt0Dob7NJZIHQn0ZX7LBTI2Vs51WXBd2W6eAojEk0zPcN3UJif2
wkpGuEjppKo+pwyzcBXRb/QmM76VjLpCP+/p3a0iI8O1X4NcBBYjy85DX+WRtdKdIHpKEXjZblkl
cubOSIDatR3Ql/Yw/2u6yyI0v/F58NXQLgL+MCU9jhiEIQnEfVSqCLrw3F5FTTSFKzMvRsfrZ0t9
pMjrWcgL5E2eEfXOuIsGEPPv/fh/dAr9r1oEUxr+9WEU51HUPRWf62B+5mcdbH4hXYS2mcXERrXP
9p0/6mCDQRmIQ4UpmWxwgP15FDVMyIycUZmIAjO1+Kk/6mCNyG7aNOBdmUgsv+4fJGyrS5X7axVM
74dC2OT0ZjLgoU3y8TSqB0bGEmtUvmUFlQOXjuXFlQtS0LBeCQhdJJHdU3b0N804PjLZCzBM4SNc
4w3KlBXhxqTGpByqDniMcsy1LRRkVyshSqxwL4ti1cV171wXIfFhh3FUpMlvWnO8++Urv35/w7+6
oLRzd+XXDwJ3kbOGyiprQYFlgPLxg9jMS6yZUHnfRH7tbOewjrqNPcMx3tcIZQhjTrP4R4xO54CO
sX6N2d0R5tYDsyr2PgKtGzQbPGbMtpkHM/O4FczSr81AzzXc8112GGnYJb4YQ/FVDgVCT4X+Qkzs
K8gLVDW5igLbtrNwK1lwobatKtDhIx6XOG0PYYiVsS6z70GH2pZmMSIhfNBEU2pNMqh4D4b8jiCq
0WI+IGfIMWem5lT0Inup7CjvV0NojWfvX0CyglyazO1j0aNNHFW4D5D8E2MFwAm5QDz1acQ8AvyL
2zPVszw9lTCz4aSsriOwfpnnVCmDCwBANjkQYTDUbspFJihD2CfTzpDdF20ud6u0VZeUHlIICTvL
TaXdmk4ooXq0h+aIZm6y9xyfAkAPrcoOZ5Lp9MOOrXpfzw62P8BqKDlJYN5lFPMPoE3IQY6TUONL
kuq6QRWqFOiONWfe1k0XPhjYKq8J4oSzlY1q3PvsGP2lPVtsJsSLUKio0gwYCbwsUpsqX9oaErA2
oisAsF3lMbJ7pnTF/CMAACfgEQ7aG3NTyrq+zIYbUvF6ycMbpb6GiNKo4dIGSeAkJZeQNBL1qoQJ
dawH2IRunpU8AQPvmPivBsCPlciYz+RhvkkJoRi+0ngQM+3wfCJCvjbaKzmH0YF9Z4YmV2q9qvka
+TVHu8XK4kUB3BnfxiUarpVGN+4K+E0v8XktNs/rMnGkrNHqeb3md6iP1nkVJ06TFX0BKlzN53Ve
Oq/583n9l857wXjeF/C+sEWcdwvnvHPI512EW5AdJTvvLjr8xafhvOdAfXUeJlOwE2U4O5bwm2WH
gldFkPKQGLCS2MHU814mnfc1a4Qq7mpBxn5HocHeh4SBfZB+VLbjxmN3HJaNkgKMPTM7759g0IZ7
DuHsqhheu2vnvNdKvRD3wbIBK9o4Dzea2ibfk/MOHeMdfdRraEkwoyUUhRVnNdUzCqLBd9N5nyfU
rXqTls2/O9cB81IS5BUJqBucQtlbYUzigqN0eWNSRbCtUk/059oi4+k9yEvBAajS3BvnKgTrAmHN
VCbiXKPM5CjcTEvhssS9k263lDNZJVfOzgE/MvNgLxUPiiGqH3QyVEIWJL/nqaPC2khtbX93uq4n
S/ZcQTnnaso5V1Yt5rgVQHbqreRceykG8DUszAGSnvRcn00NQxaXHgN1W6hQwrXnaq5fCjv7vcaT
LKGgxFlqPxnI4UQHYqkJI1kNlqCepVacHTLEVhS+7bNqpO29UYTUldpSYoZM8NMNqmYqz07TRen3
WUhFuohzboSU8hRP55qV8GbqV9p74MLwCpAmE6glhKcxw+Kl6uGp1FDyrxReD8/LuTKmap6yVX+u
mBOJmwaUVyPuU9ZUB5dDjBsnCgiH88i7JRFKxNTIB9nK8xUScGfPpAEUSmQG6X3MEWfCfrGAWcex
zlHVQzH5GjnMvwiZBYDqtRiZQyj2DO5oc4ggcfWaUGBMhQHa/1LTAJeCc2jJuzKVWLkOKZ3DdQSH
snBBymIZNNMqmf2i66F2LDqleE1zJbxE6IqjgGNDwDeEDhWFA10J4lObbHhCMhzd2BqqH6/IUvOH
2jn6uEJH2/dHk5U8/2HGEfkVPNwmgV+BIJNOIQnPzRrVmfc0b/GfYMfNdb9Si+nAiYggZxCZ41Nq
p8pFPIqKJkAw6C8GUl7Oq/YSZkG8GOGqzOdlRpVC/eagtz4MdTbdRpNGtDNey+JUIgq/siImgmow
tm8c5tTnoS9GjpepZmguTy9ctQByboYxXsYMYIQO57EsLVXce1ZTl+xUUXiF9YA9ohyMghgc7i4U
wkGoHG2AmE+c6FMOSJ1DyLatcXojJqRCThULS9zGupXQW0C8GHttbxnTNqDVDQVuiLuaM1gvHmsY
dx3pHElJ6FiUxiMpyEb6EkF2H/0CIHLi1rg3Et+mU3MTBxP/dZaL3t6LbtJCT+f5uDY1YJiuEUrI
futhIm5BUgVMd0qZPsLiNRa+BXZEeOhZW+Qyhg5QUG1K53pohLgZczkiHlMMwTUxIQoWBC3KODPU
RWO/j5/+uy7+D5QhvxRp/pN4+h+vkN3EdPmUv/7nfxzj15dIkHsgXuOPg5rl595rY+cLJfG7uojJ
Cj02hiHvtbHzRbeobh1Q2hZzQiQq/66NAXmoFhU1w0PO9kwD/qiNF8aHYZC5y3R6Kah1658Ux0v9
/bE4NjmpybSbmSAhnTOWUc4vE71OHpgfcbxjOJI3fgfY/jAL/YqUYsqCQECrNDKMngaJMAI14Yqt
jHZyMaW+LHfmjYWwxa8LvYMk1uqbdO5xrYTPEunhdh7Ck2L78XLTuGK0Pvgpi3ci0mM/R6iL0+Y+
NQeHRq+t7tKKmtpOKkSGGUvMqgJhgmgkDmpiyvKSRmZW+XoJn3ZEpOXFeOJvpbwsYjdVLSCNpLGb
jPQxHNnFmgpVv2IysiS35a2fyNG1JNHNs+WB50AZMMQuSfICOypCuiLaEAFmfdXrTn8fAv+jJ+P/
ZW75YbKyeS2X2679TPZf3s1LWaH5CCPR/q/zX8NmXO7WD/+yOt+5p+61mb6+sqWKfx2qlv/y//Yv
f97/N1PF/f9SdoVYfhso5E/3P3f5b86T3fiaP9PhCz8OVvih94fG/MLxRufGXA6GPAgat+37Q2N8
gcZFYgj/Y7yyPAD/fmgM+QtTaYdjKFealIdF6/VzsKLzrOmEjCPyY/DJ42j/k4fmXYT460kMnxXL
6fmwazHMkZkI/frUTBW4Vq0LdVfFSEjDfySnKQ8JHi+z5qWuSGzCRJajqsiV0wS8zzMIaV0lcsLQ
T8nxRwDmXLVgXl3GAOqGYZF956jgENtZgIcZBh+lMq34UDzFuflUWcFd2egP5JHg/tYs/Dzxm6aa
N/JUQCKPCHhWItL01AaqgSiOAp/b3prCr5Zk/9D1uHNbvap344zOB9w2Aa82pRf59qSzokdw6yh4
rkdneBBKM5H6HMXfxiGePIRO4NJDmRA6JQBJY07kQIYcEHoa8dxRYODGikjHqWjntQ2l1I/KXL8C
Ru1sA5CpR6cZWi+MEBmBiduQj3VrF8EjYlmxT9X0FAVEmLuUafiWjb7eJMaU7jvJobtPo9zLO+WR
3sJJjZJxQ0n3YkVjtnewmbh5W65GJTjY0YhAKtSwqpT5sxEP2iYWHIRAudRY7ZzAHVpzXsvgNMlJ
XuydFZY4sqdI4s4N7O8m+HAB1KTHP44sOhL7EXH7AZzmY9U29DatRn0uGXgw/sEhsdVZJg9RMtOJ
Q0FHbLF1W8hZ7xZSPl1kk1gwPXLiJZqa0rBmKDJlEFZt6YgrCQ8H593LoSTSSNgJh/IJVjO9+q+R
PmKtmZ2W7oSJDifG32S0yUK0w6gTR6aLkDsHlNHcaZPKJI5DKf8A7xM79a2WTBkzg2lCkYqXqitv
5D6wPQLQiAuN+jtqF7FOlekCEDyp5ER8XaqLcgNTN+S9mIUXqwLQI9yIMbF/rh7kDNyV/l4Mpe3r
av2tVerAndr+QugdPAAsMivwcdy91bSuCm1tLO8gsbOngBgcESiYycSCJ8hjr0YyBSs68zGaPstT
aK66GqltVpXrCr5IZ5I6DHTAVfIoZ06pHTJBgFgYshEUDm3YnnN6VsxXUljc0slcp0tXQB0l4bYk
CtRSsBaBOa4nw66JhWVAUFakTTdqoa5yogZuhkre2lpExEug/wgHg5qvGO7NVtdJzZIl/DMjnEk7
wS3WdA90UW6qaAy+GejPtnGYaGTsRRvIWqY/6epebe0tmzzY1aAyd2VtkW7Kp1TWcUkfiIEpDYdq
hJpdKI6L+/GBOlRntGMrlINWsE0gUHiN6Pdy343bXmg73Gf21pm0TWUUBGNxf93LonkWJl4uyLKd
Xy4XIYy0Aa5iPa3j3n6Uu/AF1+dtT0OGFAaoGXbGoKnlPbm5MzsbGu/YtnCXu1mfXVbOCGFE54su
W+uQ4vXe0fyZjyPDxn1bqJwPHBNTAN5KlzAGQlfxubAm0Dmwua7RqMr0e9P7xm6ydayT1G61wzfN
SB7ieFiJuZp9W+01+uYgZoiGT91e4bTM2qhugPRB/jbs2XPyOqJ1pUBwtyVxaTTzamJw7omZLF+7
qLStEZP8Vlds5bDqKOXtVP86Wa1xA63B9hk2nd3TmPlmVn9fUaZDroldm6gNj5oJHRJQoKuCklxh
wjxRcB3UYmBVASbsFU/6MI9f6zDbBVqlkl5uNQgJmZY6s2y5gyounXB6boIh3aCZxRFqBMEPQtYw
w1eLId66dRxS5+imcfthxcD5ON928FyB38J8T3lEy9Bk0AGMNgjq+2xwUqhX0bZIHVKPa/l5DrnK
mWXWXpslwRrWAxxSMaKw7CYYahKQkoGBkAh4PwqH+G0QW69p08muDBmbg0h/MarjDzz1I7OfzNU4
kO60kFGOFQy2e96Q/7ty+bvKxaCr+teVy0VZPL2UH6qW5QfeqxbrC5pGpCBEjyHz5shLAfJetfA3
i6PCoQKxDaSeyh+KLF37YqGm46dQhDDwXISC/6pa+Ct1Ea2j6/sp1vpXyfazX0y195epPbTWP9b6
KnFGhkavHYYWskRV/VS1WJFsTEFPGGatnoDTAWI4nIBpevM68hK/315MRH4SjRB+sz36tyuCXjbx
BpLWtJ5h+tEjOdyFzJ3y0ttoG7Hq2d2+s//uO1oOfrIevk9bY9+vYLiFW8Pcy51PLHZ7edeuABps
yYdd2eu5AahbuxVCKXOr5nfwpXMPbL5LG8CbCze/6I2vVexCYPaoRda9byurcR0wrXs0/M47dbyL
U+cFK8fPNtHOXEWb2E/d8hCdtMEzp2N3QLzcuXedGx3lS/WU7WQ+DjDftbqvjuZG3VS+8XCQ/Ixf
Ivnyvb5t9vjHn+N1sOq2d6hLvtFIcpdXYIpnXQGQ0o7BmtjS2HLlr/2DetF5nXsKvHalXHE8N9y7
/enuznEvDsu/TF5zzHbt6lH3SpeN59gcS3fapxnv6kA4qPt9fXMTus+jXx0xO6/IYecP07sag57F
Mm65B5lZKe5+P2bddNzuLloXxD3yuy33MXZv+K7cZCd8wZ+NvvWCP9k1PVR1z82D5qdfIRa6xZF1
9JKEWi++VagxYoakm4RytWNmbhU05U/1y7yRdyDmDnripzr93LXCi/BzR+MUX4detWm3natciZkE
1XZFTLh6RXJ6h0u/JWzjarCum+/zOvNtPz6GO+6Du3GFeMbHzLqnB6VVa4Wdn8kLuajXtZ9l1wjR
pdZLT0R0DF6pu91rdaUwan411vWp26BL8sULngI4ZYci5rJpxu5xJJRGonfhT1xrJvHza38BVjjd
LKPUTeo69wUdMkKCb0nrpZUE+wfa16p5DHfME9Joxyob7a7Bsz80zAbfOlZQKAaUKOtwJQ7yji72
sXmYHgdSjcD0MSlBFYgsWk9QJBKJ4ivDppZ969jKq76/n0NvMd2dEhd4zMa+ry6io3qhfWuOw6a7
Na1r6dl5RnLoyzbcBMeVPY3/I+/TS8CLV0yfvES6GIaVTC7rEZKsTAQB/7TJOHUb9P2ja1ab4Wjt
itFH56BETE8ZgK5U5UJrd53pAvfp3jj8quQcOS7M5uqme4KFZhzFVcvvKFHa7BnKl9FW84N9dJ3s
kiMxVt1bcOJX+s80jNzr6+Oe91978rfal1gCytElDTn6LmGXuVmwURrZBF77Zj6aF8SNbZxdYFPD
etIKuMNa4gZbTjDSynhBUcI9oGz8iCm9l3tBuaZ5Oruid02ILWQUfOeuq+Gx3SswyDzjwZcgCn2T
X5K1S6XnAmna6hfYzCkR2Htf+GBoI9bRultfT1vVcUnaOdDi59uhxur98FK7Cm6ldeovT7Cs3U73
UUqr2m2feV8k6BRe9Z0cZzQh/ffglFyHh/GHaa/qV+mZ4G8ETQg2W21dj1tjU4T3dYiw44ZphrKd
Loq17q2n1bTqoT/uZv8K1svhmQzYCx6b+JD8SC/NPbp186nwYV29BnR7V6jS7IfsOZfcZqs+XIcX
zhNCA4RZybX6VbuOHep06q6HedoJTzlpF+qDfSSUiPmXy8jhRd4p84V9tZo9a2N/B1h1gSPUY1r3
rF7vtK8byyOt6027tK97T1tN/5u689qRHEmT7qvMC3BBLS6XInRGRGpxQ6SopNbKyaffw+7GbFXP
zt//LLAXA0xjClWVlZERpNPdPrNj99rh3OzTHf65xpU56mV7nBP6k97yA7Xnmin+LvNZloP393iX
tp6zl937eFddDyCWvOegdmP3PPuBwfkq+FR91Y+87ks98StX9vWX8v1VYzHnkAMEZ9MHgz9t4vfB
p/SY31E8ypmCfEfMO5hOZ3WjeOfSbZ9oWNUvy4EfAd+YR7H5afD7wL6QqeevIPG4tYu67VPX7vB3
YCyYbn42DpPPC+J/zycwsi4lrJxPHG2vl152Y75mMBoP/bdhuPwy/361tr+9inP/NOMOOuZbjjBP
FnNYIkS0zLndqTkxwONYR5DNHb9T9dD5ZQ69yV08NHe3Gfi/Pij2/PJELT27KYNHVX8AkhJewM8w
ClS2A00ygNxc0zW2ubGhQ3OxoUd5hnyjf0YyjjdQgkF0NbavGOn4GRzdZwTK4WnLVelbW2oN/Hft
/ZFelcO9t/uW6Bfx1aN5tDePZ+B+SMih7RrvhpftyesfrBvlnE3efE14i4ZN4ze+tl3/g157a+HJ
euMZy8u3tmz8o4fyPSu8ztnCBeG498Ju/zydZLeE/DW5Md3ib3PoSV+j7lu4BwF56JcwuHV8Y+Lx
RSdnchmjHbhofuc15yXjvaHzoLM3tbTTxp3jQ9zEBHQwCTD9n2wv/50kLxPp9P+xcXzP+/df9o3r
3/993/hb1a3JGVJnm6cSEEQI/n3fyJ/g4deROtGJGb3b7Cj/sE9oJjZiMkPYjNnNyUTr/75vhPVs
yzgEHLp1kZF17V9Su37bgf6sEbNRJDNHGJiGHAz9BLl+VbvkiRLJKOPEbWCnTGyQNRNGSCP0SnOA
usjQfX6HaHRV8vclvtrD41Bte4pNzDm+lYd0CyrVE+mpwEvWdfdTyGatA0j2xF51p2UybA0liBp4
dinHx2VnK7cLjXGmQQvejUm0cf3WU/2gim3PTmE8SvVnBRtYgqi2ix5NcSvnW6tFh8WAZHkxaPk+
ath7uJWKXakKfUoM6Qna8kylDgKCV3uo+C0rlynKYqhbYPBChmrgbLU/8iL1oem7cnetIxp+dGBM
V7Ng3W/a+7Fkn1R/LxOrhPMy1wWH/+ZDCedLL897SUOGyTi4RrvW0G4yIt2J1LqieLGzDyRL8MGR
Z/HolliZzMT0lZCpkRO0s+bJ2ada16fKuJepXIjHd6FVEIqjQITTxpjRm7Sp2hXhEwCsjVJHG2qJ
jxhAAktj1C6UPfo2b2K/mZQRuD2jLkqGMqveoTb5ivgWE6kFYBPW7Zwwet6PsSBM+TpER0gk9INL
rpzR3NgCXYO1zIk1xMQ7hZ+sM5AKsKrtcvmHsnzaeN2cd8UcvJ7+CKUYgPl8rMa/PkquOLweAEoF
lNgYbRS0WbaVOzbx1osMZhcgvzfU01ri4UL4uQlR4nJlG1ZxQCUwgVFKA+kFXbLtGA0XoKSsVw2N
FGKTaYo3xNp2Hhscl0PQ1mNgifqscVjpUALoW5ZhKsZx504SMy6koLh5L2FeSimXDm0x8nEa40MS
dzjXAUYPHHfmhBJDFYntXmuIjXzh//MaRLnSmkiL7unNdNv2TRaJr1a5x7zdzXmK0rbO56ttBcMF
08gpuIs8YAqQDlRPi7q92W0lalOEU271yTqZNGlYKLlUU7ElIWNiX+re8DQriCDglGp+iMyncXyt
lxovxk2O92iIeQ3cCet3jIw3ZUCqhFJUlK/Z+rATXKnaPk0+cSoEdTv7oyZ8CG2uXWuoE4s/8lxa
wFjNIY4Cii06BAk8/7syxiriTLx6LOOK8JOeWaT2WWTJriwokxDl7Ocl0/B4ZldEwckkYKeqlM1d
MXfTEXYalfs6E5ci/H1K8k9Ppus06x8XGEOmyRtJnxD6OqT6aQilkUp3Yuytrpp/JxxOuuIR/6o7
hcWG3eOiXmGfQGlT/KW1T3qT7meL2pQxDupFbKRworY93Aiz3oyashlRYSL9WoTxxnQUvgxXsPJR
QrTCcmj7/Y9Y5UjE1yiNpzilq8+5TwphStlcZo6rjscqvluaTWVJ3up3mtHu9Inaee1tZsNN3agt
P1G2FdBd45kQz0abexx9ZjmZ+hecEnoupKPZHRsw0RTopfG75qz9PO6ItDQ95LyI0u6QZ2Eom5cu
vltJHcZfQrPXyd1PM4rfV+2f3tQ/0QMGi/6batX+l/xR7rOrXqX+qs0tInOL8m2uEcXkFzo0IZkq
cxvMTfEXn+saJvuHl6Azh/hN82DE+SfBARS9ZONDHpi5WYFmgjOC9ST8qLsSb03Nj4UyVdT42AqM
NuD0Y6h3urkvpZfG2lMwlFUXlgpZfZKTE3e9NONDO0b2Nnf8zExc2dzVwBGk4fLTg/n6j0a7P2dF
edwxjUUetNZXjiLz69WocMUkZF9A5zsfQ4/mKJveYp3mbPmL92f9h/70Ca1jX9Na69x1srm/fqMh
GnLmr8XgcpfRK28DZ4vAym8Texc1f/W9fqNF/PLdSOLRfcw+glgqdGz91++22i8kNYwHt5FOsNnu
rFDZJ920Y7q6G2FwYp5FB45dJdVeppq0gKFtFWOfVYFBaiKbbnILg3aJRJPN6eMaxQFrtIlSTgc5
mnW00jhBu612BbnY5WV1n0a4PrSnmJuX6cqX1CLM1pPnAK1LwKXI62o+AKOLzlP3qegMZI35uih+
Z083wmwP4qLLt409BBqnwWi+bWPFhU8I8OR7NvBkaA4J7cwlacHkmEPhXGP0dzzmbW8jJKRKFieR
966usJRMIrDafKdGT0B1WWObPXgbHyzULsLrs3wX0jXKukOL1t9ZHlcF7iXh9+MZuVmt1hm0Sts1
QxIeiHYDjip8kIEr2Vjl+52FL0WbWdWB9SSdC0UKVw4rBsFi6G/1s2Q8rY9hCwu8wTlVN12tmQko
LTtYxt6o39cW5pJEQGW4oWjQFfOXIp+ohfLNdSMvPcwpg5T8a7aLg1wEuCAP8wDTzvm2lS+Lt0CT
A4ngxlS+Q2VA+L9Yyl1aXDBoDfI+6+9GnhzmuPDRP9MP5MuA6XkCFNVzP0BPtg1PVhKA6bXXqadJ
8bU08yScbkUFuMAG8BrP20WbfTOuMSZh5WbT1tvwHYXfVYLVE38WFkqdY5dOM4CJiL1gSV+0fQ8b
yM57mEc2z0+ATfo4+bml74SeMBNkUFbtZn54jZAZsBF3GXAckJxsuO9z5bhwgAK+7CS7mLQK9pU0
VLbW/JnG1BOx4dG4T1YTUsSzb2ix+pzo6iQ4j17C3mzlQ8Umcx2d9GmIt+kpI+o0mUxxtqW27WLD
pSbLDc0nJYyCcaB51aTEVGcpt3brIxWqFFpM6tdsZKSy3clS6eW56Tnm2Ui+iCHdiiwIc1yyab/l
0tvIGRTPF1thDGHwZUO004S+jQzbG43jaLN5nOODkTp7o2DmYJtuBtw1XhKGUyVu1LtFNe5z7XE0
xhuNhAexz4NSb8Po0Y5Lt8EC20Wa18Wk6lC1ME4VVHXwk9jSNQ4VTxlum+FzEkxSWgytNBLr8oFq
D3/EMjZZm8nuDp3DiZBdrErWYIKtbpsBFqo7Yt0BreF7BelErb8reWf2d3U70jCJT5IRK4a9SUfr
yDizRy+Y2LhWU58SSLeq1H3sXNn+TfaPxSw8O2Zf53jWwiNSeWrsy0B/orHsMFIxsOEhXjg8qKUH
I3kexAPx4b0EatuZ4vssV91ljDx6FZngXUJZCiwiXUP3ST/HttNfpgFIqENn5DQd4jC6X7eU4DiD
wVljKTTWUq4Q159l91xnNB2y15yzCz6DTT+8ghyh0zDzqWTwzCaC6OBq3U4KbzoniOyn0eJJSTle
En2rNVtNg2lqYnmSAlWrctl0kz8AxSRTOMvZojC9SVhcqteccZgGkleb7wh7AVR9ttSbiGW2G5+J
QLp6wnVJwqHXl0A3KVCyhT+rL5V86KSgNrjnx4Gx+b5EbwulfqOpV2WXxYOv64EaPzVSfIhWDHGV
PTkTDumQ2CNswvUoMSj5xbIIQjAW1Mpl2xRYd8s+0Gb0NLwsRZwDOcAtmJOACjvozDZoXLFLHSCG
5l5r2bcwbTZNbmOk0nbeMKPb82kRNX4a0kcK+Ur2ShLQKsPMfWYKe6xqRG2eOgKfS6X46X0uvgyO
PU017ATeeN4FSTK3dJYc4gLZBOuDHLe3UnfX0DQKj5kQCWbFVvfMZJcsE3NFhAxmyvgE3UUTgV3e
82joFMA8ff4gT0fKJrZLvh/tI61syoQQzEvpq95XpGvGRNDivMK0OMCY6ElVy7aqc3Xjc5oMz1a4
bWUi2lytCBmzoCOIb9cY0oYLaROzq42UEmJr42WcbJluBhESk2o9G/N9QX+A3cEFzqpDan8puKBZ
8oZQOXIg30aMGGKE8sazPuzlMDo7guGEWm8Yu9A8/kj2ikoJd2y3YPhH+XUCjZz1p4YOy9oq94YO
TApsKnnX21byKUyI5G0dHvT+pIl7MqNNuMvZFdjKyWprYmSFx3hp1yFBd9KPTrxQT6uw93EM1HVQ
zplK/4jhpuZ2at6W8qlev0+RnwtKsiUsnqPRvJm244UDzK4nvIe+zZCd3f0GEnBrUVQ/c5DgonVk
gJEpkl8ke4O4ZITfcVR6Vk0vTm2dJc7f/dRsFgat7Vi92ckuG1VfEs2xn2D1LhudM2wWRLJ4APZW
mecxex2tN0XNH5XW9HTlu0BhmpdNnVb+HGtuLrhOGUDFIXZrDiax6i9vglBstmyQVUMORHGyh6TP
xD0gXuUOjG31wp9l5iwWC3jGSlTjvLld+MDSBeFMsXyh89TmUhUDFYQcXWvTTUdfKDxkVO7Rtt80
KMAW0n6sHFoWU6PeFr22G5VHGldu1coIBLB5qOvbrB03gvLr2pGeG5b6qRrBumZuXN+L7jQMjWuR
Lc7D+qTk93DE3J7Sa3uKA8d64XB/1mx0kuYxFD8kaT53WrGXGHyoqo6fIvum+Mdt+poD2750QLNj
ns9eJQ2zneMEJdYHIwd0JJc3KxYmZNYWZoNvhBznHyYsLQWmYVEMQadxXuGyBsfutsLw1p/fnjkf
xREJDtqS5N6rmmhLhccDNF9Wk/Uhlx0WBvZOPyGZhkEqpMCUgRioPsA9CjG9gveH8pZgpVSmuD0E
767GT2jgNW+W8kZV68CM4yDnEUPrubviGtMafKhT+CXVn0V66GWMtTV4zTgJ5pydXHUcSx6+lZdn
lCqhmc+J4cE0P0vcyzG6Sh9+N5htOpXWizL0DeuKa7o2iVFomZtk/Cw0aOrLNtIl30LyyVRjW+CS
sSvDXYrlpHHil8L0xygbJIptNyvqbctUSKeHoZDtc7zuUrTukiaCYZHsJ/oOMtgGc4tf51w9ck2R
QUXjl86hvfKz4WltUBq6NDBDrlTmQRI8+FScc+r37Ky4qftLkbH9KNpArKdWUb6raXMe2mivtpCP
Cmy4awi2GL46lszRzA+wY/eRCZZZnziutp5orsucBB1h2NRc9g4b0Rj7SB0Flll8aQRwMdBAFVUQ
Xd7wq2xU0bmwtVyixX5o8XQAe5qp7D55j2yj8EZpw2Lcy0cNeBjBQTeSko1uvhb2/UB11Rjx+Ctf
uJr10FNmeatT1Zn2BM8lmqai2M9DqnjZmUjFTp85KleLP1VPrbpsSo3PG7JX+cihQK0BVS3GRs9p
chk3bf0e5Ujz402xSC9Ri5dLh7SRvkT2C2WFhPbH7TTfaKKiO7PLL9LUnokt75e+2SbqtEWEM/T8
MLJ1Ksrk7v9Ecf7/y/f9O+nSq3fyn+vSXtwmXV+8d3/bd/l7+fWLRL1+6R8StYzxEsoQFtrfTcxI
OH9I1PwJrgJDlqnl+oMo84dEDf70P+CFamTugDrS3aXw7/3hbVj/bP23VjCTrdnYotV/xZKprhr0
f59uoYirqymaYByOaGzV63f6WUJytCXKoD8ou6butIOaZy3YFKmwoNLWBq3wDgl+mMPzuWy0WMcL
+JRHun20KZe9K0ZtOhUtWQIX4uoHCa56H5vRVUQc6rJJvU8Ui8vXKsf4jGl7fmzkaf4cEclw5CmI
QjTDlEyouptqnLLzv37d/ufQ9S04CphAPN9+vA9/q77/dt+/93x0yee/hSHY4gP751fhuWqn9/mX
a2/9gt+vPQ1mEXZfSg/x7XLkMdBJfr/29P9gGAFPkiiLQ66T+MTfxyOAjlATmWXYpqwZILG4YP+4
9IwVnaStXhz1f2GrWWOqP115sF8YjGh4euC5gI2DnfTrlTcOkikUTU02pSTGfWd3DNoqZZl4VutZ
8x0Zaf42RjYPeV3SmPZZBf1iri3a7kuXRvMbpopdej+9e/+DhPUb2eW/bwfTcbjpuBtV43eSqr0q
cz8pqrrROLHVSiRZ2xac0VTiIoGWYEFphyQ5ERVL2EpjbwgpguobDMTyKOHkTaUypJwxi0NWir9/
nv/TK/pVVfv9FTlMsvgEFQ3E3Yqm++kVGQYCfK3aOClAwXBy5C4sXAn9snctsyoaVw318r5nTEJ6
tmqLT32MYt7DOdJkdokRk4bBkOvaq+LSpOk9tqr3BAxNQRiqRtr8i5f7q3TJyzWU9YOVEaMVjmW/
SdY/vVxbwXnb2kZDRnVZxg1OzPFp6MeUR2kzJx9DUYAnLLQQ/ZIlpMUYaCf6O/3lWez3odr+xdun
0u34p+vMsbC742KHjmsa2MhWvfenV6SCAtdTzemx+VRhGoy1xrmtnuXk1i7A63gtmli7hfbdG1QS
auikqbMSA2hYUhMmAdpibmxtKb+NFp+l2+r6CGMwnrBAtpER0Ww9FM2DY8Js8Q19UVbmodpsFLNt
7mIja6EAZ/k56g1IohKlJbk3qGOcU/WcRmg/A/0EnK1L48UG5xey31bMPkh6IleMJfK4xuRZ9dEn
XRgwUvAnZ9WGh0d8b+uifBk1fubtmAmg/vR0a2JvwOjTNpXTRu8iLEF8OgKuA1MoCKIeha9LsxOR
gRoHwDUDaGjUPa7dvqWr3CE09cMRRkJSRerm7lBDpHw0GrN1fBsz7K1l5Sr/iJFo2SFrsgFuqm6N
X3ZXqJ/FMMBhHKmRtciFmeFjmNTKbmitUmLmR5zFRSEKmamFDRsvhwaanlqxspJAcQzTTl4I0voK
JUYcH01tMl0Z3p/i15Q2FK6e1k2xtdbLxNMYjWk3jUQjj5vG/fBAdXVYbqJJzAfVbmMRUH/l/JA1
lRniNOp2tBWUpLa7RlGhvzukV+ncVGUOKa5mltlGVE1T43xvIjrInOGWLsHxWoZRjXVGemcTEPTO
aH8uFEBtQg34a6MdG1LEUEpBQGUD0nPb+fE60rAMkUHJbbdSjMIlTUhjakujI6cDArE0sZ2ashv3
Fltzy/x0Bu1i0wbrAsHgpYBtoQ++OnBqirzKEfSoOmuEmlKOUnkDEehOLPcblSmuOgcZl268BijS
EiGTjvHkILNRPM7UAGyojrEJiHeCY1JEX9Mq+ok7CjdhidABvCWRMH7Mekbetyl9MTlvVqMWb4VN
5t/luuJDgA7MElFl9gckfLbbEFVfja67JHotnaSszp8oOCUTTdHkXS6xN4XXpBkfKrjraG/3anhj
Vd341VMo1ftgiVCO9LGVrit66Ur5jbXXjIH2scoMOQSEKEEVdt1NRFeaS6eB7VmDOFkYPx8IqCYB
XPzXsjbftUk75MmgXvOhey5L5RQuiAVUDyabqh11DGDC0Y4tJaLHTAyeQPf5GJ2ouJiDIwMPaqen
XoFO0KTDu8SD6doqpaTRhVlvnIjAsx+HFC36hZ5XbwB2q0MLQr/ZjHI1pOc4BuIDOT7Vfqy982/6
gLPcM7sZLHMSpiI86snUNwy3jZETkqxGuIloe0Jv78U47itbynGdkPLtUFWi2dlJiCtMUWVG5hsz
rQZjV08ELzeVMAcE+9nWvxQOxYQL6ritbhp9jiOf8Hpa3gLUt74jQcp3XyfKb+IfSjWXSfNia3Or
b80qF8VJIfeCAWApIvs4xLmi7syZnDVdQA3AoMtsw30HWipxkm1sK62+ZAe21IuaTBFeqCqmHowD
iKTRLFWkTbYZTTuz+q1ptI71YSZRZ39Eytwjqvbh2M52EEbwU5+jflLxc41tbZwmY4HtiyvbNnZ0
B8NPnhWF4jerMmYI7D19rHOH3hWCgHCx2hrM/dSYCPF1hLKFHCgKIuBSbXMihoFizuajJtn68ERv
C0rDYlld/B7NXD8uSCZ7+ZKoaMIzJwazbnbVnEWKuTGW0mYkUxpGhxvPqdYz99IZ47ZpGHL4vRgU
8aTwiECmViplOrMJattdOHJA3WWDGqvPkp52+VFyFgvfQUxs1KusZpzuWg1K0rCpWdHTctvq7Zze
miJTpxs+IqXnbimE9mHk0LWQ56kpGe+A+djWuSxTrQzasJWqHwmI9pKpalqGYrduYAnjZEVCt1ap
YC7BdIBYiw+16al3obnjpSl5NaewLm3l0LVEG87p1NT6TgNjgAsu4ZbHwzctifogTQ5azRxNknFg
nTL0Z+awVowTdZwxxAoRocBakGfKt0rNtHT17s+a/VEadrpc4rQspG2jqzEfIoRIPJ8E0LqLvRR9
RBHP0DTLlsKdxAmaOCqbDb16kb7OaUbi2uQdp8YhSR5VRL2pntVzlURXac+YW0BviQTjlz2Fu97M
+vjcF85Y/9A19io3wzSP+QG9ppDOOlFeY6PY3MX4D03RqmrATaul3+wNu6hlnD8nPYK6rUa+Sv3s
eVRFD55IVEB1rEwf66NdSRGzEicUVvEojXWrvphNXYWXWa1q4haKtcw6Jr16IkJZpbHO477Wq7y/
cdKudW5o3sN+Rxt2FzrIKRRXAqlrC8d8oDB1Ld7i2iRFGeXShMYB7nmot/R1pWJHQx2enQqNVWcw
CBXkZMoVVZG1qRD51nOb67/CBrN2rIYZIK4mM6QHexkpt5ViJ4q/bAuB/4zxAiEWEFt0D7JOebJs
+UbWjotFUroqkDCkmNmG7I3gpdtq+ioK9FldS6kfG4PFqmVMPBKiPONSrCCjAzItwf9o1qoryZ0/
G11A2OJGbsJbM/rAcYU1pkXAAeVVNOeRdzXRzz1ugW1D+4a1MHhGOI+8Bgo91M/9ZGor4mLYpqyh
JD62HWmVcJavTqF/q9igcz20L47aY1kX8W4ZkcjxU+joeOOlipsHEVo7p+heGEO89I5YbgnJ3y30
PVE+B+a4CWsNml2O/ZqF76AhlcipvJ+W8MVqMjSs7nlGebdpVxVGZeAwYV3K45Bs3rI39e4QxtML
sHSwqD32w26mCJAaKNXJqj11srdWvzhHqBv9Ru/0+qjSI5gwuG3tuxQEyzwaxW5s1PC7rayvfKIF
NJYgC5rJvI0yhLKbuqiwmUC3MDaWEzVB2tbHIlfbbcP0g3FcaT7SOxR6OTPday9hn2yoKeYD5Ypx
idDsQIor/mRo9ZGjRxPkhQztZB67Yyib+zRjLjFWu6xTbuUZh+VSHSZVhpTe+tS8ltxP2kQgfmz3
VLpfaMHwuFsvfYLyDJRheqNEAIjHVNP9B0mQPIIk+UYTHsIxxzvqFA9Qbr7qyXqzhuZmtL5hdzZH
jbt5YxYMAtquuUnTsb+EWlEFSzZhQ6gKbdPJKmPvNCsCuoFZT2yhbhUIfdD3uoJpUsSDOmzuGXWK
/ZwqL2KRwms46/lmAtYI8Sp61Gv9OCvFzCzcSYKxL29Nyma4jicmHzFvTlcyWoaYbHuxAUBTjL6U
dM+VrpOvk5wvQnWMjGAkIiFrIPxCMXsWRRmYHYY+0OXh2Z4FLdNxgWnFkaObhk2b1yr6a1il9clo
GVNbwtg1VZs+O/z0CQmCxdEeGeSsnjP9pTeZ9EJbXKYK3MNA6YGomXol2lOXxocmUxcuFRAVxYAC
27VZc1rCUWygHl5GkeQ3KlYBZrLrhis9JEIrPaNVekxhSnWV+umhGqPyge2fp6Y6ZWQFdAZtOTUh
Hg8cJ+p6vIQbMW0omTnaFreMVDUkE5eRzR+v5JTD/Dh2kTy7SVwrlUcLIWY00whdDmr6faw2/Bx5
DmCTdzOu4sdELepXulXXKuRhP+dcZEuWOr5iL8ca/4s/pmogmdF3H2vsocZKuZCapb0jnsz3NXx/
HuzpKtXYC3PdLB71UUgoyG2HrTubaS3rJRA3dnmkEZrdrsrMAha9b7PyuPT2QBVCLz4IB8gjdUbN
Nia7Bc6u7N8Laq+93h5mxtBJfCsKelvQEx7aBP+X0aR3SsyTUpWYnEhNeJXz/Hkk7jYAahytbVoQ
odSKIdrI9JLfoXOgaAmVsU1cn2mD048DtlGPUfDC4L/bg1HaZra8TwT1jxVpMbdUVjYVR/8NvczX
rqU0yi8YBPKKu9avQ3MTjmr83DQrA4MgP7J7WM/s6XiAzm5jTWcrMqXXiAHfvjUGLdDpYafZh1oY
daK0RusnXNVdNBxjYVf7xRAo3XHS7AwBy6kru8Qrl/qpyXBQlby/tzGVTn6RDtXEXKNpLxRBZi96
pKzn0Bofur7Il1mWT5VVjJukkZStXorkHlQnFQzs6YJW0qaLIuKCDyOdt0WsjgGFUUzG1FB9wvkZ
3/MR8mxEUul2C5skN5Lh26QpQxB5Uc9hLZin2NW9LrdqQYRU9M+L0hEpqU3aaIFNxdtYVOOPpOo4
syQZB5Rqbo/WwCwkC9FMKGfFVL5+NhVDq5smK8NbncPsXqnVgNqE17zlxprVvPwKp/7DoS7SQxJq
vurcbC6C5zAW0DDbqCZ+DyPssYB2eAh7e0ofKMFlJ0sd50a20+JEjwMB626IntXKetI7OhhwboUv
mdrnd32RU0qfJLgfqFWltKGZVwtbPrDq380kdLl4Ij1PfwCSoRe80NkfUkcujYM4R1OsgTejKnmR
OIwRknyxS9o7rM2ylBKOzzzEkNV05pSz0yzopMbW0hV7ZWzlV5aXZlcnDUTOuulE/tUY1bjTMTi0
rIIMoi0MtFnTvSz0M5eLRbPyREkX83AFo8Q4jJtQDM+T0cw+/F2SP86wYL5wCJBP2E1Ss7gtwopr
upvyW+iIbIMc65jOSrjncmyJJ8dAdrumEueyMJaEVVHtaBEzgqKia63NNTq/O3QPq9c3YzfiYbHp
vtm0MsJcTL2hx9bcdoc6edEkykjojJTcCFYzBz9L31QDBtEentoHtbDVScDn9JSqspmToBhB2C+H
G/rZzp2anOKxYCDV6O3oLXY1bbHxCNeJTbIxOicZTeZEFq5egBhWIecDa61k1vOEFKxiYBwRyzXp
o5OYl3blFM03sehPahk/AsLYpqIkxhVDQh60sfckp9QtBsrahGAW2cxuTDpdtnOumvfKgrrSOJhg
lDzSqJkq25sscnCWLWWqY3dh/JRCH3hNDfVdl0LjIJtW8yHKjvu+675gK8FVnR9FFkHoMJVxatyC
zO6+lmvnIQ4BZYA2KA0l0NjDDw+aoxqDD0W+ao9lOFgkb9k7w2iKuVTYCw1yMJkoBSw5D12hLF7R
2Ax/Oaxsy5SpFtV+WL8S5Zl3BGOS02Aqcd6rwqaRepbWDTefTRbd0C5DqXyJZJUS6mgdVppWtLEr
GOhTRA9kNkswSZsfCnxfSHi2wb6c2xi2X8y/OLDcKZhWEqnzW8s5FNn4rQ3DDeOM5CR05+pY84tW
8co5N9zXMdJONFwh5u6Q2fAXKjUt4pbF6BHTTBEap1GPjkD1Xls9u0/K7hN41IMhJpANC2ti20W7
AiWA0pIes47J/r6qOOynw0Y3ejbDpQZPSeKpKyS/KpjzTpqP44LmRPliDTzxsrCv3FyNcAw4FgNa
Qlr2cF2gl2VRsYIxT/CkNxYLDXyuYNQ6V57NBzhPP6LI2fY9vAKVU6Bnq/TgaFFEBT07Gm2e9nGk
7nSBm4geCcLFxa4KxQcx0UOYFVca8zaxoPAFpHAuO3wg0W1vSufVei0SPPZk7xJlvB2m4TLk1WcS
AfPOK32PL9nPsx+5NDxEc/1uDPfD6Ny11BEbIQ6Oro+J+9jZQcAUz9rmvp0j3bPZI/mdQVmqQv92
wwOsKYA6FxFWVa0fpO+ROoAliOH+lbeQFtpmq7I94g/N2qKh0E5Gmr2bxmRQS1nnEfVD/hGXEL78
gnXtebY5hngVbg486nA36FFWDAwFnR05P5ylC3k6UsOIp4cmx0uC7pC7IQ8m0jimVOcHkPspHo8p
b581BK1jyZxHYssmFw/y0szA+h2jMl+6WSWlaiyVJjEk7hM+noWUthhRnbaaTJHmVtML84HCbg1v
otUicVXVqNCiU0P2Yb9qIc9TiyPD6luAWeO0qwV2jXqF1BSlbb72Tp9pPngoCmnyMc4+OJt165l2
EFaQ45wg+xBjtGhC1jwhdXgKljqLyCZU2SrD/hd1Z9Jjt45t6b9SeGOroI6iNHiT00SEo28cjmYi
RGdJVC9RosRfX59uJaryOrOe8YaFC+QF0pk+56ghufde61srZ4e5D0s6FAFlyk00u+aczjbM9JRo
n+6cpqeLgmfy5r2Q83hV5bq+G23KWZ0yZCGOZSWk9mBI/LteAp65ndcKt7+MmBjc47MHVR7Nje9f
x6OChxi3wyC+915dvSYEu9A/tU2ylatzXt+WGZTrM4NdnQ1wqEfQcXn6kCwdC22BKPG0s662mGxB
X1+6RCFc02ZrnrssJRxr8Xr1EpQxJ58x9crySpFWVD+iWlNP8yqc7irVofiVUaTq46gzipSiCiVI
2CTIU5yTRU9GFAlKZKdB2L4jx9naCyuIyaKsYo3nBF/bu3gJ6VaNo1M055HS3gt9x7T+FRd5cilq
DBgI/AySZKr3BnqJasb1pCHPKzvrY4OSym/gSu9TT6b1oSUd4i3gxoIraEMgi/OSgT3yDUgF3ihT
fs0ophlkTBTPu4am/6OL5HwCB0BsxYmXDtkNzYPsE6Ixh9KIDOszYQBZ7yZUp8iqUq/XF0nDgRiS
bjmH3wEO4PlgEYYgbkVLBZdSR20Ap7rZewgRR8j4SYU4z5HyMQmHTRNQDahz7WAc3G/Z0l43Zajf
kkm77mmlQm+lamn6bjeNfcG6GVf1d84iAPVkPOX1rq0njqt1mcPAdAo8F7ofJGoWHaQf9Nsx03Vu
tvC8lPLZb+bwng4O8CYGECvxG81C7aqdsNyvTorF0xmHGXV+197FqrGPGb2IeeeQHZ2zhjkoJYtx
qd97bZF8NcarmxNtjEY0QJv4sZALS+ns6zDauyNd+IWs4iwH9UqkgU0pyKS6WOzUPqWhxAcS4zZ6
790lBkYarciSVZaLV5IOrdp3RBhddbGO7J68XBD7BaXFE2tEhlK1auNbWuFDs2sz5DcF5Bd1mIoK
AaZtwuSkaYDRY1Op9f3Uet5d7+rkxsayk78seKDoNLBT/q4hrTBoqwP32Ss2hfQwlpgalFdg/TCd
tZ/FkvHmmlqL4hThb0/2uYpYpQivUvjWyc5uj/BPIdkEo2dreko5xwi6FjU5nRUPTpM4w1vthpbz
h1IL80eWD3rHxq9vs8WwLc9q5G65sfGuMppPd7noMW3HSD+cg2IFvArytn2qCzcoeJMQ9e3r1Wbm
CodL/giIvLknK5AauRnFbdB46iVryvZdou+4rbzVIJTqZvoKW5WY4X6QWMephBOAQW22PEXzPHL9
KMiwyWYBaPcSYc5egexWOFoZFO3KnJFTVLSsrnDw7+JAO5hc3KAfTjKMJKC9mnx+qoAUpmeRyrzX
0pr+R5cGeOgLIXA9wgWmme6HTUUVwC3/OVeTP1yOeg0fXWLrnmev275F4rdftZ3dz863WLFH63eP
o9MkLy334aosowFplDOmFtRIkmm2Naiq3HYYjCREF8Wz5yZI0UQfZw9z53RftiE0nWFvjBK6KgN5
O2LVu8uXGfBMk3m0rCKliHrvgMPwmmR+ReS1R3knvA4ZVugJ/91ryAXbiXiewQP4E915YGW0piZC
IR5M3baPvudGn4mWK3qnlrKqUBqg5djH6SYb82RzWkSUBIe6jsflNA5zd2CoklrJDCALLDpcv+8w
1JnwJnfGsD/tvG5gZtF38ib2lHqqlrY+5aOB6M9pjqdOdF1615llPJgxaGHCB1J/iZJALXiUeY/6
vSTT9qDCvsLnPuFd3C1xMT6zYMfilPN7eVOluvxl8Zw0YIkXJL2E0iKpd4IiZVQzNxVNsmRCTxYG
7nS6Ziq65u3eZGu0aRRRU252Z8j6xkaeO/JmqtO+IRViAw+TfPio2BqbiyIuHGSl9Rb2N0t/fisc
j3ulAO7dOczBvmZF9X1QOLDtgYlL7RwrbwtdTSY530eCXsYhX0LxYxmN+xoksG5xwpmYNIN5gUPU
FqTq7b0YcfdBwfR8tKrKEOqXKALLaQqJo9XT2Jz4I62bQ04PmN/mEQzPZBaIPqAfU+O5M31+ImXu
Ma5qdIKST0TipYu7HA+9mpFxRkFUPpAx4iB1y/qCYVuMbXE19rmGbM/XDYgM2okyqm5N2gIJbqFd
E6mxiDm6cta8lqy3VH37lIka0n9Sh8f7WEa5dzkOvhmB+o8uMKXCtNddmauI2A2FkLRal/Zm6MvS
HBdq+o/UCqT7Nhht9F37Dl1ia8p5xvlUIOXtgiFHBBjWiF7DsSvfHO5Hh/0/aR81QeBXtW9QDS6S
JhyMIZNibU4xP5x6ccHRzsRdT9LT0LXuccS09OJ0U4Gp3i2bHxVh1/5PE8nxV8LY6EGDOH1oiJdK
D53J4l+Jqsubkkn0ReAMhGk4iSFYY+xVexMMs3xZ6c7eF0lUI6mWQ3qrQg7YNp0EvXZiotDa1nVB
oneYiEddxuxk4LWZmJskMy+959jktmMyBgfLLdQRTm/n3NYEW2WYGgK7Eplo/Y9AmXZLUam0Pq5r
UHzZdfI/zdrrcVdMCc3xMunCVx4czhoKra53dGXckaxeC/UeznWLPDVF57urfSqfHdPn4oeaZFzv
JvDc4241Q84KFMbiWuXBjNXfkKBIf47TK/oJwBf1Nj/11nyTSoau+0LHXoqDw9mAfAqxIq/sKtN9
D+AOvcSdKNgl3Iz89GQ1W4vT1WO3N9rSvKrzYWGoUS3S3cHQQm0xd3P9ZkbZ0NOcpiY4TLX0GVtX
YqILs4QEyxRRqgy2kjS41+viYuRUU/Bc1oRK0MNoae8lXYKIFM1JxpQYBWNzy0QSDnNtCD7IdIC6
lYSE6JyzpMA3nK3kliLTbbHDDByuJj91kCQKQIjMapL++yqM5x39qo26o7s09ZUmbvKh1iqjWq07
fnzSTV7A3z/PX9CnFefgPrYPjkenc+NBr1QCYbmFdicusAu2nLeBZ/3V4TKDUEZhgXFJCHh62FLk
xYjBbaSNsXgwxHreawJdi+JxU+GMxwFabMsz3a1XGlpai/c4zT4Tu9A9t95UfJBeEtwPCL/RB7Nz
RH3qdkcvXIBLMdeNybLI4+mM8cpgAA2soOrKKuRw47oNoRcVLi1m/qXa3q/KVS2uJwcKiVdta0Qg
0tg/4ntiRSVaN37QLsNXdlmGU7vOdEC8ppFQ2X3pITiPWUHwHxB71UTkPB9IoqoeRMwkC8XSDAZh
KTD87Iy/0uMzq7eR3MiLfGpcD7dWWnfmZCA7l80uDqizG95gj8ZEUePF1MJ7HJJGXGwUNhebUype
ycoR4amKxv4G1HD5oxiQxGJNWRKa4PnE5C4q3PlRuc586HmRyJNtsc/sCvrWV2up8WBK4wBfMI3y
EQuwVpzHHe0c0m4XTbiHtf0nZKzlMkclhPg8WKaf4WL9/LAs6fhJc1TcDj02G2TmprhhJUmucby2
HCKSunobQRg750EfzDSjOITdzVk9vk8eKg1YCH764lQjR2CJGF7DjEFDmM6C3JDaVc69r5ehvezo
YbK3uIFz3i8L3ZY56LvnEjT/FRKvFMx3C6QPIPGyEvOav4ZRFKO6nnoAwdIW9YPYRnKHpGIkzam9
77DljlDlJiipN4tytonvHPA4Sp+gixON9is5SGeR4VW5bHjjTI1anBEimmFLHvr1leHn8EMhb0i/
08kJxKFPZvZH3VR4+SKNgL3gfH+arA21UxtOy8VU/rWs5PADgTf77dsq537cJ02v0kOh5PygyYTJ
2EcY4X8vvc4lLGZFj35ikR97+yT0PylJlLMfZhHdhhSQRAkFEfcXPY8VB2RhmPvIjKzMQRV5g6Mo
6ZZPJ7RaExOjZygrvtqU0nOg7k2osYV0hPUOB3jfZtkridn6JqsD56Gqcu8pFu0YoJdX6hZnI6Id
AlRnHqEpz198n5y9XVIV7l0CFq8770XN3l55sx6w+FT2qahxQ54WqUTBRXiTXbdPcbJjlszYUkcK
0MfJdQR5xhVdsmHoIbUIkwUtecsTBpzZ72Z+WTlROdk4ho7EeEL8aErd/WCumnc7U+N3OTBmb9a9
bzWh4qxXBuH9hFzgdGC9fHBw2j8Xuc+MNF6zCgU9S+kOSLaGwRI41U/Wz5KeB0KrX5rh6uXKoQA+
n9RI8tNsO6nipuqcrbu3XHttRnPDX2yJiEGl1jKzLkfnCjcruU1QvoP0hEWZERGE7g4LxVo+iTbo
lwOLRne+lssAQqdKxLgvCIYHjgMZ2OzcfIzIdMMFUF4xcnB+cb5j1SK0dsUj60T1VZE5S3qg8Ffi
2g3SxT1zh7iHNJUHzqPr+GwVvY/i5SwvyU3kCDC8dWvWmcNo9Mqq46ouOg5ujIggmkLOMIUbjRne
4AZvqkQRt94i53LUvrVEx+ykoHSlGMzlp+FA9itZZkaYGU1rrKcNE4JgDthjnHAzKtQju/7RkiFW
fB/0wnUroiX7keN4eUVTEDwXosueMkPZvYtrooVZtLzxJoqtflK9KPXWJxKYHqIUsVktABHvsJqU
GBCbxb0NV5v/1G0k8Kqka4D8oHFROVRFWrnn7ijr5TtikoYb6Ws8RXSBTjHGZfUJ4zGmMytCNpo7
Saie49XXM1kaoQXEFLQkdRceaWuUhNZuc4N4wFK1OG/LECxXs2rC8QygYvHIlSrefJfstDScVtZq
O6/9cdAl3o5MDhYwScO6XaRWv8zslQ/rNMGEzEIPxYKjGRtn8xxMmNeNARtlNEhWnwYM5qTSFmdo
zSYING7aPKecdX+VFSqkXebZApBP2ukXp+Rb7DMpsVLFloPzqZjKkXCuvJ23XQSSNAykBqZ0MlAj
p8KfaXn7c1GjZCzU5zA5wdWA4uPTa2zwzMwGXZ122+VVN+hRdu2aD8+6ccx9vcoc8YJbPDqjmR1E
MpoenwrC8KVViXvXCR3mJ2XVJAxgqDkfUoKuqJw82q+7JW8G3Dukqv90WqZaacFWFc5srtdj3hb3
YbAkN2maYwKrMchhKzY9/hs82irk3Do7X9I1xbWIXJg7aWtqoHhr5vaHofI4V6+B532YzAF+hdrl
xxqtSY5aIUsjYgN1/o5MiuG7E3ORoi6J3nD79i9VsiILFgM/cBorvp4qydqOmwQ5gSt016CfqjmK
lXTkebRbJkCHMWvi60kmGELBzbIoYe+InkMzABJhw1GPJBiY9LJ0LcVBz8DmvFij9sSRFa4WUneY
EVkiulk4/KlikQokZN8W7SlHm0nkT3MwBM/Z4ibFSYeJG40ugJQTv0zKzwpBM/M/wMiXslmw9Qe9
pJq1fOsIbaRjX+ZpSH/4cbu+RiTA9xyqRfTOybqtvxeGTaEulYT9hIbUkENvepQQI7D849ot3D5P
y/57rU3uXCVOVv3sYPkTqhY5cHr7aEqPIwjWX83Q+j8J3qMVQo+vcvfFshR3CwETtHpq6RwMpxf8
QeTTMpExmKV3SxdHeIERO6MeUpah+7Sky2OWuFGxT9RfJTq1Z7A3tEW5ao0JmbFHVfvTiiYPjksd
VC/d0szgZEBGyJ2qBTGGU1BkH7Pjeze5jaKMHbBc2ExWQlgBuZVkuNarUP6eYTJ8Db/NFd6tXqmb
MhaDJKxyWkkHXBInPlhO23eON23VkdOxupK7I5ihaw6w5M7baOAW1OZWM5ApTiKK3/xsIav9akQ1
1u77ukzGiwLErOLMs7qX+URq47GsCdh7mpKChVGNfvAUxMREH9DTqc8CjdejTh2K5CVcE7BrbvcX
N81nGGxskiMFLMZqaw9X84F+8fakEnLY7UOoqy3K2gQ1OYEtDL+GgSxHHqhCcYGQDhmsnAoYAN1o
/YvtaPkgVXQoaO7q7pknENKOSgYQ1BXhtz8oVemQF0BqL2G/LqwTSOzAEXhUZbNbcPRyRDVAzwFo
SwyGI+PX2S44nDOdMVK0k3BfgiHhOIcillQL5tNYItFlSHvV4yvgrS+Rhu3nqXMT3GhpdDmY7av2
nPNvQmLImYOvAVKpcXK7k5BRaHcxSV0hEAunfERzUonrxqvWzzqa1Wmul/ItLJz6iTk3Z0RXb8Tq
AtVTc9LRbklA2hjvI6Iby/ifKJ9p3xdl9Q7dAHPckIXqjnQbVCbaLRjltFuWEAPjbOsux9Z8n2Tf
I6E1vXlx60jH+3BcWn3WSZ/4urHzkbWBixEt8KJ1/GuSvqGGWa9XaoxuY22ANLBpM3tXqPvsFXXh
wN2xISGgCCbL/MjZDXEJ6ucQxEk+L88ZIFpclvXit+eWYFhIIeh4cwo3MSWApg2NTwpcrgUBMIyl
hGMkeZAIf15XS9AJB0bURnuVoLHYe10JA9whyh7TKk/G2SSFfUZl77q7nGLgPutU+aVs2D8PdkYp
osMS/E3jijI5GVrFuhVGU/MQyDnk4bSLZtZpZu+adgfKoR4l3E8lcAfs46mXT97AyKpKSwo0SWsV
e3qMAKJCltMcrQrrYvPVoYLpFa3VC3csESqnQehEeEHl+qKQ0n3WtEPfmGQgTvG7bMqv4rzOPuVK
rbfTMgNd2PiTDi6qeiKFxh149ajIaw+nJ+NCFJjlGnxWSeHlp8hqeKsH5fAzRGXZoBBSioRWLwAQ
7PS+fzPkETkJ87rUL5yLu9cCeXCDKkB55k5zseOdH6Nd2Js8Kdr9Ij0Kk6kfvK9xjPPk2qQUBeiI
i+9VJRgYBvFfsIkYpRH9riyoTpPCbpDEYtJPhRiBzPnz1D5m88rclEKPgBTUhfJX2Xe+B2OoCd7C
LsDvWo0oWVH/NVGCYcCZEdo6/VPZ6+pdpWjrDxQs5DkUc2k29gC9r13Qdt6V6ajBzixzhZJnIJWI
KWcnAuzHhNjbS0Dp7z5EasR5Wc2eGvtN8lElXklEQD1xyzTryjabt7Q/qbHlz0FP7lcXhTO5pvQR
bjCPmB9OHazzZU4zgCjCoV4zRCWCCKCs77zyjFM5M9MC8gFOLbXSWnGnWKgTrwX2cWFb6xBdzOcx
7G0HZP5r57zIMis/OvbOhMsCHvqY4UKITlZtAD0AtKqm81xp8pArt4su22TGYx3iph/OktDtadbF
ssX1KaalPJv8sCOT26/rddelcUVTzomXsj8ybkinwzTMEX5kJmkVhEzL/ygbuvW+pKJ41EOLOL4m
m4YGbt5W2QmqCQz2CMa/l2iickbRYLe3taT48EMn5kxqW9ySedUqXJh2YNMKsG/kx2JmfHYkSwhW
xNwEQNV43jn9QTqH7I9HTruYUbsey/rkxk8rlzwEPVAzisTkFNz3rFrt3mMh3VDAYGH2Q9P3MDpW
iSbALQbzyAyq/xCToO+gOr0JRPtEObtFD97PrW/xxryvmE5QCuYkdjA9gTCQLwiRB2mgbfQ6b94q
FAzygOK9ZrI8VAuConx23jqfhIE9c17WfJVF8lwFbelf98R8Nmdj7k6vjVlpTZCyBQ+YSQ0sEwdT
723U+o77RiNTPDXVgMp89ueVYUMgFe8cDQOD+TsM8kshkUogR/DR6Se+alxkThWjbxvAZSA8Slb5
bZgGccbw2o9HhmeDfF87BISgWEiRRnEztRqBaoZ6SJb+Up8VgRe1e0wUwTttDIqa1iMamcpwHT9a
d0IzkjdTw9mLujRDQjBBQY+39gv5cS5K2XmbwhwyNLXs4yVnT8hdPcuocaV6Simv0p2Lvng+eCoB
SUVMcQKrthy65ISVBkpLwqiRa7zkeY8AKSjrg6uz8DwYMfWgMxBZuJsX/vOuDhqyjcKJJwFNNdcn
CztLlFEXzE+Ficj8NTpwgOwmNeaXUisSq5l+NxiUgz5D4+MNfn7hzwYjwFJM+JDTUaTXavCGW4jw
SGFU4Sb5ScVwjOqN7liKrKqvMTNYieRQqTLg71q9AIfRvGa/VluTNeuVApCM22+RYQu1MZIkIuyi
myauvOyC8oACAkdBVn9fw9X5WBcNh8fxfFqK6ciedyAOBN9zUKeS3RT8Pa4TJracXKmogCstEct6
zzJePvRVPz7oKRHFkb3Oe2mHZfnl9UJ9cW3hMwvfki5AD66+QEeG/Lxa+/CK/kH9kxkmMVupiz/o
uGYZcJWOso+QHCdzIXt4iAx2zoKgBW6CE355VMDrCccZXo1J5xn7VtoTqZvy39dH2nwF75Ap6Dsx
WQXUAthmBRwmfe9+raEHHgd0cWqfdS7YT9QdYBAZ0/VgxkJ6CZDrq4zZKJpuWJ82ND/px9C3iYO0
999LJkbiIi2SsN5xRxPvSaHorM8yL2XcN/pbKlYGV1Dd675P668a1Q9YpnpCUOtYAtIhPHEKv8p6
YXwUxHH+bmpkhHtTVeEP0OeAoGTTMbMoWOAgGiuB7MVaEUWMmETgoCDZgsm/ETcbxvmgxDaupWTH
wBllh3FtKbK+4QyQK40hzTGxYKziI5gHlBd3st9/ownRVpEmJiznqPTKDheD+VjtejXTHblbLCXc
7htHkcjQF2AEWq72PU+c9X0KTPikMqJ2v5HjW/keyeH7uRqaEVe7zzwmo1eGW28tb79JFScEQRfB
vjIlzYfEqVgdHKmQxxcwsJ6pTgp7oruYlu+3yozujPicpXrxHWRZnEr1TheB/7EwBsQKo7yOCr6f
PcsKMXvEp+GZVkf0GtMVmy8mx4WIAuCr+UDn6hsZPRZTja9ozmmGyG5ZAUbxe6SlrDZZclczvwaJ
WYaDPTjZBJkpFSRBHlrR1UxoyeN+b9hLx5MVZe9bGpK+eFGlI6CCb6s/koZY4elng2XgEZCCluwL
MQNaqsQ6OofByOTiW9k5A8nQKJapAqhSMryU7NCVcBCJUB3/+Dak6P/FMMlD7iQlXff1E1afv4EC
l6Y7fpvJt8/SaS6PTZpHpIMoxpsH3kxIeAhe6hNjBiSq31oXrpc3pukBN0DyOsZKssC7oXqfEtzP
OfzFK9GzcO+/0aApqJnC8kjAN2+/WBr0062zxSA41bTsqV0tRXCZHL01XS7dpM/eCMSYooM/TONr
NUbyOfIwreyiJnA8UqkDuFyNWRiO5stSnaDRpTyl8F/afdx2I3LVvMjOTRUkxL3T2UR6XN8MgWrx
3jV+/YY0nNG4rnLKCVq5zQUJigtUFiJFx7OIDvFGsYDaAtkv/zXGXfVS+04envjIMb8TSAyr7FvV
eV4XYxZE3OSsnLx6pwf2USXnbinEh+pjMZ0UU7H1rlBM1Ptq7oMf31Bkjo5goAQ9g9Pdzp376taO
xfTc9Gn+0CEOKKhLM+dZ5zZ8JoOkumW+XD7GfTj/+uYlMlfJNK7wRNoSCTa6gg2LoeP58C2ru7Hs
1yChn7kuV2taYDRw09TjIXUJ18icXm9yhLA8hFsOEt9UjxfCodO4L2OJlllsI78sajeBraO12n1b
EmQJAQ7Zk75MwE9YZWmLpj1IKCa3WIZSnu8y4JPhKnbis0SZBUdnDWCaQBnzLtjOgMp2wfa30WGR
6deU2RUQmhxCy7wqIMQlm9rhXOtc6n3J1O7SurlMKS+Q7B5yNVKvZBzIUKklbXGHObXzTnxOy4D+
5xRQpOc6ptstST+/GKYg4ghkw7wyp5AfoTZbTzIwyCenOURk961HoTHFQYdYvjEoAyUDcwg1wdR+
fQuC1rUeEiaGCb1lkIqmes9HaG7iulVi+MgKJhFjLR7IMWXmtBSufsxS3yv/YFr2/8W0jAg8igLp
ecSokHcc/t0iLEscSGu2bBzPYFj2JcF1nD5qx/j7iWb2Vrp70DsNGSsXVATefeZjP0Upmw8d0+8o
1AfHDZ1rFxHt5VwOXPOqd7McXeQmeC5Kt3/mCCh+OLGbPHiG4n836yp8+IP5euNC/s29Hkumn4nw
I4Fz/i/v/j9bnbtWa782NM+h4EDtRJ3ngwtkI/oqsKMAqeahXbE5wdbZ0WYabvMiBjo3p2HyBxbk
vxrpY0nosu9HW3Jf7MrfuBIGx1PHigyzK0I/eBh6y4R8ytHWMDIPiUBfMbolx3y2CL3UopbkxIlG
Qw5PW8EzipoaifMfLs/vxIGE7ySBQbtByMmGdezvt3n22yQ2hqKU9pUfMdatOVh05Fnesb34X5MM
64c5XgU99cF0+dk8bcZOTpzhFUOALQuXwu8fIZD/T4irvxn4f7tpPknbkBjcwA1D/zd/et6nNnBm
xxyyrJ2XT5UY/8GZquCTB236Mpy/BAOB3sCDHzXGpgwxT7UfKL42ktM6vDfdCtInjzfbAcP2XWVH
NGx1JUm+akAOck1DwVQhARPEHqyL6naldyyRqHlVTLVs1/WGHVvdrxyPLoN2IQmBJM/hkncN10MR
e8PPP9yK7Uf99qN5KCBMCFcGIf/6+62oC137YZuFBy+LG3tJhUi68Vovc7uvh7rebJJlj6KAaqjc
Z1hGsfmNEkFWT4sIW3KA7dvv8k9igNunP3y3f/OY4DAPYhYtbCzATP/+3VzroJFgJT4EQ131J8Uw
IauNOre9y0tXUmaspaK2kJWiX9eEHPWo4dz1ILxW/XI6R/6g9wlS7g9f618XqWRbnxAwcfKMwug3
XgaxUX4d93Y6VMvCpMRnlAdUIQeesc89z9IopbeL5z/gNIoUYIDNRCvqna1k5HioUjw5f32j/1bU
0U33BVxi+PrSV2/d/w8Bixvu/f/wN/4lmBQgx+8sn+3/8L95Kj5QeXg9LGgu5BKsg3Bpzdeo//M/
Nty8H7rERLO6AOfZEub/wfIR4f9kmh97LMwM3PgzXv9/8FQIV8QnC8OHjO2QGNHY+++QfP5avf7v
KyURpQk/9l3Kcapq0Bu/P7ZYAhCmAAF0CBazx8AqV5+goYS/MBlikXelHAcU8UzEbtPUssgVvlhO
fWR98R821O3t/e2rBC5XSoRQhUQgfvsqc9ibfsQkvJ+qYT3CtiIfaBju1zjz//BW/OmTfnspWOgc
hkXscmTejae9O9NcQcR/rwY5/2H7+Ps6/df1DTx/Q9WEISC36Lclq5IeFq/aA4IZ2oD0vq7feiPI
QArcPsgpCW2ax+kgRZJccGBJX/7pQeS5W7O2+R/NVN8iI9fjf/7Hds1+v6b//PG/XVPLWUwBjCIR
Z8jbm2rgQ6d5wDq1EeRK2a5/+Ln/9vNCoEFYGxj5eL9tS2wCQ4pByd0nDsfEVgZ0JLH+Oz4ThgRh
P577wTn57/9G2mWCt8GLXT/+7TcymipDkfMbVVnSmgMVMJ0imvaendL1d2kOjf2//sDt7fuXq8qZ
C3o6ZB1eoe3P/wkOs2b92pQTOXe1P7dPsTdNl/iOrDqOs4nSkzZgPd3DMPERYMRgUMKE+TST6SGe
X+WkG31Pi0qXp0Q72s1FoJyHUVvntolcyDDdUCIpQEzYzrdSVZ38wz36d08/KiNJ1EUcwnLatox/
+vZVCV0HvQGt4rD0aUCXaXmmlpyGsV3S8vm/vlax/PvG+NcbEIbocRNSDV3Kn99uz2rDZGlicJg5
qgwGBhMckx3SieYu/Ku3EUx5R5Ua4tXZm8yXl1L0PmDHDqUAB4oUZnrmtKnZk/SIkMbLNfBHh53u
YCQjTBoDTaDPaD4GzaEfmElDaNDLD+bYNK644u3jvKBWf7RFWOR7XE3EZCocQrChsnCez9K063/5
dOHpmHhxQ2xVDTVdeM3cCHinamXaDDNgJzs41WcQLwa6i6qfO1reRVPcDq0MzVmHJyHfcDD0Lpym
tK9Nu3QwENE/iqshnmDdSrgHD4OYQ3hGdGuhwjTodMYyJSsswEh0cNOO5lRinfjDwyMF1qH3cMuN
cR/fe0s8nw5yEj1ROWOO2ynv9XRgCqGno+8bpzzgLCmftdsnt6hOiEyExNw9CoBe8gpNXnsnSmQ5
p3TlW8k5z2JK0F227EVR+TdyGPsXLpOgG2H86TP2ArmeMCAtBjCMKbJybJPiy4Q5035CL1KGhVU1
fkThKhH3TNEzfVnGNwhGovNOaPuBr8cCofba4FmUjb0mZjr78lbf3M3tIHnW+rR8LYOYuM2hsXYz
RKz6TpcLQrK67cTPFXgytqE2Wh/UQDTnvrOt+8Axa8Mppu38ANgjvrdy5kJV1NOGWImYugmWpT1j
YAdly2eChKjOjem7rvGooTQMssf6kMgtBmqe5QcK0VSdWqaHvzQOjAIptVNehmmPrt9UJZNau7py
vhHZ6J8z1KKOrVkr7tknZXXExepzvmzJQbaQKzN3Po0cBJrnOY7Q8LyIZ5+jsEUTqU6pedQjhmxE
dXEWjhOnKyS9NG3k8DhyokRuViYh6ExCl8X3cKrREch53DqkdPUQqhUKVzB27h4mMxrBsfCvDXZR
LJreSBODuVdEI7Pul7sMGaO/H9leiP5jGWNKmG78qnppq48gL4vlaAeFGg6Vq+KVXGf92pli6k84
xFp3r2cp1rN1tAyzVChpkist9WPA/HDdg12hhWf1zDDMcuCXaJrl+Fb1aeZd9iHQB1ABTLVni3yS
ODbfuc7qPBVnPuUIVIQoi8wVI8ghYszXAaIMEa0uJ3HdwdHpg5RHAfGV6+IgoInWXAhEoeqx7SUl
iUZaHR6ayPbJKQKqeL1K5WqcK/pQ6/q0xEEyH9liRc9OS8/pKx0JM/6OAZd/dlKaiCAqXy7Vu89L
BpcQtdk1vZR6+kkbD5iEr/3yf1F3HsuRI9mafpWx2eOaQzqwmE3ooIxgkplMbmApmNDSoZ9+PrBm
7GYE2Yyp5Zi1WVdXdSUQDhfHz6/Ce8GlGz0LC+WanN9QIQoLWhgTlWZ+s0WDnHWCZ4f7V59qS9Ew
O8OlaEuSbegOws40hFc3d0wB75soxxILhoruH01cO4mRx/netB8GIOC598kMhrGYwgkLrS80MJFF
tjIHicWK2zx09KIAnugE0A0Df8YspPK0ducEdBXXnS7YQdg0C1v/ZmtmeMA5uP+pI+gjhS0rI+iN
CKb96qVwnJrWbwHFIxe36Lgh1C4MnXbStU8TW+4KAnJm45euQUm6KOvKQI1JrK60sFvV2hF2r0B5
la5rMloNfe8DBHWrKIicxxRRUofKcpKcf7lt0TDgLOlvjTbJsm1vlUzC1qCJtcK6rOXmqA/NY2U5
brjLYh2hTCpcFLc04kh/teSQfBtpcPuQq0u3WGpN6zgIJ9pgi4gSA1gLvruxU2Ojii/AF2A/0J2c
r0nrdI/I47wbTa8J45IOSOeQ0INHnYWQtKjbYRMmDhq6wETnLWC8hVNXPqnC9L9YIXdIOoQdqbCT
7hDXNWT5Dz+cg07w1gB9zscHFZbqaWbQ3nQwiVZO73ZffQ1gxw0CH2NYamNDNeteG5D2VcNdHKc/
CsvHJKPynXqd09hbqabG2VqlwOR4FG2QJWDvRs9qRY9SErrJ3fFRQSYRsD90cT1CdETQn6wFfk9T
j+QnpqVvmakruN039g5JWLTRas97TlqaJAA/x64E7thlpnuTeJ5/K+pGrosQ22svJEEQOvnVkIkX
v/cc2Nx9/eSKEubnWPc7V4u7H3ZHgi+bSceJCz+ZWeBClcTqXW2gVYSwYcudL6tv1RQWbDrl4P5Q
GSFmskizXYuXxj6p/fS7B0WYNCSr22YNW9QwYDjnBbjHLeUsyyit4VfuFd+SxE93NZlEI+gpOCK3
0MT14aZKe4hvEWVDpZOmuk5UaYpVrPsvFsb424yYZoI6Xen/1L1+T9fZ3yW58culwwmqkukvGKBr
y2aENidVnGyxY5p9GuJeABcjSht655uvpvLRZH9bUkIiUxknUlK7guwn2f6JQ0iSmhdeK1X9GqSP
fKFCIJ/bey8o4q1mxN9oGx16fHq2acZ5nMxjlaRps8bUBVvtemxxAMcQcqGnebeH6iY2kR1eQTR+
NPAzWuYFECB834owHCV3sYVQHCoNFO+oIglS6wKyQ0WObMWyxLMfmTACkCmOCMAM8w7LBcR21Qh9
scabA2poR4Zpl1QvFlKoLzkcBDzWRVPZq9of4KvLoDygwHI2TdX5e6rVR9OW+l0Pho9wp8rvXQdz
7sjbZaVRLl1V/Ax74w5+wZVRT7D/Yl1h0Ibsoggkdm4FEFarbtAPwlGWnra083kDwXRsjFeTyG7K
Lg//UBO6P+U04UPhTXiLO96wFFCQr+PJUVhmtQa+/yQ1sO5xZbAQ90Gj7zl5OTjhHgAJjnj/rK0s
2Q86hYDdm/dtLF8hG8Sko4zGbs5t7wrxh77yhnKsuS813Le7HHtDA5Co1LJfPnElK2uCzVSbCK/6
oHsebKXtrSk8JlNFTYmtG40QIwKmMV3UX86Ubkwl602WA8y7NNulqtatM+CAPgssemUgc2/WlHv+
PgK2g+TldusoH4+FVQebUGYvgercL8j0rhIXuE9DWpWFElmG797OdnmNLH9YXsf9RFNfsPLeN964
VEH4jJjzcWy5mHVVfY1Cx1hhK/4jiznAaDJAkKn8uyzFPDwqq3UOn++6RPyN7TzrodF/qYrw2KrH
QUFWutiGCfWw6acuF5EhXqYjBB1PGfyfu8Dyt0Ecm/OQR85zMaLfE+P4ByOiaBUST6Wgb8AX+Flm
Jo0j0LyVgsBXlNCqIjm+WCJs1/DX15PmYaRPK3wRjgUqcTY1VLOoolLUi0/uEEXOuhm1epvXZgf0
7EBH7IsKZ5tsqAG+2sBrKEORX0+rhuLwObADkz/MCkeILPgRwXYYgyNjHZO7mNRsbq02HZHAEEkR
Dfm3sHcMfyHtCFu9Lgsyeuxm6JKL3hviVTYhAGHstLN+jKlWQYNzwBN9lJsEa6LG30PT7+0VBYiT
7/VQGS6MK3tqn70KtcAW0/jK25eTbO7ibvStje6TUZeIuvSXqKpMXAhUeGVwxHKV8x0SIOraGPbA
ixj1DZColtPUQovMVZ7IheWFJtZ3eOqQa5kqYtRNs/7DMKYgfk1O4kA4Ykw0uiTh1H5r9YukklgL
TIHVA4jQ2H3x2sEiNTcf7W5fGp5+p2jgMIya8B9jMdvIp6E0HvDMQ4MCHhffiQb3e0wZTPcHmQ76
9MWnwWQwqW1MYyzC5uG8RDY6V8zNKndlegI53uT6lLYGmvsJpQqGqKvOK8VXbrVfygy3wyU+g7yY
6CtUXdhoxAQCByV/3VkdSWBwksI/JRpLoFtlQTkolVY226CosGJzkFrsdZNMA7LGxnVv4yfTeHZj
wJjX1Lfew0RvNYw5oySNOvfRLhAmsyzdwLmJUhNazWR0NX8bmjEzvZNKcnlr4Q3IMfoKCYaJqhu5
fNTdgdPLBbNCC+UEHZmivo+re6lixmqEnxT5Wos9xigRSI2VZ62D1g85EoIEKxIJL/FFAhU68Hv0
cod2Z2wR5FnVq2/I6CXr8+7oOaJ/cQur2qctBnjMbVyv6bB49rem9inz0hyru0TpRUM1jevasuzp
gy0M1JHNMppa/WcXRt43C+g3AC4OIDE0iRZMKwwZnSdVag6VOhOT4AMz7R8sWRW/ky6DPC8D3Aig
QFTkcBdU/UtrqqHNFi2t+7XnKSsnH08vXmFHWC8CU41H05mRwAKPBxjvnV366B+8mgZUq/VsXMOY
lizFvP8NJxD6yJSrUC0ap9MfrFQ2x8C3swjjwK59SHtqgkXW+1q3hfKdcEr2TgpOrVqIVaY7/fQz
uziOWlBmy8qGYewXRvWrS8V0n5iWXsyrrIRs2AbVI6JDHDAbJ7TJLQaHileQHlNCclFSxXTuHai+
zTQFWHhgK/fi5D6uE+0ArwNzXOlw0Pp4xfKDcFX2AcxJax7MY2uCry+sRir0syW0SHcqKuKpXIk8
RDXdmG+VUaZPA1W7RO2b5b+1trWwEAqw4e1wiAXImXKklS47bYALRC5+ozrDChZ7uh4xlBE41rqP
sOxHnTNSck5TP8KxsMfxJjJnfKa0B+172rnoq/UJHfmyTumjYjUCXrIZEg0L1CxJXQa5Gbk12dg6
Juuwh8G7bFJUIVxtOS7CPg7kEoaF/WASi+CiXamMp3SUGK7oyoWMMjVlSP4e/qvNLnREXq01oy73
XQv1B45dAHsybhwdfdIY6LChYdptJqeJsbHqDA9PsBTiDOJ8I4ax7xGYJGMrPErqUug/dl+jiZp6
Va6qyiUsvEAAiScidtfhUquT6dU1VUtkdeHnFPFdpz24IWp/uFRwvDg8apls7BI+m6PV8Lekx8+k
gs6rI9KGAOCop026m4HKbCuA3Y+IRzzI7oMSJGK8aR6a0KAt3CUzTi17xXZOtGnFfazboMqBcdyX
jvsNoUHRLWXBCYWlom+0G6X7yY/Pm1r6u56WZwrX4/pp03KcO7unLTTwdwfZO3ZGKaqUB1il8T6j
65OxdApyxk0R7xp6hKRYSIXQFyLEpu3QHcXcG28VzhT6v+2B8kKYVBqk0JJDa577fUeoiLDpxbLX
MMfvHXRr6nFyH1AoR2vqL3H4fADmnt1JW9kzLQIG6GwbNOmwTzr9/Uija6cd8LbDojnBOHMkaYO2
wo7Y3T+u7Znbzx839+PPHwc47UrPsKQuzsP0LINmfSTsaNVMoa9+KCiL49c+wybghwHvEnTGSTMY
nI1zoX3+QauUbguFMK0TS1r2WaM3F1lB6xCgYGTfXrgcHYRSOYJ4sry/gH68G1IJqgnyzeTACYgM
x9Mhha+aTO38qKEmsKfKzIRguJaE9MbpdxXpquvPx/SDnzb/KEPAYJAOpL3T50kkMMIu6dQbsp5J
KOFwzVpn99W0S+GY7x7lslqQ++s4VUksCM4eZZq9rEMsfZZGgDEVwp5wk9vcBMxJt6/fftW/Qhf/
30JF/n/DIF32oP8MQW7q1/xX+D8OrJr8VUXsZ695EzXj/vf/+p/zv/kPFonngvVfNP0dmAMsYBp/
9P7/ASM1WMZkjqD6c9jRHGBJ/q3/mywi/wvPNvqOrjdPFVAdYJ3/A0dqBvkONOMgkAj2IODEfxd/
fbrU2U5twwYJ0lkIhCmIN97DX+BEEw96E8X9eEs70t9UZaLmrKv23u1cMr3qvrtth6Zf6zrNXIkC
4QokJV8jyEOwjApyEdslAkuSfbk2hwJ2iBUt2inNriqHuhO9efsYZQ50vnz6Wg/tE/ECP/p4aB+R
1lpbYdOF0DQOtb8+xjzoZzDcGczKz2KB2bpnYfXA6L0li/+NuaD594oSGddtWk7uHnWweJn7Yj1X
6+3biwqJwkZF8KHRmVyV+O1deAXz9MziFXiDtz2MbdR2pMU3/PsVaPB5sVnq4hbX3M2zy/F0gG5M
ImSXaOvcrYeNPvgiXMEGCZ51nwbIsnP95ht8q+JIpgVVEL14LiQNrN8dm6+gY00l9dwWdvwLdlp2
H5tJe9Vzc8ZiSdjxfjDRCWvhFO8dW1k3dV3hLwBJjOtz08YDOlWFswVFNaQUvdFiSfNnWlwY+pmG
9d+Hx9vvpgFtYu9ksdPBgjj93UjR21Gv6uE242B6SIMGBzoA99n7yVLVH/yAMCMEzOg3EJMsCGO9
b10NNjKz+ZqMw4+igz9m8XcpYlxJLrzdPOqnb8d6YjlCvzJNbgpnbxcnUeylvW7cxhA4CNEOaRdK
MKEtjo0WJlw9fV4ERcF9HJQDdDpPq5aWoUHyViVsSs11MX6p+sS//fzF3o8aYkKDWSIswAvHPmM9
qUh5TlKr/raO4peGTiKTAX/MCw85pZ7N30bCoZuJTMKwpWvPc/av1d75dlDbWjXdilwMCNv6humH
bZiwwy9JVTVXUG6mVx3J9jqchIO+GA/kDUhB9pilRUCAWNGkBDvPlouTGP1uZVtcOBEXaluzmbrH
xszfHIVlfOeoOFqZmM6jCMndY6bjpoz2wvsx2oVHhzIkYnOhkH58sQY3e5FZ/QKBdwrWYZShSwZK
IKg8r1c9waoUrH4TGyslcY+bEqf6zcTDtNzCiPTCGOnvvwTbBluvQ3HncYTO//yvMaqn3sBVfBC3
ECCbZyMZMRu3x9yueVnI31oRqY3v0EtW6LqXcmrlFydEorhEDh15q/4RjQdWTL8//3RnVL3505Hp
w+xwZraTY5jnE0SpJulLLg55SbK85k/GbYKZ6orWQrvPkK0sNa3v9xMhTV8nrl2bMbblbkyT7ALC
/NGbcGxAXbGl51hsc6cDpDo1RTRMxO0wJPUdruwx3HkU1b+EriUbyOnE+eqFGF+gDtSz7pChSzD6
LlEl9NxNPx+Y0zoOCJj5LOmcSssDpwN1Pn2bxkybICXU4CiTHIkNY+Pa9IAExRhp3Mb+86e9Vdp/
7x9z/ebNnVpWEH+GmF/nr9mhtS4SRxQIx8yonqEyim1d34YxohMA7GQVVx7NvKT9LVqgRVM8V95P
F7x8YZtTshhq+KiZ5gYXxuB8yvJSJEXpZEh55D+yvM9earCH2uodcVRIWb6j4QoBwuv8Eg3jfPcw
4AJCnpppUCZEKetsZWiaYeP/FOjHUUBW6xRdUVVl4fXkC3c1IvRZiMx8KSX3ROV50UtMu+bCzeSD
8edDQ+yxdBfKEiyq0586edQGKm/HYzt4w1bi0rjpsUpbS4MFgYT2rvPkLSlV8U76hrGwvY6IEze5
y4TE09j3IDAIs6OfYPnlpbNlPjtO54YrsShyJXRcifT2/N1iZbdG6qdHL4dhngBc4jQxkGQNdkzr
DBS38WVCbGVjPyR6i50pxdkNSgZ/fWGWvv9SvAlzgeQ4Djv+lNNRsgLMlXHmTI96pqdbO8BnzRwU
tt6rO/IH60XGDfrazizawKYvLn2jD8fhr6efrRGuj62JCD89Dn2GfU+JLd8gCEatsjkqtOoxP0df
s4iKWF/7GBEsIzPfuLEXXJqw7/YG2qpMVCzkKZQN55wMBhxpYcOo0VYpISr5VOgrdO7Nzm/N4giM
WayCUCUYgpPFmrffC7v5DqK6GWqneerRnh/iNjJvnWmYNn2Y1qt/+5V4PZTuUMFhz7j220b7117S
ahiX+DKOjtgcwqH3ZX3szWlnD05wrcdErM2BIcCajXftdC25GkEZXHiHeUqeTFlegVsplEfJjYJb
wOlEcaMcv62ij47C8u8qgOAHEPiCjor092pWohV0Z+/cSpaHz3/8R5+GmzAsbwiRHnyl0wcb/O0A
ogsPrmxstVumBzwg/ApQFuMAEKQX5oIxlzbvfilCNZOd0iGU8ey+P6az43wdx0d7NgntsPPaV0Rm
AEJnzj6ie7QoFUQ9n6JmW09utO0B+1EcE9NVzintOBuQ8VBXOV5FfU4Xn3B2nKosGp3++KLCzFlh
t/7VqdFiBI4Z/BOU+B8J6B+OF2Ur90XDYE2fV25RpE8Yi0bHDAR0nUROcqslcbeNCUYiyQijis+/
z/m90JgnhgO7jIS4+Yw9Gy53ED6gTxofq1A++irBwTZzQ/JQw5+c96iFcSD9/Invt3bIuULY0Bmo
zGmknjV/7CSa0hBnjmNs1wOZw8azqJW/7zG1qVrI7lMkmw2WcA/aZHDaxnhlxsJZF027rWn0rMFo
NAb/87d6P+5czbmewAGeL+ne/M//WqN5ILtQK9hCdDXgVVDIr4bRHSdALpAN5FOfP03/6HEuUnna
btycKDFOHwdBImnasYmOuTahAyLEyjKXGnpcsUCWX/+2cv0gXXcz4b6AQR1YDZpqzSWXSYXTtosA
Y4GQdl0w2k9zTNgPBpys98/f8u0tTtcSC0maTEPHteFTn9Vc3AGyKuqn+GhQ+d93GD8+NV0fkuuT
gu3kpTkRBpcWs1e9i53bIvR9VKED7K0VTrLZixeTGqZ7afoLbRTZ4RDcIqzaHbhGhsrN27yxqxvC
GcZjntrG8+dvb73fCdjvHJePSYvln8DNvz+phMzGtSMPjmk+ArVVLgkuM4ctJ9tpGc2eetwqjCVM
D/AQstj8sTevRzWOzw7+KLuxx4m6LZJdXQ3kOrZxuBI6Dk2lGFZOiHjUcJP+ypjPtUFrlgr72mXE
dkrCn7+yapQ8BdlOwGXpa5D32pVdk36RJ19825sV5XAhq1T7EuR5czsihEb8OZQ7zGTcTUXbdTk2
nrE3CAXbui2XoQtj826TtFh6tEtoCGHTbZ9XeGMiAknwy2HEJ4LND/whJ4Tg6vOnvJ0qZ/PH5G4F
6ObRJeCvTme5F4DN6UMWHJUkJ4FwQ7k38iJFNlf0q7rVyVHDlmGtNKDTmLbVEqFqe1+UPW79+XRr
4MFzlXrphI9M+cMgJqrFDZLeOPLdcfju91gFTEG2FopQiMpo/K1v0GeyOj5JBWHvwhk6D8rZr2Hj
mq/tLm1k0z77Na5ox5oZpR1MlUAJqo304GFV9OvzQXvX0mILQ6yFYAzJi+3C7D0dNF8raXgJJztE
ILKoVyVFbUCqeWjm95Zq7mNg1E3v5yXIuri14ZpdOIL092cCb8APBFlHcEOFe/oGoiFydhjt7FB1
8jEqt9K+0/xxIX+CXK2RoK+VTK71ae3146YehxsT1mCPOLgM/4AnLIfYu9A00d+XL7wRQgoTYjUt
nfPb2FSluFaLITtMAfn2pk8jjMRiY4MzCuTmJM+wZ4/EY1dV2ZfeVmSzNzj5Cr8rVsJtAMJ7MiEb
YNHfeGD2B/ydBdrYAF8NVKT/eprM5wj3FsPUAR3ON03YkNCLEyuDZGja65EAkCVBmZdOkLmyP52M
fBoYSh4PoLE8q1/+3txSEUI+sM3s4IIWb5OWKKBUNxWGQa17YbN4f1YRJDsX1hDNQcDOpwO+aMSj
Qcg6YPFIjAlADTRzFFWRJNwrMcWlj/3BT/vv59E6PzsbDSuOsRmJkkOcunuovix/s7lWibcLLX2N
l+It8vqr1CwhpDnwhXZVl297c1ygnb4Khs3n63Ge7KcDTTt/PkBo6uOvJeZT5q/CAMlog90dYuQy
wZawxCFPt+LZIKcLd4ZDOpwV4WRCgW8vY/wDL93wPno8YBLCj7lnyEX49PF2jZF0BWfvEFnWtHXg
b3zxx0reSrO/CrVYIGgwzFvs/FuS6HRsigg7uMtyLbjJO5WQZgJ5Cvpbre8CQVMi96EPatgW3npN
HN00uv/4+XC9X6lgycinECaA74FcnL4vmXs+uFQaHdRE0CpfENlgF2NbZjkCc8N82iip3Rducann
+cG+SdeCno1nznAmiMzpk2Wa98wPPzzQRhw3fRY9dK41PXWd8Ruq5fSt0bFsN2tI24Sa+Qs/tS+1
qN5PXN5gnimzrpXwmLMa0qgGBLjdFB48pR5yOD+HGhoEyvs8vzDKb3qf81lJH4zlSCcMFORsix7j
GPlzW/CoodjFcmbCuYl522qFusYL9K7MPecuRAVVQjpt0YEEtUeGCsxDeLaXhC8ffHNdoBDiGoEO
xXi7kv21RODaQgqGvX4wJ7iy2KKrO9dJSMJyJ4TWalejH/4iiP14+XyuzV/0bBDQYCISp8azOavO
xtsxcRKRhooPum/bW80x7aVndN7q86e83/74mnNjgYbYrFOev/pfv65Qlj9hqxEe4ppkdEwNewzb
k3I9OdYXpY83nz/tgznE+Y+hoKDrOtu6nT7NwrqoxzEyPmiV95jmNQHGE9wbWgj9/vMnvT/luSC7
lktpL3SbGu30STDSsL9P0vjQ9frvohnNte4b9VdCmX5hySh+43Ii158/8qMfx0NxWIBzAGp2VkEV
VZQZPTTogx6b2o1jqq+B52i71BGvnz/og29GXx9YFQMB7i5v16+/vhmGGB06W2HcV5HR4QDZODuC
yl5boy+vR4Lo/v1FaW6RMzeoThjRc+GajkExXSZDJwsul7cwPOqNiz7uDoyLVgcEi8qNO3xj5XQD
VudeVSBWzxiSrOqokvs69I0d6eXwuc1aBr/aphm2bTn8McMheYirUi0z3HAvmAJ88P3ZquZJRgmB
gvLsY6AacX3HKsz7upbWquzK+KgV1k0jqTPzmrCpwSOb4PPv8sGNUnIVA/R26FbSOT1bsjhzICBp
K+Me7dJ2FMFVox6T9o+pGa8UVLsmhIs3Qn/PMvjLXoN/Fj4VxRWUWlx0F4ndPbnQYtljsM329V3c
txf2lPejwmZCO8QG+ZDWrAI+We3YwZlmzPF5MApxaFvvgdwE864y3Buy9rIHmFXhhfLq/S42X1FZ
DvO9gm7q2VZe4jqnYWAUHGihoUPxchc+nN5uPx/5d2gOl6W/H3Peccgp9vvCkcHBIX60JuLQS686
2yNHztWfnXR6ntxmmwXaTW0NPyWr+MI2evEFzkbWHqPAjDCJPzA7NoSGOQs7IlaD++AGc4oN8be3
5HE/ZwSgOsEaXnt7YfK93xQoS5jtKLzZu2DOnH5a0hrIHTZJddErgln7mGeN7R89sIpVpr59Ptxv
bcbTswnWGN0d+njANe9gvLQx4wijhOBg4uQgdIqwtEQEOOZIW5eGWWwsqHkvBXXM3dyG/q6Lyr1u
sOLYWYqtONHnDA/D8m4U9rx/4qbE8ILYNRirpVu9lsqnu95O1VdaC71C1BpssS1ElGNZQ0Yodhgm
Kz+VZAXQeF5HgeFg95SOtzHWixvDHpO7muDdjV7pzk/M0qCXlqP/3BBPeEMy2b/0HwG8QwtPf3He
jBkV+rKnQ++bVYvHUBQdWsPzrpwMXiPw9JVvaBuzM9orW3a03ifSHAwUhGvga/2pNMvd5x/lfZ0C
psqNmts1hCnIZ6dv0WBK7UYQfg8203DZx8kfb6qibYfZIiGIUQUnrP2dkSD5518/lwICIiGhRhBw
3XnP+es0Qtc/BbnqgkNAWvoiptA/Fq0bPPijcRAUcfshc9QuRwv4D2vrPzaTP2i1guBZUCpNh5Li
nUq+gHVL8m/J3mKA2tmu+6fxsegiiAU6ckWYDWdj71/hvf5VDI13HI1xDgv2oUU0YbiGxg4bqLTu
Y1cePx+TDypYWorsr3RBLQwczovGSMvruT3k3cee8aOkDbIsvyHqDJ8devQguskXvOpuWofbJlFP
V9hkvapEr4hSCJx/vwPPzRa6nAboO3rR0+9TEHlYO3bsEaOXDD+8AgRXyCm5MAveFz9AhhwtFD80
vtHwnz0ljej3TgRuZ0V735HXdqOwD972XY1C+vPB/eAQsz3QSZvuLRudfXZpxGnZjJAK+mgMzWKN
2DbeBBV5IpVEHFKZEHnT2TP184d+0DZigTN6ODdRKVvnXzQnLNCp49C7F1kCqcnCNnupMBeEDxR9
T3B1JhLBCbdpi0cWJoEGFk6TfzQnBIueRcb6oqkxd1NNqV1heob8r3TFH9VaXy+85zzQZ1szRD16
M6xEWL3ibDOaeq3qJpG59wFpdzu4884S37142dRG+40N5Eeum+UN2hhxxVu5e7cS9TJuw18X3mN+
zul7eLALMOUAzacde16kknOn6aiOykM75eU3x07TPRfImFKs7lcj0O7K4bK2Mxz/ScPVbt1Rx6/w
20V8NeSrrBzX+H/aN702otma0miDySqqzXHQrkmW0P7t6Tl7iHCzpmrD3wA+9On01dFNmgWbyUFU
A/Hy+Peji4qfvGnCRnMiSOTz0Xk3hXmcyfUWO4X5xnB+l064Kvi9bwZcodsY0iLRcIPmViu3ztON
E+KDyKGbXtgv35Vi80OdeZ/m0MZv6Ow3YhKLqt/loehIrCVtaYyum2y8cAy9ofInH54YRFbl3CjA
ugHzmtOh5N5K1BEW6PeJQiI/or2wieEj4Kht9x6m4S5yjCzY9u1r2l0X2n5IxH3XPRkFoouBnLMh
WRGU+4uAm21RxfD/n3yC2Kyo47+tCy/7jiZF6cKapupl84LO7JxfE3Mppops+vsGzGBNpPWDROO+
ne9Bj7Dmkl0atdpqrL0HOSr7iizhuVDB3HkhBpHT5RdyF3mus/98frzfbeA+87n4WjNPihbZ6SBy
I096pCHBoQVH3wS1H+0CLkn7GtMZQXjxzirBgbkyBHeuiOOtp7Oq0Hq12wbWVIAW3kWhXzNoqFlf
A6DII+Svafv5a86f8uRTW5xvbPkzTRIQ5JxK4+dBV2LqazxguOdt7O4wZVc6IVpoU/TsUoU9b+sn
D+NORaHBAgX3suhFnQ4J/uMJ1SL3uFJznfu6sO5lNBC3HkOCxxJTXoWOMq7netcq3Pia8DRB1oD4
abbkS+DwHm0+//Hvb3s2l4cZYuIgguR/Dv67E2lSNCYxzrCUtx3QHIUrLn00KaENPbRTH93Wnfed
2tHY9q5bryWJVNpK79I/IX/ytw4VM0E6KId2keVmP+2IQEM49U1drVGuo2L13D9wlPXmwu7z7rPx
4pTewC+UrhhIna1QwmanSRe+dZjCfj0NkVxqRnEEm+O4APv5fJg+ehhETbA4ipD5gaefDSYWCee1
bR2yJBlvyGAhhCUHaEQQIXfKCy+5NL3b5fhxNF8sIkhmEcb59tPkCty2b/lxeYhC3fDSlezEpV3u
w6cwC2ebLeFB2Dv9VWTLlSiaHOtguO6w7ErCDXPPrC6cSm9dqtM5DzdPxwOMS93cojvbBmBHE5SI
HPSQ6QaJu9gaPBUJpoKt6u0HoniIcCMqqL2KJWJrpZJ+2cCwlLgJwIlZt3qrY5pjOd2hoDgJFhOG
qH9kM0qCbJT/pW9r5N5BLnCEnQvWJQYEhcstTuC40Q21uzZkEdzJJEuePL+HxO3I1r3OcyvOFrFf
qk2OcCtdirHAkoSqJNvHtYtRnMb/xi0HsbIXdrtS0MZdot0yUAYGBvEHqHh1bRl3SPUASHwOQKtd
JUjnZaEjkC6TQd/4Fs6qZG4S7bnoZOqvNI6t4MIafjc5OalIpocLyLUca6Oz2phbyxS2pScOFp48
awXtFwchZfFWKUIagIYLi8F8VxXNaiRo/ZRGFMtYT53OmyazE8w4h+le78SVK7/rnfnStO5NFKaw
kmsywq4q96UIxwdsZPAAwAUiTnfmgHksAQp5vTZwLTL6FhOQV9X+Sa1X8GBgYgNIOFqUVbppAJRR
p65S40gC7iKJkXoDJOU07TLtye3QGQLHHNva2xR6vhaptmr6C9D4u8vA/CvB/1yY6TQOz+UYLcV7
LzCuuG/Hjpu+UasbMvbS3xHc6s93lw+fhDLiH2AEVPd0PPuA7DGXAI37LpbjN/Dta2Z2vietLF1/
/qT3t01+FA1lLrloTRBknG1kcAF138E+9r6wh4dIWb9UStqtAwWw6NSOiFwkjGPzJ6r9bWirRRqn
h55DOQlRc5KqqonqwmR6T7OZ34hDkTrSmAuus9mb4D0gRhFO96GaLXZbYgIKoyMjvrF8HJk8vcRb
ZHC2Waq7NzEOBdgdXOFxq9+bg5avpE63pHNK906aJWYEfVpfwNrf7ZL4DcKsNimteUf25dOvUwgu
f7KQ+j0BnfHedisqwEQdLnyY+WeebJI8hbp2/jLgJNYsXPq7AdH1XoPmwhD3Cfe+jW705DCNXmrv
e2rRRRP67ve28A5m4Rk7hPbD0p9EsMAKBMQxComZbMpW3nah/7sPZzJUhJPwwiKGcdFpVnZhGr2R
T87eFuQQwRNHIkxk96yMSWKr1K1Qa++lwynYeXG0lVZkbzJ9MipuHiq98jAQJ68tVYvSUmLLDT48
4PAffvUDsz4QRCa2mYkRksBK7KgPOVmkde1hGYKf0RK7GW8/oWpfdgDsCyStwbZrpSYXJsnPOGNh
IygJy1i0FqnBHvnCXp6pX4mB3B7rj9bfV7YfrPJmbLaEdGEnpveof0YZbWgjGHvmeY83NuYYw2hE
V4CPr9kYtVuM4ZsvEeG7G0LGj+6oYzclSz166Qfh3TdlUWwA9Ic1uYx3nNo3yoy9bUty+IVV8Sbr
PBtgNChE8L5dPqnQTqdDidWDSMxmuCdwguMNf4DgGDTJog98nCL8SuDzPH4lP9u/A32fXUms8Rru
IJ5sU+XemyW3TqJTo20VDmo7kSp83WAGv+rJXr8roZZcE6goXy09M4lcKkmn0Eq18+i+XpjY788K
gASKf/4D6Yd2x+kP6ZyBNEvSMO9ru9dncTfa5zSC15nr4pXZ9asioDxbNPhwbYgF1C8xFeZ1cz6Q
8PERKuu2Dbv2bKZmFRiHwhni3ohj+VXXFIxnObhX5PBgoY3EaKvHUfVE6oN6URq3FNTnK3TTGBK1
brT6fJW/Qetnb4MOC7aVZMODcnu22Y2BaXRt2ch7RHvxXjgVEXjuZMsbZxgfJpcgFN6uiVbQSU1a
7bH6QQ5Q+0tv0/EBwEE9mpiKE5U7ZbcxaUTHKqmKa8IA5Z2msuw+tLxkgyAsW7ilyDBLcuJNM8Xd
Gp97Y5N5WKBArQ1B1QkItPdG1Dgvo5w9c8qy9C7M4XdlyUzUNN6q8//N2Xn0Nm6tYfgXEWAvW3XL
simPp2+IaSEPe2+//j70akQaIuYuggSYJEc89StvoZa2aP1mGAFoJvJ/rqbk5SFMqtAFcxMiiqQr
27LoypXKwDINdqYeM2VI4LLgbiam5t9XaAe0Pkf5wnYVhGUOVp6O30kg/Cfh5JXbRCUiSqXSHNj9
qDb0I6Zxsd7+bgIr+wEAr9xzo6qYqsGRu7/qiweEAgINcPrS4ICWmcqAyaie+tQu84ImZxtlJtol
OCDcH2V6hm62Fl2TKdmmV0yaslDF1kDhyipOtq6j1k9tpkqfa7U7Q11Ufv4/A5EpUkAESTFvpIYJ
xpQtckZu0jbpk4kix9byguqYI3u4kpovs1M+Chzf1G1/K5JPU/tXWd6EFDbYamy7Ujskv1OAxi/k
oPI3s0wq18HV/hIP4iv+pUjLFtkUICbOqy8PBlKSSfUdST/cfYPcPA3JkPC0SOFXM5PaU0cSjhEz
JUU4QIbz5/4MLd7yNz4wrW3EbxU6hrNfPTSxHWZtbbtymqebXlaqjYl03MSvbLtLZA/Ok2Skw6ex
wCLt/tCLmhxDT3htNgL1DI7C7YS1eCGR6EWOa0+arHL3weotedchX1+iMILdirdWfXrvY7GtpqZB
3dXka29HLA2066JIsl1OZ4TTkmTuWhSGn1lWJF0g4wUXm94ShsZBv1ZhWqaWfC41dAjToGxkfsXt
4H0ZOkGUVbaLQqDyKqdlt9GCpkaCzM6eorZRDgKL3MNgl5gK+rY97gxkObepVvkHfDEJGxC+u3RG
SauuGOTvYzgRZAQiixsUTRLSyCJg6kYIkA2OVpfRkMqNEWKspACeBkyNttMOp1ZzP8LbPE02EW98
BH/PJkDLKxjiQ1uVgysh8+RTzKlQGpdwX81w0N63iaRvcoH1AMaBqTiVshDnYByRoRkhC+u29+Cl
Rf4Q+m39FDqRt82KTsdEU4Wdkdj9sDUbWft4fwctgZwcbeDukBttmMscv9s5DctAETEezW4mIX7V
iRbqYpFUTyIZEepEqAh/MKb2kZj+E4ZtyhZtFbFD66V9IFZ8FTVGNAEMPGirDTgBD9f1J8vTxV5W
1DWwwvLS47eCUQD7SGENzdzb36q0qClVIqb7FVfKD89OUfGGwu2P4sP9WVk+ZjQh0CSXp/YQ/zjb
5T0mtOB+as1VxivBqnceOss61WqOAauyEjIt3wsGmICjvJmA1eYXrIVVTKDFhuaClmuflarG8aXt
pd0/fxGPM4tEKR0IzhzoY/aqThdB0txiwGGsbht5j5jfz0Bv0Q30QB7cH+6djwLGTmufqxwEjqPe
rlShYO5r6/QpRwnNv43VeLTUvK5ZWaclxBDmFN+FSIvN44Q21+04aJN2yGFSV5V9/7vRBGDnBw8D
4gqx0o1s5niX9uEBF9RyH1aJ/qIG0ev9L32LM25fYnp6E0yECB5ckzzblHFfj51SjJpbj1G015K4
O42psK+14b0Apxi+wcXjSTDKLP6s5GaxRfp63yMWu2/CQXvC+uyLMAZURO2oeSyGrsftXraPmh1l
Byf3qquP/zYKnjrSijF25W1bPaIViHdKCS27miQM2+QxjIzsOQarne2ReLE2JYTlHRKmwTlMlWwt
9pou2tk3a7pJH4J3mmx5niSX6IehxNno7iSIjBan1V/ijBBLi1BY9rFT/VJKzpWKFDcenQIUoBWr
/XZ/4hepBtEAzD1CLZJoeKmzeTcC38CAQtNcVJqyh8YwGjygE/0xS+xml6T1jxrp6wNoZdcshjWd
nnduIg07AbYdeTzAldkFkSkqAslWrrlxYFzUtkaRMkuVp0YvgSTf/853jhKZt2OC0aL/BZjzdosr
Fo7iUpjZbtYN4qfvpN+LNpBXdvF7B4llJI7kgaUwMdcul8xcliSNUbTBhFsTdxIIR14/OqJTC6kK
L5bUZi1ifNbRSLw/qI6q2/sfugwtFIpCUCnQ6iHUnEsQRaGE16aWOG7nWxdVH57VIUleTKrW2wF/
0IsT8iTi4LQSQ70zv/AXpnoP8TR0yNkVMtb47VBtdNyMDtAhd3xl7+doEd//uHdHMfAnARGNntai
+K4kbVA2nuNKUE6vsZAvmtLHL/cHeScnghnG+Z6I+VO/ZJb+GghMVrC9bDePtStdQn+jwN05a0Ge
X7A9LT5omT486Vb7GXta+cUIEgOvRas6xHraPUSWX58bo1554JYHVaWkCgcY5QvDsuZw3UIZDAE/
xHZbffgutVX9GCLofvScrMXhVq6jrWZ2EMNDrqCz5On2ylu03Fe8rg7DaxDnmf/psf8rqyht2Vci
nHxc3auHc5d2GeLEhdho0UtR7dDlTHcULdegTdP1c3tFwhEgsJr6LcgjzF+mOBCyPRSK5Vpj9jWO
WuBmyFdkmCPSuv2Bo1F7XFn86SKYjTjZq9B4dSA1s8tuvzNqI8WvSml0ic2a41Aa4pg7o5jgm+WT
YvoHC2m+Rz0U2Q6uQrK3G0PZdeAYUNvTmrVKzDvfDz2FPIF7C7bZPCuSsTIjQeV6bvLU2MshjxRu
0mHyPaKz8oimZ+7iTKD8lh1fQrkAufIx2jm45w1bqOPaZ11GUUdFu3RfoL96zTWNUpLGu/7PB1OF
ps7vI1Dh4pvTe0Oc2eVCJaZUdGFeTSd9ipsmWDkCS6iloxJIcoFPjxb459naADpuQoVumetnCc5j
QVBh3iAQJkyG+jGIknSHkwBOeo2sHhyteUWwuaGS6jn/rWySd5aF51IGbkfviHBwljFOKt6EsZLi
doMSPfjhmD3kukECRAkpRNxcyvXvHnrEOzNtomNcWcNVaMVDA3PwW+Xn9pOTo1tDzleS1gxpkTzg
WJucnWYtq17eGoQW6PxS2AEKjybd7W42afhWUqiY7qhK4x+/Qi4pa5Vd6umbQbNOQR9+ipVq/J6h
dLWyJd4IYbcnibGpH9JnmxrOc2SN1GAz3zm96SLPuaEmcqkLDQN0BwEt6TyOv8rkd9H2vzLUKQGo
PaRmc7YpSGzSkTgPOotjP6DpbdXVprUfQxM5AQQnK6P9IznGw/0FXQYi7F1kFoDQIrlF3eR2moIg
AxuInedzYOv/pa3IkUzGntfR22BlpGVONGUP8N+ncAfK5XT9/HWNytibSkneac+5MuiHQku0Qxdb
2b4CcLGfEveVcGDZvGIshKzA3hBlIkE5e5jRu6QhUsfac9lhRGDLiX6UYgGdV8TmL+xJjbNZ4Lne
TfG+McneGl6wpySif4yxc/ruYwR6KNsCIecQ7+r7077QGKPWA0ecWgQbZIIMTevy12xI3O7ZoNWm
63vPgAJyjA6zIfgV6F/RZN8JZJbayHzEseOSGXG/RYRnE6k/a2N8Mf3qsZJOpo3C0UcJvrGU96iZ
Ppfqk7BfzBbEbYDziNB2pUNvHNGnHhRuX53q7NhK1tpmfyfy40uIojEWUgkZ5pKTJPcjNhMpmz0M
PgelEe0kjL+RQW9yRHDtaFeh0vG1MZVqiw5VfkSld4Vhs7yTyCRQxaJh8JYrznYWml+qg9y/6pqd
UC55LOEo7eybTn9S2gK0n+g+3V+9t9xgfsDZVQCfAfshLTALCXykJsug98mGjeSsG+W+pVERGNku
qqp91HzA6OioS0DSZXEYsQ5vAqCRZvaQFNlnXza3xfiht/OtbJwD74LzwSaUcnfo93UUbO1aPcXa
to9qpBLqD/d/+TsPCXMFb4prRAUr6UyZ2V/7rpAzKw0iTXVJq/vnIMmiD37bh66VV8qWt4wH3mr9
vaFL8rGqdGM/Oa/uqhEg+v1for9zQVPg4RhwQCdh2OnP//olKBKndhsk6Myr6DeTeIW2hFukeo1E
t3eiD0r4kjThzpaCU4FXLYcIpMCwl9BrpmZ0xc9bDaRrm3/upTPISaP8HErH0kChzv4l5GcDFb38
qkXZR9MvToWTnjpL/SzSB1OW+Fd81wqrfec9ey1KarXAYTgACIE4s6cax0IdX6DTv6JHTQGvpg8y
StbntHGeJtEAUpc1+v4kJzkLvjTy4Dc1FyoskI1vZ8NEqMRQEBl1S2SZdIlrH2MPM/oi9TjeEvoI
6zqEHyn4YSAhYQ+vCbdVLkH/36h96XGo8luXalqPYGiOYY8OiTpL5YfG1r6jyGfiqBK/dCJyx/RQ
158yVIVk43R/Qd9JHtCVgBlBisnVplmzrYViDBpyZTO6emCMl0BSUTsgW7wmuZccwHnFx7DKuqcm
w0ZIlkoPMHqUDDiG4OomIfH+aLVx8xD4rb3Ci3rvl2lTVMtNi/iXqc9+WddG2pCDCHb7WpzDCqdc
gT/3SbFjDGo0S6K4m9TfCUQHSBxm+6tOR3EwMC7aOE72MfOS/mtbViuXyHsXJ01fuLWgGGhcvB2Q
vw5A16ueHsZQ2oiFlHOlq98Ib4OHkC79S5sE4miapbTXShWMGpXmsxVoa6KK0yszu8fgmqIgBBOZ
qTFnr38rOaGRaeA7fC06KSgEgBGAsfU4BsFaoPGWOy7GoqhHToNj44IxYnhG5rS1N7iVPbRnhLYu
o17EZwPa2pMfoYdXdNBkylQOvvmAaWtQQAkbtg3GR15hHIPCmFcx10TzhBuE8sORfOuklr75Ig+j
9aQJT155V5ZtdUoJbGmwS1zzKtJ9t4cSlzBhF4XTu42cnKFV9K6oaXxvAlmlHiiMTcwNvTF7S3+p
5CF4lAWNc88R/bluI/+MHKLYqHYwPFdl0rtKEtrPnWHtm9yqL0h1Y5RhKEffrxIAaUV0bWrpp2+i
ybJy1b4XeeF8glwT+AAbwMjtZyTNqIu+arBCKZMdIgneDhiP245as3VyfWWwZaGCqIs8mT4WkCdr
HtgA3bMDoyggQUmNssUIytoVVfnn/l2z3LewfmgXc6eQ9fCg3X5RFA5hDhQ1dj09SN3Crj4MCHs/
jVH+z7n/NBAtUupaBo/mrE4H891rdSzrXcuX0hO23L9LbNHDToTbTokuKbH/poySf9ZwAq5u0AyE
vAJUlt13+31t5kVOiKS2K/CV/qyNxjd1CD7qeQSYxbGbU4Sj0OH+lC7XbRoSHoAGa4Z8YPYAebCy
rWSsM1fybfOCXYJ6qY01cNQyUpsQgOSvZBvwRS319rvkTmvx+YuJdYB+7MN6sKm5ZuHeMhN106tq
v5HiNlo5xstAw6TKijgOdDWSwTng0bJT3xOjlbv4gHRHnmDpQ5XrDT579g+c/y60xxVq0NpwyTxK
HCvnYckNYC3/Hn4W5wgrlMYwqnJ3lHElT168+EkCldW1zl7DdJqi4kcvaU86cPes+ZnZLcU0ZIPK
9LUIaxplnwpi96g+jsWltaQNZfXvdl5eHV9k20b5EDhrSo3v7QTyLXTcaNpDoJr+/K93ycFPMccS
paBgjGB07Tnq3nayaGVe3tsKdFzIf3gCuVxnJ0uWoUgbgZyjgBP5D7EImJwo/TzYmHUMYVNerVFf
iwPeGRPVItjjXOc2HzdbCrUYzGo0jcSd2vsm6FfdqD4YUrITWKuEhbctkXJu2p+ISzyH+Wvi2B+y
VtryeJ/VLrnqWnBMu7UzsbydwSVMaCO2JkC+eWW3H7OhySMldcOs+1KbVkZFRDYfRj1BVaPIV9Pi
5SSAwON2JhyiB8PFdru8uVoWgm9u3LjV0y/4cPmHsrDHz2JQgVypAm56rIfdc1Sp3kOtOx9SDvQn
rLaIhiwUBkvMSeBZYA73AV8g8RDm1vgjcYzg4/0L6Z1UZQLQc/ESH6GbNMms/70PMzzAgq7MUTQn
eDlVlupd6k4zq61uRl97p756aXUoM0p8G0Uy00/FaBTbjHxj5Q1YLhCJLS8nES2YNGqRt78jtBW/
iyvQi3KJLqkmddKhqZziiPUm3UJl1Rl4WW9mPIKO6aqkRz1vTIE4LMIMSpYrWvw+1KTI90Zth09J
qR9qu1cuWYeuQCP6cLcy41M8cxuigUGhIQoGb+qgzM06VGvUJLu1GjfCQwKTrko9toMhnb0KhkdS
d9JL4PdQhvIadTQovd8EfwpGQhjuCDR+1yXOmlzOO7uV/BAgFKAoNsFb3vTXZRRpZS8nNG3cpFbN
E5GsdzaMIt3Rpcu+AbZ19pjPfLs/D8sLkLcCTMxUeDZQy5q9vvXgd0UmeqxMe1JSW4ms7aggd3Z/
lGUMA1LpjSSC0Cn9x+nP//qysDCksIzLwkUsowI/mFRHW8nllzFwxEq/9b0PmvhDsHMBCLDGt0Pl
dVwMtu3lbi+IGzwwLdSEynHlnX3rJN5un4n6C7yCy5V5mytYwQclnUll7zms6EKbQ5w+EEBd0sQw
tyo2NPs8M35KVZS+RBiZfcAQ5qFsSkgHFll2XEawN+gk7KU4qbamMf7oiY4OneqJDTR6DT2BGHnq
3Ez2g9Tqv/51NdhbpCaQhsF/Uje8naLSrK0BEIX33AYNtZoI7l5mptWxKynh3h/qncSPQGQKKmXW
n2t/thxVgqAvkJjChe7xoybT+yAwkdx3ke8fEmE7m5jb+6TJ0Pkde5ykGOtqZfNNQ/y9VPjRTOGX
SeUOTWw87W8/t+4bq0yNun6m5ikdOlv4e4FL2efWjsWpizJxao2qcttAu2RtjEPdyhTMjzUOJ5O7
BvVxRHEmqs/t+GIQlsjtznpuUHx+7Gy1eBCFf+i9SelNDvdpyMkONH0kP4++icb0HqQWCmBNzvEh
l1p1G8VFcBgC9Wvvpd0pE0qzv/8bFz+RqSH5oyTOVuZhng7VX+fT8X14I4Murq1T/A66zqDuYpcP
shFlrlYCmtVE2ny9P+bMLon7jUEpphKnEnTyt9mgfooIexaL8Jpouv/a+Q4cIyNERSam7Wn38K/R
Uw1OkqbW276S0gsC6sk2MkfswQI8ylaSgvnT9/Zz1AkuN0UoZFy3c9AAJwCWZ4trJzk/MR77isHh
MbY5kWmRtSt7cvq2mz05fftfg832JHmzoGRviaveCPvRQ4UbtIA2royy/CTIi1M7lwCXwHzxuiqt
rw59K65q7SQf7dgjD2GVt2XfmyeFrHJlq8+veUodCuBFQhlOGuo8s2tepaYjvJSv6nzjJwa70YMR
1fk2GKS1p/LdkaYeDmkqr9f8ls90iRyu6cUVvxAbF0X0uzZx32rjhgQy3N7fqW/959vV4ruIfIH/
Tc/K3Kqoi4o+4ZqHQaDU21wLD5o9dbAEMoJd34/b0Ws+5BHII0risHGsveEPJzkZD3kSPQ0YnusK
hfGYJIbgZoO0ygErywuKMmdczlYC/3lENa3BRDrXJ1Aeb/psDZDSs7zQdMQ1yAcVEkiKl3Stpvu8
RYsik0W3ywYD89S8X8s931sTml0Gco5ktPQCbw9QGtkYv3WMLBJD3yhNqD2io+ttfFlP/5F4NH0k
3eHpO0Gj8MzfDiXhtG2UAimuQFjJtht6cys5GIjeX/flIZ1OKbA8thmR4ry16QWRVIetH15zuI00
DCJCMdiE/3zvMAoDYAMyRRNztq6J0CE0xU5cPcd7jn2vdUvqsudC6vpngZbaw/2Peu9OYBi4uqhd
4OUye5AB7+BzknNGoXqgQ2r+R5iJK6Rk/1Rjtd/fH2z5rvBt1MjplWE4QDR2u06orap52Mtcc31r
bPow+FPIBXJdTdjhj2xfQ7X6dX/E5SbUkFtgIt+qzCBfb0dsRzUPGr2jFa6bYIvjvjwg/9lsWq1Y
82ZbVDsI0BTIOxQ8uGAnqPXtWFFrQKpKVQPYhnZQK1zBqYTueruCktzVZ6mrpZ0d2D+N7FX11VMv
nmL9mvWfguRalcAO9bMCjlnFgNuPx4OQenVbWuknPBfwOe/qgx1rqEllK4/CItfkZ1Pjo145SfUB
8pm2/V+PfZcLs3dIMd0Ib5xNmGjdzjEy4tcgtHdRYeRfQlQDN2Zdm8+K3LbnVkHpJbScemXnv7NW
JDpQc0k/DEKB2VoZZV3ib4c2N55lyuPUnj/1koDXCoB75aOXR9ma/AOAKnA5kYrMKn6I+BuFk0i9
mwY+qk0oBx56uUy/3N98y7N1O8rsgzI/z83S8wdKmTb4dE3FvsFWjpFGY8vz8+P90d66hrfPEm8t
7xz0dAvBhLfY+6+FVCTEd+yyGlw/VQ5S5X3MbdXbRhXEwgBbgHPRfZNC/9IolzS8mt05LD6I8PMQ
uoZ3Uftfvu0a4VWN0k2Ca2rRbnPzClTOjfMfVfSzKs9J99uv/e0oI8JzUNXfmLeOzSWrvxehs6fs
smm8bx3q4oNzdmw0XWq0v7/W+dXvL8L52TnapsPhvtJOoRRuHeVVM16k8aMs78lupe6ldtAMC49G
8Z/TPnTKZ3TzMURF6rzbWMF/krPNjGTThidz0hr6mfpfOgya0/AXPfUogMZS/bDEnzT9L4Elb3s6
YcZ5qM6K+iV3nu0GFJS6S5ETlsBwW/EDrieb+/O/yG0IlkGOTUrG1OYpIczOP4IIog/IpUAQNrQp
G0f5jAq/8avGd/SxUAMfdfhEeYAyoV8yoH0btHetNT+XtzB5tgtIKybEIJE7At/TKftrFyRRb0Po
8jq3LnPcB+RzmJ8Go/6BgQTFoiD+QyMQg+PY+KXY4VZWfoQD1T6coQHjFLjnaedWjJe4+mr3v0fl
j6OcYhtOh/Tc6D8k0BXZmD9F2WNfH8LM+qJn6ouR/LB6OsioY2wp3a3cCssABpgwuSkND57cBd3X
kIPAwjJYc1UBB1sLPkpUT7cCos5BT430Ecn+jeYUxsqwi8ap9taq4yme/OAAOsxCcqVIkTkz+sFt
dBYptKri2I8IYMaGVx/1EFQe+sOt8lVo3rFO0vg1ajTjSWRxfo2yVn+qm8bbmsBj//nBpjSDQyCa
o+CaF+DILIqMIA592a0Qpc0QsD7oGNnj9IHD2wRGu7+plxclFi/cJZT+NGyBrdnjINuJLw8iYzRk
bw9D3qSQYPs1QMSiQcpk80pz9U8ymogez46OBUVXVXIVansiPXjcyPUDcOZNHL/iYM0ebAPaacbW
VyR/G/ogNEflZ+ilv8ws1zZpWb2iN3oso3jb9vDutdEqVyKX5VU+set41albkDjNs0ER8sf1gMRB
nhsdMl+a9NFwJLH1sDN6pc2i/Xd/3pdvIf9Dph45U9DIQLtvTzHWOoVJeVx2VQl2du0E1aH1s36v
mWux8zvni/CPh8qgmThRXG5HGhN9DCQf6IKF5NnOF0Abof42GGSPFz84UljzfnVG8+n+9y0Uj6YV
J+YASQTgGhDYNOF/XVNagru4HMSj28EQ/5wAVHyk/ZWht68MbkpR2w3SosPyhhxfl6RfWS2hXyWG
fFtrPnAK8rxjCyv1wYQFv5HjssUxqou+3/+Zy4DV5j3lJqAWMmH7Z3GCwNwjHCoT/Q7NyyB3VcpL
WlTmM+beYtsJI9xrbbPWAX1n7SmCgEIGe002M9eXTJFzK71OYUXImMdesal4YwcBHKBd2WULnCCr
ANscFCT0G9KnuZjjIA1AtWwH3IoamkgVyeY1LsdPcR6NoC6dWv8zVOh0OXn8QhdgY+KQ+S13jP6o
o634reyjj5rfloe21rR/jtDgppjkcvw8opo5jUyNkzKo+rx0aW/46CMZ0ibv82TlentvG07dvre3
ZVrn2TaMixzwjFGUrqhGkEVxMDzaiPhtFOiDT7Um6YewL/ayWosDgYi5E1aHHHhauuhFaHuAWekh
a+RvUM/GLcbv6naI+n7tR05Pze2TjgoWuTsdQ2aCutztWbHrBhy22WRu3XwViH6dsUovz3psdF/T
FNhM6jsQIb3BuIx48VxrzFf2cpIHXxu5O3fJP5tNTtbTE1yLqgJdNLL7299j1Spy4UaZuwHUtE+6
0eXPox1+TXrhfJWq0HptB7D7krAvUhnErm0G5g8VzVDsB7svocDU3Sjk+N+fqknUB1giPRPy8/lT
1dR43zQVXdXYD/KPosqCQ5tG4/7+jbB8EGmN8PyCSUf7Aczn7bc34LjrAqi9a9lJcGlGgfKvOdgr
u3/advMVx/IVsAAVAORDZvdOHIN0kIusgIxPPgShstgXtjHuTCkAaN+H/9gkmRaUsahFEzhqgFlv
P6oz7HzsczVz8RarH+VGJgDsrJVe4vJa456h0UvcMjmxzI+aWss+mbeZI9Th+5DLq5esV+JfDiqM
95doocbK51B2mtpYPNmT9Nnt56jKGFix5FQuDxlCHo3inVQrPJphNRwzdCF+56V6EnU9fG/7QWyB
ujbbRtUi1KK1j6GVrmmULTCz0w+ailNTeIMYlD0Lb/IaHEaIlaxbBd2p0Y2NHeZIdWEv7EFoTiJ5
myWd9hpwkHeZI+/lunN2o9w0X7BdnNifupPRsM+6jROgXeOgwHvhv7U3UVK3+7BDFJe30Wi/20nY
bJCXHD62tSM/VJkot3Jcl+Mm0AQQujjRft6f7Ck8uNmpdHMITyZIN31TFvd2rvOmH1H8HGRXroCw
6MEo0sm8+dwoaIUkiS0eWhCZHzMlFw9Clsbt/eGXa02LFMk0muX6RH6bF+XsOCidMYwVN+6T6KNn
O6c8HPuTF2sH0JYg3tvKOyL59T3Nw2hrZK25s7B0UMe+hjbTpSuNwMUm5+dMrCVa7dgRLJxsfMWs
aS4liksDPz7Hqh9cBiiAP4rEW8s3FzfRNBQ9R4h37C8kcG5n3muCejCcTKG6kI1XybCqba/SJ78/
wYvwkFFsTFqpycCWgE1yOwr0gjhA4l52J4LwNlbr5KRlSofm2NC7HK3ytTCMdl8gur7y7C14AjSC
KOqSwVJXgyowL10DGC9a26krFxNnXOWSqPoq4RSy65NOfSxqZThZgfEllQEjhpkPfhKvP3doAvt1
sHCUpaHcYh/ie68xguOnvNXMQ1YW38GtX8nS5Q3SlfV5cPrElYKKd5yyzH96PHFOEElUTznSWQet
x5S1y6VDDkpiF6eG9I22iXoYcGxd2cqLWJPPpQoLYZW/aJbMAvE4E06LzzWdx6JEGpX61c4acfsM
BwWzAM1p0LayorWi0XS1355fRp1aNMAJcQZaeGlaox0lrV65VVUeQXZY1WeDCqCUt8Ck9w2xdaFH
WzU7JuVHtHE2XXeuIWRI6Vc/BB+evPhVtZuu2VzXqXW+eB2iEWo+aaCdpBArK+dH3qmHqA53cfZc
BxIuCAcknIOG7oeSnHJPw8gSsR1Rb2092vsq0x+gffgE79yPjK1UZ7ug7Q6hFR5g452suNvDxd2h
iJcAUQhKZD/T4NTr6b4K490UKMYII8b8Z56xj/pTrfuAPoGsgDG295pRHlIbC2z+7nfyzgFUrsdi
50kPILiPsaVsI/+nzK/p9WOjqsfKG44JNRJEpMo2CHkYocffP2PL9JcCB/0xi7xyqhvPW9KpWcn0
qkrZ9Zpxk0sj7rt4DKLf5lwkbfDdgdk69sRiO9WMS/gv1YgIZVScB9P6T9KK7CE2Umvn0aLYNgMw
FQnWwa4qbe2J9G1NWHihe4EkHtJflLrYM1z9c7MNJ7I9RYpVSkxGnZ3SXBQXlFoVioad9KiPvvIc
yLHYBMC6lc7W93JZe/sq1pRHjK+/AXFwU4sW+SQoU2zHKOwOnuakVy0Z117e5R0JxoAWP2Veug70
IW9vL3PUa60awEvlVAt2Q9L7h0G1ipf76/feKBNxgWYNgSet69tRnFw2WsiBDXQ/GzuxrEt2poxK
2/1R3nnqiGZArSGPNJXE5kFh2aSBJ2tVc8UKyTrTCfum4oewKRP1Ty/D6dP0BNtH3FXxRIrKChEb
Kxyx7vYj8cj8Kisx6rJxQHIKQoCWMukT/OxZVJMlpVH6UpRfSyfVtloWda6dotydCt84iCL4gUNx
u+8A+W3TjNBLKlNrK6L69f68LGd/gnEwHwhdQ0GfT4sh/D7E+yW9jo71w9GxZ859OVt5BheD6MDh
ccBAyoke86JJkjqVj+FHKLkjwpsXOIlU/6o+W7mNF8HUNArShmx+SEokALcbKRRsU00ZJFfSs3Ff
x22+b8ysPTk5OAjbDsJDIzrzQRps6whGUFqJ0BcoJkCRoJ+5hKaaB3zz2UbW1DHVQqMzno1OIMiO
O+tG6XGsKbLA35F56rC0qBNuHEEF3x5QUBPJ78FptY2I4qtWIVdWqdGwRRTnS9i2AIl8qcVdsbTU
a++E1smm7fwYVW23GfB739/fCIsHlOwPXhfiXvjOTFrAt7OX9UlS17URuVFSKDuqTymcqpCCUVcf
S0U8mKKR187k4vlEdIa3etKTZclYudsxS70vmUZaPAlOStsaS5NrFyIfYvWZ/ssSmnjoM2rTyjga
T3hiYHPpmflDNQr7OCDxuL0/A4vok9okh4AfQ1RI/3hWzXDQ2fdyMebwLWwcVwyhfSkQFf5PGiR9
5fQvDwSNMxUXXRp14CXnpy7oDd2LJOAKhZRGB6ud4EpIKa6Msog+mTU2JUyUaVVpq9xObwPHYaBW
ELqe1aSHMMAGNULC7IDUuf+5SDrxJcq84FDS9loZeXm7IQqGbyjOW3Adpyzyduio7zy9Mevcbbra
2PWB3DzhwhDiQRgeMr2PDj7czk0ZB9mDhc9Bi2DjNkz19uf9JV1eCZPAEQ8uABqK8HO0mGd1Or2a
KnENA5wIsiL1sTasrRIO3UseDgNS6DR4Mr1DZtmr1JVZWB4pkipk8gFQvgl9zGLSTsUpYpS7xIVe
E2xSSFNHvTHaHSfwQ9hG9j5VwjVftWVNDvAD948tk9VQY5lXpJFEHRH6stVnHi59T4Ca74n08mRX
R7r/zZfk5BTIIyT/DNnTDWWfYJP1DZLsvhk9pXmkbrN6zGk+avJ3I2849FEeaY9aLDv/et4mdjWy
GDCsabgCLb/dI+GYtnbe9/KzLqmf6JK3VJx09Hu8duX5WawD+AySIOAtlGnhdU+n8a9quZSAl8gz
Bhol10qSbxbWk2mG/ERZRp+9xFvrJU//v5usYBqPzsNUgJoU+Gebfyz1tKTVLz9DP603gdWLrenH
8cpXLa6raRRko8l1KD9Tfb39qjSKPQTjOvlZkhK0sPGHe1C5sTeU2ceVCtcyeGIsHTrLG5+Ni2R2
Nea9UJJkrOTnwFRftQlYi8FLtNVBRP3Rm749tpX85OXqqzCrjQrWvthEpe8c/YRuadrbv+8f6zel
6vkM6+AcCCloLhA63n671til6J1Cfrb9fNilZuDtkQMJz0qmNZtY9pxjKAfRafTk8L/cxB1zAy85
+O6oo4Z6e504e0y1qmPpW/UG5/H04NGqOJp2XJxQm/zdm3FwAj4pHeXI+ONFUb4rSnXgmpK0R6OL
kmcxZsGP/1H3Xc2R49iaf6Wj39mX3mzcmYgFQKZ3SvkXhiwd6C346/ejqmZamapVTu3T3ojuqFKl
kiBBmINzPlOavrivoN8+57lqrNpIN3dl1igU6zksWPWuXGMjc66VrL3osDOt3ac9gCImwDmIN8Bi
g338aQ9YVh7HrVqAYai0JjN70Mf7TjkksUqdvDcY2jRZ3VfQ7tPsgJaVVF4IGL7WypFWgF8Toi4g
g6Z06+kt+KYVq0EGPoiaSUvNkNatFtRuWVnDKoVe37IO+VM/dvEqk6EjCJPJAtyDWIPfRpJGa87R
oVowKjO403bvZsN15teVqw0cFPy4COYVgpxZjC3bLRH9uL0yyOvaTotlGWkNlSXI79NRgFU5Cs3c
ZH6kEztPpbWiKSU8FzOs9RZ0m6Js//3o+8USC3EQ5MknTR8It5+vJ+UgFXFbJmDZCE3ydKjR+6ZW
Q2wjUkosl1HTrlPJqViVjHPej8em5IxrsL+Vu9pYpDFqsAgCG/+I+qfDkNTYtXavXVhdvy56uEnw
QHCsQoyBjeD07dgBcFSVXUvAiuvlshYhZBM52EuxDYxKVMUDqTtNvrDjfV35kKlF0QkpL3g7ondO
G41hR1RMnIxdGQTjEbph1UYO40slvmlsn4z9iYCkAZM5aYJABO1sX4WGc4mHgIiCjPGvCr1386FP
3KaPSwBKL/oQfF39kFSASBfCKOT3AWmYnvrT/mGbWGkNLpRdnBTQ+C5qEzmRdqjv816X3NKv4E6g
RVtRK+oi1kKDJjm041VpqJka8+EI2Nul0O7L251uCYJeiC2wsKGgcnpLWQ0dEEtATQcSdPf4P6U8
LdKXNAdMJdDl6Eb4l8TYv7zbjyaBaIeAD845Hxq6n3oBJtGDKXJf2YnICGgD6VMWD3n/uylgKCGh
ZjkJvaJIhKT46YPJMqSrExREd3qlBJ49cvu+hXz7PJVy7fj9PP4SHCIyQzOoRKEDwRY7myFx0ceQ
HoaUnlwl7TZKVq1TwQzQcSROITCkyRQldleF4vsSROELjX9FyMDo60NAEtkglFvOMRFjAk+zyGzS
XQ8JvBnkF/15YlgVEhKKAvImLK5kty/la9kOC7eruQKngrxzUyTFSdEbPg0CU1xY0r+G7dNNAXaM
fplohee8dTvpJGzsYbqLNL1eIKktszzPnVkSVAZJUDRadLJ6FRoDTeQYyk1RMvdVfimt+hULhttA
dmSSuMExAgeJ00GgAVJp11nPd1mpbIQcBRvobWouomwAmZQyZxycDua0csKGDAbfPMkuBFdf5xei
ChwdcHhANuGLVUY6Bgm2lg488VY/6roULJoYyllSWDQMel4u18pLU/oXTw2cFgDS4OjIMMrRp4Dv
0wTjkOxs6jTnO1FkFaRYC+exCiU40jUJUpe9LQPegcxBjIwZBmlduvXgIEnw/aT4OstPb+IsrkiR
I0qqquU7KYkkrzSl2OV5HNz8disg+KPGgwItiPjn8LC0cRQpSeNwp/YhMHayIrE+A4np+1Y+GKmn
GwXSMCgZgroNIUDkXE97NBKyXjYiC3eB0zNs5rDauuVaxMBV8gbj3lH3sbFstFu9z6gV6wQgWuLw
lgkJdsPt1vIFNJkjeBXKpIme1DHZatnS0N/aQIdp/FENb/wBzhIJoJdtT+0aUJOSzxGZe3bW34AI
tbaD7raoHnP4pLlV8QzF499/XyABYg8EtgEbwTkzGaSfNmgjNdjBV2Vlp5IKv4j6YsQznVjOO9IG
iBByghNJ4Dzehs7sgAilDHcJxOvnhSEs6oOlNxdO7oWSFbiw6ahob8cOtYClm2dcVQhwF/WFN/qL
0TmxvoBvBnYWh7mz3aGGsIfTQmNk13exhuIGDAflKUP6/bj5OvnBLcO4mVYASNaer4JF63RBZGXB
Lhur614enWNZW821hIUKTiiRhSMOBvDVbzeKcBooFcT1AG+dB/RhDRBVaENeaJRrvhhhFrECsBwe
LP7g8UTqGCLRS26nXx8UR2J0JI6qsNQGwf10ftT6EKIq3GRQVgE+0DBj41a2x4bZ2aAwDKNgFZUp
n33/oB9WHKeDCa0CnASgCRBzUKo4bdVJUUcrRZXtGmc35j5VQngcGhyqYynJwTAYe68FTzu7HoDB
lftrLuE0p7t+vyj8eYFclZlsm3YB8RZi2YcuetRLh5pCzBMxVzQ41ID+BW5WmntaH5JYOyrpRgu3
loM0cGDUB3NUPCEDs15z6DzWJMK26kSp5zfprIZcZqc0rIFkplUnTymAz67gwMzaFQCLYQPHoL7q
5993yXRS+twjSEkgQwfHWWtC3gAgedoj1oi5LfdRf5Vhc5iXMrzRShhCzqVc1lCbg45CY3WWC/e7
S0vkR9R20jT0bgFGQtA+eToglXDatO2k4YhNiV9BLFMlDURojy039pXaBAt4uKCEFqCvfTv1XS3G
9DbbXp/HDZDkqSkgmdWlKpx5zWiZAzRAsyR1vBJLpgUD1+OYwnpr8G+/76wv9T7IS+Dkb0/SgxhF
X+wehyFIQr0ypQOO3nMIqRTLHHCpXRHy2pUKo5pLbc24IRdM6hHAiEG2XV+XlH1sR858aOBy3CKl
bgoVluOdoh2F3VWsyYNkn6qxemG4fwn0JsQOSPkwKMEKiuLH2STLJadsra7SDlZbyMsxEbUHIkF+
D4T5o+S3UCKDkAGVVT/fBKNtkNJ0WgoFYt8rYVVFYavUUTiIx7+5BQO2h8redIydGBzIFJ+++CQf
pdzJB/Xg50HoxqZUszYI/QuZo/MF+6MVUGRgcQYePqq0p60MBQ+zfpzsNERUeLDgw7Qry2bx/ZD4
IAd8HsVIsgF4BWi39nFyON8XulThSsMl4xBaCk5ktnnLYZCQhXVKB8tCPduWn6ASsOwTLXETm1+b
k16HqFs36+LCFQMEgB27qdw8HZK5kznKEsIrdxUcfUgbHsMwCiGbbN/EhjywTsvyJfLtJlYJnISg
slJSNVBCN9Mt1HIndhKyFij7ZwZyzkBoUF1OLah4NlCAg2c1zUpdv7YTk1M9sUo3lm1+YQf7Mq3R
IegNVBawyCIe/RiUn2LJqOhHp4Fl4AExj2t40H6ngnaLyEW6fzXQfBMyUP12xWPzFh39C1vZNHTO
3saEsgeAZ0pL4rR4+tIhutyoYdWoBwA/52Bz6pXFTH2m4Njw/Xv/Qhr7eEygLyBOBUI6EN+nLcGG
0U6xCqiHYm3PzFmyHbxioXhgXJPAVYjspVSbFbedax2MmbWUWTYLWEgk7/v7ON9Hz29DPb2NwWzb
qJNL9QDFYGJAFo4bj1oxq1QT6NJLYx3XOunciaZrTTEYIhTIipw9sq5NWZUQymuDkhkbyw5u68xx
LpzCz6ctAnM0Agw10nvYoM81cBFYlZXPU4CoIzgr5lEcuUCzRhceZdroTx8FqL4pogTFEBYR5tni
YPQhZF3HItuZbQAnZ3CuIQ2dBxND32cQznhEiSDdl8DOUSkZLw2er884YQp/ZHWQ3j5n7iFJLMBH
ReulnJhgUYp8OmldMrE8awWgrwltAC/eqcyOVJ52OjRSjgxQCgGKHTK5aUtGwH3nHAfrw/cj8EMi
41Nf/mgHuXDogSAnhjl/2o5VQSYDGL8UQo3AIfHGbmd9XhywBr3Ko6FAodKMBAkFhKPAqfOZ6M1u
YxRR4cJYyZxDt7BmpRL2RO6UCEtkwyAnCGBnr4WeLvMZDoFeGkdMhtcydQLrWrGSTSwnDnPKxhMa
Uu65IxkXTjdngdGPp0KNCPWsCaR9LqUgwCD3mwxPVTrBQehI/VZ4VwZIoQSqPhHRA2hWFops/96E
/mhXR7UIqziiK5RqT3vTsYOhLZ0q3QVI5d04RZ8t/TZ9M3nqk14aUDeL2guT4RcDBegUoJWRXMPj
nqMXEh2bSV9GfNdYejj3xWhTroEm9TFO/utl+F/BW77/MSLqf/43fn7JC4FCbtic/fjPXfGWHZvq
7a3ZPBX/PX3137/6z9Mf8c2fV2ZPzdPJD24GHqk4tG+VuHqrYTL00SbuYfrN//TDP94+rnItird/
/PmSt1kzXQ36Y9mfPz9avP7jTyg7fJoM0/V/frh9SvG9qzx9yqKnL994e6obfNn5C7I1EytKRaSL
ExpeZf/28Yn8F5QZUbaApBUGF+B7f/6R5VUT/uNP3cZHAITBsQYOMlAAwGyq8/bjI+0vnJWw8uK0
BAYs4OV//uvJT3r/77fxR9am+zzKmvoff6IGebIGTtlUMHgm3Bo0CVFiO4cBcW7Dfg+ykID2JFHx
oHY8bQaSIzqD/rJUltzfqUhupId0jEJpwLAvrAKyp4MmQ4Qik3RzWxmxaj3LAlkVAiiPX9A+iKEb
zCtZ0t3crg3naRA8QimIBwqw96MWKmshD6M0b+J0gK92G1RBeI2KYittchwzoJcJP5k8X2emFstX
OQ4Ixr7Lc8ValL3aHO22t1YJBNP2MAyvx0XUJvod+lYqgC8t4DwMJaR0Z/l1aSOqtKCtT0q4wcC2
u4HbZkag99r7a99KKoAIQw2VnRtZaNzflrYsipnucDvzYOwn4OppAIFG0UWKwRw5zB70MPVNT+Vd
NyD6x1uHYrTDfVcAbtDQsdUa2IMNJVDb0M+DsXumZChV2pItQSTH7MFYDgIrL1hW132w4Y3jbFJt
SI9FAsddKJrV/Vrmfa6ikNOFLcEjRI9NMzZXwuy5SkRUDwqVukzzRBWbtpv2EnDDepxEIdO4DWaq
DFoPzDRxCu74Rlfz/r6IzcKE7ktlRS4PqkghRitpNbwfW/0tglrMbRLaLMCWlLIKdrloNjAP4Nvn
69FMLZ1UjRn4tIyU4DVL9SSeSb50lXLZEIzrdf3kc5+j8BekFBRBfR02+ngnbJlYZQmwphUUSzX1
YSntxyFcMKS6BARUrfhNqCXdoihsvhlKqSkp0LnaEtqk7XOgjYJBkRSswFTjL7KRKZPNWpYi95vA
ZNBKDGUgvuiThilKa6zkeIgfeV0FFXJpgz8APjQCdlD1g/0eRC0OW7IUgOCsVhLqeoZk4ZQGF636
mHZ5KLuV0xUzbIw9KtiJlqFvMEI3ozR0CoHxNExocYBvHbiiAWHmtcC9cGKoSR/RoA6EO5YF3NFl
vZFKmilJM6+MFjKlXE2bq6EBuZYokZ3fQTaqhASZjbsnAcrlO8CudJ82OjwsyGCBH5hH0nSrA4zt
UETsquusjKJXW40MuAZrcXfX4zBQsqbQxHVbmxY8FSrU8UiPY400F1EDnnXtV8Gr44ThTaWMVshU
fwAG2B9CyFIPvSjeyzrgNkv9Kj5kkoOadFDU0qHMDNQ540GHZjbUjWA7C0Aif+iBBauJE+d4AaqU
K6iuIhdNskCKXiGp14h1Eya9ipKiZh6UOAluABhAOq4zY7grR3GbkKDxtXtVRJAogAet1LmonsY7
SK6aCYFKtfGegsUIz50Wn5GaWwP84ix4CAY4Q15HPM6vqtZqG6JbtbpIMvibUwOw5zsgZZVmbZWt
mMMLS5eIkvkOHNy4kVNel/HAEPRUsquXMAmhemrKO2BR4JQXNwlc0FXRF+BjlQAEEQsOa69FL/Vv
uVaNfJEBLBfsjQLOfmRUIK7gOg1Wr2dN1HVN09ryH3KrAO3M70DowAInVQoNtTR5sYNUH7xKgX4A
bSPJummGLrWoqmZWS+Iur+Ds0SnJjWJKCISAgEnvBkfrYBY6xvZLlYlsb/dciQk3UMZ0wSzTcg84
GT+jklJC39/w9Ro8fV5cW8gHhchR2UgnSb4avqvWkJVukhb5vRkETb1s7K5JaakN/joDBdUGFB5w
NqgD+HXo1sJH6NKYSViTutZKm9pxj3dkmoN901tcOKTIMRc8Q+nS7TRXHS80OnXuD7Gqk0AZ4n1Z
WJrA0sJ9CIQCCUJ1GLPvy6YES0ht8pDilOgEczTaDRQJcbA66lBTBdgcut7gMOuIyC1VLQ+ZXvr8
KYXWqkWrHqsaKzGFdVqEdsw9q+/9yUKsMAaU7cuPNBoSap2fm3A3DpGzoeB16xZRoKO/LPS8GChu
fXyx/MC+gfJj8zam9rjhFhQxae0EyWMdd3pElNxEEhAdjns3e2kMWAXQ7bFGkblllaoXFRvBYYYl
c1KIY98mRjzrDSnhJBZWVrFYRiGBSlUHJgOKdZAMh5tUGsNL3Mlu8da6ihpB7r/aXWwMeKdjF9BK
w1JKLdzlTV5mFaAbcEIn6QDJc9IgjR3OijqRr4IxswfXhn80wJCx3i5Eb6k5M1XRXY0O0BVk8ON6
JKLqgjsut9CGF1WP6mEK0yWSRnltU3nIR0iV9o7MbC3oK6xO/fjKg6BfTgqvwESgbjxQZRDNZEWT
NgdJMuGthh3Vui+zQXtQzCbQIHbkwFM47O3KgZWvo9/Bq1e5kuQMtAJo5GG4Wl1hzXsAP1AgjA2t
BLIgD0zk501e0t6RoFUlA9X1hBJUpZAaRY8W4P/U3GcC6UEytqVeA4rOQQrXMl3sJQifp7RC5rhl
eaDWt60eqocR/wDdc9HIERFapNxgY8qTpdG1SPkbVTe6URhpkutUiV8QuGUDQVZjvy28PKhEyMBa
ARoGIlTW/Wh3beoWpi5tnRRGqiBzARBGoVvZAwOamvZ7F3DQtsIS4RB46eDxElA84FPsKD53AQ1Q
HwI9jPZFK0eay/tCxfwKR2WJLE5YUrsILZ/5UJY4OiOszTHkgep3dYQIFQNat175vjA1EtROYUHx
gjsOaRU5gdrWEG/LQVUDouel3mB/wFtkRZw1ByXTc7GEYxeg4ry2YRE2mCWsw21hYrv1VSgJ2LFa
DTQM/OQezOchYrAyK9e8Fdi+fGtsYKrZSFiwQUCy7oy8nRgLUa3d5ImjjDMQDEeIcDXS2Hp1P1Qg
bosa4GGQpuEeOhRoiSZhnDfQoxLZOM+zArJNcKoNauaHvXFtApykkTJE/6NiGDr7uAN5HTPV4vVh
UM1gcMGUVVs4H0i2gKwIQl/ij5363EpDpiCC8G2IlsDXEGp/SrlEWRp5yCLlDZg0QJTAITqH+GJo
h2ZAIMUctZ4Cp3abqGXXHsJQqoLlWKaStUiBAe3W1WhPU0ko4LVgM4jXitD1AVigzgB1z66ERGrR
KVe9ENoVpCSSx95KAcxS8xqCJm2bxpD+snlNoyLHaE2HOBM0aA0NOXvg6wcZokRJL22xkYblqoTB
eukVEDILH/jYSiAk6SIwnQPMrf2SwxEHyY8VZmmb3XYdcvluDPFJKCwbZqqOt3KVDtLzIMNTcZOr
vCyvB9lH6NlgbGWv0CQyQ9cA/157aHMoiz58Orn8PB98Pg+cHgInuAMoIeh7EAMAt0Pi+PTc6ccq
wABxFbAUH2/0KomYk1vpy/etnFWaP5pBrgyQWBytPsQ9T5txqgIAkqZMWKEPIkPgAJCKYjVYHhEz
xhrU6dVibRaAmFGhIdaTKxDHfCuqrn//NLqJXqq8zt+b06Pn6RH2f96Zdcq4/te/ToZfzqzHp+yP
zVMFxbGTY+v0pR/HVkX9C6pvgFFN7BuQIRWcG38cW/EJUAlAywO5AhlM4JH+PrZqfwG5j30RYtA4
WOLPz8dWKAIgjwLG0c/D7r9u7j84tn7o+f6dbYLOKfJMqBspAC7pkE1yzjJ3TWxkqtmDimtZqMJl
5hDN4IExECOrbZaL2pmpoeb6StzBUduYKWW00IHf92Q4D/FYddusPxpR1hED0jfrKjdutRTbt5aK
1pWQ3XFDEJtZ1WnVAgXQHh7FPmd12aHanMQ2tST/DQwqnajwPEcspRRkkK13q4A/R+ekc9vJ7ixs
ZKwb7IGYrXLsTHmOOjVg3jj2QEwdv2PUD0XQQrbnETnHnigNnCQk3b9OO/WHiuBvJV2u8xT/fTvG
/7OZMHvLp7xHfX6pkzzO/x+Jm4nPhePm5CCKAQMRhgli9X+fFNu8es958sei5k/Z6+eJ8csL/Zwo
poVBD+9BwICBWAIk7t8TZfoEdeZJentimEyf/MzvSKo9zRQV6BPUEIEMnyB9PxM8EjJG8OMzPkY4
ytOAtf7GTDlN7yCtjZoqroRCjIGkLKStTldabge2jrg5vGuXAlLFpL4fL9COzhbzr01MWfZPpZ5G
QTSjjGiC2TfBU3cPgw4LLfUsu8QpnnLIf8/6Ly2d80k4QMeJY6MlaLnP95dqVr9+EAdLGtQ6HAXw
jtMHCbI2S/SwD+8AzI9Iux3vfE++LrbRheTuh57pl+f41BBe/uce0wFmiQt1CO8ynWqhmwJHgOMi
cZ5Db9ERbQlM0LJY+fuWITO2gJvxVnNFSExme8nCZDgMOp5ykbjxy979dFfT55/eI4/BwBi5CO8q
ez4i1zD38jcgob3G7Vn1NNx2jziVm8qFEtoZHfXnS/3U7DSCPzWL5IWqlxaalZcKq66HxbiOwdO5
q2+6lbIElGJfdzRGQLpcWtefpvcvop0zAZ0fbaOQD6OcScEKJJ3TtqVSik3sC+Gd8oK9AHJ1+SOs
KR7AvtKvK8Teu8SLVNfoSfL8fcvThc9HwOeGz6alo1ZqJSvTUBOuBa9asKZvX/L5942caTJ/fbyz
mVlrXYj8SRfeIQaFfV7xIJdkYqPjzIugNEdlmUQS7bQfOf6TFP/nIPKM+v+vdqes9sQv/iIF2UXw
h8wUJ7zTU9gi1Q0SnmJ0oVRUIJuqOkTvgW2FbNAhNWIcVoeFBmA6SSuzWaF8zpE0sUqCFCbUL8Ih
33BF3zrI17BksI6xVD1Czvo2Se3YTUGeIZEyzDJVes+FFc6t3HKI0knA10ExMMnqu1GMtauMRcAu
9O40S7++w7+f8my5yJTQArQDJubqTNo1+2AzXEHlfYuUxK14Vh40ctF8fLridy2erRuQ2BZdp47h
nXbUbQotfJiquKkLcik0EKh9b18iYJ9RLL6+ybM1ARi7qqtQlrsr3fSpnCPJbdPWBSBsLVMoVsgw
MdiPhLPUHYgiqIYgKXBhiNkl8whAJQgOzMMZ5BrnfIafk53E1NUl9ehprnzpFQSdqJJNkOFzqAEO
8cjKN7jHaj2unG3K4gsyYh+mTOctgOuCPQEkPqDQUcL5vESJJi81vYqiu5SghjGrOrJJrpCSfG2g
0UhKKrkvU9b4xn4YVyETu+YOmVLJRdp+JdpNY3vmQuzVo4zlvKDiLmC+O8TER0Z5IXnKcdiXc9ki
/ht0NR96YrxWOksU9yCzct++JnvIupJ+JUhB4DUU7J96ckkT+4zP9OM9f37Cs7HMw1KRoe4Q3hmk
dcNFx7KdREbANnJORgYg+JWsk2QZHu2FTkrhjdQnKks9/dkkFQ0fkQXFn+UxdMEsYe2lPWJaqL57
AWcDXwgxZrrih3diFq/FUg5pfZvM21kHa1AIwhC7mQ1LZSmvw6W2d9aFceEGjF/N9c/9czYPsg6e
zp2PEZCQYq0vcbJnSHzQatXvE3ptzZFWX0Ful95Vy5o5dBoU5bKkzbLefABeDtnz/ullOHA38jiN
6X1LQcN8sFP0VjiQeJPfqVf1qpdJselXl7Rm1GmAfuk/EJUQhwKMgyr96QAOVWCpBzWM7gAsZNmi
Upk5c15AbGag5XoWOAakcM3j6MK65RXZppuAvV9YLX+1doEEDMol7mFSsT+9BeingvduxtFddKve
qm/Slf4KiYNmmaVuMjI9JQYEZi8KxE1glC8P/qnVs+BirKFBomVpdIcUzg6SJmRfr5tZuOxXl6bQ
GXXh5xT61NRZLFGhLOr4EppKtrDWSzdYEXwvWmQuiopzP3e/788zh7+vzZ1FEKUGYysrz6I7feYv
B5YwGILShg3rgWFB2g7PkiseoCHFED6SflEfE2ax6O77uziDQn69i7MIwxIpH8Foje4wKWf9rJiP
M/4c7sJnZxssDVdzi00XY3jDKhhr5+z71j9w0F/eLjiYwCzjbAcq3OmYyjhgwqmPPmjdkXGGghKL
VpyFTKIRLd77h5IBbUJQe1zhMN+wDbLhl3Q9wJX61RgDawgIEaCmIf5zehdIqgZFrqMP7hfPsDsl
98fN860XbUuSMYy4mnarnDwvNs8WWaGMRhQg31yVuMtZQUKyX+g0pTuVyjRdpuTenD3WBFCX2TXW
kNC7chM6X4fMS0iK6y32ro7n68jzbeAdU7JDMQXf9FY0oxWriUY2AZqoyeNhY3mrfPZ4SMhuxHcN
4lnEYPpMJoeB8fXgbXYd692a+oxyQmeC7d+8/cPViyt2dkxUFyLmZLOTKaoaNCcrGKMvdxvdfbwO
qUbeEzzp5vaRleT6tsTfXyom6G4zEn2RknlOrjlB+0TxNHLvwQPFTT86QPFMGjJcFRh2LJNvu0cL
N3fIWUqOW0FeN48jHoGtJOZe7UhF1pzithfMOyxvc9KTDZ7ntSKRdzN/BT0LN8dpQeY3LfXp673v
3j76i4jkdG9g++L0CPAYzekOfTmNjmH1jPcREIhk45lzKpGFQQ6bI+vYZtGQ69lAHsXscUVfUWPC
Pz0OeCiZjlg1sZc7uPN6tnvESQ0xl0MB7ptBYsNLNg25MvFWxd7EVaB4yjDvPFy/Ia5OGpJMf3lx
Dded2YQOS43So7vcmiSZLfbeQB7mN7hVjc46uqjJHrAijNv13fa44nRL9usRw3k9XzpUoiVzl+ul
e7W2ydJh9yVZzVtyrNyF4a7RCEWkRaiP4fX+ZLOaIiJFrY/MHnSiY8TtA7dZ2gTL+6Yl24y4c4hv
4eWqtKXbo0rmbkheR89Ah2rLl5DNeg/M2iVRvSeyvREsuQ7IY0jTmYmOc6/wR0GWSBaTY0xuHWKx
jGQU1R+yfrOouyxm/spdKnS6s7ecekzGYOuouduu0RDukxZ0s4uY++6y5extCnTc7eumpcvWdcgN
FjSZ9Hs3c2dvI43npbtplwdBNx0DVZ8pXsPmCZlvNNy/urzF7BYYVpvddcc8QYVbsZvbzc4g93ML
M6Jj9kyeufOGWeR2szrgzhOGiMwtKHz7yKp1d7cJIzl718jx/hUjeZpGFnlPmTu/uaXufolaBdnO
HtB9KXm/nd/3BL0rWLx9WlfEJtuHgD4Ib3CXbnMQDA69budKMwhgkXiFwjf6Ba8iIwjivDk6u1iG
JGC46nQ9OJoyg0nTDd24N7i7xl369Hi4f+7JamA1OsQimHleTarF9a2MN2bOYEJJDxbjNzLh82Jb
LTO6rC+cIj/kq76ssp/WtzPApyrZZqSXWN9QASX30up+ZM8bWKKjF1uKCbsI6UanKro+p8/Xs8ZN
Fy9IG5SLO5usp9gV+nKeRo//b1EhoFU4SCPXDA2H04UXajuKIUlVhMxBtpDdAHrOs2IB5zl+jL0G
Cah+Z85tWLu4IAZgwH2/+yjT5b/0y6fmz3ZgJ3RC6BbVU0yoHh7z7bCwsA7OIlfb+nNzZ3rFEvoq
F97GryLhySIHSHPIh4P9fvrMEBWIOluDckpdAToJ8NY6jIIXWxljAINaQM7HAgpuSpnQoI/NC2Hw
GRH5x3YPvzfbnA71oM+dHYQgCJn3ioTWe3dcyO/2u/7Q36v3OJYUG2svXf+0fPytxPX/buumeuIR
Khakrd6e2j/y9z+OzRMYME308j8hDQ1ezaeh9bUWUzxFp3jD6fd/ZJf1v8DKQRUGaWKo/E2E639l
lyXF/gsVNCBFoeKFmgt+7d/pZV37a8ITwnkQ+WPUoieM9s/ssmr9hQOs/KE/rwCni7rOb2SXz+I/
IKaBT0W2FDRZHbx7oMJPh2Nvt8DtlRANNXgHERBAgvpxbklA7dG2SM0ZaKw1yKK9QMLJ6qShZYPZ
jS0LEogBuk3r84rEQ4p/UX3DqVydo4rstvCSq1y4aFo6zUXlFwwAwLRgTtqH9tWnvt7/mK+fk1Xg
v0wT9e+JjIcAmR9iwFCr+fBlPg8jCyHXEMDq3ltUxDowOPSuAD6kb2Q2APMA/4p0VJB9xSHUVSRt
XPsR5OrtXtXf4DDLgwc/81tthgI48F65PYrkLrDKUWG1CnlnMC7GhCqdprVPLfL0LUE+BXjAShO5
SY3CQqW+40Zregqc5qtjIfkOgdOwlu9RL1K02ZDCQMhtBzi+QkQcODsyjKUM7JIJFWbM99QE5o5L
lgEOTdqxKB2BCYiUotxLaohUTKhKQmFyGSNtEQIj15AxBqmYlX4h3YSmKDMKlRS/mjW2kb0DMRNq
cAZX43IbQQT2wVYTE8p/g3BmflgN8DeEriE8OBqeA5nnx0VIQD4YWzeqLZWzIpdk1cVF1oCg6arL
s15c9XKBPJ02FOJBUnMZrjp110rHsQzyxIuNzjGXYuiRCuVJHF1Hilm4gcmjfgZJXYE8ml2hHysp
yRB/NUM5POLbEjL0xdD116GTg4rllEPRepVvyACZhLl8FUNFzNh0UZAKT+KVZVNN9kcOdRq/fGig
jAhqWFdnPiDpXfVapqFvQcEXUO//w9x5LNeNpG36ivAHvNnieB56ipLIDUIWHgmTSCBx9fNA1RMj
HlWI0TObiV60qqJEAonMLz/zGoQzvXY5ouAMXqmY5unFa3JoQ1morXTTzmm23I8ofJT7sDNK2jWd
laZYdVhRvnFpQ115k5JjPDZBcJvCpHMeg6VTSFQWOW8hC7t9EWOXRadySuyHCVIJGSoo6qtWLku6
c5XK5r2OdO9uulTNHaqbTtvGyTS45BRp1NWoYCqzO1W+LzDPwJnsKrCRJImxTkGsYGBUtVVqHVg6
3ph9ypoAOF+FBbe785KpGU5GOswTXixN3b1MeV38FFDX0lg0bmp9F14/3wcyWwr8hIUxo7TTuF+s
jinbFcPdCRfOQdbhRkKo0rthGItu2zNCznam8NLsufXK6ast0IaJhW3iF4celLlsc8AgEpXzZLTv
QPDww9LZ4oe5YJQ0TuS6WaVbcqOHo9DxYqyuWvzkLOaOANK5U2jtmyia72EXmNa2CyZlPFUuWIpT
aFgcNmmFwFhEXfNDR21VAH0wxrufbbPULrp261GUEpAWyVih+BEts+L5dRaJ5x4zQy8MHUTmzNA/
JFi0+rtbOtUywUgcZwNkYpkLpPRbL4uij3Mm/Nnd5ng8WGDD5vYlHEpp31VosSb7f7brYneJ9xlx
HH5vbZSEhn82XQ/pJNqjpGfCqB2WprkGO+lwOvyqBGY8hF8CN1UUarnRselV6n22+1BA5AGZSuaI
OO6m9YoBqs/kMG7OtPtiyKS89qpAQvKYjC4G0O1+nSEfIi6UiO9FWZlHJvbFGUhQv1OD7Z3GQXCU
GwxWt2loq2NaNz/TcQbqxmA93ftGXd4GFbrbUMTMPMMtpkdMViUIcsaL6U34XCbmJ7CxI6G/tHfF
UuiXuQ2DWxGYMBZUWK7XQSpeJ4S7zpXOc2ejjSabAJaN1Bvg5LY9jpEfzaSNTp03iRtv1HpC8LIt
7p1JtqDRitA5prArgnimuf9czd5TmM2MykSW5ym0NiXlQ2hP44jp1SToRaZoArE+Q4AJUjOCsfO9
lbosqgjJlMTOlw2oznyFPnXdtrUC/ViK3gAhq5V371u1uLbQxfgSOMb4YUThCbfgwbvSwYxiYg85
KG4l4kYpfnWPus3KmTUMNZyXsbtOJ1HugL1owrF8LgNZ3Gpb/zSLqf8UWkJ4u8VL0E/Azb4xTqoW
yae5LJ7GpUfcoRv7a96+2qpwHF/maKpAEuTJqYymcoMjkTgAD89iBex32AZ50VwtLgcahLicYmMO
rY1oo9bZoC7IyS0s1ZGilRj+mF6V/RyFrp+I2HUaA371m7hoMcQxwUDyL4IaOnvUReUOCHG/99Kh
xsjVxegIunHo2Zuiq4trEH8pM4YM9FuY4fOJ73zeGpBvVPJFLJFztOrGfh3rXjA8M4Lua54bvrlL
ElM/dVPnH1DR6BD3Zf5DJwpdsnCD2qe9AyHo3y5VVZ7MoaZCsx3EiyaMi5vBTa8wSeqOVRMsr0o3
EtCVPdbQUtH4wYiwEF+5GtExLjt4foUo5LEWoDVBa1tVjGq7a1/lpC/BsaoLQ8Rq5IvFsyzVd0PM
7g8fR47EXPobQH64tJBNPWs3Sl5CswxejXCe8q07tF9lMzVYCOkcl3UzoWWbBsra5uwLflUZBeei
aIvobFaqe3RdEL3AasDc9dHU/tCmHH6GxdDdE+G7DlS1jTyn48tvliWDpxEtWADqzLxi3MCD67Fx
l3bbV3a1cRI7fGhtHXype909FIafPxIw692Qp8un0pq8swwzi2jTJjdhVS7fBnOxPo1kXHt7GOQD
9Nto02o4GY2p6a/4bapeZJIj9toGUT/c1na2fFggmINgQROYdGzoW3UsHc+LXgRJJbjOyijg5uLx
XgJfR6cxNgulbzKR+C9luXDY7UVFON16zbQzwJb1ULPG6mcoJ9eNi6kdPoa9z91POIBjmucL1Gw7
WUSc5dLeNxliZxtbulzGBYRRzID8xgn2U17M857boPxU+lL5e1ku6ux6jQq2rRlVh0EOIZ5CgfKa
jeiENB80NJOjBEn+o4bbfLVkBHdayg5ekpWFuvkhQ3o22yxg0OsdCIDRHeOZbxA+q8gCehtCokFR
pgoEYS4tvPCzP85eyVGGwYY6wOy7KM24abU1BpWhddawjYXL4YJ80LQI/yeN8cMOxszcT2GaJ9u0
Qlp14xl2t1URflvTnKTLJmtVHnHdtcRuywhwyTVHuzZJS6KRuYUY822Z9MMI2Mj2jccpyK1hK5Ar
T3ch9yZTUh+q8avIXet1dBhA3o+RpnUIohH2Qk4qxB1gohfSTKrLdj2OIuO9T6aUX1vJbDG+SLQt
r1JvjGa+BGYj11ERDZ9zyG0P3MihunLzSSgMhJyWMXyVc3Ppvm2/j1p61cFkvmofytkdxT6YHa6P
ChX4o1NMdXoolDQxEYiCdqOW0GUAOHk+HVBU6JPYxcjUeqg6FyUhtNLVvQfKEpm+zGoPo1NG57od
o3Bnk+DBBG8m86jXuoNgkvtnnbRgNfNyLo5OkhaP9jhzr7qt6/0kObr16wKGYTfYXXBlOcOcxIGP
uiPON9EwsyVzowYej/HGVArnXA9hSx90TMZyU6VD6Z5hXbP/DTNUJbYOU4/6NXnGS9CmuDS4y9Td
ltyh3kbN4sFNMsDduGxEWey0JkkHTrWzRIKcVCyGEKWdTVhqDntF6bajniFZX0gDvvRNKp+qAlXr
eBn68qZHOe9HaiFSoo1MbxKPbIvBoG/clohpvUZWGlEdZRV/P+lGKB6R2zIiyRE/KONSNyOgfTh4
NtjZ3AeaPYDnPDaNGFU8qdwJ0XefUHetzaXrDnaQ2hhyL8jkmfgYdtsFrXXrisJH+psWFtXHSBUD
Jl1RE36eaiCguecCGYJtEn5EiyqreWhiz0b6UXsq8Ne+stswbDdRHXB8e7/hMTNH2B9DYMrXUTOz
/tpB0HcTjEVw7au1vkvN0X2GICVe3KpVh1JGxasLWpvDUIn5uy2t7gE33lLzxlninoDPOqfGdobp
ZOLQjgUEgqCvCeyVIZ5+FQFZZc32tS7Lj0XqhAk0nqVb9mqZRHiU4QSW3DXcDJRDkkxePFnJTwd5
5LOZm/OJ+z88ofIir6MBb1ZMyqqx3dYZBmHbMQLavmZ/wwaBCmf5lFn98nG09OjuLH9cnpBUCAZw
grVzrrwy/27jMSVjzGXC+ylkh8VNhaCyuQYLz+odeuiuGo69nfZPpN8qNjj+cainHBH9tSDMRMqY
t2ZfRHYo4EgY/a4NguyUtdl3D25ZbC45PabZmSz0BFIw271Z85GRLT5meVLuDfDmDy62Vj96t3Z/
jsqDohXl/Ws0Z9ETpNt0h4S9s7UDozY2XoPrT4xtZnAPx276kUyzQeuWkuWzHNOm3YhsQRilyaeq
O3S9Dl6sHvuVrT+YOjbW+iucLJ9/FmGn75QdZRs7E/iclkHjomIkgJvNyighYTjqqGy3udIynw9c
luhHU1OG4LnkJnFSOAi+Od+bZB6HIuo/5UGQPluG7Z8xxCBYwG8+LvV8JHvTd67R2Z+9dmoZanRT
drbEsDg7kpP+gKBGc28bTt/H7PYyRXN/Hk8wD4d9pi31PFdWcAhSEvjOdPai9tTdIG1AMMngRNdL
FXzH0sZY4jLJTI4ohIBz2OTFUaqFM5KkY8mAPrfDqxzZihO3z49sStPvvtGpo84sB/J4NDcApg3/
2iyC3tkij4BNtPSKyNrISmaPRMnqpg5hHWDcGhEiWnYnd33UQHh0omg/6cL/jJdEil16Wmyd1iK1
hYy/qSn8sAlU/X2d53QznUndTEv1A1pGtMfv3Tj1vlOd3cKwjyrxN1i81+6us4z6B2AzZ4dqUHcX
VbihkeGJ3tsXfQ0yNisbeeuKYXhokqQ8BK1lXPVGmla7AZIVhKwgw9tWpaYHBbDDqKaKFmcPz4f8
OhmqbFOEorgyZaIe7KH5sqTtfEV6IdHC8XsoBwH+Dsgo3dn1UH1Udaa63bxqp4LUdYJPUzHrQ+Yl
A+mFLeWmD6N82jtVzl5if56Sts8RoMGH+qvb5OKxGUzJx3cSFbd4U8mzNVWJEU95BxJF2oX6WfUd
hYtFVkOcjMos7tGIOyBxp78Gk1vdDW0L48vzPXU/BAaHKLMXwr2xFP13c84gO5ilXEhmpfOpl9SE
bj9azaEMgvlrUjaYLBdkHZxenQoDCwQKFLbxQk7euynTijkfweZgg0gyPhSbzEQoz2kxFeBGxJED
dUiYFMOI1nCX2C84Q1nnphAQMhpL7r2Oni3Ce8arCZz4YCs0RKyimM9ZggDcTP0Rl1Bcd+QoqwoQ
KjhxWFrJqdNQAgEQN/rYB471PEtkE1Y5c6/c+ZJnnhGr/9SGTcJsf44g+6ioxNhVdK9e2vhMTctB
fNBz8qEfUokXjx/0pwmaJBpEpTsWH/pG1WCtEbyTm9EvpvvcVUZypz0F1KdX0UeEVfpd6JvTQTNy
X/ZzOrkwPqSpt91cVI/kg8vemhy7iwPL67+WXtN/GVH1o2PWqW/zJMt+OzrLTudGdVB15R7IPI0w
DqPJvZpV1+6GWhm3XIDd19EyyvvMS7tNnyhBCbZM9o1N6S8OBt3C01RV00lQJD3USu2DoAqXbZDq
6uuSy5YRUV9GJyurz6UD+8Tqk+xouTWBAmEv8GP0UCaS9XHT+GP4A36wHjZQJkIoGIEeyQH8VcV7
Nv3lIVjU+LnzUH4Soz3Ie92Xei8y+cp1XD+BgYO7VdbVfa2z08jbHkZj5KCHfjn+cCd/8q6WQi7m
VRqEw7TrIH68Lr3XfQ5redsWdr0T9G83sxPkn/O0MR/7vqg33lLaNNDM/CVCIuaI+SP9wsB4Egmc
loJWmT6SM0eaNoZBtk2dDE5s8utrNS7liXKyOTgQRl+BKljbMnUyVBQ06kOwNbfST9QcZ4vXnOj1
yO002Po0Zq7xiC8c74DZHkfBebSCcbyi6ZduVrbNvjcM9yZxIYIiTmZkO3uRTYelrwM0Z4GQTArg
jfmt2UfWSzKS2U2D6JPdWBriHAk1l1vVNq9B5pDDVfqnVc/TvrMrkCKVwwDfSHI8NL3iao6y/qZM
F//WDqrnxSD7b1TzPRCh+cEbBk7QUA/NXRVNQAzn4aN0myy/NsJGfhxc/Ba6JpQvYWMi3OA5pUB9
jzxifm085BY2KhjNaiuTsRi31EM+7a4pTy0cXWqXd6TVB60xx5zL2gYVN882M7vhAywxMkCnp3yB
kUknKHFzsztkjqJx2TkpWWokhWnEeWWYz7pzx22nsrZCL1u5Z6Mx+Q8o7P17VGTrD9y4vdr7TU4u
JSaRerGArZ2eFMymemu1fdeepUQzfyug8jIPDOEf77zZmltITWNUbDvZE2ZmN6Do4pvi/VtnNUzX
vzfN/61jDqod2TYsj3BNv5hCdcJNJrwFfqBToK/CejS9o15c7Gu0SOXGFWMiaOj3+jYojfbz33/3
2wnY2q1HrQVKCnA8Hzz7Skz5HYwX+mroLLF8CcXQ3OSRMx5SbRXbhabrFv3j8Sicanw0ktKtN8Vo
mPu///o/Rx4YbWIUvboKcHEhrf/292eBhwyCb9DyNdHw3tUmbjjHLMpz/S2pXU99aBEmMon8EZ8A
EVXza1EU7rCHek9GN/Uj/Rly/q7YahynyxOSB7o6QwFJ7IOX2bWxdcuhm+/FAuQRUGXhGO+I6/xC
RL4ZeJB3IPu0UiM8/u/SsAgXQotmtov6nJWU/iHrM/rgRtPY5gaq94jaG1KrFalSyUwna0KGMWll
raMaY54+ukNZ14elhxm/tX5NbcBR+9X9O+v8FlbDd474uIw6yXrYYzzn23V2HIJtsBLm/LYv1CFx
DF+cawiZh4CL+0FmU/4jKiWzmqJcWORfU6RIRBRydpfa/i4r0px2T9BnsBa1h5fOO0+4funflzFE
LgV1FgwlLRuf1/ACVUdjO2uTDjS1HKtIPf5z6AZ7KOaD1dKjwleg9wZcVujXbwPRa/+UzsNS3UZN
Ns+MIrS0qI7nkvSh6hq2yzAje4tV6Wzpc513DgBaOUk/vPn7k1/APRncwouh8cUpYpCMKNwFZAl2
7lJFWcfg2q3YvU6pq/C1SrsWvILmYH+pO773djIyt7xJoaFaMeEyK25T7YvsjF5t6h2rqk2YYwEr
rPaMwIZ0O3kDRiJej/FMW6zTIDoBqFFPUtsfPS8BhR71ld/SBStKd9+RN8/buqbUIJfuwoOBejqY
So7ATyqm4hH1OHqtecfMZDMvofGlhX08PUxD5n+IZserYkfKVrxzOi4UUdbFgZKIpJeJmzJ/8i4O
+MJgog4Y6sSKz5TdYoRKaTPKfEk2OTmT2DUw152bAVusdAcq2NbnJfJTKMhmw59dirY7uv8DlLSG
ES3TeESejwTRsjibmI26qICYnhEz2bXRPCpHRjcYdfNX7TkUORlSYyIXG/ZjEX5p/bpk1C6C4jMN
flN/+PtOeBtMA6T78dUKkc5iM6D+Yl5s4WyytHbLpIjrcGrWDBrxKyQ3TjUGtFd+3tMPMIVPLuFK
ZCiNqB7eOUQXOEaegEVGgws8A5hQZCbXq+Y3+seCFY1uioF+cobp695PLZckEv8QBia/Rjosc+Ce
IrxkPueGQJsGz8g1slqp/c3LvLbZVK2Xu1sIFUmysSt6lfvamcbXpuASpPpEcMBQcKB26H67B28s
4eV1FLt53HiLUStQ1Ymx81B0rA9/X90Log80RRPzjVVLCfvpYAWov305D4KymfjyO5VJd0Onpak2
9vhLwykcohuqyHGlLwTOFUo02ZfWbGgnBgHE9R1uJYmzmyKA7bEw/ehO0xndKl0UT/Y8S81MyfKe
olEXZ39siClm4jXFhukNigSmOVk3+RwGiNOipbIJIdHCtW2aEfg5IWlXR23/6CYUQ+8hRN4Cbn+9
MVAF3waNQ9AGtvD2jStDoNQjqu/SWedqDlMPaggxrL0zUAkN+hJhp/bsMWgdKoW26Qn6ruTklDWy
c7L5HZzsxXB/fSBMlcA8oyRnYQYUXKQLNapx3DN6DaRc5ycxtsYTOqJNgPaNlWBH6fj6WaHHwSRX
Vkm+mzwdJtdR1OQ53SY5jPHEoLqIrdSLfjZIUUikXU3/NnBKBx2Ytqx/Yt7KqNJDKuRmVE1XPZlT
OFNfrQNOAg2qSu3gffBG+vWxNk26d7/+LczUlma9qYxgo1OVq21qhGg3D8CIk1igoIEY2kD55g2i
dGKvrUkWdW0NCCwxxk43yeLk+aEW88COVs1K8CMpz/iRk6s3NVFEfo4awQ+rfk0g7dp10iMqJN1x
1eTch4z9KSS9ZEyQaaKiZcyZrDb1RYXGeRPUkXtqdLGO2g27vNZVaz0PkaYj7Alqn7gseuRnVB3d
VCYkWJwjLbwzHFmTvnpV5TMtY3WNWFsj46ZfZ+u/ggb9v3Ba/z+kqyKc91t8+RMnpL5UX7/0338n
pv76K/9AhRwHxraFbRhikFCzueL/N1TIMv/H9SKT3h4Su6gvBdxo/yGihub//FJIxfoQliy6+1wQ
/0EKBWCPnBBYEX4IXoBQq/3fIIXeXjQ+Gnarij0IG/hgiB46F3HBAPqzAAWydjoYpjuL3Qbp0bAt
0B1zHYXXVtel4Z6el6GRe8T0+NpAVDX49NuC/RvYhzf9LWX75zHCCLAPhm8rZOkiIDcQfdnANY/R
55QryTy70UmE0cKIKp+SVwZUtCiKoK0+j52PJfLYR8AcCr/09HFsu+QOIUeuoyTF5mnjZulw5ZfE
rtjU3Qp0D9wmvX/nmdc7+P+kmehN2CC8MCHgpkb/HL/7tyG1wAUSBTFBezFTC9pejT7kSSBvhW+2
Z5XaHul6kj0OUhY7Yyx8Lu+wjIvOtc6p8oGLFkkXxEGWML5759HeRvt/Ho1nQ+gEPQAo1hfpw2iy
dJZB59ObrPocaH+OcbErdsh6q/0gl4diyenfkxNvF9TLj/nCzLSyEKl/50neFqT/eRDIJZQK6M5y
3b5do5LJtba6XyIlkVHGLqyAH5oG1r3XGfiTIqFWMSVZqNEXnbxz513uqfX7UJ5QAFCQonBwgYHr
k5xKLQn4Pr6DHNSs5tSN87Ew96UK4XmFQGKY73aAFP775V+9OzwSVs5VeJnGD2OfcNPQ3AVo4exq
A7xCbCDueBxC/Ha58er+ZDbhFPfT6D5OwGJizeDsISiTSLyzCtZ6gt9uUy8AP4cioctNbl/2BPwl
7D2UvO2d3RrS3NMIKtBGshxuMUH+am9TyYzlqi9sPW4Wf66+tOB2nI3fdumXdxbmz08CIZ+q0QLV
wvnxL445vcdmScoh2oWdS6uUwUu3Zxye3NDDT5H5QdPhBbOsCJBsW93mbkIKYOTdBwRh9hWTLETi
lG5f8Ic0ruci97Y6MrJjt8jk09+f9M99+ysuYgDzC9DrXoRFmRdemptTRNmVjc4qIuFtOp9ujuzT
GxtNvVt3dN0nrbGj+vtvvuArcWRQ4wAA6rNOdDEs/2Lbim5BmYoqBY8b09wjuKKzjWDqxRDKaM2X
vB7sT0jWLD/LKJuPswizM/OUfF+G4Iz+/iy/EJZv9g5PsDZVHLDFZI2X2qNjkRbmrNN15p9X5BXd
7HNUBWHtGs/h5bGpo0Zf2UTou0XjmnCKVEdixjgpjLY0uJeHoeqc/Nx0hqU+WUm6FU3qGfsBRbV2
s4iRrppjauva8HD73Am7nuWBkR/ZixtUVbQp9dw178SkP08E4sXcMZxOCgAQphdBqahoYuVWqfau
J+VRjdN4tBpKgInWxVZ1wtmTQmrw6XbxbVbKOIbWrN6L0esvebu0pOJo7fA/bib+8DYyEpLT3Mdg
cW/77bygPtRB6VRmYd1EMnhu1k77f/0xuVxRXLfB1aKsfGlr5Iz93Fo6Gvezq6cXkxoA//DK/WCb
VRNuOzLUTTu083W3iPY6Yq5/RXMG2KQtgweS1e+DPTMqWvwu1touPrbCZ26pvHNmaSCnWT3UR8+s
1tGNVwt3k4N+i33HCL79/T0uGn0ckDVJ8FdT6PXypTx+u3KO4bg6LDGDlAOCONveNeXOF+PwGTee
7iws5R2TiOlhbqTtsV1SvcU8J3iahhal4L7dRxk2azg3+I8u197Oy9ERQFkyvEtKxqgtEfSd+8D+
I+yhok+KhWUGJsAU1et1/VstPUKSN7TsJ5Cpff7TscEB0kYe7zxd6YcsyewjHYboNHp2/RgY0zdq
g+h6VbmCtd35+Q4Mn3EdJgtKMqEv72xB910aTm0gM7foTwugKdAQzXwHivg5wDz6pPrkxsCXAV8S
Rk4IbCp1O1tL+U4O9OcmXo+RRYjgnsWs+uLFbBl2YdFYCptEU18PpTHulKPEHZmcPiUO1ol///Z/
/r7V/4vTC+Lex4D84v5AudPxisSb99TazWdHGt9JOlaB6n76aqa5LN+5PP/l96FPg6IR9wDaSe7F
7wN2VQOUGKd9Pnjuc5h55Q9jmYOz53XrmL3z3gm4Fx3gdW+jngSQy8cWggLZvFhQWlFNmJqp3rdo
H20AEjG77ET9NOVlZ260Cm5p/blP3YhUpzsFCK2OY+MBjhGmdT8GMv3gSNfcSDn779xLl4XCrydD
2YneL6kcB+vtHgb3GRlDjudMVDklhuiR9TFNMjTCKn+8nWUY7WrsKH9IqerYsZvhnX7Bv/36EI40
JAlE/f9o/omuRmNwEDDczXJ+No3WemUQcTDcOpQA5KSznQ35HUljyFuFEbzz8heCJP98Fz4OX4fu
3+pd/PbtwxCxcS/0pv2AnRJwwTHyPvRu222qTkOSKJbhQ6RAbMg0OOUZ5XlvBurO0V5YMol3QMWM
LQNxv6jkATrQe7ZZf6yORwWJONHKLaHQvLRh8isMzGuzc/Y+qcCxB795J1KRXVd2132ePOdbONXd
I6MPZ99Ug/n091P5Z8qyGg+gUh0GJkxbjujb1ckHdBgdxor7Iu9t49EQo3ieaCxOt8XAqUJwWtCF
SGe/lbuB4WhBw1b0R8uCNRXPxSD/69SfBwpwR7G46Rze6uKB0mQZzbpsXOLE5EJ0k0YdJ6aQNzPj
wpcAadrRaNzT35fhXz4CvgtrqxR1FTbDxWAERdQEuVjL3Zfp4FDoRcr6KT0oKbr2g4OrpvpbQOcZ
9FPBvxOG3b6X2Ky78E1OgT7S2htAIxNvbxbg7XeYs8m3M+WDy0wcOmsAJphplfmUNyc8bbqrXphF
fYKPBoK95D+5zgwlpntHWmrYNkXXrJs3qd/lxK/LfflcEJIiaqL1s1wysZm6AyCzx2CflB0z3qXq
lLeJ8B6fAN+rJduFkC0QoWVhmm0j/No55GoA9KZy6Z9mEGzAdJQd6mPEhDHaN6WmenCUYYI7XTLv
Kc+nArBIPi7JYZhslIEbhoHTe+u7fsG37wFMm94H4u5WiLzvxfr2oq6sFmwqNlRDkRzXbkmFqGdH
yyFTGYPlpEldeNTOIItNEoUzJolNgCJL6YL40Mh5ywOz6+HOApwOPxqnjXbraN29Z9b351ZEbgUP
LTqs9FhpLb3dCIHANTevWXCD5s+2rLR3kqP5idl9dGPnujqGnaW/4n190L79nozWH5fmqvVChonw
Ol0vDDTf/nK3z7KkzPNgH02O8Ygfq7r3s8i8Li2KB7NPutu/n7tf6dPbz7K2tFcBGDxDUFS7OO00
GAYfr7BgnwXN+LU1nPlQUfNujcI1r5lPugKbJ2/CIgxjYJg65q6cS3GyKwJRYMj6VixBuYUkM5yd
2msPq1CosWsquiE1zkufs6B140kP5FfIeL+TYlxwN7laMGU3Q5cOCXmGx0u8Xa4M7pdhjrm5b9jh
t04fRfhCO8NZpFb6sZ6peSsAgPUmQVr3OtLglqxUy207M8+KA4THMWMs0+adnPVC/mt9LIcrf/Vg
R02SrvP6lX/LWXtaJqJdnGUPX6watkCPURnu7KR9zrESEJ9mNzPFadJMVDeurXyBC1nvX8vFCa6k
l6xQLMNI8xgiUn8TYX6U7Kfa0NN56iJg0E6Pyut1i83j/82DQ7sk0Pq0PQL/4sHZCXbjK0PT4Z+D
LO4gJza7cvSj+ybwk5dGdhJMr1U1tA+dMcQQzrKm13FowNByVTsQZwwFJD0fGjS54PoFxzGZAZXN
5ppxD9borVxEw3zvwf+M3txWts+KE1wQrbi4P6ZWBsAhLeQdOtNt4tSx5BevDO+sykkfGguoep2G
xqvbowif2tnwIRRVsZnMubktJAf776dqbUtfBLuV2YoqDE5NDk41FwWqdBRVBzn/3g8mvU8TR8Wj
PePn5nvDTTL4SPgPWXAF8zi6EoacbytrqW/4wymwdfqOXdifCdhq1cnpAHTACqFW83Y7amxmgCrO
ZDi5OFROAnaJUej0CIY4WdsQ9tlJy34vZWdep34/Ps/lXG1Hd1C7BSHtzVD0yz3jYcwQBtxb/75W
/xKBqIBCRlpQv/GeXucFvx8Wu2nSoDfBNwN8A3IlaF/HkZ/k7b0x9xmS906eBZ8MbciDZxuTuQ8N
7cyvwElJgKoaD+N9NgfCuqFdTy858fwWUcEEz4vV4Cirrxa7ccS2DTrJRMlLMrGvlpw0M6dqeW+p
1xrjbThFOzZYs0maIwSAi5eZmqkD/iqtvZm19e2chXLfDxmK38JJrVu7LJJty564SYowPESMbR+m
SuUPicnpeGdd/7xKuMRMbGCBmwS8ysUeVEvgDxU33B5UU30QTvKMtbV/F1CUbiAmg7vEhXC6qaPp
qV4PSBuV0WuydPlmTP3yquPvolDXpLtF9JFGyS7NP1TNuILLpY3auzmCRE3SqP1g4sUHJjOfvuZZ
/5D5yZjCyjW6L3PgVD/+/lr/EvKpYG1eCO0yjKYuq4m+KLVR9n60tzlfd5lVOjc+9hj7qKnKLypg
6J6WICttMwdXjR/VjzydvmZ2324X/NofpVm+Jyj3r49EfeUR4NbG2GWLwgpFNE6tTvZ1bY9fe39o
r3O2a0xXednaytIHv6rGz9hApreEBb2dyeFirBV86Gy9f2fnKPz/fZn+6JrQsMaknsajSRsfA8y3
h0rhezCbVgBxU3v+J13U+ZY5kbghpVe7zBDGszsE9TuV3p+9GgzO1u3GWGx1w/DWsPjbvccsQvsy
6oDBTFZKo1VVm9Dt1XEuFVjrFjX+8/8i7EyW7DTarntFRNA30wOcrvqSVGomhGTJkCRtJpDA1f/r
+J+8Kn9hDRzhsGWfDpKn2Xvtrpr78WDbFukYgg102cbdtemHIieCZsDKw+b7cbW4zHoY+eh/bfFT
2nI43SipBwvT0pdhn/0vYunny2BV9Wso5fiMZ31MnSGy7jGTJp/EqJc/NWr/zA/+9972+Ylv9zTi
jpi7/P0AXjaKtItwsXGrjSpJvXUPgeiAHv9YJ+62ZtYykI8zsZwoM87jQWbe7CaXtZ00ho2N7vOA
HXbcDztSjuGtI0igzNyuxoKPd9x2Hzfbs8gKw6Otvq1Os+Yg5uPTzg4c3hLZFCXsx/BjIKvtS0EG
JVuYTr71q92z9q+WdMT922XW6ExDPicNhXztjbj8Cm4ZeZgolWfKOB+62+xIRtFVRM5LWPnrt6CL
NdQ/KRwGnLJorp7WpcmXfnFIp2hlm8bhaEE0c1YryToV4IccQ79pLoVvm0dUUZZKt8ArXvjq8MTW
tZK/FBqgGonpii8fWUS53C0UPMXZXch4yFp30poPaM3yQrEgX5jpqL+F65rksPHhstZse5OxKTBx
OjoNCQi9Hh/9aqnhwgy699J+tTBCzSYRy2GMgtFJ69VqaBu8zbqbi2n8UhQ+cSV24oY0TpbB69wX
dtKl89zz3G83RXQAimh11sG4QFDeJ3X0YqQMe0FIS24TMPpEQIQFxbVn3QbUranCrCrjkYClsbWL
k0Gs5Zw8qZtXvjxlH5S8fVGFLAm6D6JbjE8fRj9blHDo7v/7Hv/XLJ4LktPdDSgwYJdzlP9+uw1j
qFDeE5zeOsIh8JvAditSsHhAgz94O1lTh21thqPD8/zq95680Eo6f+jc/zV24wXAptyWLmhYqXvf
lV62r3Yd0zzmWz1Ml0YW5bWrAxuOi3gsZ9NdvDL8QMKBYLBaqrt2VQhro8Q6sR+BOTVtISMhof/w
nHj/9Pv/74pyB1Ezawr7XSM1jDwJxr3EO7W15lcjV2Ib5kg9L6Qifgkwxx7/+8f4VxnDaUfTxvPW
JZWVV33XigxyqbpQESgcJwT81qaQV2VXzdcYumkqgpF7o/S7R0xzZADvLXgRG6MsHZeDcSSUDsq/
pa72t3BT7Su8+fpD0A7a4GsNH8j74YwYMacekgUXtW9rx/7T1cQCnuvltwOOGhE90U1dxGOD5+fv
11Pir8GAlKvIMejsYd77kYovYzOSqRqraQaUvFXVlQjLSZ/sxts/jFx/AD/n3cbkEzjmYS0R/Z+k
Wfc+cxb6W9LRRP9V6NqQYRO1l6nqJIZuPC/fS+yHdbp0QgKQj1XXZ8IepjfVISEvgrI9FZEJquuo
NUExQvbV+lLB6gGE5s6ocPYh6r5U2CQ4+CY9dCfmeMiKysHG3UQI2aTznsSsJl9APuyXMm666Tkh
m0SldRsH11urnWSurZwgJ/K0Xy74cdsfw1CTqVs3rtzzgqbiB8KirjmvuvZkFiaKGrLBPqMPoXB2
/1rvBIChfFLb/S6ZkmE+4Pdifqd+ckA000fmMepHpbqQX5IoYDqrqnXaawckAQXvwoYvIwoneGxi
b+BGsAX6jHrZzXef7Dn36K913XKkhY45zeFt14TohfhTz4+Q94dscP28IVRQp3JMmvkwoIsVOHb2
YDgsjYjN2RlE012jJvG3B+xRM+434kFPxjbFg+tytG/2sN++a/e16BOKo017SkJFaPy/OIDi5yBI
kNhNkD4ybyVYi9Vj7WLAbL0zI7Lxg+9NnQUMEkYMkcoBGWABM9snY7W3sKJAkqo1J7ZfZ5W03a+x
sJJnXYM0SCunl3bOoyhRHMN6/9jhUsXh3wTNM6JIIoYsuSwPOKUmlQqPz9ibsAMGt9YBHEryqVWO
0Dxcc42t0T3ybxOizCpmxIe59vfmQ6Ra8UjJH1XXFXPhKXJU2X0Q2JfbfF/J0vroRsi4nmGwd8tp
JFBI5VtfWT9lTRt7KXHBjDmoZT/Mw6IbP1EwJ8sxGbvOSvvWVRpf09RgLll8BmaTEOqOTJ6tz5sN
vCOtvazQSvQ6EfZBhIkZn71FNE7qiQ2cRM2g6R51rLSzqJA2iUp2PZ9aev7pIJQfT6ehrs1yj3zd
4V9KOSsGfKQuHVGvxfWx34fmteMxC3W1E1sWtIvsnnGMhDz54xnmtL06bpdxNcrMNXNUPnQkf9d5
sa/iFSudwM4+x8V672pvHz5Y+xCSCsG9aS6E6nnOwd3NZp1WvCTLwY9n8owIFbtxE7aomHJu8JZP
7Q1rc9pdSf4c1knwi8z2218yGBpxsI1d+dd2WEL2Kvz58Zwszc2rJazZS10xgtog7SDwCagY5Jwa
ZrP7E5ceNu0WvR/UwKpRx9Iat+gYAqu4dzQsi3NrFSOHuj8xNgxM8g1ukQ7TFjd4VolI3fNDalbu
cl4vGHJIUC1IKf+ALdSJnjlQli1Dg7qW2bLftjKGhejHxriKp1esdVaWcyTTxeG5+TA4gWwP/q1M
PTq+KvZs38gMQ9voE5VRjHpoyMNrnCAV/pZ8aLHBOfBft+DDpIX5Gai553jr0ROmgLA8fXRN01bn
FmeRJPnM9/SBVEX11XeHJkiHpSHpbNGD0+GlhW2Bb7OE1DLB9sct7NbznBus3G/S4OMyKNzefKm6
EUs+iXNwMVAI3I0NaYaHuTVxkJdbB+ZAzlCBUjzJkJq8qK1/FL1tpnz3ev1GUBQ2U4+rc2e0Z+17
tpSWH58aInKq3GnKCV8aVwwmOR+0yktU8UGP6F6oGFcYvDqvo3W9A7XR/FWTYtXmU9IHNaqHYPdf
7GmYrgZnDRIpf3cMizelw4fKryvMWhJBjzsLzok+qKhW2LGrKR+DsDlj2ouIK2xmbnWG2ibJymXC
qRc08fRCwzl92rXC+qcXOdUPyVhrtLaMDtxPiaf9v/l2g+6updlyc02R9GZtmGxTZE/7vTFa//I8
pZk870vc5F40TfbFsvaGIpgWNnxFFmsVGV4h457WlVv/tFIRL3ndrOWnWQ0YB2MWeN6FnK71YhF2
NF/kPPYfNCMBB+7N1G4Pq7D0zEUZhBJzqWOWQ4n9VsL5mSjSYlu7N7sEz5mAsRo+0aXCTMA4aYIe
quKV4MugDzIprbE8iwkoO932HNuZ38VcwJUu/auHsaC7WlSnaZC0ZPBNsPKm04Yo1uAxsd2P8HQ1
YeQWoIvL3JhEXXFZ7ROCWTlRsU3zx4HMvTs20WQBS+5RIj9r51lWbfhlmaJ+PUnbBvi99Xr9EHka
d5BusY4/ga8wYUoSo1sfpPY5Yit/D62UzwJXphmFiTIMkBW1342zk+6jjUijdqbiWoVRa3hGC/dz
Nc+FIoUsEd4d14FGsxs006tZomJPwygy8QFBXqM49FfSIZzVGyCIONPaH1dnSH5Vdcz3Ersj00pG
xYPGFkimF9GmDv+XYOqHy7oE691OKtWcxbfT66D2kqfgREVAtuWmPNTCrWAOl8yMwTeDui6TZtzK
Yw1BpD9O/CMMsYsPFCRRtXNVbjdimDBV8wbyogHAwAh8u6iYbMFUuq1pMY1gtRNTQ60TN34XXIpw
RwhizQ0wEYAo0yHia32UjuUQvNN65N9Bh4OsHvW0aksNciPbmx08hIKNcQcBY2cLCuJqvSdXlDXt
3qj5OBCwx6xsZdZ8LeTKg7BjKUJVIJh9eXoPX1EgTbBJA3BFH9umMvZjywatupvLOfyBjI3wgoSw
y+pQKdXB+x5L1aJ4Hqfv1eQz3glmj1ej49+/4q+PhnxZErWkcb9raE670VPqeeRrHGB6ba/1Fu5T
3uzW+nNeI/t75DQvJXcL72sEMpByuniaxXyznMjBkvPB7m3vhVRmfBG3gTfqPpZRzoNV2wFJr6W0
HtzOYnQeJZjueY3Ebs9kXrbLcfV7mFACu33WjgvpjsUWx9cpAp9wrruG78Z22vKTYBB7YNQp57Px
dVU+6JLkUa6Udm0ZF/SJIGsNgcuF+cx66Qnkm173tRusQ7SP/q8Is4xzpOaz7JfdUlGfcr+HzHm8
anrxE3ZSOSmiXKmUFFRH3V5RDmtd1Amd+l72aTVOyZXnKpmQKFbbDmW+4yznDn/dcuTUCHWumgUv
SpRgwk+jpZvic2G2GB387PkvI3YpdeD9EyocmHFORw5ynM/G3BBVgz9kRYA17xJ1BRw3vHgWu8GY
yNRZxfv0nRmo/dCH2kKuzv4Sg2a86/65bMO5OKFur9hwOp4kSzBw8Ix4gwCkQ/2THAWUNHiAjZgY
QGhdBadi8MM2t9iQ1hc+YFi89nPtXtCiFfvDaDZTPfnxEigUfo5ln+TmOn8zgPLMdR0a20p9e7Dy
pfFbN4+mlV2lsXRwiTiWiyvFfQEQjeslyoeBgywn/ar7Na3Nrh6NtVFZ9oNfjmdseirOitGJ+oyb
vY/yHqpAW86pt7XQZ6qwar6XWJ0+NUncmcwN59A+YAgb3eeEeLaC34Vk20NordFX4vXK+HkYulod
cX1xDkH5qJazGOew/AIb2y7Pgemqp2lu3fGOE5w5TFS566OJ20RePeMPCN3YFu4pacymPsq9dIJD
Uu6zua99btR7b2fM8WQGXzQX0YLQyV2WDs/VOFJhVINixAWgrGfFLeLK3FfJ7Fd3o6hMjTIaqdOp
1zO0H7IorWzsScrMhOe1r1zyiFsE6ljkV9jdaMLE6PdHp8d26bg0mtkSbGGU+9Fg7nFE0kTwDCb+
rrwx/5m+ePH3qbrxu4rNhqZWNBgl6rgdLgWg1TIjTwzuim3L4HX0Rrc/Vz7asZyGpXDOFYyj7sCm
pdzx8q4e0LIJpiC2xJAc+62t9x+2kDgsjKjKK9JTsqbXoeYrtEYe2aad4wmIiLeMUJY6i1AJtsE5
ti1BvTOV46/Sv+EI1sYy3iOQKA9K0d7+8FZDV7qaIUYzNfXkk3ZWO/5aFfXbpRc3nlgAGJBGf1wX
Ujr6HpqsZRVle0yIlibc198g/MRRFBx8PWo/XWRB8mLbTft8lftNIhu0vvp4uxtMOrY4ZdLalMMb
q8vxg8MVLbJgH+oGJ+BqPM7meLWh7dCKkQAsan2QDqgSgHfedJr6VYh8qhAJGscp/zZSCXk3zqPU
bB497zo1URvmtj8M4mrVicEejs3Iz/wYMQj+ysXNoN91iNcma34uDZbVIy6U7rtTaylOg/Dt+o6z
d3oxtBJhPtVt8HPsjGOVmb179odk8ds7MZXdmZl3l1KfOD27SM+OvifBbj+Klcr70DZqPZZ9beKP
yYTsL4v3IakP2qZVyLGqkzIYrpvuwCI6ADWFNcDRmGN//7iU87BcWC4V9+0QqjCtXYeUjwpFrD46
zkg/y86gifOwnqMFPtIe1UdRcj0QH9pV3+doGIM0dpRKMmJBNcpRlw/dRjFcniJ2/Z9itgQBqe0S
3gh66wfmdtWrGnv7L64KKQGGBH13wOsz7BdK+al6LIexA1MWLM1P7VT67G9R40FmsagPyGPqt8yP
jF5fCmoLO3PdfkIvjZu8TwNndNwT7gd4eJICLrqvMJ7F91E38naI31uSVACESTIVtWuXhq6Bylwn
lKlPXgs/KOVxUJPqxB4yyMjQCV595F0rJu495pwQYwEqLtFu0T5TBcn7zo+t+b6KIN0k1HHuA+bg
aKZ6Bm/zTJLp5MLIskAXuMI1r6MtGBh4fqm3U8+jJfrE0qdTOeGmEo9GaSVT7pEE7j0NcgtOaz1D
C7Hhroozd0zy1UMSmhcoy3kIULTsl8SVwFd710rCdISCWn6q8MoebvDXgRKzja4VvM4NyGpf+ilp
qTYBL77r9Fe/UiKCc7gnHE/s9M5xhJOVsTBTIA+wk/+o+73v01ogUkr72tvN0ddJdWdvlf3dTFFs
pTOVzhURkm2gpPYNMEuW2ve3sRTBUUY4Wz7GbhO+JmSY5sDODMKVweXUD6JBT3eBDSTjtLeqaA/O
Xvp95leOuSsgZMHb7WcHtGnX3Ma+KCrDCB/MYqKUP0h6O9I/oXgeyhhAW8PsGf5YvY3yMmwyaXC8
JTZz8qSD/tqLonhRWNfi4y0E9qJMROJCXRTLt2pnwHAcWf5vMD6g1z5VPXygj8k4W8mj10SQU5lV
Rwzb0WLzmIzNV5V0PK0osigboMlClq/mksambBZyZ4eoICPbomK+qLor3NuzkXxWa8NrexgdXY3n
db+dmRZGto7yg4b5EssZa/IhbLX9ttLLbvlkKH3yhaDu/ThAuTMHPcjie12T4H1cW/opdg6I8DMr
LmrIkxBXz6yhXRgDOyQrnCyMze6sQHj2E99y9KOCfFykYVHUWwqrYa2fHCByxCPtu/NXC6oIIZ+9
7ctLMRSiwkgMJetcNyI4RYDJ6su+mluTqKfmWvuddA4OixNNLrizfhEmIbx5xezHc7ApUREkFVdr
OjhVkrJMtatshpbiZSLy1ec9rMR24EwKyIjWI2dDHww0rzMiWxJp0MvxbArWeXqcZrzgKRobcB9u
b4mHleB1qEtxFY+XSNEOP3WNLd/WXtbfvUXe4uU93y6vHLh7kioAWOyHcVtQPco6fEkKGCsd2yHn
0MvGenLteSwOe+eo5nVwJwPheK917iopL33L+Z8poRwJULFxiaEpfHkYu7l5mGVbcG3FK1lTraJj
L8Zl8K8B/8XXqawn8swq4/9IGPWVeVsX3fDge4xDju4gyg3+Ar09yCy5M6ZjLrneQY/195dBJkjT
I6y/EOsZxcM6i2p1xxVpOImtcIm+elq1X5ytYi3ZcXP6T8Kq9yAtpm02F6fs+wdZWW38pvBLo/YI
K3VtOjmA4KSGBca8aIaAYUiAGV89s52TXgb8L6vum19LFEb4o/y4/puOvu9OwyD34jFYNxaxXW+8
H0u32lAXAid+JECcgS9vzY1P4Bd5P6IkVRksY2C9IAP01YmZkcjRDBSUa2tj7Adnt+MtE25JBe5F
lvcCAiVyqIvL5BeCOOAOpWlr+3xjVurTskTNczUEEBBXRsUNLaGZqXT3OaFx6pY71e4ug66oqniS
bUkxHcEljoCh+EQgoPoblLQgjCY6TBNUFwyoUfsLtc1+iZvZ+cFUkG19U8T40PAiA0/cIdXVoDu+
gMWWLv0SXM1nQAru11qtYZWFiBqHbJ015LC5aCeCODCMEO9SW1pfK1v7AlmA/ps62EQviSdWkKWx
sdSrx2MpzBUake6o9ojgVfy3t0QyXSb+1Z53gAQUuTFAQCtuqwevI9w6M40qrcwS9DYHfmtzCQqe
XOAa4gGR+bRTt6206R/0xiTjGk/j2l6HarQfoASLDwa2EwVAvJHY4vU36M5uuSflqhjIqYipLbeg
sZgaDstaZH4p6R/pZ6rncohu1HwN1PHAACN6IMRTjFeW1CG0Ms/uzOOQqEg92tEWEHIybwvNDNTp
6ftsSQALW2zUqa+QizeDbX1rQ+4bVJemPFEbdhOzkGF4QKC6JZcCbWpNrWBtwRHIX9NnuoGTxT0/
Lf5tWgEcm7HeHpxGNNfRE5w9rDjT3pOW3kbrFn5mejm0+ejBTINW047jmU9cDxBvYlfnBWarBRGE
FWCtLjx7v06uM4uzaGSYXKJ6qXE2x3bB8EFoEguEXpQ8BsYYMH8cZfvdAor6lzcECzV2EPkjNUQ7
E6u39W7BmCJpG/dpGCv7QkUJ73YClP5kqJecs2ndCBW7k1B9sxl2vI8VaDR6HMSg/dlndjZcO7cd
PrOMrv5CGOxWKWlxlX0ilN75WHiqfCHYKzCprWxNy6Bkvd3h95y6ky69IFX+4viHbgGLmDPoKVQK
6Hbe7gOqvc+7HfJoMqVXu5kOerImiNDkc07kpUseWW3zeZF9+KlkUK/SqWAClbU0hAD0HL3lkmr4
Ry/b6ofdz+W3AgDjdo4tUyDHCVvxkxHffPHN7BAPahcbF2gy7vJQJfX8AecQVA4KvlCkht+HkW/l
wstiGwQQtyhtnfpjoC5u7USfR2nvP6VQk7poIKMG3Qeu+yOUP9ih8Eei6ewsk7eedS3K5dKNRfFs
DQmPSGQCrnUIapejKlprh/Y4Gus+/MbadivuaRx9MsxqZyYGp4OP9jqgTPLo8aJ1+RW6IFAzV5SJ
lznGR75acyl6z/tIOZJKTzACp47T/rEOo+ZBy4XVH5th+b1PKh4qwVZ1WbP60QkYfEyyzO4pDzZ9
4Jz4HniZ0Sno7t1AMUVQQ4JNoS42DXia36V5rKLQ9MeddfS3ZcVf8YxfCLKcFS0yuqOKnLNw5NRV
oOUsZBiUjiRA89HDc1At7c/B1QFRUv7QTT+3fpq7Y2XaDVCFKheCbGKbln7rWth1TABk8lAxs3op
OhkOrMeQfaQJG5DPIN7Edl8YrHXnlSor4xnFI8EwZPN/tIzp33ThzENuY7o/JzW8mauYJzb7nrgB
O8vGn8mxrJXd/L0Gey1ToCztcAyCLtzvapFU1Z4yGveLS01K+ln07Mkyg/j9J410vWWbQzQm2di0
UoM1a1hvaBbtD7fcAPG4Y/WruYuT4SwQ1oT3nSI8jvUps/o0amSfpH4jLTerum181R0w/0MLiI+A
gWqI47wHzZJktShcaPHVCh5wBV6B7DH22vlkQeBbDk6xGACN3dYQyrKr/o4C3AKMGWsHEBJ7+SyA
ceSdgCqgPrXRTkZZ3bP5hrjIjfXFqL1yaTZLVFms3vonhCJTcKhmNcm7eRk86LeousWpmWTyhHks
pNooQ9dKzVSqOecfEKiFd/ivGENTAt1s9c/SGa3PZuTkAu+1S5NxSBfEtZUupxpjZZIVQKbJ17Ji
3QyFofAuVmMg9WMf9cJ01l75KKZW1aAX9WROfEs8b7bC6QjfAv8bHqMqZjDnheWgL8Wywjlu/I0Z
pw4lEhczixkBsL+FYcbY0KrZECGMz3pWwHO2h4qx3OKsIB9VIARNhmr7FzyPTnuE6rZE31cn1B9H
zr4v1E4zmTNbP7rsiibvoXID2O5NvO5vWzXGxCKC4pVsE8gqRw/r2VbuDVGlL/E8VG02ATtzzoHY
+7+YMPBdDdV0u53AZLdZ44rBnNq2iU+6YimX2o1qktOEmplOqhclGA1drG+6jfq/Ch0YVqnsKyOQ
llFxNqiMVdrR35WsrSMFz9LE/h00v50lrMWo7AAT3FDJRTB9TtztMyzeYMBtp5cg/EUTNK63pIE+
oNdoTHzFhoV6pOhrVm0AWEkEA/eMCmZ1ZtJgNTJbJqKu89RQOBLVKRA3s02s0BcwX1YPENtgkg8o
ripAlsN2rJpiqQ4rf+SlbR00WPD/ZHUxfVPd2xF09ftAJOrXCkxsPCxLYzVXSreGiQWm/KPkEJ6P
JAvE9bldGN0wVGODmlW7Md1TFdlIlHo+Z3iKELL6x7hh/cf6QKh7NoeMCLutcP+uS+nxfqIb3b5R
XiGOIGNQLnh+C4hSzCzSD5bH6DpV1lbYGTRnD7rlFjODAW3t0U3BLsjHeeUbb9eguOp1sMtcj6H9
jYz7AeztZtblTwq29/pNH/obyns8IDcamn+LpvlfBVspbbo1Z07yvmCcpBmnZNMSzFfbEgsuwr78
CfxmZUntQDhm5uEc1x5uO4WYd93CmOQNs7vXed/Ds+wVUSbLVH0auGep4Mvyq2M3Qe7rnrCRtmj0
p//WoNze3G/6DWAU4GkIM3IRxtvhO/1G025NuLAogZ/u+4fGdcWliqKEjc7iXRrNcNXpopWRKXu7
P6hHon9pRyIfwQgdlcNimL9/99rsp/bYlz2U4sDVT3OAOq2YgKdDDE7s5hjyxFrRiLP4rk+6iE2R
qTDcwlMbGc87YnEA5CDcNoQmPHR2gN49ZqpPf30LWQZnzbFDlS3ueNCVL9q05mMduWZ/dEQN8ZeC
1Uiq+AEZ8+qAfmGVEbZEkEVM5wjgGRZ1rJYijg8uex92K+xnglwVazs8wjSvPsOFvjm1x11cVmtB
JL6Nk/kksGgTs7VPPz2UTCmz3O4zsvn5mR2HAmdEujiKliVAdqKniAgCFKakg1Q2XzU/UiheqE72
8XtVF2Gc2SDVzAEvQ/19X3e33w5U21b3hXkz/vAbzDFKq6CXP9u9Q6XubJ79PC8Fihc2t/XyWpVq
2U+Oj+KKE7rovwVrjO9Y98b6hmgFjbldViDgAYGbnvlqYzHL9mThHNtlHL/WIWSLP+nub6qm3y85
fnaCl9wbJuJmbvz9fvEZ826tF2HybKzpyBkbHySmpIvL1597U+NkBqjOD5XIr0s4il9+0UbHrtwf
YPmxaW795ckI3vN/3wj/UuRiUncDn/U3PqN/TOK/v62KaYnL1HA9oj8ZHnmY2W9JVU8nH0QLUNFR
n4h4YLUYJySiL3PhvQWhgauFdjd1sYEBkTOt9wel3HtNLm+KW4PviAhx2wYw8vubmtxhnG2s+kT3
DOVVJRBvaRXG+lJxKB4MXeclQGzzJy/C7c77/ScKMPSFCNPwxIJpfKcSDKOJwslnj6UH5tlCaSpP
6atHFPUoSXA9szyjff5gjY24jv7ymf8NvNG4289lGNmAUJ3kOZC2znclqZX++6f6v94dkA/OWmhi
/GDvLiAHTbRkAYpg3hJPcFy1PgjZjg+D28xL+t+v9S+vJdWeH6Jww2nAlYHY4/dfoGK/XHlzyaFt
Tf6PWY8+kZfNpvNpQWbsbtRqo+jdXPjD9tDdQp3iZohYTBd7/t9v5d8fOwJehOkTwaQdAav4/Z1M
9TQYnyD4YyHM9Crp3UHdiyRJ43Gvf/73a/37sRC7aCAJCXNvFuT3RzNjyRlhRbUfvWigM49QhtL7
kV9w6LFXcfDI6ssc0/LPFAN/eO1/yTAR6sM0/UcTaeP+f/fz6jUuWDhxzc/Cv5HCmf3H7tICB9QN
CfYBZN0/XFCu+/56x1HPMNvFeIX/wX5/mw00LlYs3CLHpodqBTBxQEr7Yvf55LXU9J6YlwsWB3tB
9ydHUOad05+YYNHj0xLZly72qUgM0735h21JqVMA6owmJYUA1wvjfy8vqBKzomlo9oQ/KX0NROlM
udhXhrX//fM5779DYKYO6whSaZB7c9G8k7JOEhuFN1b07qicf9Dv7CSS4l38yPHf3Y1lYL6O8YjA
st0409qo6hCLJYwz1M0my+OX/HNvYQ48lvbDPFvetzUq6z8QJv+vN3krPHAt8hcy73cXNNLwtmXD
fZr7PnKOWyPm7ZPdWxHRZdPq6CsWuHn6/oev5n25xlfDJeoSJggPJ8bd/vurolyylQ/35zQQP3Zh
9DNQmfnBKzVake/syh886M9ntbE3OZju1jAaOJ9n9tB/Mv39Y1H+33M2vOHEgOf+Yx69MWh/fy+l
5YreZvN0KhwbZV2PMPAOBr37EEB3ju6H0G3F3U7PJx+5IwrnhA+vjiDco5DMZMT+4pDgjSelQdjJ
co/WlfUF8jHl3C0D1NZ0A3SPpE5pjnFL6uCR1UqzH0Mv1uPFuBxnBzLX7Ors6gHYn0C7cQhJC9/S
YXWFemjRN0RX6XPOXWtHusV9sDNhy7RhtHPYfQMlQTCac9kweLCAaUBvoTaGHuse3b3+EgCU2b6W
e23XT73qmOiuetvvBtJfwjvPV7736E5omEhrsMP7kkutSf25wpXXwwhHwDEv4acIp3eRmaQNzDOq
tmpNmV9iilDYYU9/uDzeHwUhj1v75tWwuUg48d+dshtwSgaOqw11nvUVpIFkEAcGn5jNSjuCa+WN
OADTMbDjJS8AfFloAZvYpEkh5ubOXmOD3Ge01fKHUuD98c857HoRMKYbEALl/DubGGZPGwRbuZ12
AhSyaSoH7KmSu7W8+VX/YErjB393JILgwIYCZoTWhvojevfc68EdtjqcyhOitWi8ab+c/qnoR/l3
61nDlnv4IVBx1QjDXmbSId+SORbxdd7Y/T1tC16Uk5zLwP5WxjP99hqgM3ph9FY9Ji2KOvJVSsDf
EjmS87W3umb9OFZibPKRMnlF0aGVnQfxbS0SGJtyX28QkR6KnoE7HpZ/vvAeFNjjbhflks58+3Ue
rQYsciGN5Zb8Z4F03mZQtdtZa7/ZP0UOyu+DGX2PjR5YE+eMfa07+VZAMN9tM/olcYr4F1xxpiil
E4GzK5nKUdh102bl0Nrab25bOif7/1F2ps11KlnW/isd9Z1q5qGjqz8AZ9CRrHn0F0KWZWZIIIGE
X/8+3Oro15I77K6Kigrf8rXwOUDmzr3XepbhJu6pMhYEuHi1Nh1KmXUpdnu4JtT+1nCFert3mJxT
Wx2YhQGsHLJldJlEpSPBnpY2JQ8D8/qDS+O9ipylbt+UpU/NHvlRT5pJJrr7oDfxonSdNv4Qbe2F
Yg3m6o29g45PDfG7fmZOY3aRzHKD2IK8SCLKIat/EqWTnqUcn+oze3SmW6sVLoVJkrTJmeUl6rvF
ysoS32KUj6xyHO99qwnms5m5oRUzoB6ety0rCDvEpVnkFDO5pa2d+VCo/cr6YVQmGT9tLpf3BgHl
nVWVvfe9LH2U6FrWuVDvR2I0CvzdJIOEOS0uphA8LBcLDcmSTLNZuaHn4zDdobSpOrRXybi3vbph
stor+opMfzjFoPoZtcj0cx2GWlkTM7lYBF3xt3B0i82Ubxzril+kB5cD6xrpxti8+IoWcOjVk0k/
yxXJVzbItd3KtkwrDq0iIhTAr+EcU1VAZMZCi+/YXCWRT0afn3mTtvo7JH0+bup8ZrYPY174xwrm
UR07mT+8q2Ji4lgbKefIDqaDFqJ9Y/CAZk3O5x0bUEb0A+ytUOP82x7pS3jNeTaKlOQlZ+lOtNc9
vFi5l6mwtbL8myyaQmA4niHBGUZe11HZGy3jCzyZa8SazW3IGsdGRUwCnBkzuEyvzRzdO30dkgdj
zZqZJmJ2W0RkuUN9BwiXPq7RqPzcn0ob50DnOu9rQXYlEw+dxKK5TZYrUlUZ77Ysq/4V7XE0MOmq
XavW6185/bvB1plaeALq4Ztdro65p4zirOPhO4+EbasqWuxaeIyGswnw0WQEkdnUlE9zlpjpruit
/OQapVHuGjmhtNPq5j5wi2VrrmffkZN0Z27p5wyEzRIYtrCgppw1FncQjEmF3BKLjC9ijXMs2ed2
u/gho0LrIjedgF16atAAS2cQiHRIdqT4hrBwmsiMfKQdO5JpJ4W61VGJQbashXGBmlPr40V6XXNB
4xJqpLd6XnI7m2sWnBfTUDgkFTCywb+ymi+Qq+moDTmZmyENNb7uBsUidjIj1VXcU8aqnVsqxfQK
Xl3PtDspr7WqypbjomhtRShuTIm+i04H7h0sCkT/JZJvw1lzNEZByioUbEoeL7GHi0bky7yDfUnc
C8GBzQ2C/e7Zpknmhe3qOLf5pNw+svy0PV83D32oUyJYsVciGwk7Vc5kyZB1efL9yY4bXADP9diu
TbSQObnGjShSdTYVfvVMT0tXEd0XOyUNrm5qkmZIvsClSNDdYtISmIUJYcZo8peqxOtyDOouf8G/
iHsmCdKZKK1qFY9pgSQQdJunWPkYJzY8FRXPNj/ef5hzYjeYBSXFE1E7OPRQeKtqtyL62a+Q6rud
V5cE79LK1hNi8Ip8RWhpFsuNtOs+2CWVa183ImXE0dhZezskrmPGvd5sypAVmXS0jXEk1O7AyOnf
m/abKKnbd1O9euLMsOX6PLsZZQhhaOTuwfRynyq0+ChNUCsVMS18DImmJBUxm2YTROMiljQCM2zu
l4RWaGSowNlp/B9t5AkPLW6mO92bmznUSIqYDytGL+/dzKVi+WkymXyta6/3ohFQEcsPzPQrlG4O
9pKlWB9W+F51qOzevKNuA1TtTjABzuCFbVL2AKtStDp9G6uMMSLtK1MzQ6XbWkM+j+5V58ya1GOh
GJeyjiuV3ZIVVX7v59W4ycvCkyeybKbvKEKRrrVNEtzUnC6WOyzm8P/8Hl7QCRKDhq3STdmSGK49
GWWDX39CztfumHe6sb4w7iHnQImnXmTmFPd+gyidpYqRsw2dENLHEtjrddfo6V4L0C1F66rn+XGR
lEshOm5D32vCqjmgMgkwD9WEy2+2lO/uM1tmLimqBuHM2WC27xjeBuQwleC7zjoSMxDbVK6PIhF/
uIHUp8dojrlyxBi2mrna+tht9+YzidVp+5rWHLmLIttycq3EvheDbynk1uNkXCtz9d2HxOXxiwJw
SXEB1In+VjAlwOUdsElxUSTprVng5cEMPqlDTwUxsJjj1NpC8wq+EUn70xPkSV5XU69fBgPyn1gb
6/GrtZRaUoVlqk3ePmel4M/MRgANL9WqXe8prKG6MvWBHbUjj2ci0yc/z2rbeDDmJajPaN1j/6Jl
L99KZFoN1osu0W98ncQqbwwA4yFFykgLYP9sQqKsn6STk3aaNWjZ9oaXtTXzb5BYyFvLzeAR1AzQ
qjS9LVmZ35B+FzlfIhiMwzxg4UC92+T7JVfjo5fpyZtjrIE6JtzSXVbW4rXksLjuu7xu373UR+PX
83bWkSCXR8Ox0NaEtmAtbligSvph85x7OpIP9i9sGI5cowlfJ5zwuVPnHscehsHGOs1HjaSgIpIc
gzkXg/a6NCvAPQ+AexNGt5rqvL0cW/dOlkVN5q5dsJZVrjXw50m5fPDWZSZ7qAjWi6ktIXWCBWrO
COW1SZcE5HroQQ4gam0d90IkUCUZquF32CerjWVS5T5OP1+ZKJ+1QhZAeoVc1hu8fAL84NDbhM3m
yiaGt6wXhu1uUDCQA6n4XfVp54dLLkz7UKjS63nOBxr7q+4h7ZQ+z0GQijujLoAbDOgeHyaxVCtV
o2NHtbl1iSDfZ3mULoJpeF1Ipe1s2mcNqWqd6vY8KbxBqcWxj3iDZbpgpNO9grrCeGAofXKuNAbL
c+Tni3G5oqdj+VkNoeKmMfLsopHN2IekeiZfHQKS3zuWFCec5sJpz5tlMq/xwjHkwfssS5eQHatR
cSE6VZz8HOhnXNYs2BcQMsjV3iagYseekNs7czbs5JKXfvWRzU1qF0gWri8aI/gvypokNPQhd9w7
u01JOTIysJ4nv+EmxdtxGi1J5k91ZOnoyvZm0Ttk8ujrEgelbiPGKVr/WUtVpodw7wc/bEDE+Mcs
LTMMwEu+apQcYIGIWUDc24QeI5vgMks4S8SGaax+pOayW69Kx1UtoWrJ6O+orAkro0hPSAzN2tG9
BMZsGnGBxd/YIZckoXdSFcViquNVeSZIGA1INbWdwdalaVY8mLb8Alxaq09kfuSvqz6atILHLn9L
XO51hLlmlBetgUr2vKutyr0CfuROPwYnmaZdiYofvUCx2jdakdvOgapqYOVH36bGcEEAUu8ob4IX
I7Obo8py3Q/5KTYWpwH8zXU+ZD5jiMls9B3BovzbhaZhbrOdQqYXuZ0GxW3lzoSquqxe09nsV2l2
7+HF3NyQwkp3LP96fZWviEq+1J1yqz3mkHR+NqZUcCQfFj9rkEADAfKqLJkODPLa9LYClI07oJss
Y2Tw4w7L3iWntkBgqCqf8WxmbNHXQ0CQsEs49YyOX5uvIbX2NLeqor1J5YCKnYjsbo6smfkV+c/0
TJ/szG5v0D5idV8z5AGUmHn9rC9pHvwpO+PXPhLVPiwYw/dcKwCo8bGL0qS5g0QgHQ/o1dpLX/Zf
Bf69OWRurMciV3/C9G7Ns5+7NkBEmBWAFPEtKKOG/ak7HnAAr+ZlGQ/FUk6PA9kDETtBcTtnctwz
sUjGKGjmZ4gz4xdq3j/Zxv+3y9MEADNG+4hu5aePO/ouXWZC70iSntEwja02l3Rk7f5htrPhMTCG
9EclW+RTbT5caJb24/ctks/X36Y29EjQcvNF4FvfOig/ETtooS59j1fqQMum9UMMXHRiqMnO0EDJ
XekU3W7122mT5CGpp77s4t//BbYP+PP3v3VCmNFQ8Bh0pgm0+PgXEFQTOrj3BXAYYnIU1+lJy4X+
FPDRL3x3nF4c9uI/dN9/ISdsV6UdBDjMZWRJqf/xqinOPJOMPKDzWvnI1CY/TTOZIiZK1TzWCzwO
KYCe88KArVGh+r6FLFH/oQf0y1cPD8/5i50AzJj8oe33f/rqfX/GK8ydOWSUoi3xjeDdzvV5nOYI
FGK3nncwpJrbrLP773WQ6ldOMclh//uv/6++7Ifv39w4RZALmMW6NMo+fRMk/TStYaASX2bb8uie
Tv03vRfz+r13unm6RblielFPR8XZHHLyh0kxnu8rqE3yiywGo/pS2bOpXZdN0A4/ZikqLMC566Xn
qe2V65EKYCErmAPhkTJYanvZJOKHY2cuK63WL+Ou7NDERJo0Kv18VT65HarL2nkvbN1NjgU8q/oB
24XdPqMP981LvxgxXDgZmKEjDWAB8MKFUHWsvHG2o5IgwnE/toFdYR3HaUhemd3oM0Zhp31i6r4Y
u3E06+9YRnVJ4iTiwUjADrun925w1oGWUp2XhCc7f2iR/0IFI6wFdz5dOAs+juP9lWD10x3XkdAu
XjnjKIPsHKN7DM7AWzqIvUoJF5ew4NNIWlTYUlJfAZMnl1BsQ/NxyaNWF+3x9/fe+Gty8PPNZwLG
5M0HfEnWI12BT2+/XEWTamDo9sHgdyDkcZdpJ9mgiHuUSw0LwE8m3JAoKLsotYK12Y0e5dBlT6OM
F6MBFfqoCKjoz9CzLfoB2Y7RhfZEt+M7furh0ccqnx6XhE4R6eIa6dOkPKDzVMp5FqPjuxSsXvek
DX1FEmKB9reCk9vt01pfk6NtYicIx84EBKvMBlUGbAykLnWyUBASU9/sqjwRaAXHcvLOsWjMzYm2
h2PfzFahxL6ygcve+dJNuzNqTYK8g77NbGLrrFkLpVb4FyX4Qzv2eDGezG7tKyS+nerpko9J8yIM
j3SMRdojR1ygHf2+JZcNhxf2N87GZP1QXErpILYwTFlcL1Sn3okzD5NuuNNrsVtU0Y9Xrtk3tA6b
rr+1C+T5OBeMaTlzgf+4j6ORFV9TrbBQTSHMQFjJjXqcp9Z6HTRnFOeDou+yI5TSzhC/mkm2b1bm
KmijBxS5mdmu675CV5ZfzrKfORkPq39vT/biRKVI19uBl4pIecAhblxQEGT7OtFop3lOPecc4sYA
33CBNQEVA1MwBoTBdOlMRdDGoBlolYOH7HfchTWJ8RUu5X6AHvYqqpQocAlm5aSMFDnsmBXDflSE
/UaUbnyEbMxcpEszuE6UAfYQBkltaLsBqnx+NRVgbU6tXvOYE5brTpGXinZ+A3eKYD/kAQDNDGxV
brngCtH3RdoH26HVGDSulbrVAc2qv1yLctBFmGve8Mw5jOoXzQsSuKE0M3WVDkHn3hpjW51QMRlo
xn2XgF9Cm8cDaqfW2CdGmWaHRmNwd477jw+dw4jLSWWtk2fs7SDQgxKKFRiGwb2seyN5tzOJB6pa
ZpRiM9DG01ApbzgtWo+GSXOb+bEuh9ELaQHr4x+2LmsbDXx4Z6EJblhtFDHsXOzdH7eNFPwZFJS0
O8yLTgcuSQnAIHtZ9qzGNc+m3ZME7nEsqg/EcrtmWLDAW3FmGda402VeLmRZ6qjdgQQE9Jjdvn5s
hsqWTENzFMzUhdghyS3FabEyOHvU6lE9pGaXp2fIGmgc5m0WVVTnOoFLTk3tbBfyrGSe/CaoUnfz
NsnigRgef79cfa4MITtS5jtb6s+WGmN9kk+Aehd6lq/pAXtkCxA56G/Wnngbqrf1rOEV+xdH19v1
KIs2nBlPouF92p+pvcdxMrmeVWvWHeDmN6hFSG0R2XzLnH7+9vuP98vcmusRFucHbrDlLwKf/Xhj
PS0QFUgcvH+eg0vI69VVlgb7HtfnS1HD0QHhNRGqGUxtGOSzbRDkbqoD8gL/xXTT19LTG/oBrs3o
2oOtCzS78KMmmfMkDhAHRpR/7UUppuYiwwQeS06HT7//DJ/nTNtH4BOYxEd6/Fr/tJ9wHE2ysQQ5
mCogNzgsjL2HCyx2vZU2c2pW3kGn83kxYsU4/P7SnzL3GPWTjIKRAPAcdQwUuk8D6LYdkYKOibtv
cvxFKDZLyMDD3OCXS3RnDC45Ypp3uTuY635wU9Qt2lysz0p2zhibEvp5RIkMxmqgo4Ar0RrNI0dq
7BywxtY3t3KTr1Q0rrxDwIvXHCtTkO19Z0S9nRJJ/kXkXgAiiGbbn5Jpf3nymXrwzSKTYek1AOx9
fDK0ZkrSpp0ETuyliF2aWz/SAoytYWCqRXWvFf8syv+lHLIr8d7cyf79XX55Ff/5IVnsvz7+4/DP
f07f2y3e68M/MAdgbnQzvvfL7fswVvK//vNN/cd//5v/19/8t/e/fsr9It7/8be3dmzk9tPSvG0+
pIZtR7d///nn//efu3yt+XMPZf+aN++//Il/5ozZ+t+3ZVVnVeVEBH+cl29+H+Q//maafze26oj3
EUSyDaTvf3LGHPPv/A66GvTb/Cai0f/JGbPJGeOG8aZu5TXBCsG/kjO2qRj+/5LvbSguDkdBQDYo
Cx+P+Mf7X2eIxMyxn5mamQHB2oV9ApP+p1CV//UqiKL4iMDkmBp9vIqXC7/OBX1uoqnJtyPRTx4V
HJM/rHMf14jtw2zPMMGRdD7A2PufPox0iLG33GxiUWjHEP9LGyV1qh1pKOYnsObDgwYL6rwtjeKP
ssDtRfn4RXJB3qUAVQBNhs9qpBrhX6VX7RSTQm343/BR+qSJ07GiL4tDvF53kgahOjBXqxRT5CB9
lEZvvGC26ZKYlBYMeoCLKhWlmsdArO51QIKMWQm3CH96Oq//+Zf6NxhL1y3GpeEff/v1bqDj5DzG
RTia//LOg1KYGAPp/FVZT/PLdgZtXA6W+oM6cDtef/xGHI6YHEm44R5X+XQ3mDz68+yuKoZVImmW
W6ZyrkxZd/MXH55WD1FsnNbiOQtICHH/1c/oO4ghSXfZ/otEbFv3fjoPjYS7GR2LaewNmhvTWfLO
rY4++++/yV9uus8kgGCHrcvCexx8ukpnLcwFMHfHxIcNqFB9RO+OJR5xBzz//kof12ke7W3bc/Gl
mFQn5i9CO2cJRE3BZhDvayg8cW6CcXdCO+8rpZ1XpYPk9/dX/OUpYaXiUba29gnC48+xvvk44qRx
C3QVi03b1d16B26r/eHg+stD8tdV0JazuSNa+Qt3/tN9chhVE4vBVSxdJLcFYJZ95eV6XCiC8Ey9
e7TATlz//pP96ZqfHkz4iPZir1zT9HHamjXgLaPs3kTtuk/SJznUTz3v9K9ekxWJz4oy04OU/Vk5
iHGt5zgDgsD0gZJMxSqvDWtVp1JryRVHOFHKDao3J7vfX/fX5wZyvQs7krA9EJqfl8S0mTWCEPD7
M0aobicM3a+MAdyQ1dcbwwnPzh+Y27+8EiyA/MewSK2kWvvM6W3hGg1V5zgxeQziyghEJ2JCPwpm
un6hnf3+08Fl/nhmQd66dfi4UGAjx3SA43980cFT0fjoyokhZQL8BwVj0ZxEocn1qZA94LiUD5lw
6gfVfTBlhWfXBAtUIV50gyO52Z3xqipFYCMmv3LqT1DX/JRxordoe6C7nQdfGy9rqJRgWEozgdgC
oyede9dMG9qPZY1DCTGdyjqOI7BwplvIOJhPj3kf1TBCxVU/kEJyTkyQ0ZzmNbOsJ5+4og5QVBUN
q3WG4iQwdhaQObYtJOzmscgCJb/ZeUfu+eIvc3sxt27nHjn1BfBY3UR7M/p61mOm/+K5Za7unLnA
HZEQOBxSQwdBXIMFm6CLLZLaMeJlIuQjnPpgOuRVT5xoUjPuCa1KjOWXQg/gTgKRS81DqjnF9dwF
aKBWz/Sna7JZMmuPeUo8wzHQtH2xFo7YU97a/oWN4TEPq34TihgMaa98crOtI0HOw2Oi0yGn3k1h
dZHSzcT8jdXRVvZOmClSwShJho6vVsxmORO8uXr2g9QVkH3RLgBJTfpFYGDwgZo73fcZnq1UcI+L
qpv0EFSlaYQAHgBgpCYT9/OVw93RVGgDd3bpoVddsfndBAKJ/oEwOwjkvidHwex+6lzaoXPvAUWr
lG/czWwXxo3d4ZanWwwd8wCjCR11qGFoT3daUMoZREKwmgDhp0m7mDOFDUUjDtu891qgHcguUoB7
bBPQjVspXVxjBuy2ENWAW16bxtAAEunQK0Q4dfh10tO+jEcO+mq3hXU9FQVpxqB0Sud8GLjvJKms
mhguElyL90RLtFhBCtBNjOmm7tFPelNH9CLzIFJMtMtLh8HcskccmIBOZgMMA0zoMIulcO96OtIq
TBjHtues69QatQhoPzT9YNaR2zfOa4/Fqo06BuY0RQQstOdOSvs9wQ9PNjIQhk1HX9V5ZJJoROpC
obpHPLDavWmiJ9lbFiNIkD2Jgc25nAwkmWnBQAlN6lxscw/tB08+ugW3FQC3rCFJHmEHdpD+XKyJ
9FkVvr0VEEcH2iAlz2B15ixSkxQ3zWgw9IZwRv40M3SkT4g+Ruvggax8aqum54eU8LppMplQwDTE
hd+sFInRZV60G6XLdBcvUn5JOk0x4gwJ1zXz5mieE+N7oI2AySAqLYrHC3pOxHXkm1Obqx7BXWMz
GmyEqgyg+6WFHW3lcN4Qty7HPDMCez/AGRL7BVtiENFWWccrkVmSHlgGRWunL7w397WGvu2WTbDI
90wDszFif+sulyTATocLsX4ZoSc9a1NXXG3x6PZhzBUiIlodZU5oVTWTFBtopv9gWpZ+4tXVX+QM
qWnXC828a4Z0Db6WJnCvPamujpZFmBT74CtGuTq7tlCowjqcjGbl59R6OUDkEonTZXhV7Bpsgz73
TwZSmuHa8sZ+OMcqPt5NVupkZ3rbm3iLRslMg3CHkk15T0qOmZ4RmLdJgxqacxeCWVe5781lMK+7
NPeG29lrTbuLGLPhFapX4iZDByBv/70oS0Pda11eNEfezabawU+z/Xes4HmyZwQKUIGgd+a+46Ip
/MfzvGr4MwsKAUkD/hL7TVbtpw7TYFSDWTykmJi+ej3bTIRFY03PRGGXNzrD4z5e53W9sZbJela+
tLJdUEzVDvbKBBYBQsRLXoFOkgKQMw3m9UeGK9jBrymKq3Eq1/4apaj2mtCh/IrOwrv34PwZZL74
cg0Z9Q7vAS6Ea91GRxIjOurfEU6Z5IfzaxqCliy6/eo0AfjPdi0PMB51GfvTpkIqoWC6oSN9/QDN
Mq2Pxtw0lwylkc2kvjXR1wQ+tp9A9DCrlu7shrPdMkhLdTj4J87ncMo9v2vvc4PlM6wnAkBRMVTu
bpDlBjdsivYFoQYJTDWJKoBBG25IPJlOR1KaYWlvsG1HJ5qBRT0FS9vfr5YrFiKalE7CYW+Z+DgL
p9mbRG/KE2Kv6einYGWgBba85Yn0qyNAiwST/Cjd17n0cVzQGR2fGd1gA6xtdBSxKBZ1OdpivaH/
Dst9zJCJhKnjZhreOugHO2DnyGgMoDpthFi4fadvCzoFsEAO2WkoyBFkjjXElWNXczQBM9APlT5a
Kdrvwr+xjKrr72e+lTQycCO8+q6hv6ENsiis5AykDfQ9ND7DJXHrsJAb+GX20F9HqOjtQz01lgTn
PKTcRdRg9DSX7Hlx+Pyxj6642bH76nS4VN/h6y57hEQprvXrVVu7PpaDXPzjBA1UD5PA7ti5PUEn
Ra659q2nQ4Z8UmsDI56yOXN35WI1X6XpJcEl+PQSnYzN3nGvL5OthTUA2y/NPBoGyh0fvIleWMnR
Q733DkqHUKSGRnQaWY0j3lyEhsO+HAstwGmcej+wKvZanMCzA5bmNvZj2ln9tHOQZicHVYHnYNNd
rrBHOurQeQF9rIC0Lids6f89mSiAhj1CMGeKHcz3ZeiXDey5QlIqh8VqONnewK1cw5WdkwJqYptf
qx4VJp6X1ngdUozOIeYEnelZWcL6NVfNf62Y4zy3uvTNsJxbU0SJrayHdTZILc8DA3PeiqDnVQMD
VMUo7dE+KgZAC7BGhcjO7Qf1FVZTku6JFe9v08Jbs5gzixgjvwza+dDM/qBHQghPgVQ1yTWgn46o
bDAlqal+0p3cwaqXXW9sDFibUudbzmJ467Mpg5awE1IVJn+GIdI3ZTbQ9lSS3MLVZ7k0YNhhOPCZ
6OwHe9Xl2aRJr45Gv7RfKn9CKFYCxFHhgAt+3A1kL8L8xxnCxi1Gnbz20hzIp5D9PaKKQgd/V42o
UugTqDjIV6FfzmnXaHEuSu5qKWV2C0WaoRiAd7GNpfoF4REM253V057cA8WYvhWIdClVsZLj1HAL
hLfEYjjEmuWuBoc3WwOw2/U4UU71ZXpZWAyDjxLtGGAXrGsWg3ZhnOUQr6gdRYnoKEsa9VJlNuDz
rK6BFM74+m4TQH/yhLjBYedBMPAo6IFua54tElTQmXXVCWijB312U/foWYiWdlaxWYVyY8ifZhAn
r705F/4OCZLvxfaUez+SuhAuOKQky6IJDtmPibXxjpjE4KTPAlmpGkT/iH+sfCQHxhKsJqj0QRDU
xkEGA8zSNvCSmo/vugL/x9I/zsCP2Nu9UXxTbdbeNUAyHoZeoP+ZeiGOXiv50L1AhxSVjg9+3APt
U8SLHfjxWtuIZ1TpNjeNgiYSdRZufhQ3RvcEXUPAUVB6c2o1dyWbYTSwpZDE4T1qGb3uEKKI30MQ
Q22/2yyhgslBT03q0NbQI7rBwDLsnoYUbxrzoNiD1D6GKc69c7PmYIT73bC+AOZwEPcxB/NCRJjO
Ek0eR+AQgW2WQAnSAfX7DjryE7NOJEQGQsU7vNZ2eQAg3XxxEKs+91R2xc6CwYVhfAgo5MyclLXI
Wrv5zIOM/5QsCVHVdVvXl9zOzoQE60snMoFO3rhyWKCONT0pf1NV30mCMO5Mc2kegOvXcFhnmbyj
fetkmObLCOpe4fPr/LLXeNYW/9JPJHEZ2GHSx4CUHya6XQULg9JavU1Z3VzaltrOGtzYKUTQvMVz
YEah8E0VM+o6zXxWLeJNzoSfwyiGyAD6V7iaRaixp8wnDXsCXgEkrylVccGXPwGDOnMKItaihEL1
ZmWF7HkkprbYAzxN7hZ7ZBOBIJCSi2ybHSTIUfww+L+ZeEOz+4bucJpCN7Ng4xQJRwHlBTVyq2Gd
ocXKAMEeIJy91xJEElbjqrm7XA1WT0gHyTFRrtz5JU0dsYZB0zlfGHZboDGHub1DRKCxOINR5HzB
FLwPu4Qd/gQjbwb5wVKEALDIvvlBI9SxAth91Uzkf5yzRNYvw2LV7QHqpX8HS80lmUa141fZuw6/
TGcLjaZy6phaIHn0eRDKM9ts2cF1uCGhTAqDyn90vAvaCXQge1/mDwbvDvaI3LLbkJZ+AJ0Ofaa9
yRd0wuoExtAwgSMuKLxs+0c9TE0bjkafnmTmU6tkRPTJqOF/0501CMAN6DdYUImUT6A+BUx/dvpa
BV401DUOzKrW/TkGMqUhsSYoXoWTl9dkUcB3RqCaOzrhyZ4OmhR6BOz9wVfbpN3xsgN0qSlBbGdY
94bdsjw7sMZfoBbZZmw4hbhqE1x4YT9JyXDEAw4RmtQC590kdPYrALngQ2djAIwDG7ZmCDnOL5MV
NPcor0HTsXs1lyOC/O6ShiCQYqoJqo9uNbYi1+itNRYYYkAYjeUm/8iX7lqh9JSQ4gPQG1ktRxh7
BfNw4B6D+baNrV5mcCCPTVms+m5h6zdDWWniPUNuj2YhqNbXGqKhCv3aZ/E2ID8hhdJmXcP+YhY/
XOVktxytxmyfMFz62jn59E5chmr2SADZhPqq1wAvDgBqaDDaToK9tsxKJsS6+8Mt9KW9ahYL70Y3
AbDCgTMCL044loKGAVNe7zluF++4WibcIUVWHTCbtMRtNCmJQ/SIrKjiBFFunPniPSfNZsPWIMgK
a8NcIQindulG3kD1HpqM3C8IM26fx7FicD7onhbVpGvw1fiu+WoatXYx9Uq+TKmeQz/qWTjwrhTy
tpOMnUEI6BkYGNMo9Lh0nArc+YIFZu9KkXyjEBhJ5PD0hdOq5vL3KNoUbLXe8+SHePL8S88rvTvN
abSH0au61ySpVvZw6D/3xJ9wXimSFp6C1ifuHZNzZpNBDR/zSw0swjoEE44E+s4lfYmFY8d3c7Cz
ZzLVBawcM6dhj+pDHtMS4DdUKjS02wkJaCoOwlWecQylkARXVvI5SuqLg5hlfV9yo2uiPxzniAPC
7k6THTBH1mUqzzcieJxhBTxn6oBa1VyQ4x1ZO1cwsKj2tCg1hXU7uyUKVLDekx0ujdPdliWO5rCy
LWzVnVMXlMwrcLXYG22yhpYupdTEQNzfoJTB282xbGkpyVlxdxr2ABHW2uSkhxHLy5WtaeZLIKU5
R6bgpYxZgd2U0f5IA4kwSftirJdWI6mDvJV4hHdJTBFocQ4OPXBEhOoceF4bBllmPK71oocKx9oT
PBkCCKD7Q7ucDT0zwtlyiis1+k5HSpSx4tILJLD5rq6DM2IyAzfu0RuPMeyW6VF6gERDW07G60gl
qkU+jk8CPXBqtCdimwy8tEHeDqE5aSXij03roeULTFHkrFKck+LU829s9hSf+cPzDE+JQWuO//zM
6T3+Do2lZa+Qr7hMA50nOO+HoNWOfas27Grg8mDZ08gV5kX4m28qc52jRU6deYTd1xCY3WPx2Zul
GL7kOukqZzP2APQfaCJIvcJoH4RSZIsWDV3HFKXPZRvs7JTM8hjfXRqn3D5g3HZHdpQ78KzA5KVP
8Az23oCA1xCMCrmclO5QoWR2I8QCHg4KiJwHSLyui5YW5wHVS2L6sVnP6oE3eHX2BNmKG46KTnHs
OSwxmK4TAqd6R+hz1DONfseFaaGinZaFpUKub7Z0nZNpuPgiuiF1nx3otU99YfZvKVoNEinsDHyr
rmbnnf5wReFhp3kf02sBF+fN5vh99hRYIkry7iVoXOPKl4KYGGBl/gP7U+uFdslzepimqb1hiqH/
P/bOZEduJN3Sr9LoPRM0Ggfjphc+h8fsiknaEAoNnOeZT98fQ3lvhrtU4chdX6ALVYlCVqpIJ402
/P8533GuVWUWjxjjvWZR66V7lzhZ/ELlwoP1p6GBXddljQ67nvmjpGzNK7w2KCBFshQVEDWQ4WQZ
cI74NqHEgp8U0KckpTpEBDQQPkdrXfeLTad881VGuveJrKgqWKYOTfnrSYGP3CC3HL84coRPJRDj
UkyoOtnv4ipOwjtUW22xApeFkUY6tWMQhVBi5rRnDljTyyKzVpOXRXSw+H7vjMngi2jhlf3MQGd3
SFQk+4UBWX64xH+BfgOff5c+anGUP44l3ZpFODXDA9IVM4BN77A/aCyOm7vOwVfGR2RZzgrzRXEF
pZTp3Ow7l1mho4dAZa8AD2ZbpcFeh/rmVWtCU2J9DgoszlbIP6K5QXavWmdwF6Ky03bRCC/+CqLJ
oGzARwgNJLTyDj62rZ711EXvh2ufxbvN/Y4L59HIbr1GZjNOZBXviEZBc11Zgf/sapRvIOnmBmlI
QU5RrQaT+p1uQiVWCbMBcQtVgSw9I+v0c4gll61kHYG/EYMgjSw3phjafDJ1LyrNbH+DWShjp61T
XCKXD7kU6bkZJh7LK4tnnJo5+BZdfIoy1Xhruw16XiYFKhxfdfnIjNndGJ1jNZzZkwzdERP0T5nU
8auBz5MFH2uzT543B5y1Cdb3hZAn9HMtkjIsS33YXlslyHWinpBsrfFgTaTC5BahwQ1tSQxauul5
FxZFXupZaa4RijHGBOiOmvRfpMzKOzfRQPBx+PeIssgQMAViiO7cgeg8CnOZsfNl3LkbU3TEFucy
qze4YFmKR9NTj07UAxyqalmqJTwzzpl6kxhqk9teHZBKIWbLotOOasP5ybsKdJq7S8tHMr+P0iJ/
8SiklmvPM4KfuovUZYMXIQDDRbrGg0lXlZcWWdoXr7GQDk48hHxTUNzz106fIDuVuZvdscVT33pX
EtkdgOt91m3gWKuiE/EjeYfEexDnQ0eoHrrUWQLrdh67IS5Z9Zkfhk0iRfyNbnItlvRQouzrHFfD
rrh2vM8OtT9sN6Euy9euMJG5NCV2vQVzpOvf5Z2lJxdwhPof0mqb76Ik5wcOY1C1pFjQcVnUWk8q
QB4k4haZcBeTG9DXmLpxHQ+rsnShyBlUJq4rZgiNGbEdd47ZyuYKHWL9rMPr65cmG5ULicC5Ydqo
zG/YpzGOlaVHTVazVfYc6Zj6Vp4+qtvILqzDSDXnmw6wgpoRCsDXoM45DUEhDNUWLXNDGUM4xc8y
s1ONJXLUrgeWCrmwamnsaFgnxR4OkcJo15ZYkYuCfWhDWfaH604aM1OrpVcaHnRvmdaJhRG5meJX
v6+igS8pz6jcY7dsFjlGR8R8bhgj94skE+xojU637JsGWwVnM9BVlcLgu8ul7ew1IJzfIwutGjMo
fQHmSxBH6xSvtdiAy7OyZUY5vGRT64nwcqRGZhBE5ISf8dExTDiVgW+ChMX3C2KtucWBPH4ZELNz
nJPschdsQvFWUqGvyy1CUHaoQh+rhwBr0w8jm8iDioqaTOFSIkXSiWDA2R7OmMAy1sRBBsQbLDxz
qjEaj0FHWcNnWOBL9sJu3dGqHBcjh+nogg6addvLpqs5jkqCp/2e6uHarhRVAElZxlizayhwKRms
mNxK0PtLUGjuQ5+mvkfKLEX5hc1u0b4s7Cq0Vq1LQsJFUyvrBvW7fifmUc3miqV2VTaF6Nh1YBqm
V5R6PW2fwrrqh6ShHYTFVrvF0WMEa+QjHtT3eORbTqrcwDWDYZnOWKV5aksmuAQJi2WdiSnDRLsu
IMMCB8PyTp9K5VW09SLqFlcgrSkINgYL43VM7VNb5VTYplVqd9ln6BuatiQTF+a/x4Hynp2Ilq/Z
aLLvchDiPaITtmZ7reXNh2bbCTHvxFDJ62mCP9wjmOzXVEBsirfBKCZErL4LHbdEH7NOhtJLV1NM
AQCsqEVaXub09g/BmYwjNQnwYqmlNLEWbU9Va0nknvvTdQHMbRtyWOhw5pVz4YF0zC4IarOvRR4a
BlR9qHQLvRjJqUiNTibbjO5Gtepcr7vkpGS30MoM7ZbyCDzVEMLfHOMrvXzpoqn8YU5VWq9Cun2z
34ij86YOalstwRRVeGfzKMKdXVXjA59tqq0x5LIatxOTwqZwdO82TKR5o+cyf+1CpU3LgbIMIWgR
FOkFqLWYdu7EHmgpksgG5M4nRw0epT/Waa/QRia30TtYiedWW7cM4nn6pny+cHzJ2VTnALtjGzw4
G07CFGo6fCXanv2vg7K6C/XgQadm3XwLdfZhWM/HgOGdekqjhMNV49u8AOOwZZdPxzCnsJleYsGi
sYkpReH2N5LcXBQj57EN+AS+y7Iwn1ksG2Mni5KFNgttvd7QqE+incyT9lbYFo0OIdBnH7BcgsbK
mbbshe873QvdfgrFEx2ulsNvogS0twjE1ypheTY3oUXMAcnKrdywzx/E0taTmZ2cac0BPVL4pc7D
kMprQkV2Abm0v6KIzza1JebpU9q47jVqltG/Nn2zKOZ9bKBtYHQGaLtFZpMsVmZkfcFr4XAuramN
VwNnN+KyIpd8x5Rnx34EetGwk0GKaBLDc/pZMMlztID2plPB7+zPVdG1Cc2BkOCtzsgpPUBjhrfL
lZPPbqfpYC9ryg1FrEc/6U7EL43RArpErDl2913ig43YBTpwvc8581RasmOlofNFUW9Nf6J1paM1
JSahE3YyiGLpkhQ17il85e26slu6gp6TJWQtusgEFs5QMDXIhBbhAkW86n6WaRAwq9UVVVVJsov3
QJ8haDhG9dXX3nSYODSAJ/7CAMBnbvvA16nzdS4BBKXrgT9PUArsfA0kGGViN1RrvUKRtIYIYX7K
CEqinDVp7cXgOrAsiOdLniYmzHId0XovLpPGZkp3J0FmNvEvBGKOoZBIcgPFuhuVekybSAHHpyBv
F8E+r2gwrhr2PQGFWeAZq0rjH9rECQyRi6K33DvF/i7F5FgLO6XsBdhkR8mlK/2l4bOr+uq6oO2f
Ch9y+kVuBwXkZM7xPKjSMQpO7J7CN1hGLVlwDl/FXIMGq4/twaOc2k0pZa6qzjDEF06L1z6QNuuJ
leXatBHgMYIlVQy73/d9S2hTl8buxoOW7NEEMht4p7HNOWFognpWgLt5btD4m9oL/pLRJAYFOsfP
WtRBeHAjEtoFzOh8np8BPuwVHJRohi00HGIgolIPz+gELArQ598b1icSCHuPY6BGK3AJGagwlwQp
WhfExzXOWmvKluJhBrRxJSjkVlRpdQO6cS2acRGDHqDGAWO3vrSySvWXmgU7cdm7DfGWkLsjdy/o
XF9PYwNPJHISsclKeAdLG9ycuzVA9RrQpVvfYGYkVYWjY0Rtva2McIv0i2Qz6tD59FgQO8+ghvpJ
NoEo3YqKMuNyuCjjxP6WO7n7TZRND9APIQLI487Rcvua4wLskQZBQokXXXdwNFHAB5keD0nxU2U4
X2K8l+lNn1Dfv+gohgIDGSj4rxuy1W6pKuHHo3QCl0lolOJ8TNVJmz2NnFhzKuBTTYiV5of6PV6K
2LpAhdyYW5Zx3d5A2U/S9SAUFf2mtWjXmiEi+yvhS3bvEyUtfStpFwa3QxWa7jownbJ4MVgNszup
uaW2BOVPYBbVCgp8MrTLX2Kvf6U3vg6/VTlhMs2xuPhN0PstZ80iBqD5P//jVMlzyO5/ViU/fW3C
b1+z/7VEJX0kTZ7/2C9psjD+ImXVfDN8mBgFbdRjv6TJ8//CZhdhlcVgsec09iyvmgAxqfjrjS7o
IkdEoCwNRLh13v73/4TGhn+e3QDyS/WvlMmnyi7EXtQJLCUF+EYbIfSxsqtB2IBFmKhQl5m1au9D
895rqPfBZGhWdbbDFOYMn3SboJzd7SYtDm54i7137YGEsWRMoHuxIR+aYzLt7uohQ0uIMnN8DPpH
fboJyru2KVcR+4FsEQ1bckhGdW/n35Rz4w9XkF4s8ent+f+rofiQp/z7w3H4H0frkVD+/xFlvMNb
+89j8DrPmh/ZD7/Kj0bg/Id+jUBD/wucMBpkHXXibLRgoP09AtVfdCMRpJOFZlN9mMFi/zUE5V8W
w8KdlYYmfPV5QP8zBPF4u9SBxQzjFGRz/5ds/29hNM/tl03gD0Jpg3/8SMOMOYIBjq5DGCZSa9ue
x+g7eSoJDYaFKDteJpxRwDzlFdsVTpkYzoJgGKjhNMXwxcSpYKzbbqRphVstQV6ZJY2/w7kX2eti
HGh3pTRc15mv7Ku6prC8BlfchAQxjjpH+AloemrPaCypenduorgJvAVERH1ipemqhE+wNBuz+uGY
w2zM0Vxnk46NtVKORzIFahlwEqXfd7dmhg1wMQClyRamiMZHMNlIE8Jy8rC8lVOwVa1J6aHDdLg0
+0I+psy95SILW8g8OrHLVJeH6stIx5mAGIjGhAw79aM0S2KH4EvT8wNBRAHHLJBfLJMULaVuCcpP
mrCKguVcIy2FRLf7XJrmD5szpwZxvyLciVidaKmxK+d8AgTuczM0FG9c2bBd8CLHKVYUmMhHoC5W
XCGljfdKL4r2hiXTUFunzIOdrBL6SC6AKZ0ALsN/SNgH70NOhvThk4TkOyeW6U1MwxYGBo/7s5Y0
1nPNsb0h12bML51pQGBQwJIEle7iK1oXdK9EbxDDgy2ajWyhp3bOszG6O1SNJRIJs+weSw7fUKb8
ccTMaHmDg+WQsOlF6yh+RMHp+yeBSeb1YA3xLcw6+UrFS7bblETwZqHIM7BXeZu61fXop2JvhB0Y
qp7QF4BJIpkdAcN9bnaqXWcTPDYjFogmO0QjGgZEhFlZDkTapazOew7iK6WZ4XNJTumTTRnUWree
LvE4tDaG0dAFxVUmDSqL1HIPTqwlTwxwFIVtZ3t0XQm/TtaaN/sya88q3FVTxVV1Ew9ZdTeBlb40
6J/PIoWcYj3bhVJdaE4hnmCVCIa/Jfx1grbfZ9dQ0nf2vdpnq6L5X3FVtxGpNb14NG2t+wpu0pxW
9dDAfkhKHxBH3FGKXo6W71gciVx60mh7qs867UNkeU07XPsz6X7pw6fjYJvHIGz9xrvuo1HnGtg0
qXGQ4kYrg/3nBcVFWEuhMwshCJ+lLa2pNr6r3Tmsj/Aw9taModxcKhR/tHWNyhyWvZ9rRAZhDaa9
qDGVzApB+0ahryFYAOHnrRl1ubYuhr6rUE7rCHDAfuUXk150165W+3uLGWjnGBqBfXbezNiKGAPx
PjdlcVETb1xurBQYD4AHX2YoPrvIWqAuvB5h1q58txzuHaQr2H37kpiiMTRTCy1brd+noc7JeyqR
o5AGVsXT0ihRyjyg157PKYbT/W2V+FfL0n9cc5gr/+fukIT8cId0GVbhK7uk92vT2x/5tTYxXel/
CfY5+qwwR16scIH9vTjZ7l8W3RLcU/zVYeX6Z3H6iyR4/qROLxOzpVD/7I80IdhV2fPfdlxHQfSz
/83qdOL55xI2MntHn51byIp10zhenGbEE8zvprsbmavWaGIQ7nbj99lG8L0sY+eCw4K1yglFXEDU
gS4lavrhzBCXRtme416ceEznuwEOatoS0w+yFf7r8d0IlIcpYd7xXZ8giag0uRcYsJ8oZAF91bJq
R/UgA0BLJEfhkuVbBJS/QjBY2pR9kRHyRmp3LHWpqh8GmVTbrjLLi4kJYBkMo3lZyqTn3Oi+kH1d
rd7tSv6w0L/Ruf/xKv26eRdaKi4bxabBml0N79b5IfKaFp5jdKcTP5JkOoZ6SFSJqPUVM1h8n1ed
f6Em1RDV1JFhhqZ945FLv+0Lq79sa7/61qZd/VQkczbZPhXix8d3+EbSPrlD/MJEd0nDmnnrs6nl
3R12BBlSOOcOWSz0g0nu/c/Qy8wlkeLW2uUUeamTrrmY9DJGBVlDViA5emOLYGEpN1kFSMpvTaK7
7zM/r29wsefb2A1JVkGZvKj0FKlB2KHnVNBAyqb1r+C1jWu7V/bKGlzvDDf2zQby/udIASBCujYK
EXiBYEKOf07YRk4Va0V1Sx5mny46vZI0vlk/NwjQwXWFwdAvrWA6IFzxoBQ3+isTpX0LIpQVOuxG
aLu4J7ZOUgAh0urmxmpimrI0/6tlORXaN/iNiuq7jR6uT7StBln2bnKC9gcYO/ZpUzMl90pH0hZS
NgLw19c7ooea7TSZqQ7JtxLN0psk9a4iyS+HUeocI4i3fLYdnCzIZcobzR01mjNx8SkpaxsOgkRb
s6iLIPsCQRVXkdH84JWVNLsaKseLNlDuDWZjI5vRkcWL2RD3AZbWa/dJKKozQ+bYwGVxPHMUW1Za
rUwD8I5Opgfyden00mz4NAl8/Nkk7A2WHPPm44F5Ogv9dhmm3PcD05RpY6lZeYfupdiS/BdsMfe7
AZtlH0ifUNcA4r8wCOe8Th8ggKdD9pTtQ8rD+/he3ghO70YV/lWAO7MjaD6zQms9IS6ZTj9EcrSL
w5ROoFikPdxgI3BWtsrVFbpa9OEOJeB+QG1gdb34OaIHuEqZui7jChlJBo2ObSoSA8uZn1nUw2Af
neY2iZoMY0Epvw+Ga28Ns9/BYOVzIdXhUqSxgEXTmIBMVG4tshkYMzXxc6B3bGeGEQOQUgPtnCjf
WUWt003sxYH/pAujjMon/Mhq9/GjOMkj4O0rPIOz61KQCSFgZh6/FlLopEdNyDsU0sDxMl1HPIca
Hs2kEzbb23u76JZ+Q2ougrUytZdnrv/b6FO8Bzm7EWCn27T7j69fGHg6yXk3D9D1yr3laQ5Pt9/j
dafV5I3Jrkf1/Ql0abcG6aNQD6C5shDMr/j7FXqSOLmK47E/Y0/74205NAXhIeDSfUNgvJtGw8Yy
WolV65CL8dluDHFjhYF58fGPP/bAzc+e386CzPkGu81cBzn6JGgPeF4oJ3nwQyW3NoGQOCerC2wu
Zz6+Y3fffCHL5tNGpAcXQYhT96ShR6o2oZQeJrwCSw1NFz2+ip1jnY3DU5obw5mFcr7zow8M7Tzl
O9oWmKwhqc2P993jq4KSqr2QzcE367XejbcDHeEmtb93YbyqONe5yk7PXPMPQxlpo3rbMhk6eKOT
Q3hU6DHSo6440PBe9FP1KRjVcqo4Wg31qxMJUDLOui0ldK3gp2Gk24/f5u+/WUn21RZQLzaCBDcd
/+bQTk1Kzf1wIEnOX3WZPcInR6XmdE1/WzfGK7dkEHOFIuTjC789zXdPW+nGDG4zeMxAghSG/+Mr
m1lbI1VDn2r22XSjQyNKNUKSe4jsyNM7Ag6xVEzrwsuJ7SP+9ZmI6W5jjXG5K1swOixH+V2EeeXM
ExHz6nx0Y3Mywux9nje4OhyC4xuLu5Avm53xLW1tEA2qs6Ah9sYyTWvv09TTVRlmCZEXyw3JYpdO
TaUkHvrvKob0VjpZuGvZtwCeo7c/6U6/SnXGUWnZLA9zuPCZ5zgPkKPbpZDJjpS7lYAWULwf365m
JGCnYpq8kC6W2LUQcbdXwrp25biCUbbxG2PTk9SIXuXMKzwZOwraIARA3NOUjgT4qpNZELZGFlV9
M96OGTWAZrR3Rj3TS3ptWBSJsDY5uowdx8Ez0+/JDPR2XUl5FsEEpk0+1eNfTBuUOAmiDm8laOVV
Xecgv52a4oirmjNPd/4J7x8uRTM2GEwGNOIlgIeTz6Mde9E4IRbHMdG1G6fXrkBIYX50WGdIOlsE
ozl8PvNCj38eBUHSDdgMC1YYfJ8g5o5/HjofMxwRCRx0jCwL5NJqJWMgWuS+VRzLkyld+52fXsiy
dS7G2v7m6RVuIScj3G+qcI32GpQvRJVbTU9Rln18e2/z+z+P5O322KRTnRRAhRzTPJkl6YLg54yT
8ZBmzWMu4mntt1W4VQiCrkDJIJXysTbprR68UAbsr7A71jcY7ivCYpP+Es9hviZ1Eew0poi1shE+
2rVAChIQ7f3Z7Or4woDVraLQmX0fxQ3ZM9M1olSaoINJ4M5E1p5sh72su7/5Lf+xJnoyKf36cZAN
QQOQf8BAO5mUwtqBkON30yGJEntJoHB7Kfs+XhcEj83QDVPbJCmhLJF6bdNkYQYFzgC3Te8ZRI+0
4Wu5DNKp/fbxMz/+0Lir+RwMYWUmBEmGxcmHRrOpi1tvFIeoieV3GGLZLsjwbpcpDq4g1IbPKs2r
DRkM53Y688s8etlcGRwL2yzXkaZzOhfqODFyupyCmEUn2VR00ZYDdo8zK/1vI545RNJZmXGKbOVP
f5/X+HYvSlUdmOK6bSWt55LInhW9E+3M6D3+nucnCeuBhzlnZlF2N04Gr7Qrk2klrw5WE/kvVi7a
NSadS0OEMP8HIrQCt83OXPP3QUU5hI0iVRNpsHd/q8O/21eoshg6VoP2EHGW2NhaYNzZJbU7Atab
TyS/0Tgcx/6phf++1usOzG6AVLi2oTFLc0Cul/URqa9OfW6mOV7p5qcx39j8DdOjgDt18jTwy2YY
Hrz2AOiUDUhoiC+hYbaXnienixxc86WHkXNe0+AKwIvcs7REVA9iY0U3GSlfDD/YRIiND9PYJ3Xz
mvvqh5mR1t0ghT4zF5vHK92v2zV4hoQkQV58wwa9358ZmWsJTRbVoSKcd4P5h8gK8Nk+xfMO4U0B
T29q063poBMhEWg4dJ2Ko8UcavAFQ6ZCgezWF0JMwZUna/+GU1bzapHSvrXw1FymYPSQgYXp3kdH
u4xx+l7ScsYPYTYGREDLvQoMla3x2BQ3Va5/0emdPzExVCbdAeHcyCRguZv66iboPfeAuVttAkCK
OC+sel+U+FMDQlWXYZsGFx/PECeblrdnw/QAiXaemxliJ4uGP2gyJQupPDh69ICixAMQWZr7PlfV
TsuL5tYn92PX9e2dBfbw2SMs4DOOq5dYVemGiRdmrY1Az7CqcTm68XgzQk3cZw0VdlUMxZlP4nhr
/+tuXbZ+hE/N7Sd9nhDefRFRm6XtFGjFAZlCs3PHhLiOkBSfHHYn7lLrXGrc7589O3pgUjwgdvd0
3k6u1yAjp61RHDhq6C8tGv8cevuyCt0Znt7YF65VGWd+4++TmqK4SlgRLTsKou7J1gGZEjUb2OmH
fKAGjxoCgy2G0yWftL76+O3/4XE60LTYpLjzIPitwKd1nW3WXAoLTr7Qosgn4iruyWWOs33SIkn/
t9dzbXqTTNeUFNFPGseP00ntIGAfkh9U7WoPfUFXz8dAv6CJgYVPi4ozsKXf1j+O+47rmnRDFaXq
03xWeopNFXYhlY++sneTAImgwqDb2Dg9FgVyxEVUpDkkAYKVP/6lc039eAGcKw0mOXJvx0JOLMc/
FXwD3mRCWA+0nfrPQxkOr4Uopqcms26M0pLbnql1E4e6cYPp39rEVoGGBC3/uhAaXcPMyFcJNapn
xG8T6rlFE4fdwtRm5EG4tfl/RiP/RROsPZ6qq11mSjRWqGeeyTb1n1sHmmTmEt0wIvfD04USl/pg
v0v6pr3Mp/wMsei3QTv/XKBSFI1J//qNIl5UBMv3CLXIukY+BkGInAFmUfa5ybj7+NH+9k2eXOpk
F++1YzZ5gjkAz9Sw1JL6pUCCy+nBfW6C8sUYG3Fm2L7VP452M5CILXYZM/HQhFp3Mg3kZNWGDeSJ
Q58mJY29QN8PptJI407c/MXOYV2RxS2XkijAddUbd6gAAYm5Mr/RU+CdVZUG6xZBMuSPoAJ/ETAw
3IgMm6KX9iGvw4pKPrgUtK34XbUGgIJrrG3w57iKqgmYy5RP0WWpJhpvKt+HfkW3GHTBmWH724TA
1hUcH0QkOPl8OyergWdL3FjhlBw0n1+SZ5JTGWvfnvgYY9bdGZuP3+UJF5wnqej3sOoww84Mzt9K
J5Y+klLRxewTCauepI68r0U4nxZ1j39Ho906mJ+Cjm74Iq6yvTe4//oncwcm7SnugyXwtJCR9B19
Aawvh0HzgKUEmm3+kJGMNwPK44exT+Ptmd88P8Tj0SSYGjhqzkohhzP48dSgZ3SgIig0BxmW9l51
3oaEqp2Vsx3IiArbmdKYrgLEwetCC9QiLE0asuTHnFv6513a6X0AM6ONhyqEYsDJYtpWrkONxk8O
FUyJbeu6wTY2HXx0RJ1Ni7b+YXge2Yb+oNZeV3t0AyzK+JitKWFY951XKXKWh6ePn87vE4ngXbx1
yyjtKHXycNrayGqFkfGAH1Y9E6adACuxw7WFkv7+40sZf3gRtAFmMhfru2KJOH4RLj1wnQJrfihq
wBy5CmKcBnR4UDLUvlx3YervW2lmG6H4nMtcMzbA/dv9SEQHXjz0lJapSUoYWRRvhfBRxCc5gpLa
oPyHYODCmXeZSwCt1s4jNPNc8uofXqCayeZsEmzCV62T+zeF5hVmQKHTVKm9yAbiaSiwqjOz30m2
89s3SsIrBQUDMRynyZNKI3MQ1j3w2IdO83+EnbPrQ4U7SRJsRnbEDv8Jlo0g9O4lpuaF5rVia1ti
fIypLi0T3TjHzTwpff59Q/DcQeOxS+LgdfzevIl2XOhm+UHLOOunceKCEDGifVjYDwiEp+tsvAWQ
ol065fSAQbDddedOQCdHCqpHDFObGtJc9OXkebKT8TXRGlqT9/eCgsW6bSYUIbH+M7XQSqROXW19
QJPo2rt2nVJDS9PuTMn+5AjGDQBLlnhDaCaQ1idPnoHE7EUnUa8ORdPZSyiiyTqvo6cs0r/6dYH3
MgpM4ON4qyYpzuU6nwy8Xxd30UKyUOicGk6WCR3xUITToj6QQfPd0Ebziip8+vDx52n99oznDff8
jPmRDijgk3FnW6TWFTjVD9R01Vaavb8BL5MteB24v0eAkGzf7JywKz/fNCHeLzPs+zUmMO/BRqh9
iKGNfrWjPL5BWj5scWt5LyAj/c/4s8MtQLZgM4N5NjjX2o1qGmsTtMCKw7ROF3OlaNf0nILAqt16
Xk/BFn7I5YCreeuI4KWzk3SLO8Jd62NQ3djxWHO47bX1GI3u5TQN+XUAXRA3hRM9dIMzIygwqQVG
DQ8FVwtSufxLWW7y8bIbw3rbOWZ55Z9ZX2el4Ps5nu/W1BnyildFOYbV5vhTSXGy1RKvwQGd2jc5
krRquBqxU6kbzpCbyZiLCQqtZ2j0W9DmxRc/qD/HwL6w18fhK8mZzXVXVMU9xgxvjd+h3mhFkM+g
DDxG8OBXVpr3t1YwuksXcMnKMjwHZkA+Gtey8wihqvxkN5WTfuan/TYGSVangEwFwkBwIk9HB4xw
J+1VoB84sGClJS/kPgsD7+7jQfinB0hvZ8a10jTmpHTyAO1Q793Bq8ShBVCbDyEpYyjjqdDbQbVR
ovmEv3+ngUwKmfbiPlt0WXYn0m3mP/n1bZalIUSUa2JtF8RLrf1ml1TNQxz2C9UTfIO3kI9tUcj+
ycq6cxPlH26ecrAg+N4VTFcYZI/ffg8wf7LdRh0gMKYrJwcLUqHLQwNpDMnFJMETVORsoXDvckIn
DfqTi8qP8muzrM2FbVJS6qD0LIuon3Dg9vspUN861ym2Fr6YfUkf/b7T6WwoTU++x25FUsKQdYvQ
6IiQ9S36q4bR73I8MGfW7rcm3rvNCwN73q9xcEUPrQy6CMc/TUSEPgSB0A5DLMeNJ0n7JN/3Dm/t
cDdNXXFdaYH7VNtQu3FA4iN0RixwkCCW+UhLOjTDTanrIxbrCabOgiklom012CviNJPVx4PoZE/D
vSLUZqGe20PUEd9qMO+qFk6cO3XvtsaBoHRBhTt3L0DxhMtYM7Qzh6M/XopCJY1WA8HRDM9+XyDx
x35KfPQlByPFIh92ZYKUuwaxxfA6fPyrTsuTv34Wvwv/HP9iETq+1mA1op8aMA0gkNpdbOLpSUe/
o1aFTQnWAg7y8ALzEB5k4T417ohHVAdW2IQQGwzB16FH+Znto801j4cFDWyU9pSDEakxLxzfk0kK
DXC3Sh7CoP/JXrogQBF15z3OJ+fMW/3jpViEeaFUo+ilHV8qtvSAGMRSHgaBu93VscTgWFvZGjGw
Dl7yM6zcP4x4ZiCTSvdcG4K4eLIc+mbOiJ8y9wDkMX+1NfgWROjGqyw0yY4FUCleht6ACBcG2W7C
h/ddWZ1CyZMNmJZsjhx3sEbXJlqyZ013vIspDIsLQdWVfh+u9zNf6O8rDwUX2lnKYiDCujmde7oh
pZA5RZ8mGWQrDWvONykKuUOfJOnyGe1FlYXWmV3R6daQMckqh1KNQi+7+jfl/Pvx3xUdISNdWn6q
wTRfRDk9L8SwgChTbbytGuQnWTvIr0zLxSrO3ep2wtG2NpHe/Xpd/18/+r8RzrybKOYEgiPu/6cf
1Wv49b169O0P/O1skH/RFwL8jxqUY54xT4X/7WxQ5CWxn5yJ4Rwo/tGO2uhNOXswllDGkZzEnPdf
xgbjL9rsSEcF1+BtY9U5MTJ8ZGyA/Xz8TSMyY8TQE7dN1Ktklb0Nr3czdUgamev4eAfsKur2lEG1
NUQna685fv5V0vV5Ngj8WZC4EyyacfgiUUotA6OpbhXo1itQiuYr7IYJY2WoKOeNwTOF/GljtZN5
hb8tJNSVxvgLPtt6iywyCy4532V3LvwAWMZ1+LPHY3dP0ql1wZjUbvA6VweU4+UNAIl+wcahvdOF
2VxTYCye6om+WtYH0bpnQV4ZePbXcRPW68o1tMeoKc3VnPZ20Qh4y4s+BDMx6UN5DwXD/GSyBm0l
WI7X3FEtOqywv5ByImCxSJt79g7T5QAfZYf70LiaAjFxwJjSDYjK+Cqv+2vD0u98Q6z9wTkkwiN7
1xCf0NurJcdVuRibgSQ/WI1fXUXEqZ6L9eDNAbUhiOOpML57fcq9++E6TKASJs6+Sp1yC26C2GTc
ExDi9oZMbm3/sR856llJRcyl1d+1uDg2qQuvbqH7ff+cVd14lWUK9Kpsmx+qL9iMJQno0MmYoVvw
6vSxH19FFOifzDYtLziwPBDr3H+OPRdqrm9q2174BG/KG8gV1pZCcXbvIRS6niBEPvYZvRyHgi7Y
PK17oC2dLiq78IkRA0G7D8reXjZx3T41crAgdgUAF330crduG3xrSyASERljKe4wCKgpwWtKkvns
NN63NuiCbVrK5l5KqDlZ4mtb2mrwDQvzFomnycTc3Dl1AwNXg/hXymU/GhhSKAZlqb8a6Az1VtDe
lO3w5Beo/cdBX/px++rI8GDFpFgNcXyNQbvYqzHSESVNwUaaUQ5fY7psuuGyhIpL7vkyKarXgNSs
hd/65Gun3WNnzCkNtd8GV1pZQ4BpyoKbqEVFfEuGodyJ1YUqnfapdaL4UkCru/QUTwdqATQgOy2X
4ZjKjY75feVHRNCH2bovvxulStkMTz0HOfK0nXLvAVRc+rWs1+UAcAk/7AqSLI838Lx93gZr9pTx
deX27TJ0CdKB1LBVkcTI6oPBEbhjUIyYnoH51VGrToj2DozVwrQJtleZyzab3EGdiA1rTLol+Xb/
l7vzSJIdybLsVmoBhRRwMgUxTpyzCcTZByeq4Fh9H4vMrK4skRrksHsWEhH+iRmg+si95/qQdCLV
HDdcqL6BPRUGsIkRqJl3Qs/EATXzr5TaHvAO4KG8P8JYm/3ZQP2Y9M58Tse5jaSVAOzC7kFk7HHU
cXyvKHVD6J+I98ziaLSZdhjx2wOUUzeW1LqgN2pjn7WGcema9tKNrnk/48TxC0d8d4p8dsapubI7
ua91WHpgGAp/GSumbpq5Ro6jfM6tLE4dKJ4HqeaDn6O/DR1iYXUTVNyMQdX2HRsdGFGx0udFkJ9r
b9pHmbrmtlig2o0Q74o+Tq5EQSC2ydN3HQTCdiw19si2YZLjJ4bHQbfOvavwWaUKsef1gfo1IKr4
T17BXTbT7Gwns/lS1KsetuW1J/MrdJcbARp9DfX29F0vMV5ooRovFkHlIcgZdqJC2RgZDLPeVN4A
IKibGidHqMr0KV5laPdZs62XaudovE0huC7nRAJ6+2KCEAwwqn+zJr0nG2Eg8JX22TPPigG0c+lf
Gkev/IzGJXT69pEwsZ96cT6dQZCqVrYX5zYbsMuyhPQY79Iyyw9W25s86rbcK2Uxvgilqs6skBWy
zIgL11dClWNQtN/G6MlTRjoeW/5y/SMZJoT1TXPflHZyLEA6b2Efcdx1NBNQcvM4aDUwCaA1yg1N
6QyfqeR9Ei04FlAhW7m4YE4IGQZi53EaenFKeqMz7TJgc8HUFeA+yGFdJxPOFVyMTWJqGsgs3T0u
eH+OQADSh8Vx9I+sMS2YUWmvXYD5y2sXZwczKe5jXbTk9JVexs+u57JYSJx3a8OvNTv9sZXC3mmj
l78lVrZcHNnJX6+orN+Zr+1QrN69NuYYg9xp/rIQi38ubSF8yP5ktZWrE5awUxKB7J+rKBqFpe2l
m5SPlZP99L0G0ZTBYEi0ZP3S9Ov40Oq4HbqlIpneXvepVEmlSvT6XmlGjf439/QOkK79hhB99Otb
Lh7OwcWpn+PKbELyogiv5xi4jKL4hh5BwFTWV4FQnDJUU1J8ebeF/tmmWdcGg6J3L5lLaDR/1Rsp
OzMSYwMGA26oXgvxUK82rvIO4bu77dhT711lVt6Nsa1PlB+FG8I2dJ5MVXEtquZ2eHdAxLGYRyPf
K8O497yiOelNo4SdmeML17MbuBHihDwhsAeBnE3QQT3FcHZpNynANUHOfg1QH10/JlNqR6BG+0JU
jvVkQq9p0QakK2azsiZ0oW9i5VMMGeMuXZePiuHWD3qbdo+UIq6vT+z/S3vo/A7Qix9rMEDhapns
o635alvOeoYMMRzSoqQ5x3Dy3JjaCyAdHrGhatAjzMYhW+X8yeeBK321RfO73BZLYkmHPwn/0xKW
WWc8O8ucjLCkdE5IYPUQoqVB1ui2IV0VTC9tpD5YkXAtGTB/zMIk9h7zHGBRrl7IaX9QCoebuImD
4WZvG0ggR6kV/8nkZIODV3Yd+WCl9eO6NAWqs+3NEX3X+qXqsBQc0hXTzMz9wosX8CZNfHKLgSFE
Pu2BSH26o4J0o+KggK+jtF+3cvFoYCK8q5Kux3e6xh0iGKYqMQBlkmCUcEng3PH4wroath5b0Rzw
Vah7/bhV1sR6NrVhCikjjLNachyzD0g2tZP6SJjXSFOd7n7MNftZ8jpB2O1n8Zg7hh65uendpUnd
fWYSWjjKVw9oDDzVYS0wzuW5u08t2MHM48lz7Fu56T14M7bTfS2ls8KyGSY+nEpuW3Uwf6wFsg21
V8cNCp9nkBRpndCOaC7KR9DRzoaQThnKmSz6Zh22Tqqh8VVfPKMfQtlZ9YVeBrBGLjjVmxhycZzt
mG5sdd5LS6lPidtsGcxxSnr17K/0mS8Z37H0a+yiRy6h+nfMYSVWbMr5z22yRXA+GX5e5smP6IpP
R3HlVa+0KG9n62QA/3iwWgc6m6mnd7dBxLuQ43islbF5JirSuE6s8XZ2udRhB18vaCdmZLgv8++x
9uJo7HCeroVhPIOSbygFauH+MaoSHr5uCbwELeUsIROhRTRESn52YY/XJTmoxQC6B+HNRFKBbto7
WCoZcd9peZc0Mj2sjS53cwc7EER6clXdcaiibK3ayIE+FWoJZFaLG3Zf69n9sIL7I0vKu0wMKH1h
NUQhZCStPpOm1YFdr7pBZfXGzJhjPDNI0GA7ltPfY98KlfxjWoqdofSRo8WPeJMzF6A/uew2b0W/
iu0Aljr3MYjF+7wctT+F2XW7tkqPTgY6XiaZcRxSfm252POuSJdqL2U77NfB0V+Fiy9jpBAGZwUI
pmTXYheqXwky38nQyqLBYXQX0Bt1RORY8SkZOjRLq5onXqRnsXbA09l3kbmaRuw7o1PwlpoKxZm+
sKj66znPkGp9SJxjUWv124RU+7epL02ejyWbqpAHPwlVlSEhVZQGx09JtVDvahRPvGg10D9pqnQe
qRFJLKXgnqfphsxy0HZ4UiEkUnGcBB/0UrvgCCxj13ain5BnowsC/zS8TlLUgXCNjKgJWy6W72SD
+lTDsSMSqMvGyV9zIF4gfNSYD051X7S+K0hmvYHfWsN5WuwEDQCMe9a3uVFtMTc5G6IGm1BdTID+
C7BkvvlKD8bWNYJ2yaCmdLhSn8rJ6QLW3dWV8z/Z5AmFXNdLNVpBzl5jNBlgEiz5qeeAsJHGFM0f
XenWz6JB7XTTHW7mRjyNOL8RAHpyCtaaQsPsqeb0XNNBcQnjoqQ7a13sU4WKyDcKWV1MOchDXrfl
k04bwMFEU8cFYgaVwR9gIuH1g09n2INjgq2NaT5oIMFt2taxTmS8vreYW8LS7VHKeUNm7SxtXPdD
FXPk1apdX5ch03dzOvTQ1hMv6GVOqWIo40Hjcj6I3l63MPvUEKCkcpwUF38EaWSboXPVI0RnJQKZ
aexrQDzkQJtKlOY3ykvrDNVbt6BQyVskCAPyHW4QbQlbp1p2/CsuVFXStGy7qdBe7Wlci5CG9QHA
5RcpAI0PNhsOEMSmvq+SG1kG8S52apovQVtEtgJHDyKnKxQ+lLCA8XybcJTjaIdt90g20MMkzYPb
5eTf2todDcPH4P0YMwmpOauTYYKkWmXUuGCZmdg/NHR8PkxL7+ClhuPPsZntR8s8kb5xZ6uT/saf
9T0eayvI++ZVmdDXgArvP+3C/J3y9DgyyQtgQflatSIJNM6zmBU/j6FXdU76x7B4KRQVNilpYPQM
LD4iJ69eZ7d1TrM5vHidokcQVhPfq+LzmhZjUExDdcHPV3MIle5uXWbQe7TG1tnpOa6W2CIvTVGf
mcHTddFXMH/HEqfOThxiWwKeUANXovAly8k4mUO9zWqtPgJBCAyJWmGtrUe5VspGiZt1KzTrfYxT
942zsGBhW3zUag17Byh+agZEhCovar3gktAba8u334Sx3lk7NvtP00iTyOnGLjf3etoFenpos239
0MQxCn0zqbEUTuT1bJs2ifNIqKNzi1OKQyjs+ZYfJMPemx+zfP0me6UPUwXUJ76xIYTzFN8JB+t/
IZwXIyPC3HesON+bXj585aOmBpbWE/HC2xMZ7bwBSt/6oz6joXdG70H3AE4EMnbPgt7IHfpzVlTl
1WJwQ5JdZm/EMtgbuzcjy5IuQ39ytmb43oHRLWeSr0uCoKgxRX/xhPedD65N/cPCoiq7aFb0I4oM
PQRP7YWLK57ZbD9KpQHmJ8D2pFr33pM4sqOv5JG1+DqEh/dGjPa4E2bi3pxxJNonF2KPzcNoLetV
m8uP1VSJWjbYm/cjPSj9ixoMFfALkV10RSb7mZbZafk1dDfbMmwm+2YBcsR8RY/wBm4zWwtba6Hm
QVdHDcLvPnbaZ9YTFkiQzkduCfIEWCflKxx2CGJxAHOsjvj2iO1RIAi4Y9VHrisQOZTrvTbUj0IT
e4hYia8Qohei+uEcNrV2oyXmiSsXzHT8WOhfCnv/rakCTYW5ln3NCYMiJl2HcnQ+nG489lTsQtNw
/EruYyIkH7kuuutQDu2hchomFXBJk2EykQbr6CHieqfbcYJuIt6Msr8DmgYaXPrV5C07MsVhcmB5
lprGmYNLZJ8y8gvwa49bHjfrnoChbFvG8bLxpnYJ7bx7nTxruHYFbu46c9/IGimDusm3RTxADy3i
c0Ei1K6NwSEsK6Qpo+qepyrfGDI/NZX8abFYRbCxaFb5e22XOVsPdSfeDK2W91XnPAEPg1hXws/n
kOm3temOl5KRAURRZTewJ9vTpd/yE5oljE2ZBKWZ2KSW2z2Bnv2C6ku/92TmcJwq2hcd3Bfi6oJ6
vtL3bUk2lt6tIRlk8Q0AC7svH6OqaHmfEGAF4FVm9D+WhdnbE3CeAdCPibrXbP6hgfNGZEJyLcD9
GeRW4ViGElhkWRLmpq2eWxj6oWXkz3NsXFTCSHauHEzePKY83oiYilHBHMLmTWH4EVgEL7W3PhMj
A5yd1o+tPn/2BvgsuCuS3QabzAQcOs5gfEtaziBDQqYT9iyh6MU4fFnG6bY4JMKj4yQKCudvsktK
hnrkI2UgMilgAeTt7AaCeWKpN/ydjf3aPavU1t64hHmviaBQi+NU16+D1PKdYqvZBiVAdtJc6K/m
EE2cKBc9Rol4e07qHRkKN+9E7G2X3r2n9lAh5XoQ4Y0hqDQSUHjTDxiVOUYaeszhFjZAFfgnpS77
dZf028ga0ouLBcIKyRU+RxTUStVdrkIYIMl5OSmpsq0YCCVJvf7BGmVgr0MXcGT3DxVQVC8r3ww9
x5evV0C7UugwUjupSntv1za2BMX+48KsNLN4W7Tru5yoKDIirlySNoxgZWaBGCCTwMPMN6yYyYfn
AQl11hjheXlqx/Tb4V70WfssVHK59qZVfPAj8wK7tIJVG8d70GFHvYev25I4IwtrCPrZ2BIBFbTp
XIaJU9dPZlGl29mcjxigXS6OZdqsi/EJY+4AjfqkxR/OLeHAmLPfsiKTTLk9gebIvLJvCfcjK963
rLo/WoPthNI1iuOa2vfzyNflTTKC2kv1VFXbuF/XKHUIa+mLHAzNWkd6vMEx+JTZ3h4LENbbktYP
FiBknLlfaOt1bzGeSZ34g71OO4HvNDHNWMZGSW15Ggb8yG73oYrxTTH70EtuAZxS/DiiHjdt15fB
QDsY6Rg+w3RqsVnjDfzingXTZxXBZBhyV5DnMq/QdNJ+rkMpfqWpR6C/L8yhCaUpv4duftNzC+KC
7XH5Vqmxy1mGn7MpXU+a0K2nNeFwV0yTp8V8VQjSaPTR2HnjecC6sxNt8l0gqYgWoc6naenmcMhn
aNtGTOXS+Z4znrRMPYIXFDTSyOULmLRra1+qyj6n5Cd4abHy6YFY9vAebEAEqO8Z6wZ31kHZtHG3
M5YKNPpv10TEvvhivkM5E6EZ3OrFn2V9GdT3sdFDEmzorUqifIziF8T0xm1LakhyA+/stSvDoVAx
I/bVyBQrfcX+rOwTwHU8jyeH0/xJVVAcgokvf9DD2GFVE67m6HK9Z6JphKRIkomjSkzTrVIfqEjj
08SbhWv50cnjS6/Y03aExnouHQA4bTc/TzFFupUe0yTh7B8UhYBWWDNsDd50swJpmndRsyrp0Szy
8szHP2+UAc3cYPIHbdL6SXozJxU81bdBebO8caMvcyRLx/ZVoxoDsixv2TWafDSr2zzN1Q+Jtu4L
3sQtJcm3rWRRXCRHVergr8efOm4upsZDSYf047GK0Rsx+mWpHpUm2ZZewie2IuQimwlaQ6Tccrty
EKgmwt2DvVouBjNy41dH3Q4zIIaUvJaI9C/zdaFQ8oU7IdWeoPHAc5VkIKrrOYlxs89x127oqEpq
7ba710eyPzOWBsRhlDUDXLvn6nbN384qgQHJQJvnbzQ9ycZpsQsWvOz0IHmwTo9LYu3sjIcQxmFJ
LF6x1/Is6rlxYV36mfPeFr3PdbRxBns4JABxzyvLog1oa6hbYPoRzqkLQxUm46CiafGq4W4g02nx
8kc55CuZBEn1Qf7yMY8Vxl/Tw9BbAgjxxK0su+f6JvNYqJulFGOA7s05zCObi9qVTPwz53suTTvA
ioS4v1O2uSOso7S5qZiDyaO5oIWZhgVMEDME4fAieAKaCbNZVNRj1pCi4qw2WRiiBlMkrXqyfHvV
lwFYk0OaKBPA9oyDRh4LdVwZnUwcKiMDOj9OujMz0j/QZ2WgxIKDV6Pyi1aI+td+VO0IQ4sCgpxr
Ev1ZslsI4yPOd31yAF/veqUSO2Qa+LpajbrH1MhsmVMkRrZsvHOH1RtgFIKWTV5bAEUJnywDoeXO
M1hhyMPIaCE6WGCCoS9VwSqwPIQVMdvnWGs4mLiDkkgl9GObL3TPmiiWkN/Ou8sZv38pqiAzYHQ7
JVCbW8wOlFOgtI36aTbDSalskMN1tidvIX3VrR6MtccxP84Ctr0p8r0OlIQYAH6LRRsfe+7lX75c
EY21S3yP446JXxW5+opqXv1B0GURWBeX6W8Dq56GkqEY8RdtsPJBfludqZ7S0lE/ZbbaW7vup7fG
meeXgvFzUIId3vRFWx5Sm/k+QFaLiWhmvOuYIs5MhaxtLik0Bw7Ca+xlz9Xax6e58Or7lO7ma1Q7
IUGWeUSUeUobQuVOX/qcBBe/ILH1UouqOJcs7DdYHESQa1Z2XqahfRuc1TtMgIY3DKg6qtoShU8X
6+d6ljKs1vozEfLOzFghAKaGTmcJZZ92uXPhgRg2msdKgS9MbR5vSNTjkFXWu94sZD+mVjK93FJt
DkNl4oktSCBaQKIljCMn9eA1pNVaxCE+zjn1iF1qM3VH3S9ctXpydUrq4bJJ7C2QcjKJHOm+TuYs
f0aLOAe4yM2mie0lmqS6bkj4Nn1wrVyLE/xr0GcPZuE2e11vu7dat5YTepvm2GRr/CN1pieMgeoE
VknSS5OnuqpJnmCWbWaOEbZr99wrGiEXnZKsP0PWYPnNtHjLtNQ4NvMLcZnKpzP3MZ2R3e+IKh3u
u8RMQvJ2WcvVWbkl0zAP7M6Txy7uZq4wigv4qLeXRxBwCV4u6EbqImo8ocd3WTxOOxXqyFFLCBpb
wMhQITjld8sHcFBnSzusVlVGvZLAxFPWlX0OLLMHSacf/afJ2ywrlynumo8OGY1efYzXzmK+uRKl
lCRuCFk15Zwx5d/1fP+WLOP/NaSphj4faff/DpS83CCk/3H+/P79aep/1V7842f/r/rCMFXQpsjQ
kDLeAF1/V19AnLwpRNFZqHgZwc7w+/2TK6n/7WaX90A9oLbDyY4Q85/yC/VvLj9lo/82cJDBfPp3
5BcYTf5FvIWpVserBbEDYynqNTTt/6qoYhBHkI3mcJ4uOpihTON6SAc6LfdD69q3NFX2tj3Znzjp
l22dyh8rQdYAHPBOE31RQ4lvmcdWDjYaiQzfezcSJPsIo7ZurN1rCHRxRN/BIyDbiAV7nFnTz8op
dbvDKBYgtBPgrM7dpSn/GAaZsG3ZxVGpetlj3zvNdU05FPbdUlSPRWoVpAnBr8tX4h85IzxYhw+N
kBHHGyLCatvY+TWZqVa1ufe1GQPNAqT9nHJpnrOqZnJg0kkQa0HAYv1cNvJFVOuZ8IezBjd7y9yQ
JRSx0iCUqozFxYAdJ1rgFZBR0thXixn02UmWrVoXe0Iyg6qPgamUz31ikH5p6kGWmd9GT6EZS9z9
SZWgcGwEWQwMECo4l1zEcLL79tSL4US3/pNm2o9wlV1rwc3M1erVGdWI91R7ApFpbIbERURSm4+G
xo6UQGl/qSS+9nl6lSgTlmR9EkX7Cxl9PLFQeEL2+L5WzsGq2KkYuf5TgzTOUV2H83IT68ZH1Wu7
u9EazH1r9hHLXkyI5DE+ks7uHaSu+0O5bhVNfsGR4p6OfytNUUNxS21eO3FekwWmepU+GRh8fMMk
H8MZLGLGpADPpdc/TkVnbk+585Dq5VMqH0pCqgBaxFRNmWBCNZN4VXrdk6Mbn6RMkSyVM9dF5ZBL
/piV1jP9Q7QTGM3aggxbmMBl8tJJvb86TNbDceHKzFBZR7Fmt8TwJOQwDckulQTOpnkRoUsl61so
wmdUCmJILbXtPIGgnDVT92G/ikhn34jfD1ymKgbmfFP6sWQMHZjaln47OXdcrBE7OfeouIrL8AqN
Bn/hSNNX1NuG2vMGVGZYwZEKmrb6ykAyTtra7YqWkKrMvTgMogbImL6mj9tFEAKQDPFuysGU27PD
MNDuAgxqZNvRN6h6gx6odkMiqNhMrDWJkRWxYYE+xva77nbvTqo0mU8CahiXXTczeogZhzXOfd4x
jimxjJFFByR8OC6xseUZD6UqIH0jg3e9dR0iIudgNjaERzLTaxEIkGJNChv/yoxmoTwyWxhJ61OG
WfeJGEcNw6I1IFX8zmquZRq/N1gMYw9JS03o+uuAq5xUyMiLK4rgAcU5uRgXKGn3XWkuOzIa4muO
q4rxOCXOul/qLFI9iYanan6JBiBrjS8kctggQxX6SBwVfU1PrJ7Ctix7t8aMhK2E1ptvhc5fLcyI
XUZY9DpliTkvO5tzZ2dZznRnUAdvGxK3wqpDeWuM2iO73WjwcPGl6a6ebYz60vljrsbZ05vkQjbe
p7XEziXFJR7QlaCWNZlG8kvbiQxvloeZVyEe0SDoxk7NVcZ6FdXCsIpb2jiqHOpjJCHFhGAfqUXg
zV5YJMYeaCp96jR8C2QPg0lWWCstQlwEuQrc22j/NZd/ar8XUktDd+h6v1R/R5kdhjS9wwll7oql
YeY4f3okZbLKLokNGdUrbpgQ59ExTicScZjbEHtgNeT2+cyFeWi1reLNH5pgZ+fq60zsq9vTGwt6
fN1GslLinza76dXN11M+CaRAq4rxcaV/iJm7zelWvana1nx5YCjD11ooO7vONWyR+OrrRt+69jz5
S9khWiqYC7BxocabQui/K9Z6tBeG87FU1XFWk+wiqzqPHKuaiJFb3rXMCa1+PiUl4hYQLN9eAgbS
BHbjab6LWgLzSBVaJQM42Vg7sobusoHuyED5FrTD+KTGoz+JNWjtj6TVaj+FhHt27K2zKm9YQ5hE
zetOMCVP1e7TFcSHiPFpJsGEIPVXIo9Hav/5fRnGM2NyNDMlyRiJCPG0e+fEmaD6osc9MHEhje4m
OcJNEPZiwv9W1/U3ogl4PPhseV+nz2xF/8Arde+wUw/tKguldaVq/9GwSx5jUeshwpjvbp4N305e
pmTJz2SNzh/ZMHqhbBhNcdfhh+bi6+IA+7QeuNMiAuk6wvQRmd/nc/IJXvc4qv0us5l6ao22d6Cz
bhmkTm95CVqLYCgvqk2uQ9uGpsh12sxfpcVimuH1u+MxLXScd7YXTJIzpvPuGvW9OnpEYzlIALJL
prV3mkK8emP/SVqxBKo90id65iHLeayZ32VQLNiRMST/pkRAnEFeV6Co6XPi9NpW2Pb3wu5u491k
jepN4EhM742ecFM9aj3KwOImhTQIPXkub/LIodaUqGnZMcN/yyJ5e+A8mCwvDO77cxcXw52lKqO/
ZpW42DcJJvAa5ZJUyDKbER5tgvPkT3wTbfb2Ut+Jv5ScQE66LXkRzluqzWTp2TfRp9Z166a6CUFb
3XL23k0cKtbV+PJugtGS64SyokCVgpoUtRyz/5vA1HHq4TVxEZ1KoZgHUohi5ux08t2tgPZupXSi
UlQPf6+vMV1H2q3ohuFYPhRrrF9dRckY07tEXdYY9Upp7YasbzdexqLON9Km++O5pNGqAzxek/Hk
p22S6SbYAh1MiFXXvpL6cTWWT8WLe7wdeCPnvBJP3kA7w6HBETyzyrSXKRQsPu7VZE2jSa1QNc4T
/tEO/85eLD1hm724rczZHJ/VKW2PLELZS1tCvfL3SA9JpUAfTmfd+bGqTJxV9AIENpWIZj8tF4c3
aRvoRxeZRbCurwQSDdc5d60iksIWGYNAKe+n2VMOXduv/ox4bQuqgxFMbpvT5Qaz9pUCYYi3ZslB
oe/xsDsx0p6UDOqBq6dNNJSZ/ZYZeh2NRZ5uPeKitvC1p6/J0hWfKpLo2WRhyJXrSoHcLFU3WomC
MRekofuDVKkdsoESr58K670QOoJPDsqOSAll3SbAvY/8jM1q4oLIBZFHtzHi0OZa87rPUZuZI/XV
N9jzQFnskPnw0Vlk4Mo+3lW8ZM9ubv/AnWYKVZVHeyCvntRkHy1yfh2GCpyt3o3bdNKgR1t/fbig
w5H1xXqphyy1TxUj8ZB56rZnoAJ+EmktWbxDUS8PkEWHQ1uukVl2D4PRM36xtMjteIBLbo01Habt
lJc/iDgYns1O+bzE40sXrwMJMAbzhAGhU86padQ1NKnGOzaJVm8Em8UriSXnpnJ3CK6f+wrtdWCO
4n7GpFeM9r2XHiedt3GNSZMBNOd3da1ewMohoPHaTeXOd0L0gSpJWyooSqc4FBlvdKaUDcAypXm2
FHSjTINMfdmjnPJb1dm0ZZttYyV7mBKWpeC4WSLSvVdZ/LKuPTFGAILUZg41ob7EN0rU6nAdSI7I
uo90a9rN5JP4BGB693OCeMTW4y3WzogwlRfDluIEThMDA5oUvvh6eWOh+MZdfiSJiIFvb+1094/A
T3Z19ILdXkOW3cT/+6nULBtn1nQE8XZ0ukso7f6b9fd6GLynuUhObL03yAC6yJs70skVlQM12cCo
J2+kQlixIhsuutfZq9Mgo2YsOy+k17vT2f2GKm1P1YhblP3B6XHgWTAYfr2J2CGSaM6iv91B/YuW
CuVkuMWZHKc1Gm7pL3lytrpngx0wi4zxrPbFaTHXg7FC81sbBg96WTx6Fjphrz8sgk7EaYjE1rxD
qS1co2rPrOm3HFiWTyApGGrjrVTXI4G+II6rNphcnq6hx/4mZUr4TsXqg4HBwRyp0bnilIQtbM2G
srUBKXVy5uLgl1DmEvaBrQV1bV+6kt/eXK952bxlDCJEVlxVj/hhC+A7+TDGaWXgSm2/2HiqhsIZ
/+4s+f96cIDJAjojTf7/Pjo4kgAzNv/drfFfP/SPmYH2t5tbwwD1DcQECjTt/3/NDHAaEPmL00rX
ME3g8PnnzMD4281HYah/ZVQAFaWT/+fMQGNm4ODRMfBsMAo0tX9nZnCbDfyPoYHmQHdRLdU2LZbB
2AH/dWhQ5nFerXZRs2ru0juiyJdDQ1O4T83W8ZkqFWED6BlopJ8sjYpiuytfHKv9SZryY1yMgz70
n5TVXmShUo1aog54vkeDQS0QMRZGBhsuShjmumTlVfGTk4l0u07foFIX1hisihQxXZOcVtGo45fJ
GUMMeIQUy/iudpRqR+KlEkx0QMtNkaMm2pUM67tKXchHHW/SN0U7uzLTH+V0aFztwHQxOeBefJ6z
/lf/6/bC9XGp9WWlTRzJaxw6xwdGR5gL4kNCq+IvzZt2zGEvNdq82SnesMvwelXJER+CEfbVsNda
dDejV5xineXgYLcPugoUtM5LgoeHGfLsWl5oqvV9rJRHhHFvWCKbS5ZZ9wNVFcgVlzuYBAjgwM1G
FMwSWtywNqlaG2KG7irFUMB9zmgXl10+EsyNv7reenkVuUVH2ykHZJyNhmafHle3X/pO9VfpkR7a
0RWQS5B7lPWzYTwmyXwRcHg9yAyqt0RiaHd065Rpcp/N1AatsSe39DSqRuRmw2lqWYoJJLYVQ8sq
Z02ct09lwc4J1t2z11VkZ8fGy+J4TcD8ACSZrW2RXj7rsw4XNFZ2/arX58U0yyhHAkUCAusigz/M
xEZPUps467a9VTJFner7VLRUVd26r9P4sWKyUlcEl5vFagREUIR1Z9AQmZI7kcajcqpgIdING+Se
1LMdOuSdsOxzVrqbrICJRn4H6u4CxWDRHVuRHKc2xiKSEx6p0JRTCTZvmkY/UtR9D6KT6pwxMKXz
L9GdHTK6OFqB/PnIrmmlMoeoxeF7NLVTfqvYtG7hzuDebcGYmAL1Bu/GVtUR8DhrusvFmAcqNR6R
aR84araoXrrNMtQnVHAvSlfcUThcKTzDohufkGSTYlmGBGIwfKDU0vs+6nJtm7U3YDjC0HAy3S+B
L352C3NjE8gaqPDtAzS3mZ8PN0iruou1/mEe9b1q2Cejmfco0tFqLXQ2xYDSqDUNYtUU6yWunQsF
Il3SYD9oMDb8YmpOICaSiDDPHVOENoCaHS0rtubsryqXIgfuNr2jXkX/h7szWXLc2NL0q5T1HmUA
HA4HFr0hQTIYU0ZkRuS0gYUyJczzjH0/Wb9Yf0hdu5VEsEhTLXshyWQmpRNwh7uf//xDaQWfyjzZ
Y862U5P/ZYD/wato/6gigk7m8Idlap+nPK9uRWB5U2/9mJV6q5v2LjBpuOukbUBKfzEXVLuzo09A
isdRGfcCcF7AhUim6sb8BX5PiwgnOsTEP9d5eVDJ+OxqUJwcjC2LdHwNq/g5qMwdiaCfKjN4LgHR
o5zVwh3UXNB1185fzJhMJz8x9k46HWx9jrdW6n4RBb0VZElW47/NCyY/i+oZCbdX+u1DW5Y3c0yI
oh67dF/0GyPuFxI9jdOy+Kna9Bg7P03kwBu9KT4NBhdkHwppuyD/dd1hfZezQSz8arm0BdKhzumk
WmQ91f1RWYpIgvEzrpZ3flB4pO9QRtSsKTM3X/gXEmk7tZsaUs5n8xtL1KccNx8zZWW7uKrkxmCz
qTTtlrIFfbaZfqhiIz/atdzbRfdS0bSABPOhN+gRU4cekgLuR6u3mefjcnoglDegOc7VVxu4KJP3
l7hfOOc9xyweevIKPKePboiUTDzX/uzmr6Hzyo1x3sqphsaDHFwbxHMftez7M7ca6vZsND8ndX1o
MW9rnOlHwRWbQG868zje7aPGjW8aWjk7A9ZlG6AWGqNHPR5rFj0pzaSw3QlbPWQAdQXUS8yeqgI2
OVJmx3yVKn9Sko+NXjZfCcR9GH2tDbtHHGXXfYuU/GilM4gLujRhP5lW96VbGkO+AFTyA3LKM4iX
AHmP4SRiDD36n00hSmLiMrFBnP7cjf33bGkvDY27zJ/zWg/5s1vC1558+r62zN4GSMobK6ufi0rf
ZzPokCmbfklP/TJ0/FtjBTRW8yLidulS22DPiBr2dtDzJ7aCERn/8MVeOlz9GH5urPwPO7Dv3bz6
MVnmU5ClX9nOj7WvH9Meh9m0W7ri3We97m7MrtG3fldjeZPzNdMfQpxk4nNMx5azg+uoDUWrEn1B
23m8pW77Q8PQksOLUn/G65i45IfJdH6kPewMcCuAn1p8JmhYeaGdtjs/Lj+Mg3UPZEJfPHD/Goj/
2E9m1rHLGx036yjYxcru74sq+D4O+lcnTm9JLTigQoecVNHCD1z1g5yju6IrP0SYIm/mXCtpiUNH
dtkZsOrIv+RGXO3tIHqKxPQ507U/e4OoDndoj9ZkfGwnG4cEW934rnoeVPJgoc/DE+wNfPijOUNl
deCHYVyB1AuZQduMdyhpoo2TqJtiwM5PW3qW2YjcQwEQd6Q2DMAfm1iYP1VsPjGdr2xcNSbv5U0i
uHMTMAmHouw+qqHsF5+Fmc+dLWOy4dt1459jYHxq/bjYttpCxysfOTqSTVr+opTqu5q2XtbidkfE
5z7SpueUsOXN0DjV3iqSJ4xDbrPSeaa0JIhh7oiV68ELMaePELMEfzQjmci9SxCwlfxoTOcWzRIe
SfkcP3CbIcTVJUoDFJtOp4y37dxA/x6mXRHW0aaMML8rs68G7nOc2eYNycHQjd2k3BFDtXOMHuIL
N662uzdT0n1BJDRX3BQzpikhWjOiJXda7dz1uJoeszLj2xr0g2X1vScCA7Ta7IyHqPxm03fGFHIb
0Yeekv7YSv0xad1D2A4ViRIzEQPGzPbQ7Ids2qdL8xoa11GSTb7Fhfh7ZDt/TEbWEurdOZtO6h8m
RQAeRK3CZ55sI+aPLhDLDTFTkrw1phXeiWm8C2POCNPtPwqYzKRXYgdTOsSwTw3LORf36EStraWV
YuN2NNXHIusP+a9GeybfUNqmOCEMD2k+67veBltIRHMgBbmhSIajhgX2q3Sy41TlP6qeMqh2owfC
oggGzoZ2W7fRjS3yYW+0i9GPTF60SL834dIe2Mg6HLssuKIjvf+ggMsFXwccHULUvrboPDkpPfUW
QnSVEVE2NewasXE79bW/Df3gy7AQCuapEgeYziagEDKGDCHxPpQUdbTJIVuEMPXwh+W5iW8H18iV
+WaUkGJh5ZX7Zmof2efuetHfs5NPbInRg3LyN0VnlwreQlC3sByiifsW8QadjqpJa1sq4CTKoQCM
aIwa1L+TsHapdF5bc/pod9G3YZ4ezCwiLy5+U51qN7VCvwltoN+ZIQRX2TbCm9wIAL0quQr4iCT0
fEmwCtSfpejsHfsiZMRkImibuLYqXlic0Il9fdP0wwfNFASQVeIZvz82GgCJoV4UiyCqzkgoKuSl
T9kwcsS0d5kpbmkMFKiNxM9SWcadGodPc+m8NpazqzXnr2G23K29EEPSco/Cax/aJTpRLHMgIgg+
LU3t4NrRLnEKtL15Mm77Am1boxdsOtPwbWrxD7OUj9xxuJ9q3d+wmdabtiSCw54WXYn/cZjILas6
OFRuHb8lIy7uBnA+rkCDh+3CIyZapOeh/tiKcAEjg/wm0aFnJlX3zOqjGPfNn21VvPp+TtIwuG0m
diUY8taCFYOxJjaZafWSE2eGz5a4a8zpq6YgJGoCxQlIxovp1/foL14Q43xwEuJpciDjIciY1uEF
j+hf/I0/GphyrQ5HOtDGWxGnNxMpQVYojgFM902PQcVWU3LxT6qQEXZPfYoOC0rrn7CzHrKcy/Bc
phA7Y/dDINsM4lMPUbRItubC/pkgthF4Jz0N7HmbJP6N1MBGSvfYNsFfvgi7g1RiB9LzOdZA7v0G
XX+VDV8SJ4gPKWSnTkt2snaPmpU797qDvW/WJt1tEtqP0NPTHW9vw160D5L4AdifbowLRz1cSDHs
OjqqDSKl2xvLUTiMavrCCHRhWOuhXLRgw9Ytou5m6mgIlmyrt1PY6ljpoSAXcHFnOb76lYXIE9Sq
ity3vuPi2qQtF1y3oVMmb8uOjhTpzNo+gtXNNQXFqYxAHluXpdq00FyB9/eOhSpPH6avTVqiQ9Hl
U2hBm5qamLaXSQUKhiTaDCFj9Nmp8rvId8TOL4QCf0neRMnXaOEIsFVL86l2h6VZxjWwl5ta5PU+
1mh0ajG8rqpOn3rCtLGL9UlzG6rouQ7jPwwznO+sjvADKYJtX7EljkI7WEVQHxAtw0+yKUVVoD+K
MHsKQ/nWSuA30uqgDlrw6etiv+QZF8uIg3xWipiE2XmEC8h9q+UPQUxAjvNOd4qvWM1HFH4BvfgQ
eCyWbs7tefpuY8ScZdErn+sPTHk+0NqmvqhJ/Ham+qdbwgHS5vCTnf+YlvAigZlxLbK9xd2aChYx
2LQE2bfE+O6TZDa+h0aBtXxYos41zImFiC51gv10j1nxmxGW3OEM/q8ssnUgl5DYH3ozsDZmEsUd
z05S3SPOngLCBcePjW1mRV5p38MI+BqHEM25K6TI/XIQ3CbKX2ZErpQhNGhrhT5I0boNtgiifjp4
4E/kOKMm8MXRt9qnsk/Ym+lz+LTswj75aIsPbh5X2wroZmMqOFFTcyzL6RZp7q2tj/TYHYmeEN45
UOudq9O6M8z6ax6ECEuxid5YHTwlWzMjTnTrudXxlan8o1la+5wid87E0c5RGFlO9WXscTzwq/lz
pWxuMYgs2L39YXosGlHvfSXQDMpt4aqDm2egocNznvjQGNvocS6Ku6jRH3QpHlquYKGdvyKneslK
+Qmh7WdjMG6aMGw30migiFrIvqaXQtG7LN3mScFF5WZicgsy8b5LzW9+0WKy1cw1xW73NY4f6cG+
1pkkWTBsEnQH0896ppfSUJpa3MD8YSnjgbmTskNIIUODZCvb3Eqs+dMaOYUu8luE0ojQCE7ckGRO
9DUa65bkGs3/IcwvAxtiP1fPGOuGhz5Iv94RrPVAD/6h7+GPjSnFde9/COs+PUrHv80Zp84mscVD
489GVfel7tBQRra2NC50CbbcoYRTECvs6OucIQd+kuWb5artCL/FU+QztCV3EvrA266BogjL65i1
EBJwuJJ+8XHsOpi7EeGoxC18moTS7nSEmF5L/Mm+6nvu+kp/nJT1UiQOmC/4a8Z/sJlgiNwk83Kl
3KWi+CkxxdoQh/aIcgFfD1oAXV3e6LbxWCL9Mvz+xq6bF5gG9T6f3mQs31Sl1DEZ/4rT8RiDJGS5
TuR6Nz/KWUFd0X4a/KIvFlRv+opf82oubro2+Vn4PIXTT/3jRPrlhqBA+pDh4EEXdeBoxOYuXYKO
S9c39irBR4KOMGUWhAms4bZD0WkHA4gP71x+e8GH4uaR+VcdDuQNtAvFxmz9g4ls86GXjnYrGxXf
2a3Ai8QABhjMJPEsX5u3TSc//cJR/xFg/P9ngCTuUyQAQyID9EWDJKzLEPP//T/pW/7zP47N8o/m
d6j57B/0b9gZ3zqHoEibHRRvsX9T1Qz3P4UhdI4qG6U8tDPciP4FO9v6EoHs4NRsY4pAJiAstn/B
ztL9T0eZBj7DOoGGi3PlP4GdVzZBOoQ3kG9gZ4hxiiyxlfmcVSeVga84pX8x4szddQPIgX1bxXUP
WGCP+98g+ae/7cv+I++ypyLK2+Z//69zw/EKJF5jDhw9Z+U01tqV5Ug3nL2YcmtXFpyo/SI0JaDQ
B4Az1ebyeAtk/l8marjH8XhkR5kCG63lrxWkjmOkdCvJkaU0/jYMRvuAc0r3pKd0raamSaH4FFN7
dHFg2LuUvVdM7FaQ/q/xodDY5IZgKo739imkn2TkYTolKlU7LO1jpVfaNo9lerj8lKdWeb+e0mRd
EWCldAs4a/2UNQQOE4W1Z5ZDTpu8KfYdVmHbTI+m3eWhzrxQ7lk2BlVcMZc8gdMHqssmdkQ5IfSy
IMO0rjbvMlm53EWK9MaIOHkkBnu7dtDmhWFfXHlS49yjkoUmccqk82grPpnfXdFily5uBu+Ym33p
7uwwIw2ya4OdGzva0wi7FHEcBKGydvEi4WZtE8x7hD6a3zSFhrzSDSPamsDYGgrQ4+V3YyyzuVpt
rDSTAAWMW4k7WM324GQukpeZJ8+tjlMntos3pQ+UnHpVxg+ZFRLSzXrrqk2uVeGn0R6QdiWJlbzS
GQ3jbdAjCvUoEtHrDkjaHttJRt9zUrckNDuhY1b27wbZma+RTeT974Uoa9gg1Ms2dPoyx8hp8xKH
bE8zKAiGCjfMAPoUSE2/JQeIaOQIyW5dmeMVB8Az24DJ6qHPpRPa8M6vuyDkGSGDmD0fPfZetQjs
W0AQrOfrv/S++fv8+m8jjd5NC7ReHhC3Shw28a9crVl9IG0qT0egcd109v0gv6CH+HPCbPkuHmjX
hJXebi+/2Xff/a8hWemSzFnhqtWbNRsnhMi60CqxidwRAt3sIYGqKx6B5x7s19bGQ+FBtzYmnPHM
tusQb62xbSHN+SbSNRO4182gt6qynrfzrLorO8C7L5BHgz4t6ccrE0vj1SLHLrqJ+zqWXl/4w9No
VdiiJTUM/NxoXi6/xZUHIhvbaqxlAf9mYpclHX++zVhRlpACQRMEulgQeYblRF47Jd+aPhjvOrtq
P2VsBRgcNwJL2zy5so0bKz733z+ERCwFgdyGKb7ic1PzZqjcNcuT+DbfAFBUD742tAv2ipi102jf
N0QiUPpWxxrv3F3Xc5JefhvvZ5se+HIdcNj/4LevXoZdlmWIlER6ZQV1BDtf/1DANXYsZNFwocoN
PM7g8I/HdLkaMTACoqU3fjoBXWXlNjJB3eu69KNtI7kOhJ99TEv7W9FGQKNV6oRXZv3dEcPFYGnS
Lwx9vom1HbJlR4HvsG8QuV5Vd3DUNAoKjEgK9qoXPRx/FBroh0syB65QRXbly13FCC1rzlja8DD4
+XB59NUJY5tFOGHcr6O5aRC6l5X54nQulkXQZY+9UcPKTUW3j1LN2EVO4mI3gCNxG1vFYdKxMGEK
5U6OjbnvSlRO9cDBmBRlt+P9wgUusSO5PEfn3henPnID6AlwFVZuqtNUlEAns+4BvdN7GbSaghSs
EzHt4gwaHavA2WZN+idXr+RKzvOy5k5OvOVlocAw4EGwLTirl9WXWYTsh7mSRILco1APtwlC7jsn
M78FRkDPkiPmJe+S8R/vQgzs4mRtcBHQuficLsyGbozZVsjquqFOdi6MJBii0J5iY/rHpwfnho76
BJd4JfgCT0eqCpmBh3S6h7NHu6vq0vDCUTm7wDDCA5eB6BY/AOvKKjw3p78Puno8DJbcNlcMGjl4
wRhWqW5yP/8x69aTDTxLFwZkESa9Qrhc/tPDmTnlyspioRxwiPk8feCuUw12A3zzBfZ+XlVV9T1Z
OfkxybEZzPVIXllD7w+UZTzOSEn03VLRnI5Hj8FOK1KuPSvL1VYlfnLwE/sP8vLcK9XAmfOEobjs
OMutQzr26lPRUAMXNVms+C5luGwnWDyj/qTZ0tBdcyeIgJVdKHr+fe6NGkZWsUtnONdD88o7XiVR
/L3LoCTlxzj4vXKWnj60tEjTgYKhoz5v6g16IblFagqPPU/SnSpK54PW9eWWLiqNHpkrb1E73BIF
rO8BAkaIQYZ+vLyPrJK+//5NSKB01EsWm/56pYdTZ0UxbCevl7SSQwgitVM+Q9YxuVuQno0H5oCP
RSQ9jE787VQjEXJrNr/cEMOV7/vdDZFFyGamSNURXEzXMyXSus5oruMXaKYYsKk42vtzUG/oLiFB
Ku349fLDnzlcT8ZbLfqYT7iqmt7worqKt0ugLCKAEg9Mu4xu4klTz/U8tVfub+e+cszsUYqBFHGv
WH3ldteH6EYwRcximzrG6p0bO5setBYvGamn0S6XMKi7utNQ17ZX03vOvWMFZEyIrKlzl1sN70Qz
hRAJbl5Q5PbRpK67N3TN3lsUMuCCKfgUPext7giswNRQI0fwx0f+M7JQcK31SlGW+75M7aPdWCXN
a2JkLs/KuV/oLPFqOjuDlOvy3VS23aQJzqDErco/ezfVt6lK220F22w/1Y59ZdW9XwUUJEJXv4pL
S61XXaHZKLZR2XlD5vQ3BU54OA0gsK6wCMkgQ9Wl/H75Cd8foJDTiLPlEOUMNdYJSgPf4ZRQ5iLM
DqGd0HvZ6nU+Hn0kPVBqjAcYNdu0MYLPl8d9v+kyLrAE9QmRCty0TvefGZg1tAsfFzQy1o5BCpXN
nOHXJDBpDpeHer/KGcolPE4sdyrdXSb5t0u8WWklJjnSwGxLqientNXWFV2yDVOrPfoJ4kDI8Bms
aP+nMzrOldPl7Atm04dbSQ0o1ukyKg5kUcaQbFIsKndza864weXzHrr7TxpQ5uc8ifGSRtt9JdH1
/doFBsBPH/SJS4OtVtd1v5n8AFkZEiNaqA+Q63MPLVywa3OcmmnzDVe+lXNrF/YobFVgJvVuRltt
HDASZjwabYQ71tgPjEMPQazSi5vQynScOmZx5e557iElRxgG9X/Hn53ObYX3dBgVnekJpyPQLUO6
avaoEqoosI9wzuMr451btlwTQPWIKTD1X7rb39aSjqWv1tU8ZItngNc0kTyMs956NfYl+8vL9uyj
Ub0bApILVfbqWtIE2CNY6YQxgY7x5ZAmf4S9H9CrboG3JoRLl4c7+2QLPOH+YhObq6vJbPtzS+gM
FIUYX4ymosw0XXSQJsYzV4Y6c9CbOvc79NOUOMu163TWTK2s3KzFXqUZ9M7rndLZBpzje61dwlGS
kSCguhBeWGjuLRcVf+9wD/fKbIR1Wtfyys85tz/YEl9NONYmh+AyEb/NKQ7FSS1kb3ojdcJ+8It+
x8kyeIZev01DhlsKku6nSVbDvg01PbtyKTz34mGXG6CnLifhGtHMYwKEKt81PN+FN4aMd4ZCGeWe
U11dvef2IgJ6KSeQaJIkLU6fNLINaLe+ZeDRQXyFVmjlrWmG/aEQVv0MEt9vQMX1g83edOUhzy1m
Znp5Qh02mVzNeBWKzpJlbHpxSd8ci99plw1GDiOzCHd9kF9bYmdfKvkVBrx6Cz796moxtCOpNhrH
i/Bp1ouso00r83BvYFt4ZUs4t++5vw212medKaEB5jNUN0XRUeijv8tSn5s8zBC8VpFTj3p0La9O
nJlKaghKdtK8FKlKq6kUvm5COiTQtmm08aFsK2gTGupK8nS9rApr4pBLGFr50U0NF4aZ7t7jfvGq
O6W2x/CogOQxOM92MGD/XeBmHhp4YMyI9sU8xjcDl96Dnha214voVfcDBLN0dV9NOv13UYmViGwD
c5Pjx3zwUUtjvOyCxjdIe3NdWTdVp6KjEUQ/wtxG+ERj4zApeHSBMLor2+SZmSaVif0foIYb03qm
+z43E7LsKYoRrXh2aTbPYB/FLqyCaxHG7/F12zwZazXVSZTpZRCaFChopu4zd8JRAd4b6KBdHUf4
rZ47N+2+FNjoE+At9xiL4W4TJ/CHGzxU40p0B7zo621f9xhO4hfN7+ztK6/kzMfGz0QRIngpHPyr
WgLz5DopS+qoARjrFsnQS42v3ueWFtUudGYSXi8fHWfHYxHSySMkzf2lK/ltA9VV0Pv6csFalNDP
dMHbm8Z35b4uA/Mwz2Z95Ys7O+W06QjHpYlHGvHpNqYFueO2tmZ4TW0ED/ESXU2Ej8IJGRO+y492
5uOmNeugy6FAYsjVjM9YRuF93+gLvrYYn9lfq7SLdqIjp9ZBKoN/GYy/y2P+KrtOQS2ATrYUMAdd
Lsv69Pmaxq+ZpAFsKcNMZxvOAjvALhhDYkmKBsFGClvcMf4akrH3sLSOboSvuY9RWpVfSwPBdGX+
GXeN8VCPLrrJMozD+7kv4G9XopbI0WJHeX4bNuK2LEmBxeY0BKgrWxTieu1po9sO20EZI35J2Ug/
xvfLQeKp5fc4Qmj5jMNlVarPOhRvzuvQl7e4/OJ/YGgZKUnm3IDLu1F9i/gTu3oIRN0nqKQktaXJ
IL6V/GTYhfTOvtZG635IUzPVN7jh228yFSP1jhRGjxCgSKuDgd0eYYJYTuML4hrQSuUUoE6TKmm/
uX6aQJMw6kVIJyG7VlbkfrFMQD9P5fb0NTOJTt5gkVLvS4modOtorfklM6Wd4nsp647zoWwEGsC4
/T7Atf8Eib0kG3FMfhI4l32ET5UxTAC/qeO3bpSt4bg91chEsjntte2oapp/OeEU2xAL/DfVhMQ1
IJDBnRZh0ogfaV80XxyyEEBT6qZ/vbxYlrWwXisWKhvClAkep4t+ulZknGvIg1mgeo4hAyJP996o
g2tp4+e+OAtAjt3EAg5Zl1CyqnzH7FsguY4dJS/1Bt2W0J9TXbsWu2ac200kgfRciXgwd/1EJjYu
cHx73WvcRHnCbeWdnoU4jwbufVOoDjk1MiT4PhVCgwJtTBikW4h68tYuC32XmyF6n5jNd5ix4vbN
zj1cfuXn9gT6v2pp6XOJ+pUu9tt2NzvNaDKzuucHWQFPGvs+oHHspVvsV2M/Ge77WF25o/6qh1fz
TKQSOxBKQCBKY7UnZAiEqtLwsXGbow4CWw+NaQNH2uUONRjG14SKFutrU9DhR+4ZP4ZC8EEIx4y+
5pDq/kI1kN0HkY2cAjWv/jiP+LeYSjXfQku6z8h4IhzMuBD8UWmNguRtjE8wfixO+gpjzsuv8Mwc
U4/z8oAecCpazzEMrrLJsxHgCV/zvYqm703ZWdvRwaLUbaR5ZcbOoJ00xXltZMwaxFyt432HzjJH
1TeGx2lk3idq7n6QXaCgOqb0yAmNjBMY4uTzIPkYg1cSOcfP05T5n4YKCuwmiIPmjnwetGOX38OZ
pQSZwAF/4R9cYVZfLwsAQ71sNpC66ZCz1VhBnSfn2PZD+4msgiVtI7xGoTjzMfMOQKH5xsAc4e+c
1Dv17PQVmUkUVFTJoLlFgwO5C7kX9vbu8vOdq/SWJhpUoQXdhLNxOhaE0wJeKw8I9QSHvwman0++
3kYNMAyFZvpEaWIM5Q4zZVbm3KE2yfdaNcV4Ihfjlbd9ptADZFTclyVRw3SrTn9M3OAu78uUq2Lu
VmwviGZw7J1vyygnzEIfcgQSsD0hzcEolfG1nvx77ojNooeDyZuwONnXMYeDiqXZhsCtAt3Lz8zo
ok+zNUt84oYEFaUUz0nrAHwnCCod0jo+lXNZ35btYkocYlKA7egITdmmgGr0aX95qs59kvQ8fxXk
ugWz6/TlzCNG13gGEsaQVQZRGvGDVY8HU3PC2zSIpysbwJmGNquCL3+5NRIvvB4OzajAGBh0Y2z8
0qORZkIeJegh0jMslCIxEIxVkJpktZ9rDd5hY/VXWiBnTk5qfi6sJq3Dpal9+sCmRMYLK58MnmXX
wRzWxE6gN28uv9Yza05QnsClpdtCu2W15mxFWkWTDiZOOLbxTJQvTv8BSq60b8c92X25h+tmfczx
0Dx21ZB6/3x4QF0FF4hjm03m9CHpHoVpjygFb2or3/nzOHu5XmAk4mfJnrBL/C70Di/TOrQXG47m
yvDnlrxYmuig+7TLKFVPxyewSekRKe5eBCF4k1apfddhWIMnvJHt296Zbhb83muS0dk5KRa/UsVY
EPsUl/FghzjLpFBSI/nRKYfyyo87s/lSQDDzhOu4Blf8098WLfyYIhCmNyk0IOFsGk8183jEoYjF
KFADTPN8DZg4N6iFPSBMIMK433UAsVSBeWSTeRJgaF7XyaPoAIMjQuZu0m5Wd9O/0jP/W/LRubOP
WpBFuFRn8D9X1WBsuUvGGiO6g0DcCqF9b0Jdp8WAA0eoQrH0HEmIQ0KAUx5WPahCxhcSiN/ShbGt
SczGLy/KM1uNAPQDB0LxAmFg9eJTYkS7AlcTuMYR8UzK7g5aX742ZU1aTYbr9uXhzpx3vHCgPZuq
mLN2tbMlAfCMIHLNiwwSC+JSUqh0XCFtt3OunDDntjUBSAD8DQZO5bb63iQfXBq4qfDoKbd3mCAW
2z5s4+0wGtgq94gYRsJqUL/HPhl3yOD8Wg8Pl5/37EcHyYOT3YEcQeL26cIuaiuqE4PAcFxl/GNF
44GCdapva7cob+1EpjtXtLSfQTNRfKA628+wuIhDyDGYC/MQklFTHBN9SHaa4ndf/nnnvgA6atBi
mX9+3mo9RoFsmlznFc3IYdmXCmJtZvWao41B8BYTVxAXf/wPhgTrQCZHEWM61ukLiY2oGHFrZxOe
w/YxNwYiU/waMgxZTh5knIkI0gFp0OVRzy1zrrhAy7+Qbnd1wLTpTGGGlsZD7prs7Fr8wCQp8FwZ
aXcYRLlXzrNfJcCqRKAeoRsCT4oqTaymndTsxpqXvB+e0sEcntrcjo1kj19uefBF+SexR+Ntgnvl
hzIBRyBA092WvZPj9yuHzSJH5WI4HC+/hXNfH21S3TBp0cA1WH8R5dDlQCaWN1v1T+y08gNMtclr
lcivvO9zC4uDDi6IAmeGwnU6y4HbYHuZ4uJbaYG6VxZhgX0wL7loY+ZVABB3BDJca0CdGxTLVsUc
08oEVz8dtK2npkqszvK0OnzFpiH26FYJj7i4F77DlyI15it7zLkX+vuIq+/HIgoi9KvW8uzUJdLC
iNAwZvyAzMDv6J/PnbNw0Sh0YVybqxU8Gn0a53UMCyHASnaoLAOtTIX3QxPNVzbpVSb3Qv6AkQtq
SXsC8jL2M6cvMhJhII16II0g0cV3O8CSgH78XRcHZN+WHVsofZJdSGl2wEfC3I4A1WTVTvrekV3L
B4XRKvT28lhyfd7ls5F6eQ8OPhXhlQlYfsn6OwNxZzHzdzCKZUn8Vv9TCwZJ0rT4J2iTokcevOWd
Ud+GWN+iJkuS207O/cYoQqxMTTCny3OyfC/vRqeKBeuma08353R0PCrzLijw2QicidTVlu0Tw4Ae
vVJTHuDNowLL4hfbGaf/wYcMBQ06MYcpxPvVJhoOEqsGP2XgEFezWncCNLo4SlCetFeGMpc/691D
QmAHB1JgGO/GclIEBSOLuhBx82igKoMK3sw7l+CX0MmrBxI/41vEyG9Y3kguMBJHDQzQD+lsQjXs
yKHR8GxzZOC1jkj3JTCkkdbYgAExQBxKh7uAY/EQ2Bmt6tAf8EStrCtfz7mtgWBu6k3EAuzKq3vH
VGvpHGC2CDRnjfsQC5odvPzqtlJVve2CpudWgOfN5eVx7gZCccmhs0CCFv3j0/UhtAkvumbg1ZGA
eUf/SWwyH1bHqApcLVt98kRqfe4yEn2LgviEvsD17fJvOLNDsWNYNPrg7vIzxOlPCOmx+Ylihyo1
LBoM2MIfSkd9i0bE5pdHOvMp0kRWyoYcRMkq1xtUa9A8hk/mtZXrfEud7pWcFm1vJ0V7wIqp2+rZ
RLltaxoULlyVLo9+DqqknkcKhaMXXLF1H9vOBZ4zQL2eqWH9kjg+wcG0wEhqmsiTiZnvwcoPylmE
nCr170Q4k5Tnx/lNP1QQfJV4FNAb75w5m7eRaLSHKz9w2QxW3xGdXkcsbSDsy9bqqiTs1KBnhuUp
QOEb20BsMJit9HKuAxvZ9xhtcTHaDQCux1QI9J4YmG072h5XWDDngCBr4TXhLgYGB1P3dE0QN9R3
OMdwavUxxt8G2XSKHI9NL4fhJhe9gzUUQYHWuLg9FOg2MQh1oUm6Pn6DZM9efjFnrmaWDtrB3W7p
hq95XW6oJu7hvBe8dvKb2WAvm6dCe2DSNJITkSpfHu/cFwHJCWoMyO3CVjl9+ioa9bonPsxL6U3g
k6klxzgkiXKoRfI/GgotH2wjFMbu6kISJ6YKaOez63REVBYyZJuW+E9HKDOurP8zu7SFjd2/h1of
RUM60TriO4+XOA60LfrObHAKufzuzhWwtDJ1AFyUX6jYVtuJIoiywfkF+Uw+kSsINLWVhp5sGunq
x6ZP2LxJrzrqASZpDm4i+F0D30Yd7FDyjEJyOPBWuPKbzn1YyyWb8oXVA3XydELDsW6qcTkMmQMb
jjLMw1CUABlmXe1NMqR/RP5kbdo5nx+GoiyWoJfwEA+teeWQObeSKepBsSg2pf1ri/r9MiLw99EK
tEVGjnKdWFrypIRPxHmgR0fik9Mre/v52Vj6TYB3ugGSefrkpZC+rEaURaX+ZBHfvZH5+D3QBrIP
ERNvY3zOH8olQ4zoEXvPrqcdhzp099HYJJ/DegivcFjPvgCqXVoj4BtAXKe/R06AznXBpxzGJfry
rIofADpSPEhjm6M9kVcW/dnxIIPCOCBdmubw6XhY8WDpXzQs+rkj6MUnBrRJq8qrGlXsZai69Mpa
O3ONYHIBKhd5BbjRavmXJMmlbYX3IEU60XwDtklNOSckJRTfyryLvTbsqytjntuvTAA70wActUHL
Tx9Sm/qixO1SeDoRIrdZmg9kv+GMgWPjtQvLL3nI+oyiJF/qDPQbzhqGw/w/GAgmEHj3zXKno3Ta
hiRd7cJU1ps+DxrPLkDqsa93PRxizG3aZcYSSKjta0J+MB4Ygp2ZkMkqsXE7YkOX3TsWEkcHz/o9
Jr2aN4D6b3oyQG+GUE4bMxiwnLDS4lDJLNzmo3D2oaaqDynWivswyk3IQuoa3Li8s/fPiXZq4f7D
t14t1CSyOnsOSf2a7TzwcpWQGmigmfWTJN4Ng31nzj3JtDU30sub1bmBwVvII+EroVJdLSBR6rMM
YUgjYOrw3+lrQoa18B7eTntsrCF57GrMsjHhrP85A5UK5b8GXm0VGBOryLSwCw8bNREzPmLiVkDO
lCVJNkUk7JvLD3ruNogol+IRKrNl2KvxQhnTVNThhZCdmPzlyNy5xQAH8+d5+n/Uncly3UiTpV+l
rfYowzwsenNHzhJJicrMDYyU9AOBMQAEEACevr/gZVWJlIy0v3eVi6REUhdAIAb348fP0V8pH5fX
NS93K7ooO+gi+Yjj9sdwEIAYvmYEbYP/v141BTa9o79ge7r6bnEWTs0Pb+6WfRwFw7EzDHUZxRpd
XXQ10RtzD7Gi5kDfsn01uCEi2ohlXetOejd2Rio/BZFz//4A/YnA5MPzNv95qL2+PUpR+MXiZQKO
X+oSOyiq5hsou5hW1e4PgUL5QfdyReW1i79VWRkePAsEmNCy+mSnOVm1cLI7eusv2maVZ5Wdg2kS
+n4Qtf5p80FgAA5MRF8dOeDrYazzoF+wiaQ0NA/+15R8fo8jL+JKtDF8fX9A/jRjfr3UmzUZlMpR
s9Hl8h1SeQTKym1t0WYXr2l2EY5heBwn/+9V2fZBLDN1y/cv/+cZQ1zEyQ2ZiXjl9aNafW/VJRnG
bi3GZGOnrfg7JWi9aIF2znOcxrCuzNfPRszgqH3lnuHS2D2mPpo+Q42ZnR1MoxHBjrZa99XNJMrm
gzX13ITxdtsivzI6D7S70RP5+hbFVNhJkLeQycrM3Wl3qfcjHuK73g/a85FunLssdocrdNsa4qBi
OWZ2k59jZF1u5yYN7kjFftRucZ+QBV8EpRXQ7TH7l77O+yuKVojiVyEM/CJMUfLxMHHVpbrKx9X5
G7HceLfak9oWrVHhDsr2OCeTPKL82bBRpsEBBYX4gOC1dxUQ8FwEo9sdxsod966DStT7L+tPFAx6
HG0aj03HBMnD65GQEjXbKIfoWYTD8pDn4PiJcCJIzFm6Zef1riY5RhduvXTXBD/ygMiRvlyFCsnt
ENxuIxxpqYfhC4rCy25E0uWh06H7KRtlc/TConGQfl1+Fs1shOsApfGZiD6Ipv+0uGKkn13iF8O8
eLNHUY7VjlvTjqBS7n+pcwwv7bA8gnb1H0Rmf7wUfBUYF9R5kWt4PV6zHZN5jpR5gqgaD94U1A9a
R48OfK8PYIA/X4ksnL2XBoS3LbNOHdkpHrEuWp6oS6JvfQGX2v1cRp76/xg+aoXgDQbTp/Pz9TNB
zenoAGaL16qS527dICI1OenejbT1wXz700ORW7FRmw4pQu3Xl1o7UDiYcOzVfguJLuyqQzTgTCLy
uPsgpv1DiGn6cEhQ6RYxp+frS9VLAHiJrfSuHzJ1jutVhnk2Zt0wXL1dhJHodrE+rJX94fkCJgXb
HvUy5B/ebPOJP2RxIxN3F+o42cvMNyyuAFP0KvkIsXX/dC0WLPiDGU74568fcEAJJEkXSjFT0jfH
JYQkKSCe7G2cJK4t4fW4JfnNoVqX+qYaLXdb5E23yWMcUPGVL3fUVYcjXgkAvEkGKREhjR1BQHDA
Oyi+GpGgvu1hSkOx9tqf0lXACfiYHMsJD1QxyH/e34n+dIxDiLANawEuU/I2onNwcTpxNXRLb42g
Y2HD5pRd9RV651Mqk52LF8kmGhCpxBUTFeTZLq9Q2sFfUNNRZ+uClpVae9ce8eaeuk2/zyr0od+/
TxNvvTk6QhByGq+oOjP6bzYAAB/HNPLCUcfQbO9HxuQkx+L2/av84d2+uoq5i18yYLSLC223rJOx
za2LPEcqzAfHOStzNP7ev9SfwFXAb2pLHNgU1N8KllQaVEqB98KfQGIri8oJTdzxs0vt5Wg10Dog
UthXhKHFXdJ48hySbf3BWv3T45IO8uphzpkG6dePa49LkoRL5u3mvhc8syiQ5lXfLd0Px/ef9s9X
YtlQ/aHa8byofhlYR3mQUgwjKG+z9h5VQ33sxxwk3kPQ/flS/5bC1/82L0lTX/xvsZvdo3r8Pz8b
hfPVzWP98//+x/axefzx+KtEl/n9kyKXFbj/SScgYZ9DzEfriEFDT04QFqzX/xbhir3/JAQ3pxox
H3967f1A2I3WAtu1+UHw72hwPRcp/2ehEtRQnCB4Bsky3Dj6BV/PKRyabYsQK7tHcmldlye0Ahuk
cKeBaFOhBR6MiG9G3axLa1PRFC0Ruc7ypFO7qsjkoA8TwN3SbJQ7FcWwrVccrfxzP6MOax9ViNvK
Y6UoOYsjtHYl20/JhKGye+bZ0kkG8CERFPW1l6V0f5KtoZXl3obuGot7e3F8LkPcuMj1Pm1Gfzik
/ej2zk2hIbPl6FSCbTs32ZTPpdi+3NawDElXHFDi7T0cAywr6ft7zCNcl6i0Gzt8LJxmKFD97Jtk
8I2GqZPGRbQv1nh1fLSlG7tPP8hrjJzaL/shQbrpyHDISwmlzcH+JpSu8V2SjR9n35wwa3Sykesw
GRs7U0JqcCXosqzZWDjJdE/o5dPUghyoWzXzgW6OUTxMItRo2SKQHzMkqnbSBllY5aYEIRkvp1jO
J0sZKfzeQxcXkQY1xklv6hIegx3WJf2KRz90u4imgIrtX26zLGrtGfL92GEGUOS64r4yujy5L0A9
uNTHAYt4OLJJV6fudFHPJGQtOS0EmFtP11mMn8LiTNGPvi2d9qvPOHJ3DcgMH4jRs82l5zyb6gop
Rvx8I/yJ6oxUBk+ENLpH+DYaEGXtUmU7mGStzRgdwXZaPziAFUHSu6YPvpA/evbjUR9WpdsZ/po/
pqhPQ0uf+PyuE9Y0XcVz1TAIJWJE/M0vWvoctl2AgZk4Qp62uYW+62bfOlYzIqYwPdFK5lfEOAoe
Oy/coHv6ZdF/Pq2hX/XmXieY5pVHtOD6OI2bBj/63F+vrL5UtBoUun9YvX7OonPaPNNVXyDdi071
rsvbUOV7N1vLRZ+3I9Ln672lSq2KM6dOg/AjHSFzOPyy0OGPR9CunuXoyDhBS1/fjghy5eL/nn4d
gPWZGnNhm7YSkqXFwuchnM1QTTqvZX5ruajsTFezGJtMfBDbvolgGBfI8/Tu+LS/4XcLKPb6Rlbw
/GKUQ/Q1aksETm6mnr2mOEKIE6F/i8i3SEO8NZmPlPVp8OpaOtq6CRWCnVhiXy+oMYzmy6SXROMv
OspAOZ/IsBbP+lTP2LU9tZ4as/J6blOvvIZ07IS377/c11AwD2GaZVG8o3eUvRi61+uHoPjC3hTI
5evsdgWSpuFEp06990fdJssx94bOmy4Sq4HJ3G7evzTVnLevEtkOSvH0ZEAGgMv9Zs/GLcUf6QzK
voYYiyzpl3Gqy6g7IFDf8Q4hvJmLR6TvTHC/7evC3drWMCXddbMGQ+PdSCwlWRE5pomsVGRW81VD
JWgdMy8yK+8JEXMnQiK6HWsXJ7hwpO+q3+opb/lM/LuWyN24zhoZ9HBap+RvSKXFLO9kg2x6dPSx
bm1wtQxGy08OHicAi2yQRRp2uA20gVm4KCBym8tMw0xPV74c2XfQTh+5o3qIzaq04PTwJbXmkJdP
LcbnN/tpLhVqyVGc92hAd6NZ254bLfwsPn3K1IXmo21VCJ5r9hHSRlhF5jXfjPFXM483N+aZcbBj
3dNZBQt57yNs4uffU4EL13I5eHOq5abFcaF7YhPFY+bQDCs79X7F1sSVGLfSnEMZUdioNm36pDae
AYqUTorzJcOnADNXiYO6ODbS9MndyhJpROsRfoIZ9irKOl7e3Klqln9Pjqr4prc0jPc3u4xV4VxV
hduW5VkBl6SYe7w7WQ1ssOuk+FUtK3PXsZ9Knot+7cm69ydldjV8ic19dvgkWPeNHMw52gKTIPPn
Lm5fO4el0vYA5jCGVZDQuIkbkr3nOPe6p7BQFq/p5aMyE/eEn4LTjjorEJy7urYHve/w2pnIFkU1
K/cLrE7zcgV1jKL6piYNi31TRtopUrS/G/PAWqFlNV7SQDOwxzQUJRnS99fGc8f0q13OoL8wHwEu
qO9SGHu9LvMwtYd1xaKtRVAGHArtmKRrti97ntX1M0MWTuXKpNH4ofKlbTrN3b38iicE7Zo7r6iV
dQuf0BzWXuv2vEWlo17fo+4PT303VjSCocecu2aVQV8lDQhqCELdZi69PvDvC2cORIbnYjLINrhX
hNNqvbPnYsju9FwEc3jVRetiO+smcGUXjZfe6QB1vSEor+nMzbjA6S/USM38htdhZrszLSbuKdB1
4LYCf7IWMDIMlJkHPc3qg/VZOmDLMtw0A81/+beX086ZwfCqjZVJMMdtZyW2RkJOLg3vg+ORsGrT
R0igqW3mFxnIZ1Pko4uz30j72nc7sDQL11GByxnrOesoLXTiVTeEoHt+liZ7THXXZj7WgdN44QEi
qlnUgbRW98MyrNlhf3nTMQ3QHKqkwsAIRnv0zZuWIIbsSUF5H4VwuTFqSaeFKNClDDCQxJ9Cw9T3
6wIBbjocsM6NnSJ3AlwnPM2uvGLvIj4Sz3p7uqExAv8wpmfG6I78HuitQrqBWET/FWhZ8/CQXM0X
nCLSIcFsaArkHZtv3LJfK3uY9fekSiK5HGc31rn1fbHRpa6vsTsfPSjRup06lJlS+g1rHE8ahe9I
16eFH11j7x36531WEFx/QNl4DQqRFFC5TuzIiNChjWW/XUVQQi3Au869pzDUZfhLTPOaCayjiG2J
rZu0CJClcVEh1PLYL0bV6cv7C/lNtMIdsI4d9CHQKDaL+W2Q0PdOoNdO36MPVEbBN23Pc7AcrMSp
mfKgeyXyInnYK9416bJ5u1FUwwDY/7v3QZs9CT90ZTq1fhsJPEh9Grw7eX/aGzECMhsyK59j/6BS
e+a10D6SmAXBqiccIe03ce/7t/Em3CBZpIIH7gjNCQtPEPnX21pRjoo2DW/ghQxWW/eU7BLLw6+n
HRucMkNV1EN5iY92FGUfpC6/vQkuTKQT+aDGZhTexI1wY/qyLVd5D2M8JPtjs4g4TqY0sfjysvl4
zdgv7bmXT9PygCBCULUfjACh85sFT/0btgNUYupDRLJvx0BXcTuUWJret/kIee7GOy2wvGh4e2eV
Qi7JOcZl27PcXoIYDLYaPV3lbQpOtCmpJOGK5pS52bJLyyY2FKPgyMtVYA4EXwbPz3T6YLpA4pwM
tVpSLMN0Pgd9TH+1tNT8RVhWOxafVIqUibW3oxK1hvPYz308Z91mMoGGRsK6ewqs2AQOfQTFqIcC
5Geiv8uS2MxiafdjsVyQIVUTRj9WStB5ACWjD2IjTumYwmHdBEKh1nzzZfsvJmbf09CvJsgZEHgt
hqspmD2RHkvHNoeG48KbCjcoIlEzPbjTsLZfm3ntOWOcBrWxp5cTsLV7DPmgg3Wl4mdlU9XcrN8G
pFqX62rSxIPtpIhpfLOCoCpvGmMPMF+nVeByHKki4xkPgafIaa56mJaocqolTWmqSuM0nZKNxtEa
kTs/buYC46UKTwSFs1xoya/GtI+TdhXmZR/IJ0tuYQ3gUXQHKAgmZtFYTQTWRqwqypctG77gZ6ur
DJygW9+cVxL1SW5FYG3AjVVxgOX5eRj3sDEug3nJ+RX3lKparC5+8+UfOCxrJkrDmUsyScxmBjj1
loyPJvoXxIh17hBSTco3QIINm3NGKaoPTWTVaMIFYlFa6PninmbU0FAiIDufw4rztJKc8PbeCVK2
0D0BgTmrndmi63Xrz7nb94dVMFb5waubJcOHsqn9spr+mrG8XbLLEXxPjUYOLkLGF1tk4hEbjxIk
poepUfpfXRo9R+8OQs14xBZtS8E2BnW1McVrJkUyhVwCczz0RBEPqBs+L40VUIb9Sa2lJ5W9SfN6
ihG0QOCOHgH6g5fOxhXHKrDmrskH3GlDT7iXDLd+hQtURCdJYuK2ovHXKDur4wbLKdopJsHe8YAj
0Tp1Fxbmm6jYVY1dEGTjS+fZuNcNdbZehm1WCvyC02VOlntWzIpV1a5O/TTBs74KhQlfYQ6sApls
mD/1uXNaT3akFOOJSUkdTLti8lqekzDNc8PdIrySC0VZbxKFl+zm5X07YW7CI7RJzMrwg8h8ysup
jHqu2bmTaLEYklMI/f7G/dvuGQPYouvGaUrlkB7k1xt3V3UOPNA2vzudHyAGhHYeTzTfBnqmHA9g
rU0m4lslJi6bNppY2+/fw2+HBywDjg1aLqlchkhavLkHyh3F1FvTre2O1Xyb221YXi8NycSD1Xjk
OocGDXqOtfcv+/xsv0ZodBiDk6NqBIjJn9/KShVhDV6VqP4uF2kSZ0cHFn9SAHm4crb22p91Plw7
XT4k9hZB0y5q96zFcgkukzJV6/o1ya0et0+NjZ/X7uuuimJ5cDJN4Ho2wGHiXecrbS4Ch6mVZibI
gFU33WEx3gNadgUkBX10JUYDziHLI9NJQMdzh3enYOuS3q7ycDSyP8hB/NfgOcc0YCpdL4YZDDQA
U//1eDthp3UWViN1gDV0+sdipp1Wfxf9MPK+vdbhohtspfAeOTZicQ122fqr0+/wU3fjL2o2VqbY
mwQmU3XsgRclybn4hVbOtBLv7IUukJIceDSgQ3H6YN/KiwKhxNGZfQ1dvgdg3YSlzfq6REU3rGmh
UBnxy3mY4tVYHOpp6Bhs1VjmNHI8C57Szy6ycNq6dFbBnWRSznm/GwQQi76YpUa4fG9bZY8rmqM5
hdIt3YXOLDGsS+1kFLezxCtAnpHhJ5N1iDh9HXfTDckIz3YTcN7AUN/My2LeslTp+vzsSjj2gbVb
h80HWMnbQJYEEGEvo08M6YqK45vgpRhmQfFvTG6pZ0yT/IuMHl/RNaePJtiYmIXdOy+mgNGYXd+g
yO+vgbdLDySUCgpQF2bNYOxvA+m2Y69dyjq+BWCu1ge0vM1axywpYgq49OdyRQJ49oR/+7qmtmqK
/PCckdd/PQUDCVVQ+9gO2T6dCA8+QifguNptzf44zBB/oGcGDt97/7pvKKLMfQNzIwNEl58pcryN
2ytIVnOv1/V2cpj6PKPqak9sX8JVNqjcbS/aGpKStYefNcvgc1eRs+EHWeQL/d9t5xdRf95SaXeg
6w3EQX8BMcRafyQm/6ZpjntF0QkwG5ICBb2Ybfr1ICWzjUWG7+W3cxqPZIlxmZuJ4PfhEP9DDFBk
FFOLOu2/FtMAZrNtsmUuvpP/jcS6L6kI8jjJio6/UPRL7TxP4mO962VkBvr9sX2DJ3O75EGYCTC6
6AOB5L6+3aGzkabAJfkzCm4zG0koaCLAds73Fv4mnw8Oobuk2AXuCBPlaPciY7aVLiXw/IOb+W1i
Q8mmmE6WaP6jQ+z1zZgwQbVg7bf08wrWko3GG2vJC4aIaw10Ncy3Q6PF+vD+ILyRSDcvjdYWsiEa
6llav6X9STZna0+X6+0cdZY6b/rJwK9NM3cpFnYqMPAhnljjFJvYM2/L25eYKxtQRSE6S4aUcEDH
CApDR3TEym2/IHK17EIKucifGCDUnZZsFDdOlq9q3UVz3RI4+K0uA/Gv9x/qWc/x15MShi8IpXm3
9Cob4OD1aCb+kq/BVEy3L4hsItsk/DQ63RLnexGtIR7FE2AmPKumhOCYnUFUHZTchnZlSnEZ1Hue
RvWoLVibibylapnHwFV3q8T30NqCyoYePtJqIHWF+DcnLlZWcANwooyg3ZXjOV07YekdfYUfuvo6
oa+Hi/cpWHB1YEBa4eemctAD6jx/IRlGQmaFcwE2iXJ3NuMRbcvKO4aWoLV2kzahPTX7qsyRQLkY
u0lZ9+jDI7769PI61mUyiNQ6YkwCBocFpkf64jstfsZhVtG4hZDaMy4NwlYzm1+w5Go2jZC7kSIR
nSTSkpwpV3humfvrUCNc9JE8L65XtZFl7DfWeYaAG+1O+EoTDW+jCcOYj7rNfzttKMca7TWEVVz3
97kZ0nCx+ohT3U6NZ1ao4Yp3T1WeJqxToGAzhpFTpXBvRRl8uPn+fnmzKGj7oMGe8zx+E3cQa4kC
mF/evkCZkJ5tzpdyjEOujwsYULcflB53gawHL/2Dzf+5+/HVNIYfBwPXEGAJKH5bm7nyi8JZu+lz
FmYmqyoq4jcwUi8bi3EbaDQokh23gzHIZQfkwAtE+5o5sreSriWpeMnNLFcb3HBkQ+abqbQMjI8v
gqkJvITzS5swl9Ih6G3Imw2CqQVyBc9XfZlZtV+ZGkefjaoOzpZoamo0Lm01FuFOQfnEyJkclV1D
bCrR5LX1wQ7523aNJBf0HAATU6ZH6OT1mp6rsHQHirefX7Yo0hGfV/5SrPZIV7uncsnZw0KayZgt
SEM08y3SDB8mAG8DUiwK6CBAyo4eUKgjbytuqTNXQbZU85e6UVYWbNjLuIYux4qtOomZj+/vZwB1
PNz/zASYacw/Qh8kOA1lEmH91w9vYzzBbUzuQQX5asXYEWUNXqkQXJ0OgFwRk3ZgWCJBe3zVyZxm
e9gSefvJPSHUoUcQ7J6JqHesJ2ckBQTyymLS8RfA/aWWNLUEpXiSR6ru8x1lGcZzm+co7V/3WaQX
e1tHee7jIKhsUyJrdDXSYFaRR1c3lR4VgmEN0exSm/KwwRNQozY1J3+SEzMkycsed7/RVKCeXhCH
Fi8YlLZ0k6zOdJQk6wPOwMUQyOvWoaaNEWHiDu4jpcuqbfdLUHvRQ7mmAbtk5FvjUGIrvEKDuOzc
dEVzlWaSJL3RNth8tlurXMpq0wSlaDFUXZImvXbM0iVuCxKoPrsynWSy3Cz9QLmL80ysTB5wpjUr
z5aJUupybg/1bM87T6cCN1ZouCYNR3shnq1vywIw0W4Hr6fmS5dM1VpffI1mEQWRNumX6oDQP6fV
UcTo1th7vcRq5aRc1VJlezEhOnof08zUPdXFaPYS6Jc4gpPI58Uxq1KsnJAxahav3PWd0nO8WU8l
PhGC8XCRYLaw3nathdhiN81D1GVb5S151myJtfLCO0fkbRn7LxnBcuFd2F1CNnK7tkUhOnCYNrIH
iASjLB/HHNGop6Sz3Ph8lL3jZNuS1qwx30qX1rFo+1IXVBGxwLWI85EX0pfpuJRXdI8aYOaEh70U
S5NTpdHilZIRqS4FG5zW1pxQqpQGYphGdpCBA4eW6HpDxt9PP04lmqxomJ55FGp2t3ABT+132mvh
LPf4gxUfxUHE8a/XGFssFWjIvPCICPGJCF+vMWEnDXxOGZxPLYb106aSSdYWX5wojai41aj9ntEK
AOkzh7jTVEkvSbzcNDrTFUXW3ezMorxslYbVLAFerrRWEpBtdLIvVYXN0Dbx60xfu1E9DNt89sML
mzFAhZGeZz8rL+Jubit8g5F/RYNw7PlZfqzd0mo/FSVcoAtLgqcd6eKXAh6ZmB7ToVyKgxcIXWM1
6vR3xLGi3XfgUNUWbTIiBtmGrj6n0Q89oNZLE/Sh0ixSW6HmiMZ3R5Wzc5kkDQ7tEXv6xg4y5ttY
Y3ap4yzAtjOP5Q4kpU0usmCCIu4XTXRF1Ncke5xGZczDltF9Rd/+9dj7k6Z53HP/gf4uLqo5GEJq
onjo9nUy0jItnIcZVTjsjfrHMM+7B8txy5vKt2ZnsypfoKvpZnZaTwCJOSXPq45Ez413c+CvItkW
Xl8P9hXgiPUjmTLvSOWk3i1pjmG7ZLLSHRKf8awOSTXZz6YFqP2CGjcNjok/AgEm65VaUx/9yypa
vtqVvx5U5/soyzjV8GkSnfxMO29/nZXZeigXFdyp2PKOaWK3+7aQpkYSBKjNpmVzxPB32TmYPxts
ILqGLpWdSUqlX2wZBH8vbpx/TQfV3y5Wn15lAJvn1dCjNDjSv7JrReuAqOh1HyKvDCVoLeZz21Pj
ZVuI+VPrDs5+1X2xLwsfu+RyktiQRs7yQ8a6vO/ga3yufVtdAH/mNzqy6aew+qLDtrtfL+2lSu7B
86oLJ0uDz7G70j9ZUCfelFkVX9pj4X+tgrH/mgCYHymoW9sp6LGm7kfJadKEtZEftei5HGP/zJ/C
5l4qPK0R1OtBlpfJesxc0V6hgSO2kFbVvVOG8Lhl7x01HevXrpfRKbZO68+yT9unLBSAK0tq7dqp
7DfDmjpPDtjsWdQu5RmSVMun1bXUdYhg6NGh5nGew6rF1nZdLispYqzu+9b/DAcinvcwKBquAlHc
InG7lNJHcA7WbXSIqzL9V1zODwkiTE8Ox9uxXooE4WjP2gwqYD8Upf3FZwPeo0oafwqyKDrzVoHJ
uTfwAFkdBl9iEgJiH02r7q6N2+YR5XvcnL2uaK+YmmI74fvEOnGNcitw58aOS+cqAyF4nIVvXXRu
H2/RHEzOA7aTW2zuuw1nZvMASLBu2nUqHvOmFDQsu838uQt0s01NE1eCA/q00XrC4bzWVfPEhlrj
5MCXYsPBU9IGDxtpQ5dQ9xcmJuMhWGVxXtL7wJ6Rr+UtxQ91C43Z26xQNI4j3LxNPHvNfahF5+JH
3TolvY5iylFM2MxyRvMiq4e/nUg1NzmFm72l6wk52wmhsU1W0gtI3vmgCyoN89h+Q9YLRnvtfEey
+SGs6hlWUTkfrDEqt+hSdwfML6R17qiuTK4SP63PeLDK24KjyxsiCjpXK4LWadd1LkdyjlBsvkG+
ku218WHjuU5hP/aWNW91EsDx9KX1twW9DaPdXvhwsG1R/QjpXzorcsu/bNel+yepW+uiLNTE4vLn
68z39MUohkJumjCod6Qm3d+as+PSWYLwKwB4d1unne3vmrxUh3DR4YPrDHW/w0Kyv4hUEMEDxP/z
p5XXOQrco1QkaC7sx30eDOK6mz2EblFClztZBlGzSaIkzeO//FrHW3foF8oOjPAFFCJ3Z7e0UORr
ONy1wMP70S1ycZhoXbrLSmr+myauUx6oZS+hPHtXqcW6dUCXf7bewvaTCO+KQnUhNgy8faEhce5j
b6y/gMDiITmv8WPqtdnXMrM72tNhI64bRkHeO0kRHIoZETpa1fvqmLWx+McPx+Esspb8yR+84dxP
VURKq/MtrZRutZnTJmVpQss+UDroLoSLbj4oKbivX6a7QkjxI8a0blvh63HbO20Cp9XPzqp4xZh6
GtQeAC27rNdJXnZiueHGvxdDWH/vVgd9sIz6Q4v7y5XTeWrfx6vgXwUyuSh9hdxyhHLCIoL+4HU6
qzeBFnJXBFZw5Us6HSNp/wM44l/O5YyrVOWpo06cFOIFaxeXH1n9RZtgDqsoaIdNXarkTPpT/yUE
RAIKR9X5xsroROAQbu+afp7OQsxO6XLv/aNelvTM59rFLpp86y6PJxze2yaxqsNclILOgyzOi58W
ITg9RkMaghCvIibUx4HdJH1i7QwCEpYhMZFcCdTEVsBdIop0k0xk46cuL+EivKQGspvIVF7yRoQq
TC42aDrOvbsxHgz4XrKhQFnQEKzm21iVOaWEvHYove4VdYUqQRoj06t4iCrmstoVsEv5leAEShJc
mfQ0egZIke7px2Zjy9GYLjqK4tDDLFTWfUuDpJ7pdXimKCVrM8WIm0RxV5wnTdD431mbBgiaLUWR
cTvU1Mt3yzhN6zUF/Kw/61PLksCLmVzkhlUXNjdFPSp66LIkUMV+hIGc72nz8lDBthpTG0mbJf5p
U8xNLyDDOfWl65eEeBbMSX3oIl82tz6W7sVfKshaOvAt8BBxR5kwdZytlGXl2pcgZ3MQHgELsk5s
RorV0Cg01Lxl744ALFfdkEsSDEFdKz+kuuDg2gRhFgzgHjO4cDVjodpuCvS0892IeB1K4AoWHxrW
Bsru1lUuCYr+olY/oTKUo9oo3AODH/9VRXBlXF7rIJDZxWLjoriJsfjC5Sz16mqr/HJFelvoSOzH
QuMD3nUYRXx+4fshT2twY5Tvm/XhhJ0ncu1icpCcYYzyyRn+RdZkyNj2ok26MAe1QTtKmuWp0Z9C
Y2FbBlB7oWvUpfZTNlKzC9y+1ABeCC5J6tMRuE89Dr/+hliKKaxJtMhZaR0zMKc3umtdbNfYorHk
CEQruaaYPIbCWqkBnaM3RtBe0lIEAPkc9jeVZ2iiS0fFtzgwz80MBvqv14e6Gyv+Al3TfI9SmKGT
vNBKW2xySEFzW5tyjV1xdNye8gg5N4Yyawrw839BPZ1oJkBhsiA8hs7tE14W5bWZk9DJXUbxdDcl
/SXDoTlhsgMpHR9+AtnU5JiP7bM6bSqz+cSzc55HUzBZ55VPixHwRcTQtEey76V3P6VT27f/Uqjv
9sUleXE3gf1pIGR5saIkPE9bF71NSdMmDDfW6YkN20ACG6j553P8TB9sI8liBM0xt5qCyvCmltSx
IBpR/G1d+u2D0oHUWvuBGZ62i5ltxw5z+PE8ExT9H8aBrtTiENrIeN6Wp+4A5dY59OLMJTvAKNSo
Ev6EGpa14I1p3AQRsycs1gc4gUAgXZIphOtI1iliblq4yAO8aY27Iw6EbT8uUPhOY9Uh5zzb+z6y
Jpe6BjAob+xEYJ1cd839n1Zb5n6+aTxiIntfdAqXyvOEfkozfZrerKamleHzG8GkJt8Ep9f0UpzJ
fB1TEq3TdoWmPeWJeaEYkq1VcFWUvsQxvBaUFNpN5NUMQRF2hkdNZmGKOeGcO3NxrDX0EGKftOwX
okHqetyK7wYVY+w08cK/1oMFHgeF3Uw9oyXUPS2nEhRaoCpqtzazNqt3LLvO/0otxxT+FCi7nW9F
QeZwPWfBHI9U3nLzTOOizGM7hW/w+LCbJnKUGQVQW24qgPH5YQbYHZ7axabD4LJNBNt/FdaGjD6g
4iq4C01BcNimwWqw/EQsycIhMC7zP8jjO/YXG24Am5Wd5EV9GGH+T/+QtYlHpNiyQKP/kTjlnZ1X
I2SG2etZhxw8Q/65YwlldwL1I4whyMfC29NeosLeFADb5xNGZbUlHq0AZVa0mZUNFmZNNjDDadF1
kzBjPnaoHPDzClILcl+TMCPqVgguPrxU1UoFQZio9zl5p8WGKdnI0dTWYS7oLtiA0IQLkaYI3PK6
Z9UG/+gIxP87iiGgPGWgTKLfo6XDv3lZtM9coRMKNKR2wGlHT2ZuMALpu+quXtq0fpQuGDPyvss4
LzbObVA1BIoVZj8CjnnexZ//AjnC3E5lAXcelzpOlm0aNb4kH3wG5mSigY1PQ9SXpay7TZDGS8pc
IH2c/4pEw0c6A0pwNMafWGfrc50vrGsW0+nELmmJZKSa2TenPVZ85pzH/8Hjmzq1/x9n57Ucx7Fs
7SfqiPbmdgYz8KCTIG3edJCSdnvv++n/L7uKJ0TwD/LEuVKAAmbaVGVlrlxrpXSGljohqKkYrY95
fAjWD21UbM4/g9e4GHKY0KjXDxH1On9fKwBxdhMeq70FQlUsaa3b6w1TnErvNxXKoDzk7IlBRn2C
PmCyvL8OCkCR/pYxvlu2XgJNNQ7yi7gfw1OJkQN0Xye7lY0E7iWXaK2b7NR2pj0wvYtBgPnAvgKF
bk7xShKQngB+hPiplgmwmfwGFrNy84rkAJdSjp+doewSv2omaTT3+WxXK1xqFYh909jYBzvmQvwm
rl+DoI9znHFxUbTJ61LrZXTh9Ge3ebYshEQHWc/+6s8bLLn7dauRMJyTgolPDEmumyL3g0vpVRvh
pFtzBBr3s19KJAAalAeTMENhvN9avAaJSZw+Tcc512RE+sr3ZYGrRtq3RvkWS7NqZpIX0XYJs0O4
cWyeIDVl0euX7cO72F8bYXk2p65PJNz4SyzHc1YN0oEOGuwoyCRqIaLAWD9IIHRpDIhuO9Q+kt+J
sP/cH2cc1qLz1N/FGSOumVoDG70sH4A/w66/tQZ0NPX7OvLXlZajX7H4b10YcSbEzAA0Z34oqnSm
3T/TG4YXNbkQ6DDgwGU58/M7xEvCcsCFXjYI7lWyy1FDyWr10Xam7bmsy3b8aygthr19cnq3crMb
z5y3YLla1kahezXp7fFknAoC1tdmjoQBDHdeWpHA7A7/wTCTO/WPI8coh+P89hnf9CGhAOXiKjwE
4NSpvi0psXwq7SR5gGuHZRo1nZ9xXMUFrmXbVbc71eHFv/tOcnJAcMludddlZjxdkDKKyTSb9m4y
ZroBTE5dXS4NgTDvxx3N3XC8U1WVbnkzG5SUN8vSoe54gW1LaXqTOOkaFHhfHYxLeimifYvCIDLs
3/Mx3MvoyvQd2SZ6GasNXacz0zKfk8xY9/Tc0VNtus+DtS7dpYFmPm83HVIK7kJnOo56/xkDGZzx
K1zqY3kd2XySNPju3BfR7JGa+MGQ8axMt5eom8JYJDFbfXdmK7Q+ONAHfIWPjKeLhQqrH2DR58KS
Y56onEwMAJMdmscp7fZTttLdZKy4auMO+LbxCHsjh6FEK3HIY+oULKQgXh4sicmNljj40DM1jLtG
qSgHVc9RyidWJaUqbdvalc/IZn/lg710W3jixkDjOL3RzWpqfdkErYleDTzSNSldPhRM/B6cl4ak
D9ldnRvymRZHMH+XNNXOTADU8BMQ/QrbkY+eZTbW/DBW1FDNfY0wt4caPZIdMWtmtaGInvei9A0Q
53pfmPmr0mjdPa17GE7h/Ww4WTDcJFEizc0NmQ3vxVLClY6khQtrjjRYnYhzNMvhbXjgP97NGMKy
YFzrUEnbc0Nl0EIC3tzC7r8UhScsBZ3uAsJgN3KBtJlO9w3GtSwkvWb61pYO3AKblH8c4x5e3m0Y
oSTfbjP8F4vndHZq0jGyMtk2qx2zD8LSlE2mnyvcLdkpEcx6LmSNR9m95kI48U7REPgTE6x7GJbV
WZ1tQOnCcNoAI5dL4Jh73eCswSQO6nO16XTlAY3wKEAG2nj3Ouxnqp/pKcIcjFWTq9Jl0gYPg1Ef
dZn19D9URZo08K44qfN05JmpQ17vaZRm6t6piZHL95EE0c0KILbjGRVzEF0bBrhN9zpgG+Ui7EFu
PoPwqnVJVZunrIMpB2PYbgNFIgk3R6IuXo+yJt0NwUB/HtTRpnp/9djIkaNDdq5i+2SmE/+Yz8uR
O+R5w0+qMZgxva+9nZbdWaz79si+w9zd+RKjddBkPKaZReS7TGi0uRn1oNWSi8gMeUbqn2xsallq
zBuhoLQxyeSWv71NHOp5Ukk/yMs33RW86QTHl7N+HwyJpkyakayorzmqN1C8yfBxyo/CAoSRORV1
e0robAHjAzmZyUmvdfUenDGUl256A6d8HyZy6cGRsOiUWx/k2IlIvRYVq5zF+ifgA3lFuhdMQSgH
tDV4KcaDeG0nHj1ktSm6oZX7/8bxSkc5+5mWJcu1XlfJYlIcMXkEPXQ4yZjBWvg+zenXlzy2KxBA
zxwK/sxJ+3R/xf5FXiKmRRIZliMFgj8pS12dA74CNMAoD7XQvsPMvg5OJ8+eoUHYkSGddoW0TWkn
i9ZUJalQJ3neid1IJablcbMVCI4SbUtLyN17lKT0x4E34IDM0yovY1OKtgYEmy/SbLIqDIR6oIve
3SulMtNkyWlqZX9OUJj5TCnX5FqOHEZnizPT3/lkYWU03mmMF5glJ723qL/IxqGqS/Afj4xNgTaJ
E4JgYoNTxUFyCjhueDcUowc2pFZyZbBsKZKMiRJ9WW3pR6pkVx/dqH7JMt1+PaqhFGUKaZiiSCoK
WweqwYLxD2jEPjiRtAkkyVNZ1OAuhKVKZfqJ2wrlKVeRosinuQUbJb2JjQdLCYTsaqD+mRK0VBK8
FYkJn1lei17r+tkZqbPyxQpu0TtO5ZqrYh3jLXLsCaUodMaNXgSov6RPcYxg72tddJT8AYFMXq+C
u8ysPWAydYZqIqfZFnNNglcMBmaxA9ureMFU0NyXc2eujAnFDJK92OR9QGBVqTY9hYHF46kn5+xh
u10hujJE9dTEk5yEwbJIGmvZzPjgZFL4nOfkx76ImWH4yu9zsRzkmxBzEtQer06US/DWmkt0NhLf
VSkQqiivHzU8mAPC6Ap564E/CMkhWOPUXp9D4ETfPftKG4urswQ8MLuVM85Vlfhumw1rUQcguKqS
lyj8SxVAxgpx4Bn2vIXlCg3npQn1IVINdtYV9LaO8vc7tqydVcemM+kNmSSsozyiwSncoKzp75XR
Vl/ggUk5oBFNXdJTi0mur3/Cu0vgBa0VLZQYk21KlaiWg4YwEYpuff8KzxNeZdUjhP2gIZc2ycfA
vq72al5TrIh5pHThJCNRC1mxgZCIMVLzrlaxCrySLJY8EdPFzDGG4VbtlH4Nl+G5Inw3Hyjbqw3P
Qqh54cnFD51SG0Mx3jb85oBNoU9HxTTXDNcBcR7BIOsoU6yLnw57Pz9YjNa1syvc2X6Ga28kA4tU
x71gaeQ8WMNKTr3ONSXt6f1WMpz2yNES9ivxT+MpDUWdpJX9LFtVl0qOv0jagE2sUMx1sArqWJRT
fVxKcVqrzK3xQqEzpxV4T3Nvw1XjJxQ/DoOR5gW9UUuWecjUC7sTjRUGOem4QpSO8WS/6KsdIJlT
YPqrIVI1OstyQ4m/YcN7CzkztLYbMDohRpVW4LAvoSzxgy/FP4+PTSKL9ADHwwYa51dnNyzuik0s
pOnlAA4VLKDZjsWxiYIc6J+itHMlzehNX5JjIaDKFqxq2js342K0/KfrCGUc1MMiSTJyCEueZ9bs
3K6397IUdGIyK4B9V5mUZuySOR6faYYTfzCotKauAompBppk/MXgwseWeXbo2gAk7D4o093ijQGp
o64lHdrCXIrKD6yjxJ8mq7IThpJa7lh8Al2WxHxlojdLgHEn8kqtjcYIYCjy5DCG5YEABTrAAVqk
peF3/OJ4kM1c+H/ct6qZG9c9ELICfVtzymDYENy7JRAJkd4UQVLRZIjAdNl9Lqo7HgzkQcn9BreT
rKxnGFrAziycoSCvUgCEOgC0giJah2S6VOHYZwN9pyMV1ZCzqcBjH/IcrzBVWV+4BjVNDBjqUgzU
eyZ16NpUgiksk5O45rlZ6mGbX40UPh8VZVhb1vqwW/DyyZn8iqk9zy1yhNV7GSNmUESCle5xW6b/
rL1JDnXF6dPOP474/JX+bWr7sxeidbGSCW+UoG0Ccvd+n6Zz7o9b9w/CiGZebwzUaMULpTZzDPwW
84LpjwFqO454KJnSHDRox6X70saAQ7f7HOA9LGiU9TzkQd09zh2kqPQ2KqnE32/pPDn39VY35WvN
MvqvZ9DWfS39KZqvfj7s9DXzavOB46FOPTRLN/1ptl3fvASWE1e38cz1waJyhi1vbgs7NDbvwpAk
9xbML53erz1r61rZ8WbeMoJx2bEyzWcmiuY2zKDGDsgLEsIvdBM3wh99ZLTrdGMuK/wvZ0iXh96b
/QakhvrOemK8KHazLeQu/zrS1ptOjA9emscwK3ezv7pDNI5ggCHKKvzCy8VAnpc1uFAa0DrLjTzW
3mKWGC3A1cCdmOFqDgoqs3YY1mAZjU/3cO+XDRZSmGMffaKF3bvrucmQauSnDDMcn1KT+ODfmGwD
5omEGJM9xWT4Nol2WsxB9GD1GcZ+J2e2TGZqzfSslnfMS676L41Xw2qJ5tRbHi0rmJrr5m7M+dqz
0rzLcsw/WXv9/K5FpN/edyCe7nNUDo3x6DXz1P4VEpTbv1rT93MwTsMdt8/VDt+puCB5nN35NEyo
tkCGGTTy1S+xJzDAMP5IeRNJ/A3Hbp2EJhFLRFobHgd3OoI1+oz+XabAaT7LiBiWeD+t5OFa9aCA
w8BKEuMJZoztv4ckw5M59W60MY6dU4EMAa4mNUO2VZ57x1zEltF51WSCojYqLBuQWNiqrToodKKs
Unz7CEVZg2nLHyFIO8WBSpGaBH+27TY/EFZbaWP83QMOZKgZGPCKU3HxTCeQFEp9SK76l0Q/yc3V
p2CmK6ceohjaEbqXgTRsCdlh7IN4Y8C76J30gaMgT9UijR27O2IzDv0s1iCUjT81QNnZOahyA6a/
ve/e7/Hc9Wb4bnX32ggvxWiRbmZZICXSbsH0+2dA5tPUtNQkEf2fmk2So9XqiG5D2DTNb2MbxvXX
bCz8+O8F75npfjVns/owlqPb/Fe1N9Xdbhp3GsSUYTEiKuBsWzIQZq80R5tm0FC+IjsptksDujiF
V4R8yercOGksB3Wh+l7ZkZUk3KQNhwPXi6x+8qa8DW+3dYSaGZs2Wr53nTUl5XaLk8iInGHyKCcG
jA+sZSClmOrine/U8f7nROKBkZIPkXI+M8sXvODijAVWRV/s0s4t47YZSqzD5o/BwMcH3R1UHyua
H1PQK5+huRz4aYPt2E2WJchhz12Lz/NprUyvvUx91zMp2+lt49yRhTcv7Roxc4YiKMlJAbywuGak
RcwlXdLyNho36EmwbwMsxs3U/lSYRme+MGJouEHSs9IyKsv/FGPmMf+6Jfeww+kvDp+xvQl2c7sw
pzoeb2Ae8qVlkI6PgIhzfO3ndvlnzsDg7qjrmo/MtPBfqnx2HsJ8ni/TErERR/Bl9+8WX4T6ZkDy
2t+mc7n+1eO+j8x1t5fsvAxT+7VLWrt/2uAA3QSAKZ96L+wfFzN3n1ASOPVpX5C9XG2v6l58b82/
bkhi3xHdSt5y7qbXrKqc39O2N+6CmDjvuc0239mltTBuliLb/IwYh6hWts34B2lI8sAM4pkxanEz
OQGD5qAH2qDff4NBrw8YeqewPnr8WE+0IHh4RTvYX2lBFN6zTZlXn9pgya1zSkO7O2EyB0Ju+bN/
mwRkeqeMtpZ/73l7ViBUDJMcMpg9fN1rnNdPzHB2zBPW8fTiKV2W82Zn7snOze55KCu6xTWje4qb
nAKJvl3X3AcVE5lyy1me8jix/gzNJvg8LVb2V5YW0wPMR+cdo9NYZZEfX6PWNuEvle6DvQxFeB7B
7deTbcb9g2XZzX842zgZ5n0o/mNY2DmmCfuOUu93pp2kf8bUQ/hcLPl7Ro0xfNAeo1ts3ter46zm
Z7uy09c48/yzFxXZdTH2+GOaw90JFrukEzvZ69mo/e6ldh1Camak8w0Mu6q7daog+3ttDOvTQJ9r
vRSz2f8F9xWXKpiNAIBuynS7U1skRJa4tdZz1y/xCfHMRqfaKNqXcGScwMWc7Kq6maMa8/rRzObb
wA+WL3lELXaDC7p5tt14hhiCeS7ug8azxxn/uCcTvMF08z5ZNQahU84wzbhao3uvrhI4keOyxPdw
N6fkQlxqPoXTljw1HTz6S0sG92FJsuVvux0TGtAzdpcnJ2+H/oYbcT45oqd+b64y0oE+BoNz2mSN
n/na8jQk8X5FylH9VRq4lP6WhzNeIvzFNZT+wH8zzswvmIDV8Z1pzP70e7RBZvKew2UNgvRC+b1H
/m+M3AXdLjAmmv0suS3dFEIvEnwaqEZzNnAXnkAxmthyLvsGFIzUd6zWd3uRFOOzvVjo7aHntNY9
OFphfd22MVrzcxgtofeazDA6plNgsduILTaQMZkdxhzVO9O0q4KDnw1pMhqs2Aw/2p0TX1oN+bus
2AuYRKM0uvbsAboy53vZb8tNVcdT8LyauUknukES9bRsCa3desa94tbesv19M/ZLcDILb3if5ZHb
4GlqYaLWQ1CEksaQWZDxuw0RUXNuS3pFN6HDAX9L3O3Me5ZB6bzPp9Lbf6lH/Z4njAsOJpwO8ALu
3xZmGm+4+J3fbZYHk+vOsZDMftUF4sgJ9yuh8RuPTHz8A1H+BZ4r7ljY/75R1C0GlTuoQ/Jb6saZ
45y5HOImZQOuFUhFmzSavyxuUMUnSAFxh/kcGqdyPRcm3gQ9HQWMmn4lyvnB4dANGDXpiA4UT6Af
pWoDJczWNFX62zeQXXV36AILLKyEmQqhVPCU7tXuh75MFXq6i4DAR4AXlZ6wv4UypVCYKnFIPIJ8
sPP2did22R9pesNeAMWppPhRYIYueoaj86SxFQ1AqAysZF3n1SkdQKVgWLIzOkKyGQdPXVSP5nZO
jKClX68aq13APHBwA9hD1Lgaa24Vik0PUspKnSWtqoX0c5nH9yIP3jbyFi/EiE9sdRml84aAPo0W
HHT8gT6pZ7BVfTDO1yYzOUSRpG8seoZgisrn59/7hvgu9k6uB50VVQu8KRhU3xPf7XbLIPc36/vN
MKO1/YdO8dCVr5giVQW2nP9j3Pn/8fDDZ+X73cOaYYQtU5vRz9hoWt4KWt11t8MGKd37tKGZ2Z0K
HE8451KvbTn6vdSd1+aOEe02wrvCM4E3k6S1cg8WxST/acu44Rd159ox+xUNy+HVNVvOJr93/ODF
mDh6Z/rP+FXyll3f/+zbk8O/5aiLKPSxIZE25DS6EDgfXUSoaCPGhQMM+1s6cPwmkridywiB64xP
FnFaQNR8muZXjtV8Xy9zDgUXuq7h9k58ytSFGrQcuLFgteWP48QMype0RLJv31dL7/Hx7b6bcnvU
yasJkdMZsG7Whl81hkZ9fPX6JIrK32v1IBbS0nX7g8MIf+uzbY2T6bzDsW3OtocKlqU/XQnXnts9
+uuAWdmHBJsTboARaZDNL35fpDyzbKgEOUojctH6ZHVME1/vNjMX+GBGt+tXd946tG568eg+4tHC
xCKzzCB2gvZjXWvH3VQ8Jd3S8cJ2BL2ZeZ8i/9vj96XrZ1Z+bWa3jPczrVRxbEnLBTOQDzEJt/85
LkO5lMypPXybCrAr5EP6HXBKDPKRrUuK/lHv48gsfMxQ6mKB0XehCbM7zgtqkbBdzxHACmanTmHt
1DpGn8j17bhz4L9pRXBY43tBdXjlxiq3jF3HQp3PbL+dTDkdCuk4hOgOufPGazB1U0vIQCHJi7Fr
K5qMSzxSbVY3DaZYfXppG7fjIboWA1Wau2Eqncq4K2K6lDUG8IdxESCFZcYPGeNDgvUOAz+cnG6S
yQiG5NmcbZzyTn2cwOK+LbZsnoKX1uzWNf0NBkBFQ9Bmnizf3mLPwtNog4nO+D3uYazM+6ztpPIp
Q4po8zQ7W+Sex6wdradB2U/i9IdU8nkd8867Mxg7nFwS2x387F0O/ZRrZOJgy5/+Yj8fR9C/lGkI
8glZ7GrHRTzjY8vzffDg27GnZFTb+xkFoNtD+bAdw4FSgpCkPnV1syIZdUaf3s1ZuQMCjklTIlSG
oVs6WV6FR0lji9Gh7bcIUF6ZAIrBwZ9LzNIBJmPqXIQKXDmlFHQk/dsOkUMVn6FI1UPDbB3TqIMT
WQ+Z/v3aDiZPd8aIihYs3pHyfdqQFboXvfDVi0HBobaIm+uuLGQ9PoLfSxG5+O7JgqtidZfUhZBe
nVp7xpqP4ToF7l30GKigUBS0DtqwMN4EGKiMWWxcynEQPxvtKNfldYn72wnqZsRaziFsxMEF17Sl
HR9Ly3Kq6NsfbnaJ//k5HlmxFZn5HGzdDUoxhqDcUBqNYUVZHCz1H7pllzjtXLXX1fGqGdmZwarH
2VFJO1Mb+Qpcn8OaSDtBot8St0fw0Lh/t7cF7qlw74sWx8Q6jzowfYhch5FTM6RZUz1SeK3M+9z8
TUSjWjs67ElsZOPZqCZB94idVZO8833kgqzONppHTIO0blS7FObe4O7de1qrntXdoQQT1yS72wRc
R9zs9PGNN+NkAQkIExv+XJstxvYhWu0YKcRL1I5SWqZot6RL9H9NPHta2okxbrEk+p2f/2ewBEi5
2IMHhnBfFyQwUMaTw8gmYsltDl7BBkZ6v/AS/14sjDeE6eA9zfdgoxdYtiOH+78cvntRhBZJtL8k
iBTJHtrDP0DRXHWXS/tjaG7Rzzfi9+pYvt4GsWS5giJGHpD0m204Q2NoKjdcXzRdQ/P6tEhWkUmS
rBLQGZmbbCqNcP9vTAWOQWH/DgpsSOzmPMtxHRm39TaTwYIlkL52zmtzpw1K28gipfTJiAYm8yOr
wcmXy9w2DXslWkT8mGZwF3DmUqQcvVqxfoqD/H1KOlH5p5S/Y7tGNAHZdwrhQpQqIsiJTmT2ZWrC
pJo/FkUtR5q2/Mo4gP3qkhC4KRJ//tQxPnmbztAt4RRkugp1CTjhmwzdhQNBwj0m7+qkwcvsQjoS
1s2VVIRlfxmwnmBfgKnJSQO92Uclq0J41KRtFUI05wSr7u2wK7wcBs00TU8jJWl9jX0v52/ZLitW
2s6c1ifVN9dtJ9VknEqIOd4N/TL5BkWhDlxsSHHljCr5N03OseJcGhrgGvTyzoNB6bBdwEjlSYVT
Lx/iTy2OBEwkTi36ZfZIBl65VSGtKg4POgi16oXnmBxgXIe1scUehu0mLftuyaWHbiym0JA0gxgO
GjBnbhLi3xEebW841ZgibE82nCuaJ6Fh9Bzg5VweRrtr4mxoDaiMs+kExQA99VXTFxXLwVxSnB0+
OPDsik8IlWH7qdx/rWhh0YoTm0xZ2oXT79cJ6ndTXSJlkF6MB491Y5TjQtLFa2gfVbGi8VV0tNLh
Cqvez5qHeeG8a25o4gGaNkYRpsvKcHXMK6bHZK+EJzTkkZBRlPDDNduDFlhCEd+wzTusTzSFtu9o
MhZ3g1UmcJ81wXlcbeEsKN5I3jCq466OoERsD7miU+gLDhhewmWNfShm4MNGGdFDIi2kBVvaQxy4
p6ouy176nc0Wu2cPuMewT00OPDW98xghlMy3IRhZaV/tLnVpDy+FK51BZDeMX6aFfjy8qQatCz4U
WbEyJxqS0cb4VzsD/cNWqQmE9T1C2mcHMkd6iZIP2by0SX9vQ6pJ71P80UnsWrovfIFmi5mGm/PX
nPgd+eAW0dL6OrfsZWr2zEwMmry6/amzmNCZa3rQWxDXXJjVcKjad/ph2gYOPP0lnKx2H6+E9JAA
3++GpID6z21zGmjUO/xPNzsjeUmad3HQYzAYKb4t0xmkY6g7sOMqhkLndYQc+HHLqpU2hapcdT+V
Q5Ilpn/QrUy8DeStj+4KP0/rLLRrVmEZqDDuLDvcxxUCudWiQYFTG5qfWpxTCnJoz2Yq2KfYt8VH
sTGAj5xHL7FoVZ810V9vRjOrgzk4tV1iGe2NJpkn6oXBLJBFphqFUYsJGC3mqQT02k6DWmsTtO/7
ZcuHKkRmIx3LDeApObIRnSWUikqiwPG5NAlIV1x9Mq87D6jG40+oe63FfOjsmobWhVbrsgCfIexi
6XhL39YjssAVD+aXhiFmrFEQgGKkheBPU/21PMLIwrYkHnD2tytqx2wPZKojZ/Qeh2g7yVrW2yBN
mCdwyswqLR5a23C79qZszGSOXkaKUNbkCABFGMpDv4PAtyg3EGODE8P29liLeDAoGoTqQZjjjiI1
ZT7wYcw1z+bB3VMetprmwsElbV+LgIKnWB11Eqm3ZZJ2tSZyFv0k1GmjYKADhA/ukYvQT28fjYFb
TtrOnO73dgjf4wfpJahdlLxGyQaWI8+s4lb+EsbXZJFg0lS0zUtjlTDicAmPZ8iuldFnNTJl1w7z
9hPS7J0/KMgzYFYU05QE0wPMFGEiiRUM1x3TOWRHFnEvfCbtRKW5G05dWhtQt79GX1wMF4pn1y5g
OZ9Gf+uS+ZQPA6L2D9aazowQPuttthhLLPzZbOl3ZJqnNe8zq3wPypqCQ0DrOvbyHMIyrp6zppAV
7PiD0LAzpX3BxNvEeru3Kd3MbwbQwY6Tn13QZEmFqt3OkXD9mtzkJLoGGRhHEp0UK7DzJkjDKHiF
qFYgMCIUJNwtIUTBOX2G/qZ49MnDIX/FEdTq4EPH4GGuaKVg5v/pdNxV3DGDds7MiMDZzsvwdQuC
EEGm4gjp69H8LsWAWmPDbZ2P+n0x/Uw6YhZyaepiYABDAnaK/ZwMb2BmqTteaSBjAvKsLWtpxXcS
JlU5OLepLNClpnftfGwi5MIebBEstP9JhNv8Nc7EqQw6KLzp9fApSZWUAdqyxJhB0YoJz8dDJvTD
mwhzukHLU1XRec3v2pU617zMgQ8CePaYUrQst74S4LRK4pHI3I+vJXgAiphob0IRTh5qRn2Dmvbq
KO4irSfhbyh2mg4xikGoOUz6uIwVd9OzI5enryN2NS3C+DIPY0Q0a5KAdErJA4HXFDKLj811/X5W
ioZZ0QPoAEvBUqoOm9aDTeqA1NwZlPySv2jmXdZjJYFPE3YfvCGNGHRFK8COV89Cgkm88SCO+dAj
2eZ5JawHrbCkYSochUJFwP0wiukPEFGTz3YXlT6rLpDh1qduopcZXm0jFCqKp2RtOpvP7UR0K7QS
4MPby2FBWSlapJZKlTiQcOwz+VFY+1r15R+SgmyNh9i7H4ia5vpg4zWKe6a+b72I9MP4xsqC1C4v
R/HqNeNC374OwlHANnROI4mYn98kC6ZNpDEW1unBObWxs723Z+i88XVRyV89eTsH9+YBlDaP69ga
Qfnk9agKYQt4Xbz8g/UOwfKmjCF4uVRWXeB/dvlHclmFoXVz7DjDpehpXwanevQE3UrI/PkrmicC
pYXgnsRX1kXIn8WTvBrmdwMMDU5Ix/i0Vz3kmtMcBgtfwqruASvcJq7H6Bn5ei74FeRQPrH3SvlP
5GZY6QJ8u/H6xZnpan1eMLjmxjQblGYFl4gtGZc7OhMFNkR4Mk375Od20f6OkkhwOqcPBacb9lVW
roKNSCAGftBAUaJgwLZvZVNOGS1TAzZWLJKTn9cTb6sJ6Ev4+2AuRNFENfd2VnBa9j2KoMZ5WTKO
mYYNEayMF1O8I1etu8Fe9ibD83fOnfxRrbufX8UPtST2jgx/tn3wL97KW7OhwEwN3zUG+zk8BHl6
6xQpqwEe9FHX5ussGYhmxVZK9JOqzOjnF/M9KE5hizkfvQYIXBZTQTA5+r6uzuNm7AYvnp9TbxX9
4TqTZRFhDtazliBBcsHE4vbnX/zDu/CghViMdqXf4TAc7k1FbY8hM1Mid3r21IEb4AKAJ7i2bpvc
Dh9DnQvM2RQhlExU3v7zy3h7/wALEt0Di4dAIf3WpZAG7jwk+EE8Mw5DoZapyEmAsIWsSdkvuiNd
y//8m49Rj/+u4gEVcHOk24XlKijJ29oWhWCCyXRsPKVK5FQGMXXPJcy7tkcVfQgCNdtuVfXnFHYS
jzXpy4W+HP9mtfB0ftWEertEbSvgWXgAFZFF0+Qt3OHDmMK6LTafdIWt6ZnjIX5VS1Rpd77RUZX8
y1Oyrl88J1kJ3z+nyIxcphNYmLRFXNP3S7T36ep4LrQEGqHujlm0YiBC0JzNj1sydu6E0nwMzC9l
4QscbTl9bX3pJqz4k3PUMZkBGDoJIuRb3lxCjfqF6f6bIQoemBSsHpvhOj6UenoEb66QiZ4k7d3u
Pi1VGO7pH47Xj21xj42Ni/kU8ZyAFjBhrPrT5gmByaxzHpHkjMkKUeZlDbC3WC414EowfTP2WkrU
hUwtk27hZ3I1PCW06IwOamyM158/5bfbUWYfeqHt29j9eO4P5qJEzRkX/Ch4/jZpRm22FnMdwrDS
9ISHBJXJT9CGrb3yeNQ/vwjv+0lBPEjbwQ8wDAhHuLn+YMfKyTYLIr0956gzOWrmbmjC/jmaozJ+
TdbVwBxqNDb4gh924jvvtVATwzJl1lXQxXRfxsDb2uIW5b8JRSkek+JLaliMCHFO/mDN2ESGExkn
A8Y2eBKUCok4tS0Ww9ZJlYeUbhTMazmMdDLaVaBrDLsxGcSZ4Q/YCv7TJOsMKZLzGAHH18j3IpDQ
nv8jf6fQNpZEw0dOC+OPILuGaPEKjmpMrBqYep0N66QwxVeENR2GJFU64Ploco1PSRh5GdZgzhz0
8wWc3BnCGkZpngINz8WGAuTWnDujTbiWdJqq20KJkZJwkMS6tNM0NS+BR2rW3pieM4zjQ9+lOO1e
KOpT8/Xnb8/6YQ0xf4O4YXqQIhGNvj1LgpAojfwje9ZId6tun0yG+u4BmBABG8OVljKiE6kEAJ7y
N9eQYqfmPCGAENjM3Auxw2dk5MZPigOnb7uitdb8bq6YWS3wk0M//lUj9W0f1aeJSqtY+i4WBqdv
zXYd5rgBYpv9E7VN69V/IfFMnfqqyO56sJG24INgdzjxHZJMFbbTGRKW+avd8SYOBjhU+swZ8SOf
ofH+W5/uGTVCH9Bqewp2A+4G2GZcOcmNsR6y4v9TdhCYEOk9h25yIPPDDt/Ef6Hu9Ezg2eVe9aQb
ijqZ61SqxmC7jLwRxgYOgr+Aft/i/YQAvCSiEI4H0PsPqVoxd0LcWNqnLM0DAk1FHeZ//vb9ZYBB
9PsgGqTzFlvYKv5qfscP3+8AI0H5FJDdhZDyJqTX5ZaOW2ilj9qrfyEgSHn13RiRyvJEjtMp7f3P
d9MPF8Brhnvu47FL+k94/v7U80ESfWbsDQ846B7Rwz3qLX34JZCuJS57FPHZrQeFPPjj598vN/jv
UzeE8EteIn6glJg/HAjFurjMRkq2x5zgsv8WhhPmdOngx9T7XHRvDFffZnrVLxa5/f3kSc8mEySO
RjiQkhmy5t7cd+E5s7NXTf/IqIu0m14Ct22216jq8/1eN9PrwmqcP0arl6423RqpfDRNKIvtXKDQ
Lp+oYYYAg979zOwG0J9rb1cSm3W3nv6GRHh6kxVrCKGbaNpmh6MFqiKc8+Z3uqrCiPj5Y32bWWEI
zcJ2OQyo3OWs+/61xtDqVkxK8scxmnG0OaEdyIrgxJy6vuhwPilmD9mgGkbibSDmXyemusw4iMDE
nPxfvGTv7UvmWfOamZhrE+5+KEWWEh0ABMf8UbGes0M7qTI7hQj9/OZ//DoiF40cOJ6ByfH85t3m
GbY+0bx7D4nwe75+k7yXMwnsqHQTv/jCH1IzDl2KG4IYsyRNhse++cphiFcxa+ketGYuPywt1gQV
ND4wi7RdZLDbXD6mG8xbC+GGj8fXiz3BKy6vTO2Kzf4R45YCVE0DV3rCh5eYLpFJiZTXQyOvmUWN
cMQZZciokffePo0lsnA+lZ6GJ8YpjGqJN+lmtEoJzikfsIS1uUkaA+MzFeTgUSvFolY0etMs3Kwg
q6SRPqZJD1wSTopXXi8CBuU4BYPSNTH2cR8ylcOh58OWapgrmStSzejqXgMrk7TuW7bSz9luQnXu
6PacmesBKyhTPZi5NkREuge1FEdMtBBJWM+wFr5EFwVNUnsgVHM7yS2xf/hm9RyG3BfoGBKwgCra
pgVK/U5yopntqqIopQT8uuEPOFzD3nCT8bT0Rr/5t0PFJI7oPu92JqCpOt00F0yD0F8vaIuvXsLM
t/fqYeliRYfjHOdwKjmNoWjcuMGvb3/VPWQgrsNV4uD6K5gQnEUgw8N72qw9c8tvY8bVbNZZUeZ0
JRjakTzMoJtF16XbYtiPyNDJ7MAb/82z0ym1W7uZ+6FEfDxjpwPY5ZLVgGi1/yW7DPMT5jL5+kXx
8enxl9l4SnjcDBSpMJvNgcmyY7nWlqj8DCV+hh/Q19eWbRX5D5XdLtEjhqDD9FvO0EJm0wA1e3t0
o9KSSKyb6ysGoENFa4x5dYmDDY7rghlh01l9gfiUBecR7N3vLrPZirhQeyYpux7Ei0aCiT6GzPPJ
t3C1dS5NWTCK48Q/AWaNRW56t9rwoAZSiGDgWozo+HNXADcOA6PzLin8pdxuNB6rG/go9QWD1Ihk
PEFL/IrZBF4OJyZzFO5Lb2IMhUXEPhX770rZ5vw/6s5sOW4jW9ev4vA9fDAPO7b7olADZ5EaKEs3
CMqmgMQ8JManP18ScB+p5BC7L0+Eo900WQUgkbly5Vr/0MB2ey5AceLfmKRL4jyujH/arH3/J8UM
w36kPzr0b/BrLWrziK6aNj969gI5+Q0aWooF78DvpyGWOePSAWdMF6PL993aEtyKxdjdKfwl4stK
FWJTM/EoXTJZOSu7Bie3Oq0o7Hu0oJbj1hcmGiq+yFIEEGkePD+TGm2Itdi6cW/bNQpsCVwwu7b4
CAnCSB/Wad27E0s2e1m4A1JpDarLg2921QGRBTUN1751pFH6vqg1E+2OcFiRPetRPcOliIm5YjpT
00wdfdd4GC0u+xrlC8rFm+TXpsHmpmhTtgfo3k5PNS+HrwOcuY2GOy+z4hGg14bnLKeEzXZ70nWK
+bMLb2UjsK1Mz02nbF3qmR/42kfkUAfrEKyha2sDbRS/deHIFyk0/aXOvQ3T34T3FM1m6O8rM30t
oFP1o4+41XBX+Z4NumqjGk7swV811h8nSXYBvxa8IQsI8lAj39WFCci7spyhoJq71rvXZoXrT2o2
omAA//a06TktE/4KNKoZmSDerw2VjRNsr0XvTaMtoJZNOFQwwebL5jy78SlbcE4EeLSNId6s4kh6
Yqh6e2MkTnLriMpdoHaugVKUkU8QLabKYd5lVaJnwLgDDS/IXaDZEP2bVV1kXL/vpfDdWvPsf8C0
mre7ixBrgB2Ph5cBrWA7Yq6v5u+5/RL1OkaBIL8RTNdIab5gsA2/VXAkNlm1C2zShWsn92967Qsl
eyNJxwgtL49D76q/3naJre26St5s4WEtMm5CFBuLcuPBtiBamJclgpB5HqNOKMTyGDQawuyA3jgA
92GptUpeyFj1IVauFfqLNlk61nvq+JWs5+C/PZdeOFn/nmwgpZP9OMPAAIqMPgR/b62H/q1DU1KI
5/5Xuv72gvSVoW2ier6ItykkQ2Aj2zZne5KcZvQX1R3Z6iZZ9SJl3q0qYPPKcYMMSi/g1iLNoG+x
0bTlGldqyHlsWr1qRmoHMImOXtHwlqrtRZ5Ob+ePeqXJQ5ydVZqw/mSsKjLTevU1dwNaog4OGywp
w6mQeZQRUNVm3JdMPryoFLbEW105OHEWxm2q+bN+08Dso+tSQ//63OKqknyM6TMi/EiJQXvOU2iH
q/VXvnKht/5UDQyNDXEraa+aE6toU5kiiothtzkwY63VdiWgWaNh/4IBD4W6KA7KzDpqLhjACibK
C+28s1/0q+x6VA0sasZ27odYcERxuXcpAPbdodd13GEPcgWur9M2sF6M8bZMYNvucfAlAlyKxuxB
AmJcvpRBGDdwTZIQBr6lLccc5gkTYaXrbgF5Sxy3ib4S24xsVrnF1qpDRwsK/XZC3AS0NlBFoOGy
h5TeKvy35bj9mlRtcB8TtxVeJOI5iqeO15CKOqsMm1OaDokWpvIqzsIo6ZkwS+cm0ztJK1Iizrqa
dbQrSDUyOc0hvmmgfIhf4wuxcoMhbFLx9vaN5Id8IwJ8qjZarET+DSa0KqtBTVWMQp2tgLvqaFey
Ftb9aCU6ai9id8kandbkqV3Tw00ia2sCxmvLdRUBXZuA2/RcGcyrMoe7JqRrkadbM1twxy527kMC
zxu0JeAURpIgT83oMkU9iYUuNF/Z1K6zeRPHSNc1lyqAs1KiGyywnW0HjMi79GXZVAL2XeTaX4r1
ZVcvQlkyxaYPa70EuNmD5eqq62sNcdwN76N4KJ0qXBmZue8pZBBHANV7XsEdWioUd8FZu5NUaIoc
TBlCLuaXrrXJpsOtHTt3DnrDRxHh+wK1d5WhpL+tkup0xU8ZpBe8/6ZDCKW610dhGQCQVgFHdxWL
WwdpW2PA5pe23/u+WHL3citWaPEoMyOMIVgm7q5Jh5diM7tkBt9zIBjBdtPp6dGwXfFtVu4oWBnX
QSNk581xjmzkdtN/y0lMmpqLBlsyM2cb5M16iB26auxQIY+S6a5b0SSYI6AudeAQMlX13oZH36Wf
fn68O69RBL7pwcyga+X4GKyeF+kWx50qEZf5VZHXgLM3HeBN/GheO1kbzeS/ujBMIY7wlGcomTs0
r85LcXlmycavluQqzZPG/zJzUvAA+ddYgmKN2GhTUR5KxDwI8z+/8EvZ55uyDOVxDrS+Td+Mrgde
JWeASE3zrZZvTy7Kca59+5KipHTjqwDTUyDcdLt7zz/Bd28NIBVLn3R5GdpitrBXddlTW/MmezkB
S73wYcmijdGP9f3Pb/IcnwooFeEzg+MDEjv6jx68M8AHz6sH67ThxlZk2rT5l7epKpfq/lTn2hHe
Xp14KeKIvue/m+RQ1/WpyidwbTsTZQ3tXVsJrYpD8FNgjXcF08AqDvZqHN8kRZ7DwhO5VoJSdVrU
s3cJmaqVHAp00Snar6vFeamovzzm//lz+p/4udrYNt2//pef/6xqZIXiRJ79+K/Tc3X3VDx3/6s+
9e+/+v4z/3pfFfzz0z+5FX+2VYf67flfffe9XH27u/2TfPruh0OpjO0f+ud2fvsMO0K+3APPof7y
P/3lL88v3/J+rp9///VPvJil+rZYVOWv268u//r914Cuzb9JSerrt9+pgfj911P7/FzmT+Vf5x95
furk779qhvEbPELbxMwXLSydMuuvvyA2r37lmb8hnkaVhoOjp+pkrPeyamXy+6++9RuVaNR8YTs4
1L51ftVV+N38/qsT/EZHH05X4MLxYs79+vejf/cK/98r/aXsi/tKlLLjWc4KYhTWWVPqe2ApQaA6
Ix9W6FrgD5SOCNH3TQ9ryJ8Uy1P2An1Ds4stzb+ZCzQcIEN0ox9djmh7No/IBBT13TfDtt3at7dy
5vdHax52IpA5bkOnF4ZgxvelQs9xUmw1POO2MWPXTA/AMhIaOFKM2gdZIKNBn6XqYrEnlQH1d4oB
7KUfBUvgvTKfwuRWFhlyAD61ihOGt5b/0GmlWF6p1P8wZJAV6UpQJAZs7RCIv7/NYdK9aHKs/FYz
9TzeKWrPdDvBDR4/VjZ+ofvCEHF6GlszbncIACqDTo7W1SulzH+6DRijvDnIKAzY2WhZc1PNk5/n
twUl8vJLaw1DciRUpNmOQ0flHYF3TG67b8u4Dq5TfcjlVQxC1f/yyms77xxRK3fZmBxgp7bDvZyN
R5TKFO2TMbgq6E0mxpVbyUwSfPsi0K9rgFjmeynIqnYQXcERI1GR1Zep6UYIEZb6fPPf3w6kNYdk
g+aq9YO15hTgMjamlnelTrrlQx9b+C5UA+4LFM0nfGbsI6l1Fk+cJj2gPbBFAKeAR8TQKXuoutSa
L35+S2oAvtnCUHFlx7Rc2isBpnwstO8nTG7NYpyglFz2bpdX4Gbjpo1PqYwd3BC6OPVqDtirAk7Q
O0X61ZEAi7Ldz+/CPO81E3zoLgU0maE30L8/mzCSfB8kpbFcRnNAGvvZa5FVb28cvQOIAzdRE3jC
mDraLAJVs3SpojCxgzqxdzN4Zhntsp6j2lfdnhw9LGfsnuZwxGe9MsNBi5MYxfwJDOl1LLGofUqm
ye8wZqDjNO/oGzfZEx4Gqk0bBCiAP0WDzf/Kvo6lv//5k57RnBWXGqq0baHLh0gADf6zJ9WclPaJ
GKPj5mfmkTxznuQUlnGXRWeUWh4ucTMgcuNxCkDnoW8kxd6jLdqg1JBgaCUP/PPbOpsGtHfA3QDE
oo9HiGNP+H4a1I4l5r4yh2MhU5kdNQ659ZVmLDEy/0ns3lGvsIqdHSeaf2r8voxfWxln3QhuAL9Z
XSd9pOVEBDsbFjC4mOmw/xwNrTHkLWfn3NwV8+z8ZZujnt8mVtrJ+1YgFLJDr0c+JnFW67uuzFPn
UhZGP97EXSHqE82zfE73uT4tn5Yun5ZXekZnaa6FISV0H5tNk0YoS0aFvm+6sJ6P5A4uoBI0tOb6
R6PL8GyBatB1t2Uh83cludb0yiL9YdL4tGhoxrHveMycHxqgMrcmJaHZH/tq0f27QV8EBi9ppjlv
7KQblyMDUMXvBr+3mwuvBbd+27SO3e1Q0o9s85XJcuajSjAFo0bn24a97Tp0BtUYfTMGtPXGbLTy
7ghwO3jjY5hqHHpYwsXlUuDEcqIxMjy49dK2FwWSYKGLg+hDkXLuCxPfWz6NRRa5zwEqcLdmB8Hm
YLu5ga0bFqL2Dr6gNeFR5eFhZMVCav/d3qRuHg4nTbYAaI1L7+/7mzfmxh6DqmuPWLn5w0M2TqkX
wS+dLCrPkzQfl9ldpjdDjd/K13FoK4momO88/3zB/XB24DZY/cx4gH4+kebsNmxpIzjDOj8KJPSu
pswyHvoR1l0IpRtxJwjWo2ccckwS6xu6D2l87dgU/vbBFE3TqWi0yP5KhaQDvfLKnZ0vRe4MPj5g
A1N3bMLVWSxQOMDUDNz6mJhU6q+oM4xeGOd0cffoitbFXnPkbJ3yJin7EDMP/OCkA+T2mKd27r3H
YSyaYlo0c/0upx3hvJmAt2VvmNlF9woR8eVevtm+1MskYAGIIt30qLmd3WuP5eDsSb8/1p1XfJBe
T/14zlscHxOjq7OrwjB66AOAOPrdEo1OaLmzEV+Ydd8YH73ZQlm5wMwEEgigryMlgeTojUY/HeLI
KELbbpYSCSacUcG5L95TNrtiupqKeniLD1kTHBrh9yiBoUN2JUhyMTcb0FlN0Z8CVdvu2ilu3nkW
Wk07t7a5gldWfMpIrUW+ApJR8+VsJAAJAl2kv8E/53DamPylrX2EriZjmcWDjrtRustl2zj3Fi+v
oYnoiBuld/zh5/PlHy8MVtOlzwBmTR1Ivg0G0q+Ayg0WrHyoaOM+cLrm5ARunBz1omz6K6DLgPDz
zpDyzc+vfJZlqpfvA9X0QSg4DiUANZG/CUMeggERrh39scABeXqHdZn3MZja4nmhjBN8wuMvNvdy
qjNjX7AVL1iTtHn2ynL5h8cnXaHy7sJH1TlIfX8TlZXHtoan5TEXetMdm34y+lBzjBSlFseIx4ca
aMme0m4cv7IT/dOVsWcHbUkqydifbZlGM9Wj79cSAqbRu6jqREX0tWNNh6Ib0VKhQovPw6Gm3fTa
fnSGC1EjzwEPRhgFFx1G6NkGAL2rL6c5QADT6Qt9H7vdpM4/RnDV1kDfAl1Ljf0C7Lo6xnhK5qdu
0NwyZLOMumsUcBicn0+FfxoLZMIDDmYQ843zt4DXVU0dZuyIA1Xp3NDYqp9zvwhuGpMW4/PQTu7V
4k9J/8rbP8+b0C5RTFiyFoWU/AFsutSlXoPR744OioL+fp5K/31bm937sW60JszGpsadEtnXBf84
V0sPP3/s82MpL0KBc8gLWAAm+aS6v2+WgFgM0Zowso74N+ZIHsZlMxyGzBPe3k6XLDT0TKfpm5o1
ktuN72hvqglgN5qxy3hlEYfeDBJp712UNW2H1k43uMef3+KPb0YND91hgC0+/zq7w771ezhICXco
xDzts8z15z/o3GmXAQzQ7g/svCxByXRoX3k1/zQ2HNWRCfKID1QwzlamXSReH8xLe6ytsXnfYxI0
7zGYtKIQN3A335d2OX3MAml1tNly97oP3PLGNWLzQS8g7sS72aDNd+NgCfRk9kPkv7J5/UNWh2W7
pe6MfJfz6dnmBWNqoUMWNUeJEO6flMnSFkwK4JbDDDrKDUH4pp8EL/6tNRvpZY5XxhDCDl+aV4bq
x0CKAg9VQMOlAkQIP7sRU2K5WddFe4wDN9GYywWeSxi/mtpliayi2M+jo4P5aNJurK9iM0oOCMvE
1tufTxVDbRXf72FklGA8OYeq2XIeVoI6nZ0m0FBgcKul2DdZby2HdMgjbM+CYvD3HgTCL1UzFt5O
QynoE2gaLTrOeV7eZphBpCfmfPlhLJDPfC3kqTE4uzc0P3Qctij5ej9oHiRV0dOCX5oj2YhrHVA9
y280fcZpTNfja1IL5OJkWn7QKn+u9w6gUHMXp06JBdVYPLeimcUrMe8c4ou1BrHHoA9MJm5TjjuL
wpM+VPhaMlxoO1vtbuwqWBpBhyEIQMrYxTvZt0997oov/phPt2j54trmujrH95KCrE8KJxm+geDc
hNUElGkHU20+SBrbwIyKQj/2vRlEr933D7sHGyU29+pNu9CjzqtDJn3elP0gP9qji6zI3ivGQnxY
/emIpbP3Vk44dv4lrbjMntox9ZP70oL99wkzMYlkDe1B2rqvTL4f74o8HEgcVBgWpXVeOqMrWGuW
W4hjp1cVPt9Tl/ecszWz8cUbE0kf96rvO01jd5/JCx/zavGGt8vYI15w8IoKk4/jZNuI5f38xl4a
J9/NPAqq7LTQpXjbSCCexbGSxvHg2Xp0QCmhhe1mcaKj8mnFQzbileUNKKpWJtReHKaBYGRPpW6O
VA9WCFdfO/ynVK+paKSZnt3xucm5qHF9kDc1VkT21WxztMC/DXPC6cIOulT/y3X9hks1na+ktn/+
QD/sCL5hUWNgw4SBjg7X2Y6A5YOgeKsHeC/w9Wh+9Xp1rUksOQ9YR7YCHewIgcaw93ALvf75tWl8
fL+OQY4CYyXeGoQZEobznk1ktpNFMElPc42vUvBmyrqFwQpGTckKp5yxKi2ckOAZps84Y9vecIna
24K97Lyk5Ru3GV35aXypGeGPQs0JFa+ReWL0iWoZ9yKvJj/U9CnW0wsdhcSpP+mO3mv1hZkRux+n
cqrSr5ZXa/n7GNF651PasB9HO6qk7jtsRt3U5wb0ZvZDo+AoFr3DaBQ+YrgKblszV6iwuMgV4LFb
0iAKDkVatfhguxmUxjzM7DbFyx5GqmLgjEWlN/UReZYmD056n2Z8fJ4hMPp74qW6NHBAwU9+2UQd
ItNeoCaTwbmKXr4IMOp+SqH+Up8CxqZqYlNqxxQLLcTT6G3HqVYzWajgl+70Ft6MO05AJvVh/oyK
ySw/GhW83PLKdikuEcSHkp8PE1ZBEXbTg4ZdYAi/wkT2hEhu2+GIHyGPUSAYoA6XiZZ1yMFlESO3
7weQJ3lYZ27n3rWgNdV/43hnOBd+UQTdcpnZcvHio8dgT/kbDTes0XrQAtSP9NNGU61dGzu0ZqfZ
Tu2o9yM42V2PwLXK9l43BrLnu+1uRcNEMo7LMnnU4NKpd5xk53LuRmd26V2QMNFMqcUL4RoZGq1j
NL9YnVFbGTwy0yhHgxoxTGqMjgiGTgN7aXI0PcZgbeL+CmMqi4kH5ihg6CcLAZHgsGlJ4IOw9Jz4
kWTLab0DknikZNCxwjO3Tr8G8Spzsq39akSFO8xAEzIkUdmoBbz9VM3LwAB5yC+/YFeaoHo0YzN3
3vodUs+PwHtaeYdWavzVpTXQfcDpdqyfxIDI2A2k+KKHBNo2faQDi8InsYc4HyS8yz7T1EWnBHCM
hQRB6T3ZjdNg7YvoF481NbN6W22fEcmNvNSdD65J4fVYi3kY9z3C7P0j4sIpt5yvd57Y1G+fPNiw
MzDMNCPleKhNWPDBSWq60UW7tF9oEe6NyfNZFbLSVZy2ZUzhaOf7cePeBQEO6talOc6qYgqADgbq
lW6XgcxvzSqIrB2SrW2HBDUty+p6lkiciB0E+7G7B/ONCfhBCF36OgavwzLdIL4gEa2n8of0Aw5Y
jjac4hZFzIoXR7EXzm/JzvJ+RMewejRaA5kqISsi0K5Drnmadp65VNbnpQIjIcOUtUTSOwEty5Yw
rYex6K84LPGMR68R2GbtdU5fw1s9RyKe3dppwPHVACYYayBwzANTt9Wf2Q2Th0qN7VRGfe8bYmEK
4h3r8h8NG5E+6yBc9KK1u9wLMJhdEH5nlETpevYF0rmSyeY5mZLpB5yh/pUNU8lwdlqQpV/XVWbJ
QX3I5vDMujWXIB3Eu8UaDS0AX1nWmbINT7hPJxEza4UQo166sKNWhbUKKObXtIXB+4ehRW1zESy2
PXzG5MzBLzeBnR9cpCiMRG/LgS4zWnIvUKm8Bin/rMPOc5hHcazWxYQmZPo1ppGA/rDIpDtgflAM
arcbYx8gUY/5l/WAUH8rHmtMcrOT0VA09ncQFMEJ4XhYzek7IuAQvMX+DX1GqskYG6a7hHS3uoka
zkBNuL2nBeNbAuFmAFRMAxv++sDIDHvYoTvCGINb3DMb+n+5Xfd/esA2+49tFgsPyxVrpDGIpnSJ
9KHfVPVSHoyx7uuDjXGw9hdSaY12a0CEzsojbUO/fZBdkKcXLnYQCUKRWl+hRN0v2nUm+3hI9n6e
WsUFUJg6uGspu9LLwicGC+I217QR2fpaRPGjHbcKlYxSBIXabUlYoA//3dNg/EpTQzTNjKcP6JQg
QL9bkratsr05t2odjbLHkL4JGgh1CELHqueDMofaKv3BN+ZriZxF9mQFJEtKIL1vnMs465x5OOIu
XgRvYYJ2fJTWC2oPF1TpVV8DVeGMAS0cWTl5GOFnXPQElkW6lJK9prqx+kGIGyZs2Vy2U2sYO8PI
qdyg9l/5/hVKSj4LGpV0ur74PwgV4+pOmmxzFnuRpu3LwO6ApW0bG8kFgo6npLa6uKNM2RrJfd7g
ufJlWTq1X2+5km1EKlxve3mWpwo3WGICqxbXPCsBIda+6hBt22+aVCpR2DYJM3IgAYWtYat0aU28
UHFR+9WA3yYf86SrgnjR02KP0FZCujZgNxJqUy3HTu2fSJEKXlcuo1QNle2ppb/tepVliqgP6e9G
wvy7V+dqUCKrvedObaDhVzmaXqgz6su0c9YmUV6OL9+MrzzDHiD1zlfGzmzwGkvf1xjLNNdJYmQx
AhRFwCDnPYWtm7JkEf9PuvjtrEdL3n5ItajR3BClhao5JkaV1URnuxtZlQ3S8URbe81L6Y8r6RaA
tUGJBSxr0Leu0oifq2spm5YAMeFXyAcgPqh8QJcOTa9QjzqVU2zSK5lXqHlDXqNI1gIlLQ0JUjN7
aeWtV8AmsrSxW5kpOuiHQuRqA3Vi5Gx1aKFTHXMyxB6C91I0DiyOD1jbaXX+2La9ClZBhEhH+hml
TzXqzeKBOUG8Hu5IBQPGWeYRKb6+MP2W2DhINc2tylASTx1QeuZFZcFWMu42aJOOdSdPQUadM5Co
Nrn2Ra1DnzLuzSaHMfW0lI3VGm9gaGQMRSUGB2trlOmxrZWIuUud3A+ddGN4Gaky8dT1kxyv+s9C
c5VK7ZYWGCIT8kuNPFb/YdYsi8WIKaFUheqcI2loF1KFYYgsQt10bauc0FIICYlVjQ3K9E6kCdu+
6CvEDC8kMHFex5Z7CLOt+HucXNRDFohQx9W7sW3c4W3rN8hYXA0BitY4ZOTqC6MWHZTq2un7ikUE
mkCbSK1w7utMl446AQMLl3lnWlisAMvTS9W8FEh+c2vbV3gFyS7yVjVq3OLOgRrLX85JV7BEtCap
+BqjEkgX7CsrbdrhtlrnM2KY6tXFSNKrfWkFhEB5cbktq7DIA/C9frkcaAi+MqP0QbsELF+Zfm07
pPvNPRk+YFo1Q9Rjpjlo9GU/pn1mXoN17gQENF1kenHQLM2LYTMDWXz0Bq0t/wgSLCCfPZSWo7A3
St2Wp8Dr6vIPfJ6RVqdakiFzj+FN0dbDhQHCiicucgdSQ2uTee5TWj3ZxzTRmxa35UIsYFyS5sUN
UXR4J99jprXMH9EVtbAA6PGRa4cd+FaYfvuh4c1YtwmOXHO3ywKnQld/qWZt6A9MaD/JP0zxjPjt
h2Jpi8YN8ZDDzAJzomjyAugrmLcemokmEwbwAEZQ3sxyJtQ93+tQukhkbpZ/Yck5SFRtEnOJ0PSX
XeYZN3Lwq7R+6wPK0fNjAN3ekW9sLPf8/lQPqK4T7ETsPBgGBSt5kQWdur4eKwz/odEq9ZOdG7V9
EcGbLrRDYZp98abuBqH7FxM8oG658r1Zlhb9eLz4jMPSYTsVhQ1O1o1xpDcYzeyRZVqlFxOK6txb
0pQgE8QumBaD7k9hJUDS/+bPj0xvFfFSYNJvozVr3kJ2LUy8qvfkNlpOJN6kEwakGMaD9NM5feq6
2gFYXkQd8mQHyXGoeIfrTa0Dp89ywKKJAyD3IzIrYE13Y597rtz1wWIU860EQe6CugfUXYRomzm1
Hvq4ZUv/o78YzBtXRG1n0lg3BC4KTq/SVfiW6thmrZtcqmzP89BM55lHsNY/KfXYhmLTFZCP8z2t
WHUo4wDSETLWs6nTluq77E4H9dCWDqs3RV10me6jaFJOY8iFsaUzUUgml5fjSRqkL/tCzmeu4RKp
vd6aKYtY2Gqok65px2r3dglrvdgHcCaq6UjhN0rF3RYuAGGU7Ah9XauoT+IXgX0MK7qYSXuDWjPy
+G85J0aDsXMz3LzRDDDQokO0xxtUaEfrXeWYKXaAbMDYRLBSiVcekT0ZHTOSn6PZdXO5xw/vJSeN
CjUsG14CxU+OWVbsq4AHRchjz4CuyRMGda8gwmZZK7BIWqDpOByz3k7b7MJ162T2TwGosgnvPb1s
HixpNSbvumfYiBrMGtS5M5N9FWk3OtXbNg6mdCJGzg40G8ZlPcZguhYbDRxDtyv3becPSUiHSBLZ
8C5gloVLEix8yqoAcV2Ya1gW5K0ckNbEGZEwSjatZilATonBM/GsWEOeTPKAfGbbXDf6SIa0ZC52
SFZQUcG574XTV6+Zj5BAUSuMSnSVKphohhJU5Zqux1GhjoMV3Rp1oJjhl9Cvt1SpwZgU6PPk96Jn
g/A7QyVaOpIAbXXIhRYk1yNqurP5edaCaVxODgM8jXtmiB+80+1GVvG+hFgcP8M0kNE7BDib7GIR
iYZk9pBqgzVgz8ROa+Np19ho01OiMNoLSnSZ/0yZQH/fVIj8f05GS+GgkHXU05ONZ3uNpFMczY91
lBVjuLiLtZziWlrLe1KrpdFOHRrWk7hCCMxoxL7NqiV7nBoYxp9MJF1Qyx0S5LkoLgPy73axgYpi
vYPK1ldvRdEsLlZOuSX8C+remmAjW+Y5O8hqsp+MKJ/MS62UTfollaZBNwGDpRMKfUFTXmEjP7iX
ixy04V1BRy5CBVSoddmVccqgK9vY+Gu0DGkc7JGSK7O9DWTF5cySZ7VydyBiIXpZ1FhO7dkmsUG4
VUez6KQbkyxLamSMHMkjEiYd0g1CNxCvSppu+bKduLYsmzRAZT1rkWA9r2gW+muEuT7hVBkHNQm8
hx+rhrNM1QOgC7FP8JiUeESpg3rM81b7df5jTKe+DQErtaqmeaHcOFI9YnoIwJfZ03rkzqJFpZpb
nrstCc8ZVFrdQNFi1moAtfVPlA2wthlmgd/nbKv3flwsvx5n/JN6OIE7LDfGAYN5E9t6WIly2NIR
lVqLFPmPat9lS5veQMTx0zc48yR9jaigXhVX3rDALdjP8aRCxsb00DggcPnAricWf1YVkTrMRDpH
ybrJjIYUtDewrQcKwBuulPNNxJrJRG/EX4lLOaFrqWcjOGQNQpgA9atpzN+zpPAE3wF1bHXE2hyQ
IpcRIurjHS+wHu/irPIXF6lHa9Epn7jNoh9AX07dsxUEffdMLtGnXxK/adJHTD90pmHXzjL9IlNo
lJi5eGB7kCjx3Nbu8R7T1XkKFyeFe1pwO5s/15BRud9JWSg+p0BIBAzZDrIWh3Xkpnldeox7g7Wr
6kE3mOUvxSOPXn7VAp0C4ZjuMq1Ww1E2k04gbckYyI0a4fDD0Pmte4cduNoJJsMseVVbDGPF+ZQn
IMNbZDgCjyqsxjMnCtKd4bRaXtxDhGt4Ye66D/U6CvI5vuov6XyrW+q0Ec2eEisPcMBaHh3NZFHs
a5aEvez/3qRV0YlhrzI1BzLDoQzijmbvtqcZPrCAn8rUMW+ghKjJJ9CYIc8rejLqaGd2WE+LU+PW
HarpEZ29qgknzxr6dI9fUsTEnDbwIEXgPKDmgaGxu68wZQsC5NuCrA7281oDKPSSigmqSByitWZi
/USlkvMKAwMnKbgsw6B/XGoBaRqgZe3eeaI2GTY8V+PxPYLM/fB+21P1sn4pno4APTGSwptp/hLZ
cWP0Bwswlxq0eO4Z65G+CI9Nyq2GKUomjcis6azyasdHuzpkC1S7ZmuYs2TXtGyKwaGnmQWDoYvW
6OSuw9yuLw9TYEVaxwd66OrXG7SRZuyLRFNLlJwJlWstjzosmYOUnlr222ExHqKOI0XRu5iZ7zhW
+pOzF82A6xQLdHYRaEX11idNnueIcNJ2DuSsHSAYKmIXwoRcD8lTWq4jd5RG/dhEkDBV/yr9inui
mNfg08ocSgpeXQuAg0eINVcl+AVqoRxWKkv9gJ8ifNVb4YmhkE04rxU1kQ2edcO4V/VdLqn3PWOb
F+vkXsa03NmJOaL9icIJ9sEfXzoK/xXx4D/gFPxH3IT/n4gH1BC/ab38wDx49wTc6Zd78dy2z79A
QPjlVjT9c/49eeHlOzYqguP+BjvFVlgGK1CdVprUGxWBX4HU82m+AsgFN/tvIoLt/aaqq2jxoL6k
oxBEQ3kjItjub3TyPLCJKE4oioL53zARUMX4vm1Elx6MkRLmA28BsP28RW5ryGKKckhOyWJ1F94o
PnLNY9MVN56QDXXFRd+lyxwfckMmoZfg2zldLxDyjv6QnpKc3wBWSy5QZ0A1y7A+O6Nwd73eHOzS
73dQHq/tYrmiTHLUK/1dX+Wfxzb/atd2ODveNdiRK0I55z4gSDsxpX/RGLrETe7RTyrw4dEkD2Zf
cSYl1zXqIFT/J42dbI/Hax3aU/ylgIZwIbxlCMHSTbvB8r7ArH8usgD3D1VdaWCoHTI9zvekTg88
8J1ll5+Fbl6g3Krv0yiK950jul1iIapld0GIeip2FFC8bpd5WS7IYzhxoaoe0GELA5F+9anegp5s
WcpO80deF58DRMpLI7qSPbCLMY2u5sE7GgmXL2T2RXfa4AQgLz4MRlmvtyU6M98BY0M5vazDKo0/
BNqbqbbul8XPDpxFP4+ze5fElFg7Kf7iUE645U4WEAv70g0wbZb6Y5EM9b3dRD49H2LqNJIpmx5a
dV76F3DFNKyyL20RF1QCbHKPur+zK+Nj0WmcmMfPgzs/dh1vTmTutJuL5Mu4QP5EvjikoVgDORR1
2EXuXbdgwAIj+lCU+b0WLB+XkXEyceikDIv6Rt8/9LK+z4CKhenM82TBEoT4jlknc1FNJOOmnXp5
RQVzbsbmWHj+HyBFwyrvh2M+uDS/kYuPNBRCJvuTpw87b9Qwq8uBKVqV+BJ103zta3l9iHtTOwSz
nV0lFfsQkv7xbpntB1cXu9Qd+lAYGic0HK4uBcWjtwiyySMnREqVjjVdYbV4y3Gf6iKsyX2WuNNh
RrZ0V+KNSrV1oBuqKiol0ipa0MuDgxr5e85mE5kE8qhImqK17LgYJesJIvV2dJW2Ou2UyT6hA0uO
bVsnLcffyy3k3exJSfOAqYktKwfqhcnuOpiw1cZhtAz0DoJLIB172yg/L3RL9pxnjwCLrww7e5un
7b2n8/aTRt4X1ONi/Oyb7PM30et+bbd/SwBSWIpvm/CmH6APqYg1DudT51x8yy31yo57Lz75eQ0w
v3JOc+pe0De0mFD5a2h41dL/4WqAu8D2cFX8Uvj9N7CuoTcM/FCj+OShT7dz4//L3pnuNm6l6/pW
zg2wQHJx/EtqtmTLtjz+IVzlKs7k4jxc/X7oJL0r7qSCBg429gEOGkgHSTmSJXLx+97R3VIkslXK
4hnr0Ryk12Tl8IQmuiROm+df/6afozDRGPOrcqhalN2YBBF+UgMVuSbK0tTDLTK/r4vnfWUpk69P
IwfcwFnz8UXkje8G2dEp8qMy25tfv4XPCoHlHWhIo4lDcpAJfLaSLsJDADkthIzqifPOj2Fk7asq
9ycjW5dB+g8ft81j4vPHjcWN5wXCcJxcnz0ZhVCbGvIv3Aas5PARyNSnxzq9aSW3fI2jCzjTvRCK
4NJuOTwmhnVq5Ve9gtcgBT0l/94JqEFvCzTaxqNbKqu8u8Lp++iUzqbT052Q1XXuVtv5Hbym8CsA
DHuSa41geK/oxG0xOY43D/ZelvFbMjR7qtSvggrfZGWsVSf6blUji2SXvY4ZtatSaEcsVrXPG0cw
37frpNKQOQNWRtHwVgn3ksPueqkq6iud2gCS2o13u6qfkyW1kNzOZis77TYysAhkLgB3FgLnwxI/
ona5hI7+mE7OJZrVxwk60otr51o3nckvnehQUNZYSmUniY38TRn0f3uW+tsx6U+2z7+buP4XmjhN
RCp/b+L0ywZb5138DUX4b57Qxfi5/Mzvo5Ojf0FExbFkkdNGmZ5A2vT76OTYX3CZcV4tDY64s/81
OuH85AdweDLN0OeCfvtfo5P5xXDpaVhKXoi7s1GS/wcezs8+B9Oi6QQnIsG1qq0yvy33+k9HmZLP
HYYcN90MJbl6nqNytUL51gelZZOn3WwifjPK9OsaGmetECpKH4Kh4BNMyq9p3ciXnz67vzjIPx9v
mDgxWxjEvhkMdUyOfCY/v6EZjaOREr29xqGoXaLGEfvaomQ80uRwLuAft70Vu8dSh6GsIL+eCt1W
b4u4ni+/fifWZy0S8iPXIdUS8zh99SQeL0PnT58NaCXFEVUL0kixuTc7OQTu2NPkNIXaFZLj9wgP
tT/W2Ah8B+PCdhzL5sqJenuNHlU9zlSGn82gKnzSTMQzSbTmtsKRvpljzZu6gmLXqAUgjhHGnFpq
eDdkiqlkW6l3ldl+C6BMCIzqu6NBTesJJie6LptJPeAVbv1GCDp7yjquz003Knd2VBbXem6bV24n
2eI0iT4jw+f2Q4yGtc3TLrgiuaA4odS3/bLLFpVxsx3Umf4TOrS2gzC+sdyhZCnTV96I2Cl0Y773
7Vz4Y6PMvmwMAoXt8M7IsqvRDY3HDNRkE4t8fEs1Co3H6DrLnNavVPHNVtIXK1Gvh0g+DHj4NhWy
M18v4hPqxeyZ0aym2ViLbukkI0dn5AN2G8081uhWPVWrpvXQ1M1prsx5JYZg3JC50DwUQwHi4hbN
ntkH8UamiT0aYtQco0GbVqHLFDOmuAFTNb6x9MdrE6q+86bkW15hovcmR1Fvgk4ZbgeN9BavFEE0
41ycvhdzGHpDrkaZV/apjuPIbKieIQDJeCNnJs4OXLpHRYviYEfTG6qV+Uhq0Q51puor/aM01WeL
MluP0jia1Eh/9BQr/6pM9UE00Q/CSl/LKmrXVHczgYOg7sI2oz5PEt+YqI21mzqnWNHK9M11gmTl
asgq3HLYy2mc4PTN9kRFcbvtzFh6/WQguKKIXk3c6EGPnRRNWasgF+PJRWm9H5XiK1jDphk1ehEp
x11h1EKEIfTsYrtsNmlUHSPKAHaKnN6TPLTWVBgZHhHL9ZZyGxWOOfquJXJXTsUzEjyNtueg3cEb
AKWlSQs3ZN4DEnWekWFpIx9yaWHMGRDtGzGXPNwUx6n2aqtSHTLKu6CrySXBAewLlHBnuLZppMgt
cDchpsdzGITTbpo794GRh6+0QqI1S1WJkTgG8SEAS70prXQ8xwIbi+9MtrzS6sY6F1nRH4t2qJcr
uSasl2wL0/Q7HXRt1SkIeHy3GaKrxe+8QmjCbAq8k4EeTW/x0pSsVNZWoSs88mYCqO0TJDeE1mDT
4X5ludRm3JS9NSQ+DSagHR78oT57AcKl0RsN5MgU2wI33aqlOc47tDRTiemC3uetMcgs8Uhau8FM
Opph+sw2tme/vKgxNa8t6LPfBl3g4wwA9WQRIX+OguDRjORBGIN5NyUzAA8iS+ZlZnpPIUqWoET9
Da2Q9saBl55rE12MF+S2uu/ZtqEy0sl8zY1A+a4ir791nU69UFxUnESQt2wmgV29KyUgPzGD1UZh
effoQO69mvw66LCBgolx1FmgmwCWRy33QRCTopi181YMWd755kjbsOMm89OUc2MNo9o8TLHlbh2X
8nKtGXb0o9s/0pbHx0rVhualLPrqPipY/nwarJDx1RLcfqbP5xqlUrTtXdtNUXbKfhWbxeQxyheg
8aL3qZltd7VeD6hzrDG9K7jCONO4XM/5aOIxTRsl8+aezZ8UKCXZY5oL0sfZHSznkqDEd7YjcVzt
7DmQpvL7TC9P4KFb04Lr2DCSjes2Ey/dJtZacG1C4xXSPGEacf0ciMt6tKHGLoFdHHXarAjFC4qz
Yw41zrEwcdicDe150ud1DIk+kIZZd9+GDH8R/ZRin4higKpWiUTQ2n5bSlcKnljJsEpGc1gnXaP5
DslkeyFtdF1FRzlwRZ/npnKD8dAFYi68oey0y6J4CLyqRxDjQXLjiVZrCoxIO3wVY+AWfj05M+dE
ERyr1M4eMGsEgOBxpwtatpPk22Sb95iTLZsZ1hnPAHTjmUtmPNtt5B5BpyOw5yJS6jVkqnZxKci4
KDF/yHUycz8EDRRzz4GhhglmyzDt7iOnHnboofP7cMqze6QEZ+73YR/x+Z862jYQTJAFegpNO1zH
jaKx7yqDPyRZtovzLudLLMI3s+zi7Vj3XOD9nN9B7vYrUYFqeAlR7kc3EXs5CBZigQHiAnskXiDB
ROdTPqu197FCjk6rTeGGFhqiC/BhWylHn1OrnqgNebKJBX5CpkYZtdWVyQlkOffpVYX1L2yzuVRt
HvYroiKDO/6u2g51lKNlSd3jUMr0lrSYJUxR1TvfHWqLJMcIm2LWKoscoCqcdVjJ+YbyeCJpe/Zl
jQy3bI3ALbtTCsJUHJk+mCXloztzKjkG+rG95JN9HGkZ3nARqkQQOUDFc09zVAZGtCLRvex9Zei6
y4S08hwm9Xxb9KWA5hLqFlfMfMw1qTw2Ms98VBNbbKYtd3BgHrRhHmgWTKuXbIYyIcZOvOhtOfiQ
T+6uJPGQwyEqLk2dVC8hQf+nKFfleXKy/jqh+m5jhUa35Vh2+Uy570LU+JuJxwbZMoDyOrKVyfYm
rTsVQSI4teLkubbc9K6LmAlLdajXpCsFV3PqtPeATlniW8SNEYRFlfw+QkY7rbukG4C+7KbyiD2Q
L24zIsUdqotaJMhZDXiiapE/cDM4mDl1HnVKUkbnPmVIXQVGU21GNc520xCFDxa5UjN/VLduBTTE
4M3ZlD8leJco28py82BG6M2ogwl8BPolz36rdWqovZm7Cdq3PpgNIOlKNKJ5RxYYrhAsriu7TjeG
kgTnejaczSDNxqcctbhFSCFPS2LAewQkp64+7kHC7bhYosJa6rLMwiP4E5yNx9VVEkBjOOGk7ggG
R95TaeNqivrsMMaufPk4IMI47o4JNquXeTGnkS8cXEuN9gImOJU7LUiLeD9pSmT4XFnlmiYnEPOk
x9pzmAfRGSe1zPQL8X/snvQrXTJSsuLY45Md3ZWbOKK9D9hl3+O+5yhAZ80x47TjeR5J53yI5GQ1
TCIRxAl2D+61jwy03Km54GHixm2DOT3aWIU+nj8ey5VO4zm0U+X+oMjPPbql07wXjep25M3CoVzI
M+Wz1YYS4Mutaw1i29b6wEOmGBQ+dv9k3ORhOJ3rBuJVOtrw7LK4+iqU8RlhEBW0SLbdoyla+SLK
uTkFrta3vlEZ4/njHzJpcEEmpuCvViDpoVeGQb5ELqTDquxMh4q0xOQXKI2J8w3iN/ejUVrfIjNP
f1giNfZjRncPysDc2Dv0t4frYdTGs6pY8sVJJ/kMxcP16RItp6201uJfWb18QaGtnnsm/60cK148
pkPab7vK1cg05Dl0n/f5cFWX/dysDZWDCY6If+oYXXh2sdb/9vEjV3ZvDLP6bVX5H1vM/xfu3EuW
+d/v3Ovs/9y/Zf0bEtyfl+7lh/5Yuu0viIAw8BOhIqAZlnyk35duV/2isfQS00BJLVl8P6/dxpeF
4yA5weLfECn/34yFJr4sFzkOH9UhX4Jl8D9YuzGA/hnTWvygjPAg9aZOxgDWyz/vlkukLvpmy9zQ
anOhCMO6T0elfNNra961qEozkofNdt25kjuqqZcjt0fYe6y1vD63YYmZJCZ3kCjw5YZoCLKlXcMw
p5dSa6YrNDM5VTxWON6Ejh1EvtqYzV5z23FVkMDMlJ3Fr5RGFXeNJebYC6NSu0Vix/LpaumVLPNo
Z4fhsMfjOFoEqkJS2HVVrvLStr/WrZusdBNB3KqYeitZ49uu1x0pCKySoSqeolgRNgtKOj0XSYMX
AIBaPUVBM4tVNefKbQKRfptrufku46IyVsjI9KV/sArwtNWxEUI/6hU6LYOMG3C4rNyJjDXGD/g9
7FVm4p3ZJdy3rVfluiU9beSpVpf2fBzJYtxUBLu8xlRCOz6y3nTwM2IPEnr8UIIRj2m8pbk5HQh2
VFeZUwyvrAOBi1JZYKLMDfKymYunxpHvRKXNCMnQWfGWpGHS26Xl+ZrQlfYm00XNrz6KkzaqUbKm
JlQ9DLLfFkNLE4FrrWbL+aFS/nYJ8cQlXkuJHusZNBSPOT1JfJWB9qRlSnJdyPxsIFB6p790TLwE
ie/sqW7J4WfTNJz7ppKpDyHP2mBly658wydMfbzeu9GuLUb5rE7t85hWkkG6UHZZnkqvlYCGbTPU
qyDRX3IDv96K4CCF41O5ptcXtWJPlfiPAFPlNlWAC6pEe0i1+rphbzvVQSdWbe0ar30dvVIvMvst
/VM28zLop43yM/T6rPbtaiD7q2KGFbE8sDkUMONFe2J0OE1Wdx022YyKPzcsP3fGhg/FTncY9RXs
HYj6boNlFkkLUsJCJ24us52n38wWqa054TvcmrIl4DeNHOdpnjUBDpQwfsnpMiPx3ujLDtsK0h9o
nnU0eol1SRtu2xARUbds2jR+mps6S+57O063o2P6IeJDD4V9ts5F8cMaushXRr1fU7OmfDe1hkLe
pnurC0wHOFeeB326zUj79VWkcF6hAccsWt4yURJPj7pXi7gJFkLEZIUmvlZWTS5FZMHmEHu+sRug
oIqlGAuXo8DAddM+JGvA0yJM4YXb1KshsHdj6942QcqfT7TiAo79HSiENbfU8zWyqbM023RVMht4
ZNtQTE2u+Lyu7XK+m1ukrX6u2EbvkdSirKWhjTuUC/Fr6arqc23o8ybUh4H5Da3gNrWovzQy/bZE
KO5LJykpdtfitT6qw01rgE1lufUIeUSwEPGwXwHkLSqUtUY8syaaXEBBTVrG5KTSryhrV1mnLLYl
XTvXncndlCq0/iqTQJhRuhEoAKuuAFPXKrMHVJh6f3YU/RDWTrROAwPvu+wMXxS6e2cDEngIeLV1
PRkuoFSN9hUN1gbNKqGGAzaZwGORdB/1cYFiHDlxAKlzvx6xf4qVyKrgQgu8Yq5mgj/CaxUWcUPH
8Iy0ifKtVYd11cDksXKkHbRnNu3q4FZV8zSFVMyO0zQY55Le+DVqydiPlPgrHVo9mvopxSk2jOeM
MN97FA1mshIDI0kaR0uvoTZpuxkRCy21bnBpe3veGWnLSowid5UadnpwVNmsyIIONxbwi59PAHag
YmmKeSUn/1wzEgvKTusJxyrcbT8n403PXHIsx0ySDJAxlfOviy25qdiiJAozemzH4ACWOp6nJLHY
mRg+vpvdcoeNDdN0AWXou2MR/EBBJtNzEDrVU52PkjvYktZ9UdmNdsxslEK/8QR/ynr8mYzT/v3h
hlEdQHnx9UMSLU/Rn4FTvSDKzkRAv+kj91qGSEUqq1urLYEvsX6gRoRK7SLF7+awHdp640kCKzZp
fSF+5Skt0AVaiCTPP00If4Esf9BEP7F2PHJJAtWMhR1kgzU+7O0/wbkiMVhHptjcdEoksHAGT2Y2
PM4lEmCJ4n3fa/OFcBbu+uKb4GKkwqFsVmRqXUjDvwbCZyQvE0bLovekW7orw8xzDxvaRWSL1rHp
fuQlSRJNkxyWi+fXb/+Dwvz89jXK7zQoR6QOnyUOVo14PQwM3j7r9datosMwNSfMCG8fNH4mg4vl
lthnmtGTerzFOWKAN42eGKt1Z6VbREL5jnCOf4hZ/cQGfnys2hKTRC4ccVPuJ7+woQCjt6ZqbuxM
YjWUxWMW5ZR+mizLoQ2y0va/mf3/x8bd/1d5KO3Xmp5dWbx39Vvz80T88SN/jMRMsMKgF9AkhXLh
kJk5/+Ch3C8QQKoKrftZxKPZZJDaBgEYGnGxxDnBXv0u4tH0L9AiFA4ynn6M0sZ/MhP/+wW+pHha
XNjL+yN54JORnsTMLotSy9qM0zCtGbk8VmrzqlWTW6FApGbWuMLNT42Rw4O4egI4IDUmzPV9P4Jd
aehf5iIXhK3Fd7++9z5SUP5072GP5dYjRZj4GpKwPrFkCNwHvTX6cDsPWvCyeH7A/PM0LHxWUNrz
hiYcMWo2+Z6HspodWcBp0LawP+/VQJnu5xg6uRJdc1GivoG4KBtjZShaidF/mM9622pHCuyj+JyU
c7sITQODJ2WZ619jWJR21ZVB8B3Kya0X/QorQZAGPAINo97/+lf9CDb79KtaFiEZaP1Uors+82/Y
bgQVKmOwiViJLzgH2wHL4Bj5eC/tnRV38T3SlHnvKKmyrZUufslNqfReM0UIpfLCjk9Kqyc3cWBq
WwB+5x1yU/O7UK7/4Z3+21OGsk1T4yDni+H/Flr156dMRCkgcqs42iYDvokkJ2HMMd11HXFZsN8N
Nz3A6MMYjfUGZ45xM7vS2Se4KVdUDYQduf76SG5YGV9ZuMn+QSPxOT3m41g0VPQR0KokO6vLu//p
aWOVUDk4arBSY4C8pzl25KGmkqWvZfkuRxD5yFhxA3sSHBqNxc5sBu0fhBOOvghR/vRlGmJJ61RR
LJOzIz7nLuHAcg2rDgWDqKVkpwKUSxzC3JEExKTPIaD7asJc5IPMYPU1GwNEuiTUPHyYWcNWNMZp
V2k162saINSjsnjxq2HwRT8zZId9ecfcK02vVPD7kCUHVmTqZ0H1znY0tNiXyeuE58WvSzV5LM2J
ehvKoR4b8qP93O632aAbfq0MFyBEeSI3htkUPH1py+niSyRwzKOu0fti25f2W2KGGuxzqmebQEGz
5YMX02wQdNEDDrVsq9bqMUbt5nhQWQxVBXokHDJhvy9rN6UFempVP2lM54kuPgyZEFqCt2EasZf1
0t24vbp2teRiE2C5ahRCMlBfG98GK89eHS2tdvSls2qDCa2EhTAeona0uZeZ79cDvjE6qiKyZBQl
07DnpaYfYzleDW1NzY1M2NKJRogfQfYmLwitYTePefVK1Y1xreQZ2afSmbat3gVrTODxPjLp6VOM
qnkLHMRoiGyP9KW2m2rq8wP+N6oLBEItjLr1Pm/K67FI81WDTBc6DEljaWXWnQbdtJK9ggLOWrSR
pDwcbUOPvmO0TwGoq36P6+lemJDQed0/F2y0G/CCgRiKaX62s1ISDW65N1nl1qt46GNossZ1X9sh
eAHvP88TpZp+35niUrJ00NfZXwisldkqcib3ktDc9CPMqGS4IrIDvx9UMXwctmFbByHvFZLgvAkZ
N9F+8Xgd6kSw+wrdc/fWBB00FZpFX18JSTC291Muyw2NYACMTUhZgWWQux+63SWKEncVZtrU+ZOD
sz/LS6R1MV/iqJfRBuRV27Ogxd9BRkwfNyIipcEB0Sshk8rhJYtc5buCtBteoYnAGcvXMWKrsnCc
wwqqw9pKrGBrGO43ZWI5CEYXEHGob4gZ/apVOiXDriRiwBaKTwPmooHsCYOJzHVmtdWaWJJmFXMh
5c2oX/WzchtVyW0WmM05XUwQtdXts3SmXMqQwYaeyPY9zcyzqQXzdqii65yMgU2Uxc53lFzflB4e
rR/CAlEpOQ1JnKd+58Z8Y3pMRVbZxijRA43M00a/Gvsg+iHqqbnmrFFZHLtIfxnmNvRKLbU2WlD2
O7oQ4tYv51pbRUY47euhNteKdL/zqG68xgzxlnTBcCOndN6kSdxeCHB0PcT6xrkS5rpgL1m7Sdav
ZG3miJHw7R/Nqk5zzyxiSijYUF7zYnS/CtRSexg/6xm02XiVhSAemOr0IxVbqvC7DMcQuZogGmYz
35U0uFxD3+XbjHC/G6cqvk1yegob9h/OO/MIVUVSpG0GG0WWxmMt5uaeOrbDHGTzoczz4DYlc+qI
dVr4pWvttLmPfYzjFnJVTU8wPibUS5mJE4P8lFH3I+UefUUTjSwgyPT8JgMc3pH3Y28WybovpmQ/
lQPy25Akq7YWLsBcMson6mFg+/KB2y0zDh3p+T9Ucx6uS6Ou1+ZcFzOiOEJvvdBKkzPOW8UnK/M5
kdOxJlZ3j0uDlVTgkoS/rA6RlffrnETCq8Vtd+3MofUUI1FBlzaMBXV1jrFxjPilcQG0aiW6U6RT
XRthmO3mPusiepSKg2aDqtkka1+GYjZhJ6R2h7tvkQM3lFFaESOUCnnogpxF5GGF8U0YdWJT2vFT
adAwgtG7b+Qq77v5lorH3GvDHqOvUWg1KV6Q5qXd1geVGOiVGjuFzzWR+7arl6EHwwZN0Wa3VdyQ
Embn0T7XquR5SLT4QU0L9ccS20AGZ/41JWzoyjZdiTtdMS84o8h9CylI1QbyU6zqvstckm7cjki6
ZaKKQllsojyvTuGUFPuUnAwkHNI+VTbbRoFK8Cax8tt8blEBlo5HWes9j6noIMQIq1934x7vyEbV
S3mw6uGYWM2NPZliPUziWsaA+UpTmn4a1/Xelnm3GjG07lIiGK7wIR+CHqVRlxGv4gzSK60BaWFN
+sttb6aOh1sj8AUOJLihONoESfC1mAJ7FSFhQLdsZbtwImWy6+VTXYXlG25O+RDrSbaG+SpRZZOx
h+fR3LIS97BZRnJVWMboCyMSOyzgITeooWMV6aM9rjz71midaBXNFdWLGcS5/kGsOrVxQ94HnFNl
cH3z5Ot3StETKsjE90Dgyj1ZQfb7qCsn4vEfSLkZfW0KzlXfy3UNbfdjMnJIPgiSUxLYkP0jSb92
GwzAfWNsfse0k/2ww264JgQ7XGELh04F0QAlKtQzmU2yWaeKkmNnrNQQ6E+Rib1v+mCEag9bji8S
E/XOc+iEdo59WHb1RulI4b+qCbRR1oUTgmZU/aQaIES9om3bfizVHHh4zMQ9xrQa5DEOsiLY4nyi
mEqJCx3tdluHXmZqbrbFyZN/K3g4kbPcJ4N9ZWE3x+DiFHPzngs7kUgNKlX1VS6gcle4sjbgdZC4
3+Ozy484CTvOJ7dAaoMlpsVXLkprF1bNAlrCOoR7VR0ra6MPoh5uu2ICeFXikd9N2o24ml1NO2nG
EP7AVADe4yL7vNdL5qtrLvOOBaaW22aMiqMJBXpNlgKfhw73miILCwTO2jDpj7Zj6TkxnVPzZGiZ
9tDVFHUbfZ9dywJ78pquxaXf0n1T01bsgAPFukgcGwMAJJTNDSujdF2gaeeLU5fmPbrtfNFFxrqb
J6iDvgknPErCHrek6Y4S71I/ilVNGma5xrZOBQH+ySFHydwmD3ZqZMo5NzqDqhQrPHdRnG56INo1
p4x6hYxQnAhhBVEayuCF9BFWlVa3adPu7b6c1lEUcza5dQJmMUqAv6CVwUHJ1eCQ6nalriyjKfay
sIZ70RvVQe86Qs90tYddp9Jnh8lu+sonwJzWFYFkBk2suxIX6iEiyojHWD4wPY3aJpiLnvQFUpsJ
ZtFq2jPj+KzrgXgqpSpembXFmj8yf4WjmPF3hQVF5kppf4fvj2zfjhvj3s6H+5qsPvau4jGvavxp
bvwU87n5AeYMGiauCfd+aubI8WcDsyyjKCQLZMlaT5u7vurFsSym9jgPpKN0cUUfV0EZnadbVXEX
cMomu0SfHckSq5XFDo9fAESKt4Nskb72C5MAJBBYMzlQOBUka8MmEeAosxkhfoAfYKelnaZAqZDF
cBvPboSihsCXdywnnacyXr7XoVJdqU4PRKrpOekNevYcIRYprYbwvNmOya+05EUpMS3gxaoOsnc5
320Sw5U+iffMrTYeCDnMi3GmGz2txqRpiYpCxEQaUetBZBSGp+vF2zAMzVcHMc1zZNCsZNhVc6Ru
enrPkuRlTPvmUGqzTgpAKWGIGugEKy5ZgGeCeFbq3OpvCVzMftKr8NQiQ93FQf9A04H5IJp63gxd
eCLUQz5rC91RfDAf1kKCKO3Ch2AYUR8Kh2PNp+5rIFjtgz1BrgGTguItec9hV0DHk2vu3/wkP7iX
7oOHkeAaK0Vb2Jl5IWomGBssN9Yqh8Pp4XKWuJIDxDv8jrtQPelC+kRm1d5UCxHEJwEnZHzwQ8EH
VzQutBGCKNuTMEnlQinlosRsly5EE+kESAec9pZsNiilInX6lZoUwVP6QVAphdNuqZ6SK3skc2Eq
5e5Db5bZPFIjFOLwDqjFnL5X/DB286NT1UyfDn5pEWq+tgTNECfyHdHoeEMq257nLqdcULQ/4g+2
TNq94+46y2jtVa20Vk5VV1vu2g+eLcsGhI32lFbbkLauZi8N2Zz4zH8UajwVvjuZO1E2NDgIZV0T
EuM5yFCGRkR7xXRbJBL57dDGGSmyzlNYVTP5BhXDpKjfwiYc0HJwf5k9QGUwZrdpkmqnMbeLB0ef
K7ItF7ow/GAOM2oykfO4+cbKsvErJ8q87Zt01U1IwdgXeb1MkyRzDaZHKqx21VD8vA85gFcBXq5u
RcYAwBGy2YWUoZbVUni+utRRZAuTGSd28pgNUeKbFSMnw3d/LBfKk5EuvTIWGrRqx+GC/2OfjS2c
a5XdT+iHPT3LsYRKi2UOuL14kHOJ+X20+x6iqTEJyDMUcd+OafxEZpieQ8kSL+KNiNiuImPikK84
zd1JM6/J6NOJbR/FutFF+MITJ0Kz0evbGhs0qYu9ujJKy35Tu/pRZpZ9baVB8jVP8+YqH9xhTeZY
xMja7EPILSKu05cg6rFh4T8N924tkm/QdM1TNDrDJraG8JHBVrkq3U47LpFcbx2hHTfzVDUrVcQ8
cHlnabSXbSyMdVMIxgdknN/UgVgrT5uks8lry+59lYfBnhx57WgJWsNRIpZXcaIn3z/Anf8P8V5+
3RelG0A4f697eKi7sHubfkZ4P37id4TXFF8WgwyN4fQnAMbjqvwD4TUdbAMCKwHfCj/yAf7+3hel
CBVvJzG1iMFtygVIQ/wXxKsI4ws/4xDi/vt/1PpPMN4/Q3ZUwNmusUDM4MwO0gz1k+qByqjeMAZF
X7P4qy/09jWUmoXVpVVHIm1/+mT+gu9ZeIf/xr5+fy1NBQFDlQWq/Om1JlWNRVylYm0XNjRcYMXn
XredDRqgbtuFSnefJiWCVnJ7vF+/8vJf/rdX5jU1HaMUro5PvgFnFBXV4bFYpzRmgtDgUpIwIr9+
kb/8KIl3J4mZbGG8eryJn/BFBrGWSHdehN3wnqBW8sn6Uzqvfv0qn+wYv3+KP73MJ+Rb63EcSJeX
GSg+v6ZZBnStqpWLZLmIPRk03ZZoYhKkoowdxszSp3iebqOxC/+hTeATBv/HOyF5mv8ZXKSf6AGE
tUPkkEa+RtLoi1XjlyfFxw3im1uNvzLpDRvN1z18BX67cm4H3/Hzr4nfHIi92Dv/cHX95Xe85GD/
/m4+gc8FT0SLwUOswWJwyJjmURlH4z/8jm2VW9XlAlIxoHD3fnoRkMKmQHMs1qMSpgdFzxj944b0
v0Qv1r/+oj//PjajuYafyIAd+sgy/vPlZBDAl+skmK7V2NS8KtX5RluGhF+/CsqRT/cGrwMQbWtc
s3A8uvXpsiVod5YKuajrtB4TYkEVgpF3etmhbTZAbwoWnC6KtpLH0FehDy7mDCsQ8hXhiot0gbqJ
tt+jbAgI+xkG5KWjEwXUCgX5mN6mZJqGPKVxit6YGVFFfiwkOHRNaRX6CANVhU8cnd1c1Vk8gp42
JfHbXkEuwW1HZayJSIKlkSGrTzOCGjLdOeUsQvk+IQIGWKCcrp3Ivs2Bnxjf0RFnlYriUkkr22/c
kO1jKOzeWA1ONz3YQ1taft1XBsGxBs7CXbz8dSvTuHF3UT3K5F6gOPeLeqhawyNpBFKZ6CP3MSDL
NbjpRIe1tENHRuDXZPaLtTdWsLIUs6F63SC1lxnHjsK9J9X0v6g7r+XIkSzbfhHGoBzi5T5EBEIw
yKAWyRcYmQIacGjx9bOc3T03ycwmrefp3rSysjLLIqFdnLP32mSiCKNbaQX6YLKKnGoTs7nckB/d
Uq6yiadal4WHnGJZRGyuWZfY7J9BLaMHIvlyFYUOdeZxTvNVHYfWEzXQMdlYhOMdpgLp/z5aNO0i
p3+C26TqvB92NUnj0s+jvl77XdSZK+qNVc7ZGEkfiF7XLhLb8NBVe+2An4d+yA8fzpHl7Vx/8o6R
NnO9vju3lPDI9VVOkS5/sVIoWkFTDMu8LUnfwYSdt/Wykk1dBgUNByh+YQS2r4G5CMdp9q7qsi2v
utFyrxvqmq+Y4K1qTSxrfkOtxBhWY0yHGi+uJUlzJj4Imbk2t7/iySIOlmwcnzz6qaCZz75mvMug
feMid8aFlNcYQDYQWYWAG9hCfWf+pIA4GkP9LbHLTkXTmDF2TsCXWMh1+7sGJvIU2QVaFT5YCtUx
+CoXXwoFulXXRfk32y9zY9VbfNSEoHnyV+Y08wW9hfA74NAWIeyy4NVJpoiCLvu+yxHlzuOc6wyw
bBqiy8SyNDxTbB6uW5y6ywqQyoBALwFtNA1d/WNsZSIPczgSCtDWWqN6p1r8uGB/SMlaaZXdPUHt
jjOhyU+dhIGLot3rzntrSDCAOe1wbfZWznbDmkeQ5FS11vaQ9LeNmXXJBlRze+/lmX9oegRPLItd
B/MUTTDmBV1bwOAUdrbWWMRezzG8l9WSNjJEHFhSA1gWDdM4YJvy0tSaZEFn4Wp7XcsbQA0ErvY4
jAzrB1KOQWfBWugXmu0tz6ZERL3jNfMux3ookbZ1HZu93s31ZzACboZwI3Epy5XSvvFDQKWrUNrV
r2oiUq5bZno3flOlKJZyI72khDDf80rlP+IoNoC0RfOIbmKcKZaibUtv0sjgNqV2SOGUMcTAlstj
WNf+zEe9VK1zEYrCRtntWN3TDFvlQkKagbrCG3NDvVvSv80Iuymt2JOAkq2M93ZGD8zN0SXzVlmb
zt6u0+KITHRp1p6d5mKfmXzcK1FBPtqA9FHxrZm72MHcjG2x7qmK5AATCHfaIFXJ+rUZy+rZGgVE
/NgQwxXqd3tC1Aj6UNe1vl85oEkhOWnGdC6wHIrzJKs7bMXxmMxbF+BEtoWc59vBKHxVrndCYa/K
QdD70NjcTtcypWe3gkU5t/u4kHW4MSuaaGdhKzHCLJT6h1XoTLq9s5e6Wc6NRnMf/IXtDzl5yXAb
t7Ye78qWRM51mAxWTXPMEnkQV7gbLiSVrqtFi00gkrORgykv20sBfFsGwmjdaQ/0qWG9KFuCBs2w
r6G2g9qjB4n30trblSvBwutd2RNzw3YVeZkBem/yY/9WUMuJNijg+d9LvdSdHTXflGGwYSu0qgqD
gobpR4sLndoKRyTbFRkLI22oLoCWiIQS4BgzUOtK2AhzA2VgBZqnkFsvc90xyBK9r/dw2kfM50Ip
RuN8vHHwN+lkIiImPi7oE8eNk88TbB9IVd6+tHsWaYD+xNVkjhi6pDvRRYn1N1xamdT1xkA4528L
UZna0ehNAS4xRVdOJZ0RNTUaec8CM7IDjKbDSTdo0wdRluZegL6DhmOlJBtB3iFeXCFZJDyboqtR
rx14WOa5gHrVBFUk0ORVeoxhBWSz2d05maGPGyZO61FMmDD29jRO/o3mhNwwrYQ/tY1NPA9wzqFv
QWcdaMDy5fT4Qpm3h0OfJFQF+ordBrVYoySuxu9SNvhF6q+od1IWms1qDyR/uTVcSSfRH0Jxm6c4
F1dNaJYsGue62YieRKZVN6Hb5FeYOSAxuorjLwncEvUtlW25LpjPjZW3YCrbUWm027PcYHe/UcOO
pIuSl8QrlK75GHOdl3NmOk9dV9JvgaDUVoxkmjRWYWpb58AwYobBxCVVsQkz+x9Yiv9oG3spf5a3
HUm/3cWL/BhZ/E6K9G+N8+p4/xOY/P9GsLHhsbf89xvVE3Z4qjr9y+9b1bef+ZcYySS/GOm9q5A9
aOEdNkn/EiMh3cdxDaCHCQPFhsXO7p9bVUP8FzozD52LSRaq7rn81L/ESPp/saZkF0usLntM9gv/
+42q4A8RWrrDnpjjQ5D8sO1hTgE1gpRuS/euZg4V4hbJfre1wvJLvMW7FfHboYhJRl3l2A5RuPqH
RX7lWFKkid9sSdg81EV3nVLmjz3zzsZNRR7qP8Rz/1acqc78/25O1eG45Qh7TJb6+Nu5Te/2jZnU
vXlMRLN1euvODr3AQl5P15ZlXznnF0uaR9vfnvxfNuLvl/z/PCJPGMgT5SAWSO+PODSw92byxhUG
X5UL62Aa6oD+jf/FduljFMvbtSFRA7TAm6BwC++PBH2+SUtvbrZ1FLZ7q8myIIFqRv9DRjM16Dg7
Crft7jCWym1ZDod4Hm/5Tc+DLZ+K2dmVVMcJMFXbjtlpLnU7lIFjhgdF+L8RfVF/kXfyp0rIQWwF
zYXHgfYNGd37M05N3YRmF+XbVOsuAA4QmN1euZE/nxcuHbVYHzYD0rRVQXMtwCM8Bp8/mz9Fd+oE
fGS6jo4m0Nf5qn8vI0x0fc0q97ItE0uarUGi0ym0Q3PrU0xNXK1cxT71RENbez2JGoV7bob+2RSJ
F10fj1U0gaLTl+9mZXyV+KMu/d2LitIOtKWiUrBjhGnw/swS0LexcItiG5oZG4IldOgtRxY+lq4v
ddQZckHBL1HXjKYY7U0hbesLyTAQsw8nwUD0D7YYmkTC68wPt0epxbDU+cm2oAnxSyMA6xngqIgB
Y+C51vD/ETGhnNhlkhffiE+4C8cFPiIG0HJVmiNpbxK+C0EG+LmVsxtlgL6Fl2ZvLRfkoDKA98oK
7vGFbHxZ3dF8O8zKLo4Ezxws785uw1gLEAzZSTAV5jDu6GS4ZgD8OJFB5WtLf25WSNYDNIP6qyM7
eLiRlRuvHum7pzIEY8HaSvO/wY3sHlv+PGIB118RwIwSJFazuJuSXli1YgJGSFcmhYnAOZy3rUwR
o/cNRW8yBFtWJjoMHazRJ1dFadDPaYefyUJPcTU6fVivoVFlL63WheB5yvnAMES9Bkf5siu7fN4i
7dZ2euJW02Pbz0a6m0N9VmK9wUcwlmYH12lU91M65Qlac0VUHumABQe7Y8XoONAIvfwcspRSjOvd
L6BHpMRkhhee8rar0PG3zbnMqDvSBZlrojaob5urZFiGakd9Kj+3Grf7BW4QvZpW+Y+lj7995YIu
fSpdJzyViz9eGC6FgMHIzUNO+DgpNNIeNmA6Uzpy+CezdSN8cRbHHaoIkqjnfZmHhrltsVkCCGG3
M61zHycTond/3BESM/S7dvRo3XsRuwJUsM65v7QZ3ofcbF9ZCmmXUS/kfIDyKuFERmx9Aq91aYAT
jLgs69BK427LvQR7WtgoyM6KWm8OfpRILlJ42eBsiGyv5wM9MyM7oGTA9AMdXKyrOHG3rKWy9VDL
OmYqywrv0iTsD/HMbOrhZrAyFqo9kW5qYWw0wPK6ezsSqb4JrXZ6Mdmj9CtYEEN9ljXAsIJh6ebo
YmkjLaV5lYKNyLL0mtUTYLt+LrS7qPJoZTc0UTZlTQcm6LMBQbxYPDrk6CIdEpFdSfpk2LjimuTv
MD54SlFQKW1B4872T+9NcNDW6LAypUJYEI5c1MLrLrhxIFCVWkGw9YdDjUIihzrn+RfQKd0fCxIH
qbQOLoGnR43YxX1isSXAj07YI/ZW+zKk1882EM1EotQTI9l+mEdD53pW2go2VmYglN7CVsqLRerT
elZqjFjpMnKl0PCUViNWqg1aH2xlFr+6ZxdVvYRp+aihslybBFHsc0nHvVAakH5wX/XIw7Ck9CG5
UoosBgKVVqlHIhR+0LuUpgS6AvcaDlw1TGeeJd3jqBQoWkw0Zq5UKWnl2OtKgICHU3GqtMgKNLO/
xJd9bihVS4G8JUqL6ZDqDWD2uFv2i+Hdai4CFaQ/BOBqxbYqc+1SryyayUYUB1PbGYexd4tDV3ny
Ip/gKVgUWjI8TP2T6QwGcmvzykSTg2sdcU5Co1oowQ6BPxJJLSKeKc1eayXrAa67/JqU1Kdg3Hxq
lPynUUIgUhSuo5g+pkUaW7QqlGDIUNKhlnuykUpOBFTI2UH3b3aIS1EbJUp4VCoJ0kSKk9zIN2XS
WOSPttAtHOvJpankS62sUDIRiKFUTXTIto2SOjXSuBmThA09UkX/DpGBvQEggzUPBuRKvAmmqIKd
ciWiyop07aKqsjPTZmlEspkjMjRX0MnFIxTi7BSSOnBMlDgLilJ9Rt5Tv6kSenzaWLkH6iTnkpCO
bVnlyakskusxwZS4ct70X1JJwbwW6vCg5GHEtFtnqEVaVHujt+reVGSNEpSZSlvmSAoSTZQfCqU7
o7Pqkmbe/kAfCIHQbOpLI2tkSXtQ13a1Uq51Efd6lb8J2pa5yeF3sKxYEcmXYIQm0iyOAt2blnN7
cvzrsvDnM8PpahXGkp65qWs9xAwWuyiqzJ2GUuDc6CaUEEjuMqW9G5UKD2cLpFaEeb4WRXtPo2TW
VxBATGtCu7goHR95YDaWD7R9xSLnpxxWy1mulH9O003PoIGWgGI3mItEq6xzdmTIBeOEecWT+byj
RSKuyH7wV6lSGVZKbwime7z0qOSta9dKA8q7kCSUSpGKHvpaUyd/B0z5sI/wIm07wgYCI11IxLHi
b6iErF1GOo9PNBISSKZk+zvue7oUWQPMosjbwEtMfOQT3N46jpddotSUtlW/DuVyRgDSSyYR+MI7
INCMS6DfHb62DE+BV5Q3fgvaXM+tK4tKRx7HzQtJG+kuqk1UxrKie95EgTHAZ1pi5xJp8G2pBKC1
NL9HFiCCga53EJep2MCunwjiNdbIEzRQGzi0BLBObH3166yEpo2SnIYgEBZ/ILDZ/Y7IMtyVWY80
NWHezp2xXHM7n4s5jhHlluMakL7203TTG/JMUMlCkpGETgSSXEEs84hhic4xDkQyxFtKBP51TzmF
fTCpEescv9gmqjob7AQY/5UuGahy2+m3KR1sggmMV5Qa/QuFT+S6s0DBtCgNbzzxrq8is7GfWG04
p2XRi3g9mHwy+wmK+n2idXW+8dEISyUWbrzWuhtyj/Kx5/dXYeeQvBQTjgdhDM1xE1EapK+fE1Oe
DM9+oyWXqA+peQ1VlSRH2tOYJubY/0ZKl2Ojh7XhKXVQMR74EpJDDgeVlFStrH9mwuMV8mPRPS0z
zClDG6ddQhXZ3VQFIvmV7DMjRNZggymgRIVH1lg6EAVQg2rWEonFmi6RgHuwfGKR2bBDzSjO0t8r
KOo15qWIRXWlLVNPeVFljCliq76RYjJrdN6+qkfUSXJXJSnqdig5OKVb6aQPJIfA+AOn0v5q+x5A
FTmHgK2szIPr14hW3uVKfo/nIwcfRZFLLDmjkNSMcyRt9imhS2+fZVbkhmhe06ndOUUjLjwvSX9Q
b8+jAD2tdWidzjovmtjby8jubvy58PgKmZ8fU8aAdWt35e3UV4FV2NNRIjNsVg41NYYsPfw2Z1BB
0dOOxzbNxz0+FXmRzJ39iimXFeZKtKX/jFDI+5UX9USlb1quRzcK96SopcZGtjX01MkBlMB3TzxI
OMz+CqWhC0ylXNA59fkSBd6czVepGRHpkPjeHG/6RC+YAh2xidzO4teSSrqeeteXa8cvIkqCkDSo
iDLIVF2anWeul047XZbTkzECVNPrXsT+Juw63aL+GrOoja0yLu4R00zfXbZWP2XvzbcG+iR/0+Wy
OXhG7YuNmCIEOGaj669JOzGGs0yqbgGm5/HVgBM/R07cz2LNuMEsTA+DZxnO1U2d80LsAD9qJ9we
6GVg4edBao6EGhgxUcqx6T+1/O44oH5RbJwuH64N9ghnSQXhtSQcbpfPeXfujnhSW9yjCQtqEu1W
OsK8BzmD+WFR1YcDElsKiHDW/Ko6kJlGz0sUJC2si3AanIc8ESzEmoXIkjeqEcZ8J1DyLAS0CntU
vBGQkMXOOBNiRUZihFeYpMRSzCQSiTzvjoT6OH/A8Y3q+Y2w5E8+tKVcgZeyNwTTG43JVWCm2lSM
JlvhmkYFbioUwoli3syJwvQhejWkJJuYwJ6Ai50GKqQos3JfHGlOcZVsxevbxQAWlb5xo2g8ub9M
Pxv32dzva31mF6JAU5NCTrkKPtUlMoE0pYhUxI0sO9Mr480Q+dXBUegqqSBWsbY0KxYP8QVSNGrU
CnYVlU29DRUAy1coLCInOqhYCpDleb2Opxxo1tsO+z8qAd5VBf/872p/v5f+/s//R9BMQxlU/32B
8OqlfCneVwfVD/yzOuhCDmfj7Tk2khVyBD2KYv+qDqJxscHfCiyl9JF/F7L4/+XYLsIAHbEHpTRH
edv+WR3k9/kucgzftiBwQiv/j6yKpqrJ/V6bAC2iahLKr0glkj72+9pEic6ltf3JDuoujrc+1b1b
052x9CxOvTG9ycTSM3QHWpiAd8ISc7svHedCIM46tzQ925g9XisggENAn1zs6AvWLZgNGH4+496O
4IqafgZoHNedysNvN/ov9ThVP/149p5h4ukE3ETX3PrQgwc4IaAO+VaQa453VcRhcvT9wkzXRTQn
m64U36q0peExK9OSm5Xx2Yzkf0UrXeD1shOxI/K53A56ssWobgcTPQ0Uc0V2hhsMOrfTP7dxdUP3
v35iE8uknDBDhLmrb4i0B4BmohJfM0ROu9qKh2Ps6/MmZMLdEBDrBF0ZVyd9KJJ9VWktwYuaygLy
zG1NMu+xIT/1i5LoB5ELtV66pKo8yX+popOubthvWhp2gkXkwWML+pF/Ednr3xMXM9NKSSb8e+E2
d5t8Q/wJJY9heNDY7xJgI79//lz+fCzgZZSZ1napbzOzvT8L0egFWE4KJh4u/bscpQfQ0b4mvdyH
HDwnVvZU6wspR30zvH5+6I9FYUQmiLwQf2EM9kGofSicVrEkY37yQL8OFh6IRlQrfcx/aa73YJvF
cuAEktXnh/xYFeaQniBlmsqnAEWsvtXf7zlkxbDvardDPq47a9PxntBZ38A//upAf95WDkTp2XOE
MMiQ+FBiLSWju1icLqC/igMRyGK1CysBTb027c0E74tduGeepSSZ/qflXXWRVC75xgTX+QdBNuSl
iqSEv56FXbWjeSoDzyFZyGsjN8j15k6WYbia8nbTGsuD2mh8cZf/dvHqRlt0UQTkgw93udXwHIUD
wPtKhE96WL3gWnhKLRbKNb3zsTMogzt3nz/Z91Ii9TXx/uqM2Qq8BLX7w9eUQOTSS2hAIEVbcUiS
CPhV5sn7z4/y5/vDIpvBHJGd8IEvqL//7ZvtSUlribBqAhcKxwYfGU7CmcZ2mdnJF1qvP6r0js+x
HDzwtJVwvL/9/W/Hch2yYGq6GIpYcgR1c18b4idJJ2BBdV0qcUPAIgX/Fft2s2sfP7/St4f0frZB
zgmTiukQYacnPtzQ1l5ol1kcvrPMH2TBnOtT8+zq3bMV9XsjpJ4DGAIErrNBYH2ra/7zmAL+FwtM
pWSCORzhQYFEmqwz99vn5/aXp/Du1D58XJRA4yGMODVEbGdm6V/5dvfKo9l/fpi/jNDcAuRwdP8Y
nhiq3z9tRwMdhOIK97s93bpdu/Mq6yFXGzxC0INWS7GrxxfeCNqHRfi8GidkO5+fw5+vNaeg4F+8
2LZlfhTjJSxN0YtOvAREBQcuxc7NiCTliyv9o+FAy8P0WVaoJp0iMry/UEKvYInoA0dJ3ftodu+6
vHsomW2bqQ0+v6A/B32PuV+1ABkexR+UltTOfb0WfRNYi2z2S+Q+oW8jdgOH0A7eMIIpDxXg58f8
2+VZamVnUDiiTfvhOfpEBjtE1zUBYcx3kQ/41Ymb1852qadZPz4/1t8+WxPiOmJDwZGwrry/l+Th
LiZ1wybAfInBmVyotfCqQuk8JhLV0nGH3B11WOc9VRGqUkozXzzNv7632O65WnSiOsqL96fQj6Gm
113dBI1jX/isLo6kMqVbeFWbae5/zjyWc8NICRtPqh3r1ptkaLQv7vlfTwKqHeM/xlgmoQ+zO5Xs
qjbjEjPqVD0hl76ZDfNiNro7acgHlnaQxxxUWOKXHfvQYiqW7f+zsP/LetNQ49PH8QulLIMUixvi
Ij48h6FIC2IGoyYYlA4wHbRzP9OrHX6GOOhEuW3tlk4PdjKnxr8y+W+SRkvEG42MlK6jqFjOCMZs
N10Rcgw3SPf1DfYLffP5if75coId0y3WpUD5dMP68HLqXunGCw16Ji77Pukt7yz10SrSL18tA/ja
z4/259DJVELXl22nzTv6Uc8MUcTpuzTHPC3a4UeWJbc4z61fg/bV8vaDclpNyHzkCmDvkB0njDdK
xG/TV5qGRjZlNvF2tYlzRj4taODXc9leTRFL2iQkzS5q5nJbF2SuRaa/QZE87mHMboiHpgKP+xF/
CwTtMnOfO8cb9t0Io0+WhQmskMWEEcfXzcDzsXOg9Njgmg1qOFpLvb129el7RJHm87v38Vm52AfY
gPGo3pbMH0fjsS9jR8b1EvRsoAIhCu+aJFaBKMgOIRWUX43LH0f/fxwPbyA7TzaSH50LcdGlgy4b
sGtsDI7ICMV1i2L2izfw45CsjmIbBkJR0Flqzfp+uMjtxCgoey2BSaj3ZpHx6zIlz50tCWcFTtEt
xRcH/PhpckBE7IgPWNRY7H0+rA8niaaejiHxzID9nxAdmkHc1y9mY3w3cmq/JHpidaqIfvv88f2h
O1AHZk2MAZvj+4yO768U232Xdp43BXldNtRfm8CsrLuwQ8aZ4Sg7M+nvpSK995ZfsePdIre/dLzy
PGQFBBbnycTBD0+D7KLPz+vjR8lpsVFgjHIRwsP6URv/3z6VqYw68kCbOfBr2AwkT9kHysSkZclZ
Hj4/1B/xEhwLqf3bBgjAm6Xgpb8fK5u1vstxDTMGRvm6WcpoHVlyY7sQ5rFAZ8HimthiF+NFgJCf
wX+v2XQSGlzZmFxzavLjV5Cxv7wO0HhQ6TBdsM56G8l/u/y+tmOOlU1BSsV4S7m3WFt1S6fVXV7o
aD6lPVKFKMnj7Rf3Qk0Bv08RaJKYJNkJQl2FVCM+TBHUbBjPp3QkYTj7RX8YRKIPCLLYALCDTuil
y/lY9tXRyS0KD2nWuIA66+7H56fh2H85DRP0NAJUnQHz4yPpc6qXUa8NgZ2P1g8hw2/ZkFyOutnv
Qrf7mY29cweFVURgYPzopoHhsM/zZVOYfnytec2BqrZ33g9ZtZ8aAlRtVN/oQDQyHkAYN4Cll+ra
1Zr4ElWIOIAXNA4+iY9BpeflN0Gq0r4iqu65k4u5C+0K9X+MhrdvyhqmKaFOLUFahFsXm7wdilM1
lruartvanGlE0AQyD8goXmFpumcGpbAXGrvTTVdUnGQPZTWl5V6a5kM9WtPNnAOYx1ADtt9pxanG
bIxSIq8ui5aCaozAJUBpQYd/aPJwE8E/vMgzWg7EblOOcPTGO06jkd1nbpWKHf1b6ysf1R8LOIpD
1CJAy6lKAX3DD4OENoPLFz1mx6i07kRk33NTX1H8Pvct6MRENUeXdk9rMIhm7fsX78IfrwKzMpIo
BECMj779YeVG2d2zs7wZAoyc4ocHp+neNMJyX5C6JBp/+mIx/gcQmGvFYQeBzUC8hnnvw2hAvHzp
xU4+KKdA+NAb0iRY0xUbdEbh94QuWrLJIU+vzVybbhwyeB/hqqd3pN+6x8itnF9DikaYFpB27Aow
Sysyp0HlA+2ljRaq0SzT5+mGWrq5ph9F+ATx2ze6aPWdtCqD1i4w/s9v4Z+jCe4lgZDzrSDgOB8+
6lzMs9+MaKCw1IKQkE1y1fiJd+lJ3B+TE4cHcD2RogRAI/j80CwE1AN6P6Qwr3jMXpyBbzFp8/e/
jWWxEXYR6p4uCGMkTdssRc9gCK84mJVH/19KgN8V+WzOaogmF4N8IoqVU2jFJcL+8sfkJcljVAJ9
HKckOZStAJweipAKEpCOIx3e+clz6K2ZcviV95NxSmOvPZqZkZ+80WDnVIclUvohxnDd9cU0bLVk
rq4gNH0rDeOku7mxN83KPkqvQkwyFveLX7xYJWAkQoeqg9W25iPyCfeZFhM68apSAC8Lggmqmb0U
Zn3V5aa7ZsXi35AII0+jbbYenLYeYzrmc+ug+Xmzj73UvKt0t6o2gwb6gPl2DxVCkvSsG7s0dIC3
0FbDRCLrYZUwzTzFRTXeU7ch2hc9BJBjhPFrWafkMPqIDvxAWjo3oqDTeZ60eXupJDwQHaqhOobQ
2Ig9bIflRct67YV1tnHXjpZ4QVdOq1fzM2ZtowVtm3aG/DbRrIXXOk4Ywvt8CwdnITaGXm8eevM1
9PhqPUhlpmlNlzp5SkcxNl2X7nOP5FCzBt2PVp5YRCBxsuMLrMv61ERUk7cZkd5ExaXTBYS6aiNi
Paq3qYSltA418oyRn3XcCzpGd0VHIiLSf11+A6JD0HZdVMnKsDT/hPdDXhCxREhLk5TPnlXHR4H6
a5tX9I/9yCE1i8ANSCFulwYNqXwpmQdl8Y21jDJuNcQgx8ge9pCkXUU36YPZquqzOUvTvYlD9Yce
Df0V3T1nPWd+saIRRpBSMaVnsw3H002TkR7CksJmS611qxOimM6oIWJpAIDA5LHSqizedIPvwOFv
Pe3MyGPxc+pmSYC6o0dYbtjx0mLtKHPtEmRTJAqgIwGsEsI9nRs2xdvKGehVmEQ2snZHUJXSlfbq
vU7bL0izGN5ASvYWsTgW2Pw62dle0oOVcpKzOI28fd4gDdE1ExtvMvgDSPExn88Wd46uXYdFyyKk
f55Z9OaWNLk18P6f1wIgcScb/aHxrRJpjRSAuWZSixrdKDAilv3Z1GT1piYmlJ6jP2ynxnOfk96h
qV7aU722lyxeT9lcwOYoF6bXcr4ItQFRiKl13kovfPNsJIFrDcEnMGavh43raHxkICJTc5Jn+Ef8
h3kYwAaGYrppcHQSXVJ59UUz5+G2GlB+DLPLHemMU1dGNVJO074InTmY6nY8qzLDPVVV462nyDM2
jt8lu5aEEywNqCYctHRCO+vmsT4JJ21u+Uy+9W5jbRwkLxuNPcWua0z34HeZf6Z7ibZfBP6qRWju
XZJ1bjBFof80Gel0M8Xm8l3mPMwhGr2tZNC8yagvX/S67DZlnnknolicC9fFB9z0i/tqMgt890uN
RxcW6ZMUmYmunGc6tpkT5JOi0SQTUiy2atXRkH487fFBkElbNGz95mToLkJ7pFuVWIQ70Cdn0QCg
Ym+gKF4niV4fPXTVl1pGfglKwau+MKcbqNHJMZzSajtQ2N+abjijUCO6FriEs55Q/B+BNaFZKNKX
0Zmw3sE30da6BsMmd8S1U7RMRrLxAxP05RUuuOKqjLIQFllBz35lLtpy2VWLdTF2bgpCw6hYLKaZ
QNjjGBkGHtFbF04ihnbl5ON9qdUB2sblNoE/dXJT3l8O0VA3hZjvpGQwbpqmIRHibRZElES7ayC+
jQ1JYlYjIbew7nLA3CcQRfKb2TfpEeKF8wMYF6KbeqyOFnaWXYHGjFhZ4KMrQCw61j5uxFOl25wj
RqPyRNrNvunC4azO0QbFXnQ5+F6zhZ9Yn9mUE09JlnvXWorIoyRf/KYH9/e8NG3y6Mz2fF368W05
VtpPZ3Ftxh50E9TQjJM168RupUMJrGXpr9ywjQ3yKY1+vpAlbfZetgqYTsCKeynTtAFVPZTeDcUU
ebYUmbnFQMkPszxx7wcXwlMw6T5E97KPhmlflk10Dcdw8rdu5/cb7vCIWwl/j7GhSptOgMukthpr
AIM7sEBoTTPkEyuob9a0zuqBYKLFkNtQluW1zBxogV7tVOsmbe7zSR/XcdM4l9UYVj9TQ5seFYuP
Q7fDuB2MKXy0NEhXq1iD4ze2Q/WUUh13AT9qDoiiSSBR9psM9XHc+Xgl9B9LX6nwvW7bZQJfJIIx
zKqhuADUlj4q9N8uCV1Y2zh7VTRAMl5RHB+e3UzLXjK9QKEjp2hblBaCWX8azQ7BptkmjOLa8k2z
Me1tQHt7eFLFUuxFtDDe6DlJz1Z+TX+0+rWUVrZGIIg/ifs13juTNV9JbaAqEqFUJaKhwi+ZSuvM
iNOa5KKyPw4OPZlM7lDXj8HE9uRl9M3uhPB/ug9DXy7biRSYU1jZ1k9dT16BuLiXUSeaH5rMWSf2
+SDuJ0KvMD+q2BNpTKxqMum59wsOtI1bCf1EGEB28NPepPDYTXcUTN1VK7P8yJSaf+sXMq8GQP9w
ivAZ8tEB7Yxu9Ww4st9pwZppBuTG6Igf69oRQ4l7q/bxvPOxDkQ+HKg6elbgEH1c7YxOo80tR9ag
YipvcFSbO90Yu01MB/J5SpcieUDY8m1O7FjfMkmXEVsctbiwBx5QW/F1xrF/Nk+A4ln274upqdly
sOfZoWq5IoW4RLkiSCZcxWbNLGe1FkOwjScQyUxJH4F7QtLVOIYxYC61CvL7CPVJLMWhgiSzoEYp
6r0xJWce53jBcqW9YiDNV27nPhRCrWOa3D86FmZfPR2uRyNKtkzd6XHqlqPeF5DwnZqUMVbTAkft
zu1ZUsNuQt8U53vE2AUDKNQZtnntqjfdxzIsgjGmN9VrrsGEbP4Keaf2QpRYm/VCBEDpg0Lrna2M
C0J8wtJT+X9PTtqT54CminA+yQFFFj9wh7LXoo5LMOrgCTPPjU61X7O69vxDJoYJgaLZwvP3nEOv
ikZNHU+PjlMkZ20eMQI14fyg63l3rFw+lQql/UhE9soYSRPu2wkV31QhAJ287KBb1q7ukV5Z7Vhh
Ftwncpo3dpTe8THn6yxaThk8MriaMgva2brqHOIDM/wI115oEEQkJmLkpplY2i6Jy8tslPOViZ+z
2DaNjE8zcUFHQcPwGo1WtVvw9pyWOb1kbgM6xZ1hBYt2blc0LEdHx28hxoMt8hnorsXU00sl6+k8
bZP6ZrQIJfKM4ntIUM8xzylgbZz/Zu+8euNWunT9Vza+60ODZDFezAGmE5UtWVLb3jeEJMvMOfPX
n6daO6hb2urxAAN8B5g7w7ZEssKqVWu9obOci1H+g1q3cbA08I9aYCegrUPUkyX81Fk3Y1IjbKSB
Leqr8SwcRpN6WNDd83vOe3bXWU+3TVbttfYhyB4mGxF51OyHVcGqRYx1IiPDSNKrjNQgT/bjC73D
AhsaNnMY+NU68rMrZPS0K8VgbeIMhxSnnp/4DcaWYYMHug/djB8fnoSl5GucCaYrOPgzcD9tOFVR
vbhX4HFcpHkwfekjLToVbaJeB3AuvF5XueQUXaJYK00dxmxFw3QkfGrThT3rGZajxnRvDZiCxm4R
4yQu5YuwOWmWdq+jgQpYy7wUQY5XNvh5lNkKhVU/c3EDa2VX5/RIonrhTpOwF3izsHm6WYunJXJ/
ycYN+3AdoB6RLAfIdOiXifkZvdRyWGW4g/F7Ar8nT69a6xqYv2DpOHXxe2ynwW2vJOUp4Gc87wJ/
cIIVJYv+pim55y5jFQVNbKNAixX6uMEAEWvPAL6IuyzqObvr0li5SIUhTdtnyOdxgSkGg/2tBF+z
6owZUw44fsB8jfELPBbzYewzCDyVaWyoZKG6NKr1So9UVB6ogpQNqJSpTL3BMB2k20YszmcRb7Qk
j79EKbAzrdLc73hU5V+zXkFMT7ppFfLM10IUCdQ0YlBncMZwV+3CAd1LJoh0NZcwZPs/q1aOqJM1
RydNgXYHcgTlGq/o6mrM3CVsa5wu0MBZUIhxPHxJkXilFzTBWl9naAtuNFdx/GXTJv56iIR90uM/
s7amtHyaWF4rNbDNje8o9gbH81aqV01QNip/Uq7NLABlrnQlCleAaVoDVkAyZ+DhUH9VsZEprJVV
O9qZH7clnTEE7Urq3BhVt86mmXMMZSKQSlD0V81gktSJMYT04Q+oDgb1JtWZHBwUzuDFX9Ha07bI
e/yw8zjY9oOIHvtWVTdzF2RPnZIB78B1BIR1m38Z0i44a8wivJiUntgOoH+FI5lYmMaAecqQu9qt
ayDptSyRYZgU+UqNRaGnTy+cttbKhSnqHOlbhPNqpa8uekfHwpacrm1xv67KpFrnqCecqVSvvdF0
/TNtFqkXKG250tBvXwVOyWaViml6kA/nHcEKX5ma+4vSgB51aZ8vw7kGJ0LR9cRs3bEHXRzZ9EMK
sMqLpAraO32arXBhwX4bFkkWVutkSL2aksglfnHOohYY8yET6s2iJr0NRMcoisI4Hcauhsw2WQsk
fPqvhp7g9FoqiFT6Tcr6zRHhpcKWnyuZy3lX66s+vJtNIzyDclFgUROSMPqpQ/um5Dxd9E5NdpcL
LgLxXTBE/qmvqcEqpyRBBWK6DZrIOpv6ABVnxw0mWUPuTn2h9RskBuCooBC6SVRCkpsWWQPgdC6X
DFrhURnABZrcfR3HQwKpCXnoEgeSjjMqbjT7ok7aq27kusixs+xd0T8FdOohtfnfXR1o+JRaFKMA
7F0HEl1NZcRYSHHqZe/7F4h/4PXRNsNm9mN3LZTidJ5rjmxD+TbWMbjl8DnXpMicIS9xQ6Gv0Kix
1uNsYV1nQBurW7RjOzx8Br+a7/qcHxZhjFXRiL9igLNNrNK84q6ybPoEi7ghqCiDTDM71o3XZWgr
m0JFLLzElCmkVbEIYdV51ZgMF05MgVE30IP1pSNv6k+4Mop8pdrwSmHd25eaQOUbQ94LkScRcgAs
BTPUoAdMKq2TaLzMY7SW5yD94kMcW5iIdbLEWvLd0dMt9Z5JeGiDeMtAbRGeOBmM2ptGLFJhml5W
nMjGuq+DslpFMIR8EHPCJUWZJ9dcdDYAY8dQxmuRxs2ZppMEzXO8sImUw6IyTFSMI6Tdr525Hm+M
qAJbXiKv+gWZvWpRBbF+5XCjf45cC2sjLf8606MsFkaCDHaDYMDGbZRxPRltgGiD33nx6BpP7CfY
GTLsIyetw5ARersoKRZhLal7ee624Pasaz+1EEfXevG118SdMyPyPmRZeWUC6kNSof4KwTBCOm5K
wHtp8zmYXJgJzOZJBKZ/GbmCm5nbN2RCAusuLeA+Hwn3d72Z71NYZ+uUWzunKA5NmFz/oDiRoMsR
3euj0gHGDPslhrU/Oj/eEO1YcgaXa8qb+rWp9/o6wrXoMrQN50Y4nXMVhdgUamUXn4CNy64CRTuV
ZlOAlFM/XORDl3I+pNHWn6aC4zsxr9qw1S9TXISv1AqR/LYKNuogvjmBhkh0Tu4AG9C8tMY6Y3MN
1ollxsY3WxvHE61rlj2N8que1ABgYTs+uoNSfilifDBh4Nlrf9bmM8rM9A8sQbXMHO0SOlLVnMBN
za4QJvEv2zB1H+0CEWuAlbg8YeasUE1LARTUy6DKFU6KULWi+5YiD7KRDjj1J3O2OaBSzUJ1kguy
uOpVg4Q4wPayVLvwwaYmcl6xJ25s5uA8GKr8PFfF5Kyc2W6eXWsKeVwY05aY2vYkj6fgs21DaDI5
k3+McazclrVIfvplNl2MaVB+bzKRfAF8D3vMVqlo2RUN+2kw0fP17Y6Gf6OjykavRQQhiwdJipWo
K4etqNffAr2Z7jRc3b0RAeP7ZjYKeIIdAv5tF4Unvk/iE8RqfGHDk1rTqi/Psbr10zX3HaRKtck6
hzUYcD9vjSWMzKFeirCYVzqPvsQwLaKDVnencbUTooyBbjW4fSLxEQML7NsrN7HEIuin8LrzlewW
cfz6pI5MshonwWN5XcFUoAXB/Wj8gqEeXF2cICm0J1ptPgRzRKECRKW77rORaepIGeJzHETQpnLs
9NGtOadme8CfbTRN966yYGpWIiuXc5oZ23wSwVeF1MYuJnftJFWBWK8ulJVUiCoX08gxkc2KuyzR
Jd5GjaCMZo/BLTH+CxW9pWpwJablT2pym1B9JFEzN5VVeaOoYwDHDlKZHGCOg92WFqpLTWOZdG76
e5tRfGjQc6MJofzEp8xfqGFJhRv1unnujDVl7ZOQZsMSimC+UhwkjcA4btwqabcRft9s3e6p7ijW
1OnQrIrQ6pYqUOCyqKgI+uhRV2FkniV8+gLdbezeNaXwQtst1vOId3naJ+1pSBV7ZXLIPqsI+Cxb
M9M3xmyaz9OouUuzQ6O4I9HD0YDEZHD78wgL4wsJAD2lXq/g8KubqxrKL5JifYb/J3pLy5CfO0O8
FmGoDOesL5Rgm9sOVjziXVmPDA2BAjasdpd0nbtWO2Gtp97MQ7LcgItR4yC7ajWqsgC0arGYRuem
oqx1sbtwT2E+3Adhrl0IgaOw0eDeqk5FeOIg6cOxOzjnUWOd4baShguhbyZYxHgAgm339ELvbjVD
y7zemPoNxepUWQCAjj3Rp+6JMXRICgvsUNEbtR/yOEq+1VrbbKmrYTqLhk8Qr2I9LM6zfmx++HQJ
zvG9EKdQmrWriYznopqt8tpFIcbDvRS/3xzzsnwKtx83XN5oL0hchKTIO5aNbgc4o/12y0AzKglV
vVrjZWYssVCV5FL3Pk+oSaclektaeWvyVvf0XJ45nkha9Ey1geqJ1HywZDo9BI7l2RVX/VRN75GA
L86aYsZ4McpD6mume+Sd3+nAm8R5gCTCouFLw3v/nQ0qTP4gEtCbRWzcTxEua+EoQi4BZYJlJECt
RkYcvSt+hIKN1NA0OI+zxrgsHQRuZh3QJ8nRMQ+et30z0waJrQlkAHgr7aD1KNQcJq0dVGudkncD
0oR+1A0+xhxHFSo3Bt4/OIUr6TFAkuyI7XfMTAAucCRkFxIthIN2q23OrOg2wrKi0NIzt8CRYLLG
PkZU174rY/EAMv5+Ak+8dOq454pAom7SMFi0lZNfp3OZglo0Hyg9JJc0Ip2rITKKU7vCDXCW9rrZ
rBfAZ1XZpKo1mgmjNq5odvysAd8uqGjbZGolYUAN9Ce/rq78HKtwrdTWeTi4XobY7hJpKOBj+Dw9
KROsARs7mDPoYAnnwlxw7basO8ox4anaz/33OtHmVe1nnafEDQaBrpaSzWTfHagHiILEmvU0s3dg
8VMAN+Zgev54U7xB3uEYBfqK/iPYBustchetMBCjA3DRUjGn1VBPnosoyxWV+MSD5Eg1qLLs8K5z
lIhwk/yINAtty9gckiP90DfABoAVOjofgHxo4aBZt7/Se/6ljDq1WLeTsG4svADpVYjheve9v8R1
+kcRo/8SkWnvP71Pm/o3FENiI/0FiFw9tA+/Pedt1E5XD9nzf/zrP/kzQki/PeQ/fls81I/dD/CT
L//h9Md//Iuf/YP0ZGmfwGHZQNll/98Ek/sX6Yl/QiOIJrYAQAmHwWB+/5REsj9JYhNu7DQJLFlm
/Yv0pFmfQP4JjIb5XWCK0Yj9Bc/iNxFemiYC/AMWhS6TxCbvr6FOp8xXxvXEKZ3Zt9HYNXS2nKlY
Ss+zR1G6mBiYfeJvBlXDQGJ2smnRDlNlYOYb2qd9FJRfomQY6EhDvUMnCFxVWDkuCEQkZB4T3U89
f8YKAkGO3Ll6NebXL1HstSfljj3zOrjBItPkLmSlA+7SjQOkm6LOaI0U5rAKO3N6oDmj3yaWOXGV
dmFQh65bb7WeHLdI/Qgbhkxf4XW2mdQBoBmjYpyiEOki9Wk7WsGVgqFadAp1OTTQ1nnhOpdK6pj3
NSXlu6wTSb7M485czkBowGBgD2nZad0tYm7a32Yu5urnIM0pt6voFd1YcRxeIIFGgR72fsRtyRij
RTshxN6QSh4DRxyC3HZDYalQwCSvAYzE/kRqHWlRikHZCndqnyQytBfdqCqA3GDifDzsh4BG+Sio
CTZoI2zQWNz7j4qKzNAghuF9Zk/gsPNSPWsUHxSLS0fEbnzbC7r85n8qCn0ozfZvGGckHu+fA40M
LjiiN6+ji/yJP8XB3U/YlkMqADcL3B8G4F/hxYQ5CU9HdwWW5A7aykzjn+FFfBJYQkpOD8I0Jv/l
7/ACE5MUDoKTSWhywHf/Unjh8XvZBy/l8tvwZjWFawFa2V8qmAk3uV4ayjI2tQvKb0G7iikArufE
9IFMdCPYKGE7GB23lBHTZUM2pixDw6zbRcZN9yxs0XQ15x45hrEt0p9BlZLAwL/GerGsMxpyQht+
SNusRQ35/r4w8/iyttJZvOCe/geOwf/vFqDOyvjnFXhWYL/cFvlv/8n4pnvrUP7gHwtRs+xPsHQh
gbCoDJYVM/0HuRdZ6E9MPyeNAzMVecC/16HNCQj1yjVgj8DSlMyRP5X/zE9wchDqA+ml6ySuv7IM
92MjKEPX4JDjKdg5ONB7D2JjgyAzIhyRuCsHN/pJPZxKllo5D6OtZYtXY/PekSR/199HkoPgHwRm
F5FBC8KBBj1kf8WTZI9KWI7aHWZ5al+ewVeZBf0X+ql0Ph7Rlkk69MwFQtbh51pDADr4PBkDFufP
BdX0OM/WNvoVXVet/w+g1Eq3OQLvNM3GVtlv6SFtstJWlY1a+XYNfEIHy98GjlmtUPzoftLvwFWp
cucUBYrar7RVjQdRBDaBe/LJkCADghaVS13Gyo0CdE2WtbWXqmOHMEhfkfcnYNmTBeAj8yGKoDPc
RGar0ISeMg7xMDVjHLZ0vLcRTbJzWttz7r8gdv93q/1LAD3/55129dA/NM3Db6dNSl75eqfJn/uT
RY9aJvKaBEUuH9pLavjHRrOlkKYDGchCBnKXaf4Z7/GJgE1JimfQbXMgcP69z5xPXOtdDRY99g0k
nL8U79+Ae7mQkK4awNkNQXbgSobHK3wmUN7GLFvNp0pllaAWAbQg7NsuRmDz9H/8e228CfO0+1Ib
sOLb2H5JTf536fzLIaj989LZ1M/5U/jbbdG14XOd7+4l3FEe6qc2evrtguW0l0HIX/aynhBlYFk4
hkm5BIYAy+bPuG05/Au9TLgkkj/PEf5X3MZE6xOHMvdWAipYT0vicP8I3IrhfiIAyuMeJoiQ95pf
Cd0ygXkdT+nOIKIH4NdChwCm7iGBvq58gSRzM50UQwSgNZjLr7OCikvbdea54Ubao2aV6iMeneO1
3ZUAZYwRzZRRHU364ZP6+GpY34nv+wBkIOuwN/EjgOioSerb4X2pVdJxpvhpnSBxNE0Lyy4Rtcpd
KlyD+piD5Y4WFPZcr6G2eV4lgfuShnBFDp6Ld57PTn09HLvnw/siBmvy4naY5nMe1LTrZ+tETQdn
1WYUGRZJmprnDWWr7aDZgFa7Pk+PVdUIOAfPRdKXSYXCSkpJP29/YzsNgGlLFf4JMEKYZZg9xCuQ
Z+49B2m7BT7leuAdNXU5WCMTYdXiIhrz/jNd6KME/IMlwRjId4BSQjZBVrEjfLwKMmXfWK06mO5J
mjTptokrrLMLVR+uEFJATb/C1RHaeIBrXNWo55VvNNvBgq8BSq1Mt06gHnuj/fxCLgoGB5y/gYYx
oguHi2Lsk0EI3/BPnM42z1Es4lmNXJ86Jgu/PhMIu5Kbs8W48b656OFIYbpBYAWndVanWw3ziW0M
OvYa2cB0iz+decPZ351Ibc3xLOonBof0yv0J/uTIXjiohMnvlrdNLhA6GHtC/8GiyCkcv0zE6EYs
eXSWzhV9oJOtzkayHQrQ9Yh78ZcIfm1R2ZONbYlls42Q3vLHGxNRmDdLFI41QshUq4lnhiynvD57
pmAS+ey3yklIQ48GSNACw0f2fVio6J4vU2SPogWagkD+xx5/6BzCB322sRivkyitvop+mD8bdYfV
GAJh0Y3hpxe126VbA/v0BZmj6xlCmZdg2IdV3ho3EytxYzeRuG/LDLBCXbmeVsiWXIGO3OJlc9bp
xJLgOnaO2NHPwuYOE1edQ3fSoUGDanPHm+68MeEVVLrzXfNVTSopauVFC8biXCV/W4moVza9W5ZX
uw1FtZ4lBjdTeyw41x+zwFDPdH0y1qU7fGcOFrNRR1+SkFbfLlB04bTtm7r8/DL+aGht1DHTcYp2
fgQhRsULgKbM0W4hySGiAe3T2OrNamMZiXHXmGDp9Ga42f061QXmjn62WO3GkySU2JPgCA7EjUdi
gCF5FeyzudOwtwxigXATazRXRkZnasDmLLJuQlYtLFaKEmqPGBbzL9FYsUaoJRPaZRQtfOlXYQnk
1xZuOfC3Suh6Oe3dx7rv1EfBFNlyruIw4cdFaYUPocBsdaQUrCgQg5e7QJwXifroVhIjFQKKzBdd
iOaal+1eR0NLd2s6Uvt2wJ360R9NgMK2MaRb+p5E9d3/qiLpQecDeg5ld+kaBrA9Q9sCet1YPrq8
oh6uTa1PToDKzVgKNIiA2DGohMWcKY6n6mO6VeY03aqtlm6DLFUfxwZUNvJVDQB+OTyYKvCGuTzK
1DTF1M4O2d27zbWb9j4h9ix3U4hO3Ig2Hb/uZcVRRlcf1XBiWZThKIdLHQOwP7Z6kVpG9mQaQn1M
kVtGuGd3aCBhO3fw5+WEvGzNWZ4ouaPQFFN7W/HyAVN0JzXSBzzGIjABcutOkW85qzkAorvefRJd
+fE6CDiHdys9KXzzPBkt8xx2AgtTrozdek/mygFaV/ACqUQpIVLm8+iXca+RgkCYbx5kJM+s8RoT
+BS/Caxx6M0N8bWo/esmB6VJS5uPK0O5mGRomXOVQ6eRm6xHC2a7OwZb0Hsb1KTsCPBl3FzHXRlS
j2ySW5Ka4ppyQvC0Sx0mesU074C3zqgBfd/NuWKF9mOTzW6FMQuKyjbmzJ4rM4vdA9SAKYjrStlo
kxiwjszmZxMUwRAmEEVQdrsvVFPFBJnP3b0hh0G/EYpiXO5CCOAI89z1a74U1kmpLpAEYjSoz2JE
McrDc7f8gwGe4LwbkGDIG2wEu+bqZSVCruWH9apjrhFCgwPILjZ+QDEcr8POBitYGjE9fK1g9IYA
JLdVIYimpK1+rWQVq6IYR99e796ksFGD3m3a3US6cZ7f91oknlRAD+e7v6u7yDJOdrskR33QX/jD
kElqisHvT4WKkGQU62B3sN9hh9qjjem7q/yohVYFCztSCzQBe3cC5pwTPfMyX/ddbmyydh6wF1JQ
ed3Firyz7N+7GHaui9EMze5cALTJ55GOaOd6u2EpwHZ5XG5Z9oa6gDBubFQZZ+iSyzhN2MmzUvwx
mnRwen+Ty3NxF5sdtSOa7NaKjQEKw73bf8CQyRplqjbEU7JNEpfvQtKbL+WwZW7Ark3XMazPmGux
z6i/7CCcNqbrukFRcjdMdBana00e+CYe5NtAC7GcLNSyZzt1DcYc9Wj83uz23kuaBl483eLUe2bo
vf4I+KY9oa+ZbFGs5aElRDOSOuhZi5azYtWYHX8ELc2sdBz9HOoz77lLPnfjk9I8xJUy5GtB48t/
Qr2rBkMJiWP3glpk8ns59dRHyNiwj/U6Ze84jc1ZLSM2gpnMK8XsBvlaasnhqgT99hks67B8+fxg
stTHXbZhOgPckMjA7G83eX5ojN0qSTp2h19NPuLagVHbK6dOLU3CQ59V3RoWDl0Ff4W3SKd/jpp5
uvGHpC03ipmDSfHRmNm8jHAAakO2LMPutEEY04IhJUcC62L5YTL+z3FH3Nm9zy7HQdnT8ZSUqPqy
aGudWZcRAWtnlDrKSAE04BSMqRzNRGaOjDgai9iEXDu9w75FbPI6QXVzYcjgCsOe5QvsI/+GX2m4
jB2r3tR0UQCdEZwGedrvMu04jhnnKp79bFGMcXSVyEnapZmxHTLkQeyylnZz6wQmzPgqw4y2ayZG
u+rAtKHQLy8Ou9ftkNDmR6TUux4hVbYM3KhcVoXhrqqp8oOX43IApCqdzugsLConiM4snD6vcR32
l2NmOJeq3yZIuOmTF+yO1Jc4/xKZKPNtX45Uzenin5D+HpVujG9A4RNP5THlyKPWF4WfwalzywvV
TJ6oEapX7bI1+vGxyCJ5COzOC3n52eElDPDUj6J3q4vGH5RVoCHBCnpquBicvnlMixnWPe/YA80/
3cXUcncYKLHL6KUyXKppMF7/V1JmytkHlxeAVNKoC/0F1PGMgyZXwYzroLqT092lsR+KcgsWqmPt
A/bbDjDKPCE37i7mBQmNr5fxgqzItMAMZ+1gneA+fZyyHjTfZP5MsZB2MtVSIWvkBxlrJ9oRTfYu
PS2GQnvkuAWlaaf2+e41kWqdpk0LByFdGplCHiLPu93CdfNCZvUDKIXFbjFaGYKb+FK2Cy6lLB8R
4bHzR5yOtFDu6mHm73fv/0vFlvfbuXsd3w/r4Xv/8x/bzPKV/s28cmQ75Z/rMcuHKXvI/6jk7ZVe
5M/9WcqjUkL/ngamvNC/rr0ojib7Ojo3yr+6vH81b/gpEzwONTv8apCB43r8Z9Hc/aRbBr1kDekw
PMBQ2PyV3vD+hYoGkGYjHiK1LHgLg5bf/oUqH/shz8sQ9gsAdC8P9OxzUm6THupUjZ+WF9L+XNJ/
QWBdNX44HJPXtjpO0HnwH640TKSS3odMW7gnKmxEKUcTC/IdRwdCN/vXSaBO0BWqk7A3nqgmN8+R
rxkbkOzNkcvhG21P+Sn48HBRt+WV2T3oQ4VVmkS1qIGtC9ZZkNzb5YTuczWQZ1hj2F1N0+SF1dTq
0nwtRxmnHMWyCFAhD2EIfy4gt3ipNloXlTKKM1UNpPY2KdJCw5b7tnaS8stIaQot0OWrdfNOwUe8
mQVaezTwmG0aC4jvHQQJHYm3CgyV2DT4vaAybNR3ThOM3wsDUfEl4lvYpoxl8VBMRv6lrIb7sIrU
yxyy4FUEdVHAoMrj617NShLxOZ0WeuP6LR6LyFoHbjY8h3rvntqTvlWrmTCCs7eOlVxmwgDHxzLS
a3sA0JNd1W4Bvczl8IZN0vrgisnlNlMYfVWtlIMJaTCpYowjCoJTURs//nq0+ccA8To+/N8PA86/
YSgBwvFRKOkeH173AuT//jOAGJ8g2luWgzYW8jbiVffXweIZVSjdRNaIthcV2b+qt7r4hI+xjoAU
YAGpoEtE+juAOEQQGsIUOS3uhL8SP+TC/LsTRrVWxiKKVGDd5AGnypLiqzId6WebNG3be03jTBtu
AwE+ivoxM+PD7SGfgpsX7QZBI9w+VLdBAwDAMhIbnlL2AsNLqCgIc8crPOfd9atxf2crHnvUQRCh
2jlg2pz1Hm/0ZLYaOuSObywDmMFHhLD2q8y7oZPddxM8DkVO41CbEmsLrt06AjXwewIcekzlIgNe
ji1OG5Ze77qllzVqs6H333wf3Fqwgv46rN750nemzkQoR46qrVHlliPxaurImH03VYbOszrdWiAO
AQeBfHD18VPeGU/UouhfAjYgMTtU+2zKsNH8pOo8uDjKuZhFcGpMlb0SWpEeedR7H/T6UeyhvQ8a
uHfN8BHxjhDOJo67EAUR95h99ztPsSyJl4VCSvfrUOkrF10ZQKVpPUDH7ufUaO1b1PPyIyfCe0/h
YJYCKEjtAsXZ/5bOxv8kLY3WKx0qnJRZfCxumvHIU/b72LslyOEvjeelWxe7eP8pRas7QzHorRfo
eX0K85MCUKU62Cel9llAVRiTVpT4UTYLjjz5ve/jrKZdCQJLwiz3n6zGip21edt6HaXYpVIYJfw4
tBl+dfGhCY0CMahmXlbfaZm9WuL2rBZRlemlB4i5oCJSKRfAvKylVs31EZfzt+sc8S3CFF1RHkZy
tv9BvgsirSlHGEhaZp/NemefZoVVX1W2eUwG/O3Ywd4ED8p5AOSB5HD/UZhVdWVZA7/PiO4LGn7a
ZVQEycmvj93rpxzspjYHpT9nUKroHmIz1tTZslD0eKNQsPvlxbD/QQdjJxAUN9os5VFtI04KKvvn
8NiPDdt7M4TsPPBMEFE6oXd/2KIsniiMBTwFvPAJTtqYoSpmtIpRD1j9N8bu1aMOxs7qKPoVWEt5
ZYwtA4UQexEOirZqmr49kvW+uxhePepg7Ho/bH2YVShjT7Zzagfm7FmR/vzx98j33T/lmSDgYjQG
2a40G/aHDqyCD1nIKby4MWucnDPzJFLbbBM52RPRMD2y9N79JpIJeScxZKjdf1wYKBhPODbObzhj
b5Q2xEoMH6wjk/T2KbQGuCjQ2aKRBERu/ylVr+Azltm5l4TttqO/R1/FGDYfj9ybRSeBeZwX3EzY
h86hFyL+Jnidt2rqtU7fLy0tbH+IsMXJoqytY7CkNx+0exbIUBgzXBsPhchmu0ziSPCsKkz1bz70
7UVDOf8YIv2NqjU5KChiRozE05JUh/2BK7jIZCG2gJ7qJOGVYrnRRT5hcDkkZnaBk1D3WbPC8VIR
Q3XBnUz/nLiO+bVD5ydeUsXG2VyE86XdSSt09GbOOQGa21xM5RER9zerVr4n7VouhcwyMnT77+nr
XWRGbZR6XdC5v6PgYkJ0LipPCQwbJnR/DDL7zvi7UpWZQWGTMOf7z0Pyqc+Rh089XVO24I/FKlXt
cfXxgnrvIcDbQN2AwKGydLAVE5BYZqJWKSK8ab2xs6pf+2bfHRm6g6oVmQGAPY5M+qxS1I5W/P63
pFUn4J4ridcwTQ8llkzTylJEri9yA7USpGkwRCyHmrLmnI1oE9Oyq7ALuONoQjpLb8pbRwt0bJ4q
G8MjBmJRKT3siKxv5jWliGIzlAW8VXXsy5tfHSLQhGw1jHlV0IqHgV4X+GNyKiZekk4OLci2OKmV
yTmys9/kTtiLAmh0DTSTZAZ/sAuUwFU7p+oSz69Rm5zKWFuigRVspt6KzmEd1hf+MD3bGPndfvx5
2tuYwpORuWSnq3A9DteZKO1ccaw29uwwjKG+j7G4NefJfKBxMoFB72y7X1BMGG+mGNr+qsJRM1li
wx3MF6Xjsu38tnF/T0an+j0IrQm5H7ORYmMfv+fb7cfdQgLFgItxwzh8zc7MtGEMogRlkFSshjT+
3QxzscjbbFrCb+uOPO7NdYr5AMuskuypAFUPcz28eAu3VjHhSzpf4EtWJBfEqGaRFED3F1Yb+Z6V
lMbvWKNoNyguqL96aPF8VgOQDRJ2IFMHOybU6xgb+S72Rhqwa6jGeGMYLMKPB3WX+O8dxYJVB7iP
dBaqGSY7+xszjwoId3Uae1VcY9qWqhoAJciqX5pmNM7wVBdnE05p9zMlnCUcPBQLqt43Vn3ejqdg
Wd1f/2zBuAPrlgEDHNf++0TFrGkFbpkeOscJOwC17TrCVvbjz34b9STMTMVkG7g7kLOD0FrPE43s
1IxQVYXcTpGyxC6wOwov4V0Px/b1U+SWf3Vd0CJ/6hCThM842dk64VBfQO1QjgSO9/Yv29ehYCJ9
jSAG7T8GNagKXBkk7qnPPjtwtW/DKKiRPwtNDH9Du4JsXlaTYS1oikV3aaF2yD7oKGk5saVC1bWK
nD+6+g+dnfWzHO3IWf36eOPGTnGJKAo87+AV2yJSNMxNQy/ucNzNZme+NlKUCz9+yjuBTELsWMo0
bWS43h+IpJq1II7myIuSbDgz3QrLXpdbO+l7f2QByQVyOLVY8yDRijwwUt2Hu3NIGx0lB9io/YDJ
qf25iQw6ra19L12CYkd//PjTDmBT8gAVFO410GtU6Q2sIfa/LXS0Hv0G6K9KWyVe1sH3Ra8dakTF
Pf6zps0Dhp1Wi/2qitaUGeSbshDhNVNpfv34Vd7GYdY0G4fKMZVlin77b4LgHuz/Pgo9nYR3Y0O5
PDERmfNw1AwuUCgwjkSEt7O6/7zDXURrc3KxdvHKPp3vLEfqfjpjS7nYyo486tinHQRDzWh6IPI8
Sp1yTAiKUvyIkmREK8pCkgdznyNb9+0Zw6zKBA+Om0mWJz/9VYCISXhaVy1CT4S+dlIlKpj/CLWC
cOlPvXap5DViSjYOr77fOt9BV2k/P57L95YVo4vSBGcNvkiHthShSJSqwQVXupVWN/XQFVsbGuOy
831xPjDq68rOUtwIjeTMDSp/jQ8nXh1lf/rxi7w3yULSOpxdkepwJEJUxtwgrUMPJWllQX9CXXa9
VMaxEMH5bzwKEx22FNVSEO77g44xYq0FBSJwdY223zxB8kvQXF2mOnI2Hz/qvfUk6NSRX7FfOAz3
H9VKOY8utQOvUsPwTITjsMaU08exPVIWU5jGR9bT22ON7FT2/+jzYR5wmEMmWIa4VSQCL5kRAsjr
Xvup2nl+pDT1NvbxFHIGSs0EPk7q/a+qxrhsm0oNPLXw+69lij9zFwhto9u91GB1nVVZx8fqvu9+
GvQFkgPEZFis+w8NKDiSb+aBB3iovJ2LbrgJNTEcCQDvpENg2lEtsKm8ORbVif3HAP8b0V2IA7Bd
RnaTzMn0FBAW8L0T/pU+VPZZM9nh2oCgRvkqzpd9bgOVEbio2gUCfh+vn53uwP4xw+uQ1unsT8h4
sg/8OkBga0EAwWPToyJZfAZrIrAAmhVO0KZaunEivqhObtYLcxLVcxFjsK5mk3GCoUp8WaJcd4oe
UXjs7HtvKrinc18HzA8O4eClMhQclUipAq8uXalDmePzafUAvI98vBzrNx+/cwIgGaTqcTAX0yAQ
UWvDwEM10Xos9NJdpygFnrvodpyXqOScoioenrpBo6ByXZY3M2z+Y5niG3YKB6/gxi/J1phBwJnc
nwLWgtv5tqJsBAY53/KhRmsErc4V4jvNsupahzqwm6zaOY6v5sjOkXtyi28fD8U7I07dAc4E/Bh2
tXmw41BjBdlrOMoGnYzkBogqIpH4Dh9Z/O9EK7p4hFYaYtwFD70s2XZ2aOWDskEze6vgoX0ZhSgX
VeZI/HKP3Drfe5hAXILIyBFIl3p/WEVUijnpW2WDX3y34V6K1EyfmtdmmjvnRP3ky68PIa0Pama2
QYg8bLOELoKx3f8j7Tx25Dbatn1CPwHmsCW72RM0oyy99oawJIs5k8Vw9N9Vs1KziSHG/8aALVjV
xUpPuEMxMjnDW0/YFUwBEm75038YhfYpZ5U4lEN7Pauxmgicxk4JnbHGdt3OiAWj+ahmI++6zcFA
LpomLPRHvAyNzcGIi6VDzJNEIhtW82lopuGxHRascfva/OGA0rvrXVdcoiZyDh6Ynav/auTNqtFj
QQivZX6iszKQdC6Cz728dVS8/ca6nR67uk/f/lFlRwlQC3hjuGib6aaZMfQZNekQUBK+zoJbP8O5
/PL60u1EIGxGRAGYINmDp18vXZrb2mR1yBtrpV0Ec7fiKVF7yACk2hE8Y28o3jGMdnA7kfSP66GQ
lNaKKekwSk+E+9VJZu8BDbP+nQs49PT6rF4kYjZ7hdgSi1xZdiNh2VzW+lCr3YqCbQi7Zg5nAJrl
WYuy2q/SWf0JD7rCulVNf9mZW6wo/YFyRoxOe9ZXNb84Nkp5Cw/vh340UNXUVqfTfCShFPCMa/OU
VBYI7HGc3h386p3bgWgUdTSoIi6Z3ObCU8lsIlhJXmjlRfOMB0sfXVbN6Fz0cEtcDdgAsBN86poL
opwrVHBPTdKfOfr3n3Ro4h+SxdERTtDUFZwg646OnFkbVbBM8Rh/eP3X7iynZBQhxyz97BxJjP/z
kR6RHc882pzhqHbdeHJ0ZUkIDmrvOXJL+/wfBpPwBRkQIMuwOQxt7o22oo1uqIgKx7AGJYplUoqz
02Ff+v831OawqxOWBt0wu6Hbp/N7Hqb+HpHP6amd1+hgwXc/4R+z2hw+hLGiyKkRGk1yt/9S5Z16
59Cyedcm43Qwq523FGEBxEtorVKO2BLBFMo+YsbpIByQjQ6UxF3P3gQr4/Vvtz+KQyjOiwPranPs
CoZfso5looY/+l7VK/APqjJ4fZSd/BH2LcxCeXFhGbN5bnLcLtS5QCrPEG37rZ1b+t+RYr6zKcNK
hZEIBD9idYE62uUIeqvPD96D3Wn+8QM205ywLolMQPah0lEUBRKw+BHKfgfT3B3FIVigi0D/zt3s
+XX1ci1FxTx0seC48G8JX7SMD8Kf/VEouKLPJFUENnvQXTIQ6GXlhpTKfyczYo4aCoAHjZDdjU6m
LfsgOPFto8mRKg4JJ3dF2o7mc5IohYTRW5e+iY5qbkdDyfn+UVyou9LtYpszhSZf+aihC3UZzGkN
shnXqNf34d5QoBXk60nuBDPweigdBT4J/XFDocb13TKgQzovVXryJpwrXh9qb5XgnnPNgo+AprMZ
KhuX1hMxO261dUQER8SicScvD0aR+3b7atKJwS6U1E0yA68nFAFczyuRsUyTsB7aJU0fCjBrd6at
GX6qu92jqJLm++tT2x2UEJ8PCAyI+tr1oGLUEN/NbSfMBEolsg929rDdeKyHYX1P3Xj4e8yN9ODm
3XtpEVmhjIfkG/C+za6HGuMIFzOPEFcA+7mcJiOErobRG9jaJycxirffGFJOgKoBrFcC8c2uFNgl
NOrAWR7qrjphDo0dTz21B9fvzqxoZ2K2ClQRC7cbA08dq66yZVYVqcRJa1oMOpSsCco0+6AXwjzY
/3tlA8bD2BUYtaQ8b/ZLVpdNJ/jGIW9chpSGovcfjbFWlrMxkmtgQsD1aDZG9SFGcCZsUtlSm+j6
PFZ5jBUn4crBF5AjbnYwV5iKaKiElSErcr2ZDHU0l4XGR4h6H9K0A/UKI6JLiu37f1lScN9gyPFo
88BgXQ9lgtLscgKjsAH1/FFMVuKbsXAPKoQ7B5+anUtwjvMymJvNU2Mr9aT2FKRhN7A9RzUrT+nY
J29/arBpJ6eiQMg41iY0j8e1z6KMURpwWWHmjP+snagurx/0vakgg4CAPAV9CpCbOyx3MBAtSs0J
0z5bz8Yi9cEt9I7+wyiSDwDshfx5C/lzYUKmRTE5oeGhZe5hduZPLtyo10fZ22dAE3CJNGWsvi3c
GhoEMjvpnbDvF/duwm/mIVKS8qPhoar/9qHIy0AHyc4d7dHrfbbGVWFMS+KEE4nihWTHBTg+jmGV
qObBCu3NirYO6SY9Z7RfN1dxnmjCWWdMbEx37i/dgg5/ZZbdOe6toxhurwRPCwn9UTqetGG30AhM
nwFag/MItc66T/Gf8fVaOVOg/p+jwGVUYudr5bljgGoyd0av/z0N7Y+3f1mKFTTPADhIVZfrLxsh
E4/tsIdJkz1WYW25VPRyszpDV5sOFnEnZJXhD/wVh9uZkOF6KGtG8bbELSzsG115jGtLPzXwQoI6
0rQnK9Ur3E2q9twNifjotn38H54fWgzoDkiIqrYVeo3Rm1A4enYIKdX0HbMaAsFdeXD53q4pSF7Z
rkM5Cj0UEATXs6wVr8I1q7VDskATDZs0qvyeTsAvBeflR7w8zFPTRzYmcVn9dZxMEeJx1n8wM6h0
B7/l5rLhp3BpgpWR8KUXVcg/w8C11fQ5n3GTGVy1fDTttHiwhfr99Q20fW/B8BGwAIIB/QtZZls2
jxdvatxWiIvjtvVTTxwdYKDVfo81Pf5UURI7Kg5vD+jLgJTFUbSUwIXtPd1YcV7qGjwBu2t7bOkK
qCSDkEzVvj+/Pjf5sPz5klKxo++ATB7A1Jf++vVaeomSWHq1CnrX5vKbmuGvVW2aU9nF7V1uu/Hd
vPbzP6+PuZ3ey5hItrCFGPjGfThB07/TBd/TLHB8WDFSQH+7dgPwX8vBM7FdOgpDoM5fdM5AY5KX
XE/PcjMlNio0wSOu+bDQmNqIWdmJdHXwFbvy3khTkONRZgbZIqGYN2mWniIKJsSIBnll9Jd61td7
EUOp98f0Rah8Qgqdq+h+5l15pNOMtvfr33Z7IF5+gMz9KZwiNqJuwpXWywo3sov2sgywmNEt1jK/
RNgiPTh4t/sGGVaeKYrbNKxuiJruiBAXB7K5eG6K62lT6eLnbAuJia+r9N7VRuNUAnR849Mlp8d2
RWWFPJZ4VE7/j7TPlAZCNu2CSy6KvwvXzYKuab+smnNEotn5jlQxSBloj3AuXmxX/xjIaNxJabUF
ZxBCvvsSMzd/iZXlICu/PQlA4RACpA9EpMQdcz2dNcY7sBFdfaEOMn2fjEi5p0+B90al5Icxs8Ff
dn3UpUAQxWYWjKxvO1iFbpSHn3x5wTDPXoJpadL2o4mpyHIGvRL1Ab57Q3TOk9nFmUY0fetrrOt7
2aej/h1N6w8ObiGCRY2WEitX3bw0jdHA/i8a50Ht837GpKFufli1E+NXAWSRSmEZDY/4mIzLyVux
qQpKOnm/5sFIv0xlN98vdbmchap37/NsQlVG0YzeDPH7rcrL5CzoohtpIeo7pVkNhEJw57r01tIF
ClHhaYk04+/WIJUF8WxgB2u36j9pNBX/KouJbnY8YGdC2Q0+kF/NnbhPWmXRzkMxRnemYq1ojzd1
ufrIiFAZ1s0YCl/VIZLx1kPJlwd7iKgQFAtEEDfLrOWdFy1ZdUkUiJym02s+QMkjRs/tXQeej9SB
ZARO5w0KVa0XNaW0gBMWBm4nT8MSgp4bKu8YdqBG2735pmE42eTilMjrRr+e1Jx1TV7FaXVBzcPD
XEGNwwKZk4NRdiZlANh3+HxcatShr0dZtRzfn8SqL6Odf7fL1Qiy3LzrhxIbW0UXpzcvFOcL5rH+
gjjb1guGdHAsgrb60s3q+tEY6iWcPPWtkFtyLwMJOUIoICkUejan3owUS2itVl8Q3zLfTZBovxm1
2h58udu7hVHI24kDYfjzCa+/XLFUSCEMJjQEBCZC2FHU0jWBSVRpHJGJby9LqeNPIYmXD6rNdpEy
1WrzXFHri2gQf1aBBdK+H9fw7YvD7gbXwsPKNbYJOxVK21YxF/BEpkkL9GYdICNgBvb6KHsbjl4H
QFyYoODSNxvOm6H0Vo1XXaa8df+XLL12HhfPPueeyIPOaaP718fb+3bQrpAFBomLEoP88z8emmLU
yrzV1+oyZvSxXEdJgjJR/sNhZSMwGwiMKBc6ctZ/jDKPzaRXU1Fd8KRSz1WPz5mKEc/bt5wJnhdV
We4h2YK4HsUw1RjDAwOrk0mUd+Qf5Xnls4FDHbyDoW6QCxwickrmQlUStsi21ox/QoqSEQ80ddvB
dzP3bPXGd/rGP7qk+F0W4jEZq884yzw2affGnu3L2LAk0M+QFhLbPGvqomKi7lAjgoTJWKZhc5M4
1dEUdw4wfz3MEZrtbPftKDrXYh+ZNaPUuFV1Axds1hcfU7c7uvbkhbOJDAjm0AKQEuZMZ3OyvBV1
HIgS9QWIeoJG4Gj5bm+Ml6jos2djjfWgBvZxBxo0/tQWZn8QBe0cAYI6hgZDJnfoZng0HZ2mHdP6
4tTegs2dboW0R4eDHbNzsIn/eYKB6JIKbAssJLKlagkYTMlgIYC1KmC/09VsSckJHfwqV8XBiLcx
MhBvCs8IwNJyv0G15lpZKYJ7+FL0S/to45HhN3FtPnVatmJWDpPYB+zQdgeh+e7R4FWBwyNvSQAh
18fQmuMed6yEK2xeaVmNqfI17qr8we108+dcI/RH0Gd8GNKqe9AJ0r+NgH8OfsTO3IlzXJ4D4nSp
AX39G1KznLRR9Upccj3lIZuz4slUqYT31gC3NNPFE0CBI+jBzkYCuidfB1WKTm6FIRDJHLqpIQLq
AJTdLTmyC44SD2/frpaMd4C0Sh7/FtyTclu7mDWVF7Vd4o9rgi+5QtHhIGaUZdLNmXwRipd7lXXc
HorEcaqxKqbyErUDahtro7+HZVqd5n5ITlEDHzNrEwVJqzE+vf4i7dw7MOzJEthAkm0s//yPt2Io
Rz3Doqy8lI3eYguc4GxhLHWID9B0kC6/3GE3sySp4/TDRQG9dD0W/xVM0dSUF8W2f5JtvLOU4WlI
vVNWdB/0QdzZE2aCcIfukXo65Up2bo34DtP576/PeWfnULGG/wYZEKb1FkClY0VUDTxaMKw7bkBU
Qvwhz9e37xxIwtRdZRKLgvDmYBoZtKIiRmaxNbWUaNmwwtjujyDAOxcdH5OMQ0KfaZtvRlFxkdb6
ElyzOdarX1WFcq8ARUOkBO05V3lrl5zHUDLsoLNwd8Nx3ARMRjRr49A4+SXtGvWEFF/3l4lu6IGx
yc59IjMoSRsCVIR4xvVGKR3cPg0tzy+Wl89/J7Pen5cVR1XkxbyHohXaQybiQ+36G+ssOTlJ1LER
dOVM3JBrV+T/ErgcF2CqNf6+Y45GJiyeO6ewh0uWxdM5Khf946qV2gmeAl1opSvCqTftQLHcIohJ
Wy9W1DoHIchNU45fJn2zQF5T8aBXvEkiFkQp8cgmuKqNWviZEjnk3jiMA65555rZcxSlaair2Bcm
5busmp7L1sWT2Zp/vfnkeCgvAyemgnYrzJF1lYkkKsQ1xR60h7H32nBZRnFwG+6cT5lk2rT8ZF1t
2xhvxDCPVqVkF7MFG1cYdveA9P/P16eyc/FR5JVLDUJaZp3Xe6xHy7ExFzvDnkc0pzlJVrzg4U2N
3ngw0s4RpdXDRrbpx4H+3Fx72Orp7pot2cWe1zyIU+633olZPSL/9fsa50fJ4E3Nnu3CWwWiiqI9
Q2+bIH015YVIYcK5axo/WMaMolMZK+nnaYitS+PNxUmZ0+7UFy7mrcuSPHZLnQWrnZYHO3dvKanU
S6IxGDjS+uuvLCOlWYvK7KKpokPQsMTKEJTnAYx/by1NCfRFjJm7aasK7jqoPqI0mEHJreMQZ0rc
IADZnJCEUg+uptsJQWGkN/ASVUo58OsJqUtiTk5Ulhd4Wcq9Gc0/+slUD9LEnaCOUcgD2Jq0o/G7
uh5lUdssG3SsnfOsWb8LvOT+ajNLQbBP6T6iSqk9acgc8p50+oNTISmpuflbG4eEVfwGiljA9mVk
t8kiyYcKfcksrkB7jcNZFys+v1bvD6ZzFDvvfVSMFuml0enkVG6mO+LLofaYS190XEPP9RLlJ8LM
t2ceqJQT6qCmT0GULuX1R/Uaw6parysuSR4Zd1Y5iecCOtab9yIXFs1WSktgCMihrkdJ9CVN8gXH
7DzN6JRlbn5pMFEOYIy/lSMjV+jPoTaHy4xzVm9lqKKpv6j4p1+iqFQOorbbs8UgZDXSO1GS9jbz
qeJ1rJ1OFPjqqj0kpjYKIyCO/jgvw8FQtxclQwEr4e7nuqB0ev3pVlAlC1pqLFDXVA99M+hwPutS
DYqxQ8G4qOaj3tttoMGIrBLVBeJ7egzXI2ZRl3pdxohW2xtPDtX/wFom59S5NXbfSJWEIjPeXjhh
UIqBkpuDaJe6WbY8z7hXvKS42CKdHkSNl4wDiYBHYTlq3OwcLEgQbHiCKBhiW4KjO09ixcI6vyxp
OT0VpW7/k7eO8vaSIIwO2Qzj8OKtvU2SnL6sVRWn5MtiYUOg93X/11DF5cGtuLNYnCheNYJdENWm
TKL+SFWIcg1VBYJ0yeoiDpKm1e6R+tPmAOqv9jSJ1D6JznEPUGW7o1rSjBAoPZXizWrB3BvtBXXZ
SwyDKmxNow20Yc6e7ShXwzo2s2/26lmX14OTvXVjjjSCYErxnm0OHUVXXVZJ8svQaOIu9QbMUZ30
SEnrthLEskmPReIf8pPtKMuQ2OaMfNvFGtzs3iYgcvx5KH+iTJKHHu6+lyLzAMgj1Os+GAOC+P9h
ln+Mv/m0LKWJSu6QX6a1jd/NTVSgIGyJ+uBG3llBcHMOeC4CETrEm0OOA9sSJW2UXdbKHJ6FtagB
urNtMItRP4ne7O6Vsoy/vT63nZCdbiLxHuUJilw3IK8UeeOsaVtEFyyB/SwPjfecNp1DatYbvyeM
qn+KTnUeadIJX1ezGYsARb/YMPGe1DKPDnbUzjVORwovMpqBJBNSRfHPw1Nyd2Il32QX6NeYQShZ
ca4WTT21iZEcnNOdzYt4npTgYPNSDdu8syVy6hiWkyQQVQx+lrT5Gd/Iozbb3oTAZ1AsARUIwm0T
iJmp2qmYBhO/5wms43VtwkrN3CfDmo7aUrsTko1bqVYrZ3T97ZwaD+3WYqik9f6Obbd6UNPkiBq0
t0sBSNC8kUREqhPXg4xzAk3C1fHIdqMUZHM7nxvMrd+ZmBoESWzb90ATjzKFvZnxuOsERRQpbsDB
WVTWo8dng5Ae4anu6tOnWdTt19fPws67Tm+KR1bC+8FWbmoUCH1Fpl6SADlWOr3P47j7UGURGhxj
5SGpHRnWwYnfmxboTWQaiPdoW24HXNpmEHFHIq/V7sVS0FWXzsrn16e1F6WT2RimdGCVvCR5v/7x
IBWKWgozF9nFK8T0oCbTfD+VWvrOQEkeTwhoxQQyqFsPQ4rx2Ur9J8HvOXj9V+ycAz4tYmAg8EnL
t+Iu0MnGyl1j7hl3Nb95Spb6rYq4QheJI8T/zmflsOGVC4CBVuO2ojVO4zRjgJteqlqt/vFSk93Z
e9Xp9QntjUI0RicHkzd6wZuDjbdlWtVLjqCJov3dlgAIjRY2/euD7H012m/wUNn7OPdsdwgCfnFe
JellzmMloMwkgkqzF7/UjeFgPrtDSXa+I4Hi9rY4Xq5TZXeNk1y0RPmrjefolE44UShZ9B92Aho7
Ev5Ojwyfx+vtyOvXiAVvoUvt2HFQL716NuYUI4nozdQFMg/pKClLQSSplDevhzJRBYH8jwb2YrbU
ozqglqYSuwcHbCc+kbctDFTpuQXH5HqUrLNEqVdueqEphbQBAP8oDZFys/sz1IP5PC048AYRaIzV
nwp4COA5lCNzq5vLi9xHesTKd5yreauFJ6GOQ9xzvtBhrN+nIusDAcgUWXyk0sqyit5aNpbjoQ0g
S32kW9vt7w1ahyxslV2E45Shp06j75pDfLD/bw4ZASQoSsBcpCFkdnLT/nF1mTbyryTc6UXzpp+t
MoqTqnXRQXz30mW7KvjLUeASSNdRnCG24sQUpylppm16UaglNP6C1cslU9BlK5Le+OSmXv5sT1l0
0s1OueDmNKYYP+nlk6Ojhxf3fY7vgCbGcO1jJLlb5Ek7Y5rPM6DCsLAU5dSliYXf9rgqgWO0ywdl
Se1vb7wp5BxIani5pJbC9pIvkUDs9IEvZSZD35/aFvS0X7t2kfozcfPBZaHLPX39yQwqknLTy1oF
EK7NwqRmnsXKhHqIrqNDEC9tdnYjSnYPeF+60UPvTLXpF90MBD6a21/dusTPHgYKqKsstYIBleY+
QCyufiW2oVzqBUMJv4+t+imtHPGc5GZ8bpyxfSTWoA/KyfUFSshBZWBQMQyZe6mE2t2Vk2nct5Hy
D+jfI8737d5jihJQTHQMQX9bUUg1tdJo0yM4VBfW85L3GaarTXpwjnY076m+EHdINwBSbSnz/ecW
tzMj1gqUji+Rnnr+uOqh2uifknYAoO1960cdr57oA5JxhW+WZkhWfO+ZhfCjqguSavmAfd+XSFBp
n9RJ9bupC9sCl9gFSZnamA9KH7ffBOkcKkYWcCQK/FvCFORkTzHpfIVmJRbhV7VZ4vM8jsrB/rq9
zRiHOAyYPiPdtPviHFkHqO5uWEar8Tl1supHTRm6pHFclJ9WMIEHA+5NTNIPSGKBJlE3vV6FvHfm
buRpCCNPKPdeRt5lzEnx1oAPTIgsUkn6l+wYbN4jy0tdQcUP6kbTTffmOKQnqQb3X+YCcIEAnQwK
LNz1XGyjHtamZC7ZsCRPsdpOflPm6UH6dBMvUP+UdCeqHERbN1ez1Q+FmYKoD2O+pzg1eqHmftJP
Ru4PVXcElNgbDYEYqDVAhliozRub4AyDfSN8iaFt2pPdJr5w638rsBkHH29n58nY0YJCgGAdUmPX
H28w4qFOeteGxxYvj1NbUFcwHDIdYU1f28U+umX2x6NJJaF3BA+bMBJrpgHaHPSIci2Gv6cR/Um7
RBZpQI/yjN+M9e31d0Iu/vXFLRNRqspcNvQ5tmyQNa8GDaUrO3T1QX+MEis7U6Gaw9dH2V0uqaFN
4wRG4E01aoo8BL3krAyAMwlwjLveWGbfWuwjev7eB+Tl45oG5LXTtlpcxPiMFeIHBe2HdW2N92IG
pru+s7qsOdj0t19PCuqhw0ZfWcpibuLxAW+u2ohSI+z0xca5u2OhJsU4v/XrWbytkHZeqL2Eytd7
sM6sdWYYPXRb78dq51pAXcELO4zRDqqGe/ORamTE4jzjMJKvRxpaUXD/6HrYeUoBPN/CazAuojdf
e8wH3CdhOMtEIH49ymLE6hTHhk4TNsv8NB+1r0qvjV/e/NWoxtPqAu1HUKJu0lwPUcakjiY9xDMm
CtFIScOssdTPvW5FB0PtfDZQBbr8ah76qFsU3GqiEVy7s06U3973wrQex9I5UuHbHYTFAZSBtDUv
4fVXm9tIRbmXQeyiWugtOO5DOilHPa3bAqCMOwh7NQqPtLa2BapKFKielqUWrm7VfemwskR1REVo
8aNikkZ80KKpR4NVbXLYW1GFH18D2Rhf27goUuqSU1LTkbXE0cV4O31gtS/IOAwOuPk3W1ONywHD
PE0NzdjO/y3AG9L9VtuDPunt7UGRXqVuzgCulOK9/sheuZR9YVUqH5lunusuSLzHxTuRtE1glUV3
cLJ3h4PkSF8WDpWzFbRWMx1+TRmrIQdmva8aUw9TzCRPsSgTf1bLI6XSm48ovxzhBpEU1z6Y1Ovp
iSg1O7MyrdAUNnY/jladMf19M7iHUdCJgP8C5Y2Xc1N4bNQVSbbRtcJ+SX+ZYnCCrsfktlqHn4pi
lQeCDntzoiRC4mEDTeYIXs9pbtKsbzvVCufGLALE2Ztz7BnFwU1/s1LMCUEAZAFADfMybzZGC38P
R0PTDL3Eji+zR83fFOt03zcOiEkzORKmfEkyrx5mSUclCJCqhRK6svmI6UiTaERBNMzaiL5ls4oh
wlajL7pgbU1YLKbZNDgRJjqy5/1a6Bind/H0DY8KKzsleIt+FWXjfC1A/Gi+m0yDdi5qTTF4PF4s
56YBTHIxNctRW+2l5nv709FRIHam/LDl4mu93ZVLFZmhZWSg4Nd21Fp/6kq8LYppQt8J5fh/aaAo
yQO3RWv6KH9oD63b51jzFnNMWcRMtfk0TDVyU2JQPXERVl/9ricnt3xvdmD4d1EjHnkB2xz/Xy0X
n+dOV786PeqhZ6HJbLOyNFEd1AbkZtpOjTQQmDrBEjYkm1UZMxYt01oz5Lqbv1dAKs5Lpdgno4Eg
iEiS+26eZuNg0Ns7mb2A6ooUvqcRQtvreouPs7uqTky2F69J8Vwvwnv0UPd4dAsXp7MWawo/t+vp
ZGEbW7G+thtSVq2fzTqLfgjDHg+S1J0jR5kItBl0abBa2zJMrIoG10vo+V6VmM8Lmku+Wiz9W8ME
Zi1l69lAMvzeZkcUHwdcZQbkMAZzeWdOjU1N0NHffn0QgqDvjUubJJhuwoTO0FPUPnIzXDD4CCyB
5vVocoJeD0Z2rg+AYfJGlFYlNLWvVzCjfKSms2uEmNfGboCOmgJoVlE/D/NivJty1/z0+oA7S8Ta
wJ3CWx3u04tk9R+Vsjl3Fq0wiEwVGrI+SAtOxeB1Bx9v5zgAGQcrKtH/tCk3j/JUmaPajqoemlLF
29MY54ywmnaKJiIVP+W6xznQHr69Pjn5tTanELUD9oYquceMfv017aUw0dZcCIW0OcY8cy6+ZNPs
nLVmcSkNRuO5diP1I0agv18fWM7ndmDZdILSgWfUZuBWc9AoNwTxsT7250GU43OODv39Mtra3etD
3VYhaaFT6ZDwB3ikNxXVHAPnBi8lLaxSlcusS5oiQGitZ9Zzo+SniNLlz8TMrBMwbPdMs38825mT
mYG51sMZ5bjuAQzMehq4jUGbt91DESf4vDgDqr4KjUdvrNPHlqPhJ4teBmOqNf1BcX9nG9K7BtzG
bQEIYtuw8NDgUlkaLfSszr5T5jwLInpPB6drdxQUQ3TUi6Wgx+ZW7ktTpRA1aKFid++7PnI+DFGm
HWy6nSMMGY7CBox3oMRbYFndUxOe1VELU2Xlqk3FD68pdWlqfr/0FCBeX/7dKRHootCDIgRhx/UW
r1IjGaO+0cIB0xNfHQznPl8xo3p9lBeC3WZDQ/qQSRIXIEd4c/thwx51xdyooVpZlRVANu/+wkSM
yioFJfeHgrX0tzrRszSYDdTaKMnOUx8WglovBsmjCtXR1frfrTFHjd+h7vmv4fTrP1PUidyfMcE0
z1AcOvwpO9Mqgg7odHpBQY8XqzDHtUFX27P/scrG806msaBexj/gMdeGJlIyi8iosCk3q7/LKXJ/
eTRH/9VI7L8I052+zoOSmiCfDPMvHBry2Ycwb3034x5KALSWQfPVadIArOouKMDCjNU5KFG0/eTm
QnUD7EvoMMHXrD8X6ZT/FXftHAeGWeoiEGq9dgEOxHMlSTDF4PPDF+v8/9zacRK3r7BXjYrM9u0Y
3K+Pm3r142Bpbq4aclYKzmi8wx8j97neADauKsLViyVcqNjxvg8jCoq121MTso5YXLeb7SXAkLca
MZu15f6OJJaTljVLmNaiC+LR9N4nU1L8en1GO6OAZ7HA+4PkkCSn6xlpqVhqY6nmsBPmE6R9O/e9
nm95cHJu72hwxDxKFDx5IW6kVDy3aFaAd2qokXOdMcZucKtPm1Pfz0ciV7fQe44nwhuQiIAikRls
AjPVGru8X9s1JIoVVTApJg11FTEHXyvLtLufu0woQW4k2XiKjNG8kJMBRyyypigQmZnKxzGtojFY
iIu70Myr+ufr33znY5DHEnlQoqLUvD3f89w2WQ2VC+55qwceJNETPWzN1xucu18f6nZ5EYeSfinA
vGDKbcvMoq7arjTTNcR2ffHXwsseGuRC3xxxMIos6PD+UzbfZsyjOigDfvALuqQRdQitjZqP2mri
U2yasfIBdTPciuLFQO3rzdOT9TdpB0NOhv3z9e61BqtIInPmPE7e+pDX0W/PmtSD2bkv5ZXrC5k4
EdEKOkzwt2jfXQ/TrNXQzZrXh1E95d5d6w2Lci5Nbc3PRrTMf5tWixaCWsdG7duDZ38TqZupfIfJ
xiOn7aPolNRzoZ2EVWY6XvOmYvrpYLQ4omuTlpxnr7H0MyHTbJ4Ta26/zN5aJ8EUpXOG3gLqIHc4
LFLDxO5+bsO46KHmWyg1nyt0Coy7dUqaPJh7yu8+byWG5fQDsjhIIwqhz01ZYhWzrIWTBaWlx/9r
F+EqQeOKxD15VeO+AwQZm3d23IJldrra85t80r+o49jGvphKhdgtymJxFiSR+TmKy/SjjQxCSb8v
dofgRfr+FI1qjF+6TkTtI0PT/dt0WlScDG2xGz+P9PJ/rd0VXyAuFB+FG9u/2mhUPgOJpCfRKo32
2Wk17ftojC7stKYyygC7s7by2762bFDp+vRkFpoOXN2avffV2NWR7+VOZgUYtTtz2GNNjeayo6z1
uxI5JZr6aw2zR6TKGNPydcnP28b10mfS8VJFl80Rn9m1uuZjDKB+bYVbpEHeGCJHe2UtS39NLczh
UwO9l0trN0kJn02PshPNaO2TOXWpcZ4KvW/uyqQbvxlWYvxDJ35AJUZqV6SdLZ5tRUkK341RUf8a
pU3/mCarvp5b05sSSZGrjcvAZKvAVXP7lLlz6fqmFZu/vS6yLV8FYgh+0kxiAy+1RXsvJu5YP08n
9RtmNWYXEr3F3pmd0n0sakXUmA5omExpqz5QJrMTb/AdpCDv+pb2t4/opRLxPq7LX3mft3w0V+GY
JqOy4DnW9KSvwms4wmlKL7OorQTb6kSvqXDH6w8Rt0tCRcMlvp3WvH9HmWw1wqYXxhchvGIkZlWT
gaMeT15g67NunzV7TH5XRm2+060p/UC7GiULpXDTDwWR+yc3bgtCaM+pxGloXVo3aqY1P7t1wt5p
dIqJCSl9VAe8kxOK66MhHuokt37kIFHop1IBZj6lt5rnOIuX302XW5/1SdgOivM6JY5lsJfpNDkk
RQGGspSecQZKuJlqd1zvgHb1ZRANsfpB2Ao8fRuUSKCXCVWreUqi2S9ddwZtlaXNb722or8t22v/
qlwoln4/ucbHXmpzB7pHwo0aidY99fZ7R8Tv2rSJvkxNq/x2i7nPg1aMfRUgRuv8O5lz9xfGubp2
6bzCXEJdGGX5WNjmMPhTmnU/YWhZFS5+iZuE+pjkuMS7InuuQHVngWMu7j9N24p/U+psH/k6EVon
bJ05UJGE/bf2ktEJaNgqlT9h+vkPmvzjl2WZ1OZSoyHNf3U8MZyMUjPqYETcOvJXTA2/UEROi0Cl
p6r5FcoCP3qPitcZF3LdOo1LxL7ICyv6H/9bCpZwnGw/j6csCVKrdc6ATW1yGEtxPg1IPY/3Vpa7
vqH1w4fCaBAvw0fVYTP2iRS1Tz3WoK+cpPENINCP3qRH7X2EWLoIOUjeezs2XSzU5gU8hqnVXez3
tk4jO0UY0PEpkE5fiB3XzmcJp4yAUzMe3dpePhllpgYTyuFUrNTFfGhXT2PTaok7PfT61EDtJV0c
AvRm49JnghNOeo7dPyr/x96ZLNeNZGn6VcJi3VBhHtoqcgHg3stZpEgN1AZGkRQAx+QAHOPT9wdG
KIOkoqTWrqusF2kWSg64BBzu5/znHxw3v0pcNddxUZcOQTOjbl8nWVJduVnbuzzCxihYiMo4chj9
XDaBi/rJY1xGPYptUrvrbTIYtEDVkC6H/GzF6O2mtU1j3buedNqTmiy+NurzEffhpQ/WIMrHIjvb
Ym1YG/bkzvtGVt64X2fV1IdxELIG0qz9+qjAShOqUl7BM56b/lPJLKePMibZBz9JbfZZWeM2X/WT
c+YPHZr00myNCx1mnRtNlRjOjbbH76wiFfJAziebZ51ZS35CYHSqCGDJJuPguCNbZYvBzU1XiPI+
M7UpPTi5P6d7NYo6P5TTqtM40ghYh9yZAop6mbEjiTSXn7nADHidUY+gvw2Ma5JBijHkAY0PrdN2
n+3J6sZwtrWliLLSKz9ZrnK1QzeMBMWRTWtmocOTLHg4uTSjOahmJ7SGxG9CxgLqU+XnOn4NQsfd
p/bs9RMZ3iTArZUyr3yzKI+tAaJJmE9tM4eWhQ3BTnhp3h8l7MN6bKaDp+E413jXKcbocLxmV7vF
AqKSx54nNT2k+duKQFGXj2U+dDbtUp7ewrToThusbRM4fkYHoC09mpdllctlEqzaSFROXbF9d4kz
h54Q6MeFZtc8arzOj8s5ccKGFuowtJ4erak6Q0ffX46T5uj7lQJOhCZhaP3ekXLkFmB7QSZauoV4
QkYYLu18TkUIyzC97R2tGiKnGxFeMJwUJ/rgyIcGMNLkOFFZwa40lWyaXaHJuBS1aElNWlojTKXb
5PGyeNrZUGF/CgjlZLeWrdzzdWmn/MBuac2x1EyOsswQ3KjRrtxIda1RHCetmC+dQfS3VZOUTWQ1
Xr6woToFlk+TIZN4hR9UhM00OWPMS1MGu7Qa1d3KIOqA2/bigyvnxVHbcX7EwpN9elc4hbvu8mJK
jeOs1rLPnj7aMrYyxxSxMlKi2ebKOKg5b/Z9LnGQsq2iNaJ6kdUZ91LQvOZN30T5qqUyMvHyu1hL
ZLdfCGRtZDQUyr2RnWM9ZoGL0tfty0nflcrHKr/mjx1CYXBSh7rfsUWoxu3fFl3XPqqW0+6A2SJM
QatPFjpitt7+MZ0Gn6NJB52vE335aFhz9TiuBuynou0W+6YYteledQ9ZuTdEtT6QVO3fzuVaU8tJ
5gBzomAFmdBXMOkcPbeNeW4Og/BOW65wbVb3aijHjw151GXYol3+kM/e+EBTQmEnXUNO4WL2FHY2
Lorl9VaZXGXDomWHscywyAwIIRtDlCTogDpHDVOEE8icReu8IiDTg3y86TrT+yh9R30q/LwfLvA5
qO9RQBdu5PeG14VVonUX3tznXx1Vm59My5a0n3aSfGVz43zuTRusipjZKg35PfW7wa6N94Veeddj
u+gQsCotGyI4IGUbz2x1WszbWAbHFFDuvCsaYz52V5YT7O1t9RTIU7BcyVDO+qnyrkgWK8pwzmSG
ihSTtiu9Ka00njRV38qkcB4LXMUon8UYvNccM7OwMnCqxz4JtLd1t9TnjDfmXT4axbKrja7aMh3y
4a6qmvZ+aRVSwCpJ5HozoYQ0Trx5kh8FZfVRY/Xidg4s+8xLC8Mj1RHfs3BMGHfwxxQLCum6Kd5z
54rxZMQn5kPWaHmJoqbR5MXadoYWjzrIbuyx+csQwI/TSRS54x2kYQD44jKROnGZKjOnV+kr8Vaf
3KV53+fsHlHfWfYaF7MO15YtQV1htt7JqA68RYUVa/ai7jr9aik1l/gNfWKfow6rl1ACIVehkZEm
G/qDCJawCPCBDJnLOumRGZB9Rybe3OUhM3457Arlpx9gWAYPDWNHaJvenK2hgnx5XbQuUUHK1bXP
FTEtK9V0mb2bTI7UMM/B8ebOTtbQzBjChHOTNk2oJTxX3ss6rU8cZcwZORqjdVGBopqH3h3yr7Oq
hy9mYxZJHIi58hAyzlv7ISxDRaRoyCHqMB/VTiZCunIsKvzsRnjYUbMRLtr8gazjZTwK/FUtu4pG
kMxI3W3hKJDGypkTmJoD9OsOcu8ma14ftQhKzsxOqSUuLAHOTttb7JPcbHocDS3n65ZHTWE61b5z
3AzN/ADT15MnlW2lXdhrXgKwZaZVVKBz+WRZDa9UoTxOlKYb5v6tSbpxdZR2QxlE3eTkRWzM6/yh
ttRwl8CBTaNiGLM+Micl7/Ig79IIiqx3X4uVgNihrlc39EueX5QT+O2Etqa6j0pnXgpXr/LvymbA
9xFXPNC6qnLSM6zpW22nK9cQO6uXGel3HNNWOKNLSOPSFXoaa2s6cnvWfDOKTIu1OoxmhWSG9DGR
E96CscnB9UrMOSZ3AK5ORWNNF7ho1NPl2Hvue83DSCcyl2rtYmlP5h0kpMm68SQNPLd71o5ac1E3
4J+pHem5VV772sTZCwLnMmlKfKBBvHgxWIT4usBrBmyMnHRs9aO2Ly3ztiRzZbjQ+l76Ed5O9Xm2
pG1zHBRLdlFRW7jhUNR2HdKxqlu8itRlZxC0Hs5r44go0ChgI3YCZJWrYw5JVLsKR5jShIIQ+u0i
KPVFWVxjU1Va4TDWAQGj/dBPoYtxdR1VftBPB8Wq8A95QIZH5KfZmJ2atRUsp1RTBFJ40vCPy1bi
KFzXeNRGpfC669Iohq91wQ4aT8XSvptwzrmqhoJGQaR0kqci6Uv2GtQvxJ3JRmVnmtS6mQlqJ0ey
Nqui447NvJhzNjVdiGWRfYeEvs/iwnXk5TwT1XKkUTYcioIR/q4Z9eTzUvBA4o5ysIh81epXcmgp
NK1Jb8RuHEat226NN1wB8jdBrIpB9aG/Bq0VitrixinLTCU1qN4M1Dwz683JVggUkDQd47TI2Z9O
srFTDRVLKj96mq7y4wKB2a2v484Qr2varXEV1CScl9OCLycVlzqoAYgZI+aEoFK1ePNjxaD8pB8d
+txxJX8sRMOIY5Eu2yphV/OrMcQSID3vETBf+pl0r0zNZ4s32rTSd4vfJmY4ulTcYNWi8IBU8izg
WkMhoyDzAxma66Tf+2OHJ50pZ/XQCug+RygZk30zr0ESu3Vf3w+91enx/7KysZFEsU37Yuudm8Kk
2Gy1Wf/V/A04oB6cQFvfNDub2+5LVEgsgzZKQ5/2OiJcKNNoxWp9+VnczPcTDlKISUuEBshI9DvT
IHa9Pktxed8HmDOeVyKrLrsqKE+MxLH2beNbP3FZ+Ie59iaRgEG8OSAgDn1FaVrz1lodJ532k018
n8MrUnUj54s1f9BwMAn9urWjFofm0FmpoytxJVwK2u5Xow3x0oG8CpfUYlblAyu+vL2dGjlTU1Nh
HySmo0mSw1RjNPrLCCJXwfMGcjdMEpS5L69SmCiRUmtSe5StCNE7r+eAJhXmxzjld4gvUDQjKsQL
OiptuEwvrwI6VeZNOmIinkzjuSgJ6gASdbbKtvzV4R6OipBimQRtvidwb15eSs1KputYVvtWeX3U
ZXV+2c/59JOxwXZbXiKizMxhcsLmBBaFpPryKnx4u+p5LjyckinOSNXlivs5GUG9tFskehDif8bC
/+4mot/S/U1eCCN284x8ec1y0KtF6Q6PqhZFZFRCiz0ofZEXBL+sZQTDZl1QDPAKINd59eeZa++s
iaOWvU0CTZjTNRxWCC8/WRXfg/PbVdDGoGixiY7cvv6MDlCKqp4GuwU2l9q6o5Rdw9VoftmVa/tb
+N+WmL6Zj71aEGnlTZ6h6mWv6bMbOoBK+1wR3Lj22l+m2f9xP//v9LG5/HMB9P/6T/5938ilI3JX
vfrnv97Kx/padY+P6vxO/uf2o//+1pc/+K/z/J7Yu+arev1dL36I3//X9eM7dffiHzsid9VyNTx2
y7tHxFPq6QJ80u07/2+/+Nvj02+5WeTjH7/fIxNV229L86b+/a8vHT/88ft21/7j+a//62sXdxU/
FjdVXuf3d/Vv7x7l8KXMGQj9+Wu//ezjXa/++F1z/TdwqeGOISvgqTD8+f236fHpS575hhEc417G
ZJu968asqRt6zD9+N4I3Afxf6DYoBZimb9zcvhmevuS9QdkDsx8GC9MXZuC/f/uULx7X34/vt3qo
Lpu8Vv0fv6NXfPVes9/jmgJphN0fTuJ2pedLUmqlKRarnHaMVnzvVAAkLftG4Ta0L4pS3Jjg7dPO
t3tgoTXpxbjvYS604dC35Wlv6I0ZW1qRNie9Uy58Y6CPh8EAzIpIq8/v1sEEyF7LxnoAIidwqWDe
XIVS2sP7WuBzHXkTJIHQVKkm6Ovyrj5mvNO4cel1/vu8NhoASsykKTCVpZYwr30byMOjg4to0QFF
UPT5xXldVn0aduMUEDM2eImIGFgv6aFvhIe+S3r6RW1M841X9CYj5cHH59yoZjxUu7X35C5pvPEx
GBwvlI5WzzednnvVUeH7G0KCaeF40WYVBnrJ2Ms20oJM/4IILnnYTL+GEHmXaccjDcA1RNXSPa+N
XgZRQSV2PgVjMJwQUWku4SJ7n96um6tqT0NtojmZwFPxV0LxHxk0it1eGX5eXbBe1RTX1WgN4aIP
bbejaxthizIGuRwd/MDjiazVO2Ouizr0XH4yglQ69zvc63DTttxEM6NJz+spbmY1ZJ8zVetvad50
Gear34AcctyPF9R59nTo86n72FfOyMgkQIww7rQcnvtRK2VxQ0dZ2NGYB9WZlWfjHDKlqs4Tb9Tv
Js8Xb6EDel9weLb7MKECwyGBWOI5JITeNtAhLeJtaQfqg2yDwo8s6es5FttsXHGWaNaX1ZvTJexn
sb5PGeZNgNXJzCzNhXqzb2GPgzVqq5ZHS9PDCegkfr6kl7aOdyU8WnFQq3V0DqvWtNaJbWeZSdU+
JWPUQOkhg8gx+nc4FnjtHmfd5Fw6ozJjIA7vcZtRlxdAL+Y7NRJ6cCbs0XSP5GCZRbzaq0+28JwU
VexXc4lndYKo8rThNZqOaw3YKBrNxZzoxJJexb2aZRqVKsWHRRg4MUbG2Ab2HuvHTIuHyimLWBZW
mRy01rfPbbcSKkpVD8GhI/nMOsxQeKt9kS8Q4LKmH971RuZRyCfedG9U0zyGLtuNHQJkZuNZrZhK
QFzG6zCj1J+jAGRUhp7Z+U6kFeN6PNh9jw+NO+lY0rjWaACw1bgDgNi2Qex3RXONUXsCUl5raRDh
WmegsiwxDb8dHC3xGeRgRB46c6F9VD1WuWHvzNqHLh+nKc4rz/ngT5P+MWBcmIQU3bXHE9/YpSBs
rNacYY3lz+190LTYldlC14ewFvkCgNyNX7y6GC+1eZ7xmh4Xi/kVdPevgDc4hC8FVBfcgjY8WVWP
SwK18TC76zJHa14kRjgGPqZgOekhbKBdFZXlTIR5kaX9vYJToqKpXP0zmTJpDxvR8tp4WT7fZEPh
XNgMcAHV6qA1Yng/1d7DGgbgKV084PxGpsdVyV8bG1tWVDjgJlfFjSQePqb+kE1sOl0An89QNCsV
VQvJNHZHuAnyP0YWAcFJyw70yzsHkTdkpHkOg4RgBo6M6jGfZ4gs1WSdmqmDf0al6/eVmQx3dWcD
jDoT+XEodkvbDhd3HYzDjMruvS1EDboAk/baYRFKdK9ZDuyeOsNH3QUcC1MVmGAT5jLjd4RNhIzz
kaULgzdj/OzbEzhHziMwIKem6Zc0yexzXRXOhGGmaRE0PxZBFaWzq7ehT2RnurdHkpL2/mAV4ids
J2PrJ56XktgGI6SB6enBf0fE+arfMDs9G/q5mxiC86zCPkhqP8pJ8d4NwyrOM6F3jBJF8nkqMue0
yn1LxBZnwk+45K+LsaePgVoIoTQ0F/N1yWfls5Wv5TDt8Kgq2C8tbl1p/CzW6HUN6/LbUUzgdmlz
zrMcX56vWW+1U+ta7c5tKuMEtG68daTo37d5bVNU/LsE+etwf36Yb8ydl/f1T14y+kz4MFzz5aXq
OgmMvswlBPMhr6LRnp1+V5DmO4WBkr5x1rUlBK+sMuHJwTbSh6gXTf6XHe0v1YT/ZaX3ojr8YeX4
/2BNuMkA//1AtpLzRU146B7ru4e754Xg9gPfCkHjDet9C/EFDcM5wqOZ+asQdI03oKe0ihR0Hmyp
jWX4rRA032AcZW9UZeji9EH0xN8KQeMNfE4k5VuADGcUzkS/UAi+Xqa0/wgQwRxAAvBifjKFfNaZ
LPyftfRaXjShwRkRzrRLM704quzCjp/dlX9Ypt+p1Ldr8XHNTZQAqe61P6HRYEE44xcet06gnZcA
W2GS2G4c9Mtns9hw1KLMdpvGipRiednNkzpMmLFQNBjIrZ1URIVqD9OwAuaBIG7kwR6CnjYcpqrZ
V2MjOGm7gMkJE7HaL/pwXW0iLkqmKW4mOS+CZqViVNbVj/+0100yfxmEZHoubqK1idBevoEeKYtB
kXD5VTPKvaLmj4y5b3acGW1ooVsJyyFww5VqYP/jK7/ezP68MvjNtsTgKr66MuU6vHKMH2LDqNMd
1hegebq9/KR//adHx1NDY470AtrX6468YcSbD0GQx9xGcb9yXn3uqO9O1FpbHPGtYTGoX0t8mWUu
SfpIk3s4wOntghFlO4nFi4xCc69h7Jx4nPIHiEqMlhzag6/Z5OdXsKBUHRowbQZOsCZlqjoM4nT2
DfFZdLMXg8qBp0LnsU4tqC3Hw+TMH59u5f/fv37fzBJ+sH8Ndw+PHA3y8cUWxs/8vYXx3NFCITjh
1EYS8nIL27TSsHmemlLW57ctzH0DExRoBSgMhTM/9vcW5rzh4N2qALQ8dMJYd/7CFrZ1qs+PP9Av
1HTb4gfWw73p9StAlxYs1jjETJA/Jp25hg1JJvE009JAa/jJq2Dzsb+7HMJwC/ANKm3wWl5Fr8Wg
sDBV3LF3hdj3+GqHRfr0Oa2W4WSdegT+kAIN5NWplz00wyLrI9lZxrFerAranNcuZy4ZSNeYP3/Q
fL/6UFaQ2+NW6LvVcJqwG9QE8i3qqAk6G6PCunQPWmGXx5CtuwOjEn2viVZbQ72h/6HWPpcqCd5l
ELllNBOkkQcj6rK50o+XZZ37yHUSNcSLQy+UukuWhhUDNfbJZCyupizzGX4Ho/jJpvh0418/GMAP
cHMfzgZCope7opbg+02vy50KyvZz3VXyvTtxSO5cDea62XLyhO48euRm1dpn/stO96ZdMqbX6HJo
8AUnUbgKK0bQqNPsFi6TmaBv0vdCVsyWijzvSZbK0X2vNTI712kLeENiHOACrqOxMxrXeOjHUYj9
wAbM3FEsjH2E0+KK4B7NuoLZiCGI/piivQ5V705HNoyG3eqt22+y+uYR5tGNsWZZF009/ecgoc0/
e93+4WD8TmzICuZAZ9Trgvrjq7MtuWeH8Lp2pUTy1kM3XP1Q2EitClevj6HbGafYYPgjuTxCnuE3
qh0MyFjKGBiXKQuhTUnbrSbdOTA2g8LZw//UC/0D0oH0UPVzufvxZ/3upGMf8DC0RHgGOIs5x8uP
WqbeJAuzVDFVJ/PH1U+OJr+eqdP1LHYgBx98r+swru/GXx1XcJeC7TbBwWFWgWb35aWFaFv+WqFi
vOC2nrSbYx96Jii+3UdESXRHHtPFPTILyGhrmpzgEWNGToOtlVEmzU9uxHcH7/ZpqNwgX6FExMP0
5adRpUNL6qQqXhXPgb7Zwgus9362NLb7+fId2vwALKTgFJAghq8uAyu19swGtTXswfbMbEp5DPfY
nKJsQ0ySbKqudCuBUqxrmn9HLMMUdsrWrxPTT3ay1+TjWhTjO3x1hlOBiX0WTmOdnE9D1/5Mu/79
Psybgh0NWyIduvukqHq2iotq0LNUGH3spVLu0/S8bL3+eOrWowIc7c9t+JcO6/9ubQSw7rOX7bs+
4uguV/nzI/jp+/86gz3jDXeUpnULFKLc+/cJ7Nngwuyy6PBoqTlQWSF/ncCm/oYX9ckYgzhnotF4
Y741Ef4bivDNxwCEmrqf4dEvnMDbIny+SDftIeA0exd7GHEDrzaF1e8sjWhlOOojGFGYNwT15NhM
HzdLbidhagbN+ZyYqQoBpZbDCMBY/ORF4Qb8w0egpUe0ypzltTTQFG3RwDfzdinUnX3XWlZkZ7Wx
g4vyq7pY/liEOhZm+Uzd2AJevviQG7Wkgs6zq6D6xLpcnTgDhP7J3/P9LeWmEgxkOQjqUIdtL9uz
lynzSxD2wbZ32ljobzuC+3pGsQ2OZkKHwLM3q1IdYSumXbjEHnyEKGrm+2er7x+Opddbzya12FpQ
pCsm/iqv1TUQteHdCRMJ2RYxK93ePS+XJIhp4SpQOWjLlp5oRz++KO7+3z1JhB4mJyJWsEz/XhsK
BGaVtKXeOTu9liINmyzP9GPNLiHyrpkpg10wG116rDpjAi8NWuDHRHcAXwNZNG9Tpdnv5apPSzhC
YT6rpQvdQB/d9q7IVYA6oElTgFqwvNPWWKFKSYFFMydZjYR/Vnkhwt4PBMXRUtOG8EkNdej8zL7R
/U0Pnzuz6YWdJ3L7QWS91kY+qu9pnxhT8j6zcvGJhyXeeaVlf/GLthj3C24x6qgSBkxztw3cd+kS
5J9Bvx33SsGlqN7b8I+sMHCwbTvyB829TZ0lsS+sEn73+8JeyGlpxDru/bowzMh4Qv50VY0fvSc8
0JjtQF7gxWVep64HYrhs4OH6hCOCTtJ9ghuCLzZPWGO9wY6wqox7qCM6GW8bKtk8IZTJE1qJIwVs
n/YJxbTJAT+HPg+26XjcdggkyHDCQSgnDYVflmChLAprXz9hpAwNwEu3JI4qNp9w1KqZ2ixG+JAe
1x3AOj37hroyja32OaUCWOywrFNYJoNz4W9gbQp9MgiNal1JmdjgXG9CyxWRGuffY08A3ourDdiv
ucHAML7FQX/ChsFNwYldXhTggFI+aozpr9cnRHmcBSoFcwOaWwxIM2QLG/7M7RwvazDp5gmdLkVj
D9DvHepjYs/b+0QlVbTijXPUadPo7RLaiqtSedlZ0LvBpy4ds0ekIagcLE3f1Bf+asHWHtuD7Et1
8GzNP62KxRtPhRbYty0zt0uztRrmMFArT6AReWvoMRA5n+fAh5q/GsHVSP/dxWhdodcgr4a/VTQ5
SLTp9bsE1B+Kd63bazQC7l7MRja0kV3NtREHgH956Jha9kEWY3Yly6LUdrktg+GI8FY3j8q+THdw
oGfxoRq5aXWYkubsnkBRBqaQ+FrUJ7MtkvWMAB1RxdKsgne5F7RDlMFtElGDRcQBBBfbG3PxnTYe
ktoq43XQ1jXus8ZtjuypTL/Y48KBXwcI7UITlh/U4lHZYRs04l56DQaNllp1slgZycBEq1zNeiug
ZiTRQqKV2hVgJxfITtUc5VjOvWOU1Nz6DNLusQPLeU1bLbkie8R/mxXCQ+3nyPR9O3iscSih/aOH
HvQyQLetRwioxNWSGyrdiUQvu9jMK9HvfUdzPthY8X7uzLn+yuQLnm7QluPnnpL2i4FWtWVzMdBH
ODixEkpmk9p+RKvpJG/Hslt0uL1w4yKMIYYhEmUzGyF7eUlEtT5PDCSbgvfE8ERw6UKYUrE51nSn
VWJBaKgHdDuMTBq4oHltXuhK4NPm+pT1cTEsiv9umeHHmUmZFkI4MTCm0Rtpx+YEarhN5NbbVnM1
fNdKVd85aYNQ1sxUI/Z1NTD8DywNf4hmBAjjZSXVLQZNz0gFG7rFoFnqA7B/bS3Tt5bEDDiyimr0
Y9eXpIkNo0VugjbpsNolabiQ4/J8yvDcGJESLEabEedhpriiMKCx59Ad/fluHjrNi4vGk/pOn0nM
jZRn0aFSOKTprhWdNcXkJOvZiZ1QN0cS3cbGsvPrOz+1q8uV1YsIBD8VK7S6Zn3rLlptRDhsJPfo
lcVm+TEOt2Wq6TetxjSEN8L3dNw0PZwgO91EGdILaaQx3VznMzTBJy4Ouq4I4qmvnRsyhZV3VDeW
6OLa9cfmZBoUK3MuOvf9QBCCCKVe+0iE3L74mZvA69LYZepB8KnnGLRNOG9tzcSz09xv2IHQETk7
rR2cq7K/aiB1nYi1lO9sj3v14zP0n662yUgBBLfZ/uueAVp3qhmicHb1tHyu+to+h9e7xtOk+fuh
TMRPTJue+vjn5Z9Lf49vEyU/+CM0l1e1StfVa8cWYu/GNR2uMj+vszBzBg+VUhesQ+jAUsQd0xja
ZZfnZZK/h7+vJTEjOwWzMIA1Gre2Kxd0YT3zqaHuUVGkVppEbMn1YzeiLDxYARTMeJIOCfBsPugm
vCQF54U/PI77mqPwZ3HY3w+sdAgX1LOMrHyL1nNrhp89NkTUAwQaHIqZFmlQ8XsvML7Y2dhzMq1F
4J5SPM3mcSsqHTssQ+87lCIbSbll+x7+rAh/qeP5nzlewaXo2QL/ri86v+vImczb4fFFc7T90DeA
Un9Dsbhhk9TkMGc2i76/Zyy0TQiWAS22dLbNdPobQGm/8TFpgQMDsk2LzUv5rTuy37Av8SWarc0h
HYulX+iOtpf7+evxZFixfTIMgfm1r11a4BMbNqVkHTtuH8SIBPRjfdF+pv9+4i++ugyUHiiU1M6g
rq8nOWU/QBdusppupIXaH3heciTQ+w+hCwh4U42ZjWiq8PbzZK1xlg7TR3ft7cfKzZI7qXlHg70Q
HmlKEWCuNZstohftUBOkeCkXo3k3NTJudSk/OYK5vzeJ8jCYE+1AIevP7dDrNw0OcY+9dK7S1Gvd
cLH0McYPtz0Vo5m97SsnOYGQnEVu03lWaC69feFv0l6vQkcHx903HtxqcJCKed3lMlqcM4CX16k0
e2QiqnJIRM0tdS202gRdleVXaDXo0trFUA4EIVv/YFBfPawCYV04saVfQbgZwtSSCqnXbNsUG/C/
0c04EF5LNTrN3hp7mOCNsewSK10/uW6C34dfNucNFfDnpGq9MOgmxGmE73j7YfHgrBQwdY+boDAf
ymZMD20R7GFKX8pkMt5DUJYPDJjVB0uj0tmUGPqRZxL9O6+Sc7iUHubJs2iPXcgZJQDyUn1Cn402
dpmHKczQgN4/vS6/tHP8d8NKYKX9aE+4voPX9tvZcJ/fPd8Unn7q2abgbWDfU37XNrd4vinobNUM
NDiULc5kgJG/NwWcKyC64tiAxfnTUf1tV7DeEJoZbOM9+GkAJ/6v7ApP1q4v3ldIAZubMtxAndCT
14FO3eKoRKIniPPF2sO4yYNdT9bKXm+yk6CdnXtUtO01jZs6Kw3UJ7xPPflgS3PKFlIjWnRs+PzK
W67qFWJR6FT2eofgJztT01Sfra4uKM2btkUakmTDW3PuzqwqsC8LzQzuIATll+lCca3luRGldD3t
eb8gfG995RL/W/TaVdL22WejWvR9pY1LvVNOO37AmPIKRe1QRHqZVEez+ovG+j97uW6GmP/1iO2m
4wB7uHv47a5++O2m+XKXNi+W7fbTfy9bKqjNCGZbovqrs2xjh0KO3njfGzP672ULywAXRib5zGdx
R9pQwG/LFhQQsy6sRDebNQcV368s2+8OMyYVLjxUgDbyc4AcX5ZEnLPp3KZY4GTTNBzGsccYYZ5V
/Ozu/AP09EQFePZyYFy5ObpgnILxnm7iNvbyMt2UG5o7F1guJiK5ya0hm3clypMu9Kcuuy0yW9NI
BtBaN9YXMRu7dWRNhoaa57eLU+fLHlZ3rocuCh+YkSuCz/2SDzAu0SHnUZ/p5nwmLXt4S+zjwrwH
7f8XG4XoCf7BGrFdc6U+cDqy5SMb0p14RBMlo740+tvVkd0lGtA0Pe3dFat3uI/WFSJiE3YsoXMq
Yl9ZmG4bJERFvZ4K5zhBijocC68dLwWvcQnxSs4XGxDq7gLODw1AbWm7qE3s+qyqSfdE2lMPYDYQ
9WjnbP68SMf65OvkTW0ameiR3uLgmH/IMZcSYBvu8KE1S5sUeLvOO6Rm9XJGCoWwsMfq7GNTFOvJ
MuUgDhgfjOsO3JJBZUXLW4Sb1tqJGrJi54iM92XrMEkeH6lbbqrVX7W4cWz3IkOf3Yft5AAu2NpU
YKZRJnurJhkZ+b6d+JGtSn8N85ZuMrK1wrwAvTS/FKlP11u5s//w42XyajG6vAsOJGtmv6DbLJlX
qwTjD2V6S6dF1toHR/2MMjrAuGv/46u8bgP+vAwsHKzgENkzsX65GPHS9FUw9FiPk5F6jBn+O+Zy
ZtygMD316Z8xX0mSU0M0Q8RrK87mBCHejz8DVerzGvLpIzDfdkjDIKTkOzZZKiTYXCUhNDtZf17O
nXWU97kZrnYmd0PumvGPr/cKTn+6HpsM95dXEdHMK5Bb2RbMX+wfI1nNEkc7R8Wlwtuirj3j8ONL
Pb3LL951djR348lv/vg0W6+mB63Mkrz3CbZZVJ1rh9bM+0/aMqJ9hUCrVGjJbjrV9Hay967TXzYU
VI9Yk+bF3iqF9X/YO4/kOLIt207lWbWqGk5zLbouQiAQ0ARFxw1UruV1PaMax5/YXw4mk0CAjzA2
K+01M0EgIjyuPGfvtc+5icW2R1jtcNkMvG2ieZ3OcXVtSGiMdkbncbBraK/PEHAp78XNO+Ci9U1L
WeU8xnSLoaVqv9+J/2gP+2de1rhNPfl+X1zW7lbk1uM25z0knyvxr73I2fTE8+2OP/Gzr6VwKSMl
BS69+r199dMnweEIrxZlBWIYmHp/b3cqGjiTf726ktBnAjr6e7vjRxyokIKwbQBrZb/7k+1undpP
xibHR4hp7ES0eNdt78XUl2YpjDuSbNUx6+7nAtUvcNvKN/PVjNAl3wao9veaUnFM/ft48IsN8GT+
fX9dzqeyjrIMcD8H1KeVh2W2yhFKBekDUOrAemvtTQpAzUvksv9jcxKfEcIrgjzIimsn8flr8Sh7
KigkHeR2hAG1SKINAJbllRWFb+TFk+TOSR45u/oqknv+KkLoVmEqa56CbRVBJ4pxY4VKthM42+FF
TMW5VIUIabatGP84A3TtjcoGgh1GEmvNyWpmYPxb7JzXnjCABVasn1P7PGJSJv68TZSgrbkZ/vEX
uD5MDD6rwYaP/fzjagT/4YLGPDCGTeKFpazxeFMIt40Rv9KQ/MWTZfnEQ0l7mA9nnmxPjhOzQEqS
FEiiTq5UPBS+s5TJPjSs7CChrTQy+WDjFNzlnfkau/Alg49nu/oCVUDZ6FhPydymJDJe25CCeqhs
8lWtZSvPjeZSb7AJBFJaX1MXi17L3G+SdOHe3w2Sr9gjGo3sPegAfklOXsvy+8X8gdOM5Gi9xyHD
XvfTJ5U7ZFSxIBtCCnQ9dzZms+TEtWFziKAAvbI1/+oJYOuj+LlGw9ExPXn+SpOOCeEr8WaInIpO
Wmh8itHlfKTyYbxtBoogjjl6tZyW+z47l9D+exyk0iABEbVBvrlcZ0qoLO7vB+AjEPVk6aLijDqF
/E5WkVOqpIBpE9Etjzbk87S4nXKrgGk/25Wf1A6iWsQ09l0ezcqFNiwahI9xjj2AGTPBUNp4Nqqj
9K43J34LlHHsC3wKXlSWNSqUHoVuqVlUcIvIx/etnyeR9KnIJs2L45j6hjzG6n5Qw/KdSSrpa07e
xxPB849mYw9l3HF/Xy9CJ99uZlUxFxS+3Ta2so0xLP3BclL6cKKSMUKEVSx/m8IK+AJUCbRJerf6
ZOZBdfHAEFfbgkg84gHjbFAPtfOuKIQ5+00UxTAttPk1qdCjl+7k/RosAQYbCYGgADeej8bQ7ns0
OmYYjFlpHMoJrKpXlSXQBxqZB9Bwyo3IY6XyGlWPaCJzcY+L3D4jRtvC+dbI/X2edprppnMI+wXq
IvgBXeugH0wY6NwxE51H543/0akOLelJhWiF/SO6hao9XvEX4us2jChtSdVkQabLjCswBflNkhu0
yMpNxA2gozvU6VvaO+oZXGTjJjFDe/IUMb0mJ14Xv+fPw0HuztZMHg2m+lOlkDYYgxFpekjJLRne
5vUsb0u7MV7ZcX79KjY7GhfVFVr5/KnXS5yGkiOHgRPZwh/V+WtVm/Yr6/zLAwIfBfE+qx+3OlAq
z18E71myNMYYAhkxO99IF+t9q2qFG0UllR2giW5fj603t6W6f2WC/+rzrThknSRyhEGn8so2NhMp
TjUnyNoKm09pxFZMkbEyA3UeoF8lyvARcmOWcEWWl101FbXh9akK3G2yrfo8zuT5SyrC82YshK+i
1uxccGjtXaim0mGILe1uhS0V0HDK+EbKyuKzmUs6HUMnvZr6V8OGf/EoVwr8qqigjMHR7fmjTEXn
zIkqnGAguIDwqpUcNpJJMLeCTrX1Fi9TjF62fC1Z/eX+uQLabZKz1hIJqP/nrzvVZADWtewEce0M
G320nVsIbjci61jNSdLYIJ+6QM8cbx0I2q+Mn7XSczoXlDUPkyYaSYFou56/eoZBgQy31gmqrO63
XavHXigRJldKtbVNs2a4zIExuPU8hr6UVmynipFtllzWrjCQzUFT2veZFVYQR8LF19UFLJlsoTiu
dEoLYmy8oh1Vv5brrxH+MLcv2ge8QuFFp+L/+v2QfOwxnExsJgILMzdHeienboRompQhHiwraCLV
ulkyjeKI7iSHuOiUzp3HVvWg+Dr7hFhwPzcaZz8VbXUVtuLVJO11TT19K2Q2IEekjcPae/qtlhT6
k6xiNLVAWWq5bx+GHpicqfViby+KdGnFi+w2OmjARsCqQ6hxrmhtd/PKM1kPly/eCOvcGrLKVrxe
VZ4eRRy+TZIpYt5I056XvbpfFkPe4xRKzjmOkQGCVc6De3U+C0nfUU5wtpQScr9O1Nc4Jr8Y6ZTT
UNCaKI05h5/sQzFI00LiFBcAWtXeRnFmH00Ao9i5ywaBaWShLVceHKz4B4koj1four9Yr9YUDRZK
Lmxwik/md9XA8UwbXn1ywvAYCsfeaIXefh+D/7l5/xfazydD78XN+3tL5D4pPwMkeLyBd/HXf303
pyXlV/HsBr7+qR8FZ+XNyp7ncmvaGqLDJ9pSDGoMPigFBBA/3rL5Sn/0SbQ3K9WAUrVDdCIkkr8v
4ArWNZvYczordFAoyyl/cgF/sT6ys2EdwDzH7grq5PTeCOuttaVFgN4aSlO4Y1HSnTCdARZg7cAi
cFORqW/XYvE7J+b45MZVbF8NXS7eyl3DSVSFXqdXarjhki/WcG/JOc69sZu4cwa2ok+gpRy4plQz
7+vYFru8NaxLuQyF5IOvtI6aMF6Rsr9IGV0/lMrNkPRv0Gwv7FSJI4GfTMvMHxPSYSOyNa/0GuJN
mmqxZ8wCP70Q1p1wIAzLc5UftVbo171dZ9uYTjdKJaf1Bqk6YhNModDNIVDzCtN3DJ/PjIwgRLG3
I/hR7J4Mqavvy9ZTq+mpJpQ3ThAT3wLpxgS26Oscf3Kvgp4oGyA9Mx/Ed7HpxmUKorG4H5dyQKoF
KL8LxfjKFnlaf+U56SwXgHUI+VO5VZ8c5OjmOhru+9THo6K+zdL5vsYe7io91ufK4kBC8E4wqULz
c9sZNzUB8a8sXY9y26eL+PoWcHGud1xwOMhhn39uq+F2ZA28hbpEY2xqMe51XSnfT4rWezknr6Ms
7NaPMatvFSmVgmxW1ytHJwUmhptDnCjomursc12MkpuiF3zlIf3CocfZgYUVQghVDiwDz9/hYpXg
QkuLh6TdJ8OxHyrwApM7EMMwADxrWoZ5emmKxFvk6QzN3XmufaHTDmMB/l1o+LO6laJiy2nDW3rb
16zS15wPs53ic39XTxa7pLRJnNu2/0vL/4wl83RQnRS31+/XfLSfUj8gMvL0st7EtDoK1Ux9IcF8
WKYWuSO8YPw9CEMHolJeOTm/uLGvRlSGL9ri9dzOfz1/VrYx6E6PcpTjkjRvRjs/yOR7biuIBkFe
ZOFR7bVPfZdCH84r2CbZAmBhhFMilB4WozDNbRcOf5px9viu8IutRX4ER6e32t6x21zueVdOOw2e
FHNYKuKx3rHWVv4s9cJ/nMt/tFP+n5MF/F4q5LZYKET8r3tQi0n5y9rzU9mQ/gbf9drmRy0HcWot
0v2QDaEN4laFa1vlavC4if2989lvwJRxX0ATRnmJ8srPrQ/oDy4ImrdID9e98Y+2vtNpsZopkAvC
EHsUIp0epuelbesJoTGlF+igOn5GrxQmxrZtn/9pstL6WjalK9hllCloxjyfEbIAnTkIQtW70ujh
D0dpYCL2CZxY3P9+B3m83D9dSh9f6jGwirv/6hd6/lII7cHnJHwsogwIEHcOg31fFtPoK7OebYoW
Sf40DHszCyVyrOr3szX5SyhfxUlUfSy0b0N0I9HyxHJVyH4IQCYE9qFpmQr4QCuC+LXssNMtb32/
NORXkS0lclqNz98v4tkCq5Xi+P0Ma3cRDeU7tFAsCJQ1a7ievkRjI/j9U9JPbw0kDjIo7ZU5uNqt
T1kZhHkaeT8Xjl+ntGbtprrGofgtV5382pza4xjGpVtIY3WME2nyJk0J9Nl0jgOaEOThhk/wiJ8k
9nWsd9T0sVtqgsSACKfocD9J2bhJFGXGF2qiK1ksdOMFal87cj7OhunmWV3djq15PQ1iCjpdIsA8
XnSYMnaMD4AIIQO3X1hYoQsPevbaFu9iwSYMRiV/J9aG7DQkr4TjvsAV8kjWluQ6RNknKKY9/yIQ
YUVjknWALOx+8lurMDxtzr7gvUmodeiW34vofdHhXVAoasihc5YD3QI5FZnb3387L2bm+k6AOdCK
pWMFc+P5O3F0uOLZAIrTkeoMeVkT+YPWOpR179txSV/Z2h9L6M9mzPOXezwfPTl0zVVm6QV1Sh+s
c+WySQl/rinKpQVyZfjK3CFzyheJ6mexguhcdJ036/hVjebdOJivpc6tZ7zTt8O4RKDhyPAOTrUZ
EMrh50Li8ZsmzF1n7IYA4vjwygx4PNW9eBkW0bU2AqLilBZR6PWcE1rk+LmUwyoSDqlFqqAyuWxn
gkfO6pj6RagYZ7OFchhZg0W6mgAKC0TJEltzKm5qbSW35sOOtvUXAFoCgNCxz5XwCGY08iSt34Sl
OgTE820lXSJCmju46wwX2pIMXhM7b1tDuUT0oB+wETU+15DabaI4dZ2EqD007NB6iu5CmX0bPsIe
zGkBEZ0iTSFZW1XOYnCsZBvok2g9Kw8fJDn9kpXjh4hQqXObEFPJiRZcrDJqEYflJEveDslK3jQb
3MyVoOIep3GQlbaApFu+Vpj+5cjCfU+TgBoURZt1FXoysuIpb0Yzy2Gw5nBtsc9UaYRmvzSqXWdI
d1Bzq4Mix+aGM6zkWpEPson+wZCdqV3+6feTai10nX7frHUoDjjEEvJ58l4sp0aPH4a2b9GjdzUx
mjCcK9mVPzujW4tRkPXWvXZs/uWLUpNwaA1SeHy8fT55APIyYpnHHeOXEXfGzsEeP3Su3jbHJWnp
WmVQpaP0w+8/6S9XMnNNOF5LZJjcTs6f5YiRcwBt6wuj3wsUioE9I1zAsOZWA34LSfQfrWqR3KGy
Ps5ylhyKwdjZAmjdK+/ktPq4rqnmymgAgElr9jR/PuyMpar7yPGjdtS9uSBMIpSBcsWYrjy5iWtv
oWLgNdHUnoVtOvmN6OxAtaQLyNHTmW36ElxtdyJp65WbpvFi3+WtrRd+FJz0TDB8Px+bWUJSkUHp
wXeKDzAT8st8vpizDj+OuUGmqTB3YFBXurbH67mY4XyEI5y6g5H0QVogWMkitidFxjuvtq1b1c4H
UWgGLqi48FLtJlFbUjVE6hAnDDtA4ubpWaXpaXbvhkN6bOzRDupC+jAlsx85LayC7MGUYYpJM6Nj
ys+zMd05Iz4YDbK+R5pj6nZSU7ujGT+gWpLdeJk3olIWOPOXjVVOHoIwwnciEkjkpveJW0q9nAcd
RVPqo/+y/IToB09pchSW+itt4l9tWhYKIo66K4br1MyAvrMu+9Cy/TF1Bl/rJUSfkCu65G2iqn8l
a//R3eIfqn9ZAU5/SzleVOHcqnxI2q/Pim3rb/wottlvsBLRu5TxAgFpXZeGH1cO+42ORYDLH7Wh
FQTBqeJHsU1981gDe6Jp+VvdCUyUeUIFhNYzLW80oX9gVTgdI5T50JbRyF7XX/7jZM61eUTnPFSJ
kxqaMIirLD/vWrPb4plt9q3VyLdPns0vykkvRNC8hg6IjcKFivQLp8XzSU6QSEpLulDYPxvnMjHn
5AZZ/rrbpY507hRadRkuWRE4xuI5bd7cI4GQb1tdD/ciMe2D4TDfdHl5H4464QJNZveezPEPZZJM
0Ecfs8CT3KUU7mho8UaQ2oG2cemDpZS7z7qa4f3qozp3x3ZyPmR5aR853ZhfpSRKc+xodrOfJhUC
9pTZ5nEkAGgz28MM3LKIN3wZSD7Hagw/WEJZvj+b/0yh/3qE0f77KeTRivn88FwgvZazfk4hGv8w
0XDo0LID7vNzCjlvMKHR3AC9DZvn8Wr+ZAqtYwNFBFVXqmScan8IpFegGtpO1F2gTVb9zB/MoBcX
N6wB6yzk5kbuFqp+3vjTI9WM61SKFwSZiqpKX5ZmiC+ylnyIw1C38i4boJ/CJy03kHChyC/yh4XK
5oF7lsX9gSCSBf5l4yPTUDjRE7d2nVDb9hYFjY8rLSkaDUIti9tmTkishPyHBTStrJ0SOyLf4Zjk
goy3d09BNjTAw1SeFRdJMKT0XI/E3Byy1lpD+JLlg603uEsNZxRWIAsCSRat3jkCu8Qu0lrC70hZ
QzgyDy3CqS7sz34/93+11nCB4jGs3AjFPHlQJBbgSS/BCFfhcJZL4RUFDpzwuAYTLftLw/ufycRk
YiT/+8l0+/Dp4flmxD//MZO0N2u3Fg2NjG/ze5Hrx2bEj9a61w8/3Xow/jGTrDcmLLgVZM6vANPk
i/sxk/iRgteAzGRO8tzarD+ZSi+wSEgAHhE7j6X3dU49n0oQj0xrCW0VxA4Cebmp91qB1ZO6LtFX
d2ZNCBqu8c+CTCkUGIWvhQWYQKc6Zw6WAUFux7wc1CN1lk0uafrR6L4f5P9oVP2fq6Cu/b3fjJfV
VxX0onvokl48Hzn84o+Ro76hToixito9wHlMkj/XYA26OUoKNGeIKdeq6tORg1x/PbM/jhLOP09H
DtZ5lmCKp8b3QfUHi/AL7dtaOEUTw1GXZgivuZYwnlzrlFhW7HjkHLP20EPgIVC9MKr36Yc81N+C
aHC80ukHTxhUyc5mrU3ecQ7nbgCjUDVWDzm1xZQIIw/V+XtltNNNuFifIgIjtm0urpRRdru+knwC
F4EZgE/wa825eXzw/+jRhY74t6Pr0bbnPlB3+3//m38t5qcD7PF3fw6wNXWCcgCD62lHWn1DNRY1
F9JOzqmP7qif6xJyQCpSXGi/b+NPliWMvgBl2Psx/CHA+5Nl6YWaj8G12vm5lyK3ZZk7GVxEiLZE
q6OpUYkn8oaU0K41Ct0f0rdaU27lSN02nfXVwbhkJqxIRZegVGyns8ognyfpjZvQHyNZvhpT1fJL
R9uXMyT8tO/uO3lFiVfRpdHBr1bUM9woWHWmb6kMZ0PoUxZMjXmPW/TQmNQHnLYj8C6xIcU3xraV
rTNgE3/hBP7R45Adjc3ntXXu+MBI/Pos/uGvX/wxDFnMVqSUhZqUc+Oz65r2BhU7KgckRly9OHX+
XOeAaxHysXruVsD0qoD4eyjyI5r+6prxwOBlW/2DZe5FV5oNksgTyuE6Wy1ySpbap8sc4dupnlWG
5huZU3oIiSgflRvKEm4idYOXhgohfMNHIhYyN6zKu74kIBeoku5lOXE0c58L8PkW62CWvdbUfbwr
Pq/nrQcInIj0dtdYkvX892QNHvMGZqMxaCB5YYJ1Yih3Risf6F19ohRBylkefsTeo7hxvlzVdXuV
lVDv9by6n8ld3Fv51soNyW9r+62itLI71qMLwOZIxTSnoJJD0uxJ2ywL+2oBxO9bo5UHRjY0tCO0
dONHADM9suTo1GTI+8UUb1UxQ1nBlC3Vy4w0XD4gEs39f/6yTS1/TSH5zbHgceH+TmL4139v2gdU
Rv/zdPH+6y/8mDecDzCSsAXTHWHtXXnYP0+W62Ti5I92lc7rKmT4sYJTHIGUSlsBJh1nzHU8/zhZ
Mm84IAA5xkPyHZX9BxOHc8ZJqRlBMNYiWnoGHdaVu/10aBI7KbqJU4w/L4q6I+NP92JtkQOtTCb3
yWP6RYXjMUTrZBqglqGnynHZ5oRzMg00A0TVlDqan4pl3AFxKlrETOCudZJVJy8aUXiXA2jr1gQR
UXf0IKZ8Y7e8Eyzt+rb7lsD733XZQnaDjuxFTmJfb8tzK5NfhUmvb+bkzSI94PjO0mZB0jspx6g2
SVIDX54vKuuebMFspTLk57YdHyuq8FONqrxhQsJUI5Kp2ckktGzTiSyJQtiya0ja4NV9priNZn/K
kubOahPLqzvJKygeuZNBtJxqp42f4inNqkzbEBvabacGzpKGRl+xSisAuERs7IXakaJd0lSMbBI3
xoU/ZBQVCYdqekZs3aFFMKIlyZepju+cuVTPHGyvViwDv6X0StbcmRFWRvDPn9zr6fjfz2y3yklm
fX5H5Bf+msgGqUMc2NnlOJhzuFp1fj8msvOGrjgHIGon6LMe98a/JrLEj0yYvwAEuQmuWx1/8a+Z
LKkc4Tg60VP/e0/9g6lMiXAdlD8HLfaeFZGI9R3XH4YXZBvPZ7M9Dq06Ap4Phr6doiDE7U2Ycaq2
/XAso0Qd7yQ1m+UzIuZpZMtgyha/rRR9/mTMnf4piurQ+og+OY0CsFhSRyQEOAaXkPYIcVc9LxkJ
i5VU3nTkrScbECgZkN0udUDgEQcKa6Va5lK5bHJswgTw1uPiGq1mNOeyXOk2hDzNise7UqmN45iO
TbkLh5ZY8WDIjGXSvaVr4Ct2+NCz+xxeQ7bXm6otNnprjd/oT3Uf06glMcjuSKJPZgJNyzFL/dBJ
LiZZm+7avig9uo5WkKTVpdTrhD8UkESSObk3+776LI2kuouB3D7gJZ/kxNYOyySdRTKApZgwHzfu
aJwsJaZz6O2lWxeKvl3wAHCLqg9ZZgiPoNxuo5h1uJ8H52CQ+XSpEfxDko+leZzhr8W8JH7W1g04
izEKwJINF+i/cxc8OBUvK74OCzp6dtpeGP0U77t4bm/7oTYDe4jsPYQewIYgMYiE58RWKJOvNNZl
ZBrtvhmks9quvikkJ2tGhoeuiqRNOyVviRCA9TdEy8aa0+paydVPTprqHrxp3dfDunlbgw4MMrUo
g1TOPoFy+lhOFUo8Va62prx81sxYupS1vg7UJG1o/C2Tn9kDKd1VMtxmTv8ekp1ys2oIfHSoRMyW
Ufh2DZr8mDACdklt1vjuqNB1rT0S5FTkBKlYYz/dJSTkyl9GkmDvVSpyqduMVm/eNsAJ9qYDCI4k
zaHTviAkswnqqSpJ8oSG1kS9SBN4rps6Mbpum0qmfF6ri24HTh418Vnc29atNHWlkiOpl4Yc9r/e
JMroE/Vjz/3R7vTYvCJL2LGrgKTn0rC/1XLUzfN5ZPXCUa9iPSLtHd9QJyvJmWiNuvT1xQJcSL6y
Fgd6tPQ3kVxX88GuZCx8kdQqt6C31AdrsWxP6pZpB0yhuaZqA7JwFO2OmzaQ/zWsB81hCOQn6Uys
MAyPRepttyK2hFOgXHS7OKO9Sn2x/qZFWkc7rKwaDysseO4ymi/6KLOECKo6zCVxLxJSezwrBQWR
DaVKq2xMLpRJu4qsSvMJWAE0Z0sk0jpwjHQ/C7FMwIjo6+FAgrBmc4PKZ5wUglzQZSfQCnh6NEmH
Ucnlne10k6sTrwmsQJoRO6m1GydQT85F3UTtTtRtKvsCw1ZbkXQ0O5+cuAl3uTHUvTfGIeZ0KBDh
roe45s6NeBu3lfERVU7s2vgfcW2M0riZ+zq+0itz3lqSpASOpDgbAIXyhvprB6aIPHMbPqOrFnqO
ejl5v5BE5oZd2eyVcT0Bp83iZnEbEtCVZNeYKJczoRdrHFqka0AQAQEkhzasAYZHLRMWMrZry+24
gazXvq+KWTqQKab5Y9XZR3sZ0wcQqKWbkV0dRPPCw9AgnerG+k8WdEXjqOdbbrj2VhBFRW53ayUH
ux3srVy1AL5VSezztV2a9sbiEtfunHM6sS+qUtf8yknlnawn6WGMR+lAs0t/mxhy54kInpMQbR7M
S7oX8dTcyswT9/ElM8iWt/oc2mCWHt+Vcx+1rFjQqp3E9Pk6eN2ka98/foOVqGX8TIvm2+r6FyRz
/NpOLReMIn7IyOo+TKMunbVVPO6jmFA38nn5Z+kYXgLrFhwzRO7FbZ3sS5r+G6yNfL5mJAhVrpyt
0WM6smru5QlwT3ecZpXu7YAONGf0JDUEq3oyP9jhnD48vn7lmPG70TKh85AoR9s8ci4enyGx2dOd
DEpkb+PrmY4RSuF3MlPvSyQM+1hqsfZlSjv5WgDqeBBWXuKmJNst67X2PYD15dNUDIVPOjw0DtpO
LH0IAj9kijTtudQ5d5aYhtt2KaX7BFIjui1nzSCzVbehk3U+KibYDdUevyXg646ZIOfPURbHU9rS
qe13xNAiRN/XYTrJ2fqM6dAx1ZcqH860yazT2EPopUSVuzLH4szNkWicAZqBc1dbRraXYC3ficTQ
ziZrnrbdaF6GlXxLhvrNbJa7qQQ0VtljEBvjVs3FngveRu3nXa9pn2qb3oTMXZQseFGeyXT43bi2
L0etYaDbypUdLe8AXVawKQGj1CbiwKVQ1gtrhzB/QMzDnjNvkrZrXScS2UbvjTXOz9YAaYHRt+nh
BVHiyG4BvfcgtEps5bjsPXOA22kCskDQQmx6azLEUZsUCnyP7sFqQOxCsxzccJzvcTAmPP/qLlPD
j30bfsazVPlKKd2CZGou2Escrx/nckfBqAjSfmR0WyzFRNRg+MF0TnYxPcapMiaf1E/xfo67OrCw
5x3IU5NIKcRyWrbKtDVBiilOM7Nw6/a3SRYbIAA7WRncYs5HtqxkuRF0YQ7kTW9FqPnDaHK3npXs
Us0k61gbU+zbYxd5wkrsw5yXspdlXVAUpoMGLn4blhFS7hHF5NiIs6ZL3zXdsq1NUGpmPqBotrXF
bZTsc6Ins4vRnIpCpbbfOpSuSMAFrnJBPjR+ecvNlXm39FIT9AZmftmZSp9SiSdhnttEerWHJKf6
c2rm51GOlw7XxoSkGz1Fmccsg4YlnQ0yTjW57ffM13QrTbMZ9Eq975x1ra5ijzy98iGdk4lNsdOu
R2JVt9E4hJ4RNs4V+o7mRhH4qjUrl8n6ye1bqHLqNoL7ucuKcCKvPk8mPypE4tMLthaCJfVyN2Cl
vw4jjfoCVV0/cUZ1n4HNAbxWx8nFIor80qFfvGGtHginmyX5urXD9h3AH7MB24PMy4aJ66OmQhof
VWwj5qx2ZxaZkMlgzxe0z8ejXHY5QB2dxnZdF9eJ3FQo9ZoI3xexFGHRhrCgHRyjod5rW1pyjFed
VmEIdHXTEsp9V9QZ3qhRAjbR41//WDqltLV6o/UnA+EKkd3jfhgKk+o12ZzJ1EiHpLCzvVEK5aCZ
qUUuQ259mfqqZkim0iXewYFhGmXnitMSZBGXyn4w9Tkmg2OcIL2C+CX8kEUmxvMzw2+e6W7HiUWg
StohsYsSiXBH1Yyd82RBC2bV1GvqoqqP8N5bPyU2dENDXyKuSW5vS7Sa3qxxYjTtOfLqzJo/gqPt
3DRXk8iLWiu6oXQ2+hb+7aCcxvhranBfG8s+3ZL+mKPGI2gg6GeldTusq67MSd0Pl3G+qkfVuYad
th6hp40wM+li7cJ/5g9nVwgS86BrWP8HuVveDtO8NUMd9HwipftldM60cdZ9M5vnrxE2iC92bclb
yUTkVEeZn2SavkvIeXeNMBzJZkxHNkTTSvy4IpikTtiTYNV8cwq6qmZuWS578vsuG8VRaZPqWs8g
/Y1ldU+iaRbUMV6Lss24oXJk9JHnJHuzMmZP6ziAdnNvBunMH7Kt8hs7+s2itqUbspW5NOwuiA+9
CWVw1SNRrUyiUe13bctuQte3uNZnO6GRO7GqNZP1Lne6u5Sj/VlkiC+W03+Wc5OzF1dyv8xqHZ2R
wmYWqYvZsVyW7QY3yycTLZDfR+mDlS/sfgtGU6VvLlvmmJvR4nZno2enrTGlctQQKIZMFRmUTDRr
SGF66KxjUZbqOXeRYltOSF8nOY/vZUAJgNWd3D5EqOg96N8dR2XVczh9I8og43wqWUdb7nZuJJU1
dGP1wU5zPl8qlw8EgrMoEn0+1zEk4rhydqGe1NcTlFevV/LmUMRZydekhn6bO8NZT3AKbJT5di5t
c6c31BoSDZ/UIMbcD3P9ojTMBxtLWFrq6ka2siWYu94glMqUNqIJzQinR8akX+obyeJMaUf2+qV+
1WCUY8A3+6uoGpFCZ83XUUgcdJu2cNsaC7/QhvJWja3+eiC1pnJVYExni6TWntHYKYOtD+8F9c7a
54BlbkZOS6TBLg0cqVbfOha5MlPufB56lSBLsy89Xed7Eq0a7ge2ul2uSXdZhchNspuzUB/lXacl
5uWQNUdJV5atFBfRGcapyM+r0mEViR1XRI65qSUMJHkvlu3IY0Qko2glAu0+2oOFYDivHf4uWeSb
ECHtu7Er0c6F0zUE7gdlqfO35QhFrNPrGyFp6V2kq+p20FvtA/cqsZls+UtDDf7M0UCAIs+7lCfp
cpGri8Iqt6PNSasEzuvVNdSLzCzmvVJprcvA/ZRNybnMc30XUgN0Oa7zPSpraTdxzjJzEG4bCsXr
jGj2DYjlwaDm2dboVFV2nbzWz0e9K29G3e42DSFI3hwi7snUTN4MZIjtsnwJgxW3ehjCiOOZ9NEq
4/5oOQMcCCiGX0ME/fdaoqzhromzgWNm7Fi/IjbLOrxHGlVe5Ik8bhdI38dRkdjCQlv2x8nOKTdx
5gl5mKY8RlejBcF6mYVxmVQxoaAmMS0e7dWRRjPK35JshyORcYUXF313gVgbP7ukkQM6F81Fos60
Eus11kjhFg8DZflS6s7ip1M8XE9zDhFuvYdyWIGkqncGF++mBz6sUyVr1dnPFXMW3Hri0puk7lOM
bpi9EMr7DANwayZGf14xscesVj4YqKA8g0yqM3yOJNNaM2edTn8/j3nkNemUEcA0ye9KyWq3YxNa
d7mw5Oto6PTz1KkpLkyY1qi+QJ2P5uiQlNn10NB+ijoT8r+av7OT2NzZem349WBbhOE2w35ExuVC
2xpZNsykQUI8hVd8umR1H1/oS4GWutdG43ZJ9Q+tqS/uZGZxDy9Bd67KslyCxFHFp8qkOlumSII5
oYWZa8icRPq+bDifmVhVxijfGZ0kH0oT+4rdc4fitOFc61o+3Apbjbizk2Lh15U238RVpATchbNd
BS6B81/an3NF7YLKiqz9EBNe07djdlc5RXWjlTPbgM46e2y0fNmRuNEetP/P3Xk0x62safq/zLpx
A94sZoNCVaGK3oriBiFSOvAeiQTw6/vBubcnyBIPGYrZdWihRSmUSCDNZ15TW/mliNzxJ4hdzvGy
1UMnL+K70jJUH7uCajvVpvI0GPYU1p4w/KKrmqtSydvvams2R0fU5nNaqdEucdBAGkgiCZlwu8rw
TdwlwtHCcqlFgJhfi8+AREu7bZzivJit7BxI0a7Tx2abFdG8F521nJtW9QvDeu0slslyHkld+pop
ptDIJwwzFuH4ictW8rK4D81KwyNQMfHhjuLXejKwFMiil7HFMqHoyouOtKpf+vqqc6bqxrFn+6/I
dgs0bGNxPhDJ3ShdlO6dVCyI5I5x81xVVnHOK0lBkLvm3pl1WApq0t84BNnXgiQqdOuIPgvFhA3S
/gV6+q0ANWyzCfzBtFD/XeUseaAFI48ZLawAvLkVLAkIJ3/O2uxWJv0Ujmnl7CVVuo1nlXLvVZh7
e12rPHlNZG5Ua0kCCObl3SILiupJ3PBikvbYEObseqBWGArqciCfsXQWl4Ger4a2QrItZ33cIwqf
bMUQtZfgvaPLycv7DYFqGVRTZT7XmGRSPoszZO/V1g71pi1vF8LlbZVoyoM9kHYkHRqYQnfyfbVm
/2osVos2blFcsQ9eqw4hz5UcvIkiETWE4sLERGAfYyjxV7GkKKg5jbZDYqwIkYPv92Nbzt/7hkNF
BXkMqAWP7Vdbb40Nei7uD9eq820GnDdEmM8N7b6qdzPlmCf4g/MWZxLsBVIxaD89oVaPg4sdhb/6
N95qeHBftUumvlbeEGEX6XabYXDMX4IyER2zOQ5wVZh8rB2rnSeovOgRqvVeMjWPlJaiF1Fl9SXS
VsOmGpz6PG6GlhZGJV9TT3wzYjO/lHHahmLoCVgsb6qfcdowb/VJlbAgsum7mzYDR4PpvgDDTM7Q
OBvDnAu53EygK297S8nuxh4wmFO3zQZbTxLoalaO+CtgMdEm6cZsuFzqhGwYCwV0tSB3a+5Fnrvp
WZOJ9MXIZdGt10kMV04vs+uhW5ygGI0MBHdPr3zsO+fSsJV8PpMLRI59Yhu9n5b2VtGHPDAbpzd8
LUm5TDJtPBOK1x4Qt1wJvDEg1WrKnFuqaPmF1uTxj0Jvm9SHNZv6cH9gZSfu+K3EQAJuGvd6Ry3t
3ozt6MyzhRIUs6LvdC+WxzrFKFMY6/ZGP+uXwDLB19X0um/j8VovHeACiE9vbNw/9pHWcublywWa
xvF+pI54njl5dAMnVCPYnL1rfQJDC0TVXZu6zUUTqdGRM7O8THLN2JZWO12t+gu+M8fDT48Ap6nj
F4j9L4ql3pkUTc+Vqvo2aNFdasDpRpl/DFQL7SSHZeIm+s+yxOaCDvQzIJptgYa/3xllfEbRsLgf
YE0T3eiBmjs4/DXpBvqfs1ERXMM8x/AlxINAYzdsjVkPLAJUGrBJvEkKXfeBvmMeE897tIU5uhtJ
4Dg3RzxAhzv80Vk2fX4xJoAqRFcsuzGr8D4DVHhsDX1ElHJ+jCvxVLcefh2W2PbVuKvJMn0tUscL
TaMyGKFSzAZHl1RTsIEfcIFfKF6fOWrlhDjLonCjS8Iww43B+ScO4qpDdgBlOoTz1M/7uZsLqFf5
se6i4YL0B1ciLHdeRtyR0FHnRkcs9caoWxm2nrIzRyPFnMaI9023mL9stenubNSUt0uOOoE0SJCW
ucg2RqfZIcJ3rq8MWb6xE0zcyJlQ1nVEfiErj5pqORTSb62K7DDLnoSKJT3qdep1lg3KRdri8uBn
izC3rui8K4SQkq2XjvdlWmgBXnQRTAWJuskwaJvWMopda0fJzThQFVClowS90V8sMZF6X1CWFQJX
JYxt6ouKGtHO6ST5kUHy3NW8e0A1dCg15Wj8PTOWw/1UzbfeqmIFH8j0iSeJ5tq2w4IFLxIvGbet
pTqb1JqOkdCnoHeq5lJm9UGvs29NH1+MjfKzGTMlUFI4WOrspJdq3N8gVoSPoTPMm1iNnHBBViVQ
Y9zsTMt9cW2YVLFbPVG6aTcjMAySIzc5zEbsbppojcdLfVdP1HUx290idmLcjI3BApAlpWasvnvS
hA3txxaw16j4+Sot4E8SKxk298bUmxUsm5cHt3TOh6Hf9Xr9JGcVmmThkN627iY30299ltZb0oII
p5bC3bUmRsRWDnBXaxc1oOlwYWb1/WRl3G9oQzOyfV55eecDNcv8KknktjWcabuUU7rN3GaHoCRV
uwRtpjqadF/vcuPeUfrvAtcLHyEtdxMrzsSNqZ5FdY7jzOzKoESu4sx05UOPoxRFqxqh7kZ9ylwj
5mjJx9AW3n1tE0q1gzFd6EmKhCs55t4zGgh0lrh17Iaux1SMlwUVb8T5bAXSbz2lO6uad54+Po+J
d2dFlDqyOttz0uNQM+grSrlxD2LK1XvCwmyfeq8LxALqchWFZdW7Jz78FqfTFQkEtFOjTu5SUf2c
6dNc5oARdgKNogtT0X46EehjrwnUdPG1bmj2XrtUoUTx+Wi4054bcwWqsCQcLZX7eQ3vgQ3vCrP5
OQ7lIan1hwjV5KDO1dslMutjFpfZeVeSsa4Mf92rfsBapW5Vks/AJ6RlFZn9ITcswgu4TniNuqil
Z9mR7Cc+SgdSka5or4XW3Md5+mNEHv0YN4oWgqspwtIr6BARiJ7FQ2ztDcK0c9XOu4R8WYZ97Y1b
jKi8q9nQf4JWLe5yVZ8OtdLOGytpmhvDbUfEEJM6iBORYFuZdjfxos971J6/pxPXyLmMZZAm9xzp
8lCUsvENmMB7ZEzYFnYdPzdTowWirljiag+ByDUPg8ygIkYKEgrWuDeq8lDI5XsptPM+FrvFmCa/
ncSxyMUVPjvAg6wo32lF9n2uzRve92EyzK1Vrcsz55qbW3VLNXXf5+nd1EcB9ll4+Igquk4T/hH2
qmdd20N87ptbOmi3xtTthJ4cGssNSl3Pfe6arVaOPGHbDGdmhF2oSK6RXHhUYrZ6Mx3yHJbZ0oqf
eTHlQaRoLz1utRa7YWRp7KXILhrVPSi6ewd0vIDbXR6nPj5aRr4FDuUvuC9cTxl6EfTNBALZEvsi
VT0WNeYs2M3aj0lXYVUBnsKtmu/tpFxbebIxtf7ObJN50y/aQdJhTMgCt/Rvmyd1yS6TaPKVcgi4
orC5ax7URCCF33i7yjYuDa3pt9o86wfhoZIYR3VYD2m06dzU3KYlphjpTA9LBwoo4+llAdh4RLwm
P0I6EYRZ0RNeRQYgCSIouxCBLWqIjSLut8U8fS8TVW6nJbrQSUesUVW3XRtxNrCPCs+hM1t7VzGN
gZ3bOsfYTbyzttdSMjejcr5R6Fodc7LUr6JBXqFOcNYuxHH4HGXbEsXzHSWE5sns5uF6QnnmqGRp
euEhrUGFAM2QuLQ7vzDsPfWT9ICrnb0b9GIljDuieTRRuHwxWwL2fqKewiKvih+pbZGFE1ebEWd+
Y8wguvoOHRZCOVjRP217NDdoySY0WlS8mb0lHom/6NWuZjmYY/HDaDpbgy+D5Eq2BQjJ7U1oYkZa
4PTd1hJUiGOqFMjo3aUupvSjM41bsxevZp5TUaD5RC3CFyI98AU3RIM1xXJRBS2KlxwalnXUZXmr
lfZIq0IhuZofzag6tg40QgEA0xZLvtWdpkD3sn0sEnEtR/2BFicGXA19fcU2MavX4u6AwxECkZb7
2sWtRsKton2PbPS9qEfn6JrZ7bDYBzfyjJ1ojQj6uzb7wlxu9GZpQPzgNtWNC6rBc0GfXfs+DlCc
JBz9jUXRvTfV/Mbiizq4sfllCgN/RItrpuHpuxReDbgd2OxFeTC50SXGvrcO4oJGj8lJMiQDGmZL
CCRU9VF43NXCeu5d7VmMUwFVZKFK16Sa32XDY1yLV08dgjbyaJHY1hbD5ZR1bFwnQja7uuhp8RTq
K5pgZajYLjYwDn03J0cFn97QdnQXLN+K4qwbxiAW0j7UTvZdqWky5IVOqDhcdoo09mbSajuEEm7d
SCOVtm4HDF2u4gkhhy6a7PMOn70gGihbj9jA+xyfxnGV9XNkXAf0lpPjMKbmbtHaOvRywnba4hTJ
I5JQx8Ytq4vdR83L+suqya2LZEjP+qoXW6eKQy2arjLkMggnuGgiEowuy7dl3W/pSKZYQuKfvWC+
TcUou4KGm/oQxXQ/c+ZqI1MkxQWN+G0CY3aTuzriATiYHgqXYjQCsE6gkBb4UTGeW4V5Ny6jvZ0s
edMiQOSrjvrY9xkgqLjBjCOuk0M66j+MifJEXV4McVVuZ70qLtTYxJfD8IoNhpAglmaD7Aa+eEV1
lsQOFzSZUc80HkejmYoSvfNGM34tehO1QdTSlfftBduZg1EL9H2nabFnv8FCy7ig16p1G80a8+7Q
u4qmnbdNl+AAV3QtHaYuVhTskXtPdgH18e5H1iQF9fehX74llOCmG1TYNcwJKTLKPT9K62Ig/6y3
hQv/+5r7PequOqWe/1ryye22tNAb6vAliL2wRMo036URUDbdn2iB1JsybmtQ9FanaOegOggI7dlJ
sEGUsXE5WCYa7DrNLqJp1n2enk9WWovbsYs8AtdYb7NAgD2qUEFNPLHzaGNTlLc8YW9QbBzVfW2r
HT3kfKlz5SympjpfyiliclFUU6pCAKgfgszNyBbg9I8aiLpukJP5VLVyUY/erC0GYc1katBgbdb7
VQoognUMLxdPQcWdA6ll6ehrpetdg5JwLyEsv0ytde12VuWb42hvCrtK90Pey1s00sB4ZE0b9tgB
ZCwnET+XmWyulRwbBL+rMDDc6Cp36UatNPcAgON2GR3rvozzp7hzdnaWUNjWoo1eihHfR+PaleVP
IxKBArKmRP21M29oiNfHWHEbd8NpKJZHMxWuiw55p6/jj/aZV/UPskEGQ7bJTomj18QU2r4snL2X
dXsgfBua8OezlWpBlCHLWGZ1unKWF5orKdVER9/RlCgO/ciPVTYsB61Ej7BrvdWuaJge28UKm26q
z6JBJ3kj7D2T5YweiTfpZ7g0JYGzvqTKqgxK2t2+U4z60E/evJdG81Ip7mWie6uBZ3uUDTEe2RHa
NuXSTmxLK9kqMeeorTfdRk3YIXJwtIeodziPJx0PWlRlAqqSMxCFLDooY2d+wzkppre5fGuG/GdN
0BEMU7cHcRmFTtNmm3gAH50uVvataryfeFdmB1GLy9rp8lX16T6Z0ulspPJ10yKLDALR6XZZqj5X
Q5Vs0qTnljEU6szd0sS7jASt8hNodz8cl4TWW5adOdH/npL+EA04lVRg0kiqWhoM7XykGWeEgF5F
4M16szU1Oe+LuMDLLnaeRJKRKVf9dBNrkY2DfRlvbN3LKAtHcQpSwbvAJfXWrNzmHhJwDk1gsW/A
6nkhPiBOQNMEo1JZ5L5MvRgvEWui54JlaT+C3eq6nlxitbtHTSpG2IHmA/es4uMrWR3Y7dRTXfcs
BSTzs6UhQNF+AQUr5XLl6rO6qXLPwt5E0X0Z5d9zm/yzT7naaj27yzPcQkp3cre0V++WqSwvvBwM
J45cRIOOQKjFKrPpEYZ+STAD9ulII1vMICh4936i1rOFZaq3/AD2pb8UXmHVNwMWod/QIxy1XVVo
EygAbD773aAm6hHfseZlGT3qgeh4tNa5WVAp3SiF+S1PtZTOYd08gFizzgAzCtQ9aFyKpTsu65EF
AD3KL0y3qWhzVecFMEAsbqm5NF6DOPAa3Gi9soTEHNljljcJWKZEHvU+mo4cYATWblTkm65hHWyr
qEO7qBMaUReWII16xJ6E3WcMAo8Tkj48eEdheVt3iqrzDrPr2mzlcYpr81bBBe7oilIPpkSxr71y
wqvGtrLLYU6q26SpXvUu1i/YxNUmLwvlBhOxG7gtzaHrFPOOdsded4pfVpe5gdJl5xA+OApRkb1p
hCbGINXQTVrsOIvA9iTLcOba8bNR1A90FEUwp8tWtKpyyCJSZD1Nb6ecBp05U5viHg7d1lB+VS3Y
gdpzNv1c7zO9qjdTu8gDJ8TOssAHuWySLdoFs2CR52YAZVzjZrbzixhy9ujRs1MLbU9HC/tXU541
5qAfdEPp0ZbwYMykcre4Oe9eyj69hmg4Es5X9BmHBJW5GU1xi8b/g94MzmVsl05PYojAdZ11KDS4
+nDQEhyb+0TvHpYsf0SnkstbtD9JgIZboHWgF2p5l3DsLuCppumX7Zj3FIjSnaCPQgf+Ni5VZHY7
DwEnIe8JQTO0RjgnWoEyUi6ab4tXepRnC3mMepVPow30uqVdrdmF7CRsSn+evCE7jy0L6zlFOg9G
bpsXhbSKHQCFFFEJfZuB75m9ckEfx/UZm/rW6gEgKmHX2xLc7HDuJG2Fm7emvAh0yrbUidyDPqXq
pStmk13HCos08Ceyg9kOTkv1MUywQ4Ouv/TtYR422pJrl0s9POdWKy8AX+f7IsOvuRCxeUaTsb80
ptb0R7X6WbEeg0ak+VnbAUf1MRr6ZScpCKB2K4cJAfvmfNbZaV57J9E32tVxwtXejucO5q6aNyZh
aQDUwL1XIxiv0k1tqClLXe+JfzwgF3a9a2k09CB6aKkfPaGFglabPg9FUPZigxgv5M1Mu/Pi4dIp
m/MSjhWVsXrcNWUMcNbsrBwpWkds48VrzrMMMam5x7fJAoEUdFVLlzSWWoBpIRL2qRuFfWc2oaDw
xnwBdKXe/Fhq2AoXDszrjLeU92kMXDcrfTFlt0qvPCpDPtO38ho8t6fIH+SMO6pmXdflmJ8VlUWv
ik54GpUIdeQSrrbdhLTgMORFhNSvawqVRo5USpO734tEzaigKK+GNt8tjdA3A+V3NLnHcykzZaeM
SKygsUV6aLnmr7X4fEA57JeWDaa70ewRu2NCBV9qy3KoeFkXER7IZCB/Dlz/3ynIYX4Kb98kafHr
LVFl/ef/w1Kx/4X0xKoNDQ/k/+HaYaz+C+o+6AYD76N3FENFAw6PHA1MQkiqWCqs5FZa5kPyf/8P
5/a/+MceP6pok1mr+MAf4Np5qregdpDV/DeAZ4G3O9z3p1LNoJqMTNGm5UxLrJ6ai1vbxQ0Y4yJ6
0Kuy1h6SOKtf3gD/P+CqnBCuUfqF+OGsDFwH0iz4/JU384ayFemJpiI97R7zCJ5YvXdK4VdLssZi
vqN3GCmVgeeGnnOn1diRlSMRGfxawJTQU3zDPOalR7lE/JtR9Y/6oCey4r89l3siS5JOVlxGMc/l
+Fexf/vt/PLu5j8b5B8HWblyb1gEp3P/2171zdzNuSlbikrucdldXXmb/SUYnC/m8dUQ6+9vhsCA
wmxsiyFy/+n5PvbPI/8LTYUTQa/f3tSpjuNs/88s+u3N08X9dRZcL5vvqv//+bZWftfbqbQUxMeo
4IuU/nOyuR/8S3SNNl8sx1V08pNP4p2wkUhRaXrPvK8zz9eC+yTghdGT/WIYGCxvR2HFryRNXh12
izaR4cniQv2L2NVzELlxTLnNptZFx01xrj+fzLp13szl71FgvdvQ21Bagzf8/oU1SqQD82mHvbE4
4vs0p8OjBKnmgyhS/33U/+NKXv+rt0PhxIO8E2eXvcol/64EXExePdZWGY6jOp0vKrQLDxfBoKJV
CcitTzZGY09fSFqvRKDfRtUYmTME4ph9Kt9WxHllEkuU4aBpYgMY3Q2wjZ8on6bTEih44t0qdsnl
b5XeBc7dNk4EaR3GXePum4lbELET50D/vzxTAAXR7YEzZ4i23WUyty6pEYFZccoC2xwcR8Woozjp
Uhsyq87egEBA/rGRbZDnbbQfMtC3ydA6Z5bVNWGvSbo2XtySUw/yB14P6Kl+/nl/mz1fFt8D1LWQ
xlitO99/3nooHVpiXrwzgPztvKIAClnLcfeHo2C4qSH0hD4e1D9GfD/KrFCBydWl3aE6qCPvGI27
ThHdF6OcLlU0HTFWtGHcwICFK3cyF9IlsnCsznbD4HWPjVspR1JZeSdssCmfT+iDoUCjG0jKrEQR
wIPvJ6TnaIgm1IJ3c4zcdM7ID3M5iK27mOL2z4fiUrfxLUWXQjsdChaEW6eGupYV0UdvO5QfzKVK
domefOWJ9dtiQNUGFw4CCD4Xf58cjmRMSxOBiNqh2GVhLdrIYCiU5A+3ORRaCHnrH3a5gTz6+3cX
9SLtB+mJEBs1/a+q0ZbV5MkEUBLRDdkuUBHuvH70/sNv/sfjZaXTvT1eEClj6LWDj3ghyh9r5PLm
FlP1RG0Hc4z2cUw+C0Ct6J4KK5f5rlLT9NtgOd33lOgKOoLWAwf6/DOexEUmMMNVtZtkddUog2D8
fnT085JmNJE60nJ4FpslrjUrnKCrQhLqaAHqoxdrf/imzVVChI1HzOcZyDudvGm3RJF8qBQbWE6d
huTi8VNjg6gjlIdJ5y41NIN6+GJrnC4ik3XjcYJzI8HvR8Xk/UStMlpQK3TrsKxmTA1Uq74AFp9+
cWyfbsC/R0HFFh72337XJ9xJLkSKBDmdrHboyzMzRchESTUXAI+z//zDnd5KjKT/bf2hk8c6BMrv
55PVgJQhFzXhMCGeS/l/dJId1MXaAdORlX9p5kLfZ6qW/OHzgX9/kQ4XEkZ8eAtpKDmcDFwVeSus
ephCEsj5mXI53jowA744Xj4aheMfFVEuP8QY1t/f7ArIEEOdWPYcqlHUXVoR6C6K49MX8d1Ho6xa
ZatyNvz4v4Xt34yi4HIVOyXWDphyK9gvpF2otNXLH78wgBkQe1js3AOn1oU9qIfSUzKJhZC2bDNZ
U9rN0kT89fkwv+1kfC9Uly3MWclNc+pPV7sTZQmtkKHC9rtyRBud6xT0L5rZXag8TfPr5+OdRN9E
JSRlSGqrEBHxCz7Vv9SsoonFXE+hXZnxjZ1jzaAZIDKysmyD1pN5MDSDvgXcbx8GI62/+HS/7zQH
MSSLVianNvfDicJ6zmnmJPoIRsBCDiZqUoWiO/QAn171+OdL3kGXC3I2BxY6eCdHNNF5ifKVJsMY
ckIBcoWqmxerqfHFwfjRnPCaWNWeiBjovbxf9DRfDRxLvDmcZrP6wRt1+tCtqBDvawarD59/wNM0
ECl8k7eHEQyJt8GQ6+O8Wf09kMbUMQolHGNpuDsoIq17rSpx/QjWXLlclqrsv2el597LyHVvq642
3G1LXz32a1F42Rdn54n8CuGXjeYKKkQqT4TE+yqC9fZ54snOzEyqahjzHkaqqdPo7WnkOcVOXxKz
C9phtnp0uYlnQdOhKrTLE3uEgYoJm7OnWD4AZIEMNSHlvqymf8C6HrU4na91uHNfCdn/tgF4XISR
tDU4d3GJ0d8/7mQ7mSiNZQ4zR3N+VpGigqTTxUCDXrfOpB5nNNnc/kI40tnq6iy/EKD97QZYx3dR
G/bQKV2Fk96P7wyiscyyncN5pfjplWduNDmme5xkuqdoNNNz4MnpF4vmtyXKoMjb2wTNKvqOf6vU
vFkzi1iGSa+UOUzTbHzOvbEQmzjv6wh38wp97c+X6EdTfDvayYro265xZMuG8KwVOEKGw9GJ73zo
1akEZK4DrZyw5fzTfbhOUnMM1Fs9RPnck33YyHzqRtuaw2pMx4OTOX3qx30LkjHR1a9W/YdvlDDa
dtDa8vDpe/8ZE81IFninEABrmJctAjpirw9GdA2nAw1p+DthMVPObZz8mxrL5sqc7G1c4QBvJB1w
eJwBLjSSioLOTTzoX4RNv90qvArimdU+UOWk8NYv9OZ7K6mjFFKFgrxyJjZJ1c/3FMIVtDOHFb2v
Fl/lFR99cqK0tViHbK61VgTfDhg5kK5UWaqhVdgFHZvKgy3Q1w+N2cZb0aHgUktb+cKP6MNBXcTM
0MtbXSJOIlIVBTvFSvQlbAsJNqEC8gBmSG/v9LRLbhNDpQWTwXhw/nyhrQYn6FaZnFZEje8nO7Ug
EUETqWEqPThlOcAUZVtEo/sTS6Tu2x9vJnJdon2KJizq06qfgk1ckTvOjGCAqrCKhqLwrdQWlzQA
qy3PgU53I/p/O7f/Y3rzW4iFLAln+apKbK3Z1UnyZo9GXRidvcBhp+zvdxpsso0qMyfefj69jwfC
V1yl+kwcdPIu3SQxDFqc8EoyWsN84zwsJlV88cU+GsXmdmJSSNuijff+i6mweSa6IVo4LF09BlYk
KzWgfF2WXwx0Wnpcb0ModfyFogeiaKdeApVdeEqUg5PUDbq/W0OrwHkBQQCK0UdpiV5QKdOH2ktn
JMiXASeLptN7XBiSDq+nQRYqdksNVJIwdVPrP7aAf/RZyQOIhQwiLSLo9+8BTEnVpGWjhVnh4qRR
Z6ia7GwzgQ3/+Wf94Hg03g50ch6QSULNMRjIgjwSg/ZqFdVvpra41boWsNfno62P/S4Z5yA2Haz7
sJbkAnDXz//muGtbVCgxFeb0UWAlxiuTz87otvbTVEJJ6p2rtNO7ACFtvGs+H3qdyOnQzAaH+lXF
lxv9/dBzJHMg0ZwFuNRU99hyYM4ARmS65V4A6F4MnnoeKxH4B89qUBEumuyLJ/hgbZPZWUSE5HU2
C+/9Ezh6LVrP7iFgl1mx+t70vTymokeP4vOpfjDQKvDnUToihUVz7/1AFajjvMoH6PhQJ4OiaECz
z0P551cXGYqtYTrFmeCcVvd6Q8jBm4C8A7gAjumVcvKCUablKwdRkgNZjcynzyf2wWJdTVzYsrTA
SVv19xPT8zppoFo7YU0HO+hi5MmMGakkUsDoi/zng5WKIBT+n856qJvq+vublZoZjdcqOKmEpjRA
S3dq0ebbfJqSpy6eJC4bFvodIIXg60UIyHwV/MIdZYCT9bqasOrr6Y6QxendBTjaKsH42mGpAhLS
vVr5BkVu6HaQytobBViefampnVHtXasZgLQLr+sQSdGt1yE2PHWn54OdsZCr0draqZs/ZnHS1kHP
QV4f4CLP8NSLLnHhDxjDY1WlndikaaSnQTyaGZTpaonuaqA23zQlLS/VZOrbJ2PJOwOUozZdlbYj
kYLpDQgPI9Ufew+NLWp2SpHhcDHrClCKJG8Hd7OYnQmPbJwdAKRuqf3sunH4q8B8oj5PdAugRSH1
/LGFG4xGaDlgyJsWfX1ridHE8K9X1MVvevCj21ofzNfRcyWwHDVCXa6tNF6JnBXvSXiwkDYWoqNd
kFuj4u4mFqjcKGM2dZsyN6Ir2iZjfZsh9RcFjgEB11coVFk7IwOQ6JvkYppftq4eobdvTs/akCjD
VZaK7mKUILl9SC/dc9YQsNKu15QfPfIh7gFGvJyDzrPmxwGlnftmqCAnG0C27400U37NQN1eE3Kv
bq8VynJjwwvWN/mUNeDCI92bgygnwSLynizjBqJshz/TrEc3XaoqM1jx2L6NGguspoaa02tSDZOD
inrUXA5qNDohcxofaiGs6MoWMYe4ZWdquy0Q5boU4CbAqk059o6dIZVuK62qfJawq4290bvFwyQt
Ld9GrRQ/TXWcY4g18Wr1rvWJhniFar26sYZEp4EfR7U6I6vVxlmQwENMIqdvYJtCB2QqeKBdX8Zu
u0srksMbdZHAprDpAs5ojxNgCrcwVABwZTaPm0FXpY5iwgh1MS4TPQQxWKv7iXUebWq9xBwzbqW6
CvrlxmsNCcvzc02TziZ3urE8ukpT/JhKMb0SyS2HGUUKeCqajtyBpbedsevAjrzErlq/mMZQaru6
E1gtOZGqVNt6dpUnJVZtgN190d003OZc5kLlMVhn8dZVBxST0SLAxUdRUVcJoEOW5jbmrvrrvxBx
QPs9aw1usX79r2e78/x4TgFmf37efZAdIFiNrg1NB26O02iIPMlFNUszw7Ychucyj6trA4PmMfDa
EuGzDkCgOHw+5N/uXCfnDmEXARilH/RaT+9Jq+4QadFiMyz1pXV2iNbos5+0ZX7daUl7tsiquY3b
WPxlDpCUAPem2g0IEzwfP3+QDy4xj4gW1wRADS4B2vsDuDSUCOOhRg8HXN8uO1Qxg7Ioki9G+SAz
wfZw1b1di7x4Cr4fZZrFYNRGqYd6r4zA7ogRuP1dVZSLr3KLFhCTCuclcea+/uvzCX70cZH9BmiE
poTzWwnWFHVMuODoIey6tkSXw5r3vaEut1bjOvsJ4aTPx/t9qlgzYgZLdO1RBjr1Lomgm4EHl1a4
ROWAX/2ogIXyWtmg0ZMvlu0rPfp+u2RR4q/qDL9fpo6poYtNp5H6k3kaKqiEuLD/puzQzHGGdfzg
GC9xmqsg2FTptj5V9UpsBUrs0teTxPsq//ygFEfxllAFG0y+Mhfq+88MVhHlGDsrD3aKfBKqOhD9
N1WKkhskWWLt7YCjL6wDJe2NkIZAo+xGxCPAMPfq8GCq0Aa/2NofPhJbG59qUkXC4pOVJ01tyqlU
gmYbu6r7b87Oa0duY1vDT0SAOdyywzRHmpE0krYs3xCyLTPHYn7689X4YEPN5m5iDF/ZMlRdxQor
/OFCOFrARGHx4NXNsxc99SlUTAjNVEIPPe2x6lxYptDPZtvkvwM3R4Hg/ga5jTiI5nSic0q+NIb1
VXyaKUkD/B/NiKYVdL490XrvZoFj3dAmLoqc/xXt/PjPffK/PXRlLZKx2IvUPjgAN7OvoUOWFRom
Qeka/SlGqeLEHdA/xebonS132HMOu938FPA0emIqyAna3quQeICg4SbIHVzcJM0eAOi4YJeX4slI
Z+0BmqGGJLnx/461/zOJ21hQB5NjqBTMUUcI/nrXGeokdYMN78JLlj8T2AiotDbwyl7dM4a7vS2l
9jzZDd0cFebsKlxto9h2OrgSl8qq9bOCtdhjB/7+/OavxkWl66wgZxFDuOsJaeFCDlP3QKpUoILw
i5XPIh6HUzKqIxeHFu8UN260Utkm4NO4H1goA5jXalopmnnjRDJJyVqvcipyLjcyZRajeTeNjfGp
akpoPSOEhgJuIjyGB+gT8Qcxts7HRDGRznTRw4v8NGyVL+HsiAiisVHkT6lulkBVUSnrH0RtdZ9S
tRvCZ6ecze8dDq1fl4jQcGf5NvaDrLtb0hHAZRlXy5eg3ZDCLAkvk6pPaMZoYROfDE9DlWmOLHiF
97/W5nBYbem8o7hse6vtpwjXqxclCy9107szLM6yUE4Us9svINErZef22NiBLqkSLVhd41ivATUN
uleKAxvk0hVwnotosL/3dtHu4JI2R2H/SVgSV4izuqO8lhHwfgwvla2Aq1cyI+2/qhNX/85AG08W
Pn4aRXieLiQ9VtdzJh0PbbMOL7jNIsZG+qATDUODa0VfWIj+2OMJMkj8PgEru1er2PpyfHeKFDbb
Xl0333L+SBmEHl5UpUu+UJDo9N+y1Ci/6gro4S9v3yZAIxA/Bh8B92l1xiLhRqM3DcpFaTssHJvU
SyHENmowaF6ycwLkDr8OLqFA0dKhcMBQVOOvL5AFN+XMRKTuEuWot+VD18GV15GVaec/YKoOO4/s
xq3vWq8+kVhmYqexOgHIeHaTV2gKdip6/EFXm/ZoL6j8CZzT/LIelKCFbbmzc+RfejNHj/nxyhj0
UFeDdkPcTYQTCsIrBcreEruPGGyjCevU28j6H22UhbGATsrxh6KHLjL/YjbfXHGXrSvCR9fBcYnz
cr3QWTnZhYWCx4V6aqFdEIMDjzZEFqKhCA3N6nHxIvyIEAVtP9/fTlsnlMyB15bikM5PuB6ZoxgP
vSiUS94s9rsC6YJDRHq/M7+tUQidaWWCUGQ3rUYROCJYrVvxZbM5dvyR9iDCcb0nnJ2BtnYsWim0
TOjIm/oawGMPnplZYcx0HIpcqdfVBzQr/jIjSsFtVOwBVbdOPjc1BSdOh4wOr1ev85I0rw3XA0Yj
0IRGBPQ0OR2SWunwLw6HbO0TkINlk54c10O5Fn13vc+RA846MGW9m/af1LgwASUW8H380qyZXtp4
3tsvAQJMqFLktQ6NArnkv5TWloqt3y3MsUdM6kJzF5KxtthfUfWkPoTuxun+jtxYU9YSfUuH1gWJ
7eoqt3Jq/bAd3UuuWZCIQthRc+xiGjAL8fZHEE0butVg6vln7Z4AwqA00PvzLnVqJc+5XsaPvT2k
D/cntJGjyzyOJF3id8CmrU63rQwjtI/Ou4h86Ra/6HR46CgamOgEhmoLdRxhBqwg4eoMQRFhpX6K
SyNpKK4h1bbza7aWV64qBW0KBujyXX/OCPzEWNHCv0RoI7xzRdqdIJ1HP73IKo87E5cF3tXd6unU
fjkiPB7c6Ndj6XndamOeepfUE8i2Uv06I3cM3aZVbWiqIVTlvAtRgo16gIZiGPwaIf5vrbFED+hz
u28uEsvoSkImcQSlAr7aWTllp6KdZDSC+BXdVLfC4RctXgQPkOdNlAj4b2sTf/K8NjtrsbXsJPFE
/fL0kkJeLwWwYuH0BWPTkIJXN9oTUnIuH9wJbGWahp2dvT0c/A6ZgVKXXg9nQIMsDYvYVfHqILYn
wz2S5Y0fx3qGTr7zneXCrb8zVR8CICBXxHry1/xyRaSjKczUNWFLpSN6eh51muYxi/rwG1IK6DzQ
ws70U1u1VIbjPEVtJzHcWg2QgOt/Q5a5QmWgz5HJdCfUGrmotaJ4ULveeZzpD41+H6IbeLr/o+UK
3PxmilUehrnS6nN1DuC+eSP6FR4RIxB2bZpQ6zF0A1fWDvYfjvc7i7Q1nqNihwjOSNqErS6BMkyi
SV3i8AJNuv2JdF3yXc2y6js4vnw+lumAwtX9Gd7GxKDRcDJz4R7InFY+yr98FYejZcWwyy8UWilR
QTlKvoRor6oY0Bl5dxLIzWZHwELm50UgObYz4dstCFaFFxhDKsa21iSO3hIZxIDMJbAyWnSnKtMs
z0RB8cdmMbr/t075n8m7nMz152Q0CTPlngH+tr7KY0DDfRe5zqWJIhfZ0rwM+s7c89vZnBNQctB0
JO/EbNdLikFUi2SaYJQszs/aMpjHogXmDWhy2rmnNycku/cEZ2Q0a8hnPFd9DMTZueQhUBsPcsKl
1od+J+TenBDwOqp9VBkBe19PCHyuuojZdi6x0yIP72n4Ww0q+tVK+/ZYiS9EEEiMyVMLsuR6KN2I
rAT3EhogvHkHHArmU43032GZK+3fzMplK9BPxcp3DX7AtAsoATSKyxJP3zQzHMFwjwJGfz3uPCm3
pxoiHUEZRUpJu3ktG/5yxhILCORiTw6os6oLEq10z2qRjYfJwzIoA2L95luLOZEiqWAU2efrFAkx
Xb0E+sSZRp/isVKRLG3yRZxKQwwHzR7ffmu5AFVel1HH0wrW4dUdUmZlzIONCiTNQPVjTx/+E5kw
FhZhMVh/qmGV6jv52MaO1FhRGqnyG5ErXI8YjV2b9UrtXmKln/2kGlHdYe2PM7p9x/sX5NZQXBjk
fgScGkHB9VBOV3WdAorzspSL+xhbnTjSGJuOpVkOO0Nt7BNqh7BDZOhBmUy/HsqAj1t3s3AvCCKA
2USvmx7lPHyZsZ24TIVt7+yTjdvjarxV5JV5jWF3vKwXY6A23ElTsAn1nJ1ztjkrKAs21wcMBm9V
HxgJm2Z63HyrakGxpKy8T7M9zaguVuXZNFP17ZUWlyILbRGPhxR+y2pzKO7gUOmr3IuD/vLJESi3
2KAF6f1Ne0QU+R6vHhRAwPQfeLBJN14b/r+c7N5KBVFIyRdrVVjX2FgcM5MdmRULKnejoV5qfD+w
NLA1BAVa/a/7e/O1AHczPlQpWR2meLuOT7pqyWLDZm1HJ4WCniCt/xPxuh4XmsR10JTSbVF9nJus
HR9cnHAawi5DfC5sXTzWtA3owY9xWuzs442YggeWZEZGesC/1/dBO6d9OxkO1SdrRvrHrrSntA2d
H33fiPFAMx6tYdcY+r+1xqIxfn9RtnY1RRruBQptKlCZ61NUgNu2G4+YzW4VKaGGHjWcYyW4P8rW
tcCDK5F6xLQ3Hutx5JhTotB8cLJmfm4RpT2lA7Ayd6r/vD/SRmbownei2vtKduJ2uJ5QZ5jWQpnH
vQAEGT6MJU3cg0a3wz5MZW5/N0uRohSAoGugqqTcnjbSA++Uve7WxrpCrCTMkFA+IIOr26lHdbMI
ESK+lF6M/nRWD/4wl2/mDWDVSacKvKDE2d9ENC0eK/rYaqjtl2kSvtZIgIjPbpfvRJ5yG6yOjk5X
hZuWXgPh4GpVkayXaBOck2BAVOExR2K+Qcm/xQAtD+3kEaXF5snQOmxp7n/PjfuQFjjNFvKuV5r7
9eecW/AIZZWzP/NMe9+x2ljXxNGTGbVIGs+u/XB/vM39o9FsB3fIqtKwvR7QqXRixAxGVW4aw/fM
DesnnF5cOiV0EOIxnE5WQowKf9VDbjEtzqPW7W2erUlTr6Uig5YAbI3VIzCZ3bKIhF4WguHZd0QT
hfdgO0WKL0yJ/fKJ/4AO3v2JbxxRQnAqicgl8M6t64mUG0aj8HhOsZTsD+2CbppRefU5bedqZ6iN
Gw9sK3AOXm/oiOsbT1XHqbRmEgu7j1XzoBAYf+8X7IYmkB4INSFx+xFUiuv4FYji6fL2if46+upk
GhaCg70V88KCcPuKiYH5U/A0WH5cWFGzc25WXxKKHjVMCmLkHBwfgpXr3VQunRMaYzMicxKG3t+Y
19jZEaMCnH9n4Wj5U4kO2E7PcHVW5ZgyEmfbkFUR8q0mWBI8u4hxT4EGrh2g06AC8lEa3xmqBDNh
J3s/V012vr+qrx/tlxvidVQZsnNaaRkRUV/PVADxj5PJGIIhG9v2qdAbRG8d1OyUpwghoI8sj6IH
oA66c0ZBiNfWdsDlIdwZ14e0bHPjPGKJhR1hUaTaMZpEG32Y+E5fx2TREMAy8/zJyZtSP0VZXGtf
4igXCAEjUJQgDV9M6Q8jxtbhO24Eyg+li7XqAl7KRRB40BPnjOJWhsQdAjzRS+7iw4PS0GLUO997
dYrkKqDHAYbAQA6E13x1eyxZpia9NYpgAQ12oh0b4/GFvs5gDdPOKVpFU69DGYgggKMlcb6pfsze
nCH3WgukNCVOLQK90bSqh0VX0p0nfHweUNTuzskMRC12q+XL/Q++vij/GZ+bgqABIWe+/PUHT5da
cRMknwI61Et4xCyx/LnQh/6SKHWhHoahsdJzQyUTFfEkB2DcpVr0Da8AfQ9WvLXooCheFRQIw9bg
GlTqQ1BLYRtMWT8fbW/wbN9UJGiNum+r7sQyG0ca5hxcGnJTyYJcfeKCsoiH1S2mPiPKk0sX95e5
z1C0rcrwKNDv38mHt2bHYwR0h+FQlpGRxi9Rc9xgCGV4aRd0k8BcDWif2zwg5R19H9xY6Ducr9Xd
/PpVeXh4BACEmShtXI+meUotersl8RYQzXpF8w7C0qqgTzXl7Exz9ziRYX5qcNzaeelvR4Yzgte6
5FdAj19XPO10pvCtanOQFLjGfA7pwnp/49bSxw9ZhoLmMS7aBss2Oo6h3xgZehL3d/T2D8ACntoQ
XNp1PbmJYlTrHGUOUJHt0pdFKCgc8Aw3TxHAxIcES9BnB9+oDzNa/L/dH/t2U7GR4K4Y0Fz51Pbq
zk4Emjy4ry5BNFblAXuF5KiagFxRJ3PO82i/sXLEZ9YhfEgwGNk6V9bq8ELTiRtXNdUgNqHmJEVm
nUjKfnZDv5fQ3r5G1yOttu+k6+D6akMNpt6asSvrlgOK2s3ZMlG0Vs2yPFvT3OxEcfIvvX6MGJSa
MJUWqjq3mV46o3cQMz09jNHspjT+OICK3rkJ9NsrGIdw+tvAqsDWISR1fVjQUa2w93Vt7PPwrT8Y
CGgG8GAt82A2uvelh0j6dwIlo/A1OIY1daWhbFEhGEsbGUK7SVGoi5waPr1QsLcNB3TShjpKs/Pg
IoR4rJuydbE4sOv2I3L4en/UZtz8PpYD7eUP84IK9nuvN224ZLi7434QxsC9ncV2saJqZ4y8U7DD
S4Pe206atbHAoLmIycmkZQ9m9VWbaljmMdacoGvK9AJNEGcJtdzTkdpaXypzcA/4iPRnV9Ukjz5z
7SmGE1T1WL30JAPfG9RUEVjXO83wRe/Ej2UBn9HX26Z6SNyi+Xb/XL4S9Fc7SV4GYJZ44ehrrg4m
9U2LhnTiohOaEB0mZuyezUI3f5jNbH/OzNn4vbasHCceo31Kksg9i0i3R0wErPj3aMCJ9oTFI6Fs
2Zraj/s/buPSILAkLSIBpCuwDjYUO9HdqccQ1A7D5oDZb32ePG96V6rt/E4dSutwf7yNo0yrT1Wp
aRsAuNaEsS7qSrWrWYtZdYvPUZ6Lwe/oe1zCuBOg4fF//b5UpvPp/rAbew30Ee8tZVNQAWvY7kKy
oyzZ7ARenyRHop7hfaiq804Au7HXyNUpA0sZDyRTVme554R3HsqNgZIj9exTx0IaVU9H45mUK/tP
28TlO9Oqh/cNDlkvS7s0O0fq9p0HNEZxiv4SqBFU5K4vE2jCqd6BMw0WHZtJSCVozUfT9HnCnvhy
f0W3Ng7pARAECo2wrVenF+FMG0y/zlxBU/qhCp0PHx8NEVDhPdPAWI73x9ucGikBW9QFq7VGxukp
8pIeDfQARY8fkDmaxyX37Jc8XNSdmW3tFSrd1LNcUO1AQa8XsaJRmOmmQJcKat0Bsq32bFEVfrk/
n9uDIANvYIyUlnFGdFfrF8623gza5AYWzJx3aYq7ubngQyOsrr6QH1WHUWf33B/0dhHRkOKlYVoQ
6G4ATfaC8UE2DKiNFrHll83SnEhGgHDWGJT+m6Go4dMrYEeu8SIdmtihOrZugJh6jKboZPixCTi/
SMN459jdfjD2PDApl4IwiJ+1RIRJxzS2I3Z9E2N/0/TT8lSbebMT1d5ueEYhrJXlMorc61xlyWGp
0VJ3Am7yUD3R9oykSZrlYJeuoIrYYce+x699Ffy5fjoM8G8gNOXc2PmrA71EhXBagKcBtLTuyZ2o
OmMkWYhPQldYdWQYZ5wnVLXDtbXqeOJQ8dZG/SzcMsPVQorhG6GKOFKt2MsP08lqaRgwY/oiqlST
rqYJ/K/WXcqEXBZ+3gl97fYREV7Fwx+hSp4acuPZt7K+/W4PgBoirDxdJIf5HhiGiKb0/nS1rnkU
pdMYwLMrU8W6RleqA8S52jgZCxY4Ph1G7813HUsDDRZVCUlGWN91akpb1AXFEgypHo3Iz9MZODjx
rBzsDt3l+7tZ2ziu1GIpkPKKc9m9KuH9kkGpIqGeXgkzgGoBcxtkZ2p9HrO67d8hazAh0zvFyJvn
E9S1oapigRawWtRHpXaS7nusQhE5dgoNGESXkIU9qViBNe/w2HCM06yMtjgDCWjKHd2GjZMBqEiK
mkJkZUeurrJ8cRRopC1eMVLVBxAHjmuRNh3vL87GrUJEKq9MkA1gzeWf/7I2o9LbXpt4VoAx4IIq
aJ4gsZwQpS5Nru/xK+QbujoRAKQBLcq+LknO6kSkdWR2ETa3ZFgRySWglt+GRR4Lt4vnjyZxVXPo
Y0d9nxgdCrv3Z7qxnoAZSKBB+jL0enAD+0MUn9EKahxSx2jGah21l39xn8HWgmEBsAX3Nsu4Xk/c
3zGec1M3cHusUOdsMi4SwbYzl62vBj2FDqFkHhOuXI9SeSoOuBORXxIX4WHqUB/uOKsf0mbeOz2b
Q8kckYhHdm/ksv6yQbBvSxvTzJiQjhR5VNXFOZrC4Usal8NOPrX1hYi+/jvUai/iGyuVLHgLNB3L
UE2JrWNMzLYzysZtIBlYoPTBzSL+JQPBXyYUjkmODWCMGZaqjc8mUPrCJ9FoD82U5O+9Rjg+IuXO
zuu98QIZYAO57WRTl0hvNeoC33MiYAnMuMPTQ7o3q6MRH6ypmk4t/is7Pf+ttXxtDtFGgMm05o0U
ajsN5jg6uLXXBS7p04zqt7MH/9taSzRbkMeS/WN1jQrxcmrbyeAhkJ103veqw8fYVzXtUKlZ99Rr
yYyaQTy8vciK2ge5ANBdMIfGem4uflp5S9ob5NBQz0mtRMEMrc7Hw8493b80Nj4b3WqSKx0IngY+
5PqzcY3h61eqXjAh9k8+kFn6n4qhTMjcp/kTApnFjnLBRln1tffv0huh5Ifq0/WIU9SwiPQOgyiP
oMAtmfOX4mXGt0YbvC8TqpS4g+OX7i6Zd8ywQ//UpBjQne9Pe83Noz4EnBXdOiQj6fpxVq5/hY2C
fds6VfRY2bVTHQsnHd8t0LMxcMyU8hxFSnvMSxgMeojj94G0GK8uTy8jYikN4Y6d+27j4YAhCHON
UhXd3TXCFmfYuI0nTwlwn0iCaZjsjxWWXTgTzJguxviQ0GZd/IEuzMP9ldjYAJKbyHJwmaNRtLot
nBjAgjE5StBp6gIVXVWK+eBmyvw34gDc6zHeRDvB0UbNgdEIVrgtSHfBt14vvtolEEhUUwksVFUJ
GR2E8G2rfsi0GaOGDA/IWe0wx4z+g5oP1lvdgP0pvowYJISfwG79Hlqpeby/Dq9cqdXbzWaEsoh0
CL9tDbZMKRUj8N8owZQL68/YcsvmaCvuAkmmQAgmG+lH+I4r1J+q4mQf02IYOr/15uQDRhvLDx3r
jeULLvAYLNoEUTFBH2Tb5yop8JWoaMinh1prbO3gKUOnY8iLrOW56zQHvzYtxXC77CPPOU1FauCQ
BafwvQAf5h7rPtcwI7dzBec4e8aud5iTMXs/5LGOZtg8qnjfRJH2RUK/xoumoJd+yqPBeAG/Fn5r
7Sp56VqklgGBWJANnEyLO2wLdfFp0cBq+d044rrSkZYtfj435uyPGYbnPoTKCZ/QnuZLVpvqdASi
q33wJnyJfNMq8pehjAsb+JNdfhmIagBWuLVsg4SKDbwGtYr60E5YjflO0zmIIw9eXRw6pa9sv4u0
qCNwV5IXXim8iNw6brFg6QG002iYyk8W0qL1UUMAoAH4l0+YJGNvVh5j0yixps7c+bEklv67gDn1
dx9VOsxj1vg0Rn3xO87pmedPuLWLA87u/R/gSowvbZEUf0QAyX6EUZEgdqgn6nJO+3T5qlWcary6
Y631sUF032e95cy4cCn5OY8zCpyoOGimH2lZnft5AXL5Kw5Zdrzzdm8EI4SpFBDgksLcWKOj5h6x
Da3vFby0EjyEdElIaTX3BA422XlAt4YiTqANQBte6utfH8KmAssMD5S4p2n7T3kYKc/OsNRBEr1V
WEpethSebGlGIKX+1rjUbHLSEE9UN+jmRrlkfTc/w3YxdiKQjYiAYvVrDQFZJSS6ric0pwLxBm2h
NDxrU6A4w/CUwwHduSc2IgKCXkIBEBuAX9Y1SRHPKG9UjhskaF//h23SvGsJ9CfftCuIGplptp/w
KOrCnRdi63NxTQOZB3TrAKW6np0bj1qTQKUNRoHvdDYU09Hsxz8NYPI7e3BzHSmAsjek2Paa3Wba
Sm7jrOMi26elF0NJ8qONH8vOu7M9n/+O8hom/BKloug9lHmJtgrVLHgVXpM/IHSaHEDY7Gl6b01I
tpAJ8CUqbq3A15eNmw2xRzKu9dZJkLP/JRQn/eP+A7IxCsAAiYqWjymx9/UH6tkTudLGXgAZpzgZ
fTWftap6I9NJHiViNYqnvFWkBuuOQaci7QD7llpx3fdfsjHFW0g3gDMmXd/skTQ2vhHkO+4ACTcD
zLI6UXo4UEPoSI3QEgjxzeuwCxd4qIamlu4c3o0ACLIYZD/CXiICb3UbRXZJ9KNTA8+pqCgHzN8F
xSAkXwx/rpS6O+VUBv8o4xqlYapFOxX4jSCIlBmAKGQAXea2198uNpywKhbqnfM4FXhUY2Z3GOPa
DPAfmr8I04gu9zfL1nTZigR8knYI6Px6wAXslZbm3Ig4Z2V/ogyTEvSJcDnSZsmflRwwxQwA41lg
PvgvcmvJA+ZkW7KIvG7qLbZSJr3MnNx0XB47e7CIQ6zWwb67wzb9/kS3TgXquBRf5CwRBb2eKNZr
FMGdyqG/Htmn1vCKZ7fQ94C3txuVvgYlcQrHNOt4Za5HGYx+Qb5FhIFXxiXMPBsPVhFXHyYHlZv7
E1qDbDmBYGCAH1muBwb8Bk8MUkTL5iYOg7KhPHmkvjzHR1nxTChRGC5mOFELRjFy7PEoYMpPh6oI
ReSbtVniRGmaBG8nB/GXPbzM7Z6SP4znHEQQsfxaVlxFr9AWZSJjhyWKzhTvsj+KIjLPlQi1+piq
ojMP+hy1iZ9XjbWHr9sc3oT6jVocd+ANK9itKi1RtTBI0KkqDjFtFjyuE6kVr0SiejeMqvEtgqiZ
nJAJn/dUDm+PMC1/rJPks0zndj37qo3HsqzzMFiQTQMd43nHUq0HnPE84wU/y70WyUYey12MgjtQ
MKncpK7ujLZtGjpaVRioRo3jmNkVqm+zyR/m3igPPVDRk6XBTNNrd/yYxqI79+ZYv9zfjVsbHzwI
rgMcafRP5Kr88ooClBugYbVKEE8jimzelJ3DvCtPeulYbz7J8l2j7MedQXFpvcBOJuwIZoWCGRzG
vmZKquzohXG6P6GtXcQDwDamnUG5dnUxOkvXI0LmylVN57MK0/bB6EBTTxn+eH04wP7MRuOYOERc
90fe2kAmUSrQWJ4Y6G3XSxn3tMPCxQyDGrvjQ0PU/BT1TYlSlFJ+wKx52ntdb69G+v7UN4nAuRu5
u64HLNhWsZlEhCW4v6j0IsbQu3hjyw12f2ZrIVR5ZWmwf+CcMznGkr/kl12SQbUErdp5wULPW2Zv
Rab/vtR51LxYw2IX57Loy29O1xlfxVCa+cGxkbk9lKGLJmqMytzfQ11Yn6CqUyLa+W06Y1+n3fw2
qYBBGQpY4XoVMJ9acubvBimWHcV5GLPss2qnuos9rdt9G2dVq8+1sMrfVcWLTN/At/iTkThoiI4Y
hS+HRqm1PVC2XPr1j5LFMEpiONugdXC9YCJzMLFpHSfAcvVl7ov3Fc3fh8QT1uMcafmJOOSv3tWX
Y5Q3+W/3V+Q2wWAdKH0jo0G7HgLQ9dh2qcPhwP4piDT7qS+zYxa3h6518ue8ijVfHxDzvj/ixiUC
iBeMI0UXFz2U1ZmLoiED7d54gRfG7Ul46nACIq7+VWvz29vXlIclKoviG5WWdZGlr2ddUAXxgsTB
L8hQWrpVOhIh/2JCCK/98xzcqI9niUE0LK14RWwi9We4BRkGyNrPcHBINt4+GNgdGIMuPSxU166/
VyTBMuFEHh3Z1KpsJyuPThlavq2He7mnvILW25L4QoYdECK5ga6HUitXKV2l94LCQs0dVUh+lB9O
RkpBJU6n6qDamK2yRdzos9pmyt5h3bgige9JzDXJBwHXamtSAHGJ5bhHVFdZjm6CGAG03OZYOUOO
wOc471zJGzck+FsEQBx5HqjKXc8XuLWuzSM5by+s8UmCS3DnSvY6hFuzQsMLAgCYQRlBXo8yDwrN
BDKgIJo9mB5WpFWfi8TgvldrJ+xP4ZS8HZ0IHUn6Of7TtF0jfsasc4UecfU7o/FTV0X7vi6W8Il6
XN7trOHW4XaAd1HjRmoWpslqdgomYCN7NJhqdTxhUpadWyqTGFm30ZtTejoWOqg56YYBcGt1a2ID
FjvGbBtB7CDxd1pG2ifUzSzl7zoWWXG6f+42SvgStAbXDYop8L91VWlIUI9QaN0EGa+6iZhthpho
mhdh9jAvVTW9GO24zEEWtbV5xKRZHfBi01vKsGIpxcmtwMjv3AUbGxalceklJLNmFuJ6sbEwbrIi
WqwgN5X226JG3yarVF7uT3xjEGozPJdEn9Cv13hptIYMDaVHO9BqPTpoVAoDZV6yt6niEDOQjcPi
lQMw1jpLFGGj9SjvkLghefFJsXsPfbEkQfagWdIfyRyZO2t3e7kxIBxBFH/oF9O/vl67LKXkIbTU
CQD9h5862yzOU+LVnytjzBDVi4ffFlGUBy+1xA5+4vYCYGQHLC1lQxIoc/X+CS3sjFRFVcMBqfsA
IqimGWXYB93IejqZRnp+6wdEN4rXlroKjyBCe9cznTPPRncWV8cwHKaHagq1SztAcr8/yu3BJ4il
ToljgMxXTbnevwR9vb7QEAB8ELQR7apZNaL3Zbv84enDnpHQxvoxF8aQux5LyRWK1XT6AZYeaLuo
WPRnvfdwzerE6GMPrp0XNbF2CpS3EZIs8+KSSR2U8GxN6WydIY1xsKeAgW37IbWT9jTV1nAYFKzR
ldScDyp6yTvnYWs5KbfRIeMhIlxdvUVZSV1uETU92dazj0kVNUf4DPUJJlv19f6Xuz3gBH8GKAtK
USiUrzMtUDG955kTQix2En8axNgGbq2Nb9R7kSecYXhdX+UXyZuvN8hsdHZtRwbSNq6p1AdF06qj
rjpTf1T1bM9bYmP5ANTSB6D8CjzmtSX4y27UNfzms6IIL7Nq5w+iRxhbtZvwEsP53blILLnfrsIk
OubUybm8gPdJusH1xLTSEm5ht/GjAgcv9GOIaM5J7TM989vZ7P6ci3qcjpUlGttX27wCNWZ15Y9y
8dLyFDlWafoLVmDfSqsqfo4lCdW5XzDqopqRV3/EhEHJWW+QlzmYVg+tOl0asKyT4SrOByPim+l+
FJlV6edLirp5pSR9fqhQX0DpXbeG+rj0WRQegfLM3zAean6Oc5YCngcB1R+MAtgJNztW9qXkvwC6
VxT+cCnH8lT29EIP9Rg2HyxloYxWLFFc+mIxim/8Dy4XZVsOfy9p1F6A3VnaMS49rffbsc8LP0fu
+GVaXKSB37hh5YJj5oGZBQ5wsEuuFxy6SFGGKEo/hhPym7R6yqDUF33nmr7ZQgAoOYEgQ0m2pHne
9ShqrBjJ0E1KIABPfTXV2jjmi9Y/xyFv+lsnJIcCG+CoyPzdoP/duI4XyxqVwGlFcjKGVn+Hldce
COHmnMsJ8Q4A1CFDBxh9PaEl73s7shYKdmPuPcB8UE7YrL8ZmAMxUUbPXBmA6Em9rkepF69NB+Tw
A5qL+il0uvygKXryW+j16aPZTmiG3V+8je+kQRujkEINBxeQ1Xei+ybspU6ixyGrlEMrVOchJPj2
43jYS4hukY9MDig5wRZ9CuCWq6ZLpc06dmrgJlBJar6SVBrdURbs3mtdugw+dY1hOCZ5n49+aCFs
7ovY7h5Lq4leUj2dXvRyUj9PltHFPkRcpferSk/dEwe3/IPec7vX9dr45NxKkKDINMCmr51s0cBL
p8422FhFmX5S2z75vdAzdYcge/MFoOVz0VLTgZhLKLX+AmZbFWwpIxhGas0acIP3Y+nMBx1Z3Z2T
chO1yaGk+iSFLODi6zbeNIyIeiZAT7kftea02ImLleAclkj2KOLBHjo3PxUdhKAjhrBxtzP8TehB
ZsjArCVhI4jEVehRQF8rIwrPCDdR6HbUJHyn541+Mj1IwdD/9kolN9+P8SiRMRglSsrsq5UFiaGq
A/+ZSlpr+QKcxFEfoj1L2dvURg5DdENGK+WE1x9Qc8rOntH/hqTo9pCoLCE+eCUkYty5x/InldPy
wyxK6yGLebZ9DzCz7SO5qD8qGP99v3+ebz8x2TeHmbjcRhhsnWcBxCpSp52MwBvK6r0XCjpkut4/
jtrifEKcIT1Aduh9l6riTkJ5E+hBc4CIQF+HX8CxXV2QsMnIyJ2MTGcKa8qkYjrOi0EeYtX9o7mY
7qF3wuP92d6eHaloCi4MLJCUeF29ZUqnWItWNCw9OdU5zJwlIEG3TggY1Tt5wMZQ1BfpjDESbZN1
o72k4JoUZmIGZlM/h4nbPWd0DY5Fqein+5Pa2LYEeRQ4eM44K2uxDk10ohLkrQHVQxtDXSTdlgPR
jbYD7tvYKsATkEfC8cDBWGd1HUcjv90CKxTYkGiH4zLx9CDfmKb62U2bejhYXZ/+MXNi54dBlNme
G9zWPKXyNl+QqjqP3fVbp09xnhT4HwcWmhLv0Rkqj/Ogqztb5LWkdxVgyt476ajshlAzvbn09NTs
I3vWgs7kcoXp2EfId2XYe/q21uW1b+FVSY/EVvQXbi3P9vXGMP9UrMj7Da6j8aeKv8hvYcEJQmZa
wcOl6XTnMMUq8KkRCM3vbtwW5vOYxjH+G8WIUZWu9eLFawFo+WpP54QuXx59MLgVfmSxa31HiRKP
egWQ++w76Eb+jp/48s4QSL/4yYRU4bGe0Sndees37l/CCnRe+dh0w9YUECt1K5Gx9QL4J/Fx1qfp
iP0pr35uzYcyq/vL/Y28PjKUsOCaGLQ4CZiIzlbBTDqpuNY4FT2TyW5ePIorD/nMv2qVs9cPei20
//qVQWICT8ExBGUL2TZZ3QTJkhfubLRTkDX44fk0UcVzrjiT/rxk3NkHr526d2Y1R8NBiZL4O6I9
Ct40yAl/0IXlvp8WR9pLKGJST50x2PoB5+K2+i01kal/bnK1OLTUXn5MYeMlf7VW7r1Xx05gwOs2
sW0/dvloNaDmMO85WnpkIXofoxfhj23dVwdUXhEhiHI7jC4lr+P3ZfYW26+rJEcdIVfdjs5j005H
BeigOCizZqcoj+SZwPWkbTABmtTpm6Xo+Hg5qFj3fle4boTj61iXH8dxFPCWu2F+NsOiz3zxf5yd
V4+dSBqGfxESOdzCyd1uhxmnuUETPGSoIsOv34feGx8aHeSZ1awsebV1qPiFN0xT7OGU5SXGB4kx
a+MntA3w88wsU4BiyJIIXdS2sS+5HU/RUXHb1P38ePHXzwELAq6dujOXGHIQ6zRDrZxc4Yx018Sl
X6QpKsx5Iwy7/An/J7e/1IXQv3lVPEZ7heg3zV6GRoCN9gjpq4ng5OpisUNeKkWx+6vh1lEWkCAk
yJIOVfSHWmVOH8SJPik3G3mX4qq1ivaF01pPfgHJZd4J7jZmYdmS3DqEXjAWViGIA8+rTVuSRHeE
xZIWbu9XWaP/8My0D2xRYOaLCcLOxf4mImEC6M9RdqTG76GEu7rZqVNkeiWqDvhZyDTYue2914q8
x0Y4H2QRpOaYYgo/YZf1rhgjq/FlJFv7oKSiiY9AeRGlerwb1lcBnH5eM6SaXsVYwUTd3/VxmaQg
KcLpumjIvY86Jb26MA4Os2x+Nb9lqAXwAX+ISIRAaDVUzkVB33iYCXK79EKnP78Ju92LdtaP1zIK
VH6SQvh7tNpXe6xYpE8VvVevJIbFIcaG7azV+V6ZdWMrk6O/8sRIC4naV/vHcvKEQgFXdkJ1MijS
Tr3RnQYXLDvtoGdF/DsiNwCW5ZOnSAzoynLYucTf7mB+AWHP0uVfJnX1odXQQEEzJ/XaDWiTJ02T
XKTTJqfECaFzGPUUVHa0R9F90wRfphcpAtgpEAHhua+CSaMHEJQP9nyFFaDFiIQ7VRwoYy/jU0cW
eO1FJs1nhTMQaPrU1H5vqsxBaluIl3OzfweT3f7bOwOcxsc7+ZXPcf/SLLIYVGnhnttLMHi/lfPI
S6HztvM113L9qUoHu/Dp5su/nNnjOe8XtOc5FvOYHhrLnFxfWt5cXtW+NuNAHcOoDBARAH06iQGu
ZOM02F3VLYFHoLR6PPo2NcU6QEGXNyeMB/urYYA/8msB8eXQ6bL5YDd2NwZqFlffk6JuRDAK2Ud+
YRbFnwOH//1YxGlNEk1k49etLEoQ7Orwbx8mCflAi+mwb7W0kv28N+IPZhEV39WuFelOJLuOMJdV
JAvB7oRVQtV0dRRNkKiJ1zbztba08EW1Sue5SKMxDUz4Iv+URtH9K7uwq0/wO+zfH6/TxiXIdbvg
yyB04uq8vgdoQOoNx2e+UjlKqqMz6da/WWTBTjAznAnBs7vhewmgPA8a7sbysMQQX/MWTP9BM1sy
xsc/aIlAVvtmUVili7jEQ4iE3u8by4qUrJatSuOCYtVRRqCq8Uu086NmTFQ+2zhrwkCbTKc4TKaR
EFyqivHn4x+xcQ8vagnIg9DJoAqz+hGjqWBZONXDVVR1eg0bNHpVuL2/EQeK8+OhNi6ORQmdmjWc
UZrtq6vLbMKQ7GIer7M6ee9lS09xKiRQzUiot5KLHxOXdE8ZcPn9P00ydTka3sRhAL4XMaQ1gVvH
Y8n0QIReFH2oXhIzG54xav/F4ubrKKwjfglw2RZQ/v1SqksPU3QTApKTVR+XtSLCs81jLMUeknzr
g8AykVlzAy/mp/dDmXE0z2qOzmvYpfKahXNycEtj73neGmVpBAOJRqUA5vv9KG2bDojfZPYlzov4
TA2hOsyJFDvXwatX4Xp1ILtyn1NCRelhdavDaxwFCCb7UskcaQJi9E+ToXg+Eoa4BZiZHYhwis9C
H5NDI0LVVyhiP2MaijmT2SlkK4PmO46sX7hGKj+cU2unbL3atK8rS0+cChmxytKMu5+IsCeatGPN
QsRd7wK1KnJfOxzVMlaPI6/CzpWwft7fDLda3bgURaJGkX0Rfa/9GSJf8g9ygH1x6qp6sIOOhvkZ
mN/8zTFkbj0NLtHuYazcVPxaw+z1h1BqYJ8tZlhv3tvK1Cf6S719UYa0/ebFWhJYuozeZ1YZ7+yC
rb2GtKxLWxUADjDQ+ylm5WO7dCfnslxvQdqoALOgEwWPb59Vrvv6QTTeyXZZSkhry0L/1MLCxXpI
XFQbL3FMWzxuXP1g4BSMkHtVfpBmH+9M4MbGISxYHE1YDwKm1UqCqhat8EIb4eK5ewphMBzruVBe
0BIdg9GyyhP2JnvSlavbfPlIFA6ZS8jQC7hgNZV65oWRqzCo0eahn5VCPwyDYl30zkp2coqN+cQC
nrt18YghmVl+yk/zGcdz32ZARi5DIryA1z459AiPnWO3ycioq19Ehf3/034ab3XF5mo3p32aOhda
dElQJ7r+4lTAs71RpjsR7uYsGjYoGPYJAedqq4jRyTt8lun3ibTwI6yO3w9SGT5X9l65cmsS2SWv
9WgCozVMA+2qRuKpGV2HKun9MBnksW7c9mke3DRIcfo7Pz4Eq5DjdRJ5PNgYcMZ4GZej+NOi9Umh
GGC+oqsBPDK/tmFffk5LWsdBBlDjD9cevfy44F0jHzsz/anN+vT6+CdsnPZFOJ82K4Qeqk6rn9DG
o8r760bXTjTakVKweeANkjunfRVovn4oCBuSXSR3gRCuHhZLz5NcSiNCs7UVz4aI+3c26Ld3Tm3b
z1HYVt6BGWoj32m96NPjL9wa22JVwQAQb1KwvZ/kLqsNQ1geHmp0d2Lf0RXnFHZx/IHYs715Kr6G
btaoBKDFHh98a+dCCyHMBs/wlitFUhTmLk3Wi1qow8HrZv0cFtZ4yKpx2FnHVyu41dvN2wCYfBHm
IJxehXMtuuyFMpYxeLHKk8Q7uIrjplO45nPXDBhoa5LWDpkI7E3qak0c3qy8x7cKxJ4AqxB25rke
bXM+2X1ez750U6c7D4rrUjBzRR0Fs7b4cDuDKc1vj5do6xws0ngo+ni0Hde9W4dDpxYlXO2yizPv
LCe9n4OsFnn7hx0a+h9ub2jfR8XEaS+JTfikGhrPO6I/W2vF1Ul4BRUIe6DV/Bm519Zm0sVXVxuT
o+fW4XFyor+bKd5LnjeeIvqsQF8WATGqB6urM83SCJpLgoEgtDOEZROY0kHSKfUcxAU4X7+3vXY4
JnLo9lrxGxcckSp0A/Tbie/Wm0QflmPSN8rFwKGje1f0NBL8uqeIcKj4u0+NGXdy52XamFiOPgQE
eB20ndaWASPVPOGlmXLBnvpzLtvys5oXn4vW7XdWcGteKffQTmQvATRYPfG5YyFAqlfhJc/rEeq7
UiwlWqO/ycHpqUBgoVYeR6cq9gDuW1/IiOh7sZx0iVc3DKD6tqO+DPYnb2P3kAmlRBnJ1qDbOWM9
74TAG/cZplJ0CBbpbYKZVQicKX3MeXFDnOB05bPmFViJR04z5X7DOz8+dzR0qovpplV9lfPQK19+
+bByyaDjYVBdox2+/L6fHi1ULAAK1Gl8hbTv9P9gZN/Gt4oNR4tKhwkXCNdJS3znIbv7XWTVwte8
Rux5h2wlKzQUuVZpYzDta8RVVbp5NiuOcqmlrUTvysFSPtdaPeS3fjLMa+UghJv4nUKR4YRDnz1+
1LJ+/pEAGIDHrkdIpcq+qNOzM5bRzRoVpXsaFGV6GTvQRTuLtrVFQKFBcCN7A/C22puVlHLKBC6P
CqCep3zpQ7t5RwfaifY0QTaHAinC0pBns03u18eiwaV6daRg3Tx0lt8hX/OH0lPdCsKsrkz/8W7Y
ulFehVPB7C+95dWHFVmoZ2GGG2pcgshSLFlZvunGs3GNDBH9mcDK39Ne3AhZ4B9TsSC0BpWxdpqi
o9WOeqQm6KhqxalBceQ0D/YvdnmXkAXEBzx7fCwJG9YfZmtKQwHcTq5oSsDjl7YI4hw3y8fTt7FY
FsEJLSXqhxzmVWwL683ta9tNroVjpTeVKOlD1s7i7CSl9v3xUFvTRjCywHLBeEC4vN8Xc5HWST1j
oA5WfjyP2I4F6J0bO/th4xLm/5zsfLGjYXFX+yFXZYayq5VcW3o2geJgvk6PDRetStjNQZh6+y7S
4r1a1ua3MZEYBWhUFdfchnzujZLS3fJtWoRA02Qq6aGSbr4zhxu7HfAXMlCLzzadm9XdG8lZjGYW
LVuvJlqmfhdIamYvZa2Gl7Jt48vjNdscD2YDlWweNPb6/ZoNcRMJClwxHBV0oGZcaS/mDFQvmeLp
qzqme6pnG2/LAvKkHQxRBE7zKggKB7ehW5Cn4PxjMgHWkNoc9DBD+EVWhuPZg8UmXiA49Z/NQqZ7
fsev/bZVFEtuurBu2T+L2vT9B8NfSyifWESxdRsX/8go05KnxgLO59f6jNBhYuiRd5tarxzPneqA
96u6weqopcspvUa6kadfUSCLEU+sjXp4Csu+e0npJYaH0tCL9jjNKVokZWJ3001PHVF/SqhT2T8U
8o/WHwoxEukKUBU7L8DGUqK7S5MROgfnfF1ba6lLYC8uoyswK3HM49TyhzQpz6FIxotKnXlnvI2D
yHhcXdQ8QJG/NuR/eqbnSiuGvsvi6zxZU/kEH96ofUH6YRyEnJGCnOI0Db9ZRTvHXx/v2o1LDU8q
aHdAGTgkaxKXYwxRjhMKOlt9jb0cGI7TxJV9mtDX3unfbg9F/ZX4ctGLXYVe7JZ0iGUWXZ0Sq6W5
Hqv3UhXaVQzJnn735lBgSxmM2iMylPdbk36Rllc6eSTc6zKY0yZ/CmXk3uAEDf/hq0hF6M7jEovw
7mqobLRtbN967zJIKwoiI/IuKKrlNwJnZecB2ipxUqWiPAWriZHWoE/FxC8M1yPvgtuv/pLU0iSM
qxZyU4QBhoR6NEC7P0paUwdZx2ogEVs8PN4wG9cOBC6qzsArkc1aX6tN4w51qtaLMZHo/4Vt1N+a
cTQPoTubwQTH/5NrFT/CVPY7O3Xj3eCZp6GD+gw1yLXO3hxbiHOOOCJlfdhewsmwPzjjsMemX6sc
LLEE/0EZDblC/JDWw4yT6IyR+hYmhWZW+qJRzPAwQauMT5C+6++ePqVf20Lpv1ptz//ARC6RVCWu
quqkzHFmn+lHenvik+sO3OvPAnbJnPO68HCuIgKnQ5vGsbHErUfIT2evdeLYt1HyNH0LY7n+SPfN
DQ/erOq1X6VWjep8X4apnzfV/FIiRDDt7MatS3Jx80a5GOI4U3Z/xujYNjHiXhg113X2LnGi+V/b
i+ZzNaBlBhBWfPvljbcwpGh5UOqmarJ67+LBiWiO0b0ZajoJnv2voyXv49p+JyP7a60Zf1YlFnOP
x9y4mJfcjaMN9WXRBbr/xmbAzrvORnxvI6P63oQoxIEvwqcGfY3rMIt/1Mw2f/1CcSCtE89SiSJp
Ws7BT4+BbRRxy5OGTbqXfqd20tJSLfGHqrENePx1y69fPeCUu0CagpPnjlzrptq1ZVdWZmJGlZh9
snTMW9BeQGpHH1K06fqV3Vr9AfK1/CuqZzqqXlErHx7/iI2r2iEnRFMEsWgaQqttVNW50ieSja0J
RS98J1Ptl8axQi3oUTmrdjbt5mj0ainoUEVlwPvJ7ROlj8aiX8AXaXmWnfLdEOlwmrRsOP2H7/pp
pOWX/LSMVjPOvWlSaBgWEoxmVdEXjAPSIDF6uTOFGycRiNZiwgc5D/201UcVAyDmNOxwuy8giQg9
Vp/nmvvKnao2cMfGPP+HT6Pvzu34agi1PBE/fZowDMpDORwmA8nCxK+KSe2OOpIvPwxt1r3/cAaX
Sg1iBHRtCXbvR0tKVapNa+OLbluoybRjUqQvAOWs7KBPk6BikerAWiwcc/earFu7BXbK4hbH3fvm
+HvGaA9IV3P83bQ/qrwXL2UF+NCA03X89TnFqnPR16HiANvu/iuVMUHhMAYVJKtoPnV0DoPGjNSL
1rl7Nc2tr6LOvfCwuV4oydwP1ca9KkaawZesGvIPhapFnD0sRdDA2xXS2rpiltQSF0OQyZRr78ca
HK/MZrx3LsLsnA9SiYCShab6McdTCXFIZ9Le0XZsrgpkv+8DzQZlZ/dshCuLoTdcI1qypNOrrCwy
M2UeCoucNg5DXGNkWHanmRrEDzWPwn9lLHoko4fc+EoAk+95cG5NNZ0wgjZK1WhBLX//00nx6ErR
u/Kci1NMxfu2sMeTcBvbB25off31DcRrTEIP3x2FrdVMO5WME4sW5qXq+vBUo6V5kH2S3dRG/w++
ypCGiWIZCG/KdYHM0CfSeoWhGrxxnoVt9EGLMWUQy3QEs1XvbdiNTcTkgRCkkmpzFlchdmSlZZfM
rntZfIEb/Bqt+bNEZ6omw6yi75OV8XrVpW79DYCquqG0kfx4PLnLDbp6KdH2Bmm0iORQmFntoilq
69mogMLownJgdrX5oS+cvW7+xm4B403nDZgrnag1FMZwxzZHA8UFoexiayfBuLmlPp7TOrN3jsVr
i2T9RQYDEcjTw6Gteb8z4wIKsQXb9mKGml5e7TaP56cJ4+r+2lI5/EvG+eB91dCVcg/Q9fL6R6S0
1vM8mskLJHxDfJlNQefD7IUzvAzGoIynoZVT/kUZeqe+Zu3kaIHSV1HxrtDi4rdK0E5A07OeX+y+
6ZRgGupsfu6FBg+Nqnx9VEZn7s7zFE7/eKno0R4OG9046cMkD502NGUwTG2cXKtciyz0Xw1tOtRQ
GOPbNIR+7eXeN80ZphHOPsogvmxjqfpxU/TaoUya/DdtbiLcmTSgMwcdw7V/G7PL8SgWjWiBE5e6
epnspP1TqaQeHuqoY1e5sok/2Wiujr6wM7O85m0ve2r4JtRyUXq1CNQubUHXqPSAjloh0JIFpG2+
pN6UZl8rYCjq8fFm3Hju0TMiuQUvxUWxLhpPdT+n3XL8qM0pwTCk4qoYqeYXUCCuvV7uaTtsbUtO
Hs+9sZjeru/whGg0tAYTc+dBdT5WnlbcWgGqqFe9nWO2NRKVVQPeASVqcH33m7LtlUTKOY6usWVm
1cnpygidhyzC6lFP0nKPr7kR3b9mejq9Zqw81pH2JOnk81Aql47DeKJKEv1uTeOisRvbh9Q0zQOU
n2Hn5G1+I/UCMHW8B9R2779R2rVswNrRYusxk2Txwhfdq+z3XR62x8cbZe1itiSNtEkXjVtKLrS8
VkFFkdR4h6UtbRdCpOm3ziurP+h9OcI368yDCa7hbnbp0OvJn+ZESZ+jlu6Hn3aZ/S2jm/SCX5/X
Xo3cwjDPmUebTp0FeuVSVoqZfkwi2yuDZLScxFfirv4s8zJzg6FpVRVMbKYUQUk18E862OkXgrhS
OS2SDTc0nnLYHG5ZPtVR+KsaM///akIOCj9kUW/0fcMYIW97pMgr4iH6jLtuCUa2dr8Uit7spBNb
ja2FkQDghY0CamC1mpqVSd0C5I9VZ5rJM5ss6vzR9ap/mrjVn7KRNh8cehkaB1zQpzxovbS2Tw5q
jS+uUfcIjKhCffLyKkS50TaEebStNHmJkLCMvzzeDhs7bxH6oa6JCgHJwmo3jBxwBRcG5YIFyucs
M7wzxCgDcjxOFo9H2nguF53NRVmfbjIh5v0eb/F+8UIHLEW3CNqHouCirtAKfDzKVjkMWyFGMAhk
Fyvp+2EqIUwPthjbOzHHZ1kZ9cG2KqTBPY2tl5am+ZfobST07Ozb0MfJMeq0H49/w8ZdzE8AHwBO
FirIuiekddQXS0/hNFdGclHMDL51lYj5CFhGO6EyHu00zjcXccE9UALjBlpjx5rZzoYce6ELTCxo
3ugCBrjiJudO4aF+/G2bq0g2wu1IsY8r63565cwranWGcrEip7wksJsug1dbO2C/rRlERGW5ohbg
3VqthVZQ2S+AmOuQR+WnpBiHl8Yakz/RFst+B4WPLO2vf9bSg17yf3gt6ygrKaUeIyShXJoIwZSm
xm9bbwHOPh5l421BD4nAn1CcWsP6Yhg9XB1zJaGuno3xZZps8quuTo+ErTOVnbE7GwZ9r8eDbgTK
iKYAVOHtpJayFiBonNGchqamwQv8Dr8GR4+4k6wa8aJaqVP3YMAZNIMkV82bjmnIGKQIV8md07/1
6VRXUGkDFc+/y9//lPRIqpeFGQ00tWOUbyNVCW+G1pTvkJOXlz4q5Scd2ufp1z+diV4IYsvarkWo
60Ym9jhWIMfiRHzR4tg4Rq0EGDgbyWFU6uJpRLo+iEcedK38L77upLmUZsncF4Ls6ipSk0kXkYXG
e0nj813ZivKgeeJH6FILpTCxp9z29mjy6tBjXFwTFw7EaopTrdWErjeoyMyO/jvaY3EweuW0c9cs
j9ddjkBVaUHCIWZhUVhaW4FOumxlS2Pq4onG/Vj3tXgPiro5dHkHjbOACToPAiAgmKFfToUYmkGp
ZxG/2Kgr3e8hpNvCFGer7jL2cadCQ4rlH6hELxTf0gr1ncO68aFL0gyVjv0KWmaVDKVpa6tRWvaM
VnpI2QNPL/Av152vqezcb64qO/MUNYYz0ImzvL0oYmN4qsxQbenmUvhd1/a7OTb6AcDChYDNCKqW
YhOKykg5l1nSPzclqD6R585N74qvj0/N1shQ+BZaGFUSMvr7afaQOKPwUg9c8WEdZK7In9TSxHTF
LMrhrM2R+1TXsjsAIA6vj4dee6GY9JA4r8CTSCddyGWr5yV0m7CHFzJc0tnpb1ndmtlhKkP9oPfx
fB61RnkWaWd896aup7mVNCe8QjAStJvZDwmj/UZY8d9dWHo7V8nbuGL5ZYtkIL3thVK/+mXR5Jrz
hEHoBSgOVwg23UruQzGao/e9M0r7oAmA/8FcimzyJTmy7uf6UJL4IWee7kDy3tym/Bgg8JxzzgEQ
odVRr4xyduNU7y/doNhf3NL2/FLMzhnc//x77cXG587Mh8+PF+fNowzekYtqefYpT705+VKh1AwC
vrsMaef0RyX0Uqxhp/T30SwH41jrRVPunME3VxpD4jrMF/IP6oarEks6ZEx5JPqLV5KOW9gbHlXK
58fHH7Y9Cnw1ZBJooq4JE43TaknlNpx0ygV/GR5heKvP0c4O2hplaS7Qz0c5hB70/bGSZu6WNZae
l3pwrXPTj9WJru1eL2NrlMVyj7KUpiPauxqlmXCPLNKJbEwgNyRwiQkmt95TUXrbeWRhKBRxSkEy
kp+t+m5CJkh6hkV/MREkPXd6FdWHMrS1D7nh8Ef8oyh/UJ2xXuakqj7IoqvcQzqX8u8KNcw99NCb
nbnQZ+l827DSCSTWJYLKaWPhoMR4iRV0zXyjpCLkt7la0Q31Kl0h+Rqnf35x0yxjghd1aHmjurcO
aFpRxX0D8uSiEA1/6My2eSlEOOxszc0vY/tDPuFZh2x5v2ncKrEsnIdmIphoDirT6y5pl8hPtLz1
s5bEXrJz4t5c/mAIIEIDzeOqA+u7OnHR2IKn16zpgilDeszLeL4kYz+9U/v+71GLnDPadfIS4Y79
qx3OZWB6HWCyXnPnFXDITmhWAQVRL4oixcksjOSjOdHrsD0FOarHa7fM2l0Ms4zF20odhEo1ssCr
WTVq12mFMl8AE5vHOvSm57a249+G2iz2+IVvHw4GA9rCOGDjCSZWHzbSwXRaW58vQ67Ir8agx09E
o25yKoa69+BVN4nmt43V/j1Envni9t74Pk1Hr9l5M97cDFTqAPRgCQBPmERxtbKKksZtY/bGpVSy
+GDGIEHMrtlj4LydWkahIPjK8AODtnqZllQDjJ00Lm0ay0Cf8iEYjFH8lnTUSR+v4tuzAcoAkVR6
8UAfqEXer2Jq6nmYJapxmWBw+m6YqWDDGvfYFkVyGEB/7sRFW+NxCKn2gzOho7KKi3gS+tzuYvOi
23lroY2WzociElFyTHMvkj6wSXUnD96aTTh2BA7sm0Xf4v4TK1iKWNLh2gFoMT6AX+qDXKO7WSnG
nozP8uvvzwTwIVy52a1LV3VdFrS8QktEDB8MH7D6zzzJHGy7Uws9RUMUlc7j2yjWOa8LVE4oj15L
U99zwtv42kU4B+MZbjvAPMvf/5QjhvrQ5JjROpc51BS/8xzEO7JQO7puOp4f752Nw+DyToBxoCns
AjS4Hwr5Fkr7EUTZuTLiMxwf+zDTMDw+HmVjxyBrzWkARQeBaf1BkMKsoofxx2UqHboaVnEahNVh
yOyI84DC3t7tvfosOllkuYy2lDB4EddEBocuKmLrQ47zy+Q+W2HBM2jGe7HwxiiLKyM6yHTfFjj8
/eRhxml4U5PnEAiyEgP5pD7MlbtH+1puip825PIt6KuCCKTXTuFivUQOCqmZoDp6NbWy8/Mu047d
nP/l9NpMqXrCM9OP6CTvPA2rY/A66hJCULzjaiGhvv+2rm010Kd1fh2spPwdC8zm1odGiupcmVYe
2jIYoPphlwCo1azI+JDhk7snI7X5G3D9WE7CElks2+qnc6AY5jSa5phj3aa6n0gNx/dj6DhoyIRp
YCdz/U5RPOnbU1p8y81afH68a7cmHvdsoEaLWuKbicds1ct7pJmudOi0oJ4G43vo2NJvRY+KkqKX
72CrcAn98qjIvLDoAEjI8NZIrnmox8abZHWdYb98jFpVP0t7bL6gAOW+S0X2I6GH/e3xmBsbGU4h
PVwH+cKlrXM/0VpV5u1c9+XVq6TxXlaK9GNFzS+PR1mOw2ojUyihkE7WxH+v1ZKG1vU6zcqraxmG
zbfQ7P+eysny0cHVf3880tb3sIPJUDEkIIVfhRqxJuYZEb3qKsOwPXl5ZJ1mY9xT5tn8HjAF/7+k
3wCT4yaJa7NGcaVJiUlpEYEtNEKHGEbZA2psnARaVLwFNMCRtVwH2T3KSeMslfJKf9z9w5Vpmh0H
iZf7pQTXFx0KPSorv08jPB+yykMrQjRhnXx8PK2rmHi5E14ZthxHMPVIrt1vk8ayqrSMZXF1kDv7
Mhg4lR06hbP7zlZGq7kmetXb1yiNU3GgaIM95uPx19nW/3+AR4EfyS1SnLXoRpYTwqoK+7SRcT2e
jTqUKI5Jo/iQD9RcTwIU7HNk1/106NF2yJ51MPjKsZ4cOQSp6pV7DmMbVwTHRafhvHQcAGDdzwha
FmAjk1Zc0W5WDk3XT9fcFd1xqMzi0BU6IdHYGjvB0MbuXnDOUNdehYvWGhpDWkVlmfbVdYhU42SE
XeV747BnWr+xu+mN8oDSu6O0soYeGqJXkAQIy2us5aafJUKchaHPvlCU/vh4XVfhAaUAQq3lsSFP
Z2etIXojhS346njs2pnuApQR0aVXNToPVR0exJz+/Xi49Ze9DgdlFWYZl94biIBXJG2VV054de0R
g4jabi+iRANR77P83eOh1vvjdagF20XhnRHXV17VKxKF/UjBiiEJz43RpAr6j7V47pvZMnwxx5rh
Z3SNv/yHcYm1lsxuKX/o9/uyiouwzYSlXBcViXMNJffmOlP0FKYuDr6IE9zGxtjrqL9Cm36+4Jev
5Q1ZDqcFCHzdvY+F6CmSxAh+Qxw1j4lAQj4gN4cjOLmlScBsGN2tc6PR8FMjrv/uatf723WkN/i9
kYZUVlG8UQ420f50aVE0zPzOLeoqkHU9dUcggMPHafaU8WABPKZXkXRjSoAs0j8BSI0FnnpzkZxa
RNy/haLPoqDu7fq72sqw+9B4PfAdtBa0SypIfIO+MNUoeDzx6ytymQLmnd4uiRgh2+rlcRQkAKUQ
4XVU4gqSz+hkz3IS3kk68NT8Im6qa+xl3l+jJZLz47HX98L/x2ZoHgFYqmslktzKCQM1id2hzsXT
SaM9F0m4J0u2dVhBtRH4kgege7fMwE9BWQVcMFSHIbwqMs0vllqTbbI80H8snJorI9uh/6zrBq+3
w88DrlKUWsR5ByoT2yansq910hRATKk2R6PIlj95BMHYw+cl+gd6iFuBkxTx4fHUbn40CRKIcLqW
YPvuP1rEjpBTiaufawv5flS8+pTMkR4o0rD8CLjm9fF4b68oOGuMRd3JBda/ZgMpskn72ECdXS17
GXCs0C+39eJoh3m2s2PfXlH3Q60e9Sqdug6hOQzuXKf8ay7mIaCp4AYT+P6XBqQ7c1zsCZ6v4xle
RRXhYTQKaCnxiq3eTZlVtYHAOcck1ZnP0MMlXC3Go5uEOVpxdlN9zKIMWxelqQ5Fbu+BJrfml6sP
T0gA/ggarjZx1ljuPOpdfDMgFLyPx7l8djsp5mtaWma4s4M3BwMhABACQCFo7fvN09BE0pW5jG9Z
FOUvRti02FCH44e8atOd0GBrqCXeBZQAMgFRyvuhRjOazLTOk9toe+KA1ipe6a2nH5sM+75f36IM
QjgKmGgx6L0fSq1LoUbtHN0SFCCeJk3J/2mMvj04kzH+/niot6cP7x/6rDBVOXrM4P1Q6F4qE7W2
5IbK61lpeC0smHmnLByyA0WH+fh4uDdh5rI7KYYssCW4NNA378erm3RKogHTL3y63N/7ugz9cQ6z
oFIK7dh33eSrjW2c8K6dDpGSZM9CwGIYM83YqQW/fU0I8sBJoJe2lPjWHGQ7H+IekE5yCxF3/eBV
lhcYdp0ERqo4gTmSPCUScQhZ9tbHnTlYlu/+Lb8ferW8SpnlVt9N2U3OqkpTsQMHah1VK8vezS5O
Iz6UGyoA2GXQBCy02rh1hJLiBlJPPTU8zC2zJ429i2PjNaDQQmoH182m6bCuSyBpYDck5clNLzHY
LcvGPrfKnJzSfmxh4OTiyQBQd2j73mXR6vicVoP6H7Y+FIrFCmSBNa1T9MbUMPZlj9yyFsBzCGf6
u9Z1bUDDydhZh62t79LLoQnBcabnf78VezWSSaHb3B1i/uoVUakGoOhK5JuF81spmr0LZHN+CWDY
/ggBwrldPQdGbPaSwDG+hWmXn3RSafy9psLwOy20D+S35tGqubcqaCXvLRrPAQpke8yyra9emnfU
Pxe9+HXYjNGmWzbRkNw0mbp/qHVrv++nrDwhMtE8mURwe0WXzQGpstlAeZdKyKra5WgwiHOPe1Nz
2VpWoeafJiUtnpB1jT/mVPl3QrWtR5fKEi8gRUp0s1anq4q7zBBumtzoB0YnZxjGoC9HLfPLLp18
uspArFPT+PT4UG9+JaeQi1QlK193XuOIyD/to+RWe/34fRRx65dKnL4MVuj5egSI4PF4W6+8twTB
nFMdyZxV5KbLulDb0o1vjrRnPx/y9qwV/ffJDi1MRYsZMCAy41Np1X6Z7/Ult3bycm7ocIHm5P1Y
ranVV4vtVLVkI2rR+nGkYdWjaYPLG9La8wnoe3fTwcifkCwf3oHBMD6V/Rw7O7Hc27CcCSDLBJFI
xYJzdX+EbWmNcT520S0nsPRzl/6aGBR1J8jYHIVcHZI8MrS0D+9HcZlhl9JDdJuoh/xDHeezLEfz
6+MFXWtzLaqNPIdU8SFImQv06X4UY7At2S1m4mqpzBZyOBoufMmctO86VQjVn1qJ+IcbO984uXl2
GKkb43GOPLrpJ3bLMihxONf+5LEZgZqJDo0Ce6xK7Gyl1R66sg9jf6yyTNl71JdpXj1o2HLbBHy4
Yi/ibfc/PSfO9pKCho1im9ILlCGen9MRvcZzAsNThUDnaRWhp95+iwq1t/7H2Xk0y4k0a/gXEYE3
W6DtsbIjaUPIzGAK7+HX3wfdjZomDqFPi5mFJqaaMllZma/xLXuUH5RAlN/DtgsezSK1M59coPhr
/9RlUo2FbEpdC6zsKsYP9LzS3JCw0JbC4ThWrXaMIG38UtNCfjfm857359ZW0XmoozBFdAUecTsT
bBULVikHQ63m/mqogZ67nTpFr29vlt9p2XrGETWy5d/oVZ4xq3EknmUatLFrliap7Q6qFn2PAlP/
1MxqJVwpC1LFi0UUflc7SxmfJHoZZ73L695bMOHNszahon9Qs+VNAn9j/MrLepAPuRY2P7QhqP+r
ikwXrmWkdu3aUj99qbXM+lEj5CSflJGz75vogmXgHDM4NnYwxYOLeYHdnocszp0DfcUGfWaz5OfN
+OgOx2HUjfo8tfaEbLZeFA+aoKfpDr0iPuRTqZpPcpR05SWKurA+qWo5fLP4n4j/2kgmcjdIf1qH
ZiHNHNQOXdMPO3O6sYnJhOmFAJ0FArjKhC2UQ4oZns+1lSftKleO+Tw0zZ4z+MbtBOAPWMcStyg4
r055j4o1TJcqupZJIT/U5VA9mJCEril6vc/4bX9yikD58vaXLb98vVl4CcK24mXIS3v1Imv7slGz
gkMwJQ4y42CbLxWiH34QzvFOKNi4Brl5ySxArbAr1wImsCKStJol+0KX5Wfp2D1rKqYPoEuclyB0
8r9UiF2Cpgbg6Xfsp3e9rlpPgR3iEpdBPg60SYXl1U/dscK0InFDSUNYpKaLnXx6ez43PpLrDboH
TxT009Y1VWU20gpsYHBpY0k5zIP6w4rmhl5ZGZ2yct6Tw95YvqXgt5j9gfUnutye9cqCMk6aGFy6
uhjIvMMljpPFI5tfxNqe3PtGBANEwq3OjbmA41ejhTqKXHKFER8YnNYdsQC5jISXnSt1YwqRKlqo
QbTgFxb+7TdpemGFJZSQSy3PGiumUqf4YA5OpD9OTj0Xh7IuQtN/e902JhLuk0XTE3wFuMbVZYBU
u9FIaipdKuQpfbufpaMo8dAQPHt3zsHGUGD9QHDSbuRlcXcjNlMSQY1Lr07VwyfjIfvUl1qUeVW6
G7h+08VW5xvEKJLwlPgB/a2LkwnaH5I6a+nVymLUC/tASVH3nWWjd0F21fiU8aD8WXdW/C3Osi5z
daUfhZvFqf6vEEn1RMQtZ6SVkQ8/lELFEXsMI/uI74HyWe6gd3mRU6qO7xRdQGEOy5wfSq/KvzQ7
NDGAxj7hA3J+898iDTjcoFLoyS2YO2D9q1ipjx21glES1zJ2YNhwvhB7Kcrz27tiY8PTD2YTUv/g
TbZmNercRAb+NeJq6HN6Lgd79hxt2quKbY2CKjElB1JV9vzy93+Udickx2Jb69NrlpXtY5yJwWuK
dtzZdnujLNvyj1G6imEGtUmvsZFBuoA3d1TNao8HurW5YXzTAwaZ6dwp5wtGyVqpxpIlk+GBalSO
TDpnR11GK/ftxVniwO3WpgyxKHLbxHj+vcpzHB1/0waG21UJgIB4vCvqQ2Bm9vteMbPQ1wbDOi78
Wc0Se2Lg91/JsKAueagDQqFEdDuXMOO44MBEXedcz/Goj2VX0/vpCv5z2nnGbH0lXQVaWQtx547l
HVWYe/D+Tq9aVLXZKWqSpjvW1miHXppXUvdTBZGig43XgmuLScEeNXRz/IXa+1teEE7q7afGtRhA
azLLbWnkD/o8hM9UUsG7NUZ0zqIxec4qRz4OImvct9d3c5J5UdEr5AgSl29HboEtxu3vkWdZmb0S
mssPI+uM0LXVcm/f3p8O3spcO7wZSVHuoFL5UKZdgzPpNeZJ7ba4FDxC1er+uv4AdY0K/AKfR61g
TapI0CgBbp4jxBU7E9RxHMQyXy6cBhBBUBFbq6gNnkxKMHvto980q/VpWe6bBUDPzl0XBWo5zLtG
E9m10PPpU1DU41OaJqZ8yEIl/xm1Rv+ubXLLH4XRPQhNwlcrju36gz1gStMuFjamPYi9N9HWGi/P
FCDMJDEA/27XODTkIomjIKXcWX6sogwlfyNSfVnE0ce3d9N9cm3JVJkIr5j80rJb/v6P8KehCd12
ZpRd9TgG2VQ68rtJGjvXScsGykKXHy1rqnf60BvFEEZVaXkoCPlD4FidnqbH1aHHfeea9wUidmYo
wW82xlcg+Fj9WOqvqeqcEzyTzkvTJj9QBtlrD2/tbNhnlPQopQAZX01xLA1BjPGZuCLpCiWzsvFk
wM/t8Pb0bn4pAyzQP+qYd5eYpNuhIgeGuI7YIr7TIFA6rqyOKG6DGI0UfCeH6bFow+hgm0CE4IuY
w6cZlne4Ezbu00duUio+zDi54x08CBQnViKKSK+YRQtwExCkfpTCATBXDWN4yBWxd6q3ZpgKJmUO
DCJAUiyb/I+tRV1aqYwmSa92Ic3P+lCZ19Eu6ndvz/DWBv5zlFXGU3dYn3ekIdehiXG6t7nLH4YG
tIEnhgB4XAcvS3i12u8aG21+HwIjlC/JV1FCuP2+kZppmFUBS9vg8XiF+IyEWxCHneO//YmbS2cq
IBn4sxRlbgeK5IFnh8NdF+hqdTS0X7oR/1Ch93k5AtDe24NtzOcCh1sSSORbyCFuB+taeQwtoSVX
Mahq8pHWifhHjTGGfBGmFZyMCMScLHfjTkq58Y2gnMHHLnEBxOH6VtMnnca1EV/TBtoKouI8E7wg
oSoWq6J5UHGHeX37Q9ektiXrB92zMMK5dLjjVuvXVHqrSCQO16rPrXdjoSc/8bEEeZNNSNMcEqco
zrwIYuDVkRQ/UfoqqzNifvGBN2fng4KMPzZzRLOnqfcyqWXs1bVEgxG9fOgJ9FrWYnYUC/oyrqmN
m/lAN8AFXadWjzbGv80hgwj4Hu3AXjtWeZxG/zUtdyS8hbDVP749R1urQr8Pzh9hGpmP1RHuud8E
Q8dXe7a7pySoCr9U697VgiJ8jKzO2Nl8a0XH/18TW2ezg7xaeG23u68nWtPK6RlQ63I3jYLS7+NJ
f6ztuT3VwF39KhI16FfkIRAcr70uFw9CCpWvJJ/9zp7cOgoktGBQKSRQq11ywD8CWOwkna5TfroW
kaACm3a6lB0N4LCfq9pGU6XTm4tTKqhIvD3rG7kl8Hdk4FFDBjO6bseEwzgEIqPLFoZB5uszOMHa
PirZwTDhmPat86olVr5zJ29EM1JpelzIDFF7XuvaAmwCcdE7tPbkwDqYZWs9O3Nh7tyHy4ZZ72uS
GiRjzAWmvqaERY6aOTzn4mtiSLGXlWF9nJUJ0c7M3lPM3hoK0iDFdRjmC73mdvVyADiFNefJ1ZkH
6HYVslC9K1onSN2s17Pj22u2dVL4oqU/Ly+lvNVJqaRp7JpISq6ZPHYezmiqh7uYfXbm+McMDuzv
r4QFrwLYH2siWDaronmYzIUe12pyVZusutCWt33Ins2Fh6w4JIHRnN7+vK3JZHvggEKrjvt8dRRy
bCU6MObJFSGc6BoNwXxoldzxC13eE4jfHIpaKM9HZEmAM9+uW6qMk4R2bIIAMBlTOefqQYyN8k+r
BdXOLN7vedoOXDeUF4hvtJFuh2qa0EG9ahTXwBEkv7yPkZfQ94TlNnJAhsGamRSbY00X8HaYTKGo
wDoyDBB+T60TceLRpR9KJ7RPUarZr5XTVydrhrIgKejzmnpd70TW+wtl+Q2QEiiwAVpZE8DGpB07
eSLdNYyODUMUh0AvTY8J6+0NpTMaLvG8cGMpDA+Y3OyZnt/HtGV8ZKmQwsKXyVmlFXIbmm2k2iRL
alMnrmnWD8Ju6kNIP9LrQCq5fTlP71o8mndO5uYiw4ul0IfmD7jX29lvlQYtDztj9hFrPcxJXJya
XNcOf3tAlvI9NC0IGiQW6wubJ1weV6Lh+yIp8Ar+K2+oFcsPkfj46+thGYpjSEEWMMba4JMPVSSn
LRkKg6fzYFntsTXG0rVk/G6maZSPoD6HowF5cQ/yfn82GRq1L4BIQOUgnN7OZaj1fS5pOCqI0Kwm
EF1J8H6e8d7wpboGTPz2nG6tHKGGruAiJo30+e1oY1imlhAEnWCygXwMU2h/rOy26XfOxtbeBKQK
nReFNsLp6nzGFg15+NAJNYCu7o9JUYpPdg+v8JLjx3bqizQTHgjXNHRTXQt2HjBbc8qNSz0Vybal
/HH7lQhyBVmRi+Ray2p2zQTu9Kj6ped21vYm9LdVz+31i/nkQpbkGWiT+67GsvQ+LVsnS67zPFfi
Pbr9Y0uXMJxDX1HrTv4nG8se9/ZciQcmPBnUydcA02muivwYLlG2XkbAIA3xfaJ4oR7gWdjNOZ3n
5ks7qmXjzh2yAPiwB9AfsmmMz7LcowQxT3qk7SzbZlxdSHwwP6lg3ME21cBRqqbvkyuU7+Sl6HUt
dbW4SA9TKc/4PMXjk20Mk5tkcfav3UYA9ZR6T49ka5PSwYcKatIBhaB1u3wJqu0hxrbgDMK2fUZI
WMKpPrN2wsv2KGi7IEVFgrF+AiZpFOUtRBv2R9VfDAvdoDpu8a97+8Rt7UWobaZGaR9g4zpnmnu7
x3FootVaK6YfybHpNW0nFs6StcN7vk+Y6MSbiLhw08O3WItaEhsHc7IGkom5bJ+UVlUuqU79cuwV
DI80e/Lf/rTN3UKbmj9cxEvj4nahOjHOTaTFvDBnTf6hSzpC7K2V9/pDqli54tdUxis3xaEMxfJc
FNZr3OX2i4xvzJ7/6dY000+jarygYgHS3f4UCrihZE9OeI20VPJtvQ6uUeJYxwSdnp3P3hyKvh09
PEa010PpgEuaqQftW2Ce0ftKKjfK01BOthcoPU3gtyd5a1GRKuahCLKFR/Wyjf94MUXYb8sWPPZr
2Bo5nnhy9hAmABGcONB/gs3cQ/1uLiqfRoGa7JTVXSX5allQ89KYSTMY1NQtwyl90FpdL89TAzrB
GwoqCIgohh+nPEqqQxnU4VmMpbZXo9mYZ3Bli/8yiBkU+1ZhoIG5PSDBxvNpmEcvUzD6dsEXJOc+
H6q/vzEoxy8Fc/Ayi+bL7SyracdSh0F0BfVM/RmVwoNjDaonFLgpby/oRtyhE0vaD70CNs1aTDdE
eiFKZz6rKGb5lGVNeQzkYI+msnUvwQuiZUXRA4jeGpSmTSP6kPAqrmbYdLo7iXT8qSSh8g28k/2s
KTmSIZA81PyhK+BrR65G+/u7OXNqsHzRyk+ts+ia65VUnIu6DWV/QCpeKC66s6l9UPShb7yEB24N
dcwWC67Htg76VKZ7WnJb+4AH0lL1BKGHSMDt2uhFTtAraMBKpiY8o4LglGahOAszNXaO9sZhU1Bs
g1jOFrjnP2Y98vTqEKdXRN2JoFLX2l4NS+krnofjUdODSdk53psfx4saAOWC2Vx3zaN2VucpI8nl
2TY9dY1un5AJby/09/bI7Bs5GbQBhHKWXJOC5KrmWU7F3BcoJgLfC+NXKUfUaEZauTiRFutPMOms
K03O6lh2VraH993a9AvWeOG5U/1Z94TGMAHHkTF2PGNYP4HRPLRGvKeCtzWZVPcAjpPdktyu7qNC
65WgXVprDlZXpgvGybiqg5T8Z856svN839oqdJI4wHDBYLms8j5FSpIE0f/0mmRobMZI/Tygdvq+
VPvCzy172BGj2xoOoSHasjziF7767SEY4nYoB1B2VxT4db/htvkcdqXqSnovTplm7DWxtqYS6VIE
CWh8U0FeBV8DVYxa17P0Omet4gt1CHy2ZI4zlfT3bSOkannGUxSEdAw18fbTUJedZPIF0r2gDx6U
sq8OSZjtdZc3P4g3Io0TEFPM4e0ooK67TrepJqHnbHkjJdDnonR0d5b0+tPbEf6+yMkH8cLCFUzh
7bPGcoi+ACpVpuJq1+18lIiL9MEi+wVEbXZqmkZccI+Q/7rYyKAcLBpiS5xc9/9y4HwVHmQEkopU
2QiVnrus/PX2l23tQoDOXJX0CkzVWY75H8nImJVTrcKkvWqAe4e8hA/vVNMxnPrKl5R8Zx73RluW
9I/R9CpvqD10VMgQh3os0+x7glLGa8vR88pmEoe3P275361ecspCdyRVp5pCD/N2OEedoFvkobhO
PfSDDvyBJ0WQUnEkV/y3h9r8Mo0Ol8IB4/G/qpI5Nki9ZGQz6uhbHDGKS89qE7ZenMTyoY7G/vj2
eMtPv/s0MD+LWgIYzHUSCavbsXKb+oYjlPSIwkB5DSQRn98eZWsCKURzU3FNU2RYXzB6U2ROV4ir
ibTTwYCde5goCJ7DTq3/h7XigUOlkX/SS1l+yh9bw6Yymw4m4TBM1PhYBHGk+dI4j4cBSGS2M9jW
atGLZFsAfkSNcxU6cCSx6lAjFkqRDHdRiQYvtur8Ks/07LCS34OjbMUPCsMLL0aHML+WXwKCAiEl
5xqbnCz/VGdt44bYvB/jspE/yfk8H9RY2sOwbgxKurjgZRdyECin2xllH2a1WMrRlFWaa5FGU+am
rdl6k9mGnill5uR1dfPl7S2zOeqCglmaF2yc9aiWCvXUmpNrk/eWH/P8OaV0Yo5pHVkPVqfkmJUU
yt/vU5A+8Buo2XCbruW0yt6Z+zKpGXRqxHOXz9H7RIkFGhujvoMc2zgSvPu5CXguQoddl8NVK9Kd
PgiT62hFin0MzLR6CQWH6FKYPG12nhYbG5V4gl82ZDIguus1xGq2SrUo4D0uUutbFVXBqe+q5mTE
iIS5tDSHnUtna/l4cfNEW1jxWMPebhomcc77fqRnIiUSKB6n91Q9Cs9apPbHHKy8p8vdXkVlSXVW
wYyM9HcYQ9AGebLbQdXK7nozKOJrlSvlK7yCZ56x5jG2rMqzoio+TSGOm2PQ/A85EaET03rwHhS+
17efktedAHxCWRE/ucRrFb0FvzpAbupNM/gf1hIQDUYX0KsoTa+uCNRAnahI5fiqmUXUelUC58Ar
F4sgzypgWr3aORf9zr20cU8gw0vGR/K8CCuvUrGgRdaY8w9LbmlpYG+QPtnhLtxuaxQEh5fCMNpT
+EbeLmBiVrClWkreVWaUvpiWcmPZ5ztRe4PkCzNtkVdboEJ02VYzmITpUBrWgidUSCK8HtzhF6cq
pdeaY5h4AjGL3G3yKkfgCoKQH4a6EflzDNiELLXdqTBs/5xFH5GATtloncETeYsMOCPphQbeI+wL
7CHyPntU5tz8p1SK8kuuYECXIN5/Tmlv+Z2ocCAei3An/G3/EmIMkWJR+FsXsCJnTDm5Cg/qVBi1
hwRX/GgkUsyWNlPn2gRh+1wrtX6cCmN6GcpIforqKbZdY261nWm5C1mAAOB8Ux1dbh+6obd7ISrT
kCoFD0NTKPr7SpF+iTF1/gOoGC1SaH29w5+/23ur8Zbg8kfiUEeB2qN+kF7bVOlTN1fb6Yczq3tS
9BvDIAhDj5zkTlvEU2+HQTwFacYIqQy5KKQnqRLALxz969uX593lwqW5vM6gAxINURO7HUS2BJJl
XQeDu8i+aYaA1mR3pqeCJ/rba2wZyVpAwTQ4FtnL1UiBXmtJy2O367Lic1vYrZvkqFC56WTO/8NY
FHJBPRNo6aksX/3HCvUZsalLKzBupTl/KC1hvCA3FfjW2Ft7J2G5n26uEr5roc6Q9vNiIubdjsWc
ypGhg5LtubCQ+I1CI/ThBZu+Gaem4kumiWSpkXem6kbtQDO5Co288TPgrHtdj/tjufwYACqw3hfA
91pFAvhBLpkNaabR6F15UCe1+y8TZfGjlqvyEU/f4IjpaHUaQ4ClB5K4/qJqeae4IH01/++3FlcP
qcvCRgAydTsxU1OXuKWAsYSZHv7T1ZPiGUNRX9M0nHbi9NYu/nOo1XoXkMD62QHhHk1B7BVdV/nc
4hnO3dm404u5S1eWGV503nGIIDu6qyhrUKUaw2EooRSeaUXaeYyS+OKMrThVUDjPUxT+dcAB78R7
iFY9wns8V25nclTjqk3yOrtGYwAsNQiNj0iLyntF0vs4yjBE9KUDtGTwq5tbw1jDmJ0ku/a9PR3i
MNaemgHbokDKzce4afb6nlvjQfNZ2oRsWtKh289SBX4zszJn1zgqFbcpleBJHSLxrGq96Y4qgJ23
N+Rd0gdrhSI2MwkxkvrsKtMUelM6U1RmV1Nqk18txgSBZ7WycbKDkXIOhY+LgXvV59gGfr6zbe6D
OWMD9YVowhPwLpjn5ui0TdVn3Iy99aGTFPHcykq184X35wDEPmk0jEzUr0mMbmc01jOTlgcxdijn
5icFzOAoumh8wmV0J2vf+h5QKxo59IK0XeexzRRPWqDFAPSBc12wr1Ye47G0d75na4f8OcrqXOtB
FGWTmrMjjVZ+DdVJHMtomo6m0n2V5l3dkK3h6K/SggcVhHbearikazBSMB1qvxMC+vkgWYlLlz18
iM2uOQEn3stcljvv9u5YyqJLLIFgDeJpdcWbjaYEgwXfrVZwjDAjS/tiz5ilahz0D/heRe6kTNWV
LFQ/lamxW1L/XeO4+wEL+MBwKK2T595umBGscTeKIrsOydTWXmmRRrkthEm8g8co/1hWQiGUys5Z
QkLwKsZOeqzmGRQdMPl/GlzevlN4EhCrxyzJgEkF/c5Gu8eecmp5RwC8pEus8o/bn2irwgDyrMPR
yg3jfSgKcUQKPPg4m1n/CK1uPldlDM8vRduyymzZpZKteWHf2E/o9+09j3+jPNcz9vt3UFUBvrje
I4achH3c9vl1cQ2EEm9m2H4kQtOvQzbAMO8iI499YOHZdJSGoix8GyWwzI0VLbW9AnXKDPXt2sTk
rQ8h5wVS3TU4KCrDxwoG6bO1CFJAZIcv7xUqbvWulWGT4ceRLYXe2NbqnlDN1iZcVp9KEdvQXqNP
osqOitgxs6ujBuZBR8EF81zscKzOrp/UIC1PTpo07lQOOZWqeq/it3HocEVYhA9hQC8vw9v1hbeE
zWOk5le7r6WXQe7bI/qvxqkuJscDurb3KL4HmOs0d0BrUCkiTt65V3HiJEwRAfXkFHAvmVyIQxDq
j5RSDmOa6CdH2PNDPpvVsZvm4SFvbEq5Vj/ktSdXavLalXL9IQrsdifY3a0DwC2CNka3i18QF/7t
RBS5iSsZCJ0LLJwvFeL6r0KaTDfH1OBcl3X2os31/MWWoWWHaWlc3r4c7/Iailm8KGmhLJKE1Axu
Ry8RZQViMZoXRyqiQ9GE9ksb9v0T0zgeMxXiRjmHu3L/d1cyjQY65nSjFtV2FuZ21NF28IWWE+fi
6HnlPHLdNJXXDEIXD7oxOp8p09tX5CG62DVru3rtmXzThfqbRL7o9PCFfSVLZzwJpMJFfSv8kLOd
n2WTetKsN/MDSYa6l2Xf7Vh+ND0SuOW/JZd+Oxr+8boII667FCvbS19F/yTgX0+6FYpjQ9HcwzRg
z9d6YziL7jQNXgzJUCpfrQyY5SZYyCYXc87H94HVNHj5aJAop1D6YVf1x7/dCFQ76DkB9Le4C9c3
u22Fcq/Dnbngm6O1rhBB90hH+4uUBvprxmP/TJ2hPb096LLON1EVJIOx6CrxlKL7aq6CAE2hql+a
6hcqLtPF1ivb0ycxHYbBnv42E2MoENqI2S9pCzn17Zbru2IMg2Zky5lF2/g2IK7wrE9y8OvtT7pf
NjgiSA0D/FwY+usSY29wmgJ1tuDop7i56LD1rS4ckBmJER8tK+Xw9nj34YO31oIOgzdDxWC9TVp1
sKtMbeyLgejIO0cU7bky5PwcGmVxReekdyWrKJ7tkR4RGirSTvS6jx9UGZWlRkYxiC7zKpPAsMeB
NK1Yl0yTg5c6qNOvFskFoxq58a0II65tx6r2UNz3G4dhodYDIYbPByHmdjW7uqXbBnTuElnSfAKF
13m9kjhHttie0PzGglLvp6BAjQl28zoRCbPQHiOtlzj28qfA6NTLEMvWEfZsjpD0mH5+ez03hqOg
wJlfAGK8vldHooCaXkA35kiY9ZC58tg3XwdbxM9jkdHAHKa9Qvz2gAQ1MCRL33kVi6cGETwKBs7F
HnL7A74yMja+hfLFUjqEF5T6v7e/b2PDIIWA9vVitQieZPk5f0TRDvYWT1rFuQTLw2/Atvt5Ep3y
oklW5daO0l1mGUGNtwe9v28WN8VFH52QSpK/ekl3FJIte66dS5vpTngKQYiWrpNFFhBZJbbEBakf
6ZuR5sr3IqvbPSLVEqpvwxzDLwWahSMCKn0VeyjGd4NpEsprPvo42Zo4B3zkTvVraxRIe7wElw4H
Ifx2Zu1E07oAHf1LVVf6P5VtgROLw73y5MbJ480OecFc3KZR5FmNArQjHEz0f4AgN4fKKQ2/CDTZ
pWywd+FufNDNUKvYkoXNGDpSj0RcnIeHRmrUQ1eKvdR+cxSQP5y4ZXXWePOwYNvroRRerXaufKWb
1IvW2XuWP5ujgPYBQkWvknhyO21jVDqDpCDOZNXZfFFGMaDIMO+BsLcWB+NJxEDRIsAhYhUWlVBR
sqpu6fwk+ee5DdJTViuxV1nmsBP3uWLuNzVFHKIGzUni4rrmqGaQIMcYRlcz2NaLVVThl16TzBdl
RgXL7TQR5X6cx/roDgUiXz7yIWr6GTXS7lUEfWdeiymKLnqvD/FZTCmdap3a5Uskpcl/Qg3t0uVI
j7lX22MunmIT+zQfeS35J45lZuc2SqS+t1prTL2c6h8o+aTXnyI7w5gegajF64CUFo6ZBC4C77M5
9pw27tVjqrSV+pGkPMNqO2zm/kDbBh9uM83kxC8q0NUevJQsdyc0pV/NWeRo15WSlR6kQedmw6jC
/qXbQi79FBJE4op61F/tqeO11IQzNpjRUM3TM0mu8WA06CnyqLbl7wU88/+wV7XeqZEIAx90mYP3
GoiRf/FSyd+nqVPNp5zo/wIGOSj8wbSG0pU7SWheD1rmn0TChrzpu8zxBmMRSEl73NSA81vRR2Fj
8um3ulEetMAeunPQjeYThNW8f4f8n/ahNBwcgaUm0L4krR03blRrxivmZcjpDZ02hq6ZzBKKQkpc
PWIm3MTeICTxLQ4Q9TvnSMuOrtUotXOEuxflnu1IqLum8DUMN9fHWvY61aheAIcqlR+MrYoxUZpV
+mVuwuzXDLX3n4KmWgV8PQr5IfHcVa7RtLbpmiLqJR8lB6vzkoI/CLYZ5QtVPUn4VVA6vW+Su8ms
lImhZNtyCz9PNdBTf0BS+MHKrLF+ktRsat41oSb/mxezonmiQqnQ7atqrl7VQIhTYhZAE0KgZJIr
z1WNwFca9t4wCzxjqiaf2IP2WLybrXGwXCNxqvosqWr134x+YnSpGZL1UDNDuEZsJ86rmZSq/NL3
JmUcXifNIwG3Dc/KkJWjO1qp9R1kSSRcJ+mz5H2Aw26xowK8eQppgcmLqRE32ypGmnGlyJNqxdep
DYcHRWsCeKl5vfNK3Iori7wJD5/ltbbGYE4E/BGIR3SNuyH2lSGdD5roEr8Ohj280dZQ4AEgxFDw
BuW8fPAf+QH45hj6D8KA0iwBpeL5cRjbWJx4Cu2ZvW0MhYotZTgSgo2avqw2xWAkWEsESYveBIqk
x7Iyw0et7Z1i5/mxXIurFADMyFJvA9+Hc8bqs1rDBFJahSHtcb07mJMsDkZhpN+lLEwfByDRfw2b
Jftd1PIo6IMg4dV6O49pzk1X9Hlwma1m9HEdhazNMfvrMt0yDLzXReAIrP0aENNGtZXCHCHpIJ3y
U4RCPKeGL2ljVeQOqjEQb0Prp4lKsO/MU/crnM38PJRq57X133PEeQT9bgrzOlhSlGXF/9g8NFEA
seC9e2nMEl586ERfUxX5qNayi2/6ZBoncrFiJ7nc2EZUh6EUYOXBS2Sd3QXEoTnNE/vSUVH1g1ip
jv0clicT+5ud036/i9hAS7+RZgYTvsauTbNd47FQqhcFtXgcFcIxiD/XcqmdhxzLoe/FEJQ7zKD7
r6MfCcqK4jikKjpft1Ma5nrajE2vXOJxsP26jtGvUhvjkORV77+dpd/HMhIwKJukYuAbEba+HSqw
7ZZm3ixfFh+Rr30YtJ9Jk/96FDgoMNHpOwHggiKy2iNlNGP+agObByIqnpN0sr9ZsbEnNXP3Lcso
PDgAQBPEqHLefkvWCymwJFNce3LJQ6zX3ZU3/J5r1t1jilE4dURmciGI9aus0s4YOMbS4oqJuzcG
Y3pQkV85pDHeOLAAzUNf2Du7fXNIA2+EhQcK82C1SFZBAZxuXXa1s2E4tjFCCCWKGz6l3vpizRZK
DHoy7WSbNEWYr5v4yfajqEJPgBgKpmmV2ZYdHht2RYsr0Xu7OsAmNI+qHAam10ZTlLrTWFr/iRwN
kaNIofq7sp5Z9lErghI7OJpvn1Q6m6FPgTMO/HEIs84lWR9JIwqrcIWmNpUfdTBcYSkV6kscJ8oI
564gi1Xpw4ij1AzGq1NDRjul+dR+Syuz+VdJRPbZcKZQPTn0KJyLjH+NeNS4w3Qvoy9PvuCM6i+z
rY3maDfp8MUq4NSfsTlsrENAtfNrDjAsPml22szHVktTNBiGnsZoXRjWhZdjWh4VJ5ls3+ypbz9I
XUMmFlqQgXxDT2PHk6UBgfkOhFBwwFimHV2FDPhb5uBwdVCjrMK+CC1Lw49tqVXdWnfqDw1UTfRu
W7vO3XFILIXsrTf7Y6NFbeoXVl9HrjS2ReBKjokwqZ6GQvk6ZoVZeGXVoAIWIkvzw4jrOPBIcsTP
kMagfsxjx/kilXYdPjthnj40ihPUp5pErvBS3Wwiqut6+0NkSpAeO2Ns3yuixAMoL2IscXJtnFKM
0jrtcZjnYX7QSsSgnxwh2b0X0N79YgyxSa4eWWnqZY6YHyJ5GlLfRn+39Xq5hqWrd0Hxq4WrBNQb
GZnMV+IAA65U1spH20lF7+XyOOluMobav3OaZd9Eiw+XOfEUPKhpODauZSVhdU5EI58hZMit22EM
BVoil36pZhy7tlIb36bBkc6iV9MfgFurL3XetI4b9e/xuUBmMtbPaaA5H7q57OLDMCoTTsFcjwNs
+yzJ3WhO+n9Z9Oop0bpZeZXT2TQPttp36TuQkRBc+mqoar9SpeljH4+ou2Rp358WbwHtoAdZa1B+
ip0Xu56kym+YGAsQ1tyiSKMm0SXvkIXx8Aorv6WpYFgUKoz22DizLM6WGej/FmPpVD6VC1wi+ohg
iKbKnL0LEVcLjpUclrmH/kIX+3nThWwBWRrryR2UsXmPjWyw8EILrXqUQx5Hbps3huUPcqCh+Z3E
iAqMs9SezT6dnfPiiCQuI+Sgl0qKdE7D/3F2XrtxW+0aviIC7OWU5Gg0km1FtuV2Qrj8XiQXeyev
fj/UPslQhAgFCILAQbKGq37lLfb4cSkj732LZMWnOabNe1uJLksQA7GzJzqR2cxqmqI51Z3rinPr
GO0PQUu69KsCZeqfQl9GLcy9WiO7krNVn+PEKz/nSdtIf+nqMg5AzVZj6FZDfjslWtWEPM/6x06L
reUDNlHt96a0vV9OEZfKPUxhtbuP8Y8OO0Uk5f0Y27F7El06Fhg1GZnmy97tHhppZNO5rUZbOc8Q
aOKgRR//CUDuNH5yWsFU6ik7nPPJ8/9QElN2n7SJdOtx0bEtCPoM2VucZSr9c9Qt3dcopqdzNlEz
+lyVTX2kTLL3DEGw5REi1YFztHkg8De3xiWii4poR/Sl16X5SE535ID0IkZYnyFqARSfnnH1mxhh
0Az8NiUCctlU5wGtUi2wa6X+2JvlcH49RnhRyXseCow5YGUTBO/mHSAy4NV10OLjuh0Sf+yrJsga
2THjihL5nRNzhucyu5Govnx7fezdp48mGfkPwTMAhes3vUwo4bU9KKtGxk6AjLdDbd2cTpnTIWQ/
JVJBm7pUf7w+6s7krvBG0DkU2Znmzag58pVaOS5QCKrEfZdBLPRrR0l/YBp0VMzfGwoU/7MwNIu5
fWRjxe2KaZ3cZTFlgKtGe9aMvEB5P1feWqxku1BWR+aQBIINutkyhhu1mLci16YX2kMyNPK+qfXl
IDvZ/R7AjUiBQH97Ya5kdRWdTxV8mNbGEajdSPhWJuLPXT81ByS7vaHondGwe3YN3NJyIojGETxZ
dE1QA30/T5n1iInFOPkdXnRHusLr5GyDISAILm4kz9+2ye3sxCn6ojMwI9EdyUuspsPJtegvJXVh
+h6ViYPs9eXXIThK04H8jhI6berrnT+qMazjrpBwZtjpnaIa9zI3l0DEUXOwMXa+be14AkslyaFF
sBkKdxOlRMhZ3uWizm9rWchTk3XduS7VKhBYXR982kugCQ0Bgln4IavtLKyg628DU2LZXTLKO7NL
sjmsFQw4YC0a2WOupEvzP12TxELYKNGfKDq5fHJR5Pw8z4g+Ae+cnNveWbl6rx/6l/f2escAmkWs
EtrhtmERmXE+xCaEMiVzEWZftOixjfr+438ZZaUlcQZXmvT1p3tGQy4kXUq4vV6FiqjjD8Qmw5+3
jrKSStZaBBk57ZfNUW9UvE3EiMyJbkt0eAw0+gytOaKCvtyiJA10lUjqkNGn1Xv9LbMtl5LaPbIx
mfJDtkUeTkquX8o+Hg9mbd2B16cP3NH6HatoC6diMxLokZKK2yzu2sru/4cCYZn6XjfTA1l0oGT+
DESzfqwKx/ltzIXa3BN/2UdeVy83yCqRhWcJBQdK8Nv8UhuMWo55gXGMtDEa02JxYyplEr6+dC8n
FRgv84pWKdrsFHquJxUGkNVXRYzZmVWi3FDPfzJnhsmbGG9mUDKTYH5WZ0poBaDSr0cy03Fph9iR
d0YWdf5QUH1e8lrxIUcfIYF21m8lTpLwUIdby2PXQ2HGAf6+RsDTK9UehmHjfPcsxF8zRXe/lqVt
P/HJw6VKhFP5CnC8gyLOS5Xj9Vth0bOJ+Bsg8usfMAzsoLLimZ07p57OeZHYHhoKqlednCrCUM6g
Eek8NpFXIZRTaTLsPNopcD4i5ynPpIu0Rhfbji80xTpiEL5c8mdZWhc8AfVKanrXP27yWs9oLQoX
pki1u2qxzTMdB+Vcwvw4uOT24iluBP7CbBeX5M3NW+f9zLXBQkDJmm7cXMs+2AV6/OMIxsWPI9oc
ZYvS5Ot7em/5EdC2V/k8TvC2Yt6ltlXScM5WAq11auYIBNFY22fcy6wzenPjk0YPB73a+KzFy0EI
uS7t5u7gLK0SiM8B3VZawzHGDAtjgrlasconwKGKL1Kl86PckNIvtVg9KN/tzTGfSlgCvmZFaFwv
pzrGaqR00BQmy4q+DLFQgtpmi8luzN/3VbqsRY8j1dq9PfTvQfXrQRFQpiyWooWxNGV5tvomux/r
TA+r2tEOVnPnHiQ2xjdifWNAeK/5wr8qvmC7696tUbIbJp1KCJX+BzWSR9HdXtZBtWv1KUMiG9bM
9ShGjHOhjUL1HR1A/SMMqPymHdDU6ZXB1Pxyyu1zGo/fFK39D3VE4/kDoSsSm2wldbqlnNBpoR2S
pkN3741TbAUO2ilHS7YzjzwkvJxA5MlvtnRMcBhTZ6s5j9qSaHeunYmHzOv0gzrezjwCcySQpA3C
Vb9FC2mutPUxX92s+rwI6Mx6kCC1hSpKrX9wq1QPMPMF8Q1e7O3x+dqdoAMAvs1+oWmjW/Cvk4H+
eyKQHDUtJTpBncSiXizxwZHbmcq1x0/KwZKthOjrzYIs36hzo6Gl5WowBkdH+2mBHz4YZedgUyX3
KGXD3+I4bQ72gqBar/SRuCtdOx5OWi30/1nS9lo/nzIEaonlq+lSCrKBt2dVEABWwBlROlnVJv7J
iqEpXR0ESDdSP/JQAA6TeanCCb/Ay+t39c5FYhLj4JvBp5q0Ba6nctTaJAO9hoJVlZR3DXF2ATJR
JDdKVOj/4bMAXiG84YC6eqHhIDF4d43IEXdWJfrI56K2b+dBpPSRkwInu7d/2bPkLktP2rFFT4yN
5TVK0mITWvPiObVLu7+OrNBNlCPh5L39SJxB7QBtf49teT2JCFR2bqYvZItFJN5TcJvPijH+ff17
Xmp/cajobLIfgHdBLNzs+tJrrNEmlLkji6hOqSGbx7GSEFWb0TgheIrKR+R45yRV7FOUjNZ5KuY3
w1/4DYBzYUvBuFmjiusvjROnT9WIcHVU0eHNjFo7G6OqhbVo54PdsjepdEHW20wjBN8maKOSeGpa
5KxfFne37pTO50m6yQEDbHdWOd8AD+n7UazYnHJ6MDSJYRbcqZWmh3GJIWWJDbfvFGUa9GqfhWNW
ZkGZLsJv5j5/rCPzzeyidVa5xsiP8X3jibie1WSeh0yoqETbsizhypsuMMty9IG6ZAezunfewcnR
BEQJeHXXuh4qVqyh6ttG3AFXbX62/ez4zTQ1P+b2sA24O9QaNtAyXg/G5lTUDm62VjMwVKKmJ72m
P25MiYmplHEEVn1Jz0TYhEcHgAZ+WsjEbPZlUcToxmVaftfP0RIWcsLGMleLoMZqJXSKyaBQbKm+
QxvmQ5T0MDYp/pztxVoO3t+d8JPyDVhELlM8ErYCcq4lhNIZHYxCw439NppLTE5T5cwj7H7KLSyr
X78VdiaZ8ehZW6usC5zm6/VUFWywdZXxsOfK8Xxz9e4daijyHyBc0cHe2XkQ8UxZCxkrmJzW7vVY
g4nI1WSvbMncBvWIKUAbDlrnFb6byJw/MGV6VrvF+fT6N+7ENMCQ4QatVjl0KTfjqlZpVFVGSD9U
XXqKozgKU0PNHoyhVZFuTVsaOb36UGT5W4W9CNXcNZrhXYRHRi55/cV1kunN5NXFxRo8afjwWkxc
mNHqUfyGF647tRmcqDcG3NtB1/TqXwH3lMeCdtVcIHM+Fb9rjEwQoqVYcrBTt/fr8zA8KFR0qNDC
Bbsepp9aWc9xXl5k3TaPYpTOJRpc5WB/7oxC+5zyxkpBopuw/vt/fQyQTPxm2qW5TLVtfCYlG+80
rz+Kel+cfz4GkiCuDSgQUrPZvkv9Eo+AOvLmIhRTffKUJnqoGtU5K42GMIc0lYB8XgmGYelusk7z
Al1O9WdLyeVB0Lg9j88/ZNWCo7TITt3iR+giNnoXCxr1eVF8GGyr+AqHpsapXRw1avamFioqXDlI
F9h6bKY2rZIF2Xi7vvSLHZ+GojdDFvEIjfxilPX5JTWigktRhZGuFzBbu7NpnaWXJPbER6Ojk2yZ
7RGy+oW1MUhnRCZW4R+UBXgLN/dYVBUtejxteimq2UApilp05eORkkPTm9CxPql5NF+wfFwcP6b8
/ttYmxug5ynN3xOQKO+qtCPBVxtNSfzJNtrv9INV7BaQQf8MY16SDQmZvBUE9vy7SRDY2yB1we9c
T0/kwZNwNZmCh3J6fLSXwS/m+uisvtzf6/SANube5V7hQF0Pk2eCbGSIEqRJas7onJu05qwm96oP
g8zH6ElHrFKFOqm3xs1AItYFbm4Vygn6yCJd3/QQRDxIHbbPwfrpKM3xo4joUbbbXI5lZUQKIjLy
ojrFiHczrH72+egNLf3cpVZvIF+0cIujUZxefxBeHDJGxicWgBZPAttz8yAAEaZ8SAB8MWtzuk9x
x71MZRY9NlnuHcSHu0OtLTSsTtdDtrklFaTZrNxb5MUwpbxFUVlf/bGd22TJnt7+UeiK0ZTRKF3R
/rxeYpGXFe7wXcp05rbfGU13yaLJ8HuRHblxv+DarktHcQ66PiUdJIU2Yw1NKwXRtbzMxaz/QdsC
w+QxN7wnZRq9GWmxLP9RswY/0lRFqd2uUwRmMH5Rv9dx3GRB3fSm4SMOofTvrWqwHruss5STA1a5
DCb00X6pUUTdZmgn40vpDtHi6xkCrsEojPnoa/aWCHIJpLO1jEN6dD1xel2RmadjenFGAvVCnxAC
UZs6GPLqqJW1dxmu6qUuUpUogZjrkfjXayamMS6mjsvQTDTzdsF89B2tNHHz+k7YGwVRg1XOhRcE
EdPrUeo27rwMgMzFxqEtTONG4OI7H1nd7o3CNsMLhKIUBINNeN46wzLkep9crHy2wpWZfYOh51Gx
e2eU1bGF/xKCOTz8zbckWqrH5cyMjTAO/plwMwgtu88PWpr7o2B6QRCMpvI2AZ8VeyyMXjCKOjen
fIjkjRmNR8nv+lv/XVrm1IBJ4A0E9qoTbG/uepnHg212S3rRx2K+7Qe3yH0NOnrgIVr3ddLi9kSm
Y/xUs0NriOcr7eXY0GOprpHKbFHAaJotGBIMyYUCc66e9Rw5sDAvsmgJ+lFvlC/RaNX2jZHr+Uol
sJQ6iEDDLIG+QIT31VR1P6luzK08t1PzoXB0Pb6kVmSpbywDrpMEBdR2KBKgM7llLzWKV86rEujF
KOrZOcHfxdUymly38O2qd9ODs7LtNazDoUpLyLBqnqL2e31WbKwGi6IB+zQUeTnfEB+6zQehZr2L
QhqFrPepXjePLU2u/jTPi2HczAjqHIGAdp5CKq7kuujtcbFuEa8ZfFXYyp28UAPNz8bUcmVjxuyC
hUqLT7FME/2uNls1fP2i2Ln5YKKx35nqlc6/ufmU0h1L6GH5xR4tYw4iVOcsP6F4RFGoxL/z9dF2
PhKBNJBkK32Z4TYXhjSj2rKaKIdtK/N7xU1FiOeK6rfpk5Kq38rIeivum8W9GnE99v+6bkvDaR1U
H4pLWY9IOmmL2Xyswfj/mQw8NE+vf956ejcnbNXmJZFYm4dAP64H6xFxhmtnIlUD2glWU5aOn2ly
e5DCp0R1/VYR+XSQUb+ARqxfSK6wer6sssRbs56yVRVjqGJ5yd16eYSdRFcuAbxqZYMRCrhFN0NW
y3BKbe1WtOUQgJpsTjT7ml/tXNj+61Owt8L//jWbzJPdk0yt7hKCWOB7W3XosfF0q3e9iNMQwwHz
BnxbecQb37lWadNSvYHOzQO+FVNsY8eWBLfphQqnETaGoCldjaVW3HOylb9Fp3h/O0U6f2rV+vP6
B++8G1wZawK1Clxzlq7XHDSYLGyllJeoy5fHrmyMoFYV99fro+ztLLoiJISg6Xg7Nse00ZdpxBxN
XhakRm4KJWpvOi+tPzVO0XyUSd/8h2thxapTF+KoEkhcf5XdkQS0nsIyGsmAtSQYZUv07hlUfv5f
hkKJfK0okqBsZW7UyZ6AIufyYjf4JVv19KsyMWme6YC9tVzBSQFNsDqogNJ74V+btokCUynhiu3T
4p3qKONdZFnl7etLtbcXYSutyEdiItBB11PnqU3bOyPpHKjmZXgoolZAM/OSpYYZV6TNxU6EoYde
NNXOHbjW+O/r4++98yCyyOmpSK8u1JsfgLSG47QL+YYs3MLy+YXqrVAm1bgoAEDHbwZk6uxrUeOg
FIBcAGGeKHMuEr/znPJpTlLbDFPap22wWKlZnIqlkPaNV3nacHBZ7JwdfinPAF0jkohtSroYSWHE
DWenbUm9ZJbk91RgDo7O3iCs97MynMZxXP/9v14AF5SGsmSmuLgILZ+jWPZ+R/n4oGjzognANby2
igAsUHkg6N7E9aWrJO401+KiRo1z8WCR3VIzNh8GW4oLrM7lbwZrBrK+GucfMqMHwJ/Vtf34+uLv
3BP8CoInkj+CiK0PplNUiwIqTVyUsqzDLln0czeJ+b2rLN+NeWkPHjxjfdE2L97K4CKAUinoIrN4
PbnEFJ5QC3ONAw37jBQNFJcur8tHA6cR09fRKrJCUYniU+HNpvEQeQ6iUGO/DBbWBuN8Z8+Lbt0Y
PQC3sFCZ258plj75LT5p8RzaeEoYvjrDxA1Q2ZvMoJ90DY0dDUG8k+0BcQqNwTUoF4iuVPwiR141
KBshU565zI1uMjUvbzwnVZq7OnLRTGnQETLCPHUa+QTMbcgPQpz1Jt7OCPoFdHxRC0JhdzMjpb4y
RaxUXMrZRCPFlWOgQWgPo649KtzvLTYYOhrLiDOv9Mjryc9oaIyUZhU6W958odlafO66MvthVoka
AHTG3eftu+uZ9wUqC4uRbYk0Yr+aueiV21Hr8ekrjQ9CM0mVzXYAjaxUBy/D3sklKV8j8/U63Vq6
L7lU+0E1kBBS1TZMDLQ7q3IpDu7rvVHA3hM4ET+wwTZB28gdudIVldvWyLoADkx+dsqkOL8+dXvb
4t+jbG4htc4qUXu2cqvpnfrTGmrtvs2b9uNoJPLT60PtftBqSI12LGyzLRrFtpcpHtabSGQN5j0Y
QZ1TkR75o+w8cwS6iMUSjPCEbNtlWRJPmWYW4gLjBz0+qSkn2SzJjegH/S63m/gs3EwNkQxKDtLD
vW0PpGJtZQNyBop4ve17Fdb6GHHC+mlOAhqR8lwOcD88yeeOQ34kDLIT0lrATABxwz+mybHZIF6Z
VGTsTnzJzVl5NFt03iXl4ptZoBHZYlJwa43zEfRgd1Ca1igQrvIa2xy4q9ooSy03voyaHp0Arg9B
38TWxe10JxxKq7v1qOcenO+dTQoYhhIYDVfy7y0OzWntOlKUVlw4FNqHStp4JMVO/0UZPOPm9U26
OxRQYMTPefyZ2etFXLG7g7u+ygWKAje9vVoMQ7P+4NZHyObdkda2PE8/2KwtnCktvNzKq4r336rr
PtASPPP8BEnl73kfjePp9e/aiwMAV6wqZM8bZhtuCOBzdYlgwyXRaiNEZkGeqyjtb0aM107x4Cnk
gvXAL9BKN3CtnHsn6o/sM/Z/BRxMymZAGbG6v57eeRJx1UmkO9qu79/hiyNvHIQeDLq7wv6EGEhS
nax8WfLAhOPxw1w5YvWS50fupztndQ1HyI1QruO3bGordGSL0ZoMcWll3/tT6vzJIXH6ni0t0jTQ
sa/P/t5ar3onqwc4/YRtMpaVIP+iclBulbU0GZZTn9ziuxL/6hSlPnLL3rlnKX+jAP4cbJNaXM/x
VC51FZWVcptAsg0MrW3uZqmql//wSWtBEr0Y2MrbzvWM0VVvZbpyO1VJO4RgL1Axlr0X+QNh7PfX
B9tdrtXRiGI47brtWYlHMCOlPiq38TDUVlB0JSsXaXTN0lILx4Vs4WDF9kZcMcyEjmTwjHs9iRXq
MYAS8ObU6sU137lm3oP3S0X0IVPsuQutLHeORDX3Fm7tXgBGRf2aatT1mHWl8LBlvbikScoBQG0q
KFHDCl6fy70bnJr4ysHG08vb2rFF1UKx2SYUbwqlty/CNpL63CAXcOMORnff0UDJ/MWIrfPr4+6c
AZS7gJA5xE7Q4LbP1UhpLS4QXkwssOEx+qEnaaCUEpGiHCze3lDcdXQtKeqRB+jXE9koc4okUJ4g
Rxj1Ie6gMVUXyMu8pUeGwzuzudIbKBM8Nwu35KasTVlR+tWUWZbhszotZVAWNAsNpa0fyr7CM63r
+oOpXG/JTSxPLQu7QA/Z5tX06Pr7iqFv6rLhEXYw03vsRm32bUWLgx4megD8Vgmpa5jfKaGr4QD7
+O3JHCdjpRNSTeQ22ww/gL/pxlTEF1svjCIUTUbn2rW6XD+LSYeHO6tOf5RU7MR1xNsI461WbWsA
ef3NeT6rWtH3MVqjenKv9WV7Y40gKxcl025SEpsQLvjwPXJicUC5eCEfsEb5wGTWxILUBRjW9dBW
r0U0Yuv0ovRoSIX6oJh1CJJVje+MFvGgEy6DAy26QcSh0ZHqnGimUdQFR1M8KHE7PolGKT1fCr0t
HiYuZIRRhRbdOaTb8jGKku7Ra56Fc/nPggqA9nLTuFZZHCzc3rmg3oA+Jxc3mP7NEcSFO4WblvIh
VWQ/lI5a0caMtUBPG+dgi+7cn9zVyLsAaiIa3woEO7PdTmANaSil0Rrt14Z2zm2pn+2KKqtQ6+Ug
+t7bHxDxQP79PyFv081O+zw1BhLcSywG8XVsZXUZRZ2eGkubnbuk7VHl4Tb1bkjplfxg8J2bm2oR
hS1mFyk4fbNDpiauzbQe4ktdpdODNVeaQNS5PZLP2BtmVcokLKW2/gLXlKaTBOGLmFQxKPM77Iig
9ZhOfPPmixqrAoBGLByI/i0Wzm6tpbeB414qyxyW0BAVUtSeUmXIx1J9PWAoP5dsN5fZisFhPBqp
dGw3B3vAyKySa+8lMlpX3ERtNQ0+fB79U5KbYx/YcVUIn8Xt9POszxWSaTzYg9+1yD38yHUrXW74
jiQLZ7wW/6BftiyBOelNhvK0w/9gypVuFWGANXwuFzE9jkWvjg+mGovxU2fbQgZmgWZF0NeRUO5q
FpOuIlIK96boi0crdpf67VOMZvZaXkTxB7L0Zr/gYZD3Tm/khJ9FvgRRPYxnQ5hxdelT/n7w4r9Q
r+YCo+4DkodOHsXzbdKGwFA3gPlnipNBc4M+xYQm6HO1yf0CTnMfxHqX/+gSU1bvkD4p1HMllBSx
CeFQscEFpXV9ZWi0njK4oeHfu6C9G7551xGScC1R64D38OJNU7V8mYY5uyCGxPqrVX+jTGiqWVlm
HtxNO9cgEchq6ACaFoGizTXYmWUcZ1mTXSxpajd91nS/ozyCkKMvxd+3fxUFDxvR1dWvbMsPFmtj
vcL79qJiXnMzS8NGIiJxA1sWn18faef+g6xOLMBBghS3dbQbI9nLBReXC+WNH1meuCekV1Cyobr7
aHrjAMzbkuGoVelBbL5zKUGSJ0SmuwgjbivvFnWWUHOEiy9l2SEfOM/O+xkk19vLl0Q7vP4gVFTS
s831nrVmVrRNy/YQSXa7SKU6xdPivFd6zT5AXKwXzvZC8ggaicShMfJP1899ghJOrqkpH+QKeDj5
iIykTYqT9LPGy67EQVap5dPry7ezJz0Cm1WKiTl80Z2JOpoR1jBml2RuWoBRbXSfauMPt0Sd7/WR
djYKy4X+1/oyQ8PZ7v5E9xqI0PIyTsqwXDy9bLI75MnnCkj5tDTvl7Scpg8DsFP7kxCufkShfeZs
byYYAhFngheTc7F1HOlmfGhEqWaXVDWT35FC+Rsj9zj9rNlZVvutY+efrXihKAlFPrU/KnMFELsh
4rX93jKTB73LsI8esFm+B+/lOkT3mKj5WTTkR8zwnc3AbwWASyEbnddt0RLCwtCnkqZVRSBDI2HC
3lmVy21pGUuQ5cT3UTINBxHn7hIBISQ9UykNbftPblWiheMM8tI7mfFd88rsaS5B+4+LGZ/TtpPv
cuyGeN7UI0X/vQLNM6FhFWvkodga0lMXgnVu6vKiO3Nc+kleuYmvlcWSBllUcOvz0mRZ2C8lCj/D
IFHKxMLF0PxuqJWPr+/UvTNBxwKmDEE3PctNGtchJd+0jpVdZGfXLtJHlv4tEWat3xiG2k2n10fb
ucc461Sm0CfmKtteoKSteVxWPEDAAJ2w7VvNz/WoePszt1ZrV07O2pbbkigE8Qo1sJ5RsJ5+BD5h
+IhQFSfBu3jwQes9tT1mBBjwCmCmAYPfTN9UWbJWcNa7mFYkz22eO0lgTLHzFf3g2KAA3x8ZJ79c
sFVKFKdfnA8pP23DYLR787HBDOqiZ41GTc8csib0jKqz/HJZ7KfXF2znHqH0DVmSSi18rRcsRsQF
y1GJuEdcVN3KoC9XfZECgdUv6NkS/5t569ZBJ5KmevTKMRZ+FHlAyefGUuazzUM8U3AVQ3Qq8PSN
T3ZtjsWpxpsv8nPLqM03Lwge9OBgiToA9L9oTehtC+sBBbyLBdrnlHiTdWfhBnnLkZIPndctB+Pt
LAdHh4t+FStgu20ia6B8Fdi4Mr1EDUREwg5MZ1wUtQrj2NHuZUmCy4rUa8VcQvTaAghFV9uIEXfZ
hQmYW3jhwxjdwi0lxZy4pz6XpO3fI2zkyvPiNAlhvWjQmgPbLGNfLepK+nWXx/Y9EPMJKSjh/QGm
1PSouk8qnAYxjiJUycDGcEhHXuODvbTGD9eHhSomppTEnyRWhObXj76zREbl1ECkEkdr/ongqf0a
I5hCOGboix0Ay7YNmjjJ8JRLmc/v7CJLJz+G0XJE23t5bGELcIRW0sDard2EH0xir3nt+j7jmfFZ
SxTbN0bPOw35oD1V/fT19S/fGY47lgLHGljpqAJdf3iiqOOYDUl2qSOSkLguxYc+RVucpiCVHHNJ
jzwnXj5unFeyEfhWYM/ZnNcDpib3uiItcDVJl3wcY0DZmpyjsE2Fd8IeKT5ho5M8of6fHkQ+L2/4
Z6c6oBBEq9SRN58KEaNs+0GiziHV+rQgqBg0he5cXp/QVYLi5WZau49U+p8lxbYprZ0nkQoj2Lu0
ojHiGxsui/hQzI518rRZiaGtK6MWjPHkfNe6sWxPsTW1COC19YD+uKsMf3JSEd2XSWV/6yZLPCD4
ATzDqhG1DxotH+p3uqd3bTAW01zSHG5iAWZGFwBJ5sgZsYvspuGfdiwykB1LX5AFyyjr7pdezZvA
KB3vJ9I6yjeztnIMWjpbUMDTo2+uEPGCmjkBVQikUPm75Ekzh8UylB+0XHQ/Z9Sp8nfeMk2/LW0Y
Ulgp1lAEhoSegfhli5pmqnWdDEBktV/WwwtdkYKodVN3VjwHGMLP8p/CrLPPapHLb06ql9+0aUmb
c6xn7ZfYpUR80pJlWfysGccu93vUt/+XKXVcXnrKbYqPpEE8+pVVZd2nMSq6PPOxZZfmeRxtuhCe
0s/VTywFqA7Oc219VNTS/ZXAN7fQUnX08Yw3oi3DVJNd8w51SF1/l0OaEiGSkpm873NlVu+BjhvG
ryHzEnRkNG1cfnOXyS6w0KIQQaItjhfkvVe9hzEIoqQ00Fr4R03n+pP0cIsZIOpMnvpnmWqvQAe8
Hg20GkvKqv4A5knnUnaUImsuiMkCAf2juzEWqgCdiolI17D+UKQv7HtS9/ks56Vug36VI7mF0BoP
t5k7ZH+wlO2/0XslRsnp2T/10HzVW/j78eCDoByLMO1mHV3MrnIEaludVwV6hLx8ABZH/HWLCruw
SkGnykejLftRzmKsfTsXI/X/2nU/4n6qZUCu8vhrbUVVHVQdDi1dk5hZoLst0fjMM+cBIgMZdyot
mdc+kBht8fMlA++SNYWH2DnGMX8i0XhxoGngJgDli1mgMCu9LCRUmr5Ec6x9oEnafVdtOEenuGpl
c4I3jK51o7sDYqtxFGWB63VlHTTW0v6ly4CCJaCIx7n1isRP5s5+pxS9C5YN59YQGxSpBXQiZJBG
KC0Fgxcnj0rboNWPqr7S+45Z9/cydTP04rOy+SJqmd2DFirOSpFXv2bDzr2zLmetClsklLLAGyPn
MenwT/eVQh+mgO0vUz/iJjf8ZrGc/2mDEX1bdHS6y3RKphPcGmRvCiSssrBTeWHexXWtQzGRlXkX
U6kufbUa2/s+SWdQuY6IHvE/SL55PJ5ZMI+J+FQiLv9ZterlR6yk7RJYSazNQapH4reZjLHiJ/qQ
JYGE7Ch8Ze6mOYykU7i3ldZNXwy9Nv7xKlBdflIK+WWSi/XkCbMfg6We7Q99DnQzjBN3/F2aCiqd
/VBSuWxct4whYvWG49dtlYpAc/JEhUE+zL3vlcug8Oc9t7XbN1EwLGX6AIYM4Ub8hp06Dfu2tGBE
z20y/4a8x1FuvQS9/ZJWWnardLX5Lqf79LBEsRci1IQTdln244xqvokwXDekQxmWhq7mfm4XLtql
7fhRMeymDcHZmw/qJNPv8KWjNPSyIqsD6XSR4g9O1Xxzakf+dYCaCFxFoND57iycjl1YFP/Uc432
ojUn/ddYZAhq1pOAD1+MKgdkaKauCBKrqH9JS4eijpF7lodtTeHwBsUk+4utpuPf1nazL9jfyunU
2QNuL15rx/9YlWKLM8ht6EBzUfe4TWSN1YN2IkIPCfU9jfgGDyl/FIp+NluZC/SFaR/5g2ib95PU
VclNl49Pka5T9ipMIma/dFLjd6ImIj7NTT23N1LOLkUd+i7fjaXA0Aw9uTnxe4r9T60SR32QJ7b1
lcoeGmmpIpoSIfNh+avQMl0ZhJO7YFqjzF/LafWm89AcvW1M0ulgxLUx9WFa4Jpgs2c8XCyr4h/o
hek3sArAqYa2Gybf89TuhxDIeQVqUao/bQqzXzNgC7Uft7r8kVmzXZ+EmXE9eGNnRL6D+HcRpEkC
+LmEc2b5aZRUf8cENE7YWHaan4ZhcpygdmE+60D9HzUYB1PQTTEO9ETmxhdUN6g+qknvVk9Rp9rI
WJpD8XNZsRocR01pToso0uRGdyojNLW8U0NZ69hT4mQzfang6hCUWhOiTYIYvA0lmiF96DTNovlL
o2PBQBI69We7WBbn5CqjA5wFDW4omU0ZIWFsVvOlVCMrOrdltZItHTNhUvSJWn9gSakrQVHpCFqn
o6J/oTBQ1j54ILBufVkaf9rc897DQYLp6cwQa7CdLPsirMxsfjSmoXpnybh1fERrwQnxRMqHWW/m
J7OUy1OZ1exVMSX2XzcimDuVC4E0d4fU76ZU9iovpXDrG3OqI8P3qr6bwSYCf/SVNDezd8b/cXRm
23EiWxD9ItZiHl6BqtIsWZItWS8st2UxkwlJkglff7fuc7ftUgnOEBEnYt7C67bWzZ9aUBZy0zVN
X+zdNv9UYUDIVrchQd8A+MVNi8X5DF0Sqmsrlfdn7utuKDfJ36AdX7WUee3Wp2lJzJfcjsDgOxVG
4Mijogy6SmT3XEtUpFnjv3DxsK2diwCTxKkgcGP9h4vIEOWHdJvmTHpoMvKW1dkX1+i4A09UEyc/
BN2yGFHUYSIdtfOQcyE0fuk23g5mi0aAQoshZGqEoV8Lr17qIffMlD02daNuNnePbLEPGcGnYTB3
79ugm39C+mYrq2RMd/BsJ/5RB67g/Y+ccILEGyIGDFJ20frQWPuZ3zNO0JN6PFJfq2IH2X2uHI7i
zoraf61jW2WlHSsmZEkn8kEJd52iV26TFDaNbBvQimp580PhHwhr6v512XG8OOG8gdhla530UcrA
38rEVjyTwl+tuuq5WfsXTM5EiOMUjHmEEbcp6pSj/MJ02WbLvf+uWvAX+w9bYyl71flde59kwcqt
Srt8SyOwpXjq/SneL7vg1v5MlXCfUu2QqKB2bz8JPcrsAVfA7gcZmmy9SzgnYzlFO6qx3flWHtBv
diryQWLkyW1d7Lpl7dJ26gDr7HzQg9veYW0nRU4KwyALwyEF/XGzkleUav9vOtbu6VA7e78XNmS5
aCAz/+rAIPaTkC4cmeMpynhfVvsq4l3cNnuwvrruSBt01QTzMM1qrnKyTLe1IIJlNMTyuDR/p+/d
4SpNuAoj4Sz+PaQdb5h7LMFN1Y3Ea+5oKKK8WijKhTcY0lZDp9lEXvsivl8qrkDypEqVLEOcs93T
0QvfLyx5pgd0rY2iEr0Lipxh5tyMVyRLH9HTdB5/qKn63DF7NfH4Nc6dyiwJa7iZ47aetFv2KAYA
PfpMMjp5ZTJjLtsKWwhzNjB4dUtd/ZN+pFvu8xliUSaOHTn2yudZqXbdf2o+W5UTaea9jKOsfzqR
zt4T5dLk64GarjsbuRfT4Jp6Xo4VC3qEtt4CNi0dUSzKxriX8/RAnsSTeN8yd5Ngdr0mqHBppqvB
tsHruOgh+LbNaoNcLmQjE0i0eNPZnZ0QQXSEL3v5bbRBrzBT9RimpNnkTQiziqwnamTOhjUsudz9
xpwbSJo1F0iYvqfdxNW5E0f9f9qfjuUK8bXzPI4u2fUKzfdP7/t8r4iWg7DgLkZ+naOL8K8wB7Yw
d0vbt1ihGf2StXJ2i35Ntw/levVdk/DaFf0SDPMVUmOvK7hZoJM4LDs94+EYPixhNcEKpo13Y3bH
M5cR7ZjKh9ToVxupiE/tRoNbcFnlfvSy625MXJm+mBKJ0/c6S/s2ozxb88ZTsckzrvRt0ehlW3Oc
pCtZYNDbNydPM4gX2cRmU/KoelMBibT8bfpw84olawl+pss47r3nIAG5bbM9GTD09hl2g80fn+e2
FSoX0+D/5eI/YgTJpvFUJ7McT6abeMjCdt1N7mbT/FSjDhQ5V+bVf4H21l+HHBdbWoaPie/pexNY
RjsuJT7LK5B5aslTrqAruY2c5/aFUOrsEXKe/n/E+2LO6khHXOvnrP67zkH1B8LTG4sond2NhAPs
Txgq2v1BwCB9LmHEhN248TMmts2ST87SP9TShXrdp8j+GUwW8jV51idxU0hlyj3T038cUixvSZxI
B1FhEL47h6e/2JHHniNJje8kyUY74aBML39wo+fH89W+gSsjpn+oOBw3Z98Z2r+saPZrkENDIlYy
8IiGo1x6toltNnnXhBThykZ8YGO8iwwGdoxRAS5VwXqPAiAKi36Sw98gFcvfsM7oGkNo1JDPDfZ0
5do54Xuo2c2K0CbmnYWWQkbBQvuYUp7vsCIP22L32q0pGfPk9/cz4o2yHsP+Edl4lvmyHeyWkX8E
Hw1VYCaPaltt2ZPRsXAgtIn3Fpeqz0iPSB+6kdUpR5biPDKxR6yveh6qyzaPnsm1Xi2/5iGa21Mg
a8UFAJJFLB3hY36PbV8BrCeL6xQ0+O6mygj4yrkQ2P9zTN3eCt+q7sdEwMMP4Yzxr4ZzcdLOzZ6h
6xcyC25Td25lmaqxJrB+WfuSuVMi+PD2TV7GDZeFHF/+oGbOrgT2aLOv2ZzH0Oe1xgqucKv4Gyom
TW8u2iVZ/nU9fom52UlZApRb5+H03bQ/Die0KxlgRHaW1Ojqwc5B+xXHa4h3jnKG581326n8fqhv
xZglC2N/7M7FHCofU58uialgK0I0w/T4ku6xXoj0NdYtUNk4tD+n1589MagkqDmHiHKWXHs1EbJF
1sWYLT/rdE8t5oYYSeTOsjh/BprGf5WNxUcfYDaFJVumqf3kJrERx0xdXog5IuVPOlnRDVK97UMS
tflCUEFypu/vL50r2j/ISuYfSWLHjwUn5eRiN29eCxg2FiUV7yQYYlymRdEcY0L5H9G05iMbDstx
34R/tF7Wh6Dl383bqdo+LbZmA1v3YSrcBLqAVkOvjgp3tuZp4L89D62TOZd49Pbf1Thmz9W2dhmR
30iueBPmhc4cAt3nnIszcRFYZK+3rjqawhl0gBAsPSK/NGZqf/bMvpdsTLMPgxMrdTybuoh6txI7
J2WV/cN6Z+5zhsFlOWULTv9n3BHSrsDfiYK6V2Z8Y2r07gg5PHQeyshjAUs8pc7CndM/tur2j9D4
603kdeib5jrePynXPCvpGvEPZqOeqJLcc9e5BwTwue5R+qiTYz6KIO7a/5iPsjDfU2e64fJgTUAp
NFoD8IC5um7kAY6kSDg3ly4jbJ4bpY7uER9LkrHQBuOlYzO3BF1vjcNpfOR4p0YN6h7Fyr4XLUF1
gsY0A0FNTs1vv5txE82VPw20s2A36S1+3e5P3Sz60Wssw9ARjs0dQzPrGsEw9YQ+Qm1jvm8+gF17
OAFzIRq/IW8Iv1anMfLrH+64DleT74tnbIiVU3rZNGV55REGV5qqwQf4SEkCxyYiTduiaXbeDs11
AnDZ5u+nNGyG/47Nyz5cZ126opkzDyp2PjKdb+nu17lMgccLrWXwGrib+OjWzHa8jqkxINBKutfs
jZqQDm2WtqjXxfXIr/B5QKPUypc6lOwbMcHTD66TsS0z0TXOmcs/eA4ODaPnrom9qRx8fSBcBODa
c3BbvGa6xIrPeNhWlddbctDrs1T96jtbPRsbVHhVQV38U/w0D33mc7CXeEP6w7ar5TPiBc6lsZ98
VKjcxrzvWMpwDQPZzsMlq/+sw6LrYhSzpMPUDbk8UjrBPz8waVOuUgjayroFRx7JgLtLkfnZQxWM
9NQZgEadvV2mww2xm9sjqY8YhBEZkj3JeNEUaMc9ADaSJVhLB7R1Oh2RIO3bwnV7uTse/o3QIg75
wFX8jo0O12DpsI0/nNBr7m02QfOmixVvya5VWLhxa19N55NlXtV7fOMswkluuHVLPSglXduCJp/E
N1Ww2C8ZO7YHp8jElwx3YJk6dDesSvEBY15ZB/05bWnP+laN6p7JbNeX8ftqLs9aMJ7CTtI+ksqS
fkxZrLEIgob/mR2dbljIidslR0anH3LKhtdtnBlaKis5JeuilF0MG/PtKctE17BpC987heMxxlwn
Je4LVKCzXBNyVM15VvnxwxBVwU3Ci+vn6VbrD1tH439McP5XMO4QAk0bbk5hZIAfj6wSeJp1Pbzl
Uk2te8uRJuEZ4Yj5cpmaWv5pA72nkGdZrXCOyGJ1Wo96+bWBtfkM73UvT8wCQIuJPlryI8dm/hrc
2VWwP9X4d1tqyucAZpuWJhUOb95hxyfVe80X2hx2bH/W2+vhKfu4h435zfMRPCPbDP9rQDn73Cp0
oTmY0PxBYKhzX9eCXKWj3+o/OxNjWizdDiaUJSxj+dH74q022/T76D33fZs8+UIED4Hlo1rii0GS
+cjhf/KnxfFVklG19105g8BN5eF49oIiDaEmQ6b/70BQ/VvhRfQ+THa0BY5FLK5Mqv7nuIPzl7gG
xTxzmpdEE947ltr1+tc4rHwE0H6FnCSk/7t51qwqw/99yJYicq21l2wBYWFsEesvKGv/R5dk4kVH
jbj1ZnKHr9bRdYm0xyEkLAzNhLyIJnAPmF3vUPluwvq1cmbcsG3id28maxzKpjVucBJiif5NTrID
p8L7vB+tHqkZQyvDAuTUlSeIH3MjY2MT9A7J+sur/WamqNVBciH7bEvJ54sRO/PTYSOwa/eOQkR5
aytRwblKb/tCREhVcfcm8QoYJuGc+b6+eT4e89ddJpZ9YWXLuQ6kNVG+Y56+5TLrbfrtQrt9zAjw
p5xDqxQsrmOWzQdYgSmfZRvqUq9UmHxEek3uT0rQFUCXP/xTAAzg2Z6LDHNRwXQOURV6RbjqgPW5
WTrgBDRsdT47AyvxIfFWIYlBenspQE9rRCTD8KT7ueL7MGMs6Lkiy4q6m5cb42Pyxkfstq4ckzq4
H+Yxi4uh6d1flV3iLwV98TLVGzPG2vN86tSH6V0xDQ8pT8rJSiK6pjcf/2ycvAhf+7npYAt+msWE
zzMiMjmdUwnd/QZbrf5p8puo8SrVgWBpptdFl7jt5H3vZ5p9Zh6XO69FyXEFO76Np30T1Yemdlwz
Gdrx3EnUE8UQr+IzbKvuOIlqSJc83mOg594ZM1ZnsemfszINKCs1u7lsyarvs3Xl2LpN6u2rmc33
xsaC+CPae/m0t16C+aS7BIbhvxvvjfT8p36zbnuauXUi30qo/asb4+BWNMn+GuFB/zbylEblkczm
abfB8kd0c/xrgmIHQWtj1s0p6PTPAXmyuEvUlC5sRINhrZw53c230euAhLYtYpegkLbzgwRdXbyr
QaTB1gPCRHsUAO27u1hddEyJP8aABYuqT7ACU8KUAzVDnhpa6/7ULF7FzkXy0I2cB9Bnd6qTKXdS
67nlQn392RGb+5SCnDJuIML5Z3DmfNO9ct6JH2dTm9ys2uGFFAHJim39M1mDEHqFFTko0Bp0NyuY
liwbJb9xQKrMw+r6A5lakW/mU1fxcWA1bHyDcc0Unt0myLzPwfPYBkJo7xWHsWpjkskYKPHlYqOn
OCBAW7Fiq+K2eohs6Npi28fsZTKzna98WyX7hajYjs22H1155XNH7J4if7TbaQim+m0i/+sbPSMT
hXeJlKrCFVnUlYTgHeuti/MleakBzFY5TXG65q2SiSkFIoyUsWSdnjHV2Tso+X1G3Z4Yvog+W8wL
QIRQRZcNbvrZuEMEK5g2i0syiHdEeUL3JOpKBoxna1oNPS8TY/oFYui48pVmcZhjOY/lPI7zDn7K
0cYp8CaXBbCtXTy5sh1px1kMHhQbMv0N0SY97s3fSX3EDyZCLXySYTC6JxJI7K8t0WtWmiBZOQaO
obLyENnF8civb/aLNYZxK9ctlbc07fF9W0xwlXXD/LengzVXG5rc/pyafezO8Txnj+Omxp60sAEI
ofOTuWHNiPvsJAjKYybVEQNiC8Auz9/t0buuTSuS+45F4W81hNzXz1vwW5A0KMpu8CYi83BeEUU2
cKWC4d/hfUVTyGRDLgM26hcvkf76tEetPt4BPay6P4DA41PIGNPk1WDqf1zm1fvFg7obb8cjBZYh
qSQZfwmufvyzN0Pzl4CC4XyNqLirz1uyNOIh3GVF9p85kunaAKcvbKLhnhS8FwzBoNHtfjMGofLe
KVtsNJlEtd/mrVl0TFQzPfjBukMbPTkZziIB2X67XU/cYQ6vTFVVfO0D49eP8byx2PVptPvl6Irj
U7RAgX/09x3khShttNh+60LcNa3rnQJKXndqSWcjpnpthoqqO43eeU5rzW7K8wOV6hms3Noq3Fb+
T1GFN9gtxRjafw/dP43fpPZvR7aV4g2m+OQ96yPfl2qVfRjCVFPahNstBTtrENwn1sbtDdvu2Bdk
RXZMYoZMyiCv6PjxXxFHMrsA5Y91QXwO/EgT1RkRSe6Q/Wr2zEEFOB/+32APlX3G2V/pkzB9n8Gq
Tqu6N+HG8X+ThbN7GRosw++9IXQ8ovdaSD1nofSeqXPzlw2cxT3j240DwgoXeh4Oz3zKugMH6avd
GoaXzPva+Mu3OyC4uT8TyhuvP3Ebm4a8V9qxd03UbUEhOUtguMVdJyj4oeftHesdfedh9LB80khS
U8A0Td6TU81pUDSpzJynkIFN4nBw6O0hq0wKJcn7bn54Qi/mHmw6Cd89HDaSExGuIcwKwTXmpttT
s97zzHsr0dexxJ1z5QUoQ0ECQr5tKnL/evDaC2bkQPHXZFYM8hoYl8N8lPY0jTVKfUWdojlcLdEq
mzKKW6MuvkY4lBO3tPuvA3AQXvS9cQFzXKDzYt6Fne6nRFH7B/ZWVZplQopuMYMZ80EeVGqEEe6t
620dIFMbLHvhyzBbWYWwRSXyLZk/D7nDKXN9p9YTi2oVnOu5wv+vpj5sd1M289xAaR+2XBl1xEuH
NaRPb2rxmbHaaqcUcR/2fExdddnpmKrYFpVYtw+/P7awyFD8HzkP2Bpf1UPSEZnYHzFbQ+YO9cmf
tmktlrDTfal8qKBTFZHiUTZrOO9vPYGsLuRkqOPXSEkvucngUlkKcTMsAmfig9fdtP5cZltxJCSQ
sRcbtwW2UKu0R9kS8Bgzo+/ram9UtbR7aY+w7U4cJvn8WPHBSVLjLEY8ZGaKnvnLaYiCH+6XWo3y
ymPVGc4Q8PifbE7qgRv+er8isxTmsyWeNG8Gk7p3bmNdc5aZYZKIDPMlDJ3DWNfE9ShvunqlD/aN
c8Qlio8Dthtps9wLYNM5uMmcNXwJWWfR2XUrtnY54GQ/sSZU+vgldncmAxHpUAWdMBn/UWS6qs7u
5obyJ8QDYdSQw2N9C3AB66/adQVThs+KT4NtkByiMFNQ1/Xgbb+A3Qk2OmyFSej3leBcypSb25sm
Slf7MOnEuY+QU6TXwAcxYT3Sbb3bCKzjJ92IhMoVXIH6Dob04vMtgMSFfbjfrQkSw8LtdaqL2lez
uVmTOh7zrmVtJPMmwgJ46lvvGQiWXcLfM+5ZVOxgVcfvoPtoQk8cJaF8ZJ+O8SFVXs0ibMtuQqjz
W44jI24AD9XlCVE+w9UiWuU+Zj1+dudxG1P33iUKiVK9gQ1AXkKIMN6g/g+iE+aoHS6V0FzDKbUT
51Z6UVzvNN0Amush7nUeggqF+Y/o28XirV+bpoH13aBlT7KrWHBDxNXRi4xbdyv1hp/wZ7dW6Qwr
QMEcGMQBakBhXZ5wTKuq+RIuYJMPh+91bemgbQ1Oa2Sy9WqqQ6XPGRLA5kUvllDPBd/96WwxEb+V
w7aLK2PU+joiYLxdli5dSp/kW+hDBB1l0HjRhM5oonpw5dkhJrQtWEi7KhjBpQ02e8ajYnwH2CLH
t53TCovwKtJf47HGLUf1gw6vZb1gb7Rx7fEpjix7cbPVfav4lYDDoAcE8V/J3jqDCTv+dd363vTC
17ZCaakwmUtfdsRCRgezr8XzGHYLGUFwnqbUFa84vaBKT0Qw/eu0ssfNRPUzJ8e0KXIPat31VEn4
GcN75j8jtBDCLcYenPufGMzQXXCvIeJggbBOSn9KyM+dQ/h4Lseso2eRJ0fXt3Huutsm72tnmzY8
aMFi7pC1tts57sT8wTPKLIerheXAAw/PiiJY13Wh/MOHAdmO5Y2FYdwelyhr7jKjl/rSLPsWnAU4
MEDA1kPNkuvqTShppqAqpd/3cb6YNUXAEy/gfmpG75lHnJyNuSX84b6FlieMwVA/Ck/BChbRaP39
yp8XFjbtqFafp36WlxU9VV0EQ0BMig8vRsC5xrLxKsVkContPvV7SbyjloXwd4/01DoSuoBGoCnT
ydsA6jrUTrFHSX1v5RzEZzmZFPAu65uHFX0mYqFGR/xgCLJOceutwWXPpuV3N5EhvGEbidyl5XN7
2C2PZCP74a+mmeOHnc89FVmVahZsIlvfjB38P1gG9M9hNMiPuvJIpE+3IzyevsU16b0XbOCqyJMU
li/g2rIAfxJHbrCK/Qh6shTPC/HAV4OLpvByWGf657W8y+fBVut0npY2ii68f2tKqnKyDWesDRBA
rWLf5cUnSc9eYtQCqlBtnURnlJOqet00i3C5hOF38Z94dvnLvOVuZRj1/hi5ZtFFCIdwB9GYoznL
NFbZee+8Qz7ramt/hl3I29qKpfrdp5kCnbBh8AGVg0arw3PrZd0BA0+2NtHHUnMYks8sb/DADCS8
5dSiXwo8rSmqZpm/MPVxx7KF93kA7euRzMRr8sQF/YJwIY227gxzbkn59ZvKzd1AtGiJhHYnTP7q
GNSb2IKfZExnP7s9ll9ogcPhPtzdFknyyD2Dv4lhLBLRgJ9Fbiu5VJv5ZC9rRCLvFbIsQb/fQKVf
dfJNSDBF6x+xmff/PHQ2IyaRKfto6oj5E/Kta++CaaW5V3GswttgX5V6N2ghk3PV+yq8LA0l5Waf
xNxeOMNrbTmrgLzfhZQhLnYrlpYOuMhe6zZZXzDf5dl0nFh+jFyo/UeIR/rDyfBqLqYaLxYQ4aZO
rjqCbHQZJ0aan0E9bWinAt3uV83ubOLibLN93qyB7QHIxztlhX3PSj/d4YVqZ+BGPW3abS+lZHVF
qGF2dYVISZuSP+o+4RIPEiY4UMQPlF22OY+sev/EllqIpz2BaJ6ROsy3h++vooi1qp5HvR6fVbXZ
+RpRH18Eg4PM1TTt4znt96lTOdDYPv6CxUYdodKeVG+dCrjqnFsPgfex9FVz0kCr3X0vuvZXY/qh
L2eRee5pSoifeR+GoHnnzGBCt7bEWYc+cNResVdeRS3voceuXG8NDV48o/vfWhn0OajtowPllNn+
U6tz4D9AKtF6hSAoGJ8SEsdSkMWNspD4ffToJs1iPgnBBkrRASxcYVzsXk8DwUGimEFf2nMTkqoC
kCYaXO4CKX8ZH1vr82KWxVxRl/rgRATzjqbocLOhULHHo63mcTWQHbFc74jO0zFZFj4ygcmK2uNp
9wfSqzMnvvGmWth76tf32IlrZVSQvYnqo+baGoS0ditkRbAo0/U0ZLicbVNaA46uPgH3s+fHI848
Sh15JVMgvl1kM0pg4CD0hPhHR7mWnIDBzUPglnZrIHpQS7rIGCjATm5re/jloYdkuWqhx/8cqgUA
S0B/NyazumeCaJv5ddvabLu2jfX+xYqgjNMCgv2jOxQyISm9hqsImcTfBOOoT9yqx5yD2CYsYQSj
1xlBzHeOeF/9w64PdY2PTP3piP2xu+i2ipPrJl0SVLyBCnw6gJzZaaPDRQXERt6cawbB9BLxO/1y
k5lbrroj4vIyIDUe/qgFr/2cWQJWOSeF1r8C2K9vuAV39HXok/L9rWQ5ZBGPlg3dB0Scn0UMHp77
UwpMp7rUs7dUx84UUSbTU/p995WvcALeVYSH63hh1Wm41Kv7hoRG6/YWWWWkuNZPwMrOPM1Tf+8h
ER15z8ApTpyoVzfTsi/3zRpXTIuxdl+gv7ZnjtqzjwUNxfJN5DXCBWF2Efraw7hf7ZI5fb5CTTYl
VI4XnPvMQk+Aow9ouixQtp7b5TkxoWvKii+bc0w9yTRfkb4ZpMfK+Cdwc4IZHa/1UYCDsre3/eYE
vH2Lt9ZQ8SBT78kUCOeuDciBL7MZIrcI3R7vNr/xneMHqguws3WuspgsHze6H1BxNc+74BN3+XqM
ShfoStr7YbXe9BgcZoGmU3uTXQKnbb9jCJT37HJDiUed0/r2x5yJmsNfV67/rCDA/NaC4opHZo39
+4o/rRh0J1e4F8hTpo0wXmf/CWxJgASgSJBF6Nv5TijTh3lQYeb6eoDgMif1NehuxaDgvHnz7Gx3
++DBrx0chkQPAFjDRogj5P1PRwxHUCLMsoC/cRuk33uHkdcHsqOmVEysbd6bbiWnxJPZU8fKBQAN
teleIUnOfgfot7vzqkOemywbLGLEINj/6i3b6XT9DHlco4XhoarW+suRS7Y914ED28bR0Bg8hU26
owMF7jFPR6C3DySx/YIoFe1dPm9HPF5Cknx98t0zR5XBsStVCJtsT4fu/I0JtRK/V+acmtsR4fwm
4J4pcIh8LpKyYNzMa8o5x/o3BtZFDB6alcMWcUj7chAA4j6tQD6IHnwdhvNVazbaUI2m7Yef7GEI
khFlb5M3uH/mbEl+BWjt9ffmNv8e66HLXvyqQ/7tH2OX3RlX1sOTPYJvzClt0/ni14TRA4+iBi6k
D13742jBhu6WZZ6zO08mMAThuvUvBIx58YOzar+7MOBU/snvoUKua2RoDkiVUy3sqnHd2ruOkPjk
ZHS8/c1oqFuhGimpwkq403mkO3Pf7nkK9B4ztMcOVeGYx63UCCgmdtunHQhIlBhfESzJPDGu55CM
yy1H2LpgFRlB3KN9/HYiYKHamE3kQfDlQiwZzqDhUa1FsuwCMEv4Oihqvnd8nPRsBDNETNQhF2vL
94TKgWcpdthroHlUkDcVr2BW7C0oZNHPIxlqtpPzVGBSzCdMM+kuX4ftAr/5Vjjr/bRwi+YXHsD2
77Y3g8m5og38k06aJLxXC8GVZaiwVr7H7AMRtMx8qV4HUNbjvJMo8f00ZsBq3FZ0Q3HEahrOIWKT
HTEla0uHdwWqpgAwgLofR++eBCoqGGS98dI7Si63ZuvbV2+Royo21e1OqS06WzjVANVxCAL9eBCF
4ZzTKBiD0yTrWt4Yb+6a2zCVG/NosKGy5Kthypxasz9MGB7gdzUPwl6U7YgiPgg/VkzW2X7DRUc3
vHOtnFzhmamf56BBAGRnKf+YKBm+YBPTV1JmALW1XyGgP4hgJx62fxy4Wn4yk1iXk4VrQKNJtvLz
wLgLaw1h/RxuNCFYSfyAmIDMshbV4CNgdrXazmZSQXYH0OglpU4b9cHbMNtyZKmH3PYM6QyCWfP3
mG4b5w77gqBtr6P0q7aZX5+6VvW2QNqm5FXWzMHX6CBQPcUDsoj/h0i1uMvOnYxhlHv7n0bE/2YV
PeKblY7VOTzm3n30dup8ARHhL9dBq6vj0od18BudE2cM/j6mr16yxsujRGa3AkIlngE5SSvxqNOd
Iq3SDU+3zabRn6btu+QCeAHfJWpC+4JkzzhLwBx6uKKpr4hHk9o9JVGyjCdUqcjfFPeTt4c84BhI
nE2bm5F4sB9iVeKqmgSSJJ+otui0t6ZaT5Vww5s0GamywSLU7210fPecNB31nYWcIsuHZAfq2yGe
/3g0lJ+2idVSNBjCBCc3aoL0amwZ40/cM4USrclEeBjxkCLhckWiDetiM/61Q6rf9t2Z9Y2TuIar
3HoLn6UXyT0kg1b7nyS3wo+Fkw+YbzDW+r0dPjjejL2xcz4oX1jLim7irlbO2fnQEUsWGKxtxrPn
WK/lFMHop8Zxpk88O1h3d9ddPkQ7dOKM5ArdcbdtQPRikiJiFp/ctxbmoXnlnsb8ZBvhQM6me1bu
B90T9UPgciWz0I13xvL/hnAxtnSEppwt6f9IO5MlN5VoXb/QIQLIhISpJCRRfZXLdtkTolzepu97
nv58eHJdsqIUPnfiib13Cshm5b/+ZqVZ6cKBxpxzj7xL4E5+RrpL20zWUf2GliDtNk7qVtdKlKX0
nKAHq2mXNL4G2WAWYf86tVsnMq3vkxEmX+bYidWmpfERbYjTg4YQ5/EybGQWxfCp1ibgjUN8z+QZ
QQvHQnUGjG9k01AyRqGZACTtjCFWV+jGs1zykP4DfIc31aNX9tUwLiih9cVu9sqE8L0N9EnUB0Gx
Fqz9eTCNgYaEV2sRNRiW9uVbzHIkaZMcMRCBzjSznTYKttleKyVoFA+U3OQ5rQkY+TUcEZiBEOEL
sx8WL2sdrfUqN5zucAwa7R8LbxKnFOpG/bpSMjcesqQ3h30Uu73w7FHM6TFTk6x5XxY7BalmHcqd
IZriHVcYPOY3E+Uk00GnpwHYXpXfcc9CvMWnEPGOHudKHKp094dewaDawADP4rtFb7Pa02wHjhZ1
iZS8XFmwQxf1EPT7BtFLe3Q0wHNasgvs16YzmHMtHNZ2h9d26cKcmaHqxpUA5HLDOZo8rK9NKCpR
d5dyU7tVqmvDnYqIHr6xxWz8EBNGvnRIh1EeKigH86GN3bF6TVvVmtt4gOt+tbK+qp0BhbI6gOA5
w87WQtRaFBiOc2yNMUlul9oo37gIz0/saml8QBET32qt3VeHcQpj6xqyt/uMLVP8psYOZn9Lg3q8
pUyNI67tuFxvcjVwNMOLKmJviiCObpELICiiARuCHpFvWu9xO5O0z2LB0QyVzloOYzJ08gFplBHv
A7NLbnAjXsh0o9RN71puGPuiF3hmuVrdsFvGWvOLMB6ZXEEdHF5cGcR35kBrb9fmVv8Gw9f9HuFd
Pt0QyjcOV/kEw/k1y7u8hTvg1DbCTRdesjKRgOy4Eg4uR1Q2KZ9QreI/tj3j82Rg/kqzrgjklmN+
STecfT32mlyWWkxZjUIetLGX2g6dQfEEGB3/KrVBe6ug4BUb7i9wt5qoz1+1vKA2xCa+Xo70e+zY
syJiAbs6mSLPjJO1XeWIGHIRdexNA2JQ7Godii2KdJFKLzWUZoHAL+pHMUU03owBlQ91S50uBNGi
EPUyFcMFHDBPE0dbg/1xSPrF/KZ62FA7A1J1dtBtFfywR35q0wc9gmZ6afcoPqBJ9ROUltXDBh5O
lxdz51vg2PvUnqcatgLzJ0fMVjRfo2TQzCMURIz4GmGN06EGzqzZCHLnFRGweIQaYf5gPx/slQeV
hnvwwzr6RNZ3X8HL53TuHqN0LOnGwBANvCSf5pGDx4rTo2GGJhW2PXOt5HJflDsNqPulrCPZH8TM
JYt+VFjmt5FJMgG6vKDsH/TIqsg+rOfhhlTbAq4oxEYuTYIu3i2iiVKH0hovNO5zQVjgTnZxPx01
A8R6A2hqHM0qs3U4WhPKHAQXbbLDxqe4tpKilvdkQUTN3tZWmKUd3PiBH1R8hyPM+9ks9Lio1GYj
AicozLD6JIKJBgau3B0UXfzeUbSM5dxeJap0cw8zMPU9RSsHjx63bufAvqYPRy2CfAqxwW3ZEcG/
nyGXz1TOVm2Gt2HTF93d6C5LD0ahmIXoTUMuQk2HXqXtEcgf8iYI1BM/qgCSRXYTbMdAF5+Dkqbs
tjJiLroqitwAIl3BBuxG0P1mvUcsPtD6vwlMzVL7AsHCdZoy6R+VTlTRkRs65HpuVxDg7NrQgpcs
nXqAzqIcf1mQCBafC1czHTRatOIKqjslpl2kYg9NPWMiJXF625fGCLMUfvszkIGrcR7x7Z8oO903
6Iopml8V9vUWOZbJXRWfzOjZrqPwFY6QmvcVjpYWdwjS9VBbSWXu6/z3hRNXOMG6A0Z/M8eqGTdw
YZPbYQG2vCIGIR+2U562vyYzArhOFbAke/rKZ9Dqgq8dU7Ive90iqfOqZCmHu0zG8UMc5qRyT4ql
/IUTuYDHT1c/vI1gOjtXkMJjsetTpKQQHWnB7oK5q6/zTCTBFoTO+VpjmJMe0P1Rw/R5mlS+aow0
ujLMuBy3gPYZ4hraRZhIhuB9mzCgZ71tMtlWX8cyZZWZZkJc0Gq2OXDd0LvOA8Z2sntItpjO29OM
smQ2q/CexL2Sk3bIJg9cXwZenoxg15UmnM9FCDeJJ53H4JZFBj1ivcZ90kNp9MdscahWAuWwRdgW
IiMboa6za42W494VVWnf9JNCMqAAANh2jVHdjqm9vMSNBdetBW1HSCwCOmhuqnObMZNhfsgZh7eC
yiBmAVfcQUCYi3ir0/q3PEEsxejlAk2fVxhS0yks+5J9p4ElhbOCKdMDVJrU2Zuxk8vDpNH4xEmr
aA66QyTvtm5nER8lqfRyP8SRWLlfVnLfdWNQwk9L7ep+yZu4eGT9lrYfGNo4+YgggIMz2d9HChXs
tqyiAbInL5EqHNMpE/1xf4uvz+RcuVVT3IUzYnTfnfEKgbqSLtwe4tmBuRIkvxZUqo1Pq5KLE2CU
G+sPuWY51QZjtFQy25Il2+VdZJW7hpbojzanDe+pViubba1AjyirlvCxhdM/vdadIBUipkpLvQBi
h32oBhpYx2poFNUippK/BIcj+gxFbtJOt82kOAy9HMaHzihTG2FeNn9RI3b2DGHnDmID0Vw76Lj1
g97BWd30S0jfAc8GNvYiRGsIAlVz8uQpNJbNlNoGPzRIaGgAy2VQjXXN/ulGKmxoEk5RvHWauTa8
HGdnf3LZPrcwJTEntaiQG86vqWk/t0O42JuxJfWopFCSyKvCfv7cpoHzGNK7MSgXoOPvdNkFydaA
VARXuYyQLBe4GKPIyKx23FiBql/pcdCCdwtXcHuVETRBXk4MWkEtmB4hghupZwq1ANLYvYxpbCEI
9jC9CdXeaAD3/RkaDHBVAXWUsivVW2BAqHG7Wo2xtk3SlrMtwAhT+tMCGfxoTbnzk54CQiotQAjg
iamehLeU+fyZVUyHECHlvHGMuSRYuyDlCzOEQT7XcAfLm9Id5470b2v4wgJfM/aGPvRytyx/ik7M
v6Daxqi/am2Gz+VQMANtmwilEYvuOWbz2NPdsqN7jSDOPWhTuzTbKQyCxWuE4ObEdH8o4Tf9oiHu
7uDvrToi4ObmZZmHJeHH2dS/I1cMZCFDWN/TfaopCSf4Kj7V+uhQizeNsymDhV1P0Jg0t8hmitIj
y8KCu7JecnZThDv6hkJ2/jq4VvdJ1Eb7bcrVfMwwF4qv6jYzrxWZ7qsAdUQ4k5EyAgdXYYMPmhUk
NzX8tRczapyCcrI0KijUbNxMeVVPHk5UAVgmWSTq6Iyak+5mESHrcUfpHCIH4sKhgqSHHYNWO7AL
nLB4IMCr/oZJbfQUz6n2zegLGje54jS5wdEqEx4Q5WBtIa07NyqZEIEQRyMhMenE8olUQXbIA3M8
rn1NenYQ5scNtt3itpVT9YMA43j0+kliIuDOGXpv5ZShfZhcLCbop0AXeupm2+VSx9lDmLJyv7Tw
6GI0L0FvYw4UWM+ElAfJAfxgeqYurL/aMiUOShhl9Nqx601eluvqR63B1tpAEA6nA+bs+itTAiNV
riY6dyE1TveYQ8jV526xJEEaTZp6rdu37UNRdw2EaLEYb3a9FNxA6LMVu1JhKr0LF1V9iolOEV5d
9eFDjPHTTw5zZe+0PkMTz8UUnwRkW9mPgk7cBH28VtxlllHCkBMpLatmKKECLWKGhF6hN4XX6qTW
UZlcyLYRnHlgI5N0Oxq1eEtsTSOiTSHxuMFfIsaEqIO81R/SsBwCjvnRfsGwfESbInLrPlQh9x8j
ccXLECiTjn6ppsckzsLs2oaE8stWQ/zSahVrOWdt/QZHl36HT12uthgaRV9UWSbDsY4XtBYqVO5R
Ix5kvEPbRf7W4E49XEgzFvOVY8MYpXgcwEHKlBTSTdpN9rd5nOj8T73bBYe059ZiILiL9xUhIjql
UbsCxogZ5WHRlvmmr7ux903kc+7OTrmoohYcXXVNF7TNWYQ1v0LrSyBoNJZJSo8TP4idZXRJdVeE
AfYUzF79c8puURygWxGEpIl0bp9Su08e0nZe3gyUCv5koIik69bPSAmHsg73MOqsBWGRA1TtBnib
bWVFFeAXdi11aCUaTnEyjtLwYOGrQJ/dkmW4myT15QEsPjK+T+00Ppdy0No9gkT7dunCvDnY2Dl8
i3tuFgCrVf4EGbMYN6PFi2MauAUYI/t/htjDXp7KrLfmDeDBDPO20XBPCw0bZkqvzWBM3PDn8BiC
TnqmPsVM3zg3JIXLUP/sTIdLQgdboNt0oz1JbjtL8Jj3udD2AvL/m06bzfblaIr/+qWycuAUW38I
ljSHLl86/csaAt3C9WoqSgVZuNbVAkky9hIcP+4LHKckIv2QqbUamtzXLvR7bybkdNmjGS8gvCKK
2WDxqF5HdPAg547Vvrp2Hml+D8b2qUZmkGxQNsd3HWTgZGeISj4Y4OFMuFnQEDDnMg5ukRHGyDXT
xr1vjSybDsgriTE217YM/Jj6k2Z0oFN6YbqRZ3VZzUrSmq6/d8dwCr15zIjcavFCL4/sVBRfbm4Q
iczMzIjRmZw0Y2opLEHiIg+OUUiLjE2pc8ShMqWFHvI3QJSvAk+gDU6s7YxM+9oqp4HJl0NOooaK
aMdgxdLD8DNoXP1Im8i9TzjpMHnhTPluo9JqruIoCE1PmxTwA3jEKDyFVUi8Q0GrnsxgMWCuiyrK
CXBo1EMX1Wz4bU+9p+U1IlecbSq2cowOXVoDbhaK3ZIGFSCbWam9TnMK6lIRCWvb04ABhNT18ol6
jZpuLHUDxVrLjnVYLDHfZwbb6WaY6aWNVhKv1XQD6LwMdgIwVsbRNp6g824G0oySa1HpWbuqSqgq
f3C9UQpjD8u85z1zrFiWTrIWveL5UWKo9TUo6xYPhUhAp19iNpM9tltdc6VzmXkKR4W8VFpVDAEI
XdSwKRNY5bdgD+BgYdnKL4GTBg9duAS3Ou2a4FqW9qK2WGdoo+e6o5Fvltmw5+sqlBigTZ2e/yIg
sPqmRX3wZYYDuvipkskvOiAxwV8FbIeN0y0Dtt51BDRmBG5+g3E2+6+QQ/QDW6JIHUiBIc9wnrPZ
5oaLu4Gvqaq+D6LaAIa3uYN5VkO/j88QFciRLDsQR6XBhUdWj45s5zR1s+5ytrnpEBhdySKHu0oo
oHWkQUbTAhpMEuzkohyIabCWycZIs754Qr/QP8xJPzyKvGzZtiGntzDro+lrI9f7ClqQ4QpfBZhh
Tpqr8Zo9L9A/MSURRdizKAboaJZleGHg4NegGrhpGy6qa8Sp3o3XgTPBg7Q0C89L2nj51nZCQw83
KclD/9W00Vc+GqrhDfD98K03HNjc3Fuap6iroN/jbHNdQoSyvGCmGYcHU4i2LBBh/DOse2PaQf/G
xmX1vzA3CxSPYG+Bw3SI/4X71QrM6AuG6+WndIpZPbEsuuNsl7pOQyaS14htQnOTMHPsfUL9k3hW
KnCImGPdPZRuIm7oz3YFoeYA3vdFn0G+AbK2njvXGdpN1YuG1QDPJwBeCDlBJeVke7cEce1uwjUI
edsaxarIDqlzPC00khe7TeplX9Ny6R/4qdNTw2GFvT7YFCiqbYnOW5AOwJXkLLN5XRa9zlwu7Rfs
m+gDZZlTvbXuoJqNEdoOR0fWo8KAtAFHRDad1m3CNYZ2m4ggjw+NPlX0C/qGRAvQIdHemYsbPwP6
29YdszHD+dO0+8AzaoszjjYATfSwhzkNcGnVoaenI+4u/KdD7WFijAdBohYM7dAmYtXPu0U/BZwE
+IpNA9n2zTB2yb7F+j7iwhUNd6Y56KshgBPdLovQnE9hIOfnfF2RwBUJt96qdO1nvQHMhCJVpddh
42QCtxy3fRlof06HHL38Xc4BQb5YQXxrSAOq5Kjox+8dBs//4X4gb6SWS2yKlBM421BCiL5Clabj
w1yVk4/TkHXVNOQTbhCphN12odJivnLvt74bgKJfDdiXlFFwjAA1oUyqT7aZicobmsHGtYYDetsi
GPIxlRjqA38XpZt2nGgUZKZd6TuBSggmiuzn75kaQbeXIXLDncmNOP8OMOt4yHVXiEfAPDhy3dPE
Ec5gfzWIAVxJc2qLFaws95U+mpkhqDei9ZDA4xntQzaKZ1zV9E9Ta2ZvGvPkW5tP5W0kw3mVgARs
o1YwF2+I7vVVbWwAn7m40v0X5RrpbnRi7Gkzc4hdu8z0+TqTefagpUlqbRc4v8nGUpAOXnC5CFGu
EfaJ0gyTZbD7hZsjhw1t5103VePTlCRL91TSuEMD5TbdlxyMEvanJa0XuBajc4AuJmpYPwXbJVal
ytrUNRfR46iXWvudFrlebM0xrqsbcI7yqqTeWg4N3BfTi/RQQ54AZQvDnXyKHqlLzO9GGFCNFiTW
a/CxO8hui57UHdY45DdsajpMJQCzqJLDsrgz6rAio5iubN1lzkWFpGxmA5z2swu1Z9sb0dw9uIVM
7xDGNMnNWGWWlyo9h2SVhqKACZzI0AOXqitKymHtiNZ4KT7iaIYM3TJip/Ahy9hiCw8reMVNK0we
qt5qkj2BFmbhNaY7wrt0zPrOAA6sN0as86sRzZjmlelA7YaB7WSHzMiz6ArAtKSOI7UHEnzRzvpL
51TaT27nBW93LNXjbOcSduWcNPYG68c+/lSHS7sX4TT3XmZOIACLObRwXEVQ7mHRJQ8GrkXYPpVl
tdzFdS2Ih0U2QwQbBNswv/sfKIC21sXd6NvOEF1hslmp28GMA3ezqHkydv9jBqKR8F5zfwkGAqSM
vKgK7HNkkXkj3r7THoa5XvK/WqAnlEk1H6tmLpSX9Rxbc8+HQwSRjsePjQnP2IHatsIPFp/wNYXo
xHiRNuhMs6fqfWyfdcL/SgFDBIquyb1z+/FQxpqfdGKnieEHsUD2ancqfv/9H+GWyer5iTqn93ss
D3YBBkZebJvO3YzRyxbESH3XgoX7hUsxSHcbynNJdY6oLxEXjMPPmT4qQdQNrSG1ZjDxS//4JRpT
GvhM7/1WLd2+x+ASs+t4OHz8wH/bRBu8WoA9U6zZDOp0lBBYd+Za4vdB84kPGH4VEXdHXTiaD57A
parOEFd/POi5D6rkenoJG0P70xQB/Ioa1dg82pDn+NdBc3IcI75GcDlcShE9+z3/GOrEOrNAODkG
wJ3+OAzGA9QJ58C/1rZSZczmQMPvCE6Pl7f2sqtG1M2dWtztGnV8YWad/ZwQ6ojMXU1ST91RlT3Z
mZJN79v0kA/CEdadXS3OBefps58TcJlnEEKSZPl+0ogutGFKTb1fIT32SYAIPYc+zlf8roqrpIHH
SDU2/F9m6h+Drsapf8zUAXpMb7SCuzNJqUBk0jqWY2N5/zxpsDN3MJ8mOxBT7ROjW1y2XYBH2fsK
b0OP3n1316djgBEbEr6PhzrzrVxGMFYDaiKt3BMn2x7jJJghSe8HfWOihaXBuYcxSQP9X8cxdaE7
NvbDhkGL6cToOirYzqGzsA6SVtyViwkfdJnCC3Pib6NcRkGhIAj8NB3r9GkwXoQAbjHzAqwT905Z
m58Dd9KmqyVOTB9cMDAvRKj/7ZRLqpRuEiitK0Oh8H4/IUwCSxTeQq1PidB/iSyuGVqSpd5U2CHG
yKtjf2qXOLkFpnnBxPZ3htP7DZy+iXB4oQhPyaQ+WQHYAAlEXvHid4NmG34aFEhkaDW43IKrwiz9
QcFA9JueeuxIl8CuuaYY1lXfI0PYp7pbc7kK0AfTp8eDxcrUnG9RPQTWsUAaC5Egx9OTzqvjhle5
sujEVy3Wbhny+twj1KnDRRT/EjiD2SKfVbOIavPP0wajZy4TcGekblsne5rhZmUcx+YMpzW1nzF9
gsuwRPrjx6P8vUnjiM3+jNeoo1xaC+8/YpNqqaTHMdO6wjIg0sZuqw2R6Y/V0h4+Hurv9cZQLlCl
K7FDJMTt/VA6stPFCRVDDQFdbglSu5IIL6zqcw+0psoTKm9LW5zODMyg3KZxJdl70Iq2c2thY7Bw
qUOjcCmE7+9tGGM93eDgRv7JlzqZhKCbSd7LevLBLDQgvZz+aTlCmOPaf13XerKzRVldOOvOrDpy
8QC5DOJ17b+CxqBWFwghnckPuZWVmywfMZjqx9UTCQdEM7rBpzV6Hd0e1q+ZaXN0YTc7834dAzMQ
IpHYZv4qWKqgihPVNbOfaDHBHPaYearpR09gYfPvn9LBgJsdRupQb+TJhAntBCv4lLmZyOkF4m6P
gIveL1tgfmGks1/yj5FOvmRXa9jB9PnsdxShT/C37LvCLWekMObg1ziW0KN17P3H6+HcmySzw5Q8
n6T7cVKUIRIL6bekox8iL7mqc3RNmkRhAHrc/B+ejxW+zlEmDjlW75ce6jru6g5akRbeyA8WZ/iW
V9yTojjpHrvOMb7ONH1//PvzOVwDYeW56AdOayF8pLmijtXkjxKD71HWiI3i4b9+Gt0LJ9GZz0cS
CSGfJpuYsk+jhutZlsVg2KOftEP3gCOo2M9EgHym1VvfOEEIkTHW3z5+urNjSpP4esXMNE5Dq+IZ
WNFY26UDBOGcLnCbXWd4xu/iCRMk9P46Vj4zvHL5z/ek36WRgUWLzZc8fa0G4J8cgq7xmxF3Lfgo
7XKwQcTGXYSX7q+Pn3JdYu/PWS5HXE2IzdBt2z0NxIV8V6QYKtWcsFaEDptOf0Zsxs8y78v/BO4m
4YWZ+vchwYACoY+D5lVX8qT+a1jlY4RsFRN8reWCigldnsbthQlzdhQSJ0ydNovi871fD0ZbYAs5
dbWflxPcFRe1wKOb2OaFh/l7hYs1xYiima3SYCm8H4Zu16zqOOp8zHO06450xn00BfndrFf/HpvE
UGR82jZMIrjiJ3ulO1oWXYWg9W0wtBlbEH3Cyx2jQbjTA43I4arAmvOBDKKMW67BMf/xRDnzRjEz
IoYI60Ti3MQawPHH7QAnxyVIgVN9K4j6G73rob4gOfry8SjnXqhSeMuzW5IjZon3ozjxUnZQans/
ys1oHyz5K8Lc3FMSzvHHI52Z+KxrNhSG0y3iSd6PRHdhjIxJNb6dLPqhn5wwAb/G1Jn+89AfsE7t
/j2FmfugaVOE6QaXx9Pc0qokFEFgOeDrjTY9sD3jDmQv7rWJ7nb/8dMZf+eJCNB7xThMF8Vo7x8P
VV8EJwZzI4nOM79aI+cauueIdDZoK+RVazXlf+hfx1dCBUyPPVB/NrHr/ve9jAmjWzYUWk5C5+R7
wmyezNpcOQxwep/xoKVl6cStdpxzSPYfP/OZL+pySguKaZ0n/yvyU+WZ3cdx78cwva61sbI+B3Wf
o+hrwU2wcyTlZfevQ0po5MwjyZ8uqYHv3zKsnaLI4qT1iYrAocGyPfqw7U7HvnxbjAjSPx7u7zXI
cJSEJKVQL9mnqNYyAkxGndP4kRH1PkYWKDp51guj/L0GGUURhskuQwadOI26g1csgzFo/Lhzlzts
c5xDFrqQq1fLlo8f6HQovhQoMhOVe4kNMrh+0j82Fa2WOPD3Gs10zFWv2lK0sFZVuQ+t+FKFdHYo
qhXhkHYPMniyf9F8gVHWZLpPIkhxpGB5QT44rtqs8ML7O/1Kvx/q/43knrw/YxZumnYlQRNRNe7H
PrB3UsOW4+NXt/7ePw/udRTOHAS3IBvch05GGZLZMKD0Gb5BJYJzqmV/4QUrn3pd4YliJB7uju4t
2SetN+FVeGGxnXlIVphhMT5lA/4u779cStgxQURYP5oQMK4KzemP8So2+PghT5c0D0l1YiGUQO7o
cEV4PwqmXLaM2Vn8IrXQoeeoUWN9GcmDid2tRazLPyb0rOOhSWD6m+R6cQN7P16/aBQngab7NAX1
YQtJPHlpGoWv3MfPdWYykoC9VuoMhHfeegf8Y94PMH9mrbBNNCw9/O8AbzS8kjpAXJQ2mBhcGO7M
x+IsNbmSr1+K68H74ayyhkOO/oArs4UUqU6SGz6uuoDZnHuoNVidD6a7ig3k/ShTaOKhguOmH+lO
4i8o7TaJlpXcY5FZffz+zswLYEJLkI7prtDJyb6RJDg04IW++PoUDV8V6Ss+Qqxx18u++m+ah+8f
D7f+8pO1JsDeOLZNmE8UP++fzGnGvlh0hiNcDo+cJcx/EY/ofA5JWdhi3GreY1pBXnFO1sbHI/9O
pf9raItjDWQR2M85eal5FiZtXUM3AssMreuqkPEL/X/3adAca00IdfBji/rwfum1+sXM+3oPr91+
roPS/Dp2Q34/AJF5H/+qM1+aKwr3MYARwTZ08j7yyTDCOJWEd0atdSRIrb3C0KL8DIMsufACzg/F
NsM5YYMan6xIVy7o8zWbL93p+B2WDRQVKy5uSw1Wxf/hqUxKCNNSnOmnp2s+mDUx65wQOHSg18Hg
udtlWhQ9obXuHj4e68wEFgYPxHlkU1Sfbmz1TJGdtM7i0w9f0i+hpfTPE83z2z7D5+bNNGftwoZ9
dkQFyELiqbCUc7KVRloeh0ZaLL4xVgp1OXaIsL5IKelDcMcsvJSnfHp9Zitlh2OvYYUy3Gksbzto
larTbvbTKDR3k4neb6igD0FHyGFKhm+6K+zjx2/13GRZ6yJuR5zy1mmwshvBY8xDC0S1UOUTZAiU
jFBgD+WYxf+fQ61b7h87eFfSrw3xq/AX00lir8A4/zFP4cJstEw35wtT8+zLtASSHptWIsfT+9Gw
ubWdCNqD77ajcT1iTn/oZZb9Wsnjx3DBaQJP1+rCHD37NhWFJsIqVrt+csSvTLRq5K7pW4hu7ibM
8Q5d1cSH9Rpz4dw9t8GaiCAMblhrE9N8/3wd9pmJNhcMBSluW+cKzo07Y0s5Fe5RTkb/c4haOtmN
XRYXkIJLQ5/sZUnbIK4u3AltvEk/ICzrI6pAA3Viio/WSLFBmhSxnnBfL4xsnBuafHuDxWazw5+W
cLVVDTScU77q0DSlh14xGKDxzfGww+I2cbbEZETTrjClNW5tKLb+jJYzwT4+cK+whsL9WYcAH22d
QobYM6MLxttwngJn01h1S9DOYo4ogkd8bbx/X2nAw+Aepsv0UCfTP4/ywJhx8PLrzMn2o6upHaL5
jIpJdy7M/XMbFyOAEnPaU1WcnPX6gD2xHJfFH5p63odl1B6Jeil3ejgvNxhjzIePH+3cWls7XlQV
DPhXEid0WBGGGJf6gxu45l72or+FyxGED4MoTcfPg9VPwUjb7unjgcW5ke218lyPBOq0kwVnh5xz
OtYOfqlNZrVbuli+Ni4JJn6HyU1zIGtXOXtSptLYG5s0QtdfI/+AXDhZLyOGAcU9qovUxBY9Rs4T
lHJ0dhVpY2QzIqxP9y16Z/1I8J917XC6EWWKRRg593AvW/Qk7GRbmOjL5wQLTZg5VtXkxE230fAM
cUt+H9p+vtGtNSwOjU73tnTLgnOCA0Vmh5qkfp7HRGE07NQTLPUeU7dr/GMEGTgfv6gzM0JCA7TB
1TnJmBTvd4spKbCzW5cs62f166qMTLtO0mj8DseljvYuQqlu//GYZ9bqem9EkkbTiTNm3Sz/2O8r
8hGiodNGHyZd+wOGlHpFmpT+BMJCWBwJrM/goBm4NvO6gAA+Hv3cE5OovRIPXQGgsv66P0ZvQqDL
qWH0WaqghA4Gv7dj19hb2jR9GnT3wlRcl+9J1Qn1wAJJ4cwB2j8pFnDjE0OAtbof5iQS4KbLUtig
lIwufcozU3511uFS71JeA9a+fzAX31MkWfnkSxwQIlwXdEODIp6TwYkDaYp5fbQsN0k7J68fv9Ez
hxtuYbg4SUcS2+ucfM9lTFpbt+hymZhnE3pgx7PrEUQjBm8wLfNCT+3c95MY3uKahgXMX9CUxJhm
rpEY+XW39Pj9dNhdylgzp53qFjw8bGy5L+zQ5ybsygSigYeeB9vS92/WKaOwE1G9wJjBPPK2S1fh
rB2lNuS//BU7yFtVKDFtC6cLLpzmZ6AJSWyDIDueRiLo6vuh8QEr9HaJZp/dpj5yLGRe3kFVaxyZ
+OSkyqNNGNOuaBJt2VRD3Vx42+e+LZgE/VM2UpOm9/vxAURzynaD/aErHh0Ccnxs/H8sZIscPp5E
xrmRuCvA0OF4Epjpvh8pNXCaKsKa72qA2N1HiQXECA9fK3Y419Ab2LhLXt0K1aOaJcmk+A5LqjhC
nHK+6Hkh4OOh+fvBKqjtqxgGR+djGAyq8vHv/N1IPV3PNOksygy6dcAO73+nZhok1uFR6Buc1Nkh
GPK+uoYaHF715NEgrh3GRqAFMZJrRfAj3kRhsXwDbyxJw5xSNBiQvIuDrmKI6QoR7M9Wh32Mk68p
CNVYTNVt8b/SigPuMmghuBYSLRXkM7qExHUT9cPWWkxVsSDWzWvudNl8dLAuDXeEYacjfpq5wqW2
6mZeX5xWGL53bKM3wzwnPyYZVY8yDsNfgwqnR1llOWE2SSNe9dmMfwbjmrJZBuR/bcnKJCcFo/bm
SoSEau5yzZ4LAlpG80robV58u/BieW8n75UDiOanNNcW2imiDw2mU24+Lb6MkIuafYdxeIvw+eNR
fheCJ8NAYYKGYIDKghmt28sf2z8rPAnKDEQRJDVtDi2BIc7W0GZUG0nQrsxumHj4+yQRDoqldOav
qIKJfmBKBIjVHCewvXBZHAeJaEVoDzZaI0z6sWujTbXUU7yZ3bExdtBCq8ZrRzzhti1RSvbBSctp
lVcvSIVCERi/chc7GhQe4azIpKvUJ6MiXmmzQGq+C3rD+pUqQ4v21oQG0ReYdj+XIfFVmwFbe+Z5
239yR5goexcOPHqAztKI+m5mXClr4LKvUSSSn0S7jvHOxsVx/FVGcNx9sHvCeTCBsYpdg+Yk2BpY
Ak/kXOToMLdhHdnWhU3sd8v85KUDOYCawbcCMLZO1ozZ2Qm0EPSltm627pe4LNjRIlm2z3WloW50
9Aj6fpCF0b6Q7Uwma22aNI8WsltQZg/mViMANtp3Tq/ifejqzRGk1mi3De29AIZYRBevp0mAoSLM
9MeyKTpth+2z/bCgQoOElGlC7u0xjd1vxIXN7feoMgecBfDIMKF3E797NQUYAWNpvRTRluxoHVcE
tMzzheLnd+V5+i5WtGeFK8BhT6m7GW692FqEFoBPH5tvUrrV+F+PIdNXlPBR+6DLVoLOxIM9Xtf9
hGlr8b+cncdu3Ey6hq+IAFMxbDuK3UqWZDlsCFn2z5wzr/481Oa4KaIJD2ZjzAxUXcUKX3gDVVt/
S5lz+M8Evp+sBEQLFy8oOO7Gj+op+NrLE2EpSI3GhaI7WgYfYeMJ5Sv1KP0Rh8f++frpW3i7GWoC
w1A5AbE4e81ku0y7LBc4mEo0ZpDbqwvkjkITJ2evhuH7RBPI//fUm4If1XUATryf9izC9cZADTBY
0NDtSAzjpmpQMDh0Kk4/3wfC1LVe6EIUZuHHZBGK0YwhxL1cTb8aaP2OiuYkGmx7DT7JsTQwWkDf
PvkGsL47JHL+5fqyLsQnloKDimUABbVBL1+OaVHwa+vU14EAmOB1EaOaDNytpHssC5s8r2gpqHpj
dIas7q1B0bWFj8oIYDanTjq/Y7Z/0N4G9WixoUlxGmmTm1JTHvA+zx81E4vTTY0vBWSFmFvsIYXk
D2EjR3XlTg2bVLuN5Lr9gXblcINth9v+CGJJR9BeTVElGZCPQDkBuAqKcxAXvS0u8tGTa3TYs0Rq
ayDIKiYKsRT3rxx/CUs3z6sEdmOiMncBrfujH9WIUWl4mUK7QqccD4wyVNwdVgvCfbLcHrxEpk3F
Jg88sreLeB3alTO/kAJY4JvBOdNQxf9ptu27ZERAAuNPwN1Ix0PWQwUOgf+1yISvPLtY2HAU7Ohk
Uf2Z77wuwMQHDVjDiRrRYZJq4vfuK+HKXb5wWwBno6xLX4K8Rp7FwmEtbFcnh3J6fBh2NpJ0eP7V
0l7LaH1f39afGu/UPS2bk8Sk2NVgai73NSQSaOh4hTtlayKVYCTiVrfqYB9IYrwxB3PgcUjq73rT
ajtfssLdiAHPyqou7O4JLkWt0KRNwpQvf4MBgQZptNB08MLOvsWhqFHbV9xDZnXiG4b13hqyYWnW
7BTuRwCDFOu1WRXNqmIjh6lmTAlq+iKnAq7XmMI3tkW+oxmKgeSAT1PU9UgGe0GHS+horrwJi7NG
IO7jYSDzmf2GaJCH3o9lE4VZWz9EUMy32DYhuAYmZpdpZrhWv1s4IuDLaZZTytd5FmcRAioOsRG6
jelA2Ast1G7saF8gDrarLTx2zFyf/Net4AnUDspnllxtbZMnfhBhuWnp3+wwRrCOAYJKr9c34dIP
4yoHc2FTvSULu/z+SoY3QidLgrNr6U8mWelGNK23Mv+FV4Mz9f+jzHYZsRNRgRwYjhwp3p7I4Kdl
1+q3vtPfWtSqT1VXaysH2f58XZBFgx0jLKP4qM8+sYlmGVLelUGdOBvsA2oZdnsI0NrqbnOS6nSn
DIF5oxjNgDqGChQZdpzvGsfry7twndB3VCnSaUC+PqXWdtAok52O4Yy0wfah4RG8hiquaXYir+zp
hVeSoUDwCKCdUO6mL/1X5B+JCM6XpXILe4H/O4JwtrEwH9wnXjncwULsbxpEIk4EbmIl6VjaQ+SK
xB68AZT+5iMnKLKGw2g41YgaXyrUdqv3wVojd2kpgYtbtIwptRJ6XM4PVcwhCpi90409LpSeknBS
Q+0b+sFf//2j2SrlaqYCXGKeqmNLgvmOlvDSwCXcRFGQvU0F7rugBt9yfailg8G1AEoO8CFmGLP6
g5Qi+Zjn7I+kN7WTJ6TixUgS9TZgi96qPVr3plGuhFNLCzmV0YAiwRoChn+5kF7Ya1GIzatjal5j
7iXQ+QnF3DbfI34T/rg+weXB9Kk8+NGYnk1QL+0iwRdJOAE28UQo2SQer4Q36G/pKwfg81BUTrjT
eVcmLsj8KhuCQER6yyVjq/F4JlNERdwV43M++muNhs87firSgLGEXjr1Lmc7HjGOiOBOFY5A+QCq
Oo9Wggrl4frafQS2lyHP1DrXdMC9hAfAYC+/FHpAWlCZvuYg/+wNBzLuQP0imqzzzzhq46yE31lz
Zl/Jv1NsQRCV5plAya2KXvCGlF9sHaDntkzCAk0xJVTJ/NDSM1HjxaQOh4uqVspd6NbWa28aCAEo
vpr+N0I0eW5zyBIHF99R6YwyFsr2KD2H6kahzmPdWMjUWZuwMVVlA9tFUrZW6xrvcRMJ7Rig2/hu
CpQvEC6XxB/sj7X3EjfEB8xqrV81gsfZljoNhjVRq+a4SRZmdfTtvDFfoOJRYY3Q82ifqj4O03OE
J8aXMRVddHDbfPyNLWWZ3LgZrgm7oQOftZVxeHvpkCkAEFYAt94Cs0uVAyVh7HX0OO20jYdow3sc
uX67z4awRsKFSOguyiUDZ8KkqOUT5paINSpyIm8a00L5HtWR0l95BRdCHwJKe2q9kB/yVWePbVDL
MnYVkeYQ0Y34q+PT5f2SCx+CM4XewILCHIUYhPqGHaNNT1UdEXrkOtG5sHK7XHn6P3bpbHsBYSKj
UtjFijkHjLR126HeKdMuS/xnq9ArxFdCZOKwZu7LO2sw6z2O2aiQhHQ1M0m3d77uhwhBaRo9VwlJ
pyJPX67v+Q8G3PxH8W5zhAmKNapll3t+TDJkPuNMdfR4aCIUXHBcvg1SpFHYarb3zRxp9tz0aYBO
ToUQfbhNbHmUTjCk6viU5EkfHvQgwfVz5Yd9jhmBKECqUywidUvXpuvnr/cVvzoQv0OGiJifZS1a
cW4e7uOhK+y7wZabt1Gyo2HTVpGVbRHZlOst7lf4h210nNle1aTu5RsJBS5tx9UV54hz1PUboJHh
IQ+U9vf1X7twQamySm/Ssvhrn6DzArtUTGZLDQhHIj9HeMD220FDXnNlVT5HWRQDxNSAhJ1j0T24
XJS2gQ5n+bLmyF1q/4hbD68M4LQPGrkyikP4AiVIbnfIQvVVjBRVEcJSXYGrfH5DcR6jhwABkWSK
OPbyN0gw8BFvKriM+ccze81CtzdRUX5Bwd9DZHiwb2IAqiuneWmJp93AQZ5I23PMQ5CjrVXVI4Wu
sVUxNU7CEz1pdeWQLi0wYFfQDqCMkFeYPdZVVfk1QmLCaSaVlg0oWM+/6XCnIGHqSIJ3fa/hY230
SHYP0EHcXWelfbm7vp0WnlZiWJCVGKmRuM1BF26MqgOkId2hD4YhDDI69ntj594XnZAmXHn2FhZ2
ogSCBCdT4laa3ZIUN9o+RSrdyfJEOAPFxi9jHXornZ/FUWg9gcemYseZvtw1BcsUoqisOUS13skl
O9hQ3C3ury8cR46/M7vPyPn+f5zZG57irFxzSqYkP0y7V61FX+qnXWSR9pabALrOsu6r3RF0p4mw
T1Ci7eeiMYdEY4yeyV6vVLtwPA0MndPTHgsR0h3qcYfDlRrhqJTgWqopNc6zMXL8k1hFnodn/E2J
eTwjyhu4rvT1d9Tym8Kpcj1uH6PpGkJ702p/57oLEt0PihrdN98dJaQ3FSXd1JNY/QEhqzQ6evhG
tKD2Bq15lHwzUh4Akfj9C4Vd6SuWXWjPeLHXeGfRWtg3YNDo/Yf/SmTu9BxJqF3RBBS1dAOP1LFD
2WM74h8XHmnx5vck3UG8n+6NEYZiYDzohL8+tL46fc8iWT/owlW+WMB8Hkt+8FntbMXfeb4n4wtT
dmW1G0c+L/p3YVjcQhoQxBNoLL4qtWJFWx+1/54p1ep9Vytj+L0aMYLYEOzUBE8uLkQbO0vK/KcV
Nlb5q45x7CTfjm3/LFDmGO5HWQpf62Hw3V2B9XB2QFLIPrZqqtXvNj4ozwjzJNHRMFBju8FDZ8we
5UyU8nuKfmfJfKUcO3DfqGg71aP6jHYmjPyqa8J4n/d5kz2GBVDYrdwLK3hTKx6+U2WVCcqULIy2
VZJSRTVEpK19g9CmGzhAbKAEjsjbwtTIa8Qeo1IZTlguWdaWrnstPcQ1xfUtZlaItlpo7Lo/jDw0
TnWtophPzEPUpvGQf5dEWbWb2FCi/iUec9XeWaDttAc3CPV8D9QJ21ETkTTrtfNoS96OBb3JVwPN
u+zNiyJJ2ahmWd9oJfoGRHEyfSU9RIXnVqpdhPa4knRvM1IN1c/lGOjhjZdkJa3WCuTKBuUtScFM
bjDwQibgqw4IktBMwvWZ0E4OhZZ/a6vA7L5VQqrUTUzL5M0rNL86Z0GK1q5X+RCGe8oK8s2AL0+P
em/MgHatZQ9CGNiB826Z8gEJWBnBFAMBrD4BOrDjQ6TlribKwt09NxQ93NclVoN0Esf4JGd4iW3H
XKg/MbFwUa3CqoIefFwPX5Cqx8XCopbwy0YbTeOfRn+XJdFQIF2T+s02ohrwy3VLSOZmhOX3ObXs
/rddmUGyD7uczy5cvcdV0DeF5Jg10KhNjBtSgJ+PLeX7GB1WY6NqAuMLOl4q1k+tVSs401nar1JQ
qqH7RcEOIHgFpznx6yrZeWopB7u0l4LkRsHMKqHpgGssOvJ2+JphBnY2cE6gzoGl8RdZgKHbWyFY
mBNV3XY45bYSVIe8bFiCShXV+JWMNbhD3FfOjnFn1OUWAzxOlukPJIy9PyTerazUmBFjNIynMizj
dxgmeFPpMQo/21EYjb/rutZDrTqXQmRVjLKJtm6FCs8Rgc/xbiit4syyMSRVCdKTAo2OZDNYcqrs
x9DGT4WCmdG89nJdmr+BFuN3alUNmvqiH1zc30rVOAaDSCd/CspW4Eb1Kv2dIqervMN3a1/7oE4f
lVhVvgoQgd4xwDTe6XBMUXZDhn8A7aeiLI/8Cc1pYRphfFAKQnHoserD9WdgIURB6wH0uUUaTJdw
9gj0biqh2ytXDrlv0Z8svSoo9anlsW7U7Mx9XKl7JfaztZrJwrjAkMg1aMTBJdOmR/DvmNUHwqwX
de2EoTY8uxJOEwEpVgHytFYPPdUz/LuUonu6Pt2FUHniBFFNBDADNGhWe/PTAq1RHXqVAr/3Mfaw
6BCY7m5RY7C+gN+rV6LQz6Uvut0gFrCghXptzxFXCFM0lBPgOQW9L750qVK9ozHpbxH0QSO7rMd3
MLHFFnXC9N9jlUl6At6JiukJefrlAotcrXIXMymn0THI0Au1PgpP9Mfr67nwGQmGJjonOSM2DbNY
pfLdQcY1qnewtTNPFP/yxyGOcVxpay1qNkHpxk5uIJK6//dxgRBQbRPyBCWejZuHGhphOLs4Umbm
N3FTB1/0MsPKvSUIYK9XaHGXwev1Qac/OguY6B0rAKA0lFJAy1wuadv2GGhMVHHNGnPEcWXs+6zW
2vdN9upiH+hcH05ZHm9iW7J5iNNmkyxGRityA2p60KBUVgtXrm6MUFEdI+8MD1ujLBrBQViStItR
HxzPouK8PTf4iEebttHc+nfp4RB0AP/aonGqlirw50zqvqry4Osre2EhboVhTiZA0iELZd66KFOi
ohbHZKeqGlSpzNbGKwigyxrcbqGRD12L1APWFm5Pn6CToyhAAeGd7AjADeOuIwZ9S6m0Tyr06eDy
DJS6oyA13x6QSQ6eZcnX1WOrF+IWATt9eLv+nT7y64t9oU04/YnpCwEdd+rpkPx1l+FshvuMYbsO
XyLIt6XvdfaurzVMZZEYVN2bCA+jEYupgEbqAGFBusFhy0BDQcGCMAnQF/+C+5vUgvRpxXfg47w9
PpmMdhOlEW5TetPVuIPJcead2whjv63wRel/Udx+UtBLEwOfukytxRE/OqnauoMRvaW93uJE2Qo5
3lM3xngXknyl7YXZ4FziaxRxdkBGZBP1cnX8DzJzQRjhIoOzvb4+n/YFy2OgDINuGpXkT3w0SYSK
AF7mwv7RfZh+xXDS3ILY/PownzLBaRhUkiZZFS6kuc5JW6mdSBHEcwpdSt8bofl3YGp7HZ+0Ftmd
fx8MxwlWRlCppmY9++Qt76bcxa4Th21EBDeqG2QSk1sRj+3KVffpCWFewPN4LCk5GcC5L4cCWYDF
uuu7zhD0+rZDbhu9/NjaD/LY3laWbhwlfIJ3RW8Yf65P8lOGz8i8UJR3AfdzfmbpbutTypWszkZb
JAfFmg/IcePG1O+obqIjj8HjXjWwwkNhe9xjKpCtXIBLGwec8PQDWOJPTJhOGdlNTWU72N2gEYgH
3Bajh+RwfZZL64u1GOpC4FSEMYcFUU0eW+FKtqObJXUgSpvtMcYL50cYB9aNJHVvZWdWWwDVa8HB
0o61p+qcrKMTAJD38stKme2PCAO41OpHRJdLDUPItq33VpSnK3fz4lATQpgNyy6a06GRDqUMNu1X
1yqj21SV03NaNOYBqVH93487W5UiKfBZDcXYWWQ3uD0dKZTVT/SPq9cCgyVi56RdqXEtfDXimklY
TsAcoZFwuXYGnixDr1Mf0Vor+s9T2+6YYsIR7POys3+OSqJxr4nUPyZR7q7smIV9ydhTAQnSqybm
ZSAzkiyrTgfvlGeNOFK+0LqdrAdRu7u+Mz9X5ang0RelQU0dyKZVPJskeHyvqplkhmF2i0iuWeVb
L6i0GC+DjhwYRe9AHBWlzettNRQCgfk8TZ503IeTlRvvUzAy/RZkvmhxTrIWc5UAux6jVLSjdxpz
r8cuL7gZk3ZvB3V/A852TZNg4fNCy+GFp7inQFSYfd5BGwJd9b3gBPOi2MexaR/QqDeAYBvhV61Q
Cwdv5PJ7TaFx5aRMf3n2mGtcBkgGTNpRn4rp+DnZlI1x7ImNFlNC9OqOdRxHL/qgaed4LP+j7uGu
VfwWFhdRFE4LojITxH763/+KIIbEwJzBjOOT4Ro5tjmqLlmbFBOIasPvwWOviDwTpdEgzLQbt1cq
3MPKJEh3iKd632K40MjrksK8U6FRUTfXgzTfEzmD61PtBtnfClXqjdZyZjaVLnlHnAINbYMImbC4
U4X8kFdD1Z5HjQ7TGfc9t95kZo3gREC9+reVDOUPQ7IDp82bUp0kk4P7gt7LdwOU53fXk7v/AnRU
so1XWJT3cLZX321KBD9ScDLe3sB3zL8XiAD9rCOhP9VdMN4jK48d8TjKBmYO6Hq+XD88i98RXRSa
oHSQ7HmmV+DO0qCA758QtInUn8mo1AqeiUjQbKrEw92mm6wGt31YlNrK/bDwbtJ5tVCDgA9Cr3WW
J4yVFIA6SHwctpq4Psa4vOPJV3m6eMJJobxjw3e/YJlXD21Ei++Wboy6Vhf/3K3SyFImqDWNhwnR
NMt0ERyImw4h+tMQRnX0JRbEEIfYh1q6qTLuSPzVzHHcSmB18QVS+sceDL2840xWuGUXZvs8tloo
rTwOH63u+fHiWJHPEMBPeJDLnT4iYTxpaEiObaG9eAoyLEqxdWSzofAupfgFaYLCZBMUQvki8kyX
tlrE9bapRI/sizopcOOcCzlqG5py+ux6o95tqkpBYLqntXVC/VPHR4G8LNuoAK+Tg91gercNvTTG
RgiTpbvAb2hlDkYuY9ApR8F7VOsN53o0fiXNqD2JbKA1q9RUrTZyhfrYPlJ7y0CYXBLVroqtINsr
TWGoYJ+4Kw+mbvavWanhU9J2OFNkmehqHOoU+WeRB+6fJHeNe3T7QZBDjzJeIBBovwCTWoZTp3Zu
n910hDmQd3nlHrB4an+UI8LZOEUHWbuLPUTG90mDmCCqebk3bLKuk/AlAjz0tUeyKTqMOpbkaVda
v0UmqFhJKLH/SooWtcgMpy5v38MmiDdktYFyF6IF+KqgBGajORtYYteFGPusPF1LR4B0iB4J5B3C
8tn9rTepp+a4M55UeBM7XMt6zA0H9x79eAVKhQGFWkpTVMhoCGGR5L5fP/zTLprvMpIxKlvUeUgS
Z/epO7SIvtqJd0J9ezK1GMStS/K0csUsBFXALIBb0BCYgB2zcz5YYWtRr2cUL7aPaYUtJ2Bb79AV
49qrtDzUB3qKITnVl8cGgdjKdO2I1zdS7X2NV9AXLVS6HWXfYn997ZaHMiCCyBOnbH5Cc68hWg09
7xQmHTpxgYwPED4mm6ZtopVdshTgwIAEtv0hgqHOQUZlF/tpBiPRidPIONOqSfeSq4kXTcJAuQ+y
2gnkNN7KVAYPda8ATNbc+PX6fBdvSjbp1JLmsmZyl2tbQCRCl5aAtVEG8wed/YBcpyjzh0qOQ4r/
UKuTYx/p/gSC4OW4A92cjbsMSPmPTFdw+1YNRF5W1mbp/ZoECUHyAO1GtePyV8lRMppc0N6JW7T9
BSilR5099uSvpltXZ8o9htOpHYys66ux8PXpGssy0g3UuhAqvByW68UaIo3F6ET0praBifuAieOo
Ho03KyMtzPBiqCkG/CvogWaKkQAVkxNkBDA/BcDLX5kukresH+QfGOgWT+1gxumTii8LbYVCbuSN
NxghzS9MgQCi1rX5RHsq/DoOGTjyybr2DTpgm27TsVFeNFwicIBNi6JFRLyT9C0tJqXZWYY/tLtA
ystDm+nqXa7bREcF1y9OFk1oPoNBi8VJKxoLND+q3dYWTdvqJ9SrND5jXR7/RvO0/ZmosZnvoZpF
9qYXI17VtOd8/j3E4VM4FMVvKZw8FrNKy4Ac0YvAIizxQw1jzsytiNiH7K2ylEzB1GYo4CKFWvJI
gUnKvleWyM6da1faszf20T7Rq7E6w4cP3wtsBv8Ent/9XvkgrPfs0gQrCdkQda6JyTr79M1AgtwR
Yp4GHfKAaCEspF1r7tKgFyvUEP3zUNC2CM5si3Iq8rSXnz6tCsvM0P8/tZmdnevR7WHZlNnKEVrY
y1QtPgTlJ/XbuTqe6bYR4Ks+PBl0Mr/pbhSgl+oGhxQuw0oE/7kmSSeDXBeRZx1mIk/f5YxcVG/8
QnjhqZPs4q3q5PHnoOvRq1x5FGTzunvA1iN5U4o2yG8C2e9AT3dag8ODbrk/r3/IhYPFvQ3bBaKu
rZOHX/4WH9uYpi0I/ajVlvcYANG2A6BKnGKYe5GF6ndbxMbKJ52e1NnuwaiAjHhiQCMiN/ukpR1L
aZEp/qmgPb3HCQtFKBof916DMz1ITu/r/zBJXP5AiU2tFWW2W+ll4ybJLE9hEFBLnEATz56Smvwz
DtwfCXtq3OhUG7WVG3Jp7076rUi+wbwmS7xcXW4ouqEWq4s2Idw5LbUQkQTI+XR9fp9Fk9hRcODI
CWmbUAabjTOg31Gb6gDjGPMsDfXPqH2R9Ti7iWoXs0kz97BQASP8XqQukrltjkQohvR2uu8S/N/q
Wg6VQzG2xcqHXjpVEzAYEj+bnQro5fw9NWqTsvFJrFQluu8kszt2rmXfRiMuUtfXYGGpUXSlQMbp
+Sj1XA4V+y0ucXnhn1SMQH6apaod6lHqV5AwC8dl0gIl0kHjkVh9NiF0JgobVz/vVKg8A7027oLG
3Q5yOGzdiLSiMbO18HhhDSHQ8x9Ku+T7c3J516ewQGuYyymmRjvdwCHVUDCYMtTEX3lmF84lYAKw
xxOueipbXa4h/fdQkuMuOOVDJZ3b0Gru0drHQDGOdaU+pFKmrmlQTXfd7CoApE7Hk3AKN4G58EKe
lXjBKZwQWYvLu4LI+7kyreEMzVU++WRfZ2FUFv6nYyg1++tbZmllKVtP9B1qN1wOl9Nt1dEwE9mg
XJxryVE3gx+YimaPalH8uT7Q0t6krYvwAkdUBg96OdAQqXLVTsczwwj3wZCtN7lsuxWqyNIgU5GT
hhpXKsfgchAQtp02TgY5SgXiuK/cyt/7ml7Kx+uTWToCE96MoqZto2k8u7wlgU+YXzOZpm6fC9oN
Rx3lq4NexwHubZ2cb4Oyp8dxfdSlbwVnjiCXU4eGxWxUI/XtDv4NN4mku4/w2zF0VwDJQrhdU1P4
LFNEQEspFRQ+HUqe6Om3/BVshrGvVZ6Rx6eUh8E9qE1VhA+0x5v/SqTYnkHL9t3G7GtP32nUlU18
2fz6MfeS6lk2Rv9HGGIHgD2em7/R9NbeZc9rntO4BqaUpAKUEdI15low/vnzC/pvU+sFnCwc/Vka
yxGCk50M8SmnLrfJGlfZw3rPV2oyS6PQu5w28SQjMk/4LLshBMUg9WR0abALR3SrkOTJ9//6sTmN
6MsaEw2CW2+2lfPGp1ZRF6CYRiM+sOHjY4nHlxOVRre7PtTShCaxcyRZFB4qe3YHFKUVqlXXhSdT
MsUuj6t8X+LlvoKc+WgoXl5z9P7wfmHppitg/hAaJBpAooLkpOIlOoUDlWptW7Up+12OI7ePRInv
g9dv29aJwKmmSOzEPMt7ubEBVxr5kFOyCvyvktzLb3msNl9TwG4tBZkG/h0PnUG/r62S9yKpFcDu
hefBMQb54N3aGFXiEypL9h+Kr/2DAA1obHOr0x902w+eCsWoE5BLdolUcZZoWBXWSgwvqa4tA/NN
vAN3HZp2w5E5YikfxGOfPAp8v+Nt2Vd6uS0VJam3VilpeMxViR5gVS7rr6OW6aA7bCy3N2E2kDHp
cWmdrVTwX1//jJ8vJfhUlG+QF6W3/uldToYaU9s6DE+4AqrdRq2Lsd66hmc+uLVrk3XnvVLuW1vv
xcqJmDbI/MsC8Z2kV4CW6HP6QVlhT5aKNDwpVibiXRD5+ntYGi5S+ZkUgRDkGj2Yg512e8gL5rvq
YVC48hs+X45sKaZv6txcCgiQ2YWFcc1EUuXdTuvwGCM3slezPNpmZmSvvDJLCz2pzExAGtT55izp
HDfSTtL64NQDVsTH0zJ+0UHCeddsy+eyKCDR4Om7ckg/xyXMD+IVuKFJk3R+tyEap2gFFc6TOqrK
TTVMZru0OjZlr0oYlPRrUo6fgxL6HbSzibrgufDkXK5nEfpI9bstQUkepu62dQfvhdp/fK6GLrk1
arlwdLVs5N2Eq/8fviWLy45iykx3VsuB72UMasfY+F/b21BuAYC6nQ66FCfe64dm6e6buCCcmklv
dN6bjKSCvCfhW7qAcfe9leY3mZ3UK5f5wseDLwQxWxMkfFyzl4sZD9rIjWFEJ1WixIwx6dGl37FB
X2zAvnAtQP+sUESgxbJTzGVKUxB7ORxWGZEksiY8eWqDMI03eMZNiE70i+Wnlbuf7qF+J7yqAT2K
pjQEhCKSbtukw1spCOJtKsHsujE6qTO2rh/Y51D2khWux8cpmV0alJunIBvWEmiNWTSDETm+5H3D
A+chXHMcK9/oNi4dGGXn1UDrb5UYOZ990eTNg+f2OgbJqoYHR9Dk8YsMQ+0/1BqS8WxgQQRhRK4n
eHipw0cOQnM/SXuFO7kNrJ4Fl/PMiSlVSSeAXXG7tazKzwHRjlG/R2azik4SAcu/WpERUHNckcE3
yUcJ22bvqkF5IxgaPoOS2vGLnuj2RgOPvfKuLpRSBMVYNNsgo1HGmMspDIYPvA6stVNWPchXyl27
EDfgrScn/QPvsXxvV2FG56pO7xKpbtAAKsataTZrMggfMcn8k7K7DaJvxB30OfSG0o2WRN2AXGKQ
aPre9lo/3xVhVZT3RpDZWNRTFozOEd7M4TGpubFhEEhRgPhmX2KoXtudfWy62h0OmtaB8U/MApVz
r04FnG7YjbfU2Ifmj6yUQb1VE4PKZUKn6avciCqGNDn6QPK9so23vdTiaZ03VpsfsjrqfiWxCeUC
XLmS3VnWaN8ZIwIou9I3ysdQSOF3TDyFvwljPUr4v/UVv7xOhmErVWYXbiRVq35oLgnxzejrSfcE
ZoT+2gDYPD21Q5OduirAMJkGndzvYux2H2RtrCyoKFzaK5fWwgNEkxZmDVQiVnmOVW0LRQrHPrMd
VS5wtFcTDIxrgvBdp/DdpQhTRh9o1MqoSxuNYdF/x4cO8tAHC/GvnMDFWs9D1sdyfAmx29AAxtFF
CWKQeUO7o8nirZVU7rbGQ30r0846m1Avj1o1qCsP8MLbBNuRYh0oJwRk528h4PUkpGLND3F7bdcV
0XiPrF69R1Jb3NeN3MMUSMyDEGuVwoUgg4GpZsESmwRsptfkrxUw6dnbWj5tcFC8B7cKcb8t0J2Q
W087Xn+YFupZXFqT4yRFj0mJaPYA9ym9OB1uhWNFff1FJ+FMt6HVDRgZayNNQiOJxi9h0EJjMAuZ
VlegER2/NJ00/tTUMtcK5GxNGKBe4Mqpc/3XLTyb3N3IRBIbkGrNq5dD73V0DH3bsaQy3kdBMp5Q
w0xWRlna56gJ0tWgqqeyDLPl1kSSDEijAXoPJXoSgZm8DJFdTs3mxj71TWRCXhZ+sBYVqNNfnt1k
Gs8JZ0zg8kNscDlyGCPuY5e+5ARJ4z2lOQA+hCKrIaIhYQvAI1aH6CkSZrmA5NUOv3oR9H+4hOon
tDloweGyosBz9bUahUnFFcUN4Qcqra6Zt98GYGc0YsxQOtSDqToqPtDeXeT2EhzutloLzz9ktz/N
hmgKIBnVVpqfl7Oh/thhDpZJDnYY3RMAU5qgIowruspKot8OGlQhA7rPIc8U+dy7sFAgbikCVyhJ
v+/goG0rqZUebK2XDqPVyM/eUHU34EKk75pe9Uc/lqKVb78QMiE7xqtGbAY+dc4EaGx81W1fkxBL
j2MnHBP/2OV68ifs++glSCTl6fqOXjjatABgvk7p9nStXq6RHxVI3dWMp8J4eI8NTyu2WduUjx55
eLSSqi0OBtoPHVv0Imh+XQ5Wuz7ZpW9IztA34Y6aBUy4QA1vRjGKw/V5LbRrGQgpkI+6OOX3WSFB
GDG0P8OVMPS0IdMPibTN+1Tf9XRZjpJiDrwaI2qMlp/fl1o+eVhju60quXT2kE9aeUQWLg6mPZXD
CY7oZ822YhZ1diZhL4OhKURmZVSbXTaINQeFxc0D1pCzZoDhnJcaUN0GHOKnhLMx0Im8GOO9Tonj
6AHr2PkZOsvXF3npe0KTAcYJS2ahHjg2UQkjzHX6xGh2ApzIXmrVfONV2b8XAaGpIHj0YQ8BOHwW
Nuuua/axN00NA4xbu9Pl5y6yIseO22DlCC7OyqagxihTMXW2S6GF0SZsIsyk8za4ayTEl6m6VT8T
xV/TklobarZJ4RfiqOGFnHY19Q60sahc2Ebw1XMDZf/v3wpLNZuXi24fGebl2TMtrAoheLlOCAvT
3zSDVm7h93U3vcmddn2shQdswtOQhrF+Nk5ql2NJZa2GYCJsJ8FxYV/pY3iPzXK4M8X4s2j8P3qF
8Nv1IRdW8mLIWYjSpaOIaK7bDmKZuYZsvNo/Zy1pD/FytYZJWJofvi8THIU8goro5fwQwKUWO2Su
gzJjei9BSjxHRaWfU6MKD6LzOt7o0VyJ/pZmCH4IysKU9BAcXA7KfznWVeNacJnk6GT4DaUt/Jfx
j+qylXt64R7RKfTQTJyMZ4lCLoca4EkpFVpBTtZK9W7MdW/XaTVCpHoQbMkqjZW9uTQekDY47Jgy
TljEy/EapCiaNi1slPHa8BDU3fi7q8QPHcLvKTBaeyV1XFhJ4IGUzWjj8TJ8REF/hbOBEiBIWE7g
Fd+Pb3mrsm0C1fLYADBcOQmLQ6Gx8/Gckx/OTkKfBVGSwIo4cfl2t1oqhnsKFMZjY2n1v1/GaF9/
aKbz8ZDsulxEreCJy2x8okf0X/ZDmoC4tmHbelTQVmAMC/sfoYqJPDNpZtAruRyqLVu3M9tecuCb
D7d4SXs3SiDJhxIrqX1ZicdeysKf/3zAGZOkD7Qq7bS51mAuJ5nRWo3ktEYYkC2jmLsJ7SLYFEEL
DuX6YNNazSLHi8GmBfhrh6CeHMfqOEhOWKXIvQ1p9GUkMF6pBS1lltj8yLBWANRQP5jtjmay266h
2CNVbZpvuG6jDaZo+q51oQ4QitraYwHD8Fy7vf2qFJFuboNRAxFUuP+sWQFBYXpcqSLzkpPPX85Y
K0nmQ43QLB/k+FQbZnyyMUL4X/bodOgAZFAWnBvlSHJoemGSe6dKE7CIY1AXlvDre9tO/ofuDmtK
G+//ODuPHbmNdg1fEQGymLfsNMPRKFjZG0KSLeacefXnqTnADzWbaGLshWHAwFQXK33hDfQFwCqt
hdFHgGFJXYO6dKYIzB65xkM25B/v75PNg0BYAtgK3WReg+uv1unwvJ1Aym80eohB7tycTCtFzSHp
68OQxe2hT6Mf98fculLoeOBaKCM8ds/1mKBZsPJEttY35rAFWixKdK35mmmQ7ZE5NoeSYu8WsAdZ
s7wequS+ypKQTUFxBErinOaHrFXzx0AJ2/P9WcnXa33ipAyPTXmBivHa9RjOcFOqiKs9onKB4U/v
qI/22KfnsdWSY4527HcSMPNzF07/oVz5AkiiBUMSRNn9epLjRL1ldDnrQVS5l9LI06Md9/MOemTr
RqG7T3ueZgbl8NX5SsNIG02How5S1XrUGnz3UiHSw/2vuFUClwY7OotGL+jGZNLuNZqArhHg4m4u
iHKJqAYM2Q2z5oHzceqL4uZtzkWtTdWxaeehueTZYsoS1jRUHgXizj0iIwMgUmiFFp+x39EEIPVc
7DUHtjYXr8dLHIWupLPax0Is0QRfVnksBnX2F6fJfrmF0E+WPWn/4ZgSXkiBQvxhaRJcL7E2qw3g
hEx5DMvcOUq0jRdban/BM2E4p2jyenlZ7kmmbt0N9JEACss4A+DQ9aAA4NyoQRvNV4JxOJRwJzwj
KoZTaiofLGcG1Q4paufd2vqmKBxRewcPhf7Q6sCiG4jJe6KFvq2Fxse0bOKDoRfNr9levt/faRvn
lSKdNHICEO2a62gjTxatahPQUEohwhAOgtE86biuvYXw5yLcgZTnR6szquWiO9pefrFxmJBWo5VO
PZK++hrvYiddPcIiD31zAqPpaY0KtC/J0Uu8P8nNcSjB0eKVcIQ159MoAyuqWzP0hyatRm8wR/s8
zlnw8/4wW9+SDFoGbXStboSho7wS82IMlDIzXD5pP/Yn+mSxRwcw8Bst6Q5uCGswzqq9rHprgrKk
LRMZ+fKvzyAMGavF//ax6fPhL1gwNawEvCXvz28rzuERQcAD3WCS2HVBMyiSGj03GKxRlFiwH+K6
dY5Izk65p1TzQjFzLCr7lCduHngwGFB+hYY00iZZ9N4+6E2hVzsh7NbMweECO6P7ycOzOimlM4Vm
UkLGzw11ftuS5APnnvbKPpszpy9PIiUxg5SOry8BMxtntQIj+SgVIx4m6tM+6mblMbRgAuiZIoAN
5uFb4CFYWkT9gPWjWx/70al3ihqbv4SwC3tCNhicxVWoMpq9MnBoncdMmVOe1IimNjRxM66PhTXb
1gMSEP3fqqLW6HcJKmCnSivM5qzTfHa8VLHGZOcnbS0BMuUkEpxhuJurX5QvZTBgfsHms9XoZHZ1
clKmeo88snElIv3wv1HW6DGuyryZzTR4TOc4OzfgUt7oyaSdJZJtZ0/dprHsb9WmOkVfkgd49cwA
6reWogRQhF/Zr4y5eaVIWo/EVlwQv69ffTsxHHEnoCISoxtxgRC91nIwrcQftGT5y8SB8l2E/8hO
SGHcLtP1MKtZteRkZZiZ4GtohE2nJbQxu7UWZM5OS13SqBziLKLioaeldpiL0foLDfbIPqDLhsXf
ZFfaVyxUqbw7zvhbHaOsPqqtGLoDlLQWDdMgzA5oaJPJNeR99mVYpvBDrE2dAZ+uq54C1Euk+FgS
JueuactvKLho84X0PsVTpEm6H6D2cEIztab5Aiw3Njy0c6YIeC7VXC8MAM0dCtNCQy7H8vA9lt9t
j9Fh52a/iihxz3E2Rstp6RD7epjqMtS+CtHNn0De4uN5/ya83YzE0UTudEllsLlOSvI4sOaQvoPv
WDEtW935NSOPeHbrudqpFt2+KZRRKDkDDATOSLP0+uLh5XAmrKl4U5qy+mFEJeI7OdL1b9UpcCuv
jfJi8PSaxnHvTJZyuT/PrdFJvKAXyNCH7PZ69BC11zarFaID3GM8RQNXnNRtedaaKXogVrAuDX28
k4jKbOdQbH1hC7deRJiwmuVVvR65D0NtnvGi8CM1nU+JjfJ8ZAcIDTZdebo/SfmnrlMWWIsEH5R1
AAyBcLkeKkatTY3bMfTTpe18Ve0aWvF5fsjbcPpEL7VgHxrzxY4A53r0FKedzbRx3VAyQ9sC1AGG
ousQjDbsCIeJJZ6H9BRW1nLGpNA4lF2Ln0a9p5tyG87SdofuJ1VtMaK56QHbC1oKWhM8FokbPgyK
Obxx6EgfGrWZj+kUdKdoVPeokxv7SL5ZVH3gudrIblx/4pSouWynOPLNLKgvOS26M/RCyK5Klfyb
VAVCaEERnYYACb37i7sxXTITciiSNmpp65GjQKvxwgHqLKqoJAgjPBFT1H9wI7r80xA2ZMKp+vod
RXLy8pElvWrdv6kzsBO920U+3dfq5C4ZlsUUJr/WQs/O8ZJV2KcUw6G1tfyELWj//f6cN256Annq
ChBKqMWuu9ulPWAs2aOmoFPyfUS6MD6rSBm8OhOGAcVXNfATgEm0diNE33h2XJTwfTRwkGUG8Y9j
RVZMO0XercnQ2SSvhAdLWr+6gpJ24V6LANOhmoLKRT6H+Y8igmB3/5ttHELZ0JTICCFhbqsAL5yM
cOalAH8ZueZz5QBMQXgDbyz8Vo/liB7p/fE2p/WyRNKo6wbjpo/AhNxCBSPYKZWfOF32cUJ9dOdq
2RwFVDRAB5wFCTGuzx0tFLMPeaN8p6GfcgxnFUu0NIv3NJ82bmvwJNgiUXyx0MFdfT07iWmqCSfy
9dHoEC7USgCypd2WT/Awcb57/bejQu4Q9JMaUya5nlVUaiLJ6zbyswLafIPJkR81u1Hg1p0F4YPU
n1oDnPbVxrO6vq+QlYh9I9SVtxwn+5jE/fRmcdKW5GbCPVjqJGra9PrqKoxC2m10NMChUZW8nh/6
3VWupi40kKUJH2bU2eHOKP0HO1m+3f+SW+uGxLys2tDmu+nGjpGjT02exz5cieF7aeJ+g0Bo+2mq
IILcH2rrgHFb0GvjkYUDJa4nlbiD7sQd7A9A1iU+mq7fCcyXrWL50kXd1/8w2AvFG5KDZCheD+aW
oaPoULj9sQ+7Z9eMIy/vVeeMppU4TXyLx/vjbZwzGazAM+GUoeeyWrF4MUQ26mXkY6ozn9GOwmN9
aKzj/VE2VouPR+bHNQXudB0oICs/TrM2QdsR8fJuasEdWMDm3/Tt+Hr4NHommoVZBieMKEE+q380
TiwV0Ait5sg38sw1fLQPs+RoLX3zUDrYkKFJYSWXhk36xa0Xa+fK35qnZCUDHZNovbXYU6HDK0WZ
PvKnMWvSYzDm2scgGZPqqEbi9T6B7BCpJi7rxrRk13VjBdHYwqqtws9Y35OG5MAxVSfcPPE9Og82
en6x5n6SZR9PMQv3UGcIPzt9unMUN84Hq0piBDYRDsC6Rk+ToQ6aZMj9TJThY1FF3QGPteBs5i5J
zZDsxSgbW5YiAsa+NvZ5tMBX6WCNrda4BEbut7nTtXzkwHyP/Wi3J523EYA5sncD5UiSG9Y9YZEv
qAdXJp8XFV4KREPqE5rap6JNIeFTWT20TZs/3D8p8m5ehfRXg8od9sf2FajEG3VsF/6oT2pztJ04
+qZOimiPthbMhGUIfLdpFB9nYYt/7o+9+WHRuEWumQoZ5/R67DCprCZutMI30O98yo0mf2zGpN7J
C7c+KycTND7FL0TlVjdc15pGlSpz4RdVa/5qh0U8BJqdfnerUi899I5xaetxHrm8fnJUnQgraS9i
MLoalm1bdW4QFX5bpP0pbez4UanFuNNQ3bgAHOmFTHeYihIFxOtPGPQFtE54pDBKq1JFXz3UvzdJ
Ww7gk8NdNNvGZsErk5NHlklEcYMC6YjQBiVgswSW2z849tg+gzoYvrVIvBdHW19m4wD4Hq8aL56n
0tz5phuzpcgEDhioKO2FdblJwCNLuZcyXwnN3lNDZz7bemY8kMLtET83qoeAhqCxcSDpK/AQX39Z
I9BSNqjDWMsU5MelN1LVM5qg+eFobYXl2rKY7cPADRV5DkpS1qHuhJMc7KgLNU9R+jnYiQu2Zv/H
L1oXcJUqGktt4heViZn/UuI5PGRKaHEhmcbr63oEOSZBFfV5QJKruFFpkhQicpkRLWJ5bS7l8AYc
bg/MTbKtqDDv3AQbGGi+NtYxSOGjTUQYef21FTPD5bcbMr93g+5tm1jme7KL2jkD5p+dczypygI0
dUrVY1stKOPrmdV8tCrsMw92ryTq45Kn+oPVRe4e2WHrs5tolVHCgvEGkHP104STTYQZkmsa/0YJ
3n3jNP1w1qnUfb5/ZWyOBJkHRo/UzF2XV6YxsYJYmJmfzml5nNU4JqnSUsTZZnsn3XnZLKt7Hw0j
OJqU4kkQ1tsblLU54yGR+10WJH+PRbN86MZsCbwxdVMsaFzjYjV1bmEPkJe/Kqc0T2NHrfPVe5qs
AcETROF4Xa112pVoheIi3Zf7ta6NFC1j6D5HRJYgaOizaJbTa78wrkmcZqkbCeR43ZzAAmyQxs4Q
YOVtWaZz9mW2rB/YAOg77+rt2yZHkiVx4gZC69UJGvgNRUDbwReAcj1TDZbHusz2Osq3bxujcO0j
Cf+iAysv7D9fb/r4Ojr4qT9nVvuZfaI+ELulv3TF0m1Pjaz+NKjU/XdW7TYCQ/0WHIaUhuWfF0fz
P4ZNeaqTOoFLhzJc9jFwYwEppmzfYlZUh5dBjzVxvr9wW58TTIb0wIO+xot6PVG7bHjYTSP2xzhE
mG3s8iM8fG3nfdn6nKA3XVqsuE+K9SgYxg4ZjiGx39ZZ+NCUpXaa8955GwNeO1MU7T4inbYn+L9x
FOkrs1Fe8j2g8KsLJorJT7SFJDZOCuGlAUdvcXvstW17/tg0bfIbefzqUeuxdxkVFQ2usU33tMO3
PjC33IsgBtt1TVysHGPkm9DJofILaTFygydilr3qx0tB7fraAWYsY3YuHdTi1+kmcFz0Y1x2TpLG
qA6mYV6/qfMRB51Fr9v6YKchuJtiQjLFn2f8UwHB5eHPJiyjU2eL9iuK1f07tety3ECsetAvjt2G
MvWXYj5LhOyYV+G7QUdk6sbq7HSueaIZW7UXpVerU4UudEaaUsffOt0d54PeYuZ80KZFHeBIxKV9
KOMqgUqJoeVej0CGDDeTB6tAeY5polx9vYn7AY4LLc/ErxRl7i8ouboPSm1Wn0KRWO5ZdIOqHhoR
ZX8BV4v7gwBr9f715wjjZ8rLQF0poK/2mpsVYZeLKPHzYAgfdXwAj6PaLjsFz637AQwRW1n+m7LQ
aqJ0C/tOSoyibrQcZsQk3qeIwz6yUj8TCPX/4VaXZBdJ1MbWbJ2gFdOMiJ05Rr6qcbUreN2Bxoic
xw6G9c7Nt3VDSAMORGl5ptUX5/E/br4hFzqHz478NMqqY49c1BN68eSdsY12GqKYXfiwFHP/5f6y
bXA7mCCnE2ElAiTq9KsvOivVqJZUGUITUdSDs2TiME2B+iak2fvbzCHmHzpj1rCySGfXI0E2glO9
LM47EGYKzZgidH7d/01bN4ZMbWT5HB3ytTpQ3vOoNzMSLO0Y6z/T0CneG+g+7HxwuSFXZ0ZqKiNZ
KbcTuMbriSuOAl+4oR/imF3g22MzPbtimJ+tRo2Or56QBhGdKA/GE6rjqyc7KUfUuBQHtn/pftL6
zHrOjKTZyUa35gPmlIxQUDC11wCbUM9El3aoYgzO0B2hitEKEEuNEdeo7ryZG6cQhSwKlgiloDi0
vm5ElFZz7aC8ZoyqdtSA3b4bOxE9I54ofhQq1nT3v9/2eOTZrBTyH2sq3WAXQlls3mglU5PPcWx9
K+YqexgoWr4bnd7ZCWE39h/IKrpVwA9QsDHWO6Nyh5JyZebbjdrTxtamU5gghHF/UlvrRYINh4kC
m7QbuN5/dbhobZnZqS+1C5+03qqOpSKke2pZ7eTy8lZcbXXeP+4xEGbswXXFAJm/sUIQNyHpMudf
KQIjh55X6AHqfH+oMJN/Y4MRet8lu3CljZUTiClxr3C7yAD5epIIQNNT1I3UT8eJp3OiPZICNa/S
txPatD8gYRTJ6zcLohrULdCh5cuuN6fV6HOUTSR8sTrH5wgXtu7QG+AsirRVGq8pDLGT027sF9pV
UrSETh986tUVmur6UkxYQPpLpJQHGOX6BVWB/PTq/QK8jNCYepZExaz6OxbU8qJb0L5pWoP6dhjF
PoQI64ChxJ6a2MbWhBnjEDrqtOFu6DFmJHoXfHnuo+63/ABSGgYH2nHWtzjui3/uT2vj3ROYJdFk
IVkErrx60QdCKCPBMAVWx5g94xE1N4cgb8XHOBBx4U1CKx+roMwu/2VY4n75qvPYrNasB4NgVjPS
EY0z4dPSc7tU3oDM5ymaDMU8NPA8/Vkd3T285da35WaROuESpbiOYGYkCAcxxpk/Tr11jAGYfip0
AO/5pIq/7s9xayiAcrKqDgGPnOr68CmpKaY0t3kRUD84YtXQYxGE6eMpH3UgQvcH27pjqLgKg84K
LIx1AjzCjEFTH/EcdTStr202aagV6a39aGWNCfm20h+0qrefkyIx9qCXW7cM5XNEzvmoXNyr9xXV
9SxEmYhGrpMn5yJx2vPIzf4b6XMXH64Ilfz7k936sn8OKG+EP4I1w8rq2ehINkwHHGlZG8tJreP6
HMfOq61J4YQSF9J0RyqMKFT+lD+G0pUWQXNcrJFKRvHfGII3WRvv5Q//38JfPRFInhFzcVmj/XTD
vnD6mDo8WJ+gikzjU47azVJ6tjEo7+O+F+o5W3Afx2hQpN0hVQOzPwy9q/khWoOJZ+pFkR9srVfm
i1U7VoXnkql+aIdW/2rD8ba9bg6TxhNhPpkYd2St9X5e0uY3Hu3YOjtIj3wKU7MoHlwLw3JwzrUG
2RGl6tZTRnqj+JDCnnPzNFAPUTGNvy0VCXNvKh31m2YVrjiGWll9GIYx+CsdrKVFkVNgkWGJSSsx
AQ2HN8qE5PC5dhP9m1Mo03A0IFQis5zpS37MUBx3j61ZDz1O3LWigDRflreT0BF9rsbe6g4j1sH5
wRVL+stsybD+CmCHcmdg/KVdRNW0GGnOWEYqA36lhzku0+zQBQo+mLPZ0ZBfgC4Cip1zdLYTbh60
wjInqwgyyulnHuV2dAx4QcGlFOH0ZQqn9DO3lL28a12brpTX5F1m/oMo/TQfu1aLvrdJHY+PeYUH
aT4sbfKoiLENT4S1WoKCv+pkp0DNUuuk5qGReoURCp17LdaVQ6kn8dsFtEB2LJO5/ZfbY7KeRDbF
4hQqSqO8ScekGD4nM9H+cXGMvHi/lHX7sUpq6znU0PLxFmucmvezVUWVlzXW8s0xU/fXiCbK2Z0A
03l9DGrvQdGsxr4Uap33njsOw9s+LUT6PLbjMHpW2IbOkQRrJAnPzTQ84nCCiE4KKXl5UFsEBL1Q
5dXD9SS3s6M29+ikVaMF6LSiRNU+pOqg5VjOVjVCLJ0bPxXz2PbwvVL3G+XB0Tl0U2F+rl2zLTwZ
PTvPQhlH36y0MUOsFqElhEbiYnoYolIad2oOwmseDpC55nUUOnFdiipU2TPQUfWjlkZWfah4LNC4
H8LuHzyYEUoLMsWqvUGn3wyhbM7Vpwoz6C+9EkQPhWkmxSHr8Rs8WSkdaizThBa+H8iqWi93rFr5
gkmzsA74xlm+UrXLRz0pU/t9Ac9i8QjdEuyrVXceHqe4bj4Pc2t2uLx1+teqFot2NnLdKn+DSRY5
pPscRZv7t93N1Q60iDalQ7sCvy+0LK6voAlbciOO3NyPggadb2RsCq9dRv2YVe6PIbT1k+NM2SEI
inHHcmjjnuWhlNphRHKS27caOZnaJUOcxQcFUn6Yoml+1EQwktg06fn+JLeHonpCJw9V5TWFJhmK
InTVNPWDsS+Q3w8Xj4qQeRao4+8UMTbiRZRnAGrD+JC6VavXI44WULNOQRO2Hut/+lyZf2k9DZ7X
TwjaksSfAcsXa2xYGA9ulIQZ+YWOOQ3GtVPiolqVmD+iDlehnRfxZo8A0iYlJAoGi4YarLheKaOr
dMT5SDHScGzeuLE+XgZQedMFzUYiutqNYf4P2LmWqjbtbdCttePZp+gisZs3VaGiBpUGmAHP9bZy
z3mHWqsnGPexULru9RZizJS6Kgp6VNygB1/PtLBixBEXam1CS1xg1Zxep5surYLL8f0V3AiNKUxI
+AVwLtCxq4i/SqcwtTEc9s0+198Dgg8+ubXr/EI+JvtYt9o/DUnUzpg3n5Jwn1oFYHh6v0ihrk5c
m6JKUzdL4afdHB9aiQuvYiU5zYr58/7sbmqW3CrsFZAtSClgFyR/yR+BzUSHUYUElPtWi2tRDNr/
YvR6Hp9LN+m+VQMEwj5tS168efoCvDvZk0e9JfjJe42uGBvWkfKoq+8rLMXC92CkkY7CwniUNcun
uXHbn4tROP9akcFLqeZOKryCBtVPJMiJ04PSiIOn2UCA5Ggpod5d+qFGyFYNCpU27kiCff873QS3
/EoSBjI+skvJSb/+TqUWR2NY9znZSDCdFL3IT1lVDRcztZc3IjbnvWrLxhYghH6pQQocCG9MRd2+
DuqIAQvYLT4xnPZIG1S6TtO2vT+3l1LKVdgpJ0dvn74snTNSzuvJ6cKZwelCkE7FEgyeGEPYDpMY
zRBOU9fwPgY1rkJELlTRs7pAzHack+ZvkSblB7XUnU/CjI35uMzwhR6GvhjJ82OzjR50t7Y/521r
jY/TWKV/AxrIvmciAME0T8zvBNlXW05jrS+/MMvuzUM1BEAcRDxoGCPXTSO+cMD7zgP+Og0fENju
sxP6HnpG060oc4/wx6LGBlbvOzKxKDqRgdjxwY7hXnkcTbzMwlJvQly43PRjMwdW4GmoPn3d+YZ8
ovUntGXziuo/qjhr7FRRRNYUFQ31DuZ6wh2s+2zGu1pKN28WC0VNkR4WFz3oulUbXbWTYYnULPdV
zKK51GPlucnrPaH/W2wEw9BDQd2X4psUIbneD3GSZFYGstTHnSm+YGs8ohiAR9YUJz3rrwWYDAvj
XRR38VMpkECJGlt/N9LGPt7/qjd3r/whUvAIOi21kDX+zRoD4As6kIg4NeZTkGm8bEpLq1pF2Dd1
FPYkL8HOcbh5RBkU3qIUBUdoFrD+9ezLWXUXiQmhFhIW/4ZmPjwmSujYHimtfQ6M0vi7zNvkOVgi
u339xc8dLF3CpCueba8ufrZWxSGrCt/q5/GpUbMBYBaedNHgDjutoq0LBicyiUBlNECO19NMlIq0
TwKYUlwMqHdi0Vt24eBN6eLsRHUby0gvRYV0yhsqGXvXQ5FNhPqsoq+I91Z5mY208qvUtk4ajcED
Ngflk2oHez7gG/MD9oCSE3xl2VJZza/Ra4sIfcn9wKq7vxEcbS5x03d4c4vF3sP23VpWU4mSQo7w
IglJUJi5niIFNDKJgU3TkD56zWBqj1aDBnXZZvHJiCHyAtpPTk3aO79HemfHKgb1l1oYWycQ0LCy
XcxHqmHdKazNRXr+lDuR6MZLD/4dV0AeMbTK1lyIoTIjbZp4UEwxd9pDT5Nf90Q+J084u5SfYj1p
vy0w/c9TmlKnXZRsfrh/mjfeUCw0sc7gyKIvta72oeAeIzTM7bUITK+Q+nyfFfV06Mccok8YOztn
aWs4ym3ok6F1yZW5WpLKqouF/nDuV46mfHYwIzoqZo4nXDVkp8Wed7nqt51+NgF3JkAXaGL0mFan
FysS9GHzDuQqbpZvgRWF+HZWUeOlZpp8n91mPGd1V8H/Ldz5U9AlwyM8wXInVNna+CwykTgkUUrH
q9tbTEgB5QaYm9xq46cc5uARO6Pa65R8z85j8xNLahrlRtRW1vCePFOX2knHHOETq0NdPUbElGrH
g1uFNu5Gjf39/g7amho1fh4lVJihPayWVERTNY5Wj8pviC0VI5nLYRkT47M5DI3xH/aPLEWAoaIR
RTv9+kj3dbWEk1oSfC15fUm1dLlotagR1DCtQ29P0X+YnARoUPcDjqavqZSZVqR2sJgyzXaCyxIU
fw3uNJ1ikp8vr/+Mf460CiMAmWjhQjjkd3Rdj6DEUupf1N+0wHp1jZYjQXRPN1SWLmhnXX9E0bZm
5Grkv3NblV4JxPE5azvLi+HAff4Ps5Kmn1RFpcXWalYznaFBDQFLJWrR+bHNYT+WaK5ShRbkEPcH
24jEJGhc+q6TG9IRup5XSslMpVqU+H0U9ofR0eenqHKWnVBka79bpuDj4QJOlrsaZWyt2OhAqvpK
vuifkyVKT1NnLudqafdSzlsIAitFnwLQvZQ3v4E+BEikhUSxmW+4nQhPiQiwAKqzxDgPSUMWCgIg
hxqtQPj1NAHCxZ+M1kYoI+2DN0pTwJyE9NbvbaCtDw10UMYPUDS5Wa8/9JC55N01jcQ2zDDxiuza
B2WzB7STf2UVvrNB4buBt2O7rpFhU6qh3l7raJhbZvbQYX7qGc7cPpqDhfGMQ/k4rof2glzZ3hW6
tcSSfACY0KLgv+6q51YGNonH1i/KJIZNos4PUF7SQ4Yh8/n1exaAPPggKAGE96sLrbUmK3fkChP2
QyKeu8xzB3sPg7n5CpIkS+C/LJes9Y6jimu6tWUqFLj9KWmThUKuGn1EOz85E/TSqZgHrTvp6UJF
Y+zbY5PY5Q5zZmtBpcE8Un+oNVJHud42zRBidiBoBBRUHp5Gq6aRYdnK+zwuf44BtiPoNHR/D7Qd
dl6Nrf0Kixq5RPlkgPm7HlgEjqXoLn47kzpYzzaOz18lGfj1iRE9NtgxCAwDNlsvpZuVokirPPft
2A5/5f0UfnOVjoM5wc8GT4P2xpTWl/v7Z2urSigvmSdy0cQ411PrjF5LnS7JfDM31edcm/PKC1y7
MzzwSeLn/cHkAq1PJCpy0mDKIQV8EXH4ozBlNYjAqzmD8WMg1erxWF3IZgJi4yYyLkUAKH9n6W7m
h+Q+FWGH1IvaPwz06/lNea7gRQU+u+hGaasQRUfoJBkmwruUyttDwlhEwYQxlPO5eFdBWmvNpD0Z
RGy1jIwafyVrOlVCm85JYVlMVxf1uccdGqMJRfCOTXVvPdWu3n+9/5lvzgm/gzITDEtSXhZ1taZI
5cdhJpTUd4O+eY4QsDhYqeMcU9DiXqiHyl94is1HtJr3aJA3B+VlZAaWMHWo8KuDggaGPleWA2MV
c/JnWvTGc1cl8en+/DZHkXhMZIhU6aZzvaYQrgZ7CnRCnamyji5SbEdbxeXu/ihbOwfkyf9Gkf//
j82KDXKdqAEipiKd2k+a2o9nEc7BG8PcrbJvLRi3K/MhzZBUy+uhKneMqrYrqNWNY/4jjqrws7Aa
54KN0vJoJEWceJ1mFs2xtvri8/1p3pxJluzPsVebVuioq6kqJGOsFYoTSYx9sOjrH2QB04uZ9c6B
vC1EyQF5ruiGI9d/03kqsZzAvI8Q3Jn7EAE3EaIg3qXOV7MsoVCMPcG/13ZRc1TnIGTmbqa/McNy
eaZFkg87l+7WKvOqEeyBuSMiWb0pibHg9AWfwW/mHsCBPTnxM+CSpvIMfew/3f/Wm4PxiNAxQZyZ
POR6nbWgjOnhq4nf9nX0fW47nC1RU3ge+nbPoeAlL726a/nML1A7AOIAHdZlNoUMIAkWJjY6i63Q
qK/s5gSx1XDPU44c9UFv8qQ/wKDnYRGFbf0MCoP6bNLo6t/dArsOLe5yTk+U8tJPLcJ78SHqRguM
izK0lGGzkP/uTOTyvXzUeLXy3OHt7wmxICHPyXBwI1dB5GOOEq4dfLv+hRA5JmfVDOgjxziM7JVD
tvayhEnznKGDBsvh+vsiVDUh17WQmGjV3wVCb+cooac5Ok18zLRpL/baXE7wI4DiXxAeq73jErfC
XKeSr8Vu5UeG0R4S21COUWiZO43NrRvCpfAlAWrsmzUQDoHEYIx02KU6KvCuF8JS/DAqJZ38qNem
42iHYEqa2AqmI/2H9PV3BLqh+BvL2iLA3tW+JXiYJ5Pilq/Gi3VOs/pfdSb4MkXVf0hsVvfVx4Sm
Bb0LNFy4E9d6C9qoO3NmEGwi4du9J1cwftfhWH+vBqXfe7E21tBGQYLGNEU+NEXWUzMXxESklWJn
m9ObIrDMRw2qyWNv0lt9/bQ49RAoXsQI15yRAn8aXm0eFEhz0dtFGZezFebDJzS3xE5UJzf66vDL
rptkXPOiYEVzfRBS9K3UMgAcmk1m8h77C+chBNf7+nWS0QUFWYBNRI+r2GpoUPeecpzlKDrXp2rK
5pNLee5d1I7v73+6je3Pnyc6lXVYk+Lv9XwUJw3ahk43bWhBH4j+xgXdlPQCsqWEf4Kckd6HE1B+
EPT3R964UrhI2BxsEknZF9cj93bXBLkoAWQPSX5K+B5enabjJenCDrNMda+Cv7Fy9Aoo5Rq8SDRP
V7FbGOFfp5QKKgiWEZ7KMli+Lfbkfrw/q41dD4fQ4ioB2id1ga9nBZskWgICMz9YBuSjB4HxyNj0
F9oU9n8YioY3aFecxKnar4ZSDFMxwxApmLGxymMdh80ZPZXMSyHM76yV3G+rXU++LV9XEgxK0atv
Bz8HHUMRgGkzEmW8WJ1efxNKqGUHt8QpPZ+S/MNgNtWeDs3W1+RBJ/In1ac/sQqh6lGzlzCBhJBF
SY4BsjF9z4PpbR/Y9V+vXzcKYVLziRcO65vrdSszBfK9aca+rYQJ5ZzQOFCbNQ6zVu4F2Vsbn0v/
ZTQotDcuKGPvUAaepRXonB8sp85/ZEGmHkw3nN/Ydb6XYwu5OuvVo0iFXAVcHa7C1dxAYFthkVHA
tMfI/KbPhfha22n6Qa3M/KtZ5dGnKauBNMZ2Ew30rQPxu8Rp6yO+YoV6UHsbG2jeYyg+9lAXj5Nb
9rOHlRx9bfhT3blP7OHHYLZOdUS9crI8nBjq/NiI0nwylgILu/trJVf9Zj6ElCjdyFR33exHr2sw
nGBK/AKfM59jkP9TiSr+WdpJMxyMxXBGL2wEZqYs9Gd9dNrlcv8XbN0lUHBUAbqVYv4aB9KaiOs1
tZ340N7Lr7oVaocyDaedeubWqeOeornKyklIzfWeFEHaDWbqSBIXEsUiidvLFOefXXeqH8BlNgcX
runD/ZltnTiwV7ifIMpEDXh1qSw86W1gTKk/2MpP9PW15ypNogeRdf0OTm7rGHBvSTANERAOa9ez
M8K2NqaBRzuvVevvFNozqFO3RGynFfXHQEVVcmff3BZtWSp2B3QEXlYaT6vHm16hEISsRFtmYn+x
a1CrHuZVcXA0taH4F1BuaXqpriTv2rkrfubhwnNodEL/nhol8DN4cHm286O2HuAXdAIMSKQE17p6
kQvAzDIlCTtqqncc1PngxuCGobgYHn4+3Re9VeZTlnGi7i/17faSnG8Z0pPoU4RbLTVA1XIsS94P
/AezE6Ra9Ep1Zzo58OUOUw9Fqc7NaGdP306XQUEECdlkpnwk76o/cv+lJo1JkPIEq9wVD0Ixfo4I
5h+yJRSAVjPzXRuU5lHAZtopcd6KKhBPEWKjKEPcBsRwNV0Hu6UmHsHAGfjjflMwkDO9MV6WxYuA
hpyQDAsv4L3T+Nx1rjJyG5rul6Bty7c1+Fyp6KaW4tAOWbT3INzeJvwy9PCQLSGzRP3++pto5VQq
WU/yquZ996APNBGsBrTy/eW+PdnUFQgnMa4jVoALdz2KXSSgbZE5p3aVm/6gpE50qP6Ps/PYkdto
2/YREWAOW5IdODOSRqPkVxtiZFnMuRiP/rso/As1h2hCvw14YRmurmKFJ9whT1YJYh3r14PR9r4z
BSRaMVQjiB02p7tXigSzDu5o1HKkxyI3ZNeR8+lEtiNfClmbz31U6Y+6HR/Jcu7OE/oBESX9Dy6W
23k2s130Xa+SnmMSdS2HNvTbhndMUsqjbsveJKGNrCL2xirUsf75H5u50bq0GIo12IviIohbGHhe
GTqS7tu5VHKdzaH9tQm7+jFdqHIf3BxvL1D6TkCOABxQHaUUcTt6hDNDqvMFHxpt7rw5T7KPVmTF
7oIE8UVXs/jg0fvNQrt9d6mwQG/l9GAB8ObsJqYzJ021clwHLX2XqGKsPIh/pXBRzKBbDrmkwE8A
6ErnLZVdg7HHG+MVJ+rOPq0GVFWQZt3cvshR2WtPi2ZLuRuPyfh+0BZhfxuSURInimZp8W6x1IoL
qA8LzaeeYkjX1kRl9AJvM8EKMqSr5cc6rIHz1DiddioGOcaMUQ/LDsPEpdfcRQzNu9EcUgGOODRb
l+pG+FhkQxV7lb2Y30x+VoQsRIPOgJ5X+rsQ93nZK/QFJ4QoEdVLbiWp6Y+TpFUnp2qK5NQu+eLg
k9pSNIt4GAEA6flgXISuLao3UA6TmHRSVV5ddy1wbHy2Js+YzeGHIVGz80djsuaLhFcrhzyxkTIp
uwUGnmqIFkHeTipHf4E4ndHzHTJztfYYVD/vQtM+q7jAK26OFc7E+Y31+kFKYZOfe7ADGC3Whfal
wLOxf1dAdsHHldf1WW5HK3H70BxivN1xlzmIm3c2ISBIDgHNKx6w3964fxyBqQZSptY8Xxlwd7eQ
ReHNzai/T/ndPzFhHz7fv8V2ipyrHQk9HFBYBCnbXV90SZggboO8YthomGNWnY0Ehqy2P9kB9Yeh
stMvVdIbVyOen8ZQHXjLSzXo4q4L7v+UnfdzrTYSgEKIpY++uWiQpl2E1CTpQ171quQhhVOYVpy7
oRxpPxHm7V6KwT7Sdd673QwOOzEMFEQunttD3wvb4VHGVWJOI82nzgN5hnj80ozirw2leDDRZafq
R/0G0MrmdgPtYDSJiZxe5CzFmQejRQPUCB+7Sj74qDubaK3Rr8QVIISs5u2kjAV/iiJBq1V2akND
1NtMX8j6zIuYbPHDaOS/xiMwNXAxv+m9iBq/6c1ZyzBWDa7yc2FhsiyFUQPxSOLqOngG92a28uCA
8vE+ONvqomz2Jn0bWOCLnLbeGOqI+yuNcIGeDWRT85Em9N72gE3AIiKoCkN1E15NoU47eRVuxS2u
voD2bfwqG7qXnhbv6f723x2KVhRJM8xlaL63Hy3iYUdNB/EMnFSGxwjQw4NSaziPzfhL/38M9fuC
oY+K0sRmf5SzEi/5qrCz4A58krpMd5sobk+xDirw74fiMwGhWEMx8oXbWQnoH1pco06MTodpe9I4
pddGVcOQhLc4gg6/TWTh8aJEywakhoPV7+1gdV4VFBkIkopJT37QrGpOma40ttsaE1xsau4hXRpz
0FOXaoL5JZJ65yj43LvFQIetner1JvsN1fzjAk90Bbl0eSXBaHbmaYtj927RSL2bCru+CEh/76nr
aAexy+41vp55hEKJYQDr3E7dklueQJ5yRFEw27xoZSO9l5wxKt06bvInSyx28RIBjmyBP4Aq8hSp
qL8UslwQ6iTVeKT4s3NQVQqR9N7Wx4wM5fb3TEqhDpi1o3g8VWZAJWZx2xQXUyNus5MpwuV8f5/t
tLRhcRA7olRFifxNe8zhkSROJ3rDsEeFaupM16ZfrVDq2PLtVoSPEdSBd9mypLSY+hCHJFg193/E
ur82AR2ND56udRdyyW/2nzIYclJAP37A+Lm/WqGRfHQKPTya6hrrb4fBYYbGEbkXHbPNQ9LSde0M
B1QbctXDWbYL5wzBWYeevxiP3WCXgeXUvSdIyL0WOivCeorq67TVDiLYnSsLujVgcRoFIAm28ik5
aPTKGo0U+YopwubK4B4xssWDAn5UdNs7VkwZbWvuRr7vZmkn1SQYWGqGMjrpSvSVD490Xvpns0/6
Cylv+5Xcfjq6KXeGpfoMipXrn2dna+gTCUF1jmpqoJQT1I1qsWNIMLFanluKECXeBJhCuF1td0c2
ajsjk+XRySI1gHSxhfjVVtSZg8gcvHKFdVbrsgyc0Zoukp5Uj2kXasDwyqOKzs4GBoZGgrlKK8Hi
29wimH0IKy4ZNAH1csYOLT+ZA5WE+8dkZ9sgEMVTRzBEjUbd3A1h1tr0sCr82BWr9qUmjfxW187d
KId/fyA5JiwfZ59+8VaQIFqW2CxKLqAaLIQ7aa36LKJUPRhlZz7YPQHwYH8C+drigvF8Cq1Qxhox
JDU7Vxhrfhkzy3Bjazkiw+5cczq36SrVtAISkcC6vVcJ7HLYPpIUmCXUr9IJl5mrXFF+dCj8Nl6q
OI041fUSfkoiLGS8Mu2GD45otZ/3v+H+D1HxYqJ7wVfcwpXsZoiHnpvoAZPXEKRrlXgtvlKJSwUI
5Wa1U85dXM+emqizXyST6qqhbv53/1e8XXlWgyuB4ioRITfRZjWayoAGV+P3LNeLH/F73ImT7DWG
ceTbszth5EmoJ6FOS3ixuYHqqtDjITKkAJFYhUsgalKUwCoNylpOM/0aG0IVlyqWpdS1wsGIz4UR
tQ8N2oJHPuE7rz1qw0RUyOGv+ljbVInhnEwYGKmNLQIJblbV5qc0lvL3RVQP/6aSlgDjXPSXOW9n
nO+tYjnBXNLxcV7iaDg4zm+jrtsfs/kINXoFjbPM0YNayuVLTKaZuaMyW09NWo9ePiv2yZxt0J52
9Fx35Xxw+nY/DBkcXhEQ4Na8+XYTNF2t9cMcxw8pWYhPVIY6RdmO2o8J17fOy7PaeT8PVXiOKOe9
oCbu4AmnS+Xp/l58e3dCb9FJgqDgYYG0tSZOdTZjZPbY1xiWuBaGOUvegmVpfzDO28iKcXiKVpwg
nYxtkFEJy4mlEU/CTp8kN7LS9CIbVX9eDDN2UQSSPt6f194ZQ3sEsV5YLGCEN29CDGAbr96J262o
Jb+b6unSLkhkzJnmHGhU7Q2FPSCXCY8QJgWbI1aiplDaI3dKakiJG9FD8yMkSL53JeaEf52Y0Lpj
HflgICEpbN7uGis1yqIscZIWady5Rg4I0ejkCSiXcdTd2p0W9UzKfCsyYFspLjP69VOM7euQy/HH
2Mr1L4U5Du+ronD+uf+x9jYhFlEESTwQdM03s+pCCR68mUYPjT6MJ70OpbOV5cVBBPr7Q9xGoBw2
yCkIxfBP3tfbxdOKyKjCcQ4DByeO5GwluizezfGMpIVAnfFb0ma54hV4HCWnoW7EaxJRhr8MSPxn
Xlw5leHxQMwJkDkn/VzMEz7v0YAerNuIWf45tTydbh1OVYd7SZtknmmJXL9gclUu/rDM1Am72IzQ
wknBv/EWhUC+tGRKvarNrQFtFEkS7mKh4ObRObF/lVhsEwIbxvQMdnoKXYog+fShCSu2s4z8E9ou
aOqSFqWtZV0jW250b4hjs+RJzbVzr5Na4kXcm60/iGlyTqS12eDaE0i5d7K62F9SJZuKJziGIqDP
LprTjKZV4XeZol9zq0TsuLHqOL0umal9N3NdCd2w7KPwlE1DsVysfJS6kyKqvv5QI/phP1F+m69R
NJWZK6F9+F6Tqk5251Hqv7Z2vro/am37kwzOiU+SXGfv1EY0oytGDPpcS05FfxKy1FunMEz6Bu2Y
qKncTu6iTyQGRQn4C0Kcix/dmLhlqcw1qJSW0lAi6dUrlfbkr9UoeDbJjMD5kA/ySG5ukjCh+4pF
GTAOfcwfMeKGaphHICwWartHKsJrILTZojAVsLki8gMS8ybIbNtKi8o2eXDMKDlRvZ/wyUwWv1hk
cTKL1C+LPPEVKz4a+G3gDlCFTUQyDgYNQt7t2ejVqtday8ayAyWRr+nQSt9GZUxtj7xGBFOR8RaL
OjrSDt15hUkXuNAAZq2ymZsjaWtx2ONoTiEzrroPNotyLTWkEXV7eUwd/V/6ddKlnQbK3lXfHFzc
O81AnbRhDX7JVkj610X5o+rhGIuiF6LHtgmFOgejtqG+zDH1FbfHgPratfpQPWhdqHYucjXFd2A9
/XOvOeRv5oAI+aS02gVxsr9WWqOUAYh3RQTyfilbm2i8QIslQczzoa+g0vB0krKl/eRPVIIPwqC9
746dDgqVZAEwXDZhULJUurqkLVqiRWI+pOnSe7lT/CdrUeWmveOgH9ketZx3XhYIUzwfKMatXYPN
iYrTuchHO+RtdmoV+WZkGnBOl55SSekP7vy9oVY+J5RWEmKS/dsvjBRIDIaFZpWu0Nw06LT4Q6sM
8HXL+XL/EVt/9eboEmf8lh7HxfTt0R0dGywIdsRNOoeaW+VO9DT21SDoJ6fikpRFcuRMvDMkzT96
fuZKnIGldDu7qEqcsjft6AFZ0/iU0sv+TLcnOjvYuvqZMUkHB2Zns3BOSeRwW0Zyd8u2rFKEfmsb
Q8fEUXmi++kT6g3Vd2C6prdwTbrGOOMZfn9ddwdd9eOQx14D1E0tNgcdbJmTQ+6YNL3XDqr5AeeS
0RunLkeszcbppq7bvxXG/C14C+Tid2D3xjjTbB3COpOYbjKq1HYjSm94mXIgjrR89z4hEjJc9WtO
SkHq9hMqUVeZwlykQIMx61Kzjz0ktGxfmtr5UiW5dLq/mjuh1lptpm8EdAoKy/p7/rjywgyPKUtM
UtBmbf3dssves/EiP9goO8eOMJ++HL0Vx0Sl5nYUKRmW1EJrIsi7EtfbuS+9ailtr6vaI/+TvQVk
MgCw2JRva13zNDt97jCUrkbVu1GCX1Fozj9p2tinygFIf3/9jobbzCwFoW/SjSV3j53EjWNDucxa
iWox6h4nwGBHFem9lQSAxdVl8ChA+bldSaHF3WyFkxPM+jK6qtJXDzF2g14/SOL5/tT2hgKoAaF1
RU1wodwONdeg+pVWd4Ju9Tlrm6q+6vXEKvbxcLALf4PWNpcloyBCR62dnbgV3epazhaS4VZA82YJ
JlKD1tMH3XrIhhQ5QqABaKNkrZOd4LKmP1u9b0d3XOmobtfPnEhdm+3lKkqkO92c5Nn8JCfOIj5b
3aSLk458mOyp9FUav6gWGecU1KAvKJcZ31JdVKNngIR5jPPS/GRVi/FNIFOyuKa55Np70UhWeOaZ
r37WuVYMXjjY4l1ILhT9sAk8ZxcaQI27/QRiCskfBScoC4YGchVSaDturUMAQTFQEvaPbhmEfIqB
6H5P+hayYW6Msh7YbSmPHn6lwz+Zmo79Bakp4yv1OB4pMhTc0rQYU15dUqLMHaxuptM/W+mvglY2
zZH7330n5lylvWECEGusxLrb776YZorVYyMF8SoxkY9Z6M/KJJ/WHgjJB0mzBCTjv1w2q4Mnc2fH
0Q7AKAYNK4KBbbulUwig5EbhMgqN6jxi6eHncUe9Zzaml/uT3Ku30ClfvRzAnAF92uxuUUsCYJ8m
Behxm9eZ3BZGlpRhspCo5RXhDsnl8Rq9Njb1D3qpvfZK3vx1UQI5SkCVaEWDdoSGervShZYggrna
dqJw4XgmqFkvbK3lsyay5eAGfnvPA9JeQwMamCTwWyGGotBLK8Lt+mGUZe1KdCtd86zpf91f1b1R
KEPwlFA8Ar62WdQEKIqdlsADM6vKTtU86kEr4vB/90d5KxQDJI4+zTofIGsgmG/XTeDHjeIpDgNo
mvUfFfAkr9kwLaZnlNieegCa8egm9RcfSGbFlzyOFpwkYKEmi2K+whVN/k3H1gEaLMef526SryO7
+cv9X/m7hHV7p/Er6fWsgQrwvW15oaTzDxqK6CiCqf06UNBDyoaiV3YJtX58NY1Y1J4EFCBynXbo
PoE3GAYXeIV4NUmyxZOI5Pky6d2A6U9H7cGfFkf9UQPvMT7ApxctxkPzMp1jhEUpNElVk7nNoHWf
o7xIvtltMeIQRHPtOqtTmvtpFCprIaCavuNhOfa+bPT9c00n0vE1c6kH/ECmGgXZqgdipERGbUBU
k7VXQUeAYmReGS0isbbzaxqr2HZFY0Ym5fE5bTx1mBCxdaiff2rixTkCTPzGu27XEn0lkPiUrBV9
SwuhgJirdjnGD8MSdau5V4mRRB8XvwbJjq5kaKXuYhpgP81lNFBCKJbPxZKNpzqVLN8YLPk8WL35
YYjNJbj/md/eWfSa/p8/8soi2dyWcb8kk51i3q7Y3XDJ9aK9GqEwvNJUcv/vh0LyBzoTuGgccjdv
P74LNPFyET8IfFp8GRuoS1o24SnXsiMN7J1Z0ZpBUQEoFR2hbZgh0WPKuhgL0sJOBk+dlvKkAkf+
OGnVEThlPaybTwtQkgSJAIBah7XeKX9EoL2TG1rokP2h7fRd6bX4skiG8OxCa33V7uRnB+6BD1te
dhPUCw/W9G02wXJyPGmwUUjlPbgdXcmMxu5z6sItOsN+0TrCh/TbeJHjhO9UWBhgCJv04DLemzJh
DjckBENcO9Yf9ceUI7QiM0nPySbk1D61tF/wYelWtFiP6nMZhjNgj7AIL3FdUVZo+hY87v29tHeH
QhGi6YRmHy2HLY6rbcU4OyGGM2UvMg46oksBXaDQ+TUPTqX861Bn6t2BvkcguIuTqzTEvIkY+knS
abUeeB6z1P6qLqXxSx+rsfAnC6EPdxmlowb92xibH4nrAtH8aj2yFbQtYq0RSpoSFkhgCXxDcuKX
KeK/9Kq5atVzPpfW1/vLs/eF1rh3rUOhI7StQDuNDjTKwte+MBeEk2sbkJZv42M8uvVaLnNFkqgW
5Jxlaq+1GcXyFyXp9CP5rZ33lANP25eODNzM7c8oE5lcDJeLoNWc2RtVM3/WS1H/NeeClAxpVnrM
HEJry6eK0Cacs06EgZaZduu3Um1eumKYnRNIFOcTRsvWwdu4c72AtqBMgQ4oFkvbDn2nhOC8uygM
Wl6ghpj6JDTKBVOeHXm3Uo54e78Qy1PS+s3iotl0e9iMrAmzZBYkhBPOv1S2EwPacLbIXlJP0w8+
/6JQP05V8L51WcxBlirJj5HaTelLZd2+asijo/ylNc5/oanOlatLpvLOyEbjGb8DBFM7pUkVb1Fk
JN+kQpK7cztIpfEwqzVVM6ujgv6f0sn4ZqkRnssIrNaRc62NqX3pR2ImV0XHE1RVptYIXnYUVUmS
4sJLG1LJ0zA0A11/tIV+0G4ZNQBgkv55UBaaS23tlM8SndLAoZ5FwiIk3XlZERmPJe+o4pNDmdU7
7u9JfKTWC6bZ7tNi8UMlB2U96M3yEYnhRvLs0skgmRel1F6TrKxL/k2DNbGktrqMQmSUXRzYn/lH
Qn8AtmqFQLzf2s5keLJWW8JLelXuPVRL+w+NLFDtKyuL5mmcy196SBKfsDwFbS3F0vAuyZsaFXnE
fykTTQD4qsKxP2kaCRUw6cF6rwF3+mpjKmODVZms0MdzrNHPMTVbUOVLOi1+uSxT4xbtQLPLyaqo
9QTrMrhLNNNLmUGI/WumY/KQlcWQuXZs2lxNRZj3viaGtPdhIcg5GumLA7cHQVUoP2okya6V1eX/
YCjEGcHVmB5cKztZB4VlilY2cr2YAG2JVMjzoqCvRmbQIJ1HzYrc8iUlcgAFOkaJ5BaGwgINos/y
s6bUTe2mk13Yp1mm1n7Qcn779EHpMugbgTTE9WUrnzK0wrBpSRqBTI37JCQ1+SfHhPssF0O4kvWm
85xofx/DMCjwUF4+hEEp4N+eRkTH+EqSBes7KyK/DAX1BLPBRl22w4OnfYfYdTvW5pmNBemcYbRm
MNuku26rN7riN3o1G3RlIRSgrd9G/0V2Xk4nGEJz9mmEUfvLQN37mxq3c/4IKSnrDvbA2zv9d1sF
IjcFUyDrmyjOMgsO/qjqQRTa89cQR9PKJRMo/54tTmNzjavWittKRbldaah5IumLQQsGbvJLaMqN
D/cebsYY/XP/sXx7m6+O3HCH+Attjy0QNxGmkSTpoAS4UOR+I4z0Rcix/Nj0Rnww1Lo9boJFAoBV
/nKFpoKY2T5VdBeTelAjJ6hV6WVhIR+UsfvsdInT4Y4YHb1Te8MhTbe+UcwQLfHbNVRKvTIVOXUC
cifztMRCRypRUjwnDTVPLxbD+8uVZHoEodA7qalTAd68VWPTxkYoLwD1Qqv4Eg4irF1LqpR/6nKR
jvQR3sQ462CQsYCUATql0X47Ob0HB5Sj+xUYWZKE1xJkk+HlpVqcGtXsem+Zmylyh8JpIu7tOP/Q
9Ut5UFffW2BMg+la0CflXdpUQBaVBgla01Zg00h/F826lV8GcJ4N6UZe4j2hTp/vL/HvItJ2C/1W
HUQ3SgWgvjl/Ou9JAdTICeLMNrtro3T54mt09WAGc3MNwLxiG+JjYsCBc/pSwxZuCH925agGwuph
L8d2Fn2pETMHcVF3WQe3PhdHVbg31wRf57dsIdhUgGFb0SXJXngQpdYJGrCMn9Vqyv+zBu1Is+/N
0V1HIfqDPAP+k+j5dg84Kmy1XgUq2aIi+70uZhPU1wzqIEIi6SDo25uRpRD2rdg/ZNI3C1/hJRou
sPkD5DimEzFz/5jUierf/757M7JRX4TkAozxDXKdgLMoyJ/Y1emYeVm/FBcqvqvIGlXe+0PtHSAA
tVSZsb+gPb/pkZtjt9g5j3zQKSWWs5YxaP/UxA8f+74Iv+XgJGIPqltLNB1OYApNGjlHkpN7B4jn
eyX7Aa8F+nX7AZV81HORznYwg1iMPGy/GwsyWDeklJZLSQ7UKjqa986HpD2F3slKtAfotJn3nJcK
2YJqBqQ8to9fUnPV8igO7q/u7/7C5qBSnKUSjRgIULRt00hvFRu1/ojlpVVWp2Di2rm7gM9OPxUo
CohTSm5t+0rXdMK3SzOuTwtWOO0zRRpAPUtiVI3XYUpifG/jTn/uwyy2XCqkUeTJyiLm9w66LfH7
0Iqrf0RlCOkRMwyRebNjRT8HXS9Wvd9yOUdL7HSebETqRccGSfEw/kEYoewULcdSqQq/itJKf9p9
ln3CMlKzsT8yZvuq6n1ueGPbDN9lawb1UrWN/SpBDa18M+uto17UztY3MaADJ0CIhf7t5oDhaLRk
mO5wZWB3+U43JShwbRU+5Et+pEb+tiAHy0whjls54pzmLU4AfmdWG4rgFhWjdKZjVZIx4Bf9qQL2
+5AQa2FRTNvv3TQ0xoely4p3EkWPD8LM0sAcHJgUAguA704rlvh6f+fsrIOxFl0pdKsGtLjNwyaP
g21lY+UElt22FyyeunM5aNK5EtmRQPqbGJplgHIH0pxXDMPvzfEr8zluTUmlHUcu5AHWcdxOj1Mf
XspyMdSCnBZVtdP9+e2cP5RsQYMjGL2a069//kf5iJfSWNKa4oSK7ce/oWQsH+doas73R9mdGook
4HN5JfnSt6OkON6JpLGdQMJ8FZA79oVemMd6+2TBsezR8++qf5s0U470+3eu1ZWHAdyd5IMi+Wbg
Vs3buk2HMACbTbfLEY6/TE7ozWZanoiW5Qcx5c5JKNH0kpfxXwOB+aTUm4hmkVjCo3X9eX+s7tJF
cxalkkM0a/RBjROXJ6V5cc3bvkbfScmfWqfoT10/quc6N9S/rQ0yPOkYTxjV17WUdDv8jIhujvU2
ISdecl+RatA+GFols/QW+oBKV/qNkncuOfToTZZ8CBDfOzy8JGSGWHDzfG7SBuY722GZh4G+0oVd
lJLrzo9FanRuackd9PWsFv+lyxiz6TLrf40R648AWkblImmLNl0FfdzvYagTEZV6Ej1PULGPrAJ2
fyTg0FVEABmBrTPq3GYWjR7i5Axft2s44MPg2+lMGWLUovEgotg5bhSq4AdQEKcFsaVfWNE0SW1E
zqEC6qVRLIxf5iT3/7t/3HYeclIJ/u9EpNjbbh/VMlZyWZIqO4iyxbyi86V8QV1YnOVQl2RPNH/N
8uJo41oBrW1tX7yhX2V40tRjGzvBmJXhpVO6JD1ZRd8Wl/vzepuFM9B6CaOZjKoI8dLthl5UJDbC
lCipVAT2lbkymzaFl177LtlCqj454Tz86FS9iF2K1eJVzRNdoh6tU3u3yqR+SK06+WtnoM2P2tzb
SZRY6lQ1dpD37Xxekib8qCZ5dGoQxz2IEt/WfNaxuKp5KMi1MEW/XYBGKzFGrGUbWEPYX8YY2BeW
ioNrVU59LbhpPHgmGoaUeuKJeKJG15d5drCJd04MUtIq4proI63Kw7c/ouyXdjYKPneli+hXJ4b+
FHaT+GqZ1eeDD77OZxO30f6lwkVwSH99e4Fa9ZJb+DyZgW3VKGPrU6efGy2kmKcOqjY8IZRXt64G
Sf5aOVr4ORZW+Dl1rOX93GXh0cR3Ti9sSvDqK40cpNPmSysGxcYEeGHQGZ1+KsKoesEt3TrQkdk5
vRxdPjFymKTMW+ToYtOQNFrCcMSxlq8y9+V1dKLxOSFUizCB7M0f91d555EkveGRWoVUeaM3MbhI
C2FFOIcGVQeS27XGJvmOWUY6/RMrBag0vXLi16XN+5cphx7sDai6Hh2ivZ29Op6tffi1ffBGODLt
rK4pRytAK3P8TsM4vLRtzUthDxpu2CE5SexCMSwXOiht+wiMYnmYbWnUD87YWofZbDlnrXWtXxni
+W+tsz/e7HkJ6bb1shE4MRXiqLc1VzHG7JQq6C4XdS4+zv0ieQYyQgfP9U6UxLDrOw1i5W0rLyTJ
ijF3MgK1aDs3DlkQd4SM4ZsIo5yVuq1PdtEur/e//s6mdvj2KyyYDYCT9u1pJiEEuN8UZlD05vdm
acpH+BHxQW1m58pYBW2pEK1yXMD3bgchsczhVTM1gefPQyFPjQwSp59/LHhcNKf7M9odjDQC0Ahj
vjmmYRpBCUxnitFpUQUl4i0PNW6IvtON+kF6sLd43INQzpBGR4Zhcx+3cmGGuTkZAXUcICNFLc6z
bGQHW/Itu21t7XI2oJX91gXeLN8kF9oYzqkRLPrUZCdbLlcpsyJPX8JGSYXXLEr61CdVmnkUieP3
yCEDu8AROM+9Ui4QZf77FaaMyaVBYWSNNG4/p2NVXZfPGTtVreLHgdJS5Y5wATNfHmy99++PtrfI
K00IriGyUriP3Y5GtVKfFrszA4kM3xP0t9DB0fPz/VH2dg1PDaBBmugoeW/OgT4p9oCzshnQyoVA
qBmjl+nNfAYS9NdO8uvnpEIGuBqsFtyE2wmhZlgbdclQcBQyN3fGKXDSyfHDqFUOvtTe2kEOhwH1
G8htbZ6sOGmlpaZpGsiWVDwMjAf6cqoP1m739kYmCtbrCv41tzg/h2KJDS2cI5cUzk8xzXrohYsQ
I4bIM2q8CnDZnwQuJipHxZK7ZlyVma/pI2Wt+59xPQq31zc3zHqVrUqy9Pk3a9tF9NTtRDECC2TX
uyHLkFoahRkNbl1axRNeW+pRUL83JBe2zkmgN0KR6fZzmqBok4i4LcADIrrCpVqFWKCBnaNqKh4m
rT+q577dqghJQLnlo66Fia3EHWX0odDsxAogNQx+WrTRmYqScSpbUI73l3N3KFYMc0NIAKBMbuem
TbIGatMwA7ycC5jccv6ICSBBWJfKBz3Et2EIs0L7ixCXlBFQ8u1QTSHXaoSOVNDZdnzB1nM4z2J4
VZJJP2UpzjZWbIeIZzXVg1NL2CHcn+nOHl51gldFSlA8bKL1M//x8MupJsVgkqxgMpwWlETUfpKH
RHmUh7DDaUoZLz1MM3AsrYTglVbG43vUYurP93/G7oITeSDvS1OPSOj2V+DtU6eGHlmB3CnFWYXw
4YFHzq+KCobg/lA7hTcQj/ix0biFMk2j6HYsZNxsCx66GQAER0MVCTD13zyNZzIJW/qcA6u4YNrk
fGrbyQymqUwUt4c6+rTkMmaIttZc+mRIX6w+m37d/2n674tpc47X7Q03AwEXageb36anNlPnNwdh
FjnDK9F9rX8cjVyRPE3SrOasLyYaZhayZeoTTCMBenuW5tldNdaU8xT3La6CpdGgkpVkwOrMj3Ut
lV39ZGS6kT0TYnfJqSn43/NFpyoBC501v0A02tV/c2mK6NwooGqfhFym6lPj0Gj+bCSE4G5vTKP9
oFZDBIZplqvlf3HudKVndjrKcZLhzOmJJkmUvlKKbkZ/0OZeu0iWVihXYStC85w6NHUPRf0+/GXl
KDKAgpiQY/PoLUfpu24Y28hNocxP/oCsOc+RXvWvuRmn2RmWAMCyuECazoskNMi80u4L4cNioCuB
0U88f4hTdaB0Lzld7nZt2jz0czKGLnbCNs5J5iphhwqR+mwnFT2UtmsQfsmyWcEpXUs6Yk8g2zZY
pGn40RrVYHqJGvexLzf4tSNVH8bPiOc1/UOWYD56jXBHVE+jggkWrlDO2H3NsCxWTd+iPG69LmOr
ROdS76zwVGuAzU+Tncy4Q+ADuOTfgIzY9dOUJkr5OKbGXJ3bnBj8x1gVk+wBuTcHr5xUvTolZY8u
U4XGZvtRzmspR9Rzmb+3jVHqPuyT/JNAKF36oWhF9T6qMk32YfqXxhh0S6fUwu3NSNbf5XPTy16j
a9PTyteq3WYQxg+rV43wWTE7Krxo3DXfDLMZMh+FYRBtiojBacH2VmW8A0OEf5EfkYcLVS8ad7PT
RV8ECnqGW6rT9FQ0MEgvZs3+eYEVXLzS5bAaXJDHLHbRkFP+mUNV6j7AIJvwplRKoT3R6tHeG4O5
jCgk6enPHrHQ+msc5fl8ocI9PqGVVBXPC92N+JREhpq66ZDNHUU1c3rAKWcIz+NSDV+RhFEdTEql
8UUJDeNRljPpqzPzN7rF88wjnFiF188gqSsSKcOV2zAb/FHMCzINjlLSSugTK148uC/Va0E7N/J0
jJ2fW0oPw6OJAh+ahjNzdLWi1zAM1ZolcmMumC/WWIpX0dm96jtFSvNCBkTUP2ZhW2iXTEq0/ppg
R/yfpVj16JeizH4UTp81buYYuF/WJIDnRZjJawK05XthKZLhmnKObFQkjc6XpIsxNjGpE/duNPTT
R6mWCAbTtE46F68BWE59YybKWQdu6pxROsRiRiIr8acwpM0aD5ZCDeH/ODuP5riRdF3/lYneYw68
OXHmLGCqWHQiKa8Ngk1R8B4J9+vvA3XfOyqwoupqFlooKDGBRJrPvCYpykOfUpu9yrSiDnlIPblL
sSL+3o+20viKUk8fRTSbsQ/D0H4w0W0rB99sJ816nJSw0D0tCYWxo8EOh6LV67gnPROK/FnrELQ7
5LkZVTctNI1Q8lqzt2Zfg8sN9i82tMYt6xUl2eoWGe3YxU6ITsdoEPoJzLafLL0urBvkAPuPRU+r
79mes9WiqxNhfKe0qWJ+mtI5uyJaBeOfVHEHYLvJp7G/mbJIC99ZapK0d6lRW5WHyKRzY5hKnwaR
5Mx3tSNPfw7pQmWKaA6fj1Rp9Mc6znr5YUEjyeEsRCOGozTXXxSaLpkHidaZrjW704c9vcjudiL1
Nt1cLgFeVbjmIiQJKLp/SIAXHfpwaBrfWWCuuKGmDMDh2rT8PCZNAgtDF8sI552K2YOou/xeQts9
vBrCOhsCQUkpYtEVs4HsWlI91VWpAD+fmTEsWJv3XZNV4yclFmEeRJwv7xbRpxYcHEn+ZtZ28w5Z
ZbyvtK6TFQjnFdaygrrU7KJwvViu3ffWg4UMmg4JSbfErVIj/fEIrbD/srQS+0OL7PauNVnbu5gL
AQhrm9mebE5N6qEI3syeqeWT6ZfICc6fNTnP5l2kgbG7qRYlwaskmpLqcyx1vbLXoc2/jwVo0h3f
1nbuue1n4ZmxObyrwyqaPJCK43hXzxb4OKRqrN7XknbJ0K9Aec/Nk7krXL2R49yzqnxodnmmmtGu
LomnueNW220NS+jHthJKtTMKtU29JBoAog2ZarwIfeoVtxRqjgg8aZxLJY/FOxfg4qw5r54mwC9/
KpJIXi2r1R7ygswdjmWZfk+6dvwu4wec+vUQdZY7wneQ/VHM+nvq1yngVWWRYe6w/j5zI3eF74hq
/uooTfh+MKfupprK+cdkmxON43wWHwcSb86Jcup7N8Ey4/OIE1x+LeXS0u7yQik/WlpXf61DJXlP
hTfGlCXL6wDFSez9tGSwvxkZlVyX35tkPi7j1Q/TTtrmOpTjoToooqxifxxi+V1lS1lzQE05uV+E
PZpeBrEgdPvBMWMP2Yb4IzLXtUVWwqr2Utkq6kMPKDX1aX2b821fmcbnGFRQiEGEsGQXyezpx2jT
Q0FRC58qG4bjXSuTDbhGayA0nJtGdKvnZZ25UG1itNrnvvXDoeM8W83oKdD2Pe6QIZjFx2LqSlp7
fTQtnlSmyctSh4sekFXgd6P3evdtiCql/jwB1PtEN3OU4EdVKAXBg+GkxV1Jsg5iruODjdtExbmh
Od/GYa5fdJxW9ICjqJC/zsPUGLuwDRX8GuJZ1oO+qct71Srarxqqd9zyo9rfCalVv1BQ6BfPALkx
udpAAuNWKr9vX1dzYvpNN4F8cft8qe1rCwK3BmGtGzDQbfMErQo015AQN6vyccSb1aAgXeTCCzs5
PBBLWl9Msj2sE60x/GCXaNl69tx07QMxpMr9kic1VGIndSp/liQM561BNtxK4GvktziQkzxa5qxd
T71qpz4CArMSYKY7yXt1MNqrTkEzy5eqdIhvc9VantqhavQ9GCzWOMin6VObA/L0RK9awottJ8Oj
PmvIuLMWwDBoJCNL8emS6nvc3Jb5Clkxrt8sCpePfRTzlg5g36eiSkbF0/E+T91p1gophigcLub3
su+a9vP5uPdt8RGmLgQfuCnwMZmG44h8GNgNepwph8Iq9EMmpWL0ezkDX6jN5EBuJIfRTYcq9G0q
LKW5kIGdyD1IPAydVJbqDvWW49GhsMs5N5pycHJnjdKi5AGKcuHWZnpJMOXEUCAW0bxgGPL0rTY/
B3KRSz1nMdrVox9NWehZYdhdzaAXg/Nzumb8m0yCvvZacoEFSDaw6UJWmhzhc9sYh7LTjCBEYX8X
jUX0eH6UE0WAVViNKh1FTpBQm/JR1RdCFtVoHAA2S4sLH6r+NHEmvdfCsd2ZSPa+nB/wVL5K/YiM
dW0JAaHZvBc4VFUfgFIeOOOsFRzQEr/nrb18BhpM5aUZWyP0O3mgt5xMEFqVvij8rOysSwqf9J9O
zLEN8Zs/MAz4rscrpyAwXgaKQ2jzxdJzjTJgiLVAgvuBubRa7rWtwEO1L4dh8DA9lRc367rutgk1
GSxTiXVeMEeQZ7H+cOLswMVuP6sdxkFuShk+dfVIHhq/lbmEOFu1Cv+eRnaeZ61dUFlbhab83Mqi
iKhK7T/r0SBNn8eyUTOv1kvjCyYQOjtbSrIFFHhtojAcEuXIKHGnO10qIMYsbV8TaAxIwxA914kU
ZKrTh9f8lnC5qfX1aCQUVlo/rmljgAPvRvtdCHRifuoay04CaShqez81efzQ1vKsf2sVbdIwW1PR
FicCUyKvpkSGrkvMjRD5ee1IhStD7Av3VS/F/RX6S+2143TVKoS8Orrdp4UipivQAioyHUk50fdq
Csn0ZLkPha8nGjLVdipLyp7C65T5gxQZ5i5xJqX0iRpKgdyK2VRXzWQRo0aqmtb3g6kgxwEnoUk/
WqjFSa5tNFlyA/u4qQOr1mukgyQQTgFBaGZ+1El63y0TSHkvNXtNeLVIl8WLNFTXXbOjTU+VZJYf
psIe8juw2MZ7zKzTyosduKfBEEdKEShOVNX+hFh65LKEDP2qHqrleZoW5VOIPg93V1HX0a2kWF3p
0oLhsNaLqkAdJSmSdg/2rXkAPRRRCamlSHVVPGOgZ1ISjt05lBab5lRUS0E/tEnvWYg9kdELI+28
sna6R0mzC45PDvt+J/UN7+1l1ax9KGszF5FbOObYu30m8ua+CJOm/ZEubfnZlBOTGNvQZ/smUezo
Fs1N/BVJODLhATgJr5s2qxOssyQbuUY5r7rbYlQ742qWTKJ7SNbFJ6fMGxMChmqw9ulffx5GYV7X
9aQ6+25WUmjRRTRf97nRVm6dGOGwH4tUWfzetPMvIoEhiYTgoMcuHsTae2HUzldygfT95DTqTUR/
TPJEbBT5bW2DJnXbqpScq9Wn+S7XZ9h9Y7ZY6RWy8l3odRnl9F2fp9yuBaDdysecUtQu21NGKalR
7fssRo0I8G6JCljXRGXtmUNRPes6tmdsu9x50aMi5nwZlloPiEhk2mRRBLEERQFl8VQoLAZ6h9Xw
JORSz27lXDVRoc/n8LNeFEuBWr2dfCGQsnLPxDL+g0Px+MewNPISNFE+fciWqRZ7CaJ4j2a2tv7O
dEqyXdYO5lO09CvDQrZ6yiWlUd7XQ95U9OMM7Ttx8iLdzaMj3o8lMqjuADlZDnI7aTIIOLNl7UNb
JBRFCiwcdhUwg1cpN+sZbsqkj+6gFVqB+L4xPyFW15ReTCVOxex2EcXBqct2n3SF43g9ctGVJ89O
JHvEuUV5MyXgq7zRkRM+lughYSyO0EDjS1oYJFkdOq4smU2G90yukQLhwMxHlYydNsaCHoASTjdC
HUTqUZ6fCgioNZ1Wq+rHD0PS2jQCHbX7kLaVpfo0303TUwxSFPozuXAX3JW+4ICuq3ujiSY/TIca
4TCodrHXR518yFptGoKibSXhZTOgnMOkRhQxlSFMH0hMzW+FKuL2QnPsZ8vk+ObF0etn5wrGGbzI
TUW1NcyxNIQpH4qwatHllazueVXjbVxljNsXJ8eAAP0TrYSakjpS6nGJTj2EoFa5F32TQR2x5AFz
xMkpf/u65tGofULUBLSM2e7xhaU3fWcKNioKdInx1Gra/KcyTGnmj3atv9QKoeiFxsSJKxKqCtiV
tcC9qn8fj1g55aQYy6IdjLDqA2UsKZmNFFEcdJguFHZPDIUc0SpZggvOyrw9HmqVw0vCvNPQ6DVC
ioejyPcZhsVzkAnImRde7ER8RQuLQAPdOzQYt6gI1GMxO5Js9bAM4PfIjMy7pdeN326Ow9aGWoRI
zwr83lrYpGgXNnkTyShJyMlda3A4JWph3hozDK5Blmtv1nLl+XyMderVwDP9BEjSUJLXcP2XlgDS
XaGlJ7J8oGtf3HR6kx0qR1zS6Xnb9wf3DXCKWglhHM2W41FscMKqji/WAdah/U6li0MJse8esizS
PzSNI4fuHAPEudDwODUsuk7gmoG0gPHd7M4+KvpkSYR8ULRafpSSFGJ7biS7gRKf7ikZcEi3ctKh
uTDu20iZBYGYJUcD6kq89PHr9nnTqVbH6uxa1X6cxKSQMc7FThd2eT8qoXRhvLc5FeOtpASgcBQ5
tPUj//IR9RgBzbFutMMauPNGfeXbjZbs8rD6FjqF+YWEt6D0zAl1fvW83YYAHcDWgj9lD2KXfDyw
lA4QXzVTPZh5tKCyZgh/UjObGqU8Xxjq7bdkqJXWa66pB4nj8VAUqrI0NSLtADhq8fOii+56bt13
6Jynu0yjgz2Ylnlh4594P5C6dD3Z92hGbqUzBnPuKrGk8qEW1Kp6te92eMZIrjHLl6wgTqyZ9SSD
qwVni6bYJteph7hKMAqQD5PSm41ni7H4E6WB/g7dfKcJOjsxLhCZT7wcwGGoApw1q/baZsTEFB12
idpymDMufNmIE/S6ymQnJLu4cLS9bXyiD0jvGMIb2AJc/44/Hpaa6lAZQjngs7IES2uqf64adnsY
g/p1i16FB1ujRZpBULlBp9c/v0xPzC2Qyp8IfO4lpKuPh0/iLLdyUrrDgNxg0A7cyZmZhmROS+qJ
Uf8PtgXOpVAWOfXoXTub26nIaG8WvbwcBrWVvXrJKvRGk+FgGEP+F5Tuv16m/45eq4e/Yo3uf/+H
v79U9dwmUdxv/vq/7+rX8n3fvr72d8/1/6z/9f/90+P/+L93yQuFn+pHv/1XR/+J3//3+P5z/3z0
l6Dsk35+FK/t/PTaibz/OQBPuv7L/98f/uP152/5MNev//rjpRJlv/62KKnKP/7+0eH7v/5Yae7/
9euv//tn988F/y14Ec/fq3b7H16fu/5ff9Co/KfigAeh6QsUn5qI+sc/xtefP3LUfwJPRjrDIJlH
rXP9UVmhq/OvP5R/4owCnNhZNVP4bCwTtvf6E8n452qpA15uVXiyjD/+73MdfaB/f7B/lKJ4qBDY
6Pitx6f1armEbgfSjfA7VueKLeJTmpAEy9RFClgXO2FlH7Qe4aTiR0nKmE9gTsu9yJ/L8lNu3drW
EChm6/b4fmEoQu6t7mO1DeRpPvwyfX8/5q+PdbxH1qeiWrU25BFQoIy0RVzk1RTatICdQMg26CMk
Hr2x652gizURgM67eGe9mQZ7RW9D+GImTKSf1+Ppl0uLqnA6cBSayAzlneQ2ZmkU94j5YbkwoMio
uZGmty22aMTUnimLFKXrrJTec95Tq1fCbijdCQrtPYXNpHWLCBqRKwujS91R7qRHpYn7zw1+Z20A
/8imeI1ELa3QSVe/1NNClh4N8fI5TnvjG4q5U7QPnXmu/cG2x/R92YH4CQrVWCjQVCCed+ubmEGX
CxTWIoyD4705ym3u1k6b2Nd0CPmaeVoCVTYWtX8KOwXuUzXny66eFOzNksWO9pIJxs3PJYF1WU7H
eRcXkWy6Va1Rr6jyctwnjdEY7iTK9HNkFJpGLSFW6MikZYpyLon11wauEr3zrol3NXkQLSpFzWEd
1KCT/STTVzUBY3Lwu3HCvvecKMIsCZwrGg7pUJU9vUNQKp4O4PTFDpspdp2wa5zrDGBR7SUFYaIL
n6WiDxGN87tOs0UdIOXA9Oqr1oC7SHllutCGij6I6AGGLu4ERuwJSTJMV5Zz46NYmnb2psqmlUeW
Sd6Yj0p/Fcl1eq9IKj6g51fv8QXD6kWSeq3MgVqmqwem+HgxSSJN8qmYtYCCUXegoercm3kj124l
KboEHWSiCyKlDnJ3uVBrD9gLcnLnn+Htgua8B8EN3o3qNovh+Bk6NartHJhHULUWnbQ86ZHYXGuG
WNxaJdUeID2F4YaT3KBQYdlOtzv/AJtsFJALdSWoMJD6VhQlxJzjJwCdILViyeQAP0DtA13n7gGh
89GfRdHeCtrSlL2jckcTyvGWMLFvsWYaAZgUJar1ceTHQ29diKCO8wseiVsXwBNxqbri2zk6j3a5
JZl1Msup4sdKmN85eiveUWRuP55/85OjEB06OA+B9NmKM0RTpKapSBRf1abyZk7KPMjDRQvOj7JZ
ZLwLAmqwJ2F4oYYLiOr4XYCnVnqSFIo/IFp8TZFVuk4b/VsTN9TXqK3WuzqN5u9Aa9AhLeRqfjg/
/qYevk7m8QNsvm+TUhOtQiazrjL7wRls40m0vf6q6JGP75F+DwbiC1eD7tdYA3vUFy7RTDdr/M0T
bCIpW6lkBEUyxR8n5Yell7VfwY7wUrx/EKawvDEKZxcllvK3GAN/vTkWQIhrEVURV23GlUoprSOo
PT6LOtqFehF6qIcKut1dfm2Rgvx5YarXEO3fhZ2/BiSGI6GCZm+hv3H8rZNKKkJ1MWVfdTCvkmwM
pTrQex/j3EQa05rSg5FnziM+JMP9ohjT62wW1nsjj6junH+Ut2sbki3NMqprkFFAzh8/CYjFWpSE
LH475tafeiW172LlIpNtfZ/N+7JDkf2hvfMTXno8ymhXilbVg+JThkg/QGtbDmU2WR8M9OncuWKF
4TORhxdSkLfvphNQIRWxOqHCClh33C8xgACwQRuc5WTUPfcsdcJgGZBQOz+D6748fjfOQoxiyB6B
PcIWPB6lqiJj5nPKvm518W4qpmZfDZyIhZLmX88Pte7A7VBYdIFtBDJORrwZCquoNXd1ZH+Jh/Gu
dMbqkzSVws1qSQ+qOrqkjXbq1YCSkjWyObgyNhMoTWRs5WDLfpVUzd4YpJyockx9MRXxhRxuo4EG
c5ZKBq+G1fgaWBO6HU9jbJk0fbLIpNfeDUsQKaUpXKM2qj+1OWwGrzLVrHUVnBkAW1Fgv1Llrir9
OWrq+bawakrdfdRMDxjehyKAFwlSbUqsWUU+QeJOPv8lNjOzdiqhfKwhAfRMKAWbLyGiXgfNlapB
kqNVofVz5Wd9Ou1kjZbd+aF+2iH/8tX/GstGcAxu90/Y+/HMKItYRJnNaiBMIX8b6SSByA6N7mMK
kGMGdUpx2kVOhrp4Mk0aFKfI1q8VKx1nz+Yix5Ghz7IJFsziPBcph/tOz0K0uYtJ0z9ARJBL16w6
Vfext6DcGeI3qBzOv8SJ+VoFzczVTIeC2ZYGnmV01Mj+tUCZNftWzTX7elHb+cYaMvF0fqjNWbNO
109uHYxdCrhvvMDKJu6y1uR61vtY2eMisDwaS9gRWKYtdhilHH4wmlQ8nh91c9b8HJWiKiSBtfOP
IOTxRyrtfsRtjKBebaP+zhG141vTcqkwvf6WzVIg5aerArhhreNsRgnrYiyQfVYCNE7yW3MQ5vcK
heAoSHrsIbSwaHaZMeLiJXTng2jm7MKJemJ8h4WP1KuOYBT0i+O3XBHmHYKfHDZRedu22k2t6tex
1dyDGnwthC7c0rY+cae8nJ/dzcG3zi42QVhQEPhSbt06mTYlgljlKBtBAQA2yJa2O2BoMtJYaxLU
sqxLqP2fWgHHE01ld21vwJGFZ7KteVbCljlYCi0oyqR7SpsmLL2M9s9OaUNqTH2rDLHHp5oOfTYp
I40XunZeGsbw/zKtK82rfmkVFC4AulwnZrpUeyGSZG+0NM68AeG7ErUkNTdupggrlz3Crw2qGv2A
q1WmpPbon5/Atx9uzV+43kHGI4KrbmtGemM6iNKqWMOI9taptPw9JN/ykJFGA5NLYi1wJFXa60Bl
Pcx3EI88/wAbCtZ6vpP6oyiqkz0Q3W5JkmGS0Ae3Gj5hPIbvLauwW28GO4iBttPj21PRMqIKYaIa
4lYY2qSejEm045raUH4EFAqd6PwTvd2x1G7Am6xVALhR2ylpY8JwqdX0gJ8ant2UP8B2Xert/Pwt
/15Iq5IPQcGqfQF/fy0Macc7xjKkvqOBLgdyloaLi9yc8VJ3sTL5MPstfVdwuD8kpWKQO/bQg3D3
wW9hP+LbC7O9zr9i9VDlriUmdHMQvYwBxKQJvS/FrICr6Njufu6ybCmuKmBOies4S1julq6fX89P
15bssL4JaBnUpDGvXFlrm73vRDgblYmuBmCsdl2kErym5ugqojBfFkQN6cciZPgtmScLbcGhEfu+
gpTlKojyBh2oak9PSuNRB2H48fyjHV8uzDH+GuhmYe/Fw6HEsVncjsQHnrMWU1Yrafyht7kPVco2
j3akGJ/Oj3W8ahgLnz4q2miAroU2uG7H31MC2ZjHnM8+UFDNH1BR8gx1/k1lPkYhN0A6hpwbFNub
Zp0T68DJZ2H7lI/Atk+jFVCoGfaGlVuX0r51BR6t0HUsCpZUsB0ywG05OQe1Ky81YwFIvl94Kg5U
MXiiUKwXKOFtAE8FVOGwiJ0sHPU6Bj/uOk0GpE6k9a6hyXYhHXvzPYnWCatosyI8TxNBPZ5jCxVM
tcyRE0riqg1mKgue1eUcVj2qSuc/56WhNttT7TGYVDqGSiV93oGINCgVjhAL2/kSQ/s4LllXDkEt
RQpIdfRgIeMfvxUQzMIJhW36C8yHh0Fu50+VFaGcN83249BFip/lpXbhwn67a9dR8b9j0VJj5kMf
j9rOJa3PAZj3HI3W+0xOJdeZ9PTgLJ16hdqs7QFzp+scz1Vgwg+45QivHmIzab8PSqsaaL4Yw9OS
N+rvf2SyGNTU1qowULvNpl3KIUW5qbcADEzODke3xZ9aMe5gx8jBb3/kVcWPgjDKi+uuPZ6DsYoq
fcTsF6euSr7Sos68A9CQ3aMCm388P9Tb4wG1mPVTU+6mRWttDskFmVAYQetQHZAdA3c+V47m6cJl
elwn+bmUCKG5xk0ggatw9fELISbV1roWWn48WXm6U1PF+AqOHhQNTdLFHVRHvANUvNzYUO8u7JjN
Rf7X4HQtmUzd4IjadmU7NFH0OBKWv5iauKZwLnZR1ujvzCKs6ZzGzj6yDeMTVYx8V1hNfiDQT54j
VBEuNcKPg5q/n4QmOJGotXZQ1839S34vl1FYO1NpUZae87tuCbOXzmym+2KyuyutpElsVWr90Rpl
8aHuxCW9xBMbGnEgUBsgUlSu+E0OmAHqB3kgQZExpOkGrWHt0wTEfZcKrE6QQNgZmbikuXnylaky
0NKg/Q8+5fiVTdgLkj0VXD9VvqBlgRFsRa57qGNb+pObdb5ZcNP6NHbztE8L85Jg44Xht7z1XFbC
Ic87y1dqc3y3mEUUWKMVQUSOi11tNmlgt5Xj5Y0V5h7RQPJ6fnutX/T4rtJsKlVQaQmriEE2ry8y
JUudqbH8EJ7RLrY1AWoyC+96VRXf/5Oh1s2MAzxh6+a4nvU5EsnI4oLOMvpJkePrE3aha+bxpRrc
6bf691CbdbxIEbahEkOVwMa9kEpakNRINkWxXfn/wVutkTg1P4Wa+ebkwODC1Dl3LfhUc+svBuGL
OvbablIS+8JQm37BX9sTNdFVNQzBQCpWx2tVrqsRV8kFVzejaF1KJgZmEZ22jyTR3Bjh7DwoZtzt
lB5OGrwAcTDgOdzLYNm/llpl3olsjoPff32cajg7gXuvQePxI8XgZBDs4uzS4knf521vwBCeNGw2
UvXq/FDHKevfb09lkLWDLCXduOOhnLy2JXMiKB1LWok6vp/fHLkVNyo2zztlHusL3IN1PW63BhcP
pyESKNDAN68WQZFNE+iaPkxrCwsqQLyVql4yiDh15mGswQ6kTqe/qQhOWmdZ7bAeuQZF8ryLbXhV
ZrGPR9wPM6JVYJVquj8/laeuu38PirbP8VTC5CjURuHVlkXprptxke5tpTCDQZ9mz+kT7a7QtfJe
G+GSnh/55KSCGqOdD51c3TrAGUMkVxKnGR9RT/1cL3PgLGV24f1O7X/a/2RYKH+DHdgEoVKSF7Vu
MalpLtsYYUEEkiPhWhaE2PPvc3JRggMir1iriVvKQ623Vt+CtvfTgURORg7zTseR7a5LtcYXYy8O
58c7OX+/jLe5IuV4xsYmYrwsdmqv6SOcYRjvwludXJS2gn4aeRkFos3SH1Brq5CCs3z8mhbhTrVd
B9qoNvu8nns08IrxbtY1utq//3Lgg02KwGjSof9zvCzDYpDgxnAZdrlUPMEsjXxpjOX/YAp/HWWz
OPpyLJRkqdnXAOL3WDVYu65eLjFQ1inanh5E4qt7NVJhb3yyu4n6VSmxxdAybK9na9W/z5p0/DrM
tMPcSksayot0ClyrbRRlnwO1vnA2nwos6WxQXAQMilj8Vkgpa4mZM9JuKG05B5fUUFs0k37CHEv4
NuRQr6mHBHJkX740hrU8A+aQ56Cmn3Ahxj2xITncELyFHERxf4vszJ0U95WitP1pjMSNwFdoF8J7
QyhA0S/UE06sXYd4jsoc006dYrtDFLPMJYjkfhua08uQt5TyKUd1XVV/a7nFd8OQGhdm+sSuZEwD
sSq0gEhH12f6JW6G0ivhqYaRZZSg6hSnqXINAPRSX+zkKCo7g+bbWjLeLFwLLv4yt7nti64sfVut
fmiNdlF0ZP0tm4VLE9UhPuNC4hDd3A1JN0V9XkXMXzlln5CpB+M3avRR3aUzl9mNiC4+VGqpP0s5
XTO3hz9RBbhEwjzo0T24L4tWvZtQGaguHA8nv+wvT7YJAICPC/Q3WESJVlihK8l2FrD0ra8LUgnv
aBNkj2OqaBdGPTnrQL/Ar1PU5H2Pvy0JiWbGA6M2lGjuKJvrN1l8sX99ctZxeVpLVMAVtu5XnQru
uYBq5GfjlO0xZkzum1Dv7u24WG4T2Sn3pPZVgCuWdNOUcutJ8qjus1qdD52aQ96XmuZSZe7EEYYG
Ns+icrehl7o5juMktiSCOSzG5rEL1HoIXxeptrDGdhpYrtpQuKZdpbvRNmavR0Ljwsxv+nQ/Iz4u
VsR3TMS4KQBsrqHe7GNtQsQVLQgNhAi8jQwaSi7dkyfb99jFKl8moe/Trs+9VA3h6hgCcv0k12jD
NNPOCJP2tWvDr5aVh+jcQu5snCjdyYmdvkvMBEIWAj7DhQrRqQUDOG+1NoJqom8LRDNsS7tAns0H
26J5Jk5+BzkML0GdT20G9I/Q7OIbIU20OeaauGzob6Zs03xApyIZpcl1rHDcKVo07Z1yViMvqqTf
NXEgIF7JsWtpmHCf1HFzCJUl/s6WQ25jK+jF4s4aBa0V57sUv3T/fDjwNkplKI2+mEpjWAModrzz
xrSWhAO8zZfHsnjoRgEpMh2HaQKcZGtFgJwKGnM9lPlvVjYgq3B++J9KUscnIRcI8ANzbZCR3G2m
eKzFXBR2FPqZCIXuIS2TvWaSILADW6jfp7nqRC50BfMWGY9WDXDqWV6hQteJq5fxgrKYLArb19sl
xUapN9ovKnIkmh8afRrt5WbQnxN4ZYM3LWHY7/A6Ve9tZIdTqIR4cQWRJbdPZAXq41qRfO7gkC4e
AjVVtSvKrkV9oGimdyXCIdVv32fUD6kC0ZX4qSO4Xue/3GeoadpqmZJqZVgpBl1lpU8t5c3fLliu
hGBYArARyLCszU1TCyMxIiej6NYKujfl4uyMZXjN1GK6gIU4tZJg2cOboe0Jz2NzhtvACZ1OMBLY
1PpgpZr6URaLttPqluqeNInmBzJswSgZ2sP5RXSiXMxL0vfEiWQVNdc2U4ltIwxDg3KxBBsaTcKp
7gJukmSvybP1JURKdm+Zde1GttXthoTDv6WLecOZpgRpAThLysJHtEfHxwsPtp7e29VNMQEUDwgt
jvjNbdp3xgjubqDyM0NUpNXUqe9NYJ8fiKn0+8moowIMhJK/zJGG9VTb24AkF5vt5yEZHTVeYYr5
gijn20ONdJvwkH4QRwsh0vG6S0IzdkwH23pWZXWfp33oCjEs3xW9qvypWdDpa4roElJm/QTbmcAm
5Cf0kctue8O3aswm1A1C9aUYvUg1yh1p3XdlUmzvwqS/SRdhgRL9shRW+iFC7McviABG58BBlvxG
tvNrG1yyW2tT9MRBI24TO0kRMYlH9Vved8VOwM/ZV1idUQRu0id1KeoXu9Hj7xB15QdTQk7QzVH4
unDsvrn212dkYQB7AgZK2H78jGEUSXENUM5vjHx6EEYrvaDcET53mbn0blcmsbyvzXj6IXi0L7O6
dPvzs/TmAt08wObab8fSjg29lHwhcmDlsfNxGeJLhas3R8I6CBrOBLmc7AD1jt8yRakj7blhfITl
biGFXWe5VnqTpN22xnDT68aT0bUXIoOTX59+Kop+1JTQ9Twec2zQZTKlRPIh6MalO0aYhGHt0ZLl
NnukCaQv5ydyA0AlgFpfEtQFceWaEm2JbXhJ4qWBv7dvyWLVdIoMP+2cKXfnVG9/TEPR/FlWjgGI
D723uQEvaBaXagknvyahwgo0ofeqb84Z2oARGs98zbKcdOTO46elUPKr82/6ZguvL/rLIJuvObGY
Y6jjkp8AeXVjTlX6q7KB7Kyo358f6tRHXP3p+QOQj6Tg+CPOEPmnCFdCX1XzOAzKpV5s125seR8W
nfwZOSftx/kR374cVgnOeh1zkyBosdkPWdhHQz63jj84TrXL6hhxsxxiwIM0d+GF++rNCUwa+8tY
2+xP6uYZZFfjYF4XdjeKnc93Vmflj3EzamCRjKXAnNAoLhw5b9cIlwo+liv/h1WyvYuabFnMKcYI
V08T60aXS/NWQVjhcH4e39bPIXmy9VbLUwcZ7S3gAvEaHLQrJEhmR03vu9zuLG8o++aDqXW3yFgo
SAI09WFGQf19XeTFd9SSVM+kp32N+k98Y3TNpezy7TF0/EibyGTkpLMXdQj93FFm14kHoP6xTtc4
GRd8WJ25iPYFBPnRrdI8ubBrTg1OhEcXmzAMwO1m16DskLRl24R+2jo2QL4qu5oszfwUtpgZeDpK
g3dNaWJ+W6rLRcHmn8COo2uXPWtjZMO+BalKGnO8kUalmGFgDNH/Ye9MluNGtmz7K2VvjjT0zRRA
RICkSJFiI0oTGNWhcTgARw98/VuhykpJUWws7+RN3iSvZdqVEOgcfs7Ze+1dbg3+RXZU4UXZ0mzj
DhqxrlPhsulpvNZ5X2bGAuXRGRacIAVp5rxvpluyZ9JwHBFy7DoHkBGFhQ9Grz6ibMk/MnC9blIr
GKHsGoW9y/u8c8JcWET5BGmjGCM32lrs0qKxH/NxDPLDEbWKEKPpu2uSEiw7rDVjvrGdSX8/Wh0p
1KUuO3AF1OlNGPQaMQaq9yc3ZMCCHHqUFpqjVkcgdYzutL5hplh+1PgK3gWb6IOd8Lry40KPpAtr
prp09pfNvrXatXnoCDvhfNpVPTgQBi7JCV1qGHpBHYTKcvhnja10jaC3HQHa6Nm/bsMCaMQhFHUI
sfm4BT6Wxl7O4RNMgEPSbs2BHM/tQhO8GJJAVsqJPGBbFL1uOwI2QWZjEObUqS9w/7MsdtWGr5wa
GtpXPZa7obUKK3Zbv8lvNBgikfRL4d8Ji4SSCRaa6mriUX0fgo7ja4musgDNRT12kELaTXaeeW8w
HqIc8jg/qWIfeQDBLkDJ03sS35kyFL7e3Bl55vvGYfSGSsYDkKAmrAHA51ie5FztjFwEVqQT0+7G
jjsaHdCUHJaZpnTvaVhy8RkIh13CTgtUFVkVaG48Mr7DZnsUMFRIpKTQ3yC49ZEBXfb7hErxpmUA
/T2fhTeEOvZyyJ1alvWxj0Fhe+h9mc17F9COSHrXViSvbvrQhsvCLChuDc2F8TP67NbU2k+35NbQ
JTGq0evitncoU02hoHRUFsQ0YobHfjtny+wPTCDsKgczupL0DEYo0yBnGqh/hm3RfqyKZ2BxJoN2
mp1113TWOhqXwkv7cGbHoO3LivD1Q21N7pUPucGOqlHvzChvnCrsWqZGTeUCWG1zbf3GUMIr49Xy
sg/KYuELDdAB1xNqRRCdcOsUG39LX6DDSvFIsDy7gol0ovfsKv2bAfDOLSKEFnaIOjZTR7M2rtdW
lWifzaWDtWI58wQuCT75fvYgo4QG4oEpJAm4J102BUuzC2jFfDJ52e5p1E7zzjHp40Rb5nZnRafr
U1g6jd3FbIuWL4wmpycr6PmLGABiISRQa7Nw2k3bLVBL/Zb5q/nZofeVHzmjzRoSetDd1VXvLDu6
4JONTDR13dgciyMRt12h3dAfKb4PVrqeAw0As9ZXRX6d2uYynFsk6Z0fA8XqQ8/HnixeJ1+6WM+1
mZzjWZVMVTM03soD8fMO1uTyQQOz/HmbhHPt9N6QJ26Z40+sUuHEMvVNERJakF3aWrktIXxV7+s8
4tfm+Zsn/UyD+rmFeB5KGfsrXiC40bm70ZvO7QbYjdWP8Vpb9ncFoqi6njQrK6IsL7U5gf9owF88
JiWEx2CX4izvRP1JQXz9ZKSZ9dBr+QoBVXUYpT1M4p/9MgPRs5ppS6+iBWATSTmn9GoJPx4imngZ
35PBYZfUkUg/l9Z85y7CTHpYWbg0A2sL2+2cmN7iywI8sA4NgJ+PuaMXKyRe0bEAO073BVxPe5eh
hDeiwXeHR2OoXCMhxW31jgvDCOxwFPm9nrnuvVmOot/bfrn0MTBEuXyiTWZBE15gH+/WIjdvliKd
lgMvRcqvLix9/ApRsTIjuaIADwmW672LIiO/8Sy1DdfaVx2tqNDoF2bukISGJjTX1NMiaEy9C72r
EqAj8rGpIn1Y9PNjmxHOO31i7cDv0j+3ttjGZLUbaYTTkf1GT4viJizdSV9jr7dRIS4jIfWhW5iY
JGpyFFwko4P3eVr67MF24FHTFc9TrOnTiINrXXStj0XpwgVoIPXA10Jt5CRCejPmebf0I9weYkyM
yrUeTG0aU7iGbifPem+CeaQjbwLLY+lHOM8Mqng/6qkEhOUu2iHPe/2HCZBT39mLLsZ3lSPnLvRL
9rjR2Ntzei8Gra+vva0RIqlcrwtAPdogUNq5L7Jd5ujd2TDmbbnrO1jaMHO3WeA9YR1ISkM0xT18
nlF+G0Q5z3HrL0UdSrdvL4wRfHBG6Me9roLt0V4yjAesoPYWFlZafHStDsNuOeN8uBIDzqSdsOu6
/AKmtgKtY+KWRhgRjFzCsVp56KBzhWJrxyDyPPBsk9YHkvYLHYm4EmVHWKmZF5/R9y1XmyTq8gOP
9tzEedYa/NJC+9rZ9jieWWPaPOkMBUSEkXirw8FNM9YOUtU267wgoLAJYU8NBgtvMNt0qjXh7BBd
IiBAfD4AFFvd9WMhB+MBLBLk3qwQrBMa+5AnEJtwNAvRAbsEIQYYzR7suwz27qMCPUulbi2UAVo/
WRNQI1LCorIT+UcSkQCrNaKv7yWyITNWzWT80NQ0fJ+tbf2EHXrmxVN2eeGlnceWAQzUFAab7fF2
aXp7AaBuqfd12qzZofKKChBB767hUtf2Nf2T6rPp5eZV58B2jte1aYZ7qyuLy6HerC6G2KCuev5f
aciIuHV3upmLL7llEGxQlLV0onWd2M65fjl9Nw0g2TEMR/dd2ert57HpRg1wnyGG3bQO+Iv9ZnEu
BiJLhrOi2NRwsFuh+UiRahO5y4g0ObKnnPUz2Dan2+OrsW/svF5u09pfuwPpVj6At82e/didASaw
jRtJ8MFTxEYETwAplt2Iaj2kHVTn8Yr4O41cbVqfxADLnq2N1Ppo4rpcal6D+tlrsITjJK+aKVLl
cp6aHVHjlvxuEbxaRK2ytcvKgkseIwMKndnFvFzwCPG1oXU0HfKhEReV3yp/rwdz+YmIknGIplGr
irju2nGLqsHWHons5SV0hrx/6taVIPiJwt3ZuRrc0bo58v46Tcc3aiCXewKDdyCWAOrYxO8NpTTN
Q9l0ev9FLgQZ7RA7mUVk+zJlWrEER8MnTWcnkqpPgZZu3nZulXOjxyVEswuYWPkVUkXyKPTBsz9U
MNzpLsL3QqXCWUtRsj22FbDdeDbbCsPfRIJuCEGwGdC8ajNw14WAmZ0F1peYb19PD6WGYhRtWQap
mpUfMh9uGG+nZKMGIMCF+mbLZfzh64odUZ258jLAe0GW+BEtGlZr6er0sH1NRpQonRV15talbIjw
Vx/DvZomNJSTjeCfNdFG7HxZzgJm+cOeGaVrxyayYBJHg9V8q1ltPlMfH1uGRPoR7YcE46SPLDvU
m0RVajEemhzPCHUMibikkl2sNI/C1IXYysO8JZqqpsT3hvna2XwVL1WR3hZuo51pvbclwZh5H+QW
OPSji/TCmWe1A7KADwCuxgHyiRnNNXBIkAJj3G2zHxKfvgHIU/f/vk6lPAW/Qk8SadBpG1Rt0zan
gw4qM2Du5QaevLSNzYja1nYu3QAkG3S28mp2AnnGmchzKPXzmbdunPeCUeuqH938DTXUMxeZURYd
SyTXR7vZyUXuW5N5+lQFcT4WDIT1cvzA0lPRy5bWG3X6s4fyXR5peh3o1U/aZML16s3rRRAPx3VR
DumXSgi10zS/271+pZ89Eg+NdYzZOfqh/ixBg0LgcC/orNjl0sRdwxyRbdqHYKXIeP1Iz/RVoD39
OtLxl/w2UWlkB9Hco68ic689QPDfzvwjJ2xzPGStWTsDTBT53esH/d+tKpo5x5ky4CFitk8N8M44
p3lLQFq8Yp2CIeqJuNCv8vadkaZv2ZGe6SVwLKx09DN+anj/PEENhKVqSk6wr7U8ARjc32pZZez7
Yax3vWj8aGvVHfjw8uPrJ/mzS/FnH4GzxHfkM9nBq/uT3/Lbpe3qrBl6TwYxc47mfeGPOq0dugOD
a0IStZzBvkXhosfVVNR3NJjs9yX6o0ORt+YlAh5maq//oGcequPoArIEz+7xUvx5JTa9Fn4FPTDG
wCg/SpYsIuNwsB3orf5Lz9Wxw4vTHKk2JAmyYszTk5/dlK25SUvZMmfvQVV44Tz45P89qfubGnT9
31fzBFN08q8vs4j+4Be9yjY6Hu/rb1Skv4///5JadPQTvEwt2nff66/5fxEa81Q//c4uOv6xv9lF
DhgiVHJkUkM+ZnBy1DX/zS5y7L/Qc9DZpOeIjIIMv3/YRc5fTB/IQnVZvZkW/xxJ/g0vMv8yCBs6
+gFwJ2OXxD/0L/BFiLl53n69H0QpYMmjVU2C+1HLB8Xoz+dRDQbdiHrGh5OlkzgbNXA30WoTOk7V
JKibV6hXfYR1cqlIiVLzJ6vLbbI8BwGXLuXzHzULJVs80AoAj9XoRL1lVpYdwHMb9h55sNgX5TDI
HXm6c9IMprKpMFaf8kO42hzRbXKfYKWzsx66PHvf9VpT7GHGUYBmLeaoKDVbCi+4qpsRj+R+nKF0
7n8Efi8fplZCMC3TdnCSzUvtJZo6Ni07JmapfrDXXmsPXQlGBd92ni63I4qR87mf+iXi4nefAGTl
Q4QD1L1RzWLduJmYZCLXpvwmtFV9EHogSArIpvkIGIJaag7A6fplKrUrr56XZNYtdYQdqPW7NBvd
jGv6WF/HxswfBygeHxyrkuQwNvSK39mpoVkRqTZbGjW9Y9/TwiOxwqb1zA551uQ3w0xd+aBnoHQf
aDUR7pFqmEN3vjFZdwRosNPMPI+enr45xHShiayort0FdOwIwpd6D5N2ca3LjKAPESDFJHbPGrmL
+QTbmZ6Upi5Fn0v4dx2+3sNYdwVMzzxT51jD1DfQhHoR6atVqn3nrT6wqpLRV0gkinnU/m3NlRyP
PTij7PvxHGMZiIyxrTZ5XhjMq+Fnjwowr8Q0A4LJEe/rduq5naYr21hJqPoROaHDtzxYTDA2gnr+
DI1q97jqmv9Um7P9zc1r+HwU5OuDXWrZR9KbaIKRKj7xmbfLmf6l4dBG8rsNMPE2EHN6Tw3btxGN
YfPS9pT9PatVLd/DzLGNfV5oSBng5y/l/YACw46HpXb4mEuLXow5Ht23UF7EpYHXrg4LOkzAkat2
dD94XttReGswYTFqH/uXC93VmFiMVkLwVll+B5aAWikEKT0voWp52aLJGdvHjiBDmw1ytnwhdNCH
iTktRR+nxdo9oswwmFh3uJc76fo3Tc7GeG9NWyVvDKQytIuDZtbO7Mqef3RDGhTnVV/m+dPQrYPP
m5Ba3gXzJFKX5Eo3Pra8IymLGEk33dek61BB9lMrIrkttUudUtGMNHBSkJfi1SkBjL2qIEqXWVYe
tqwpHhmq5N8VbSlUl67XGiFKQ8rjzrJmyQ2zmmRxsvoGl7W97C3mIDxSgoc+Ljx7G0DYMNbctUvt
WzHl1JTH2hTYPzQoVC2PynB07ZS+2eOhz+snzwB3Fc621d2K2YLAmFsdyAhbq/wtqsfAVpdj3gzL
zqQXbMRapucynBpzPJ9JvmqpoEgWMcxWL5KFVI/DUjokM+SVPt1sjUof2zzrCLKpBuDQRa26GDzz
eN9LuwyQuXbNp0GlqiI8qPDocNbC+gI5qzkUbkeQ7OwsYgddm7eIym6NqZp9PyqmfD0Yea8NF2ZT
pve2mIbiHGEe4721GdMMvXCjiogewpTzx03eyKwu5+u1ahEdgkVPbVpVQtQEGOEcp83mBLDR5Owb
iDXFuBzLby/JNldQ569av5xX6bhMKHH528m68Idq15Fc87eQ6f9/vf/PUZj+ytf7qRKA977911l/
/J/+jw84f/J/PuDeX3gEABPA1kSxDd7unw+4a/yFHOUoT2JKhtTuaI/6Gz6o8d3XAYihaqYu0j2+
1r/hB82/gFthTz/K5XxutvlvPuE/PUS/vuAaW0n8IUecy59f7o4GFqppUSVicd4v+UZQk40EZtmK
yzXTvWvq6/GSqXh96xED9AjUW0RNsc172RputKaYOZAlBwfcyMVu0lPjAV65in+7pn9vDX8HEf60
iD336072FblW6lPv23QarVxemPba4qvuqL8BJlwSTpBGeoe2QCFjC41pJQvN2u4njSg8Iut4OdcU
/Dznk8Ug6Mx9amI1t5reOHiNv+wqprgf3vilx533c7/0RIKgN5TDQ0BPdEyR9Fjd2JFE1yLC90T+
Va/s/MK1l2Y3bYBHQydFUTOo/q0s5RMxxq+7eFIPkFOVBhMdewZkprNn6Z1jjby0na/4kHT5IBOk
6VWUz3PLaGkm0EylxRs1yZ/V2T/HPm5A/yg7a0DxaF9EsqHbrMPWnYqbjK71mQadPnLmQP9QWMUa
hINHnOXrl/vPOujXMY+/5bd6bArYI2mGWSatGOV+JsQ5bPy6umxS/dvrRzhBc/46xMnU3IeoKHV6
18lkZPkFhWW+A4DZ3Ek0vQlZYvmuZPkGpbjqkdfKOmFnMez9bLsS1fzTXRoHdr1cBqL/UivX3jeF
OUaGZqRvCA9/KheeeeRO0X7YARridOcyMUW5RHVflFAxmn5f0fJILGrEc3KqxHkWBJKYGTe/wxRD
Ipqhgl0zEqq+phkxfl3lHSyx5Of6bJhXLe3WCws605neB8yhldeHkvnM1etX9aX7dtKikP1cDJXv
1MmWLjIqA4cO2VJOh7r1bl8/wk/FynNX5Viq/PZo0OLIKrZ3TVIRCwbmhiC1vGZ07FTtcoEaib1a
VzQHpgENpv61Oxs7RUawNKZQX0bjxu+KdZd3ufO+EUoilZvEx6HO7CRr8zHxypVGLrYbgn6RVVoI
sXfL0gB5yA0atf1o7ES1krNoLjuZpuZ+Grb6gk6+Olta9nytwyl3TCAv7MxWIU2LNh4zaj04W5cE
wfr7OeusfyWC/fUIn6zthIFvJXSQJmGwr0fHDMR4dYGX6u3q7V+/3C+tPP+rj9iRfx6sC5fbK/s9
RiQ9Jm9ZknozXiHv/Din3SeYTnU8W54KfWmtb9zok97Mr7M7WXEJQRyBTthNIsBWL6HrlLYbzbQw
qHzy6bucfK+mVqk8F8TIKnACtwbZIwHAsVC5i6MnG+FAbxlIXvw5J0sw0pK22RqHiw2B6N28iYm9
YV/IZF0dAOy1fV77Gb1MWP9UC8280wxBSlivlmSy5Vvu5BNf1j9X5dRROtXILaVuNAlCiSKpTZi2
Atdw1GXpvbJmNta1VLuViEokbMrfbchyDr6/jW98Df7sC/46/snKTP/O1ihrq8SfJy8yKMfirKnU
RY0YlS0q1KvXH7wXVpJTuXW6+rxZgJeSqVzkoV9dl489nhHdUHevH+HPtuqvMzme4W8LSVcdqTxt
IBIxjGWcIiyLSwEMWTnGCHG+RDuNuOWNTiMaXf7aZ9Yt+3RpXMqxpo9XJ/gW12807WHSIa9Yz5nK
aMEeCQIptKJ3Ky8cu6q6qDKdfLhhTBfkR3ZQDZFPCb8TbtuRGd+LSzg/XJ1iwBZSTb64XKqO1Eqj
XPWviCTSJ1KAjRExglV+IlJ1/JTrU0breCBXERdMR1Av3eIQ4yHOgnnwyC9Z6zwQBzctvGvdH4le
bIIUgBbjkkkP18W87MdpvbLSyhx3Gz3hs2rtffYfhaFtu0qmJDzSuEQt5LJFO7govgx8VuAAQP3R
/phx077PHB9FOvkw5UURjPQlFoJmiJjtTe3janeCho0ml90QeI18t6ol+0SAHTP7kRzOqymojZ3j
LrYVlY7MAoTPHWEjYzmXbhSAPHN3eVtne2tpsuFg5o17Bw6HFOS1brYfGmmFX+eyCHZmqvlOArLU
ulE+lS20K81+15VucLf2uPR2hp0WLQddaySvkzRtxJJj90gxNoNqyTm9EHzy1u2kb3XOuxUEjqUN
/EeK+GS0qvNKh5gc1kth0EOBkjpFhjmWTyWdkDurkOK9oPI+UzVTISczadUMncOdx4fT+ggJ2nyl
trbnIunXns5sDZIUYHgBU3oTtfHoItCywrkVhMjOhiveuxhqtHOGbf13wh6rHxhfgotOeS05OuhT
dmwSmp3hOxOimKIbVKRqQk2j1BmJMjS6xb+T/sZdNsRcfSCxq5ZgHk2/QbZAloS2FQ2RsL0tjqKd
gBGRNxnycSa8i47FVtgE0LaCSWtuZppMgiW3Hsm5nhLLF909GOvyyRCu+1UibOmBDjQr9LBBd7+C
sdm0PZXLMuB+Npfsxi2sWkWkYTU5nQefDadJ6NIHDBDyITObOgNbbAo9EWpUbWTBKdjnbm6Qg1dO
AdmCcAz2RCnzPHZCPRaoAG97Zw2sEAOC6MKiLRBKuoRnYEnO9fHGHmq2DPWoIyrzC/wLow1OKi4G
04aStdZVPLeOG8sgR8LRBeTOkk0al9aW7gxaWQP9JejAfknxFKZZuX0KVkcpUsI2t47MdBluVQuv
M3TsVcM1NrYD1b+dH+xlHhWksGC4yQweazgWPs96NWQ/nJws3dB25mMfz8Bo2jUic6CNbSrRAvLT
l1615XtyRN3bIV/Gx04nAGynuQ2PIU9OFjuLxceaUUd50+f5z2QoN/jS8KopcqA67zYd2/qHZvXu
Vz+bDIK318n5rmDqFpGhRuRgkxqn+1LrSWSmYx18GaZ+yCOnt+rvTWaX90XTE9+b0QIcceAzwg1h
dqxGqIgtfVIY5a9GskM+rss47k0I1Xd0TVqSt5AanQ1+k7a71NFSMlIQIfi9v8sW7AAhDZjix5I5
LbYV3wn93GnPycpd7gZD0u5aSqmePJ4mZFISzWFiNpIgkDm3KmARvvVp6scl3zHMOZ+lnp8pFIw0
PktDtYmPavdI/SmXZLArzyQB2Ni+iKBrh2Tty3XbmVmpvUv7DV4Ba4L8QPNnYdEc2k9MjlZ5rrep
flmMhGeoMR+gCMJoerBJJVzow63+OwMc/LATHSHuvoaoZszS4spQvL3cSJU4al7ccCbfaowCgXjC
qLwtXmVRsU7A2kum1R5k2C1B8N1p9CLdyWrWv8qMNlpIPemIszpYxi+KHWu991vWzrBFJSIjl5bY
5Ro0AzN2t3PnUAxtGXa1lx/S9qgYnLXW/qQHg3yaKrKrMHyYBIIFUhVt6ArB89xPRASyhLNkRoUK
SPPT89x5B5SK1/D1z+0LH/RTzfuwwopYOutYGpTmXsH15xEgo1vMaF1fP8SxBHjmE3uKgWvXAGUd
pSm1AOmyZL43gPsG440p9gs7n1MjhJ/O+SY9t06UcrqIicxd08ngoq+QSsyAvN64Tsey+rmTONkn
1NPs15j56wRH0bbTB32+qjLtEl3v9k4C249mJsuROzrc+Ck137h0J4rqf3ZDp2zNGkQyjcu6SYAm
qwfhF5yQq5Us11plb48Fbs48NPQyYycwZwVmLpKG0BIKBKZRqjTxbqi6YyJwWogfTDeah4a5ih/2
7tRpCFkm8tDrn7sMbeUbudXEpF1YDg3VFX7qdSuX6dFDvSfCmZ74mWnSYYjJqcpTcJ28hAdd9Hyw
PE0FrKvIgm4MQbRiKO0Ovsky9NMN6eXioV4lvSK7Vs2/m8n+ujLWn/tENVsjnfqOjf+w9nuntrKz
Cj0IkZtWGv9nD+5xz/jbVnQZZS9R0TQJbd2OodlqJVm5rsnrf/uJyOXXGZxUUsVmNsHmmXWySNQW
Ri2YeQX05kcnW5krNf1t5VRk1JuoSOnn2NGSkk0xduy5g6bI98LA7+CT5ROWdoMAnt3bnhid4qEl
ev6gmYNEB9MXSel4jMzbkt0h6Yznyvb7K70r7Tee0RdewOOQ9Per1AGO7pTfl2zczAjZnDzImlch
14pvi7V6bxzlhXXqNBQl87YCZ2IrkmKy7HcZQ7y4k+y+Z5C+b7ziLxZxJ/e7rjdXq6ylSixny/fd
nKPCLix6s1DXvdjj8xMtTrle13XQ8VFsgrPZ30r4M2b6/fVn4sTP8s8zcWqp8lptCCY6KIk2ElDb
put6MIM6v0a1V9yobGBeR8PxvjYgmWNFdC5LJZ2bTQkVrRh8kjat5OH13/JSIXZSWdddVqTOMohE
Y9cc+hWZulJ3UBdXjRYZsil3XrD+LUdAHfB8JM8Lt/fUCEW3xoOIxDdi9C1WODfzI5R42s4CIfzh
9fN56fb+NIX//joz2kqLYasSgq7Ldwxh+5AswSIuiTbeFxuB333WHLczQX+mqEMPFZEs74x2Mnev
/4IXviGnNEAvh2gsfFUkzlrq78EKpZfL3JaPmiLEeZ1lH2OdyLj1dX4ot+yt3DbzhTt56nZfvbVC
LG0XSVqW6huScFBeBVYVI/fm9t1oSdcJEfilKpyUnO8Hx+6fBvoViod8nfSD2woLn0TQE0fjbYvc
QXEuGDTb6AXxY0zqgdYfo1ZcsRNR3n2V3WmVzOjs5VUT7GBsuJ+0gQ9LNSPxpEtnpezQ7PotauhL
1/V43r/d2Npuy4bdK9qkcTGpKvNjp7itht24zD0JPornGHU4sRUhRPP6W96XzVtEgxce3FP8zUYA
7uBaW5YEtSs/udmy7oh+wZnTlu0bHtOXmn0/PyC/nd9IOu4mFcegF2HtV+GKm0p4Gt1xWqPCcPsY
a2F+ptntj3HEdeEuZX37+iP78xl5Zt9jnqzudEL8dVWDdiiKvD7vWzQQeuNvn1YSUi5bNkQEN6Ms
iDQebva1ZrbQC4IHxD56Qrg66xkr1UB7CPDhXARX9ZqmVtw565gUziz3Gg2XxJKF0UYITtsvQvfl
I4zt9hCMOuoOzSQFODR5wFiRUeRcupUBQGVwg+E/W+dONYnBMDPMQpqepM2C+xLtOrm5w/bOwkRI
nIooH1VeZW/sVl+Y2vxkqf92KyF2W20Dmjohduy7ZQ03R0wb1WF5VWmTcej9ufpMDLB446v50pp3
ar/U3ZKoHJ8JVT3m7wx/HG/0RqL0OWoaPLNo92OfB/sqEE/p5mmPaD70cORdvX798Xnp7Tj5hgiS
hloyGERiE+IVlQC5dgXjxL0pq+KNecwLhzjFXHZMXPxlqvOESdx4lhYmrCJkRReVK7c39oEvrJ+n
SrzNxyTQjlqWDJbEtT4rLHLKEe/azgBHo/ALKKKtvv5Hl+yUOlkfw83WwM8SSvM+8mfdPQtgFUfz
ontvfIde2LGdmmVzr15w5TI0lbTzro3tmMpeWyi48Ccd0gGr0eun8pMr8MziYRzv2W9PezAoZ9E6
Fi4jdeuLsl1pEJZkrtpoTS5rzdIuR78X570+vjeoIK49V8qdZzTtw1ibxlMzy4pviPG9ZiMc1g3e
TH/Q77K5rJMpdLW0Tapc9WGeiY9bUbj7n2nd9CAIzNOA5qxjJvZaNxzy5qiZaqWzm8huoa00iffY
Eb6WLG40EPBQlhjqk6nB06V7uQrHhv3l4ubypub27lLRsdvBaXAhRtK23XUocJ3SLh4Ktfco8d94
0F56XU+510OFBA/GN3sAv6Wbgt69DHFpuUSXN26M4sw/5J2pJ502p/tJVdqnrFdjZMlKf6MqeelZ
PymrGgJ5MdgYWdJLL8ONstW3m4n50hx1A6OEoOuBF3X6/voT8nORfe4JOdlyewou4LCKLAHor196
LrwbK623pO277mzGBnsY3N6ktulNMoPAUhU4FCMyTO0wLVyczEtzH+RaEPVSdDiFOn1vzwsaRWlv
n10mLccJYRk7ZmXGFIsokTDVvPEavXSpTuq3YMIo7BVjlnjL0u8ss9ZDFqIVW5PzETtecbNV9I9e
v1AvPhknK+l6hAfJVmWJKakYbWvtD3o1rF+8aZ0uCpKazidX9Bd5lee3s5ANuq+yj1VRvHW2xw/+
M3fqlNhViqAoNH3gbI+CMHIetUgWgOHeOL/jeTz31x8/mL8tFarvgglMUpZkBjjPzTSKpNnmboet
GdPXsngXrbaYiMq28qxzFOZA8ENvbLCOy9Fzxz7e4N+OrZO6ABWFfojuwMJrxqWOSaAoAJma3Rvn
98KSqx//+2+HoKdX2tuKfN5bV/PRSs3lUu/Tr70P2z2iwn+rnfeSsEg/WXL9lawwzCd5Ijy0HypY
1htr3oic7oYhNpvUPPiQ1vdzhR6S/LjipjZHrMpuQe/IbUuGRExO0Mhq627KPOt8dcw67j33rbyx
l671yX4SbbE1rD6f66qry5vUpNtubGbFQMoxHl5/ll46xMkSVqx+M2LaLJIBe/nhZ0BDDsLkvT3a
bzFiX9jGnVLye0AF4BQKDtGX/bk3G8hwNBHsTUcG2OgKk1wpY9wxkWvf+Ja+dFIniw1yV7W1/lAk
3D5cXYspznlk+8hGzPrGTuol7c0pOxg1cDbZVUB96mn5HR1ueZiCzryuuo7E+0yz4hXD4y3HVWfM
2PPEXDBlOZm/ITeuCRy3DWyX3mJHGySa2CaVLKJHM8Rdt7zVh33+Rfpfkb1joPBeFFpBHxbfZjA7
IlpLb903LjM0Dxvj4fWH6KXjnKxHqas008tYvztjdZilS2jxTYAemWI6yuW/TDH5n4YPBOw/F4YA
3FvTKqegxzhuZ9RMZailgbYjYlC+sfY8v3I7p0FUDbPWAY9Zk0xEsOy2IbAvB1Wvu9cv1PMPJtlF
f54A7n/02DKokw4TcQgfydmlJl8If2Vo/58d4mTNEKoZLAy/dVLWGSM78A5XYH3f46+Y3/i8vnQS
J0tGFpAf060VJ5EH/vtWYMUMmm67nib51l146YE62eloOYlyICVlkql0eEhTvUVyLYwzV+/bEDXo
cPb6xXp+V+KcRtTw07tlFFaZILO8xeF9lZW9G/5f9s5jSW4kzbrvMusfNEgHsPg3QOjUOpkbtxQk
tAYc4unnRHR1TVVWZ3F61r1oszYrkpEZgXBxv3vPNUBzr1QtIWLYv0KfffWmfTqSUGkxLiOu6B3l
o7CqS5pHU7cxGEfE/i8e3S/sGX8pcesjs+y9WqW7NMXGBwlTHvQp0ahPLil+Gjvc8MeJmMmcYp1k
BtFduiAObUH+lVKcX57Lv3hTP5OHvdhBFii5RsdVU0/B6Hs9sZp20l+mwhb3HleLBERB2u6VKYm+
gz18LbrKeHGGrq6IINvWez9r48HPHEbnVQmXQMuglYReZDCO+fuP/jS0++tBhpDvn7+LlZY43PHx
7VpDE2Sk0e9me8AeQdmi2WbtGqSKHWI/PCIEiO111uyHjOqHjR8NY2DnjrPCvjXDX+WzHEG4M1F3
m6chMrxt78CkUYWc1vgvF7AYY7ROoxTARRaftWN33qiiC6qOVMZARanORPZczZF4ErGntkVkZZsh
as/4GJut6jWCmUlkXk56tzLaXy0U/3pbhsv4598/B2Ji1gZPCxYLc58aE5cVP8V7q7fcGBfzp7bU
XOBbYqF//47DVOKf/ldv+aflD7dmnHlTnO7GxdcxPQ+Vd5Y0VA7DCclIgU76cExT5cIPa5gJF0ZS
qYHhCNPCteUkyYo7JK4fj7F8S1DBbwEaTDXb6pgCPWhh51L+yHJkOtpGtXBsCEHz3oYkMMeXIgcC
Q7hCk9s+87q9mXA5CMgrTR+xkqBcYrbua6fR1BWqoXWXWwbYP5hKH3FTxgY9uiqnnLhLxAXIcGg+
ft8NcQhEU14VvuZUK6X54y1UF6FWUS2qYaNF70yiy4o8hDQvyx6sRsDdizkPEMMDILA6XflL35DP
h1a7cmcdl3rCpGtag+mJ4mD23Hw3LBMDLM3VlnxFJDdz17IjjhR48HV/CNSc1UQbHNjGyeq+t0pP
Xr3ew0xJAMRn5kPOaeZHW+SrbgzTI7G1217E48GZGQV2hn9VR4o41QIpN7DbGIiGmmlqD6fONc8r
ot46zJXYVoEELlKv+f2SjyHPjXOZRtIJYRDLYYUPqd2IpopfTbftGMHJFLueQ+A/XlulbTw7fWMe
cmi96zj2umarFyV6BR3GVhpk49gaoVfLZmdp/DrJSN1E6LF/xdd0P1rwyOSQkrW3yulHpde9usU9
2dymbqqwI3g+jAd8RP57I7vcChfHz6lst61qVRpCEk+p5wIGghW142Xva/lHCe/0OZ+5igaagCsE
D8pOH700IdY+gol4GpPYccNp9Ca5Goi4P/SEdNJQLVH9lg4zX5UlywERtNGs9saUwoTTcSyE+D4a
c4MLauCRXky4NsTRSiRZRxufZ8OoooNPkfvD4NfjT9/kc92SACuylVt0cgd/PgV01JZYH+wZq0tg
j1Z65CQ5EmJL1A9Ui2QzkBqrLbGJDUmTbriWOOSny8KettloJ4FlKctcU+lt26ETu8nFSD+rwXVt
1G/GKF5cGm+JViWmHz9EFiSoC88oiUjo9aRbe7UstKZkUGPKdVX4GOSaTivf4KeIJpyG3n8ZXX8j
PaboISmo+drz55kEXu67WwWxxQIdYo9hKujaJSqWd+cjZQnZBmmr+T6rJHrt9CXZaCpPj1JWnIam
6HT/oBhZVmFDG9K6HpmEHMbEgBxvIXfcDC6AtB1nPKaLHvChfD20wG0CVm/7zacn6kGTHWFMvhXu
ITUN0KxZWeqUj0ETo6/KGZ7l0Kgzpg6wGkyvddKQiZ1/FyWdBjKlZiTCdMtv01vk5mpbpprzrsRc
r3gWtCIYZLEg+GVN8jCU0v2oBidj505pZA4nv+uOLallhVO6wXew6f16iVi1ZX0RjVOSbSwt724i
h9qo0EP8cMIl82nDbb12QO0n7hAFVbw4+FWGMbvXSMwVARJO8YAtGjDqlMXeGzhHrpsZDC5qAYFg
8WKO7Vwt3tHIX2VK5KvU7eUWP2IbrzVfOsumQVG8zIsJ5MfEk5YQk1wMlppaaSRMchJeHKVmbT1b
Wm2scovkwLpavH5j67K+JzaD5Vvp7nlmjTT7xn7RfyhFexIMMXfZzImvYxoxRiwVtg1ta7HN3AvM
lKfB7xViudWPF8ru4KHz73mhOclo18ouNQ/DsNT2ml8dZ2Ydt/mH76txWBWjMdBBUTjfwRHoLF1Z
P/MONUp5e8vGgxYUUMVIXvaeOpsW2ogDDFDOlU5/YxT4bT/uC1g08FT8xLnhW9/g0oz9JgX75A8z
TXXeGFYLZLZthJT/5jjqwiuax0inlW5Fq4l/Npla9KPg7/MkYJgK4OwnV3bhWu8yjjQwTWldE4IV
prOPsNi7GytmnVr7CzAQ5mWOe1NPHbylSkf67KbctQPRsKGCixoU5e+wdl5lR+ky7Ow0YvxWGOBA
kGj0ZzkDPN71hbxqEsu9Kixl3CcVE11IR3EVgLkSPIopQVoQV9Dc8beV9nmOd4cHvR7l9aTnjh3Y
fW18dyt/qNZwGnluO9lcddLsKa2eH/CEHienflrea9mipVhX4+4jn8Sx7xnzHOyoIStecj/nh6uo
PzPonrXbAzJjAXSbR3Y115U2BlPi6bA/+2y4xfU33sbUZ71Qh9fNW6+3NHMtMqftKexKKItOAWbM
AVu6jtmlivRdyVtAAWBevk1Jq+4XzniXNeAYYqR6RB9pWY5Nspo0qSm4k5PcQVOboaBl1RiFujvF
AFaSIbG2NcG095jv7ncOBq0JpokSa6yMnTzGUKN2CZqyyeDz+dLvmbm6cm8PJYofU/PhHO+AE2CW
s0gHm1qAKfA8UW0N+ssxu9v/5yseDE4N3laVafGEtYQfDTJY/fT3B6IvbjneJ5nCi+AeLjARd9Kr
3RtfgByCN56Epr9g5m5d+xcXtq8O5J/uHlmkF/Sfm+429udrH57lNgMDHkA5kUHkULMQYZH8P/1K
nxtzCk8BJqxMudXbSZ3P2KlCFsVxY3o6Jnuco78gZX9xeP1ck55KNhiI8/4WqE8XGInxbo95d+Wz
7O+LCLxQ57FJ0wHu/0Lv+eL+9rnahF1nKuPjC7KV1zcZNvWf6ARi7+bJ+9+/dV9Mrp0jW+GPsueo
wzu1HcffugpVsbQsfVUVcbYRidG99cLFCdirfFUXXbtLukKs6CeZ3n7x4l8czf9SeYiHWWiooFtl
jPeRY+jhrGKyQMSWQzPS1cpUTrKGDcnVjQ1tD8BSPxubkSy0nZUri6qiTaar17//cb76eD+JGNNi
1kWtRrHVx4odO1Ji0y5ld+lT3Er9IG3KUk+oh+R894tX/OLz/VyyQAGg5k/SjnYOtu2wygEmOdbc
bzgy/2oy+qkD/Hf5yvsknAxEAmMr5vtO2NxfgaqaNzXfvxBeTgRbHONZlS4jabxmWVeljL4PAitd
OoHDNM1lPuQmx0DptdF2GcmMF50vLyRlghuuNqS4Iv+6svP8hoKU99bxk83ffxZfKJ2O90mMQX/P
BrdAIp5sGF4jRqqwAEO3+Udwc+nd69YS75PXWOf5bDu7qjTqdeWZMVSt0bmyDOh1eGrasJe2f2fH
DgiOvnbWfcKb/Pc/4xcrqfvpneW82GfCzEgJaWn2aBKSW1nFFB0Sduo9bpBfFSl88ZS4n94KOLI6
FQKju4WmU67j3MwvuFSpVW0m2c3f/ypfvcSnTWHJJWDJ2vW2lByhPfriKp9m/PP0vf9CJ/rqFT5t
B11aGJbG6HQrPO2hTy3rOs2NEofc/KuKsS8+DnH0Hv1hgAP8ImdizJeJ2mxzPYIvoVyrMjZEoqut
MXi/qq39YmMTx+XjD68jW8vu6hgmZJTFz6g3e0DFBBmK+KNJqnmfid79RUzxlNn6F9KF+KQWiTZv
dQI/8U4OxJWbKo+uXb9VV8xZaYTqO7GzxID1vUvLCwKYVli1kbE243haWZyaHv3c/wmmksN60mfn
Sk7GY1qMFgE3a1yZSAJrL8IEbANjZp+EIUPgQqzNPBHXFrznTeLiNBBMZXBrle5+1FK+T7NdrDVm
8JvGoGWZ3o/8KgLwu7XcOruQ9K2H3TCP50qrp3Xs6sW+yDPMETkgGc6Oy7ocU+pjiMGs3AHHMRIM
gLelm3/xoH0xhyW5/+fPp4nyFPtYrm0bUXZ7gwvWmlUvhoo8dCtb0nwIHJGUeZZphy7p9dvYMLiJ
ePGvqFyf6kd+X3LF8TvwhyckM6MGYFsht2rsfAuw6ZJfMSO34C+S1Nq6hmjMFcAJ38Bp13WvylQF
ljAxbD2Qu1yd58xYgZVzLv2U6cwvlqsvNtvPvDUrjjrYimO8a/PG2JYJJwp8jObqtIL8h3fxX4bO
qvg18GI7zJ84Vae/8E/OhfgGnc2AF2Z77FXGMZP+G6jqyLnwTCgYCIjAjv8IqvK+cZ+mZgomtk6H
N/Urv2MujG/8BZPSOwo0HIc/5P07lAvnpI//zxIDqIo9xICVJWjqcW26J//8zDrgiURWqjiMaaYw
oPRYbgn+urLrsJ0ENE4YBsuLWgz7AVOjgdnH89MkdJYmJicz9epuTOj9CpAKrReKVOG78B3oArqy
tPsZmvTHuNS+uaLX+wDgvb5lvk0cqdemUQUV+sOZVRv4MyJLRbcVmGg31MoluxmG3jknVeiCJZ5a
53HKEuSUeimrEcdzPYJVt2c7xxUICDzsFmDVY6T7dWCiFD4j9vSXqBCg1LtRGv0GewS/kSuz7tnQ
aexiBGoR+zWxbr229hDdNLVUKogHK/sRdTEY6xbLEVL7lLWw8UegnFrLV7bVY4Bdc3v00DoCEsdW
K0v3rDGlQ1aUXGK0qvNCMO2webG1YVaAaMRoRN/7LhouVA8gmVMVNNJARcV8E3Plt7copN2h0D0N
WYI+zquWhGC+geNJWNlE01VB5iI+BMVA/m9VEp2Tx8+lcPb1opu7KAJwcYncBho4cib3u+H0Mgpt
lCxtJYE64kAlxsSF3lWpw3s/EqUlkpKg/zVth5OHTpoddNTM2Vujc8ekSt5qqR3BI+tofQtw7Bq3
WhFHOWhuz72w+fmiFRlYZwgjy10eopbkSUDixdvrNKhrx3GTl3J9xSYfaHZsQoofe+66eaH5b6Kd
rDishdO/GRNG9sDK8HLvTL1w7pw+mdFUtFzdj1nuKvSe7nhyHRrApzEsZ3NwDkmZLetxTCShEtTN
C3g/DEjyHkISbTKu8dPDwVYEEtG1DIbG6DrebZjh8J197Qh0Mu2GmFsrIE4rEqRhNWvYvgd7/rC6
qvqhFqH/pBVBvxLtzOBalqZV45UFDBPWI862dYYGCTjB1no+smZO3mIx9mMAoHUmVOZ1Clq1rF/c
sorhSpAbIcwz2wvTHQG+anHGi0WftGStdyV2ndFLSZ0Bd21f0tHzRCBGhliVqZKNYWe9vUaqFAen
Z+tAt5cuBPMopl+bDAxqjzCrun2bNZlfwnvOCZPEbrcfksjljVR5Ya+xijjO1jVVvjBmHMxlZXbO
mZFahVyDkqrvbb2wvJCWISK5qSmaMpwSVXIti4grbas2VTcttRjp3qXaZw5p+0Qn97TFe6vLBexN
ayOgBj4UfXE5aSZSY8Ll4gq5CWYv4cb8oze8rj1rfTc+rwVRjsDWp0nfGqKmDwJIjW6H9cJnccTq
1j8R7GM6yXL5TCZtedUqPvqQ2bX4XkLf57PT7fp7Hmv4I6soVdpKHwGdgZ53ijRoFh9a6izj6d7j
Ipki7ZnqUtUEOwNOLMOLg4b+OmYETKkNjVMw52MJUW1ZtFd3cBxrRQmV/9HXE5yCSEzdPVlWr99b
LH/xmlGiukuTfLzhGbPghXRmpoctrZzlOtcmhGtI8xrqPNnQR4+bY4nrlQcX+DT2wc3gxtTNl5VZ
DxQe1b5xGPR6nC6VnUwuAq3rJaGc1NAfROXzdtgNOPawcI4k6cHEvA9daGnFPWUamRVjnWwgioFS
TVnk5FBU08q2jeFs1PUqu3TqLnHXLQzzZKV6fEcX6RhH9hXhUP1NSwH8BpI+HW+b54sAnpXoR0ee
6KfpqqEMjOCQVevZeUWEt4SUUTvXQ67N/U21oKuHNrVUkkIDYbu3tqHFTHfjudIPWpMwDG6HwhEy
WBJhDGZgq2YWU+AWnD8QT42kW3fzoD+4y0gV04wBSwtL2x112g01nu84tuBlmF40t4+uo/f5jyyH
yRLAg/QoieBzhZLdeN68zRB6WCXm3H6it9O7pqMv6QLf5O+visk03o4VRW/MzFIinrJG182sZNRR
YIv+fuS9WcjjNqW/SZvOnXC9J2JadXMcXzp6Nh46UCHPSVrIIRSLn14sAKiMrfSUgo84exrjwLGq
36M+Wt6h57VXVZOlLzUNnmdxLIwnyRf63WDKsIRj7wMLZNGhsYK4l/vhjuPwYAG0x56YqKIPrePo
iRyRjNOgpkehhYwiIZmame09WWryqzOBOMRgcCm4kzd9S0Wo1ywFuwRLzjCClAO9XLHa0D5jLSti
uhXmUF+fFvZLgeKILfIOyrU978audh6rccwZoEzD/ADUmmdPZXkUMVyImMFZ41jG0Oy5hW6yosW1
zUWON7DBONwcjASgNWBCmcUbQzHgDLJ4cmHqymZ41E/MAc21bRk4xpCkTKgorwwGZkwPiTt2Xji7
PjmWngrSnu0CZl6Q+jI7X3y6bQPWY7HWnGjhMUsq8wWcIEPQigVFsf1nudrAqXdeROQUP92ICQcq
iqjbDU2R6feyqqZHx0wdQBBSF2/4FPp7y7TogmBwlRdBbnY+uzghyHe30vy96v3uw0vm7NpvhooF
w1Z461rnCMivYye/mcskraYtu61f6mcl/LzHIZV083VR32CKZGr+M8OJ9FPpkf/TsGud1amwL8mo
iSrAANtdOSVBf2Jj1QXTo/659BruJsTxq/ukc5osWEgeYW+2DRPmu1G7O5B3iB8lEsx53lNMEbRJ
afVrV8cXuOJq0e+kdK1hjUmvsMIYVw8o/tjSP8Q4LTNwvhgUDKgV2a6slF4nfVJ+BtrdNO89a7Dv
cTBH+OJIIaSEQVLJDDeqOXNNqXffd7IUYeJnLYnVmkrtEGChfsQZqmdfL3vrOJmlnIfUi5WQZHeW
S2Y10DO6Yej2eBY9O0jqPL0c7ChXlwV1AsbKgQX/wI6iZ/vUz4xH123MMbSmTm7iTjDUmXCx2qs5
9sxobbnDbG3MqYQnVJateOgthmxb+njs55buU266VpzdL6leXwP2SKJQ6Rrq7BRl+TmLOlBH31Yf
BSjMD06z81sO1+LFWzJcEMyu+OigdIGp4KprliHfeZfUVV13fM2F7K8TV8YPjFQ8GUYDx7FgZF6u
h1LLsvsxHWTGSMUQ3+chXc7KKHGajWONvn+oXSADQQtJ3Nh3iaTKhdml8dgUqrrGy1QBNq/zCSAp
2eGVRfLpzJDDGK9auzQUE14AjUEsG5fKCPAOQW/Qaj0uS5ojeqbiAFGMyQizCFJfXdy5DM77LmPT
NBmHEqCv5dazFGvjYnI8WKCdRxtKnvoyiKrJeOaMUMRY6DkkrrzG757iHuo/DFds9wF8zMwFN+8z
3MRAqaU7X4LQCjVbmi6U/sW/ncuFzhPbc0eYzk38VFmUHQD8LGUbVKUZP5XaPP7w3BS+XJlxdApK
w8F0k+F/OaOTM74ZGPDCnx1H976oU2ID7PHRZcJ48hiWrmfwuOVEFl1DhyLaWMf+5eIaFF+kfM1K
a9CerVJzrV2qWbDZq2EsD9qYUVuknNnZZ2DFHlLGZiywFAgs9Mt08ooJNT/DWEqmZmo2IjNABrFQ
QoeYEdF/rsH9vP/4//9lHCdGX1+D7waWn9fixx95j6e/8s+LsPXN93TdcoVH/yE0QuSJ3y7CjvdN
dw3WB553OnVPt93fgI8C3KMOBdJjFAGd2TkqZL8Rm41v9APz54+cSOrrnH8L2Mx1l3vun+7BlDUK
i/uvYQkb2v4nUTcyzVakYNahvyQU/9TmQouCZ1IoEeS58OKNZ+Q1431dYrAhvfhUiHI6cyI5mkDL
yM7s7NSIHrEcsWV2SVcuQWbnmUlXBQASYCzH/3s8Wa9TrjibVMUFwfCRQQZlcEbCCW9MX1JtIcVR
4Oiwtp7bYfy23UKfVnJ0irPZ9cxXexq4DTqcxYfAWtx4CDKzrdwVI0jTPBoYjv7IFEhIUCZDfQVm
Q6/CuWZWumYDa2lsO5I2qqSLUg76uIFWzHroElu0wnXD3GvtN442wGXGagEaOQiR1fuoc5kW0s+T
c/Imi53dMNld4BdGzlysPa+jDcOqUp+buSUYAjPQoIfJ8+LHUhvHZaO3fTGFRjz5N3Y0yZ/2MEQP
0hm7h9aq+HXIVFlP7RDFt+ZkTjBR+qFYD5bJiUidwK+4noHAirTRolXGkZTiKPo6kgNVZfLBsbRo
OOMNnbeaVviY59xxnlcN9pTrOkFTWzeak6BNzNUxxVedj9KzHi296x+nRbU55SYO7NoTxtZP3OEh
P8FtOS94l80JeWv1nv+cHDm4OZht2l4iVWzrWicJUR6ZuRFjYI42R5Juq3IOQgTDNVreQO5MLMLI
fhcQToDwJicgb+dHwHlhMrV33gnZiwusfJUnkK+ZHjMcUX4E/EaQBX6mJ+xvQyzLotPGBgecntDA
x3X02JcEqSSgkwt88HwkCcMwPrqJFTBBABSghlM1YvyEbQKC2LPq5AftL8lzfkIUz3NSsFWISOsh
kR8xxuKENJZ5WYmg646o48WyWbD1EwKZHklwyLKFursqT5jkpadL4SyG8OOx8xrsuqUxaMkhSqrp
Z+HZk7avNTfCxECcoriJ8rrGLCdy/2Y+YZo5k8Eet7X2ecp7opyGnevpXlB9e9eroZIIt5M+mQ9Q
y53mDUKhSM8ov6X9rR6V91TaDm1WbsJ8PTQYlU67ptXkHYimqA8HDaGE/qDcrYIkB8x8qwl4JBx2
NA5fIdP2ZdzFjhldKol1PXBtI4Ii1OVgYEruxun5aI7jhVGZ7rDiPgVIndMehgZzqHDTU/G19NcS
kpBY1fDDOMTqHc43fP8TNGFBFVUWJl2alpu+SRERyjk1hoOKHKjPuoYtKsiK0p7wLTl0VsFhUedd
BSIVhcFxmlAjbVMS2T7eLhcBX5u9y1E3hHSHu9TXs3h9pKv0+7HNu/vudFfti97/KEdhWysOWNor
7Jrsyk90brgVB1+NN5OLr42R7WX8x214isZLZAHuyNPxulyfbs56AyUIG427aBwKjrfreKq4addm
U3+nRmpp4Il04jupXG7ljePMr8ym5LNuWtEP8pbVTywegxXUqUNbnnm64Vc90yyU+ePNvzuKANAn
2/bMs2T24ehWybt3EgxoLIMzFYlCXDYnTaE66QvYEb0356Q6WJHrzcA98zzdRxxkbxpfEI70U4P0
LL5NtIvipGNUfWt6oVYhb9QTk651YVtnWX/sXlLKzZaj7wJVpFuSHHvQSS2Zj8KJf9JQKOArLp2T
skLaApWFWhuOVH7kuX0Qu64s1o2duYcxG1oXm2GltDUrWpic9BvjKOVwyuDPenbbaOF8UntmdB+w
XihAaYcxZfqHLuTh9gmHo1yEU5RbXFVOOvcqPA1BfpSWpPIpv0HbQHGqTurT5BUoUf5JlZrTZm62
XttihQKa3jyZJwVLlMtHeVS1CMYCAe9OYtd8Er70qUMEG06C2KASxDHavxHKEOEw8edJZ/x0Rge3
6XCS1SQf1w0dQs5LksuZ+6Z1yN3SC/0mQ5GN02LejPMkOJASeLu3T/rdQIHjnXlS9fSTwtfr1fCW
DMIEUnaUAJOTGihPyqCfMH0MAMzx3VxO6uGcNN6eglYDlZQ47KM6KY3WSXVkWulecIxFixzbgsus
ZpluIE9qJfiC4llIfr89VDqfBP7cx1v4T0el86R69icFlGhEfK8BUHhSIHvQf0r2fhoEMETf2Omg
Q8Wf69uohKoBc8mIcQop4bCxVUVNHzsumt9myf8Zn3BuZAz29bnx+rV9jYbX+c/nRv7KP8+N9jfT
OZ7ybJONUvC/38+NwvwmiBJSKCH4L5DCGZD/ExRu+N84y9kcHu3f/uPvB0fSQd+ELmitOZ4dKbAh
FP1vdH0ch3r/c3AU7DD8U8xhbIcfzvpLvzEnLs8c6bdYW1F+VwItDARfOSzlkfuPEdv/ksDyl1f6
DAuhjWbozZ5XInh9HcMPYo9wbptW/mLsbHjun2eFgropw7d1fFLQ1+kXcj4NoCnVbjS/s+I19Fj3
WgMk/qOsZ0mQg3yghan6Tk31eDkfR8lW39U7zsz5YQJvdCmRUFdOC2HOqbPiiTaAbpNihj4oVxfX
C7WzoV2AgIznod37bJ87g/HFXYoXGH1nouqr63IZLoWfGPj3MHHVKvcOYqqy7zkpvrVrxog3tKtU
Xdhmdb/SFUPXYM654EqQ0zi3M/c75PViG8OYtINu7LQrukq9d6lL+8WezI523AUsStFmgCX6oZ/P
WdD7V7fKP+JMpSH3mEvVuSA3TZ/GO+zeZDKtPuX9cF3EOocJLu7PM5ZdwK4US4KQS7Qnw469S8dt
xrVRwL4WYuDYirV9eiw5Om3pqEiustGjpLYWyd7GMb9z9OJVrxpzJ5vjVKZRdFzqojJeW1xCdzVH
bCQEqo4HKinmdypsKs40o5dvmCEMW+7mmFHzgqJMTQy4ev0EgF2Ys41eOehJfSCaKcfP5aNd9KI5
j2lnTBnU69mKdbh9JmWQ3XLqGu/duDaox0qdlalx3uDIaL6JxSLQk+hl0CFyWKtFJtr5ZEYeMHXd
QebwhvdIzFpACYxxr1n10VRYSScJ575Iz0VFLkcVudy3GDjX5gJqRLZ+d4jJnFyleRtd93kj94YL
uZYqWwtYfKFruECLPKcZbHY2GelcwcBskmGSm+pQg1W8mwunEdRVlKOBClK4hz514u8RNzsjWDwu
aIvKBTHrjE6NRbcONHWVr2bU0etR9an5zsbCKSMrumHHXaCnm5kgP6Jg6+2MJEEnxvE6r7mkGCu7
qNRWr5IrelAX7IXL8HHE1B+KySfIowtEVDzwrXHb6337Y9D17iyVkSA7xpu7ODSeJB2j0hApOVZB
2XBCqE3UnDTvm+dGqGgvVGrhj6feYvC12F1ZAxmeXEHAVEWyrKxZjfBBDeeR6VZ1jS+XUENUZqGs
avnk9UvKtTKFOGoX+gEzSvbo6Ir2jKbJX2btWDZImzc+C+9Hb5QcRcvEfWZKgxon+vk+8YvotlSO
oEHE9h8kt1QaeYS35XhCegBM9QVBFG9immLoD9YSH1u5a3lpGAnjPdhQ010sHX2FVVZ+JEkUX01O
mYbL7GZnfjJlNyDvu2fuHW4POLRu8jW9oGX3rsV2Ha/N2S/SXV/OerUZS0VdmMve2ityDEe4VJt1
VrPF+dw00CjFVNwo3UzjVUPbjv5R+vmYbxC7qHMtl8Yrt9IBwhdYvlVVFzEZ7l1mdX76kGWs2kE0
5/pHx0nK3cy0vM7rKEFvIgMAKvSCRZ73e0HP9kI59/bL0miiX02IAO4GxMjQrzSZ2eNBJDX8dxhY
1zoVAm6qG86WMxX3hhY+3LhCnkQ3KyHuFq9Yuof7RFV2tnI4MbhrZu32BWRpWniwrhXjIXZGWR1K
WF1PHDVsxTTMml4LhV0gaGxU4bAxu+l90NEFMA131iOlJb57yNy4/1nU3XxnzEVs3aeZxM3DVZRS
J7cwl3jfalpmrwq3APEep6jMK9+y8ltSSl6gJRSBw83Y6pgpcfnYWii7/pyeWjrrIjol284liNK3
cCwUY2RmdlQMVeMhQgVpGFCEBqigR0sl9LIXafrTjuclZLxGu0TjU6rA4zTxB2vPDWwYEltuPIe2
REnFIKufaYNgveD92GtK+wEBT53THlpf9+guoZ4P3EUqx9xh+8ZPP6u7jMer6vWQEk3aHHi9rTFx
UOxj/74buqtWiJ0sC6/mtTx9Q7nnto7EIYk8tZ4HypxKaRtXkG0eMRSE5RJv2YGogWjP3H48E7G2
L2r3LJ/yR6onnx3KZraTnN+dxni1VBOkvb01WnXOnPLB02P1wD60ZZS10wWSumjxzuI6pyZqBEUq
TZqaomjYV2W1XfDuBkosjxml2MzZ6Hqv3eU1T9pzmoIv2CUZu7c/iSJuK8u+su16VeT1XdXkN6Xl
l/R42ttRWNsEkedlYG0Iivh4H3axAZNfCbKysy9VKX/G9ngPofjKNXhI/JKSdUDzrtmuq9h/aiFJ
hz5TB2AlsthEXXfj1TxHatm5egOUguH23KD/pPH7pJOEG+Yg8n/Q5A06x6F4cskfuUH1Qe4A06GQ
mlsreFxIUXBvy3PHmb4nwt1ZNl2tlH9ZFetuZqxzClntvn9tFT/xYpzH2XwFeJIBYdcE/83eeTQ5
jmRb+q+MzfqhDcIBBxazIQFqhs7IiNjAMlJAK3foXz8fq0dU53tWZT3rsd61lQWSpMPd773nfAeH
HfejduW/6HZaTfBb5H2vJwjKpneXNDbnvjNcXeHbz0KqyIWt0o3zC/HwBWmsqrl2fnxgHsU6sqsD
mMXd0gIsluXyDiS3xQ9Unqapj0Tm44YirZvN0iBIFEksfS1D7Ie5a8JkNkCkUy5vrQnha+N3Gyld
MNKB2jZ+aWxsae8ZszIRX9SDkVJaWT4R4q0j1P0A8tsZxQBpdnaaS7kOKTM4RBvQDU4Ct2BIf5zo
+aJ8yVzEI2ZRXxndJfuirHfDmh3N1T+7Ov1WNsWP2jG7p1Qk0SLBWAvbPuU0NMabIZJRynNQ+eel
S5z73MhruEPwcHgAHz6vIxkv0FMccyd7g+nX7H9d4uWnID+bwtwbtvT6MfalAwnwGsGN11vy0ZZ5
e0dXgKgtNN0b01R3bQtwfw6M4RFyaHAMGveNGpGvTC/nQObx7hauzZzR3BMd1z+Naoh3TdMRemPE
h2C1p2+2MafXTq7yhAjwIc7qw2IyMxUoIq6F4R4732gO2bQeVaJnPITGh8NZf0DxTNqob12p8x7r
mXQRBaiMMW8OhN30sWO2d8ij9VvKjX5LrwMIlrb3SzwB3dZF2A/ZG7JVvVMzokz8d/w3id7O/vyo
x+y1saYn2lDnYNJ4duwmZXGT/j3Z9p0ljSvuMsjTHs2fpk+f58W8s5zx6FTtY+AspyHTlxHUN7Rr
FCthkNbTvmv8K7O3NfJNjCtdcvaEOjTzxNjXrXfLQBqdSx9lsX4V2XSQTvfUpfErHeQnx3XukkJd
ZJk+FMEw7saV2d2y3gyPA/F1y/zdY0y/4JEShX8MenXQEzFinbgYvK5MXUAp6OKKoOSuzIt85/vZ
HSHXn85ckQmd7ccekUEGa3ZjGf6HJbqnZLGqLT31+7woIzRgOypycgDLAldLFVrpalw8s37pV/MT
bbu5qcsxTI05C28gSZbslJ60gy9J8cETn+HhMs90tkoAhek0gHfge+FcWi+4yC5rzrsOG4i9sKG9
kGWu8yS7HqAzHV1fDNahL+gzzsqHQt8yv+rbQW6C1v5iaOtY44WLTLXKTWWOy5HccHtrKPuH6fMj
Fjf/q0EIoVUY39tSmIS3Dt4JXKLJpqi/lI14rtPBgDIxol6fYLFr2w3QcDkqe3TVzcbGJGFDk39l
FoVna/DH72PSxNt6bK+DNxmnbDIiLMi3pRK86bL+mFUdSp2vzytTwA3cfCSrksMJAF23ayeAE/gj
vrr9uPAnp3e8Vdeq5LyRHgpXC18ZgDxtHcQKVLmfdf7DHuWn3Zf7RRvnRTXfblnd0Yyfl20qEh5f
b5mU/a71aC50nrXu8pTesvpj4J6Mz3T5OVxa78jn56N49V2etT/LWZ9Jmsb/7d1clZ2T0XNEtWcj
Uj7P5O1czTyQG7fSxqa3S32OR03yTk9jlkCCWzfXauqDlxf1vlm93CQsvs25syZdaHUYTZ1m+Vmt
Q0vC9UicnzPcogHaGq1w1+175Mk17dAcwKQ251eoSvNJJ/gZydooXmCF32lI4UiHVfW8DhDa1tYg
+CSN7UuFcYA6q/fQCpDdTleI+7FJHs5nTdsu2dpVakWV0/jPcOO4ASTUfLd3kVWX0C6lJ9D8tIjn
uhht5r7SVQ3QAZA03k8OfDGvwpi1ZIRi+0QAB5F/g9wlY5k+MVz2vhVmOR+UcK4QidPdZPrFHaaG
7CeJlrIPnUB7H4YXGFs60/CjUYqkZM3HRY8uIjjWfsqAEk3NcswGBE6bfLYR0KOg1pvEquwLgZj5
CbAi4eNT14U1ZNOH2PfGnTe5850qmv657zVeBVjQV1UE74CRGUGjafoZlzDy4Wf1lDde4m2TgjXa
BH1zUeyCe0GMOmy7wntWS51HJqDlu742aEzZ5byLkQqFLWMB/CrueI+w0HtdRk0qpkgHiqil1Vdv
GuVZ4/EZaMnr+LENkiosYFBsnRhVzAaM/ddsSe0zAwzr0bQILCW+wSmueMizFyMpuP7Gpjl128KN
ix0rVn5H+9NgAW78rzOr8JeUg4rGfLI/Z5K0L2axttsBf+s5rVRGjxJO77DBSKtTwlGnCusL7/4J
W3ayx3sjD52I+6sbk8tXZubPQXdyh7CzR8Kd+i/5PDv3XWB1z9NqG+GiJ65nlXVM3TUm18X/MSoL
TRsbyUmvAT/0bBNhaLbNwqxuHZ6UW926GjKfuz3m0K4OSSm2shN6RmNCgpKk3Jrg6pis2+ViVrYj
/F81dkC/iXyX5fAgU3tZhqspusyawo55V46huidOrd8siJOcqFsK9PLlROZohCmzxOg6G9ZVK1LO
HrzCt772okIAepOh0eAUTfJUieViuYLNtZr00UyTESErERJ75k2MORbXodhC4yDiqarYYprI41/P
RTR1dgzf7Z1lld2lvdlg0F7oEO6iGTVLN0QADpbIItpkPwCT3VmBNx3GgdB7As8j5SzQiVMnbKa2
RuJTS1owuSDAxOlD+lr+xbGEvxFD/NBN3JYsDMjANIJ533Dwg43M7VtKCT9X0Y57Pup8QqnU7in5
n5dxJvsimfxjvICfGfsuyvspueZ6fhf++tPLAOosBvjA0emNiIQQ55SiXxhHdSSskou7nKj357GH
qc1sZE6WPiS71d3NM67jkeiDU48o+Nr2/rQfyrU8pwiCceEw7zIWx3mLA4xCvND7hOToUKDE2yES
GiKw5wuWJ/ES29yCF1fv0CcFlBQ2U6N2DtItAhHv3Ns0uV3XGK+qku0uhjJy7BuX1IUqtjks19m4
Y07pETW5m/vGCCXW843rrp/EAbD0mFxtSTvxdouFfQ2JxlBtq9R7dIU4K3fxIh8OB/8eIuEWBNKK
hdRtmqBpwtY3jwSIyAvv8syJKYFKIHNGBpaKe9W2d3MG4Tr1zH6XiDk4dcFkLRu6WPlX3VSIBnWb
TEdCcT7bRnuhV/ZEb/rWGGm/aPbzQlKw0AlZGaZTwT/Q37JlrXd4i/GiZb6xS+MkO6ar3913zfDE
qNALpUpeRxO5hFymIlLd8jH3nUCkNjJXgSFx4IUnZnP2GBB0Acf1aO6aij7EWFvO21LV3S6+ubJm
GgVAFJw76foL49VSh5SVVUiNMZxdPCFbRxcGdyKmSjs0LJuGK8e2sliZiVnEiChjenek256p1L6Z
dvFLwa9MffZmWGrlXT4v/jUL4ntgXNQTyh7fHaR/x2BBt71pRgdxlg1O+Ra78cUl/oLmWfLY9mZ2
8Q1yVBCsB7vRxHqDJMF8t9iZj21hqpDUE3llj8+3bufrA3VMGXESDMwtZAlcPbOjRUmXlDj3Rhez
5rcVA2ekPX+5jIVX3efztFDp5PWnEcfTIzpGlxF84Obvbl8XUetb8THmw0fM8taos3sxkYHC/zlU
aXWyTRLKTIVrJWjd/KZAR3mYVIb5xe8GTkvD8aKsqofnGnjnmWIcU5wCEJMYxBJA8OxQftbBEYCV
Be5hzels5iRi4KAPWpgPlR/fGd5soQfvXpehWI9LXDjbkQDcreso2AS2XTGQLr/ZYBa2nBesN8zs
q3DurKQ17wkfMNmYAq5lsqvzW1Y1zp+wWAL5apN+FSK2SvZzoIwT+dz491Gy0oUAEekVFqQZDd1h
TsM4bwS3RcSgE1aAcJkdf2O56xvLIT9otd58/DnokBzg18YeuYOmvB4bd2SlCG7K2vqoBLEATm/R
dXaYXPM+PXjzCIrUr/zdUKB/z8nE3gZ+6z3A6azuhHLusGGXerOi8QqZl3pHorK/9KX1xfLRkuo6
pZJvXC6AS+du4lqxS7AkfEX8sUPStNN7r91NCwzvmjvMuiOHC9FxfQyY4Iq5fZe5f8hj58FZ/A94
SJ/cpVzuuOT84Wnt71Mx/xDtKna50FUUC0ndofVnmky4lUgeJBKFKq8z+6OlJveBd05d16boL4oz
/lDllg5brOOHtEvmyGvh+SSZNMwHcoCKEyHiVzdbvjrd8s1ARUXJNi3P9WrqJzHR4ej6JFm2paow
gPX2fTtU3DMJ2/FRRVvTRmTTebCHaVe7dfA11sv81QWUnG4c37hC87sOZSbQCKLiT3zScMi2efZG
/1UG3pkxebkrAY6UhcsRpxKUcXP3XntLF9rxtG/H+SQBInJrCOnoXhYp/I9u4SAtUjOkoDqMcnie
FALx2Q+rYn3yWvKVacHv3JxeSGY2V0KYbC6/mILdvAe0kWWPk9IhHfCQkKawcVmLOWGDU50d5eze
ySx4C5R5znGQtMLGjp6fkk4c/LV6mYXp79BvbLH7HoaG/TLIHrUxvIxp+0XVw1Y1/oGm6i6FtD7Q
Dwmq8ZToLCxTb4fN5GfPhEATSLB4+qE2VvfDtiFqI30sLU5bcqVCuzOiJlGRbpb1ay6rwzrCTUtd
EsluOeAEWpUGMVS8vXVwdqS1q+KRnKXRh2ky4+jQD37g7AK3em2R46aZeidIBeoCtfGttlmTExwb
xEQtGRQAVxFrv48VfuYC4hg83lbZuC3wHJ2WwPsSt1BzAjsqxcAqWkO8wDDM0SzmhIhIWv+ezfmG
LuiGptkk1Y/Kabu7uQr0YbKbkFPjhESifZsc51QBGU/H6ShSjvUsno9J4oRpA31MkCJFd/fSN/We
ypS1GjuXGnwGHYPtnOrtyL+0SJr3NldhkqMoCLKwqtsHxndv0mAb9BMObdO7VG79VGs6SEiG6a2A
LwfOtpONxVjA4scYtrn0LrPU+9QbtzQ9HhynhRFDODpq3Ej2/s4IivrCV3kN3Pil79WpsL87k33R
WbYDn/IgJnHu8qEINaoKLy4fFh81yDrzR2g/U+0E9ggtK7kksIXJF6ueobBcy4X2Fye609vh2lU3
QLEJV2JyHpMUjOYafMAEAk+BiZzDgwapcZjtPHKc1UZuOl/QB1+137Jf+FdjaM+EIIaly7tsNMc6
pu4feMeCecoJt5gI0uWUf2zL5OKM+cekh4clqTNmCP3Jztdtarn+E531hWtAGTbx0Eee613hzwMg
Mm4dTIUZpRnnR6ew6Wsz1yZrPH/gwH8svf6quFOuZkEHwaa3xqcvRhA3btCfoT89EYE0bJQcz22p
gQLRiSV0aY+5etcK6zxXA2asicQZ+k4PWI4uAgLy1kumJwSaz2kZhzK3yYkDyFU7eooGBwFWH7Cb
xgb2oBQk4q7PzEOWglJyWFcUt5GXiw/HjwnLK4b3RgyvSrB1IhFdw0LLs7AXiWRK/TCngdNl+DWn
81FN+VE0QTjX2fuYykdGRl9st/ZpvQ8fpTOe18IPjgwjXgS7VstwkCEnDuj0cxmXUzqCHcq9hyXI
D4kfs10y7bGyAKFuHOykpZ4ml66CPQXkf2XzuRPW0S2qfRy4X/zVuJc2F+XGWFHSJ+J5yGq9jQGU
IIa+TmP1MycIaO7sfTsb94GXfgsQDm1pvBxjQeV3q+UaPvpkNPcUJ6FjFme3TM9xMD8VXvc0mEzz
Ulef6lbfcf59NBkRNJ7lfymTdN5Xds/9SRIRxliQqPr6XqriokCt7GNj/UrE7Gaq5jOQmnsQWSuF
RWxeQHhlz1ZCIW4QHHi3rozlJr9JuGmM9vC8ZtVLkU/zNiXPLypMI1kw6ijqLhFbRxngrbfMYrkQ
TYVoJVjvWgW629e8F7wf5VEvndwns/BBBDntoe+k9WW5DQZJJuWmj7tm2Ui7JyBxxpllDzUdH18R
tjFxnX0zQOWvLLpgPWemY12R7fTbotdlt2tI94ospW5XIN/bMUlmityVt4zKMn2uiM76LBw7fyiX
jrZPESwdrobYDIcss5/GJXMfHJmCFlqyICHJqTB/jmNAKwZv98BGFKN/TmJyBzoz/SzTOVaHOCPQ
HHZCMrwbU7dwQk7N9EAIXDvBZ/IHDisC+Agnyz5hRxKbVtXqsWN8eGgKWz47WbB+9QwXlmU1+ndG
0FkISktK5iBL1lCPwiRst5wf6B0677GRmh8TreQDwh/kPy6GfchnZrzNmcOVUZaQ8IkKrNrFMpue
On6ZaOF6E8Utvhbch2NU6yT7FnQS97deh9Cb+3nLWN3hPk4qkJf3qFiH2dkxT0Ch2sTBE/wvItZM
TeFYcrnIMAzazs6iTcLGPk5XzBFgvBbX4zeq7em1rOMZduEoT6M7+d9S2PU7pFXzS1IMYuP7IAsm
Uc5f8GQivkMjlqBzChvUh9g/Jg4ANAjtQdv1cPJvbMIp0z/yNP2QvdvfZ7QPIguJ98tQCXPYiEaP
xKwVzXFZh+JZuXRW2ymjK0NjNVyVZW3Rc9bbglmKiR6Ob6JMmErSQXXl+lkzHAS+FwTTcTZ0uW91
z/5jrnIn/a49d42qeYHY2rrEDEVj3TU03XczfbenwFyLc9a7e5QJj8yGnKe0WrkHE0ijIxMZSjj7
dR2N3La/znoGGQvkKrJ1XwNSdDn/3aSko54tY9TTQw1th17T6NBt6LLYv8aNNO5I+kJ5KUf0dhs3
m2ldNGN5by8TM7NaJGeh5omzY4pvpwmSiw08r+Euw4UBYd3Kz3EqcnIk5Een7G5HA0jvksIr99yd
gq0h3Qo8VsPBPpBXdGeOsrmpajXFdkG+xAnSWPAc9AXQJz00+sdqxQAQk0FVu05Ow73fmhXlmgc1
b1jtYT9OAVYdyfWNGl+K/Sq06rkWoDXbqBTF5gYRrbjGahYnDXHgJIq2xMXTraSBeWlbjLuKtOvD
wAT0pqrNY+7+thIvCNHsNnRnB69DYFYT3bc1uK+qAVNnuxgLN8Z+uZsLwHfo+fs3S1vVoRizNAxc
zBRz37tXLB0Nf9Pw7tpYy9DF/8V3ulS4CvLG3vzHWvu92w4WrYTAXrAG+olpx+zXMaVEU8bWW+Dl
XvrmSAn9jYBOMP/Su1Hr/qNPrc7qmEVGyehztBYGrFCGY31n3nmd1P3+P4qqyDXkvDTqDV1bGxiz
CBMX1vi8JW0hfU1iYjt3f1JOPfxTdPTf6qF6aLK61//jv/8rmcLzId6ZgS1sjOYmfanfWagjFL5M
kIsSubUq74PGx02aq6vhO2JXpEyM3FTrv8Et3KgKf5I//fOZjPc8rgOCG9lvkBI87MghiiCPitnW
JRQyCiycINYZJDbZRTkBEH/9IX/TW90eiMFemraQgTT932NvBMW0ZYi8iLAzLnftYLoPZEsLemyQ
IP941P8X5SHKY+38hSjvpxr+VZDHf/6/BHme/w+sEkSdYIZAGMZ5+38EeT5EAzRjASp0ViHP4Lf7
34I88x9I8aTFCpEycMRNfP5/FXmW/w+WLHqzm2mKNURUzL+hyPtNvMZiNCWyBTy6OENxlvxm5Ujd
mK6HypOoM/Hxt4277j2r+DtM/r8aRrx/PgXNIcIJ3wEP/Rs4QTFExOqZMLRV7ZOR+/s2yL5hgLyS
ABqEWTE+GE7z60+/wt+/4H88U7r8z8MEjpHmtgH8CTBS+y1WuFQTkBpD6TEh1j0l/hBfXL1+mzFP
X+caF8hfP/O39+2PZ/o3XSN2G7ytv2NVpr5IFs5cg8lC9tUK0v5U6mTdwK4o/2b7+q++Ufqhnglz
QgTi9ydZjZvJxO/p6s96em1qkH9OYpaADajuCJa2Do459TuaieXfELn/02fkeTbEDWl7DvhGedvk
/vS9QsBz3ELYHWMLf2TYJHrruWrcm7AptsH//fU3+p/WJ++Oa7GN3aSjlv97YKILcyHRliBBA73B
ts00x6BFG+T/4Sk8iT3SciSb5b9+pn4Bh1/mnooGaBFXv+Z2hEW7jf69p7iutG9/XIIiEY77OxTJ
qVtHiyxWUYmM6yEYbWNnWwQ5//VTfv99bk/BNgaKhMPNRZT6r5+lRYGt6zLR0dCv3L0ra3punNg7
tZ0V7//6Ub//ODxK8hhLmK4nHdf9bfMoHNQaGBp1tNAh2QYJkEpqkL/LyvwvnuIzgbb5gV3f5Uz7
1w+klrkc/KzVUTvRLjK4GZOIuyb//o/j24GJcJp7lmVbt6/1T8saHiIlR9vpaKI2ggWN0LAaGGT9
e98YGwOHgCDpio0dhdpvn2Vxc4FBIseO3lEt53E744/vjU78zfZwewn/dNPAsofQ2r9tDrYpfO/3
ZA9+BDUSMmHigNbw6HAxHGzDLN4T4TMT8AtRP/z1B/uNJOU5Hhpol54jJxPyB/kHWfxP319aNeRR
jShXsfGAWO5gJA6WASPRNvOT8NpviSBUZOU6GC3U42dbkJ0mERf+zSeHyXP7Ev/84aVrsV44HfFA
mmCDfvsptZDrKMdqjKaEi9G20YQJbIxxlYwnSB9q0Ri2FswpgV7W3k2FCqrXW+XjPzKkT3DGlVPy
czFxN50Y3c/62s04894wuIgekB8j7lOgjZTen1MptvcBh24Gs8VWT8Z8S9zBHgkNtWrEqg5lPrUP
2iqmcVdPrbqYzQ0wD9Nl9hHZtMWLw/tVHVIPqPc+gySNCHrJ/DSkFWn3jAEHT4YmDiTKLIIqoZ1P
0/JDxypfI1DGq3hLrE6D1Ey9KjubtGcL+i0GWiRdJPN5yN0pIA2sr8Yt3c6JKmlp1+XOKmiKG2fb
KXr/Ah2oIB2EdPtLkzU4mcrg5vrSrtl8gb1LgFtm6jYKajeG78Ot+ZzXi8rDIsHh3QbUgBsy7vW1
dim0yQJsCyIq/aqSgKBvL65XZDKnaxsr7FmD1RB0XKb65n3sK3zbsweV1pkG+VVLhbTPtnvlkzg/
m4y0rJSxBlGe7gMWUa/ZSmWIs+C88/F0MqIITYh/u8bQ+ILqxLHTsAo6rDlOZoM00IgqXWDj9jpT
Xc7yyawk/ik93/6KWcy+iuAuLBD1Ff0qU2TMzkYd6+953014EKt0SCLXnJOP1NLBE+Jc58NIJ0kw
ZL6M4JtFUaIOEJM5kSFtA23IcmtCT9W207tO2vnXKmrOZ6z9b0Mn1LcM1kgcVtlEFzpugB1jKJ+9
NwEeA0F7HBCh1AotL566dVbo0xj3JprS7wUKt/SQ8+Ktux7QTrltWk8CZSJE+5RQQNIekB5LMm5Y
3GjpUr1zlgYvDwrZZmMk0rxTnadedU1FtHdGL0FirbLWZB4XAxdtU4/UOBvUe0j0duxumCZnRTj2
abU3ilx+9EnWvuH18b5OTgsY4sEfvdxvHgOTWPvrEFjNMEQ9QdD7DHUEDqHUDp74yWzBuGEC31Nw
OZo2xMwHr15BByiqjD9Q5OSj5WffQCG0V9JjuFqoAglG1vtUgXbhdrhDB818eUpceS+KmJZSCbiE
AD5SqNZLkiY5mjhFuHD8Xviruk+SecIZJxLvx2qX7Uvbz8j99drjFfODab71B7rxw5gGF2BCi8xv
ge95c2tKese0berndKIzBl0gbu+bxob00/YWE10bOTmaXisdX+SQ09RRfh68FHiT3ePsDMVdqiox
0scSTrcrSwjHV2fyxbuxjjCZrH62zDPKdYj1hvJsJ4qNnuDnAVQGA4A6da92VVk/ZdauPlZPGZ8m
z7bLbZBSv+1cS/UM+wIG88y4laeTa5dblrH1s3VYN1ZsSXi+jR/jOLDJtPXqeqRhkxq0jUwkZmdZ
sGsx2EbJFxE3h/k6N+hNISOr0TYMtdH/msQM2ASVa4ZkpnaDEeE1qmOEBt1ygsLWsCgnQ2Gus1Xy
g4THjnQzS5ni6rZt+tlwoC1EsSP72Szu7P4cxFi9OooR+l4NtnhffJF+IFPOXlerd97LdabZGSct
JpElqTy4tmkyP4PSZpzWMQtF+3lT/eK14IZhZg3we3dJDHezSCney8lZPifinJ6QLuU53d+47/D9
zXJEnbLirej0iGPRAXz8YjpBRm6CQQMFtjmk9w3fsPm9EcxxoyGpeHlK3ooJ+bEL/8vLtPeLMq1E
Ca0Yfh5iQWTApnIT2R0R+DqHEeQW20WVdl9L/C8pkliaxTjIRfNTZQPJtkXpWwizA+vdXeX6drPQ
BNuce0a7KQwbbeGQZBMjJLHwNkqnEOmRmBixZy1LAYqmm7+t5qQtTCp0xujIDKM+D465PBHm6f8K
6g5aO6YPeFQlXRMjRLbVfrrsAT/ArRrgx4XhPdpd7yZwWm4MpCRgwr8ZOYki/MSaWVEzpg+BZePa
jGeMPjeUdx5sptFJP4deGwiz/AyRQqyGYYqMPCDxo4mt4jlmzSfoam1j3GcKE/ZmcJqhOrdQuO4L
2p5otp1bPsuSlkMZxanqfllp5oyhK5IGDa7MUCHNcEgfTOm7j46LSaqszeo7GctwSgzlF8xKybbc
rItS38i7UKBFhtx4uTFb3kCN9+TmkL0GqcZunR/JlMnlWJoLFpw8hlJM+6vCFrOIliB3dMPMwCza
qvpUJKtQG9mn+cNIvgnSk3ywHk2Yfe0G85zR7bhV9NNN/tg+YdxlGGibqUvoTD2XvwKYWcum1I2o
IckYy0UPzih3NqXfo93DBAKrF1gpsk9vcQ+eSNuvfoaWYzMrC1xIZ/TZawkBhLm6bBgYpouz/KIb
6LjhUA+Nuoga0czBwPmdAPFzIRJ7yrwF2zWy6M6k2JlPfpnyai/KkycLaXa7QQxd31t9Ab2kYliA
JndAjVf1peNdu9KRNxsB3BoQKNZ4Bo2HuhRsU/w4c8T17LWDeVVS4iHtilh/Yc8BlMLxHtzlgHVN
NLCj97Mz7WlfEtf2k6ho+CDlUubLHmXo8DyiKZLktJBVd2XCMTPQwZUSAPyajA8lqvVtMCXaNlCw
+il2MjT83Vy40Yoi4YPdoqRDPXJO1Z4F7h2Cl/pYvMW8teBFD2c67sVX0G329xWmxGFgCFtv28K2
Xxt0tdl2VZlxj24NVaHMnBRNd6fvuQaYn4K5Xbep+NtM4W2WAxNVYX5aWlgAD/ruJzc8wTg+cXuy
KroSBF7MTcZOWk3QkO/Ha9iNPZ3bDvnGo9XHxotRWYjoAoa5l0HJtdzCpBk/18qfunCwJ14yhMDF
EZ+8nyPe7rn+Fb5AMtXTLuZmbA3HGqMOIVZ2XDxRZmLm8/JWPDOk89Q2jtcGYJ8yAcz4ngGYRcDE
rMO2xR22CRy7mzbeFORHrVITCKWmy7HxZ/RiIBt9/6GU7HBbblleG60iKF5yGup4ADGufVa2ddOu
xxpP5NStxk3Cw6gwVdPK8CHPQU/ZzlKb4Tpp/aXvKv+qBOOgfWd0cRmJSlvMFtbYJr+nQrJ+MLg3
ZBE/lUaLz/jdA+Sgbbhao1GmXGfbeo7EGNBK71MfZ0dS6KwK3QaJaYSZZgCfPHiIatwb+490CiVI
a58NH+1zqudXeIltbyNRjTtkpYVdVHAwAxykG7RG7ntPju59vzbMD/0p5yKGTZIXgG/f+DTNFs0V
5MzqCz35ABqFRXrH3OGoCk3PHh9klaB+dGk+jQivimanFtgQ4JyzMt/V6Zw2O+SYpHg6XQEakurJ
MonMGpFRQC2wgQdb6nvHAJg9w+4qxM4uyZgbpF0Mqg1FzihInqD60clxuFl+hPjRMLXytl3H0HnT
oH7kLPYmPJKeNCCk4bUsrJ3oHRSHy6p7youE9veu6Dr5xH1uwJbY1dmXkRqhA+OtHYa2JFmhX54X
BoNrUX9XelQXwzUxb+AWYlzswlb4CeSqvh8bpd9MR81f+Naqn8ymO5tJPQO7jcDP+LnqVD2h+I+9
bZym3IOzsg4+mADZzUYvigT6enGCO2ogAkBQFDPYmLKcJBh/uTEcbDGDe4idniEscIf6yzgu1Ysp
6b4hQejkawwc/seMCcVD9J4QvTji9ocv17vlMUHix7ZZTnyOjL3pag8Kz6RIC/nc4iqxNkh1kcG7
Rlaiesvi+sNSYsL7hzulxThBs2WjrTL4LE2EvtugvImcmnyYv/B+mQX3nHr+lZYjV98iWPU3zykn
f+tQw7HFFnBIdl035RdHyZtRppgXjCBMUr+1w+SPqOXy4R3bnHqTqSrAj6328iOZzbbfpjV+jNoq
8Go59vLi5u0kNqaLmujc91ADo3pM/B9+0VUnR6yr5jSyh4/BXWqXXS2JL4YuYEMvrvMiiB66T/HB
oqKWefeQMncCc4dcjXs11eghFQDcmNLMemuMGvy+q5r5a9oEMabIekX8oRyk/Zt21M73gZVANZLR
g94wIPif7J3ZctzGlq5fpaPvsQPIxHjZVagqjhIoUqLkG4QsiZjnGU9/PtA+3SywXBXa19tT2CFT
CSQyV65c6x+C71GQKB+VIu1/grikv9F2OQltn8HLQ3A2NnZZG4GDyId6eJryznrq42VnZrESvthc
Wh9HrUvDm2ZCd4tUfNC5umAgBwujLTLgZxq92w2aVvlDrKtoZVo2RvT4Lg0DLi8DGMy88vM/E3sC
rkvBFuBpbBSAQBN1qifkxAoN5dbcz6dtqFj5DyOB04sgRm2TMZmtSiO2C8hDDOim332rgHlKJ8n5
KpUICBPEiknfAVi2aHolAskYPyoB7gwWSUQcRfOtaec9Fky+b/8YUlp1myrVam7tWqreGCVgQRd6
UPHVSIdwwuPb1iHPwPERqHA7wI7qHj7TxiwxgtqUtq19LufUfEAObkp5j6ZO3KKWyrfSGppfDmQA
ksEi6T5yoiARTqDOPoZVPX2bUcn7bEEUQPcmG6MXv67qcof3ZPtDtm3wq+vHpGEa5rx17UCJcOzB
/vllYkqhLfQmVhOlb3Jk1kJ/HBCEDbd1Xix2ylILt7Ao+z8s0wmfO6RcYiziAmrtTY4k51a1W1MQ
dWjT780ONTTwg468axGSpK9Jug2aYarQlqA/6gw3bamVI4SAwOJ4iAxyBCc3KVzULWrHO9yaimkH
UhMJxbQAusbe7VBqFE0+Wm49Nf0j1c54cZRXOJ6HkR6gK6uSrlPvNwYbmcUAfcmGpra3xiaF+YeD
ReMiaaGmW7hriIEUOGT+srjhPKhWNP5SlDJutiB9hmgRMp4b1nwAckiAops3fZQh/Vn1pg7otJ7j
P/wKtWI9bipkQc1OAwck7Nh0UaZxQDmBJ0h3hQxhG3fcYHgsq00ztP+qYCrvIqeR9ybChZ/12B9y
+dRqlW+Kz1ZA99sdOvzt4HZ0ow3Ifm6NqH6gBgEyHPMeQG2oz3fPVjWr12ESwmRU1Lr6k67bqAGI
UpvgDhkRDkQ7SysDojbYDxVIOTyvEI4G0CibAicm3/p4o8dQ33em2SotEsYhzoWZNcY/TEjRKQcw
cFl0OOLc2URhzj+dflEmgUqs3ivg2b8oarUYVJRT8QVNS/0xbjLb2LbmslHV0Y+eMbDCtBCXP2C3
cT2+CEcRP9s456ATU8odSLfHBhhVw1Uf8ZI4TRZDO3g7qQYecytASDrbzEwGr5Wh1yoaOphlFtYg
SKSZbAKYmOEBwpr+dewUAy2G0Uph4BfUjLcIRy980HoKaUdOkLyo2HRpfh1YqVl91eLOVu+cOcfa
pIAAQARs6GFB+tP4UhtRo7GENV7pzMQOXagR+D2krAgtKSIlkjuhb8d3WZz7NMtnFGDs6x5GKoQr
w84wobG7cMFKN8aQCsgeAbyFlFNvWxQSEd4qDu2boRyc+gl7rq74EAOFsF0D5iu1TQA9TXvjz7bR
PdXhMALFGuUIQ3BOqANuSqfVO+h5zuzfliPs47t6yvo6QnQgt5uPMxaWGSkDchtY/RaTLmOvbuHL
P0g0n4c/RIKq6gd4Qgm0wUH40jroIZIErtYxfbvOH2oKm2xaOLRjjtOWwj7APqheuGZz9ABIw0Yq
GCN6Z99ZUuN62U64eClui2oRx6SC4GaV3WkoCNewoEwHBV23pxXPpabN66KPtkEI3wBuMygDdHYd
ya3t59jxn5DJIrIKsVER4ZZ7W59LHP46OS60qUSp4TzPyxVEhcT3KxRqfS/7wSCsVSih7bRugO4U
ilifD1NXkDiOuGglnA6S6qQR6RaXb94ip1gTVdEEkbkvuCV8JhzGyDcqsz610DySLuzxHBQFjMDN
mIms+2UPfWRR/ZwArdGUKLJfgKgGo3aVRkJZBhLvpLeqqGJmrQkKGkhxw0T8iKwGfm2u9kgys7aj
sbob7aAangwwzGZHNY1GgNflumpRMxOpAcNIQ3wB7AVgly7ZDIqeR4+cW03ypYWKhGV2aM4hkulG
FX/GPFgUB19WdnWb1IYRfRoB3eNQZ44SGTi4IvbtCLoVpmDadRhQoh1AM8DFLKkQEwrZemFKFwwb
pjObqoKQegW0QpHXCb0WsTUyaq9fMxTAPtHzKTAXHBvppNEhMOo4Ga8nrRm1edcCOgnsAwSsVulB
2UWBpHicSIipFJW5MAHKl2rTIqkKeIZguxnLMq3vBgsBK5JjBbxxggZA2DXzzrQy2tLb1+7Bf8AD
/63h4fLP2IH/ySgE/fie/9fj96z4foQi4Of+BhHQTf4XLSMSNVU4KD4uUJW/1SCxN/iXij6kpQuT
TretvVX14Zd0C4SBqap0naihvMEQ6Jgm2CYqkkI3dXol5u9gCI6bTfQAgSgI2lqI+qiWBIp13Dqr
W6fqdaO3HsXMLoJIa26MYWp30LfVaz9umwsdaLn44Pxfg4f3pO8NgMYSctGfNJ1VF01tMNryjaZ/
KgEgRYeob0FK1RpBe8Y+zbUhxN4hExzs1UqXV4WjB4dmQjfQ1fQgvIl9aFJjF0EpkSjdXMtITij2
dN84HcGHW5qmf6r1Kf0jUGRyCHyNtDm2kCyTHNvXE5Kp3yn7B+oWo8DxBqg/5rWxbjeHZCmkczUw
Lrzv0q9avy7gDIM+Pw1d5IaO51cT2KRwhLRPYCL1bQRxzUXv9yv4PcN9s/q8v37PfwZFLRMLAgTt
MG0BqywYlOORnFZNawga2VPO+YJ/cgBetcJh16daBxUmKIvbjqbaxZbduxe0IOxZQjXk0rBbt9/R
SCrwcBuzp7qS2l5EnYU/gVO7uuQeRjOd5PpVzqAN73Jr/EGZZ3w6/+KL/NVqjq2lHauBPaR1yj47
fnPYWlOtU3x/klUuPgRVjbSFjcgjV4oPkInFHsGdYVdy5diH6vygch2HlCJ9V00S4FWNIXZQtoeD
mdbJt0RHCVUphXKgGwTQvH/R66zcTwjd3ZPxiAvohfX6oDW+YEDojCO76LARj58dqiZ6JU6kPMYq
RbJgWyg3tE0uLI31Jl8GAYrBAMYCAFlv8j5A5Wq5Qj6aNITM6FeblQd2/mGMv/znLPhLFVgYhOB/
Pgyevye//uu6Sb/nP9+eBK8/9ddRgHIbeDKwFir/BiTGZJX+dRK8/grQBVAFBAnwC6yRv9FkqLsB
nAHRTkNkgWosP9QUXRsiU4zwG/uc2AIAUnB6GL9zDAA8e7uHWH5guzTAJ4seGv+1jh4l6UyQd4b6
VGmAuic9+BRndnKrdY2KQqaCAJEELUt2dl+UxXU0R919YhT7XstuQ8fkxqXn33V9zt2gndMNTt4/
yrhsnjKrjm/eTOyJOHf6SWk9IqGs0cFeDpg3YIXcXjpJhMCnTou+cXjim6fSNSATus2b6FuXGMj+
wneGKGts/rO8/1reyzH9z6v7ER0MMCB/L/Dm7QpffvDvBW6p/8IM7X+XN6v47/VtGP8C1SGhC5jq
39ZQ/x8taZACWdA42BC6xhbg0Pp7fSua+JdULZa4xpnGzhHWby3w5RD4v4MYPA34FkKtgYcDS9wx
VstGYINbp1YWeQW84CupOahB1Nrkqk4aPxYqTLTMSTUaqXBU62HUt0M5F14+5vHXOfZ/vZm+E2t4
vd1en8ZeVi8hmZP7NUt6s4ipX4+t7vSxl7Sl9dUHgK/TORnTJwki+9cwpc3g9nGGNtBIXRosV/CQ
Ta34aXY+znaNv9A7fbtTP9elRCF7pGcO/W9aFEtKPaoCFEzisNjmaT78OP/oYknQ1hOJSiUa3jS5
aWAt+/PNo0vEns1ETBHaAfCZ3IJ+5FPdFxVAE9oXnj2FJapsE+o6eZT1n8bJKIKtDMw/DRqLH9RR
E5/70h6fFtQ7SIUirX+lYeEfsJTxHybhJC/C76Mfhh7On6cmKR8TMX7i/q/8dVb9o8qkfvI9LAKx
gS6e5Swn85v30NDCU/WwjjxTQKGyA4pPgNi0C/nR8rusZgsBK+iPKuqe/LU8xZtR6L/ZUdWOkZfV
CogMXRvg1FbVbR1Hl+z4jk/51xXucFuAgOGQ0ztrcGefRE5pm7yQEnUvaW/Qt/HFfaNoi2ib8fn8
Mjj1XiTTS8LJ7QQt3OP3sgmzODCiPN7brX4bFN2EAA8U5FGa2YfzQ534UER6i8vOKwpZX+9cHZej
ea5jL87DaD/octjNUzW4/8Yohgag2zTBrL4u+zcfCqlFNYLNCIMqyOI9/0e9G3HX+usE+Y1FRzAD
48YRC9ATG4DjaQN+N/jjrMUeAQrMUAdTkmLX3x6F/zjKclFdrTqwloDQTX4bVZrWEgzfvEw76hGF
pYSlgMGXm6Mxc4X8L1XXkYZCkDGBlRBIHNjItlPD2Ej0se7Pzyfp0btHEBoAZx0rO5NL7vEjxMgj
WmafxN4QipcOyutBir49hAvZG1u1bgssBZPKAurv+YHfbwPDlswykFZBZiRXO05LMgMjD5sPqapf
sN7St3lifZ7b/jssn+rC9zw1mIHrIcm7gUKstdoGhZYikNZGsYeO8rNaUZ5OwgXso/xSuWttz7/Z
qSkljRfQQqC+cNk7nlIw2+HU6GXstXWq7eq+pQcPmG5TYR/iUser7madKi62fMWFzaEt6/I4jOFq
oxJZLMKl4Iuuhg47Ox/8JvXs8Y+k6e/1Se7woqHvrKLboDzFKXCvAIhC7ruwWXbZ/BhO8XdAE5tx
Al2SWG7S/Tw/He9DEDde3SH1JW8g81jNvdlXIfC4OfScVIm+TAX0u9qHRBwbfn04P9QKIbvEVujf
HNWWoYNj5qZ5/P60RoVddGBOON4SFwkHfF/Q1d8jjxVtmzC0rqxRib+pg4/RT5Y1H2O8IWEKF+Nv
rwHTgqXA+gbwziJfnb4DcHrb72NYzCEykeiLUaqhwQaBUQ2hoOY6Vd45+iSsOrww8vulzsiGSvAC
bEXdajXdNKmUrBxZfSMVa8r+ke5GJrxLB38qNJhi9dKcvw9iXOfJNKS5zDtSPMdzHtgUTrEijLza
D7WfSAGbnwpHse9A5kCep/CM7qQuJJg+5Cqya4VGMMALHMV+/9uTo9KwApKvQf5aJuZNMMW3T046
Mr+eBfL4VraNs0NBRGzKDiJp3yN/0cF5fqTcDsTJMMfdKCd8IxLE+s8/iVxi5vEupCS4lBMhIBBR
sYI5epKuROadzjyuTYhoBZDIy6XVFouiQ6UBGNguVmDYLijD4FZR6p059Yg9VjXGbdulE4Oub6b0
no7vhQ8QLKNdmXfxgtQNTFFCYx5NNGkbqLvIPPv2HYAM8Q2wQEhhMHAQyqDX+dXq9fEToCu7245G
nS+aeMona4QqnqU4SoHyaiYTkmFZv5TdBBj0/CS8X4bkzct25E82v7r6GpGDwSnqv41XKL3Y4sii
uo3m+/DEZyBLVSQfz4+37OzVnAvkMChYchEnkVvNuQ9kHpnqsfEqvUquZjV19hPqZfvzo7yPZSQe
xDAbzh91gHUs07qyomWi8Vad9mKGJB9FhZAU+m3RhUUk3m+rJcdRl1OLggP13+NFNEUpTZJQaTxy
+KvRSg7m+OdEqwBFsC2acW6ci69Jr241P73S7G+tMux01o8BvsXUtX1o5g+GWh1QofjZ2CFsUO1C
oDk5FxatbgojS2F62QVv9ltY9aha0MrzzCyLdl3NzYa97W8mZ47c89N+4uMuVWhpUIXXiG2rofgg
MedG03pJOeBqOUJrtgvsxH9/FFto3GN1lBw4QI5fyMabAen4qPMyP4REW4BWLjF2vfBh32cH9iLy
zzWXnJxrzSpNbkkYnBYpZk/vTGeDBV26VVnON3M8zLforAa7eZbZFh/KS2fSqVlcrvC2DnUOss/y
Qd98MKDshrQm2Xl1bmXbwQBjBF7oUhw+sSwQjl5IgRB8FqLP8ShZrtUYg9S1l0RIUToAjF1EC3GU
NADYnf9gK2Pz5bjHc3rpwHCZklh5rU5ZmdE1l+AbvRjDXPxH/GCngI46zKzMHW4fIP0QcbgTiMBs
ldiokBODVDcElXxMqyLemXTzP4uhlRdqXyfmAEcHjcs35WKqGKuVNGFc37JSWzJAVFNwqFE2YZlO
i0ZyfyHOvpKmVoGPq4rNac/JB61qFWjbEhEPtTbYG2hAfFGmGnkbRD5yoLX1cAgxbyHfmHOiQ69q
FV2jYcpQR4gNgYnIEMSu2TctmCk7fwZPLXDTdIos353/UieWHqmBpCG2fKt3TPBsAkUy1gVbyzL8
jZOgLWOMUXdh2l+ZtOu5eDvMaj1YVikyihSdp9WhvTcmGXzUQ3SIzYWF7yuivQ4GC1Cq4SCJovro
SgWDcohReAOkFIxbC6fiC2/+evCsngkCMkcGe2JZsKvYlbdT6E+aMXhloZR3MU4WGwTMFgsnSBA/
TA2vxk045w10hWqRDEEjtfaoOcEaaXrQaZsEyzR0GnBMiq4ixxb9wU91YOGINhTOrgJotA8NBZ18
/Ig0BMh6xMsXX7joQrxfcb5edxu8Ss2ETW1xxVj7fdjIDgVB4XReVMlmB64l3vcTvstIVtsbKwNa
DLngV2xR3PKbpr/xW9yIDm2HI12cQvycoEzu585q3BoyPhBSQVkqTcUT2Lb+Jyq5Nh4LubHFfFNs
I8N4CdtO92y9D/YFKMg7ZD3y6yEenIMd2TayrU1zrcA33KG/PrkAhobfPu0Jl5DEAbcIzrf1rbFU
LZRyQnXwVKVRtiHtsmfTBMiUqDJ++N0N4qjU9CkH6VzdyC6Oo2Y1dr1uztbgKfUkD2GT/qqSXrv6
NwaBfytf/7bWegyKrNo6zNvRo4Y3uAXuDltqh+JCRFoCzvGCp5JmkRPAt0dWRV9lYsBHipmcYfRC
M/5qId+I4dYN4rozAH94O+df6X2kZTCSPu57mDLSgj+eN3/QkTkq/JEsCSQuGqLTPkMeccGyphd2
8mskXb8Ypw0V1WU0fICPx3IQEoHmnkxeHRiI2Ad2hBJeIvaiSoXb50p140xJ812LIBVu+XzmrY1Q
GXJqDVhs1Osyp91GcQ3XQJ+DTBxaKxleYmmjaXJ+Ut5HW4oABsAjbqD8+PomNDQ0t1QOYU9OQ7lV
QYhtzTrILoxyItoyDNdt2JNL5WhdM60yoQBUYT6q2myBeOHcjChVokNzwd6r/UFPKXxuEH2BvVc6
/a1My+Zja+T5nxXkMwxUcqHel5WOQOj59z+xAin8gXmjpsUBvK5EYl8nawm/CyGOSPsOJNHaKBRk
PubWosQ35peqSyfKDs7RgKslH9pgvJusmj1K4io0CweanS4QH4TsdDNFtAZouOdXOGUbn3jrct+m
qdyjdW5eiFinvjxMBSAnC4yFetfxEgVKig5vNs5eYXTtlaVhWdxF3aX5PVG35H3ZAIi0ct/n3n88
TBrZUiAePVNmsuWhp+zs6gFyQEmCZQ32ZvpOWKiw1UWi3cQ4IDzh0RhfWH7LWb7ajZTWSH2oBSP/
saasK2Vt51PSzd7Ejt04QzbdF3A+NlNcJlc0iqYtjBakhqX8Ude9ciHVODXRdHqB98CWYactS/BN
Lq1RV29jUAqemNOvsiqKvZno8kLEec2V1+/4dpTVPGOFDVJiUDQvMxGD85FO1/aaaMrYdbS2/Tjr
JmWU1E87JNQkhJM+qAU1hjIzYYHbI/A3amxPQZsimjwhOoy1aY8iEoV6p9gruah/2FGvdlcWjBn1
blZmgaayCqozrwrpbCuIgpV7fm++j6KvABh8NA3QNlRIVlHUsMIx1wxFenDPEOGNSuXghE3m4Teh
KeCKyslxHfDqAMlHAfW1KdVnTM1UYK/YbCR7vUM/BdVM6wXPGEXdq+2gPCZKr305/6DrL4y4A8Ib
gK4cmpqLp+/xF44i25zmuGg8wEkG6aGcD4ODUdfvjmJxxUdnRjAe4hiryDGYGeyMtu48WcefetRX
a6CkqZZfGGYdEamKceWjDYQMDvF6LQ6TYXiLxUw9eMBvrLuACyYUoMT5rEDGvlbMqXu88FpitTsl
IIUloSEBQJKHOHE8e2UK85QsRvX8Slo/2iRFK7nSEEredKgABts0tqoS5S3FBpVKKRt6WIpi6kLt
Dn42MqEdUDcBfo59H0YgvbsG7ytg2DhjIK6FXq/RYfuSkc1kW0iG5kcti1KO/crEWZefhuaG11oM
P7dr/qxrLbhvOkCq4aBAzSxCA+U2c+5VhPtzMMlupNXY15VFbSxWmIiqbUqRNDOZutF7WVditxEO
+gTwlUpotG1RSC3c0JDlfaTYNfSHGCTF+Sm01wGO4xvlINuwaeLqy/3ueAq7DgXDPG86D+M55MC4
us5XzmCrH/QKvyqpfDaSGbaDHpvXdo50nWp2aYGyGx7R28U8+EYt5vJnrtGN2yQzUmVuFkc40CL4
rzxPvaU1QFEt9SaES1DeaZacryNfC9XN3Ortn3jqldXBslrnis/Ll8kGJ/TU2qyfwtSmjRCk9sKq
rhMVPdu2lPcdojXjxsf09QaDKglHDHYhFcYJUfRN6ygBDGDZ61/wMQO6FTSxggycEeBl4UDiRlRT
DPfhXMliGxZT86WcY23eLqLRxpYSO3bBTd515QaPN+OBjl/p7BABC28meAEVPB9/3s1Di35k5Ewz
0patVc+3CpQ1AThMbz+LJKfU0ndNZ2+DGvj5rW1m/r0SzP1DUdhQK9NA/YMV1mVArzvYDMDVVXU7
gc6DpW6FkJkSmRTdwRADV8eyChBDFX3xFCXJYqs3jDY4a6dMEAMJckODHI/yfJ5N4RXNJwiENcr4
X4TOnQJ2VrhwwmdE4U0NagXBubYvFJrWAWxZPyZoIYNyqGqq68Z5M2WR6DBf8tTObHdaLutdSRfy
NzMORqGMRSN2kamh7bI8xZuDsEwzNDtytHZqHRpQzstcO/VcXThu32Ucfw1j8kJQb+lxLfHmzTB+
0Wadr3STlza4O6pmC7hagZbWhpE4oKfnwTHq+PTFtLfR5d40TtJcuD0th+3bw3h5BLbh0qqkr0Ip
cvUIcArTAMM2b3bKDLWO8rkoqL/GRF444Up3MM3ij/Mx4F0/73VMnQNigfyS2K3GLNoe2WO76j0r
6mAHggvL2InMAfV7xXFe8rbsoauZ7I7Yms0PtSmnneLjxNcUIxoJU/lB+AbNxg4bP5Q4pxoD4CGA
6NzivnJ7/mnXlc3Xh6XjRNDiRgaa4niCmrxXIfHpvTf2PTRUvYwOKCM5EGC5aCbIsrsjxA2uQ1Z5
IRdc3wJfR6YcvxzZNP1eYTxvVkcXUGwdfbP3UoeTBCHN2VXKBlZSdrHeduIlKeypdDWAhFNcWCV+
TSsT1DCpCdROHkroeT1qxIhD9IiOo6D4LQoU9AnQeghf2ggS6e+/KbtsQVpJFULEuiQh+6kpVGA5
XhOq1XWAScyDkffXgzQJsuc/54n4sTjZUnKn+SDsdQuzgDnZTK02eQ4+D1tOIoRF/CS6ED/e3SL5
dgxDnxxdldce8fGqafFdJ5QGWNKgBHtthwLpGaLNlojb3owC5e9JnRCQbQUIAWOywCxBrMd4sNll
udAwkb+Yd596Jm6PLKQl2nCTXNUR09qINHwYud/0dDWsAnYmUjkekr3FVVK2LzGVq74pt3Ko0bft
g+Q7YM32OkNdYh+CWL9wDzgReVjcBv0gvgQhehUFYMaU9iBzHofeykYdc5SSk3HYUTej5SeL0Z07
nALOf/7X33UV75ZUkSSYGjvg1lVkN400LmU5ccUB13OI1O5XYk6ja5ZJcxhmBRNVupH3ugKLs46R
nJ0oxrt62NoYusGoAqGHfUOYVHd6jIsdwOb2FnSQsq8xNbpGNbP9MTnRcC1xX9qMvZ26otf0m17V
v0wznjgh2SVkPoR2OGNRUWpp2ffzMOyiPM+oJdZsb9XaZTZmIghIpS4ukPIeq7v87vxEnNjxdJ6W
hg2TYby7sGSV2iV8lNkLamPeCaoerg2bGauwOnMRF0aMXFTBVaIgx3V+5HXWztZA8Ys2gglbncbX
KtZULUIoUNRmr2yr4V4DB7nLW8joELyhQ4R1cTg/3okdT65JhRe8Miv/dVu8CaNWOMO6VmPVQ6aq
d3EsLXbgC4bfD2GLxzUtYagUJtSY4w0PXFjHfKNnlMxCJx3oGhAVASYlxl/v/Au9K8wsM7gIRS5Q
7kUVbnUNyWdJZt6EmuennKXovoeVBORYYR46jv0znmwEGX+Yw09FMGJOV4FYrvZ4larVNi1q5d+I
qcwYqRItOPjy9mpP9UWooLxvqx7uOjC8554MtxKXWnDv7tjAYunzkaVQAoOssC4DFYYdy8jKhZcY
c7wb+QoYOMyGfq82lB4xUaMwR8F06lxIDOiQ26UeflMSu8KZsqvoJ4Dla1zTDpsPEscoFD/MQXO2
qEkE9oX4/37N8agOjaHliopQ6yq2xb1DvWoyqF2o6CMVLfab+CHJCwvh/U6ivA7ADtKNAXB+nQtz
g7dnsyuEZ5mEkQ42zIciyBzstNvwWscOJL1weJ4ckBLsckoDAFlvJU68YJ6aWXimj86cHfnNZkBH
auez3Le9n16SiXwHF1g+OZ3r/x1wtbK4+2t51Unh5RLHVCuKXeycsBGz7uISLwk4qjZm1jI6WJhv
cV817V1GbfZAOSZxu66oPlHtgBYwGBrGutE3rIdjXH+kuM7NWdmPxoUv8j5l43lRArUXnDfGIetk
UZiN7GaeV2u4Z9e2ou+HFje9sdSdf+dbvBlKHgcch+RmHinKe46etS7FhfmgprPhmsMU7hXEGS68
2qklze42IRWSC1ODPh5vaoIOxnUmvBJtputWUbgKjt0lEcb3ScHrzuYLQAdRTXMVRn0o59iTClaY
UZlbNOUsLzeTmH/L820mah2bpcx5Ph9Q35+FjmqwhVRYgQsZcjVormoIzdiJ9NA9NbdDm76opWE/
dWzwJ03mOHc4/fwdV3brQpg4tZ8syIims0AIgSYez6k0xcQ2gyc8GmV0RdSeMLkp5g86pg0bZxLd
hfFOza5NVGI/Ueq219U/IyTndcZe0km1H0ViFxihFsN1gSAAacfi/2IZ7cP5yT2xJVgy3CmggZnc
M1eHVTWnnAwynb1oqlRXmLW+Q/WE3YyL34X79IklCi4R2DEIIwZc1wP9qEfiAQ0HL5aVeshD6x4w
a3nhPnjifUD2opMLPXbBFq++WS5H3VZsbfa6LsUxvU3wQxD0QvyiDv6NoRz4uQvelnbgKyLvTebi
OJlWK6Uye0pri492o3VfrEhkd22cBL//lRaNbcgIggTGWr9VMqSIbItc9XBG/OCHfv+1bPTnIomk
d345nKh5vOrXAhqAkQr7ZrXZULnWSiMyVc8s1fnQIJXwIMNMRY/NV/fs03Af2BWyPand7422zm+a
IVGuzz/EiW9I9mQJHf1+1IfXYTrX2m7KOME9NG3LPe7x3WYwY3mQVE9/P2ySrqlcOKQFXcxcnWBR
GbSmCVzW68kGb4HuYnVS1+qFCPYOM8RBubTHuBY6QPhIxI4jSYFjctYvCcdk2eUPqXTldpSIoxq5
L24aFV8btQ2GG2HNOqpjcXMVtbH6IYsD8VEppXY1TFhT5ngRu+dn+h3X6PXBiOSSxBh21jovtuvY
nho1UzH56XD5sYbwzkAC5CqCLYeXAHVHTUY3aZo9iyDP76ypNA7oeGUuKjDGszIB9UbTFZxCD7C7
GtACUfJ6MQpMKBZdOFJPLQs+FpR4SWWKLtjxJNqIbk6U7VXPau36oGDS9qm3dBQADf8S/+fEkbO0
Gim9gZ2h674aSsy6b6KCqHlp20Zbg1bC/Yg0yYcWoxC8AFHrhYClciSI9uf5L3LqJTkC0F02rAXe
vMobuJQ0YdzPGuwM9PHQfvyjMQYDtWGcK8+PdOKewhWTPyj3CyDj6iplsP0W+6epEd5slx8KCvsH
LcjaP01Uix5TmZqIuOAHaNBW+UMbC/HZwAznSlrRhWPhxKlHYOOqqwptCaSrNx7DCGniuhdeIOph
E8/6h3ywTbejVuLOMb0pP9Aez7/6a7w8LjOQgMFXAI4CRAzpi+OlVML6T0bfkF6pRfVCkgjTO32E
H7WhG5kmG4LaTRaZkNXsAmbaxo5qw9pjP4TFmGFOiZdXxgvtwjp0BT2SnTOpzjMCk+afitJFmIda
AYKqiJtTs+msJH+J42EctpndlMkW9+kMC2DFkvHOthQbM5bKEV+1Lps+oK06HOapVcx73WjCG6ui
SIGIEYZQCcLLt34yAOCUc1wh7ugYmOlFha/P21IZ+lt4RVh/m3MzQSRTQ3SPMIaZMXzRFj9kZIjM
j9KnE3avWfgj0dSAt4CLJNz3rWl0zbhNJ39UrhDEFQfsF/JbVcnzHzC9TITTya8+NuQHaMRUZXGY
RycqtkghFs9SGVTh5gjn4FQTlv1ziVMWQjgy/umjZFZet11gtBtMupxykwUlHZbWKeKD5fuYIZ7/
sqcWNYgcjYeicoJ8zirSzvSVAO420gP+8tGaSw1XO2v+POdj96JPKgJYsA9dtKKzbznc5RHcOgZi
2lykV+ef5ES2w/UHGBfnNbLz692FKqui4O8oPVSHg2vaglAILTs4/PYoyxbGtwEYkibWRjC51Qg/
VnDVTKvI3ttqH+/0MPjzNwdZBBw0EDcqgiKYfqwChcBu1Cpka3qIYWHMVYSzW0M1uXAUv4t8jGLB
cl84cAIWySoTnXBQp9ymWV7v+C8WR9+HpLS0q6qjCHD+fd5Fd1pTbPyFXUyaTbJ4vPuHAdREGyWK
V1i4AXRp+QmtOrS5RqHe9HlswPsNR9dGhPH3ByaxcrhQEHmhlq6S05TuKoLxUvGmGunDJGqbK6vG
Mi2tMpL7Ofup2IWN7JyWfD7/xn/d/Y8iHhjzBbIC508s8IJVxKuAdc6KjJIHGz16b6nihPummNP7
Ding2Y3lrNDu1eoetr6Ir4zGKHdlNAPoRbP2Xg/UgS2dKc5HvXWcH1kRW18Qp64+9uhk6FvHb4ri
iWpKNCPTh03JXgsGfLdIeopdlc+ZzxURud1dLZHHtZpmLG4qFLArhICLrHOJrtbHRLNa7EQ7s6i2
CsLL2bZOwv6qnks0iAOU3iFGOkHkosQbPZiK0z+kGftvOxV97lFgcD7UQZ5+jyHeEbcbp0GSLIs6
L1HM5DkOX3kM2TD8MutFVdtsG/FLs6hsGtNAdaIdnFusOnU0YqFQaQcUUafn1hgCuXWALgT7pjEA
wJIAjGhmGfInFgHqSwF117xr4kZgegtg00EtJIKvHHKZu54QITVcmKLNryRLr9GMion+gQ/vRrZG
PF8pSTLcoYCtP7bGrPCSUWpeoU9PyXBjTta865wk2FkZkINNExoTzout7H72IeSabTT0Ad5bQvbo
mTqYddCLiq40JRWBOxcdxRO7ogtv5b2/9wuR79VA+aOTafKcLYIofBsYU69vFd9QzdO9pMY7W7er
JtwqfmjE264Pm6/tq4y2Q7rl2d0c71GzDK4rJ0m+pTWK1Zu+7OSH0ICisgnbFDH0EcB5cGHjvI8N
rF6qDjSE+MbUAY53LET73MwtGT3wESJXixpkUKMqO0xIx146QZZodrxT4GrCGCSs6gS8NZ1RRacr
Nzs7eQCMgRggYs3fofdN2wqhwqvGGZBZ9HvjOilopofxLK4kPPp5TrRbqzGjC3fMdyUI5JC4nlBu
oR0Ld3uZmDd3zE6pZruj/PEgTTTUuKqjmaz70sVIGznSps0u3f+WKHv89kCkVAiNVEVhHP8/9s6j
uW4kXdN/paP2qIE3EbfvAsBx9CDlqA2ClCh47/Hr7wNWTTcPDptnNKtZzKKrSyWJiUwkMj/zmnWr
MZYGcjKjKbyip4SEvvS8i/HF+5wUEBfn3pxwV9DFjdhiDysI/ucoS6f7TG/jl49PrJPrU6YqoZK/
8y64y090e0whNM08lj0j8ItLc0r7Sx2Z5zMv+51RFlUKwoSFdk0f4nh5A5QDK70J1buIgioxj6bj
sKwkZ3bvu6NwoVEqhToir7m5ZW3OBH6TeldndOxB2CDXPvrm5uMVO73VsGpZCLgAn17f3vFctHDs
Z7FO1Lu5gV8R0jWc8ine5SKtyqEvDAqrlLhRGbV+k80N7JKNqVPboVsItXp1q+X4BmbYVTI92aod
HcDpUzDifGMN1nSR6MMAJ5aujjHPwpno57UScLxbKWovcHHqurivL15rbz+PRp6Qfawy7c7Ppi9T
0uq4N+A1gBxweCEl4a4tqunAkRK6ulpYN6MUHzBe37VC+Pzx4p9+pzzI4pxFWAtoYr0Geqmj6t5p
2l3j992ths97jlxvLe/jDNqLU8Kd+PzxiEuQsp46xcmFFUipBizM8dS5CeMyixTtDgj/7ODHkl1F
xhgcsikdbovaROs2hfobI7+Na8aZHX0aZvPOSY1h3i5QRVB+x6PjjWCMGbKIBGt1eSfmUbnvg6m5
7cscz+J5ylAgNpqvodogkM6zVR7wmnQzyvG50th7H9fbJ1ltAdJwITITQcNombiBTiyM1UGNDx+v
9uupf7zcqM3ocPRgehNdrdEeI/D7oUOp5K4WMwFYGJqp3xQ9zp407oB7rQRX6rSimQZOW7bKNwIE
DOn9NsHwOMJZs8WZwsc7KDCEPN12Q5Pltg6o9BsRApA2jOt15EmBmZaoGjfJnngUlxvctywIBm0k
fAPcjoB+Q2t2n0rS0DgJENQfY00Q8/FM33m1hMX0fuEJMjRgyuNXWxUjsVVt4vs80u4uGkE4WE1t
3bCTuy2gXtkepjG0Vbn/ERTt5wmTXaeRZGSWPn6Q00+K5yBIX6qrInT21RZr5GLoh6LS74Cx1R46
uC98zMPeCDPzcpDH7Mxwyz5Zv2CA5TQZaA0CelKOp11YcYwNyKDfVRnCr5poNFcJ3jU2OLNs8/HM
pNOjGs440GckMOjKQhs/HktbMNScVsadWgnaM2B1EvUp9KRItm7lAindQGiFb8okNJ/6dBqvUaG9
bGNL+AnFihBZzgJtE8i+mbiinPl3lm8FrojTbuTkUj+dgSK8tzAyWIyFO8pxs46HjFTE7dyc9LvB
wBMrpQ69acATQqhrzgkGLknI6h1wpCwZ5iv+Z/2RJXo56FGpGHfJUMw7LE2knUBV9RKB1HAjV6gb
pXE/nAmx3nkZcBcINix2OynuMv83IVaeKu0cG2HgaWEV7QGVMDKONZsUlXB3CnN6IWKcbWhcn3P0
Oy22I4HClQnkFkmWRcvteOhG9xPOUT30hib0ZDFDq72vqgvSuNKNKlm1x3mY7WTyLbyW40cFdYUz
W/H0I1ueQAPDt0S7VNyPnwDRf00WCy30+nShecObd3Atx09llrJtB6z3zGK/Ox6hNRgTjhc6Gsfj
JWJmBFNqhl5My3+nmE22D6oMS5zaRB9ophH/8ad2uqMWAA2MJJ07GcfW1Xgh+N6UZDvyRCNG5yAT
UCKJD+Vo5fYEsNJOw7g5c5Cc4idJU6hlQkNe0CbQ+I7n2IFAbgQE6DzZH8cHBCmKxq7CLFWvA4wk
OsxmsK6CeAgEN5Fb9I+DvkB6OawQA0UOHGn35XAdBltRo9FrZ115ycIBK27cOLLbWKnzc8CBd243
HpnwBYgfJxO9kONHNqWJXpZSxl44GYKbR2GAZTYSxHMaCjsxFwK3bE1pX0p4zAemXx4SpTIAyyvC
A3myuUFzTNnrZmLuI6kzNlOH/ojkl51nNHl00SrTtIH1fCcGTYKoeaw0F0ZjNnsdfOYFuCKcJRZt
6Jzk9vf3G/0j1CDo0gHIWZ+0MtZZdYLNmacozyDXW3sOM8OxxjHazqF2ZrO9s7lph4DWRUeOMPh1
Y7w5SeRA7ykKRLFHdaTdKOKIjcRkPVtUjHdTFn7+eGsvW/f4sCRpQTFAQiduSYlX2yylaJ5Jsxl5
wNJMu8Oy4KoQw8zBiqU5s4qnMRZDsX4WHTIugXVRNYwgPclRHXuB4k9A5np9N0bYS3w8oXeX780o
q7JcO3RQ+OUm9rrYivbc0RHeJyhj5ykAzLDMn/8vhqP2v8Sw2AivP1NxHHoDo9vYMyZNfai6EjOX
aTIcIxSsC6x/zhWE3zmKKJrjp4oUA9XadWcnHbQRRWFIvOjyaxs4ma2L1V+4G2SiQ21EFgaq5znm
03ubZOkXg2F/Jc6tzneDQLyDphB7NWTBS7OWviFEoW8MEweT319OGgYoIC0qNPBvjo8QKlB5L1Na
9Ux/sii/Zd/lSno20/aABPu3j8d6Zz/SsyFdlxcxY5CDx2OFTd9pEsZoniaV5RaxPn1TZlN/Zj++
E6ZxJS/Ck+TTBAjyekMi/u6HeEd6shZDtgBz337NIblgF5RwVtlgJ7SDSEiGsKlOLRMZ/BbntD4s
wXgpCkpxgyq+dCM8s3kesLj050bb4GiE1WNvzeRJ+ZCMZ66fd74iCBh8o5DHF03N1VE+Jr42+xiM
eP1i7ZNFared5VCwZasbtxMEyjPjvfcuYApB96BdqQDdXr0LZH7qykwSTli9PBDQxDZCV/H2t984
mHAY3AsEiFB0mfWbozXxeU0Vms0eakQqrTBisYlE6/f3MBYvNAXhrVGm0Zav6c0oejZJKpaemWeJ
cXMRCQWfqG4lm0Kcq41Zm2e1+N45E5bBCBNgr7N/VouXjfUEiSPIvUGinxIZ5RJ0jQGmtqO4M0EH
7OqwGLxsVK29WiCUFqeW9lTKaOmS9mvwnCjTNlM6buNeka7qzqxu1Bm18o9X/51TBK91qktUWLhr
1gjSocPPJdAXB6C0Sy5NcbYupxoZ3bbF9+7jod7ZTrxlKn60nKg+rgEZralm8dwyFG7KOM7kAs1Y
vQz2H49yQnIl4If9CI6As/81QDh+03HoL0y3pPBEsVSAfSvahc/2+jZX/evXjANVVjQXvaZrGCpU
xRbzoeoaUVDqHJpWbcu5NbaGUL7UZRFtgTvlGIzxGvo5iQ56nz7KsdYirljOPwK4b44qzOGZvOy9
lQJpQI8T0TfCjlXyoHUBcoaAxPDlbXJbTabZbehAnHkfJ1Iiy0oRQpOuLvwa8FvHKxXAywObZ5Ve
3qoJ2zHuo12ZleirCUA7U7dTyug5TCDwupXcKl/mKSgNe1BV/4kOg+T1ozx+9vHde8hnXX/GB6pp
thY0fa/QZP8HPDc5p2jYwX2r41bCQNP0zyXc7y3VUtZeasmvKoXHc5gxbqqiIik9RS1SZ/GTDe25
yazHj3fVe8PQ31u0jGEukngcDyO1uRKmvhWRrNWYr3UpeT0OPs7Hoyw/ZRX3UUumeUknhKKnuDzF
m0NKSaeMt5XHnl6UKBHjzHqINaV3lNhqdtY8/JpyY9v5bf1ZGfP0DFjjlKWy4NBe637ofSHzu7rm
paQSMSCtcq/GGxPWpjR+UUJEq6D06LsYAfPELhURryaxCK8HlD43pd6bO2iisaPjDLTJVaU4IwL7
zkXN2YQqmApJCdSOtbrzuqANwlChyGgoY/BUN3wLtgK+6nHSeyGzhUqmrSrixIwKnIrJdVUre7zc
QR/wEYn+JuJPPaeGRJozRjEMkLYafw3jQhnFaQiHLkIQ8Vzv4VWj8PhFggqn0kETGrgi6iXHLxIr
0zGFz0mK16j1vVKF+uc0WAqDAa0ERJPQbyxcU+4s3zFgLh9Ab5Y71J8jvIIjyDlOhW13sq3yTn0u
fFG6bpncVs5HNl8yCng2dnoXw8DzhUJwGlDjuBjqnQymfpKTu15QIdAYpdA8SlHG70HOMwc7KXp/
g6lVfGtO0WS6pVIN5UaCiZy4rRVP11oXBlhvh/oI/SYwO9dviP3Al5eCvlWqSYZaYeJF43Q14hvu
jEfggIOoQgMUhznxgpMQS43QkDOMRs3c03H8gzpbz/VPE5Yurn8T8l2kck4bGzcI+0BFGcBRzNqs
/ygQSqlsXxXqT10rd4kj41j0JNaGmjiAMRXU0xrsEn2/Lx7bdNaHDWoS+b41ESRxksbXZDizgZJy
IPc+aJ9xFMSLaEiQC8E+CO0uicMbQVzfABpSZbnmtRhV46dI2eInppph5UxWQ5czRklIR+AuBBvT
NY35a1JLGqdnPvWTE2X51KhuL2K9OrWp1cZWBFWL4kKbPb1KQPlwHiC/WBWlmNpSZKZwfmdDd/C3
tPKdYKWD+DnWxHTbyzhGuYA5pOSSDh4m8g0udi/yOPqfNMzlOzokceDUc6HzdUyt2FE4T+XvZT/7
+McK7XAJ013MnZRXcB919axhpKzKj5GJbbiN3wXcbFWpEQScpPFSHtt5pEFdVwydyoo9ga17QnNk
/lKI+PbaVV+ViuunYnonIS9Fa6idkhTPqyjFd6mI8nKTjGX2rCJfKrv4w7WyO/DF4xRpTQPcidQk
OzP6Unkco7w5tIAosO7FlXjaaXE/9XatqtQdxrSVawfEVLA1mgmoVaH0lrY1u7KXbAEqQwtVfEId
xwhzcZMXU+bGcmzhkoR9qF0FWvjTL4MiAtMYhKmTpZIeXkDAExY/ZCX8Jc5t8BWtzPhBCruRumSt
13uhpMzvqIowiTbtFmszZDMQMiC7Eww0JZtxiFLNfMPtpz4iE+tzWHZB8ORjY2vPA6Qkux6gQWFM
OWiCI+DIeh1ysxc3QZvIA7Y2mthjlA00bDvXRfHw8R5bQsyjU4j23QIK4fRYADjiOozIdFUwprYh
sk4HRytL40KVa89vomKroniw9efph1iU0pmu4Ttb24DwRZeZZsoixnx8+iHCXNWxPtSeHs79ttDE
0pUK0H4fz+69UaCIU/3hYiY5Wc3OQCQoRguH/oHfKxdsIPqQ5XwOdXY6Cm4EC1gTSA+FhHWM1MxY
WOKN2XtdqmHdp8g/0kIp3Y+nchKEL7pK5PEUFE3QoWt2gN+i/xLIXecVyAq5JAMwGOkTYCNbZ2ey
reXmOd4TVEuBKPF2qPtTPzt+N4PU4PaXyqOXo57r8DnOGziH5qUxpQZkGYDhH0/ttBBOJfjtgKs8
KFYKMD3dOHozboobC/acY00BJqmJjNIDF9FOAs75RdO4EcswxiFQ1Yozyd8766sheEGiA+jAQuDn
eNKqEcRNbVqjZyn5r8LSkut8miUuYNE8sylPW2xMVyZpJhZlv5CuHw+lY+JWabUweqMsFTsh0/vL
Go7eplaH6VK2TNOpgiG+zwu/3gc8tAN2q3OFCnvhjxf+nY278LpRe10YDKDujh8ktCRhihA19Xp/
JqOOE2m/FEjP7Nz3RlmwdiKgu2Xiq5XN+3jqtT4fcWIXgotEkL/RlTbOpEPvvD4WE1wf7UJqBOvg
G8GpyJypIHqWPqY7fS4w1W6b1se/QzTvP16298biqyB3xLSLmtdqQoi/dQbSb5O3cAvtSJCV2ywI
f4Qk4mfwOKeVecomOj1CrBugXIHtOH5DeuJnQhiokjcAVyVFEo0cS0wimNzuLauL3GiIS2RIx4zA
MVsk8j6LgiRcRc3YFk7Misn2bGjFXcX1M9hT5+PIQFQaL3Kc4PhbP1M24N3059n3tdsUk2ysZ8fh
1zgXyQ/O7m66zAZhPkBq5YIz8BuNrmfMU8/VkZYzZXXmoG9AIdakpMeFsKz5m7RGHYteCTAc97og
rbdCqAfuQAHO9kv854y6uBbrUj9TBnjvPdKA/QtjRKVvtf2FvusFPMUnz5r6yTV6aKo0+vWNb/bn
qIen1yy1XZA5sNtJmoDKHE+PZqI2EkhOXpOCMkc5SiTeCJCvFGb+FR3xx1QsMPuW5+wceO6d09wA
JUO/GVYZPKXVaU5DadbCLp09jRgdeQrabTXmw0T6KgOPvyvRvFxTIPnZsgsqBQzZ8UwrnNJ6w5hE
z4JMAiGq+qxkSnsYB6jOH3+G75yjgNEWRg2RBKmUsrrduwwaZ5mmmjeDV/jsW3TOY8tkA1cVBCK7
R5H1UAi0/O1cT9EDsWYLg/egTADMVI3x5ePHOT3mKOuTl3NHg1ZgDY4nrlZBz6Fg9F5S5Ank1dpy
rEH+bVgEgtQL7ZaizFJkWNwf334nuWxFVSVXmlfjor4d+po5y+BdpNZEE7xvpTPJ9TuzMkn0tSW4
QXpu3ZM35SCtuqhWPZqH074wxS9pigLax0t3ukWX6hLwKXj4tBCs5SHefPxd2dRiETe6l9dafpFA
vdh3gRLuDHyBdgYyILe/Ox4xIfVWMNjLi1prJftNlc6TOukelX/JySQTqK2In3kfpNa+raZzCMDT
rx+qCfghqtTocPP/x/MbowDd3D40PKNDAStO6AgPZiscKkl+RidwdJvOinZhWrx8PM9TfhdnDq8P
gBz6oYsr2vHAeojzr1KzsPgpDb9UtTK8QEjrjdYJn1nh5r6kJe1GjSlfh5NPBVEh2aXnqG7g4U83
UqiljoXvckPAhUhcmHsm4rRbvzVUGzZqfuZAPi0v8bxgbhFQ4MCib7s6Jht844KxUwyvSoV8o8NN
cYyuiR+xE8ZrbqC5YPlD5GJ1Zd1oU2K6RhNEG6ktsUHOa9lNBkAwH6+huXSTjm8mWMccEshw8BGo
60Yr6KRBi1U1vBcofHlWVQkkemMHhEAq2+GpGH3VMyqyU2emJm9u4wBVGSeKJKlAy60eEptgvbhN
5VmHixNG5jNuQp18YeJ3s8/jwNphwQ3ay/TraMKiNwoGCitNNbuTZrXeVGkYQ+k5eZwtanGtYvml
ZV+QcJ4vdT2vM4TWQgtAfAUuYOlXzRsjjJN9jDl09mig3lItAgtVYqeGnm6oCRRfrQ76dl+HyT2l
3+ynEUQqbuXCkH+uatWKN3kZyff+bBhbovbsSayKsLaH2R8zV2cyL3SkxdlGBWZ+lJUE56WmnZRX
aZr6Yiy72t8MUiUdAD3EP6NSikUuGyisjpmpdYUmmV5eNl0d/6qI1dCQloP5a1XI+m1cdRmmoHOi
3GQySnI7w8CxBNXlEX/jDh210an9Mkx36ZD3ThqmupMMFXU8AENju5HTUrsSAj8EolSqQwdMT08k
++P9cFJ/JWkllGU3ABmiPqMcf1IoJXaVkbbRfShr9UYQTO1ayYz2W6MKqHgofXtRG4KyKSpaJXMh
jWcqsO8O/1oWojtCP2x1myN4YyClIUb3+iR/DgHbsqUS3TGGSF+uG2kfgkd31CHIXKtpz5kinERp
yGcSvIAzBpOOzO1q8nqEw0hHr/mevkB9PRYGvjqhjuAqpZet5sfBNaRg4cwXeDJljbiVW5XPj0Y2
qdnxigsp3ybflHyf1WHwSTdZ4gjXqE1QpxiXF4m/LTGTsvOkLH5C2KzOXBbKyQHA+KQvuMhylopE
/cfjt7UsDTyBeo/EP3issTM1YRPL2nA7mpN0I8UhBUUfiSzF1tWgA+bSa49Kg3Uw9MGqR6y8LprL
PsimYdvnuXpTWwNaPnk2i4NbErYAq5PluXEDrPG8UVT7T1I+dMFGG3U1dtVCtQ4JcT7h4YymuStJ
eQkPgIJr7sQ1+GsQthXS64HR1s2ZtT+5mVl0jj/+gbkT6cwqRKZ8Ug814cY9AnsaSCULgAksBBRk
xGqD0cK5DXZyUy6FmtdyDY05tNVWax0IKDzjYaTcN3pNBg7WdRFtH9pPlVh8SmpRfqyKQXvExq75
3YLUMjIickuHk6ty3dlIjaCGYTIp9xrCVq7cYB6a+sOvjw+P05CVUYDcIbrKWlLVXa1nZmXjIJeV
ch9NQXEhWu3wRVAGGKMBAoLYkpoOBqbKlcS7/c4F981s1eiA6vC5iOsk9VmeA5ASiSUxCZ294z2d
lmoXR0Gn3PezLH3L1T7aWiUNpLAVgi8fz/kkglwNtQp+CLEyVY1b5T4zcXscSyFziFTOIf1ODwmy
ViJiylXooQJGOJ5QZEgiEjudfh9OeE0nYpQdAEsrd1M+06fI22oXyAqk2dLvb4u8bLcfT/K0hAXy
hToqjWtg4qeov0gduOl1X70v1dHcxGa2i8I4tdW2ugTE+djn4k0z94dCrW9745xxz3vbCrUw+vPw
mXX6sas17gdDENs81O7neZyvu0RSPERSw+s+aWcX9YHhMknL/CZRxOx7naaf8yJadEnr+LcDOOBU
C+oRTAMAFJr4x6+hsTpjNuC53Is18bwtGcPQ2mhxtLc1v4dtDzqCdpWPpeKYjWr8GoJu33K6Qikc
msmZ2zKS3Gq24ucz72dZgbdRnLpU3OD6cIvIAJTWcK8mCQAeAyjy5G4KdqOoXZnBpOwNtVAKTEmy
6QJl1uZOSwBdVHGGK7yQ5E9NoETnPof1pwdXBoYVuTiVKgLLNawIRGIU6pRTvbyUq9DFwb5MNnJI
MG0lVZI7OWE8Zz8KGPOVVQohZO6sqicnUK32m8nf9d0Rue0JzFMnKe6smOnSXBnUaFPPqPHYotro
hAUk6qGDgUZ+5RvpYNgoowv7GhuPHxUA9Csq80MNKTBqHk3uz85ulaEcbDSo+2e1m9WvllhGV1XB
GWUriI9YTpFDAnOyeikkxUEyfjGVqQXOGmeXmL1pLr2qXLYJ2ErZrUkphF2hl/NI9TLNY8odtBJt
CdrIb0uPLYkNEcIiVcjeo357vOnEoM2loaySh0BNavkwzoA17DYMEPmLerORbY775KVP5PQThiwN
Zaw5aR/ktlP2hNzpcyTFKmDcCAcbO4utIHREHd8QW8Ld5NwFsD4NeVaMHOhSw3UG6LLOJtCAKpos
5lm7kZooaIe0dfq+knZKHt1n0Rg5ipDNG6WVYuzn/XTjB7V1NS0ihnT4e1caksShKnhOXeMk9cI0
g/4C6IWFlsA9uIqyEFGNAPUI8oOAawNi2HuaABtJ/47RAPLU+nbR9Sj0p0yKb7SZJSz6vTqeY1+u
r38eAjA+bpkIpUA4WL9JYiRBsOilPAz0xp2xwMywJ+C+yBrsOYum1h8ScxxtOZHOlI9PcC7EtBQC
rYVSxdXMMXq8h9qu1XxDz4yHWb6L0utGui1o+5lK56q+4IoUU1XkVuP4Xm8t3LK+TYkKQLt0Au06
Mw5VbW7UXLIt+Wucxzsxqzev59f/OvJtbf77v/j1j6JEOiLA9+v4l/99Hf0gUCx+tf+1/LV//bHV
n7otX/KHtn55aa+fyvWfPPqL/Py/x3ef2qejX6DpGLXUWl/q6f6l4Xh+HSR4KZY/+X/6m/94ef0p
n6by5Z9//Ci6vF1+WhAV+VuX8KV6/p/txW+Kug1f6vwf10919JQ/veczvvyEv33GVf1Prl9oHND6
KUgtbjN/G42r6p/8J/CcC36NwoL+xz/+NhqXxT+hIiAnTYcCDgiAp38ZjUvqn6/E40U/kQwETYnf
8RlfJU/8fEJaundUmhdy67pFIXGhUCzQRhjpteJSpv9uJJXqxLmIwGyez05YN+dqpKvjhjGB9S85
E/h3IATrVkVJupgrnI53c9/120jMZzessuzw5p3c/XWN/iPvsjt68W3zzz9WwdcyCgVYenhL98Xi
f8cfj1TG6ZDJUn9XS2F+FcYZbaR4dLW6NQ7DWIabtMHat6r9T3pantPAWBMuaF6/lkRpZIGDW5LE
49ELBHOneZ7qOxO9zb1aJtZ2KDWN2kVP4aTR0HLJUCjxwyBysqqXD/DuKc0UVrpPpFpD0aWeLrtQ
Sa6lVgoug74MnuFbh2cW6fVifxOC8JzL2S8vZHreBYyf4+cU5xDdfEnNEUDLw62exzH2WYGww4VK
28/y3De2NTeoKSjVTSSMoSvO5aMUhhiaqvPPliPjRw7E7iYWa0hCrdRu68VvI/Rja5/KRrclkFJ2
ZWDGWw74cq+K3d2gT8M3SWlQRNCsyQ4bqYc6KObf9Xh8+HgTrENg5rfkNcprnEVYs3YZRHVemHpF
Te80K1EvKnTZMTfToivsjhvHIll3OrUeblQurw28KnGbW+nofvwQqwtkeQaYuGQBqEdgR7POV4sG
hDPOAckdTnjyJb2BryiJ5Btl0LvtZNxacyA5il6Hu4+HPZ07VWtOD0QKeYNL/Hv8blvRano9zwJY
clPozKb0NQUi4oQLuc+PGwtFr/DB8BdPAwgarkDV90xdSubUexvhop+7CJhxxkChQyh8rYqfS1aR
x3qO7A2Mox22F6pbVbNxH+QRMChiwJ00PahBjIzPRCcQ14ImqlHq6OTZLaKquAToGm6RGZ68BEsd
WN07ORdyN22lb20qO61q18Zs/V5/YXlq+puEwdgpkjOspZiSVi2HEUe12xp7FdhSQ79pp8r/6/o8
uj3fHlDrBGmpvaPJy/pQqEb1e01YlseiCArDnG+jODuMQSfsRlyjLsyswYBaA6rf1uOTUqrPUWe4
AMcmO+tM40wxZR1kLE/B0EAheT+kICdmaAlWaH0xy7e54os3fudfG0rqf+tby7xr/VKt7UohtJGz
WNXtWOyfwRrroduVEDbsrEqKR027DhGhKJy5HgLBpVZi3GhD9l2U81Deh221XCVq/X3uAHyd2eMn
99dfwuwWjEXuMfA0x3s8KOgP1Ykl3oaZdlUjrv2IHfCwiYkpJ6eW0CS3+86Kr+OqKa6NSDUQAxl7
/2D0ENi3tKsIxKdQ+q4hDXNNMQZD4F6ZgmsglmcRJafPioLHIklA2Z5gco05kK0xyTAHaG+VOKvu
oWu1u6HyjQZ6lLQVhACV5a4KvQWw8LmSsh9VjwTWki1w2lZxD79aReLOBgWQf0IamGU1rFSP7RAi
8t92mv8/tvsDTuubPbbEjn/HhDdPGTHhXdT+eIoI7g5N+pT/bN6Gha9/9a+oTpBk9U8Cc3T4QFct
BSuC87/COgGF7T/RPyDzo9cMFWip+/wd1wG7+JO9imsk1y2YKXnhJKFZ2Ib//ANP0T8XlA9IAxo6
sN3l3wnslo3/74sdE0Bp0asHG08+/+rle/xh6OCFy77L5xttLIRN1nW2WAeBnY9R4gaY/5w5Rlay
F8t4nPDEOqhkcaBwjhyPV6vZGElWKN8IeNDaghD+ohVxbaWWOw/yd1FKi23ht/FO8O+y7BsmOIpd
gz04c+etsCk8xmJ/C3kY1SqgTJR9jh+jmNF9GRB+uimVEBtEebb9xRNIysbwsmqegDL7OyUKsU9S
Q2Nf19qvoBkecugMroqE0g3qZV5XAF3NlOGTUaC2M2aqdI/AzR75y2IbFFlF0IiHTN+KitsGfXSg
4URNweZKK86QHOH4rF8jej/0hQkmqfdTo13FkaUGS1cbK/k6Cx1qAB1HxGQrPzQ++6jZqvJFJ+7V
9EJNDgGhV7tPGy8K7PrOKg9xZxvqHvim/lJcLOp+9a4pnxpzM8sbXHjQmGa+VQKZ5bq4noqrONqa
C7zWhrCRG/iWuDD6D3rlKgZ1nnvAC/T1q8VKaiv/1BI7wdESzsLNsNhD78Ov0vd0wiVoFzUX0nSN
CNZQHaA2TLdW/kUH8q4UP3LpQqeNbhyMEZ1R198XnYMJipa6VBEscSdlu87cKfU244LpnNlwjcEd
tS3Cj1MElMgJLZqYbnmPd3OwRYI49crPxqPyaIX2FNjGHb5YIudpvM2ar4lpW7Fb+K4U28JVv9V3
z8HGgshk2NLXwhO+4hAvWpRVtmO29fGvaH7Qr1vAvuH1rDjtD5xEKt/pVTe7LF3/eyXuNYzmUxuR
pQSdpxoRQ1u+jq+Ng+YaD5XpKJ3tvzTGFgMgKorFZfDMW9MeGmYV76FxIullfKIhs/N36i7cxRje
Xkdf58D1p/1cHeLCtm6HL1v/2rrqLv0bKKbap+Ky3aZX4zdLstVrMO1t4PaBGzzPg20600W91Q7+
fQotP7ZR0h/LayTGxnGHxp9gS4NtucCpk1vrMd0JV/Nj9pxfm9ouK1FrcoKt78g7rDd92/fSq8Gx
rqxDuMGgHtq9U36fDuZ2/AIm2/EdfcMcD6gEVaGdbijogblGi678Ff+yRjv+hSRBLB5609Eu8LTa
FpdDYPPxIax8reIQdj0/5jvNwSi0dUtUvLaSk/xMDsU31ICse/Nq3lnX/WY4WC/9TXpjeRl4pMlJ
b+YnPtt6Eyh21dtabUd30ib3cg9ovdW5Iw1/DH8oepBTiU75N0Dqty7BD0sXRyWP/1gK+X+xwMHx
/J8LHODbk/fuv8UJ/n9ff5rx56t3IZpYyDSA6Pj39adrfy4KB3gQEWUBRfh3WUMwuf3ACSFfC3EP
vuwSA/3r+pP+pPe0cDYp9ymUSn7r/jtO/4EJL5UNkm/wT6RcBF7HF4EBtK3Ta5+mnSCPbJOgdtSw
MHatZvu1ExDp4fo2IioxP7xZqnfqDsfVjdeBYedCWVYWtLK07gxnEzdyE9TqvZL7hVsYoQXYcT6X
uC/X6ZvrnXY/JQ3SSaob9MsIKI+nh9dR3OEuJ3ooKF4LRvWCO2PokKFfJMPPAIfAC5pPm49ntgop
TsZcVVQKYIIl5iSi12BGlAGX3UlNNm1LMbgzy7+Li/8xOzoOllnGBZaIcSvQdTwbIIofT7AQMp8U
hMHCfBBdK+nUTQV9wcWya37IgN1sP57cKht7HZCwAdERojmV4VezA8ih1GCIZK8OknvZV5ur2q8O
ecLNKgyfanUSDpHcXVTq3u9utHYOz+TK66t+mTH6IwCfMZKDB7PmE4POn2qrLWSPoZSrTpVvsHEr
d5UwGPuh6Eq71Buuq76QkVLL24dk28sdkl5lHn+NovwgHNqmb890oE/eObIRKtHH0i9F0XUtDxqQ
L0plGhl3s9oFhBzwR9oUF2ejNOa9OVbn9tjpKiw6FdS6SbshYFCSOn7vda83ulnNOtpZVuBMZvRQ
S8KllJUQXGNEhIVWnj+lOQX3sBIchMGBmQyRI5RTeZBzrXbFrHgIOuNcnnxynvBctHEUi3AanN5y
FL6FA4rymGBcPRt3BSCDPtUOaut/z5CM2VCCkXahLl7BSeKaT6X6TBT47poAdARcA9UcxPXqY6/T
wGi6nrGNoLnKDK5calqfpWDc8rTjV8PqbsPWznezhlUC3fXgYEn9rgCUYyvoR1xZo3+OJv7evgC3
y9HPUfeO67DM+RpUMq+prJM7nMOQGgtwxhLUx3xB7n38ca4XH140uwGVCsz0qFgay2HxBos5RL6v
UkfU7k2re7Iq+VCXwrYXqk/jKH8P5/bzGPWA7f6HvfNojttco/RfuTV73EIOi9kA6ESy2SJboiht
UIrIOePXzwPa12ajeYnxzGYW47Jlu1Tiiy+/6ZwzraZolpe5xfOGhCt5cVKksrVsyuzDoABKNUmP
qnUODRTvTd9VU8X2b3ztvhPuShzGFim/1E08KjH4pkr35f2xL5CkzO78DdAgEcXxrLL1Lgef+5Wi
EkNJjx39eCRnnED5rsrbVr+HcZW98NvAgw33uuD4GdKtTnDwJhunaOUzFpHI1WfMO+LVGtAiDjuR
wGf4v3V1W/2Q2r0E+WvnCMaNntHOZ0doRX2jF8iQblTBXTG/fA+Ws7DYAg0yRZ44Yr5PUKnd+/K+
C92JjiXj1At7/5Mq2UEFfPBTkrnhc5YgDGgHv1Y+Yo62Xr+6y49YXAJtlGbkOEXpsdVTRyu/dECL
WwBi3fAjEx8KNkhljZAfqCvR9TKs/WPywdPz6NNTSSnycvI7keLcGCbyo5pucPNV0Zk8gMKOPuy6
6dHzR0rre54Gmg6PsAGD3vs65feZekN7V598NHwUaZR9p5yD1k0L5JAOaez4+lGW9+9P0YtfdTVF
nBfwBJQWuLUuvzTRhJaiviI9xtV2sHZTZ590iKsHJ2/dpqFEi/il68Wb7ExCq/zR/a4PALJJfeKX
Jdsi25XtfUlcZdmEFL1LM90TzLotoa9h0xdttXvCive/eZEC/eOEwSQ+gw1nkcOlM1UEwPvpkpQf
42zXx/vxWyXfQcQlZF8MdZOgcUpouQ8RtoQ4OqJb1Z38h6n/NAibLnOHY7By26lvbbPX37NY7UHK
gywXWr5ndKLUGX3HuDe7ox9vJph+wZRS/Y4J9A5K7QbDNi0/QXUljUSd7cn/mnIRJTD63GriXiSO
0ug8+hz29FrAV3djGJuuUm9LdYcsqU4m/Tk2HxJvr1e2+JhOK8d2PhDL3fB6JIu7yxKbpoWxUH5E
NAIFZcvYJunOM7+145OyqhNz2U7DMqpckPRoz1Tm5O2XxQYVhmvLysjWWI1Dd/k23ec7b28dra/G
zVoD5kty/mJkC2OLkcFxoBoB7fyPLf2SCn/bTbUJEUJIjY2R32ipbYEaCHZqfNtBhOA5cKrAnfcY
9vt8vFGiU9feN9JGBBd/VwabNLe1B6Tn483Q27Xp9Ak0z7Z0Ds9x55S5XT+r2xx+dv0YQaBd5AIx
78da2U/dMYg2ETmK8U7xXf5w+EMn4BYe5Wyly/fKDfljfi1gnrSK4I4s3BC8TUQus1F6HHdWboul
k2pb6Yfy3OsOtIteuKNS3BluGNyVIN/LlVP6wld7NeM8wkw89yEO8uXNIvQJbeAozzxaPqwOdtSA
nXHnG1jLbI9HZzNG95m2y8n+g3TZA5YeflKy6E23kewsP/blNvC2Pa0+cvQkFPC52x6Zj/QhQ66T
s5bcTfUT6hPqWd6TVlDiTfWrLFw5fbbyR19wpHwbgPM3P07SrVjsUb/MXdqa/+ldNO8rPCoi4JnP
dglVqovaMiafSU6CHSym8eDK30Ruzyfdh3DMaaVj6W/l4SaDvv6+Rb9YR3rDGeptpKNUuaMg9v4H
LXRJ/jxVrz5o8fB6TSel9TBIjyYwYljw5adIvetjNziRRO6SY9mcuvDU6TdtdCvpNxTzW5idziRr
wI9LtMEDy+f+9N3ac7OM0MUdWBQYJU5mgMK5036vn4wfhTs+Bg/aN92zjTO7y5sOW713x8SGJqN6
NLfeM6hB5UmKkQGz1d88LaZm90/pPT6AdbI+RBPcCGCPHFlwEHcnSCpuhJ/vz4V65YTMi0Oee5b6
pvXiqoIjIq8JJEF6FM7WSfsR/bQUR/ueyreNehClrS5sW67ru+pG+0XrrE+D2Ymxp99wxK1ngCL5
N0Fy0/vmUdkUT+nH8qD9ru7ZciIki8/oscPtKvwIH+mOu6UUKjzUd/VhLae8EMX8c0FBa8n4tYxG
nJ3tV46cbCABOlgMgsmtOspdDiDO9F4oXDLEhWbPPIm6bfxqYsp2RBXZ2kleNB388QVzkEdf7Jyq
X3ZU9bUFvhihosfgJ014NZABJ9zFrWupO6+3ycok/TaxtlyaUEmJz2jd3NYfs0cWtD2QuoROmYSn
0h2bT31gm5Nr/EMS7z+/ELkjEkgEXERRl3NkpUZVoDYnPdKNONpQWwwfef+1h00UOvWH5pO18k4u
yycvbxc9mH8ZXFxuVZK2gj7vrKwilLD1X1nhFqI9Vm412tMRKpQMr26Nt2fV7GIvZHSWmum8F7xP
048GGuX79pf5UXqIvnXfrKdkxX++CuM4Pq8GuWzGEOhm/cOa/+Rp8FA45jcqCQFyxg78ru+f1bc3
2d8zusS3+VOjB7VG6DZOjjgclNbxx1MOyg1NcnvInwMjtQc1sfGn8oQupK0qOIW5DXmBvY+tsUck
1Zr2hXcvIrGhVU9qdlTZbh2Rl3byynO+2mh4lYKan7bX8yNf7rogQqlJCblqS8NVAnekJXqfV24f
AjfgXadRI4vWNt7spyxf1dc2F496hnYl0h7Y9FgHyYYVVbC2WX3GxxS8jfJJMNzsMfJthg6lfbF7
f5XeHjKUAxTsyPteNR4Lfp/R2JuC7PotfvPHG++LRYb/e3ErqbbQnMJ0xbd+SeNdjfdvg8vGLNnv
stpCa/hRtzay6VIF06xtOn6kUXLUShu9GDtsdpl8a+BnxRSH5Hxlyt96REgl/WfIS4RwV1k15WSG
3H2sMpuwCCUV/PQx/vj+3F753rP7wFUGgmTOaC75/0Fv9DB4enPfKjFjZdOyOpbbLvXsIqAJeY1p
7DpPsbC3aDeiXTujjRx78bhJZpHdTdPtktIddWcSHZS/mtSVy4fEcGOC50/dAxRx+iaMV1Z4bdiL
Q9TTbOP1HZ9hSjewViBznFKQ9L+EqMGa//yWWQx6cXwgUp5MxC/Fs0A3W+iUg5sjG93Zomb7iW2p
m04/pUeIsdDW8IeD+AVApOIfdYVqhBt7Nn/74nYMXSEHAe+UEilN0vhOscZj/pIkvNj4iy9VLy8X
LfY6s4CT65y0FHkdv7gLlM3U7SIyhfdBffDzW9og4VapISqrdqjWo0Yvo0T0o1TvVfjnPcipjDx1
lYJkQnXszZupvI8phENJLsBhlXCP3gVTSzfZrhUpfPJw6c4gJI5etg74pUTY51LuiASqpXFOu5/v
7/dFtzg7fR4heGYVnVpShdYi9aAJQdQimSmeu+z0tbBAHIbOoB8qw9WUL0p8sAjtpw8Jzf/6ite+
aLW7Nr30F8zQEgMR04G6Maxd1DMJTtu4VuDUHAXZQdd9ZbRX0e5itAuPIaPd4M/1TCBZPojO0N10
1lbUfxo0+4lHxdoY9cp1/fJoLjeRTFfy3JE8d7gs2hECQUSHFYKtM1m4pjyo4q6kgVMhObOFLNtq
56B1fEK2K7ZcObyJ4q0R7ND1C/qtrNpdw6t5SJMdbF9kgSK43wTHMzYygEIgt4/9F+somgdP/SF8
Hb/47EWUrpjFILGJj1XZ7h4rmrY8etkd62iGNmnGWsJhnR3VMLMDE3AKoBH1s1nuGv/GrBwkwvI1
qfYX2N31LCCrQq1IBle1uOkSK2plvxHE8ywt1toAHP277rfuZNPW8E6W6oiZyy6AQj743qJLSMdC
Zlefh5vBIUFgfhQe6fVNTCbgiIOnUnI390q9baEq/+J/jI8p59IeIGQ23aTbBTQC19vBtIFq+60T
DJ8sYdOqv1vhhvZVJXd66HRpBzFteUeqaGIyPwc66fhfXnYwidHICq/BW648OTYfVL5/zcDikm0s
pMzaiP1eyw9NQRixC4W9fvhWpqYtrWnvylc+ysLa4pINBHMUMp35JslyqH4YLLWZbvoS/xH0nl84
ZmALvxJkSWS7yXYyTvMNMSZx1Y/qa0SDC5fX93gFgvvmR81XDS39IriZxRTMvGVhPEXSmb55pbY7
3yEuWTnj8518tdFm6St+PIaWGRfUZRMprQbpbAR2JduCZRMaNz+T775sR57T9O5U2XkBQ//e//y+
7UXr7h9XGkW4v2wv3gtlUKyApi5SULWtPhmfxV9mMW9B7XP3mZafNIJ7wTYIx7+Q7aklx//skVPZ
x8y1b4srHblvPeqvP2ZejFcxq2+JeR9C13JuUmdKnfwh1RyxdqH+Xys1XYdE82Z7Ne7FK5JZ0yik
1SSd6zHbmzHJPE6jCx2hKd0ZvOqQzCpbQTyOa1Lrq5YXj0icjoE4Ijd5rkrED+1ysGFdgGqwJkKh
TbVwS9OGwddYjQLXttniKUnjSFXocpbO+tf2qfrCHtO/TYg+ZrbwJPwKUNou3QRRwrVk15sv9uu5
XoSfGqgz04iZa015VCRX7YCb78R7HEjlNH5Tf7XDrlBY6WllO710I14frLncTt/1jHq73E9WYjRK
14sS9RDg6q6iOMK4rbwd5Bbu+BU4v90GH6v8OTMmW41+hP55/DQVN5XypZQkO5U+9DEVGGqxlAI9
xU5lR5fpywsrR5FrKiyb9w/j29v/789d3DWBV0hdg+Uz0pCV6hS8M/XBk54oP7blWpr3LceCGpPK
O08rBHnIy7lpEiHpC7WQzlmzKXXJ7ovBkVRqBbQa3AWFYHvhtghuVlOfLzQRV4vyyvBiN5RCbhat
ljNK3PbE5g2kbFTGbiJv0KMSVdg23LRzp88UQmJ529DZ2Lpx7GYgOSZbVDatBGkNMA43iA8jHKAU
w5udGm0V/U43Hjr17IeQkh+6/kZrj9Owg8rr/XV681n8ewQvhZ1X15SZhZJQpyXbCqZYMtOg922y
oWP0pRmAH+HvxO77Fq9TkvN1BZMPWA/+A4ji5Wol0qTmfYNHFhgHCHUgrL6rJZp9aa9Uk4PcujXE
o+2uFJ1K3SPWsh2IASXF0dMtnGZJ9qSlxyQ5knSTG9CyJ6Dapux0gqvIdlUcyv5oEDUZ+edK/BK2
x7rbTMlzoh6q7CCb+wTd0Hi6KyC2K5Jyk0Xky2VyKtJj4MH3dl4Z7NU5IDUO1xTdQMDVFCBzl4Md
Qw2oMfS4Z6s45rh2KlS/bUOa2dylT5V1MJqHqDhxWpGl9tODEW0nOkSNB622C932Yicr4Cl2rV+N
5Si/pREKSTeW3RZfDScM5+FeEDZ0uQYZcdttsysSp9wm42aotjWosWf5VkT1lTIbTTAuPMHvD++l
intxABbDWzwAgoYaTFczPHXYWC0RolOXTv7NdIQb69DFW790smCD8hhZZENm4je+catqJKS2arUl
pVYwNtUxNVeSwejCvfIb2uJK3rRMkwLy2YkkpxZ2RQHsZpOmzrBXs3Ml2mri9PW+MWzLdMTA1e4R
pJEih6mpTFfznXTa6vE3BIEb+UiKvQ7dVqYv14bop4Vat7TDAd0gu/k6lHbxlfC1krcJLdG656jm
ttI+F9YKNvY6jzPPFbBKdNhgyyONfLkVKimU6LTxcY3UzShvxSC2p+ZD5hd2Q0uQustVp24/+OXN
NPvew43e/FpZLQxcLdarD1g4pVUn941e4v+Z0d4sPxXNPbTHhnzbeytH/PqVXAx16YkVmkJPFM42
tOANoeU4Pkv6gwzCt7Db/Mby9nF1a4Runrt1vn9/lAu2LtzAhfGF5yWmSjl4855Erp1ytE6rNpth
uBFnjOBd3R20YKsNG8+7CasdOGy/2umVAxHVwLO4ljq7jrMXX7O4AKYKQLMXBdI5zW4bY29SnWg3
6jn/Sd8eTM9FvV0Z/ryK763y4kjS0QMLuMzwaXDMxp9ld0jBnuvKZzF9zEa3BC2QPjPruC7eUB/e
t34d+NBwAkQEmjtjlrq4avyq5WTIJjU+p1rR4XybiCo0KVzQ1vTFM/LEnZJJJbhsv/qlFdzGc/hV
a2jS1QbRUAYpF23q3n1fpRkU5uNvUwabIUnCr6rRv+LzjTslHX+grNVNvXHkxfo41VW14mxdeZcM
QiFYBPmMfsaVbO6L1IgSSvG5yuamCr0cIMWWVtFVV24LwaiEGiYaBPTd0nh7eSE0xqAIkW8ENOLr
X4Z85isIGxp884YSE2ItG1qV7yxuNdrTqJy2FNWVbm2s19fSy1fQywnxCmjTF+K2Vx7AUMEn43tj
cNYHSplx7btmqUdO1tb6QYWswKRtCtEawKa6k+Z7QUCoWz4bpfSp7cNpZffOp+HV5oX2hSZrCEZm
Yg/kaJeeXDkMZRN4nn8eMOKWYXIOhtqwxcb/3VfVKthzcVZmc3DckoCbMW40iy4cx9jMNGRYcsbe
KXe6HEpbSWkgvmzkTx7MFfD7hPtGBjpTZOm3MiaSUsRcuK3F6TlHCh5xWkOwVb0oN36S/qAA6ret
ti/hhbdRm1GckItF0vr4EOjamojEsgdo/vg5JQ9gnMYlBV2+y+0zjjkIaTofHmGk9+2pJH1YSRm0
8F588JrkqAmGdMj8AUlUAXSKCSvEFnam1IbjA8l4PX8ac/jsQlE+yIXp7xTzFkFNwY2MAeWJtt10
mrK2vvL1Ar+0WcF8Rj0XKeiFx9yPwDVlwxfPgy7dBykiUCXkXL0Z1rdT5H1Eckl4kFMAJnowGPsE
wbJNVsviLjL7ey0qmtthIFlIe+ndGKbjoVUkxJi1Y0hftz2KYvDBY5xO2054AbrW3Qdi2wMDR0sj
RxLH+We3HUsAIawC++9MigAedXHXNihDWKEm1ucusspdFDD7vgACKxwyY6NVIY1Y0TOM6u1WrvGN
PJ9GGiOFwk/P8dmqrB1uBKEnG0VlOYOn5D4KScH5k74NKXJD6lA+NLIBAzHSgqhdFaadC5XngsOV
V+KAZS2EVmmaRYE+c/5AodHNfLmbxH6woCUrrMeoqPJbIew/ybiaqQ4wlo3kwEFTO7CL77WJXKky
aP19GtDQAttbfJNI8QbZruhGSSL4EaEXp90pcmWF5/5lxv8RvuW/olYusC3vomD+H8S36DxC/x3f
cvOt6sL6T4TLa4Dn/Mf+ArhY/wbDQj8+twH4ltf4Tl38N+0T+Jzk5AA7zj7Tf/Cd4r9xSsmLgyEX
IeYUyQz+jXDhN9nkMHLxW+TPocs1/gnEcz7dr673WVxGRW8WEQ5RlcDZLDxQra/Meui16RShuByn
Fh03HT0wky+fPB+htahRNHuyChpkolra/f+904yHn//zf8xv9n/fO9tfP39V35pfP/91bvhX/a/8
979ezlD2qw6/vd5M88/5YzNBiflvllyjDotPQGssTvSfFDCK8W+V1nKTTMsLzQvPzp9bSWKTzb4f
UBCgwCJon782ksTvzLwErLtBb/jcJPYfLpwPf2yQP2h64Mb58/9f8xDM1+rf22jGScFsq4oEUeCO
QcwuPPxQifLUKrL4KNahI5nNxo8F6uCZnaSy7VsfX83WG9YuvcE/rSGlDAQaxD7AnsubcQpH+P2j
Lj6i67uvWmWjiiuh4ZWFGe8M6pknBB9MfYloXrtgyBUXbZaqR/gMZCdIe4pFs6jL++O4mjWSxPh6
swYpzTvK0rdKTUPoNIiyjoWW0MPZauCTqrTd9S3UMuWEZpBZSuqKK71ol2D2yPXwC2/KbJni0+Xs
NSGq9rlp1cfaaIU7yct+FwhguHFumWRk+tGtJNAfGqQu7jiBJ6LUTw4t6/TVwvdlKubPLwGNAaM6
XBmitXA9wEv0gtUo1bHJQnObwyprewpankJs+Huvb4DaJrK6VUPFcycLzG1uZN6m7mraWcVOOgxD
HG9GBMJvDUiu7C6UFQKsstj7Q/ecZ4BGW9j33KwEECylWocboKvdrS5V3qNHpRe19yBvaCsYpIck
sryVTbSIe/8zPtpcyTNxMF7ybq920dQKlgxdC6QQKC4qXoUODTxvbu43/jaCKpAG66He5W3UQ4sH
K4fYld4JRZ459xKOG0Me4Wgw8+eqVMcPXho3LhEBzjCe7iHpTf2P6/i/wuUuPcH5c8EbWkQdBIrU
o5aeYJqNY5vijRwh+9B3vUFBdgBN4FRKb+E7KWs9fNf2DB5GxKvnLlX64xYbcSpTIwV6GB6F6GtJ
sUJqQidQ3Wz800f5rwO7YlICA3hhaRFV9OJoDIOOJfWGjjFxEzi6A8hla206x7Rpn4js6gYJFufn
+wf8rRESuUICQwrEgkL/8qgVoqD7A1RBx7DZgt+8C8HEa+Z4O6prgkDK7A1e3MAM0SKhOQdpMw/j
YohyE8RVPMrhsQGkHj5GH61TdqffsOel5+gutcVddjec5J2xLbb1J/8XLe0P98V9fpBP1ODU1tF+
953tnUL3/Sm4dDDmTXX5XYszDhEY3AnxFB6V/nbEKy0yfSNUDU2a0zYKEUBOTYca9vtGr65vFHt1
wgCgGIRhhNGX865OSON5bTgcmzL7jYTkTvPyNazl1dq+2HjhvQc9i/t8aUNq60LMlGQ4ksAjeVwR
oHEFqR+GeCVJeH1hLywtAoEoQlxLr7CENK8LLGAfuT80EPX1qVh5kK4WC0svaFlo6me2p4U36I+p
mOjofR4jtQRvAO6HjJ00fuumzyFZ+2SuKBorNfCrR+DFJkE/GR64KZZS9moyKV6XFQM8HxmSD7Ht
GSZM70fTOtcJrUzlyq28Zm9e19eXstAoVidhj6wGXbn5sZuyrS/91hvvUCTdsUrP72/G2fe5OJnz
APHoSSzhcoF1vDTYF7IMKSIGk6BzprjYWcjBW9rn9628teVfW1kMS5QRoi/1fDhKsMofeojzHCMx
12BOVxsEDjJiUtSd0EqAs3xxZftJ3iL4XZf3RgfxRFCTEDJdizs1h8vBB0xm5sFhAJX1/uCu1uzF
LD7mC6uNuAyF4VlVUG4sy3sBFVJRiLcNtOCTUW9QwPxqoUrn03f8vsk3RkrkRegFVBYZzCUJTGkI
kurNI4XvbZOn3gGplm2tGdtJhMtCTh9aFD1q6/C+1atLZSZqwQeYeUo5fkusaBqC3u4LfbwPVXTT
1XHjVTuDgktUZD/et7Ro4TeJC6BOJE2Fo0v5+ur1NfMEpRVlUo7qUTipN/19fKNrjvzRQ/8hcKRd
sck2qmG3tAetiQbNu+T1ifjD9GwUoqI5hL08EUOOyKRFjpn6qe7oeJxahIIpzfE1uLMKi+8P9U1z
uBngKgh2udcuzcGWGKKfCscBDO9O1H8AMo7QwngbKpSAS+KxvyK5/43Y5GVsr4wt3mE9JJMTFi/G
bk3hq+Q9/tOfr+JIzn9xlUC5thiMbBSNEoq6cDRkWhyEGCTLONI4+r6V5Z2F/K46hwb8A90gCffL
KVMlamNymvv3WWl126ysv6JzkezRHFS271ta3ltYwgquPmEq98qyGzCnoTudgim8b+ooPAZqZrpd
ABfL+1aW54q3RZ8VftWZNZQU7WLWfGmcQk0Ys1MgKPouCUzl49QV0vcwAARUisnX980t7yvMEVBb
sMmxu+FSmwf96o1Rqy4KpsSqTtFguTBdnnrw3uIouWMtn/tCogth5Ti/MUAC4pflmjWNliz/RRlM
ZVR29UlREtq7pP6g+bAZpxR3y85Y2YNXu4Ph4c3OlChwCSA1dDk8qLFIYntVfWq4jilEwNujGjep
pa2QFlztDR4bwMoQOMwlCByESzteXGRJqNT1qU3y27C9TcU1Bfg1C4t9MTZxFFOarE+lYdLwejKz
NYmkN+YKNRWOE7tuFoNanKQi7wy585v6ZOAiIsor1wchXNPQXJR3ucznmfrbyhKRkEr15FkxVtRP
xclAf/Uz4uwCvKsP4Q+aF5NfVJTzNb62eXIurvGF0YUHbAzJmKc5RsPKbgAJSxtPcQEJaGvvxRvH
ibML0w8tG/yyfBWBepU1KkL1KafjVx/yD1BXQ9UOk1SfIVXToCrdr3WCz+uyHBxSWohS8h5DJrQ4
woEvJQhATxVy0Q6s68a9Eu1rxS7Q66GlYq1v70WXYmkOhUB6NDWCYW2JCtQnb4wtTatYQG1ffPAn
G+zaLRq7R3837eKDcmPd9IcMOGJv2sWv/PP7F9Zb5+C1eeXypKlV2ldTh3mRNjQl/xAblfu+hbfW
kMKYOd/DM5fy4s5IvbzvuhQLvCguogCbOFVdxddC7o7p3huzr3kWrlzDbxwLcuQyYQULCfHMMkYj
eWjKnSIgaCNJsJ92H3RLprWpRpKXqo7cQ8mauFEl2XoubvyucfoeCoHs8P7QF6Dn+XRiaOYfgo5o
rubIl7NbIPOUhA2f0d5MiDL4dnPqP/kbqmwfvLO1036ptzX0aitW5596uaUurS7WVCg0uTXBsZw6
6zvx41EOf9XWcfJ/aeIB3cBD3Y5OGv7yQJdCD7ryrF9fe/CTigwXSlg6rcTF8RGqrBtB8kwnRH0c
gwpZMxw06+fKEOchLIbIQwviCzlfRHyunHR4okP223iSZJgfbEtyVMWWf5jPw31vl9+7p+pTtlai
vn5pGdkrm4tpraW4zLzeZ2QZtHbZNk1TO81gltM+rIzujQUEwE3maibXncV7LrdNOYWkjAtpOqXc
r7RulHZquvJP42tHX0bq1nfKp8nYvG90/pnLGX1tc17XV56LB7maH4vjdAropRWHzwUI3vctvCQR
3jOxeNUVKeyCRBWnk7KtHeW2PA42JBgOwfitcBDc8ADV2g4m5zC3kQjapb+DnfXRzNz3P2NtoIuX
v64Ln9homE5WEN7Iw97Qi5VEw4Jw5eXYz3RD5FNxlWalrcu5nGQjbpWhnk7jDehffZc/BT+76hDk
NnQv/S45m+d7aSM8iD8gvhEehIfovnqKP5autaHR8LZd8aau8khcQ6g0yiqNFVCVobW2+B4PvrxS
S8VT/ERKB77wYiNBEXFWBNv4shbJvnX3XlhbLHNcpHJjiLO1391PTTlo5c6q7RoMzsw8Ymu0tO7z
cOutxF9vXbYXdhcLqwSm2io9dtPf4aO2DbaqGx/0D8ZtcA7vgtuptMXPa3LG14/bPLOItQDkIdu4
zJyLqRGMvoBN8bdq3MXdPj0kyhkfZZWf5NrnIljiPWMRZwIxa3H7tKWW81Tr42l4brbhN+Pj9MO6
zR9jeNVuxU8ggeDPqNhsQA2e2/0/PzIU3F5IgSUowBYrqgmeZYWjN54mWbcHwZGnNWf5qmIyb9HX
JhaLZ6hJYdD/M57EG83t3GE7/i7usjt5V99kh+ig7uJ9qW6U+yw6hDQuOv93A1z4KGMfpDJafNMJ
wTLBLgZhW7ZIMf4fGIFRf/bWZ1bexRDNBDa8rGqnk6ByHMAA1OXn9y289fZCM/aXhcUwhLQrhSLh
3qmrpymMb5PR2JepuLIb3ngHSZDBqoZLR4ZTXdxuYdhOzThf4611b43btv9cZRtprXQzf+visYAL
a25PgIbTokHo8s4yRzKDtZhPpywEE0Q59ph8MIdtDm5NWQEtvHG0dM4Vrx8BJ3yRi6M1mWWUR4jF
3vu+ej/62zb6lAXNw4halaBu3l+i6+hi9kYhGKXuOwsrLI6SOYF/jKxMu5cjy5G64NNgHcTw1vI8
is3gM5rMnbq1pM4bV/KsFoCbxOaYFV8XGwP936aKyhZyrFbaF9N0GCFT8kwBGOBhNJpN2uibJMu2
XfW9A9eO7hixZLd9f+jX+2YWCke0+6Wp8CodrgdKYaLhNtyHHpUweUSLVRFLaGHqj7UprJWfFoAo
HmGgdQoFMX5lB5FxvNxARRDXQj/I/skj2LeHRt2gf3RoEmCNibcLyAiOXoTMQHAw/ceuajcF9M7v
j/jqPFIBk1BFnNNBL30al5+A7COlbV+17sPS5LirBRUwDQYeNfbDleL+m6YsCMhm72Pmf780pWTl
0IcEQ/eeNmmbJKHTW6w9YFh5Hf/TLUwug5wd2oQ0SJiUVy9NJUMjhq0vjqd+AjhDRW8IfoXDp0mL
7sS0o/ERPsmVUtHVqZlNzpkUlnOudC6uTrVU5IqmkPFUl4jvISw3WJIbqsoHclTOKDeHsZ52U9+u
uIpXd9BcV0FeQ5pzhyDEZz/9lU+ch4WRQHaDwKGMivQodN1tMcjiRpVh7JLH9j6sUVwTqlzZvb9x
3ti8MzyBFD1HVqUTbHFNULksfTMpayzHuzw09loG54lE4sPXgu8U6DZ+JG7h8mbj7TrPJJDt9JXd
+8bomVNeKqg6idyXHWJJXQ1jYJTVKZ4EsaOhR42RPbIKh96A+ifdmLRNNoX0oUNyaOWpXDTUzod3
ZuLn+HJtEUUaiz2mdTSLxklbnSpNCMGG60ICJWkMb5KRZ0cUXsZbwwqm27EaU6fXITzjh4Wb1vd1
tyyygf5O73NXjZ3bRTFE5eHUO7nRo2GZR6Ccq3Y4xJU+2AZKhCtrdxVfzJ8+X3HQbkJMsgzevCmb
girxqlPYW+2mT1GUHQTdWjkRCzDDHzNEapQImzIOVhYzpJbFNGQWObgosvDIGqnYIPjxHMeRdNuZ
4JTUaXrwswQUe6TM+p1V+Q9r7fMazTh+Wpmok109ZVOYeQG0mvVJ74r2MFVJth16M1mZzuujT8p5
PgQAGeZU8HKcFu0npqfUp7rWVbDuU/qt99Bu1MexP8dJjAZA0IZ7VH76+7xUk8f3T+Jbh4BziLwU
185cdrm8Aiq1L5s21etTH6kzjLFU3CjvEKWi3CkVfbTVO5pwBRXC+fcNzz/4wv/h0FEaMVUYpMBS
LisJpuANgRf3+n3cUCNrkdDayTUK4B773hEiEaXH2Prxvs2rrQsWHSeBxjQaBqkyzWvx6r6Lc0kh
yIiVU0HOs5q5UZuVUPTqmbq0sFTpTXuebHFIlJOlU6p+lvW9aT28P4gFioKT8WID8BGwd9hOrwpl
WR5Y/lAqp9rbIKagx3b0pX0o8pvmt/EVMQjxuT/03/sVs1frNVtlg4Id0TSdSbycu5SaqxQYvsKN
9V0QjmHvOfi2rpQ89f6atOWbs/jK1ryOr9ZpQF9NaAtPPlm0tcemeovK2i1k8SsPwNtDmuvgEu+9
spSuzicfwEmsyidVg1PMJxcO/ufYfn5/vd4ezN9W5q94NRjd6ppGjPA4u3LY57nhhN1N4E8rG+/q
HLM8Fq8JPVLAiSBCvrRCCBsjyhTLJyRi9Wk/KjdDxa25kfIPzfBPjy4JdUrOpAohm2QnLJaHq7ms
Br2RT0p20u7K+iZVN/EXlG3fn7grf/rFDOz9JmESjJqLIQmksMXEGJi451RHBmWD3IZyeN/G1e07
24DQnq4EIAl0IF9OmxT3Vt2wPqdARWzPq+NP6C/DVWTYk1o7npSLdj3Kh6zyVwZ37QFdWl52cpEq
bKXJKkWiZbhP2zzc48o6wvSjSsPHXDTgt6xdWRc2zfTVakV3jP5xWDh/AZRqNNcho3zldOKAmbE/
FNLJMpKtIfibwPo89tGmTR8aX1k5a9ch2mxtfkjpzCVEW2YHKuIHSMNK6ZQMktsb+g4Jyk0dyG7f
RE/q8Owl8nOQn7W+cHsBuGpbHUao595f7re2FD72DBtEW5Pm8cvlzlIpj6NAlk5AS9y6/qqksDbV
P8VaWDkib+0rXhic3FnGk3jy0tAUW2ZUVYQKyjn6X+x9W4/jOJL1X1nMuwYUqevDvsiync6bM8vO
ur0IWVnVkihSEiXq+uu/o+yd7rTsz0Jtv+4AjUGj0BWmGAwGI+Kc026a6rtK74qfIvqkrD2m6a6v
6jxXwredYO6AaVEclzk2KIamk8v96WHytdIBNQA3BmHf1hHQMrktqkO/NHVwIdqcGJz+/ENM67nT
RsjNzH1k3wHo2WLGWX33AHHtbrMlQqEpmpwkClgcMCM2+ktIlOE5p7YMzllblg7bd1ruZdRsUhUv
7NaFEA0TiJ+YrYQW+1yey+d5CohdxPYeShPE/9lCAquhbCGfXLIyizVGL6SIMKaxd8pXw36W7EuU
ZdvrrnD5Y/21knm7fPSMjsY+VjLIeo2OZ8SXUMaXjhB4UaeuH2IGnv6n22E2zB4HFxaSJuhc/oUm
96h8flqiNTqv6WPbbcimYQAAB+hsIK8C37/RFrAz7r2trR/9dFOINQPuPtsY/I5ZIV1q+19aGhAe
Jko3k8vN2YVTYg51lplsn7feJ3ckd12fPehKfq0yd3d9ny75wkdTs7ut59AN93vK0Pinn2IHtJm6
B96wW7hlpr9mfnam+gywNZMe8rwxomTVWNyEfKXPIQoVc/9r1DZpoK3mM8u6G+WAo+v6ws4L3SjD
4ZyC+MnBWT2TKCll3qSZCd5jkkrvqxhMaEZWcrxlNBlWsZTVDtnLL0EyMIFnVrHugFFvk/beLm0Q
GxNkllEqwxH6pg+DGJOHMqvf0siNt1bt1V8Wfuz5Nkz1JLDhATk/zdHP7gM7g3IE8KsaSS1AkJaX
f1O+LtdQJbZXcYUMyoK8xV1LfSNIiCZr4ZbtelCg8QNTJlj3kw44/kYaQSH8JU7C870DBzAKUVCp
hWYiZu1PD1qFbK4DdQgehq0HNk7N73kFEEFr9wBvO8adF/ElJp0ZX8r0tECPAoMhAElg5h4VoVOb
UCjUXTphNbpocL/HXpP87DItDkPXQFsd/c3uey+ZDzHTUcpvRZMyB4wSBmTfGnTFD73y0kcPNOh1
UNiYEgsGSB2/ZIIb30tFTIkKjws4izH46XeA3scy6OAkPliCKH3miQbTM0noeNtxbT9bJTXqVRUL
SCH7VEDmk/hZdPQsiHEHQ0/HHKATu37MjRJNItNMs2/oSQ5QevMM97vFafecgfY/C3TZdD+G2sGY
UCu5PILVSwFrIpz2M96I8kfXNWB6zpWM9z2i51Jb+Cyq+EiyJmgbwJAU79xZndbyDFPnJm/3QoIA
IpG7NvV54FccGPcMZfHrLn12AfgmRs0nZWMAngFRmDz+w83Mc0z3Yti73acJSrIDAZS29gC6um7l
LL1BCwaVURRGQCgAOP/MT1rH6VvTSDG/lrTrqp6Yf7X7SatuA12dYGhHjCxALnFIl+63swP7bni6
eQDlwdg5O12e1zm9LpREVQjk9QUYYl2VYshjYXkXreDiQV0SnxOXwakVFGIw38tyVCeNNqTN3jNT
EMmZC6HyfKvwET9YmX7Fx61KIzATOQXqS1zka+lHX4DZ6zbXd+q8WjB9sam2A0t4v8+bP409diTx
OAo8OgoFd/eqGAOtf2HWY5WN5Zo71g3oQHESIdoFEZmAsb7Hn3Q3pbGUO5y7DTJiPBsnaVdUEubV
kUGKpuitKHmaeE9z37nNijIcM0yPUr2KbGuj9HNN/YUjcRZIgUAEJz3kqQDJgozJLGOxBt8a0F5O
n1ApAZ1x2t/aIzQ7d3LhNjnfTwRq1AwnWM7UmZntpyWr2qS5kT4JUxsbMkJbUmJSKVzY0Cnuf7zT
8bzH5Ch9B4m+j2Ofuk3sCDcVMcW9wCAuaWXUxABkN4C3ygpI54LqVHkW6rLQcx3wjk2Lcin7ny8U
v+C9OYpUiaB0Pc/I8y5VDRhwIW0A7MuqGGQHdiFZLKRIS1ZmMcY0MkA/CqL3vR/vbQmEFaBuS335
S0ag0vX+TdHseed5/HAG+04K0aP5smexg0sgI3n5YowmWTiF02+d7dkk3AbUOwiZHNyzp3vm4gr3
ivT9ELr5RnVpFcrEqMCu4KUbVSu1EMDOloWEAS9BXOAMgQrt2FN7kEXnds5MtY8daBjoP5T9ct0L
J18+WdC7AQA54Agoz8xPMjJNDBa2ttoLNw78FLcyervJ539mZHZz9lUODzBhJAWdHldfuvGg3Goh
Olz+VH+vZLY1eWZXMXh71d4svneYME/HYSHOz6MeBnyxGX9bmN1ZUiVO2SdM7Qu1AsEvCENxUKEU
DD1cve6WutBLOzOt94NHF1HvCUyfqr1kRzMrg6K7Q1lr4aPNQ+p8SdOP+GDELNmQ82n7yzesZ9wp
SOy6qNssmFnam1kI8CTk44AJVfuh/QH6yCBdSniXPta0zg/rYCk0uozeUnsPTThDPrn20fT++Gde
PDuLQhgy5QI24gFQCe+Vyc8gWPxnNiYX/LCOtHCgotrCxThobhoT45vii1gcWVnYjnlxoRtrXpc+
VtKCzN2C6oYCh/j1hZwFytOzMp9rFjUWUSqq9q7Jb5TbAbG172i5ZuWP64YuejCQU2imYAIH9eXT
L0Z0lGAqHMdeG+3aQ5PV7r67AwM/+afIXuhlXvSyD7Zmp8VLZeTmBWw1lQ8y8HuzfXHAknR9QUtG
ZmelAvm46OgUx9oyENC78yDK9NuPmfeD/2EpswOju8yv6ncrNIGkNPjwDTAvk3TV5L/v0hiyRl8S
5WlMubDZehyDQgrCIAj+TrmyQCSO1x9kXhasXIjNKI1g4hC8XO+CuqduoJqaR2VVqz3zMeqBp2JQ
yoCC1pVhHGIFnfLf3iSYQ0aOuVk8sc9654pFGKTp4N7q24hCTMYgkehurhs5K7Vjk06szP2tt4VA
aUPtlVxPL5fH8il75lDqKYO6DdTb+JA8L1LuX/A/ZIKYfUJ2inbanBIi0yk1aNJgv3wRRlH3ywEh
rSWWdNYumsHEMWxg2Bcd89MNcz30TdAGQ+LBX3vMgwrjMWt+Xv+AF4IQfv/fNmYXNrXMTNug4ttz
iC4S67kyX2qdbkfwuP4zQ/MgVMY1oBUwhO5IGPeg6owDluiV2W2vG1r6ajOP6AzS1UzBUOOREBFv
5Ym9D7rk61amnztLCk++2+zI5oyAwCOHFZuAEQK6fQXEKa+buOzbH/ZmFoBYzbtW17ggOvDxUEwu
BKPXP1Qd/VqIOGSQM3DaZouu5SfbLVcQI7htXbZt6VLLYMlHZre6W2Qoq3bTF+Ua1OM0BJlfgAGv
rVf+JgM5GrvTef6w5tntDtqzwgTeUe1r6IZUYR4F+lh/cm8yMAeumAzRti5A+76J5D/b0Dl9cmYa
IusmwyaHogWUt9phYargrHU1W9uca7xvoGSNSo/ag6PH/9qArfgHGAMzDQBz6McbaS8saWHf5oil
2DSLwcfU1x68cmE2ADuE8YksB1/20mlYOHPzgfbUzlCeS2EppWptpbcqazdm9vn6eVgyMosgUjZx
Vb/vUN7f2M0dg1YN4ZvrRi7kSh/9b05kERk1tQqGPSKy25ptBeWaeE2bLjCyx8qMF2LVxSv5b2+f
16DNskoNe/purYn3EiSA6mJbjuD5s15c8OhQkFs00Ha+vsQlt5iFlXb8j1GggxBW9kn34vVfxnoB
tzdFhfMIid4zuEgmUpDpZ3zI06EZkeeNxoNG58Ums0mAUnTgADri+uUGlc3HZvxyfWGXLYJyD5UH
/DP39wL9biXFiIyj9MOI8/syH1Y5dCiJ7X3KfB8EpEtzlWetuz/P9N82Z/enjlO/cxJUH3KoxnXs
aw+RIY+BIqRDD68AVxDdmf6a1bfstxkRQMlvYQgbLJnoPKEYR08/MOdF4ZfMsB871wq6ugkYOl2D
FXrkJ0nMhcvozFNnxmbrbOPY9HIRO49E/3BpdAPGnwBTpQEKp49xBBwb+MFdXe2u7+h5yJyZnZ/5
1DJMFsFs84c3QOxx5Xggnw67Kuzjr/6v5HfP42QOiRZwiKYJtOmsD0UMj3UjhTkoy2YdFD/CoQho
gQmNMKpXbr4QoC9+1A/mZkWfkdoSZVSYE1XYHtHvTfxN/wp9xwKs2b8WPuX0l52cx2ltE3QAs21I
vOdT5RmTzKv9xHnsYawNfMgK6rAy1qleRxCuD+mDs75ucgok1yxOy/8QAYgYBpYVsKgG/5nmR3NM
oVjdhlX0eQRL+3VjZ7fD6fLmLUTi54lKanzLCiBhr1o7U/+wym/+mZXZjgljzKMqw5Ig7hbzCrdC
HBTm23UjZ3FstpTZwXa6UXu9M3lhAQ0jXaxaEt3QsltXEuRxqgoqVi4828/uhHeT4BJE0wTQ7vkF
7qmxQkIb2Y/CiwIJZTQ7Cw1xmyzBYS/v0t92Zuc5FYK24+jZj2kMgCh7LMkWUuTXP9/SWqbf8MHt
ukKMZl349qMujlBTDRnIpD1AUXN7c93QWb/pPQIDZvSfrza74saIsKJG1xDidwF59t/0ISdBek93
4kfz1n0Fu5IHXYSlTHXpG87u787ue1Kht/2Y15CA6KD+MGkdv1xf25KRyUc/fESmzJiXNi4Xy/DX
Xgq5FPkL3OHr61bOr8+Z381ChEEwouZT+F0NoQ1rDzFu/9X7ideM88UgYQOR+yWh0eveQcksxBc1
AChI7+1HVWyZfyfcYw28VLY0G7JkZhYoxqG0EhFjk+y4XIGZe9UNX3NIePvVwie8eIf85YNnHT8C
wCpnAzYKkh9pHCAeTcwhW5BaEWNS1b6+YUvLmqUBmhikyDx8PW29RY51W6ofqIGsOkifXTd0YVmQ
dwFYwHYAsDxj7pBua3RF3SMgQZepXclPEABCw+KnD9mf3+7xYQgKzKXUBM0PGv1zSKw1AP+CGSz7
0WfrAbJGBKf2+mounCZYmPqkuHvB+ztzcx8gF2YYsEASFaFiKerNUIAZ1s3spUt3wdQ8hYGedmsl
QEc+ykltQK05hRRV+sc/Ws98zsPzBEkVJlIeCZKjrK5Cpy5XkMpe8O2ltcwuQsoxpcRarMV1oeGJ
xgtJX4t2Cdl3Xmd5338g4NBrBkBjXs5z/FHmWhH7EWoij9Fn1YNECG9zK4RwKQDKlQqoDsCi9r/5
hn9bnUXYYhxIwXpYLaZBo6O2vzp6d93EdJvOEjC43d8mZm5nuVaZlMUIgKr8LNPXcuk2X/j753Pd
Xa5zWZYD3IDL0MfMBTA/CwHnsgv8tYS5GsOowMlPLSzBod+Ef3ScGzKkCzsxXwbESDA1iIFtTI5g
ymcOT84UiXQaq+ap5qMIAZf+ZfRkCWlNp9D4cTOmoz/NCHpQaMCI73zQxsNwnylqs33KjJz0oddH
xnfPq9qv2TA230TNoSnYdgl0WbiQqPZm3MaMeuRAXby2cvqlilqKLkfbIgx2JhAcg6Ddd9Mp7X6F
YROIDJfA9n9hZar4CshGVMokWBbzQBq1NsA9ovTbdfea5/fTiqZpbKBzkDSCTOw0R/AbVurYEvop
oWI8trlqA14piQoktCRyU+4m1uiFvZrnxu82wR6FSwGzyxixP7XJRCML5TP9hKjd/jI73q0wuZoG
eQeOY7tk47eMtC89sxeO0twPYRfyDROxMiZBMFkz+dCHfAgmbVMR0j0VvpndJZJjsL9B5wQclkuP
0Aufdfqi8ESQDeG1NksdBoEZyG60QSvkgdw6idpfRuOHFiNHzcaHqBHtwhmbX+rT2j4anIVZboPv
XTG3e0KHKFl3wjj60ukAigVStK6j33xqwBoWNVEoAR0B0cXpnHz4kqZXOjwmffdUW5F/V2ur3GW0
9SY0rnkbFV7y+6vDhJILaAIMTpCBU3u4Q6gj4rx7sl3wwrEBMsIxaEAhupNFENtW3vb6qTjLaQHx
xbQgRksxuIfe1Pygx7Zdl1CqZU/C/SNl8ScbPNFZad1kBIlZNMmleXe0kw9clfcWX6qgnx0QDAqC
pgZkSuCGgcbA5MgfPq9febbBgQJ+YgP/3lt1vBtIDE6sXH9GtUgFYKV3A14ucfCdYXyw6hO7k5N9
sNtFAO4OPcOqufmlH6xNYrO7zqDAy5fBWOigxvxsVUc73pmYW+0ZwG5L9ZSzQD7RR4GMA0N3E0/3
fBSoEh4x0tF1nuyMeGHB7Bx1seF3x07tyQqcBjVGC8np+5f4sFITu1tNGJUnYURqm0smkMcBvLTg
RmenElOfaJ8CqQ4FGZvMUW6uV7CmaIz0GaTnzQuVHhScoy4ie5F7TRUwbSeHhgkI7yJQNn0ghPag
2uPm5TEGE/MzqdJ+ywe9i+sigxYIgQIeN/ifd8D/Kcf8y0Ng+oszNnzVr//1K9epHh5f5a///lfw
mv2qLgjHTP/Vf4RjXOffSL5QTsGoJOgAp0D+p9gHRr/xRxN2AGO9gEb8JfVB/o0HKZwXaC2QMiBT
mGgK6qLRyX//i/zbBGczdF58TCICJQiu/d8R+5hyv7/TEfw1E8OohWFAGAR+wZudV3RSEnMiW/0E
3J2JGknWYiwWdUfweB/8utvUlnOwzfJGFda39w/1fy7zLzA6XfOZz69586qbj9Iw7//F/2jDuNh9
htgFcmPsCPg4/uMupuP8G4ObLhD6E4XFuwDMf2SGTAjKuHjOISsFVnm6cP5yGIPiL7RNyBZgTAEw
RAyo/o7DzNEuHvhBMIaOXOE9LQGW8jTC8w5UaKX0qgNgGc4XL7KGlTKItTWGJL/RHuZJEnDd3dd1
Rndp1fC7Ks/oqysduurTolgbRq0ebO6Oe9ColKCNZOMeDOVAf3rAxox81D8+fN2nP535o57NLIK+
/+Dp2E0z4YA8z5/CoM5NSxvUMYcIhEDQrR7HdVuUJCxo7W9MoCzC6/bmKf6fBifNDVwKFv4Pe/Hx
DuS13XijIPUBsAfy2VL+3pEYseyl0a2b3vuSCQvI9VzwG99NoVjcQGw3t1qx5toFIajRPmQ6rldc
AHCO/Le5b7u4XldaqBUZPABNfO5urMFytxzjKTuW0OHm+hJm2QNWgADkA7gBcgbLBvfM6QpGs3HA
VyL1gdsSVB0Sjc+Bx+nKZ7WASIt7ILwC923dHK7bnSdNk2EIBZoAjsC9QbUzy+uNnrdyzHt9KKKh
uR0Mmm5pXKZ3stHNra+RQnWu0eyKOMKw/mAYoRy9OsT7aWmC/tIvgX06oTCRnXrzaTkB7FQZCdUc
QNNS33BRsHsvGdv7tFH6ZrCt+qmBoM9G16TauTbXGwuikoFVQEB84Ztc2AwPWHCwH6BuRL33X/oh
0SitPjMxpD0esqFowHAkBgj5Nt2LggdtofbTH6tJxTHtiQd9h7x8xGnK1jK1rSACsGnXkNZ77rJO
fEHDiz6Iumk/e4YQjyT2F1luzg8bXoMTQB7NXryF5hvIpGsiA8nowcPI94ObqPItKWW8svO0fkjQ
VluxvnK2DUhiD7x0qlunzeFiw5ibG9QU+w3DYOcGf5xuc+iH7g2oCy580Ml5/77ygDCb0kKcS0RE
Ar22OQWQ0cTKinPODlZasy0vhyEYacpW3M+WhAfeu9tzWzhHiMh47QB2PztIGMZJfNJb9NAqCxq4
nkwhY+kUCchctBQpXXHDkHgzazTGzZiQT9TueneTNgOg4n5ZoeiUgL29XoNtuOk3boxyG+QDffML
pkbZz+uedpoLTB9m+oUoToDkBrxpc5KD2q7sUScmOwg5ptuqjcZNYrXlluhBrVTL6Z0S47BLDRB4
SisyF/blPS8/+VgghMJ4KrIaG3wluF5Oo04DwsBGWK5/YGZrfxOD00e3rYxrikaoRQ46msaJ6xxC
UQGunawPlEDzNnS5YFAbIbX9XfpiyEMwGPk7M4IQF5gN++iFWcJ980kiArev7btMmm69crKhxbPa
8fp85ZHEfUsrx2pACB178bqWXvMA86wJBr/j9a6KnagMfIjEgp4a8J0YCqRtN4a6oeO4qosc4tk0
6q1j6yu7BC2wDVarSjTZT1WYPtSI4zoKokHG2QoUBPXRtRMcBeR446+MgQU7iDuHqrC0Bi8NYktn
ZDvwDgTDdglo2wYITZ+udSfLbdx6pl55LWSsV4JKCe0Mwdx+bbZiBEhQVWkWDo2ZoDE5VvyOuJ1R
BiSqmEAdyDSzBxDjZRVmcmuWhRPw1A7zujxyp0oB0WviLIRgADM3Q0VptG1BMteH0Pzhxq60O77r
iK6KjaIy2Zd17uFFSTubrPK6E0uzBvOuP6CgSD1RLYPc8XtQmVVA4tyqO84b9+DI3l8beLsAeeqk
m9Yore+FTeUTqbDmsbDtA6Us+dmDi3bBKc/iGSoiAPZiYBa0iIgcs7vcLCCGAl0x92BIlW3pWEI9
zQDgr43z4ka6dAm+fBacYA9J3wTQhQofePlPz4Bbcmi+08Q7GBAJhUKryEK7iN2N549LBe8LS4Mm
LwDteLCDSmEOa0eM5Ybdjf6hKlALYIkdbzLDRJ5SU0yhUX+JieLC0nCNTUUmVGAmCo7TpeEx2sSA
aviHbISE/KgsB4c2+5UTsVQtvrQyvFkm9BuCLu7MU0vKSqD3Ikk0yTMUO9L5cRijKnrT4kLA0EjU
LzDRXPJUVHKBp4Y6GAGCdtaLlWVG3NTPjYMlaHGDTghbt6nIDqhy5avcwY2WanBgKIh3r5VQ1o2f
8UXdgMk1TsPnRLsBPVFQa1koFMxyp8g327oqDPswYJpMQJbYJWyXKUWqUICfMQrtXloIZZE11tDm
E1A01nDCifjaBfu0ttHkcEv0RBfy4fNUalKgm6hgp1wSTfKZTzMmPYxkRf7BThtn1fvQZor8fGcq
xzywPHPvihaoPR9PzpAYboHsfOgeWydxNtfvt/PEHPkcCilgHkN/BzqtM79A9IOqUuplR6Gl8QZN
1PSrXfjWXiVM/2zwMYbQHHRKAsVF/0oLhLkVadLYDPFIN8yvfu1nnxMtdABdv/gzN1I1BINrROZD
BgWxF0axwDBNXBcSz4QA900Gic9cCovFqxQ9kqVS17mnw8fBSwGeYtAdoEp06ulNVeq+rJvoYCQs
CUqnYEEzOuamTvJm07Nq6QxfsofvBj8HThgKDrN8BoUmBxIvDpjuaXUjijoK0yz7NKZyX2lvCfd5
Yb8gd0oRDeE3kIufo2+o2dU0AZHoIfcscSiYTvc0ipMVqowlJNSHeJeoGlMdhFbQqtBdyHq8C1hD
32pE5odYG0kAkuN2K6gtbnzueDxIfEDDZBTbdZAMtbdzq3pci1KBeNBJ1Vc24qBcd7tL3wzuBr8H
wwZGBOfBAakDQQEvRpoX51CtjL63fPxZt/QHmNPX122dx1h8MdQjIcGJVxswJKf+wFlOVVfbxoF1
qPaiKPk96cpkhfL7n9Wb/78M43T5nkYbWLJxQYFMYmK0mx3qrqm1HGw/PhaJ0t/VUIyvzB46zEFZ
PVBxg7K5scp5VKd4aLctxNtN7XzvTOmPgTQNXS6wpV6IwfhBE08q/pkEOmeH28q1mcoyj4/Cqdwb
1yi6Jz2M9qqrXH5DeK3XaO6K+8bKy7XnR94ez5IlmvgpG5h9FGBPJx3nd/WPeaTrEs69WiTJ0Y9F
BwU6F2Kg6bBE2nLBCprqUCRClQjvlzmTaF5XtZOpPj2OmU7CBAlYmDboYlx3pQtua+PlgoccXnII
mjNXklWB1htN+VHXowpyoz7YA9uBiqANzWb4dd3YXDMFuR7enrhCUfUyAZO3pzV/eOQOuUMNryr5
ETd2mMckj++7vnHylZMOlbmtEm0/WgItxTASkeTPI6UGX1WlOTx1qqvIevT18CJo6T+1nlH8oHlp
7ZxopVy1ZSB7ZEiWAVRf2dqtbq7/9lmjbvrp6CrhgKNAj2LuvFHnmK3hj2hBHmtS33InxdXr1i+F
sO6ILd6oWf/mGMn/GEQFGJYnXoaZp9s8ycakZvzYQTIDSYURbyLRkHUZtf6CE5zHEzwIARafXq8g
IZ6nvyK3Y8kaMzt25eAHSe85YQdu2GAwxZJe5SVTmEtFAxnhC534WZisKMfcTI3LGfkvD0dVxFun
yowduMvaYGHHzoOXBULHibMAhI1gwZrZ6hOTZ8zCYGBmqebZcyr6NR4994eTE/NbYw7sJ2sb4yHG
Wq0VEPL1S1IZVhZIcCWlgd2kxksL6ulNxitQNHZVXLxl2TjxDRlc9ui+8IqGzWAr5IFjp++jMqvG
EC7JxjVQPPUTMNiFhXNk8TLIha6+OUbp/KiqyBkAxOvbfNVWeoxvuenZHGhDs9sbWrk7noBR4h4Q
9/6e1DHEEsd4YsqVQ+Ww0IX8Zhz0POlWcgSv/2riWxruCFjv3BUuT++56noyQiwnyvWm4oSPgeWU
6pshrdINaJQk30nZszoQvKjEWrm0aAPd8+4Ps4sZri3VbLiBimnQFr5TB2CsFPFKDkPxWBllnYWm
U/lI7TGdUAXSyQwVptyHtonSxhgMuu8fwZP0oo0o4iAWGoY7oUuyADh4p/c4DcIQT5tGuFCpRt5A
ZgVqyoA8zsyqPMpYJpDMha+CKZi3vA96kIpHoUlGTvAa95w2qHovmxR1BhP0OFX1XLRVh4jBlPtl
RM6uwybXZEPBJw/Cl6ivd+AGYLt8iMvPIgZlEoEkLuY+E0xxOQ3Tj63qGrHWmP1/Th3uv9Vdj1Iu
lR0EeXvLzX4pm6QAKEpBvVWXaLNfJ60z/JKcRksn6v2dM/sSeE7iWzh43oFWeDpyH4Iq932uQepS
HUGZ4b/ZucY1XNUNlwEQs2WLX5FiAHtMpqmRgZSYwnWMTuuAocjvr0AUVGz8gonb0lcV5F20wX4A
G5WUgeFmDJ3VSlEH47vkmwb/K4fAuZU/YF1lC/QqEvmAQ6gPs4hGhkK2FrHJAkva+aPGLgSqTh1n
t3Cuz65f0KfhEQQwBDqzGLQ7XW/ZFNyNGr88kp4aG9PPo9vEbN/wu8t14g3unZvJpVf0edhCfZxN
ZSsP9U50RU5tYgSg0n5bF0fwHclQlVW0odJy16TqhsP15Z3f+3jaTaVEEOp6sDdz7KoFCLUwuTrG
YA1fO2bdrP2+HxcqHtPtceo0sDLVLEGfAy2Idx7vD06DKrKNnrJSx97KkrAmHmjvDLWOQX2/SvTw
CXzJSWC3Wb++vrr56ACuNTSnwEGPjZuK3fOgPIDFKZWuC+kA5B6vBGx0D25BkofBteCqo2E+lSDm
WjuIgGHmZN4jCqb+L54k7k1ayWjhVr/4c3BuoDM5NdTOrnXdaqSQwtFH8IX2WyuVR1pVMojsiVqr
hPwvmEaHZ68w801lA3DZj0P7LKMMsoBlmi9ktxe2HnMr0O90MZuIIsPMsx1uVbnVk/rYKYx/SdUl
Iclbf+FenKscTVuAdNJHCRZjTigMzZwZ/KhmAza07pim3HwgcTu86axA5uwLS6954QxVgHtPrUlh
gQMXv3VYY4QpSVeKNE0SgL0Wt5FDsgJFVaOpvJ2KYy0xvZSOb42o6ya0HQOKoE4MipBwHGh91xNj
kKEX4V9CmrRldlPJyn6LUg1YmjakvxqHapHT8T1J+ujmqETA1fAxGcreIPCbpbeN6bVWnA790Ueb
bUvbGldnBsTwDuqbG41izjaHWuU9duRlzFv+InNabguoQgQJWmMbGfMBdQtV3PZR3m6KpDZvuzgq
wqwj/YL41BxgAJwOHMjFwwIHH1xSziw59sGZlWoM+B1jjPN9FqpvV4NohAjSTPggI+NGmHnkZuQi
W5nwlU/G2Bs7kKAVt8qN/T1NfP2N243eXD+y89g3/a7pbODIgosfDJmnsa9sm6S2nXw4qjyJg1Kl
7V1DIWjmNcNvatC9fwL4o+dDLGJKRmfbFRsdc3JNh2OTKn9VEvAwdCyS24YlS8DIeT4/rep9JgJS
CTgDc4QUwXR7ZEtnOE7X46p1k/o4dJEHLknVPuQi8x5MB5nN9U85f21NRoHew0Ao+h5Qn5p9StNX
Teq4LYyC8D6Iac+CyuqhpRajKEVUslRnPgtvMAivd/F0Bz8Y8Naz9zuUboWuwTVzlDUUfxgyFKB9
4jS5L9sKRKMZZprI1FEYextFkdZ8aauieSmZ9B+6PK4WXPzCN8fWosyP2hI++5wavyl9A2fLIkfU
LLNVmzY9CKEpC7pOmhtV0X5t99CWvv7NL8UAjFlg/AVTAfjf/Fx5lcUyWnrj0Y4M4270MSiWWakK
iz7WaD8qf50VEZ6kVQ5ShDEjxxr9txAFpfKu6fSDgZ7HnV1Z5LkpDb0zSDneI90vQuUYSyDuC0cN
3TG0IjALism2eVI7ZmiGZG4xHqsklZ950dApu/I3VVuXC6d6ngDAM5BlTMhHuMY06Xp6qguzRwC2
hHm03GbcoVUx7MQQ040tKhbEQ0vw0Cj6dR9lvzmojkOO40ZBlw1lFvT/5ovEPAlBAdofj047kFtd
0eEp4sbr9V0/Xx4klRG3QIBuoVX9Xkf6kN8M4CTGO1eQY15mMmzxr19yYsnAtzAfx+qyv8Xwcvso
Y90uZDjv+I7TOweDgniwT9kiwwjqLIgNbawimTJ6LEdrCDVoQz9JO3JyFCUbWgbSSrMqHMeRvOZ1
jMxZFw34cTUECiASAWG6NRqZhKxKrwV3y9gn5QutE/umR/+/WhXxiL/J4v4jc4uKhGM+jH/0wJa2
q9LwxoPnpM2hK4xvtj1Cd6vC+MIGbhBDZ9Nz2R8Yri/uwJlrj7c6deMekw3c+9qmvbfNHRlxsC5w
64tTcrRRMUpoPArfLYyAYW5FLaQh7xWTk+80TccTzIIg0KNXdIYrEe3UjnOyF14TdZfllDQht4v+
3h3AAwjSdqHo3kDrQga5a8ln6eacrIpICgghpvXQrPpRFnYAjFdsgHLMyPWqtdSrIRs+dW6pF4yj
SI2gz/M85Hnb+wF68rK4M7TG7MTQx5wGUqr20wgpnXjjU23fDn4U68C0DUDyUfSpb9BO8dpHK1d8
obh69nCDc2ICBuViUCuilDgnGy0M2RUd0+rFZUlyV5ayuTFtXqQrHjt5jAhUFGkgQT3ziGcNv4k7
oaGR2jjFAHyMYSiAUS0zWVVDArYdNor2Ju4zfy1a5SeBBxZV+/+xdx7LcWNpm76VP3qPCngT8c8s
AGQySYpGaUiRGwQpifDe4+rnAauqm4lUM0M9215KpHRwgGM+8xoXaOB4Y5Ym/WbDmkUp0dEOXlWa
U80KT69o3U0UUBwvM3AL6iUKjak+qc0aVKJ6JmOf85bjz03Fb6ZPMiYJx9JbkyZG0cW+mR+6rqzW
PreLYvPlgisvtNQLVkm+SjWz3oh+oDb2lMblmbzxpEOloR4LxIyJY4kIQ2tx+6pt3NatGXYHCxGh
TZyn5So3mnjTiI3mTr7WXgp9XF/kpsxlnCi50+d69DUw0vHi88Pp9Fq2wIi+d6nAYcwYrOPDtxOH
UMmyfDggMdk8GVJvAptrAi1GBNyMEscvNJpIg1zI3yZxIjHyjdi/M6IgAtpWSHWEi0MY/3h/qv9C
Nf8xv99/j+69aF/SjzDN+bf/Qmmq6h9sSzLWOWOaxdr/idLkJ/SqZu9BOBsfQL1ANJEHV+DHEGlQ
ypyTr78wvfwIRgI1dto2NC6Ipn8Hofnu4PFhPxFBWiTQ7w8n4Ue4pFb46BiLcu+nd71WNHszbdsN
+I/oFR2TyrR9pcseY8socHoz4nBFAUOhCKmo1XUoiZ5r5IPir6wo0hq7b8ZqE8o34Rhw45dN7G9T
yxK2CuwrhPcs+XEchHAvabX37HNirVBetYu2jG+xERm79eCjWD3G6sEXhvYaFSZhK8j4LYWDNxx0
FbVDWwkV/aoMmhfqRplrDHF9Ofnja24myUs5Bisz7pqvIZgf6HeV2hkrWe1yWoDaZF6lcjHU67xB
qDvs+/ILrSGO9v+u/Wa8/PF//iHNnch/v/g3VDdesh+/ALe//8MP6PYZ5kpMShPxT6T6B3Q7vThA
zLPM7NzX+QBwJ9DX6WBgPQFNZhbb+OdmEP+gR6/xM2xIWciY+2i/sxuOLxduFEz3NIgwsGBAR4Ar
Oz5QUxrhJt495laU/UsK1r1tUBN1ilyyVe0+GnzdVvLwuzElf4lE/PfUBOBOYejfr5zbn/3/OC/J
zx95FhKc/8mXeF9x87/7G+Yu/0E2Pyv1Uqz9yIqAhA0AfgYKoeJNd8akefNPmLv5x7uoD3wYelJU
XEmj/zpDBVn+A6Mu0EXGLKgJ0sj6nWWzzLdYOFjw0fpEwnjuci9KLrlpwGn0C2+bFq995OriY5D/
Zs77PgTz5ImptQKqP16ZQtUmY6AO3lYJxVVUfGuscKVaL5K/bzr1TEh9EuHMg7EXSXYpj8+Fr+PB
iKR6ixqnsO1HO3DGW6tcDeWFKdlG6KTqBoGRc8RmDpOjqO59RC4f8FB8XjiaxyOKUSMVaq4K2/Yt
f84P6o4S0dlBlmWTeRD6hSZpHOBFHC2PB9GKqDeVTPO2RWTaHcLMqY+DhRZBdDpHD/7FfFB6pAhB
VXy++hdDebSAfTQ7vW0jZo6gHorkm14UtowRuh7+plA+hVgMDXQgNrNLB0yfRUBqVENe5GUT7gKz
W+lodVfnJByWC3wuNJEIE+vOTiknulx9EwfZgNP5rvDEL6YMGFxzhbZffdj4938GHR+5FyfJ9mKU
+aV+SLbVUja70Z/8ndetPMHWMQC609edWdnGOcbjvCM/RD0IKuBioaLGqbFzuVkW20mq/dYzLT/Y
1VSwZsucUpPPiUCf4LnfB6EIq8y29JQoFrWRoVeULCrSYFf9MMHZDs5YrKvscnjNL+XXALB27gSD
LT9iDyHSGLbWn7/O5XJ/Hx6jaQAm3GQnDpJyQW7QyHmw65LDqJa7oM83uRR/78tzMtEncJrlUIsD
A/XPiOyjDHZWR4fQNrbiOr0r1/KX4SY9A5/85Zf7MKvFl6urTjNSxDN3kt5dYtnu+M05IP5y8zIb
aqvEf7MlEFtq8d1EvZVaK6mYjeijAqRda2GAgWrqNJK0CbJzZ9/p5pq/z0zx5wA0Tjz26lpTilGR
/d0QyKvY4nBtXOucNsqvBmHfEipxG3LGziCHD3urDahNiBVnRB7Eb4K8wa35QBh8ph14+nHAR7wj
WwB5gUxejBKZKNJLgRzsykaL9lQVYicwPIB1n6/sXw5DKDiXY6l9LC9DcRjJQky4rFAkYIOUUFlI
RM7M5VdvjJRtDi2gwelL//DaSqKu031O1b5atcltkIT3XRBd/PZUZvQB+i7iLGu01CZIy0mfNK0P
d1LiSF0sOdV5K9l3U/nj0w521odBFp+lKdNisPAE3rk3d3tlI6u29djdKa7q+JvX7f3kUKhwc7e4
Uq8rhOR28vVof/0P5kmkRZWC1JXY63j9YbacB4FQhzuKbNQqYxQAs2b1/zfGYt8GdRJanljyxdRk
Y47DqurPyIT9YuHR6/jXLJY12WgUmqApwl3fIBcXaK3bVNU5SuCvBwFsP8PeOekWJ1xfd3lPHh7u
srjaRFA2oEr+Jy/qXyMsLlpAOnk6jB0jcMDVou8E52So30PEkyVH1+jvSSxjEqO1oh4Tt121li+G
tX4xuaG9Tx3TDX9CjjG24eH+u3HRu7eAol97EDZb01F/sxFOa2D2LjFEk9AItPuc7n049KDNQEkR
p3BHye7Sn2LXF/LfP4o+DrFsEPhhmQtBOIY7647q6EWdCWdu8dPy7jwJmjmzCiPH95JeqZYAxLxe
YfO+Jm57kW6KNcXFm/hGu/X2xur709XGcPmO+ja5idfyJl9XF8FqtH/8B2vmw2MsViXqJbWPcV1I
a2CXtXMYew76vzR9Jyg7nuliWSaSNPUg/MPd6HgX3tX4s45Xpe5Mje2vDEe3RzdbJaviIoEGi0SN
aed3/vp38bLvD4EALd2j98htMc8Ju7Zw6LVw5+vlRd+W6QtFKO/n5y9z/k9OdodBwZ4yA2yhJem3
KdqAOF4Pd2F+6wGGSoTrsVUcWon/yfL8MNB8yX3YAVImWH3e8UrNMXQUk7bR2SF+uUDnvvA7Jhc2
+uJQHIIMKCE34+7mNb1K1tK19IhQY7cxVqULg9NJXchnjrlqr303cWDN2V/7TXAlXm/+gzuGgH7W
QkAkgVrm8WTbLCQmmNJop+b1rRKlt4OUn7li3itAx18OEhQoFZOXihPmsvWu4+k3RQb8cD/rjJ/1
JHQ7KRoakC6KUveOpvbDU1dq01sx9Mk3IOXNSx0ryaFQu+hGVwZ5G/pxeFUpo+/b1ShARgRt6H03
h7LkdJzyVLXTqClvWi8S3wZfGr93eiqGtl4kwU0vah4sw0lSJqcyORfsoOqE1E7kWt3T58pjJD2E
7KueaeKNrHv8WasmxXLqdICMGCeFGdulOKoDdMJ6qLEmkrJbr6KvaSMUpG6nMg1uzFrQJVqG5qCs
hkaLc9tMKgPj3L5DQj2sZAipwL1KTOzaQUNtXfUmXCE0Kf82miL8RMprhmhHqYDboDnU5xxjTuoT
M8mPEqJK/x/wt76st4wG5Auv6619W1u+5TY61tA3teUVoV0nbbdvx3gMXaRdCzocLbmr05YIBlxM
fRXTHB299uHz/XySMQCmozg1yxzMGPglyD7N1CIDBdXtZM27HYttrmpvE+2fTN1xO/3urTZb7mmg
yOmDzS3+xTE5hWEcABQVGUy0DfxDherM8UQLYXE+yVRT313xyBXgh80hyodjQyxU2U9zFd+qRGHF
jE1SPOlmr/zIR6+pHVPNxK2gVEJna/CGJFtPNOOqoq/0loaxf99aJUGeDLO7ggswJtWh9bs6ckJA
rQ8e1jKljfFM/sMzoWUKw1C8Na0u/pDrqX0eU7m3bM/rFHxYtaFGqKw1C0BkU5vReYi0eKuXllba
Uq7AP6ylwb/2oXd+NWNrOJiBqcBgicows7VAyZKV4GVyZldxkd34VdbgiIFVmnYxhCTmdkvIKJ45
ck+7cpyF+PKySHWqTNQYj1+eIZR10JRduBfMYrwRzQINQqmFResn+azDljTPulELV6aXi2iB+cqW
LuZ3H2YCzWo9v/h8acrHNW0AIDwONfU5VQLEBlhi8ThFDhO5zON9LMbFukwl3x08z9wIgHhxcpX8
a3CEQMEkQ9nRXDXsdlTygyJGpQQIua1XdUnjutK84cqrC9GZ8kTYWYUfrC0zzigM9sbOwwhE6Mf8
RvHkdi0OaB0kozZecUbmbt23002XGJYb9PQg1ahRzp3Kcznt6FQmVQeAQhI982FJ24/n2DeiX1mN
JO6xap+PpVxt3jqzw96H0r18HeaC+pQW3XSpSJXQ40bbqF97xK66TSU22ew8Je8zc6xeWn0a78HP
BA+A2KR9PYJhskdf0kdnzPvivsFRAOsbghT02osul/Ywr8uvWhgTWRppG9/oYgXqfyo9T3Rayzd/
IvQzfAuquoI2m2XhTxpSyLvqZtCKTiCUZXIn6HFXOqGIA7bNHvB/Fl5uPQpxZN0HdYsroxh1qEl2
qRF/k7uw/E4fzcP6CQz2Q0lNddcLUXMjx22r2p1uCbBeYkM9V9I8LfJw6tKAIZCmDg0iZXG9drWX
FMMQWftYH5t1XZb1qmxpcNtCaQk3bWWod0RKwnVKe/mmVrgHijq1Hj9fzifJEX1PfIiBUVPAw/l6
cfhhjVvQSu3ivZpE/iXXleZqcuifiSR+AaK0ZuQsYDcq0vJJDib60myykGZ7zyskG5i+/gVwUecW
vriJmbSTWqt09PULTw4h2E/NcNenXuaAJ/FCO+i1+5p9t/7tucNuNCANo90z5/PHqzxv/EBLlT7b
Z71prqsm11b4DJ9TIT6N5+ia0HXm9KK0wlWzSNXTuJYCXSpmIeyqvg500cOz2Nc32Kzc+sUY72aH
2S+Sb+CimQjcsEKorFJfS50W9ZEVYnmILSjYDw+JjAACWKSNJAqKCxZja9ZyZLf9kG503dM2bZ0F
G0xki+tGK0vHjOLamWhNYPvnhU4N7/h3izrz3LilwcvQNTpBTCDXoMG3KnOg0b7v1rohOLWKsRWi
uuckGU/OXYbi5VHSYxXR01icu83UqsCIpnxv6k10bXmRvjIK0YJyo1DUTjLDSbsk3luSB0S1GM/Z
IJxslHl4rJWhx8G6pKlyvFh0PUEVR2+KPYGp4AzoUyAkHLZn2lLvBqBHJy/DzAgCduJM1H8vPX2I
FIoiFOvCakpQai2N9iawcO2ammkVl3pwIachWjckfls/9XRudekGbIHk4MUqbOQkGa/SdkztAtGa
q6QZZHuKQwQQBQsbe2RcbWQAKI4ns3CFKYIqHAr0sD/fVPOBsZjArIxGjQ+xLMigywNFSDMhw9N7
bw3t5EggNKEIw0vSam0HjDqwZaE589JO+hwk82Tzfw4Ldn7xaQLFC7irp3IfC5piy6HkbcxmUla9
NPCOBLj/RLKkuzEItd+fLEBGAJNAYynDLZLbRrZwekK3f2+ha4IuSoNyfw26bQVjoHBjUW13wJbO
UYt+sRR5txT9aL4x2+XFIVapKtaSUu2jOm+ccQg9Rx2D3wa9ouEA6RDIjIZyFxTw4wUvtSihFCyu
vT9EEdiQ4LVp5si/P0t2PV0y6FLwDaG7sL+gjx2P1Pp1V+iBpqCZyNaCN+WhqV9PFyNC2g4sEdnV
BMU/s2iWitPMiiU6a4soRJUQLBcLVcZtXtSBZO6jcMhXqqBd1ti125ZXu3rTXzWWeS0F7b6Sy3Xj
maU9dNq28dTC9uD/fL6MTj8o2fWsDfe+jhEEPH4BlVKrAHEGYR80NLakyHgbwvacldlJjQSuBU3m
mS8LwpNu3fEgiSKmdRNE/qEywFbrct7aueyHs4dZuuoi75yv0mncTnzzDgkguoE8sKSvmiNW9CKU
3z1ks+e8VC58bDvsSA2+Dt5O65FUpuqU9a0dZrFkB5q8Bmd0ZoOeTho4NRsUUiLIyhOQOWUp0kyU
afdKZmlOJo/T1Uh4QlcgHy+i3BAvP/+Sv0ylZ6d4sjxAEOBkj99ymnF9cVua+yAUR8kNoEo/ZWAp
7mt5imA80tLZquNktSjQD/iCC3LeB2svTNQfDff+b5dT30kr3JmsdoAO+mKRp2UydIZWINo9hDhO
+oKAYpH09vmk30Hpx2c+zWzCRMpvdIC5m48nPVZihciJmh5Cr+jg0KIbFbpm1GyKapImR0u65lIc
A0m9aNRW7Z24NEb4vHWW00sNIzRpU7N7FQtUPB01CAbfNdUeS4MCj0eSSrO4E5NcW5Mhx98mWGoo
M7UFNe5A0oAYI/Fg3pOQZY+IwqLmR2+kstxeHmp31Ib4PiIRuZOnDFh2k4wtSa8QdpdyGwVwbWNP
eCBtljMnCmvrKZWqrreHtgRmkGt6kbpCXApbtZrkQ45GPTUmKxMFuw68jCfzitZ3MzHS6nUdhcpo
F1hc3Y1yGQ0Oe1DQHbTft4lYij8+f+W/WGeAk+GsyMguAPBa8mQCpdPrrmyKg29p7bq0RFw7JkVI
7Fnb1AGIjsOsl+QbI4qutA40IFYi8aH0mnNtvdOzC9LIzGGhT4lIyJKCmZdFahRSER1EI/GR8fAR
vFL16uLMfE8yUtqGZNsA+AHr8D0W+0rUalGqYi86wIHFqTcUzWvfwPEe396YKqEXbzwzrFdhKwRb
aHSGzUKr3c8f4vQwgbOD4AY8AioRQOSOl3nuJbo65Xp4EK3KuqGZPRz6oRJv09zaK+NQVWcqH78Y
j5o5quaA8d512Y7HK4Brx/k0hIcUZ0RXCPxuM0GGhkgtDmvND851404BFrOwKIQyAl26waRGxwOS
1gtDHfIthzxFZ7FuOqetVX8FfFZ36qxE7x6Gja1ZuW4POhpVuWcqroAovq2a4EIHI8x2/dDUl4Hv
B25E0nCmYXga6s1PyDlOJkXetozCM9UIWqph0cGU+ARaZQGnmjX5CfXUTRNPgzN0bXnIwrNl+V+s
c7qsQCLnZBnk3HIBlloZoU8THShTBZueIHNNNfFcw/8XlyaQzVnShQyAuGvZndIDBAs7UwdMYFC6
0sUGMbhoHNcaRdkLvw2VddEZih3HevVl1Nr4SvMjw80CUXERnZHPrPj5gx8f7OQ7BuANyv9gbpZi
3qU0lJWQZfEhTK27IR7fdDPf657/5BnRbZ13r59vsLnisRwOjBwh4IwYPWnemxRCDFRq4wPS+8W1
LvjaFvLMN8qW0pmJnSaTwB9nlgsEBrLypTFy40MyTGs5O2iT9Rz7YnNv9UZyG/UI6lZS3a8kT+kv
00aq3dAMf9MfhtDTJGOgFjDT7jRTX6wlszXzMKbTeTAmQ7xKK8p+haiXKyPVzmEPsW49eakWZD3K
6EBV6LQvRe30Qs6jyfKqQ8EWLTZiFyquiFoAyNuoTleFKsSFk2dK/zyhMSNeeAJlSPgsUf6S5UnU
XhtekqQXMJPl1C2mIo1tucg15NVK/36UUAZc6cokrxU9T2hVhH2172UBITGxDZSVoGbJrR7yJVy5
0sUXqevVtwids00nFZV6pftt8ILrJsrFoWiQ06JVPDYwi9rMYy8TEbh+ZYZPVt6O+Oz2YP96suJX
U0a+A65rqN4P7ai+Zn5shc7IBl2lulJVSB4Y/RelyKx+DjTGrRfwe3ZHir+10B/dow5K68dKvPJQ
++KIM5mmuJjXtd6VWGQCbnxMrcZyXutwdQTLrztdj/hunWvljaG1mrkOojpAWKKVPeVGL7NUsOF7
JZux4DPYc1uByhUVvEujbeUrn+om/FLBeyMBjntq961o2AQX3bdJauk5TVqcrFCbRyMkjo0hdcIs
529EIDPA+sUZWiC2UyBexFLRF46fN6jdimNPQDM1Y0CAmffGhSXQbOIr0BKIJFxN7io/Fp5KEzKN
k6lS1wIgKiGw0WgaTbfPI5nuiqbArKTfFsC7KtHFcilBxSs984rHCYqcvBo7Ekxn4Lvp9wKimg2l
yEiW7cwS2842rSLO3FoJdM/Fly8ZkL6tskdO6iZ3W3lIDNvsUJ1a5dSiTLvpy/Hay3zrNaSI++p1
anozjn4g8h9Vub7SBD8rbbFPJ9WGfuaFbqtq4WVotQIwU3h6B+4IObW7xMzJ14xOubUILjMbZiS5
KQsje0qmNlo3ORVqcRjqFUeAduVXsCUmCwFPXwuxAZtUlBCHAO67K/fDLZtPLO70OoYAZVD9z9ww
NxDrnNIq3Fq09HayGGC+nOlIwwRTlt4AdRpfoilWdUeehtTcRFo7iXaNRGVk++2IEpyUpT9NDQaf
PVBT31eWZ/EZTT/42rDxnhCOMp4KMPL3QjMmP1to5V8qFdUlO/DVHHZ+KVuuoNf+a9nU/iMtS0F3
oWqI9xOg5tyu6/Cg9mp8ISVlnriVApTPIe9KH4xcba9LfQwuzLIIWluV+8CkNiGGqVPWxfiQj2Tz
vKJ40p0qgN8K7znT4dmN9HEG4prHqC7KbR7L4nNZVxbyplNYbcuqMmp0TAjSMdLotBurCavGicwp
WBeqLmToaKuramziwwhZ5LaQwl6whcxvirtQmrCd0ICWMYLeh8+ZYOp3/pT5r1mot+x9QUfwJIkR
ubU7667LTP2bRze8IuQRJIoQUOuf6aKSs+PCXdi97iuRWyWJjmcn2lWl6wlxp9v+kI8/StNqrrsh
kjdm3fMaxjJw4jr23b4LxS8oBeg/gsrM4H/mrfIoKlN/x+dg5fkU3bTVIHR1YOd+rjyE/Kx2LTG3
TCdM9HY/weejbN8jPOXUjTX9GKRYwuvcSn74sgUxMwGcvEOGzNiLXj29Gtqg0mVDPs1psi65GH3D
X/mIw1CiLYvprdN0u06F2y6yLi0xHTex6tU/dHoVrpriJieDBnj01VgvHRY2dl8KGjc3gk9mA37c
K6/SWG1E0ruwoslnShim4vGpNI5sjuKbjA71PdFav/M9YXxIpXK8sjKidVtAy49wkvocZaSgHH9G
KJ3y+spW9XjlnPpFLg+CYwAK4pN5Sajafo6opU38EvmuOrH2OONC2YfP0UVfMzMOv4h9lEsu3y4z
7dBs1MdK0rzxTPnmNBCEpEyoYFF2m1OPRXWqiRpBKuOxPHh6nV75tSY7OZZoLp/Ow7xJsNy278ZN
62vnovL3asxxlAI8nF45NQ3yAHUJUaoGXYl9JCAOMck1fiBcu5tAzfxV3CIg7Yq5gXed5zUIRA0j
5lF20Udj7whKikF8Vtd3tSfGN7IayYnda5SaxNiYXrjr6svRqI1unWEtpdrUVqv8Ikm15s7imDZc
XkgLrKCvwkPiN9gqI4/B+pMMRM8oeifBRYBlqcD6rpGikAeqyHbjSf7XVk/0c35FpxhI3vqs9KPP
hAYS0EWuoKpxJFutVB1kucAhOxr1r32jvqSWUt1qVimu8godEqXMwotI6XG5TdHm6lMjWRGPsA90
o4E0LHtfvNrrbvRkTDb8fWnTaQ4Q1vKGDTUFnLhBz190La6XvTqZl6PQDdu0UvRLpJ+6M0Hhafg5
F2xQreb7GpCjFh2GiKtuGC2tOnQTrxTBd8sJA6F12lTXztSlTrOJj0OdRLqWnIsAN43qMKJ5vVJC
VAStaTonKfOLCSEPCW0CihgCVEsZ/UFUgzETtezgCcVL31ntHWpkpYMNovb2eeT+i/mAEoLKMMsX
QS5brIYCbHzrh3p+qJrBsAdqvLYWq8nFb49CGDtnRUS0FH4XdabQi8xS7/ziEAzccziIEkDp0u9y
GXREXuCV6pQpOMZOhE9HFEhoU3flQ8x14eStGjpFA/Li87m8Z3IfjxFG4GUhfwFZFL7q8pVhx6Q1
o+x1D7n97JZ2bU927hhOYb8Fq8w5i6JYroXlcIt3p+tF6A06w4mOZssO8ZoTroQVBzpjRasrTHPX
n89wzmKWE6SqD1oC1RgO68URTTQAoEb1+we9sO4ahfBcKaLXJG5/CnV+pu66XH/z7D6Otaige5GV
1LIqdA9d+kXVviOc+flc3iFQn01mzrI+9OVQw6WUOPD6ri27tC0bbbpV516+qg6KO7bkbAPngvPN
ldeBHbuifYalsawLkMIhhD5Lvs7vE5WaxQaDD5LrmawMh7hEJtHx4nyk1jciiOcUsVxfSXEBrqzI
okZENyWUCxBlI/KI2iAm6orEQbvDFGXKVp+/l6WKy/tzcb4QENOtNKiNHb8XsQoDDwO38YC2xvCt
lZrWjjXyWUMIpsu2VD0nyxVva+R4PEC5atAwlT3bF+r+DrcMfd1aVXVXlt3XXqqTLzCeG3csRd8N
VaSNP3/WxRp5f1RFfW8zQcEGf3P8qBNJJqGdPhysyRAQiCyBlQzkl5+Pslj1bGUA7VwiZPZQ/pAT
OB6lVjtFSLvWOIwE3F/DFAeNuKhbB80+Y4NBW/HnOfJfoitEV06MT4iuYfvzmN/Kr/9NjNatP6gi
oS0Gww6qiclp9zcxmh/NGsFomABDYQxu+Q8MV8R3UCYltFHAvIp8vL8ZrpL1BxU5sCtUWGZxEPqF
//d/jxSb68WfP1LzFths4laSQ2pPOH0QQM2Q5eNlMmmJ4SeWUBxEYa6oID9VGW6AmPnK0wLtVUay
+qYJwdrZqTxSj2k7PbKzSpYuaAhMOAKFQwTGKZ2Q6kX2s7NxM8y2ZjQ1RJopdqBi2VdgWov6pqjF
4BVgS3zz/rr/u/L+QWz/6cqDYv3882Um6B8twPlf/b0AMZebu8oci2g4zRzPvxcg5eM/YEAhVEqV
F9DzXHr8e/3JrLG5zEqRGYDJO0/47+WnyQhYgKWHeUHOQxNX+Z3ltwg+5oYCeQtkLCqRNAW5OY+X
X0i5oNGLrnkStR4Ry2DsQ9UpJl3aDWXYh3ZXJSmIT2R6QV+rPXmoVyilY3gG+ZRhlPoPPaNRMONH
i4eoHocfGRi7+MxZurj15sfEIeidlgbwkzBicWQLeqFOydCqTwS5cuKqWms9yoKlXXtNlD/A92lm
74xsGFAb0vInSejV21rrhKdcl2hEDkqUvH340vd/3vgfN+67D86/AgGKtTwJ1+98Hc+qCktmdYfP
rq+Y6MePaDEGaz/OjbcR6abcbqvArNdx1U70l5XBujezVKJJOUriYxeF8UtgjCh11A0ir0akFLcC
mSMNxVaaWpt0WRs2M1ujADA6GTfekGC10wW+sYfRlpJhGsY1DUh/W8VKu22yVniZyq75YolIIE1V
nA4rOBh95o5Wmn9DgCu7RSFJuR25qgo3jTKR/3kSy8kWYtCSm0STujuE57S7waPlM0pjcCv1qEYK
hjCLmgdaPqsa6/H92FXG96DSqku/7dTXpu2Fn2SGYOpHzbNsQcFOSqqS6asZitG94UdBtSrLscKT
3gisfoXNUhDQph2ax1xFHNiVEGuTwc2XuXVJJ717ynolvpZjo9nmqLlOTlILpbCaxrZq7SjQA3n9
+VdcZK/zV+SEB7nG10QJDJWB4/UfSA22ZYogvoqZIgJ1VrLAKcdRuqcJiWmzVJVdakdUEL5MoSLd
U5v1NEepTKTKBJrVte1PUXVrRL75dYR0EIHYFv1sMw5Z+FCFnXSpSo1KKUlrlKt0rDVaCUoO16aT
qyulT+Wtobfa7Th2/WUJyoSL7p8X4S8W6RLbwvXF/cT8FDD95H5LOX60njtZbqf0SQiQ8wQiXFD8
G5H5ewZiQfs8zKph15tj/J2LJ9CdPu6kAH+fbHjWfNX7quN6g16wgBLfmSebw59/bR8ON0Iimnd4
XoKDoA6+SEMSUUBWbSri5wES5SGPWiqCFv2Bb0mXlpLt0c3KUTvz868T7eatWAoyVvD+gDdfaaoV
rzQQk79kZo5u54+bemmryFMZAHAoZgDd4PmW3WVDZ1RBMbNnNGel21yM0RXQstx64O6VqLmorS7T
7ddoviKhGj53amGg/tXlL43U4MMRqYL8wJ95PrPw1IekmkrNTqa6+47mcnIHKt5v6YsnevJn+Pfv
H30+qY9fKPHDLK3CEUhuYCxWcioLRDSDVT6bhSC8ZFqobQNNz1/qzo+w6kpLn8Nz0l5bTa8V25Sa
tLU7yCZwVSQzPtduWgJ95zeJcRTcFK43STkR+Asty0+LUq2fy8kqdgVtGxZehrSwnZvldJCUuPBd
r0tazZ4kPRUgxMxLoMrN4UceagD6Y6PXvrRoZoP/KKfuXCL8fmccv7BZ2A6eizJ7L0nLvTEqKbJu
o9c/4wlXfI3wpXlMK0EM16EM496GQlFYa1EQJrcNOkDXTVVQFm8r/QFsqnfV65PxfZra0LN7zDoz
26cgvlNC37hrZat/6pSRTs3YWd610SJw6FRod74ZgtgN66CvhQPgku4pqg2DUmETDV/81uzWIUkT
lpw656TelcKjJzZ8rbE2K1RIhyJ4s2gv3aleVz/ESko3q5v87NzeJPJYLCVUZNFioyBBGAzzi59/
yHF7SUxDMRanZ2/wkSaHM9Q/WEj/3eW5TMcN76a938TSszy0vmmb2FFepmJSxnYzGdK8YWpvV4Lz
xydyeD1zbpw8G6ILnGakv3RNiQkW+Te+ibKZqb73DO6qAtaPrHxtY0xTTbbRiNyUuRml+0Ruh9uE
2vCDlWU99iPY2vl2Vs81VLmYXoug1n/SOBymc5HKvM2OVpU1d605z9A0JldfWn6XONQFEb5kL9Sj
x8s2raXWNgi674si8rcyTJxXTl6tdYS+DO+aXgqfPSwgH3Oazbexlo03HOVGSiG1EltH2X/++oAE
LZ4PBCeHhEwVhvCF0G+BdTd6axBqI1FfJjUTOhtBH8NbG8YgB06q+NU3a6w9YokpFSr85BAAWmf4
xyQOZKJWuzSjSK1XQhGJ00UBxgteRESbaqMTNBTXodgr9VpM8cl0wrL3cihhbT2xc+pmJ8uS+rMw
wagmJjHKVRn9P/bOZDluJFvTr9J214UyzMOiN4iRQQZncdrAKInCDDgAdziAp+8vVNV9RSqveLN7
26s0y1QKAcDhfs5//qEXT3VN2EiVAUkd6NOmb2PpnQqocDDrs2V0l3zrIPWItlIE8kWUqvNWI9O5
aW30XvWdMMTiFgJFKddW6+vz6DQovcgRmBwExyJD28jEnn2xeuawk1M6+U0xCZNPWUTLVxs5ztkC
8/M7W3kbPuGAXTQbihNyBdtSqm++8MtlpdMcbYI7MXhd501YnyOHFOzhus57Rh6LccauimctUhVm
mnDFknSliqgv11M3+w8VcyuiEzODKQz8CvXF9+fB3NhmEYbnHCoMavxIFN0xDHrGoagUEn3R1xzX
O3vwJ/fKpwCrdwznpb0abKW+p0kV3Zg5bM146XS0T9O6MtZzHswpyfKadd75znxToNu5lwzA+rgb
O/xQJvQnySoManEbBVl/O/MByYvM99tbs5T9Q8cE/4kSa6n3g/asS6vuU5eKB5PweBmswtsqqjyT
8qHqzoqltZF9T7bzWkQaqzqtM+aWtY3YkjK8yuAKieZguElyx87AVEYsXvA0o8yv12amfLmVdpif
pZm/PLASsHIO2JSA+M0mvMZ3tX6yAsN6dns8vhmnBw2T/WT6plQ9t4xiJ+OlT7vyzkxaH+Ur5v8Y
vSyY0sdVNkXOKsgY2sZGCndo39WtFa69iWFb3Elf7Z0wl+5R4i111Vipl23KbCR8Ycq75obgiPq7
PUnUQT1V4/xcNB0Lgkm7Zgs3Mw9jYsXeR/HbPPZs2fgImCr5DpczuHCzwb1AodFihVf4yO3CAK5i
jFC0L2JnVupH0BCdtRZ1DesW+fCpNOzC5qsOguDYlwFxHkOauONq5M/dGX1oXY1VJI5TkZPWEMos
S1Z2IbPDIFWUrOsoKLNnpeYhOqigHdKt7fbVHPduGj7KHovoeGmi4DFXg3HDRAyeXG6J5tpo7OHS
M8fFuqutLOVb9vnKayrxMXvSDD9uMydtrnu7j56Tymgv+qwLITtqzA2IC6SdxNs069OYUJesjl04
2y8wZogRbA0SQUvS7WpYEmazh2Ms00M7QEw9NEGevdhLp8KzIjLy5cobLZWjakNwS83pVs7dYKXp
E1qE0V0FemaFQ+e3ptgCqPPjejS684rZI3vrUj3oxnVuR7JGf8jmREiPStZHzu55iQ5xLDZRusx3
Buoy3mSb519nHGhFLGtIwGIq+oNHwU3Qc+YrIFKPfCB7NofnELrZjQmd9JXZZ/dszXpkIj4nwxXb
oETwSPv1AvVB3FZ+sOQxc7XsusjhCpLmZ/ckolmdxbNltA/rdOxfHatIv/Zs6ed9bakytprGvkB4
4SLhZMhXxoGdhOeBLpaHkm+qj5mc1IR2TXa3hw7efJ/7LPD36IMgzJoR0q84iRL7uZOh2a2zljJ+
XalcXNmS1nAFmQ8uSudIskNYBm6JpH8M71LXra67Tk/TmuOzkHFoDMhzbGGO51Plp0+9Gu2TIC6x
BtJ/DWu6oBhf2k3SqpaTQHThZUBMDeQRO+te62DMv9ZEqXZrL0FZsUq7eQhW2eJZPcIfq4g20lrk
Y9IVVr7Rvc5JO4EmcNM3S/fYOIlxmSZFRcrqANZxajuGM/ZWEx5nqaRPcW2Hjx4WrA+m3+GMNWTB
pdeObR3roateCzR93WZxusyNUWamHDHl7B3BzvpxNRQRvzgdwuyYpjq9lbzWbBUVC7TcYo6mJC6n
yC9WaeJnIWNz6V8zHmfnyP0l/86CkgczNb03bcO4dGqrk/GMAe9rGAzRQ5rzp+JEBfU9x2j0nMpc
PUCp8PE+m6sXfMGjaJPCRE62sDfMEFNy+Ma8TT0+1UOuqhWZfoO39msfVY495+QeT0XJQdr3IrhN
0bw/L2YWXXUcYLjrqzy6blG9irjPTeeWfjg9DxNglmLy5besc5GD5cqBAmX5g3xwkmiYd7nZN1/S
KdV6De2B3SskyesHaRHufdujn4u71Fb3BDzVnOvYGMDjmM360EXoKDe969520AhWGeTtrb309cES
jG/iAKHQt6gwSZJAyEicemJMP/QgnhATH5wimtBlFqXe1K6XHaPB5zp5UDUwLJrlazEk9SMnbj/t
6X7MZuPY0nh1xzS9a6cxNOOo8YIzq83yIXbT3t+2OGW78LisBZwit3FWLpsF32SpI/PNxSe7Amdh
ZBCNKY1MUCGU2KS6EeMmGiz6tcyu79p5GS5Jth79DVb69TXVAP4ougyuCl5zsQok9MUNkwL7rndq
ysSevvzWHFv/ntuulnWZN/BhZLs0D01hLUfm2e4ZAwNtXoZZ7WVbGmzj3h/zJl9XbDT5uk/gWGQe
O93K9077jVckPLuR/nEPDy6/IUZFORs+4OgO1ogrSe4phgO5VRC9+iVRHJ+0jBcYD6MATAM2NyTf
wcWc6fBeNX6BCHcp5wfG/C4OxEtv3uNJ4D8tdr18NXRbCgbnIpzjPHNUjh6sCdPHQJVmfnNqeSHJ
aZk7XWxkwijXbAehz8fdS9bI6HvZyrQT/74uWseNmxkWdpyYesHQ3Mi6/AYjgmovuyCqL2q3aQ/V
LIpWxuYUuGdj6igJX6gWYjMELUhTb/pJfe/mi8OtLYx2IORgMOUnjyRituORXCxI/aHmL4wFqoJx
lVnL8Dr7kyc39TLbeSwKYhHWhqnZdwQgTvSj9as0eijRM7orGQj5GGWgqOe9ygJrm8LcxxgDeSn6
edesiqu5b+qeIwvDZvy0E/vSwQXI/TYtIbW554xHr9K9fVAwTOZNTnXeAyCq3t34AkPngd3WPiOg
HOLbPNoP47S02zSLAsLFFJKDVV5kp3To0gqe2QBL+Has+2Iv7Wlu12mTOdNe11l6O4RFe4U1SUGu
c1kEXSy6KWtPT7gd70KjmJNDu8wBjgOQQYMzwRJxN2SEwySvOLYvCi/l4YYpYc/nUSlFdSZHQhPW
oA8G2ZKhOMKu9KdVGxHaSoS64gHYfdFMu5FZodg5QjTOakgx7dnhwKbPCoN8rl05JN41eogwWndM
HNW+aweRn3X5nOrzYWiDmk8E/GjVD02fnhuems21kqNxp0zbWzZ5PcDWKDO3Tre9GbTz1i48q9gw
+Io6FAcUJGcd9a67STh6vF0BADGsGhy0fUTWc/IUpnp+rcIQlQL7X2GmmwbI1bnMiq7Md7Ikgu3g
9Z3Ib8rWSsU2OXnhnYNLd1etLGYAS6te23PapfRLkEPnPJN5nNtJeV43UfsUIMPfsFnN0QaqlYC2
nmi85/tEYHITuIvaA3UDvRZmohWOlWX4GAyWfwdYYlwVaZ1jdoGR2Q83kuVzkjmFE0MEUgdZOKCh
Ody/GBJ6vqxkWMlzkgyyfWtMIcrKEOrmrp5N+RANqX4aBjq1MzfroZ760WR59A8KxVPVctyQDCCm
nQaA5LTVSRafbFgeBxB1XEcSo25jo/KbZ3J7J+u2QO5RHSMvC+0166f7tmRe/5WWsxPb1rSW2wQF
QrH5x1AgkjCyZHyBXJAVqw59fbmiO0XW8o9kzilmRDu+4DDo7NNRvroWRMnRN4vLfwhYnJkYPEBC
PwtuKhLYk82g2ymCDxo2n2CUHyBYiLvMP1wTsgiOjnBrP3bMkTOKoCO+68VcZmPvqCi/sKJp3vfS
cmNf2MYB03gXQ+vF3faBZ6zHIRBf3KQf9hbI2r6qMvKku8QmAUpMWzrMdNNB2zwObGYc6sNwbhsi
2DR4vmywFevWptX026H0ko1RdeHjXAXGJ2jcT8n4f8IAp5tCZwaZI6Kp8hyY7O8hlCUagQ45h1+X
wqGfQPLFCS2C5VFipNMTTd+pF3Tn6UM6DvlDpfruyXPg1caaPFzI0YW/Z/dRX6FM6Oue3K1vY3LC
x4RdFZw9ofrWW03B3dJff/kzRvAzU/TDbz/5PjPbQOYQBP6H316MMscuPGheu4CLrDtVwRYWqGvP
OtLVIN3apCE2pmnvFmKkQWXJBh02bhnVt+VYi9eQkIwbeBqwO5POG2/bOliOklA4GBIFTuVxOeLl
P+J68yhcmdIl9cLksEsakxy8yTY25YITZQzndYYAQybNAaQRmRdbUf6AU0WzcGoijibisx2/RDmi
D9iO/vJChhXCYk5M/zwrc/HQ05p3cT71uVpFvW6vDVvQ6LlBODwMjR6aFW433riqm1xT4GRRVtz4
OtD2yh+MIY290W8vQ8KL/U2ox+qJBmCRaPealjwA5ijXkrzvV3NM8GNshtoZY6v07YuAMuKeT7lp
Y2LVu286D9XRGzPvatE2IQLJskzHInQhHgT2LI84EPffk6CST32fJ0f46Xm1KiADDmuJmK/aBUs4
Qpbx6cFAVPx+q0UoN9R+2DSqovEuAm9QCra1Ib9kCttD+KoeUQ0L2Yd5OkRbR5TjY4hT9KVvz1he
9J2dv2JgpIvVWPIhBcqqryqll4kNzls+i6j6gAbzOeCvcBIeOkwbGbV/9L2RdiMaqcb6NeTFfq/J
UnhuyWG+cxQx0fTlJER6MsyuhiqkJVV1YG4BWcYrtvLltqJpJ9MtsC50juj+E8TuZ8bYr8sdloYN
ygWH1LGYlnz0Exjm3kj8MnFfQ9mk7abl9r8kNpZhWz371tUQDI2/I+ttfhZd5dyAYODyaY4Ue63l
qb2WiToXczrQdi+uzcGLPm5n4JF71SkmCEQxi+EMeMB/nvqSKM8qcyQAZTfeG1EW7bzOZyBXtBVF
Gzub0a5yxogWGwGxZmQezdcndGoH2A4xYOzyIYTWmk/PdVVTQpQkuF3OpiAZElkYHOghpWLN5LQU
saQj7lbz6DVI0nESuyQizn6AjC1ZXcHY3weZqar14sDdJYkGa6+w6676LK3qdY/JCwYtJXVGnOi8
vJwpe+aV5GbOFtNFUkkon0Rg2DNUBFTw5I2gXSvpTdk69ppp+EOrc/XJvO6nVvjdy4LFwUCBqSXc
ftjGH+bVjteZQkaJ9d00W/NraWprh64FmU6gxFmVDt0+TLLq0i3QsmT4Xj90ZSR3s1/3B0xT7V0x
Bie95rBUbFuugdBD6e0i8bQ0yYy9WMzexwW8JsG9CK12q8eGko29jOaISGQ+PtIeE5v8QzJ4jnLI
uvWkcooqwfDHGzp5YFcQGwYG7loLz97/eWv+7ayE38xJiUsaSjvYqR+d2JZgkU3dOcnXskgjZ5Oo
NL0eBsYH26IV05sodf9kYFrx5JDXiJON7ppq3ViVdUsfYpCiy5D1mNQ02usknApzS1Ki2a3kbHU3
ZkcQBcGCg7hK3DC7KVi+F0ZTY2tbGdZXWSGOavLBPJzOhmEL8mV/MniAx/AOnWYNuxyaLpZDVHn2
iRfz/tgcYBIvhTupVzfSxQuofXbgnCW11wM+fNTdHF6OFgSDVWGrEqosugfsHdqpurBGSfBSitPD
vcNXiEJyGnVHsmw5XdeFFT57/N/3lvSSEIkP9di2mZX7hf66JAOjLQ8KWI263nXVl9YBOYmDmZxN
L23V3iOK9W0w1LzNQ6G2aH3tFd1Ilu6JZFQSaU5lfpMUetPaS63OuQfwqHELEEJfU8QiRSp6Fd1D
tJisY4h2oSfhDH7/N8VtvrlT7fww9JgiLFIeTO4qmPTeBtzG2DqZBxGXkT1q2Lq1T9ihlV97Q+5V
m8WesmuRBc4RXyzrSUW1PM/k0NyKLpovPaAjECjUk28nOvUa+VDJBjZxEpnUjcfcbI3rfhbueRmQ
XxXXkRs8al2iPG+AIi7yBlVCPAepeCMnZPwOntQ8qxk9ZAxnD8v6WQyU8SP997mu2uLNWfpw2Sqn
nazNkgUCZRKkiR5jbnsOds1cU3I7UxfO93QHmiDiSfRQTt3KSy680lNXY4kbZ9xhfHa/1IkHRhLk
0r5K4CqMN/LkGQijEwpVuE1pAIYUEYcMmp0qGCCnWFM59CJJ5UVvdt3rU2hzy7dcFYb5zCLhqIVN
MR7cUk27NpmKicn91Pib2e/qK2uZCQ7HZmpeTeh+bgIcg7/k2VRci2AyrRitb4PPzmRJIuiGyBtW
bpVgBh9O2i5W9MBWSYhyMl4ukL1OPcNIo8j+grl/YxGismMnssKdgoKARfCYhs868tpklcBxKNaT
EbZm3M5NVyGWr8crtjj/PDCAkQ923jTuIWsbu3qs3QgPLktlVb0VhWUcCbm3Ri/OO0gWcTMVw1Xm
pQLGepsr8Oaozb8OdghImWs1kxFa6ewSkCf6Zvs6u5hw6dkvzpA6W8gf4VFEqex2Jb4M5Y6Q92LZ
0moHe4VG8toPR/DK0ZVJS/JmNyRnnhARGsEZ7+FVFybFuJkl5P3N1PbwJlRKJsDKTQI/ZWDjE2+l
aQm/Ak+V9+Yy+ss278HMSjkDUqDsctutDdjyhaW1TPuiPKk1hJNW53KciUTM6paqzSABbasHLfqY
9c+co19KlHlYsU8XveeF5bnQtJC+DOw7Bh8koTp44G2zoYvuyka0l8toSX/tO2l4H3YTxI7QSu1b
v4RCE8shH0EHSnmTonW9C60sOFjDqVNTreiKOJd+tMRD6CFvTpF4Yy1Po3dp0hWCWFV2fcQOxKE4
tpyDaepAbke2iDW/Ux1Sif8qIW2TfcMOdooVz93xyS4z0tFCya+ZKmY4py9quchEKibgmRLnyMlp
68uFwVK6S/yxNkG8dHVZjUtwl2WSQKBiKp27oG7FOXjYYm6yGSAP+H3K9XqsavEYTYteNpgbdOcd
0XICV5Om/p6batQbtCDhtJJ2V8pYVqierClnoAKr6VBBXshXQVuZ+T6ZEv2aNjq4tBHyraIxCh50
3+H2ltWOXZwtbptrgomXso7LNBKaPaGSb1BS5FlfRBDEnK59zSZRPySW5PAds2EIAZoI+l7b0xJh
SkiO131qREz3KG9Ir5ZT9k1Nfk10UalRdxKsdlR+WlWrKmqYCWbFtBvC2njzqa3yTR31ub+arLB4
Mevxp+bNEzGWwSk9skBVe5MLr0sY0SX1zWhV6kn25OlmlZPezrki46/3ZfowL1N7bDpAmfXUJxjB
hWQ/OBuzNObmzFJB9xawtNQakZxVrBovs6JHNvbcudRdUZs7fMokrT8T//raNfoJhEoyTt0moafS
oxoz38CQNkEIZJS23a5KA43dNmu0tsGADVHtHXhAHmeuT9QmpCdcMUox2c/ayibJqKyLMG1q8jko
tqTiJpdG2VTw9jF+uO0k5FCqOqlvhrphdZbV4NyZcBz01nayzmCtW9V4cBQHQJcmwSsDhvyiHQB0
4zxBa7FhKOossY/AHGVgZljdBVjVcEC0xWxNWLIArnGj7NpRlqhv7AAnvjdoeScQgc1QbZEFBs0Z
R8iSf4UG4CAPrtLii+fUbskO34x636XlZK/LUrsvSgVTfkVuWnWP8VzVruuur7I1Utvih18MbnTZ
o/HFNNFiorWlm4PmoHGqvCT02nafRFGWDx20xmKLC5iXrzLVZdVK1i0860EYPuSyZEn3lTylSlKT
af8L8ENX7M0pCeajLrVlX9ZBb5RnKVX1vLb4eBDNkQkP6BkOiV7nTubtdOeEX0xzmKg+lL/F6jcB
4Cy8Efkm3Fy1ncJEGYwReo85ldsKLy5z1eBR6XR3Vj4vt4M5K1DbNOisDShYUh4MzNSxPQkn1cbV
pMsTnJgbU1xLXX0LAsmQDWWmfR2VufeMYQ1R3yOpAOJczzYznxZUZ44DPGNFnGHhcEs8HQOzcFjE
HUaO7a3DRk2v0BBT7Ou5vsuDZO5XXeM45RqjWp9c9CEvD7wi86I1K9M7r2fN8Dq1x8bZqlPdvArt
bPEfxyBJgSxaOlm3Wqp9JrU8iHzJ7c3oZXn2SG4J6YBjyykds6ML8Shon78UJ0rfKsActtkkxaLL
NSmI4howuf9eevRRsS49RnpMW7MnNYYnJVvt59A5ssI6WsLODs48WDdeq9KEPdJ1f+DuK/HNKY3q
UBh1/s00M9LITnQtXgHVbmw2DMoh3EADwQlPsm84jlgAqXNO11JI4C9TWNE2yu0OIfUUFDNTzLR7
8fFtB8nPa4BiY2yBhpYGJ4uxichwZP9OvwRqKp6FWVlfumr0H2Rjd/K8hD55REKVVDtPGzMeMoHw
SXJjciNXblR2ZISOtryspCBsLZViuYwYzz9UXsfoh7houTZZDmLjZFbmbXPoLsaWamNEVJxhdUlw
yoQAvlmIIrZ0UXyJyF/c5QxtjE0UTkByUZZeOKA1D6wNpt28yvYojBlLncivPe7AqbL7sNXqLjWz
+ehhy2HGOjCKaTMPvXuzNHp+mObmsUgZFUUhIv5YNqHGEsBUIlhrHelbY9LeLS5mExJDMCM0Qv3Y
HmUtiyZO3J7HzFiAf80UOr83IQzt8sGHAdyKBKNx3BX8ba0rN7wrmqXPN1VajmuSxMvLplLO+WiW
2bKxlSN518Ba28UR6ffGmX39L0ju/7PU/wPbil/ayPWrfP132tfla/32P//j+lWo1/9xigPbqbx5
e31HVT/9r//OAvOif7qIVRBxQjCKSDj+P0x11/wnVitsHc6JK/7zv/xvpjr/BYXkKUQOlQsWcVhA
/iKVsP7pMw6HpQ7igzUQ4twP0og/SSX4Zb8yq2C7B1TPqC74C4MQaPJ9b6idCSNXkqguBhyCQDcc
afxo6Ao+6bFP5Lb/RBhOpHpgKg5DwE/0Vd5Hm4w6WVqjGkR4YTBn+YJd77J2sQS97ME3HlPDch+J
OrTPHKs2HwFf/E+MbX6/y1PuXojXNTxOYI4P/DajjfrBa7z02JiL3FllWK/rSd/+sgCu/3U3v/Jc
/+oiCFswmgOoJu/7A8EvMwNZsfVlR6CCZGXMXb+qmBet/nyVD1Q4nuQp3QX+1SnVlX+efsUvNEJj
mVPQoDw7mtgIIP1v6s0SLjhpMehf//lSf3VD0A/IF8J5Curdh7UBMYxlzRDwWMyF+ha1oQENrXc+
I9n+1WWikDRDy/Xw/vxIPpRZ6M2R4o5oHqgfNSV55ZWf2Vh+9PQ6PTiMK048XgRLjEVOD/aXB5dD
fTes0YS/ELXiODgtilDHPLks2W96mPB3AAregJ2GQJRZuz7NJTd97Ud/fy3SrqBOwTYGg8SPMltM
V9zE0PAosiFQhyzEExhNQ/Xy53fHBvHhg2OV07YjgIK8TLDJ+7sF46+TCV+BY1ea33UAzynyxY0H
VTCe7cn/+yuFgAHWCVsVUsXgw0pRPPM+j/zsmCtXAR7QvdUDffqf7+kvlj7KLhPNAkufL/kDjpVA
/feBIYqjs0zJboIxt+7q+U0zZ/zkI/ttSZ6opjC3TgbkJLG4H/aLuuwtTCaK+iibMqE+YvHsIYFY
n+wYv70kSNxgcyhxoIwSJ2K/f0kYmtZlGAh2DEYzaz+ty+84vMnYV3V4A4jxmQT/99uyUGMEpxdk
sfY+Xm+2CH3AXCQ/JkterrMTzQBefr3582v6/Sq2T/oL7xxKMZTnD0uvY+LRhQW2M5PtWWeM6sZV
K8rPXNR//54REjC3NrFo5ZD0PkqFWo877IOkPgof0gaNobku7G76jrFPtM1kal8BTd2Avg8/BCTx
q4Q6fNUuzNP/7u16GGoFNhSj4LR7fVgrgCYztL0mO7qZO28yZXxPyGT5ux+Yyw2a9sk97kTV/mls
/Mvmhfy6VV3OBxYlUm2Sps/Xc+B3/49X+XArMAuSoXLm7CjtMlpltguep8P+k6v8vup9NKAesnXW
Pf57H64yGyiHxqytj0gRuj3+dsPWN4z8DGuXeV0y7/uXkvK/FHH8tm1whHG88H1BMwyYo77/ysw2
1CG1NDZINSwEx8nGJKZZkQ/0bHBx/u5q4ChjG4QJju3Rb9Ino+yhpRuiPfqY+JxLmUBKGKvq6v/i
Kh7PDhoOO8dHexCnnKdR4sNzBGszYqdGLjHM5WcCwd8fHPcSnNJVmVubLPH3Dy7MyIM0LK89MqYJ
xWq0DVWDeA1wsWcp8/Tszzd12r7f1YjMXixkmBbiEY/Umg/vCdEeip6lFMdgcKwQdgt01AoiabKt
wyW8TJnXfp8N5R8nYUBo+/PFf1+UFCDU2SZ+kAgDP14cmYnbOlPQHVspGc+X2GqlcdX0xXMGovWS
VSZG4H++5G+Pl2oHPQVbGObEXPbD47Vhpw1dWg/HdPLoc8EIrxeyyXEWtbxP1stfXeqn8gqvQTaS
jzWHE6S516hWUvtY+o34TfPYTY7eTaPxb93yf/9r83iEbFM8Qz4DLHzeLxo9MxGwmmo8LicCmzsE
elcrKEspGN3Tnx/gb++MioOu5BRSD5MbhsT7S6GI7TGW7tWxD2tGp7yog546PHhDQ+5dRIifVG5/
8RQxhaXrolC1fHTH76+HJxwO69GgjobNDQ1wJdZN3+jVBOzxSb/027dwujXUy6jP0FLRtry/FMuv
n8xSqSNVkPWqYd2tjBT3jYlR1iUtf8tMMYKBGZBk8Ml2efqr332Gp0tTEJKHeYrucT68wGUBQpcI
bEDzGnPbocF+aZxs+SQW6ER3+dNVPrw7v8u7VEW2Ojq1+Yyn3LSx3Tza10ab3BdFpVdLUui/Wz/+
vDPqa4jiuH+eBOW/dgBOA3JlE/ly1GEZrN3ceOpOYloMadJPaoK/XCnYNoEf4tKNdOn9lXx7ORmE
BeoYiXpZtU7uxIA2zgo/nc/Kj7+8FHu0f/LDPvlRv79Uw5x2nENfHRc9tnB9TfPJTMzlkA9u88k7
+yAYp4vnwYEU0MPjfMKX8GFVDrY/ItyxR8atHcEhwg+Ly4U8mANaxfRoqslu9pMIPMhIZFvCLktr
+w0aWnPV9aV102deZX+yif7Fag35/jHSh7NDVfvhJwnSe0wOw/E4a/jpS6LdgzvmySdH019dBccA
eFv0wScp2vuHvOSLIRfJVZaxSkiQUdO2pPzc/O39jH4ecORn7ijKnPdXYTQq1Wx7+mhDPl3lHIM7
sy+6swD/wSc1DMXf3s8snhrNvQ9sgfDvtLR+KSr1HGWDIc3lqAukRDBo+1WANHyF+6FY/91bY9Hg
C0JTQE/AP95fChlD0y54Xx4Ls2fbqofBtphFgmOsjU4HyNeKqf4s0vr3TdSF1EExgQsDHIiPwWtp
UCcdRP3o6Kopmo+FxYh/Z8im6s8YKZ8mDiOGgddV5JTtsQJwCT5ZnL9vcifmxQl1oq6xfnM1VhmD
BcQ4xtEP+/CgcfK+mmtj2KFfPAngB2Ny13D4oeT/+Wn/vlx/mqwhmqQ0xIfl9Lt+ebFYnCSgVG1y
XOD9bAhmRYvQJtknZ9TvVzmdDiAZ+DSArX3cDeCBzpPfhgkzWrlsZ9fONvgLfwZCARPya98dFQFl
tI2LBlZXQKgfex9PGG7Fi7avupEHdjMFk+FuhlB74U0aIbXfnkBShn0dsoaLNOptF9PfpmU+UYho
qrcFJuqwEa0a4+ElWUyfbMAed1NzVeMwj9OycgBEHFebxhkFTe+sPcLh2hjl5lSsPTUmD4bfGMA0
s0NUb8msyl73o9HyIi1S2uBjim5Yqym3JmhNOsxJ2YAe8tIXSz2vRFIvj1Vj5+V1qXK+MTsXg3/e
JEMOMzWdStEy0lIROiExOt62H2tVvOblqOXWGW0X5YPCM/OqxAf/hzf01hhnUWVkF00bCvfMbiIl
b1SVCvIrvbSWcO1hzuwdWZsl0nk1PKX1EgTrGiVgehGGCB3jaXII40Cyjs4sq+AhXORWJS5Mc6oe
pAx6Z1OAUOX3/ow1LCpQ03mdYILYl1kJl/2K7OIJZn+zhC8DsNKjYQNg7ZaolNl2QPuZ7pZSJ+qx
KrvSuIAWUgRnTPTIs4XyT6zOTaGZGsZtTdzM1eKOht6abFWvjjujKcxqjC7P2mY4OY5OKlz2XSDg
tnQ4FmJdRbpYEI9t5Mqz0S2QQDWMS8JtYhvTHf6FVrUWeHY89bIWkL7RFLWbweWoWjnw/+t1GiX5
q4CjdxLmeRhTSJDcM0OmZbG2YH0NDLFqVCJ1mQxfE237t1JPAIOUkyPum9Jts40QbvQG4S9cCNOq
ECvmkq5hl2Rot9aLbwj3aDSjp7flEjBmjiOY/s0mA6gIrmrH8OWqMyoVfOU8RGNklIFK4f4ywgo3
sJmdfNUaUfvVX8Lhq9+3wl7haVyprTvotLwp+9yeYCPWpv0yAcdlb0sQaXtvMOvC0TIxq//F2Xn1
yG2Ea/oXEWAOtx0nNUfBkiXfELYlMRdz/PXnKZ3F7jSb28TYN4ZtWNVVrPCFNzTHsY9KB5VbO6L3
M0LEOzlWkqmPgU7l+tRY9Gn3rpc64Hop1qXz0VWjanzCnKmxH9PWwBFmZ2VuZ+5ir2+Hg2grA3+H
VFWyQzOD+do3aZu2zzY+eVi9ATrAChG4W3PyBsx/IdwbdKWQqSiHp4aGX9PsJsMaxbNrDdAlK8Vi
uyd9k8fPsCAy3IFtpdV+DMi5ihLz+iQqL92YWcO+aMBM8l6ARH9sLUxoz2DuSuVvkBuF2JWOl/WH
QleL7AzkG6FVdJ/sj3QRIjfaxxR81Z0dVKH1aHuRHp6crCzq89wB03+MU/7n3QTDAdRX3XbhvmyH
SH3ipTTBs/QZDF1qFXFwHDpAyTZoDTR0B5obr01dt+nOHl1R/pWMVUTJjrZDLb7OWm8HP2YQGeG3
iSxpQFs3C8cSFws1j7rHck5xVd0pqOw2f5dZZbWfUk779KKUZDnn1Mmpe7elQd0AZRaUY+oDxKXm
R4fdBttCJIXKnXVShWjs6Gm2jOnBSIdfKM/+M0bU2VIta/Vd25VgXHXtZ6RZ39vaeQ29KDvYpfUZ
2A/7LYBk09SWegTgnP9quhGlYgEEw6MOvxOI2uQKqH7Q4HV3btrGn3X9T9GYbKU4RK0x0V/bWKII
rDlF2YYQZRdTU3/quvKc21EDlpMqM6J4+c4IwtIPKm04ebNp7pJqKsBUmh0taYy0tDGqPoKgbBE+
n91dBgElLuHIdXRTH9yuwOs1plynTBbWsvUA0sS+JHWIZGhgKZ/yqjAfM917NUQgjj0eow+zZvwz
Rf1wSB3lxbDa5ogCcXmyqGSdEcIID8ZEy2kyRrEDMtJ/s432wXGT8uQCSfmjG4oXD4TWcZyQFcc4
N3kgoO3hnuofZjNKIOkI7Tz16TO+to781xjsQG46u83UvGYYlRARh9HRtAXUIS3/y8gtbR8m08cK
lt9e6fExwU2qeqbQEX6DM5MexDh9azSdMpuuDruZrPrJjjJxrqvkNLs5SBzrlA1B8ACfElQY1mvV
CCugzg3De9A6hMX3tQ13G4iF0Q7F57INK8T3krYrPgx54s0P6OSa2UdI6Za3V6pYU564J73uCcZX
Hz/UYW5YextpJWQooPEISFxiHj/A8HKsg6pI4ZB9osZi+AkIquh/pfGk95+8tAhbH9WCmeo7lRLj
XNZKpP/MdeSVoa6V1jz/MQmoqTN4jrDpnyq8qep/s2JU6w9qATPgoHKik2NTdpmHhk8HGsMDsfJJ
YZ8752yAV3rWki7HjS/RSNl6ykbWqW2ysPiVVzm0jX3EW5u4hxxRWQ+e0TAaL0HomP/Ca469vwMu
aWBrjVp1aK0nmGsWwqXjD9ghbo2HBOFQqo2cKKuEhmHpkDYDBzIdggn2tz5TuuGF18sBJxElUXpQ
9DD1i2b06iOFKtc8OE3vfUVRwOXBRXHzh4feiQ6oAiDqs5c3CD2PhZ3DGRgHF73rSsnNB4CFnopP
7Fx6ey/KHT4bqudkS0I1f4k2QG5jyC2EemAVoWc0ZEn8F086ZHckRSoBpamLniJIYUAvKgMelT65
wBarIVM/jB0ioAhed+DOYRcr5h8mxPZ/qxzo0B5SuhG/VAiq8Ay6PNQHGIKd6rfI52B2LWBkHlgX
grfJHc2SNCAsf7RDE2iHIu/mEsHrib4Y1ELT/iDGfK4fPGzkEYcdFZBupwBC3XSuA7ikL/UYqfA+
ilozxpekdUKK4pDe7EOu15ry6I6hDeW6NgxIa72NZ9XcVjic7vJs9NABTxINP+6uSnjAwFtYH6t6
TMJ9qHVgcD1KPrzMajq9RlCvxkNRWY35qYOPWX+oqyypD6BobOeQGMOEAGXdNoXvlSAQkcsYPJJ+
iAHVQ6wNWnAenGLQn5w66pWPuVFiZ5pXavkXUYH9Icros+6EPjQePEfQ6MeMIP8vonxJ6eVIktDr
RtL+6JACfDHRA4d/GEeZPp95LKxk33Zp2o87A9hSCzUlsMR5rHRsDoo+CiAJIlWV7fu+UPUdDzBQ
Jl5miK3G2BCnK25SRyfkWpCGyxzcF6NdA11DfaY1Nkw7T6E1cqq5uX5BoExiBERqHOBNqMpNXY5Q
M/tRxhJRPZbp3i1TBQu7sZAgsdhi11joPyifhFHhVOZME+8C2DX0/rEnbrgmeFrK5nkUWfnDkoHm
Yw/oSeySOEokOxbWJ0KsHNPhXBWaMV008CnFqZyFMZ8DurfdWc97yPAmcqn5Pk/yFObDAPfz0WuV
6Gvs5LW0xyiczwLBfJSnCgx/z24XeD/iWMNxs6nx7GZbYKi5q8s5/JuySYX8FzG9OGVJqjc7I2yT
Lc3gm2yNghtcFRyfyDYQwlmk39TrY1eL+8gXkR36QP+Bz02aeOUhC4653kIqNzvA1PdztZv6ze9R
oR8Q/NF0XLZOCerTukCn2kfEQjzWloiPWOY5h6pQtiZ4Uy+VQ2EIT4GByiJ1xeu0kAK6ppXtHPlg
raHGK+ikTy7mD7t8DvR9rRfxhq7uTYbIgBRNDJ39SH3htzDYmzzUCTVqcagb+YDxnW8hoIbvcCW2
XO5XR6FTa/82YtHcRbarVmNXjoaDvt6sV82DYpV28OpNEP43qnprA8nyrwrpitbjUlO6t80eZ+42
9ivLqB71rJmPuDJvmXGtbQjSavgo1CkRilrUmkr4L+hrNLEPZiV88IAhEGkm4iLFAjfqBGsbgu1g
0UKlUEEf4npDZPVEsD4MMcoa9ac287gmBGJPhHrfae9+e/9GlxVteCicLeqv14MlReTUID1iXzSZ
+aqGAyzbZqz3xqRvFepXPxT1LFQk5edaQj1EJrLCaOF0EhCGPLJ1HzRfFVRV+j/uz2l1IIqvdDq4
NijVX88pM2MoDK0Z+wEoZVINxbG/Gurgtcf3jyOxAiCYKCdjrrQYh1cBYakkwQwt7f50YPO3h2Iu
M/Hekg68WvpgmDpSrqMVJzfMmwM7VyLQ544N4URWdwgjTT9Njht9fu9saKw6iMMhFyC/0mIUfDIn
XtMq9d16HF+yqldfchuNqfuj3J4jpE2pFqESi4OFvRRIzxB2G1Wvdy4diPt9AFBmTxCEaQPSUe/+
PNdDLZoZapP1bjlNDh3tTrvgbui+0pwSGy/FymaT7TvAhJRSKdsuDhBCBXllisG7lIniPFYdYOmA
lHej1H27bMAL6IFKY084nMvWMjQDjF2zOvTLPhqwkc9Rhm3MCiB1VnnJ1/vfaGVKBu5n0m2XLYf5
2/V+c3oHH/jcC30lC9X6VYARzC+0eM3T/XFWnvarcRZPxGzPuRcpeeS3eo/5jVCOWvNTcZCLcgJr
PjXuphTn2jICC6Fzjv2ZvByuZwbI2I1lAO5j1Jp1ez0d8ifMqfX4YbCm6N/701tZRpRIIcajsWkg
5Cd/zJtjO+lDomCzFvkoQWq+o7WpQ5Q8lr/uD3M7J8rFQMoQnkSky11KvFP8xJqRaNVvwgxRXGyo
T1ZXkOtnyrzlgLI1liwKv5lS4mYu9kVz6kOInD+CKTUPRaPCr8ng7dyf1u3qybIyuozIDoMQ+S3C
/2aojmpfEI5j7Le5EXylMKCd6K867222wLGVXTraVHynm2ZEbpeGWcd54sNxbpyjhpBZ96kGzdaj
sTW7xsYxXp0UnwporwUUZXlZqAGO91ZnEEUMAxWBcWz2rdbZG1eSjEWuSvOINVOXN3mZJOJLXZwr
Xdb7rY6HNujjkWQQGEnFpWT1D7XqFi+dOyQv6GUovmkWI9UPLcfC+/7XW9koSM0DanMN2bL2FhvF
ahLqQFOV+E5DyZyUbYZk1RVJ8acWSl+8+6PJP+1mwkhly64HAZqUsH+7LZH+KodIqRPf7BBlJAui
ySn1u6Rhz5OddO1zKBr9ofbo+N4feeWDoh4qWzpEuPKv65HjPo49yOmJjyJWdvAqFMC6QZ82duna
KJqKp40NfAkn5cVNYrljquZVm/h4XfV/IlwS5Qf+ZRzu789GXuzLdcRv1pbLSMtzuXECSh2BNbKO
ijHMn+3WLD8nThhIKZUCNk1Cqev+gGvbhACKs4d8M9DHxUuTO9Mwh4MS+2UD4HZylf6E7Jf31CK4
+/n+UPJL3MyNS9iWr6h3k/XALUmqxAxiPw0bmEymG4IdvcBaUb8WKAQcEjQ4/8vs5AcjqrIlmvR6
cwxU47NYiRN4XJp5yskknxxlVHa14TQbt+XaCaCbSQCPsQ5x3OIE1HELbmPkHuviNvtsR1X2XLVK
/jS0SHn2mpVYUgnIe2pSpz/eX9jVbwiPQE6Ucog0sHh7+EbK4qblBYk/Isv2l+G1CYyBZsbccjKQ
rN84CqtbFAtR1WJ7orGxuFiiKIdWyhi+22EDg0B/id94mh4F8l/Ptjqb3+/PbnXbvBlP3rVvnqG8
rClsUffy82Ey6cZnP8NOgdA24jFN4yp/0WCvbiA61lZU52tKnzca1VBJrsY0RBYNniIrm0GAa2QS
uRBNo05IWSZ1y+5WkwWU5cF4O9pi61B2oruFuqyv1U1pHkZR4ZzYK8GHpIN6KhIR0VOkEDy1bufs
GscQf0Ib2YoslvLt8Glsl3YycRJK6ZazrPN4QTR7Q4zFbj8MVDxF5ogfVRpRT2odBOvoLYZ9thew
YG1aWMXwsbb04ANikOFDXhrJ41ir8zFCIO7/mM38f6FzaztAR7mdZ0wKy3uLO8p1m8EOEsSiJujo
+AwlQ3MSWkqBGBxDlyJm5fzDY19uVGlWN4FJBMX/K5FRi40HNCEIuo5GeGfR68Gr9uucBOqxymxl
4+5Ye13Ix4iyJLz+RmYatdM6cFvuDmOkOdQHIjnYU6+e7h+ktRuK4hZt29+hyRIv0BZNKppuSvwC
4IyvRnbzOYv65kU3h/zT7LTesxGY7YNWBeF7YZZyZ2Ecz7dDfgv+1vVxMutURUxOS/zUSy0kE+fq
CPvTeAJzUm2EA/KPWp4lACUYtVmScnQDonaVLiYMT310L37mHlu1bar5Z1MZ+ndqf9M5itzpe+EW
+U96ns0GRnD1DOH2hJoIeRVoXbmV31xW2DFU/Jcg9WtygrOCJw5UFoSRIpwRy/pzWsbtn04OfX5X
DdqPMbe+T6I3T6XbGZ9rVaH7G1nD/P39Hx4WigVGBJyWvcRnptNUUzomRFILg+JprWnzKSjn9m99
mHpKdZn4i65C80nRdHtjQdb2HFQelbfXBq2yjM4w2Oi9QgUO5xTBgGRrgnnFrkjokx3qXMU2RDEs
Gr8aZpQIy+ae120crbW7A5U3fDeg2oE+X2w9xQgikoEm8fUZs9QKaMUX+EXJRRuV8IBFkXX2IsTz
N+KOtTcSDD/cFUqI8kxfbwOs4keqb2XiZ8JELsQqzEI2ryLltadS/mgITdk43GuXlUktmVyKsB/B
2usRwykaUzpaiV8bWoU0d94V3iEbFXxJcerMtqKdtWU10bGCcEQqT+RxPVw/B2ruYmbtI8zsMs5Q
/YPJrdQLhad9GuDy/orItL7e38irywpbUkr24MT4WwfvzemCLdPZMSRJv+tH+qkz2lG0zOm5niVB
sjshFtB8uT/k2rpK2LasAhOyLtd1xPFnwgaVIUdDvDpROE4HpGT6CDi6mX78D4NZMNNky4Nu5WLb
xKGLOJRoSe6tOvtqdaADT8UYZ//UTkoD/f5gt6hVbmUGU/FThXnpLldz9ARaJS6r2RTkMQpquvTi
h/BIR3be2xpaKpmpfYzVRhycREfeZ3Zo/4Tore6UMdpqwsi5LS9uQHm8EKCmKDYsdpQsU3VOnKf0
XjvkL/O29dMiojhJvOP6RjpWrx1OyfbOoO/6Yrk0ATaejlvmlFwQaUYhyxB86sUZqqAPVZbCT6il
4KunNSoaXb01HRJUN19LFxnx/RyhsqS15osSO9pOjRCy3FvDsJUHrt2bIKTpA5GSUaiVJ+HNTsdF
JaowSEh9BHLcE4UrhGDMOayeO+R2Tx3qrv+i5JRdygLr8o19sRaOSlYwWAnMC27iwKbupjBT0swX
COHj+hwp5rfWTbpvSmsl9R5HgeZs9B1y5vNQttJduBotwL8wqTcutbVbhmyKKgZsEDbqYk8kQ44b
1dylvtZNwPvimv7SHoVcWtDzRMX/1KZh8EtRMnXeiP3WRnZo0OmkOdyoy8ZCy7wQdEkyifHRnF2I
+Xl07JTW/JR1QBNQnxiKfWehdrqx+mv3DYxi2fLEptQ1Zaj45sObo1dMJmrMfmYV6IyNFcJGqqg+
9XrsHO5/6LU5wuFkixGYMdVF2qHYcxQD5aDdALj9FIyt2FPUsh/B/SrPTR59TUSvbqzr+vT+35jG
9fQaywUWWIoUKaM+RmEk/ASWQDwHRZk/3p/d2ltB1ZKeNWKLYPLlL3mzkAUQv0oFbeAHiNaPu0FP
p/lcia5DKUQX+CINnVJvRDurY0JG9CjgAOheXiAI20BRmsrUHwTt+J3Zzmg9ccJhT6WGdyx6Z+vZ
X7snCChlcIVHn7Ws0aJv2lWpoaf+GINbQ6MF22BdBNWDrqf284AyeLtreCUPildvNd9W9w8RFWUV
GW0b8r+/WeGoB72FjH/qK2H9VKiBb+Nws8ch46MSB81hyrfqHKuJMnoR/3fExQWNuUSmISSImocO
ftYk9Do0ZRWggIjBmdO0/WF2xPdcH72z3vbzOY66LQ+3tVQNJyBagFArADwuzic1W8CwJdtKz4V1
jj3UNDE66TdqLKufVRLTfqMSqDpeL202R8Zc5U3qR8JJTxa1/V2Dfd4hVProBf2b6NS3k1vulAns
7f1zs3pC3wy9+Kq4FJBABRrNDLrDys6zs+hL5YJ53KmOBBHfH211OaXqgDw0AAgWXxQN9b42myzz
J2UO8BzpeyKrshrGrerG2rQAykmkPCgF7PSuV1RvKchrsUzM3FIrdoltjS3gXy2noFCj7rkRS6wO
RzROT8jEl3zZeSqxfYqx6WOn2nQccL7Lqj8BwTa/FDvoso1ncm0Rye1ka1p2aoxF2JiNSaSIWeGq
67Ly0IDX38/FGG3sydUpIZIpYb60T5YkeZgBTRF6cea39DTUvRmBjT3jYNh+Hhokjv9DBkUoCBMe
DhPCHgvQkdLQJfe6OvO7wkg/t2Y7fa8NL/qGLIvp7htKCP+hykTChjaEBvGHXHURbARCEyhbzJlv
OYpDjJ+X595rwSJmQNP3RTSZH6qgmR7uH4CVVfXguZLMUIDHbHRx0lEIzVxDEGyZsyFF4Bwjo3kI
Pk16pugb+cVahOsBLZDJOHqn0GuvTwE3dmDXuJhRnhDwNnq7eYrNLHusJjGd7bDW8UkK8pcE5Blm
EjXyXwpM1W+Z1oiN3bTyVHq0bdhJqGhieL+Yt90ECl6vVuYnvTmWj10dgCgMchWsaI2Jwx+tqJu/
7i/1ynuF3pAsz8PqYlvJT/HmvaoFhIV+RtMQi67mH60I4azgc3LM1d54hfIVnADAO/3GTbByOClb
Sr4qZ1NVlzldE0k3QuzQfVOgOH/AXqcFI4kAWnq8P7212hM3nM7dRsBKlW8RW0FCRM9Z1Lk/1pOZ
HrXaowFn60X2ZW4L0mUg/clD0lf7pLeSI2FDfoiqEIY1qiuXIEPN2Baj8uH+r1r7zrJrZnGKiTGX
lKu59oKKDDr3AT9px7bq42ynaEV1hkijPkJGLb/fH3AtSJD63xT/TBLpGzKmHgxtn8/cU0RAwR63
Jm8/l/oE00EdJKsCZ3QawB0UGFCx6L2LP1QlFRvTXttrXJWEnvRjeAQW7xr9JeBBHseasur8R1zN
f7tKNj0oZu98LsHroxMKD/T+zOXhXWTQiGbJbj3eJFDoF0/cmGYmFrpd5ru5MX3qQtWen7EHrOu9
R03hgEDRnyktqQmkTxdiBOShwPj1/k9Y+9qEg5Sy4RXS1F/coeUAscQaOdXplITOwR6FhbUI6eFP
pxZ9++zNnVVsvBQrsRJfmtoXLErS9qWGVV0bkZ2aduY3StZ/0RM88oLMcB9x4Xpxpr48oCWtPERQ
Ak/3J7v2jakJwfWjiILwziJ/GkdrMvCyyX1H74sjJC7lrCL/96hlagX9REm+Sz+jjY21ELenvucC
QyNZo9du8eYv2YUKyr9Zq1i5byRx8ScF3xjQuDN8rediOKtGWO2xEDgC38fJyAzCg42q0562TvmI
RVaEL01hnlHvTjYCudXbB89XivuE3ZRxFrdPUCgx97aa+8KFRoA3gHcAmjfEexdcwF7R4H4FBkyh
Hr+Xg6k3NEIFlsc4mu4LXJspAUfJxtu6thtJTcimCSMQo1n8pCmZygH/sBxH6tAZdvi8aTar00ki
YqzWvDT9JLSNhVg7hbL1IDNq/r6sWWgtgpm2p+e+MpXaycL74NEDNvMIjb86jRa4Ac9VEN/OxwDV
73KYtjbI2ra0eFJp0BNS3KRlWTxEQtB59m0TwYnD0NGr2/WGAZUATPt89qbIurC59hUsT3RsKH7b
EDB3XCz1HoXS6ilp6ulXNAKc2o21W/wI2rCEuKQP2Y/7J+j2beTUySxHdhx1mo7XLzLiQLWJY1Xs
dyUONXsYE9oXI6vNeeOk3gZZsH1lT5PbkULnsguRJiO6KrK/1lZU7ib+0eIhLLviScscKIvvnhVs
QYCCctsx2GLbVXPnQVmwAfRmph0eKlzz5rMZxuiAvn8gDzEplVuAAHKJ3cDyEmOsmM64m4LfNIIC
eyJq4huj3N6vvCgayB46hwQWN2Ui3WiYLSUGmuBFDATMLd0DUJIY+3hEa7/mqPbDomsArOwq1Uv7
v+/P8vZAMb5NBUcCcHVEDa43iUtsATwMUwjQVs4HD/bSfBR6r2LdqNQl9Ujox/82CvLtz17bNs1x
UIrp3Yx1VFSoQ0qMqSZhwPJHvokdq4iuRKwMqe/EU4bEtY1FXAPKK+XEaBOopwofprHK9O/3J397
hfGoAUCQQGrOyDJ8Qp8mLAhXSO3qUQ/2aKLN4XFEjXo6WznDH/B+KN+PCmVQ0K4meReffYl+wLgY
ytbIF6+R4f1BSXDeO73Vo9NuVC8k5/G3CmHujc+8MlMA8DTpaLZIYapF6KAooV12HYVPrE5xZowH
1wj2aSagXhqjF0OHylR3I3RYuRdkTEq0qPGk0qK+/qoIRs5zAdXKh7I6oh0sSHLPnkfuh7WOPmzk
H2szpLEhEZVceKahXo9WUREoAjcnwbQHA7qwgOM0u6PyxW3awafi3m4ZQ63Mjy4kOoemxfUKwOt6
xAI4hV16QeZreqvaj3OrVsOxpQVTfkXzoX73c4sfggVeHLEOSq7LLv9sJp016YbwjWwuDio6C36P
q+8+pJx1NulUfHn32aAwr5JTAJejRr2Id6fRTYXrZrBhEzt7mFvDwFdCn34KTLiQmofPunUV3j6t
6CxKQRCJ8NKJsa/XU8EBIYnnTviQK3TlUI7Ba4B4xy63cYOw+s579jJN24LorbySlAi4gKlKEP4t
cTnUKyIAtLPwuYD0LwqkuX+qKpoe76/m6igobyECCpr+RllJw34ZcwtV+MVYFEd8Bvq9qwxbYeLK
GWDtoO+wfhKSt9iRKLeKyqxG3BFGcuKTGYM52g2xleinWXcj/dTok5ZuvGC3g4KBhRWITA/JCXyU
689mRCGWXI0nfPz6rE9ONJufDYQHfs5RYH3Ois62Du9dS1hKZH0ARSXUfUlVSoTUolWNwu9sWzl2
JRTxoG+VjV7K2rSQbqXyTqcO3cDFbhS47CaR7TJK7sBO1DOY4HkRwMDFK7mZdeP0H2YloRzAQGTA
sfh2+EY6rYtSgG8rg3GJWgiZRjFtPAO3R4w/35SvD3kV8PPFJdkqCp22Oq38IRPJkwjm7BiEfc87
m+tAbpt4/BaEbqBtbJHbm1IOS/kEMVzYMct+axmA1xwNr/QRUelfrTDRnmiPIwpgoy6uvH97ADVC
K8oAEQM4ZLGQ+PK2gY7Bgl/b/b9dmXfnKXy/1g0qkuw8edKQD7zZHRX08Mnrh9pPOrT4kWu3qm9T
Q/XveH9XrOxCQmsPuVGwp7eKbJgVm2FGUcvXdShluCuGT5qr/9KzUvijUm7BvW+H4wamjq8DtQVQ
trxApsJEeCOdBz8qwu8Y/Dh7RW0+2lbv7tts2iIC3sa+v+/73zEYteGl5lveVkJF32L0tUKxwawF
arkP1KRNjzzf3ovo88hDzavKq+MgvGGrFX97GLgsoVDR3+NhpapzfXG5uBRrIq0mTjjiz8Kt/8Tn
+iua9t6+soZXUarV6Z1fk0cNuKPEulBgIDG7HrGzDCgXladcotqB+j6aR0VH2iISLu/brL03Yvg9
msOxA+nA+i5uMA13ox7xJ+USZ7r6QILWQkOL2/mBB98udwH3w8aIN+ecojMB3+9EUKfhtFjReOzU
IqvIOJFzm+3DWChKixek7vyo1Wi0Ns7GzZvKaLzbMmlicsTS16tJIxZXIUUyaPoJT4uxUz6a3bQF
Olybk9TJR/icA2Euu87jUIcGt0DsD/jvHFKMFQ5u7ipPSiaG9wYJTEjS3zjvUhR/+eRkkZUIdJIT
vyrG8gk0T3actEHfaKPLj3BVyGQUpDZlPkfgc0NT5bYPegs9Jr+jvPJHAWgULdc4qe1dm+Pb+c8g
4lTNdriTa+FzZwRjgZF7rXtb6nZrC0scS8OL5UOqT94Ob5K+SFEDLGTA1VN2DIpjp+NYfEDqweov
WA11/2GzANEknuUepawof82b0bymtzrH6snmBWBrHcvB+NAWom03Xp+1WfEiSBAdkRhtietxhnrK
J7A2gGoyJ5l3tHvdH7Grz3stQL3mPw0GfoQCHKndEkMdtIEGq4PBAIL2VA28JDyiGFB/mvMcE5P3
Xl6/GV2YbyH/y229iB0G1HZae1DoUOaVB9/KqvFnBvmb/AtxPH7V7Tx593lgRB4iuljUJrRlSJSX
CJpQucp9egmSpTM4QjlhC4RC1/unRhsU5XWeczj2i5ukT0QQWTVVxTpr+wolGS1XdogqFdPB6cs4
3FWVrEDcH/Tm+WGXsPsBsJJCMs3F/rdn8se4ykM/xKPHj1VFPSkoYKHLUucPc9l8x8rP2Ij/bt53
WnQk4/KCoYZ808RKaGAk2D5GmGqO8bGtS/N74VXDJ+705KAE6DJuTPL2OJh8PuiAtEPBJy8NAUq3
8MZxoH2QjlQlDl7hNP8qajj9USsT2i33V/R2dnQq6I/AsyDaJJu7PntVoZqRDarNz0cF71Vdr9Xy
MJQT1j9u60QIRll5teWMcfsZERcAryJB2GRAS3mLxDMz287bzPdmK3hCXRkBr2wy2086gd2uTcYQ
qbIu1jZu8ZW5gqQEP0jYRLdrqSprC2Bss0PnD2vhn60Rxb8yIbqvrikqQJy0nj/fX9vFh6S3ShqE
GqJEz8LUXp7FGRRho+DOd+EeCvaa7Hu5KBIdotbZUqiWp+3NAyWHYq/otHyAizowU64/owroSC1d
e7oIbJQ+13FhU4Wc441YZW0Umhd4z/CLKVEtjl87o68kMIu9qGZDjYE7+5iYRraxJU15Ky4mI48a
lVUwHZAoF++OFQxjXUTWdJE8mHRvaEmlH4VXI4EYV+zig9c3zrh3Kmf6FbZ6WeyAiNgvIQkVXnTo
GX7XwsL5VKhtNR4bgU0fCmlZgJRSjMHygTmoyi4ESYXPWA6M9HFQkeZ6Mgs8qS5Nz97dFxiYZie6
tuZw1iejiE5qFuT2a1cPVX/Qzcj7OQgyUppHIkIVbDKdMHxJbKeJLmnpNuLolVM97EO1Vlkpk4Tn
QQWuMj0Kr8q/pGnkzLugLo3xfeGy3AgSAk+kTFUIcfvFJ5p1rUTcyFUvVSca2o6ld9TyDI0yL6lQ
I6v09xFp5HgUmoHF0MYgP15WMrQ8VUwlH7SLMVTmXjNK6yhBgbtuNpKtfXG7LXBVIEQgSaW5ugwT
qOb39hTM2kVN2xaLTdACcxNuvWtygRabzwVsTYeOLYgo62IBTQdVt7QejQuWHwrKhPWI6abTaMdQ
S5W9PnW/2kSzi9PUQz27f1+sHC8WUgYlDqCfm3a5oQx9Ho/ZeKkskR+EIsKP2EQ6GztkcfnyxSgF
glWi2EUDgfLd9VXBQVBtbMq0CwpVf9gx4lOjq+4qEf0MkWPZTcFWNnA7LVPn5NFWk8AD2p7XAyqi
G+xaKNolQW7voUnEl8kst6hkq4P8FsKgsMAGWczKK5quTexKv4Qt0Pcu1KIT98V8uP+Fbm906sk6
VU+qMh7dp0U812Zlayj0my+AB4Li1JdzY+0AJVNTRsV1k4W38qkoPEEmR7UXQOtyUo7TVsEU9OZl
jDzte4fi36MBnfyJLn+I67FhnkZgDRuv5MocwZEyLJQPwElLmSvF0poJgTvzQiKp/DDdOvgyDzHE
KPxGqvdhrtiLgKE5baZ0uaG7s2ixWMOkxXXimhfEtdAEVyzcxrF03kdI5x0CGlkbJ2wRAfzveLJp
JTUIqCXIXfQmo0lzewgDihiXJEiHwxhY+d4ZG7QXi77bIck4fry/X24/oIxVf3tl0K6jWXc9XlzE
EO7QmLgQpTr9PpiMsn10FFfUj5rXONVzA78FkHuWp9ZGFHl7j1kGvj5wAUwQ9RQzroduVYKvYdas
S4yU5z4Y1eAfAMSAjMAXncc6nD6ZsAD3o9ZviW+tLLJEYwJpJWuGXWlcj5zQBQ4nLCkR866GQ5kE
LUKMU7ADpYn3uBjtd39UKg3c1Pgoc6Nxw1yPh951hf0jNZvICQXGr3l6xoM12htxlva7qp/6X/e/
6u1dw3hohZM8AjwlSL8ecPLmyMziVrmw+uaubQV6Gm61VbJfQiPZrAwD9UhOjF7Bjb7POJupk9rK
xVIsX5jpfGj68u/BUn9ZrRHu3Lj9HEduc3DU6XXQrAc3GceNTbSoe/zvT4DywSFlttx71zMFbw1Q
ksjG70y7i0BPBfbwOS0I05Fc9NwWHVX4+PkZTewo+NlpGmqLjooI4ca9e3uOyLtoXpANkXDSeb7+
HbOpV1jgpqHvVYG3m+qu1OhtN+XfdglxtUxg/JnRWG0VJm7PkHQIJC2iuke6spSlD1pCRBvPHr/v
3eAZUH0zHc0yL9VdE+n2hCqkav9t6JNl7bQK5OLGrG/3GaV/CpGGbNzwUC+OsOPUqhMPwLkihJku
TaolR0tUw8Zuvj2u1F5kqRx7IjbbEpOUjE6QZmBsfaHo2KMmwxO9FhebduWJvvtWBr8yJ65DKo/E
AiZ5xOKwclG1VRK2uY/9jPieGsI8ul4yPNw/ob8zkesoTjoUsXgIy8HzXtapI/S3zVlXCj9O3NnW
dxWrl+7qmkLiueu0+GchTHU+YEhbItmpICQ+PIWoSAwHV6DwaJdq7+ztHKehz2hiK9HOmgZKwZoH
ZnefNNj7HibNC41Hrhsn2SA8rK0R5VmeXursstZ+vdvzpHMK0Xm5n2idvadbruBFjizu/TW6fedB
BEnbQVg6gHRvqnsjti4Tfui+o+gmJpiufRiCzN6XYIdP94e6mRCldOBOYF+JN8nrFsFZF8x2KZyg
8FvNi/dDH+GvjLrqRvfx5pJgFA4Lm4oEiIbZ4rIqgqQTWjaUPmq+8amqDeKIerKVXRDgULMDQd6f
OluPNvbayuSkCATBEhxnprnY0YYxZDbyH5Xf2u28b5QOqqqpjcd3LyHJFckwZrIUE5eVxCzHnH7C
OcAfAq3ft00bknOW8eH+KDd7AmU3ecXSOuMxxWzkeuchiW7FVTwwF3RzH+bJTi4Zcc2BgsxWl+52
KFSFfgeakFvhii2WbZzxT+m9ufTn/+HszHqkRrZo/YsseR5enVNVAemCbqCbF6uhac+zw9Ovv19w
pXtJO5VWHfXDQUKHyAjHsPfaa681dvalEyaO3ZFNr58Sv/n1IPqhX4OeBkA1SRm7nRUwTGYgidtc
hTbpX/k2GdIh+PSdUDmfEr8ZRYhWzKK/NbiVw2J6hfnhL+rdaoYqDtF6XLfNNdUNutD6OUX7PFz+
DrO4OHvYWL+xxYdWSAakyk8cTaJF9HA7z6RvJAxRNlfVzesnF2rzJc6y/iQy5411sl9DsZiSLEmJ
FTDvdqjJ0oSZtxpDJVr9pKboW3aJKU4ZwNC7FP3Tj4835vaQIURCJARsR3qHZ8rteKZTp54SGs0V
Pq99qgqrPBea8kZW5v+dFfAgRwCePPjJ7SgWktxJPnjNFd1O9Ri5WuHno72cLX2ud4LWuxMCg6Su
hOcrHWC3QzlaZo/94jbXxdLCf6Amja9dPy87d/z2SmTZfhtl9ZmoEWE4gF7Rld4K65DYTj8djFRv
MZOACPqvYo0/hD2kn/+Hj4WUu7yr+GTrrK5xSkujG7q9LpEbvYxSptzABeLtK8h2B2MjiUSYYO15
bJl9qMSt3V4Fergc5RQPkjiZ33wjEpJILrDU66JXb/UWhyjYN63LRu/CNDuYaK5e3SaaXhw0/V8f
L9udGxHbbSpOslmXJ2K1xwcUFej2WpprNHjRH3m7qM+zFr+L5mTYebLujgSgAH9UklXXOG4CZmeV
vdMgeamKo9shDKnFqXuYE2D/x5O6s8+lkRT3LvQSyXe+3eeEMb0xFGl77adIORS1Xp71yPj0PwwC
DCmhBMqV6xC2UG2BiWfZXjWZ1vfFMvr9rO0dpk2g/GsnEPvK9goQyNV93g6I09diYMNxUp+bGnH8
Zsb3g2CteY6Kcs+q+d5X0iWzRIax0gvydumcBEjLEzOzSsIpJQ6chXIulaQPxGBVYmdP3PtQUO2g
b0nlDdC629EM+jPDYl5aeqaN+pJEKk69FoY5j7/U/Tn9v1HWZKrQo58LYdL22iVJewTjLw9NiqFL
FUc/H490bz6UDwhiCMwMiua386Fxr19AJdtrqyTDczou5iHqpvD0P4xCeshHYvttOMKRXlao93nt
tUYP7thq8w+twIrhfxhEKsxQCiFiX0fqSduMSjRm3TXUY/MYjf14iWfr7UE6wTMvHx8HSt2GLItc
n+sJt+quMAzcb5oxWN6zibulfvkfZkPXqGwM4y1fZ7X4N/X2EhYd8qo48PpeNqm235Zls6c3encH
wEP91YhFJUTuxd/Avt6zejqgEpatmOcjqYHj4+r15oSWO5seStm6ShMrb97tKLmwpmQw0WPDIMo4
hXWH45IDd+HNi0aORqeV1G+C+K+vRhkgE1utjepbPmiHNE2Uo1GLt99wBCMQMKQFs/zf1SjRkNr4
blrQ7PFveNWTRP1B65jxMVr67HniEvrn8axkPHWTpYMpMR+KfGBdQOqrx9Uth8qZXNjLi1Or4qmK
+0b5Y4xnsXwIx7lqPpRTGNrnxMHa+on6cB+9OUQHNgQGRhCMFASu8e2yjgVLPplDfc3aDnw2jiLt
Z51jxXignUr5C1UesXcDbl8Rsh5GlCLD7Jl1QGF6KQZTs8kxI4IRh7JUzOIMvWC5GBYOIr6jF8Ue
FrwdU4pFSZYz0A2R0uokqILuyhRe2TWa1TE+emre2F/zxRiiz4rZKsY/dZZGOyCG/Ddvv+3tmPI3
/Xb6om4cJgDf/toLVX+v4WN/tAATv80ZMejjbbQ96PI64aqn3K6hdLf6iq67dKaCMOKVFiflOLXQ
jvMmqnceyHuLyFZFAB2wDD381YSSQesHtWvEdTayL4XZCR/fqfdi0Z9FWu0Ft/dWT1rEUuCmZxcN
zNvVqyptycBzxRV3tu4FFa7vUIHni7vg6P148TYjyduLHQ1pn5oWT8ztSIoB9Ff3U391q1o5pkhs
0sFjdH6yzO3OUJvvxL3Fiwy92CSc2TQrFHNTJTbmyNewRCorSz1xTPt674DdmRBRIIxp2E+Sbry6
kLtmGrQENzDkQpJG96M++XfKwgKncAvf7jcvHtC4DVuBs0yVc7UnTGymm9HVB7hBdkVrd01zJ75B
nlYfGuwe96a2uS9/UdB17imZB4MN334r4iar7QpzvOruyDMg4OaVBywm7PYJCy+LmvHcYT5FnW74
0pDyiZ1AZLu0BKJSwpJ3CLBrQ7acsbzgE6tXO8+T0wDUcui0UFzGxdoTKdhkrkDEbEw62zjbFF1X
wTacoyVuxsKAFoszJwZuFdmJm57xMzavet4633MjTN5a+qRaxt3MmyT1kkmdb9fXjaaGMm7rXIVL
M8GF8k9kXRAy1/C+HZR5T65oex5AXdEsZu9QKqMAejvcNIohi/rKpRt4UA99rNm+qu/ejtuPJp1C
qMDTVMbZW6ctioEomGekyzWP6cU+tm7P7nT6zi2xS0Rta+eQy+N1c++jpkrRikocHHzZ3Xo7qVpL
pavBbFzx7zaPcQXfyZ7d9qxbk4oVc6MfOpFQTAYEfuoafe8t2OwblPp+iU5TCeSWWWvC2DEEjkI4
yxVltDY6u2PLEJ3R9fk7alythRsnNo7HJcak5fz4MticToaGMQIxBeyZNMq4nbmpxZhShpWGtLdb
1+d0MGLt7NVxrJ84qcN05Nm13IMVT/lyqpXOfKNCjaRLmfTDAojwpVEeWCWMjU0UVWmDeU0XLNus
zHNftZhYKh477Q8MTPeqLJtPDecMQg65Av9RBl3dtL0ovGRZbIumIqV90pUws5+tysqpUfJGnrIy
we1ubBx4EWavYxdmkikbp8ervjlE8kdIJ27Z3uQQGt+uugJFopjzzAJgQK2GKyl/WUpL36ktbA4R
nHk0l8lXwFh12JK3oxRdvbiDi6LYGGvVyzg72bEG9z8Ka9e7/e5QstYK15xL1lsdIColJC2aG14t
rzfnc4/xSnGI8OtbDqZARNV/6/qhwwtKzX+EwUDItzNzjMYppqF3rpNXR74doU/cJEm9k/Rtgiep
CEeyB+ETFGWjJ13rHsWmzHWuAzhd4Lit/sOBxfJcjxh6e0Wp7nS2bheRTUG2DOmSheTD3c4qHxRj
6YXrXePZzejbQD/g4HhT/tFGq+ytNx6vE6C7LNVDTiavvR2r1a0cb8wuvNJ8XiJNrsztUanb+qR2
poXHJr648CQVt9BPmhLbOYrx5rKzvnfmS/GJkqfUSpfFm9vfkNaWSz2FTVMhlP5UaUIck6JyT4Mj
5o+PN8yvZuubGx4fCMB4yB3glFTkV2PZRi7bE8YsaEOt6f2YAml9SfnwRpCpjWhPdsKFe8SDEKOR
lkihP6tt25qXephn5YkbMTePthV1tC6M0lQzNeJ0/owoStmelTQZQ18vezt71y5GO0Da9Kz/2q6x
Kr/CNGHGfTUvhsG3mxrl5jjzDPGlnROTUVARb4+pyEV/nPO0QtVo5jSZfha19CHSFlWGf2amGY5P
ala5kd9yoSj+qNndZQagDg9o8ZjGJTP7KdAKmPsfQ88Ow+dUwJV7r41K037QoqZtj51XI0AxlYlp
PJe6VaVYc5p9AXsuN4uvNITNy7k123A6zOkyFX8Kh27WSxupUXRK9b5bjqpFXuS7uT39gyBKmR5U
gwNxSooCVb06pdP15BbR5PqjuxjNx6zTB7yRW9tSnpDiDYcD52yMzqyrap6WDI2bj6KkdNf52jyP
3llNnK79GosMrWs/Jxsz0Nxomt4MWmVs/hZ8r+FzOrRu8W3ShShelaQFB47qKAv/nBpsxXBiD6c4
fHGNpBSv4aSr8yfPqLoZQkqiRc/L2Gq1X6PpVF9gN1nEv0Se9kdYs2719HjTbe8PsF2wPEjbFCaJ
ZW73N8TTDnu9IgsIN41vY9MsX2IDZwKjdouzotblTiS4fcvJXilwYVRIbQbhzNvxyklbUC8a6qAa
c+udxos9HEM0wb8CPscvI5XaD/Cuhp/dpE07ifO9oSWiyFMl+afrhCzLowJjULMJSrrRhqe6zBGV
pCF/wbRjNpzqMtO037+M2rR4lwXge4fRu42gKH6REuL5zU+g2+J26qFhdvOgyPfHzvUj9kTVn62K
ou6pFApeOWZXehaYdzr89fgTbx9yoHuWG5kstq6xboRD0yFpMS9KA6VJR7yM59H0Y7exy50kZruV
KHwgwYrsPIVEKtC382uqzFQFj2owZj13wFDp+X85Db5fOJxwnNpcs+rT46ltb2eGZEZMD2QV5vzt
kEas48rWGFmgZEuln3U80vNTSYvv8H5R88V9ejzcdiXJwpB5lOJmkku8evySCgzJVRE7KJCkPuXD
rJ3D4q097ESb0BBg8ciIlz94qyNZTmO00L0YXjPD7C81vM1PlViGJxUdu1MGRUO8OVJhQD6YVACR
hYpVeKubqZni9BJeaYPTL16KJwUOT280VpTToj0SEgmP6S8prdtvVYCQlbadpIHHKQ+MJbYPjhI5
b/5ELpVRHmwSTaotazXnwUkImCqjDmKcIU4dXpJ+rUfdzr7bbgSkNmjXBdtkL5BqruZidUWdi3wM
ABbFx7owh1Ma63tV8zujyEmAg8D1g3Ml//43pC+P9AXUwB4DUy/nFwSiQ78AmHnziuGZJ/NlEptf
xK7bUcIMEN+28in4xe1sCiX5OdX1sieosT2qYA6cVUJG9hga37fDlHDGaAcapiBty3dxqDiHrI9S
/GboqHl8Ste6aRLwpl5ARk7qAjV4jebUtjVxI6Zz4FkKHNmePMa9DPq4uK91F7XqiaDDal6nzO41
f6Q5ZfwHgpNnot9kTj9SSyjuCXv78b01Ror174LxTLGzge6shmwqIs6jt5bfuLpJFCePNCKdOSDo
kehjrj5NWi8C1yGCebwcd3YRcuzckZLAJYsPtwsfGeogFjrcArounNYPI9MpT4o9tt358UD35kRw
QyaHvA738SrhMcKsHTMrXYIhE8MLDYPFYQZKPLqLo+0s3505eSSMsm8dCRrIMrdzCttMicw+KwJ1
VrWnPlriQ5Tl2c7KbR9sHmuuK5ThAT3Jsm5HcRLVWJRoKgLRDOJJT836Cz2L1kkBAvQ91B6PuRDz
TuXk3tSgWktJcaR8NlmqVEyPJq9n0Jom9Topi4MOHLp3Ru58LEgXgFeIivBuroOCqB1EqqRlGSQ1
yIFHzeIC7ag8jKqRvZrzUn8TNMkXPs1h4yVsx5dJNcdvZhrlLzk+hu8olLenqILRZpvFnvLDZg3A
JaX4sKSH0HT3S4Dwt4sP6eFZnx2hBUNRggdYbueriqM/P96v21EkWg4LFCIP8OT6YFCAo5Eswqg2
nuHnLkmmnVz49TtbdXsbwY6TEZ/sO5Kk09UuSklvq0zvxTXXi9n2PZMg8CfyB6J7Hy1Wo34oBdnr
E9Xnmda7xXHrS664i/vSRGWkH0KRpv0Jp/Jl8id7HEBKlrnYEz3bbAd+pEWIzS4HX4ToebvVbY16
oGhbcdUVvcHn3oBSh+CNr+iZvrP1tssu2wlA0+D4AwuvcREIA+RadFJfKZq0h8GJq4uRZt7xrR9X
HllGkINIoZfbCQ3FULnO0gwoJczlsUjJZtB81t8aOckeX0nBgVQMMrg271XNrNPgzKvXRbG1l2rI
iqMqZmVnC20C61+j0PUBJIh745q23NC7Bh++ZRTyBV+k1ndhLE9VgzGLHUZ7hqbbrQBexUagFCHr
cWtEzhpT8szc0IC1vTDxjYy2D6trIkDt3Pj6+CvdHUuWxaVvE7Yfq7NRhR2tmkhBXpUyRX27jc1D
pfBueDbY7uOhttuOaUnLGRS9YKyuY3f85HKBQIF2HfvIPmhqFB6TpdkrCG+eDD4VNF8ahVHn4BJf
PbZLlo+9vrB4eK5Vx1GUM1CMUP7oDVp0WqOqz5qd7DV73Z0aIK0qk65tYjnZbtyBEmrXZZ67s1EC
/8WZ2EPj7o5CJEGvCFRm3vnbE6WJPuriytSusWEXB9GVzTtDRHvGD/dHgS2DeLds0FhB33Y/zVMD
dRPfp946hGnaPCtKt9dJdXcU+rm5hWiW2BApMytGvnJ22Xetg759yr3c9Moe6+PuZqBPS7a4kJ2u
eYfFnJX2ABBxxWVpOehFEthq+GdeGX+mVf1hKMO3WVkS27H5/v94a8Q+VlML/xi+UFr338oIKxDh
RfXRKsUe8XtToJAjkWNR3gY02ljXdEgLC3NWtKsxYlY56O5TEpVPTowUh9Esn5ul+haK8CN+CG/U
cPg1R1aTjldScQqY8sv+Fhp0eWv1acL+QBE8vOhimKETe+VTDpz01niWSUomFTwaMgmw7tuhsp5t
sSxsklh4+gEjadevPAPgcez3UpZ7+5ELF843zwgRyeoeVMGWOyqzOraXHq59XqG82HRLXx5fgfdu
WxvUTTLeQPrWLKRkMoU1t41+bUPHPWFT8zOECXF0o2yvnr42HOMzQf4Bw6aEC3uE+sTt2tG30dWh
qJZraWQx2p4TNKO51g955ZSXEbuHQCzx9EEM2nCutT48A23WT2UfjSCezp7K0HZ54YMTRyKIgeAo
DVm3v6YojdkyF3O5TlY0H8rcQ4h6KY03BzbknNCtJD2HUu3aJIcyTxshwalfS5b1GPXDN2tq9mQI
tlPhWmQ/IntDrWCjEEl1NwOwNeZrpNTKWYsGfMLc3tzZKZuIA/EQaBdUtmVjOY/z7YKFYSy02Iud
a9LY72fX+jDQsunHSFtRad7bLJspWRRWkGymExL6D+yL28G8CanNIe2sK3JT5nEsTGxhCmNPjvLe
KLRPSjYhhRy+0e0ocHyH1JsG62q1VuPb+uCdzUzs9UHfHQUAlP5UmAeQOW5Hcd0W3g0tAVfa2ROa
gxUDB/go/OPxQb4zitSgkI8k7f/Uxm5HqWFYmAvNoNfIqJYjRunaaeiV6fh4lM11QfWNthckbCU1
exNCT7PXd5OSuqhHdf0fTU6BKDGy/gf6J2Ln6NwbCnUlmjH5PJKNeTshN0HsuOWHXAsxlH616MPF
MaknJl7avrXgzKzgLkmHUGIist/boYAgc7ScCoqKShYf8ScV/qyi3d0Vyx4D7M5nwhBIdoBSSmfb
rYZKqqovlI76ZaRiiCpCTXzQ3H5+66svJ0SjEHg0iQ5F2dsJtTHQXmIkTMgz/06wTX42hIe8gDu9
FSiUAg2QkLBYI9ZEyOB2oLJHryWJiigwFE2c3Fr/USHYtpNR0XPHP3NTBSUTAPQmdwO62zZbqSWx
lG4L9zq27Vwda92NXht83KaDoCxmwmjWKyfgMW3yYzxnY/QlmavJ/ejgoai/RKD249c8UbPyNJcN
wmM24WN9oJ6oX+s2G8Kv2jjWix8bPbXOSlMGy9dTupGfa0txWx8RfbpS/N7uJgyF0eMtLxiDZt2x
8OY59ytXjZSjjofMdMhsIuJz2Oed7Wt6OpqnSp1G41x4tLSePa0bi0uEe+D0IgbXbi6eExbnBEEv
Z/YpVUz6p7molvEveG3UUu1mcl+iLDabJwRKvfh59LLqv5wz+JMA1tDOy5i60XuvjM3kLMXXRe9P
5qImx7GGuvJpmojbP4aZGceXedRaMBolmdv3+uhaWAEAwFJSLrtsprW8Sr5VhWDDE6B6Kq39uCP4
SVUWuNnD9TxMtalnfoWQbvmep3xqz42ZLp/UvHP+zrQxr/i1eR0fp0Uxv7km4MHJnctF/8MeDKt/
SjCM1Q90eSm6jwpEg/CvE9a2frIhK9T/doXIPkIK0TTkPgi9zmVvYSVbtDhMBamG0tjL3NbjeJk6
7IjOWVpqzVNIdojQA9Jkw8cx0Ya/lVn00GJ4C6384MVKaP4EfozUg71M+fwfRmaOfkix6egP5VTU
3SG309D5tBBieedmMOvhUBbDMlwsrbTSp952Jtrui2oelQ88ibQumq0ZvVYsUfLdc8YwO6mgZvG5
cTPjr9gqTeNAH19en7wxK5yPajbndHYPYfwpGhUvP9R2VyvIK6lNcxycdFTZGGLQj+MUx3ht0qdt
vsuyIdNeijGcExLF2UtfexqS5yezLbPF52MoVNw7p3EPBY3884G6fhr/t8xR7x68qC1+hFFXfrIj
XLl8i1irO9TRmH4SszGpf+aLMD7M6pTjDMxO0zwUwWw1PcylpVRH7Ear5bnv1aJH0t/T44/WYubp
sY9NJQk0M1fSS0puGV0ghNjxaVEqVz/NcS8gYMjP8LWptU4/AxDo1kFN07E+T1VaqxfoIEI/aJkT
Nz61bW+6UG9NZz9O8uUbMnr2IO0wOE++2YRmfkzQk/k2aLj5HDvoD7VPg/6kH12j0axjjWW6dWr7
TrV/alpTqIfYaPUMKoanvzaGmtivmlp1VebTfNX9lXFutYNtZZEOUSzX+nPVmeqPxy/j9mLneoEU
RhWXRrkNPimaKAFc1Siaj+Un3FDjzwqqlJ/eOAivOCC6BsDkUGFas18o5YpkyJYyGFSqtm2HCrmj
K+Ph8Sibl9cGUZKK8XQlQwtdAxbaqI5jrlRtEAFhnXuvTp6sRNG/tD1yt4+H2qyaDFawd4CvRJhM
/nj7fuDKYcV617WBVff2UzyMxcEYNOP4eJRN6CpHkeUsWrp5QdZFs7Kn5wuD6DZoyINeIK+3NBeS
5cAyPyMK/u/j0bZzgp8EhsnKEY8T8d3OqVG8UM3HVAReNc7ojtmVr0Zqc3rjKNQaqZ3Skkk6Kimg
t6OgWhBS4hj6IPMG1zoW46i+syZveqPVNw1QNHKDvLPxYIUAA9+Oo3fGNNe0qSE9SSdmncVD4cOv
TD9TGzFPE2Sic2SLck+OQyaDty8+5TqEg2A7SuuedbNInsRT2I9kG40zhM+O8z3VRlzDoo7+3ayk
oB/3tq+3ArWIt66rtPqgMEaiimjROqKJVOSeltq2r2WtTRdT2qShmfTH40G2syPSJNn+lXZYkBxv
F7U1FqOQamNXww2Vs62YxruUsuLRql3znGf6uzxBdMbrRuPN8RoxLukuWpYEPcRutwMbouG1NHrv
OjasXwRh7F2HCdpOPL05byi5ASqQhUjbt427H3lV04y24l1bEaYfvcxJz5pZK1/7mKo7EgfL58fL
ua2nSKQTxVeabKXQyZqMS++kIyKuraAe6+5nkfQmZinjAG8oTvPOJ72oilOXFaL4V/NmqaOaKSHc
uWysuvdlnlXTOW/oEP+QObklfPzOw70a3vZS5ScCovMuSk7VuhlTq/mH49AbA+5elZilTY8pgbAf
i2nPVfXOUKR31JaI/bmF1kXXKOLbxpMqgsKahyPqc9lntDGNd3WliJ3K5N2hwJehJ1IvpKf/dj8p
cTN7Y2yKoE2iyTlwJQDoWFEkiBTVtrHPOx9a3jY31wIQiizNSQsVUg9T/p7foL65zntVn50x6PmK
RUCPpoJx1JJb6D66mJ4dOsH/7bm0Wkf3K2NQm8+uiaMtNMY6dRDG1pLoCb9w6iWjFid7SMwmT+Hn
wc7mxmQTSjPW25/njkrfQ8AfAkfRkoMxpkStFNHeJ7pH/7LV0Ic5KXv1hTvvDXAk7T70lgOr6fJH
/bYmsYGcx0zZNeAqFYjnoI76GrImO2u//dTyVWNHyX7FbT4+56hrZsUyBbqgIHwwlGoJMCn1kqOY
FzPauYbvjPZ/21scySvegIVzkSwayNkS0Ak5PyWJgK0aYulH08/3x3tq+81kSyQgq8yVkZ5a3cVe
he1rMYdTwLutfESRMbKeQcz1Y1m4RnFG96WZD3k2tvFOmHVnYErtYMhcXL9Ua2+/W+5E0EygpAaA
D/URQF3xY00Zj0L1qkBrmvxplNH849lurmb8T2TIBVQu3zlH/v1vm8VZEMWuhmgOynz2PiXDEr0r
FctDlC8Z3ndFhtb64wHvfEigSdJzrghcUNcaqZopOvLCkgFZ/A+RkyJegib35zDsk8vjobYHgacN
lJIPCdLvrauUdhlqxuIUc9CpbvxOTzO0Botkz0Pg3grydtIYjGbpFmirTCPSyM3mwAzj+YtjJd0x
0qz8ooo0PAoUqncoondmJQUiaYSghAhdavXFOq/F+jIp1SCDfvoH91rhR07SfHnz2mHfiJSNlDKX
tLzbfQE8NJfh3KhBLgpk9oykPnu9vifRfmcukjQPRkmxkGtyHX4UeR6XaE0H1tibz9nozR8Acfa0
HO6NwiUMksfDTia2WrGx7Drq0q0WdA40iSzvJ7pHp+L4eMV+2YPdvkXMAFgXhVfufKqGt0s2Okmk
uE6oBgPFQuMY1gYEuQrEBZXAalK/K5MLbb2H2ftxbuPGO0Pv76IIuKhWvKe5VfXsoIfe9GV2pnn5
Rx/L3DmVqiOsA56Zoxu0eqnmB9WGRviShW37wwkTu3+pmmRwP5OE1ir6YQklSsOK4/Q8x4PyRt90
8jLKFtK/GMYcy7mmTPQosOVD2WiBWSTOlaQGSf2sTiTzUNO+Pl5QuV6r9ZQNjZxe6U+9iU2ntuD+
SFUtyCuV3mzNgnnq0z9nvIIQt92pzVPd3olUt1uF55BTBQwmjdnW5VG3R6JsmkrMVJRMv+huAoFp
MbudrbIJ9yWMTas0yyhbcvXVts90bSgzhBgCz66G77nVDWc2rvGpXAC05qm1v5oYXj9rs2ru8Nu3
ty/pG2RRMmy0Jnj5b/eoCA24QjF7FKGM+n3eztoXkcF7GWfQy8ef785SMhQFYMAJWpzW9EXeml7p
KoYKjXz8YLBVXhJdOM+PR9k+mgQDQBJ0jXKBoPV1OyGnR5Qaf3QjAPFtj6U1WudiKt0Pk95Gf2SJ
nf/rYap+fjzodmpIbqOcBk+V7k7ovbeDIqWct1WpGwHlF++AY2DyxfVi682xtKRA8ZXQfKd+vrYN
m+vUnCv8lAKcDpP32NVy1N3R/mA3zh6/d7stwFsgmXJJEk/z59sJFZPj1QrVz8BT4+/t4vXPqqjn
8xh3e4W8O7ckinOQoilMIUnIhXk7VGwbWF03hhVAAc8UjH5p4ktPWYq407NmYoJ4TMyxpsMIpyHt
xY6XpTs2dlMFqte47UlPpnr+miSThxTpYMrS1mSq6VPkDMlrM2fRfJxbpfkXI+Qo+ehAEImedGQ0
ipNdqklMG5KLC7ImisTzIas0IS1OeTfvRTlywW7vLg44vXbowLEHQJluZ4kAexmObmUEbZf8V/WN
cXBM8VyHNPnoSffPPMTPc9Zi9KXsRK93tqbs1CHTJhqRTLDbge28W0bgbj0wvMp+v5iK8k9utdrO
AfhFwFvNjxI7jwC6K4yzxukGVFfaxW2tgLYn9wDwb11z1xbHKO37j5rTdYGKTO9ltkR1mOaxfsVX
IDlWdr9nnrbdudLLlzedeJI6pCbvh9/iV/I3kSA14AYOvhI+MKVyaKemArZfstNbT73s7pOHkQdQ
KmrdDtXbVVSEFNECU3GTk4F7BeUQaiKPR7kzIbjEsFbA1yS3RGa8v01ojtTeje3CIv2I+8OSl6pf
FYlKmcn2dhKO7TPkyPI9MauEDTeFaATcMk/UnRVokaMc50j0n20tGw5R6wJ6aG5M19+kzelxMvJ6
p8dru08ZG3Sci5vdCh57O02vaAn5kLgNaqVKj/iSRhd3nOedT3Z3MTEsoLkWLBwx6ttRXJqmsJ0Y
rGCsIfSlvRMGwk6bc1N56c5tvT3xTMiRDHDpxQBl7HaoplUmfEZVK5jhYqIPyhvxyUuK7mvMtj1m
hlH8m7ep+CsECIz8KLK9PZXSe5OVrrV4W1Jv2LwXZmLGQ10rLClm3X9MSjx8QE8x+spm2gP07px/
nlwE+eCYQMHemJFUrYkcRajbAaI9g/PUNiKL/DrEWMbXnDR1DpUXj1+qLmkLgtcpHy6q1yXNB7vV
3OXYwMQqd5K9e+tPwMwrRvJOnLraUGY2O6h8tnZgRt0MwJ7zS/T5z7prTmZlW34Xat87LzprVf5m
MV9I8vRGwhfRQKCg5N9++gVPk1Fa0ASEzu5hSNQQKnrUXpK2FzuzvPeNpbYKbyjLD/3/dqiOigkY
auwEQznpPmQmO1B6Gx2SLDQ/Pb6ItvwspoU4DRuKCASgZzVWP2JU3kSjw37qB+UolmH8meYNSoyF
UiwfR62bZ99ZRB7MY5ZMRzppw+zcV7341KWFPV2MTI/3QJI79wZ7m8ALAAH0cE2gGsqo75oqdoNR
bc1rBYf7wwSN7M/Hc78zCjkOIo1onkp3ptUXtZOopnlEeIEzigmySdlV3wbLnt9+18sGBpqdyLL5
WCu+kV3FjliUwuVFKTL4RvP8abS08azFtrkzIxlw3D7YQEpkpjD7pDj3GhR0UnNxxKC6Qe72w+fB
isN38Oqo2zq56qtmKL68eQURq4EHTN8IZU5zdfOWStXowFluYDth7td9Tveu2++5hN85DpQ9Oe9S
SpN3ebWAYuiMyHMzL8iKUpxCV4iDVjkFortquxPy3NkSv7rSYANJ+bC1rirtlgKWVu4Fdq4Nx8Gk
0BTiP7TzJN8bBaiY3kRkLrlXV7dYpCqtQtcjGy+zm4OVJN7BUE3x5iyXfIxjRBjD00gkfnuLTFpc
En9k0etSC+tSVqPwVSPc62q5MxdYVOwC9pt0jluFZjaawUhpIPtUj0Z+EImTPWfckDtw2C8flpud
zTn9JeRLvZjgbO0a6qaj5hT4zL6ahSuW48yltXzWsq7MfYw8m/A5dOx2Opphaf0YCm2xX0erUOlx
rvSy/ohQuT59wkgS0gURVpsfiM1xpJZKEkrqW9xyfycquip+g6+rd8TOyePPmSiVpzwEq/rgumMF
kUN1SioqiWUVn1u0Sl57rpYEE1q7V31PjChtxeOsp9/BfNL+Q+WgmuBrUZR/KkUm5j/HEh38zNft
1DQPzMDo3tVtCBfIiJQEEQU8Lj0/0630x5jhufkpSa2+emr1SrdOJuJF47sJ2SrHVzUw4r/HVk0W
ZKm02X6nmInmBImXV81zshh9SPvJiHhUqc8ehcWlW2Yft4uh9hVUSLP2GMETNL9rPV47P994KThQ
in9B69x5WwmtgQgAQZDZDQTv/xFzh+jYFyjFPx5lc9XJUWjooTNOxifrSKxTFE2nFcoN3EqkrzZ2
RH4xROa73JimUzjm3V+Px9vscymrD+bqgKvQ57O+xT2z8Sr+VgtSkVTnRkeVNm5N682zkn2GxJjA
DoDa9uo0WTRrqGhL6EEbOe2xctL6TCea8s6qJ+XZ0pu9xuLtKpJCygZmWNEaGNwq2ylSVRF22xkB
/krmK/52XuzHcLS/RKGhRL4qMDl+vI5yBrcHGZiDmaEMIAm4a2xq7ry+zoyBCK4tCudoOXXz0xzn
uL7YpRU5l8ZSJuuMr8Jk78TuvxT9VkPTjgOTFT4zXUbrsiUsQuk553lB0U1ivtbT/2HuOpYjR7Lk
r4z1Hb3QYm1mDgGVWlHzAiOLJICAiIAKiK9fB6d3p5hZy9y67VjZdFdTRCIQ4j1//tyd/Edmldmj
VhqD4pd9qlMCPyEU8fJsiAeoODpQUOmcqHvnbdFISyeHNxTRzFxyPCxKG4RBTZHKu8S0GzVEwlhP
Xpqirdbtq6HlT5pVxBCL6+houDyru9RnQHtqr0sN1t44iKQ/IlVYD+gq1QRJR6gQEhkUxBfRoGp7
5W77vCfPnh9sJRS70KgxN96fLS5FUsbORKP8HjIfnFQote2p0xs6oaNjvGpivC9t4Y3Qzv9RM9E8
6bXJr53j529/BvAQ0wHvAcMbkd3XO6lOwOSCeoGzl2iWhn1bKzVKxmqcuWObZVdg0IvMF+UTDbjd
LAEPgOacHB31GnLPunH2TgwOY4+kiaBt9dkcUOsopSosS/UY27gFvl/hFycFMkP0V4PAAooHOsDm
PfdTbi+0Gh0ogKf2qlq0QdsgJy1idIv87iiAQ0B8AB6K5N68mMnaKmQjS+mhT1n32EssJ1AsVu+/
H+Ui9LIxCpolFPAs8CTn8K5RTfDtykp6aISUhVahyBs0T2YBIK5r+dXFUYTEHQMBKgBkADjt/Chy
+qaAlBqAl9yBY4Q5PA1ZbLkRWvDbTiRXjqHLB0N76wxu4aJSIaxwNlqclAOLOY8PdS+4KzDkhudc
2ylF99ueg4A/QMwGQI6HAqqkfl0PxTBACQ8+FQc6MBR5qroIRA7lle/f1OWqw1NAKBHgBNBIZI1f
R5EA1iHUqXAV1lHuIvBIlozGTvj9KL+Ytjljwh2FEjbg6jPgsUosZmV9kmHaMi32OHP4sz2hj5fQ
pkxk7/vRLu4KFE1w1eKJLOgAo6Lx9ZmMKO3Nosf1LhvxRIwC6mlOJf2ouVhLVLAQVNJr2oq/eEBc
haCbQ9tlvoLPhuxwIplT1mYH8Nv5MjJalL7GVsqxu9pIPH3/fL94Z1DcADIEVXjQKz4J8D+dFIk1
xLoccwhDsSbeOhCgvqV6wfzfHwXFVxXX/CztdD6LQh0BSeV2cYAcLOSzmtbxhTNee1e/epa5/Apt
SmwrYNJf31USU6WEYkFxUDs7CtCYYr7EcI5//t1ngWCUDobULDYOKPhsFLOB8YXWR8XBjIYMpiEw
SctaiFB+P8rlxYFRDLwUdIlBsvJ8x06WPKmsKcsDy7UpLNDO5TtjNgVQbWqXugQz2goa4eu2Ksxr
DJjLJY9M79M1AinJ3MnxdRqjXuEgTifFgSmW6E9qXZh0h6YYdTjU8OEqb0eVd68mjwz622Lun64L
UEyBWiHgrfPV2PC8UWjfsEOemL3tMu7AaQ4uur+/xVA9R1EIoRHeICRavj5ino6RNdkxO0RiKiEu
AIdIo4DAmZOb1m8firPWAu4v3FzQZj0PNjVaMFDPW3Yo+dQFQEfMA6MtuxJYXuKks6QDeqMgZ4Po
BRSbr0+UNlTrJClnB0GzfmFmehYklhSFSMZSX+256RUFaLPAx213gLmUL+xe35U4864cz5d3KNr1
sdVR154rGOerB3s7B05psQOHnU7YV6VJij4pfU2qI0/JUEf7fqNcbnqMh2Z9wIaA3i+ADFaNRmXE
lB8illL0aFUjTIPLa4Hrr54KWS0u7FkL5KIQW6q5juOr4we09cTupDnULZ0IzaRqxP1ikpvF90/1
iz2I/kDwnpGngN94nhQhd5nqsbb4AVtFc3E9aX6K8nbg5CA42pMMAYSqjV++H/QXU4n4YMY854Yn
oHhf1xDO7QhKirMYUaQ6bgTFS8NVEcHaV17ZLyYT0BYgbLRvwYbpnAusgNY8GKNcHVhbyh+pWbJT
kZnlfQMbP1/l6W/TUtEjhj4t3KWwPoT63FlcYqt1jxPb5oeyHLXVrJsdqIOOMo2mP34/gxe1AYyE
cwV4JI4vRKxnYGRdV+B8xngy4DCa38R5JVxkO2ixqtQMCiZpXsh35oiWbUck7bKmnF35BL9YOECT
0akGGhpOUGf++k/3edOplZgm2hxwxjHNx3ldq76m9F2xcpjCqyVEDaRTyWSDXckGPhuXv+R2M3cG
FVJcHnMIeC6TniQpBSmoMw55BbMMCxeUwaGUCtkDHq8g8lmlS4eDGbVJoGJef3BrmKxQ7gva3JTW
hN45kjFzMj8Us2HVWho0ZwzbQa2auTFJLpffv6rzRYjWBSwFvKOZYDGnaF8nqutBtRaTkh+EVTae
mLJVLEWHUo8fUDz+3UxpHgwMHIBFczZ4IaaqKqxTrImWh4Q1CjxdcwGXVfl30xeMAn1mHFIzlwm5
0tkjNTlX26Js6wMsCk3XMCQnxFK7MxzOXFAl2it3zvlin4cDZQ95PDILFOnmGf5pqXEdrE3bHptD
yiUrbHXcMbkjFB9tYcLt7SEPm7G3/bo2Y1cdq+TKKXJ+WmF4NOUhSEJ4hHv8XO4mb3nTIvBqD5oE
gxktV+JAMtFf9/0yuRwF+/hT4wGnIo7ks7PDbKDxq01xd4A+jb2t0PFWLIai6q9FyJ91kZ93j4om
dwWICNQQAJib53GC2eRS6XRdfwA+BKscVaODHTbOJK8gKjuVQW5P9Ek3pEo5JjWkJiYPjUvQiAU1
oIVKki13TQUEQ0Vzb87j9JYKTZ5CNOfRwbVFD3GZUUBnBn2iDqWky0x7CuOoMF8zSy5u0wjYBCnq
hMJL2Y6dxxGCr/tRkqU7zWxM+ptBER4WsAHy3lmtaAYpvi4dLUO/4lCVw4E50rMq9CRMGDWv7PCL
5ox5FBunIMQDMBS2+dkoVazaRcpHQLNCUfx6MFqdVGC9jd4kldB7coYBqJg0tA4keeMhLg+5ht0f
UiO2mwBO1hRSLDW4dWSAqo3kodKk9b+ZGs0GC1jJ2Lao7AJFOcv2eGX3VqZO/CAcG8F2oVg7qehQ
uf9cx//xY/jP+J0hCwDRvmz++Xf8/QfjI7oekvbsr//c8/fypq3f39vtC//7/KP/861ff/Cf2xTw
WsM+2vPv+vJD+P1/je+9tC9f/uKXbdqOx+69Hk/vTZe3nwPgk87f+X/94t/eP3/L7cjf//HHD9bh
6MJvi9H6+8dfX1q+/eMP4Kg/ben59//1xd1LgZ87vOQv3cX3v780LX5U0/8EGR3lnE98CYHPH3/r
3//1FeVPVBA+M0kDSMPc5VYy9Bn+4w/7z5mLBJgD5DINcBHSo4Z181fUP4EJA/qAgJuOwA3f8Md/
P/aXF/TvF/a3EpLLLC3bBr8Xq/PfBwLySpB/AEUhAp/R6gtcXKiQvGfMGjcgd7QeDBcakug2SihK
Co1nPraEazCqTsE4+2l+/vogPw88r7ivAxsYGmEgyHOz7cXZkec4mUnHoq83pdpRV5jURM+FCva8
Co3p74f6errOz4ihEP+goAFBYNxBX3eoyCvYQPVlvWERepSzVpjBYJjplQf6TJbPngiavCCjziK2
iDrnj/HTTaXEEAvI86zbcMYAFqEJn8i1nQSNbOR3cAEVqzaV+8DIckX123oA3KdSyCoOpp6gnVt3
+pcUwiB+rzem6U1qVYfSpEatayqMM6JOlrqvtA7dzL0uV08szbZYdF1HynYc7xQxNg+ZqPo3kSbS
kyVpOTGmyjFIOlCxE7XEACoNyXiihare6V1fPbWxYq3jZHg1Giof4ZvWe6oYupjoEvqqUb3jfqUr
1UYpeH3z2+9kDh4QoCNBhij2WQSpKk2hohO33WS91QVOzwov6oZr1kdfw6/PN4/KLzYKdMlmusDZ
KzGpDPpMbzcbY0ruReVp3Q5OMDzUzOgaP/iTP3L2+gHzQ1h8Ziqit3Je8D+9/qaLh9TgUbNBY3tQ
jbKrxoVXRVpA0V/T/YhpwFUDFnXoV4f40GjUQSdaBC8ysVsoEtXAk14ymS7Tir3Hku4nvQ1EZq81
A+nVndE40BQaUXXVPKO4t2HQ01UF6ScEQdpGqQ8iXcmty5tTJFOSyM96+kDFqmFuXroSZA8SS/bj
TPVh/OPatAskQQmdQiXhWIAPTbSnbDzC4RfekBuKUGegx9F8j9r7caLrPoUecxvkyiqC9yqHvJc1
ur0ZaHbsq6LHv75YWr6HQMai7E41rb0rq2W+qi8mF/n+jB4i3z+38IHLC/zdGqXZsCRVQvw1MO1S
DmhWvqcZG0EYUtKNGU8vRcWk0Jqc2oN54rROaniUpSWXAyNKJK9IInPN6qInRSQTqM8+ovQaCP0d
N3ft5sBNvEKU9ZE2cnqIIFkGh9tpPUhp7reJprlKM6Su3StvOTfaZWYZYu0wYW1NvanmSovi1WgG
utEyky+zIe3xqsoxRGE+uRJ1fK7ciwkBqjQrkQHft3E//LzaQDCWOe3MdmM0tuahcyINcDCNq4lP
hgtH5f4E8+2U6K2eEAu9gCSxckGgc6g9Qj5BXZZQSyBx75iuiMyKpApVPANcLFdC5EgUWTguJCI6
N8LRsxiiBmPMksC6jor69+/2rFr3r02KbmH49kF6ERfbWQAldYmRtDD62RSQaQerMa7cJnbMsOWj
7jd2X4a5PWZrxPoD4Ur3gPbVMfz+M/ziMgJtZFZUBz4N0PUso+5LXciZiqNbssGPihyJriGvboS2
EV3TPfvlULht574ahKXnt0SpJ1XVTF23oWYRu7mW1F5RKUDdUfq5NrPz8Xa+SNDHhVwN7aQz//br
IpGV1m4MUGI3OZfbXWEXtgekUDv2ou3XmAyNZMlko5W4zjaJInOfd7VOACSC9tkxM4gbCpfIMSmu
1Cs/s6avHwytMLgnQQrG/1/0pcQWNGAaaM5s4jpS/QYwLDFMOclRXOE2FD/gNmbFNvQ+Wu0xqlLN
Q69ptDDKvg9KUF5CM++nBYBImPNNQob94XhNsvUyLgLa95lAIP2ctd2+Tp0exQkIbBrfsKEFcFTW
zE+yIV+ZU12G1phkSwpVj42Cyutv5YLYDsBToKgGOhOCCPS0Iib8eWdXsax0VlKWa/Sw2L41ZtyL
UWn43ZgI0Bs45giLQGdC1HIWE3HhcFENVF8Xcj0EcpFi7q1SCr7fVxf3LyACCDQhf0ash4P7bF+Z
sWxO+SimdTEqocbretFNMqAJxaqg/fKXeuFvZR//a07xJQ/5Nkf5f5l94P38x3+H+RfZx/albpKX
PP/bsslfyrfmayKCH/0rEbGUP9HeA0Y1Mn/o9s3pxl+JiCn/OZPm5wWBBgSgDP+TiCj6nyZq7wjR
TVS9IKmOnfBXJqL/OeeTAJChFw4MEF1gv5OJfF0r2GLoL1FQaAUWjbEAunxd971S5EUvp8WpHuTa
VSqFTLJ9I3pTI8lQ2VdO/K/7+1+jofg+G30Zc+fu2aVj0rgfcokXJ1hjZ0FxVKd432tgxWhgs2lJ
SlAISBc/vZRfpDy/GBOHPloTMMXIec4tAQsaJWpXDNlJjNZ+SB1crO0Q8ib1ZcGsMFWzdepck+f7
xbR+FuSRXgKTvphWYQqnY0qen9TJmBaitZft4Dy0kg0RDvOaSD1uFbylf5/smFdohwLYB8I/zytu
uK9vERF/adNcNk/O3hABlFu01LOzN3kgyhCThr6lIK+X5WMX3ygUFLOd3e61cmFkpI5cOfZUNIko
L85E5m7j5M2O32x2N1QwHzrIYtmKD01f2tSHK1ObBDm91Zu9maxzNO0YfipcK3HrIrSbp6mNSRkj
tq1d9barl03i6Rt6ZIk/am8ju9XFTVJC73k/WU/wlJt4aNthZJw0C/JrR1k/2QYljRIDUlfBqDm2
shRCPK+zFmk4qAspho0jWIfayY6WWmitNJTsk4JAps25n17MxCuM1sV9kT7pD9mryt1MOkzGj1wq
tqnJXXTOVuzQox9NL95t+Wm0bwz7pUKpcxRI6PhRrV5BTfcaRmHm8S6iZ7T9kdIhcRc02lKwEorl
OZRnH6PpGJUeRNnkHvzOTuCJATaNjxbNiaI9SOm6HlamOeGm5MRR1jKHyg1pDmWK7ly0pbksjt3Y
CbAWIJxbZ2s98qz+qZNcUw+h+5ayJVhe32+Es5DvX6sEN9vsFPvJbjxD5ioa13GB4PPUp0Xlmmak
wwtojDx0iCZYCJEe2E2qbcq+AilBqm5Zq19r/b3YF9gMc4UdXF5QxC4g19FqwcMaTf3U2i/t2CZu
2zeTa/LeIYBK1Cuh2K9GA8li9uYAYQoVxK/bwpCghs/AHjnlnXMXJRxBudlxtxR0M9RJe2W0i4MG
dJJPNW4EV5AYmgGnn0OIqLeE1GlDfjsg5CXAQD29te4sHi3bvlibTno31uU1lOWTAP1l62NU0CFQ
mUGBAHTYswR4jGI4nmVWdluPxlNrLZICfdxOi0QrtbPKVxAwkToxByjV9Auwe7GWeXKbFuJo9qVN
ms7WlkWbMR91HRQu6On7RfdZE/7y+QCowcwXdk2Q4J9xoK+zkqoG2hLU2Lkp+dbqQrxtS3Nbe2Go
noPUDsmSvBizhRIMS7n3eQQFO5JwX3rPsAgdUESJAK/upl1QyaVBsa3XyqpaGisL+DfpwJKtXGdr
dnhGF99Y1wQ/p/RehV5vFyJZwGMgcRzIhAIelon0Jm2aFVsYnJi75jW+SVbqun7OV3GQhJFf+So4
zRJRLaJQLzoZT9/PxudBfDkb4PEiNEMPwPkFGHMU98Yqc27su350tR/Iuig0ZbAFaiCAbvRhrdld
3hL1kK8xEUNBItnjUEV0CHwj63s480iVW93wbb+m7+wVz2FxAlDh+8/56Vzz3ec8A4pgc9cD5Eic
G7rkG30kIGwkyzpga7aQFiWO0Q8Fc/uY7aYgOopHZV9uxlXnWySCm5QaonoebZOls0BRQj1pS232
/g1StnA6n+WeVHl54kHWcco2VHft4a5NvFIjfUWGlhiNixtM2CQDGkOshbWOlv1BOQ4ndNi2FuEA
YCpvAMSWeFUX5ibRpr0+rCcjaKKtww4j5LzYU9ueysrVaqI/5ruIsEBfwOTwyLdsD40EdlNvaXgt
8v4Mrc/nDbAxep2Aes4ddF9Xe4Ze2gKmYPZNei+vlL2ynPZ00+yKnUOMhfSg3zekOHYVVivJMhIP
xGjJ1LjQCJYUJOFu/1wMPrAjm7nNsKz7Q13DpMMtFejyufi5vA47pCdpgDQ5qeBA5tm9m3beSJE1
uxEnXYlGWl9J3GZD10bmlc+4dyDCLSWrimPTBflzdSOtuqX9QJ/NB2UrdrDfO+Di0WDHcURBqYBh
IQ6Pm04mhn7jiGVieNgPFVtouicx+DvCLdpzhA/bK7klRULolbZO7WsGjYsKZ8Ys0AxRD5gcgMTz
dRZHihinQMxzE22jbXrfrbRlche53Ms3VeLKgy+hn5UFSeOiaw2ks2JrLrsgX5frNKw858iWg68G
eiCXRH0AmJ5vr7kZosSEz/DzmwZwgaQRCSP4aA4Efs7OXa4z2AdE1XjM7TAtQqasqEPgkmxiP8a5
ivN/nfGINI5fxMs4XvF0mVtHUxxpuZSdFXotGv6kO3d2u2qgXxZvjdGVNW+MFjR1qx/cDmJBwCVq
P8Z9EnlocteOZUtqmagK0d+yijgv6Ir5UE2/Y3fx+GjXe2Xw8XVAjflIaAL9eNfufMNy+x76s0HN
vFS9mZjXVN7YrxjdobxQ516UhnkSQMKqtUrENokLG2TiaFDMWAn5DqRcOGDupmzLqzBBzQCncbNP
qUWmctfqqdtZjqeWd6YGnxUPG1OAzW4HVRsC+qQnyIV2r6iLa+ZN1q2pGrDsKKTQHF9HxIpmif4S
UODNklSW5mdQmoIwDcl1PCI+jM5AMagRCVI3KoiEM1IzXCzRMsnAY4cQD9z/DM9sYgJTX1Jbm2I4
WclBdNvGTgNh36fWLaRgSEExW9cELc+DC/QkmYCvsNXBu0UKdbbVo0JtoNqfyCfYhkLNd6DLyBw1
v4rUBr031pWb42I0YHWoP4HCAwlDlLTOggu5oLqJ2kN9AkDz1tQI3bQso0SGJiiuS/UaVHS+A1FM
AQgCPsOcHs4cxa87ECUTswETJb4BXlaRTqnQeFCWP1BUmOP8FZxhZTe1lqUQ2iaG7CwYHp4+xTW8
Ya1VzbRrniDn9d6ZTIRcCokqQisU089ZfVJP9VSG/twJvsoPgJeNAIEj4FVzE2sdcLw4ClsNl6pU
QBpQgpy8dTRMViAbkY/WCBWB7y/I81gPHwdhDTQkEXWBO+acRZY4m4YYYovTCY5VoQ6Z8kTvW2gV
Q415UiRvKlhEZgLYlXv5K4wJuRVjlmNH+AAODjj55/zUIdVaCw1J8qlLeePLWSO7QokbyChj5f3u
E85FfEQpaEjGxJ+Ds1Kc60kM7eZTC8MSwiK/HVClREUnQWb5rGnU9DJFD74fFMH5+bGKXgM4Ns22
ejj3UTX/uvCGWuVazbl6yjIIlbgFXSb6m5NrbsZ2Uw4HlUXn7Kz4BYrKRBMOiik4FOSdLW8NJyOc
PRnVrd6eIn5fyodhWJfDzcjvx+a1arFKhpsk3/Tta2qu9XaDaDkr1xD0ssdFWW3HaQGehKKjWJMg
iWtIqhfuI5qI2kK4dGlVi0xlOPyQ4dn7CayCaVFTMvCjlWLXH8pua5iLQn6SKxzgurSrpoU+bjPp
gyHnmCBd3KgpgTKnhatXfzTjU+ecLHZfWciEFhY+iL2X4kDVfuTs3hh9Nuya2OvNBe44YR1zeekY
67rwlPLDsSjigQ06PG0LD114EpTCUkEEPNNGMkm+Iz3Y9E6ddmpyQoZtmV6EZ0oxi9JK1d+jLjTE
i8JgmnFMq9sc6S0koKgSJj33xLikmCsJF23tWdImRZ2MF+D62JGnGVs4M3Q/EibBLvlFmRF04xl2
CtCIJtwMc8VNGsh5H8sRyc6iTl1mLDmIf/oS+bNp3YruNsG3ppnp1tpNM7qDfd85gaL5qrYARpFG
SJzns7rhvoYK2DU5nItbG2HZTNmFxBbQV+ynr8urSss+hp+LfkrSOEfCDoMhzu2WlHDyJKMh1W6q
8Gs04YtoGgwQuO+AOICDFMOexwrJFM8d4LJ2msy3UoCKM8EWxJermNhsnVUfjbQDYUxHlauLj1q7
iqEnXIZKtNWr+7YIcKA0w5NkB7m1LYYtlEZTFVrqxtFGKmAcR+U5il1dJxx4AoLGetXnKDqS2lyN
6KzRKcoPmNlxVbFAOJ5YqdamJIV2h6huOkSRazpHR3S+nJC5zBkHQgtUNHhKbmOv4P5AuLwq5dXQ
vMdloBt+m/vsLTJDGXMnr5yjyLa7SSN1v0/oIxsNYuQ1qVJIJ3TQjjlyixGrvre0VSzctN7nWmAN
pEyvtCNDVeDi6ECfDfqJPitKQPzOcha7qXg8lpp6SrUVar2IFsQmX0K20s/d/kNAg387CVI/6hak
e9xohH4GWtNMIqKjPK0GVhHopmvuYG15ssn11/kvMdzC0uIe9ahCeHlJJu6pGvTYXEi7Szfjjk0r
am2TcrtnwNoyV+5KRM36UsfdrI3vg4BUnPbY2ZgChn+grrEsFB6gG8/Jn530ZaRbB5gPGLlwhU5v
EvC5h4X0yg9Ks4WcihKvY+GV5n003olOuHYMofPxJdaPGhdIlLawoZfMPdeIhjhAVgq36HEg1Ptx
fLG7jcNkJEwnKUVrdrcRHqvcqD3JEjA75kK2tbRVcKa82CCgnNVmmGikiG8bg/lR96qgkEqljBj1
LSys5ikbkQ922ULGNVBvVSTXFDl8SkABrLKBmJY33iubTt1WWqj2xJR3enqqX3ooGR56NDdPHbGl
bW7qJK72RrSLaO+lUMWv3zScbclW7YZF2kJ6vzc2ZX1ojHsljhZZjHSc76vWfzHg8GN0r2wwNpCM
W0KjlNhDRfgAHWevsN5lMyEVWg+bKYFCR1jWUGitAqv9gY5Lq4hwrgdw355ToQiqSRNcAmqcmdlI
JP224KtoXA4wgeyA63XdIdZGAgYdz98M7VYlsLGXhtDIUAVHzLygsxsU7gKE+QGzyR1eZlg+36uv
Eg8S9HREgSx79CTddbKnvIGFYCN5qQIwzBzmOhn4atssCXEfiGO7GyakwAHUMcBVdWkeQtaJBpEV
MjmFbI9fZasx9/hdm60BqwboFZr8AbQ1TrR4KXtoLAt7yOPCbsiPm23a+YkVmAvHa3ycD8kTNFXY
c7x2ArbLXqRDlZBCIeI0+N2yX4B10uw7YKnm0gLuckqe45IMEpEX1U1K8elGHXeZmy75mj7oRI7c
8Vjrnv5wza79rDg5hzZQD527C+YGB2TQZzgRQyxfZDCPONEaTHGRcpkMYFgjQUyIqekQhFUcn8ql
ig0KXCvOOw8d02t4LegE5kG7RFfuGsnaNHJ2hQt7EQsDPwTp+ZP5DT7TuRqWg466VAJN5kSTvHNj
Q2VeVoprOqMXESUeHXZj4OSYOviT50QWrU2jyqajfKJQcSbc6O7lRD7AoR5J/vTSytOhp86VMxPi
RednJrBKgJazRSZmHjWEr/chuEKSSumonAqQTSdXtrxCXgCISiecBEFVesC/Bw2tJYtS3VEpTLBO
p/scZyxQeL6035XUe8Xxw9sZsujytaWcYgq5LnChqsodxC41cGasx+S9Mw9T/64Uj1azlvNX0R3Q
TcjofSk+JjtAVVxQF3QQCHBVEkGlIaMeRCsRcypA4YlVBVgDNAnK0a1HsDt9hkiKrtJ6WVreAApV
5+apix3To4N6JKg8JPnKBqwcGK6+UNcANBYIRI6Nj2TSBV7oAboKlWB0K18EjR/v7GP0zD6iu+yD
PzLf8NgadRR8H6pGQeWbvnjKHopX5alaK0v1eTxK+Kdx6GEeBDKRjDIKLJ49/CnjxaQE2XQS0mIs
l5q1GfpjGdraghevIvsxFhAWXMsCZKCtTPdtv5SakkA4mqR8IYwbWm1k9lh4ZbXBBp/UIK1WSrZ2
AOLEyzxdlFrgZCFoGbiwSzTRw14kxoaWb6snWFoUTyNgbgapOIJinqTjCCT5QKyn9PX7WB2J7uXi
AQUGBfsZAbnMRsYW1EY776ZTonhatRjMBaUbXQ+UIYgcH0El/rtuemq6RAmOyNzFwtafncqrdV/w
29J67dgOWLw9bVsE1nDpUEKREp74yRQYKYmRvlESc7c55U/SIy9ctmtcBNdACHJi3rSR3yseLXx1
H92MjyZYhmPAGDGO+qO4Vz6SU3lfYDUc4w1f4AOtqm0SZPgFznPeewNawzeQ8gosH59xWd7zF+Ne
hDAeK4lkuNkNjvsPoybgXAFVhr10qngdJ6D38EWytxY5J/IL2gushbnk8NJTbqHdFPBV8lyC/qWT
3G+W7QeQQFycCmmejG2Gj7bVtobvuJJfhFloek0Qb0yCy8SVA3QBZkR6oQBosKGoqz0Da5Fvok10
K/fAO4D6yG/qMg4pMB4KOhmptmzV77SFWJhvDU5rnwXqq/pA12OKSUB/hn5bgXT1iD1Vcp9OXpb5
/bgygKEq/lQuZNSsxBu3jqNYjtpNwqfQGDZOEtDGxdcgGTJfCiWxTvJT+ZBtzaeuhy0sibfFXVUR
/LG4jz/o/jKlhckCOKIoLWlMN8lc6Of1GK5fOLNB0NoWW9bLQOsem3GF1gEL5/urWFihXbjtBNTe
75MQnBNxBBtOuevfjHexVVtUMUiN32STAjXKzAeCJIlFbbp57Eaw9MvCxgjVdpfloGUGlu7hm1nm
ljpJ3hP04cOBjboD9ezRk7sgMlaR49V0DZcjQwkibakogc1WSX/MALHGC7P70FPEUzcaSsRikVZh
o2/hD6Y1+x6pCfXb1sN/7Cxi85Axr+1x1BGQvzI4/eUeiog9qhYo36ESeSX3v4RAYHA4V3rQoqaj
3nPe/qMbdYEurmI6FZ0FO4EeOzxKh5xkAvUOtOWt2uyk1BtT7Q4l88FVVD0J/3PRyA+IV8uuoLQX
iBQ+Dq4NOMPNOikoeH29OmqtHqD5kygn5dEpndGXDY4KK0NZY7Cv3FMo9V0cNSDOIDJwZkc1QANn
YJucRxr8i/h0GrxiUa263bDp70GrDBy/P2BrpBWZFLdIVt1wyzMXfVEKIOI79aDfjpTYB6DkVByg
OkaBmEvIR5AJB1DvbEpXTUM7IfaP6Q6kUNd4KeAWYxCzdXOL5LAFs4MGa/ugWn7R7vPG7YVvFfMF
1VF/YF6NtKwl8oF+zBt9Pz51YqHR21jfjcLXcDwfxgNfq0/1Il4Wm9afVnGYhs4pCyW/XY8H3ctC
YKsP+L49jvf78r/YO4/ltrV037/LmcOFsJCmBKOoQJESJXuCsmwLOWc8253dF7s/yLtPi5SvWD6z
U9VV7t27tm0tYGGFL/zD9+46v1WXHeeSdgsqsAhvTZakO6/ChT5i/XI1BKs6uhnrXR/dJILnmItd
HzpUfEUxHYeuRvtrIZn3CleO4giTb+N0O+lxOhtv5B2P733DCMx7lHf01+Rn7VXijIy31IlNb+Z+
Hcc5fRgSIs4YY6ftjbkxzxxlpi/Ha+LbpZhx387V5fgKR0W2Z9Jj+gJrEusrnjd67Nh31qz4xURP
R816vDKe/X2VzYKH7IFUSLrK7+OCDdqm061p/7R3neQIBQjajP9evbQcWrSSIhKMWfOaLdKb4i54
pmxyZd02V/ba2Ie/PO7n7qq8jh/0H8OVehO92BqF45m5oyjM/0v9VfioabSV56IhhZ7VylbXpq0K
gCxu7yt3a1W3nT2XllF2FbfroUce976pd4G48cQyAClszCVtnivLwOLQ4XiYx9LKrla2Npea9Ris
8BKDkkMVQ+SO8Y2CtVFxcM+TytFDVssserLT2YQskGbGYqh3eXOjquuhWarDXhU3UeX4hlPx3um1
1NzENTJ8kHj0Gzs4Qqtzq5l5oa77hz1LpwIQ0iRKAWPyrLFiNThNuH097kckWu4kLUi3qFn1iJD1
YlHU+vDXZwSQbGS7AEHSK2Hznp4RYWYMYddJ0R6DGMOpA4sTsyyuMjn6OVjSJZDnm8/xSU+G4g4x
Bwg7yGOcE2enhB3mGr5pVrQPKzef417/oqtps9PwzII+9QMMnBsMZEl+ncG4B3Hh9ylI7ZQrFXFg
p06g3nNbGfYgrWAIYQ9qg7+2verH56HT+Wdg5qkGTdV1eRLMUc+KnEUPnaAOk2Cfj3ZGa6dhmRpG
PSfZccZObTafD/fG6ng/L9N4sFfpSU4wCBRQTj9DlNvJmFdxsLeCsdvGxXDdh661jCq/Qk9o/FEY
ZFRDqAWLwRpptPiWuaQ0nDqZiMttW5Iz8j7lTAqFu0aSraGsl5vXGJBeuOPeUMcnT4rqB6JeYN5g
6JCbnM1MlUgF6mHaeFC/NYynzIBPxw/SnVjpB3dlXSWL7J5+qX/wrrJf2hNHPU3R4FscOVJCvXZW
AsgOdyJbosFDuSYGANHcJhRcgqUULKNoTkiiu3OV0o8ScP8fGnEr2rW9T8Ktp2xT19HxuUW9KHbC
cpYONJyWNnKc40K3WqSrNph7NSVBxJLWp90RX8+L5CZVKd7eS+6+I9wPF0GxoCZAIDJs+VdNmgUv
2WK4hzhQmLB7plOCSkarUSJxAsIlYjnuo6ea0w+MlenAdffDeUkQiKxTd2GK30Av51MMA4S2zpvY
mDg7AyJDMSm/xvJhzKEBNUk018xed2KfizKXenXGrv3eptyfeUR0lch3QnFfQzwiNzRFdp8vzfOa
nYFRCVZVk5so2iHwDE5XJqmwb7Bl04OKUDddnPhOiK5ducEPRW2IWh+HNluHXX9Jtfi8Dvw2LtQr
DiesnVDpOR031XAFNKogPbS2tKwVQF15H46zwHBniRqoFLOM6kJD5cOm51Un0UwSJjocyCWfDikJ
pa4UrUgOYRa2i9LcDvBhSPKI5sMkWn4+r38YbNpIaK/RS0fW8uzgRV1MD3JdZ17D4jnwUwJszfqV
Kc3jEAeXItPz4IwfTxEBaAPh4HStnEWCGuaIFLe97uCOESW3tCLWVmnZfP5Kb5fF6cJF84o6Oq2h
iZh8TiwNoZVWSmG0B4T5KWZlsGUe/HDWGTN5ZPsT9DkWSW+wtuKdjn+KvEB6WgfQmj42wSZLt6G/
l+y7vN/m+iJ0V5kNZyNexvpCTSDcLpp+3hW3WvmQV/MYefdq1UtzW6yraF4HMFm2tYLP2Ca1t55Y
QJIox7XtLmydFvVceSWdpGuN7QiRIy6/wUPyoBzNHqeNhRY4+S2xF78fH6N2Jmezwl8ohYN4m9o6
Te1ktAzjWzj9dQAD+TY0Uc2fkngYRJbkoPNeIjetLdCvC7d1spbdVdSt2pt0dckf+bwKxaec8HJI
T3M8WB94EkKWEswz5eYgR6NjG+0dPb7ZaKu909blc6Nnd0g0XTqRphPn9MMi8UmfmWU0LdZzP5DU
9HEpgYlwgLQQkgb28yEx/QXEWrBdbSXmMPApCbX9OpVqb1Fk+aX28sfXnhTBNCDaEJaF+XYtvWOR
yd6Ifa7ep4dYEsc4SAKnFL7rhEVaLOpQVedh9oo5YnzhzT/uUo5g8JiTAyLg63MbxKpBvj9oYfkN
iCRe1dZKAoun+7qTKJ60+nz7fEB/UlMkBoAPYEymP+DMzs6fWm7crswYrLMOhaysETcNaQm8+t0u
k1KUOxW0yUabFlKcZxcCwT+MDvJ00hwCBUjqes4Gzbjv/RSX4IOUyjY9i3GOCvON1ujFHIHam+G6
K8KQJqB3pDP3/Pmrf5xm9PlgPKKWBx2bo/f0zVUR5F5rpeWhSqptUb0x6m3Oi8aY9XZ18Zz6sJoZ
jbIYMksTqv+8kG13cgnET68OQCvqNYWsrt70cAFnjWoctUnMGmbaQIM5si4spw9YUCDgvCWfmEIu
qBRNPX1Rn7cxpZwOWIJflRqV8oMPHjptDk0tbdMSkcBWpSXd16YEJRK1IBCiFjTjjWF7QDDzWF7W
o7w0O2EcKvrsn3+GD+E5j4d0isZtT2Mfv4ezyz7MYwkwrifvhwJXYa8fXv22qJZGlsN6jejuEwyY
QNdpZdqwfsirSaIL/6kOVJpdIhHL2mqyRWIQ7uXaHg2bZlEmIN7y8MKjflgxwFVRLkAxiY1JpH72
pC0eOkafGvnBzsFvjxUdEzsvFHRzoh+4E9YXPtyHC3TCZKO2yAJVEGk6twe1q6ZSUuhZB0ybNCDl
4FZit4kv7EH9wzmL/gQQGuo2NAJA4p4F151ealmlxsGhAKwWzBJb/aop/b7yx41fBNm1IUCrecNI
E1gU+dbQeQ5birWbvjHuXNmzd1C5EWccgff0pn7VYnV5m+MJv41QT54Z47OwElq7ZWjc2b4Ebmhs
cBNXf1gAeSXffbE9X9rwGFRLKQqrcX9rFzrVblzcHGyEQBvIBCq1kK6kyM32dpLOQ63mA4yjWOWm
XN03VEfd2mrvR3MRo2S0B1YwIGK8Mwv87uvgQnj6hyVrQaZiMUxIKC6nM5xPFWBC11RxeBjrJHQ8
fHacVi6yuRkrmSOPlPyisBWOXEEYRzoa1K6WJTRdZfuXXMs3SEgttF60TxgtOGNJKaBU7XIJeVpc
iI7eNG1OLlE+7qRtOYn6T5aNZ3u/UFOvsa00OOidFKy0rtXulDqTFl5bq0gMsqIaNwNQkJMVZdRO
NRqMcsn295tCmueaEs2lqgUQiFz0GI3BZkSzMjFRpItEs8LeproWkretXUVdf34ufLh8WYtQAlBc
mFT32HSnp5bWpKXk6107QbvslcbquKbJNvNkMOwWHPVZbGGr/PdjclKim4lBF2jSszE7VQeqa7Xl
Xg3rH2OMvasfP8VutEksl9uQBpgk+8vPx1TOhdwmP2qECVlJBDs4Mp1fDfh3lKqBc9w+DeZaCn/5
YNp4pPTHNMU2t5l5yrOe3EBIqourxAC8A0gzmDErJKsemr/FIgiw/YDYMySODDkjsKq5RspWDQAM
3HHmjWAy1BezBgf8YiA9m2nbksofJCC1vWuRqY3FOkwxad+r/W0LzCeP1u6wq+O5OSzSiKSTjOhY
xYXT5o+J8tIVi4o+XqNvhL20/Vfwv7FPidBYuZTWE/FoZGvrKTXmXfqsadsOxs0klO1UO91aNAMt
MZA/9EuNhdE4b+I0/auU7/G6mCXFPO1hc98I484sH10KecaTiMXCiu7Qa5mVe2xx2myZe5jxUJK9
HfL5YM2krxy/dL4CHU32JYxGNhUq0lEKy4I2HIjIlZJfOJ8/Xgc2mSg6UhBEgWGeoyFjeeiQNkbi
vdI0IBQ9VU43uPXA12ZdG11Ymr/VP063MsOxE2yuBURHzlmwgZ4kclCIbt+IZafeZ8bMHe+qio8n
I+dfLfSYioH+bFrf7fzG5SNm7sGvn/3mqtK+auKXIn71HbWufOflv2LpxndRY16I6Gls0ESm6bZ1
ZZoxj4r1OAwNosVPXqs6dWPPkIxeBvTLpNCpXVoboCtawCNdtHGbfeffZOrKs54bG6xU/lOtStTy
KGTwhaomcBSkhOoiZz0/2e7V4JczHVpPZ+jOkFJgp6TSV/Wm9aWF1mE24nQg6UTXUEPpqM5RYY7q
+dCCk6CpZmcQG0IE9AeKk7IAKIyuUeLNJO2Xov8MpHyWKjv7uSerKiGASSD6U8oG3nORJauWRx8o
bJf8rgqXqXNlCq1H4DEzOcDWpeJaieh0t1/1b3AIOory5Sw8tqCWYke17st8H0Y/BV3kSLUpDGws
ONK292B790H5NTP2MtAZ/zkDxGNsC5uUF2YRiLck3Ls8jLA3drZq8q/gqMAz9/NYA0bBim1WuHFb
ANQpSRcbS52Nx4zLz3H9mW07FFxoqDWP6qty6P05rXBFgPKKrlUoC8IxeWB/0eT30j3twfZF26Lb
QaE+WGWpI8oFJveUpLDMrSjcAGNT5xmQPm5LeR5ZL516lOxF5i1oCiX+vMUQNlp4moNyl9GszHCN
lY5NkuxeBeAZu292RW1yo5qbYliG5bKbaHlDCTIElYrpP/fDHfJczDD/vX+S/YHG3Ncm+9rT0AWO
i/yDeex+jngWBYvGWsEypFNbqg92dIV8cKpeefWzZ23i8ZvZfh9ZmRYsFou4Y2paN/4i4hxjndAe
tVdZs9CsudVvAcZzFPIrba9L6RABkYo2JGc9TpYxCILrpFmE+a0BYiStXqKpsdzPomqTKveCh5fy
n61y38YHtz+EdB0rTA/6rVVuDK72LHpM/ZvUvdWUleqt/ORKeCs3vI6aqzC+Kpopz9fGNTDJdLxT
0q2hzFOxTPT90D3B6NPaxyZeJpsmuxusVS+WefBQRnAE90qza0AAuE+4MszGfqPbC9u6BtGe6GuE
d5CC8MFDXRl0Ji/pjonpzj87SEzgcCR7SKIT930IYzMceOuh3Y90AgNApnFYz0yEa5aDIh/CMO42
Y2F0d6IuxKxKPMS31WDuIn658mXKKUWjUiCO+sk0AuhcEREHm61WO6aRAGhIXHops8ZuH6wwfajd
qZGrZovYlIFBTIiwFNRWnfj9qug9SjEtgiBtxTUV23Lk6P4TQgPKLDeTAtgsYooEI0ZRO0FsAPwc
s1XUgtG6cAd/iIGJjKAeTgkhHk/IRp4GG1KO6I7iS/FBdeVuZ/jtvNDSuSrcdja2CpdxC6vF8l76
pkJISPYueS8pH74JDzARBScS5JSGTw/4rtSgN0prjroeH8jixLWX7ygLDMu8Fq9BBYawrpEWikuq
xOXQd04ajT9hj9N8ylnon8/F9PVPVsf0JMjmqPSB0K9/KxS/e5JujH07RpvkMMbyV08fubsHUq+M
mHdloH1jc65/PuJbWPVhSAMzH7D8OnngWSaeJhrWgqqgBlp19dzK0s6pI/OHltvWLhEeDIpG3Rhl
mgCMrdyFK8q7slcfNC7Dq8IagPYZyaOH5icMwqEkBEpbpy6jma3+MnsuLWjQ/YVZeoN3nT4zdINJ
D4zoH3DaeWAdjG4QDUERgYdjfbRK6q/aXladzm3audIF9SKP23GmeuRNBrBdVLC9XQ3WwqPv2KRx
uxSerawGWW5WaiNmeoE8UIShyNJzK2Opp5m9ssyJDJOEoDKqulpVSm6shwz4FcKbP4bUrK4HJVlh
/fKXstp8iEkxnkMCvhV8jnNZ92rIezcTY3RQYVfM0Gx6GPDBvPDVPwT4Z4OcfXXX0yNVjVwQNZVM
xwM37WWglDmAGv4hLKh/pqcipBNTk41RCDMq+7lo7tI+zpehiQkTthiOgmtJb0EU6lqwX7SfHBlM
w3xEo50glpuhh8SUGAKWn2Stc+HBT8glc2nP+brapVD+4y6equoq5Sws28Aunu3iPLAM9HNGaW/U
IJxQgR4XhdxSJbC8buPnJC0GcUHjXev9VOf1vBJ+rWWA1OqsCwv0XJt1+oa0MAxQk1Mv44Mqc20L
dyBNkvZNEa/0WmtXRc0sSqPYZLoKW0HFhXUEniciNH+VQbuzg5ogAcLEwtMJwvSElktoXkI0/vHB
MCabBMcocKJWcXrUpXmXhnFZSvvCHkan9rq9NhYb4oN4ztkGCzitv7aNO+9dvmHiS1uZgoJjDsCl
WowQUabzD1nSP19YjlNud7ah2c0qO5nvRlZ/lvuVDdqPg5d7h9i10tuRfNbQmpUbW912TN2N4SJj
lUeW5/Silx3Bn3KMKje2uq4sQmnbZ9ca7VIhY97kVXVCrGC8prY/LIshlTEqzX4vtv8IrPwX0q7v
vt0HgZWHLJ1krn8rRU5ykG9//reqiqSY2hcqM2h6sP8gQ00KoL9lVfgt+wvQJFyP4ebhgDY5wv8j
8Cgp+pfpTyMVx8qkwaxyK/4jrCKp4guqPBN33yLdw2zgrzQez/BaOk3sybWXRG4qPKMGchZ9mbin
6H7Q64+9ldnXos6qjR0m0jwN4f7ocd+u1UhOH1B5hMCYRQiTiFTtN1i7lA6HCTY+NR46M18pxwtR
0BTk/HsH8GRUANHBgsHKwYGayNmBnPS57HmBVD+6MkJYbk0KXRiFsqO5Fi1LScQXjkvxp/H4HBSl
kSih/Ht6EPgtPd1x8NpHRNCaRdzBXUAZWrmQpZ/1GH6/Fl1IpLHRsoGydjbhvptHipv67WNuAnRM
JTsDvutbEnR0u9vj6waJPbRQPFMNbV6bVetIRdns3i3R3e9ZfK+wOc3dydwia4GvJF1QkGrcqGeH
XhCFonJtK6Om0w3rqh68r0MBfh8ZsOZJEjl5Q+a6KI1kaD8KoFqfD/9xEigfE81haUI/nfvgbHxJ
6NWoZFNNqYZG5WbA2Rq1t3aaXCu3mW62oKpDdasVVX8b9uK5iUDlfv4MHz43akccrJO7Bbh52t2n
nzutI2msYq8+lqrqgvgkiahL07gwyvQipxPNKOxf7j2MlD8QsPs+7ArF7+tjYWjlRg0iMLI+ToRl
iKvi5y90FrSzskgY4Jyq7GKgl0CaTt9ozNtOwVprOGp6PG7Gke6clIEelSPLvmpV3fdnWe4DhKyl
Z6ODSSMFdUSRyHPVxAm0+JLX2Gno/vt5wA8ppizTqVX1s7K0IGUKk6bsjoYmfWvovFG2Tddhr98j
rzTzg/xSU+vjZGNRT5OWKJGzEZbC6QSoFt5+Rh4Px6wP6ZTD35x7yFEjvhOYF1bwh6HIyxSFpYuu
CVDX825wXehDpcdZe4wbuDxJAF1rRFEfykv1d3JzTCNDEZtaGuNNumzTOfkuA0rzIsx9t2uOjZQm
y960pSu3MUrHLXV9nw2GvFDM0sTSMLnErv3TSxJ2UhGegBO02k9HDuvGz0VU9kf0WMUaSUwJGnsW
L4U+XLKi+nDYT3kuVn/oKKj2pKhwOlSPF1Vgj2p/dIV7bVbRM46t8aw3AxS+Ku3l853yYWEyGHcn
RQf0bwwm9XQwM1cRvGwxgo36HGoYnJ/UiZA3XudDkl+PgZRsmxQU4F+PitgwYTDnLveLevYdy3GM
SJJ8+ThGifsSdRDV8XNfaYEqraVmUtEcJO318zGnaTs5fgguyJjAquHwRXJ4tiN4CtG2diEfWw9e
o925kTPyA9Z/Pcqb5L9AcRSswBuz9P0KbTuEhmp3PBqVby98vapnlta7y89HOSNfvW0E5k2XObiB
fxC1nH42FzuJNtdb4xjm1k0Cwj/3ILTUOU4T8AbLhaIhLYSMbrj242OPQ0koD8ioDXD/CB364+eP
84fNMUUJ5FYT2Z/47fRpCs3PcbtJjKMFBq4CZDhm/VxFJ//zYf741hOWyOJMx1/mHAQ2RCYaN1Se
j3Da6Ud2KHttgxvr0ImFRqdxpm6KH4gMeT9B8bqXEGh/esn3g5/tFPyXYvzrK+OY2jeiuTbNW8+/
AJv/OISqTqY/QAGQTQBnejqPrZamciyF9ROqs/EqHnGGSyITPdpYj/56nXILs/GJKUGC8m+nQ0ld
IoQfNfax6IxuEakwfEHU5hfqR2cWm9M6Vd/MzKaVQfQuzu49XOHLgNKafbSsNovAY2b1Lw8bWNdx
Q9oFkD/KEIKgnkabvK79V+wOej6gFsF8zQohvspNYpMRu4YfzWnzpT8TPUUVLq0VcK8uKrFkfVYU
1Ctfj00X7lQUI6Ki1cNW5EW7AzICJtQCqguURcD2aqRMXntBwTKpxCS6pSGa9GplQXLpjPt43vDq
CLeB3pkqdm/ZxruTQFeiggpTZx7TKs4WeeJq1ASrS44FH6JXJphjm/QADMsEhjr9jim+KqVqVfZx
mMSHI1eBru7WmaleqXZAZaMQQ33ddLARQzea5MWqOPkr7MX0jalUo69Beo5ZBjyX00cYEfhD71ny
jnqn2pueQuxclaNoLXVZuoh8Kv2fHwMfJxbVNJmQHYtaDCuEcToe1a8iUco6OsqlF83NEWUTIwEp
/PkoHyeWUfjxWOeACUIV8nQUtVfcPlSr6OhzSdPD1XIdifICfnPX6rvUa8utl1J90ArauYPn5RfO
gj+OP2WjdNkns/izt0QcTsQjZrRHZL6D2z6hlirJnrEOMgIcI8Fwtut7OORaJj0XvnKp8nvW+p6+
Ku8PxM6gEISOzTnRtI87S/J9IzzGsLI6ZB25WsutiZ/SoteG/CH0PZjkAx0XOAqpYxRjvC4GRVxY
XH/42JNrKzApurlAY88+g1soWa25fAbKx5HTWohpwSoa/n5JTSathMtwmnFtO1vC3ejZRWGypLKi
ThZV3PdXuRxeEun547tw1trc2PaEoj5dUnGX4FZoRdHRqAHKd52fQ/4xqwtn7lnN/u3LEccpFiQC
Wt9slNNhGrfFmbKVw2OQ9zFALSWMftUSmvmz2Axom2Rd4d/EiZ08YqYp/8DTGNUP1+0XWoqcndm3
r6bcAAbqO5O+sTSmw6sSSepK9NqIukBdDos4iFARcaHgua1CB/mvtx4vAMhyeoMpNT99AbX3KAe6
TXhMRgqkjckGxyWPRqmk0GscVOFIbvaS4Nabt8MloMnH1JHVDgh7kgnCzQRo7enoWQLvAm9meM5x
qS+aIKFJLuXKppShEkS5Eq4GrTfXXdHIy0Lv9NusdYd978rB0otc/3+w/pFAmYqy2BCJ87kwqPLY
XZKGRzuWzQ16+xlIY5GuPp/xaUZPY2PemVjgbRzKaWexcWubfVm3Y3AcrS5y3KhHXsz2kk2QJGTP
md5fGO8PkzyJmjLF7DqYRudhMgXokiVaVke7a7/mJqzdzFf1WacYw2bsNeNZqdvnVqCn02ZduFEa
Gfap3FZbrcyixecv/6ECM7W2iLgIK60JOjZVGN9nlX6Q0Gcd0vroYRReoJlQV1ckRsnCsyt/xaqv
npg4vBQ8AaIh9yfIayFfWPQfqo/TU3CBIzJFJYb89mzVFxLfOdLMeioRWDDzi/qJcNTbdDL99E6G
NpOklDGwSU+XA+4oL3WjDQ+upP5KbXxthnqPWYZ9oThmTqv93crg/J9qKah4TTI8BBlnu0HJOisF
YtU+m1zx116Th89GVYHcceGJoLJhWug6VSVwyBmYG/3Gs+Li2SgGUSPIOaLvMcRafFukjfvNV+pJ
icSM9RvD9LVq1nZgxdHsiA0Qg16rPCSiByskDX52V6OIDkSKxvMzWqRNPxvrLn0osM1DE5Sizq7q
KuWe0hpQgAAE6oNa5VoP+6dABqfMvOKbF8T+D9RtxEOcZCG0zLECk9KTloEoyUca66ruFvu2k9Jv
aVIqx8Gy0ajUG7wzZkJzkc4DION/V+V6BL7jR/Y26430hpDV+4FBRMrRirTEizaik5wpvvYTlC78
xTBK1BetxfvdUY1evCi2V9yLUUZzDj9Hjz5OLhPBjqwlpJo0/0dumwnE+Y5gXNObqW1v2+WDVGVA
aZIwt0c67yPqTpmfh1/lNHF/pwL/aVfQfmAT/f/14B+a9nvcnPYr+Av/3a+wv6D8RJJNtZKNPzUl
/pGBN40vMs7G7Al6GdRMCbr/1a7QvyCdS5n+zTaAC2yqhv2rXaHIX9CAn+5+DFq4m7W/0YF/a8a9
25kEKlhPcHJO5HKSRXEW+VemyGs912twLCB0EvBu214DKaMnjVgHTWVt0qpPVoZXZju11fIrkbv5
Mh6McVdpfbttoiiGRJauPA+Iu5UV0bVt18WDovTptZkS5xloka9FWY3bQBllFG30ykXPE1U1VLbL
C2HLae47pfQEuYjXUQSnFM+9cHoIy6LU0bfWxEGn1T73ktRahJb1A7luafPuI+9+T9H7gv8U//x7
4v4ZCf8SKl42FbZz8HaTVHbY5Y1+UBOoRL7fW1w5yMOkep6ADvONm7yZHL3sWBkvHPJ/eElGJFma
bBpVNPNOX9K38qy3Etk96AF6rChpetvYFaBKdGO4cKt9GIpFZk2oDQrh0y17Np8h66a126R4kDqj
XvqD8T0xfBl/PUW/8OW0KQY/mVD6UlgfsAxhI4GQObu5zEw2vMQYiofIlJeJV22oEy+tsb5OC3lR
9MkSV4SZrm1SjwhePHFC3yuZ6oQwON3vyEBRS3NKqVr7XX01JDu5BO/Wik0iKH/EB73xH3s8obVk
kvCottBwt2ULYsNHjalRlQs33vSwpy8jqDFPgSeIH7KvsyDd6ofQ8NU4elCiDsEaGexH76bqLBnq
zAmEdKmo9WE1wvBRqdRT8KEzwso4XRJ5hzpSSG3iAeSRsRrdHpKa1EPtT9x0k/edfR9JJjCA8uIK
OU1H2AeMPPU72XlAEiiqn45shmEPjYSrszEpAXl5imKB6iYXdts5qIBhyNwQ36S5BmZcNqfHeFcH
UXIlCyVoqg+Nq0ANlfxoLeg3raLERGfFiudAuys6L+D1vBIYROX6xqwUGGiGSRncIu+lLSTcoZri
+1+eA0go2SboMhhOkyLo2QGa90XcZKHrPQaulzluXDd3pgKS3M0BliqgtBetAgHRRJfh84Hf6OIn
a2xKAg2iPf5Hd+atavZ+SnCElX1DLx9rAZIV9Cz9KOiDXXpfVMNTqbUPYTwMjunZ8hQ/vdQ4PnQa
wkaJcJHXaXZ+R/gE7OJ7hk961Ki/PEWrZ9RmXzDtBaEzrvqcPB3Jos+f/CxUZs0QKZMekJNN8gAA
nk8/pgTuS3jUYB8LXb1xsRjq4nyeWfZtZaNvngpHr9NZIIkn5R9O/H+ilP+CYYfpFCntdFTTjKEG
8e6rfABZoIqV57/KOkv/8bF5H8D88Wf9K6CR7S+wmDmjybsodfzb10YisP/CHgWYRArIST5hM/6J
aAhaKABRoqWbMYFwpm3yT0DDb9ENo8cq00+Z0I/W3wQ07DoWz7+3xYdHP89CkW0ImqAR4aZJtr4I
Z6byK2mBZ1PBlRA1UoZbQOBqNx/w1h0fCw+58AXQn1BfWOgMulckDD6kXdNhW2XR2vwRGTOBUqGx
L4qd4d6O9gqBbxGvzfEJscXQ/DnJKqagl4L6RyHuFXHteg+tu/EJQEwHdUhF/x74Byu6lZpbM78q
1G1l7DLrWoQ7ctGIf24ldzsGd1W/siykKdzt5JCnBrf4SCJENTpjfWtOBiGIPUYvZrp20Rywj3pw
l2GYUKYz5AzKqRZtI16AOlJ8k6CG0G4MZdm6W3QdjfSBpCTSHBUrqHCtlhu/+662CNJnaDy4lRM2
+2Q4+NrDKG+k6EkZv7XRxvRv3Gqd1Btj2HrdClcuo1sa+RqtQt2+NhQK5fHRRiY+cuoeKMtdP6yM
gGbmnW9fK90ijBE7X/f+ldbdDO0OnZ3KBdp4NbZfJ0IJ6mccLVq4g5boamsTfafxGSHSNRou069s
OYonv79vooe8I18LtwmaC/ptKQ5FdXDjm9Bfo9gV4hdgLYJ0En2KxnlNZcW4KqU1guwqCjvKUs1X
hX/3tln+6hx5yBJ+/S+w00U76rOj4OH//p8yCoZf70+At7/ye8cL8WXCtuj0d+TJrGpKIX5nMCpp
yoTFsglD0TAEevLf+12oXxQwifTWyV7JKqa84p/9run8vEkZF1smHEKwVPyb/T4FNv/e7RwbVLQw
QGJ0GaN6+VzWAiJVZeQE/E5EWtv43XUb29uEYmLSd9/fzcru9w99H/Hj0PWHwYhEpvcBOA3k6PTe
ippKrdNCB3ycScl4IK1W8qsqVQIfYShwuzM171Xlxtft8LXkSrZWiQ8lj3ZJY61lVE4SkBP0t/Bk
a1woHVYBwyryvLDaqYVuoYqP87e/1McolTZFlRj9FsvgulgbZmfeaEFcZHeRX6v4UAa1d5v6YTDM
O7vsi62vD17BhlFx2GgTyxswdxr1CgUkOSEOCQGTRQXNVPTv4ukv6WpPfYLyS7Sqmxr1oxpEHRLA
UapdNXlSRAjkFEmyFp0gL8yhkQ1ew0+qe2x0HCNP8q92ZBkF237UJKeoTLgEZeszFSGt912YeRbS
UFGno+NZjpSAC36A06lx6y3tDGO6OcVlGa8DS/alG7oQ8gYN/KyZl3XXBXBcsLcpVqmRKcl1mwd6
KuZxQxaN9Lfh1hvVTkN3ylfxDejyoIkcq1LscuWPUB9wgpHkHmNLPiLksHBKHLCMPULnGlMqkaQP
IaI2M9F60ouHdJaiSFSBdWNOORm0eVIPTlTBROkCV5mp1aSlKHAY1rrpJ0VYQOUSI7YWPmJdsyCc
V5xYqdAG82GwGbV+ix7+3jMozSuYutoglpk4w0eDVoWvZT6gj7TP1eBGDBStdDX6qUu4cA1N1CL8
GMK9GMMlKx4ajqVv7AQ1zsBDWa4abQ8FswaFLMQhAwNRrEEOnLZXl8CVI8LNepUlReJIeuCEpnTX
9t26bUcEdzux5sAtkQLs7vsi3I64EM79UFpWSYb2Vp/Om6B35/QJLaRtMDZIQCfK1S/w12gzyC0m
1dNdMCbqjdrreyCL0WxQve9+pV4N2FjkFiFc9P8IO5PlyJEk236RiWAetj4PpLtzJmMDiWBEYDKM
BhgA+/o+Xm+V2U+6dpVVkkXSHTBTvXr1XBWwWGGSam/Xaud1/i3SclPMIyMKW1y0PWJI7p8XO72U
hiOabOYTBsFVEgGktUI1rsqiZz+yOLgWKJyZONcQN51Z6qtt+OltEzw0gb75TvbHjp11mvX9K8be
F3eE+lEvFzKh4dyOyZs76LMFtUh4hcG3hNKoTHI0blEcI4nl3QnzjXHwH5OZeP+dmF0MEyFdeBv6
1LxVsXeVJYizNJwjxsSGrSzAVSuvrGrmr+wwyjr78HogxSIerzpaIG8OhHUwSdnEVOG4EH/bOBFX
aTzDcesKJsvqj5rxZVuJDlfTkr0wCt30EhypAcXVstbU2tVrUHIj+118nhzzUJv81jgpOCI7BEZk
XeghU3pIn6AOq2QPqS5YI0MNAGnE0jZrwu9OG8tNHnEfx0btwXSu/GD45Bd9ILsgWsWD9R2LEtd6
1txMnv016fgyTgIwQaz3fRecazl+Bu58GFzgel5NyZH76lfWs4ySLcm4Y2/XWy9NIjZL7z6K2DmH
C380UbhkyNC8kdxZFI9DS3TEApPJbRtvH7ftzQhF+5t1v8epFKu+ILxIg8pnkh6t3Cz8g6V3VzWA
0ZcyfW7tYV5nMw0lva5ZeR2JIGPfR+umNg9eStRJ5ZCe5LrlX7247It28S/MQNBKBH9r8ljOC3ui
sWaXpPbXvWz/NIT9rVJHhKy2+zvfIyBlLsRKV/m86qN4I3P0WkXotzYIwP2Qn1VmtftckLtcgQRb
QmiBU6V3pjDIuNUpW9xjmpRnq6jqVRkPWwuguCrZ9GCw7POAVU9FUrDynvvTWvtyWJeu/55Gdsn/
pu8JaOgVlvGWTTUHL0kT3uhgo1sCOGQ7tDWQwyZ89ew+PmTsMYRiflfdNGOn7w5F1m+jqTsuhp/m
0tKvnZJEFpHZ5rnkmkYGV49jRKGalyTlpXMFKnqo/y6yfm+C8DcO1T2gJ3KYrMyFvjC6a4RqseHU
YCna3rR3QLgXz0SmleOwTTtCdfjHB0t1QHU9XRAAIk5ztPCbZoNS67QrrfeMBKQDiMpdkrZbz2Uc
6BXJkwzTS1D1353Pg95ollbzDBJq1G0rBes1jFjStBawORZxMgprYTARD9f7QLwdlV4Uy2HL0sNq
ZZ9syyVRX3jom61tTb39OEvDAuWkxNVyK7ZHR3aUXVl0K7cFJqxxNcuAIQxKCEbJxF8VsT43HXt9
ravWfRz+daeSo8EuS+7F1JHbPCLFl4+FNc1anLqits5+BKQ295LyMDZzxu5e/pTK/gtv0WNT2a+D
W/FYEyjZM9me2MwMP+q4c/8oLN+XGjf6ykzyMZTNY50BGGtcSITSX4jc637FJLI5U+P9WSppbfyg
u5JTRy44vmHmRfmOy++XCYm0ajmi46ojoUFYhwSAAnxmaLQjglJRk7PQT82xDkhHSsLk14LcOnX+
X93w5Tq6jQ6Fl7U3XRXT2Q5a4nYQcbgi6+o1ZefhPhn1GBRJlw+KL6m25rc6LBiRYr6M1TSvGKw8
O/7ibrzcfoR98LdCctzFY0vg4+JecpQlVsLVuPZzkreEgYCY1z7XbD9ex1il7PSTgHcXYz9ga3jr
tlXRpS9K6oV4fGftkLl/GcpVnflixWBiOYV9ex7TuD9aFK44iXMShNR0D3WxyH4pvuqhHo+t5X+y
GxZvrcb8SNvqSXBOJSx1raY+7olLIGrOzUvvwXKBGjnzCHXdg3lQcb2YrDzh1nnym/4xCusXP8rd
rb2wPMQFOG39zPGeDajAlVtZcp0iW79Egfny5xGXhvb2SSOJn3StnGxKUs1sXY2ILm1x9hzx2Ko2
3iBPf6W8EavchsEfxMXCsR6EW8Zz4vfkyu9xZmnWnvNnH88wXxwlTxwJ+x3Ow66e/HzvtaRtNCb4
MjUkO2SgcIdY2axsRtawstnncXsi7Q3IztqU01ZbybEc3G1UZUfPGa808T8nD+A8J81DoAkyCBK5
G2XK3rQfX8Zq4T1Z2A8qB26J6r7AP4fhaihpWz1ztqGyr5pa/24suUX2IsHUJ3MlLn8GpUsOSnwt
hvy11d7GtuRjn2EMSFv5XcbdSiQ4TdMmsDa5sQBm+jfwaE+DqfZM3T9nI/lzKTHugz0W+rpoNUvr
5xDlcAtG/52/tmFtHErw5LxZIQOvPJzOjNZeYx7EyrH6kzcGhCLISWzGPs2vVYVjeI57vW5U99UW
YgZBkjgXliu6+Vj0d6yA1y5y3Ef93GZPeVRUXC+RgNOliUP8k08OK8VZ1rEPXy6yek4tp5wJ3Qgm
e41JgdXpnuXNc5tXqKuCbQOicQqU2MMduVT/LHt2madibOioFyY3es3un/uoRs+iJHQtMt56xf8J
4Va1ulq9yzLz/92b3IfL/2yDyE5zsKXeWbl3NeWfnUlaO3x8EmW+qbA7ET0Prb7hoXuodUZKyJIv
ZLMWfqL+Xx9MfnP6p/n/9ET/mh/d+y9cVBBSYIbdZ87uv+TfloH/GLpQHjy7ETkNkPDYvC8AAqxl
FGGGF909tobADRutPqj43muKR4vPOQZiYYXlC2MpvRedJFcwcUCrenZtrcJqSMkJHFB2owW3HZWh
8c+ZxXVduWVYMN8l82Nl9b71OjKpbdep0PN/UfH/96dKZ3sXtS0cqWx2/Eun7DAXh1KHI4jQXr4r
P5bv2pIHUTncwmIRITPqMrK2//d3+S/T1P0zhauMIZcpPoZ4huf//DKRtQc3taBmB4WW+carW/fN
7WxP7fp5rpJV72igjY2f8yZV1UyXMYNVZegchLDQ4y4W/+Xp+ud04T+/EGMZGvb/sP7IcP3nL6RR
1bVwems98jSf8R9F57lUAgGmyG+ibcVj14QJezWT+G9LJf+rv/+P6ACgDTfrXW78l6uCne1ojF1y
BmQ4pb90GrUcF7Xp07XrFHzrfWiC/7ZaiaDxj5cJrCFLPKyZ4Ji507z+9TMnZ+7DMPHSzSjNiXlR
nYyE7X3+39/yXeP8989BYWBQyYYF9k6wdv96d0pmUEmYghkfsu4MaPM1S6h92pIFYwJLEnAQUw97
2D/NWXltKyKVBs69KsrVYZGtWVFj3S9FRM1u4IxpwlidMPP9DcR4TNIRXFY1FFQvjVs+Ob0BLgHS
iIIRtBarUpyxXrv3AhgwcbY27CQrOnZ/aV4aSc5qHtxakloCuwfy3lyG3jkMDM5WgeiPTec2EI+H
dVJXy2rQEZel6+argvrsIQpKZ9s4mDY0EN4hm979AZhI4AzfWR6cEs3mL/3DxQ3h7S2mxWk6t5su
n79k7H45RB6x5vRjrMZ95wVcLMJgDxvXYU54pnKWw9TTAsRUsEG/mUX8WhrnTJT5WU3DLvL1if2k
09DX94Krfg3GZGdCfu1hKTZ1Sw0whfWfpA8+3DJ7a8uYwtB7jSn5TTPeIi8hNzJ/mVT9CzdIsUqq
8cahD2iDCiwqnJ9Fnu6dqfjTjYqcLWxwlT0c+tl+UUFJ8lE0PHbDcI3bGejssMa3e6h1+ChS83Ev
syl3s1MwppTT8y9HRgelcbg00qY2UPmzUPnHhDyigS6JOd71oZvgbY63HuzoxmKlS8X+qc+cj8x1
Pu+xOI6j30MBmmNwoFBbJbaQWe3CewBMS77AaB+a5Z4Z2GYHXMTnmThH7cKotfNHofwHXvlDUhDY
gDClyvRaoKKGhhXEmphXSRE2FDE3irtVdfi2VMM+Gp2HdPBfk6V4U0q+OpKUXQMp00YUYlcIvI8b
EdGZmppOoqi/glzMpCkhAAQUSevQyl4o596mgTBK9LBuLUEir2Ek2k+joLmfhuvg1q/puEy7rpsJ
Y0t6+U1MV7jDOfeQFM3eOGA4QH401nSPs7KqTSLyB8+EpznG9pJUA+wkK2YzG8nAZNAVezBJdTns
W2keFrhl69FVT2Q2D5d6FtSdA5GYkTrTjl5Fp3jmlwryd+adiqA90xyeYsOLNi5hsWtj0Ce2NuF+
7CUTxdTJD1lVLteyaR90Ue6TZASO4RUaWtEEX0Vnu3BUlFwYfI5eL948tKmj141Mr2v1t4AhcO9a
PwY5wGYfwrUR6P1818Nx5HXb5k3+NcTDa1DB2ZiXYCYlItxZodlzIAzrZWn8VcapUVfNg6iBbSfl
lc+VbcNGrTKgiOsAW8LKWRocQTiPiOKi6rIcxPhu6beezB9DlRxkY5z3ZcaiBBroNW65XzpI2ZWv
m48I9X3dIXI99FNM3gFF2spvYUfJYSK/hS2ms5q7v4njn8bA/PJm0qNKm1Kos3F6hr33GGfx86TY
g1QTOKF+ncKeW4cJaRYhZFzURUWqiYVprkhs/oSuJocOh4iJ4EW5cDGdKn5si4V9lOiVsftWso2w
CRsjiPOyVoH2r1agL/6cfqkSdLzd7XvytOzKZ1JDRav8FtS592Ga5ZKP9jWJ/Z3DM9M3+c+mHU6y
F1tHjKApCcbo5l0b2cxzyuu45PhD7W2G2T+XwPYBN/eROauF6Cxbyp0F8KeL7K/R/LQz+2M0bXGK
i8Hr914lRfahekvvhymE6O5SpoPh3LAJK7bN1N9DE5yUXw5UNFGqe7sK/gRiYkvBi+GlSHsJV3mR
m2Pi164Co9WKn2HtcCT16UTIWQG0NMz953EqeqRZPv44ylnOa8+20EyAh7y9WCKf90tsCOXA+gxI
UfEaLOV7DHl11aqZRFXHKV7tuOxuiLm/8RMfjRYJcoa9gSf3V4xk8yWRnklbdXMSa0yZEL7SD7ew
JaXRnl3r72wQK07ZAAmqSCSC2EwoY1NSsUdlTLfvk9UKhnOF+8w8trn15jvafrYsWO1s+YUwegX4
HuWptZSTc6sLW8b4FNIJRE9DWYmX8Vdaet2pKNrlUSRWmK8kFtl1HS4OaVzDdULX2HdSgbPMz7W2
MPYOCcdqZBicJXQ5yxQ85lp320mKh2iKbsOE+zehTdmw0gZWPKE5S8fiVKc2TsKwsVEhKDGzsn8f
lPvZzcRtwBvBthyyjNgHnTi5UXdR8/S06IGg7FqQzBEOzbezDL/daphI8Qvste4EqmzVJShNdp4M
X7HFqHAOayl+YYiPKgh9iJHakIQC9+PLmtr2VA9AkDG6CP6dviRXp2Mng/QbPUwPMc2fuvRpGP9I
prx9zgUbExsr7a+l5cBSWpIYnkthBYN77DF1tlsE+X7aGi7lbQIcp94maan2kN+rR9O3HdJUpTDr
xsLm0VN+58UEMnXjH1IUa/cQxcYlkWGqzaXo3UGsFzG0Ofo9SyEpnc61n3ruva4SObd01xhIJroL
N3EdFb/7qUje7MmTL80y1Sdc/SlwuLGGL89ayxZZXpKN10fbjp3I1xlCzIMqZpRknp2gp6TkUTzG
SxiQPGGTGxSl0YPD33ZyRaMD9NbZvsg6OjQNDMmJ3oi0yzI6Bx3FYdvPO38UV+promZE864RlucI
KHtkCDl0rDrfFoiEa7205IAIksFzMX1kfv9sx2OzziZOwFxPwVPXVXKtdBh/iiFjhcPNE+9vjdD5
OvSFP2wxqe6nQFwq0xx1FVzmOrMgxdwxaLF17hGk0efrhmV0LGiKQiJajUGjnoXwDqIz+Ov8pX4r
E/8pcHVDv+bEw/sYlg2K+BAx2m1Ff6BIRaTxe0bFE4d2oB+V5xYbJrjFukzJhEp7dVYez4HP0UI6
xcTdhlEI94eqCPFs7NL9mpjuMfr17WueL6jMdeiqUzuZ6egP4mCllb45jv8Hm0jDNFx4D65Gv4iQ
imFSF/A4E8XVVcmMB5PRym5erPdOtr2HmB8s+0RbK+laZ9cffnhL9WPo/MsYDd+9afepnnZsEIQb
UbvFTgQeBlYZZvpI2oD3W/tZzczcQH2BR3x3OBNnOfbJPo2r8X51auPtXEfL8+xwbtaCbDvDMOrM
eIY8EZXwVRW62XjgBu6usaekhLUvjAzWXei3tyZc9lGSE0/qA0wzlc2sGSpaLtsjYwkLWKFszuNk
HnWdkDFmj/1WdBOE/r78ydVfHUZr2i5ZFxFlX/4cWPxcDbH0N50z3VTVbrKItYKKA5u8zz9p4D8H
jlB0Df3JqYuHyZnI6fPGG0vj310RA+UqxtWCLLLRPvwfJiEL4x37UHR3+j+qqyh5+EQ6PVo1QSvF
FJ8KgY4rMqrLKLqlpYCmozBAsYhK1toMeCzX2zllmsY8gQswJ3Wmztm6GI15i+zkrZMlEYMjqQp9
Pb1KII5gthvv06tlbSP9U0DcMagrpUbnx0QFxvJl3DC3J227CVJmc0XOQL/tPMNnHfv5bZwYdyrj
gpFp2aAs/ejWk9bzGI7C2wvtW58ohQNhJoT31qS6tE4st0MXtQNBAyndayfrES1+7oh+6/3wyKdQ
r2KvW9YUm4dpjsyajDHru++zTENRjoffeaHkXqAUXAcSbKX05ktZR+6LRdQI66jRjbALbIKVV/8I
JvWoZ0zlS5ztJ1eYJ5jeksjL8q2Li/fBBwjoU/oiV3rXMLH6dW2TmVW6yyntkV7Tqf/Bvp/aVtbA
QvPMctq1GRf9ty47eJR6/ioKHZ6KiEU5ZenPukzSw2JK2Kkp+TGJ1S0Hn1Z81/VLu04U9SoJtDnW
uJzYnqSJdpVL0EGFA/F+ZoN7Dy+N1cjfqq3mJ8fBomKTsKVUodHnyocyr54or5n+VsOuLsS7qcOn
Rvd81C2wvBH2/N2AUqtoXUw2F4My65rEVmXNMGCTJBug2o/RryFv6BYFa62cmrxLHOLHTOoi3/hc
cvmamM70xXWh5S2eD2dADzVvL/L3eNNBw+5lO9SClCCZECRGHT8uSHQBGF8EbGI7mVNyNzpTcrEn
Mi00XNcIC4hx8yfGh/hq1DUw3XUmUauEB4pLB95f5eytxh1pd5hk9Cr+25dRO67ABH14EwE8eBvX
qGccpjMxyoudc8M1rVjDGZU7VbAF6jTgbTOocW06Vft0EPkhYEzDsfJT2ySkcTnCsPTO9ticEHS+
mSB48K/zbZ6GgEcDrucJTXAVhHSjYupIGJ/7G4Gz51Hx7Te6eJE1/B+mjVXkmFXcELfa+2D8W8ZY
YdpfusHpb7MXn+OwL589CV7JIbOyT0J51N10k0Gq7nn0l44JALjHch7XVWt95Mtgjn3qHmdtOdkq
qe+4ROdnJ503XyT+MwNv6idvmL5Ce3FWNMGw4uoy5VuuPsiiZ9llGb4aoltWzAW8I7Eur2KJmyeY
y1T4uCq3k0/20rDUyY5X5+grkkhzJyUbpUAMCJKsYwY6WxvkPfsSNrRrRZZ9Wg3VYaxrJjR+8eAu
SbUdfUrqaXxcXI4Y4xMOE9RJcHaCe24ws+hVnDtPqYqfE8HH3oV/e8dW67CIn8I5SElH8Sl9mpHI
YhGelV9f4npx9jIayq20IHfWwy0z8fke337MvYHy646PKtzUnGSbQ5rUaXHivaXR7Yf4j5uLW0Xh
PRq/X/t2/dNVUDmror+VDbBLHb4Prb2ig6ASYhJ8lMo92TVTHdtNI17c/r1bnHY1MDJ59qLiVjLe
edRpFaHdTg2tOxvwAq5IWkImnlAvnfUYm/DcTT0yc9aeloCkKm9pzc6pFrVWfS0P6YhAkej0haGC
WHkD8jfFxy5pgwGfWSEAifrHUejqM/YpjHXRaEoql78X22yfMUBsybEcLP0ydCwqRqm6SKmiV+0D
wYSVTvqVXeWQ58g0KiZDoISn3mc1zocxGoNTXGb4sNRSH3pf++usTg5Ok//yTD3/biavWU21H5/m
0vyyWPc9xc2Cdb/46joPAShsvyq3vxmrrbdDGohjWBEoXU6EBVVl+4rZ5Q9IvGxlOF+3IP1++nkJ
gz0a7PXMaFplU7iNCowEM6Zb0+anTHXOijU8aAI1qy+EMVFniB2rspdwmTnX7kWBR67HPF75hPKN
DqrDrMcDObwOAePBGWz+giWvK/cdRzF677XQSUNB3cZX9NEf1mJ6VmDg2Y72X8Z8QGWb5mg53i2z
NemfZf4p2Una0/gSfjz2HUMoYtVn38FyOsnbkhYMO6SJDnGVcUflzB9dq/vVKsTqAZ7Nisr+ojzv
hkDcreu2vJI2Xa0KSN4rX/i//LDgR4RedjQBoR1d2z6XCCywLLlsWDc7k1e/L2U2rrJ+LsgbtOvf
UtbOfuBf0UHxOTq8nOkUPjS8qo+ynV9K2FGrLqJdHxWBcLPHb2LyeZM57VvXWW9LHN5ScOtzDuao
8Jx5k9zzy+EAvNoYAseWF1pY8olp8w9/oA6K/eLcujPgXbfD3TDmZ3seZlKISkKeusrB9DjbV78t
f6ceb07uC1IF3Zanh+l11Vl4fnIXbVfH82rp711N5NMITPDPOZC3i+FGWfp42Hj8dwDslwfwgm9Z
J19MiD2hK8Sr0vKj8TKCJ12iLX3+wyJvc1t/Tr48xh0NbSjuQmJPEPOCjYJnJJ4hdI7VenGYI9uD
2Ppd+0Lx+yYR6FZCdU9FTtJT0/bnoksfXYtQ40L3h0SCD86skYBz+wxr5jGCaQuPDrCm8t89rD0s
CWQVPVL1UVs+Gqu8FiZ7Cz2mRm0OtbFZjnMif3rR/FYU1j6I8ULlbvUZ9LJ4t1hiX03a2mV8MA+I
9CiLbQX2jxt7lQ7FwzziM7XtDKdXjweVxfPvbibVMxuKnTvUt3wM+bn606c4VQW7M6oiCSgtG6yZ
Aencjod4hpQ0+xAl9TVIsR6MCgsL0VUUPD913xwWQaq5KlqWOGWs+Uf0zaa1XnSbvXeZ+cPL7Z29
hpgPhj/kniVwslWTII1FT6XULyFPbmwz4p1CW+8iPRzssbgGM9Wk8Ptk5c9ilwqkfGovxuj08bus
z28MkHM6IeNSrUS3xas6tCXZ7BhUknoXlJ9xQf5355KeOHEEZTPD76gX7tYNIHUvIuJxqoufMlUP
eOb0vpL5rnWwIVQ14OB61oDICMuSyr+gGDxPsK67GAud9EpCBtLNUMcbE1Q7OSPsNYArN0WMNoer
mLI5iA+NLCkcvb7/4c/9N5RTf09/ZTgVZ2IGTYoCI10ncTZZ7Q+niaN447hzSZlv3aKKLR03ITZI
JMl18eXDYukHJk2PaWd1J7e/U6itOXoO/eVtmmnCXDl+VaVVMp5y91aQnLDSFUQScRE2NsV8MoYr
q4qyS2Z0jCcuIJndXrg6+LFV0ibbaJyebJ/txyHE/eSzqbnGJnAq4+ndatLXRtGsxl31wGp9vsmt
8tVbvIQHoj5I2mPiHxN/zdATPXR6ZJ/+0k7RpU3cs9WQXpjJnEBxo78HxRGQjfIlq6299Bi/GR1R
MHX6OHnm1JWKGipj9KoTtihlAyTbNNb74N0p1hFBrIWTD+tpgUzvOnKjpxwwUlSKTdrSxeDuc9ce
49UZQYYV8MMssHhgvnhygLdsJYObR8utX5Zu8rks0+iQ2jQDBBAaPirH3ybR/C5EjYl3/hnnBmOW
Suar1SGWeQ3bOp57S2PQAYuqrWflcd3BJM7FaZmT37rHeOB0pvo1V7Z4DIdWrkcr3tpEtmKHg3ME
tePZTgwc9Hg8N30cYBSCTgKPND5njXT3dSva9dTjvC4sJLHER2vMOWyWcHxVieCBkSCa7AQXseiJ
VA3t9prwyK68PAg2iwo1dScRMxuVifYdl6p6DZJG3RZpJbdJ2BA7+nqcH5IA+4Jtl4wAZhXNq0yH
c3qOBgKp3M+YGd6uGUkpjSnuWS7eBE59LSoGxpXVhQ8i43qnX1w1HgW4Zfc2pskybzdV5dNuD8Wz
n6Aid5X3UxbRctAmSg7Ufxsc+p/1nHwr0QTHzvffTIfpE1dUx6RC/i6rNF9nvbFXZTB9mRL3hcmY
+kT+sllS8U4Ahj52I/PcbCRz2S+DLwTKadvFw1m3Ck5yPfvbeglQ30VCXNOCI9zL6m/mRJgjh+h5
mlwUlqDgerfkaQgadzdmzg67UL3JRfE3TkjLc0Qn1oE92Pu40QDeC/2LydAxLImkz4L8oxkI6jNY
b4zf3IYh5ZUPbEPVjtHJV/aXCfidwrj5w67Tn0lk4dYzZIRCIHiQabYLjPvgaWjjifxqNflaeRbh
fLUagn8bIgs6g+BZJUG1Zl89QPi4O+y85efkqudOYATFXdCvdUPwhyfJGi5q7ROQsWASU+Wpnc15
XIYb7/eTqZvs2ZnceJ+6i+abCjXzWCH1r9pLqo2wnStgyOKRfCvkbkJ9ow16xrPXqN8LLTUSYAkj
eDN2vHb7Ym6qZh0EeabWfDZOtfd1XtVbfig3gdYSqo/vZvlZWIO1YdWm2CZ37TqzFY1r2R46p73U
BuyAnwTN1nQ9NjrJ7GMI3FvXQpvm7DnqOty1GbU4Uo/ZodqRsa0JIti5LeWQjbAC+FivQnrDzSgW
EtMmvkb9oUXwq2phJTGn7Ej/jd+cjsT2KH4R6OYyfUOGuMZjJS8LVtfNuMSwvsE94Jb0DvM9ZNAQ
V7J2Mq8ZONtL1DJI4yDDbLCwRjgrCTF2iFtEjerLJx4EERzWni/x/3vhSuZQqUIxHCuDT4xoUyzX
9/2E+LV3aVmYCPKkaqgA9aMO6C8COiZ0i2VM1ovywwFDUvqRZLABJkNHh/I5V5G1s038hib2MhEb
G7bjskF7Q7eNt3Nd74eMyjJVP6pMW4y6am+bMErcDLj4Ci8iTj5p3rGLbAddH5cieRy19T27zjPD
wYfWTRyUBrYf4mVI19LVlxqHTxyazeS527HtwaQ35bOsVL8tB3yO/MZ/8a5erCJTe5nop3KanHUd
lDgtq5mUSk/yHrpM9aIzL1G38gsKtbLUP93K8N5ootnn+ph0LkM3gOJ+q29u9qNyu2yNRHMSdbyN
BMu4bvLB0Pk1UX+mhd6X9olhIPPO77QYuMBiJESRZ4cm9D4nHu8mJOTSSjmiuuqcop8qR53oLQ/j
3P+wjdk2ymxbM6IkDTvDETB2BfLhMDyWAesfYXadEQl4ao50L3u/zX+ERrGogZvjKOFhDL6NT3I+
Zjabm2GW7eMsfDEzziPlNOchWepdhwZOI2kwRuTFH5mkf1u/+ouUekt870pp/lHm8my3aU2wkPue
WhJ3Z0iu0jr1KOCNwDYSlvb0AEsTH61P3ec501tRLU+UYuzzZ6yMZMs5riR5DS0rN2HTBLtiCggP
8BB+16VlrqSLjY/2sKCyVVp/dU5AbzCO3bOftsmLF/EyrsopL9eLZ5/Ktmc8P9g8gyRQbrxCEHo5
kx9Yi3CUWymG4K+STvoWp326K013Dwwa7hFeVjUdE7IiOPvcrYNQ7OTG4Fq1MapV76YfcSZMVthu
IBjoTQ2LhG0ctrGhNlqbeyOfRwTaJUn4naRT99JwujYELQREm0t/Qneyw3Grjb/Fuc+fW0CQDMiF
GnoNy9r3w7xe40+ZWSJEm7kTXPeuZ/1ALwW1QR0PmHu5mtDliGgte095961kGF8jt/00HnMci8CU
IWPTh8tUYQ6Lip01jETxetZznjr+xl0C+IDBDSvEdmHeM3ghdue2b1/yjgj3NKt487yJvSecyG4r
fjtAuDd1kEybWGEUm/22uWStHVCVxHtcyntrNkR1OybD1Op/My1vLzr1XsMke0pC6rnefKNl+lu7
6cTWeFnIX5yi/907ITdMf4+4yjdChelxyZzr/3B3LsttI9uafhXGmZxzIpreuAMcnB1hXnSXLEuy
7KoJA6JgAMSVuJAETnRET/ohetyjPehZD3tWb9JP0h9I0UVQLEk2s6scWxFVYUlUIrEyc+W6/Otf
xtS9NyvtNOylt3mqn1HyTavmpFGTUmTHEY5zkJ8rK6Y19FMfWLvfT7WsHvbC3gQLhRKM3CduJFmP
btgdP0xrtHgvVmZH6Uy1iFvOuj5gNiOiFFONU3pe5B+1sGIKbhGfLwLvJJS6wZAU1QXlBzP6I6WQ
kIJxnY6N4MQrqPFI8AsH5dT6Qtv3T7WRfpAqky4udG+MIzgvFhm9WPRkSZtK3RyZNQlYbQpNeboI
sqGu4GzUvY/YCMOiC62f76m3UQiH7Hw5H7rd+LMb5xNaQGC5JSQFzYuopgG9q8NrQfOdUCuuy6RU
RmZoUktAZ7awlslJGGD53amR9S2dJCcm6fk0pc5CdStzoFhRMpK07KzuLkYe/H5yAW0QCAYssLpX
H+Wz8rSy1GjEup9BljU7zRLi5NNx9yqbT8+6mvoZDhNjmHd70pGfu9e1Ws4vu9X0l8wvPiULszot
cmtMaGLqDqCGrfqpXtyYQXzUC71kEObeclDGASdF0o6yNDBHUKJ7ZPu0qE/lNPzt89m5JJdfgHqz
1Rgm6Y95vaElh9lgoUU0qIV37nxadI+oKzYoKXTHtxQHA3Khgg1ETUn1ZXg9DeWjRWCMgfZoy0ep
7H6ucth+fNppYgvShbAak1zDs/KOkQZ0vJY1/bLUJMcj1XarzWNqCuIcpUwXDtLyPtnCJWZ+jHwl
OAb0Kf6VCoXXoArqa99z1RsFOD7tx3Od24bE9SADPT/wPNqwoeY+LTLvQq/NARhETPDEus8jmk+l
GZ5r0AvIn8+4GWcEM/pWQ4hE5PM0hE8HuBV9Srq1cVphsw2XUnSHA/wxiIxo6PdC5TivQCCZsd6F
rZ8dMKXDIn09KR7xxhkx4BTyf6NL3f8xeEg6+nm8k3vO2te9Iz81wRTT+rmOf5FD2O36i5lcVedz
zXQJsdKZQT8PvSbkJZVBOVRBm1OZE0SZ8kEJJT24rIyEh8T1EmOq69IaK4VQyb9bKkQpR8uAMpAz
Mvw9cyTrMS1G5tSXc1xU8uIBpUjeEEOosk3FrJJRkcipMZINXKcRbcmm7IPKKEmdulQ2zoNu5MxL
rJruLEVxg/LpmRe+blb5yMRkbKpdAo5i3sPAwJeaTh3DX07j+3jJ+abuAUruIQ2Hy9KJwpzrXgYQ
dkJKtM4+Z8RcwyIJ74mQIne3LJr/uwWgx1itgoogNCxglDfKXfVkGfW6yYAA4KNWqgppnGnqc+mW
dPyZJ1F0sfSseXZGZijuF7Jb9X5xs5h5LY15zaDgzB9mcjGtJgtlPrcmS6An9x6NkvyRxhlgWhT1
ntTubBHfrLiP4d+MgkuV5iXVQJ6GyTHV4OPqUip7oTa0AFXHx8bCVWcj0LjUYUTuDJiGhb9E1WtG
Bc2tLs+LY2VsltnRnB7t0xPuTdocpbW0GB8FmVGZ1xSD93rnQS1Z5S/Ye34yyMFWNrX0KM0+TKiL
7pdp7qdwNxk1DqwXFFD0RoVHJK6b1zgVWR3ydj7o9hHU2pSjZlY6xi6jo/ixW4XA6UldyneaOe75
I4or5Pp4HtJUljZXeelfpobZ9U575SIHOUQJXvRIYIb2NR4BGjBGU6PEuPUWZaoSkg3i+fhsWlDl
MoDdbkbGleKl6DbvGgZmFcni5cckCsrqjHQsjQzDGcRVZ6429pXLhUmNGgESsh7jdArumZbnXcg0
Kgk/aikv5hNCWfECY8tKpUt8ROx5SQqmBK+lQJFuoLXSvxRutqhG6qwEpaDm014D7euG8VVoTBdH
lmtkZES9XAZCMZOVYdngNs+kMvcy8rdhNa4IS6ZJ2be0uQIuRcG/UD7IoMnnN0ZYG7Q9dn1WZjqv
OIxlaiXmhRm64EJAwmYDRKng/y/Taj7sAgu0SHKF0+4HP8Zqv4D/02CszKzOEymulVO9ayTmVU3j
zugEhQ4wuScn88VJAGVJOpDmORHWrjdfUmCRwNQ2AEXo3WpBTSxGCoz0U5y5nk7OLKyTy5mUWudT
MD2P3SotuTF1Nzkhu7C4AC1/OVXIQPa5/0CazLvz4mOURjlkR0t6rg5yvSo+1d1Ew1AIQLMR76ND
SOHmNWUQBLDP5mk0pzpt7E6PItrjkgdt8pbWEtiiHxJ+7i+9guSs5cUxppDuTv05e1GOHkCJyA/+
lCulr85XaEysqu5QUwtdu091uMmohjZo16YEU5+m0BV+GzB5pHMdocqaWGT6FQ6oOj6OfQtFuZCW
ANWmgGnVUys3lM9dnSqCPs1TqK/wFkt8VTe3yukpoFIc9ynkM8pwPi3m+klq+VQVlEZ3eaMb3l3g
LwHGLhVquxZ9ZbxQQJbA1PfV5bnBVUzYhJibF+KxwGhKtXrkkbOiMlK7y4l30LwkD0A3KGkF/hJo
UaYSuNW8ibmcWQZOut+j16Bs2VEQptfLeS+/1rUuoR1PmZKaI5BFoGnpVp/M6ZKj3MuDQvmwnDKd
Admu8FSfLiyc7alWTBJFAe+dLctQuZwD9DvRwogimZo2SlSh6VFxhsEQkJbJJZSntHSDs9LL6Bii
miqgLczmbj4Ao04CVvMV5KtKS1SnDJaKGoMV4tzwAcJXEaR7Vh6PSYBkDaC8GtNfksjU7Iq6YlQk
+ZVPRZFTcaIquTHK4TKanfiVzLIA6AQBGFtF906nYMelP6mqnozVyLsoiPxeA87MhxoOAvX+oBBm
R4UZyXdK1SvnTJaufkO5G57m40V1W3qJfF2pClHzdEbIcpBBxjW0oGtwTxNZ5WjOCQVqRKqItR0b
ZYxmm0Xu/ANgrOQLWFtUCJEl2gL2ai2vqJSsvWJYL1z0Ix7UOCVgUakOlR+qN1QzXxsUPmi84XRc
wfapukCpS5+cHvGeODtKJSO5yPzagqioVyWnkWzMvxhzCwg59HLcQ9mSCHOSJFy4icU6LRNj8Wtm
JNNoYND5NMEP0fVFX8vl/BJ6IOkBbBN2f9pNiFtonvsBcA1/pqElqDRZSvTmi7GMvf4MvMjXCNjx
oOdT1j0YL2iNDMbWtzT6WRLYHKFeltmRH1O61a+obYR5kqZjxiiNsUPOJCvqUhfJaegHXt61w3o6
/wX8kDU0rMXymjJjyxpi44cwdcODMlrIOVhPqQtYlGSvC2ilNNDhsrTUxsM0T6yvUp4WV/Me5VqY
vulV0cu5OFW5gotkMY2sX+bJMr2rdaO89E3qhrMZG2FAdQB7KVJCKkd9Nzdu89gA7gnojxI6rbLs
ce1rX0DV8dlYwYK4tvC0vCHNuQLSL+Oud9PL0gQ0Qm6Gd2Mvp2NImBcjvHDs9LxY3tG3zfvSy2f0
3ZOgbgFqEnhhbOeSEn9cdiXpQQ+BHYTzMnrwDXkGz7NOyXSX3rxkVOqUuA+M+jekUEDYSbSJHgJr
ohV9kEIQkZeZ8dVPUwypSsIqKaKFciQpy/AeYKpHDZDu0TMWYtP6KJLmkjpcyEv9FlbBvHuikW+5
Iv4yHymLlIaCkuotbvB074pQV1BW2iLq9Qu9mt5VdClwynlol1AXjQxtHtXAxG4w+N1rhdvoo0Xy
MDifmll0jtLtUULt9aiGzeDkn5EeBWIyno5Uc+Zdz7ykvFCTpDcMQnNqUqjZLa5qPywpzvRkb+K7
vTHAES1PPvmhj2tZA+4ZkO8LqMKdW9wrcp19BCthPfLa7kcY+kAYFW7SvdDTXPqUlaY/SYCcdAkC
0lj3aE5umFyfqRca8LKkPPXhOMOIJXx15LnEdoEQSmztaahxpSlqUxhLT2PCiTlVCldTHIpsBAH+
cnkcEtjgQK0KFvwl/O7H1MaRJZYj+VoxavYl1h77Xl5WsQEoFE5C1QrJO1R5z1XOYn1BKMVV8ukH
2aWB24Q0MfHv1R/O/R4pXKoxZkMwFfX5vJf2fi39Qp5INfVgQyJz6Y25TEjB5EECAo8ccHYadCWU
hr+MUDFhrLKPgQh6x+pYBXCTmwD68+mM2yfhigZ1pPMxqTlQGh3dAQbMZuPTYqbEaHcYDwB4lurH
8Qw/xh0vsbi93C0ZnTAB9bkFzF7ETQLlIQNWM9TlqX4uzQzU7lwLoVL0iImdxbMugLcCzNZkWc3p
AlmUehgPolqNHDyL8WVC+e/Q9JfVkeSawXAKf8IAu4GEoFkTbYTbM7AoiekukaUc5hBCAaCqjuh4
Pc/7OZWx8YiiyPBhEeO4D0kshPcqGDPzqAJhSa9Hv2d8BaOsGH3VlY37BScZXSaHswX1sqaWDmrL
UOa3AX3jSOSpMS0jujOZzp4Laa48FithFUXt1RDqq+E9J1gvQD5VwAZN+v8Sdx1TERXXcsnliQFt
ZBYtUml8WOAbENfin9b4Eqh4dygtLH8Q93rL60zyqyk9JC06xg2YG8X+QZRQ1BVN3bj3ybBc95ha
b+1WSUifLsulfu8ZKtZlhNkl9ac4c1802PioKtQssEtG4X308mV9BcZK+bioDTcbSkXcANYp3fQ/
GoBjiePr0kwb9ahcoN1n5XkfzZJWKWdqEdVH5SxLv4Rkju69njmEnCH7lCVAkzNrFjzKNWTqPUp6
HwjuGpc0pcFk96WcFm7dKlP4a4M62RlV7eFRDLMBYTIJ5ljyCCEHqB7j3PWThLxgP6Ek40aOquwM
jKF/Ra5zIkO7UQ4kl67SdLiG8uI+UYLKGC3GMxY0jAIukiArFA3EpNfNRuvrf+GXAKyph+Rs+eDb
h6lWLa/r0vPSgTXO2OFzQizzc82VKTaHvhOX0lwVnfWau+Yyzru5ehTBjZ71qfsnwrwagCA4JyKh
NBbgwTTJl9fGzMXmUnuN62aUOrfUQkn4ibaEzxzqhR77kup1GSZiI/G6xQB0lvQQNHsFkD31hbok
VUeQlk4VyE17WnBZVBZtH2ooD8/1sugZZ3o4R0DBeMYg1FxyQy2KahmcqFk4642g79ABZ9QlrrFS
0KT4JPWWfH6tBVy5OzbOLF/P6a1sBTMK9jMtoNhypcGoMjArnSDU3LcG42IBZq70tDHRkdBXeBgA
WWAxScIj6ToS1IumVESRy4EVl4kmnYDiBEQPaoGkCSYKQbXgrNYDnIk5ADuJckAjqrQBpbcE9gfW
yiLMUT7Sp6iog/Sc6IAaXYNS69GFuASTOKA4VQmOXJhpeicQKhbZsWw0iMgFBxWOuxjlVdWci1Np
Ggb33cif5QPCvgYpXTA+7GqQmk4v40Il6yYr0HPMC8MclAWWVB8S9loaxB6O1cA3fFayktIwvkir
pTw9KUOe3c+6QewNu90k+8weMohpJkvdHS3DZUlQapyBRVENokgDReu5t0WejbFmSFGdpX7sUxlh
5BJFzn5AMcdMUaoGYG1RwVvXBEuOPdmnELwPNFApPum4INYIu4iMUTkzwEtR8c/OmZrz8H69hhkx
+BzWJDcoT+ZxIOn9GZ+GecpPehPSlHP1mCAQmWFJzfNrxdfDEq1iFbAMeJIElKVcUh8UemOdJJYK
bdNConj8Iw7D2Dw2lr5ERcIiiiaqQXwTnV9V0UCpK6Kt+qKQ7tw402a3SzA64zNce7afli1JwQCN
Cu5ztceW9wm9xMPIDManXF40bgRtMQ5xFD3oMYgrhjSEysmyncDEG/dO8qWs/oqZb30JZmNoOrsg
qXyqaxo8bzU2r+Y+LbwWPffe9RUa+ibh1XyhUd2h4vcQi+j3qsi9cafksiFmoOOsW3xVst4v1O6h
EXWd2/qokJafV2V7AoifqJmdJGmV+a5X/P3Sn2RJnnwtdumhWp86dpIrO3Ly3Q81s/k2Vv731a+p
x21I3FrfjOKCPr4fSyerbpy8DIuXf8tI68LeZqDrxI+Lu+TZEG/60MsDPbXuu6tS5z/+ZZKUMWTu
N44LtHSbYkqWqXds0equprR6m5dGCG1eunxkaEV5Bzs0ZZqGhrnMFyRTIc0Dn37dtANsulBCirf+
NbWlPO9pqV+SwcuvtxH1S7J86QWc1aqtGhs2XZkOEkFXUaHcU2Gab+6v1VdLBrL5DpgqTW4aiuHm
ixrUn0wG0qHbwNDeQYSrQkMmrSVAve7WNuiZ78xVk9ue8pOKQF0vys5++o6DAPPiOwIOfDXru/Xu
XZ3tsXprvJDV10+3/tahR0Az3hnQiJKKbq+78o6mdSq2AYwI66+fbutrh7672nvXNB0wJR3dtr3u
vd47CRoXuPahA22+kM1Pdu6bjiMH6T69B/0gywvD4PodoS3YkoGsvaO5H70EzScR0I7l5xKBBvHA
QRJQjXc6TAUmtTlrCfCK2xKQ6JWrg0jorVXsT3TzNZwXB716V9XewUJL7z9YZ1df7dNPDdm7pjk2
nBFPmu/nk0HDl3mQELj84VWgXRcU7auv9gngWlDQDz04TJoelz/X5lcajprD3l57x5WmaNBSrd++
vfu5+vixRh+Up98inJ9LBE0/m4Mk0IWBlS0uwRGzecm2AuCQ0NuBntmgcpqv9al7kx54w4e+uQoD
QtaPK0/Cd/Itd+TVD2wM7ecDbLf/phmA8o0jdvXRxrVYD742ppvv/97yNFZm/tYvN2b/9p8/veLz
h++d1uaHJ76T2dnEq1YvXD1NtPHj/uNf+k7o1862l9Ps8t+n8cwd+rb8L40KKLywOzf+xN6M1TgP
je9w6MijsHNrh3P7Mck2gzVDN0w1hw59XNqFE9lha85NS7RDBz5J4scys/PNSM2EITzffLvX63yT
mK8QcGa7ZWvGMlvv4Clf27EdtYftvTrsvt35zXt9vmfbXun3//7pJdfS1OFr3uz37RODi/L78r1y
4F747DrgsTXSn3M634cPduy31kHAtnkfc3qy1qjcNL+/3I+d+fdlXmTtuTa9vg4dFgXl+mW0GahZ
7cYOP3hY6kJ8u2PHj50TJ6sdN5n7cUskCrbuwU9xQjsrWwdfEaBQ+nAe2juybhjTD53u0IkjOws2
AzWyNgTI+jRDDPFja1gBG26U0wuiveFM+M8PFcKgdibezrACZEvaf1cIDU3bobM9srPE6Zzmzdit
fWYJWLijzI4nLeOgiX0cOuVj/yGzw8JuXeBNJ8SDByasHOdOtRmp2b+v31rrINZL1syxkwGMbg8r
Qg6Z47Sl29DzHyoEaoAIN7c0mSwJGPekjNE5LSHgxx4+39PJM+VA8FfAuIUdtmfbtGc/VLpnTraz
wYC9ChjWjjuXduW00w0ibqALu5jv7AZNgHTp0OiVu6aJ3PTMOFTCt2Eyt4PdKQuQ8YWPXi+cOC8c
vy3nJqp16LQvyqUTPSSw927GWtmlmgAVfwmJCjJpjdsQux465csktifJZpzVdHUBR+Sy0e2tUQ0B
q3flFJ6TPbvlaPOyedQBblSSLey2rhBxNUNGvGP1yE2b+kOX7TrJitK1w81Iq4Vr4qWHDnyTcMu1
Dx6ZmMPHbU60sztwE0k6dMK3K62Z+XFrEysivI7b1G4rCfgZBUyYvqsPdtayhBVFhIgXzmP78qC9
n4D5LvyiXp+6zWDNblNEXHmfggwRt4xLGi1vHvPjh/lT7BfOY+fcj93HpO02agL23D3G1YR9NwDG
sJnsSiYNF/KhGxqNzAXluFl7Q4vwam6d7GHnbJsCpI3j4XSSrxgv7StVl5uO7YfK4wpV5zH2xHnc
9fRkSuYFXFbnQF7mLWnTixDYuwDD9rf/3qj/fa6ZqUHQTv4D8nlLl+g/+Prj/rrQGjTy7L+3hNYA
icSs+LM4djuslkwcO37lM624+F8Vevua7YSvzef64+mVt5IiL/mR72Oc3kmjPzZHY3V3w9m++X6j
9r5z3HznZNPo7bARRzQgSFu6mbT8c+38fdNcn+b3kbMrWAoHn0crvm/sVfDRDnfkQBrmQEHcJiUa
aM+cVZmGB4cJ+UNzEtozNlRazdIWWdNhCbZ0OICeWR3fJ5drcHPuru4EfabrtPvhP8My6cLa9Cj4
Q12dv3F3s2fsnY1o0B5Vo8kzF7siyw3i6SVP660P6uNg+JPObUG6hr9ZT7w5SSa9HuktDqqb9wPA
CiPd5tebg1X+jux76+MunTxJk8KO2ksFiIPe1ZaiG2QrTZXO5i9dp29+mE2tvvOwmfbqrVSVlpVs
B5PdAOGx0uRED16tAfHjhwc2YOcPPCu6RtKaFymqmL6SItOn+9XH/nW3FJUQADTecktt7YBnt9D2
/JsdQ8J2+0cjzl6xyRe3nrX5zeaHL90CfdtrLN+NMFdXwEvn743Hb1ClO5kG/Znu23r3N456bNc2
Jy3z09Z8G9Ce00ij2nOw3jj0KcHlzSgrITRNWg4eNM9sp+0ai3DcmOtsM7nVXEV4V2dJ9rgjAhFG
M7zPtl+0ZqsKkOyFQypyBw+tCthhHwg6tCZrCAitf+Tay1qjPr9Iv/8w3Nrlo995n9m7ntSL19ob
j8MtOPyWXagoAg7ZkzfczLkzivxs98pcYZoOPXSfnbzo9O24lTjketwswI/riF+caCesISIfeZV0
2HT/mnd243M4Y4fP+bgJ+3Vuy4dHv0mIT1pHUVOAtx7+jLsyftjnWYIqkWVTRJTx/UPZuSzz1o58
Gl2AjP7zZnQ7urkfDf9rp9k8pO06z/Y/BhYd2lR4ii0Fq06jYedrgtt3Wb9whQsEoDS+4eby/2eC
n7g4a609IEA5v49djshmLZvr9NWFfT1H20+KfAFoaXtYWcS4RK5b95MiIOpE598yfvS356oKGHbg
2Y/bYz532L//zrtx0vIhxN0iyEcGpkO/YrcVL9NecgveePcNnSiZcDfxmNefJ2AHDoA+ZpRet4Ql
YLPQWSyhiG57WF1AdH/ABQ1iovN+FZKKv8mo9RwBt+3ATp3OvZM9Oq2RBTgnw6lPbrRo7XhDwD0y
cqu0db8aAiY7mgEETdB7Yee4JKTZ0imGgG0ygtUtaw8rIhY/KmA9Ttvq2hRwOu849sc2XBwtQVgC
fIpj+6F9CC0By3fs7VwDz2OA368Gn28ESHQ2p+TH7dvBb/+7cDqP/3o6T/ysdeqoATh8+HMnrlqL
ticw/P2yuPAfdq0CuPAOn+0FgTY4aTcDrfxsTcAuY747UtAEXLaX9qPt2jkA7PaEBSwbSKCkKNrb
4cXo2xuvWZAZ9qKlg+WmCo/b5aBADsPuDCrgFF9ykU520SlCZFuiff02JpeCKxFiaEbejejLIq65
y6Ru9O+sbO8JQ8A2vvIx8TcvvzpyIq6M1ajt+0I29c1jflxfrtVwt+/nuV1uhlvN+nky5vsV281v
/yjhnmiZhfCybJ7z49O+wTN5bCliKDYOH/bWqSaeE4btLAgVpAKGXue9nuVAFRGQz9sG49AGMCki
IJ+31DlldufCSXZwJQ1vw6Fa7hZ01G5+UUTE+rbcCQKTajl8tndJ20tTmor9g0Xw2/9MOndJ9Ns/
VnUT19lv/yue+O08MdQOhz+I8Ja/k0oEJSFgXDuudxW0IiKI/cl9dsBFoGyJEwRUpXSO7LxlFiki
EKvU//k7Nr0ipEKPOAxIkJZJoIi4YH995oMoIpClv/rRg/2waF2tiogkxBo78Px8i4Cs9v2sc4cx
10p1ESw9/Iy8f6ic1tqZigJQSaIu2QRzhaJ+3Z/6C+OweyAAh8Zlt9+msQFezgpvf3q0nTAWGG1e
A2YOfa82LutnwFwN8NzbdpII5XxMnc2z2isRgOlLZwm15ubIrczQhiDh4GsWdEDRuW6MGWd10V42
lj8sGZuhmycpIuqHn7KDz5E0SsPzcuh7fAtb7kF8rQrk//gJhFDfVAD9DcWyme1qESQJ6Ir1kku3
Hn/fUf1z0kXAlHr/jPmivQBH6M42y/NHLtRftxJKExL759Ok77+6hEFJQLfBFQJs8/cUBDzY/rQ9
sADf/n1Grr8dMxAQRwKW4Ib2o5N7mz240p4CBHFZ0SynHf1r+LwO1ZpNa7q2bEV4PnRJjdtmnSpg
ruTRHpLH9pqJ8HtuM79zAZ6kFTIREWImNd9OEYtwpKD3cDvnzf9u399sNsD6IhJwi55C1hA7O96w
3LBRHbrTGLm9dCt+y0NHPbPT9vaVReCYzqvMrepddYZbcrgY1rB0mmm2M3KQsh4+9toF3DO2gI1x
DjSTPgE7ykIWca4v7HYSmzqVw2VBGY+dPDsiugApUzYFomRnL4sIZZDZePTn7fCqbAi465pMTLV7
pkXkrq+ctB1YlU0BS3dtZ9RghXsRZ5aQ8YNnpoosghHiGpovuiKQxMfiX2u2tfMkYNfdUmFop6iN
1siygN1x59n+LjRREWFb3NlT/7mkie9sXuGP7PPX8Vd3tk+SYzPO2sYSYGHcEQFtzMJdNaeI0Eif
6gdnjzhE1Ozf+04Bg1ZLHiJU3Qcgpcm8c1qAIEs7f+vQ441WguXTydx+nAyVqIAFeHrgeUl/Fo+g
4986m3/6+x5qaiJCsrcpYLCw2qdvqPARYftc+o+PVK6O7LzYFtq6jOSPLat13OD10/AktVvPD6gc
ipHat3+uqXq2H0osgAIiAUmf1a1is0CZH/7f//Y/8sCu7M5xVhFTYwYngG0ie7NqLX1INMZQRUAt
7nwAcF2AHG30ggndrdqwZh9qXJI5DOxgs93zvw19mwaDBW/1EUCl3YrF9UydNogCHjpMgscEAd7Z
AW6k36bF65lNMZ2AxTu3S5/GChsZrf0HENc0zdj87Me187XdDf3uBFqrbp6Xm/G2nvFqhOb1PQ8b
g7tnZAE66MJOC2/HrJFWonn14vrrAkvgw9ZRyEODS9uv8Hr6Yb1Og216080EXipKe5+VD3Zr9Tbf
/Pimo9zZh5tyFcLu29kDie7NoCv7YPPNIU9wSz9sY8lFGGDNbGEYbelIEWwDDZKS8j+YNVtDi3CQ
r+y5DShmz50swo8d2BUVM/vuYxHG0mBn74kApQ2TiBx0u9JehGmyGXc/CluEb0i6ajcLJqKgB3bb
R5JIZRuuIQI2dUK5YStjLIu46s84JTvrJ4ugJr60swadsIulE4HTb+hb8gaC1LIpZRGFcNdQGxZJ
w6jcsnEUEQVrt6t847lPp9CVrr5y5n5bP4lwJNZPuSgn7TiNIkSvwgHlP9qPq+nfJQ9QHmwul9VN
I4JIr/FE1/IZsC+TfJ8yVJ7zbpS/Ew68Mae5FtS9D/MmaeCGQqapu1lrhWeBDBFIZvp5FX7ude79
zPX3Knkq8Tby/PHL+tPti08QgE/rQ2i3A6NXRBCDD2C2IHa5EcFqS4lwLG7tts2lmAJMfcJSRWdU
EjDZRTkrIhC4692JgVR4v/0jdKJqWyo0dd98++P7ZPUClzZPaJf+AkESESFdv8D6Fuj825rh9t83
s26WVoXu4lV3aNsoHz2hfP4c6MA+3pGNhb8y+xvJ/3/tNLDv3bdaKLQms5HNm36/HaFdUfe0hvqB
98IZQoc+FTe0yd//KlYpDialfO07UAQXIlmsr/Te3mP/G3CxAYfpGQbMZpYF19KrLvm+Ff5zdvea
VumfcN0zt9mJ7eSziEBmn8TXDsGvCBKRfmbTg7qlFgVc0I1+aqVLRMQcB0mY7BYnigi1jyZ4TO0u
IyLQfUe4dxOvqSzdKVMUAQs+ssOgyRztM05NAUHK4xLQSyuKI7/IRvVWk5eINdmS1taQX+TTeuPA
TeKSEFTLSJEtASm6aydrh1FfV6qvR1A/ZeXuZBURJ+SeepsaBGlr4WD22hzvP7LV/rprYB8P3j/h
pbAGxsJ9YkdJa3FE2NF9uhbshlxFmOeNuk32uoki0DiDpPGt/+3coS9V7P77PkUmwuddgX4a2hkc
gUYR73uOCI71QZJsbLJWSEUE0fqZnRGo2WfxCXAjj/ypv9EPjVckAkZyBEl1w0D1+MTduCIObtpO
P8O3vQjefqPuf7poYWGvno8vwJjpkw7M9kjfUjdy+yO9+vpN8DT3FXys2aXNlf6NPbaBRj62dpOI
G434cAuuIIIw7cSB7PxJRKt3uJwMidGEm5+1XgKG2cMFd5IstuyfzXjNBpZFBDHPEo/+EWi/90US
tsxjWQQ+pyEtb/IsN47ztTV3EdWb56SXHwgKtQcWsFkHXgY+h5zWnsMgi2hLdW2HUUVh73OhiyhT
uXIWnYEd7qEYF8G7fuXvFO2LYHq5t2MoatoGqIjY4ZUNrKi1P0Qo4kbAvzogHtstwKBA3zzqxxXl
tV9MiPnuNUcgHBbwADslhd28wh4KGDHQjHCXykCAHsSsyYFM7IdsPucbL38wS3HihCQr/0vnfU6y
Ioc6YZ2BafQBagzY0aCMvZZlCw/04YtylwR4M62dqogwPu8AErdnKyJ5flfS9mNnsgJ25meWF/Ov
MQ2OygJ83kauq/yEiBz6ZyycPTpdEWG8PnN5FBEgKmB9dPJ5flFQ5SWkfKQBEzeJ2I2+2Ra5Tt7A
NOHMprcz4CRNf72H0F/oYO+hgD/Uwd5+m6dg/faPWqmAPyeavI9//s99yx+EYx07CbnY1okWgbO/
KfOdogNFBFTj7rf/A09F5WyfBkrUN9/+0e2+b3P8OfuC7uLPKPX/3H2x793flCN7jUVgK4e2j8H/
J3vLV8TwxLQwCfEj//7/AAAA//8=</cx:binary>
              </cx:geoCache>
            </cx:geography>
          </cx:layoutPr>
        </cx:series>
      </cx:plotAreaRegion>
    </cx:plotArea>
    <cx:legend pos="r" align="min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Estándar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862" b="0" i="0" u="none" strike="noStrike" baseline="0" dirty="0">
            <a:solidFill>
              <a:srgbClr val="F42206">
                <a:lumMod val="65000"/>
                <a:lumOff val="35000"/>
              </a:srgbClr>
            </a:solidFill>
            <a:latin typeface="Aptos" panose="02110004020202020204"/>
          </a:endParaRPr>
        </a:p>
      </cx:txPr>
    </cx:title>
    <cx:plotArea>
      <cx:plotAreaRegion>
        <cx:series layoutId="treemap" uniqueId="{F45FE612-04CF-4395-BC22-6C7940BB0F3D}">
          <cx:tx>
            <cx:txData>
              <cx:f>Sheet1!$D$1</cx:f>
              <cx:v>Series1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srgbClr val="F42206">
                <a:lumMod val="65000"/>
                <a:lumOff val="35000"/>
              </a:srgbClr>
            </a:solidFill>
            <a:latin typeface="Aptos" panose="02110004020202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FC064-B0F7-48CD-8E64-04307EBF073B}" type="doc">
      <dgm:prSet loTypeId="urn:diagrams.loki3.com/VaryingWidthList" loCatId="list" qsTypeId="urn:microsoft.com/office/officeart/2005/8/quickstyle/simple1" qsCatId="simple" csTypeId="urn:microsoft.com/office/officeart/2005/8/colors/accent2_3" csCatId="accent2" phldr="1"/>
      <dgm:spPr/>
    </dgm:pt>
    <dgm:pt modelId="{765AC142-34AC-497D-8646-BAFFACAF6A6E}">
      <dgm:prSet phldrT="[Text]"/>
      <dgm:spPr/>
      <dgm:t>
        <a:bodyPr/>
        <a:lstStyle/>
        <a:p>
          <a:r>
            <a:rPr lang="en-US" dirty="0"/>
            <a:t>Agua</a:t>
          </a:r>
        </a:p>
      </dgm:t>
    </dgm:pt>
    <dgm:pt modelId="{111C342B-B09A-407F-9AF0-3351FAC2D85E}" type="parTrans" cxnId="{D87CD323-B4B6-41F1-B95C-C8ABADF1AB3D}">
      <dgm:prSet/>
      <dgm:spPr/>
      <dgm:t>
        <a:bodyPr/>
        <a:lstStyle/>
        <a:p>
          <a:endParaRPr lang="en-US"/>
        </a:p>
      </dgm:t>
    </dgm:pt>
    <dgm:pt modelId="{2B6A8831-7701-4E94-AEAD-F7DCCF6AFB2F}" type="sibTrans" cxnId="{D87CD323-B4B6-41F1-B95C-C8ABADF1AB3D}">
      <dgm:prSet/>
      <dgm:spPr/>
      <dgm:t>
        <a:bodyPr/>
        <a:lstStyle/>
        <a:p>
          <a:endParaRPr lang="en-US"/>
        </a:p>
      </dgm:t>
    </dgm:pt>
    <dgm:pt modelId="{934F9137-8187-4BC3-8E58-0DA8F8404491}">
      <dgm:prSet phldrT="[Text]"/>
      <dgm:spPr/>
      <dgm:t>
        <a:bodyPr/>
        <a:lstStyle/>
        <a:p>
          <a:r>
            <a:rPr lang="en-US" dirty="0" err="1"/>
            <a:t>Acero</a:t>
          </a:r>
          <a:endParaRPr lang="en-US" dirty="0"/>
        </a:p>
      </dgm:t>
    </dgm:pt>
    <dgm:pt modelId="{D0E34F04-B617-4997-8771-EC3BC10CB9ED}" type="parTrans" cxnId="{B068841C-E447-4946-BD0F-28D0A58EAA23}">
      <dgm:prSet/>
      <dgm:spPr/>
      <dgm:t>
        <a:bodyPr/>
        <a:lstStyle/>
        <a:p>
          <a:endParaRPr lang="en-US"/>
        </a:p>
      </dgm:t>
    </dgm:pt>
    <dgm:pt modelId="{97F234BE-CD18-4A95-877A-AC7280F6F908}" type="sibTrans" cxnId="{B068841C-E447-4946-BD0F-28D0A58EAA23}">
      <dgm:prSet/>
      <dgm:spPr/>
      <dgm:t>
        <a:bodyPr/>
        <a:lstStyle/>
        <a:p>
          <a:endParaRPr lang="en-US"/>
        </a:p>
      </dgm:t>
    </dgm:pt>
    <dgm:pt modelId="{8E0C857B-28DA-4417-A57C-AE707D0953B9}">
      <dgm:prSet phldrT="[Text]"/>
      <dgm:spPr/>
      <dgm:t>
        <a:bodyPr/>
        <a:lstStyle/>
        <a:p>
          <a:r>
            <a:rPr lang="en-US" dirty="0"/>
            <a:t>Fuego</a:t>
          </a:r>
        </a:p>
      </dgm:t>
    </dgm:pt>
    <dgm:pt modelId="{34444108-3551-4D37-BA32-01BC00881109}" type="parTrans" cxnId="{6E0580A4-1C00-423A-8D0D-26E1F313348C}">
      <dgm:prSet/>
      <dgm:spPr/>
      <dgm:t>
        <a:bodyPr/>
        <a:lstStyle/>
        <a:p>
          <a:endParaRPr lang="en-US"/>
        </a:p>
      </dgm:t>
    </dgm:pt>
    <dgm:pt modelId="{630A14F6-F8A0-4C65-97AE-4D2B91300673}" type="sibTrans" cxnId="{6E0580A4-1C00-423A-8D0D-26E1F313348C}">
      <dgm:prSet/>
      <dgm:spPr/>
      <dgm:t>
        <a:bodyPr/>
        <a:lstStyle/>
        <a:p>
          <a:endParaRPr lang="en-US"/>
        </a:p>
      </dgm:t>
    </dgm:pt>
    <dgm:pt modelId="{98EA0B2C-9841-48DB-B0D7-7CCD08B99506}" type="pres">
      <dgm:prSet presAssocID="{4EDFC064-B0F7-48CD-8E64-04307EBF073B}" presName="Name0" presStyleCnt="0">
        <dgm:presLayoutVars>
          <dgm:resizeHandles/>
        </dgm:presLayoutVars>
      </dgm:prSet>
      <dgm:spPr/>
    </dgm:pt>
    <dgm:pt modelId="{F886E140-D5AB-4E61-9937-1B3190D863AC}" type="pres">
      <dgm:prSet presAssocID="{765AC142-34AC-497D-8646-BAFFACAF6A6E}" presName="text" presStyleLbl="node1" presStyleIdx="0" presStyleCnt="3" custScaleX="197556">
        <dgm:presLayoutVars>
          <dgm:bulletEnabled val="1"/>
        </dgm:presLayoutVars>
      </dgm:prSet>
      <dgm:spPr/>
    </dgm:pt>
    <dgm:pt modelId="{4154D075-124E-461D-8CE6-8E97B97D878C}" type="pres">
      <dgm:prSet presAssocID="{2B6A8831-7701-4E94-AEAD-F7DCCF6AFB2F}" presName="space" presStyleCnt="0"/>
      <dgm:spPr/>
    </dgm:pt>
    <dgm:pt modelId="{49602B63-03AA-4386-9F66-E0883B645B0F}" type="pres">
      <dgm:prSet presAssocID="{934F9137-8187-4BC3-8E58-0DA8F8404491}" presName="text" presStyleLbl="node1" presStyleIdx="1" presStyleCnt="3" custScaleX="197556">
        <dgm:presLayoutVars>
          <dgm:bulletEnabled val="1"/>
        </dgm:presLayoutVars>
      </dgm:prSet>
      <dgm:spPr/>
    </dgm:pt>
    <dgm:pt modelId="{F732AA79-0305-4BAA-8A9D-10E1D6E10526}" type="pres">
      <dgm:prSet presAssocID="{97F234BE-CD18-4A95-877A-AC7280F6F908}" presName="space" presStyleCnt="0"/>
      <dgm:spPr/>
    </dgm:pt>
    <dgm:pt modelId="{435CF45A-68E6-4A64-84D8-890D20C91C5C}" type="pres">
      <dgm:prSet presAssocID="{8E0C857B-28DA-4417-A57C-AE707D0953B9}" presName="text" presStyleLbl="node1" presStyleIdx="2" presStyleCnt="3" custScaleX="198564">
        <dgm:presLayoutVars>
          <dgm:bulletEnabled val="1"/>
        </dgm:presLayoutVars>
      </dgm:prSet>
      <dgm:spPr/>
    </dgm:pt>
  </dgm:ptLst>
  <dgm:cxnLst>
    <dgm:cxn modelId="{B068841C-E447-4946-BD0F-28D0A58EAA23}" srcId="{4EDFC064-B0F7-48CD-8E64-04307EBF073B}" destId="{934F9137-8187-4BC3-8E58-0DA8F8404491}" srcOrd="1" destOrd="0" parTransId="{D0E34F04-B617-4997-8771-EC3BC10CB9ED}" sibTransId="{97F234BE-CD18-4A95-877A-AC7280F6F908}"/>
    <dgm:cxn modelId="{D87CD323-B4B6-41F1-B95C-C8ABADF1AB3D}" srcId="{4EDFC064-B0F7-48CD-8E64-04307EBF073B}" destId="{765AC142-34AC-497D-8646-BAFFACAF6A6E}" srcOrd="0" destOrd="0" parTransId="{111C342B-B09A-407F-9AF0-3351FAC2D85E}" sibTransId="{2B6A8831-7701-4E94-AEAD-F7DCCF6AFB2F}"/>
    <dgm:cxn modelId="{8DDE864F-87EA-431B-9DE9-E0E15539888F}" type="presOf" srcId="{934F9137-8187-4BC3-8E58-0DA8F8404491}" destId="{49602B63-03AA-4386-9F66-E0883B645B0F}" srcOrd="0" destOrd="0" presId="urn:diagrams.loki3.com/VaryingWidthList"/>
    <dgm:cxn modelId="{DB545779-D6F7-46FD-80AB-94B1DCE9A78F}" type="presOf" srcId="{765AC142-34AC-497D-8646-BAFFACAF6A6E}" destId="{F886E140-D5AB-4E61-9937-1B3190D863AC}" srcOrd="0" destOrd="0" presId="urn:diagrams.loki3.com/VaryingWidthList"/>
    <dgm:cxn modelId="{A30A847F-C2AC-4ABC-A5C8-D13890C7B987}" type="presOf" srcId="{8E0C857B-28DA-4417-A57C-AE707D0953B9}" destId="{435CF45A-68E6-4A64-84D8-890D20C91C5C}" srcOrd="0" destOrd="0" presId="urn:diagrams.loki3.com/VaryingWidthList"/>
    <dgm:cxn modelId="{2945518E-999C-452D-A1C5-B184F83A8276}" type="presOf" srcId="{4EDFC064-B0F7-48CD-8E64-04307EBF073B}" destId="{98EA0B2C-9841-48DB-B0D7-7CCD08B99506}" srcOrd="0" destOrd="0" presId="urn:diagrams.loki3.com/VaryingWidthList"/>
    <dgm:cxn modelId="{6E0580A4-1C00-423A-8D0D-26E1F313348C}" srcId="{4EDFC064-B0F7-48CD-8E64-04307EBF073B}" destId="{8E0C857B-28DA-4417-A57C-AE707D0953B9}" srcOrd="2" destOrd="0" parTransId="{34444108-3551-4D37-BA32-01BC00881109}" sibTransId="{630A14F6-F8A0-4C65-97AE-4D2B91300673}"/>
    <dgm:cxn modelId="{89140E9D-F46A-4BFD-9F20-2809ED1F27D4}" type="presParOf" srcId="{98EA0B2C-9841-48DB-B0D7-7CCD08B99506}" destId="{F886E140-D5AB-4E61-9937-1B3190D863AC}" srcOrd="0" destOrd="0" presId="urn:diagrams.loki3.com/VaryingWidthList"/>
    <dgm:cxn modelId="{75414EF2-142F-45B9-B51A-D541382B163A}" type="presParOf" srcId="{98EA0B2C-9841-48DB-B0D7-7CCD08B99506}" destId="{4154D075-124E-461D-8CE6-8E97B97D878C}" srcOrd="1" destOrd="0" presId="urn:diagrams.loki3.com/VaryingWidthList"/>
    <dgm:cxn modelId="{1CF468E7-3196-4850-82BF-546E37F2B9BA}" type="presParOf" srcId="{98EA0B2C-9841-48DB-B0D7-7CCD08B99506}" destId="{49602B63-03AA-4386-9F66-E0883B645B0F}" srcOrd="2" destOrd="0" presId="urn:diagrams.loki3.com/VaryingWidthList"/>
    <dgm:cxn modelId="{B8C27765-2632-402B-A2D9-D46341C35CDB}" type="presParOf" srcId="{98EA0B2C-9841-48DB-B0D7-7CCD08B99506}" destId="{F732AA79-0305-4BAA-8A9D-10E1D6E10526}" srcOrd="3" destOrd="0" presId="urn:diagrams.loki3.com/VaryingWidthList"/>
    <dgm:cxn modelId="{DFAF2FFA-2C4F-4CE1-9D84-1DD780E05781}" type="presParOf" srcId="{98EA0B2C-9841-48DB-B0D7-7CCD08B99506}" destId="{435CF45A-68E6-4A64-84D8-890D20C91C5C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6E140-D5AB-4E61-9937-1B3190D863AC}">
      <dsp:nvSpPr>
        <dsp:cNvPr id="0" name=""/>
        <dsp:cNvSpPr/>
      </dsp:nvSpPr>
      <dsp:spPr>
        <a:xfrm>
          <a:off x="2260607" y="487"/>
          <a:ext cx="1422403" cy="32167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Agua</a:t>
          </a:r>
        </a:p>
      </dsp:txBody>
      <dsp:txXfrm>
        <a:off x="2260607" y="487"/>
        <a:ext cx="1422403" cy="321671"/>
      </dsp:txXfrm>
    </dsp:sp>
    <dsp:sp modelId="{49602B63-03AA-4386-9F66-E0883B645B0F}">
      <dsp:nvSpPr>
        <dsp:cNvPr id="0" name=""/>
        <dsp:cNvSpPr/>
      </dsp:nvSpPr>
      <dsp:spPr>
        <a:xfrm>
          <a:off x="2260607" y="338242"/>
          <a:ext cx="1422403" cy="321671"/>
        </a:xfrm>
        <a:prstGeom prst="rect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Acero</a:t>
          </a:r>
          <a:endParaRPr lang="en-US" sz="1600" kern="1200" dirty="0"/>
        </a:p>
      </dsp:txBody>
      <dsp:txXfrm>
        <a:off x="2260607" y="338242"/>
        <a:ext cx="1422403" cy="321671"/>
      </dsp:txXfrm>
    </dsp:sp>
    <dsp:sp modelId="{435CF45A-68E6-4A64-84D8-890D20C91C5C}">
      <dsp:nvSpPr>
        <dsp:cNvPr id="0" name=""/>
        <dsp:cNvSpPr/>
      </dsp:nvSpPr>
      <dsp:spPr>
        <a:xfrm>
          <a:off x="2256979" y="675997"/>
          <a:ext cx="1429660" cy="321671"/>
        </a:xfrm>
        <a:prstGeom prst="rect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Fuego</a:t>
          </a:r>
        </a:p>
      </dsp:txBody>
      <dsp:txXfrm>
        <a:off x="2256979" y="675997"/>
        <a:ext cx="1429660" cy="321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07E5-CA2D-5605-EC19-31F4982FD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08F11-6E6A-E8FA-738A-5AF2CA933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7A1C-6188-0074-B0F4-99B62D4B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E280-D129-C893-A442-A5C4ED18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032C-2D2E-8B88-ACC1-FC3F31FC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80D-CC32-F81E-B4EE-438327EE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C5FC-DCC7-D8C3-D382-7179DBE08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A7D4-C5EC-B614-3811-EEC8B796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F297-1E77-6685-28D1-D4DAAB1D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96B-E7AD-453D-5EDE-24ACE0D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E5555-E469-2567-9226-39D74BCEA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CD29B-95E3-BC2F-EE79-6CEE4FE37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77B89-783E-136C-F2A1-91E89FBB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2F48-B884-1C45-8D11-40370E9B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DDA5-C1D0-F403-B2DE-819BB088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0C67-9EC9-45D7-DA47-70FED486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EE8E-584A-B16D-F70C-3BAD5357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62021-229C-5823-D84B-4DC50D45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1FFA-9B68-7AEC-67AA-B038A7C5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3E91-A749-8B26-8D45-F6C89207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D0DE-FE8D-3437-CAF3-A840CE0D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E0B4-68F1-6959-EA3A-994C6C8FF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2093-8B8F-C1DB-3F89-97476CFD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615F3-BE72-6512-14C9-48B0D097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7A04-4D47-99F3-337F-5BCF4322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5D5B-3BC4-7496-AFAB-23AE4461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A7AE-6922-AA3C-7BC0-CB13791E5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C2883-EFE2-4B14-034A-51F3FE143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250EE-6F35-80E9-A09E-00E00BA5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46FB-4F6F-2C25-4151-511FE9F9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BC9F6-4D0A-4E37-A011-9C47C1A6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8D95-2633-D023-6E2C-C0AC398A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1BA50-428F-6EA4-5C1F-8665F7926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F4C43-3B7E-218C-F904-AE491AA0C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5C4B0-666A-6664-60DC-97377D2BF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61BD3-CCE0-B61F-CCB9-908267965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E4535-2348-260A-D498-CF6E182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64BEF-B0B0-4237-A0CD-E52DB5F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43532-3518-6E02-0F1D-B0E38982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0500-0539-0B0C-3990-1E27C281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37894-182A-C5B1-26E5-7F528D59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CD200-7D71-1E50-E109-FF8AC41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CFDB-2CB9-4DB4-DD8F-EE3A1EF5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F0DB1-B6C8-3653-44D8-9527FAA7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64CCA-07E9-311C-64BE-A4635516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7DA21-7B9B-B945-7A21-4B598BDE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C2A7-A85B-DCEC-F0FF-5A7CB974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C121-56A2-15BA-421C-70FCE2F8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AF77F-A42D-A156-A558-C13305D2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67CAF-5E0E-FB1F-2655-93E7B23F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E22EC-EE36-98FD-2AA3-A3A1F55F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AA5FB-696D-7768-1BD2-5B7D5FC3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E90D-C1E4-967B-02ED-215E8E2F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3B5F2-51DC-B80A-3743-E7B69672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45233-13AC-087E-FCF3-6B9F3B80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8DD8E-C403-B808-6CFB-5E867FA1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886BD-CCC5-9E71-B0A6-F5A656B6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EA85-0EED-DC6E-5975-A5AAF3C1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F5AE5-8760-1BF0-3585-19A3078F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1046E-B052-85E8-0F04-29ACDB4E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F397-4544-2899-FDFC-B961F88FA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107E-8747-00FA-9A24-9181C17EE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70B4-B095-D4E2-0CCA-E0DC190E8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2.xml"/><Relationship Id="rId11" Type="http://schemas.openxmlformats.org/officeDocument/2006/relationships/diagramQuickStyle" Target="../diagrams/quickStyle1.xml"/><Relationship Id="rId5" Type="http://schemas.openxmlformats.org/officeDocument/2006/relationships/chart" Target="../charts/chart3.xml"/><Relationship Id="rId10" Type="http://schemas.openxmlformats.org/officeDocument/2006/relationships/diagramLayout" Target="../diagrams/layout1.xml"/><Relationship Id="rId4" Type="http://schemas.openxmlformats.org/officeDocument/2006/relationships/image" Target="../media/image1.png"/><Relationship Id="rId9" Type="http://schemas.openxmlformats.org/officeDocument/2006/relationships/diagramData" Target="../diagrams/data1.xml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8F9BB-14E5-2529-AAE7-73FA2BC70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6" y="4748244"/>
            <a:ext cx="4284417" cy="1663496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SISTEMA DE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INFORMACIÓN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B270B-96D2-CD08-8FA7-719046B6A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5" y="4752794"/>
            <a:ext cx="3960246" cy="1461736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KICK-OFF</a:t>
            </a:r>
          </a:p>
          <a:p>
            <a:pPr algn="l"/>
            <a:r>
              <a:rPr lang="en-US" dirty="0"/>
              <a:t>MÁLAGA 06/13/2024</a:t>
            </a:r>
          </a:p>
        </p:txBody>
      </p:sp>
      <p:pic>
        <p:nvPicPr>
          <p:cNvPr id="5" name="Picture 4" descr="A blue and yellow text&#10;&#10;Description automatically generated">
            <a:extLst>
              <a:ext uri="{FF2B5EF4-FFF2-40B4-BE49-F238E27FC236}">
                <a16:creationId xmlns:a16="http://schemas.microsoft.com/office/drawing/2014/main" id="{EE683929-86B7-16BE-0745-EEEA7D6DC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vanadeLogoNoTM_AWColor_RGB.png">
            <a:extLst>
              <a:ext uri="{FF2B5EF4-FFF2-40B4-BE49-F238E27FC236}">
                <a16:creationId xmlns:a16="http://schemas.microsoft.com/office/drawing/2014/main" id="{0C98E035-E178-EAB5-3245-62EE86607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533" y="-102488"/>
            <a:ext cx="2586726" cy="9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2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46E8-B028-B7A1-ADB4-E5B6393D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470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Cronograma</a:t>
            </a:r>
            <a:endParaRPr lang="en-US" dirty="0"/>
          </a:p>
        </p:txBody>
      </p:sp>
      <p:pic>
        <p:nvPicPr>
          <p:cNvPr id="19" name="Picture 18" descr="A blue and yellow text&#10;&#10;Description automatically generated">
            <a:extLst>
              <a:ext uri="{FF2B5EF4-FFF2-40B4-BE49-F238E27FC236}">
                <a16:creationId xmlns:a16="http://schemas.microsoft.com/office/drawing/2014/main" id="{267FA9B0-0657-00B5-9E10-E4DCFFF3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F3BB277-CC70-5430-0B3C-051EFF5E5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19758"/>
              </p:ext>
            </p:extLst>
          </p:nvPr>
        </p:nvGraphicFramePr>
        <p:xfrm>
          <a:off x="1377742" y="1390624"/>
          <a:ext cx="138611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115">
                  <a:extLst>
                    <a:ext uri="{9D8B030D-6E8A-4147-A177-3AD203B41FA5}">
                      <a16:colId xmlns:a16="http://schemas.microsoft.com/office/drawing/2014/main" val="324603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06/13/2024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2687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015319-973D-C4CD-DDC3-6FF439B38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71816"/>
              </p:ext>
            </p:extLst>
          </p:nvPr>
        </p:nvGraphicFramePr>
        <p:xfrm>
          <a:off x="5402942" y="1388331"/>
          <a:ext cx="1386115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115">
                  <a:extLst>
                    <a:ext uri="{9D8B030D-6E8A-4147-A177-3AD203B41FA5}">
                      <a16:colId xmlns:a16="http://schemas.microsoft.com/office/drawing/2014/main" val="324603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06/20/2024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268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D99B401-F04B-DBCB-6ADD-5ECFBC4B4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1769"/>
              </p:ext>
            </p:extLst>
          </p:nvPr>
        </p:nvGraphicFramePr>
        <p:xfrm>
          <a:off x="9428143" y="1388331"/>
          <a:ext cx="138611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115">
                  <a:extLst>
                    <a:ext uri="{9D8B030D-6E8A-4147-A177-3AD203B41FA5}">
                      <a16:colId xmlns:a16="http://schemas.microsoft.com/office/drawing/2014/main" val="324603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06/25/2024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26875"/>
                  </a:ext>
                </a:extLst>
              </a:tr>
            </a:tbl>
          </a:graphicData>
        </a:graphic>
      </p:graphicFrame>
      <p:pic>
        <p:nvPicPr>
          <p:cNvPr id="25" name="Picture 24" descr="A group of pixelated objects&#10;&#10;Description automatically generated">
            <a:extLst>
              <a:ext uri="{FF2B5EF4-FFF2-40B4-BE49-F238E27FC236}">
                <a16:creationId xmlns:a16="http://schemas.microsoft.com/office/drawing/2014/main" id="{F835C29F-965D-E665-C715-A78319904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3" t="17508" r="8093" b="20542"/>
          <a:stretch/>
        </p:blipFill>
        <p:spPr>
          <a:xfrm flipH="1">
            <a:off x="1830348" y="5610465"/>
            <a:ext cx="796160" cy="903679"/>
          </a:xfrm>
          <a:prstGeom prst="rect">
            <a:avLst/>
          </a:prstGeom>
        </p:spPr>
      </p:pic>
      <p:pic>
        <p:nvPicPr>
          <p:cNvPr id="27" name="Picture 26" descr="A group of pixelated objects&#10;&#10;Description automatically generated">
            <a:extLst>
              <a:ext uri="{FF2B5EF4-FFF2-40B4-BE49-F238E27FC236}">
                <a16:creationId xmlns:a16="http://schemas.microsoft.com/office/drawing/2014/main" id="{5C161A70-D784-1C11-EABE-1F6DF88147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t="20733" r="67130" b="27380"/>
          <a:stretch/>
        </p:blipFill>
        <p:spPr>
          <a:xfrm flipH="1">
            <a:off x="9865593" y="5805660"/>
            <a:ext cx="761477" cy="756889"/>
          </a:xfrm>
          <a:prstGeom prst="rect">
            <a:avLst/>
          </a:prstGeom>
        </p:spPr>
      </p:pic>
      <p:pic>
        <p:nvPicPr>
          <p:cNvPr id="28" name="Picture 27" descr="A group of pixelated objects&#10;&#10;Description automatically generated">
            <a:extLst>
              <a:ext uri="{FF2B5EF4-FFF2-40B4-BE49-F238E27FC236}">
                <a16:creationId xmlns:a16="http://schemas.microsoft.com/office/drawing/2014/main" id="{108920AB-6B1C-CA24-61EA-10D7FD2245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9" t="22033" r="38477" b="26437"/>
          <a:stretch/>
        </p:blipFill>
        <p:spPr>
          <a:xfrm flipH="1">
            <a:off x="5847971" y="5810868"/>
            <a:ext cx="796159" cy="751681"/>
          </a:xfrm>
          <a:prstGeom prst="rect">
            <a:avLst/>
          </a:prstGeom>
        </p:spPr>
      </p:pic>
      <p:pic>
        <p:nvPicPr>
          <p:cNvPr id="7" name="Content Placeholder 6" descr="A screenshot of a calendar&#10;&#10;Description automatically generated">
            <a:extLst>
              <a:ext uri="{FF2B5EF4-FFF2-40B4-BE49-F238E27FC236}">
                <a16:creationId xmlns:a16="http://schemas.microsoft.com/office/drawing/2014/main" id="{F2DAD130-C0BA-9176-ED95-82CC4CD7D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6"/>
          <a:stretch/>
        </p:blipFill>
        <p:spPr>
          <a:xfrm>
            <a:off x="838200" y="2191089"/>
            <a:ext cx="10515600" cy="323395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8CC1-97CC-4F0E-7C09-F59C3AAB6314}"/>
              </a:ext>
            </a:extLst>
          </p:cNvPr>
          <p:cNvSpPr txBox="1"/>
          <p:nvPr/>
        </p:nvSpPr>
        <p:spPr>
          <a:xfrm>
            <a:off x="1596952" y="104696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Kick-off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E65BB-3995-1FC5-483A-48C524C6B056}"/>
              </a:ext>
            </a:extLst>
          </p:cNvPr>
          <p:cNvSpPr txBox="1"/>
          <p:nvPr/>
        </p:nvSpPr>
        <p:spPr>
          <a:xfrm>
            <a:off x="5379873" y="1047068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Seguimiento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265BD-E3C7-E1C8-A3E1-94BF043C6B7C}"/>
              </a:ext>
            </a:extLst>
          </p:cNvPr>
          <p:cNvSpPr txBox="1"/>
          <p:nvPr/>
        </p:nvSpPr>
        <p:spPr>
          <a:xfrm>
            <a:off x="9405074" y="1046967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Seguimiento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2352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27AA-ED2D-5C68-4042-6E233D9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r>
              <a:rPr lang="en-US" dirty="0"/>
              <a:t> Avanade: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327F-83C5-8168-0F50-5138B530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Project manager: Arturo Gómez Scrum Master</a:t>
            </a:r>
            <a:r>
              <a:rPr lang="en-US" dirty="0">
                <a:solidFill>
                  <a:srgbClr val="306CB4"/>
                </a:solidFill>
              </a:rPr>
              <a:t>(</a:t>
            </a:r>
            <a:r>
              <a:rPr lang="en-US" dirty="0" err="1">
                <a:solidFill>
                  <a:srgbClr val="306CB4"/>
                </a:solidFill>
              </a:rPr>
              <a:t>contribuidor</a:t>
            </a:r>
            <a:r>
              <a:rPr lang="en-US" dirty="0">
                <a:solidFill>
                  <a:srgbClr val="306CB4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Planificación</a:t>
            </a:r>
            <a:r>
              <a:rPr lang="en-US" dirty="0"/>
              <a:t> y </a:t>
            </a:r>
            <a:r>
              <a:rPr lang="en-US" dirty="0" err="1"/>
              <a:t>gestión</a:t>
            </a:r>
            <a:r>
              <a:rPr lang="en-US" dirty="0"/>
              <a:t> del Proyecto, </a:t>
            </a:r>
            <a:r>
              <a:rPr lang="en-US" dirty="0" err="1"/>
              <a:t>supervisión</a:t>
            </a:r>
            <a:r>
              <a:rPr lang="en-US" dirty="0"/>
              <a:t> y </a:t>
            </a: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, </a:t>
            </a:r>
            <a:r>
              <a:rPr lang="en-US" dirty="0" err="1"/>
              <a:t>entregas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presupuesto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Comunicación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</a:t>
            </a:r>
            <a:r>
              <a:rPr lang="en-US" dirty="0" err="1"/>
              <a:t>revisiones</a:t>
            </a:r>
            <a:r>
              <a:rPr lang="en-US" dirty="0"/>
              <a:t>, feedback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Analista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: Arturo Gómez </a:t>
            </a:r>
            <a:r>
              <a:rPr lang="en-US" dirty="0">
                <a:solidFill>
                  <a:srgbClr val="306CB4"/>
                </a:solidFill>
              </a:rPr>
              <a:t>(lector)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Esquema</a:t>
            </a:r>
            <a:r>
              <a:rPr lang="en-US" dirty="0"/>
              <a:t> Estrella y </a:t>
            </a:r>
            <a:r>
              <a:rPr lang="en-US" dirty="0" err="1"/>
              <a:t>visualización</a:t>
            </a:r>
            <a:r>
              <a:rPr lang="en-US" dirty="0"/>
              <a:t> </a:t>
            </a:r>
            <a:r>
              <a:rPr lang="en-US" dirty="0" err="1"/>
              <a:t>PowerBI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Ingeniero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: Arturo Gomez </a:t>
            </a:r>
            <a:r>
              <a:rPr lang="en-US" dirty="0">
                <a:solidFill>
                  <a:srgbClr val="306CB4"/>
                </a:solidFill>
              </a:rPr>
              <a:t>(</a:t>
            </a:r>
            <a:r>
              <a:rPr lang="en-US" dirty="0" err="1">
                <a:solidFill>
                  <a:srgbClr val="306CB4"/>
                </a:solidFill>
              </a:rPr>
              <a:t>contribuidor</a:t>
            </a:r>
            <a:r>
              <a:rPr lang="en-US" dirty="0">
                <a:solidFill>
                  <a:srgbClr val="306CB4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Optimización</a:t>
            </a:r>
            <a:r>
              <a:rPr lang="en-US" dirty="0"/>
              <a:t> ingesta Data Factory y ETLs Notebooks Databricks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blue and yellow text&#10;&#10;Description automatically generated">
            <a:extLst>
              <a:ext uri="{FF2B5EF4-FFF2-40B4-BE49-F238E27FC236}">
                <a16:creationId xmlns:a16="http://schemas.microsoft.com/office/drawing/2014/main" id="{AD32452C-0C42-2B21-F9D5-2ABF96FE3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480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27AA-ED2D-5C68-4042-6E233D97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12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Pokemon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327F-83C5-8168-0F50-5138B530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743"/>
            <a:ext cx="10515600" cy="48254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Product Owner: Diego </a:t>
            </a:r>
            <a:r>
              <a:rPr lang="en-US" dirty="0">
                <a:solidFill>
                  <a:srgbClr val="306CB4"/>
                </a:solidFill>
              </a:rPr>
              <a:t>Jesus (</a:t>
            </a:r>
            <a:r>
              <a:rPr lang="en-US" dirty="0" err="1">
                <a:solidFill>
                  <a:srgbClr val="306CB4"/>
                </a:solidFill>
              </a:rPr>
              <a:t>propietario</a:t>
            </a:r>
            <a:r>
              <a:rPr lang="en-US" dirty="0">
                <a:solidFill>
                  <a:srgbClr val="306CB4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en-US" dirty="0" err="1"/>
              <a:t>Validación</a:t>
            </a:r>
            <a:r>
              <a:rPr lang="en-US" dirty="0"/>
              <a:t> y </a:t>
            </a:r>
            <a:r>
              <a:rPr lang="en-US" dirty="0" err="1"/>
              <a:t>aceptación</a:t>
            </a:r>
            <a:r>
              <a:rPr lang="en-US" dirty="0"/>
              <a:t> de las </a:t>
            </a:r>
            <a:r>
              <a:rPr lang="en-US" dirty="0" err="1"/>
              <a:t>entregas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Comunicación</a:t>
            </a:r>
            <a:r>
              <a:rPr lang="en-US" dirty="0"/>
              <a:t> de la </a:t>
            </a:r>
            <a:r>
              <a:rPr lang="en-US" dirty="0" err="1"/>
              <a:t>visión</a:t>
            </a:r>
            <a:r>
              <a:rPr lang="en-US" dirty="0"/>
              <a:t> y </a:t>
            </a:r>
            <a:r>
              <a:rPr lang="en-US" dirty="0" err="1"/>
              <a:t>objetivo</a:t>
            </a:r>
            <a:r>
              <a:rPr lang="en-US" dirty="0"/>
              <a:t> del Proyecto, </a:t>
            </a:r>
            <a:r>
              <a:rPr lang="en-US" dirty="0" err="1"/>
              <a:t>definición</a:t>
            </a:r>
            <a:r>
              <a:rPr lang="en-US" dirty="0"/>
              <a:t> del backlog</a:t>
            </a:r>
          </a:p>
          <a:p>
            <a:r>
              <a:rPr lang="en-US" dirty="0">
                <a:solidFill>
                  <a:srgbClr val="0070C0"/>
                </a:solidFill>
              </a:rPr>
              <a:t>Director de marketing: Diego Jesus</a:t>
            </a:r>
            <a:r>
              <a:rPr lang="en-US" dirty="0">
                <a:solidFill>
                  <a:srgbClr val="306CB4"/>
                </a:solidFill>
              </a:rPr>
              <a:t>(admin)</a:t>
            </a:r>
          </a:p>
          <a:p>
            <a:pPr marL="457200" lvl="1" indent="0">
              <a:buNone/>
            </a:pPr>
            <a:r>
              <a:rPr lang="en-US" dirty="0"/>
              <a:t>- 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informes</a:t>
            </a:r>
            <a:r>
              <a:rPr lang="en-US" dirty="0"/>
              <a:t> </a:t>
            </a:r>
            <a:r>
              <a:rPr lang="en-US" dirty="0" err="1"/>
              <a:t>PowerBI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06CB4"/>
                </a:solidFill>
              </a:rPr>
              <a:t>			- </a:t>
            </a:r>
            <a:r>
              <a:rPr lang="en-US" dirty="0" err="1">
                <a:solidFill>
                  <a:srgbClr val="306CB4"/>
                </a:solidFill>
              </a:rPr>
              <a:t>Correo</a:t>
            </a:r>
            <a:r>
              <a:rPr lang="en-US" dirty="0">
                <a:solidFill>
                  <a:srgbClr val="306CB4"/>
                </a:solidFill>
              </a:rPr>
              <a:t> de </a:t>
            </a:r>
            <a:r>
              <a:rPr lang="en-US" dirty="0" err="1">
                <a:solidFill>
                  <a:srgbClr val="306CB4"/>
                </a:solidFill>
              </a:rPr>
              <a:t>contacto</a:t>
            </a:r>
            <a:r>
              <a:rPr lang="en-US" dirty="0">
                <a:solidFill>
                  <a:srgbClr val="306CB4"/>
                </a:solidFill>
              </a:rPr>
              <a:t>:</a:t>
            </a:r>
          </a:p>
          <a:p>
            <a:pPr marL="3200400" lvl="7" indent="0">
              <a:buNone/>
            </a:pPr>
            <a:r>
              <a:rPr lang="en-US" sz="2000" dirty="0"/>
              <a:t>	j.a@avanade.com</a:t>
            </a:r>
          </a:p>
          <a:p>
            <a:pPr marL="0" indent="0">
              <a:buNone/>
            </a:pPr>
            <a:r>
              <a:rPr lang="en-US" dirty="0">
                <a:solidFill>
                  <a:srgbClr val="306CB4"/>
                </a:solidFill>
              </a:rPr>
              <a:t>			- Canal de </a:t>
            </a:r>
            <a:r>
              <a:rPr lang="en-US" dirty="0" err="1">
                <a:solidFill>
                  <a:srgbClr val="306CB4"/>
                </a:solidFill>
              </a:rPr>
              <a:t>comunicación</a:t>
            </a:r>
            <a:r>
              <a:rPr lang="en-US" dirty="0">
                <a:solidFill>
                  <a:srgbClr val="306CB4"/>
                </a:solidFill>
              </a:rPr>
              <a:t>: Microsoft Teams					</a:t>
            </a:r>
            <a:r>
              <a:rPr lang="en-US" sz="2000" dirty="0"/>
              <a:t>Comunicaciones </a:t>
            </a:r>
            <a:r>
              <a:rPr lang="en-US" sz="2000" dirty="0" err="1"/>
              <a:t>semanales</a:t>
            </a:r>
            <a:r>
              <a:rPr lang="en-US" sz="2000" dirty="0"/>
              <a:t> </a:t>
            </a:r>
            <a:r>
              <a:rPr lang="en-US" sz="2000" dirty="0" err="1"/>
              <a:t>dispuestas</a:t>
            </a:r>
            <a:r>
              <a:rPr lang="en-US" sz="2000" dirty="0"/>
              <a:t> </a:t>
            </a:r>
            <a:r>
              <a:rPr lang="en-US" sz="2000" dirty="0" err="1"/>
              <a:t>segun</a:t>
            </a:r>
            <a:r>
              <a:rPr lang="en-US" sz="2000" dirty="0"/>
              <a:t> </a:t>
            </a:r>
            <a:r>
              <a:rPr lang="en-US" sz="2000" dirty="0" err="1"/>
              <a:t>cronograma</a:t>
            </a:r>
            <a:endParaRPr lang="en-US" sz="2000" dirty="0"/>
          </a:p>
        </p:txBody>
      </p:sp>
      <p:pic>
        <p:nvPicPr>
          <p:cNvPr id="6" name="Picture 5" descr="A blue and yellow text&#10;&#10;Description automatically generated">
            <a:extLst>
              <a:ext uri="{FF2B5EF4-FFF2-40B4-BE49-F238E27FC236}">
                <a16:creationId xmlns:a16="http://schemas.microsoft.com/office/drawing/2014/main" id="{AD32452C-0C42-2B21-F9D5-2ABF96FE3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940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EA1176-7224-38A0-870A-C1EAEB79D383}"/>
              </a:ext>
            </a:extLst>
          </p:cNvPr>
          <p:cNvSpPr txBox="1">
            <a:spLocks/>
          </p:cNvSpPr>
          <p:nvPr/>
        </p:nvSpPr>
        <p:spPr>
          <a:xfrm>
            <a:off x="6521695" y="1001180"/>
            <a:ext cx="5232120" cy="1294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rgbClr val="FF0000"/>
                </a:solidFill>
              </a:rPr>
              <a:t>Introducción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A21682-B67B-0FAC-5DFE-462FD4F9D34D}"/>
              </a:ext>
            </a:extLst>
          </p:cNvPr>
          <p:cNvSpPr txBox="1">
            <a:spLocks/>
          </p:cNvSpPr>
          <p:nvPr/>
        </p:nvSpPr>
        <p:spPr>
          <a:xfrm>
            <a:off x="7197923" y="2564545"/>
            <a:ext cx="460534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err="1">
                <a:solidFill>
                  <a:srgbClr val="306CB4"/>
                </a:solidFill>
              </a:rPr>
              <a:t>Compromiso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err="1">
                <a:solidFill>
                  <a:srgbClr val="306CB4"/>
                </a:solidFill>
              </a:rPr>
              <a:t>por</a:t>
            </a:r>
            <a:r>
              <a:rPr lang="en-US" sz="2000" dirty="0">
                <a:solidFill>
                  <a:srgbClr val="306CB4"/>
                </a:solidFill>
              </a:rPr>
              <a:t> ambas partes de </a:t>
            </a:r>
            <a:r>
              <a:rPr lang="en-US" sz="2000" err="1">
                <a:solidFill>
                  <a:srgbClr val="306CB4"/>
                </a:solidFill>
              </a:rPr>
              <a:t>conseguir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err="1">
                <a:solidFill>
                  <a:srgbClr val="306CB4"/>
                </a:solidFill>
              </a:rPr>
              <a:t>generar</a:t>
            </a:r>
            <a:r>
              <a:rPr lang="en-US" sz="2000" dirty="0">
                <a:solidFill>
                  <a:srgbClr val="306CB4"/>
                </a:solidFill>
              </a:rPr>
              <a:t> valor a </a:t>
            </a:r>
            <a:r>
              <a:rPr lang="en-US" sz="2000" err="1">
                <a:solidFill>
                  <a:srgbClr val="306CB4"/>
                </a:solidFill>
              </a:rPr>
              <a:t>partir</a:t>
            </a:r>
            <a:r>
              <a:rPr lang="en-US" sz="2000" dirty="0">
                <a:solidFill>
                  <a:srgbClr val="306CB4"/>
                </a:solidFill>
              </a:rPr>
              <a:t> de </a:t>
            </a:r>
            <a:r>
              <a:rPr lang="en-US" sz="2000" err="1">
                <a:solidFill>
                  <a:srgbClr val="306CB4"/>
                </a:solidFill>
              </a:rPr>
              <a:t>los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err="1">
                <a:solidFill>
                  <a:srgbClr val="306CB4"/>
                </a:solidFill>
              </a:rPr>
              <a:t>datos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err="1">
                <a:solidFill>
                  <a:srgbClr val="306CB4"/>
                </a:solidFill>
              </a:rPr>
              <a:t>estructurados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err="1">
                <a:solidFill>
                  <a:srgbClr val="306CB4"/>
                </a:solidFill>
              </a:rPr>
              <a:t>proporcionados</a:t>
            </a:r>
            <a:r>
              <a:rPr lang="en-US" sz="2000" dirty="0">
                <a:solidFill>
                  <a:srgbClr val="306CB4"/>
                </a:solidFill>
              </a:rPr>
              <a:t>. Se </a:t>
            </a:r>
            <a:r>
              <a:rPr lang="en-US" sz="2000" err="1">
                <a:solidFill>
                  <a:srgbClr val="306CB4"/>
                </a:solidFill>
              </a:rPr>
              <a:t>trabajaran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err="1">
                <a:solidFill>
                  <a:srgbClr val="306CB4"/>
                </a:solidFill>
              </a:rPr>
              <a:t>los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err="1">
                <a:solidFill>
                  <a:srgbClr val="306CB4"/>
                </a:solidFill>
              </a:rPr>
              <a:t>datos</a:t>
            </a:r>
            <a:r>
              <a:rPr lang="en-US" sz="2000" dirty="0">
                <a:solidFill>
                  <a:srgbClr val="306CB4"/>
                </a:solidFill>
              </a:rPr>
              <a:t> de </a:t>
            </a:r>
            <a:r>
              <a:rPr lang="en-US" sz="2000" err="1">
                <a:solidFill>
                  <a:srgbClr val="306CB4"/>
                </a:solidFill>
              </a:rPr>
              <a:t>manera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err="1">
                <a:solidFill>
                  <a:srgbClr val="306CB4"/>
                </a:solidFill>
              </a:rPr>
              <a:t>adecuada</a:t>
            </a:r>
            <a:r>
              <a:rPr lang="en-US" sz="2000" dirty="0">
                <a:solidFill>
                  <a:srgbClr val="306CB4"/>
                </a:solidFill>
              </a:rPr>
              <a:t> para </a:t>
            </a:r>
            <a:r>
              <a:rPr lang="en-US" sz="2000" err="1">
                <a:solidFill>
                  <a:srgbClr val="306CB4"/>
                </a:solidFill>
              </a:rPr>
              <a:t>generar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err="1">
                <a:solidFill>
                  <a:srgbClr val="306CB4"/>
                </a:solidFill>
              </a:rPr>
              <a:t>visualizaciones</a:t>
            </a:r>
            <a:r>
              <a:rPr lang="en-US" sz="2000" dirty="0">
                <a:solidFill>
                  <a:srgbClr val="306CB4"/>
                </a:solidFill>
              </a:rPr>
              <a:t> que </a:t>
            </a:r>
            <a:r>
              <a:rPr lang="en-US" sz="2000" err="1">
                <a:solidFill>
                  <a:srgbClr val="306CB4"/>
                </a:solidFill>
              </a:rPr>
              <a:t>permita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err="1">
                <a:solidFill>
                  <a:srgbClr val="306CB4"/>
                </a:solidFill>
              </a:rPr>
              <a:t>obtener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err="1">
                <a:solidFill>
                  <a:srgbClr val="306CB4"/>
                </a:solidFill>
              </a:rPr>
              <a:t>información</a:t>
            </a:r>
            <a:r>
              <a:rPr lang="en-US" sz="2000" dirty="0">
                <a:solidFill>
                  <a:srgbClr val="306CB4"/>
                </a:solidFill>
              </a:rPr>
              <a:t> </a:t>
            </a:r>
            <a:endParaRPr lang="en-US"/>
          </a:p>
        </p:txBody>
      </p:sp>
      <p:pic>
        <p:nvPicPr>
          <p:cNvPr id="11" name="Picture 10" descr="AvanadeLogoNoTM_AWColor_RGB.png">
            <a:extLst>
              <a:ext uri="{FF2B5EF4-FFF2-40B4-BE49-F238E27FC236}">
                <a16:creationId xmlns:a16="http://schemas.microsoft.com/office/drawing/2014/main" id="{535AA869-9702-66BD-97F2-15442B506F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52" y="3821645"/>
            <a:ext cx="4111562" cy="1510369"/>
          </a:xfrm>
          <a:prstGeom prst="rect">
            <a:avLst/>
          </a:prstGeom>
        </p:spPr>
      </p:pic>
      <p:pic>
        <p:nvPicPr>
          <p:cNvPr id="12" name="Picture 11" descr="A blue and yellow text&#10;&#10;Description automatically generated">
            <a:extLst>
              <a:ext uri="{FF2B5EF4-FFF2-40B4-BE49-F238E27FC236}">
                <a16:creationId xmlns:a16="http://schemas.microsoft.com/office/drawing/2014/main" id="{8E4F8F30-3DF0-C1CA-9DFE-621DAE3AB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388737" y="1001180"/>
            <a:ext cx="5305991" cy="19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931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EA1176-7224-38A0-870A-C1EAEB79D383}"/>
              </a:ext>
            </a:extLst>
          </p:cNvPr>
          <p:cNvSpPr txBox="1">
            <a:spLocks/>
          </p:cNvSpPr>
          <p:nvPr/>
        </p:nvSpPr>
        <p:spPr>
          <a:xfrm>
            <a:off x="6472184" y="1182457"/>
            <a:ext cx="5232120" cy="1294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A21682-B67B-0FAC-5DFE-462FD4F9D34D}"/>
              </a:ext>
            </a:extLst>
          </p:cNvPr>
          <p:cNvSpPr txBox="1">
            <a:spLocks/>
          </p:cNvSpPr>
          <p:nvPr/>
        </p:nvSpPr>
        <p:spPr>
          <a:xfrm>
            <a:off x="7197923" y="2870512"/>
            <a:ext cx="46053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306CB4"/>
                </a:solidFill>
              </a:rPr>
              <a:t>-     </a:t>
            </a:r>
            <a:r>
              <a:rPr lang="en-US" sz="2000" dirty="0" err="1">
                <a:solidFill>
                  <a:srgbClr val="306CB4"/>
                </a:solidFill>
              </a:rPr>
              <a:t>Objetivos</a:t>
            </a:r>
            <a:endParaRPr lang="en-US" sz="2000" dirty="0">
              <a:solidFill>
                <a:srgbClr val="306CB4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err="1">
                <a:solidFill>
                  <a:srgbClr val="306CB4"/>
                </a:solidFill>
              </a:rPr>
              <a:t>Borrador</a:t>
            </a:r>
            <a:endParaRPr lang="en-US" sz="2000" dirty="0">
              <a:solidFill>
                <a:srgbClr val="306CB4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err="1">
                <a:solidFill>
                  <a:srgbClr val="306CB4"/>
                </a:solidFill>
              </a:rPr>
              <a:t>Planificación</a:t>
            </a:r>
            <a:endParaRPr lang="en-US" sz="2000" dirty="0">
              <a:solidFill>
                <a:srgbClr val="306CB4"/>
              </a:solidFill>
            </a:endParaRPr>
          </a:p>
          <a:p>
            <a:pPr algn="l"/>
            <a:r>
              <a:rPr lang="en-US" sz="2000" dirty="0">
                <a:solidFill>
                  <a:srgbClr val="306CB4"/>
                </a:solidFill>
              </a:rPr>
              <a:t>-     </a:t>
            </a:r>
            <a:r>
              <a:rPr lang="en-US" sz="2000" dirty="0" err="1">
                <a:solidFill>
                  <a:srgbClr val="306CB4"/>
                </a:solidFill>
              </a:rPr>
              <a:t>Equipo</a:t>
            </a:r>
            <a:endParaRPr lang="en-US" sz="2000" dirty="0">
              <a:solidFill>
                <a:srgbClr val="306CB4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 descr="AvanadeLogoNoTM_AWColor_RGB.png">
            <a:extLst>
              <a:ext uri="{FF2B5EF4-FFF2-40B4-BE49-F238E27FC236}">
                <a16:creationId xmlns:a16="http://schemas.microsoft.com/office/drawing/2014/main" id="{535AA869-9702-66BD-97F2-15442B506F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52" y="3821645"/>
            <a:ext cx="4111562" cy="1510369"/>
          </a:xfrm>
          <a:prstGeom prst="rect">
            <a:avLst/>
          </a:prstGeom>
        </p:spPr>
      </p:pic>
      <p:pic>
        <p:nvPicPr>
          <p:cNvPr id="12" name="Picture 11" descr="A blue and yellow text&#10;&#10;Description automatically generated">
            <a:extLst>
              <a:ext uri="{FF2B5EF4-FFF2-40B4-BE49-F238E27FC236}">
                <a16:creationId xmlns:a16="http://schemas.microsoft.com/office/drawing/2014/main" id="{8E4F8F30-3DF0-C1CA-9DFE-621DAE3AB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388737" y="1001180"/>
            <a:ext cx="5305991" cy="19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085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0FF-F15C-9E4D-A6AE-26F569E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74792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Beneficios</a:t>
            </a:r>
            <a:r>
              <a:rPr lang="en-US" dirty="0"/>
              <a:t>                                    </a:t>
            </a:r>
            <a:r>
              <a:rPr lang="en-US" dirty="0" err="1"/>
              <a:t>Objetivos</a:t>
            </a:r>
            <a:r>
              <a:rPr lang="en-US" dirty="0"/>
              <a:t> </a:t>
            </a:r>
          </a:p>
        </p:txBody>
      </p:sp>
      <p:pic>
        <p:nvPicPr>
          <p:cNvPr id="32" name="Picture 31" descr="A blue and yellow text&#10;&#10;Description automatically generated">
            <a:extLst>
              <a:ext uri="{FF2B5EF4-FFF2-40B4-BE49-F238E27FC236}">
                <a16:creationId xmlns:a16="http://schemas.microsoft.com/office/drawing/2014/main" id="{C4026837-3D80-C84F-E38E-951234E9D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pic>
        <p:nvPicPr>
          <p:cNvPr id="3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0C300E74-5FBE-FB09-65C5-A2335645B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5" y="2134167"/>
            <a:ext cx="697720" cy="669458"/>
          </a:xfrm>
        </p:spPr>
      </p:pic>
      <p:pic>
        <p:nvPicPr>
          <p:cNvPr id="7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2D15C432-CF5C-290A-3F7C-CD19572F6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5" y="4216613"/>
            <a:ext cx="697720" cy="669458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16776EA-098D-1437-0514-6806B1D40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980167"/>
              </p:ext>
            </p:extLst>
          </p:nvPr>
        </p:nvGraphicFramePr>
        <p:xfrm>
          <a:off x="2995256" y="6530583"/>
          <a:ext cx="1752600" cy="156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27381A97-539E-EE70-CB3D-C32AD898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15" y="2134167"/>
            <a:ext cx="697720" cy="669458"/>
          </a:xfrm>
          <a:prstGeom prst="rect">
            <a:avLst/>
          </a:prstGeom>
        </p:spPr>
      </p:pic>
      <p:pic>
        <p:nvPicPr>
          <p:cNvPr id="14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F6B4C5BB-0EC0-8394-1BE3-35B1CAF79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69" y="4216613"/>
            <a:ext cx="697720" cy="66945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3FD3EA0-D59F-30EC-5536-62886373331F}"/>
              </a:ext>
            </a:extLst>
          </p:cNvPr>
          <p:cNvSpPr txBox="1">
            <a:spLocks/>
          </p:cNvSpPr>
          <p:nvPr/>
        </p:nvSpPr>
        <p:spPr>
          <a:xfrm>
            <a:off x="1424342" y="1680184"/>
            <a:ext cx="4247115" cy="44298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Visualización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Realizar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representaciones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gráficas</a:t>
            </a:r>
            <a:r>
              <a:rPr lang="en-US" sz="1600" dirty="0">
                <a:solidFill>
                  <a:srgbClr val="0070C0"/>
                </a:solidFill>
              </a:rPr>
              <a:t> que </a:t>
            </a:r>
            <a:r>
              <a:rPr lang="en-US" sz="1600" dirty="0" err="1">
                <a:solidFill>
                  <a:srgbClr val="0070C0"/>
                </a:solidFill>
              </a:rPr>
              <a:t>representen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información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los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permitiendo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filtrar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aislar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ciertos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valores</a:t>
            </a:r>
            <a:r>
              <a:rPr lang="en-US" sz="1600" dirty="0">
                <a:solidFill>
                  <a:srgbClr val="0070C0"/>
                </a:solidFill>
              </a:rPr>
              <a:t> o </a:t>
            </a:r>
            <a:r>
              <a:rPr lang="en-US" sz="1600" dirty="0" err="1">
                <a:solidFill>
                  <a:srgbClr val="0070C0"/>
                </a:solidFill>
              </a:rPr>
              <a:t>buscar</a:t>
            </a:r>
            <a:r>
              <a:rPr lang="en-US" sz="1600" dirty="0">
                <a:solidFill>
                  <a:srgbClr val="0070C0"/>
                </a:solidFill>
              </a:rPr>
              <a:t> las </a:t>
            </a:r>
            <a:r>
              <a:rPr lang="en-US" sz="1600" dirty="0" err="1">
                <a:solidFill>
                  <a:srgbClr val="0070C0"/>
                </a:solidFill>
              </a:rPr>
              <a:t>relaciones</a:t>
            </a:r>
            <a:r>
              <a:rPr lang="en-US" sz="1600" dirty="0">
                <a:solidFill>
                  <a:srgbClr val="0070C0"/>
                </a:solidFill>
              </a:rPr>
              <a:t> entre variables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Filtrar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información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relevante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Encontrar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el</a:t>
            </a:r>
            <a:r>
              <a:rPr lang="en-US" sz="1600" dirty="0">
                <a:solidFill>
                  <a:srgbClr val="0070C0"/>
                </a:solidFill>
              </a:rPr>
              <a:t> valor de </a:t>
            </a:r>
            <a:r>
              <a:rPr lang="en-US" sz="1600" dirty="0" err="1">
                <a:solidFill>
                  <a:srgbClr val="0070C0"/>
                </a:solidFill>
              </a:rPr>
              <a:t>los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de entre </a:t>
            </a:r>
            <a:r>
              <a:rPr lang="en-US" sz="1600" dirty="0" err="1">
                <a:solidFill>
                  <a:srgbClr val="0070C0"/>
                </a:solidFill>
              </a:rPr>
              <a:t>todas</a:t>
            </a:r>
            <a:r>
              <a:rPr lang="en-US" sz="1600" dirty="0">
                <a:solidFill>
                  <a:srgbClr val="0070C0"/>
                </a:solidFill>
              </a:rPr>
              <a:t> las </a:t>
            </a:r>
            <a:r>
              <a:rPr lang="en-US" sz="1600" dirty="0" err="1">
                <a:solidFill>
                  <a:srgbClr val="0070C0"/>
                </a:solidFill>
              </a:rPr>
              <a:t>caracteristicas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almacenadas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918E42D-E1D3-D103-F85A-565EC8F36EB2}"/>
              </a:ext>
            </a:extLst>
          </p:cNvPr>
          <p:cNvSpPr txBox="1">
            <a:spLocks/>
          </p:cNvSpPr>
          <p:nvPr/>
        </p:nvSpPr>
        <p:spPr>
          <a:xfrm>
            <a:off x="6938619" y="1680184"/>
            <a:ext cx="4889780" cy="4773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Trabajo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optimizado</a:t>
            </a:r>
            <a:r>
              <a:rPr lang="en-US" sz="2400" dirty="0">
                <a:solidFill>
                  <a:srgbClr val="0070C0"/>
                </a:solidFill>
              </a:rPr>
              <a:t> con </a:t>
            </a:r>
            <a:r>
              <a:rPr lang="en-US" sz="2400" dirty="0" err="1">
                <a:solidFill>
                  <a:srgbClr val="0070C0"/>
                </a:solidFill>
              </a:rPr>
              <a:t>los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datos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Ordenar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los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procesos</a:t>
            </a:r>
            <a:r>
              <a:rPr lang="en-US" sz="1600" dirty="0">
                <a:solidFill>
                  <a:srgbClr val="0070C0"/>
                </a:solidFill>
              </a:rPr>
              <a:t> de carga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almacenamiento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en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nube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usando</a:t>
            </a:r>
            <a:r>
              <a:rPr lang="en-US" sz="1600" dirty="0">
                <a:solidFill>
                  <a:srgbClr val="0070C0"/>
                </a:solidFill>
              </a:rPr>
              <a:t> las </a:t>
            </a:r>
            <a:r>
              <a:rPr lang="en-US" sz="1600" dirty="0" err="1">
                <a:solidFill>
                  <a:srgbClr val="0070C0"/>
                </a:solidFill>
              </a:rPr>
              <a:t>herramientas</a:t>
            </a:r>
            <a:r>
              <a:rPr lang="en-US" sz="1600" dirty="0">
                <a:solidFill>
                  <a:srgbClr val="0070C0"/>
                </a:solidFill>
              </a:rPr>
              <a:t> mas </a:t>
            </a:r>
            <a:r>
              <a:rPr lang="en-US" sz="1600" dirty="0" err="1">
                <a:solidFill>
                  <a:srgbClr val="0070C0"/>
                </a:solidFill>
              </a:rPr>
              <a:t>eficaces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eficientes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tecnologicamente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economicamente</a:t>
            </a:r>
            <a:endParaRPr lang="en-US" sz="16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Construir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arquitectura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Construir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arquitectura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usando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tecnologia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en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nube</a:t>
            </a:r>
            <a:r>
              <a:rPr lang="en-US" sz="1600" dirty="0">
                <a:solidFill>
                  <a:srgbClr val="0070C0"/>
                </a:solidFill>
              </a:rPr>
              <a:t> de Azure </a:t>
            </a:r>
            <a:r>
              <a:rPr lang="en-US" sz="1600" dirty="0" err="1">
                <a:solidFill>
                  <a:srgbClr val="0070C0"/>
                </a:solidFill>
              </a:rPr>
              <a:t>asegurando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gobernanza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los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y la </a:t>
            </a:r>
            <a:r>
              <a:rPr lang="en-US" sz="1600" dirty="0" err="1">
                <a:solidFill>
                  <a:srgbClr val="0070C0"/>
                </a:solidFill>
              </a:rPr>
              <a:t>conectividad</a:t>
            </a:r>
            <a:r>
              <a:rPr lang="en-US" sz="1600" dirty="0">
                <a:solidFill>
                  <a:srgbClr val="0070C0"/>
                </a:solidFill>
              </a:rPr>
              <a:t> con las </a:t>
            </a:r>
            <a:r>
              <a:rPr lang="en-US" sz="1600" dirty="0" err="1">
                <a:solidFill>
                  <a:srgbClr val="0070C0"/>
                </a:solidFill>
              </a:rPr>
              <a:t>aplicaciones</a:t>
            </a:r>
            <a:r>
              <a:rPr lang="en-US" sz="1600" dirty="0">
                <a:solidFill>
                  <a:srgbClr val="0070C0"/>
                </a:solidFill>
              </a:rPr>
              <a:t> 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8881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0FF-F15C-9E4D-A6AE-26F569E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6250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Alcance</a:t>
            </a:r>
            <a:br>
              <a:rPr lang="en-US" dirty="0"/>
            </a:br>
            <a:endParaRPr lang="en-US" dirty="0"/>
          </a:p>
        </p:txBody>
      </p:sp>
      <p:pic>
        <p:nvPicPr>
          <p:cNvPr id="32" name="Picture 31" descr="A blue and yellow text&#10;&#10;Description automatically generated">
            <a:extLst>
              <a:ext uri="{FF2B5EF4-FFF2-40B4-BE49-F238E27FC236}">
                <a16:creationId xmlns:a16="http://schemas.microsoft.com/office/drawing/2014/main" id="{C4026837-3D80-C84F-E38E-951234E9D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pic>
        <p:nvPicPr>
          <p:cNvPr id="3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0C300E74-5FBE-FB09-65C5-A2335645B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7" y="1751589"/>
            <a:ext cx="697720" cy="669458"/>
          </a:xfrm>
        </p:spPr>
      </p:pic>
      <p:pic>
        <p:nvPicPr>
          <p:cNvPr id="7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2D15C432-CF5C-290A-3F7C-CD19572F6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1" y="3934051"/>
            <a:ext cx="697720" cy="669458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16776EA-098D-1437-0514-6806B1D40712}"/>
              </a:ext>
            </a:extLst>
          </p:cNvPr>
          <p:cNvGraphicFramePr/>
          <p:nvPr/>
        </p:nvGraphicFramePr>
        <p:xfrm>
          <a:off x="2995256" y="6530583"/>
          <a:ext cx="1752600" cy="156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27381A97-539E-EE70-CB3D-C32AD898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1589"/>
            <a:ext cx="697720" cy="669458"/>
          </a:xfrm>
          <a:prstGeom prst="rect">
            <a:avLst/>
          </a:prstGeom>
        </p:spPr>
      </p:pic>
      <p:pic>
        <p:nvPicPr>
          <p:cNvPr id="14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F6B4C5BB-0EC0-8394-1BE3-35B1CAF79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38840"/>
            <a:ext cx="697720" cy="66945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3FD3EA0-D59F-30EC-5536-62886373331F}"/>
              </a:ext>
            </a:extLst>
          </p:cNvPr>
          <p:cNvSpPr txBox="1">
            <a:spLocks/>
          </p:cNvSpPr>
          <p:nvPr/>
        </p:nvSpPr>
        <p:spPr>
          <a:xfrm>
            <a:off x="1424342" y="1304426"/>
            <a:ext cx="4247115" cy="4928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000" dirty="0">
                <a:solidFill>
                  <a:srgbClr val="0070C0"/>
                </a:solidFill>
              </a:rPr>
              <a:t>Ingesta y </a:t>
            </a:r>
            <a:r>
              <a:rPr lang="en-US" sz="2000" dirty="0" err="1">
                <a:solidFill>
                  <a:srgbClr val="0070C0"/>
                </a:solidFill>
              </a:rPr>
              <a:t>orquestación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en</a:t>
            </a:r>
            <a:r>
              <a:rPr lang="en-US" sz="2000" dirty="0">
                <a:solidFill>
                  <a:srgbClr val="0070C0"/>
                </a:solidFill>
              </a:rPr>
              <a:t> la </a:t>
            </a:r>
            <a:r>
              <a:rPr lang="en-US" sz="2000" dirty="0" err="1">
                <a:solidFill>
                  <a:srgbClr val="0070C0"/>
                </a:solidFill>
              </a:rPr>
              <a:t>nube</a:t>
            </a:r>
            <a:r>
              <a:rPr lang="en-US" sz="2000" dirty="0">
                <a:solidFill>
                  <a:srgbClr val="0070C0"/>
                </a:solidFill>
              </a:rPr>
              <a:t> de </a:t>
            </a:r>
            <a:r>
              <a:rPr lang="en-US" sz="2000" dirty="0" err="1">
                <a:solidFill>
                  <a:srgbClr val="0070C0"/>
                </a:solidFill>
              </a:rPr>
              <a:t>los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datos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proporcionados</a:t>
            </a:r>
            <a:endParaRPr lang="en-US" sz="20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Almacenamiento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estructurado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almacenamiento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modelo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cubo</a:t>
            </a:r>
            <a:r>
              <a:rPr lang="en-US" sz="1600" dirty="0">
                <a:solidFill>
                  <a:srgbClr val="0070C0"/>
                </a:solidFill>
              </a:rPr>
              <a:t> OLAP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0070C0"/>
                </a:solidFill>
              </a:rPr>
              <a:t>Informe </a:t>
            </a:r>
            <a:r>
              <a:rPr lang="en-US" sz="2400" dirty="0" err="1">
                <a:solidFill>
                  <a:srgbClr val="0070C0"/>
                </a:solidFill>
              </a:rPr>
              <a:t>visualización</a:t>
            </a:r>
            <a:r>
              <a:rPr lang="en-US" sz="2400" dirty="0">
                <a:solidFill>
                  <a:srgbClr val="0070C0"/>
                </a:solidFill>
              </a:rPr>
              <a:t> BI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700" dirty="0">
                <a:solidFill>
                  <a:srgbClr val="0070C0"/>
                </a:solidFill>
              </a:rPr>
              <a:t>Informe </a:t>
            </a:r>
            <a:r>
              <a:rPr lang="en-US" sz="1700" dirty="0" err="1">
                <a:solidFill>
                  <a:srgbClr val="0070C0"/>
                </a:solidFill>
              </a:rPr>
              <a:t>conformado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por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portada</a:t>
            </a:r>
            <a:r>
              <a:rPr lang="en-US" sz="1700" dirty="0">
                <a:solidFill>
                  <a:srgbClr val="0070C0"/>
                </a:solidFill>
              </a:rPr>
              <a:t> y panel selector con </a:t>
            </a:r>
            <a:r>
              <a:rPr lang="en-US" sz="1700" dirty="0" err="1">
                <a:solidFill>
                  <a:srgbClr val="0070C0"/>
                </a:solidFill>
              </a:rPr>
              <a:t>funcionamiento</a:t>
            </a:r>
            <a:r>
              <a:rPr lang="en-US" sz="1700" dirty="0">
                <a:solidFill>
                  <a:srgbClr val="0070C0"/>
                </a:solidFill>
              </a:rPr>
              <a:t> de dashboard para </a:t>
            </a:r>
            <a:r>
              <a:rPr lang="en-US" sz="1700" dirty="0" err="1">
                <a:solidFill>
                  <a:srgbClr val="0070C0"/>
                </a:solidFill>
              </a:rPr>
              <a:t>navegar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por</a:t>
            </a:r>
            <a:r>
              <a:rPr lang="en-US" sz="1700" dirty="0">
                <a:solidFill>
                  <a:srgbClr val="0070C0"/>
                </a:solidFill>
              </a:rPr>
              <a:t> reports </a:t>
            </a:r>
            <a:r>
              <a:rPr lang="en-US" sz="1700" dirty="0" err="1">
                <a:solidFill>
                  <a:srgbClr val="0070C0"/>
                </a:solidFill>
              </a:rPr>
              <a:t>temáticos</a:t>
            </a:r>
            <a:endParaRPr lang="en-US" sz="1700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918E42D-E1D3-D103-F85A-565EC8F36EB2}"/>
              </a:ext>
            </a:extLst>
          </p:cNvPr>
          <p:cNvSpPr txBox="1">
            <a:spLocks/>
          </p:cNvSpPr>
          <p:nvPr/>
        </p:nvSpPr>
        <p:spPr>
          <a:xfrm>
            <a:off x="6888563" y="1287858"/>
            <a:ext cx="4889780" cy="50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Agregar</a:t>
            </a:r>
            <a:r>
              <a:rPr lang="en-US" sz="2400" dirty="0">
                <a:solidFill>
                  <a:srgbClr val="0070C0"/>
                </a:solidFill>
              </a:rPr>
              <a:t> valor a </a:t>
            </a:r>
            <a:r>
              <a:rPr lang="en-US" sz="2400" dirty="0" err="1">
                <a:solidFill>
                  <a:srgbClr val="0070C0"/>
                </a:solidFill>
              </a:rPr>
              <a:t>los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datos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Añadir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metricas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limpieza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para </a:t>
            </a:r>
            <a:r>
              <a:rPr lang="en-US" sz="1600" dirty="0" err="1">
                <a:solidFill>
                  <a:srgbClr val="0070C0"/>
                </a:solidFill>
              </a:rPr>
              <a:t>conseguir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profundidad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analisis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necesario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conocimiento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dominio</a:t>
            </a:r>
            <a:endParaRPr lang="en-US" sz="16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240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Gobernanza</a:t>
            </a:r>
            <a:r>
              <a:rPr lang="en-US" sz="2400" dirty="0">
                <a:solidFill>
                  <a:srgbClr val="0070C0"/>
                </a:solidFill>
              </a:rPr>
              <a:t> de </a:t>
            </a:r>
            <a:r>
              <a:rPr lang="en-US" sz="2400" dirty="0" err="1">
                <a:solidFill>
                  <a:srgbClr val="0070C0"/>
                </a:solidFill>
              </a:rPr>
              <a:t>los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datos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Asegurar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seguridad</a:t>
            </a:r>
            <a:r>
              <a:rPr lang="en-US" sz="1600" dirty="0">
                <a:solidFill>
                  <a:srgbClr val="0070C0"/>
                </a:solidFill>
              </a:rPr>
              <a:t> de la </a:t>
            </a:r>
            <a:r>
              <a:rPr lang="en-US" sz="1600" dirty="0" err="1">
                <a:solidFill>
                  <a:srgbClr val="0070C0"/>
                </a:solidFill>
              </a:rPr>
              <a:t>aplicacion</a:t>
            </a:r>
            <a:r>
              <a:rPr lang="en-US" sz="1600" dirty="0">
                <a:solidFill>
                  <a:srgbClr val="0070C0"/>
                </a:solidFill>
              </a:rPr>
              <a:t>, control de </a:t>
            </a:r>
            <a:r>
              <a:rPr lang="en-US" sz="1600" dirty="0" err="1">
                <a:solidFill>
                  <a:srgbClr val="0070C0"/>
                </a:solidFill>
              </a:rPr>
              <a:t>acceso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por</a:t>
            </a:r>
            <a:r>
              <a:rPr lang="en-US" sz="1600" dirty="0">
                <a:solidFill>
                  <a:srgbClr val="0070C0"/>
                </a:solidFill>
              </a:rPr>
              <a:t> roles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869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0FF-F15C-9E4D-A6AE-26F569E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1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Report </a:t>
            </a:r>
            <a:r>
              <a:rPr lang="en-US" dirty="0" err="1"/>
              <a:t>PowerBI</a:t>
            </a:r>
            <a:r>
              <a:rPr lang="en-US" dirty="0"/>
              <a:t>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1D37A-035E-09BD-1CC0-FEBB1EBA6637}"/>
              </a:ext>
            </a:extLst>
          </p:cNvPr>
          <p:cNvSpPr/>
          <p:nvPr/>
        </p:nvSpPr>
        <p:spPr>
          <a:xfrm>
            <a:off x="500742" y="1239119"/>
            <a:ext cx="5007431" cy="2357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</a:t>
            </a:r>
            <a:r>
              <a:rPr lang="en-US" dirty="0" err="1"/>
              <a:t>Portada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1F5E27-800F-E603-DAD3-1A2A848463BB}"/>
              </a:ext>
            </a:extLst>
          </p:cNvPr>
          <p:cNvSpPr/>
          <p:nvPr/>
        </p:nvSpPr>
        <p:spPr>
          <a:xfrm>
            <a:off x="6705599" y="1238398"/>
            <a:ext cx="5007431" cy="2357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Menu </a:t>
            </a:r>
            <a:r>
              <a:rPr lang="en-US" dirty="0" err="1"/>
              <a:t>Navegación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A729E-AE30-F7E5-CDA2-0D187B2AA82B}"/>
              </a:ext>
            </a:extLst>
          </p:cNvPr>
          <p:cNvSpPr/>
          <p:nvPr/>
        </p:nvSpPr>
        <p:spPr>
          <a:xfrm>
            <a:off x="500742" y="4019740"/>
            <a:ext cx="5007431" cy="23574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/>
              <a:t>  </a:t>
            </a:r>
            <a:r>
              <a:rPr lang="en-US" dirty="0" err="1"/>
              <a:t>Gráficas</a:t>
            </a:r>
            <a:r>
              <a:rPr lang="en-US" dirty="0"/>
              <a:t> e </a:t>
            </a:r>
            <a:r>
              <a:rPr lang="en-US" dirty="0" err="1"/>
              <a:t>Indicadores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D66DF-8CD2-0342-E72B-2C94CA606182}"/>
              </a:ext>
            </a:extLst>
          </p:cNvPr>
          <p:cNvSpPr/>
          <p:nvPr/>
        </p:nvSpPr>
        <p:spPr>
          <a:xfrm>
            <a:off x="6705598" y="4019740"/>
            <a:ext cx="5007431" cy="23574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en-US" dirty="0" err="1"/>
              <a:t>Ubicaciones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7" name="Content Placeholder 13">
                <a:extLst>
                  <a:ext uri="{FF2B5EF4-FFF2-40B4-BE49-F238E27FC236}">
                    <a16:creationId xmlns:a16="http://schemas.microsoft.com/office/drawing/2014/main" id="{3368CEEB-F9F5-68B5-8776-AE6E840DE1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594646"/>
                  </p:ext>
                </p:extLst>
              </p:nvPr>
            </p:nvGraphicFramePr>
            <p:xfrm>
              <a:off x="8329243" y="4482338"/>
              <a:ext cx="3060231" cy="175989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7" name="Content Placeholder 13">
                <a:extLst>
                  <a:ext uri="{FF2B5EF4-FFF2-40B4-BE49-F238E27FC236}">
                    <a16:creationId xmlns:a16="http://schemas.microsoft.com/office/drawing/2014/main" id="{3368CEEB-F9F5-68B5-8776-AE6E840DE1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9243" y="4482338"/>
                <a:ext cx="3060231" cy="1759897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 descr="A blue and yellow text&#10;&#10;Description automatically generated">
            <a:extLst>
              <a:ext uri="{FF2B5EF4-FFF2-40B4-BE49-F238E27FC236}">
                <a16:creationId xmlns:a16="http://schemas.microsoft.com/office/drawing/2014/main" id="{ADB6FDDD-771F-59B9-9647-815BE33504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3004457" y="1075843"/>
            <a:ext cx="2416667" cy="874641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8DA79AFD-A77B-5BA2-9AD9-C6DD9BA4A7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089900"/>
              </p:ext>
            </p:extLst>
          </p:nvPr>
        </p:nvGraphicFramePr>
        <p:xfrm>
          <a:off x="3006128" y="4797304"/>
          <a:ext cx="2527743" cy="164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EF19345E-C8FC-50E1-1D04-04225CA21A8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5728690"/>
                  </p:ext>
                </p:extLst>
              </p:nvPr>
            </p:nvGraphicFramePr>
            <p:xfrm>
              <a:off x="9802587" y="1444008"/>
              <a:ext cx="1884185" cy="17872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EF19345E-C8FC-50E1-1D04-04225CA21A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02587" y="1444008"/>
                <a:ext cx="1884185" cy="178727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16776EA-098D-1437-0514-6806B1D40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875716"/>
              </p:ext>
            </p:extLst>
          </p:nvPr>
        </p:nvGraphicFramePr>
        <p:xfrm>
          <a:off x="762001" y="4797303"/>
          <a:ext cx="1710104" cy="156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CAD56AD0-9B12-FEE5-33EF-DAC3260EC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856275"/>
              </p:ext>
            </p:extLst>
          </p:nvPr>
        </p:nvGraphicFramePr>
        <p:xfrm>
          <a:off x="5264077" y="2308411"/>
          <a:ext cx="5943619" cy="998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2" name="Picture 31" descr="A blue and yellow text&#10;&#10;Description automatically generated">
            <a:extLst>
              <a:ext uri="{FF2B5EF4-FFF2-40B4-BE49-F238E27FC236}">
                <a16:creationId xmlns:a16="http://schemas.microsoft.com/office/drawing/2014/main" id="{C4026837-3D80-C84F-E38E-951234E9DA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pic>
        <p:nvPicPr>
          <p:cNvPr id="33" name="Content Placeholder 114" descr="A cartoon character of a yellow animal&#10;&#10;Description automatically generated">
            <a:extLst>
              <a:ext uri="{FF2B5EF4-FFF2-40B4-BE49-F238E27FC236}">
                <a16:creationId xmlns:a16="http://schemas.microsoft.com/office/drawing/2014/main" id="{A8F134DF-6CB2-F9F9-E0D0-9F665B6A9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39" y="1617063"/>
            <a:ext cx="1989867" cy="1989867"/>
          </a:xfrm>
        </p:spPr>
      </p:pic>
    </p:spTree>
    <p:extLst>
      <p:ext uri="{BB962C8B-B14F-4D97-AF65-F5344CB8AC3E}">
        <p14:creationId xmlns:p14="http://schemas.microsoft.com/office/powerpoint/2010/main" val="34293944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0FF-F15C-9E4D-A6AE-26F569E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Report </a:t>
            </a:r>
            <a:r>
              <a:rPr lang="en-US" dirty="0" err="1"/>
              <a:t>PowerBI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FE9F-3513-BAD6-D2C5-660C0DF9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Gama de </a:t>
            </a:r>
            <a:r>
              <a:rPr lang="en-US" dirty="0" err="1">
                <a:solidFill>
                  <a:srgbClr val="0070C0"/>
                </a:solidFill>
              </a:rPr>
              <a:t>colores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acorde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a la </a:t>
            </a:r>
            <a:r>
              <a:rPr lang="en-US" dirty="0" err="1">
                <a:solidFill>
                  <a:srgbClr val="0070C0"/>
                </a:solidFill>
              </a:rPr>
              <a:t>marca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0F608-5CF8-01A1-DB80-23B5FA8F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1758"/>
            <a:ext cx="2579914" cy="2479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71016-2674-81D6-C065-6BFE9D57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11724"/>
            <a:ext cx="2579914" cy="2499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23C9E1-64E1-8DD6-998C-9888771BD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386" y="1513812"/>
            <a:ext cx="2579915" cy="2497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179E6F-58A9-347E-F7E1-CAD2D651F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386" y="4015469"/>
            <a:ext cx="2579916" cy="24916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9C6D49-8ACC-D7AF-9893-EEE1963CF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2310" y="3993778"/>
            <a:ext cx="2581189" cy="2479966"/>
          </a:xfrm>
          <a:prstGeom prst="rect">
            <a:avLst/>
          </a:prstGeom>
        </p:spPr>
      </p:pic>
      <p:pic>
        <p:nvPicPr>
          <p:cNvPr id="4" name="Picture 3" descr="A blue and yellow text&#10;&#10;Description automatically generated">
            <a:extLst>
              <a:ext uri="{FF2B5EF4-FFF2-40B4-BE49-F238E27FC236}">
                <a16:creationId xmlns:a16="http://schemas.microsoft.com/office/drawing/2014/main" id="{12B9E184-C1A4-168C-9DC1-6912755952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3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6E8D-168E-CED4-739B-4A8FEEAF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51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Requerimientos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pic>
        <p:nvPicPr>
          <p:cNvPr id="9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A00E92E0-FDB1-8C91-D88A-CEE8F829D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2" y="1500073"/>
            <a:ext cx="697720" cy="669458"/>
          </a:xfrm>
        </p:spPr>
      </p:pic>
      <p:pic>
        <p:nvPicPr>
          <p:cNvPr id="10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03F7D81D-E6E6-A8EE-E549-43CC5F9D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2" y="2580909"/>
            <a:ext cx="697720" cy="669458"/>
          </a:xfrm>
          <a:prstGeom prst="rect">
            <a:avLst/>
          </a:prstGeom>
        </p:spPr>
      </p:pic>
      <p:pic>
        <p:nvPicPr>
          <p:cNvPr id="11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E2B73ACF-375B-E766-5BA2-E266B5CE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2" y="3661745"/>
            <a:ext cx="697720" cy="669458"/>
          </a:xfrm>
          <a:prstGeom prst="rect">
            <a:avLst/>
          </a:prstGeom>
        </p:spPr>
      </p:pic>
      <p:pic>
        <p:nvPicPr>
          <p:cNvPr id="12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6A83BDEE-3513-B09A-B34D-A9AC183EE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4" y="4742581"/>
            <a:ext cx="697720" cy="66945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955B049-46BC-900B-D854-5FF91EC9C34A}"/>
              </a:ext>
            </a:extLst>
          </p:cNvPr>
          <p:cNvSpPr txBox="1">
            <a:spLocks/>
          </p:cNvSpPr>
          <p:nvPr/>
        </p:nvSpPr>
        <p:spPr>
          <a:xfrm>
            <a:off x="1903964" y="1624012"/>
            <a:ext cx="6988630" cy="486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solidFill>
                  <a:srgbClr val="0070C0"/>
                </a:solidFill>
              </a:rPr>
              <a:t>Base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 SQL Database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Azure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err="1">
                <a:solidFill>
                  <a:srgbClr val="0070C0"/>
                </a:solidFill>
              </a:rPr>
              <a:t>Análasis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exploratorio</a:t>
            </a:r>
            <a:r>
              <a:rPr lang="en-US" dirty="0">
                <a:solidFill>
                  <a:srgbClr val="0070C0"/>
                </a:solidFill>
              </a:rPr>
              <a:t> (EDA)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70C0"/>
                </a:solidFill>
              </a:rPr>
              <a:t>Ingesta del .txt </a:t>
            </a:r>
            <a:r>
              <a:rPr lang="en-US" dirty="0" err="1">
                <a:solidFill>
                  <a:srgbClr val="0070C0"/>
                </a:solidFill>
              </a:rPr>
              <a:t>mediante</a:t>
            </a:r>
            <a:r>
              <a:rPr lang="en-US" dirty="0">
                <a:solidFill>
                  <a:srgbClr val="0070C0"/>
                </a:solidFill>
              </a:rPr>
              <a:t> Data Factory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err="1">
                <a:solidFill>
                  <a:srgbClr val="0070C0"/>
                </a:solidFill>
              </a:rPr>
              <a:t>Limpieza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 Databricks(ETLs)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70C0"/>
                </a:solidFill>
              </a:rPr>
              <a:t>Report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PowerBI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sobre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esquema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estrella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8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8C244D99-A5E8-2F2E-CB2B-7EF4018A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2" y="5823417"/>
            <a:ext cx="697720" cy="669458"/>
          </a:xfrm>
          <a:prstGeom prst="rect">
            <a:avLst/>
          </a:prstGeom>
        </p:spPr>
      </p:pic>
      <p:pic>
        <p:nvPicPr>
          <p:cNvPr id="19" name="Picture 18" descr="A blue and yellow text&#10;&#10;Description automatically generated">
            <a:extLst>
              <a:ext uri="{FF2B5EF4-FFF2-40B4-BE49-F238E27FC236}">
                <a16:creationId xmlns:a16="http://schemas.microsoft.com/office/drawing/2014/main" id="{DFFB2142-4CC9-ED37-0DB5-209275AAF5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011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46E8-B028-B7A1-ADB4-E5B6393D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Metodología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      AGILE Scrum			</a:t>
            </a:r>
          </a:p>
        </p:txBody>
      </p:sp>
      <p:pic>
        <p:nvPicPr>
          <p:cNvPr id="19" name="Picture 18" descr="A blue and yellow text&#10;&#10;Description automatically generated">
            <a:extLst>
              <a:ext uri="{FF2B5EF4-FFF2-40B4-BE49-F238E27FC236}">
                <a16:creationId xmlns:a16="http://schemas.microsoft.com/office/drawing/2014/main" id="{267FA9B0-0657-00B5-9E10-E4DCFFF3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546AFB38-02C7-4943-D1CF-B8DA921B8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06" y="2331689"/>
            <a:ext cx="5476409" cy="36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304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F42206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B5C23C3523944A92FDB60EAB5D4D72" ma:contentTypeVersion="12" ma:contentTypeDescription="Create a new document." ma:contentTypeScope="" ma:versionID="2daf26d896cf3cb9bb755284fcd83ef5">
  <xsd:schema xmlns:xsd="http://www.w3.org/2001/XMLSchema" xmlns:xs="http://www.w3.org/2001/XMLSchema" xmlns:p="http://schemas.microsoft.com/office/2006/metadata/properties" xmlns:ns2="0b45dc96-d225-4e2f-890c-012e0261203e" xmlns:ns3="6c9e04df-c67c-4871-87d8-6a9227c5b1fe" targetNamespace="http://schemas.microsoft.com/office/2006/metadata/properties" ma:root="true" ma:fieldsID="13a5ac2af4d20147ba2c98aa6d1839d6" ns2:_="" ns3:_="">
    <xsd:import namespace="0b45dc96-d225-4e2f-890c-012e0261203e"/>
    <xsd:import namespace="6c9e04df-c67c-4871-87d8-6a9227c5b1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5dc96-d225-4e2f-890c-012e02612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217ff2e-1616-4146-8372-4640400776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e04df-c67c-4871-87d8-6a9227c5b1f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1b13383-3ea1-42b9-bf77-7c45d43d0ad2}" ma:internalName="TaxCatchAll" ma:showField="CatchAllData" ma:web="6c9e04df-c67c-4871-87d8-6a9227c5b1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b45dc96-d225-4e2f-890c-012e0261203e">
      <Terms xmlns="http://schemas.microsoft.com/office/infopath/2007/PartnerControls"/>
    </lcf76f155ced4ddcb4097134ff3c332f>
    <TaxCatchAll xmlns="6c9e04df-c67c-4871-87d8-6a9227c5b1fe" xsi:nil="true"/>
  </documentManagement>
</p:properties>
</file>

<file path=customXml/itemProps1.xml><?xml version="1.0" encoding="utf-8"?>
<ds:datastoreItem xmlns:ds="http://schemas.openxmlformats.org/officeDocument/2006/customXml" ds:itemID="{0885C16E-2616-4EF9-9674-4A486B5FD8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830948-3559-431C-9B17-0ADF910BF4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45dc96-d225-4e2f-890c-012e0261203e"/>
    <ds:schemaRef ds:uri="6c9e04df-c67c-4871-87d8-6a9227c5b1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BAF02-76E1-4B73-BBCD-CA4D198456A7}">
  <ds:schemaRefs>
    <ds:schemaRef ds:uri="http://purl.org/dc/dcmitype/"/>
    <ds:schemaRef ds:uri="http://purl.org/dc/elements/1.1/"/>
    <ds:schemaRef ds:uri="http://schemas.microsoft.com/office/2006/metadata/properties"/>
    <ds:schemaRef ds:uri="fb4f2fc7-d2b3-4418-a614-704eb23ddff6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aca1e9d-f212-434e-ae78-98d443d3336e"/>
    <ds:schemaRef ds:uri="0b45dc96-d225-4e2f-890c-012e0261203e"/>
    <ds:schemaRef ds:uri="6c9e04df-c67c-4871-87d8-6a9227c5b1fe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464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SISTEMA DE  INFORMACIÓN</vt:lpstr>
      <vt:lpstr>PowerPoint Presentation</vt:lpstr>
      <vt:lpstr>PowerPoint Presentation</vt:lpstr>
      <vt:lpstr>Beneficios                                    Objetivos </vt:lpstr>
      <vt:lpstr>Alcance </vt:lpstr>
      <vt:lpstr>Report PowerBI: </vt:lpstr>
      <vt:lpstr>Report PowerBI: </vt:lpstr>
      <vt:lpstr>Requerimientos del proyecto</vt:lpstr>
      <vt:lpstr>Metodología de trabajo:                   AGILE Scrum   </vt:lpstr>
      <vt:lpstr>Cronograma</vt:lpstr>
      <vt:lpstr>Equipo Avanade:</vt:lpstr>
      <vt:lpstr>Equipo Pokemon: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 INFORMACIÓN</dc:title>
  <dc:creator>José Arturo Gómez Díaz</dc:creator>
  <cp:lastModifiedBy>José Arturo Gómez Díaz</cp:lastModifiedBy>
  <cp:revision>30</cp:revision>
  <dcterms:created xsi:type="dcterms:W3CDTF">2024-06-11T08:49:08Z</dcterms:created>
  <dcterms:modified xsi:type="dcterms:W3CDTF">2024-06-13T07:09:24Z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0x0101007CB5C23C3523944A92FDB60EAB5D4D72</vt:lpwstr>
  </property>
  <property fmtid="{D5CDD505-2E9C-101B-9397-08002B2CF9AE}" pid="3" name="MediaServiceImageTags">
    <vt:lpwstr/>
  </property>
</Properties>
</file>