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692000" cx="7560000"/>
  <p:notesSz cx="6858000" cy="9144000"/>
  <p:embeddedFontLst>
    <p:embeddedFont>
      <p:font typeface="DM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4445">
          <p15:clr>
            <a:srgbClr val="A4A3A4"/>
          </p15:clr>
        </p15:guide>
        <p15:guide id="3" pos="317">
          <p15:clr>
            <a:srgbClr val="9AA0A6"/>
          </p15:clr>
        </p15:guide>
        <p15:guide id="4" orient="horz" pos="6440">
          <p15:clr>
            <a:srgbClr val="9AA0A6"/>
          </p15:clr>
        </p15:guide>
        <p15:guide id="5" pos="553">
          <p15:clr>
            <a:srgbClr val="9AA0A6"/>
          </p15:clr>
        </p15:guide>
        <p15:guide id="6" pos="4215">
          <p15:clr>
            <a:srgbClr val="9AA0A6"/>
          </p15:clr>
        </p15:guide>
        <p15:guide id="7" orient="horz" pos="824">
          <p15:clr>
            <a:srgbClr val="9AA0A6"/>
          </p15:clr>
        </p15:guide>
        <p15:guide id="8" orient="horz" pos="60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4445"/>
        <p:guide pos="317"/>
        <p:guide pos="6440" orient="horz"/>
        <p:guide pos="553"/>
        <p:guide pos="4215"/>
        <p:guide pos="824" orient="horz"/>
        <p:guide pos="60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MSans-regular.fntdata"/><Relationship Id="rId10" Type="http://schemas.openxmlformats.org/officeDocument/2006/relationships/slide" Target="slides/slide5.xml"/><Relationship Id="rId13" Type="http://schemas.openxmlformats.org/officeDocument/2006/relationships/font" Target="fonts/DMSans-italic.fntdata"/><Relationship Id="rId12" Type="http://schemas.openxmlformats.org/officeDocument/2006/relationships/font" Target="fonts/DM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5e0bb56278_0_4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25e0bb5627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ón del servicio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drive.google.com/drive/u/0/folders/1_LPzEC46hAqVEEVfPNnYBVkqCnR1VvQ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CODERFLEX</a:t>
            </a:r>
            <a:endParaRPr b="0" i="0" sz="20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6"/>
          <p:cNvSpPr txBox="1"/>
          <p:nvPr/>
        </p:nvSpPr>
        <p:spPr>
          <a:xfrm>
            <a:off x="878500" y="4318500"/>
            <a:ext cx="58128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45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JavaScript</a:t>
            </a:r>
            <a:endParaRPr b="1" i="0" sz="4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s" sz="4500" u="none" cap="none" strike="noStrik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Consigna de</a:t>
            </a: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 la Entrega N° 1</a:t>
            </a:r>
            <a:endParaRPr b="1" i="0" sz="45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063" y="9731125"/>
            <a:ext cx="1961869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502985" y="2286471"/>
            <a:ext cx="6554056" cy="492568"/>
            <a:chOff x="536275" y="2312700"/>
            <a:chExt cx="6520800" cy="754200"/>
          </a:xfrm>
        </p:grpSpPr>
        <p:sp>
          <p:nvSpPr>
            <p:cNvPr id="24" name="Google Shape;24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7"/>
          <p:cNvGrpSpPr/>
          <p:nvPr/>
        </p:nvGrpSpPr>
        <p:grpSpPr>
          <a:xfrm>
            <a:off x="502975" y="2867050"/>
            <a:ext cx="6554056" cy="1204763"/>
            <a:chOff x="536275" y="3199450"/>
            <a:chExt cx="6520800" cy="3252600"/>
          </a:xfrm>
        </p:grpSpPr>
        <p:sp>
          <p:nvSpPr>
            <p:cNvPr id="27" name="Google Shape;27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7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Estructura del simulador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878500" y="1219575"/>
            <a:ext cx="581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finalizar el curso y poner en práctica todos los conocimientos adquiridos, te proponemos </a:t>
            </a:r>
            <a:r>
              <a:rPr b="1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desarrollar una aplicación web JavaScript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interactiva, que simula un proceso comercial o profesional. Para lograr eso comenzarás por est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primer pre.entrega.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878500" y="23074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Objetivos generales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878425" y="3092325"/>
            <a:ext cx="58128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Armar la estructura base del simulador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Integrar las herramientas JS aprendidas hasta aquí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7"/>
          <p:cNvGrpSpPr/>
          <p:nvPr/>
        </p:nvGrpSpPr>
        <p:grpSpPr>
          <a:xfrm>
            <a:off x="502985" y="4313346"/>
            <a:ext cx="6554056" cy="492568"/>
            <a:chOff x="536275" y="2312700"/>
            <a:chExt cx="6520800" cy="754200"/>
          </a:xfrm>
        </p:grpSpPr>
        <p:sp>
          <p:nvSpPr>
            <p:cNvPr id="35" name="Google Shape;35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7"/>
          <p:cNvGrpSpPr/>
          <p:nvPr/>
        </p:nvGrpSpPr>
        <p:grpSpPr>
          <a:xfrm>
            <a:off x="507425" y="4958323"/>
            <a:ext cx="6554056" cy="3532649"/>
            <a:chOff x="536275" y="3199450"/>
            <a:chExt cx="6520800" cy="3252600"/>
          </a:xfrm>
        </p:grpSpPr>
        <p:sp>
          <p:nvSpPr>
            <p:cNvPr id="38" name="Google Shape;38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7"/>
          <p:cNvSpPr txBox="1"/>
          <p:nvPr/>
        </p:nvSpPr>
        <p:spPr>
          <a:xfrm>
            <a:off x="878500" y="43343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Objetivos específicos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802300" y="5139063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1416025" y="5212963"/>
            <a:ext cx="519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Declara variables, constantes y arrays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802300" y="5962488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1416025" y="6036975"/>
            <a:ext cx="5199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 una o más funciones JS que generen interacción.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802300" y="6724488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1416025" y="6722775"/>
            <a:ext cx="5199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 los ciclos de iteración y/o condicionales necesarios, para que tu proyecto funcione correctamente.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802300" y="7486488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1452625" y="7425000"/>
            <a:ext cx="497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 el uso de la Consola JS y de los cuadros de diálogo Prompt, Confirm y Alert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Estructura del simulador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4" name="Google Shape;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8"/>
          <p:cNvGrpSpPr/>
          <p:nvPr/>
        </p:nvGrpSpPr>
        <p:grpSpPr>
          <a:xfrm>
            <a:off x="502973" y="1308096"/>
            <a:ext cx="6554056" cy="492568"/>
            <a:chOff x="536275" y="2312700"/>
            <a:chExt cx="6520800" cy="754200"/>
          </a:xfrm>
        </p:grpSpPr>
        <p:sp>
          <p:nvSpPr>
            <p:cNvPr id="56" name="Google Shape;56;p8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8"/>
          <p:cNvGrpSpPr/>
          <p:nvPr/>
        </p:nvGrpSpPr>
        <p:grpSpPr>
          <a:xfrm>
            <a:off x="502975" y="1888679"/>
            <a:ext cx="6554056" cy="2756253"/>
            <a:chOff x="536275" y="3199450"/>
            <a:chExt cx="6520800" cy="3252600"/>
          </a:xfrm>
        </p:grpSpPr>
        <p:sp>
          <p:nvSpPr>
            <p:cNvPr id="59" name="Google Shape;59;p8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/>
          <p:nvPr/>
        </p:nvSpPr>
        <p:spPr>
          <a:xfrm>
            <a:off x="878488" y="132910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Requisitos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878413" y="2113950"/>
            <a:ext cx="581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Este trabajo cuenta con una única instancia: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878488" y="2819613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1492263" y="2819613"/>
            <a:ext cx="519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Documento HTML, al menos uno.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878488" y="3719238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1638638" y="38194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Archivo JS referenciado en el HTML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502975" y="1048770"/>
            <a:ext cx="6554056" cy="8596947"/>
            <a:chOff x="536275" y="3199450"/>
            <a:chExt cx="6520800" cy="3252600"/>
          </a:xfrm>
        </p:grpSpPr>
        <p:sp>
          <p:nvSpPr>
            <p:cNvPr id="72" name="Google Shape;72;p9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9"/>
          <p:cNvGrpSpPr/>
          <p:nvPr/>
        </p:nvGrpSpPr>
        <p:grpSpPr>
          <a:xfrm>
            <a:off x="502985" y="468296"/>
            <a:ext cx="6554056" cy="492568"/>
            <a:chOff x="536275" y="2312700"/>
            <a:chExt cx="6520800" cy="754200"/>
          </a:xfrm>
        </p:grpSpPr>
        <p:sp>
          <p:nvSpPr>
            <p:cNvPr id="76" name="Google Shape;76;p9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9"/>
          <p:cNvSpPr txBox="1"/>
          <p:nvPr/>
        </p:nvSpPr>
        <p:spPr>
          <a:xfrm>
            <a:off x="878500" y="4892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AutoNum type="arabicPeriod"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Estructura del simulador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878425" y="2444625"/>
            <a:ext cx="5812800" cy="6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esta pre.entrega de tu proyecto se sugiere: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Realizar la mejor lógica de JS. No te esmeres en el diseño web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debes integrar todos los condicionales ni todos ciclos de iteración aprendidos.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Solo aquellos que le aporten valor a la lógica de tu aplicación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interacción del simulador se hará íntegramente sobre la Consola JS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Describe en el documento HTML con uno o dos párrafos, la idea general de tu simulador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 al menos 3 funciones siguiendo el algoritmo básico de todo programa (entradas de datos, procesamiento de datos y mostrar los resultado de salida de los mismos.)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Realizar llamadas(invocar) a las funciones que utilizaste en tu simulador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Tu proyecto mutará cuando aprendas más características de JS. Lo que no puedas conseguir ahora, emúlalo de la mejor forma posible con variables, constantes y/o arrays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Define mensajes claros a mostrar en los cuadros de diálogo. Concatena textos con variables, y realiza saltos de línea en textos extensos. Esto facilitará su lectura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878425" y="1308100"/>
            <a:ext cx="5812800" cy="920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Archivo en formato .ZIP con la carpeta y los archivos del proyecto. Debe contener el nombre “Entregable1+Apellido”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 usas más de un archivo JS y más de un archivo CSS, guarda los mismos en subcarpetas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Simulador interactivo en JavaScript</a:t>
            </a:r>
            <a:endParaRPr b="0" i="0" sz="2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0"/>
          <p:cNvGrpSpPr/>
          <p:nvPr/>
        </p:nvGrpSpPr>
        <p:grpSpPr>
          <a:xfrm>
            <a:off x="502975" y="5046941"/>
            <a:ext cx="6554056" cy="1272417"/>
            <a:chOff x="536275" y="3199450"/>
            <a:chExt cx="6520800" cy="3252600"/>
          </a:xfrm>
        </p:grpSpPr>
        <p:sp>
          <p:nvSpPr>
            <p:cNvPr id="88" name="Google Shape;88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10"/>
          <p:cNvGrpSpPr/>
          <p:nvPr/>
        </p:nvGrpSpPr>
        <p:grpSpPr>
          <a:xfrm>
            <a:off x="502985" y="4466321"/>
            <a:ext cx="6554056" cy="492568"/>
            <a:chOff x="536275" y="2312700"/>
            <a:chExt cx="6520800" cy="754200"/>
          </a:xfrm>
        </p:grpSpPr>
        <p:sp>
          <p:nvSpPr>
            <p:cNvPr id="91" name="Google Shape;91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0"/>
          <p:cNvGrpSpPr/>
          <p:nvPr/>
        </p:nvGrpSpPr>
        <p:grpSpPr>
          <a:xfrm>
            <a:off x="502975" y="1888240"/>
            <a:ext cx="6554056" cy="2054342"/>
            <a:chOff x="536275" y="3199450"/>
            <a:chExt cx="6520800" cy="3252600"/>
          </a:xfrm>
        </p:grpSpPr>
        <p:sp>
          <p:nvSpPr>
            <p:cNvPr id="94" name="Google Shape;94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0"/>
          <p:cNvSpPr txBox="1"/>
          <p:nvPr/>
        </p:nvSpPr>
        <p:spPr>
          <a:xfrm>
            <a:off x="878500" y="448732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Criterios de evaluación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" name="Google Shape;97;p10"/>
          <p:cNvSpPr txBox="1"/>
          <p:nvPr/>
        </p:nvSpPr>
        <p:spPr>
          <a:xfrm>
            <a:off x="878425" y="5364375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la evaluación de tu Proyecto Final, tendremos en cuenta los siguientes </a:t>
            </a:r>
            <a:r>
              <a:rPr b="0" i="0" lang="es" sz="1350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criterios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evaluación.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8" name="Google Shape;98;p10"/>
          <p:cNvGrpSpPr/>
          <p:nvPr/>
        </p:nvGrpSpPr>
        <p:grpSpPr>
          <a:xfrm>
            <a:off x="502985" y="1307646"/>
            <a:ext cx="6554056" cy="492568"/>
            <a:chOff x="536275" y="2312700"/>
            <a:chExt cx="6520800" cy="754200"/>
          </a:xfrm>
        </p:grpSpPr>
        <p:sp>
          <p:nvSpPr>
            <p:cNvPr id="99" name="Google Shape;99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0"/>
          <p:cNvSpPr txBox="1"/>
          <p:nvPr/>
        </p:nvSpPr>
        <p:spPr>
          <a:xfrm>
            <a:off x="878500" y="13286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Ejemplos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0"/>
          <p:cNvSpPr txBox="1"/>
          <p:nvPr/>
        </p:nvSpPr>
        <p:spPr>
          <a:xfrm>
            <a:off x="878425" y="2205700"/>
            <a:ext cx="58128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guiarte, te compartimos algunos ejemplos de trabajos finales: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este archivo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podrán acceder a los trabajos finales.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3AEFB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