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cf79b67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cf79b6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baecff69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baecff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baecff6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baecff6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cf79b67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cf79b67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cf79b6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cf79b6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cf79b67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cf79b6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349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Modular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Aplicado al diseño de una bicicleta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modular.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Comprensión del problema.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Investigación.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Estimación de la solución.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Objetivos de la solución.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Diseño del sistema.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675" y="1766613"/>
            <a:ext cx="1929178" cy="21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27350" y="505725"/>
            <a:ext cx="3273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primer nivel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38" y="1459125"/>
            <a:ext cx="7323225" cy="3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52800" y="566225"/>
            <a:ext cx="26475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segundo nivel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75" y="1297750"/>
            <a:ext cx="6910851" cy="34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26075" y="357800"/>
            <a:ext cx="30264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tercer nivel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875" y="469450"/>
            <a:ext cx="4626199" cy="45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34475" y="372075"/>
            <a:ext cx="26517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cuarto nivel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224" y="372075"/>
            <a:ext cx="5504651" cy="451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11850" y="372100"/>
            <a:ext cx="3160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quinto nivel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97550" y="1683300"/>
            <a:ext cx="33888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Es la unión de todos los módulos de diagramas esquemáticos del punto anterior, para conformar un circuito esquemático total.</a:t>
            </a:r>
            <a:endParaRPr sz="18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25" y="1462800"/>
            <a:ext cx="3950226" cy="29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-30375" y="1249250"/>
            <a:ext cx="90735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"Divide y vencerás" </a:t>
            </a:r>
            <a:endParaRPr sz="8000"/>
          </a:p>
        </p:txBody>
      </p:sp>
      <p:sp>
        <p:nvSpPr>
          <p:cNvPr id="173" name="Google Shape;173;p20"/>
          <p:cNvSpPr txBox="1"/>
          <p:nvPr/>
        </p:nvSpPr>
        <p:spPr>
          <a:xfrm>
            <a:off x="4009100" y="2926250"/>
            <a:ext cx="466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-Julio César</a:t>
            </a:r>
            <a:endParaRPr sz="6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