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67" r:id="rId6"/>
    <p:sldId id="260" r:id="rId7"/>
    <p:sldId id="263" r:id="rId8"/>
    <p:sldId id="262" r:id="rId9"/>
    <p:sldId id="261" r:id="rId10"/>
    <p:sldId id="266" r:id="rId11"/>
    <p:sldId id="268" r:id="rId12"/>
    <p:sldId id="269" r:id="rId13"/>
    <p:sldId id="259" r:id="rId14"/>
    <p:sldId id="26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21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4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2" y="1449148"/>
            <a:ext cx="10572000" cy="2971051"/>
          </a:xfrm>
        </p:spPr>
        <p:txBody>
          <a:bodyPr/>
          <a:lstStyle>
            <a:lvl1pPr>
              <a:defRPr sz="53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2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9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9" indent="0">
              <a:buNone/>
              <a:defRPr sz="1200"/>
            </a:lvl2pPr>
            <a:lvl3pPr marL="914317" indent="0">
              <a:buNone/>
              <a:defRPr sz="1000"/>
            </a:lvl3pPr>
            <a:lvl4pPr marL="1371475" indent="0">
              <a:buNone/>
              <a:defRPr sz="900"/>
            </a:lvl4pPr>
            <a:lvl5pPr marL="1828633" indent="0">
              <a:buNone/>
              <a:defRPr sz="900"/>
            </a:lvl5pPr>
            <a:lvl6pPr marL="2285792" indent="0">
              <a:buNone/>
              <a:defRPr sz="900"/>
            </a:lvl6pPr>
            <a:lvl7pPr marL="2742950" indent="0">
              <a:buNone/>
              <a:defRPr sz="900"/>
            </a:lvl7pPr>
            <a:lvl8pPr marL="3200109" indent="0">
              <a:buNone/>
              <a:defRPr sz="900"/>
            </a:lvl8pPr>
            <a:lvl9pPr marL="365726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8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6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2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7"/>
            <a:ext cx="3810002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5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90" y="2435958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1" y="2286001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3" y="446089"/>
            <a:ext cx="4522348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1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2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222288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9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2"/>
            <a:ext cx="10561419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3" y="2222288"/>
            <a:ext cx="5185874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6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30" y="2174876"/>
            <a:ext cx="518985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159" indent="0">
              <a:buNone/>
              <a:defRPr sz="2000" b="1"/>
            </a:lvl2pPr>
            <a:lvl3pPr marL="914317" indent="0">
              <a:buNone/>
              <a:defRPr sz="1800" b="1"/>
            </a:lvl3pPr>
            <a:lvl4pPr marL="1371475" indent="0">
              <a:buNone/>
              <a:defRPr sz="1600" b="1"/>
            </a:lvl4pPr>
            <a:lvl5pPr marL="1828633" indent="0">
              <a:buNone/>
              <a:defRPr sz="1600" b="1"/>
            </a:lvl5pPr>
            <a:lvl6pPr marL="2285792" indent="0">
              <a:buNone/>
              <a:defRPr sz="1600" b="1"/>
            </a:lvl6pPr>
            <a:lvl7pPr marL="2742950" indent="0">
              <a:buNone/>
              <a:defRPr sz="1600" b="1"/>
            </a:lvl7pPr>
            <a:lvl8pPr marL="3200109" indent="0">
              <a:buNone/>
              <a:defRPr sz="1600" b="1"/>
            </a:lvl8pPr>
            <a:lvl9pPr marL="365726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6" y="2174876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159" indent="0">
              <a:buNone/>
              <a:defRPr sz="2000" b="1"/>
            </a:lvl2pPr>
            <a:lvl3pPr marL="914317" indent="0">
              <a:buNone/>
              <a:defRPr sz="1800" b="1"/>
            </a:lvl3pPr>
            <a:lvl4pPr marL="1371475" indent="0">
              <a:buNone/>
              <a:defRPr sz="1600" b="1"/>
            </a:lvl4pPr>
            <a:lvl5pPr marL="1828633" indent="0">
              <a:buNone/>
              <a:defRPr sz="1600" b="1"/>
            </a:lvl5pPr>
            <a:lvl6pPr marL="2285792" indent="0">
              <a:buNone/>
              <a:defRPr sz="1600" b="1"/>
            </a:lvl6pPr>
            <a:lvl7pPr marL="2742950" indent="0">
              <a:buNone/>
              <a:defRPr sz="1600" b="1"/>
            </a:lvl7pPr>
            <a:lvl8pPr marL="3200109" indent="0">
              <a:buNone/>
              <a:defRPr sz="1600" b="1"/>
            </a:lvl8pPr>
            <a:lvl9pPr marL="365726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6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3" y="446088"/>
            <a:ext cx="3547532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3" y="446088"/>
            <a:ext cx="3547532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4" y="446089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3" y="2260738"/>
            <a:ext cx="3547532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7" indent="0">
              <a:buNone/>
              <a:defRPr sz="1000"/>
            </a:lvl3pPr>
            <a:lvl4pPr marL="1371475" indent="0">
              <a:buNone/>
              <a:defRPr sz="900"/>
            </a:lvl4pPr>
            <a:lvl5pPr marL="1828633" indent="0">
              <a:buNone/>
              <a:defRPr sz="900"/>
            </a:lvl5pPr>
            <a:lvl6pPr marL="2285792" indent="0">
              <a:buNone/>
              <a:defRPr sz="900"/>
            </a:lvl6pPr>
            <a:lvl7pPr marL="2742950" indent="0">
              <a:buNone/>
              <a:defRPr sz="900"/>
            </a:lvl7pPr>
            <a:lvl8pPr marL="3200109" indent="0">
              <a:buNone/>
              <a:defRPr sz="900"/>
            </a:lvl8pPr>
            <a:lvl9pPr marL="365726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7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8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7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159" indent="0">
              <a:buNone/>
              <a:defRPr sz="1200"/>
            </a:lvl2pPr>
            <a:lvl3pPr marL="914317" indent="0">
              <a:buNone/>
              <a:defRPr sz="1000"/>
            </a:lvl3pPr>
            <a:lvl4pPr marL="1371475" indent="0">
              <a:buNone/>
              <a:defRPr sz="900"/>
            </a:lvl4pPr>
            <a:lvl5pPr marL="1828633" indent="0">
              <a:buNone/>
              <a:defRPr sz="900"/>
            </a:lvl5pPr>
            <a:lvl6pPr marL="2285792" indent="0">
              <a:buNone/>
              <a:defRPr sz="900"/>
            </a:lvl6pPr>
            <a:lvl7pPr marL="2742950" indent="0">
              <a:buNone/>
              <a:defRPr sz="900"/>
            </a:lvl7pPr>
            <a:lvl8pPr marL="3200109" indent="0">
              <a:buNone/>
              <a:defRPr sz="900"/>
            </a:lvl8pPr>
            <a:lvl9pPr marL="365726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2" y="6041362"/>
            <a:ext cx="976878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7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90" y="5915889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5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7" y="6041362"/>
            <a:ext cx="134370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2" y="5915889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159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9" indent="-342869" algn="l" defTabSz="45715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2" indent="-285724" algn="l" defTabSz="45715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6" indent="-228579" algn="l" defTabSz="45715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4" indent="-228579" algn="l" defTabSz="45715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13" indent="-228579" algn="l" defTabSz="45715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782" indent="-228579" algn="l" defTabSz="45715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45" indent="-228579" algn="l" defTabSz="45715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09" indent="-228579" algn="l" defTabSz="45715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672" indent="-228579" algn="l" defTabSz="45715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7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5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3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2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0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09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67" algn="l" defTabSz="4571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 smtClean="0"/>
              <a:t>G</a:t>
            </a:r>
            <a:r>
              <a:rPr lang="en-US" sz="6600" dirty="0" err="1" smtClean="0"/>
              <a:t>it</a:t>
            </a:r>
            <a:r>
              <a:rPr lang="en-US" sz="6600" dirty="0" smtClean="0"/>
              <a:t> Workshop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2" y="5471916"/>
            <a:ext cx="10572000" cy="434974"/>
          </a:xfrm>
        </p:spPr>
        <p:txBody>
          <a:bodyPr>
            <a:noAutofit/>
          </a:bodyPr>
          <a:lstStyle/>
          <a:p>
            <a:r>
              <a:rPr lang="en-US" sz="2400" dirty="0" smtClean="0"/>
              <a:t>Jimmy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541" y="1649231"/>
            <a:ext cx="2026461" cy="257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Reset work to previous commit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reset </a:t>
            </a:r>
            <a:r>
              <a:rPr lang="mr-IN" dirty="0" smtClean="0"/>
              <a:t>–</a:t>
            </a:r>
            <a:r>
              <a:rPr lang="en-US" dirty="0" smtClean="0"/>
              <a:t>hard </a:t>
            </a:r>
            <a:r>
              <a:rPr lang="en-US" dirty="0" err="1" smtClean="0"/>
              <a:t>commit_number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Temporarily save your work without committing it, to go to other branches, or pulling new stuff</a:t>
            </a:r>
          </a:p>
          <a:p>
            <a:r>
              <a:rPr lang="en-US" dirty="0" smtClean="0"/>
              <a:t>To apply the changes back,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stash 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2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other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1" y="2224042"/>
            <a:ext cx="10554574" cy="2801700"/>
          </a:xfrm>
        </p:spPr>
        <p:txBody>
          <a:bodyPr/>
          <a:lstStyle/>
          <a:p>
            <a:r>
              <a:rPr lang="en-US" dirty="0" smtClean="0"/>
              <a:t>When there are a lot of developers working in the same project, it is easier for everyone to have a copy of the most recent code from master, and build features on top of it, in a separate branch</a:t>
            </a:r>
          </a:p>
          <a:p>
            <a:r>
              <a:rPr lang="en-US" dirty="0" smtClean="0"/>
              <a:t>Therefore, everyone can independently focus working on their feature, without messing around with other people’s code</a:t>
            </a:r>
          </a:p>
          <a:p>
            <a:r>
              <a:rPr lang="en-US" dirty="0" smtClean="0"/>
              <a:t>When someone’s feature is done, they can push the branch and merge it with master</a:t>
            </a:r>
          </a:p>
          <a:p>
            <a:r>
              <a:rPr lang="en-US" dirty="0" smtClean="0"/>
              <a:t>They can then update their project by pulling from master and they’ll get the most recent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51" y="5230149"/>
            <a:ext cx="3962400" cy="125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437" y="4834673"/>
            <a:ext cx="2654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87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222288"/>
            <a:ext cx="10554574" cy="4364492"/>
          </a:xfrm>
        </p:spPr>
        <p:txBody>
          <a:bodyPr/>
          <a:lstStyle/>
          <a:p>
            <a:r>
              <a:rPr lang="en-US" dirty="0" smtClean="0"/>
              <a:t>Create new branch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branch </a:t>
            </a:r>
            <a:r>
              <a:rPr lang="en-US" dirty="0" err="1" smtClean="0"/>
              <a:t>branch_name</a:t>
            </a:r>
            <a:endParaRPr lang="en-US" dirty="0"/>
          </a:p>
          <a:p>
            <a:r>
              <a:rPr lang="en-US" dirty="0" smtClean="0"/>
              <a:t>List all branch and check which branch you’re 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branch</a:t>
            </a:r>
          </a:p>
          <a:p>
            <a:r>
              <a:rPr lang="en-US" dirty="0" smtClean="0"/>
              <a:t>Go </a:t>
            </a:r>
            <a:r>
              <a:rPr lang="en-US" dirty="0" smtClean="0"/>
              <a:t>to that branch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branch_name</a:t>
            </a:r>
            <a:endParaRPr lang="en-US" dirty="0" smtClean="0"/>
          </a:p>
          <a:p>
            <a:r>
              <a:rPr lang="en-US" dirty="0"/>
              <a:t>Rename branch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branch </a:t>
            </a:r>
            <a:r>
              <a:rPr lang="mr-IN" dirty="0"/>
              <a:t>–</a:t>
            </a:r>
            <a:r>
              <a:rPr lang="en-US" dirty="0"/>
              <a:t>m </a:t>
            </a:r>
            <a:r>
              <a:rPr lang="en-US" dirty="0" err="1"/>
              <a:t>rename_your_branch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534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 to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your repository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Go to your branch</a:t>
            </a:r>
          </a:p>
          <a:p>
            <a:r>
              <a:rPr lang="en-US" dirty="0" smtClean="0"/>
              <a:t>Create new pull request</a:t>
            </a:r>
          </a:p>
          <a:p>
            <a:r>
              <a:rPr lang="en-US" dirty="0" smtClean="0"/>
              <a:t>Check if all the changes you made are good</a:t>
            </a:r>
          </a:p>
          <a:p>
            <a:r>
              <a:rPr lang="en-US" dirty="0" smtClean="0"/>
              <a:t>Merge!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 about </a:t>
            </a:r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www.atlassian.com</a:t>
            </a:r>
            <a:r>
              <a:rPr lang="en-US" dirty="0"/>
              <a:t>/</a:t>
            </a:r>
            <a:r>
              <a:rPr lang="en-US" dirty="0" err="1"/>
              <a:t>git</a:t>
            </a:r>
            <a:r>
              <a:rPr lang="en-US" dirty="0"/>
              <a:t>/tutorials/comparing-workflows</a:t>
            </a:r>
          </a:p>
        </p:txBody>
      </p:sp>
    </p:spTree>
    <p:extLst>
      <p:ext uri="{BB962C8B-B14F-4D97-AF65-F5344CB8AC3E}">
        <p14:creationId xmlns:p14="http://schemas.microsoft.com/office/powerpoint/2010/main" val="14104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222288"/>
            <a:ext cx="10554574" cy="1353425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version control system for managing and maintaining codes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" t="11167" r="4240" b="10027"/>
          <a:stretch/>
        </p:blipFill>
        <p:spPr>
          <a:xfrm>
            <a:off x="286603" y="4386177"/>
            <a:ext cx="3835021" cy="1236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0" t="19245" r="8149" b="15487"/>
          <a:stretch/>
        </p:blipFill>
        <p:spPr>
          <a:xfrm>
            <a:off x="4558352" y="4391926"/>
            <a:ext cx="3070747" cy="123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984" y="4391926"/>
            <a:ext cx="3582209" cy="12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smtClean="0"/>
              <a:t>in your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changes in your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the changes you made to your file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 err="1" smtClean="0"/>
              <a:t>name_of_file_changed</a:t>
            </a:r>
            <a:endParaRPr lang="en-US" dirty="0"/>
          </a:p>
          <a:p>
            <a:r>
              <a:rPr lang="en-US" dirty="0" smtClean="0"/>
              <a:t>Short cut to add all files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--all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5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Submitting your work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mr-IN" dirty="0" smtClean="0"/>
              <a:t>–</a:t>
            </a:r>
            <a:r>
              <a:rPr lang="en-US" dirty="0" smtClean="0"/>
              <a:t>m “Add new file</a:t>
            </a:r>
            <a:r>
              <a:rPr lang="en-US" dirty="0" smtClean="0"/>
              <a:t>”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7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all your commits</a:t>
            </a:r>
          </a:p>
          <a:p>
            <a:r>
              <a:rPr lang="en-US" dirty="0" smtClean="0"/>
              <a:t>(hit Q then enter to get out of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changes in the project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name_of_file_you_want_to_remove_changes</a:t>
            </a:r>
            <a:endParaRPr lang="en-US" dirty="0"/>
          </a:p>
          <a:p>
            <a:r>
              <a:rPr lang="en-US" dirty="0" smtClean="0"/>
              <a:t>Go to other branch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name_of_branch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push, $ 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to remote repository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origin https://</a:t>
            </a:r>
            <a:r>
              <a:rPr lang="en-US" dirty="0" smtClean="0"/>
              <a:t>github.com/your_github_account/name_of_project.git</a:t>
            </a:r>
          </a:p>
          <a:p>
            <a:r>
              <a:rPr lang="en-US" dirty="0" smtClean="0"/>
              <a:t>Publish </a:t>
            </a:r>
            <a:r>
              <a:rPr lang="en-US" dirty="0" smtClean="0"/>
              <a:t>changes to repository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push </a:t>
            </a:r>
            <a:r>
              <a:rPr lang="mr-IN" dirty="0" smtClean="0"/>
              <a:t>–</a:t>
            </a:r>
            <a:r>
              <a:rPr lang="en-US" dirty="0" smtClean="0"/>
              <a:t>u origin </a:t>
            </a:r>
            <a:r>
              <a:rPr lang="en-US" dirty="0" smtClean="0"/>
              <a:t>master</a:t>
            </a:r>
          </a:p>
          <a:p>
            <a:r>
              <a:rPr lang="en-US" dirty="0" smtClean="0"/>
              <a:t>Pulling changes from repository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8" y="5152219"/>
            <a:ext cx="39624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464</TotalTime>
  <Words>264</Words>
  <Application>Microsoft Macintosh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Mangal</vt:lpstr>
      <vt:lpstr>Wingdings 2</vt:lpstr>
      <vt:lpstr>Quotable</vt:lpstr>
      <vt:lpstr>Git Workshop</vt:lpstr>
      <vt:lpstr>What is Git?</vt:lpstr>
      <vt:lpstr>$ git init</vt:lpstr>
      <vt:lpstr>$ git status</vt:lpstr>
      <vt:lpstr>$ git add</vt:lpstr>
      <vt:lpstr>$ git commit</vt:lpstr>
      <vt:lpstr>$ git log</vt:lpstr>
      <vt:lpstr>$ git checkout</vt:lpstr>
      <vt:lpstr>$ git push, $ git pull</vt:lpstr>
      <vt:lpstr>$ git reset</vt:lpstr>
      <vt:lpstr>$ git stash</vt:lpstr>
      <vt:lpstr>Working with other people</vt:lpstr>
      <vt:lpstr>$ git branch</vt:lpstr>
      <vt:lpstr>Merging branches to master</vt:lpstr>
      <vt:lpstr>Thank you!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Hazimi Asyraf</dc:creator>
  <cp:lastModifiedBy>Hazimi Asyraf</cp:lastModifiedBy>
  <cp:revision>17</cp:revision>
  <dcterms:created xsi:type="dcterms:W3CDTF">2017-09-16T21:28:01Z</dcterms:created>
  <dcterms:modified xsi:type="dcterms:W3CDTF">2017-09-17T17:10:26Z</dcterms:modified>
</cp:coreProperties>
</file>