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9210-183C-AD72-43C6-E165D699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13C5B-F70E-9C62-2CED-1F0E9B734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10462-9430-2EE8-4D23-BD0AB031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B0E1-ACEE-4526-B40D-1F8804D5D6E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97179-D3CE-A470-EE5F-959655BD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67453-1CF4-5EA9-A317-A771DB46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BF68-4F63-44CE-9056-33628283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6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AFD8-109A-F3FD-D1D8-4E84626E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13302-997B-6C52-0313-574544424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1C57-F355-8CDA-6FD6-71D34B56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B0E1-ACEE-4526-B40D-1F8804D5D6E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CD06-6BFC-469B-AE6B-852C23F5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5F6DA-5E01-C84E-0DEF-CE451DB0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BF68-4F63-44CE-9056-33628283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6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1ADDE-3CCD-7231-65F0-B448A2A00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4BE0F-B855-C62B-7ACF-FBCF185D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9CFDA-F83B-F4FF-F523-9EBFB1CE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B0E1-ACEE-4526-B40D-1F8804D5D6E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3A232-0F2B-11A0-2BB7-8DDACAD5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6A7E-5821-6D7C-2781-C5CEFCFB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BF68-4F63-44CE-9056-33628283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4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D52D-9BD6-966D-D946-85FED697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EF3C-FADC-9325-31D0-E77AEDD2E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33454-450C-98C6-7069-879751D1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B0E1-ACEE-4526-B40D-1F8804D5D6E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62D96-3AFF-1ECB-5C80-A9C04215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DD482-ABA4-7215-63A8-45B87A2D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BF68-4F63-44CE-9056-33628283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3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2E33-C335-DFA6-E0B1-BEEEAFEB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EB789-11FD-7576-BB22-9F7C26164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3A7D4-DB9C-C439-1F92-6AB6505D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B0E1-ACEE-4526-B40D-1F8804D5D6E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5EA9-A107-5D35-1529-5C738B57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A27EB-DE5C-77DF-9C20-641D5FF9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BF68-4F63-44CE-9056-33628283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4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2BD5-D244-ED22-C16F-9AB137BE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A2DC-6EB7-690C-2DE2-070E4FB7D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129AC-D844-AB3C-19ED-64C84854C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D5C89-63EE-913A-BC21-4F3FFE82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B0E1-ACEE-4526-B40D-1F8804D5D6E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BF7B-825A-F29A-1908-F9795CF1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0E7D-B6D7-504F-C888-0E58CBD7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BF68-4F63-44CE-9056-33628283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7F15-26F4-34B3-330D-7C1AC412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566DF-1740-BD9A-249D-C61D2BFDA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D9DC1-03E8-66FB-B41F-3FE0EE6C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67103-8520-A85B-9E4A-5BCBAEB80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2946A-EC3E-52DA-BEF9-816ACF984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4233F-D3A9-DBAF-8DE3-41A386E2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B0E1-ACEE-4526-B40D-1F8804D5D6E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C01B6-2268-798E-9A45-3640BC86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F5248-FAB4-4E64-997E-30ED2251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BF68-4F63-44CE-9056-33628283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3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B7E0-D6F7-784C-11E8-AC14B1AA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D1BC3-38EB-BC58-78AB-4A81ECFD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B0E1-ACEE-4526-B40D-1F8804D5D6E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4B613-0B30-1FA6-5A31-8D7D3E83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B218F-2287-7FB4-857E-BD55F02B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BF68-4F63-44CE-9056-33628283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8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FB89E-7AB1-C231-33BF-6EC0AE1D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B0E1-ACEE-4526-B40D-1F8804D5D6E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57239-0D50-9DCA-1E1F-64881E37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3CB11-D06D-2B40-39A3-3D4A9956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BF68-4F63-44CE-9056-33628283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7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A0B3-371A-6759-3198-C754656E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734E-F2DE-452A-381B-2B40306A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D443B-962B-B2B1-B61D-983C6C0F3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A8032-8F0A-7F27-D3F3-53292AE7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B0E1-ACEE-4526-B40D-1F8804D5D6E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26215-994D-E80E-5ED9-A08B8DAE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D3CB3-A5ED-F5EA-5F44-024F1544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BF68-4F63-44CE-9056-33628283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8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4A6E-3933-9A61-EB22-0B3A8D52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0EFA8-BDDB-F1ED-72AA-88A6A5784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079B2-6687-ABAE-6EF5-6F6E5DAA1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1A28A-3033-9F69-81DA-1A3F2DB2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B0E1-ACEE-4526-B40D-1F8804D5D6E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56A0F-926D-DC0C-629C-74BC6C9E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AAB6F-DBA6-0460-1E10-08B26039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BF68-4F63-44CE-9056-33628283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9300F-8E98-4250-0A7E-BFC73803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2CACE-0784-07FD-17EC-500D35E15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CB57F-E35E-EB09-D084-97F9F06D6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B0E1-ACEE-4526-B40D-1F8804D5D6E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9C91D-94B8-AFD4-C77C-A24F2DDEB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4052-A027-C79E-E2ED-E94342507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BF68-4F63-44CE-9056-33628283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5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3A8D-BB8B-E291-943A-48FE2239D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CB43A-3B96-8351-C370-4B9F4600D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arturs kliecis</dc:creator>
  <cp:lastModifiedBy>arturs kliecis</cp:lastModifiedBy>
  <cp:revision>1</cp:revision>
  <dcterms:created xsi:type="dcterms:W3CDTF">2024-05-27T20:29:45Z</dcterms:created>
  <dcterms:modified xsi:type="dcterms:W3CDTF">2024-05-27T20:29:54Z</dcterms:modified>
</cp:coreProperties>
</file>