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7" r:id="rId4"/>
  </p:sldMasterIdLst>
  <p:notesMasterIdLst>
    <p:notesMasterId r:id="rId28"/>
  </p:notesMasterIdLst>
  <p:sldIdLst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</p:sldIdLst>
  <p:sldSz cx="16256000" cy="9144000"/>
  <p:notesSz cx="6858000" cy="9144000"/>
  <p:embeddedFontLst>
    <p:embeddedFont>
      <p:font typeface="Cabin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hape 204"/>
          <p:cNvSpPr txBox="1">
            <a:spLocks/>
          </p:cNvSpPr>
          <p:nvPr/>
        </p:nvSpPr>
        <p:spPr>
          <a:xfrm>
            <a:off x="1308100" y="16891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30426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 личных функций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создаем новую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помощью зарезервированного слова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и при необходимости указываем параметры в скобках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Тело функции выделяется отступами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Следующий код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задает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функцию, но </a:t>
            </a:r>
            <a:r>
              <a:rPr lang="en-US" sz="3200" i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выполняет тело функции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501350" y="6739850"/>
            <a:ext cx="99081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okay."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89888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166600" y="3968750"/>
            <a:ext cx="11193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9626600" y="660400"/>
            <a:ext cx="5854799" cy="147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25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416800" y="1143000"/>
            <a:ext cx="2052599" cy="507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Определения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Задав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функцию, мы можем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вызвать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(или </a:t>
            </a:r>
            <a:r>
              <a:rPr lang="en-US" sz="3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обратиться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к ней любое количество раз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пример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сохранения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многократного использования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lang="en-U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Аргументом является значение, которое мы передаем в качестве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входного параметра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при вызове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используются для выполнения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различными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указываются в скобках после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функции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1498246" y="8166100"/>
            <a:ext cx="255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635500" y="7061200"/>
            <a:ext cx="6248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5079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spcBef>
                <a:spcPts val="0"/>
              </a:spcBef>
              <a:buClr>
                <a:schemeClr val="lt1"/>
              </a:buClr>
              <a:buSzPct val="192375"/>
              <a:buFont typeface="Cabin"/>
              <a:buNone/>
            </a:pP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Параметр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переменная, которую мы используем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функции. Это своего рода "ручка", предоставляющая коду в функции доступ к аргументам для вызова конкретной функции.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52050" y="1241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)Hola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Возвращаемые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Зачастую функция принимает на входе 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выполняет расчеты 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значение, которое используется как значение при вызове функции в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выражении вызова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этого используется ключевое слово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8750" y="311225"/>
            <a:ext cx="13773900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Возвращаемое значение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80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>
                <a:solidFill>
                  <a:schemeClr val="lt1"/>
                </a:solidFill>
              </a:rPr>
              <a:t>Результативной” является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производящая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возвращаемое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заканчивает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исполнение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3200">
                <a:solidFill>
                  <a:schemeClr val="lt1"/>
                </a:solidFill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“возвращает”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111300" y="1994975"/>
            <a:ext cx="5656200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2049445" y="6502400"/>
            <a:ext cx="272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70" name="Shape 370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1231546" y="29083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9904575" y="32970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12750550" y="67437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374" name="Shape 374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Несколько </a:t>
            </a:r>
            <a:r>
              <a:rPr lang="en-US" sz="7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r>
              <a:rPr lang="en-US" sz="7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526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функции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можно задать несколько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этого просто добавляем дополнительные </a:t>
            </a:r>
            <a:r>
              <a:rPr lang="en-US" sz="32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вызове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Число и порядок аргументов должны совпадать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966100" y="3923300"/>
            <a:ext cx="5481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многократно используемые</a:t>
            </a:r>
            <a:r>
              <a:rPr lang="en-US" sz="6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шаги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2702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'Fun'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3790950"/>
            <a:ext cx="809624" cy="132238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 flipH="1">
            <a:off x="3559175" y="4832350"/>
            <a:ext cx="2100261" cy="893762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Многократно используемые части кода мы называем “функциями”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типа</a:t>
            </a:r>
            <a:r>
              <a:rPr lang="en-US" sz="760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 v</a:t>
            </a:r>
            <a:r>
              <a:rPr lang="en-US" sz="7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нерезультативные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функция не производит результат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ее называют функцией типа </a:t>
            </a:r>
            <a:r>
              <a:rPr lang="en-US" sz="3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Функции, производящие результат, являются “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результативными”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Функции типа </a:t>
            </a:r>
            <a:r>
              <a:rPr lang="en-US" sz="360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3600" b="0" i="0" u="none" strike="noStrike" cap="none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являются “нерезультативными”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Использовать функцию или нет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Разделите код по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“абзацам”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закончите определенную мысль и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назовите ее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Избегайте повторов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создайте рабо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чий код один раз и многократно используйте его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какая-то часть кода стала слишком длинной или сложной, разбейте ее на логические секции и поместите эти секции в функции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Создайте библиотеку наиболее употребляемых кодов. При желании поделитесь этой библиотекой с друзьями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Измените код расчета заработной платы с учетом того, что ставка за сверхурочные часы в полтора раза выше обычной ставки, и создайте функцию под названием </a:t>
            </a:r>
            <a:r>
              <a:rPr lang="en-US" sz="34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которая принимает два параметра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часы: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Введите ставку: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Зарплата: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содержит два вида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функции, </a:t>
            </a: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к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оторые предоставляются в рамках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я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зыка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Python: raw_input(), type(), float(), int()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которые мы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задаем самостоятельно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затем используем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названиями встроенных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мы обращаемся так же, как и с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зарезервированными словами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не используем их в названиях переменных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Определение функций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языке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Python под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понимается определенный код многократного использования, принимающий некоторые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на входе, выполняющий определенные вычисления и выдающий результат или результаты на выходе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задаем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помощью зарезервированного слова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Мы вызываем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/обращаемся к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 помощью ее названия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скобок 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032000" y="1714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564546" y="571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454400" y="1676400"/>
            <a:ext cx="4800600" cy="990599"/>
          </a:xfrm>
          <a:prstGeom prst="rect">
            <a:avLst/>
          </a:prstGeom>
          <a:noFill/>
          <a:ln w="254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Shape 252"/>
          <p:cNvCxnSpPr/>
          <p:nvPr/>
        </p:nvCxnSpPr>
        <p:spPr>
          <a:xfrm rot="10800000" flipH="1">
            <a:off x="7005636" y="971550"/>
            <a:ext cx="1439862" cy="522286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5827688" y="4254500"/>
            <a:ext cx="245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256" name="Shape 256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79599" y="3009900"/>
            <a:ext cx="3005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Назначение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642725" y="6000750"/>
            <a:ext cx="2185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 это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используемый нами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 код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 принимает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 данные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производит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max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blah</a:t>
            </a:r>
          </a:p>
        </p:txBody>
      </p:sp>
      <p:cxnSp>
        <p:nvCxnSpPr>
          <p:cNvPr id="278" name="Shape 27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642725" y="6000750"/>
            <a:ext cx="2320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81" name="Shape 281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2" name="Shape 28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это используемый нами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 код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Функция принимает </a:t>
            </a:r>
            <a:r>
              <a:rPr lang="en-US" sz="30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 данные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производит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Этот код написал г-н Гвидо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155700" y="469900"/>
            <a:ext cx="64251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5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Преобразование типа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55700" y="3136900"/>
            <a:ext cx="64251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целого числа и числа с плавающей точкой в одном выражении, целое число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косвенно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преобразуется в значение с плавающей точкой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управляется с помощью встроенных функций, таких как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int() 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float()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940325" y="1285400"/>
            <a:ext cx="7874399" cy="687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155700" y="546100"/>
            <a:ext cx="637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Преобразование строк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61596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можно также использовать для преобразования строк в числа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строка не содержит числовых значений, появится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ошибка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642850" y="730250"/>
            <a:ext cx="69398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1378</Words>
  <Application>Microsoft Office PowerPoint</Application>
  <PresentationFormat>Произвольный</PresentationFormat>
  <Paragraphs>250</Paragraphs>
  <Slides>23</Slides>
  <Notes>22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Cabin</vt:lpstr>
      <vt:lpstr>Title &amp; Subtitle</vt:lpstr>
      <vt:lpstr>Title &amp; Bullets</vt:lpstr>
      <vt:lpstr>1_Title &amp; Bullets</vt:lpstr>
      <vt:lpstr>Title &amp; Bullets</vt:lpstr>
      <vt:lpstr>Презентация PowerPoint</vt:lpstr>
      <vt:lpstr>Сохраненные (и многократно используемые) шаги</vt:lpstr>
      <vt:lpstr>Функции Python</vt:lpstr>
      <vt:lpstr>Определение функций</vt:lpstr>
      <vt:lpstr>Презентация PowerPoint</vt:lpstr>
      <vt:lpstr>Функция max</vt:lpstr>
      <vt:lpstr>Функция max</vt:lpstr>
      <vt:lpstr>Преобразование типа</vt:lpstr>
      <vt:lpstr>Преобразование строк</vt:lpstr>
      <vt:lpstr>Создание личных функций</vt:lpstr>
      <vt:lpstr>Презентация PowerPoint</vt:lpstr>
      <vt:lpstr>Определения и использование</vt:lpstr>
      <vt:lpstr>Презентация PowerPoint</vt:lpstr>
      <vt:lpstr>Аргументы</vt:lpstr>
      <vt:lpstr>Параметры</vt:lpstr>
      <vt:lpstr>Возвращаемые значения</vt:lpstr>
      <vt:lpstr>Возвращаемое значение</vt:lpstr>
      <vt:lpstr>Аргументы, параметры и результаты</vt:lpstr>
      <vt:lpstr>Несколько параметров / аргументов</vt:lpstr>
      <vt:lpstr>Функции типа void (нерезультативные)</vt:lpstr>
      <vt:lpstr>Использовать функцию или нет...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2</cp:revision>
  <dcterms:modified xsi:type="dcterms:W3CDTF">2016-08-29T22:52:54Z</dcterms:modified>
</cp:coreProperties>
</file>