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6" r:id="rId4"/>
    <p:sldId id="277" r:id="rId5"/>
    <p:sldId id="27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25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Шаблоны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Templates and Media </a:t>
            </a:r>
            <a:r>
              <a:rPr lang="en-US" b="1" dirty="0" smtClean="0"/>
              <a:t>Files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Аутентификация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request.user.is_authenticated()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logout(request)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@login_required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…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(r</a:t>
            </a:r>
            <a:r>
              <a:rPr lang="en-US" sz="2400" dirty="0" smtClean="0">
                <a:solidFill>
                  <a:srgbClr val="3366FF"/>
                </a:solidFill>
              </a:rPr>
              <a:t>’^accounts/login/$’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‘django.contrib.auto.views.login’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Кеширование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Настройка кеша: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CACHE_BACKEND = </a:t>
            </a:r>
            <a:r>
              <a:rPr lang="en-US" dirty="0" smtClean="0">
                <a:solidFill>
                  <a:srgbClr val="3366FF"/>
                </a:solidFill>
              </a:rPr>
              <a:t>‘memcached://127.0.0.1:11211/’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Использование: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3789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@cache_page(60*15)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def </a:t>
            </a:r>
            <a:r>
              <a:rPr lang="en-US" sz="3789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3789" dirty="0">
                <a:solidFill>
                  <a:srgbClr val="595959"/>
                </a:solidFill>
              </a:rPr>
              <a:t>	</a:t>
            </a:r>
            <a:r>
              <a:rPr lang="en-US" sz="3789" dirty="0" smtClean="0">
                <a:solidFill>
                  <a:srgbClr val="595959"/>
                </a:solidFill>
              </a:rPr>
              <a:t>@never_cache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load </a:t>
            </a:r>
            <a:r>
              <a:rPr lang="en-US" sz="3789" dirty="0" smtClean="0">
                <a:solidFill>
                  <a:srgbClr val="008000"/>
                </a:solidFill>
              </a:rPr>
              <a:t>cache</a:t>
            </a:r>
            <a:r>
              <a:rPr lang="en-US" sz="3789" b="1" dirty="0" smtClean="0">
                <a:solidFill>
                  <a:srgbClr val="008000"/>
                </a:solidFill>
              </a:rPr>
              <a:t> 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{% cache </a:t>
            </a:r>
            <a:r>
              <a:rPr lang="en-US" sz="3789" dirty="0" smtClean="0">
                <a:solidFill>
                  <a:srgbClr val="008000"/>
                </a:solidFill>
              </a:rPr>
              <a:t>500 sidebar </a:t>
            </a:r>
            <a:r>
              <a:rPr lang="en-US" sz="3789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endcache %}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cache.set(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, 1)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cache.get(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cache.delete(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Дополнительные возможности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Сессии</a:t>
            </a:r>
          </a:p>
          <a:p>
            <a:r>
              <a:rPr lang="ru-RU" sz="2400" dirty="0" smtClean="0"/>
              <a:t>Локализация</a:t>
            </a:r>
          </a:p>
          <a:p>
            <a:r>
              <a:rPr lang="ru-RU" sz="2400" dirty="0" smtClean="0"/>
              <a:t>Пагинация (</a:t>
            </a:r>
            <a:r>
              <a:rPr lang="en-US" sz="2400" dirty="0" smtClean="0">
                <a:solidFill>
                  <a:srgbClr val="008000"/>
                </a:solidFill>
              </a:rPr>
              <a:t>p = Paginator(objects, 10)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Sitemap</a:t>
            </a:r>
          </a:p>
          <a:p>
            <a:r>
              <a:rPr lang="ru-RU" sz="2400" dirty="0" smtClean="0"/>
              <a:t>Генерация </a:t>
            </a:r>
            <a:r>
              <a:rPr lang="en-US" sz="2400" dirty="0" smtClean="0"/>
              <a:t>RSS</a:t>
            </a:r>
          </a:p>
          <a:p>
            <a:r>
              <a:rPr lang="ru-RU" sz="2400" dirty="0" smtClean="0"/>
              <a:t>Поддержка </a:t>
            </a:r>
            <a:r>
              <a:rPr lang="en-US" sz="2400" dirty="0" smtClean="0"/>
              <a:t>JSON</a:t>
            </a:r>
          </a:p>
          <a:p>
            <a:r>
              <a:rPr lang="ru-RU" sz="2400" dirty="0" smtClean="0"/>
              <a:t>И многое другое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Конец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 подготовке презентации были использованы материалы: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http://docs.djangoproject.com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http://www.slideshare.net/Coagulant/django-3919346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Шаблоны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Специальные теги</a:t>
            </a:r>
          </a:p>
          <a:p>
            <a:r>
              <a:rPr lang="ru-RU" sz="3000" dirty="0" smtClean="0"/>
              <a:t>Наследование шаблонов</a:t>
            </a:r>
          </a:p>
          <a:p>
            <a:r>
              <a:rPr lang="ru-RU" sz="3000" dirty="0" smtClean="0"/>
              <a:t>Блоки, переопределение блоков</a:t>
            </a:r>
          </a:p>
          <a:p>
            <a:r>
              <a:rPr lang="ru-RU" sz="3000" dirty="0" smtClean="0"/>
              <a:t>Фильтры</a:t>
            </a:r>
            <a:endParaRPr lang="en-US" sz="3000" dirty="0" smtClean="0"/>
          </a:p>
          <a:p>
            <a:r>
              <a:rPr lang="ru-RU" sz="3000" dirty="0" smtClean="0"/>
              <a:t>Поддержка интернационализации</a:t>
            </a:r>
            <a:endParaRPr lang="en-US" sz="3000" dirty="0" smtClean="0"/>
          </a:p>
          <a:p>
            <a:r>
              <a:rPr lang="ru-RU" sz="3000" dirty="0" smtClean="0"/>
              <a:t>Поддержка базовых операторов</a:t>
            </a:r>
            <a:r>
              <a:rPr lang="en-US" sz="3000" dirty="0" smtClean="0"/>
              <a:t> (for, if)</a:t>
            </a:r>
            <a:endParaRPr lang="ru-RU" sz="3000" dirty="0" smtClean="0"/>
          </a:p>
          <a:p>
            <a:r>
              <a:rPr lang="ru-RU" sz="3000" dirty="0" smtClean="0"/>
              <a:t>Возможность создания собственных тегов</a:t>
            </a:r>
            <a:r>
              <a:rPr lang="en-US" sz="3000" dirty="0" smtClean="0"/>
              <a:t> </a:t>
            </a:r>
            <a:r>
              <a:rPr lang="ru-RU" sz="3000" dirty="0" smtClean="0"/>
              <a:t>и фильтров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Конфигурирование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tell the Django project where templates will be stored, open your project’s settings.py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271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Static </a:t>
            </a:r>
            <a:r>
              <a:rPr lang="en-US" dirty="0" err="1" smtClean="0">
                <a:solidFill>
                  <a:srgbClr val="984807"/>
                </a:solidFill>
              </a:rPr>
              <a:t>mediafiles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tell the Django project where templates will be stored, open your project’s settings.py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28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Static </a:t>
            </a:r>
            <a:r>
              <a:rPr lang="en-US" dirty="0" err="1" smtClean="0">
                <a:solidFill>
                  <a:srgbClr val="984807"/>
                </a:solidFill>
              </a:rPr>
              <a:t>mediafiles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tell the Django project where templates will be stored, open your project’s settings.py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250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Пример шаблона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base.html: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&lt;title&gt;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title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  <a:r>
              <a:rPr lang="en-US" dirty="0" smtClean="0">
                <a:solidFill>
                  <a:srgbClr val="008000"/>
                </a:solidFill>
              </a:rPr>
              <a:t>My Site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  <a:r>
              <a:rPr lang="en-US" dirty="0" smtClean="0">
                <a:solidFill>
                  <a:srgbClr val="008000"/>
                </a:solidFill>
              </a:rPr>
              <a:t>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%}{% endblock 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&lt;/html&gt;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/>
              <a:t>page.html: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extends “</a:t>
            </a:r>
            <a:r>
              <a:rPr lang="en-US" dirty="0" smtClean="0">
                <a:solidFill>
                  <a:srgbClr val="008000"/>
                </a:solidFill>
              </a:rPr>
              <a:t>base.html</a:t>
            </a:r>
            <a:r>
              <a:rPr lang="en-US" b="1" dirty="0" smtClean="0">
                <a:solidFill>
                  <a:srgbClr val="008000"/>
                </a:solidFill>
              </a:rPr>
              <a:t>” 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load </a:t>
            </a:r>
            <a:r>
              <a:rPr lang="en-US" dirty="0" smtClean="0">
                <a:solidFill>
                  <a:srgbClr val="008000"/>
                </a:solidFill>
              </a:rPr>
              <a:t>i18n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&lt;p&gt;</a:t>
            </a:r>
            <a:r>
              <a:rPr lang="en-US" b="1" dirty="0" smtClean="0">
                <a:solidFill>
                  <a:srgbClr val="008000"/>
                </a:solidFill>
              </a:rPr>
              <a:t>{% trans </a:t>
            </a:r>
            <a:r>
              <a:rPr lang="en-US" b="1" dirty="0" smtClean="0">
                <a:solidFill>
                  <a:srgbClr val="3366FF"/>
                </a:solidFill>
              </a:rPr>
              <a:t>“</a:t>
            </a:r>
            <a:r>
              <a:rPr lang="ru-RU" dirty="0" smtClean="0">
                <a:solidFill>
                  <a:srgbClr val="3366FF"/>
                </a:solidFill>
              </a:rPr>
              <a:t>Содержимое блока</a:t>
            </a:r>
            <a:r>
              <a:rPr lang="en-US" b="1" dirty="0" smtClean="0">
                <a:solidFill>
                  <a:srgbClr val="3366FF"/>
                </a:solidFill>
              </a:rPr>
              <a:t>”</a:t>
            </a:r>
            <a:r>
              <a:rPr lang="en-US" b="1" dirty="0" smtClean="0">
                <a:solidFill>
                  <a:srgbClr val="008000"/>
                </a:solidFill>
              </a:rPr>
              <a:t> %}</a:t>
            </a:r>
            <a:r>
              <a:rPr lang="en-US" dirty="0" smtClean="0">
                <a:solidFill>
                  <a:srgbClr val="008000"/>
                </a:solidFill>
              </a:rPr>
              <a:t>&lt;/p&gt;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URLs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 urls.py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urlpatterns = patterns(</a:t>
            </a:r>
            <a:r>
              <a:rPr lang="en-US" sz="2400" dirty="0" smtClean="0">
                <a:solidFill>
                  <a:srgbClr val="3366FF"/>
                </a:solidFill>
              </a:rPr>
              <a:t>‘’</a:t>
            </a:r>
            <a:r>
              <a:rPr lang="en-US" sz="2400" dirty="0" smtClean="0">
                <a:solidFill>
                  <a:srgbClr val="008000"/>
                </a:solidFill>
              </a:rPr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’^admin/’</a:t>
            </a:r>
            <a:r>
              <a:rPr lang="en-US" sz="2400" dirty="0" smtClean="0">
                <a:solidFill>
                  <a:srgbClr val="008000"/>
                </a:solidFill>
              </a:rPr>
              <a:t>, include(admin.site.urls)),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‘blog.views.view_all_entries’</a:t>
            </a:r>
            <a:r>
              <a:rPr lang="en-US" sz="2400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’^blog/entry/(\d+)/$’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‘blog.view.view_entry’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)</a:t>
            </a:r>
            <a:endParaRPr lang="ru-RU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Виды (</a:t>
            </a:r>
            <a:r>
              <a:rPr lang="en-US" dirty="0" smtClean="0">
                <a:solidFill>
                  <a:srgbClr val="984807"/>
                </a:solidFill>
              </a:rPr>
              <a:t>views)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Обычно представляют собой функции, которые возвращают </a:t>
            </a:r>
            <a:r>
              <a:rPr lang="en-US" sz="2400" dirty="0" smtClean="0"/>
              <a:t>HttpResponse. </a:t>
            </a:r>
            <a:r>
              <a:rPr lang="ru-RU" sz="2400" dirty="0" smtClean="0"/>
              <a:t>В версии </a:t>
            </a:r>
            <a:r>
              <a:rPr lang="en-US" sz="2400" dirty="0" smtClean="0"/>
              <a:t>django</a:t>
            </a:r>
            <a:r>
              <a:rPr lang="ru-RU" sz="2400" dirty="0" smtClean="0"/>
              <a:t> 1.3 появилась возможность </a:t>
            </a:r>
            <a:r>
              <a:rPr lang="en-US" sz="2400" dirty="0" smtClean="0"/>
              <a:t>class-based views.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ru-RU" sz="2400" dirty="0" smtClean="0"/>
              <a:t>Пример </a:t>
            </a:r>
            <a:r>
              <a:rPr lang="en-US" sz="2400" dirty="0" smtClean="0"/>
              <a:t>view:</a:t>
            </a:r>
          </a:p>
          <a:p>
            <a:pPr>
              <a:buNone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urls.py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было: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# (r’^blog/entry/(\d+)/$’, ‘blog.view.view_entry’)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941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django.http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myproject.myapp.models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Entry</a:t>
            </a:r>
          </a:p>
          <a:p>
            <a:pPr>
              <a:buNone/>
            </a:pPr>
            <a:endParaRPr lang="en-US" sz="1032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view_entry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request, entry_id</a:t>
            </a:r>
            <a:r>
              <a:rPr lang="en-US" sz="24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try</a:t>
            </a:r>
            <a:r>
              <a:rPr lang="en-US" sz="2400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entry 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 Entry.objects.get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entry_id</a:t>
            </a:r>
            <a:r>
              <a:rPr lang="en-US" sz="24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except </a:t>
            </a:r>
            <a:r>
              <a:rPr lang="en-US" sz="2400" dirty="0" smtClean="0">
                <a:solidFill>
                  <a:srgbClr val="008000"/>
                </a:solidFill>
              </a:rPr>
              <a:t>Entry.DoesNotExists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</a:t>
            </a:r>
            <a:r>
              <a:rPr lang="en-US" sz="2400" b="1" dirty="0" smtClean="0">
                <a:solidFill>
                  <a:srgbClr val="008000"/>
                </a:solidFill>
              </a:rPr>
              <a:t>raise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return </a:t>
            </a:r>
            <a:r>
              <a:rPr lang="en-US" sz="2400" dirty="0" smtClean="0">
                <a:solidFill>
                  <a:srgbClr val="008000"/>
                </a:solidFill>
              </a:rPr>
              <a:t>render_to_response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‘blog/entry.html’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b="1" dirty="0" smtClean="0">
                <a:solidFill>
                  <a:srgbClr val="008000"/>
                </a:solidFill>
              </a:rPr>
              <a:t>{</a:t>
            </a:r>
            <a:r>
              <a:rPr lang="en-US" sz="2400" dirty="0" smtClean="0">
                <a:solidFill>
                  <a:srgbClr val="3366FF"/>
                </a:solidFill>
              </a:rPr>
              <a:t>‘entry’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  <a:r>
              <a:rPr lang="en-US" sz="2400" dirty="0" smtClean="0">
                <a:solidFill>
                  <a:srgbClr val="008000"/>
                </a:solidFill>
              </a:rPr>
              <a:t> entry</a:t>
            </a:r>
            <a:r>
              <a:rPr lang="en-US" sz="2400" b="1" dirty="0" smtClean="0">
                <a:solidFill>
                  <a:srgbClr val="008000"/>
                </a:solidFill>
              </a:rPr>
              <a:t>})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Формы в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Создание формы: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ContactForm(forms.Form):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subject = forms.CharField(max_length=32)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message = forms.TextField()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sender = forms.EmailField()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Форма из модели: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EntryForm(ModelForm):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class Meta: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model = Entry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Работа с формой: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form = ContactForm(request.POST)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if form.is_valid():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…</a:t>
            </a:r>
          </a:p>
          <a:p>
            <a:pPr>
              <a:buNone/>
            </a:pPr>
            <a:r>
              <a:rPr lang="ru-RU" dirty="0" smtClean="0"/>
              <a:t>Вывод формы в шаблоне: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 }}</a:t>
            </a:r>
            <a:endParaRPr lang="ru-RU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form.as_table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form.as_ul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form.as_p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160</Words>
  <Application>Microsoft Office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Office Theme</vt:lpstr>
      <vt:lpstr>Шаблоны</vt:lpstr>
      <vt:lpstr>Шаблоны</vt:lpstr>
      <vt:lpstr>Конфигурирование</vt:lpstr>
      <vt:lpstr>Static mediafiles</vt:lpstr>
      <vt:lpstr>Static mediafiles</vt:lpstr>
      <vt:lpstr>Пример шаблона</vt:lpstr>
      <vt:lpstr>URLs</vt:lpstr>
      <vt:lpstr>Виды (views)</vt:lpstr>
      <vt:lpstr>Формы в django</vt:lpstr>
      <vt:lpstr>Аутентификация</vt:lpstr>
      <vt:lpstr>Кеширование</vt:lpstr>
      <vt:lpstr>Дополнительные возможности</vt:lpstr>
      <vt:lpstr>Конец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max</cp:lastModifiedBy>
  <cp:revision>144</cp:revision>
  <dcterms:created xsi:type="dcterms:W3CDTF">2011-05-06T12:09:52Z</dcterms:created>
  <dcterms:modified xsi:type="dcterms:W3CDTF">2016-10-28T22:11:35Z</dcterms:modified>
</cp:coreProperties>
</file>