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29"/>
  </p:notesMasterIdLst>
  <p:sldIdLst>
    <p:sldId id="280" r:id="rId5"/>
    <p:sldId id="257" r:id="rId6"/>
    <p:sldId id="28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</p:sldIdLst>
  <p:sldSz cx="16256000" cy="9144000"/>
  <p:notesSz cx="6858000" cy="9144000"/>
  <p:embeddedFontLst>
    <p:embeddedFont>
      <p:font typeface="Cabin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76" y="-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hape 204"/>
          <p:cNvSpPr txBox="1">
            <a:spLocks/>
          </p:cNvSpPr>
          <p:nvPr/>
        </p:nvSpPr>
        <p:spPr>
          <a:xfrm>
            <a:off x="1308100" y="16891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0426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37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Преобразование строк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также использовать для преобразования строк в числа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строка не содержит числовых значений, появится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642850" y="730250"/>
            <a:ext cx="69398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 личных функций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создаем новую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помощью зарезервированного слова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и при необходимости указываем параметры в скобках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Тело функции выделяется отступами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Следующий код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функцию, но </a:t>
            </a:r>
            <a:r>
              <a:rPr lang="en-US" sz="3200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выполняет тело функции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99081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okay."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166600" y="3968750"/>
            <a:ext cx="11193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9626600" y="660400"/>
            <a:ext cx="5854799" cy="147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416800" y="1143000"/>
            <a:ext cx="2052599" cy="50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функцию, мы можем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(или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к ней любое количество раз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пример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 использования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Аргументом является значение, которое мы передаем в качестве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 параметра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при вызове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используются для выполнения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указываются в скобках после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Параметр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переменная, которую мы используем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функции. Это своего рода "ручка", предоставляющая коду в функции доступ к аргументам для вызова конкретной функции.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Зачастую функция принимает на входе 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выполняет расчеты 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значение, которое используется как значение при вызове функции в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 вызова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используется ключевое слово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>
                <a:solidFill>
                  <a:schemeClr val="lt1"/>
                </a:solidFill>
              </a:rPr>
              <a:t>Результативной” является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производящая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заканчивает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исполнение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>
                <a:solidFill>
                  <a:schemeClr val="lt1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“возвращает”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111300" y="1994975"/>
            <a:ext cx="565620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Повторяемые 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559175" y="4832350"/>
            <a:ext cx="2100261" cy="893762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Многократно используемые части кода мы называем “функциями”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Несколько 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 задать несколько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просто добавляем дополнительные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вызове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 и порядок аргументов должны совпадать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</a:t>
            </a:r>
            <a:r>
              <a:rPr lang="en-US" sz="7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 v</a:t>
            </a:r>
            <a:r>
              <a:rPr lang="en-US" sz="7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функция не производит результат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ее называют функцией типа 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Функции, производящие результат, являются “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результативными”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 </a:t>
            </a:r>
            <a:r>
              <a:rPr lang="en-US" sz="3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являются “нерезультативными”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Разделите код по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“абзацам”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закончите определенную мысль 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назовите ее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Избегайте повторов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создайте рабо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чий код один раз и многократно используйте его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какая-то часть кода стала слишком длинной или сложной, разбейте ее на логические секции и поместите эти секции в 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Создайте библиотеку наиболее употребляемых кодов. При желании поделитесь этой библиотекой с друзьями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Измените код расчета заработной платы с учетом того, что ставка за сверхурочные часы в полтора раза выше обычной ставки, и создайте функцию под названием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которая принимает два параметра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часы: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ставку: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Зарплата: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559175" y="4832350"/>
            <a:ext cx="2100261" cy="893762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Многократно используемые части кода мы называем “функциями”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два вида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функции,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оторые предоставляются в рамках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зыка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Python: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которые мы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задаем самостоятельно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затем используем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названиями встроенных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мы обращаемся так же, как и с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 словами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не используем их в названиях переменных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Определение функций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языке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Python под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понимается определенный код многократного использования, принимающий некоторые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 входе, выполняющий определенные вычисления и выдающий результат или результаты на выходе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задаем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зарезервированного слова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вызываем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/обращаемся к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ее названия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скобок 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46" y="571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54400" y="1676400"/>
            <a:ext cx="4800600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7005636" y="971550"/>
            <a:ext cx="1439862" cy="522286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27688" y="4254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79599" y="3009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2185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производит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max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</p:txBody>
      </p:sp>
      <p:cxnSp>
        <p:nvCxnSpPr>
          <p:cNvPr id="278" name="Shape 27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642725" y="6000750"/>
            <a:ext cx="232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производит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5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 типа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313690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целого числа и числа с плавающей точкой в одном выражении, целое число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косвенно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преобразуется в значение с плавающей точкой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управляется с помощью встроенных функций, таких как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int()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float()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940325" y="1285400"/>
            <a:ext cx="7874399" cy="687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1443</Words>
  <Application>Microsoft Office PowerPoint</Application>
  <PresentationFormat>Произвольный</PresentationFormat>
  <Paragraphs>273</Paragraphs>
  <Slides>24</Slides>
  <Notes>23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</vt:lpstr>
      <vt:lpstr>Презентация PowerPoint</vt:lpstr>
      <vt:lpstr>Повторяемые команды</vt:lpstr>
      <vt:lpstr>Сохраненные (и многократно используемые) команды</vt:lpstr>
      <vt:lpstr>Функции Python</vt:lpstr>
      <vt:lpstr>Определение функций</vt:lpstr>
      <vt:lpstr>Презентация PowerPoint</vt:lpstr>
      <vt:lpstr>Функция max</vt:lpstr>
      <vt:lpstr>Функция max</vt:lpstr>
      <vt:lpstr>Преобразование типа</vt:lpstr>
      <vt:lpstr>Преобразование строк</vt:lpstr>
      <vt:lpstr>Создание личных функций</vt:lpstr>
      <vt:lpstr>Презентация PowerPoint</vt:lpstr>
      <vt:lpstr>Определения и использование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Несколько параметров / аргументов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9</cp:revision>
  <dcterms:modified xsi:type="dcterms:W3CDTF">2016-08-30T08:00:30Z</dcterms:modified>
</cp:coreProperties>
</file>