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  <p:sldMasterId id="2147483707" r:id="rId3"/>
    <p:sldMasterId id="2147483708" r:id="rId4"/>
    <p:sldMasterId id="2147483719" r:id="rId5"/>
  </p:sldMasterIdLst>
  <p:notesMasterIdLst>
    <p:notesMasterId r:id="rId33"/>
  </p:notesMasterIdLst>
  <p:sldIdLst>
    <p:sldId id="285" r:id="rId6"/>
    <p:sldId id="283" r:id="rId7"/>
    <p:sldId id="286" r:id="rId8"/>
    <p:sldId id="257" r:id="rId9"/>
    <p:sldId id="282" r:id="rId10"/>
    <p:sldId id="281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9" r:id="rId32"/>
  </p:sldIdLst>
  <p:sldSz cx="16256000" cy="9144000"/>
  <p:notesSz cx="6858000" cy="9144000"/>
  <p:embeddedFontLst>
    <p:embeddedFont>
      <p:font typeface="Cabin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4" y="2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font" Target="fonts/font1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2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47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20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658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439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20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9913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1277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6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2067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9280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8726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2188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03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915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>
                <a:solidFill>
                  <a:schemeClr val="tx1"/>
                </a:solidFill>
              </a:rPr>
              <a:t>7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642725" y="6000750"/>
            <a:ext cx="2185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это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используемый нами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 код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 принимает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 данные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производит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код написал г-н Гвидо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max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blah</a:t>
            </a:r>
          </a:p>
        </p:txBody>
      </p:sp>
      <p:cxnSp>
        <p:nvCxnSpPr>
          <p:cNvPr id="278" name="Shape 27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9" name="Shape 279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1642725" y="6000750"/>
            <a:ext cx="2320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81" name="Shape 281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2" name="Shape 28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 используемый нами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 код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Функция принимает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 данные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производит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код написал г-н Гвидо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5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 типа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55700" y="3136900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использовании целого числа и числа с плавающей точкой в одном выражении, целое число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косвенно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преобразуется в значение с плавающей точкой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управляется с помощью встроенных функций, таких как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int()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float()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940325" y="1285400"/>
            <a:ext cx="7874399" cy="687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55700" y="546100"/>
            <a:ext cx="637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Преобразование строк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можно также использовать для преобразования строк в числа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строка не содержит числовых значений, появится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ошибка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642850" y="730250"/>
            <a:ext cx="69398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 личных функций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создаем новую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помощью зарезервированного слова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и при необходимости указываем параметры в скобках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Тело функции выделяется отступами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Следующий код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задает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функцию, но </a:t>
            </a:r>
            <a:r>
              <a:rPr lang="en-US" sz="3200" i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выполняет тело функции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501350" y="6739850"/>
            <a:ext cx="99081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okay."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166600" y="3968750"/>
            <a:ext cx="11193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9626600" y="660400"/>
            <a:ext cx="5854799" cy="147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416800" y="1143000"/>
            <a:ext cx="2052599" cy="50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Определения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Задав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функцию, мы можем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вызвать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(или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обратиться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к ней любое количество раз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пример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сохранения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многократного использования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Аргументом является значение, которое мы передаем в качестве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входного параметра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при вызове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используются для выполнения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различными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значениями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указываются в скобках после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функции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498246" y="8166100"/>
            <a:ext cx="255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635500" y="7061200"/>
            <a:ext cx="6248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5079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spcBef>
                <a:spcPts val="0"/>
              </a:spcBef>
              <a:buClr>
                <a:schemeClr val="lt1"/>
              </a:buClr>
              <a:buSzPct val="192375"/>
              <a:buFont typeface="Cabin"/>
              <a:buNone/>
            </a:pP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Параметр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 переменная, которую мы используем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функции. Это своего рода "ручка", предоставляющая коду в функции доступ к аргументам для вызова конкретной функции.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52050" y="1241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55700" y="1193800"/>
            <a:ext cx="13931900" cy="711199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Возвращаемые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Зачастую функция принимает на входе 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выполняет расчеты 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значение, которое используется как значение при вызове функции в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выражении вызова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этого используется ключевое слово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258750" y="311225"/>
            <a:ext cx="13773900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Возвращаемое значение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80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>
                <a:solidFill>
                  <a:schemeClr val="lt1"/>
                </a:solidFill>
              </a:rPr>
              <a:t>Результативной” является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производящая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возвращаемое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заканчивает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исполнение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3200">
                <a:solidFill>
                  <a:schemeClr val="lt1"/>
                </a:solidFill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“возвращает”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111300" y="1994975"/>
            <a:ext cx="5656200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2049445" y="6502400"/>
            <a:ext cx="272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70" name="Shape 370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1231546" y="29083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9904575" y="32970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3" name="Shape 373"/>
          <p:cNvSpPr txBox="1"/>
          <p:nvPr/>
        </p:nvSpPr>
        <p:spPr>
          <a:xfrm>
            <a:off x="12750550" y="67437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374" name="Shape 374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Несколько </a:t>
            </a:r>
            <a:r>
              <a:rPr lang="en-US" sz="7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r>
              <a:rPr lang="en-US" sz="7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функции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можно задать несколько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этого просто добавляем дополнительные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вызове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Число и порядок аргументов должны совпадать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966100" y="3923300"/>
            <a:ext cx="5481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типа</a:t>
            </a:r>
            <a:r>
              <a:rPr lang="en-US" sz="760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 v</a:t>
            </a:r>
            <a:r>
              <a:rPr lang="en-US" sz="7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нерезультативные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функция не производит результат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ее называют функцией типа </a:t>
            </a:r>
            <a:r>
              <a:rPr lang="en-US" sz="3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Функции, производящие результат, являются “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результативными”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типа </a:t>
            </a:r>
            <a:r>
              <a:rPr lang="en-US" sz="360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3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являются “нерезультативными”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Использовать функцию или нет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Разделите код по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“абзацам”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закончите определенную мысль и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назовите ее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Избегайте повторов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создайте рабо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чий код один раз и многократно используйте его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какая-то часть кода стала слишком длинной или сложной, разбейте ее на логические секции и поместите эти секции в 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Создайте библиотеку наиболее употребляемых кодов. При желании поделитесь этой библиотекой с друзьями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Измените код расчета заработной платы с учетом того, что ставка за сверхурочные часы в полтора раза выше обычной ставки, и создайте функцию под названием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которая принимает два параметра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4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часы: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ставку: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Зарплата: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1"/>
            <a:ext cx="15201900" cy="68070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Дана строка текста. </a:t>
            </a:r>
            <a:r>
              <a:rPr lang="ru-RU" sz="2800" dirty="0" smtClean="0"/>
              <a:t>Необходимо получить словарь, в котором ключом будет  слово, а значением – его длинна.</a:t>
            </a:r>
            <a:endParaRPr lang="ru-RU" sz="2800" dirty="0" smtClean="0"/>
          </a:p>
          <a:p>
            <a:r>
              <a:rPr lang="ru-RU" sz="2800" dirty="0" smtClean="0"/>
              <a:t>Пример экрана вывода программы: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Введите текст: 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{'Python': 6, '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изучаю': 6, 'Я': 1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Задача на закрепление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451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flipH="1">
            <a:off x="7525576" y="5446496"/>
            <a:ext cx="246186" cy="725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Picture 2" descr="http://python-1.skilstak.io/img/d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33" y="3434172"/>
            <a:ext cx="2989498" cy="19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541329" y="5809004"/>
            <a:ext cx="2404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Write Everything </a:t>
            </a:r>
            <a:r>
              <a:rPr lang="en-US" sz="3600" dirty="0" smtClean="0">
                <a:solidFill>
                  <a:schemeClr val="bg2"/>
                </a:solidFill>
              </a:rPr>
              <a:t>Twice</a:t>
            </a:r>
            <a:r>
              <a:rPr lang="ru-RU" sz="3600" dirty="0" smtClean="0">
                <a:solidFill>
                  <a:schemeClr val="bg2"/>
                </a:solidFill>
              </a:rPr>
              <a:t> </a:t>
            </a:r>
            <a:r>
              <a:rPr lang="ru-RU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WET)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DRY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 </a:t>
            </a: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WET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973015" y="2262554"/>
            <a:ext cx="14583508" cy="60725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Don’t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yourself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DRY (рус. не повторяйся) — это принцип разработки программного обеспечения, нацеленный на снижение повторения информации различного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Нарушения принципа DRY называют WET — «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Write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Everything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Twice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»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(Пиши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всё по два раза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</a:rPr>
              <a:t>)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.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25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317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3790950"/>
            <a:ext cx="809624" cy="132238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 flipH="1">
            <a:off x="3559175" y="4832350"/>
            <a:ext cx="2100261" cy="893762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3675061" y="3030537"/>
            <a:ext cx="1074737" cy="57785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функциями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4298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предоставляются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рамках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зыка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Python: 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(), type(), float(),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задаем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самостоятельно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названиями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с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зарезервированными</a:t>
            </a:r>
            <a:r>
              <a:rPr lang="en-US" sz="36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словами</a:t>
            </a: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понимается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многократного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выходе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задаем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зарезервированного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endParaRPr lang="en-US" sz="36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вызываем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скобок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044700" y="2857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577246" y="1714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338511" y="2749550"/>
            <a:ext cx="4902177" cy="990599"/>
          </a:xfrm>
          <a:prstGeom prst="rect">
            <a:avLst/>
          </a:prstGeom>
          <a:noFill/>
          <a:ln w="254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2" name="Shape 252"/>
          <p:cNvCxnSpPr/>
          <p:nvPr/>
        </p:nvCxnSpPr>
        <p:spPr>
          <a:xfrm rot="10800000" flipH="1">
            <a:off x="7018336" y="2114550"/>
            <a:ext cx="1439862" cy="522286"/>
          </a:xfrm>
          <a:prstGeom prst="straightConnector1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3" name="Shape 253"/>
          <p:cNvSpPr txBox="1"/>
          <p:nvPr/>
        </p:nvSpPr>
        <p:spPr>
          <a:xfrm>
            <a:off x="3784600" y="4603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400550" y="5070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5840388" y="5397500"/>
            <a:ext cx="245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2627311" y="3814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92299" y="4152900"/>
            <a:ext cx="3005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Назначение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 flipH="1">
            <a:off x="4067175" y="3776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1550</Words>
  <Application>Microsoft Office PowerPoint</Application>
  <PresentationFormat>Произвольный</PresentationFormat>
  <Paragraphs>285</Paragraphs>
  <Slides>27</Slides>
  <Notes>25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Cabin</vt:lpstr>
      <vt:lpstr>Arial</vt:lpstr>
      <vt:lpstr>Courier New</vt:lpstr>
      <vt:lpstr>Title &amp; Bullets</vt:lpstr>
      <vt:lpstr>1_Title &amp; Bullets</vt:lpstr>
      <vt:lpstr>Title &amp; Bullets</vt:lpstr>
      <vt:lpstr>1_Title &amp; Subtitle</vt:lpstr>
      <vt:lpstr>2_Title &amp; Bullets</vt:lpstr>
      <vt:lpstr>Программирование на Python </vt:lpstr>
      <vt:lpstr>Вопросы на повторение</vt:lpstr>
      <vt:lpstr>Задача на закрепление</vt:lpstr>
      <vt:lpstr>Повторяемый код в программе</vt:lpstr>
      <vt:lpstr>DRY или WET</vt:lpstr>
      <vt:lpstr>Сохраненные (и многократно используемые) команды</vt:lpstr>
      <vt:lpstr>Функции Python</vt:lpstr>
      <vt:lpstr>Определение функций</vt:lpstr>
      <vt:lpstr>Применение встроенных функций</vt:lpstr>
      <vt:lpstr>Функция max</vt:lpstr>
      <vt:lpstr>Функция max</vt:lpstr>
      <vt:lpstr>Преобразование типа</vt:lpstr>
      <vt:lpstr>Преобразование строк</vt:lpstr>
      <vt:lpstr>Создание личных функций</vt:lpstr>
      <vt:lpstr>Презентация PowerPoint</vt:lpstr>
      <vt:lpstr>Определения и использование</vt:lpstr>
      <vt:lpstr>Презентация PowerPoint</vt:lpstr>
      <vt:lpstr>Аргументы</vt:lpstr>
      <vt:lpstr>Параметры</vt:lpstr>
      <vt:lpstr>Возвращаемые значения</vt:lpstr>
      <vt:lpstr>Возвращаемое значение</vt:lpstr>
      <vt:lpstr>Аргументы, параметры и результаты</vt:lpstr>
      <vt:lpstr>Несколько параметров / аргументов</vt:lpstr>
      <vt:lpstr>Функции типа void (нерезультативные)</vt:lpstr>
      <vt:lpstr>Использовать функцию или нет...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31</cp:revision>
  <dcterms:modified xsi:type="dcterms:W3CDTF">2016-09-01T00:47:57Z</dcterms:modified>
</cp:coreProperties>
</file>