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8"/>
  </p:notesMasterIdLst>
  <p:sldIdLst>
    <p:sldId id="285" r:id="rId4"/>
    <p:sldId id="283" r:id="rId5"/>
    <p:sldId id="311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18" r:id="rId14"/>
    <p:sldId id="320" r:id="rId15"/>
    <p:sldId id="321" r:id="rId16"/>
    <p:sldId id="322" r:id="rId17"/>
  </p:sldIdLst>
  <p:sldSz cx="16256000" cy="9144000"/>
  <p:notesSz cx="6858000" cy="9144000"/>
  <p:embeddedFontLst>
    <p:embeddedFont>
      <p:font typeface="Cabin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36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8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8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51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Исключения (</a:t>
            </a:r>
            <a:r>
              <a:rPr lang="en-US" sz="3200" dirty="0" smtClean="0">
                <a:solidFill>
                  <a:schemeClr val="tx1"/>
                </a:solidFill>
              </a:rPr>
              <a:t>exceptions)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Понятие об </a:t>
            </a:r>
            <a:r>
              <a:rPr lang="ru-RU" sz="6600" dirty="0" smtClean="0"/>
              <a:t>исключении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8931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Перехват исключения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813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Выброс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9281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Стандартные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499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</a:t>
            </a:r>
            <a:r>
              <a:rPr kumimoji="0" lang="ru-RU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расчитывается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исходя из 40-часовой рабочей недели.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выражение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анонимны, то есть без имени. На практике они часто используются, как способ получить встроенную функцию  или отложить выполнение  фрагмента программного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функций, например.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Тело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-выражения сродни тому, что вы помещаете в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465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283</Words>
  <Application>Microsoft Office PowerPoint</Application>
  <PresentationFormat>Произвольный</PresentationFormat>
  <Paragraphs>45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Лямбда выражения</vt:lpstr>
      <vt:lpstr>Лямбда выражения</vt:lpstr>
      <vt:lpstr>Различия lambda от def</vt:lpstr>
      <vt:lpstr>Функция как объект</vt:lpstr>
      <vt:lpstr>Передача функции в другую функцию</vt:lpstr>
      <vt:lpstr>Вложенные функции. Замыкания</vt:lpstr>
      <vt:lpstr>Презентация PowerPoint</vt:lpstr>
      <vt:lpstr>Понятие об исключении</vt:lpstr>
      <vt:lpstr>Перехват исключения</vt:lpstr>
      <vt:lpstr>Выброс исключения</vt:lpstr>
      <vt:lpstr>Стандартные исключения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137</cp:revision>
  <dcterms:modified xsi:type="dcterms:W3CDTF">2016-09-04T20:29:41Z</dcterms:modified>
</cp:coreProperties>
</file>